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56" r:id="rId5"/>
    <p:sldId id="324" r:id="rId6"/>
    <p:sldId id="2009" r:id="rId7"/>
    <p:sldId id="348" r:id="rId8"/>
    <p:sldId id="375" r:id="rId9"/>
    <p:sldId id="2013" r:id="rId10"/>
    <p:sldId id="2014" r:id="rId11"/>
    <p:sldId id="2010" r:id="rId12"/>
    <p:sldId id="342" r:id="rId13"/>
    <p:sldId id="350" r:id="rId14"/>
    <p:sldId id="353" r:id="rId15"/>
    <p:sldId id="351" r:id="rId16"/>
    <p:sldId id="374" r:id="rId17"/>
    <p:sldId id="371" r:id="rId18"/>
    <p:sldId id="2011" r:id="rId19"/>
    <p:sldId id="2012" r:id="rId20"/>
    <p:sldId id="343" r:id="rId21"/>
    <p:sldId id="347" r:id="rId22"/>
    <p:sldId id="358" r:id="rId23"/>
    <p:sldId id="369" r:id="rId24"/>
    <p:sldId id="368" r:id="rId25"/>
  </p:sldIdLst>
  <p:sldSz cx="9144000" cy="5143500" type="screen16x9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1000" kern="1200">
        <a:solidFill>
          <a:srgbClr val="666369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2925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5425" userDrawn="1">
          <p15:clr>
            <a:srgbClr val="A4A3A4"/>
          </p15:clr>
        </p15:guide>
        <p15:guide id="5" pos="5012" userDrawn="1">
          <p15:clr>
            <a:srgbClr val="A4A3A4"/>
          </p15:clr>
        </p15:guide>
        <p15:guide id="6" orient="horz" pos="2845" userDrawn="1">
          <p15:clr>
            <a:srgbClr val="A4A3A4"/>
          </p15:clr>
        </p15:guide>
        <p15:guide id="7" orient="horz" pos="586" userDrawn="1">
          <p15:clr>
            <a:srgbClr val="A4A3A4"/>
          </p15:clr>
        </p15:guide>
        <p15:guide id="8" orient="horz" pos="758" userDrawn="1">
          <p15:clr>
            <a:srgbClr val="A4A3A4"/>
          </p15:clr>
        </p15:guide>
        <p15:guide id="9" pos="2250" userDrawn="1">
          <p15:clr>
            <a:srgbClr val="A4A3A4"/>
          </p15:clr>
        </p15:guide>
        <p15:guide id="10" pos="2154" userDrawn="1">
          <p15:clr>
            <a:srgbClr val="A4A3A4"/>
          </p15:clr>
        </p15:guide>
        <p15:guide id="11" pos="2826" userDrawn="1">
          <p15:clr>
            <a:srgbClr val="A4A3A4"/>
          </p15:clr>
        </p15:guide>
        <p15:guide id="12" orient="horz" pos="30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17D2B"/>
    <a:srgbClr val="F3D6BC"/>
    <a:srgbClr val="E5AE7C"/>
    <a:srgbClr val="D7843F"/>
    <a:srgbClr val="BEBEBE"/>
    <a:srgbClr val="7C8388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3960C-DF1B-44B8-848F-71257E48D593}" v="123" dt="2025-02-26T09:07:00.754"/>
    <p1510:client id="{72AFB01B-082C-4D85-9364-BB50FD88BFB3}" v="37" dt="2025-02-26T08:09:07.570"/>
    <p1510:client id="{9A68A048-FD82-0960-1272-739F68D52683}" v="24" dt="2025-02-26T07:55:57.144"/>
    <p1510:client id="{ACD14142-E0E0-C97F-A333-B4F3B45C0BF7}" v="5" dt="2025-02-26T19:08:31.730"/>
  </p1510:revLst>
</p1510:revInfo>
</file>

<file path=ppt/tableStyles.xml><?xml version="1.0" encoding="utf-8"?>
<a:tblStyleLst xmlns:a="http://schemas.openxmlformats.org/drawingml/2006/main" def="{3B4B98B0-60AC-42C2-AFA5-B58CD77FA1E5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56"/>
      </p:cViewPr>
      <p:guideLst>
        <p:guide orient="horz" pos="368"/>
        <p:guide pos="2925"/>
        <p:guide pos="340"/>
        <p:guide pos="5425"/>
        <p:guide pos="5012"/>
        <p:guide orient="horz" pos="2845"/>
        <p:guide orient="horz" pos="586"/>
        <p:guide orient="horz" pos="758"/>
        <p:guide pos="2250"/>
        <p:guide pos="2154"/>
        <p:guide pos="2826"/>
        <p:guide orient="horz" pos="30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01.arc.local\project\SGP-20939\data\DeRisk%20IDA%20ICE\DeRiskDH_IDAICE-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grams\Work\DeRiskDH\WP2_Resul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01.arc.local\project\SGP-20939\data\DeRisk%20IDA%20ICE\DeRiskDH_IDAICE-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grams\Work\DeRiskDH\WP2_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grams\Work\DeRiskDH\WP2_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grams\Work\DeRiskDH\WP2_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grams\Work\DeRiskDH\WP2_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grams\Work\DeRiskDH\WP2_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grams\Work\DeRiskDH\WP2_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grams\Work\DeRiskDH\WP2_Resul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Heizenergiebedarf Basisvarianten [kWh]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dk1">
                  <a:tint val="88500"/>
                </a:schemeClr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9"/>
                <c:pt idx="0">
                  <c:v>1919_TOP 6</c:v>
                </c:pt>
                <c:pt idx="1">
                  <c:v>1960_TOP 6</c:v>
                </c:pt>
                <c:pt idx="2">
                  <c:v>2001_TOP 6</c:v>
                </c:pt>
                <c:pt idx="3">
                  <c:v>1919_TOP 12</c:v>
                </c:pt>
                <c:pt idx="4">
                  <c:v>1960_TOP12</c:v>
                </c:pt>
                <c:pt idx="5">
                  <c:v>2001_TOP 12</c:v>
                </c:pt>
                <c:pt idx="6">
                  <c:v>1919_TOP 24</c:v>
                </c:pt>
                <c:pt idx="7">
                  <c:v>1960_TOP 24</c:v>
                </c:pt>
                <c:pt idx="8">
                  <c:v>2001_TOP 24</c:v>
                </c:pt>
              </c:strCache>
            </c:strRef>
          </c:cat>
          <c:val>
            <c:numRef>
              <c:f>Tabelle1!$F$2:$F$10</c:f>
              <c:numCache>
                <c:formatCode>General</c:formatCode>
                <c:ptCount val="9"/>
                <c:pt idx="0">
                  <c:v>99682.045999999988</c:v>
                </c:pt>
                <c:pt idx="1">
                  <c:v>80627.684499999988</c:v>
                </c:pt>
                <c:pt idx="2">
                  <c:v>32331.237999999998</c:v>
                </c:pt>
                <c:pt idx="3">
                  <c:v>174305.82199999999</c:v>
                </c:pt>
                <c:pt idx="4">
                  <c:v>138316.92849999998</c:v>
                </c:pt>
                <c:pt idx="5">
                  <c:v>53407.724999999999</c:v>
                </c:pt>
                <c:pt idx="6">
                  <c:v>347811.30149999994</c:v>
                </c:pt>
                <c:pt idx="7">
                  <c:v>280682.20199999999</c:v>
                </c:pt>
                <c:pt idx="8">
                  <c:v>105105.90599999999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1-4CAE-9552-D783652FC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799278232"/>
        <c:axId val="799276792"/>
      </c:barChart>
      <c:catAx>
        <c:axId val="799278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dk1">
                <a:tint val="88500"/>
                <a:lumMod val="60000"/>
                <a:lumOff val="4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9276792"/>
        <c:crosses val="autoZero"/>
        <c:auto val="1"/>
        <c:lblAlgn val="ctr"/>
        <c:lblOffset val="100"/>
        <c:noMultiLvlLbl val="0"/>
      </c:catAx>
      <c:valAx>
        <c:axId val="79927679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927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Mass Flow Rate - Top12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HydraulicInbalance!$F$1</c:f>
              <c:strCache>
                <c:ptCount val="1"/>
                <c:pt idx="0">
                  <c:v>m_flow_Top12_balanced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HydraulicInbalance!$A$2:$A$8762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HydraulicInbalance!$F$2:$F$8762</c:f>
              <c:numCache>
                <c:formatCode>General</c:formatCode>
                <c:ptCount val="8761"/>
                <c:pt idx="0">
                  <c:v>0</c:v>
                </c:pt>
                <c:pt idx="1">
                  <c:v>0.26145449999999998</c:v>
                </c:pt>
                <c:pt idx="2">
                  <c:v>0.35450812999999998</c:v>
                </c:pt>
                <c:pt idx="3">
                  <c:v>0.36991125000000002</c:v>
                </c:pt>
                <c:pt idx="4">
                  <c:v>0.37138167</c:v>
                </c:pt>
                <c:pt idx="5">
                  <c:v>0.36877676999999998</c:v>
                </c:pt>
                <c:pt idx="6">
                  <c:v>0.32988137000000001</c:v>
                </c:pt>
                <c:pt idx="7">
                  <c:v>0.33224367999999999</c:v>
                </c:pt>
                <c:pt idx="8">
                  <c:v>0.33015202999999999</c:v>
                </c:pt>
                <c:pt idx="9">
                  <c:v>0.36533167999999999</c:v>
                </c:pt>
                <c:pt idx="10">
                  <c:v>0.37103910000000001</c:v>
                </c:pt>
                <c:pt idx="11">
                  <c:v>0.37924069999999999</c:v>
                </c:pt>
                <c:pt idx="12">
                  <c:v>0.37246835</c:v>
                </c:pt>
                <c:pt idx="13">
                  <c:v>0.37559605000000001</c:v>
                </c:pt>
                <c:pt idx="14">
                  <c:v>0.38534504000000003</c:v>
                </c:pt>
                <c:pt idx="15">
                  <c:v>0.36844778</c:v>
                </c:pt>
                <c:pt idx="16">
                  <c:v>0.33227681999999997</c:v>
                </c:pt>
                <c:pt idx="17">
                  <c:v>0.29740630000000001</c:v>
                </c:pt>
                <c:pt idx="18">
                  <c:v>0.31927080000000002</c:v>
                </c:pt>
                <c:pt idx="19">
                  <c:v>0.36537942000000001</c:v>
                </c:pt>
                <c:pt idx="20">
                  <c:v>0.38043377</c:v>
                </c:pt>
                <c:pt idx="21">
                  <c:v>0.38758530000000002</c:v>
                </c:pt>
                <c:pt idx="22">
                  <c:v>0.37926690000000002</c:v>
                </c:pt>
                <c:pt idx="23">
                  <c:v>0.37340087</c:v>
                </c:pt>
                <c:pt idx="24">
                  <c:v>0.38281724</c:v>
                </c:pt>
                <c:pt idx="25">
                  <c:v>0.38235946999999998</c:v>
                </c:pt>
                <c:pt idx="26">
                  <c:v>0.37068014999999999</c:v>
                </c:pt>
                <c:pt idx="27">
                  <c:v>0.37700316</c:v>
                </c:pt>
                <c:pt idx="28">
                  <c:v>0.37301426999999998</c:v>
                </c:pt>
                <c:pt idx="29">
                  <c:v>0.36686142999999999</c:v>
                </c:pt>
                <c:pt idx="30">
                  <c:v>0.32338752999999998</c:v>
                </c:pt>
                <c:pt idx="31">
                  <c:v>0.30677366</c:v>
                </c:pt>
                <c:pt idx="32">
                  <c:v>0.31564120000000001</c:v>
                </c:pt>
                <c:pt idx="33">
                  <c:v>0.36024687</c:v>
                </c:pt>
                <c:pt idx="34">
                  <c:v>0.37195687999999999</c:v>
                </c:pt>
                <c:pt idx="35">
                  <c:v>0.37914488000000002</c:v>
                </c:pt>
                <c:pt idx="36">
                  <c:v>0.37610468000000002</c:v>
                </c:pt>
                <c:pt idx="37">
                  <c:v>0.38445952999999999</c:v>
                </c:pt>
                <c:pt idx="38">
                  <c:v>0.38430184000000001</c:v>
                </c:pt>
                <c:pt idx="39">
                  <c:v>0.37495299999999998</c:v>
                </c:pt>
                <c:pt idx="40">
                  <c:v>0.33408067000000002</c:v>
                </c:pt>
                <c:pt idx="41">
                  <c:v>0.32919525999999999</c:v>
                </c:pt>
                <c:pt idx="42">
                  <c:v>0.33971997999999998</c:v>
                </c:pt>
                <c:pt idx="43">
                  <c:v>0.38871240000000001</c:v>
                </c:pt>
                <c:pt idx="44">
                  <c:v>0.38078635999999999</c:v>
                </c:pt>
                <c:pt idx="45">
                  <c:v>0.37096012</c:v>
                </c:pt>
                <c:pt idx="46">
                  <c:v>0.37303552000000001</c:v>
                </c:pt>
                <c:pt idx="47">
                  <c:v>0.3750715</c:v>
                </c:pt>
                <c:pt idx="48">
                  <c:v>0.36821391999999997</c:v>
                </c:pt>
                <c:pt idx="49">
                  <c:v>0.38379173999999999</c:v>
                </c:pt>
                <c:pt idx="50">
                  <c:v>0.38135043000000002</c:v>
                </c:pt>
                <c:pt idx="51">
                  <c:v>0.36691617999999998</c:v>
                </c:pt>
                <c:pt idx="52">
                  <c:v>0.37651319999999999</c:v>
                </c:pt>
                <c:pt idx="53">
                  <c:v>0.38126785000000002</c:v>
                </c:pt>
                <c:pt idx="54">
                  <c:v>0.29903573</c:v>
                </c:pt>
                <c:pt idx="55">
                  <c:v>0.28548964999999998</c:v>
                </c:pt>
                <c:pt idx="56">
                  <c:v>0.30909753000000001</c:v>
                </c:pt>
                <c:pt idx="57">
                  <c:v>0.37106050000000002</c:v>
                </c:pt>
                <c:pt idx="58">
                  <c:v>0.37697037999999999</c:v>
                </c:pt>
                <c:pt idx="59">
                  <c:v>0.38591528000000003</c:v>
                </c:pt>
                <c:pt idx="60">
                  <c:v>0.37050949999999999</c:v>
                </c:pt>
                <c:pt idx="61">
                  <c:v>0.38067675000000001</c:v>
                </c:pt>
                <c:pt idx="62">
                  <c:v>0.38718649999999999</c:v>
                </c:pt>
                <c:pt idx="63">
                  <c:v>0.36987490000000001</c:v>
                </c:pt>
                <c:pt idx="64">
                  <c:v>0.32895663000000003</c:v>
                </c:pt>
                <c:pt idx="65">
                  <c:v>0.30285862000000002</c:v>
                </c:pt>
                <c:pt idx="66">
                  <c:v>0.31904808000000001</c:v>
                </c:pt>
                <c:pt idx="67">
                  <c:v>0.36078336999999999</c:v>
                </c:pt>
                <c:pt idx="68">
                  <c:v>0.37056840000000002</c:v>
                </c:pt>
                <c:pt idx="69">
                  <c:v>0.38224997999999999</c:v>
                </c:pt>
                <c:pt idx="70">
                  <c:v>0.36645889999999998</c:v>
                </c:pt>
                <c:pt idx="71">
                  <c:v>0.3668942</c:v>
                </c:pt>
                <c:pt idx="72">
                  <c:v>0.36414889</c:v>
                </c:pt>
                <c:pt idx="73">
                  <c:v>0.37579312999999998</c:v>
                </c:pt>
                <c:pt idx="74">
                  <c:v>0.37033236000000003</c:v>
                </c:pt>
                <c:pt idx="75">
                  <c:v>0.35311421999999998</c:v>
                </c:pt>
                <c:pt idx="76">
                  <c:v>0.35979833999999999</c:v>
                </c:pt>
                <c:pt idx="77">
                  <c:v>0.35408390000000001</c:v>
                </c:pt>
                <c:pt idx="78">
                  <c:v>0.28253356000000002</c:v>
                </c:pt>
                <c:pt idx="79">
                  <c:v>0.28411308000000002</c:v>
                </c:pt>
                <c:pt idx="80">
                  <c:v>0.28770941</c:v>
                </c:pt>
                <c:pt idx="81">
                  <c:v>0.35663125000000001</c:v>
                </c:pt>
                <c:pt idx="82">
                  <c:v>0.37473450000000003</c:v>
                </c:pt>
                <c:pt idx="83">
                  <c:v>0.38597031999999998</c:v>
                </c:pt>
                <c:pt idx="84">
                  <c:v>0.37238853999999999</c:v>
                </c:pt>
                <c:pt idx="85">
                  <c:v>0.33864962999999998</c:v>
                </c:pt>
                <c:pt idx="86">
                  <c:v>0.32486399999999999</c:v>
                </c:pt>
                <c:pt idx="87">
                  <c:v>0.35285087999999998</c:v>
                </c:pt>
                <c:pt idx="88">
                  <c:v>0.33322977999999998</c:v>
                </c:pt>
                <c:pt idx="89">
                  <c:v>0.3190887</c:v>
                </c:pt>
                <c:pt idx="90">
                  <c:v>0.32926490000000003</c:v>
                </c:pt>
                <c:pt idx="91">
                  <c:v>0.35223700000000002</c:v>
                </c:pt>
                <c:pt idx="92">
                  <c:v>0.38832139999999998</c:v>
                </c:pt>
                <c:pt idx="93">
                  <c:v>0.36831960000000002</c:v>
                </c:pt>
                <c:pt idx="94">
                  <c:v>0.38693840000000002</c:v>
                </c:pt>
                <c:pt idx="95">
                  <c:v>0.38537204000000003</c:v>
                </c:pt>
                <c:pt idx="96">
                  <c:v>0.37893110000000002</c:v>
                </c:pt>
                <c:pt idx="97">
                  <c:v>0.37030574999999999</c:v>
                </c:pt>
                <c:pt idx="98">
                  <c:v>0.37584077999999999</c:v>
                </c:pt>
                <c:pt idx="99">
                  <c:v>0.38342893</c:v>
                </c:pt>
                <c:pt idx="100">
                  <c:v>0.38474340000000001</c:v>
                </c:pt>
                <c:pt idx="101">
                  <c:v>0.35755238</c:v>
                </c:pt>
                <c:pt idx="102">
                  <c:v>0.33228663000000003</c:v>
                </c:pt>
                <c:pt idx="103">
                  <c:v>0.32618051999999997</c:v>
                </c:pt>
                <c:pt idx="104">
                  <c:v>0.33449583999999999</c:v>
                </c:pt>
                <c:pt idx="105">
                  <c:v>0.35433492</c:v>
                </c:pt>
                <c:pt idx="106">
                  <c:v>0.34033948000000003</c:v>
                </c:pt>
                <c:pt idx="107">
                  <c:v>0.38446194</c:v>
                </c:pt>
                <c:pt idx="108">
                  <c:v>0.32879812000000003</c:v>
                </c:pt>
                <c:pt idx="109">
                  <c:v>0.35417082999999999</c:v>
                </c:pt>
                <c:pt idx="110">
                  <c:v>0.32158038</c:v>
                </c:pt>
                <c:pt idx="111">
                  <c:v>0.29931232000000002</c:v>
                </c:pt>
                <c:pt idx="112">
                  <c:v>0.35211039999999999</c:v>
                </c:pt>
                <c:pt idx="113">
                  <c:v>0.35174467999999998</c:v>
                </c:pt>
                <c:pt idx="114">
                  <c:v>0.28855950000000002</c:v>
                </c:pt>
                <c:pt idx="115">
                  <c:v>0.24883432999999999</c:v>
                </c:pt>
                <c:pt idx="116">
                  <c:v>0.24898376999999999</c:v>
                </c:pt>
                <c:pt idx="117">
                  <c:v>0.33584419999999998</c:v>
                </c:pt>
                <c:pt idx="118">
                  <c:v>0.31923990000000002</c:v>
                </c:pt>
                <c:pt idx="119">
                  <c:v>0.30056739999999998</c:v>
                </c:pt>
                <c:pt idx="120">
                  <c:v>0.25209009999999998</c:v>
                </c:pt>
                <c:pt idx="121">
                  <c:v>0.32768235000000001</c:v>
                </c:pt>
                <c:pt idx="122">
                  <c:v>0.30808279999999999</c:v>
                </c:pt>
                <c:pt idx="123">
                  <c:v>0.31684887</c:v>
                </c:pt>
                <c:pt idx="124">
                  <c:v>0.34293913999999998</c:v>
                </c:pt>
                <c:pt idx="125">
                  <c:v>0.31817733999999998</c:v>
                </c:pt>
                <c:pt idx="126">
                  <c:v>0.35137775999999998</c:v>
                </c:pt>
                <c:pt idx="127">
                  <c:v>0.34991445999999998</c:v>
                </c:pt>
                <c:pt idx="128">
                  <c:v>0.28210747000000003</c:v>
                </c:pt>
                <c:pt idx="129">
                  <c:v>0.29960185</c:v>
                </c:pt>
                <c:pt idx="130">
                  <c:v>0.32002365999999999</c:v>
                </c:pt>
                <c:pt idx="131">
                  <c:v>0.31844503000000002</c:v>
                </c:pt>
                <c:pt idx="132">
                  <c:v>4.7374795999999997E-2</c:v>
                </c:pt>
                <c:pt idx="133">
                  <c:v>0.29830374999999998</c:v>
                </c:pt>
                <c:pt idx="134">
                  <c:v>0.11028594999999999</c:v>
                </c:pt>
                <c:pt idx="135">
                  <c:v>9.2750479999999996E-2</c:v>
                </c:pt>
                <c:pt idx="136">
                  <c:v>0.31912562</c:v>
                </c:pt>
                <c:pt idx="137">
                  <c:v>0.28973374000000002</c:v>
                </c:pt>
                <c:pt idx="138">
                  <c:v>0.25232595000000002</c:v>
                </c:pt>
                <c:pt idx="139">
                  <c:v>7.1647559999999999E-2</c:v>
                </c:pt>
                <c:pt idx="140">
                  <c:v>0.26771909999999999</c:v>
                </c:pt>
                <c:pt idx="141">
                  <c:v>0.33966229999999997</c:v>
                </c:pt>
                <c:pt idx="142">
                  <c:v>0.28984478000000002</c:v>
                </c:pt>
                <c:pt idx="143">
                  <c:v>0.34098119999999998</c:v>
                </c:pt>
                <c:pt idx="144">
                  <c:v>0.30693540000000002</c:v>
                </c:pt>
                <c:pt idx="145">
                  <c:v>0.3493444</c:v>
                </c:pt>
                <c:pt idx="146">
                  <c:v>0.35341035999999998</c:v>
                </c:pt>
                <c:pt idx="147">
                  <c:v>0.35143098</c:v>
                </c:pt>
                <c:pt idx="148">
                  <c:v>0.38678289999999999</c:v>
                </c:pt>
                <c:pt idx="149">
                  <c:v>0.37263948000000002</c:v>
                </c:pt>
                <c:pt idx="150">
                  <c:v>0.35291489999999998</c:v>
                </c:pt>
                <c:pt idx="151">
                  <c:v>0.33967668000000001</c:v>
                </c:pt>
                <c:pt idx="152">
                  <c:v>0.36084482000000001</c:v>
                </c:pt>
                <c:pt idx="153">
                  <c:v>0.31358986999999999</c:v>
                </c:pt>
                <c:pt idx="154">
                  <c:v>0.26162190000000002</c:v>
                </c:pt>
                <c:pt idx="155">
                  <c:v>0.27077343999999998</c:v>
                </c:pt>
                <c:pt idx="156">
                  <c:v>0.22064007999999999</c:v>
                </c:pt>
                <c:pt idx="157">
                  <c:v>0.28261733</c:v>
                </c:pt>
                <c:pt idx="158">
                  <c:v>0.31079704000000002</c:v>
                </c:pt>
                <c:pt idx="159">
                  <c:v>0.26610896000000001</c:v>
                </c:pt>
                <c:pt idx="160">
                  <c:v>0.34983024000000001</c:v>
                </c:pt>
                <c:pt idx="161">
                  <c:v>0.29500365000000001</c:v>
                </c:pt>
                <c:pt idx="162">
                  <c:v>0.12880795</c:v>
                </c:pt>
                <c:pt idx="163">
                  <c:v>7.9777710000000002E-2</c:v>
                </c:pt>
                <c:pt idx="164">
                  <c:v>0.28676499999999999</c:v>
                </c:pt>
                <c:pt idx="165">
                  <c:v>0.25652993000000002</c:v>
                </c:pt>
                <c:pt idx="166">
                  <c:v>0.29909798999999998</c:v>
                </c:pt>
                <c:pt idx="167">
                  <c:v>0.27715840000000003</c:v>
                </c:pt>
                <c:pt idx="168">
                  <c:v>0.22766819999999999</c:v>
                </c:pt>
                <c:pt idx="169">
                  <c:v>0.28205168000000003</c:v>
                </c:pt>
                <c:pt idx="170">
                  <c:v>0.24069813000000001</c:v>
                </c:pt>
                <c:pt idx="171">
                  <c:v>0.26769929999999997</c:v>
                </c:pt>
                <c:pt idx="172">
                  <c:v>0.27402598</c:v>
                </c:pt>
                <c:pt idx="173">
                  <c:v>0.23646237000000001</c:v>
                </c:pt>
                <c:pt idx="174">
                  <c:v>0.34687469999999998</c:v>
                </c:pt>
                <c:pt idx="175">
                  <c:v>0.27750819999999998</c:v>
                </c:pt>
                <c:pt idx="176">
                  <c:v>0.2701519</c:v>
                </c:pt>
                <c:pt idx="177">
                  <c:v>0.28300535999999998</c:v>
                </c:pt>
                <c:pt idx="178">
                  <c:v>0.29823591999999999</c:v>
                </c:pt>
                <c:pt idx="179">
                  <c:v>0.25361145000000002</c:v>
                </c:pt>
                <c:pt idx="180">
                  <c:v>0.12925081999999999</c:v>
                </c:pt>
                <c:pt idx="181">
                  <c:v>0.13553789999999999</c:v>
                </c:pt>
                <c:pt idx="182">
                  <c:v>0.28919697</c:v>
                </c:pt>
                <c:pt idx="183">
                  <c:v>0.27033980000000002</c:v>
                </c:pt>
                <c:pt idx="184">
                  <c:v>0.33155741999999999</c:v>
                </c:pt>
                <c:pt idx="185">
                  <c:v>0.28217638</c:v>
                </c:pt>
                <c:pt idx="186">
                  <c:v>0.23512058</c:v>
                </c:pt>
                <c:pt idx="187">
                  <c:v>0.29092073000000002</c:v>
                </c:pt>
                <c:pt idx="188">
                  <c:v>0.10418487</c:v>
                </c:pt>
                <c:pt idx="189">
                  <c:v>0.27535134999999999</c:v>
                </c:pt>
                <c:pt idx="190">
                  <c:v>0.18152222000000001</c:v>
                </c:pt>
                <c:pt idx="191">
                  <c:v>0.27719447000000003</c:v>
                </c:pt>
                <c:pt idx="192">
                  <c:v>0.22662114</c:v>
                </c:pt>
                <c:pt idx="193">
                  <c:v>0.28788607999999999</c:v>
                </c:pt>
                <c:pt idx="194">
                  <c:v>0.27917494999999998</c:v>
                </c:pt>
                <c:pt idx="195">
                  <c:v>0.28230329999999998</c:v>
                </c:pt>
                <c:pt idx="196">
                  <c:v>0.28052863</c:v>
                </c:pt>
                <c:pt idx="197">
                  <c:v>0.27222153999999998</c:v>
                </c:pt>
                <c:pt idx="198">
                  <c:v>0.34008845999999998</c:v>
                </c:pt>
                <c:pt idx="199">
                  <c:v>0.28331840000000003</c:v>
                </c:pt>
                <c:pt idx="200">
                  <c:v>0.26157279999999999</c:v>
                </c:pt>
                <c:pt idx="201">
                  <c:v>0.20270701999999999</c:v>
                </c:pt>
                <c:pt idx="202">
                  <c:v>0.17120440000000001</c:v>
                </c:pt>
                <c:pt idx="203">
                  <c:v>0.27356130000000001</c:v>
                </c:pt>
                <c:pt idx="204">
                  <c:v>0.22155711</c:v>
                </c:pt>
                <c:pt idx="205">
                  <c:v>0.27216578000000002</c:v>
                </c:pt>
                <c:pt idx="206">
                  <c:v>0.26392397000000001</c:v>
                </c:pt>
                <c:pt idx="207">
                  <c:v>0.27970010000000001</c:v>
                </c:pt>
                <c:pt idx="208">
                  <c:v>0.34490510000000002</c:v>
                </c:pt>
                <c:pt idx="209">
                  <c:v>0.31970694999999999</c:v>
                </c:pt>
                <c:pt idx="210">
                  <c:v>0.25389970000000001</c:v>
                </c:pt>
                <c:pt idx="211">
                  <c:v>0.12028129</c:v>
                </c:pt>
                <c:pt idx="212">
                  <c:v>0.29778987000000001</c:v>
                </c:pt>
                <c:pt idx="213">
                  <c:v>0.32889053000000001</c:v>
                </c:pt>
                <c:pt idx="214">
                  <c:v>0.28364210000000001</c:v>
                </c:pt>
                <c:pt idx="215">
                  <c:v>0.30099120000000001</c:v>
                </c:pt>
                <c:pt idx="216">
                  <c:v>0.30621029999999999</c:v>
                </c:pt>
                <c:pt idx="217">
                  <c:v>0.3033573</c:v>
                </c:pt>
                <c:pt idx="218">
                  <c:v>0.31475434000000002</c:v>
                </c:pt>
                <c:pt idx="219">
                  <c:v>0.3326672</c:v>
                </c:pt>
                <c:pt idx="220">
                  <c:v>0.33160600000000001</c:v>
                </c:pt>
                <c:pt idx="221">
                  <c:v>0.35178989999999999</c:v>
                </c:pt>
                <c:pt idx="222">
                  <c:v>0.33788790000000002</c:v>
                </c:pt>
                <c:pt idx="223">
                  <c:v>0.32893777000000002</c:v>
                </c:pt>
                <c:pt idx="224">
                  <c:v>0.33873419999999999</c:v>
                </c:pt>
                <c:pt idx="225">
                  <c:v>0.37454747999999999</c:v>
                </c:pt>
                <c:pt idx="226">
                  <c:v>0.38611442000000001</c:v>
                </c:pt>
                <c:pt idx="227">
                  <c:v>0.3786175</c:v>
                </c:pt>
                <c:pt idx="228">
                  <c:v>0.37243359999999998</c:v>
                </c:pt>
                <c:pt idx="229">
                  <c:v>0.37239240000000001</c:v>
                </c:pt>
                <c:pt idx="230">
                  <c:v>0.36911529999999998</c:v>
                </c:pt>
                <c:pt idx="231">
                  <c:v>0.37502426</c:v>
                </c:pt>
                <c:pt idx="232">
                  <c:v>0.34109425999999998</c:v>
                </c:pt>
                <c:pt idx="233">
                  <c:v>0.33421240000000002</c:v>
                </c:pt>
                <c:pt idx="234">
                  <c:v>0.34049118</c:v>
                </c:pt>
                <c:pt idx="235">
                  <c:v>0.37753594000000001</c:v>
                </c:pt>
                <c:pt idx="236">
                  <c:v>0.38775513</c:v>
                </c:pt>
                <c:pt idx="237">
                  <c:v>0.39113128000000003</c:v>
                </c:pt>
                <c:pt idx="238">
                  <c:v>0.38843467999999998</c:v>
                </c:pt>
                <c:pt idx="239">
                  <c:v>0.36443134999999999</c:v>
                </c:pt>
                <c:pt idx="240">
                  <c:v>0.38252717000000003</c:v>
                </c:pt>
                <c:pt idx="241">
                  <c:v>0.36706153000000002</c:v>
                </c:pt>
                <c:pt idx="242">
                  <c:v>0.38112780000000002</c:v>
                </c:pt>
                <c:pt idx="243">
                  <c:v>0.36479004999999998</c:v>
                </c:pt>
                <c:pt idx="244">
                  <c:v>0.37986027999999999</c:v>
                </c:pt>
                <c:pt idx="245">
                  <c:v>0.37249565000000001</c:v>
                </c:pt>
                <c:pt idx="246">
                  <c:v>0.31943452</c:v>
                </c:pt>
                <c:pt idx="247">
                  <c:v>0.30944844999999999</c:v>
                </c:pt>
                <c:pt idx="248">
                  <c:v>0.32379279999999999</c:v>
                </c:pt>
                <c:pt idx="249">
                  <c:v>0.37616366000000001</c:v>
                </c:pt>
                <c:pt idx="250">
                  <c:v>0.38257918000000002</c:v>
                </c:pt>
                <c:pt idx="251">
                  <c:v>0.38547273999999998</c:v>
                </c:pt>
                <c:pt idx="252">
                  <c:v>0.37227726</c:v>
                </c:pt>
                <c:pt idx="253">
                  <c:v>0.37390404999999999</c:v>
                </c:pt>
                <c:pt idx="254">
                  <c:v>0.37309682</c:v>
                </c:pt>
                <c:pt idx="255">
                  <c:v>0.37522909999999998</c:v>
                </c:pt>
                <c:pt idx="256">
                  <c:v>0.32769734</c:v>
                </c:pt>
                <c:pt idx="257">
                  <c:v>0.31479027999999998</c:v>
                </c:pt>
                <c:pt idx="258">
                  <c:v>0.32776368</c:v>
                </c:pt>
                <c:pt idx="259">
                  <c:v>0.36063212</c:v>
                </c:pt>
                <c:pt idx="260">
                  <c:v>0.38220352000000002</c:v>
                </c:pt>
                <c:pt idx="261">
                  <c:v>0.38213370000000002</c:v>
                </c:pt>
                <c:pt idx="262">
                  <c:v>0.37497658</c:v>
                </c:pt>
                <c:pt idx="263">
                  <c:v>0.36639914000000001</c:v>
                </c:pt>
                <c:pt idx="264">
                  <c:v>0.38167827999999998</c:v>
                </c:pt>
                <c:pt idx="265">
                  <c:v>0.37028243999999999</c:v>
                </c:pt>
                <c:pt idx="266">
                  <c:v>0.37754932000000002</c:v>
                </c:pt>
                <c:pt idx="267">
                  <c:v>0.37040729999999999</c:v>
                </c:pt>
                <c:pt idx="268">
                  <c:v>0.37743147999999999</c:v>
                </c:pt>
                <c:pt idx="269">
                  <c:v>0.37141239999999998</c:v>
                </c:pt>
                <c:pt idx="270">
                  <c:v>0.30115320000000001</c:v>
                </c:pt>
                <c:pt idx="271">
                  <c:v>0.29043194999999999</c:v>
                </c:pt>
                <c:pt idx="272">
                  <c:v>0.29515538000000002</c:v>
                </c:pt>
                <c:pt idx="273">
                  <c:v>0.35417294999999999</c:v>
                </c:pt>
                <c:pt idx="274">
                  <c:v>0.37966716</c:v>
                </c:pt>
                <c:pt idx="275">
                  <c:v>0.37591406999999999</c:v>
                </c:pt>
                <c:pt idx="276">
                  <c:v>0.38406121999999998</c:v>
                </c:pt>
                <c:pt idx="277">
                  <c:v>0.37655480000000002</c:v>
                </c:pt>
                <c:pt idx="278">
                  <c:v>0.37569376999999998</c:v>
                </c:pt>
                <c:pt idx="279">
                  <c:v>0.37328663000000001</c:v>
                </c:pt>
                <c:pt idx="280">
                  <c:v>0.33657130000000002</c:v>
                </c:pt>
                <c:pt idx="281">
                  <c:v>0.32960065999999999</c:v>
                </c:pt>
                <c:pt idx="282">
                  <c:v>0.34119323000000001</c:v>
                </c:pt>
                <c:pt idx="283">
                  <c:v>0.38245301999999998</c:v>
                </c:pt>
                <c:pt idx="284">
                  <c:v>0.3965439</c:v>
                </c:pt>
                <c:pt idx="285">
                  <c:v>0.3851985</c:v>
                </c:pt>
                <c:pt idx="286">
                  <c:v>0.37635663000000003</c:v>
                </c:pt>
                <c:pt idx="287">
                  <c:v>0.38245335000000003</c:v>
                </c:pt>
                <c:pt idx="288">
                  <c:v>0.38894563999999998</c:v>
                </c:pt>
                <c:pt idx="289">
                  <c:v>0.37497243000000002</c:v>
                </c:pt>
                <c:pt idx="290">
                  <c:v>0.37447876000000002</c:v>
                </c:pt>
                <c:pt idx="291">
                  <c:v>0.38138403999999998</c:v>
                </c:pt>
                <c:pt idx="292">
                  <c:v>0.38034501999999998</c:v>
                </c:pt>
                <c:pt idx="293">
                  <c:v>0.37721047000000002</c:v>
                </c:pt>
                <c:pt idx="294">
                  <c:v>0.32707377999999998</c:v>
                </c:pt>
                <c:pt idx="295">
                  <c:v>0.31907570000000002</c:v>
                </c:pt>
                <c:pt idx="296">
                  <c:v>0.32826850000000002</c:v>
                </c:pt>
                <c:pt idx="297">
                  <c:v>0.37107649999999998</c:v>
                </c:pt>
                <c:pt idx="298">
                  <c:v>0.38556974999999999</c:v>
                </c:pt>
                <c:pt idx="299">
                  <c:v>0.37067129999999998</c:v>
                </c:pt>
                <c:pt idx="300">
                  <c:v>0.37072270000000002</c:v>
                </c:pt>
                <c:pt idx="301">
                  <c:v>0.38147913999999999</c:v>
                </c:pt>
                <c:pt idx="302">
                  <c:v>0.38051486000000001</c:v>
                </c:pt>
                <c:pt idx="303">
                  <c:v>0.36229843</c:v>
                </c:pt>
                <c:pt idx="304">
                  <c:v>0.33040330000000001</c:v>
                </c:pt>
                <c:pt idx="305">
                  <c:v>0.32444623</c:v>
                </c:pt>
                <c:pt idx="306">
                  <c:v>0.33835384000000002</c:v>
                </c:pt>
                <c:pt idx="307">
                  <c:v>0.36279835999999999</c:v>
                </c:pt>
                <c:pt idx="308">
                  <c:v>0.38960725000000002</c:v>
                </c:pt>
                <c:pt idx="309">
                  <c:v>0.37360647000000002</c:v>
                </c:pt>
                <c:pt idx="310">
                  <c:v>0.36433372000000003</c:v>
                </c:pt>
                <c:pt idx="311">
                  <c:v>0.36951718</c:v>
                </c:pt>
                <c:pt idx="312">
                  <c:v>0.37288972999999997</c:v>
                </c:pt>
                <c:pt idx="313">
                  <c:v>0.37505758</c:v>
                </c:pt>
                <c:pt idx="314">
                  <c:v>0.38015949999999998</c:v>
                </c:pt>
                <c:pt idx="315">
                  <c:v>0.38604304</c:v>
                </c:pt>
                <c:pt idx="316">
                  <c:v>0.38595893999999997</c:v>
                </c:pt>
                <c:pt idx="317">
                  <c:v>0.3625505</c:v>
                </c:pt>
                <c:pt idx="318">
                  <c:v>0.33644772000000001</c:v>
                </c:pt>
                <c:pt idx="319">
                  <c:v>0.32886704999999999</c:v>
                </c:pt>
                <c:pt idx="320">
                  <c:v>0.33866333999999998</c:v>
                </c:pt>
                <c:pt idx="321">
                  <c:v>0.35865756999999998</c:v>
                </c:pt>
                <c:pt idx="322">
                  <c:v>0.32500752999999999</c:v>
                </c:pt>
                <c:pt idx="323">
                  <c:v>0.36645114000000001</c:v>
                </c:pt>
                <c:pt idx="324">
                  <c:v>0.34786410000000001</c:v>
                </c:pt>
                <c:pt idx="325">
                  <c:v>0.32843539999999999</c:v>
                </c:pt>
                <c:pt idx="326">
                  <c:v>0.3290825</c:v>
                </c:pt>
                <c:pt idx="327">
                  <c:v>0.34530273</c:v>
                </c:pt>
                <c:pt idx="328">
                  <c:v>0.34016716000000002</c:v>
                </c:pt>
                <c:pt idx="329">
                  <c:v>0.33357819999999999</c:v>
                </c:pt>
                <c:pt idx="330">
                  <c:v>0.34435007000000001</c:v>
                </c:pt>
                <c:pt idx="331">
                  <c:v>0.30128582999999998</c:v>
                </c:pt>
                <c:pt idx="332">
                  <c:v>0.30092533999999999</c:v>
                </c:pt>
                <c:pt idx="333">
                  <c:v>0.34172234000000001</c:v>
                </c:pt>
                <c:pt idx="334">
                  <c:v>0.33475717999999999</c:v>
                </c:pt>
                <c:pt idx="335">
                  <c:v>0.35184532000000002</c:v>
                </c:pt>
                <c:pt idx="336">
                  <c:v>0.34749999999999998</c:v>
                </c:pt>
                <c:pt idx="337">
                  <c:v>0.34930636999999998</c:v>
                </c:pt>
                <c:pt idx="338">
                  <c:v>0.35837373</c:v>
                </c:pt>
                <c:pt idx="339">
                  <c:v>0.35251996000000002</c:v>
                </c:pt>
                <c:pt idx="340">
                  <c:v>0.36354360000000002</c:v>
                </c:pt>
                <c:pt idx="341">
                  <c:v>0.36533507999999998</c:v>
                </c:pt>
                <c:pt idx="342">
                  <c:v>0.33563176</c:v>
                </c:pt>
                <c:pt idx="343">
                  <c:v>0.33601589999999998</c:v>
                </c:pt>
                <c:pt idx="344">
                  <c:v>0.34410362999999999</c:v>
                </c:pt>
                <c:pt idx="345">
                  <c:v>0.31030964999999999</c:v>
                </c:pt>
                <c:pt idx="346">
                  <c:v>0.31103107000000002</c:v>
                </c:pt>
                <c:pt idx="347">
                  <c:v>0.35250133</c:v>
                </c:pt>
                <c:pt idx="348">
                  <c:v>0.33996769999999998</c:v>
                </c:pt>
                <c:pt idx="349">
                  <c:v>0.37281477000000002</c:v>
                </c:pt>
                <c:pt idx="350">
                  <c:v>0.37149093</c:v>
                </c:pt>
                <c:pt idx="351">
                  <c:v>0.37120965</c:v>
                </c:pt>
                <c:pt idx="352">
                  <c:v>0.34047159999999999</c:v>
                </c:pt>
                <c:pt idx="353">
                  <c:v>0.33507537999999998</c:v>
                </c:pt>
                <c:pt idx="354">
                  <c:v>0.34369189999999999</c:v>
                </c:pt>
                <c:pt idx="355">
                  <c:v>0.36679230000000002</c:v>
                </c:pt>
                <c:pt idx="356">
                  <c:v>0.37430698000000001</c:v>
                </c:pt>
                <c:pt idx="357">
                  <c:v>0.38132173000000003</c:v>
                </c:pt>
                <c:pt idx="358">
                  <c:v>0.3683247</c:v>
                </c:pt>
                <c:pt idx="359">
                  <c:v>0.37951615</c:v>
                </c:pt>
                <c:pt idx="360">
                  <c:v>0.36418855</c:v>
                </c:pt>
                <c:pt idx="361">
                  <c:v>0.3816408</c:v>
                </c:pt>
                <c:pt idx="362">
                  <c:v>0.37146973999999999</c:v>
                </c:pt>
                <c:pt idx="363">
                  <c:v>0.36949080000000001</c:v>
                </c:pt>
                <c:pt idx="364">
                  <c:v>0.38340232000000002</c:v>
                </c:pt>
                <c:pt idx="365">
                  <c:v>0.37758932000000001</c:v>
                </c:pt>
                <c:pt idx="366">
                  <c:v>0.29283663999999998</c:v>
                </c:pt>
                <c:pt idx="367">
                  <c:v>0.28073880000000001</c:v>
                </c:pt>
                <c:pt idx="368">
                  <c:v>0.29916113999999999</c:v>
                </c:pt>
                <c:pt idx="369">
                  <c:v>0.36697482999999997</c:v>
                </c:pt>
                <c:pt idx="370">
                  <c:v>0.38596076000000001</c:v>
                </c:pt>
                <c:pt idx="371">
                  <c:v>0.376832</c:v>
                </c:pt>
                <c:pt idx="372">
                  <c:v>0.37318899999999999</c:v>
                </c:pt>
                <c:pt idx="373">
                  <c:v>0.36939895</c:v>
                </c:pt>
                <c:pt idx="374">
                  <c:v>0.36816840000000001</c:v>
                </c:pt>
                <c:pt idx="375">
                  <c:v>0.37428876999999999</c:v>
                </c:pt>
                <c:pt idx="376">
                  <c:v>0.32231452999999999</c:v>
                </c:pt>
                <c:pt idx="377">
                  <c:v>0.31310853</c:v>
                </c:pt>
                <c:pt idx="378">
                  <c:v>0.3295495</c:v>
                </c:pt>
                <c:pt idx="379">
                  <c:v>0.37083894000000001</c:v>
                </c:pt>
                <c:pt idx="380">
                  <c:v>0.39006516000000002</c:v>
                </c:pt>
                <c:pt idx="381">
                  <c:v>0.38762200000000002</c:v>
                </c:pt>
                <c:pt idx="382">
                  <c:v>0.38120641999999999</c:v>
                </c:pt>
                <c:pt idx="383">
                  <c:v>0.36675552</c:v>
                </c:pt>
                <c:pt idx="384">
                  <c:v>0.37869835000000002</c:v>
                </c:pt>
                <c:pt idx="385">
                  <c:v>0.37151632000000001</c:v>
                </c:pt>
                <c:pt idx="386">
                  <c:v>0.3891211</c:v>
                </c:pt>
                <c:pt idx="387">
                  <c:v>0.36098520000000001</c:v>
                </c:pt>
                <c:pt idx="388">
                  <c:v>0.37991702999999999</c:v>
                </c:pt>
                <c:pt idx="389">
                  <c:v>0.3650852</c:v>
                </c:pt>
                <c:pt idx="390">
                  <c:v>0.31803041999999998</c:v>
                </c:pt>
                <c:pt idx="391">
                  <c:v>0.30526039999999999</c:v>
                </c:pt>
                <c:pt idx="392">
                  <c:v>0.32914244999999998</c:v>
                </c:pt>
                <c:pt idx="393">
                  <c:v>0.36550605000000003</c:v>
                </c:pt>
                <c:pt idx="394">
                  <c:v>0.38349562999999998</c:v>
                </c:pt>
                <c:pt idx="395">
                  <c:v>0.38819854999999998</c:v>
                </c:pt>
                <c:pt idx="396">
                  <c:v>0.33913225000000002</c:v>
                </c:pt>
                <c:pt idx="397">
                  <c:v>0.33239891999999999</c:v>
                </c:pt>
                <c:pt idx="398">
                  <c:v>0.32491462999999998</c:v>
                </c:pt>
                <c:pt idx="399">
                  <c:v>0.37019667000000001</c:v>
                </c:pt>
                <c:pt idx="400">
                  <c:v>0.34081233</c:v>
                </c:pt>
                <c:pt idx="401">
                  <c:v>0.32968744999999999</c:v>
                </c:pt>
                <c:pt idx="402">
                  <c:v>0.33754104000000001</c:v>
                </c:pt>
                <c:pt idx="403">
                  <c:v>0.34862894</c:v>
                </c:pt>
                <c:pt idx="404">
                  <c:v>0.34583049999999999</c:v>
                </c:pt>
                <c:pt idx="405">
                  <c:v>0.36913942999999999</c:v>
                </c:pt>
                <c:pt idx="406">
                  <c:v>0.37730999999999998</c:v>
                </c:pt>
                <c:pt idx="407">
                  <c:v>0.38833010000000001</c:v>
                </c:pt>
                <c:pt idx="408">
                  <c:v>0.38918350000000002</c:v>
                </c:pt>
                <c:pt idx="409">
                  <c:v>0.39364788000000001</c:v>
                </c:pt>
                <c:pt idx="410">
                  <c:v>0.38634673000000003</c:v>
                </c:pt>
                <c:pt idx="411">
                  <c:v>0.39224811999999998</c:v>
                </c:pt>
                <c:pt idx="412">
                  <c:v>0.38231294999999998</c:v>
                </c:pt>
                <c:pt idx="413">
                  <c:v>0.38076412999999998</c:v>
                </c:pt>
                <c:pt idx="414">
                  <c:v>0.33195096000000002</c:v>
                </c:pt>
                <c:pt idx="415">
                  <c:v>0.32340985999999999</c:v>
                </c:pt>
                <c:pt idx="416">
                  <c:v>0.33142667999999997</c:v>
                </c:pt>
                <c:pt idx="417">
                  <c:v>0.36222872</c:v>
                </c:pt>
                <c:pt idx="418">
                  <c:v>0.37705073</c:v>
                </c:pt>
                <c:pt idx="419">
                  <c:v>0.38073483000000002</c:v>
                </c:pt>
                <c:pt idx="420">
                  <c:v>0.36314492999999998</c:v>
                </c:pt>
                <c:pt idx="421">
                  <c:v>0.33925646999999998</c:v>
                </c:pt>
                <c:pt idx="422">
                  <c:v>0.30533397000000001</c:v>
                </c:pt>
                <c:pt idx="423">
                  <c:v>0.32034816999999999</c:v>
                </c:pt>
                <c:pt idx="424">
                  <c:v>0.3408989</c:v>
                </c:pt>
                <c:pt idx="425">
                  <c:v>0.33062743999999999</c:v>
                </c:pt>
                <c:pt idx="426">
                  <c:v>0.34542637999999998</c:v>
                </c:pt>
                <c:pt idx="427">
                  <c:v>0.32142789999999999</c:v>
                </c:pt>
                <c:pt idx="428">
                  <c:v>0.32066682000000002</c:v>
                </c:pt>
                <c:pt idx="429">
                  <c:v>0.37734064</c:v>
                </c:pt>
                <c:pt idx="430">
                  <c:v>0.38504412999999998</c:v>
                </c:pt>
                <c:pt idx="431">
                  <c:v>0.38156793</c:v>
                </c:pt>
                <c:pt idx="432">
                  <c:v>0.33919949999999999</c:v>
                </c:pt>
                <c:pt idx="433">
                  <c:v>0.33968562000000002</c:v>
                </c:pt>
                <c:pt idx="434">
                  <c:v>0.34059367000000002</c:v>
                </c:pt>
                <c:pt idx="435">
                  <c:v>0.34613509999999997</c:v>
                </c:pt>
                <c:pt idx="436">
                  <c:v>0.35148239999999997</c:v>
                </c:pt>
                <c:pt idx="437">
                  <c:v>0.33976519999999999</c:v>
                </c:pt>
                <c:pt idx="438">
                  <c:v>0.34378545999999999</c:v>
                </c:pt>
                <c:pt idx="439">
                  <c:v>0.33158588</c:v>
                </c:pt>
                <c:pt idx="440">
                  <c:v>0.33883062000000003</c:v>
                </c:pt>
                <c:pt idx="441">
                  <c:v>0.31541355999999998</c:v>
                </c:pt>
                <c:pt idx="442">
                  <c:v>0.28856245000000003</c:v>
                </c:pt>
                <c:pt idx="443">
                  <c:v>0.27747117999999998</c:v>
                </c:pt>
                <c:pt idx="444">
                  <c:v>0.28555107000000002</c:v>
                </c:pt>
                <c:pt idx="445">
                  <c:v>7.4439340000000007E-2</c:v>
                </c:pt>
                <c:pt idx="446">
                  <c:v>8.7440599999999993E-2</c:v>
                </c:pt>
                <c:pt idx="447">
                  <c:v>0.14029320000000001</c:v>
                </c:pt>
                <c:pt idx="448">
                  <c:v>0.33041826000000002</c:v>
                </c:pt>
                <c:pt idx="449">
                  <c:v>0.29421910000000001</c:v>
                </c:pt>
                <c:pt idx="450">
                  <c:v>0.26181873999999999</c:v>
                </c:pt>
                <c:pt idx="451">
                  <c:v>0.28949380000000002</c:v>
                </c:pt>
                <c:pt idx="452">
                  <c:v>0.31995982000000001</c:v>
                </c:pt>
                <c:pt idx="453">
                  <c:v>0.16479178</c:v>
                </c:pt>
                <c:pt idx="454">
                  <c:v>0.18760057999999999</c:v>
                </c:pt>
                <c:pt idx="455">
                  <c:v>0.31787515</c:v>
                </c:pt>
                <c:pt idx="456">
                  <c:v>0.30066880000000001</c:v>
                </c:pt>
                <c:pt idx="457">
                  <c:v>0.36655801999999998</c:v>
                </c:pt>
                <c:pt idx="458">
                  <c:v>0.28173347999999998</c:v>
                </c:pt>
                <c:pt idx="459">
                  <c:v>0.28960896000000003</c:v>
                </c:pt>
                <c:pt idx="460">
                  <c:v>0.29303715000000002</c:v>
                </c:pt>
                <c:pt idx="461">
                  <c:v>0.17068933</c:v>
                </c:pt>
                <c:pt idx="462">
                  <c:v>0.3246426</c:v>
                </c:pt>
                <c:pt idx="463">
                  <c:v>0.21833816</c:v>
                </c:pt>
                <c:pt idx="464">
                  <c:v>0.19357072</c:v>
                </c:pt>
                <c:pt idx="465">
                  <c:v>5.9418954000000003E-2</c:v>
                </c:pt>
                <c:pt idx="466">
                  <c:v>8.6061490000000004E-2</c:v>
                </c:pt>
                <c:pt idx="467">
                  <c:v>0.31249480000000002</c:v>
                </c:pt>
                <c:pt idx="468">
                  <c:v>0.25525313999999999</c:v>
                </c:pt>
                <c:pt idx="469">
                  <c:v>0.31150460000000002</c:v>
                </c:pt>
                <c:pt idx="470">
                  <c:v>0.30343476000000003</c:v>
                </c:pt>
                <c:pt idx="471">
                  <c:v>6.345568E-2</c:v>
                </c:pt>
                <c:pt idx="472">
                  <c:v>0.30190413999999999</c:v>
                </c:pt>
                <c:pt idx="473">
                  <c:v>0.30379630000000002</c:v>
                </c:pt>
                <c:pt idx="474">
                  <c:v>0.16165623000000001</c:v>
                </c:pt>
                <c:pt idx="475">
                  <c:v>2.167088E-2</c:v>
                </c:pt>
                <c:pt idx="476">
                  <c:v>3.4490686E-2</c:v>
                </c:pt>
                <c:pt idx="477">
                  <c:v>0.27194829999999998</c:v>
                </c:pt>
                <c:pt idx="478">
                  <c:v>0.31791455000000002</c:v>
                </c:pt>
                <c:pt idx="479">
                  <c:v>2.9466536000000002E-2</c:v>
                </c:pt>
                <c:pt idx="480">
                  <c:v>0.33067514999999997</c:v>
                </c:pt>
                <c:pt idx="481">
                  <c:v>0.18072601999999999</c:v>
                </c:pt>
                <c:pt idx="482">
                  <c:v>0.29835495000000001</c:v>
                </c:pt>
                <c:pt idx="483">
                  <c:v>0.38845643000000002</c:v>
                </c:pt>
                <c:pt idx="484">
                  <c:v>0.38568269999999999</c:v>
                </c:pt>
                <c:pt idx="485">
                  <c:v>0.39025824999999997</c:v>
                </c:pt>
                <c:pt idx="486">
                  <c:v>0.36571872</c:v>
                </c:pt>
                <c:pt idx="487">
                  <c:v>0.35706690000000002</c:v>
                </c:pt>
                <c:pt idx="488">
                  <c:v>0.33580916999999999</c:v>
                </c:pt>
                <c:pt idx="489">
                  <c:v>0.1659736</c:v>
                </c:pt>
                <c:pt idx="490">
                  <c:v>7.0225979999999993E-2</c:v>
                </c:pt>
                <c:pt idx="491">
                  <c:v>0.30846664000000001</c:v>
                </c:pt>
                <c:pt idx="492">
                  <c:v>2.7260875E-2</c:v>
                </c:pt>
                <c:pt idx="493">
                  <c:v>4.1066610000000003E-2</c:v>
                </c:pt>
                <c:pt idx="494">
                  <c:v>0.25651696000000002</c:v>
                </c:pt>
                <c:pt idx="495">
                  <c:v>0.31764530000000002</c:v>
                </c:pt>
                <c:pt idx="496">
                  <c:v>0.28032153999999998</c:v>
                </c:pt>
                <c:pt idx="497">
                  <c:v>2.857525E-2</c:v>
                </c:pt>
                <c:pt idx="498">
                  <c:v>5.0825204999999998E-2</c:v>
                </c:pt>
                <c:pt idx="499">
                  <c:v>7.5450085E-2</c:v>
                </c:pt>
                <c:pt idx="500">
                  <c:v>2.4117136000000001E-2</c:v>
                </c:pt>
                <c:pt idx="501">
                  <c:v>0.31570753000000001</c:v>
                </c:pt>
                <c:pt idx="502">
                  <c:v>4.4281180000000003E-2</c:v>
                </c:pt>
                <c:pt idx="503">
                  <c:v>0.30793556999999999</c:v>
                </c:pt>
                <c:pt idx="504">
                  <c:v>3.3722716999999999E-2</c:v>
                </c:pt>
                <c:pt idx="505">
                  <c:v>3.118133E-2</c:v>
                </c:pt>
                <c:pt idx="506">
                  <c:v>0.24004349</c:v>
                </c:pt>
                <c:pt idx="507">
                  <c:v>0.27398240000000001</c:v>
                </c:pt>
                <c:pt idx="508">
                  <c:v>0.27715879999999998</c:v>
                </c:pt>
                <c:pt idx="509">
                  <c:v>0.32189044</c:v>
                </c:pt>
                <c:pt idx="510">
                  <c:v>0.27802438000000002</c:v>
                </c:pt>
                <c:pt idx="511">
                  <c:v>0.21211969999999999</c:v>
                </c:pt>
                <c:pt idx="512">
                  <c:v>0.20996474000000001</c:v>
                </c:pt>
                <c:pt idx="513">
                  <c:v>2.011926E-2</c:v>
                </c:pt>
                <c:pt idx="514">
                  <c:v>0.13559625</c:v>
                </c:pt>
                <c:pt idx="515">
                  <c:v>0.19681135</c:v>
                </c:pt>
                <c:pt idx="516">
                  <c:v>0.26828825000000001</c:v>
                </c:pt>
                <c:pt idx="517">
                  <c:v>0.18290402</c:v>
                </c:pt>
                <c:pt idx="518">
                  <c:v>0.22284900999999999</c:v>
                </c:pt>
                <c:pt idx="519">
                  <c:v>0.24083077999999999</c:v>
                </c:pt>
                <c:pt idx="520">
                  <c:v>0.26514468000000002</c:v>
                </c:pt>
                <c:pt idx="521">
                  <c:v>2.5660395999999999E-2</c:v>
                </c:pt>
                <c:pt idx="522">
                  <c:v>0.27243837999999998</c:v>
                </c:pt>
                <c:pt idx="523">
                  <c:v>0.1847531</c:v>
                </c:pt>
                <c:pt idx="524">
                  <c:v>0.28021032000000001</c:v>
                </c:pt>
                <c:pt idx="525">
                  <c:v>0.10474213</c:v>
                </c:pt>
                <c:pt idx="526">
                  <c:v>0.24487491</c:v>
                </c:pt>
                <c:pt idx="527">
                  <c:v>0.24526581</c:v>
                </c:pt>
                <c:pt idx="528">
                  <c:v>8.894254E-2</c:v>
                </c:pt>
                <c:pt idx="529">
                  <c:v>4.0871530000000003E-2</c:v>
                </c:pt>
                <c:pt idx="530">
                  <c:v>0.32589000000000001</c:v>
                </c:pt>
                <c:pt idx="531">
                  <c:v>3.2149891999999999E-2</c:v>
                </c:pt>
                <c:pt idx="532">
                  <c:v>0.17040947000000001</c:v>
                </c:pt>
                <c:pt idx="533">
                  <c:v>0.28399402000000001</c:v>
                </c:pt>
                <c:pt idx="534">
                  <c:v>0.3488271</c:v>
                </c:pt>
                <c:pt idx="535">
                  <c:v>0.26440084000000003</c:v>
                </c:pt>
                <c:pt idx="536">
                  <c:v>6.3744019999999998E-2</c:v>
                </c:pt>
                <c:pt idx="537">
                  <c:v>0.28489905999999998</c:v>
                </c:pt>
                <c:pt idx="538">
                  <c:v>2.3239486E-2</c:v>
                </c:pt>
                <c:pt idx="539">
                  <c:v>2.5088019999999999E-2</c:v>
                </c:pt>
                <c:pt idx="540">
                  <c:v>0.23988414999999999</c:v>
                </c:pt>
                <c:pt idx="541">
                  <c:v>1.9240791E-2</c:v>
                </c:pt>
                <c:pt idx="542">
                  <c:v>0.28036280000000002</c:v>
                </c:pt>
                <c:pt idx="543">
                  <c:v>0.20571527000000001</c:v>
                </c:pt>
                <c:pt idx="544">
                  <c:v>0.27359836999999998</c:v>
                </c:pt>
                <c:pt idx="545">
                  <c:v>0.13046812999999999</c:v>
                </c:pt>
                <c:pt idx="546">
                  <c:v>0.22330785</c:v>
                </c:pt>
                <c:pt idx="547">
                  <c:v>0.19080548</c:v>
                </c:pt>
                <c:pt idx="548">
                  <c:v>0.31772274</c:v>
                </c:pt>
                <c:pt idx="549">
                  <c:v>0.28460841999999997</c:v>
                </c:pt>
                <c:pt idx="550">
                  <c:v>0.18346022000000001</c:v>
                </c:pt>
                <c:pt idx="551">
                  <c:v>0.28096238000000001</c:v>
                </c:pt>
                <c:pt idx="552">
                  <c:v>0.2743217</c:v>
                </c:pt>
                <c:pt idx="553">
                  <c:v>0.26929763000000001</c:v>
                </c:pt>
                <c:pt idx="554">
                  <c:v>0.29768145000000001</c:v>
                </c:pt>
                <c:pt idx="555">
                  <c:v>0.30640948000000001</c:v>
                </c:pt>
                <c:pt idx="556">
                  <c:v>0.30889610000000001</c:v>
                </c:pt>
                <c:pt idx="557">
                  <c:v>0.3540605</c:v>
                </c:pt>
                <c:pt idx="558">
                  <c:v>0.34811792000000003</c:v>
                </c:pt>
                <c:pt idx="559">
                  <c:v>0.33842927</c:v>
                </c:pt>
                <c:pt idx="560">
                  <c:v>0.34620622000000001</c:v>
                </c:pt>
                <c:pt idx="561">
                  <c:v>0.30711063999999999</c:v>
                </c:pt>
                <c:pt idx="562">
                  <c:v>0.28712314</c:v>
                </c:pt>
                <c:pt idx="563">
                  <c:v>0.31070789999999998</c:v>
                </c:pt>
                <c:pt idx="564">
                  <c:v>0.30307980000000001</c:v>
                </c:pt>
                <c:pt idx="565">
                  <c:v>0.29582935999999999</c:v>
                </c:pt>
                <c:pt idx="566">
                  <c:v>0.29005754</c:v>
                </c:pt>
                <c:pt idx="567">
                  <c:v>0.28609094000000002</c:v>
                </c:pt>
                <c:pt idx="568">
                  <c:v>0.35151339999999998</c:v>
                </c:pt>
                <c:pt idx="569">
                  <c:v>0.34217629999999999</c:v>
                </c:pt>
                <c:pt idx="570">
                  <c:v>0.3434875</c:v>
                </c:pt>
                <c:pt idx="571">
                  <c:v>0.30507895000000002</c:v>
                </c:pt>
                <c:pt idx="572">
                  <c:v>0.30520380000000003</c:v>
                </c:pt>
                <c:pt idx="573">
                  <c:v>0.34597995999999998</c:v>
                </c:pt>
                <c:pt idx="574">
                  <c:v>0.37061622999999999</c:v>
                </c:pt>
                <c:pt idx="575">
                  <c:v>0.38616109999999998</c:v>
                </c:pt>
                <c:pt idx="576">
                  <c:v>0.38211097999999999</c:v>
                </c:pt>
                <c:pt idx="577">
                  <c:v>0.37355363000000003</c:v>
                </c:pt>
                <c:pt idx="578">
                  <c:v>0.38690247999999999</c:v>
                </c:pt>
                <c:pt idx="579">
                  <c:v>0.35216283999999998</c:v>
                </c:pt>
                <c:pt idx="580">
                  <c:v>0.32068489999999999</c:v>
                </c:pt>
                <c:pt idx="581">
                  <c:v>0.28232232000000002</c:v>
                </c:pt>
                <c:pt idx="582">
                  <c:v>0.36593165999999999</c:v>
                </c:pt>
                <c:pt idx="583">
                  <c:v>0.3615102</c:v>
                </c:pt>
                <c:pt idx="584">
                  <c:v>0.38231303999999999</c:v>
                </c:pt>
                <c:pt idx="585">
                  <c:v>0.29177449999999999</c:v>
                </c:pt>
                <c:pt idx="586">
                  <c:v>0.28434720000000002</c:v>
                </c:pt>
                <c:pt idx="587">
                  <c:v>0.25874715999999998</c:v>
                </c:pt>
                <c:pt idx="588">
                  <c:v>0.28596753000000003</c:v>
                </c:pt>
                <c:pt idx="589">
                  <c:v>0.29135197000000002</c:v>
                </c:pt>
                <c:pt idx="590">
                  <c:v>4.7998536000000001E-2</c:v>
                </c:pt>
                <c:pt idx="591">
                  <c:v>0.31772329999999999</c:v>
                </c:pt>
                <c:pt idx="592">
                  <c:v>0.33503324000000001</c:v>
                </c:pt>
                <c:pt idx="593">
                  <c:v>0.30480256999999999</c:v>
                </c:pt>
                <c:pt idx="594">
                  <c:v>0.25694265999999999</c:v>
                </c:pt>
                <c:pt idx="595">
                  <c:v>0.3001993</c:v>
                </c:pt>
                <c:pt idx="596">
                  <c:v>0.14888266999999999</c:v>
                </c:pt>
                <c:pt idx="597">
                  <c:v>0.29497825999999999</c:v>
                </c:pt>
                <c:pt idx="598">
                  <c:v>0.29772735</c:v>
                </c:pt>
                <c:pt idx="599">
                  <c:v>0.30970353</c:v>
                </c:pt>
                <c:pt idx="600">
                  <c:v>0.34192735000000002</c:v>
                </c:pt>
                <c:pt idx="601">
                  <c:v>0.39095046999999999</c:v>
                </c:pt>
                <c:pt idx="602">
                  <c:v>0.38759633999999998</c:v>
                </c:pt>
                <c:pt idx="603">
                  <c:v>0.39283477999999999</c:v>
                </c:pt>
                <c:pt idx="604">
                  <c:v>0.38217702999999997</c:v>
                </c:pt>
                <c:pt idx="605">
                  <c:v>0.37046077999999999</c:v>
                </c:pt>
                <c:pt idx="606">
                  <c:v>0.33545026</c:v>
                </c:pt>
                <c:pt idx="607">
                  <c:v>0.3248878</c:v>
                </c:pt>
                <c:pt idx="608">
                  <c:v>0.33896345</c:v>
                </c:pt>
                <c:pt idx="609">
                  <c:v>0.37970905999999999</c:v>
                </c:pt>
                <c:pt idx="610">
                  <c:v>0.38195620000000002</c:v>
                </c:pt>
                <c:pt idx="611">
                  <c:v>0.39471442000000001</c:v>
                </c:pt>
                <c:pt idx="612">
                  <c:v>0.38916489999999998</c:v>
                </c:pt>
                <c:pt idx="613">
                  <c:v>0.36965993000000003</c:v>
                </c:pt>
                <c:pt idx="614">
                  <c:v>0.29228979999999999</c:v>
                </c:pt>
                <c:pt idx="615">
                  <c:v>0.29452357000000001</c:v>
                </c:pt>
                <c:pt idx="616">
                  <c:v>0.37059233000000003</c:v>
                </c:pt>
                <c:pt idx="617">
                  <c:v>0.35691879999999998</c:v>
                </c:pt>
                <c:pt idx="618">
                  <c:v>0.36859315999999998</c:v>
                </c:pt>
                <c:pt idx="619">
                  <c:v>0.38012958000000002</c:v>
                </c:pt>
                <c:pt idx="620">
                  <c:v>0.38764209999999999</c:v>
                </c:pt>
                <c:pt idx="621">
                  <c:v>0.39056616999999999</c:v>
                </c:pt>
                <c:pt idx="622">
                  <c:v>0.38765505</c:v>
                </c:pt>
                <c:pt idx="623">
                  <c:v>0.38899094000000001</c:v>
                </c:pt>
                <c:pt idx="624">
                  <c:v>0.37769406999999999</c:v>
                </c:pt>
                <c:pt idx="625">
                  <c:v>0.37365353000000001</c:v>
                </c:pt>
                <c:pt idx="626">
                  <c:v>0.37658897000000002</c:v>
                </c:pt>
                <c:pt idx="627">
                  <c:v>0.37689876999999999</c:v>
                </c:pt>
                <c:pt idx="628">
                  <c:v>0.3835788</c:v>
                </c:pt>
                <c:pt idx="629">
                  <c:v>0.37858236000000001</c:v>
                </c:pt>
                <c:pt idx="630">
                  <c:v>0.33891483999999999</c:v>
                </c:pt>
                <c:pt idx="631">
                  <c:v>0.33900176999999998</c:v>
                </c:pt>
                <c:pt idx="632">
                  <c:v>0.35690435999999998</c:v>
                </c:pt>
                <c:pt idx="633">
                  <c:v>0.17596255</c:v>
                </c:pt>
                <c:pt idx="634">
                  <c:v>0.19388364</c:v>
                </c:pt>
                <c:pt idx="635">
                  <c:v>7.614071E-2</c:v>
                </c:pt>
                <c:pt idx="636">
                  <c:v>5.220151E-2</c:v>
                </c:pt>
                <c:pt idx="637">
                  <c:v>0.19187048000000001</c:v>
                </c:pt>
                <c:pt idx="638">
                  <c:v>0.16007801999999999</c:v>
                </c:pt>
                <c:pt idx="639">
                  <c:v>6.9210980000000005E-2</c:v>
                </c:pt>
                <c:pt idx="640">
                  <c:v>7.9592960000000004E-2</c:v>
                </c:pt>
                <c:pt idx="641">
                  <c:v>0.10208304999999999</c:v>
                </c:pt>
                <c:pt idx="642">
                  <c:v>0.10489114400000001</c:v>
                </c:pt>
                <c:pt idx="643">
                  <c:v>3.8334550000000002E-2</c:v>
                </c:pt>
                <c:pt idx="644">
                  <c:v>3.1727076E-2</c:v>
                </c:pt>
                <c:pt idx="645">
                  <c:v>9.4814679999999998E-2</c:v>
                </c:pt>
                <c:pt idx="646">
                  <c:v>0.28973337999999998</c:v>
                </c:pt>
                <c:pt idx="647">
                  <c:v>2.5469157999999999E-2</c:v>
                </c:pt>
                <c:pt idx="648">
                  <c:v>2.8115881999999998E-2</c:v>
                </c:pt>
                <c:pt idx="649">
                  <c:v>0.13641448</c:v>
                </c:pt>
                <c:pt idx="650">
                  <c:v>0.21969193000000001</c:v>
                </c:pt>
                <c:pt idx="651">
                  <c:v>0.26124987</c:v>
                </c:pt>
                <c:pt idx="652">
                  <c:v>0.31540299999999999</c:v>
                </c:pt>
                <c:pt idx="653">
                  <c:v>0.20181493</c:v>
                </c:pt>
                <c:pt idx="654">
                  <c:v>0.25988235999999998</c:v>
                </c:pt>
                <c:pt idx="655">
                  <c:v>0.24184186999999999</c:v>
                </c:pt>
                <c:pt idx="656">
                  <c:v>0.1307236</c:v>
                </c:pt>
                <c:pt idx="657">
                  <c:v>0.15036769999999999</c:v>
                </c:pt>
                <c:pt idx="658">
                  <c:v>0.13106760000000001</c:v>
                </c:pt>
                <c:pt idx="659">
                  <c:v>7.1300749999999996E-2</c:v>
                </c:pt>
                <c:pt idx="660">
                  <c:v>6.5421394999999993E-2</c:v>
                </c:pt>
                <c:pt idx="661">
                  <c:v>1.6540928E-2</c:v>
                </c:pt>
                <c:pt idx="662">
                  <c:v>7.9467240000000005E-3</c:v>
                </c:pt>
                <c:pt idx="663">
                  <c:v>7.9274510000000003E-3</c:v>
                </c:pt>
                <c:pt idx="664">
                  <c:v>3.1750220000000003E-2</c:v>
                </c:pt>
                <c:pt idx="665">
                  <c:v>2.6252653000000001E-2</c:v>
                </c:pt>
                <c:pt idx="666">
                  <c:v>0.10736551</c:v>
                </c:pt>
                <c:pt idx="667">
                  <c:v>0.13223054000000001</c:v>
                </c:pt>
                <c:pt idx="668">
                  <c:v>3.5173558000000001E-2</c:v>
                </c:pt>
                <c:pt idx="669">
                  <c:v>2.5804127E-2</c:v>
                </c:pt>
                <c:pt idx="670">
                  <c:v>4.0717650000000001E-2</c:v>
                </c:pt>
                <c:pt idx="671">
                  <c:v>2.6715253000000001E-2</c:v>
                </c:pt>
                <c:pt idx="672">
                  <c:v>4.5394549999999999E-2</c:v>
                </c:pt>
                <c:pt idx="673">
                  <c:v>2.6780222999999999E-2</c:v>
                </c:pt>
                <c:pt idx="674">
                  <c:v>0.1469039</c:v>
                </c:pt>
                <c:pt idx="675">
                  <c:v>6.1617053999999997E-2</c:v>
                </c:pt>
                <c:pt idx="676">
                  <c:v>0.13085452</c:v>
                </c:pt>
                <c:pt idx="677">
                  <c:v>0.20046127999999999</c:v>
                </c:pt>
                <c:pt idx="678">
                  <c:v>0.22207959999999999</c:v>
                </c:pt>
                <c:pt idx="679">
                  <c:v>1.7252832999999999E-2</c:v>
                </c:pt>
                <c:pt idx="680">
                  <c:v>0.21158741</c:v>
                </c:pt>
                <c:pt idx="681">
                  <c:v>2.9113980000000001E-2</c:v>
                </c:pt>
                <c:pt idx="682">
                  <c:v>3.2427866E-2</c:v>
                </c:pt>
                <c:pt idx="683">
                  <c:v>8.4997979999999994E-3</c:v>
                </c:pt>
                <c:pt idx="684">
                  <c:v>1.0777372E-2</c:v>
                </c:pt>
                <c:pt idx="685">
                  <c:v>7.9415960000000004E-3</c:v>
                </c:pt>
                <c:pt idx="686">
                  <c:v>7.9478010000000009E-3</c:v>
                </c:pt>
                <c:pt idx="687">
                  <c:v>7.9428139999999994E-3</c:v>
                </c:pt>
                <c:pt idx="688">
                  <c:v>7.9023300000000008E-3</c:v>
                </c:pt>
                <c:pt idx="689">
                  <c:v>1.06240725E-2</c:v>
                </c:pt>
                <c:pt idx="690">
                  <c:v>1.791978E-2</c:v>
                </c:pt>
                <c:pt idx="691">
                  <c:v>5.6562095999999999E-2</c:v>
                </c:pt>
                <c:pt idx="692">
                  <c:v>0.14581069999999999</c:v>
                </c:pt>
                <c:pt idx="693">
                  <c:v>0.11454694</c:v>
                </c:pt>
                <c:pt idx="694">
                  <c:v>0.26921758000000001</c:v>
                </c:pt>
                <c:pt idx="695">
                  <c:v>1.8365227000000001E-2</c:v>
                </c:pt>
                <c:pt idx="696">
                  <c:v>8.3742789999999998E-2</c:v>
                </c:pt>
                <c:pt idx="697">
                  <c:v>0.16017523</c:v>
                </c:pt>
                <c:pt idx="698">
                  <c:v>1.9598726E-2</c:v>
                </c:pt>
                <c:pt idx="699">
                  <c:v>0.27887877999999999</c:v>
                </c:pt>
                <c:pt idx="700">
                  <c:v>5.7467245E-2</c:v>
                </c:pt>
                <c:pt idx="701">
                  <c:v>0.18458788000000001</c:v>
                </c:pt>
                <c:pt idx="702">
                  <c:v>0.26582924000000002</c:v>
                </c:pt>
                <c:pt idx="703">
                  <c:v>0.22517464000000001</c:v>
                </c:pt>
                <c:pt idx="704">
                  <c:v>2.4109377000000001E-2</c:v>
                </c:pt>
                <c:pt idx="705">
                  <c:v>0.17082082000000001</c:v>
                </c:pt>
                <c:pt idx="706">
                  <c:v>6.6869624000000003E-2</c:v>
                </c:pt>
                <c:pt idx="707">
                  <c:v>5.9989585999999998E-2</c:v>
                </c:pt>
                <c:pt idx="708">
                  <c:v>8.3248895E-3</c:v>
                </c:pt>
                <c:pt idx="709">
                  <c:v>7.9073849999999994E-3</c:v>
                </c:pt>
                <c:pt idx="710">
                  <c:v>1.2390286E-2</c:v>
                </c:pt>
                <c:pt idx="711">
                  <c:v>3.4792392999999998E-2</c:v>
                </c:pt>
                <c:pt idx="712">
                  <c:v>1.0980884E-2</c:v>
                </c:pt>
                <c:pt idx="713">
                  <c:v>9.8113210000000006E-2</c:v>
                </c:pt>
                <c:pt idx="714">
                  <c:v>1.4961093999999999E-2</c:v>
                </c:pt>
                <c:pt idx="715">
                  <c:v>0.21085725999999999</c:v>
                </c:pt>
                <c:pt idx="716">
                  <c:v>0.16817699999999999</c:v>
                </c:pt>
                <c:pt idx="717">
                  <c:v>9.2515509999999995E-2</c:v>
                </c:pt>
                <c:pt idx="718">
                  <c:v>0.29228229999999999</c:v>
                </c:pt>
                <c:pt idx="719">
                  <c:v>2.9504111E-2</c:v>
                </c:pt>
                <c:pt idx="720">
                  <c:v>3.0912624999999999E-2</c:v>
                </c:pt>
                <c:pt idx="721">
                  <c:v>0.21656460999999999</c:v>
                </c:pt>
                <c:pt idx="722">
                  <c:v>6.3701809999999998E-2</c:v>
                </c:pt>
                <c:pt idx="723">
                  <c:v>0.28842613</c:v>
                </c:pt>
                <c:pt idx="724">
                  <c:v>0.26574900000000001</c:v>
                </c:pt>
                <c:pt idx="725">
                  <c:v>8.6764599999999997E-2</c:v>
                </c:pt>
                <c:pt idx="726">
                  <c:v>0.28060775999999998</c:v>
                </c:pt>
                <c:pt idx="727">
                  <c:v>0.24409892</c:v>
                </c:pt>
                <c:pt idx="728">
                  <c:v>0.23762374999999999</c:v>
                </c:pt>
                <c:pt idx="729">
                  <c:v>6.6651059999999998E-2</c:v>
                </c:pt>
                <c:pt idx="730">
                  <c:v>0.26356030000000003</c:v>
                </c:pt>
                <c:pt idx="731">
                  <c:v>5.9168792999999997E-2</c:v>
                </c:pt>
                <c:pt idx="732">
                  <c:v>1.8765832999999999E-2</c:v>
                </c:pt>
                <c:pt idx="733">
                  <c:v>1.5820349000000001E-2</c:v>
                </c:pt>
                <c:pt idx="734">
                  <c:v>3.2394852000000002E-2</c:v>
                </c:pt>
                <c:pt idx="735">
                  <c:v>1.2798907999999999E-2</c:v>
                </c:pt>
                <c:pt idx="736">
                  <c:v>3.6935709999999997E-2</c:v>
                </c:pt>
                <c:pt idx="737">
                  <c:v>1.2078682E-2</c:v>
                </c:pt>
                <c:pt idx="738">
                  <c:v>0.22163216999999999</c:v>
                </c:pt>
                <c:pt idx="739">
                  <c:v>0.21454952999999999</c:v>
                </c:pt>
                <c:pt idx="740">
                  <c:v>5.9675199999999998E-2</c:v>
                </c:pt>
                <c:pt idx="741">
                  <c:v>0.17413751999999999</c:v>
                </c:pt>
                <c:pt idx="742">
                  <c:v>5.2251739999999998E-2</c:v>
                </c:pt>
                <c:pt idx="743">
                  <c:v>0.29110065000000002</c:v>
                </c:pt>
                <c:pt idx="744">
                  <c:v>0.37146863000000002</c:v>
                </c:pt>
                <c:pt idx="745">
                  <c:v>0.29932365</c:v>
                </c:pt>
                <c:pt idx="746">
                  <c:v>0.29254871999999998</c:v>
                </c:pt>
                <c:pt idx="747">
                  <c:v>0.34115719999999999</c:v>
                </c:pt>
                <c:pt idx="748">
                  <c:v>0.34570745000000003</c:v>
                </c:pt>
                <c:pt idx="749">
                  <c:v>0.2919986</c:v>
                </c:pt>
                <c:pt idx="750">
                  <c:v>0.29476678000000001</c:v>
                </c:pt>
                <c:pt idx="751">
                  <c:v>0.27593089999999998</c:v>
                </c:pt>
                <c:pt idx="752">
                  <c:v>0.24058895999999999</c:v>
                </c:pt>
                <c:pt idx="753">
                  <c:v>0.18293578999999999</c:v>
                </c:pt>
                <c:pt idx="754">
                  <c:v>0.24226080999999999</c:v>
                </c:pt>
                <c:pt idx="755">
                  <c:v>8.8109870000000007E-2</c:v>
                </c:pt>
                <c:pt idx="756">
                  <c:v>0.27840123</c:v>
                </c:pt>
                <c:pt idx="757">
                  <c:v>5.0473734999999999E-2</c:v>
                </c:pt>
                <c:pt idx="758">
                  <c:v>0.23817821</c:v>
                </c:pt>
                <c:pt idx="759">
                  <c:v>5.8255660000000001E-2</c:v>
                </c:pt>
                <c:pt idx="760">
                  <c:v>0.22650665</c:v>
                </c:pt>
                <c:pt idx="761">
                  <c:v>0.29565399999999997</c:v>
                </c:pt>
                <c:pt idx="762">
                  <c:v>0.18344326</c:v>
                </c:pt>
                <c:pt idx="763">
                  <c:v>0.10651592999999999</c:v>
                </c:pt>
                <c:pt idx="764">
                  <c:v>2.2922765000000001E-2</c:v>
                </c:pt>
                <c:pt idx="765">
                  <c:v>3.1756624999999997E-2</c:v>
                </c:pt>
                <c:pt idx="766">
                  <c:v>0.121517286</c:v>
                </c:pt>
                <c:pt idx="767">
                  <c:v>0.3041103</c:v>
                </c:pt>
                <c:pt idx="768">
                  <c:v>0.30202445</c:v>
                </c:pt>
                <c:pt idx="769">
                  <c:v>0.19592698</c:v>
                </c:pt>
                <c:pt idx="770">
                  <c:v>4.1934936999999999E-2</c:v>
                </c:pt>
                <c:pt idx="771">
                  <c:v>0.29699016</c:v>
                </c:pt>
                <c:pt idx="772">
                  <c:v>3.5802423999999999E-2</c:v>
                </c:pt>
                <c:pt idx="773">
                  <c:v>7.9971940000000005E-2</c:v>
                </c:pt>
                <c:pt idx="774">
                  <c:v>0.27069490000000002</c:v>
                </c:pt>
                <c:pt idx="775">
                  <c:v>6.5502370000000004E-2</c:v>
                </c:pt>
                <c:pt idx="776">
                  <c:v>0.17276369999999999</c:v>
                </c:pt>
                <c:pt idx="777">
                  <c:v>4.6899440000000001E-2</c:v>
                </c:pt>
                <c:pt idx="778">
                  <c:v>0.26109640000000001</c:v>
                </c:pt>
                <c:pt idx="779">
                  <c:v>3.1829685000000003E-2</c:v>
                </c:pt>
                <c:pt idx="780">
                  <c:v>0.27824842999999999</c:v>
                </c:pt>
                <c:pt idx="781">
                  <c:v>4.0903410000000001E-2</c:v>
                </c:pt>
                <c:pt idx="782">
                  <c:v>0.28670382</c:v>
                </c:pt>
                <c:pt idx="783">
                  <c:v>5.3110394999999998E-2</c:v>
                </c:pt>
                <c:pt idx="784">
                  <c:v>0.25430232000000003</c:v>
                </c:pt>
                <c:pt idx="785">
                  <c:v>0.26361447999999998</c:v>
                </c:pt>
                <c:pt idx="786">
                  <c:v>0.2858503</c:v>
                </c:pt>
                <c:pt idx="787">
                  <c:v>0.25170927999999998</c:v>
                </c:pt>
                <c:pt idx="788">
                  <c:v>0.30973864000000001</c:v>
                </c:pt>
                <c:pt idx="789">
                  <c:v>0.27882937000000002</c:v>
                </c:pt>
                <c:pt idx="790">
                  <c:v>0.27355632000000002</c:v>
                </c:pt>
                <c:pt idx="791">
                  <c:v>0.13987247999999999</c:v>
                </c:pt>
                <c:pt idx="792">
                  <c:v>0.28222819999999998</c:v>
                </c:pt>
                <c:pt idx="793">
                  <c:v>0.28507497999999998</c:v>
                </c:pt>
                <c:pt idx="794">
                  <c:v>0.28235527999999999</c:v>
                </c:pt>
                <c:pt idx="795">
                  <c:v>0.25874016</c:v>
                </c:pt>
                <c:pt idx="796">
                  <c:v>0.2471892</c:v>
                </c:pt>
                <c:pt idx="797">
                  <c:v>0.2776265</c:v>
                </c:pt>
                <c:pt idx="798">
                  <c:v>0.32607441999999998</c:v>
                </c:pt>
                <c:pt idx="799">
                  <c:v>0.28622069999999999</c:v>
                </c:pt>
                <c:pt idx="800">
                  <c:v>0.26847391999999998</c:v>
                </c:pt>
                <c:pt idx="801">
                  <c:v>0.28211161000000001</c:v>
                </c:pt>
                <c:pt idx="802">
                  <c:v>6.2886220000000007E-2</c:v>
                </c:pt>
                <c:pt idx="803">
                  <c:v>0.13300561999999999</c:v>
                </c:pt>
                <c:pt idx="804">
                  <c:v>0.22617424</c:v>
                </c:pt>
                <c:pt idx="805">
                  <c:v>9.716909E-2</c:v>
                </c:pt>
                <c:pt idx="806">
                  <c:v>0.28541285</c:v>
                </c:pt>
                <c:pt idx="807">
                  <c:v>0.27745017</c:v>
                </c:pt>
                <c:pt idx="808">
                  <c:v>0.31471458000000002</c:v>
                </c:pt>
                <c:pt idx="809">
                  <c:v>0.26996523</c:v>
                </c:pt>
                <c:pt idx="810">
                  <c:v>0.10925180499999999</c:v>
                </c:pt>
                <c:pt idx="811">
                  <c:v>0.27096819999999999</c:v>
                </c:pt>
                <c:pt idx="812">
                  <c:v>9.8470920000000003E-2</c:v>
                </c:pt>
                <c:pt idx="813">
                  <c:v>0.28026079999999998</c:v>
                </c:pt>
                <c:pt idx="814">
                  <c:v>0.29207754000000002</c:v>
                </c:pt>
                <c:pt idx="815">
                  <c:v>0.25717722999999998</c:v>
                </c:pt>
                <c:pt idx="816">
                  <c:v>0.21104422</c:v>
                </c:pt>
                <c:pt idx="817">
                  <c:v>0.29706642</c:v>
                </c:pt>
                <c:pt idx="818">
                  <c:v>0.102940954</c:v>
                </c:pt>
                <c:pt idx="819">
                  <c:v>0.28236863000000001</c:v>
                </c:pt>
                <c:pt idx="820">
                  <c:v>0.25576395000000002</c:v>
                </c:pt>
                <c:pt idx="821">
                  <c:v>0.29616722000000001</c:v>
                </c:pt>
                <c:pt idx="822">
                  <c:v>0.2922921</c:v>
                </c:pt>
                <c:pt idx="823">
                  <c:v>0.23026055000000001</c:v>
                </c:pt>
                <c:pt idx="824">
                  <c:v>0.2811341</c:v>
                </c:pt>
                <c:pt idx="825">
                  <c:v>6.2533030000000003E-2</c:v>
                </c:pt>
                <c:pt idx="826">
                  <c:v>5.8785625000000001E-2</c:v>
                </c:pt>
                <c:pt idx="827">
                  <c:v>0.31784180000000001</c:v>
                </c:pt>
                <c:pt idx="828">
                  <c:v>0.28952083000000001</c:v>
                </c:pt>
                <c:pt idx="829">
                  <c:v>2.3448301000000001E-2</c:v>
                </c:pt>
                <c:pt idx="830">
                  <c:v>6.6492949999999995E-2</c:v>
                </c:pt>
                <c:pt idx="831">
                  <c:v>2.6544702999999999E-2</c:v>
                </c:pt>
                <c:pt idx="832">
                  <c:v>4.9809317999999998E-2</c:v>
                </c:pt>
                <c:pt idx="833">
                  <c:v>0.13725198999999999</c:v>
                </c:pt>
                <c:pt idx="834">
                  <c:v>0.20101541000000001</c:v>
                </c:pt>
                <c:pt idx="835">
                  <c:v>4.8286870000000003E-2</c:v>
                </c:pt>
                <c:pt idx="836">
                  <c:v>5.3208752999999998E-2</c:v>
                </c:pt>
                <c:pt idx="837">
                  <c:v>2.1928895E-2</c:v>
                </c:pt>
                <c:pt idx="838">
                  <c:v>8.8341660000000002E-2</c:v>
                </c:pt>
                <c:pt idx="839">
                  <c:v>0.14310120000000001</c:v>
                </c:pt>
                <c:pt idx="840">
                  <c:v>0.33236884999999999</c:v>
                </c:pt>
                <c:pt idx="841">
                  <c:v>0.27746307999999997</c:v>
                </c:pt>
                <c:pt idx="842">
                  <c:v>3.3589880000000003E-2</c:v>
                </c:pt>
                <c:pt idx="843">
                  <c:v>0.31672247999999997</c:v>
                </c:pt>
                <c:pt idx="844">
                  <c:v>0.30985832000000002</c:v>
                </c:pt>
                <c:pt idx="845">
                  <c:v>0.11789171399999999</c:v>
                </c:pt>
                <c:pt idx="846">
                  <c:v>0.26474059999999999</c:v>
                </c:pt>
                <c:pt idx="847">
                  <c:v>0.27021873000000002</c:v>
                </c:pt>
                <c:pt idx="848">
                  <c:v>5.1617283E-2</c:v>
                </c:pt>
                <c:pt idx="849">
                  <c:v>0.22406255</c:v>
                </c:pt>
                <c:pt idx="850">
                  <c:v>0.16816281</c:v>
                </c:pt>
                <c:pt idx="851">
                  <c:v>0.26899812000000001</c:v>
                </c:pt>
                <c:pt idx="852">
                  <c:v>2.3582486E-2</c:v>
                </c:pt>
                <c:pt idx="853">
                  <c:v>8.3890683999999993E-2</c:v>
                </c:pt>
                <c:pt idx="854">
                  <c:v>0.29554775</c:v>
                </c:pt>
                <c:pt idx="855">
                  <c:v>1.9105556999999999E-2</c:v>
                </c:pt>
                <c:pt idx="856">
                  <c:v>6.1071210000000001E-2</c:v>
                </c:pt>
                <c:pt idx="857">
                  <c:v>8.3640140000000002E-2</c:v>
                </c:pt>
                <c:pt idx="858">
                  <c:v>0.17893526000000001</c:v>
                </c:pt>
                <c:pt idx="859">
                  <c:v>2.1749551999999998E-2</c:v>
                </c:pt>
                <c:pt idx="860">
                  <c:v>5.6642216000000002E-2</c:v>
                </c:pt>
                <c:pt idx="861">
                  <c:v>0.11790057</c:v>
                </c:pt>
                <c:pt idx="862">
                  <c:v>0.30506638000000003</c:v>
                </c:pt>
                <c:pt idx="863">
                  <c:v>3.0507162000000001E-2</c:v>
                </c:pt>
                <c:pt idx="864">
                  <c:v>0.22533819999999999</c:v>
                </c:pt>
                <c:pt idx="865">
                  <c:v>4.3998420000000003E-2</c:v>
                </c:pt>
                <c:pt idx="866">
                  <c:v>0.31219825000000001</c:v>
                </c:pt>
                <c:pt idx="867">
                  <c:v>0.10595855</c:v>
                </c:pt>
                <c:pt idx="868">
                  <c:v>3.3192175999999997E-2</c:v>
                </c:pt>
                <c:pt idx="869">
                  <c:v>0.11615679399999999</c:v>
                </c:pt>
                <c:pt idx="870">
                  <c:v>0.27665538000000001</c:v>
                </c:pt>
                <c:pt idx="871">
                  <c:v>8.9825820000000001E-2</c:v>
                </c:pt>
                <c:pt idx="872">
                  <c:v>1.6065286000000002E-2</c:v>
                </c:pt>
                <c:pt idx="873">
                  <c:v>2.2862304E-2</c:v>
                </c:pt>
                <c:pt idx="874">
                  <c:v>1.0544021000000001E-2</c:v>
                </c:pt>
                <c:pt idx="875">
                  <c:v>1.0988916E-2</c:v>
                </c:pt>
                <c:pt idx="876">
                  <c:v>1.2115063000000001E-2</c:v>
                </c:pt>
                <c:pt idx="877">
                  <c:v>2.1865470000000001E-2</c:v>
                </c:pt>
                <c:pt idx="878">
                  <c:v>8.4095809999999993E-2</c:v>
                </c:pt>
                <c:pt idx="879">
                  <c:v>1.1302636E-2</c:v>
                </c:pt>
                <c:pt idx="880">
                  <c:v>0.1342882</c:v>
                </c:pt>
                <c:pt idx="881">
                  <c:v>1.4368875E-2</c:v>
                </c:pt>
                <c:pt idx="882">
                  <c:v>4.1165102000000002E-2</c:v>
                </c:pt>
                <c:pt idx="883">
                  <c:v>1.4391493999999999E-2</c:v>
                </c:pt>
                <c:pt idx="884">
                  <c:v>0.10310392</c:v>
                </c:pt>
                <c:pt idx="885">
                  <c:v>7.6084600000000002E-2</c:v>
                </c:pt>
                <c:pt idx="886">
                  <c:v>0.21813993000000001</c:v>
                </c:pt>
                <c:pt idx="887">
                  <c:v>8.1057009999999999E-2</c:v>
                </c:pt>
                <c:pt idx="888">
                  <c:v>0.10812337</c:v>
                </c:pt>
                <c:pt idx="889">
                  <c:v>0.26629619999999998</c:v>
                </c:pt>
                <c:pt idx="890">
                  <c:v>0.30604175</c:v>
                </c:pt>
                <c:pt idx="891">
                  <c:v>0.23821205000000001</c:v>
                </c:pt>
                <c:pt idx="892">
                  <c:v>0.11916262</c:v>
                </c:pt>
                <c:pt idx="893">
                  <c:v>0.15571470000000001</c:v>
                </c:pt>
                <c:pt idx="894">
                  <c:v>0.27246779999999998</c:v>
                </c:pt>
                <c:pt idx="895">
                  <c:v>0.22978773999999999</c:v>
                </c:pt>
                <c:pt idx="896">
                  <c:v>0.2712022</c:v>
                </c:pt>
                <c:pt idx="897">
                  <c:v>0.27816605999999999</c:v>
                </c:pt>
                <c:pt idx="898">
                  <c:v>0.25143808000000001</c:v>
                </c:pt>
                <c:pt idx="899">
                  <c:v>2.0397490000000001E-2</c:v>
                </c:pt>
                <c:pt idx="900">
                  <c:v>1.929032E-2</c:v>
                </c:pt>
                <c:pt idx="901">
                  <c:v>6.9722800000000001E-2</c:v>
                </c:pt>
                <c:pt idx="902">
                  <c:v>0.26601648</c:v>
                </c:pt>
                <c:pt idx="903">
                  <c:v>0.16237320999999999</c:v>
                </c:pt>
                <c:pt idx="904">
                  <c:v>9.0085280000000004E-2</c:v>
                </c:pt>
                <c:pt idx="905">
                  <c:v>4.1739094999999997E-2</c:v>
                </c:pt>
                <c:pt idx="906">
                  <c:v>1.9960675000000001E-2</c:v>
                </c:pt>
                <c:pt idx="907">
                  <c:v>1.8855602999999999E-2</c:v>
                </c:pt>
                <c:pt idx="908">
                  <c:v>0.11391486000000001</c:v>
                </c:pt>
                <c:pt idx="909">
                  <c:v>0.31875238</c:v>
                </c:pt>
                <c:pt idx="910">
                  <c:v>9.865343E-2</c:v>
                </c:pt>
                <c:pt idx="911">
                  <c:v>0.31243660000000001</c:v>
                </c:pt>
                <c:pt idx="912">
                  <c:v>0.25609922000000002</c:v>
                </c:pt>
                <c:pt idx="913">
                  <c:v>0.15849260000000001</c:v>
                </c:pt>
                <c:pt idx="914">
                  <c:v>0.30003659999999999</c:v>
                </c:pt>
                <c:pt idx="915">
                  <c:v>0.27271097999999999</c:v>
                </c:pt>
                <c:pt idx="916">
                  <c:v>0.28910913999999999</c:v>
                </c:pt>
                <c:pt idx="917">
                  <c:v>0.28905192000000002</c:v>
                </c:pt>
                <c:pt idx="918">
                  <c:v>0.33733854000000002</c:v>
                </c:pt>
                <c:pt idx="919">
                  <c:v>0.30212339999999999</c:v>
                </c:pt>
                <c:pt idx="920">
                  <c:v>0.26534786999999999</c:v>
                </c:pt>
                <c:pt idx="921">
                  <c:v>0.28066963</c:v>
                </c:pt>
                <c:pt idx="922">
                  <c:v>0.19306417000000001</c:v>
                </c:pt>
                <c:pt idx="923">
                  <c:v>0.23103596000000001</c:v>
                </c:pt>
                <c:pt idx="924">
                  <c:v>0.14268269</c:v>
                </c:pt>
                <c:pt idx="925">
                  <c:v>2.7998506999999999E-2</c:v>
                </c:pt>
                <c:pt idx="926">
                  <c:v>0.30942392000000002</c:v>
                </c:pt>
                <c:pt idx="927">
                  <c:v>7.5300074999999994E-2</c:v>
                </c:pt>
                <c:pt idx="928">
                  <c:v>0.28501873999999999</c:v>
                </c:pt>
                <c:pt idx="929">
                  <c:v>0.25586896999999997</c:v>
                </c:pt>
                <c:pt idx="930">
                  <c:v>5.0776290000000002E-2</c:v>
                </c:pt>
                <c:pt idx="931">
                  <c:v>0.28452632</c:v>
                </c:pt>
                <c:pt idx="932">
                  <c:v>8.0473219999999998E-2</c:v>
                </c:pt>
                <c:pt idx="933">
                  <c:v>0.28925805999999998</c:v>
                </c:pt>
                <c:pt idx="934">
                  <c:v>0.16479215</c:v>
                </c:pt>
                <c:pt idx="935">
                  <c:v>0.27470951999999998</c:v>
                </c:pt>
                <c:pt idx="936">
                  <c:v>0.28876196999999998</c:v>
                </c:pt>
                <c:pt idx="937">
                  <c:v>0.26969632999999998</c:v>
                </c:pt>
                <c:pt idx="938">
                  <c:v>0.28032984999999999</c:v>
                </c:pt>
                <c:pt idx="939">
                  <c:v>0.3053244</c:v>
                </c:pt>
                <c:pt idx="940">
                  <c:v>0.33008766</c:v>
                </c:pt>
                <c:pt idx="941">
                  <c:v>0.35460429999999998</c:v>
                </c:pt>
                <c:pt idx="942">
                  <c:v>0.33784009999999998</c:v>
                </c:pt>
                <c:pt idx="943">
                  <c:v>0.33187415999999997</c:v>
                </c:pt>
                <c:pt idx="944">
                  <c:v>0.34803610000000001</c:v>
                </c:pt>
                <c:pt idx="945">
                  <c:v>0.18876224999999999</c:v>
                </c:pt>
                <c:pt idx="946">
                  <c:v>0.30254364</c:v>
                </c:pt>
                <c:pt idx="947">
                  <c:v>6.5648473999999998E-2</c:v>
                </c:pt>
                <c:pt idx="948">
                  <c:v>0.281717</c:v>
                </c:pt>
                <c:pt idx="949">
                  <c:v>1.8390005000000001E-2</c:v>
                </c:pt>
                <c:pt idx="950">
                  <c:v>0.16840912</c:v>
                </c:pt>
                <c:pt idx="951">
                  <c:v>0.18841329000000001</c:v>
                </c:pt>
                <c:pt idx="952">
                  <c:v>0.17777920999999999</c:v>
                </c:pt>
                <c:pt idx="953">
                  <c:v>0.19833044999999999</c:v>
                </c:pt>
                <c:pt idx="954">
                  <c:v>6.5470694999999995E-2</c:v>
                </c:pt>
                <c:pt idx="955">
                  <c:v>0.28802896</c:v>
                </c:pt>
                <c:pt idx="956">
                  <c:v>0.11069419</c:v>
                </c:pt>
                <c:pt idx="957">
                  <c:v>0.10897285499999999</c:v>
                </c:pt>
                <c:pt idx="958">
                  <c:v>0.18838580999999999</c:v>
                </c:pt>
                <c:pt idx="959">
                  <c:v>0.17892443</c:v>
                </c:pt>
                <c:pt idx="960">
                  <c:v>0.14705707000000001</c:v>
                </c:pt>
                <c:pt idx="961">
                  <c:v>0.28850239999999999</c:v>
                </c:pt>
                <c:pt idx="962">
                  <c:v>0.28997344000000003</c:v>
                </c:pt>
                <c:pt idx="963">
                  <c:v>0.22087235999999999</c:v>
                </c:pt>
                <c:pt idx="964">
                  <c:v>0.17534292000000001</c:v>
                </c:pt>
                <c:pt idx="965">
                  <c:v>0.15215617000000001</c:v>
                </c:pt>
                <c:pt idx="966">
                  <c:v>0.35761039999999999</c:v>
                </c:pt>
                <c:pt idx="967">
                  <c:v>0.29405308000000002</c:v>
                </c:pt>
                <c:pt idx="968">
                  <c:v>0.26846295999999997</c:v>
                </c:pt>
                <c:pt idx="969">
                  <c:v>3.0688664000000001E-2</c:v>
                </c:pt>
                <c:pt idx="970">
                  <c:v>0.22728513</c:v>
                </c:pt>
                <c:pt idx="971">
                  <c:v>4.1080116999999999E-2</c:v>
                </c:pt>
                <c:pt idx="972">
                  <c:v>2.9636006999999999E-2</c:v>
                </c:pt>
                <c:pt idx="973">
                  <c:v>2.448403E-2</c:v>
                </c:pt>
                <c:pt idx="974">
                  <c:v>2.5737155000000001E-2</c:v>
                </c:pt>
                <c:pt idx="975">
                  <c:v>3.6230619999999998E-2</c:v>
                </c:pt>
                <c:pt idx="976">
                  <c:v>0.30254473999999998</c:v>
                </c:pt>
                <c:pt idx="977">
                  <c:v>0.26010846999999998</c:v>
                </c:pt>
                <c:pt idx="978">
                  <c:v>0.20316428</c:v>
                </c:pt>
                <c:pt idx="979">
                  <c:v>4.4598239999999997E-2</c:v>
                </c:pt>
                <c:pt idx="980">
                  <c:v>0.30319049999999997</c:v>
                </c:pt>
                <c:pt idx="981">
                  <c:v>0.21990776000000001</c:v>
                </c:pt>
                <c:pt idx="982">
                  <c:v>0.29607256999999998</c:v>
                </c:pt>
                <c:pt idx="983">
                  <c:v>0.28231803</c:v>
                </c:pt>
                <c:pt idx="984">
                  <c:v>0.12987800999999999</c:v>
                </c:pt>
                <c:pt idx="985">
                  <c:v>0.25360367</c:v>
                </c:pt>
                <c:pt idx="986">
                  <c:v>0.30235535000000002</c:v>
                </c:pt>
                <c:pt idx="987">
                  <c:v>0.3273819</c:v>
                </c:pt>
                <c:pt idx="988">
                  <c:v>0.34452832</c:v>
                </c:pt>
                <c:pt idx="989">
                  <c:v>0.36373302000000002</c:v>
                </c:pt>
                <c:pt idx="990">
                  <c:v>0.34697803999999999</c:v>
                </c:pt>
                <c:pt idx="991">
                  <c:v>0.33909145000000002</c:v>
                </c:pt>
                <c:pt idx="992">
                  <c:v>0.14645594000000001</c:v>
                </c:pt>
                <c:pt idx="993">
                  <c:v>0.22996694000000001</c:v>
                </c:pt>
                <c:pt idx="994">
                  <c:v>0.26089346000000002</c:v>
                </c:pt>
                <c:pt idx="995">
                  <c:v>3.2797035000000002E-2</c:v>
                </c:pt>
                <c:pt idx="996">
                  <c:v>3.0981979999999999E-2</c:v>
                </c:pt>
                <c:pt idx="997">
                  <c:v>1.0060372E-2</c:v>
                </c:pt>
                <c:pt idx="998">
                  <c:v>2.9920813000000001E-2</c:v>
                </c:pt>
                <c:pt idx="999">
                  <c:v>9.6914490000000006E-2</c:v>
                </c:pt>
                <c:pt idx="1000">
                  <c:v>0.19408022999999999</c:v>
                </c:pt>
                <c:pt idx="1001">
                  <c:v>0.22400390000000001</c:v>
                </c:pt>
                <c:pt idx="1002">
                  <c:v>0.24943336999999999</c:v>
                </c:pt>
                <c:pt idx="1003">
                  <c:v>0.28132147000000002</c:v>
                </c:pt>
                <c:pt idx="1004">
                  <c:v>3.03094E-2</c:v>
                </c:pt>
                <c:pt idx="1005">
                  <c:v>8.5564989999999994E-2</c:v>
                </c:pt>
                <c:pt idx="1006">
                  <c:v>0.28305846000000001</c:v>
                </c:pt>
                <c:pt idx="1007">
                  <c:v>0.22934705</c:v>
                </c:pt>
                <c:pt idx="1008">
                  <c:v>0.28171914999999997</c:v>
                </c:pt>
                <c:pt idx="1009">
                  <c:v>0.26351859999999999</c:v>
                </c:pt>
                <c:pt idx="1010">
                  <c:v>0.3094326</c:v>
                </c:pt>
                <c:pt idx="1011">
                  <c:v>0.3204708</c:v>
                </c:pt>
                <c:pt idx="1012">
                  <c:v>0.32612097000000001</c:v>
                </c:pt>
                <c:pt idx="1013">
                  <c:v>0.36815789999999998</c:v>
                </c:pt>
                <c:pt idx="1014">
                  <c:v>0.33303577000000001</c:v>
                </c:pt>
                <c:pt idx="1015">
                  <c:v>0.33055508</c:v>
                </c:pt>
                <c:pt idx="1016">
                  <c:v>0.35373953000000002</c:v>
                </c:pt>
                <c:pt idx="1017">
                  <c:v>0.27163130000000002</c:v>
                </c:pt>
                <c:pt idx="1018">
                  <c:v>0.27416610000000002</c:v>
                </c:pt>
                <c:pt idx="1019">
                  <c:v>6.9470420000000005E-2</c:v>
                </c:pt>
                <c:pt idx="1020">
                  <c:v>0.28356569999999998</c:v>
                </c:pt>
                <c:pt idx="1021">
                  <c:v>4.5939595E-2</c:v>
                </c:pt>
                <c:pt idx="1022">
                  <c:v>0.23712206</c:v>
                </c:pt>
                <c:pt idx="1023">
                  <c:v>2.5651837E-2</c:v>
                </c:pt>
                <c:pt idx="1024">
                  <c:v>0.26347680000000001</c:v>
                </c:pt>
                <c:pt idx="1025">
                  <c:v>0.1464345</c:v>
                </c:pt>
                <c:pt idx="1026">
                  <c:v>0.26651059999999999</c:v>
                </c:pt>
                <c:pt idx="1027">
                  <c:v>0.14662877999999999</c:v>
                </c:pt>
                <c:pt idx="1028">
                  <c:v>9.6410060000000006E-2</c:v>
                </c:pt>
                <c:pt idx="1029">
                  <c:v>0.28940589999999999</c:v>
                </c:pt>
                <c:pt idx="1030">
                  <c:v>0.28237292000000003</c:v>
                </c:pt>
                <c:pt idx="1031">
                  <c:v>0.30977473</c:v>
                </c:pt>
                <c:pt idx="1032">
                  <c:v>0.35953927000000002</c:v>
                </c:pt>
                <c:pt idx="1033">
                  <c:v>0.36261722000000002</c:v>
                </c:pt>
                <c:pt idx="1034">
                  <c:v>0.38172123000000002</c:v>
                </c:pt>
                <c:pt idx="1035">
                  <c:v>0.37445453000000001</c:v>
                </c:pt>
                <c:pt idx="1036">
                  <c:v>0.38866529999999999</c:v>
                </c:pt>
                <c:pt idx="1037">
                  <c:v>0.37501782</c:v>
                </c:pt>
                <c:pt idx="1038">
                  <c:v>0.33471000000000001</c:v>
                </c:pt>
                <c:pt idx="1039">
                  <c:v>0.32774641999999998</c:v>
                </c:pt>
                <c:pt idx="1040">
                  <c:v>0.33948889999999998</c:v>
                </c:pt>
                <c:pt idx="1041">
                  <c:v>0.30342594000000001</c:v>
                </c:pt>
                <c:pt idx="1042">
                  <c:v>0.30133880000000002</c:v>
                </c:pt>
                <c:pt idx="1043">
                  <c:v>7.8366489999999997E-2</c:v>
                </c:pt>
                <c:pt idx="1044">
                  <c:v>0.29945623999999998</c:v>
                </c:pt>
                <c:pt idx="1045">
                  <c:v>0.31357649999999998</c:v>
                </c:pt>
                <c:pt idx="1046">
                  <c:v>0.22063616999999999</c:v>
                </c:pt>
                <c:pt idx="1047">
                  <c:v>0.26678306000000002</c:v>
                </c:pt>
                <c:pt idx="1048">
                  <c:v>0.33649412000000001</c:v>
                </c:pt>
                <c:pt idx="1049">
                  <c:v>0.29189690000000001</c:v>
                </c:pt>
                <c:pt idx="1050">
                  <c:v>0.24351026000000001</c:v>
                </c:pt>
                <c:pt idx="1051">
                  <c:v>8.6217710000000003E-2</c:v>
                </c:pt>
                <c:pt idx="1052">
                  <c:v>0.16655270999999999</c:v>
                </c:pt>
                <c:pt idx="1053">
                  <c:v>0.32807313999999999</c:v>
                </c:pt>
                <c:pt idx="1054">
                  <c:v>0.35031000000000001</c:v>
                </c:pt>
                <c:pt idx="1055">
                  <c:v>0.32480421999999998</c:v>
                </c:pt>
                <c:pt idx="1056">
                  <c:v>0.28308260000000002</c:v>
                </c:pt>
                <c:pt idx="1057">
                  <c:v>0.30512208000000002</c:v>
                </c:pt>
                <c:pt idx="1058">
                  <c:v>0.30386358000000002</c:v>
                </c:pt>
                <c:pt idx="1059">
                  <c:v>0.31402649999999999</c:v>
                </c:pt>
                <c:pt idx="1060">
                  <c:v>0.31972295000000001</c:v>
                </c:pt>
                <c:pt idx="1061">
                  <c:v>0.37782362000000003</c:v>
                </c:pt>
                <c:pt idx="1062">
                  <c:v>0.34385919999999998</c:v>
                </c:pt>
                <c:pt idx="1063">
                  <c:v>0.35598168000000002</c:v>
                </c:pt>
                <c:pt idx="1064">
                  <c:v>0.36235010000000001</c:v>
                </c:pt>
                <c:pt idx="1065">
                  <c:v>0.29311330000000002</c:v>
                </c:pt>
                <c:pt idx="1066">
                  <c:v>6.6342079999999998E-2</c:v>
                </c:pt>
                <c:pt idx="1067">
                  <c:v>9.4444855999999994E-2</c:v>
                </c:pt>
                <c:pt idx="1068">
                  <c:v>0.28795834999999997</c:v>
                </c:pt>
                <c:pt idx="1069">
                  <c:v>3.4900069999999998E-2</c:v>
                </c:pt>
                <c:pt idx="1070">
                  <c:v>4.0810827000000001E-2</c:v>
                </c:pt>
                <c:pt idx="1071">
                  <c:v>0.23428613000000001</c:v>
                </c:pt>
                <c:pt idx="1072">
                  <c:v>0.26972160000000001</c:v>
                </c:pt>
                <c:pt idx="1073">
                  <c:v>0.25512185999999998</c:v>
                </c:pt>
                <c:pt idx="1074">
                  <c:v>7.9778180000000004E-2</c:v>
                </c:pt>
                <c:pt idx="1075">
                  <c:v>4.1762654000000003E-2</c:v>
                </c:pt>
                <c:pt idx="1076">
                  <c:v>0.29991164999999997</c:v>
                </c:pt>
                <c:pt idx="1077">
                  <c:v>0.29149127000000002</c:v>
                </c:pt>
                <c:pt idx="1078">
                  <c:v>0.27819212999999998</c:v>
                </c:pt>
                <c:pt idx="1079">
                  <c:v>0.29633236000000002</c:v>
                </c:pt>
                <c:pt idx="1080">
                  <c:v>0.25478973999999999</c:v>
                </c:pt>
                <c:pt idx="1081">
                  <c:v>0.26898519999999998</c:v>
                </c:pt>
                <c:pt idx="1082">
                  <c:v>0.29816535</c:v>
                </c:pt>
                <c:pt idx="1083">
                  <c:v>0.31046790000000002</c:v>
                </c:pt>
                <c:pt idx="1084">
                  <c:v>0.33599560000000001</c:v>
                </c:pt>
                <c:pt idx="1085">
                  <c:v>0.37172356000000001</c:v>
                </c:pt>
                <c:pt idx="1086">
                  <c:v>0.33498742999999997</c:v>
                </c:pt>
                <c:pt idx="1087">
                  <c:v>0.33076262000000001</c:v>
                </c:pt>
                <c:pt idx="1088">
                  <c:v>0.34398390000000001</c:v>
                </c:pt>
                <c:pt idx="1089">
                  <c:v>0.29169889999999998</c:v>
                </c:pt>
                <c:pt idx="1090">
                  <c:v>2.4826266E-2</c:v>
                </c:pt>
                <c:pt idx="1091">
                  <c:v>5.7628094999999997E-2</c:v>
                </c:pt>
                <c:pt idx="1092">
                  <c:v>2.2804443000000001E-2</c:v>
                </c:pt>
                <c:pt idx="1093">
                  <c:v>8.0312910000000001E-2</c:v>
                </c:pt>
                <c:pt idx="1094">
                  <c:v>4.2634844999999998E-2</c:v>
                </c:pt>
                <c:pt idx="1095">
                  <c:v>2.6250473999999999E-2</c:v>
                </c:pt>
                <c:pt idx="1096">
                  <c:v>0.11425283</c:v>
                </c:pt>
                <c:pt idx="1097">
                  <c:v>0.24338235999999999</c:v>
                </c:pt>
                <c:pt idx="1098">
                  <c:v>0.21402013</c:v>
                </c:pt>
                <c:pt idx="1099">
                  <c:v>0.11568465</c:v>
                </c:pt>
                <c:pt idx="1100">
                  <c:v>6.889998E-2</c:v>
                </c:pt>
                <c:pt idx="1101">
                  <c:v>0.27684507000000003</c:v>
                </c:pt>
                <c:pt idx="1102">
                  <c:v>0.25949295999999999</c:v>
                </c:pt>
                <c:pt idx="1103">
                  <c:v>0.25898746</c:v>
                </c:pt>
                <c:pt idx="1104">
                  <c:v>0.32935837000000001</c:v>
                </c:pt>
                <c:pt idx="1105">
                  <c:v>0.33903854999999999</c:v>
                </c:pt>
                <c:pt idx="1106">
                  <c:v>0.37539935000000002</c:v>
                </c:pt>
                <c:pt idx="1107">
                  <c:v>0.36946784999999999</c:v>
                </c:pt>
                <c:pt idx="1108">
                  <c:v>0.36203180000000001</c:v>
                </c:pt>
                <c:pt idx="1109">
                  <c:v>0.35807573999999998</c:v>
                </c:pt>
                <c:pt idx="1110">
                  <c:v>0.32761030000000002</c:v>
                </c:pt>
                <c:pt idx="1111">
                  <c:v>0.32979797999999999</c:v>
                </c:pt>
                <c:pt idx="1112">
                  <c:v>0.29528025000000002</c:v>
                </c:pt>
                <c:pt idx="1113">
                  <c:v>0.28144904999999998</c:v>
                </c:pt>
                <c:pt idx="1114">
                  <c:v>0.2731519</c:v>
                </c:pt>
                <c:pt idx="1115">
                  <c:v>8.9564060000000001E-2</c:v>
                </c:pt>
                <c:pt idx="1116">
                  <c:v>9.1446615999999994E-2</c:v>
                </c:pt>
                <c:pt idx="1117">
                  <c:v>4.1420627000000002E-2</c:v>
                </c:pt>
                <c:pt idx="1118">
                  <c:v>4.2582243999999998E-2</c:v>
                </c:pt>
                <c:pt idx="1119">
                  <c:v>1.5485725000000001E-2</c:v>
                </c:pt>
                <c:pt idx="1120">
                  <c:v>0.13635902</c:v>
                </c:pt>
                <c:pt idx="1121">
                  <c:v>0.2236397</c:v>
                </c:pt>
                <c:pt idx="1122">
                  <c:v>4.1558060000000001E-2</c:v>
                </c:pt>
                <c:pt idx="1123">
                  <c:v>6.5882750000000004E-2</c:v>
                </c:pt>
                <c:pt idx="1124">
                  <c:v>0.12933223999999999</c:v>
                </c:pt>
                <c:pt idx="1125">
                  <c:v>0.27946105999999998</c:v>
                </c:pt>
                <c:pt idx="1126">
                  <c:v>9.0166054999999995E-2</c:v>
                </c:pt>
                <c:pt idx="1127">
                  <c:v>0.26413965</c:v>
                </c:pt>
                <c:pt idx="1128">
                  <c:v>0.30611326999999999</c:v>
                </c:pt>
                <c:pt idx="1129">
                  <c:v>0.28656870000000001</c:v>
                </c:pt>
                <c:pt idx="1130">
                  <c:v>0.1966823</c:v>
                </c:pt>
                <c:pt idx="1131">
                  <c:v>0.29257601</c:v>
                </c:pt>
                <c:pt idx="1132">
                  <c:v>0.27623573000000001</c:v>
                </c:pt>
                <c:pt idx="1133">
                  <c:v>0.30145033999999998</c:v>
                </c:pt>
                <c:pt idx="1134">
                  <c:v>0.33660077999999999</c:v>
                </c:pt>
                <c:pt idx="1135">
                  <c:v>0.26972731999999999</c:v>
                </c:pt>
                <c:pt idx="1136">
                  <c:v>0.11238779</c:v>
                </c:pt>
                <c:pt idx="1137">
                  <c:v>3.4102491999999998E-2</c:v>
                </c:pt>
                <c:pt idx="1138">
                  <c:v>0.19156395000000001</c:v>
                </c:pt>
                <c:pt idx="1139">
                  <c:v>0.17963617000000001</c:v>
                </c:pt>
                <c:pt idx="1140">
                  <c:v>0.27083950000000001</c:v>
                </c:pt>
                <c:pt idx="1141">
                  <c:v>6.1501972000000002E-2</c:v>
                </c:pt>
                <c:pt idx="1142">
                  <c:v>0.23460980000000001</c:v>
                </c:pt>
                <c:pt idx="1143">
                  <c:v>9.0612860000000003E-2</c:v>
                </c:pt>
                <c:pt idx="1144">
                  <c:v>0.20355081999999999</c:v>
                </c:pt>
                <c:pt idx="1145">
                  <c:v>0.26912779999999997</c:v>
                </c:pt>
                <c:pt idx="1146">
                  <c:v>0.26858658000000002</c:v>
                </c:pt>
                <c:pt idx="1147">
                  <c:v>0.27325549999999998</c:v>
                </c:pt>
                <c:pt idx="1148">
                  <c:v>0.27680385000000002</c:v>
                </c:pt>
                <c:pt idx="1149">
                  <c:v>0.30767729999999999</c:v>
                </c:pt>
                <c:pt idx="1150">
                  <c:v>0.29318250000000001</c:v>
                </c:pt>
                <c:pt idx="1151">
                  <c:v>0.29780072000000002</c:v>
                </c:pt>
                <c:pt idx="1152">
                  <c:v>0.27226356000000002</c:v>
                </c:pt>
                <c:pt idx="1153">
                  <c:v>0.28655866000000002</c:v>
                </c:pt>
                <c:pt idx="1154">
                  <c:v>0.28436375000000003</c:v>
                </c:pt>
                <c:pt idx="1155">
                  <c:v>0.27272645000000001</c:v>
                </c:pt>
                <c:pt idx="1156">
                  <c:v>0.28482827999999999</c:v>
                </c:pt>
                <c:pt idx="1157">
                  <c:v>0.33724569999999998</c:v>
                </c:pt>
                <c:pt idx="1158">
                  <c:v>0.35551864</c:v>
                </c:pt>
                <c:pt idx="1159">
                  <c:v>0.3536956</c:v>
                </c:pt>
                <c:pt idx="1160">
                  <c:v>0.34262680000000001</c:v>
                </c:pt>
                <c:pt idx="1161">
                  <c:v>6.4964554999999993E-2</c:v>
                </c:pt>
                <c:pt idx="1162">
                  <c:v>0.22365502000000001</c:v>
                </c:pt>
                <c:pt idx="1163">
                  <c:v>5.6294772999999999E-2</c:v>
                </c:pt>
                <c:pt idx="1164">
                  <c:v>0.17169724</c:v>
                </c:pt>
                <c:pt idx="1165">
                  <c:v>3.7734219999999999E-2</c:v>
                </c:pt>
                <c:pt idx="1166">
                  <c:v>0.11345062</c:v>
                </c:pt>
                <c:pt idx="1167">
                  <c:v>0.38105485</c:v>
                </c:pt>
                <c:pt idx="1168">
                  <c:v>0.35760665000000003</c:v>
                </c:pt>
                <c:pt idx="1169">
                  <c:v>0.34982264000000002</c:v>
                </c:pt>
                <c:pt idx="1170">
                  <c:v>0.36257008000000002</c:v>
                </c:pt>
                <c:pt idx="1171">
                  <c:v>0.33491359999999998</c:v>
                </c:pt>
                <c:pt idx="1172">
                  <c:v>0.28319810000000001</c:v>
                </c:pt>
                <c:pt idx="1173">
                  <c:v>0.14899945000000001</c:v>
                </c:pt>
                <c:pt idx="1174">
                  <c:v>6.6441739999999999E-2</c:v>
                </c:pt>
                <c:pt idx="1175">
                  <c:v>0.31418255</c:v>
                </c:pt>
                <c:pt idx="1176">
                  <c:v>0.36884433</c:v>
                </c:pt>
                <c:pt idx="1177">
                  <c:v>0.38403894999999999</c:v>
                </c:pt>
                <c:pt idx="1178">
                  <c:v>0.38981011999999998</c:v>
                </c:pt>
                <c:pt idx="1179">
                  <c:v>0.31075507000000002</c:v>
                </c:pt>
                <c:pt idx="1180">
                  <c:v>0.29430079999999997</c:v>
                </c:pt>
                <c:pt idx="1181">
                  <c:v>0.37716618000000002</c:v>
                </c:pt>
                <c:pt idx="1182">
                  <c:v>0.34792677</c:v>
                </c:pt>
                <c:pt idx="1183">
                  <c:v>0.34609901999999998</c:v>
                </c:pt>
                <c:pt idx="1184">
                  <c:v>0.35956199999999999</c:v>
                </c:pt>
                <c:pt idx="1185">
                  <c:v>0.26484745999999998</c:v>
                </c:pt>
                <c:pt idx="1186">
                  <c:v>0.113768466</c:v>
                </c:pt>
                <c:pt idx="1187">
                  <c:v>9.8740140000000004E-2</c:v>
                </c:pt>
                <c:pt idx="1188">
                  <c:v>0.22005991999999999</c:v>
                </c:pt>
                <c:pt idx="1189">
                  <c:v>0.11577642</c:v>
                </c:pt>
                <c:pt idx="1190">
                  <c:v>0.19020002</c:v>
                </c:pt>
                <c:pt idx="1191">
                  <c:v>0.13531224</c:v>
                </c:pt>
                <c:pt idx="1192">
                  <c:v>0.30958980000000003</c:v>
                </c:pt>
                <c:pt idx="1193">
                  <c:v>0.27309707</c:v>
                </c:pt>
                <c:pt idx="1194">
                  <c:v>0.26476327</c:v>
                </c:pt>
                <c:pt idx="1195">
                  <c:v>0.25927833</c:v>
                </c:pt>
                <c:pt idx="1196">
                  <c:v>0.2933538</c:v>
                </c:pt>
                <c:pt idx="1197">
                  <c:v>0.2892653</c:v>
                </c:pt>
                <c:pt idx="1198">
                  <c:v>0.24201238</c:v>
                </c:pt>
                <c:pt idx="1199">
                  <c:v>0.28261130000000001</c:v>
                </c:pt>
                <c:pt idx="1200">
                  <c:v>0.24829660000000001</c:v>
                </c:pt>
                <c:pt idx="1201">
                  <c:v>0.28595248000000001</c:v>
                </c:pt>
                <c:pt idx="1202">
                  <c:v>0.28383543999999999</c:v>
                </c:pt>
                <c:pt idx="1203">
                  <c:v>0.24247509</c:v>
                </c:pt>
                <c:pt idx="1204">
                  <c:v>0.27393089999999998</c:v>
                </c:pt>
                <c:pt idx="1205">
                  <c:v>0.33223382000000001</c:v>
                </c:pt>
                <c:pt idx="1206">
                  <c:v>0.34831055999999999</c:v>
                </c:pt>
                <c:pt idx="1207">
                  <c:v>0.34410239999999997</c:v>
                </c:pt>
                <c:pt idx="1208">
                  <c:v>0.35053420000000002</c:v>
                </c:pt>
                <c:pt idx="1209">
                  <c:v>0.31260421999999999</c:v>
                </c:pt>
                <c:pt idx="1210">
                  <c:v>0.24678163</c:v>
                </c:pt>
                <c:pt idx="1211">
                  <c:v>0.32892936</c:v>
                </c:pt>
                <c:pt idx="1212">
                  <c:v>0.38535616</c:v>
                </c:pt>
                <c:pt idx="1213">
                  <c:v>0.38201010000000002</c:v>
                </c:pt>
                <c:pt idx="1214">
                  <c:v>0.25437734000000001</c:v>
                </c:pt>
                <c:pt idx="1215">
                  <c:v>0.281607</c:v>
                </c:pt>
                <c:pt idx="1216">
                  <c:v>0.29553237999999998</c:v>
                </c:pt>
                <c:pt idx="1217">
                  <c:v>0.33082792</c:v>
                </c:pt>
                <c:pt idx="1218">
                  <c:v>0.33774324999999999</c:v>
                </c:pt>
                <c:pt idx="1219">
                  <c:v>0.27660667999999999</c:v>
                </c:pt>
                <c:pt idx="1220">
                  <c:v>0.30645456999999998</c:v>
                </c:pt>
                <c:pt idx="1221">
                  <c:v>0.36391234</c:v>
                </c:pt>
                <c:pt idx="1222">
                  <c:v>0.37504052999999998</c:v>
                </c:pt>
                <c:pt idx="1223">
                  <c:v>0.37375617</c:v>
                </c:pt>
                <c:pt idx="1224">
                  <c:v>0.38696926999999998</c:v>
                </c:pt>
                <c:pt idx="1225">
                  <c:v>0.38772064000000001</c:v>
                </c:pt>
                <c:pt idx="1226">
                  <c:v>0.37243134</c:v>
                </c:pt>
                <c:pt idx="1227">
                  <c:v>0.39202628</c:v>
                </c:pt>
                <c:pt idx="1228">
                  <c:v>0.37678197000000002</c:v>
                </c:pt>
                <c:pt idx="1229">
                  <c:v>0.3760386</c:v>
                </c:pt>
                <c:pt idx="1230">
                  <c:v>0.34250017999999999</c:v>
                </c:pt>
                <c:pt idx="1231">
                  <c:v>0.33352043999999997</c:v>
                </c:pt>
                <c:pt idx="1232">
                  <c:v>0.34057572000000003</c:v>
                </c:pt>
                <c:pt idx="1233">
                  <c:v>0.36564862999999997</c:v>
                </c:pt>
                <c:pt idx="1234">
                  <c:v>0.37924573</c:v>
                </c:pt>
                <c:pt idx="1235">
                  <c:v>0.37613952</c:v>
                </c:pt>
                <c:pt idx="1236">
                  <c:v>0.38687199999999999</c:v>
                </c:pt>
                <c:pt idx="1237">
                  <c:v>0.38164680000000001</c:v>
                </c:pt>
                <c:pt idx="1238">
                  <c:v>0.37957859999999999</c:v>
                </c:pt>
                <c:pt idx="1239">
                  <c:v>0.38900644000000001</c:v>
                </c:pt>
                <c:pt idx="1240">
                  <c:v>0.35374783999999998</c:v>
                </c:pt>
                <c:pt idx="1241">
                  <c:v>0.35743039999999998</c:v>
                </c:pt>
                <c:pt idx="1242">
                  <c:v>0.35575590000000001</c:v>
                </c:pt>
                <c:pt idx="1243">
                  <c:v>0.30791885000000002</c:v>
                </c:pt>
                <c:pt idx="1244">
                  <c:v>0.33001435000000001</c:v>
                </c:pt>
                <c:pt idx="1245">
                  <c:v>0.38602017999999999</c:v>
                </c:pt>
                <c:pt idx="1246">
                  <c:v>0.37190564999999998</c:v>
                </c:pt>
                <c:pt idx="1247">
                  <c:v>0.38789570000000001</c:v>
                </c:pt>
                <c:pt idx="1248">
                  <c:v>0.38186848000000001</c:v>
                </c:pt>
                <c:pt idx="1249">
                  <c:v>0.38632685</c:v>
                </c:pt>
                <c:pt idx="1250">
                  <c:v>0.39428127000000002</c:v>
                </c:pt>
                <c:pt idx="1251">
                  <c:v>0.38694679999999998</c:v>
                </c:pt>
                <c:pt idx="1252">
                  <c:v>0.36911496999999999</c:v>
                </c:pt>
                <c:pt idx="1253">
                  <c:v>0.35563194999999997</c:v>
                </c:pt>
                <c:pt idx="1254">
                  <c:v>0.35632124999999998</c:v>
                </c:pt>
                <c:pt idx="1255">
                  <c:v>0.35393763</c:v>
                </c:pt>
                <c:pt idx="1256">
                  <c:v>0.3544137</c:v>
                </c:pt>
                <c:pt idx="1257">
                  <c:v>0.30020142</c:v>
                </c:pt>
                <c:pt idx="1258">
                  <c:v>0.31526533000000001</c:v>
                </c:pt>
                <c:pt idx="1259">
                  <c:v>6.1766441999999998E-2</c:v>
                </c:pt>
                <c:pt idx="1260">
                  <c:v>0.30003311999999999</c:v>
                </c:pt>
                <c:pt idx="1261">
                  <c:v>0.23134562</c:v>
                </c:pt>
                <c:pt idx="1262">
                  <c:v>0.10217902</c:v>
                </c:pt>
                <c:pt idx="1263">
                  <c:v>0.32093497999999998</c:v>
                </c:pt>
                <c:pt idx="1264">
                  <c:v>0.35752127</c:v>
                </c:pt>
                <c:pt idx="1265">
                  <c:v>0.35298467</c:v>
                </c:pt>
                <c:pt idx="1266">
                  <c:v>0.16757844</c:v>
                </c:pt>
                <c:pt idx="1267">
                  <c:v>6.4637004999999997E-2</c:v>
                </c:pt>
                <c:pt idx="1268">
                  <c:v>0.30832186</c:v>
                </c:pt>
                <c:pt idx="1269">
                  <c:v>0.34827166999999998</c:v>
                </c:pt>
                <c:pt idx="1270">
                  <c:v>0.34230696999999999</c:v>
                </c:pt>
                <c:pt idx="1271">
                  <c:v>0.30573289999999997</c:v>
                </c:pt>
                <c:pt idx="1272">
                  <c:v>0.30832356</c:v>
                </c:pt>
                <c:pt idx="1273">
                  <c:v>0.32700200000000001</c:v>
                </c:pt>
                <c:pt idx="1274">
                  <c:v>0.34657874999999999</c:v>
                </c:pt>
                <c:pt idx="1275">
                  <c:v>0.35359687000000001</c:v>
                </c:pt>
                <c:pt idx="1276">
                  <c:v>0.35811353000000001</c:v>
                </c:pt>
                <c:pt idx="1277">
                  <c:v>0.37662595999999998</c:v>
                </c:pt>
                <c:pt idx="1278">
                  <c:v>0.35472226000000001</c:v>
                </c:pt>
                <c:pt idx="1279">
                  <c:v>0.34394072999999997</c:v>
                </c:pt>
                <c:pt idx="1280">
                  <c:v>0.34585310000000002</c:v>
                </c:pt>
                <c:pt idx="1281">
                  <c:v>0.3167778</c:v>
                </c:pt>
                <c:pt idx="1282">
                  <c:v>0.29503681999999998</c:v>
                </c:pt>
                <c:pt idx="1283">
                  <c:v>0.307583</c:v>
                </c:pt>
                <c:pt idx="1284">
                  <c:v>0.28988101999999999</c:v>
                </c:pt>
                <c:pt idx="1285">
                  <c:v>0.27656609999999998</c:v>
                </c:pt>
                <c:pt idx="1286">
                  <c:v>0.30636770000000002</c:v>
                </c:pt>
                <c:pt idx="1287">
                  <c:v>0.36874276</c:v>
                </c:pt>
                <c:pt idx="1288">
                  <c:v>0.35115175999999998</c:v>
                </c:pt>
                <c:pt idx="1289">
                  <c:v>0.34513973999999997</c:v>
                </c:pt>
                <c:pt idx="1290">
                  <c:v>0.36533520000000003</c:v>
                </c:pt>
                <c:pt idx="1291">
                  <c:v>0.36141366000000003</c:v>
                </c:pt>
                <c:pt idx="1292">
                  <c:v>0.35918060000000002</c:v>
                </c:pt>
                <c:pt idx="1293">
                  <c:v>0.33148187000000001</c:v>
                </c:pt>
                <c:pt idx="1294">
                  <c:v>0.3488966</c:v>
                </c:pt>
                <c:pt idx="1295">
                  <c:v>0.37503609999999998</c:v>
                </c:pt>
                <c:pt idx="1296">
                  <c:v>0.36855919999999998</c:v>
                </c:pt>
                <c:pt idx="1297">
                  <c:v>0.38164142000000001</c:v>
                </c:pt>
                <c:pt idx="1298">
                  <c:v>0.38143525</c:v>
                </c:pt>
                <c:pt idx="1299">
                  <c:v>0.36998025000000001</c:v>
                </c:pt>
                <c:pt idx="1300">
                  <c:v>0.36826756999999999</c:v>
                </c:pt>
                <c:pt idx="1301">
                  <c:v>0.38647520000000002</c:v>
                </c:pt>
                <c:pt idx="1302">
                  <c:v>0.34490493</c:v>
                </c:pt>
                <c:pt idx="1303">
                  <c:v>0.33673950000000002</c:v>
                </c:pt>
                <c:pt idx="1304">
                  <c:v>0.35988789999999998</c:v>
                </c:pt>
                <c:pt idx="1305">
                  <c:v>0.29088697000000002</c:v>
                </c:pt>
                <c:pt idx="1306">
                  <c:v>0.28439104999999998</c:v>
                </c:pt>
                <c:pt idx="1307">
                  <c:v>0.30477837000000002</c:v>
                </c:pt>
                <c:pt idx="1308">
                  <c:v>0.28714361999999999</c:v>
                </c:pt>
                <c:pt idx="1309">
                  <c:v>0.29382121999999999</c:v>
                </c:pt>
                <c:pt idx="1310">
                  <c:v>0.296375</c:v>
                </c:pt>
                <c:pt idx="1311">
                  <c:v>7.9082799999999995E-2</c:v>
                </c:pt>
                <c:pt idx="1312">
                  <c:v>0.31439130999999998</c:v>
                </c:pt>
                <c:pt idx="1313">
                  <c:v>0.25659330000000002</c:v>
                </c:pt>
                <c:pt idx="1314">
                  <c:v>0.25862681999999998</c:v>
                </c:pt>
                <c:pt idx="1315">
                  <c:v>0.2877711</c:v>
                </c:pt>
                <c:pt idx="1316">
                  <c:v>0.29062860000000001</c:v>
                </c:pt>
                <c:pt idx="1317">
                  <c:v>0.30592000000000003</c:v>
                </c:pt>
                <c:pt idx="1318">
                  <c:v>0.29044797999999999</c:v>
                </c:pt>
                <c:pt idx="1319">
                  <c:v>0.30999407000000001</c:v>
                </c:pt>
                <c:pt idx="1320">
                  <c:v>0.35343570000000002</c:v>
                </c:pt>
                <c:pt idx="1321">
                  <c:v>0.35775312999999997</c:v>
                </c:pt>
                <c:pt idx="1322">
                  <c:v>0.3618056</c:v>
                </c:pt>
                <c:pt idx="1323">
                  <c:v>0.3385301</c:v>
                </c:pt>
                <c:pt idx="1324">
                  <c:v>0.35568212999999999</c:v>
                </c:pt>
                <c:pt idx="1325">
                  <c:v>0.38702497000000002</c:v>
                </c:pt>
                <c:pt idx="1326">
                  <c:v>0.32995405999999999</c:v>
                </c:pt>
                <c:pt idx="1327">
                  <c:v>0.32122463000000001</c:v>
                </c:pt>
                <c:pt idx="1328">
                  <c:v>0.34154010000000001</c:v>
                </c:pt>
                <c:pt idx="1329">
                  <c:v>0.25911695000000001</c:v>
                </c:pt>
                <c:pt idx="1330">
                  <c:v>3.5217334000000003E-2</c:v>
                </c:pt>
                <c:pt idx="1331">
                  <c:v>0.29406510000000002</c:v>
                </c:pt>
                <c:pt idx="1332">
                  <c:v>0.27830470000000002</c:v>
                </c:pt>
                <c:pt idx="1333">
                  <c:v>0.27809455999999999</c:v>
                </c:pt>
                <c:pt idx="1334">
                  <c:v>0.29944056000000002</c:v>
                </c:pt>
                <c:pt idx="1335">
                  <c:v>0.15560994</c:v>
                </c:pt>
                <c:pt idx="1336">
                  <c:v>0.25608507000000003</c:v>
                </c:pt>
                <c:pt idx="1337">
                  <c:v>0.25498759999999998</c:v>
                </c:pt>
                <c:pt idx="1338">
                  <c:v>0.24990164000000001</c:v>
                </c:pt>
                <c:pt idx="1339">
                  <c:v>0.28044707000000002</c:v>
                </c:pt>
                <c:pt idx="1340">
                  <c:v>0.29416179999999997</c:v>
                </c:pt>
                <c:pt idx="1341">
                  <c:v>0.33411488</c:v>
                </c:pt>
                <c:pt idx="1342">
                  <c:v>0.30969855000000002</c:v>
                </c:pt>
                <c:pt idx="1343">
                  <c:v>0.31738567000000001</c:v>
                </c:pt>
                <c:pt idx="1344">
                  <c:v>0.32170987000000001</c:v>
                </c:pt>
                <c:pt idx="1345">
                  <c:v>0.34347784999999997</c:v>
                </c:pt>
                <c:pt idx="1346">
                  <c:v>0.35687995</c:v>
                </c:pt>
                <c:pt idx="1347">
                  <c:v>0.35896850000000002</c:v>
                </c:pt>
                <c:pt idx="1348">
                  <c:v>0.37048286000000002</c:v>
                </c:pt>
                <c:pt idx="1349">
                  <c:v>0.38659473999999999</c:v>
                </c:pt>
                <c:pt idx="1350">
                  <c:v>0.33498719999999998</c:v>
                </c:pt>
                <c:pt idx="1351">
                  <c:v>0.33002019999999999</c:v>
                </c:pt>
                <c:pt idx="1352">
                  <c:v>0.34936815999999998</c:v>
                </c:pt>
                <c:pt idx="1353">
                  <c:v>0.28356996000000001</c:v>
                </c:pt>
                <c:pt idx="1354">
                  <c:v>0.10892794</c:v>
                </c:pt>
                <c:pt idx="1355">
                  <c:v>0.18902071000000001</c:v>
                </c:pt>
                <c:pt idx="1356">
                  <c:v>0.12960057999999999</c:v>
                </c:pt>
                <c:pt idx="1357">
                  <c:v>3.3244412000000001E-2</c:v>
                </c:pt>
                <c:pt idx="1358">
                  <c:v>0.16801679</c:v>
                </c:pt>
                <c:pt idx="1359">
                  <c:v>1.9985743E-2</c:v>
                </c:pt>
                <c:pt idx="1360">
                  <c:v>0.24704227000000001</c:v>
                </c:pt>
                <c:pt idx="1361">
                  <c:v>0.26469344</c:v>
                </c:pt>
                <c:pt idx="1362">
                  <c:v>0.25509540000000003</c:v>
                </c:pt>
                <c:pt idx="1363">
                  <c:v>0.3017089</c:v>
                </c:pt>
                <c:pt idx="1364">
                  <c:v>0.28805342</c:v>
                </c:pt>
                <c:pt idx="1365">
                  <c:v>0.35022923</c:v>
                </c:pt>
                <c:pt idx="1366">
                  <c:v>0.32470961999999998</c:v>
                </c:pt>
                <c:pt idx="1367">
                  <c:v>0.3254475</c:v>
                </c:pt>
                <c:pt idx="1368">
                  <c:v>0.33559600000000001</c:v>
                </c:pt>
                <c:pt idx="1369">
                  <c:v>0.33118619999999999</c:v>
                </c:pt>
                <c:pt idx="1370">
                  <c:v>0.35391682000000002</c:v>
                </c:pt>
                <c:pt idx="1371">
                  <c:v>0.37488632999999999</c:v>
                </c:pt>
                <c:pt idx="1372">
                  <c:v>0.37636405000000001</c:v>
                </c:pt>
                <c:pt idx="1373">
                  <c:v>0.36942035000000001</c:v>
                </c:pt>
                <c:pt idx="1374">
                  <c:v>0.33645292999999998</c:v>
                </c:pt>
                <c:pt idx="1375">
                  <c:v>0.33363136999999998</c:v>
                </c:pt>
                <c:pt idx="1376">
                  <c:v>0.35081318</c:v>
                </c:pt>
                <c:pt idx="1377">
                  <c:v>0.27799404</c:v>
                </c:pt>
                <c:pt idx="1378">
                  <c:v>0.21457903</c:v>
                </c:pt>
                <c:pt idx="1379">
                  <c:v>7.3695733999999999E-2</c:v>
                </c:pt>
                <c:pt idx="1380">
                  <c:v>4.0535439999999999E-2</c:v>
                </c:pt>
                <c:pt idx="1381">
                  <c:v>4.6994294999999998E-2</c:v>
                </c:pt>
                <c:pt idx="1382">
                  <c:v>2.8929597000000001E-2</c:v>
                </c:pt>
                <c:pt idx="1383">
                  <c:v>9.719353E-2</c:v>
                </c:pt>
                <c:pt idx="1384">
                  <c:v>0.25436409999999998</c:v>
                </c:pt>
                <c:pt idx="1385">
                  <c:v>7.5257080000000004E-2</c:v>
                </c:pt>
                <c:pt idx="1386">
                  <c:v>0.24826549000000001</c:v>
                </c:pt>
                <c:pt idx="1387">
                  <c:v>5.2923955000000002E-2</c:v>
                </c:pt>
                <c:pt idx="1388">
                  <c:v>0.15102124</c:v>
                </c:pt>
                <c:pt idx="1389">
                  <c:v>0.35554113999999998</c:v>
                </c:pt>
                <c:pt idx="1390">
                  <c:v>0.3680274</c:v>
                </c:pt>
                <c:pt idx="1391">
                  <c:v>0.36156981999999999</c:v>
                </c:pt>
                <c:pt idx="1392">
                  <c:v>0.36107223999999999</c:v>
                </c:pt>
                <c:pt idx="1393">
                  <c:v>0.36384532000000003</c:v>
                </c:pt>
                <c:pt idx="1394">
                  <c:v>0.37320322</c:v>
                </c:pt>
                <c:pt idx="1395">
                  <c:v>0.3772237</c:v>
                </c:pt>
                <c:pt idx="1396">
                  <c:v>0.38545879999999999</c:v>
                </c:pt>
                <c:pt idx="1397">
                  <c:v>0.3702529</c:v>
                </c:pt>
                <c:pt idx="1398">
                  <c:v>0.32057625000000001</c:v>
                </c:pt>
                <c:pt idx="1399">
                  <c:v>0.31705397000000002</c:v>
                </c:pt>
                <c:pt idx="1400">
                  <c:v>0.34387679999999998</c:v>
                </c:pt>
                <c:pt idx="1401">
                  <c:v>0.40811429999999999</c:v>
                </c:pt>
                <c:pt idx="1402">
                  <c:v>0.31255240000000001</c:v>
                </c:pt>
                <c:pt idx="1403">
                  <c:v>0.27626613</c:v>
                </c:pt>
                <c:pt idx="1404">
                  <c:v>0.26851239999999998</c:v>
                </c:pt>
                <c:pt idx="1405">
                  <c:v>0.24765218999999999</c:v>
                </c:pt>
                <c:pt idx="1406">
                  <c:v>4.8376615999999997E-2</c:v>
                </c:pt>
                <c:pt idx="1407">
                  <c:v>0.14387158999999999</c:v>
                </c:pt>
                <c:pt idx="1408">
                  <c:v>0.26113083999999998</c:v>
                </c:pt>
                <c:pt idx="1409">
                  <c:v>0.24925783000000001</c:v>
                </c:pt>
                <c:pt idx="1410">
                  <c:v>0.2877036</c:v>
                </c:pt>
                <c:pt idx="1411">
                  <c:v>0.22761471999999999</c:v>
                </c:pt>
                <c:pt idx="1412">
                  <c:v>0.23581617999999999</c:v>
                </c:pt>
                <c:pt idx="1413">
                  <c:v>0.25438216000000002</c:v>
                </c:pt>
                <c:pt idx="1414">
                  <c:v>0.257386</c:v>
                </c:pt>
                <c:pt idx="1415">
                  <c:v>0.28031686</c:v>
                </c:pt>
                <c:pt idx="1416">
                  <c:v>0.31570172000000002</c:v>
                </c:pt>
                <c:pt idx="1417">
                  <c:v>0.36485118</c:v>
                </c:pt>
                <c:pt idx="1418">
                  <c:v>0.31509396000000001</c:v>
                </c:pt>
                <c:pt idx="1419">
                  <c:v>0.29862509999999998</c:v>
                </c:pt>
                <c:pt idx="1420">
                  <c:v>0.32649329999999999</c:v>
                </c:pt>
                <c:pt idx="1421">
                  <c:v>0.36372399999999999</c:v>
                </c:pt>
                <c:pt idx="1422">
                  <c:v>0.3350011</c:v>
                </c:pt>
                <c:pt idx="1423">
                  <c:v>0.33906183000000001</c:v>
                </c:pt>
                <c:pt idx="1424">
                  <c:v>0.27035415000000002</c:v>
                </c:pt>
                <c:pt idx="1425">
                  <c:v>4.1680306E-2</c:v>
                </c:pt>
                <c:pt idx="1426">
                  <c:v>0.28764018000000002</c:v>
                </c:pt>
                <c:pt idx="1427">
                  <c:v>0.29922779999999999</c:v>
                </c:pt>
                <c:pt idx="1428">
                  <c:v>3.4833990000000002E-2</c:v>
                </c:pt>
                <c:pt idx="1429">
                  <c:v>0.24143096999999999</c:v>
                </c:pt>
                <c:pt idx="1430">
                  <c:v>6.4308939999999995E-2</c:v>
                </c:pt>
                <c:pt idx="1431">
                  <c:v>1.3006007E-2</c:v>
                </c:pt>
                <c:pt idx="1432">
                  <c:v>5.4218505E-2</c:v>
                </c:pt>
                <c:pt idx="1433">
                  <c:v>1.5993988000000001E-2</c:v>
                </c:pt>
                <c:pt idx="1434">
                  <c:v>9.6550696000000005E-2</c:v>
                </c:pt>
                <c:pt idx="1435">
                  <c:v>0.19912242999999999</c:v>
                </c:pt>
                <c:pt idx="1436">
                  <c:v>4.8996046000000001E-2</c:v>
                </c:pt>
                <c:pt idx="1437">
                  <c:v>0.31192110000000001</c:v>
                </c:pt>
                <c:pt idx="1438">
                  <c:v>0.11837156</c:v>
                </c:pt>
                <c:pt idx="1439">
                  <c:v>0.25674585</c:v>
                </c:pt>
                <c:pt idx="1440">
                  <c:v>0.26935056000000002</c:v>
                </c:pt>
                <c:pt idx="1441">
                  <c:v>0.29757169999999999</c:v>
                </c:pt>
                <c:pt idx="1442">
                  <c:v>0.30521880000000001</c:v>
                </c:pt>
                <c:pt idx="1443">
                  <c:v>0.32852963000000002</c:v>
                </c:pt>
                <c:pt idx="1444">
                  <c:v>0.34876521999999999</c:v>
                </c:pt>
                <c:pt idx="1445">
                  <c:v>0.38634600000000002</c:v>
                </c:pt>
                <c:pt idx="1446">
                  <c:v>0.33126911999999997</c:v>
                </c:pt>
                <c:pt idx="1447">
                  <c:v>0.32824873999999998</c:v>
                </c:pt>
                <c:pt idx="1448">
                  <c:v>0.27110339999999999</c:v>
                </c:pt>
                <c:pt idx="1449">
                  <c:v>3.1188649999999998E-2</c:v>
                </c:pt>
                <c:pt idx="1450">
                  <c:v>0.16774410000000001</c:v>
                </c:pt>
                <c:pt idx="1451">
                  <c:v>1.2397528E-2</c:v>
                </c:pt>
                <c:pt idx="1452">
                  <c:v>6.0102115999999997E-2</c:v>
                </c:pt>
                <c:pt idx="1453">
                  <c:v>3.2380133999999998E-2</c:v>
                </c:pt>
                <c:pt idx="1454">
                  <c:v>2.0628784000000001E-2</c:v>
                </c:pt>
                <c:pt idx="1455">
                  <c:v>1.3427008000000001E-2</c:v>
                </c:pt>
                <c:pt idx="1456">
                  <c:v>1.7282461999999998E-2</c:v>
                </c:pt>
                <c:pt idx="1457">
                  <c:v>6.2154856000000001E-2</c:v>
                </c:pt>
                <c:pt idx="1458">
                  <c:v>4.9594246000000002E-2</c:v>
                </c:pt>
                <c:pt idx="1459">
                  <c:v>0.16047658000000001</c:v>
                </c:pt>
                <c:pt idx="1460">
                  <c:v>8.9030910000000005E-2</c:v>
                </c:pt>
                <c:pt idx="1461">
                  <c:v>2.7205171E-2</c:v>
                </c:pt>
                <c:pt idx="1462">
                  <c:v>8.1827839999999999E-2</c:v>
                </c:pt>
                <c:pt idx="1463">
                  <c:v>4.1581060000000003E-2</c:v>
                </c:pt>
                <c:pt idx="1464">
                  <c:v>0.31572225999999998</c:v>
                </c:pt>
                <c:pt idx="1465">
                  <c:v>0.24534489000000001</c:v>
                </c:pt>
                <c:pt idx="1466">
                  <c:v>5.0967235E-2</c:v>
                </c:pt>
                <c:pt idx="1467">
                  <c:v>2.6096692000000001E-2</c:v>
                </c:pt>
                <c:pt idx="1468">
                  <c:v>5.0745766999999997E-2</c:v>
                </c:pt>
                <c:pt idx="1469">
                  <c:v>8.6758113999999997E-2</c:v>
                </c:pt>
                <c:pt idx="1470">
                  <c:v>0.34028774000000001</c:v>
                </c:pt>
                <c:pt idx="1471">
                  <c:v>0.25412583</c:v>
                </c:pt>
                <c:pt idx="1472">
                  <c:v>0.26412766999999998</c:v>
                </c:pt>
                <c:pt idx="1473">
                  <c:v>0.101312555</c:v>
                </c:pt>
                <c:pt idx="1474">
                  <c:v>0.27110731999999998</c:v>
                </c:pt>
                <c:pt idx="1475">
                  <c:v>1.4124774999999999E-2</c:v>
                </c:pt>
                <c:pt idx="1476">
                  <c:v>0.21481919999999999</c:v>
                </c:pt>
                <c:pt idx="1477">
                  <c:v>8.1835580000000005E-2</c:v>
                </c:pt>
                <c:pt idx="1478">
                  <c:v>0.30147263000000002</c:v>
                </c:pt>
                <c:pt idx="1479">
                  <c:v>0.38133319999999998</c:v>
                </c:pt>
                <c:pt idx="1480">
                  <c:v>0.34404370000000001</c:v>
                </c:pt>
                <c:pt idx="1481">
                  <c:v>0.34523789999999999</c:v>
                </c:pt>
                <c:pt idx="1482">
                  <c:v>0.34347978000000001</c:v>
                </c:pt>
                <c:pt idx="1483">
                  <c:v>0.17229322999999999</c:v>
                </c:pt>
                <c:pt idx="1484">
                  <c:v>0.30848386999999999</c:v>
                </c:pt>
                <c:pt idx="1485">
                  <c:v>0.29744103999999999</c:v>
                </c:pt>
                <c:pt idx="1486">
                  <c:v>0.31880024000000001</c:v>
                </c:pt>
                <c:pt idx="1487">
                  <c:v>0.33403027000000002</c:v>
                </c:pt>
                <c:pt idx="1488">
                  <c:v>0.35938494999999998</c:v>
                </c:pt>
                <c:pt idx="1489">
                  <c:v>0.37284982</c:v>
                </c:pt>
                <c:pt idx="1490">
                  <c:v>0.37069383</c:v>
                </c:pt>
                <c:pt idx="1491">
                  <c:v>0.37375409999999998</c:v>
                </c:pt>
                <c:pt idx="1492">
                  <c:v>0.37570540000000002</c:v>
                </c:pt>
                <c:pt idx="1493">
                  <c:v>0.37118444</c:v>
                </c:pt>
                <c:pt idx="1494">
                  <c:v>0.33579453999999997</c:v>
                </c:pt>
                <c:pt idx="1495">
                  <c:v>0.33257595000000001</c:v>
                </c:pt>
                <c:pt idx="1496">
                  <c:v>0.34575027000000003</c:v>
                </c:pt>
                <c:pt idx="1497">
                  <c:v>0.27105172999999999</c:v>
                </c:pt>
                <c:pt idx="1498">
                  <c:v>0.23730183999999999</c:v>
                </c:pt>
                <c:pt idx="1499">
                  <c:v>0.28181119999999998</c:v>
                </c:pt>
                <c:pt idx="1500">
                  <c:v>0.18059659</c:v>
                </c:pt>
                <c:pt idx="1501">
                  <c:v>0.18289179999999999</c:v>
                </c:pt>
                <c:pt idx="1502">
                  <c:v>2.0500612000000001E-2</c:v>
                </c:pt>
                <c:pt idx="1503">
                  <c:v>1.9884104E-2</c:v>
                </c:pt>
                <c:pt idx="1504">
                  <c:v>0.23493974000000001</c:v>
                </c:pt>
                <c:pt idx="1505">
                  <c:v>4.2361870000000003E-2</c:v>
                </c:pt>
                <c:pt idx="1506">
                  <c:v>6.4440734999999999E-2</c:v>
                </c:pt>
                <c:pt idx="1507">
                  <c:v>0.17431726</c:v>
                </c:pt>
                <c:pt idx="1508">
                  <c:v>0.13675520999999999</c:v>
                </c:pt>
                <c:pt idx="1509">
                  <c:v>0.28902072000000001</c:v>
                </c:pt>
                <c:pt idx="1510">
                  <c:v>0.27609711999999997</c:v>
                </c:pt>
                <c:pt idx="1511">
                  <c:v>0.27907284999999998</c:v>
                </c:pt>
                <c:pt idx="1512">
                  <c:v>0.28057438000000001</c:v>
                </c:pt>
                <c:pt idx="1513">
                  <c:v>0.27830237000000002</c:v>
                </c:pt>
                <c:pt idx="1514">
                  <c:v>0.30000835999999997</c:v>
                </c:pt>
                <c:pt idx="1515">
                  <c:v>0.32691416000000001</c:v>
                </c:pt>
                <c:pt idx="1516">
                  <c:v>0.35290505999999999</c:v>
                </c:pt>
                <c:pt idx="1517">
                  <c:v>0.37011504000000001</c:v>
                </c:pt>
                <c:pt idx="1518">
                  <c:v>0.33410403</c:v>
                </c:pt>
                <c:pt idx="1519">
                  <c:v>0.33142853</c:v>
                </c:pt>
                <c:pt idx="1520">
                  <c:v>0.26260704000000001</c:v>
                </c:pt>
                <c:pt idx="1521">
                  <c:v>2.7854549999999999E-2</c:v>
                </c:pt>
                <c:pt idx="1522">
                  <c:v>0.27583435000000001</c:v>
                </c:pt>
                <c:pt idx="1523">
                  <c:v>3.9363469999999998E-2</c:v>
                </c:pt>
                <c:pt idx="1524">
                  <c:v>6.1706785E-2</c:v>
                </c:pt>
                <c:pt idx="1525">
                  <c:v>8.3583240000000003E-2</c:v>
                </c:pt>
                <c:pt idx="1526">
                  <c:v>5.0628579999999999E-2</c:v>
                </c:pt>
                <c:pt idx="1527">
                  <c:v>2.2905286E-2</c:v>
                </c:pt>
                <c:pt idx="1528">
                  <c:v>2.0337102999999999E-2</c:v>
                </c:pt>
                <c:pt idx="1529">
                  <c:v>0.13039626000000001</c:v>
                </c:pt>
                <c:pt idx="1530">
                  <c:v>0.18632404999999999</c:v>
                </c:pt>
                <c:pt idx="1531">
                  <c:v>7.4126369999999997E-2</c:v>
                </c:pt>
                <c:pt idx="1532">
                  <c:v>0.10403737</c:v>
                </c:pt>
                <c:pt idx="1533">
                  <c:v>0.16290126999999999</c:v>
                </c:pt>
                <c:pt idx="1534">
                  <c:v>0.19918280999999999</c:v>
                </c:pt>
                <c:pt idx="1535">
                  <c:v>0.23605034999999999</c:v>
                </c:pt>
                <c:pt idx="1536">
                  <c:v>0.22155283000000001</c:v>
                </c:pt>
                <c:pt idx="1537">
                  <c:v>0.27229977</c:v>
                </c:pt>
                <c:pt idx="1538">
                  <c:v>0.28575790000000001</c:v>
                </c:pt>
                <c:pt idx="1539">
                  <c:v>0.28081062000000001</c:v>
                </c:pt>
                <c:pt idx="1540">
                  <c:v>0.31962937000000002</c:v>
                </c:pt>
                <c:pt idx="1541">
                  <c:v>0.31991234000000002</c:v>
                </c:pt>
                <c:pt idx="1542">
                  <c:v>0.34347244999999998</c:v>
                </c:pt>
                <c:pt idx="1543">
                  <c:v>0.34165200000000001</c:v>
                </c:pt>
                <c:pt idx="1544">
                  <c:v>0.28005396999999999</c:v>
                </c:pt>
                <c:pt idx="1545">
                  <c:v>0.28357463999999999</c:v>
                </c:pt>
                <c:pt idx="1546">
                  <c:v>3.1780999999999997E-2</c:v>
                </c:pt>
                <c:pt idx="1547">
                  <c:v>0.29885050000000002</c:v>
                </c:pt>
                <c:pt idx="1548">
                  <c:v>0.27581018000000002</c:v>
                </c:pt>
                <c:pt idx="1549">
                  <c:v>0.19810516</c:v>
                </c:pt>
                <c:pt idx="1550">
                  <c:v>1.9004232999999999E-2</c:v>
                </c:pt>
                <c:pt idx="1551">
                  <c:v>1.7713006999999999E-2</c:v>
                </c:pt>
                <c:pt idx="1552">
                  <c:v>0.27239624000000001</c:v>
                </c:pt>
                <c:pt idx="1553">
                  <c:v>0.26727699999999999</c:v>
                </c:pt>
                <c:pt idx="1554">
                  <c:v>4.3602080000000001E-2</c:v>
                </c:pt>
                <c:pt idx="1555">
                  <c:v>2.1944835999999999E-2</c:v>
                </c:pt>
                <c:pt idx="1556">
                  <c:v>0.12183297</c:v>
                </c:pt>
                <c:pt idx="1557">
                  <c:v>3.2549139999999997E-2</c:v>
                </c:pt>
                <c:pt idx="1558">
                  <c:v>0.27065309999999998</c:v>
                </c:pt>
                <c:pt idx="1559">
                  <c:v>0.32192090000000001</c:v>
                </c:pt>
                <c:pt idx="1560">
                  <c:v>0.14451301</c:v>
                </c:pt>
                <c:pt idx="1561">
                  <c:v>5.7634423999999997E-2</c:v>
                </c:pt>
                <c:pt idx="1562">
                  <c:v>0.27035169999999997</c:v>
                </c:pt>
                <c:pt idx="1563">
                  <c:v>9.4336464999999994E-2</c:v>
                </c:pt>
                <c:pt idx="1564">
                  <c:v>0.18171245999999999</c:v>
                </c:pt>
                <c:pt idx="1565">
                  <c:v>0.27683753</c:v>
                </c:pt>
                <c:pt idx="1566">
                  <c:v>0.36775560000000002</c:v>
                </c:pt>
                <c:pt idx="1567">
                  <c:v>0.34626487</c:v>
                </c:pt>
                <c:pt idx="1568">
                  <c:v>0.30278430000000001</c:v>
                </c:pt>
                <c:pt idx="1569">
                  <c:v>0.30072975000000002</c:v>
                </c:pt>
                <c:pt idx="1570">
                  <c:v>0.26097999999999999</c:v>
                </c:pt>
                <c:pt idx="1571">
                  <c:v>0.19826503000000001</c:v>
                </c:pt>
                <c:pt idx="1572">
                  <c:v>0.2005286</c:v>
                </c:pt>
                <c:pt idx="1573">
                  <c:v>0.11373542</c:v>
                </c:pt>
                <c:pt idx="1574">
                  <c:v>9.9174390000000001E-2</c:v>
                </c:pt>
                <c:pt idx="1575">
                  <c:v>4.0034979999999998E-2</c:v>
                </c:pt>
                <c:pt idx="1576">
                  <c:v>9.0767189999999998E-2</c:v>
                </c:pt>
                <c:pt idx="1577">
                  <c:v>0.20449644</c:v>
                </c:pt>
                <c:pt idx="1578">
                  <c:v>0.11970109</c:v>
                </c:pt>
                <c:pt idx="1579">
                  <c:v>0.18745265999999999</c:v>
                </c:pt>
                <c:pt idx="1580">
                  <c:v>0.16359631999999999</c:v>
                </c:pt>
                <c:pt idx="1581">
                  <c:v>0.29681956999999998</c:v>
                </c:pt>
                <c:pt idx="1582">
                  <c:v>0.26127884000000001</c:v>
                </c:pt>
                <c:pt idx="1583">
                  <c:v>0.29730721999999998</c:v>
                </c:pt>
                <c:pt idx="1584">
                  <c:v>0.35993920000000001</c:v>
                </c:pt>
                <c:pt idx="1585">
                  <c:v>0.36817234999999998</c:v>
                </c:pt>
                <c:pt idx="1586">
                  <c:v>0.37979400000000002</c:v>
                </c:pt>
                <c:pt idx="1587">
                  <c:v>0.3507826</c:v>
                </c:pt>
                <c:pt idx="1588">
                  <c:v>0.36650714000000001</c:v>
                </c:pt>
                <c:pt idx="1589">
                  <c:v>0.36536908000000001</c:v>
                </c:pt>
                <c:pt idx="1590">
                  <c:v>0.32898358</c:v>
                </c:pt>
                <c:pt idx="1591">
                  <c:v>0.32882136000000001</c:v>
                </c:pt>
                <c:pt idx="1592">
                  <c:v>0.28545058000000001</c:v>
                </c:pt>
                <c:pt idx="1593">
                  <c:v>0.25816280000000003</c:v>
                </c:pt>
                <c:pt idx="1594">
                  <c:v>6.6414479999999998E-2</c:v>
                </c:pt>
                <c:pt idx="1595">
                  <c:v>8.7187319999999999E-2</c:v>
                </c:pt>
                <c:pt idx="1596">
                  <c:v>2.0115184000000001E-2</c:v>
                </c:pt>
                <c:pt idx="1597">
                  <c:v>1.1461001E-2</c:v>
                </c:pt>
                <c:pt idx="1598">
                  <c:v>2.0709379999999999E-2</c:v>
                </c:pt>
                <c:pt idx="1599">
                  <c:v>1.3412498E-2</c:v>
                </c:pt>
                <c:pt idx="1600">
                  <c:v>1.5656065E-2</c:v>
                </c:pt>
                <c:pt idx="1601">
                  <c:v>7.8943689999999997E-2</c:v>
                </c:pt>
                <c:pt idx="1602">
                  <c:v>2.3964421999999999E-2</c:v>
                </c:pt>
                <c:pt idx="1603">
                  <c:v>9.1826619999999998E-2</c:v>
                </c:pt>
                <c:pt idx="1604">
                  <c:v>6.9047570000000003E-2</c:v>
                </c:pt>
                <c:pt idx="1605">
                  <c:v>4.1885673999999998E-2</c:v>
                </c:pt>
                <c:pt idx="1606">
                  <c:v>0.10465231999999999</c:v>
                </c:pt>
                <c:pt idx="1607">
                  <c:v>0.29956772999999998</c:v>
                </c:pt>
                <c:pt idx="1608">
                  <c:v>0.19821121</c:v>
                </c:pt>
                <c:pt idx="1609">
                  <c:v>7.9399860000000003E-2</c:v>
                </c:pt>
                <c:pt idx="1610">
                  <c:v>0.27690893</c:v>
                </c:pt>
                <c:pt idx="1611">
                  <c:v>0.31381949999999997</c:v>
                </c:pt>
                <c:pt idx="1612">
                  <c:v>0.33370504000000001</c:v>
                </c:pt>
                <c:pt idx="1613">
                  <c:v>0.34824324000000001</c:v>
                </c:pt>
                <c:pt idx="1614">
                  <c:v>0.33546357999999998</c:v>
                </c:pt>
                <c:pt idx="1615">
                  <c:v>0.33390536999999998</c:v>
                </c:pt>
                <c:pt idx="1616">
                  <c:v>0.25338660000000002</c:v>
                </c:pt>
                <c:pt idx="1617">
                  <c:v>0.12795676</c:v>
                </c:pt>
                <c:pt idx="1618">
                  <c:v>2.7157554E-2</c:v>
                </c:pt>
                <c:pt idx="1619">
                  <c:v>2.1949567E-2</c:v>
                </c:pt>
                <c:pt idx="1620">
                  <c:v>1.207341E-2</c:v>
                </c:pt>
                <c:pt idx="1621">
                  <c:v>7.8480830000000005E-3</c:v>
                </c:pt>
                <c:pt idx="1622">
                  <c:v>7.8307589999999996E-3</c:v>
                </c:pt>
                <c:pt idx="1623">
                  <c:v>7.8585960000000007E-3</c:v>
                </c:pt>
                <c:pt idx="1624">
                  <c:v>7.8133089999999992E-3</c:v>
                </c:pt>
                <c:pt idx="1625">
                  <c:v>3.7547867999999998E-2</c:v>
                </c:pt>
                <c:pt idx="1626">
                  <c:v>7.5274980000000005E-2</c:v>
                </c:pt>
                <c:pt idx="1627">
                  <c:v>6.2547006000000002E-2</c:v>
                </c:pt>
                <c:pt idx="1628">
                  <c:v>0.22058025000000001</c:v>
                </c:pt>
                <c:pt idx="1629">
                  <c:v>4.3039277000000001E-2</c:v>
                </c:pt>
                <c:pt idx="1630">
                  <c:v>9.7775860000000006E-2</c:v>
                </c:pt>
                <c:pt idx="1631">
                  <c:v>0.24141678</c:v>
                </c:pt>
                <c:pt idx="1632">
                  <c:v>0.26577178000000001</c:v>
                </c:pt>
                <c:pt idx="1633">
                  <c:v>8.7013800000000002E-2</c:v>
                </c:pt>
                <c:pt idx="1634">
                  <c:v>0.31116208000000001</c:v>
                </c:pt>
                <c:pt idx="1635">
                  <c:v>0.30278909999999998</c:v>
                </c:pt>
                <c:pt idx="1636">
                  <c:v>0.29128703</c:v>
                </c:pt>
                <c:pt idx="1637">
                  <c:v>0.3420339</c:v>
                </c:pt>
                <c:pt idx="1638">
                  <c:v>0.34234579999999998</c:v>
                </c:pt>
                <c:pt idx="1639">
                  <c:v>0.29584916999999999</c:v>
                </c:pt>
                <c:pt idx="1640">
                  <c:v>4.1557879999999998E-2</c:v>
                </c:pt>
                <c:pt idx="1641">
                  <c:v>7.0284954999999996E-2</c:v>
                </c:pt>
                <c:pt idx="1642">
                  <c:v>4.4259145999999999E-2</c:v>
                </c:pt>
                <c:pt idx="1643">
                  <c:v>4.5061200000000003E-2</c:v>
                </c:pt>
                <c:pt idx="1644">
                  <c:v>8.0992079999999994E-2</c:v>
                </c:pt>
                <c:pt idx="1645">
                  <c:v>1.8382692999999999E-2</c:v>
                </c:pt>
                <c:pt idx="1646">
                  <c:v>7.8740454999999994E-3</c:v>
                </c:pt>
                <c:pt idx="1647">
                  <c:v>7.9393480000000006E-3</c:v>
                </c:pt>
                <c:pt idx="1648">
                  <c:v>8.1224269999999998E-3</c:v>
                </c:pt>
                <c:pt idx="1649">
                  <c:v>8.0331139999999995E-2</c:v>
                </c:pt>
                <c:pt idx="1650">
                  <c:v>1.4534485E-2</c:v>
                </c:pt>
                <c:pt idx="1651">
                  <c:v>1.8393382E-2</c:v>
                </c:pt>
                <c:pt idx="1652">
                  <c:v>0.23631579</c:v>
                </c:pt>
                <c:pt idx="1653">
                  <c:v>9.3085945000000003E-2</c:v>
                </c:pt>
                <c:pt idx="1654">
                  <c:v>0.28856229999999999</c:v>
                </c:pt>
                <c:pt idx="1655">
                  <c:v>0.31743526</c:v>
                </c:pt>
                <c:pt idx="1656">
                  <c:v>0.30015644000000002</c:v>
                </c:pt>
                <c:pt idx="1657">
                  <c:v>0.19240125999999999</c:v>
                </c:pt>
                <c:pt idx="1658">
                  <c:v>0.28644422000000003</c:v>
                </c:pt>
                <c:pt idx="1659">
                  <c:v>0.28704980000000002</c:v>
                </c:pt>
                <c:pt idx="1660">
                  <c:v>0.30363669999999998</c:v>
                </c:pt>
                <c:pt idx="1661">
                  <c:v>0.35786035999999999</c:v>
                </c:pt>
                <c:pt idx="1662">
                  <c:v>0.33375769999999999</c:v>
                </c:pt>
                <c:pt idx="1663">
                  <c:v>0.35084355</c:v>
                </c:pt>
                <c:pt idx="1664">
                  <c:v>0.23760375</c:v>
                </c:pt>
                <c:pt idx="1665">
                  <c:v>1.4330953E-2</c:v>
                </c:pt>
                <c:pt idx="1666">
                  <c:v>2.0916844E-2</c:v>
                </c:pt>
                <c:pt idx="1667">
                  <c:v>3.3336375000000001E-2</c:v>
                </c:pt>
                <c:pt idx="1668">
                  <c:v>7.8244360000000006E-3</c:v>
                </c:pt>
                <c:pt idx="1669">
                  <c:v>7.8803515000000005E-3</c:v>
                </c:pt>
                <c:pt idx="1670">
                  <c:v>7.9395360000000005E-3</c:v>
                </c:pt>
                <c:pt idx="1671">
                  <c:v>7.9330809999999998E-3</c:v>
                </c:pt>
                <c:pt idx="1672">
                  <c:v>7.7935493999999996E-3</c:v>
                </c:pt>
                <c:pt idx="1673">
                  <c:v>7.5184856999999999E-3</c:v>
                </c:pt>
                <c:pt idx="1674">
                  <c:v>1.5406428999999999E-2</c:v>
                </c:pt>
                <c:pt idx="1675">
                  <c:v>1.2188030000000001E-2</c:v>
                </c:pt>
                <c:pt idx="1676">
                  <c:v>4.7157902000000002E-2</c:v>
                </c:pt>
                <c:pt idx="1677">
                  <c:v>0.26820588000000001</c:v>
                </c:pt>
                <c:pt idx="1678">
                  <c:v>0.26630717999999998</c:v>
                </c:pt>
                <c:pt idx="1679">
                  <c:v>0.29998603000000001</c:v>
                </c:pt>
                <c:pt idx="1680">
                  <c:v>0.25911393999999999</c:v>
                </c:pt>
                <c:pt idx="1681">
                  <c:v>0.27745035000000001</c:v>
                </c:pt>
                <c:pt idx="1682">
                  <c:v>0.28006828</c:v>
                </c:pt>
                <c:pt idx="1683">
                  <c:v>0.32585745999999999</c:v>
                </c:pt>
                <c:pt idx="1684">
                  <c:v>0.36588418</c:v>
                </c:pt>
                <c:pt idx="1685">
                  <c:v>0.37645608000000003</c:v>
                </c:pt>
                <c:pt idx="1686">
                  <c:v>0.33906648</c:v>
                </c:pt>
                <c:pt idx="1687">
                  <c:v>0.33401945</c:v>
                </c:pt>
                <c:pt idx="1688">
                  <c:v>0.22175700000000001</c:v>
                </c:pt>
                <c:pt idx="1689">
                  <c:v>6.7150059999999998E-2</c:v>
                </c:pt>
                <c:pt idx="1690">
                  <c:v>1.4923093E-2</c:v>
                </c:pt>
                <c:pt idx="1691">
                  <c:v>9.4255550000000004E-3</c:v>
                </c:pt>
                <c:pt idx="1692">
                  <c:v>8.991331E-3</c:v>
                </c:pt>
                <c:pt idx="1693">
                  <c:v>7.8924489999999993E-3</c:v>
                </c:pt>
                <c:pt idx="1694">
                  <c:v>7.9252690000000004E-3</c:v>
                </c:pt>
                <c:pt idx="1695">
                  <c:v>7.8901059999999992E-3</c:v>
                </c:pt>
                <c:pt idx="1696">
                  <c:v>7.8590380000000005E-3</c:v>
                </c:pt>
                <c:pt idx="1697">
                  <c:v>7.8862689999999996E-3</c:v>
                </c:pt>
                <c:pt idx="1698">
                  <c:v>3.7552955999999998E-2</c:v>
                </c:pt>
                <c:pt idx="1699">
                  <c:v>3.5476002999999999E-2</c:v>
                </c:pt>
                <c:pt idx="1700">
                  <c:v>0.15282671</c:v>
                </c:pt>
                <c:pt idx="1701">
                  <c:v>0.27022501999999998</c:v>
                </c:pt>
                <c:pt idx="1702">
                  <c:v>0.14613037000000001</c:v>
                </c:pt>
                <c:pt idx="1703">
                  <c:v>0.24831949</c:v>
                </c:pt>
                <c:pt idx="1704">
                  <c:v>7.2296633999999999E-2</c:v>
                </c:pt>
                <c:pt idx="1705">
                  <c:v>5.7335949999999997E-2</c:v>
                </c:pt>
                <c:pt idx="1706">
                  <c:v>0.32327264999999999</c:v>
                </c:pt>
                <c:pt idx="1707">
                  <c:v>0.2624726</c:v>
                </c:pt>
                <c:pt idx="1708">
                  <c:v>0.16384952</c:v>
                </c:pt>
                <c:pt idx="1709">
                  <c:v>0.29430464000000001</c:v>
                </c:pt>
                <c:pt idx="1710">
                  <c:v>0.3443483</c:v>
                </c:pt>
                <c:pt idx="1711">
                  <c:v>0.30220102999999998</c:v>
                </c:pt>
                <c:pt idx="1712">
                  <c:v>0.26730536999999999</c:v>
                </c:pt>
                <c:pt idx="1713">
                  <c:v>9.3272079999999993E-2</c:v>
                </c:pt>
                <c:pt idx="1714">
                  <c:v>4.4526762999999997E-2</c:v>
                </c:pt>
                <c:pt idx="1715">
                  <c:v>9.6940449999999997E-2</c:v>
                </c:pt>
                <c:pt idx="1716">
                  <c:v>0.14098167</c:v>
                </c:pt>
                <c:pt idx="1717">
                  <c:v>2.0157013000000001E-2</c:v>
                </c:pt>
                <c:pt idx="1718">
                  <c:v>2.3830642999999999E-2</c:v>
                </c:pt>
                <c:pt idx="1719">
                  <c:v>0.21044305999999999</c:v>
                </c:pt>
                <c:pt idx="1720">
                  <c:v>0.15827040000000001</c:v>
                </c:pt>
                <c:pt idx="1721">
                  <c:v>3.6941285999999997E-2</c:v>
                </c:pt>
                <c:pt idx="1722">
                  <c:v>2.460818E-2</c:v>
                </c:pt>
                <c:pt idx="1723">
                  <c:v>2.0531466000000002E-2</c:v>
                </c:pt>
                <c:pt idx="1724">
                  <c:v>0.12023593</c:v>
                </c:pt>
                <c:pt idx="1725">
                  <c:v>0.10264333</c:v>
                </c:pt>
                <c:pt idx="1726">
                  <c:v>9.4294465999999993E-2</c:v>
                </c:pt>
                <c:pt idx="1727">
                  <c:v>5.6304699999999999E-2</c:v>
                </c:pt>
                <c:pt idx="1728">
                  <c:v>0.20934016</c:v>
                </c:pt>
                <c:pt idx="1729">
                  <c:v>0.30056127999999999</c:v>
                </c:pt>
                <c:pt idx="1730">
                  <c:v>0.19736402</c:v>
                </c:pt>
                <c:pt idx="1731">
                  <c:v>0.30587372000000002</c:v>
                </c:pt>
                <c:pt idx="1732">
                  <c:v>0.27329364</c:v>
                </c:pt>
                <c:pt idx="1733">
                  <c:v>0.27654996999999998</c:v>
                </c:pt>
                <c:pt idx="1734">
                  <c:v>0.35314934999999997</c:v>
                </c:pt>
                <c:pt idx="1735">
                  <c:v>0.25939371999999999</c:v>
                </c:pt>
                <c:pt idx="1736">
                  <c:v>9.2395834999999996E-2</c:v>
                </c:pt>
                <c:pt idx="1737">
                  <c:v>1.8559922999999999E-2</c:v>
                </c:pt>
                <c:pt idx="1738">
                  <c:v>0.13121836000000001</c:v>
                </c:pt>
                <c:pt idx="1739">
                  <c:v>9.3740610000000002E-2</c:v>
                </c:pt>
                <c:pt idx="1740">
                  <c:v>8.8139399999999993E-3</c:v>
                </c:pt>
                <c:pt idx="1741">
                  <c:v>7.9394359999999994E-3</c:v>
                </c:pt>
                <c:pt idx="1742">
                  <c:v>7.9104599999999994E-3</c:v>
                </c:pt>
                <c:pt idx="1743">
                  <c:v>7.9212759999999997E-3</c:v>
                </c:pt>
                <c:pt idx="1744">
                  <c:v>2.4172678999999999E-2</c:v>
                </c:pt>
                <c:pt idx="1745">
                  <c:v>5.3144228000000002E-2</c:v>
                </c:pt>
                <c:pt idx="1746">
                  <c:v>9.8302390000000003E-2</c:v>
                </c:pt>
                <c:pt idx="1747">
                  <c:v>9.5966029999999994E-2</c:v>
                </c:pt>
                <c:pt idx="1748">
                  <c:v>5.1597700000000003E-2</c:v>
                </c:pt>
                <c:pt idx="1749">
                  <c:v>0.16660907999999999</c:v>
                </c:pt>
                <c:pt idx="1750">
                  <c:v>3.1125081999999998E-2</c:v>
                </c:pt>
                <c:pt idx="1751">
                  <c:v>0.30870825000000002</c:v>
                </c:pt>
                <c:pt idx="1752">
                  <c:v>0.27103270000000002</c:v>
                </c:pt>
                <c:pt idx="1753">
                  <c:v>0.32482705000000001</c:v>
                </c:pt>
                <c:pt idx="1754">
                  <c:v>0.24396639000000001</c:v>
                </c:pt>
                <c:pt idx="1755">
                  <c:v>5.6368016E-2</c:v>
                </c:pt>
                <c:pt idx="1756">
                  <c:v>0.11394297</c:v>
                </c:pt>
                <c:pt idx="1757">
                  <c:v>0.33221035999999998</c:v>
                </c:pt>
                <c:pt idx="1758">
                  <c:v>0.35764265000000001</c:v>
                </c:pt>
                <c:pt idx="1759">
                  <c:v>0.3642301</c:v>
                </c:pt>
                <c:pt idx="1760">
                  <c:v>0.26744353999999998</c:v>
                </c:pt>
                <c:pt idx="1761">
                  <c:v>0.23344857999999999</c:v>
                </c:pt>
                <c:pt idx="1762">
                  <c:v>0.19006329999999999</c:v>
                </c:pt>
                <c:pt idx="1763">
                  <c:v>0.22727421</c:v>
                </c:pt>
                <c:pt idx="1764">
                  <c:v>0.22988620000000001</c:v>
                </c:pt>
                <c:pt idx="1765">
                  <c:v>2.8804670000000001E-2</c:v>
                </c:pt>
                <c:pt idx="1766">
                  <c:v>2.1364270000000001E-2</c:v>
                </c:pt>
                <c:pt idx="1767">
                  <c:v>3.2260342999999997E-2</c:v>
                </c:pt>
                <c:pt idx="1768">
                  <c:v>0.24430684999999999</c:v>
                </c:pt>
                <c:pt idx="1769">
                  <c:v>0.11948342000000001</c:v>
                </c:pt>
                <c:pt idx="1770">
                  <c:v>2.9935801000000001E-2</c:v>
                </c:pt>
                <c:pt idx="1771">
                  <c:v>7.7896160000000006E-2</c:v>
                </c:pt>
                <c:pt idx="1772">
                  <c:v>4.8173226E-2</c:v>
                </c:pt>
                <c:pt idx="1773">
                  <c:v>0.23612921000000001</c:v>
                </c:pt>
                <c:pt idx="1774">
                  <c:v>0.26266778000000002</c:v>
                </c:pt>
                <c:pt idx="1775">
                  <c:v>0.27176430000000001</c:v>
                </c:pt>
                <c:pt idx="1776">
                  <c:v>0.35629159999999999</c:v>
                </c:pt>
                <c:pt idx="1777">
                  <c:v>0.37836760000000003</c:v>
                </c:pt>
                <c:pt idx="1778">
                  <c:v>0.34423726999999998</c:v>
                </c:pt>
                <c:pt idx="1779">
                  <c:v>0.31458530000000001</c:v>
                </c:pt>
                <c:pt idx="1780">
                  <c:v>0.32511982</c:v>
                </c:pt>
                <c:pt idx="1781">
                  <c:v>0.37302730000000001</c:v>
                </c:pt>
                <c:pt idx="1782">
                  <c:v>0.34486386000000002</c:v>
                </c:pt>
                <c:pt idx="1783">
                  <c:v>0.35674632000000001</c:v>
                </c:pt>
                <c:pt idx="1784">
                  <c:v>0.26950302999999998</c:v>
                </c:pt>
                <c:pt idx="1785">
                  <c:v>6.7949239999999994E-2</c:v>
                </c:pt>
                <c:pt idx="1786">
                  <c:v>6.6503789999999993E-2</c:v>
                </c:pt>
                <c:pt idx="1787">
                  <c:v>7.8280169999999996E-2</c:v>
                </c:pt>
                <c:pt idx="1788">
                  <c:v>8.7308830000000004E-2</c:v>
                </c:pt>
                <c:pt idx="1789">
                  <c:v>8.368167E-2</c:v>
                </c:pt>
                <c:pt idx="1790">
                  <c:v>8.961305E-2</c:v>
                </c:pt>
                <c:pt idx="1791">
                  <c:v>6.9867719999999994E-2</c:v>
                </c:pt>
                <c:pt idx="1792">
                  <c:v>0.30507584999999998</c:v>
                </c:pt>
                <c:pt idx="1793">
                  <c:v>0.30273157000000001</c:v>
                </c:pt>
                <c:pt idx="1794">
                  <c:v>0.36324084000000001</c:v>
                </c:pt>
                <c:pt idx="1795">
                  <c:v>0.37431678000000002</c:v>
                </c:pt>
                <c:pt idx="1796">
                  <c:v>0.34689861999999999</c:v>
                </c:pt>
                <c:pt idx="1797">
                  <c:v>0.29999747999999998</c:v>
                </c:pt>
                <c:pt idx="1798">
                  <c:v>0.35997516000000002</c:v>
                </c:pt>
                <c:pt idx="1799">
                  <c:v>0.37040165000000003</c:v>
                </c:pt>
                <c:pt idx="1800">
                  <c:v>0.36469516000000002</c:v>
                </c:pt>
                <c:pt idx="1801">
                  <c:v>0.36799625000000002</c:v>
                </c:pt>
                <c:pt idx="1802">
                  <c:v>0.36782073999999998</c:v>
                </c:pt>
                <c:pt idx="1803">
                  <c:v>0.36163905000000002</c:v>
                </c:pt>
                <c:pt idx="1804">
                  <c:v>0.36164078</c:v>
                </c:pt>
                <c:pt idx="1805">
                  <c:v>0.35618356000000001</c:v>
                </c:pt>
                <c:pt idx="1806">
                  <c:v>0.33219211999999998</c:v>
                </c:pt>
                <c:pt idx="1807">
                  <c:v>0.33110817999999997</c:v>
                </c:pt>
                <c:pt idx="1808">
                  <c:v>0.34469873000000001</c:v>
                </c:pt>
                <c:pt idx="1809">
                  <c:v>0.28004950000000001</c:v>
                </c:pt>
                <c:pt idx="1810">
                  <c:v>0.16484860000000001</c:v>
                </c:pt>
                <c:pt idx="1811">
                  <c:v>0.28697362999999998</c:v>
                </c:pt>
                <c:pt idx="1812">
                  <c:v>0.28461498000000002</c:v>
                </c:pt>
                <c:pt idx="1813">
                  <c:v>0.27731319999999998</c:v>
                </c:pt>
                <c:pt idx="1814">
                  <c:v>0.13782713999999999</c:v>
                </c:pt>
                <c:pt idx="1815">
                  <c:v>0.28056437000000001</c:v>
                </c:pt>
                <c:pt idx="1816">
                  <c:v>0.28747475</c:v>
                </c:pt>
                <c:pt idx="1817">
                  <c:v>0.25466886</c:v>
                </c:pt>
                <c:pt idx="1818">
                  <c:v>0.21688783</c:v>
                </c:pt>
                <c:pt idx="1819">
                  <c:v>0.28427118000000001</c:v>
                </c:pt>
                <c:pt idx="1820">
                  <c:v>9.4484780000000004E-2</c:v>
                </c:pt>
                <c:pt idx="1821">
                  <c:v>0.27299764999999998</c:v>
                </c:pt>
                <c:pt idx="1822">
                  <c:v>0.27956194000000001</c:v>
                </c:pt>
                <c:pt idx="1823">
                  <c:v>0.30388787</c:v>
                </c:pt>
                <c:pt idx="1824">
                  <c:v>0.33306584</c:v>
                </c:pt>
                <c:pt idx="1825">
                  <c:v>0.37220627000000001</c:v>
                </c:pt>
                <c:pt idx="1826">
                  <c:v>0.36173722000000003</c:v>
                </c:pt>
                <c:pt idx="1827">
                  <c:v>0.36105746</c:v>
                </c:pt>
                <c:pt idx="1828">
                  <c:v>0.36615846000000002</c:v>
                </c:pt>
                <c:pt idx="1829">
                  <c:v>0.35647215999999998</c:v>
                </c:pt>
                <c:pt idx="1830">
                  <c:v>0.34138333999999998</c:v>
                </c:pt>
                <c:pt idx="1831">
                  <c:v>0.33729081999999999</c:v>
                </c:pt>
                <c:pt idx="1832">
                  <c:v>0.25843822999999999</c:v>
                </c:pt>
                <c:pt idx="1833">
                  <c:v>0.13988925999999999</c:v>
                </c:pt>
                <c:pt idx="1834">
                  <c:v>0.2175433</c:v>
                </c:pt>
                <c:pt idx="1835">
                  <c:v>0.29374044999999999</c:v>
                </c:pt>
                <c:pt idx="1836">
                  <c:v>0.29334673</c:v>
                </c:pt>
                <c:pt idx="1837">
                  <c:v>0.25635055000000001</c:v>
                </c:pt>
                <c:pt idx="1838">
                  <c:v>0.28295989999999999</c:v>
                </c:pt>
                <c:pt idx="1839">
                  <c:v>2.3867775000000001E-2</c:v>
                </c:pt>
                <c:pt idx="1840">
                  <c:v>0.18018891000000001</c:v>
                </c:pt>
                <c:pt idx="1841">
                  <c:v>0.110203594</c:v>
                </c:pt>
                <c:pt idx="1842">
                  <c:v>0.20986678</c:v>
                </c:pt>
                <c:pt idx="1843">
                  <c:v>4.3381889999999999E-2</c:v>
                </c:pt>
                <c:pt idx="1844">
                  <c:v>0.18822521</c:v>
                </c:pt>
                <c:pt idx="1845">
                  <c:v>0.27210802000000001</c:v>
                </c:pt>
                <c:pt idx="1846">
                  <c:v>0.29002705000000001</c:v>
                </c:pt>
                <c:pt idx="1847">
                  <c:v>0.29052519999999998</c:v>
                </c:pt>
                <c:pt idx="1848">
                  <c:v>0.32275366999999999</c:v>
                </c:pt>
                <c:pt idx="1849">
                  <c:v>0.30963405999999999</c:v>
                </c:pt>
                <c:pt idx="1850">
                  <c:v>0.2806207</c:v>
                </c:pt>
                <c:pt idx="1851">
                  <c:v>0.28357782999999998</c:v>
                </c:pt>
                <c:pt idx="1852">
                  <c:v>0.27416477</c:v>
                </c:pt>
                <c:pt idx="1853">
                  <c:v>0.29945906999999999</c:v>
                </c:pt>
                <c:pt idx="1854">
                  <c:v>0.34298250000000002</c:v>
                </c:pt>
                <c:pt idx="1855">
                  <c:v>0.34140670000000001</c:v>
                </c:pt>
                <c:pt idx="1856">
                  <c:v>0.27265846999999999</c:v>
                </c:pt>
                <c:pt idx="1857">
                  <c:v>0.10479863</c:v>
                </c:pt>
                <c:pt idx="1858">
                  <c:v>7.5405230000000004E-2</c:v>
                </c:pt>
                <c:pt idx="1859">
                  <c:v>0.15662000000000001</c:v>
                </c:pt>
                <c:pt idx="1860">
                  <c:v>0.27968386000000001</c:v>
                </c:pt>
                <c:pt idx="1861">
                  <c:v>0.28193889999999999</c:v>
                </c:pt>
                <c:pt idx="1862">
                  <c:v>7.9244120000000001E-2</c:v>
                </c:pt>
                <c:pt idx="1863">
                  <c:v>0.2828059</c:v>
                </c:pt>
                <c:pt idx="1864">
                  <c:v>0.33166014999999999</c:v>
                </c:pt>
                <c:pt idx="1865">
                  <c:v>0.29905799999999999</c:v>
                </c:pt>
                <c:pt idx="1866">
                  <c:v>0.27211194999999999</c:v>
                </c:pt>
                <c:pt idx="1867">
                  <c:v>0.24601202999999999</c:v>
                </c:pt>
                <c:pt idx="1868">
                  <c:v>6.8716570000000005E-2</c:v>
                </c:pt>
                <c:pt idx="1869">
                  <c:v>6.2957293999999997E-2</c:v>
                </c:pt>
                <c:pt idx="1870">
                  <c:v>0.23015803000000001</c:v>
                </c:pt>
                <c:pt idx="1871">
                  <c:v>0.30732995000000002</c:v>
                </c:pt>
                <c:pt idx="1872">
                  <c:v>7.5663800000000003E-2</c:v>
                </c:pt>
                <c:pt idx="1873">
                  <c:v>0.29134505999999999</c:v>
                </c:pt>
                <c:pt idx="1874">
                  <c:v>0.13425993999999999</c:v>
                </c:pt>
                <c:pt idx="1875">
                  <c:v>0.27919690000000003</c:v>
                </c:pt>
                <c:pt idx="1876">
                  <c:v>0.28138158000000002</c:v>
                </c:pt>
                <c:pt idx="1877">
                  <c:v>0.2595402</c:v>
                </c:pt>
                <c:pt idx="1878">
                  <c:v>0.34132087</c:v>
                </c:pt>
                <c:pt idx="1879">
                  <c:v>0.30803856000000002</c:v>
                </c:pt>
                <c:pt idx="1880">
                  <c:v>0.32591120000000001</c:v>
                </c:pt>
                <c:pt idx="1881">
                  <c:v>0.37493147999999998</c:v>
                </c:pt>
                <c:pt idx="1882">
                  <c:v>0.38453822999999998</c:v>
                </c:pt>
                <c:pt idx="1883">
                  <c:v>0.37477539999999998</c:v>
                </c:pt>
                <c:pt idx="1884">
                  <c:v>0.378687</c:v>
                </c:pt>
                <c:pt idx="1885">
                  <c:v>0.33259003999999998</c:v>
                </c:pt>
                <c:pt idx="1886">
                  <c:v>0.30541562999999999</c:v>
                </c:pt>
                <c:pt idx="1887">
                  <c:v>0.31564639999999999</c:v>
                </c:pt>
                <c:pt idx="1888">
                  <c:v>0.35057680000000002</c:v>
                </c:pt>
                <c:pt idx="1889">
                  <c:v>0.34876537000000002</c:v>
                </c:pt>
                <c:pt idx="1890">
                  <c:v>0.35741767000000002</c:v>
                </c:pt>
                <c:pt idx="1891">
                  <c:v>0.29952564999999998</c:v>
                </c:pt>
                <c:pt idx="1892">
                  <c:v>0.29311088000000002</c:v>
                </c:pt>
                <c:pt idx="1893">
                  <c:v>0.35980240000000002</c:v>
                </c:pt>
                <c:pt idx="1894">
                  <c:v>0.38029039999999997</c:v>
                </c:pt>
                <c:pt idx="1895">
                  <c:v>0.37589319999999998</c:v>
                </c:pt>
                <c:pt idx="1896">
                  <c:v>0.37171322000000001</c:v>
                </c:pt>
                <c:pt idx="1897">
                  <c:v>0.39544319999999999</c:v>
                </c:pt>
                <c:pt idx="1898">
                  <c:v>0.36580400000000002</c:v>
                </c:pt>
                <c:pt idx="1899">
                  <c:v>0.38144386000000002</c:v>
                </c:pt>
                <c:pt idx="1900">
                  <c:v>0.34573868000000002</c:v>
                </c:pt>
                <c:pt idx="1901">
                  <c:v>0.34586299999999998</c:v>
                </c:pt>
                <c:pt idx="1902">
                  <c:v>0.33563187999999999</c:v>
                </c:pt>
                <c:pt idx="1903">
                  <c:v>0.34011465000000002</c:v>
                </c:pt>
                <c:pt idx="1904">
                  <c:v>0.34252821999999999</c:v>
                </c:pt>
                <c:pt idx="1905">
                  <c:v>0.27167004</c:v>
                </c:pt>
                <c:pt idx="1906">
                  <c:v>0.29102156000000001</c:v>
                </c:pt>
                <c:pt idx="1907">
                  <c:v>0.30316880000000002</c:v>
                </c:pt>
                <c:pt idx="1908">
                  <c:v>0.23263798999999999</c:v>
                </c:pt>
                <c:pt idx="1909">
                  <c:v>0.22844452000000001</c:v>
                </c:pt>
                <c:pt idx="1910">
                  <c:v>0.2811864</c:v>
                </c:pt>
                <c:pt idx="1911">
                  <c:v>0.29515131999999999</c:v>
                </c:pt>
                <c:pt idx="1912">
                  <c:v>0.28473716999999998</c:v>
                </c:pt>
                <c:pt idx="1913">
                  <c:v>0.25801432000000002</c:v>
                </c:pt>
                <c:pt idx="1914">
                  <c:v>0.26716176000000003</c:v>
                </c:pt>
                <c:pt idx="1915">
                  <c:v>0.28790065999999997</c:v>
                </c:pt>
                <c:pt idx="1916">
                  <c:v>9.1036454000000003E-2</c:v>
                </c:pt>
                <c:pt idx="1917">
                  <c:v>0.29582193000000001</c:v>
                </c:pt>
                <c:pt idx="1918">
                  <c:v>0.23318133999999999</c:v>
                </c:pt>
                <c:pt idx="1919">
                  <c:v>0.29010594000000001</c:v>
                </c:pt>
                <c:pt idx="1920">
                  <c:v>0.37325898000000002</c:v>
                </c:pt>
                <c:pt idx="1921">
                  <c:v>0.37660480000000002</c:v>
                </c:pt>
                <c:pt idx="1922">
                  <c:v>0.32715603999999998</c:v>
                </c:pt>
                <c:pt idx="1923">
                  <c:v>0.30035117</c:v>
                </c:pt>
                <c:pt idx="1924">
                  <c:v>0.29019250000000002</c:v>
                </c:pt>
                <c:pt idx="1925">
                  <c:v>0.32128307</c:v>
                </c:pt>
                <c:pt idx="1926">
                  <c:v>0.34479836000000003</c:v>
                </c:pt>
                <c:pt idx="1927">
                  <c:v>0.34770583999999999</c:v>
                </c:pt>
                <c:pt idx="1928">
                  <c:v>0.29116355999999999</c:v>
                </c:pt>
                <c:pt idx="1929">
                  <c:v>0.10767345</c:v>
                </c:pt>
                <c:pt idx="1930">
                  <c:v>0.32493456999999998</c:v>
                </c:pt>
                <c:pt idx="1931">
                  <c:v>3.6146823000000002E-2</c:v>
                </c:pt>
                <c:pt idx="1932">
                  <c:v>2.5185903999999999E-2</c:v>
                </c:pt>
                <c:pt idx="1933">
                  <c:v>7.9445354999999995E-2</c:v>
                </c:pt>
                <c:pt idx="1934">
                  <c:v>4.5594416999999998E-2</c:v>
                </c:pt>
                <c:pt idx="1935">
                  <c:v>0.24260965000000001</c:v>
                </c:pt>
                <c:pt idx="1936">
                  <c:v>0.22944697999999999</c:v>
                </c:pt>
                <c:pt idx="1937">
                  <c:v>0.25974451999999998</c:v>
                </c:pt>
                <c:pt idx="1938">
                  <c:v>0.27266896000000002</c:v>
                </c:pt>
                <c:pt idx="1939">
                  <c:v>8.6395903999999996E-2</c:v>
                </c:pt>
                <c:pt idx="1940">
                  <c:v>0.29928084999999999</c:v>
                </c:pt>
                <c:pt idx="1941">
                  <c:v>0.28625208000000002</c:v>
                </c:pt>
                <c:pt idx="1942">
                  <c:v>0.28154047999999998</c:v>
                </c:pt>
                <c:pt idx="1943">
                  <c:v>0.30568479999999998</c:v>
                </c:pt>
                <c:pt idx="1944">
                  <c:v>0.28776306000000001</c:v>
                </c:pt>
                <c:pt idx="1945">
                  <c:v>0.30777964000000002</c:v>
                </c:pt>
                <c:pt idx="1946">
                  <c:v>0.30505785000000002</c:v>
                </c:pt>
                <c:pt idx="1947">
                  <c:v>0.32217776999999997</c:v>
                </c:pt>
                <c:pt idx="1948">
                  <c:v>0.33228766999999998</c:v>
                </c:pt>
                <c:pt idx="1949">
                  <c:v>0.36962655</c:v>
                </c:pt>
                <c:pt idx="1950">
                  <c:v>0.34106362000000001</c:v>
                </c:pt>
                <c:pt idx="1951">
                  <c:v>0.34151313</c:v>
                </c:pt>
                <c:pt idx="1952">
                  <c:v>0.27429767999999999</c:v>
                </c:pt>
                <c:pt idx="1953">
                  <c:v>0.22043556</c:v>
                </c:pt>
                <c:pt idx="1954">
                  <c:v>0.32006726000000002</c:v>
                </c:pt>
                <c:pt idx="1955">
                  <c:v>0.11462027599999999</c:v>
                </c:pt>
                <c:pt idx="1956">
                  <c:v>4.388222E-2</c:v>
                </c:pt>
                <c:pt idx="1957">
                  <c:v>0.25541190000000003</c:v>
                </c:pt>
                <c:pt idx="1958">
                  <c:v>5.8199618000000002E-2</c:v>
                </c:pt>
                <c:pt idx="1959">
                  <c:v>8.3426829999999993E-2</c:v>
                </c:pt>
                <c:pt idx="1960">
                  <c:v>0.21276229999999999</c:v>
                </c:pt>
                <c:pt idx="1961">
                  <c:v>0.22310930000000001</c:v>
                </c:pt>
                <c:pt idx="1962">
                  <c:v>0.26756324999999997</c:v>
                </c:pt>
                <c:pt idx="1963">
                  <c:v>7.5555584999999995E-2</c:v>
                </c:pt>
                <c:pt idx="1964">
                  <c:v>0.28490146999999999</c:v>
                </c:pt>
                <c:pt idx="1965">
                  <c:v>0.29674017000000003</c:v>
                </c:pt>
                <c:pt idx="1966">
                  <c:v>0.28834749999999998</c:v>
                </c:pt>
                <c:pt idx="1967">
                  <c:v>0.27469490000000002</c:v>
                </c:pt>
                <c:pt idx="1968">
                  <c:v>0.29096159999999999</c:v>
                </c:pt>
                <c:pt idx="1969">
                  <c:v>0.30342520000000001</c:v>
                </c:pt>
                <c:pt idx="1970">
                  <c:v>0.31723538000000001</c:v>
                </c:pt>
                <c:pt idx="1971">
                  <c:v>0.35566819999999999</c:v>
                </c:pt>
                <c:pt idx="1972">
                  <c:v>0.36705330000000003</c:v>
                </c:pt>
                <c:pt idx="1973">
                  <c:v>0.36374503000000002</c:v>
                </c:pt>
                <c:pt idx="1974">
                  <c:v>0.36341225999999999</c:v>
                </c:pt>
                <c:pt idx="1975">
                  <c:v>0.34918444999999998</c:v>
                </c:pt>
                <c:pt idx="1976">
                  <c:v>0.35702719999999999</c:v>
                </c:pt>
                <c:pt idx="1977">
                  <c:v>0.29973339999999998</c:v>
                </c:pt>
                <c:pt idx="1978">
                  <c:v>0.28305107000000002</c:v>
                </c:pt>
                <c:pt idx="1979">
                  <c:v>0.31356725000000002</c:v>
                </c:pt>
                <c:pt idx="1980">
                  <c:v>0.28968567000000001</c:v>
                </c:pt>
                <c:pt idx="1981">
                  <c:v>0.25875716999999998</c:v>
                </c:pt>
                <c:pt idx="1982">
                  <c:v>0.28750833999999997</c:v>
                </c:pt>
                <c:pt idx="1983">
                  <c:v>0.26272889999999999</c:v>
                </c:pt>
                <c:pt idx="1984">
                  <c:v>0.27509344000000002</c:v>
                </c:pt>
                <c:pt idx="1985">
                  <c:v>0.24827911999999999</c:v>
                </c:pt>
                <c:pt idx="1986">
                  <c:v>0.26679969999999997</c:v>
                </c:pt>
                <c:pt idx="1987">
                  <c:v>0.28408992</c:v>
                </c:pt>
                <c:pt idx="1988">
                  <c:v>0.28665956999999997</c:v>
                </c:pt>
                <c:pt idx="1989">
                  <c:v>0.26358720000000002</c:v>
                </c:pt>
                <c:pt idx="1990">
                  <c:v>0.28449538000000002</c:v>
                </c:pt>
                <c:pt idx="1991">
                  <c:v>0.27210986999999998</c:v>
                </c:pt>
                <c:pt idx="1992">
                  <c:v>0.23588507</c:v>
                </c:pt>
                <c:pt idx="1993">
                  <c:v>0.28129998000000001</c:v>
                </c:pt>
                <c:pt idx="1994">
                  <c:v>0.28426050000000003</c:v>
                </c:pt>
                <c:pt idx="1995">
                  <c:v>0.27345259999999999</c:v>
                </c:pt>
                <c:pt idx="1996">
                  <c:v>0.26331556</c:v>
                </c:pt>
                <c:pt idx="1997">
                  <c:v>0.28491622</c:v>
                </c:pt>
                <c:pt idx="1998">
                  <c:v>0.35875552999999999</c:v>
                </c:pt>
                <c:pt idx="1999">
                  <c:v>0.33271255999999999</c:v>
                </c:pt>
                <c:pt idx="2000">
                  <c:v>0.26483524000000003</c:v>
                </c:pt>
                <c:pt idx="2001">
                  <c:v>0.24935806999999999</c:v>
                </c:pt>
                <c:pt idx="2002">
                  <c:v>0.30135050000000002</c:v>
                </c:pt>
                <c:pt idx="2003">
                  <c:v>7.5710334000000004E-2</c:v>
                </c:pt>
                <c:pt idx="2004">
                  <c:v>0.26459017000000001</c:v>
                </c:pt>
                <c:pt idx="2005">
                  <c:v>0.21003105999999999</c:v>
                </c:pt>
                <c:pt idx="2006">
                  <c:v>0.25889965999999998</c:v>
                </c:pt>
                <c:pt idx="2007">
                  <c:v>5.6111210000000002E-2</c:v>
                </c:pt>
                <c:pt idx="2008">
                  <c:v>0.264428</c:v>
                </c:pt>
                <c:pt idx="2009">
                  <c:v>0.12033115</c:v>
                </c:pt>
                <c:pt idx="2010">
                  <c:v>0.26544875000000001</c:v>
                </c:pt>
                <c:pt idx="2011">
                  <c:v>3.5549570000000003E-2</c:v>
                </c:pt>
                <c:pt idx="2012">
                  <c:v>0.31295297</c:v>
                </c:pt>
                <c:pt idx="2013">
                  <c:v>0.27969027000000002</c:v>
                </c:pt>
                <c:pt idx="2014">
                  <c:v>0.24181939999999999</c:v>
                </c:pt>
                <c:pt idx="2015">
                  <c:v>0.28070906000000001</c:v>
                </c:pt>
                <c:pt idx="2016">
                  <c:v>0.25502135999999997</c:v>
                </c:pt>
                <c:pt idx="2017">
                  <c:v>0.28399461999999998</c:v>
                </c:pt>
                <c:pt idx="2018">
                  <c:v>0.26577089999999998</c:v>
                </c:pt>
                <c:pt idx="2019">
                  <c:v>0.29154160000000001</c:v>
                </c:pt>
                <c:pt idx="2020">
                  <c:v>0.30066409999999999</c:v>
                </c:pt>
                <c:pt idx="2021">
                  <c:v>0.3392695</c:v>
                </c:pt>
                <c:pt idx="2022">
                  <c:v>0.33708700000000003</c:v>
                </c:pt>
                <c:pt idx="2023">
                  <c:v>0.27098604999999998</c:v>
                </c:pt>
                <c:pt idx="2024">
                  <c:v>0.27638089999999998</c:v>
                </c:pt>
                <c:pt idx="2025">
                  <c:v>0.30200250000000001</c:v>
                </c:pt>
                <c:pt idx="2026">
                  <c:v>2.6756143E-2</c:v>
                </c:pt>
                <c:pt idx="2027">
                  <c:v>3.9752368000000003E-2</c:v>
                </c:pt>
                <c:pt idx="2028">
                  <c:v>2.8243210000000001E-2</c:v>
                </c:pt>
                <c:pt idx="2029">
                  <c:v>1.0484422E-2</c:v>
                </c:pt>
                <c:pt idx="2030">
                  <c:v>1.1197286000000001E-2</c:v>
                </c:pt>
                <c:pt idx="2031">
                  <c:v>1.1816336E-2</c:v>
                </c:pt>
                <c:pt idx="2032">
                  <c:v>1.4556001000000001E-2</c:v>
                </c:pt>
                <c:pt idx="2033">
                  <c:v>9.6910650000000001E-2</c:v>
                </c:pt>
                <c:pt idx="2034">
                  <c:v>0.13743449999999999</c:v>
                </c:pt>
                <c:pt idx="2035">
                  <c:v>3.1175725000000001E-2</c:v>
                </c:pt>
                <c:pt idx="2036">
                  <c:v>9.0818460000000004E-2</c:v>
                </c:pt>
                <c:pt idx="2037">
                  <c:v>0.24299935</c:v>
                </c:pt>
                <c:pt idx="2038">
                  <c:v>0.25626978</c:v>
                </c:pt>
                <c:pt idx="2039">
                  <c:v>0.23004939999999999</c:v>
                </c:pt>
                <c:pt idx="2040">
                  <c:v>0.21425930000000001</c:v>
                </c:pt>
                <c:pt idx="2041">
                  <c:v>0.28989969999999998</c:v>
                </c:pt>
                <c:pt idx="2042">
                  <c:v>0.23131187</c:v>
                </c:pt>
                <c:pt idx="2043">
                  <c:v>0.28210479999999999</c:v>
                </c:pt>
                <c:pt idx="2044">
                  <c:v>0.10930514</c:v>
                </c:pt>
                <c:pt idx="2045">
                  <c:v>0.31945815999999999</c:v>
                </c:pt>
                <c:pt idx="2046">
                  <c:v>0.24904639000000001</c:v>
                </c:pt>
                <c:pt idx="2047">
                  <c:v>0.26933455000000001</c:v>
                </c:pt>
                <c:pt idx="2048">
                  <c:v>0.29962280000000002</c:v>
                </c:pt>
                <c:pt idx="2049">
                  <c:v>7.9903769999999999E-2</c:v>
                </c:pt>
                <c:pt idx="2050">
                  <c:v>0.23056167</c:v>
                </c:pt>
                <c:pt idx="2051">
                  <c:v>0.12341307</c:v>
                </c:pt>
                <c:pt idx="2052">
                  <c:v>0.26663526999999998</c:v>
                </c:pt>
                <c:pt idx="2053">
                  <c:v>0.121361285</c:v>
                </c:pt>
                <c:pt idx="2054">
                  <c:v>0.11891404</c:v>
                </c:pt>
                <c:pt idx="2055">
                  <c:v>1.6200269E-2</c:v>
                </c:pt>
                <c:pt idx="2056">
                  <c:v>1.7124562999999999E-2</c:v>
                </c:pt>
                <c:pt idx="2057">
                  <c:v>0.21432666</c:v>
                </c:pt>
                <c:pt idx="2058">
                  <c:v>0.13849154</c:v>
                </c:pt>
                <c:pt idx="2059">
                  <c:v>4.3185063000000003E-2</c:v>
                </c:pt>
                <c:pt idx="2060">
                  <c:v>2.4497359999999999E-2</c:v>
                </c:pt>
                <c:pt idx="2061">
                  <c:v>0.25516775000000003</c:v>
                </c:pt>
                <c:pt idx="2062">
                  <c:v>0.12010460000000001</c:v>
                </c:pt>
                <c:pt idx="2063">
                  <c:v>0.20964005999999999</c:v>
                </c:pt>
                <c:pt idx="2064">
                  <c:v>0.30598639999999999</c:v>
                </c:pt>
                <c:pt idx="2065">
                  <c:v>0.24194124</c:v>
                </c:pt>
                <c:pt idx="2066">
                  <c:v>0.28435769999999999</c:v>
                </c:pt>
                <c:pt idx="2067">
                  <c:v>0.13166418999999999</c:v>
                </c:pt>
                <c:pt idx="2068">
                  <c:v>0.28593352</c:v>
                </c:pt>
                <c:pt idx="2069">
                  <c:v>0.36024758000000001</c:v>
                </c:pt>
                <c:pt idx="2070">
                  <c:v>0.27802375000000001</c:v>
                </c:pt>
                <c:pt idx="2071">
                  <c:v>0.15620701000000001</c:v>
                </c:pt>
                <c:pt idx="2072">
                  <c:v>0.2495454</c:v>
                </c:pt>
                <c:pt idx="2073">
                  <c:v>5.2619899999999997E-2</c:v>
                </c:pt>
                <c:pt idx="2074">
                  <c:v>0.30291407999999997</c:v>
                </c:pt>
                <c:pt idx="2075">
                  <c:v>0.21306322999999999</c:v>
                </c:pt>
                <c:pt idx="2076">
                  <c:v>0.38251400000000002</c:v>
                </c:pt>
                <c:pt idx="2077">
                  <c:v>0.37507312999999998</c:v>
                </c:pt>
                <c:pt idx="2078">
                  <c:v>0.38403755000000001</c:v>
                </c:pt>
                <c:pt idx="2079">
                  <c:v>0.26573613000000001</c:v>
                </c:pt>
                <c:pt idx="2080">
                  <c:v>6.4282530000000004E-2</c:v>
                </c:pt>
                <c:pt idx="2081">
                  <c:v>5.697808E-2</c:v>
                </c:pt>
                <c:pt idx="2082">
                  <c:v>0.18305774</c:v>
                </c:pt>
                <c:pt idx="2083">
                  <c:v>0.38181949999999998</c:v>
                </c:pt>
                <c:pt idx="2084">
                  <c:v>0.38150832000000001</c:v>
                </c:pt>
                <c:pt idx="2085">
                  <c:v>0.38045161999999999</c:v>
                </c:pt>
                <c:pt idx="2086">
                  <c:v>0.37583539999999999</c:v>
                </c:pt>
                <c:pt idx="2087">
                  <c:v>0.38080530000000001</c:v>
                </c:pt>
                <c:pt idx="2088">
                  <c:v>0.38098275999999998</c:v>
                </c:pt>
                <c:pt idx="2089">
                  <c:v>0.38047075000000002</c:v>
                </c:pt>
                <c:pt idx="2090">
                  <c:v>0.37845877</c:v>
                </c:pt>
                <c:pt idx="2091">
                  <c:v>0.37639865</c:v>
                </c:pt>
                <c:pt idx="2092">
                  <c:v>0.38602799999999998</c:v>
                </c:pt>
                <c:pt idx="2093">
                  <c:v>0.33156204</c:v>
                </c:pt>
                <c:pt idx="2094">
                  <c:v>0.32539230000000002</c:v>
                </c:pt>
                <c:pt idx="2095">
                  <c:v>0.34365415999999999</c:v>
                </c:pt>
                <c:pt idx="2096">
                  <c:v>0.37666535000000001</c:v>
                </c:pt>
                <c:pt idx="2097">
                  <c:v>0.30504945</c:v>
                </c:pt>
                <c:pt idx="2098">
                  <c:v>0.28531897000000001</c:v>
                </c:pt>
                <c:pt idx="2099">
                  <c:v>0.27656436000000001</c:v>
                </c:pt>
                <c:pt idx="2100">
                  <c:v>0.26549234999999999</c:v>
                </c:pt>
                <c:pt idx="2101">
                  <c:v>0.27136493</c:v>
                </c:pt>
                <c:pt idx="2102">
                  <c:v>0.24296743000000001</c:v>
                </c:pt>
                <c:pt idx="2103">
                  <c:v>9.0569609999999995E-2</c:v>
                </c:pt>
                <c:pt idx="2104">
                  <c:v>0.27070339999999998</c:v>
                </c:pt>
                <c:pt idx="2105">
                  <c:v>7.2976529999999998E-2</c:v>
                </c:pt>
                <c:pt idx="2106">
                  <c:v>3.344896E-2</c:v>
                </c:pt>
                <c:pt idx="2107">
                  <c:v>7.1445175E-2</c:v>
                </c:pt>
                <c:pt idx="2108">
                  <c:v>0.32394012999999999</c:v>
                </c:pt>
                <c:pt idx="2109">
                  <c:v>0.36742717000000003</c:v>
                </c:pt>
                <c:pt idx="2110">
                  <c:v>0.37551770000000001</c:v>
                </c:pt>
                <c:pt idx="2111">
                  <c:v>0.38165830000000001</c:v>
                </c:pt>
                <c:pt idx="2112">
                  <c:v>0.38902310000000001</c:v>
                </c:pt>
                <c:pt idx="2113">
                  <c:v>0.37864384000000001</c:v>
                </c:pt>
                <c:pt idx="2114">
                  <c:v>0.38052609999999998</c:v>
                </c:pt>
                <c:pt idx="2115">
                  <c:v>0.37221189999999998</c:v>
                </c:pt>
                <c:pt idx="2116">
                  <c:v>0.37815219999999999</c:v>
                </c:pt>
                <c:pt idx="2117">
                  <c:v>0.35235645999999998</c:v>
                </c:pt>
                <c:pt idx="2118">
                  <c:v>0.34666434000000002</c:v>
                </c:pt>
                <c:pt idx="2119">
                  <c:v>0.36574069999999997</c:v>
                </c:pt>
                <c:pt idx="2120">
                  <c:v>0.28153378000000001</c:v>
                </c:pt>
                <c:pt idx="2121">
                  <c:v>0.30243140000000002</c:v>
                </c:pt>
                <c:pt idx="2122">
                  <c:v>0.13522561</c:v>
                </c:pt>
                <c:pt idx="2123">
                  <c:v>0.25974920000000001</c:v>
                </c:pt>
                <c:pt idx="2124">
                  <c:v>0.14995476999999999</c:v>
                </c:pt>
                <c:pt idx="2125">
                  <c:v>3.7171322999999999E-2</c:v>
                </c:pt>
                <c:pt idx="2126">
                  <c:v>2.1484796E-2</c:v>
                </c:pt>
                <c:pt idx="2127">
                  <c:v>8.7879109999999996E-2</c:v>
                </c:pt>
                <c:pt idx="2128">
                  <c:v>3.4841615999999999E-2</c:v>
                </c:pt>
                <c:pt idx="2129">
                  <c:v>0.21400106999999999</c:v>
                </c:pt>
                <c:pt idx="2130">
                  <c:v>0.19576737</c:v>
                </c:pt>
                <c:pt idx="2131">
                  <c:v>0.30638692000000001</c:v>
                </c:pt>
                <c:pt idx="2132">
                  <c:v>0.16653821999999999</c:v>
                </c:pt>
                <c:pt idx="2133">
                  <c:v>5.6675802999999997E-2</c:v>
                </c:pt>
                <c:pt idx="2134">
                  <c:v>0.21719308000000001</c:v>
                </c:pt>
                <c:pt idx="2135">
                  <c:v>0.24807768999999999</c:v>
                </c:pt>
                <c:pt idx="2136">
                  <c:v>0.29364562</c:v>
                </c:pt>
                <c:pt idx="2137">
                  <c:v>0.29185915000000001</c:v>
                </c:pt>
                <c:pt idx="2138">
                  <c:v>0.29983342000000002</c:v>
                </c:pt>
                <c:pt idx="2139">
                  <c:v>0.29863400000000001</c:v>
                </c:pt>
                <c:pt idx="2140">
                  <c:v>0.33010121999999997</c:v>
                </c:pt>
                <c:pt idx="2141">
                  <c:v>0.34859889999999999</c:v>
                </c:pt>
                <c:pt idx="2142">
                  <c:v>0.29705554000000001</c:v>
                </c:pt>
                <c:pt idx="2143">
                  <c:v>0.24518386</c:v>
                </c:pt>
                <c:pt idx="2144">
                  <c:v>0.29202148</c:v>
                </c:pt>
                <c:pt idx="2145">
                  <c:v>6.7424505999999995E-2</c:v>
                </c:pt>
                <c:pt idx="2146">
                  <c:v>0.26407399999999998</c:v>
                </c:pt>
                <c:pt idx="2147">
                  <c:v>0.29122009999999998</c:v>
                </c:pt>
                <c:pt idx="2148">
                  <c:v>8.5557339999999996E-2</c:v>
                </c:pt>
                <c:pt idx="2149">
                  <c:v>0.30887318000000002</c:v>
                </c:pt>
                <c:pt idx="2150">
                  <c:v>0.115310915</c:v>
                </c:pt>
                <c:pt idx="2151">
                  <c:v>0.12436477</c:v>
                </c:pt>
                <c:pt idx="2152">
                  <c:v>0.12372844</c:v>
                </c:pt>
                <c:pt idx="2153">
                  <c:v>7.0493E-2</c:v>
                </c:pt>
                <c:pt idx="2154">
                  <c:v>7.1406804000000004E-2</c:v>
                </c:pt>
                <c:pt idx="2155">
                  <c:v>0.29001272</c:v>
                </c:pt>
                <c:pt idx="2156">
                  <c:v>4.6294096999999999E-2</c:v>
                </c:pt>
                <c:pt idx="2157">
                  <c:v>0.31402366999999998</c:v>
                </c:pt>
                <c:pt idx="2158">
                  <c:v>0.12314625</c:v>
                </c:pt>
                <c:pt idx="2159">
                  <c:v>6.0222893999999999E-2</c:v>
                </c:pt>
                <c:pt idx="2160">
                  <c:v>4.0313010000000003E-2</c:v>
                </c:pt>
                <c:pt idx="2161">
                  <c:v>9.4874255000000005E-2</c:v>
                </c:pt>
                <c:pt idx="2162">
                  <c:v>0.24985805</c:v>
                </c:pt>
                <c:pt idx="2163">
                  <c:v>0.12920377</c:v>
                </c:pt>
                <c:pt idx="2164">
                  <c:v>0.15194031999999999</c:v>
                </c:pt>
                <c:pt idx="2165">
                  <c:v>0.32436574000000001</c:v>
                </c:pt>
                <c:pt idx="2166">
                  <c:v>0.27265953999999998</c:v>
                </c:pt>
                <c:pt idx="2167">
                  <c:v>1.7215759000000001E-2</c:v>
                </c:pt>
                <c:pt idx="2168">
                  <c:v>0.11688158</c:v>
                </c:pt>
                <c:pt idx="2169">
                  <c:v>5.3062249999999998E-2</c:v>
                </c:pt>
                <c:pt idx="2170">
                  <c:v>1.0665012999999999E-2</c:v>
                </c:pt>
                <c:pt idx="2171">
                  <c:v>9.0602349999999998E-3</c:v>
                </c:pt>
                <c:pt idx="2172">
                  <c:v>7.9380790000000007E-3</c:v>
                </c:pt>
                <c:pt idx="2173">
                  <c:v>7.9192150000000003E-3</c:v>
                </c:pt>
                <c:pt idx="2174">
                  <c:v>7.9314339999999994E-3</c:v>
                </c:pt>
                <c:pt idx="2175">
                  <c:v>7.9207589999999994E-3</c:v>
                </c:pt>
                <c:pt idx="2176">
                  <c:v>7.9366320000000008E-3</c:v>
                </c:pt>
                <c:pt idx="2177">
                  <c:v>7.9466220000000004E-3</c:v>
                </c:pt>
                <c:pt idx="2178">
                  <c:v>7.9035430000000007E-3</c:v>
                </c:pt>
                <c:pt idx="2179">
                  <c:v>1.6051155000000001E-2</c:v>
                </c:pt>
                <c:pt idx="2180">
                  <c:v>1.9979047E-2</c:v>
                </c:pt>
                <c:pt idx="2181">
                  <c:v>6.9345169999999998E-2</c:v>
                </c:pt>
                <c:pt idx="2182">
                  <c:v>0.29446260000000002</c:v>
                </c:pt>
                <c:pt idx="2183">
                  <c:v>1.7266564000000002E-2</c:v>
                </c:pt>
                <c:pt idx="2184">
                  <c:v>0.113059126</c:v>
                </c:pt>
                <c:pt idx="2185">
                  <c:v>0.27024822999999998</c:v>
                </c:pt>
                <c:pt idx="2186">
                  <c:v>0.15645490000000001</c:v>
                </c:pt>
                <c:pt idx="2187">
                  <c:v>4.527026E-2</c:v>
                </c:pt>
                <c:pt idx="2188">
                  <c:v>0.16700527000000001</c:v>
                </c:pt>
                <c:pt idx="2189">
                  <c:v>0.32316433999999999</c:v>
                </c:pt>
                <c:pt idx="2190">
                  <c:v>0.24651513999999999</c:v>
                </c:pt>
                <c:pt idx="2191">
                  <c:v>0.26842737</c:v>
                </c:pt>
                <c:pt idx="2192">
                  <c:v>7.4583545000000001E-2</c:v>
                </c:pt>
                <c:pt idx="2193">
                  <c:v>0.32898675999999999</c:v>
                </c:pt>
                <c:pt idx="2194">
                  <c:v>0.28557092000000001</c:v>
                </c:pt>
                <c:pt idx="2195">
                  <c:v>3.1934949999999997E-2</c:v>
                </c:pt>
                <c:pt idx="2196">
                  <c:v>0.28691446999999998</c:v>
                </c:pt>
                <c:pt idx="2197">
                  <c:v>0.19234543000000001</c:v>
                </c:pt>
                <c:pt idx="2198">
                  <c:v>5.5944546999999997E-2</c:v>
                </c:pt>
                <c:pt idx="2199">
                  <c:v>0.16594553000000001</c:v>
                </c:pt>
                <c:pt idx="2200">
                  <c:v>0.1176422</c:v>
                </c:pt>
                <c:pt idx="2201">
                  <c:v>2.4174456E-2</c:v>
                </c:pt>
                <c:pt idx="2202">
                  <c:v>0.26832539999999999</c:v>
                </c:pt>
                <c:pt idx="2203">
                  <c:v>8.3008799999999994E-2</c:v>
                </c:pt>
                <c:pt idx="2204">
                  <c:v>0.10806075499999999</c:v>
                </c:pt>
                <c:pt idx="2205">
                  <c:v>0.25592878000000002</c:v>
                </c:pt>
                <c:pt idx="2206">
                  <c:v>0.30457200000000001</c:v>
                </c:pt>
                <c:pt idx="2207">
                  <c:v>0.29934456999999998</c:v>
                </c:pt>
                <c:pt idx="2208">
                  <c:v>0.29709672999999998</c:v>
                </c:pt>
                <c:pt idx="2209">
                  <c:v>0.30536089999999999</c:v>
                </c:pt>
                <c:pt idx="2210">
                  <c:v>0.29255926999999998</c:v>
                </c:pt>
                <c:pt idx="2211">
                  <c:v>0.29639038000000001</c:v>
                </c:pt>
                <c:pt idx="2212">
                  <c:v>0.30648848000000001</c:v>
                </c:pt>
                <c:pt idx="2213">
                  <c:v>0.35669002</c:v>
                </c:pt>
                <c:pt idx="2214">
                  <c:v>0.34659854000000001</c:v>
                </c:pt>
                <c:pt idx="2215">
                  <c:v>0.26273158000000002</c:v>
                </c:pt>
                <c:pt idx="2216">
                  <c:v>0.30427464999999998</c:v>
                </c:pt>
                <c:pt idx="2217">
                  <c:v>0.2982283</c:v>
                </c:pt>
                <c:pt idx="2218">
                  <c:v>5.8875749999999998E-2</c:v>
                </c:pt>
                <c:pt idx="2219">
                  <c:v>0.21924274999999999</c:v>
                </c:pt>
                <c:pt idx="2220">
                  <c:v>4.1024150000000002E-2</c:v>
                </c:pt>
                <c:pt idx="2221">
                  <c:v>0.11423325500000001</c:v>
                </c:pt>
                <c:pt idx="2222">
                  <c:v>7.7095784000000001E-2</c:v>
                </c:pt>
                <c:pt idx="2223">
                  <c:v>0.10057218</c:v>
                </c:pt>
                <c:pt idx="2224">
                  <c:v>2.7966917000000001E-2</c:v>
                </c:pt>
                <c:pt idx="2225">
                  <c:v>0.1760611</c:v>
                </c:pt>
                <c:pt idx="2226">
                  <c:v>5.1590749999999998E-2</c:v>
                </c:pt>
                <c:pt idx="2227">
                  <c:v>3.8948294000000001E-2</c:v>
                </c:pt>
                <c:pt idx="2228">
                  <c:v>0.13553374000000001</c:v>
                </c:pt>
                <c:pt idx="2229">
                  <c:v>0.24545968000000001</c:v>
                </c:pt>
                <c:pt idx="2230">
                  <c:v>0.2785687</c:v>
                </c:pt>
                <c:pt idx="2231">
                  <c:v>0.28296297999999998</c:v>
                </c:pt>
                <c:pt idx="2232">
                  <c:v>0.20973120000000001</c:v>
                </c:pt>
                <c:pt idx="2233">
                  <c:v>0.28478526999999998</c:v>
                </c:pt>
                <c:pt idx="2234">
                  <c:v>0.27953038000000002</c:v>
                </c:pt>
                <c:pt idx="2235">
                  <c:v>0.25196278</c:v>
                </c:pt>
                <c:pt idx="2236">
                  <c:v>0.29358694000000002</c:v>
                </c:pt>
                <c:pt idx="2237">
                  <c:v>0.34106081999999999</c:v>
                </c:pt>
                <c:pt idx="2238">
                  <c:v>0.33290106000000003</c:v>
                </c:pt>
                <c:pt idx="2239">
                  <c:v>0.33864284</c:v>
                </c:pt>
                <c:pt idx="2240">
                  <c:v>0.1697225</c:v>
                </c:pt>
                <c:pt idx="2241">
                  <c:v>5.1878102000000002E-2</c:v>
                </c:pt>
                <c:pt idx="2242">
                  <c:v>0.15553789000000001</c:v>
                </c:pt>
                <c:pt idx="2243">
                  <c:v>0.15770677</c:v>
                </c:pt>
                <c:pt idx="2244">
                  <c:v>8.3369319999999997E-2</c:v>
                </c:pt>
                <c:pt idx="2245">
                  <c:v>3.9088304999999997E-2</c:v>
                </c:pt>
                <c:pt idx="2246">
                  <c:v>8.0894224000000001E-2</c:v>
                </c:pt>
                <c:pt idx="2247">
                  <c:v>6.7271689999999995E-2</c:v>
                </c:pt>
                <c:pt idx="2248">
                  <c:v>6.4466469999999998E-2</c:v>
                </c:pt>
                <c:pt idx="2249">
                  <c:v>6.5694959999999997E-2</c:v>
                </c:pt>
                <c:pt idx="2250">
                  <c:v>2.3534073999999999E-2</c:v>
                </c:pt>
                <c:pt idx="2251">
                  <c:v>3.7400442999999998E-2</c:v>
                </c:pt>
                <c:pt idx="2252">
                  <c:v>1.5391760500000001E-2</c:v>
                </c:pt>
                <c:pt idx="2253">
                  <c:v>0.12350254500000001</c:v>
                </c:pt>
                <c:pt idx="2254">
                  <c:v>0.21064337</c:v>
                </c:pt>
                <c:pt idx="2255">
                  <c:v>0.13682464999999999</c:v>
                </c:pt>
                <c:pt idx="2256">
                  <c:v>0.19459485000000001</c:v>
                </c:pt>
                <c:pt idx="2257">
                  <c:v>2.8186540999999999E-2</c:v>
                </c:pt>
                <c:pt idx="2258">
                  <c:v>0.30704125999999998</c:v>
                </c:pt>
                <c:pt idx="2259">
                  <c:v>0.30139517999999998</c:v>
                </c:pt>
                <c:pt idx="2260">
                  <c:v>0.38932403999999998</c:v>
                </c:pt>
                <c:pt idx="2261">
                  <c:v>0.36844668000000003</c:v>
                </c:pt>
                <c:pt idx="2262">
                  <c:v>0.35394757999999998</c:v>
                </c:pt>
                <c:pt idx="2263">
                  <c:v>0.35280296</c:v>
                </c:pt>
                <c:pt idx="2264">
                  <c:v>0.28294384</c:v>
                </c:pt>
                <c:pt idx="2265">
                  <c:v>0.20396428</c:v>
                </c:pt>
                <c:pt idx="2266">
                  <c:v>0.26603067000000002</c:v>
                </c:pt>
                <c:pt idx="2267">
                  <c:v>0.20879701000000001</c:v>
                </c:pt>
                <c:pt idx="2268">
                  <c:v>2.2536687999999999E-2</c:v>
                </c:pt>
                <c:pt idx="2269">
                  <c:v>7.763573E-2</c:v>
                </c:pt>
                <c:pt idx="2270">
                  <c:v>8.1647075999999999E-2</c:v>
                </c:pt>
                <c:pt idx="2271">
                  <c:v>0.24099506000000001</c:v>
                </c:pt>
                <c:pt idx="2272">
                  <c:v>1.5347024000000001E-2</c:v>
                </c:pt>
                <c:pt idx="2273">
                  <c:v>3.6500018000000002E-2</c:v>
                </c:pt>
                <c:pt idx="2274">
                  <c:v>2.8552296000000001E-2</c:v>
                </c:pt>
                <c:pt idx="2275">
                  <c:v>0.27841133000000001</c:v>
                </c:pt>
                <c:pt idx="2276">
                  <c:v>0.28782836000000001</c:v>
                </c:pt>
                <c:pt idx="2277">
                  <c:v>0.27427495000000002</c:v>
                </c:pt>
                <c:pt idx="2278">
                  <c:v>0.25235826</c:v>
                </c:pt>
                <c:pt idx="2279">
                  <c:v>0.26088706</c:v>
                </c:pt>
                <c:pt idx="2280">
                  <c:v>0.35492553999999998</c:v>
                </c:pt>
                <c:pt idx="2281">
                  <c:v>0.38381088000000002</c:v>
                </c:pt>
                <c:pt idx="2282">
                  <c:v>0.37695840000000003</c:v>
                </c:pt>
                <c:pt idx="2283">
                  <c:v>0.32423759000000002</c:v>
                </c:pt>
                <c:pt idx="2284">
                  <c:v>0.35323231999999999</c:v>
                </c:pt>
                <c:pt idx="2285">
                  <c:v>0.33961649999999999</c:v>
                </c:pt>
                <c:pt idx="2286">
                  <c:v>0.33563069000000001</c:v>
                </c:pt>
                <c:pt idx="2287">
                  <c:v>0.34863559999999999</c:v>
                </c:pt>
                <c:pt idx="2288">
                  <c:v>0.28078228</c:v>
                </c:pt>
                <c:pt idx="2289">
                  <c:v>0.26500509999999999</c:v>
                </c:pt>
                <c:pt idx="2290">
                  <c:v>0.26254544000000002</c:v>
                </c:pt>
                <c:pt idx="2291">
                  <c:v>0.1850677</c:v>
                </c:pt>
                <c:pt idx="2292">
                  <c:v>6.0024753E-2</c:v>
                </c:pt>
                <c:pt idx="2293">
                  <c:v>0.1352998</c:v>
                </c:pt>
                <c:pt idx="2294">
                  <c:v>3.2218429999999999E-2</c:v>
                </c:pt>
                <c:pt idx="2295">
                  <c:v>0.20295188</c:v>
                </c:pt>
                <c:pt idx="2296">
                  <c:v>2.470779E-2</c:v>
                </c:pt>
                <c:pt idx="2297">
                  <c:v>0.13745824000000001</c:v>
                </c:pt>
                <c:pt idx="2298">
                  <c:v>7.4794669999999994E-2</c:v>
                </c:pt>
                <c:pt idx="2299">
                  <c:v>0.28249534999999998</c:v>
                </c:pt>
                <c:pt idx="2300">
                  <c:v>0.28122258</c:v>
                </c:pt>
                <c:pt idx="2301">
                  <c:v>7.4543670000000006E-2</c:v>
                </c:pt>
                <c:pt idx="2302">
                  <c:v>0.29651889999999997</c:v>
                </c:pt>
                <c:pt idx="2303">
                  <c:v>0.27665810000000002</c:v>
                </c:pt>
                <c:pt idx="2304">
                  <c:v>0.28953859999999998</c:v>
                </c:pt>
                <c:pt idx="2305">
                  <c:v>0.29159491999999998</c:v>
                </c:pt>
                <c:pt idx="2306">
                  <c:v>0.31351430000000002</c:v>
                </c:pt>
                <c:pt idx="2307">
                  <c:v>0.33067997999999998</c:v>
                </c:pt>
                <c:pt idx="2308">
                  <c:v>0.35026896000000002</c:v>
                </c:pt>
                <c:pt idx="2309">
                  <c:v>0.34424144000000001</c:v>
                </c:pt>
                <c:pt idx="2310">
                  <c:v>0.34302428000000001</c:v>
                </c:pt>
                <c:pt idx="2311">
                  <c:v>0.35596802999999999</c:v>
                </c:pt>
                <c:pt idx="2312">
                  <c:v>0.25891914999999999</c:v>
                </c:pt>
                <c:pt idx="2313">
                  <c:v>8.3223980000000003E-2</c:v>
                </c:pt>
                <c:pt idx="2314">
                  <c:v>0.23310120000000001</c:v>
                </c:pt>
                <c:pt idx="2315">
                  <c:v>7.1318365999999994E-2</c:v>
                </c:pt>
                <c:pt idx="2316">
                  <c:v>2.3702162999999998E-2</c:v>
                </c:pt>
                <c:pt idx="2317">
                  <c:v>1.2394685000000001E-2</c:v>
                </c:pt>
                <c:pt idx="2318">
                  <c:v>8.3582699999999996E-2</c:v>
                </c:pt>
                <c:pt idx="2319">
                  <c:v>1.1892872000000001E-2</c:v>
                </c:pt>
                <c:pt idx="2320">
                  <c:v>1.8302253000000001E-2</c:v>
                </c:pt>
                <c:pt idx="2321">
                  <c:v>1.2458527E-2</c:v>
                </c:pt>
                <c:pt idx="2322">
                  <c:v>2.9279513E-2</c:v>
                </c:pt>
                <c:pt idx="2323">
                  <c:v>5.8468547000000003E-2</c:v>
                </c:pt>
                <c:pt idx="2324">
                  <c:v>0.20625345</c:v>
                </c:pt>
                <c:pt idx="2325">
                  <c:v>0.29474820000000002</c:v>
                </c:pt>
                <c:pt idx="2326">
                  <c:v>0.28900123</c:v>
                </c:pt>
                <c:pt idx="2327">
                  <c:v>0.29112175000000001</c:v>
                </c:pt>
                <c:pt idx="2328">
                  <c:v>0.34033802000000002</c:v>
                </c:pt>
                <c:pt idx="2329">
                  <c:v>0.36635669999999998</c:v>
                </c:pt>
                <c:pt idx="2330">
                  <c:v>0.38420638000000001</c:v>
                </c:pt>
                <c:pt idx="2331">
                  <c:v>0.38318016999999999</c:v>
                </c:pt>
                <c:pt idx="2332">
                  <c:v>0.37485784</c:v>
                </c:pt>
                <c:pt idx="2333">
                  <c:v>0.33287966000000002</c:v>
                </c:pt>
                <c:pt idx="2334">
                  <c:v>0.33022255</c:v>
                </c:pt>
                <c:pt idx="2335">
                  <c:v>0.2900276</c:v>
                </c:pt>
                <c:pt idx="2336">
                  <c:v>0.20242420999999999</c:v>
                </c:pt>
                <c:pt idx="2337">
                  <c:v>5.6808089999999999E-2</c:v>
                </c:pt>
                <c:pt idx="2338">
                  <c:v>6.0798045000000002E-2</c:v>
                </c:pt>
                <c:pt idx="2339">
                  <c:v>1.0379381999999999E-2</c:v>
                </c:pt>
                <c:pt idx="2340">
                  <c:v>1.9213684000000002E-2</c:v>
                </c:pt>
                <c:pt idx="2341">
                  <c:v>1.0211792000000001E-2</c:v>
                </c:pt>
                <c:pt idx="2342">
                  <c:v>7.9023140000000006E-3</c:v>
                </c:pt>
                <c:pt idx="2343">
                  <c:v>7.7603105E-3</c:v>
                </c:pt>
                <c:pt idx="2344">
                  <c:v>2.4143999999999999E-2</c:v>
                </c:pt>
                <c:pt idx="2345">
                  <c:v>1.0651196999999999E-2</c:v>
                </c:pt>
                <c:pt idx="2346">
                  <c:v>0.16222943000000001</c:v>
                </c:pt>
                <c:pt idx="2347">
                  <c:v>0.11653938</c:v>
                </c:pt>
                <c:pt idx="2348">
                  <c:v>0.14697856000000001</c:v>
                </c:pt>
                <c:pt idx="2349">
                  <c:v>3.4971993E-2</c:v>
                </c:pt>
                <c:pt idx="2350">
                  <c:v>0.22573556</c:v>
                </c:pt>
                <c:pt idx="2351">
                  <c:v>0.28889933000000001</c:v>
                </c:pt>
                <c:pt idx="2352">
                  <c:v>0.27270132000000002</c:v>
                </c:pt>
                <c:pt idx="2353">
                  <c:v>0.21932125</c:v>
                </c:pt>
                <c:pt idx="2354">
                  <c:v>0.30528188000000001</c:v>
                </c:pt>
                <c:pt idx="2355">
                  <c:v>0.29468748</c:v>
                </c:pt>
                <c:pt idx="2356">
                  <c:v>0.24365164</c:v>
                </c:pt>
                <c:pt idx="2357">
                  <c:v>0.34972801999999997</c:v>
                </c:pt>
                <c:pt idx="2358">
                  <c:v>0.24454824999999999</c:v>
                </c:pt>
                <c:pt idx="2359">
                  <c:v>2.5687633000000001E-2</c:v>
                </c:pt>
                <c:pt idx="2360">
                  <c:v>6.2808649999999994E-2</c:v>
                </c:pt>
                <c:pt idx="2361">
                  <c:v>5.2699950000000002E-2</c:v>
                </c:pt>
                <c:pt idx="2362">
                  <c:v>0.10901868000000001</c:v>
                </c:pt>
                <c:pt idx="2363">
                  <c:v>1.4280978E-2</c:v>
                </c:pt>
                <c:pt idx="2364">
                  <c:v>4.8945714000000001E-2</c:v>
                </c:pt>
                <c:pt idx="2365">
                  <c:v>6.2202394000000001E-2</c:v>
                </c:pt>
                <c:pt idx="2366">
                  <c:v>6.819327E-2</c:v>
                </c:pt>
                <c:pt idx="2367">
                  <c:v>3.4243309999999999E-2</c:v>
                </c:pt>
                <c:pt idx="2368">
                  <c:v>2.6852175999999998E-2</c:v>
                </c:pt>
                <c:pt idx="2369">
                  <c:v>8.3157239999999993E-2</c:v>
                </c:pt>
                <c:pt idx="2370">
                  <c:v>0.11402432999999999</c:v>
                </c:pt>
                <c:pt idx="2371">
                  <c:v>0.17267181000000001</c:v>
                </c:pt>
                <c:pt idx="2372">
                  <c:v>0.111157835</c:v>
                </c:pt>
                <c:pt idx="2373">
                  <c:v>8.3082064999999997E-2</c:v>
                </c:pt>
                <c:pt idx="2374">
                  <c:v>0.38666496</c:v>
                </c:pt>
                <c:pt idx="2375">
                  <c:v>0.14022950000000001</c:v>
                </c:pt>
                <c:pt idx="2376">
                  <c:v>5.2991677000000001E-2</c:v>
                </c:pt>
                <c:pt idx="2377">
                  <c:v>0.21487647000000001</c:v>
                </c:pt>
                <c:pt idx="2378">
                  <c:v>0.26352389999999998</c:v>
                </c:pt>
                <c:pt idx="2379">
                  <c:v>0.10436311</c:v>
                </c:pt>
                <c:pt idx="2380">
                  <c:v>0.26034614</c:v>
                </c:pt>
                <c:pt idx="2381">
                  <c:v>0.30747195999999999</c:v>
                </c:pt>
                <c:pt idx="2382">
                  <c:v>0.26213017</c:v>
                </c:pt>
                <c:pt idx="2383">
                  <c:v>0.22653629</c:v>
                </c:pt>
                <c:pt idx="2384">
                  <c:v>0.24008837</c:v>
                </c:pt>
                <c:pt idx="2385">
                  <c:v>3.8611672999999999E-2</c:v>
                </c:pt>
                <c:pt idx="2386">
                  <c:v>0.27266210000000002</c:v>
                </c:pt>
                <c:pt idx="2387">
                  <c:v>0.27932063000000001</c:v>
                </c:pt>
                <c:pt idx="2388">
                  <c:v>0.10544186999999999</c:v>
                </c:pt>
                <c:pt idx="2389">
                  <c:v>2.7676143E-2</c:v>
                </c:pt>
                <c:pt idx="2390">
                  <c:v>3.1985883E-2</c:v>
                </c:pt>
                <c:pt idx="2391">
                  <c:v>4.0858004000000003E-2</c:v>
                </c:pt>
                <c:pt idx="2392">
                  <c:v>0.15159286999999999</c:v>
                </c:pt>
                <c:pt idx="2393">
                  <c:v>0.18429944000000001</c:v>
                </c:pt>
                <c:pt idx="2394">
                  <c:v>1.5311192E-2</c:v>
                </c:pt>
                <c:pt idx="2395">
                  <c:v>0.16081268000000001</c:v>
                </c:pt>
                <c:pt idx="2396">
                  <c:v>0.30344149999999998</c:v>
                </c:pt>
                <c:pt idx="2397">
                  <c:v>0.13008102999999999</c:v>
                </c:pt>
                <c:pt idx="2398">
                  <c:v>0.26280794000000002</c:v>
                </c:pt>
                <c:pt idx="2399">
                  <c:v>0.30081168000000003</c:v>
                </c:pt>
                <c:pt idx="2400">
                  <c:v>9.3617149999999996E-2</c:v>
                </c:pt>
                <c:pt idx="2401">
                  <c:v>0.28274882000000001</c:v>
                </c:pt>
                <c:pt idx="2402">
                  <c:v>0.27033392000000001</c:v>
                </c:pt>
                <c:pt idx="2403">
                  <c:v>0.31007173999999998</c:v>
                </c:pt>
                <c:pt idx="2404">
                  <c:v>0.3471284</c:v>
                </c:pt>
                <c:pt idx="2405">
                  <c:v>0.35551217000000002</c:v>
                </c:pt>
                <c:pt idx="2406">
                  <c:v>0.32417973999999999</c:v>
                </c:pt>
                <c:pt idx="2407">
                  <c:v>0.27493770000000001</c:v>
                </c:pt>
                <c:pt idx="2408">
                  <c:v>0.29143727000000003</c:v>
                </c:pt>
                <c:pt idx="2409">
                  <c:v>0.29831960000000002</c:v>
                </c:pt>
                <c:pt idx="2410">
                  <c:v>0.36224812000000001</c:v>
                </c:pt>
                <c:pt idx="2411">
                  <c:v>0.28465541999999999</c:v>
                </c:pt>
                <c:pt idx="2412">
                  <c:v>0.25507659999999999</c:v>
                </c:pt>
                <c:pt idx="2413">
                  <c:v>3.3603574999999997E-2</c:v>
                </c:pt>
                <c:pt idx="2414">
                  <c:v>0.28755294999999997</c:v>
                </c:pt>
                <c:pt idx="2415">
                  <c:v>0.20667331999999999</c:v>
                </c:pt>
                <c:pt idx="2416">
                  <c:v>0.12041676</c:v>
                </c:pt>
                <c:pt idx="2417">
                  <c:v>0.122818284</c:v>
                </c:pt>
                <c:pt idx="2418">
                  <c:v>0.21831706000000001</c:v>
                </c:pt>
                <c:pt idx="2419">
                  <c:v>0.1272517</c:v>
                </c:pt>
                <c:pt idx="2420">
                  <c:v>0.17904927000000001</c:v>
                </c:pt>
                <c:pt idx="2421">
                  <c:v>3.9241640000000001E-2</c:v>
                </c:pt>
                <c:pt idx="2422">
                  <c:v>0.27888109999999999</c:v>
                </c:pt>
                <c:pt idx="2423">
                  <c:v>0.29458085000000001</c:v>
                </c:pt>
                <c:pt idx="2424">
                  <c:v>0.26253405000000002</c:v>
                </c:pt>
                <c:pt idx="2425">
                  <c:v>0.25734220000000002</c:v>
                </c:pt>
                <c:pt idx="2426">
                  <c:v>0.31541501999999999</c:v>
                </c:pt>
                <c:pt idx="2427">
                  <c:v>0.37898262999999999</c:v>
                </c:pt>
                <c:pt idx="2428">
                  <c:v>0.38362974</c:v>
                </c:pt>
                <c:pt idx="2429">
                  <c:v>0.33779722000000001</c:v>
                </c:pt>
                <c:pt idx="2430">
                  <c:v>0.34318712000000001</c:v>
                </c:pt>
                <c:pt idx="2431">
                  <c:v>0.34596702000000001</c:v>
                </c:pt>
                <c:pt idx="2432">
                  <c:v>0.37485948000000002</c:v>
                </c:pt>
                <c:pt idx="2433">
                  <c:v>0.38522803999999999</c:v>
                </c:pt>
                <c:pt idx="2434">
                  <c:v>0.35221649999999999</c:v>
                </c:pt>
                <c:pt idx="2435">
                  <c:v>0.29096507999999999</c:v>
                </c:pt>
                <c:pt idx="2436">
                  <c:v>0.27395006999999999</c:v>
                </c:pt>
                <c:pt idx="2437">
                  <c:v>0.2271871</c:v>
                </c:pt>
                <c:pt idx="2438">
                  <c:v>0.25652352</c:v>
                </c:pt>
                <c:pt idx="2439">
                  <c:v>0.26273742</c:v>
                </c:pt>
                <c:pt idx="2440">
                  <c:v>0.25980118000000002</c:v>
                </c:pt>
                <c:pt idx="2441">
                  <c:v>0.18441621999999999</c:v>
                </c:pt>
                <c:pt idx="2442">
                  <c:v>3.7532784E-2</c:v>
                </c:pt>
                <c:pt idx="2443">
                  <c:v>0.24259501999999999</c:v>
                </c:pt>
                <c:pt idx="2444">
                  <c:v>0.28794649999999999</c:v>
                </c:pt>
                <c:pt idx="2445">
                  <c:v>0.27110731999999998</c:v>
                </c:pt>
                <c:pt idx="2446">
                  <c:v>0.2993574</c:v>
                </c:pt>
                <c:pt idx="2447">
                  <c:v>0.27480149999999998</c:v>
                </c:pt>
                <c:pt idx="2448">
                  <c:v>0.26002537999999997</c:v>
                </c:pt>
                <c:pt idx="2449">
                  <c:v>0.27095493999999998</c:v>
                </c:pt>
                <c:pt idx="2450">
                  <c:v>0.2922071</c:v>
                </c:pt>
                <c:pt idx="2451">
                  <c:v>0.30443211999999997</c:v>
                </c:pt>
                <c:pt idx="2452">
                  <c:v>0.35426881999999998</c:v>
                </c:pt>
                <c:pt idx="2453">
                  <c:v>0.33881915000000001</c:v>
                </c:pt>
                <c:pt idx="2454">
                  <c:v>0.33874798</c:v>
                </c:pt>
                <c:pt idx="2455">
                  <c:v>0.30539113000000001</c:v>
                </c:pt>
                <c:pt idx="2456">
                  <c:v>0.28651407000000001</c:v>
                </c:pt>
                <c:pt idx="2457">
                  <c:v>0.19166917</c:v>
                </c:pt>
                <c:pt idx="2458">
                  <c:v>0.15078691999999999</c:v>
                </c:pt>
                <c:pt idx="2459">
                  <c:v>0.25125947999999998</c:v>
                </c:pt>
                <c:pt idx="2460">
                  <c:v>3.9598420000000002E-2</c:v>
                </c:pt>
                <c:pt idx="2461">
                  <c:v>0.25279337000000002</c:v>
                </c:pt>
                <c:pt idx="2462">
                  <c:v>0.28072577999999998</c:v>
                </c:pt>
                <c:pt idx="2463">
                  <c:v>0.26843694000000001</c:v>
                </c:pt>
                <c:pt idx="2464">
                  <c:v>0.22920884</c:v>
                </c:pt>
                <c:pt idx="2465">
                  <c:v>0.16590974</c:v>
                </c:pt>
                <c:pt idx="2466">
                  <c:v>7.8632205999999996E-2</c:v>
                </c:pt>
                <c:pt idx="2467">
                  <c:v>0.15016924000000001</c:v>
                </c:pt>
                <c:pt idx="2468">
                  <c:v>0.29371965</c:v>
                </c:pt>
                <c:pt idx="2469">
                  <c:v>0.32602910000000002</c:v>
                </c:pt>
                <c:pt idx="2470">
                  <c:v>0.37555655999999998</c:v>
                </c:pt>
                <c:pt idx="2471">
                  <c:v>0.38448255999999997</c:v>
                </c:pt>
                <c:pt idx="2472">
                  <c:v>0.38704553000000003</c:v>
                </c:pt>
                <c:pt idx="2473">
                  <c:v>0.3883836</c:v>
                </c:pt>
                <c:pt idx="2474">
                  <c:v>0.37644422</c:v>
                </c:pt>
                <c:pt idx="2475">
                  <c:v>0.38047644000000003</c:v>
                </c:pt>
                <c:pt idx="2476">
                  <c:v>0.38632822</c:v>
                </c:pt>
                <c:pt idx="2477">
                  <c:v>0.36410344</c:v>
                </c:pt>
                <c:pt idx="2478">
                  <c:v>0.35240729999999998</c:v>
                </c:pt>
                <c:pt idx="2479">
                  <c:v>0.35993059999999999</c:v>
                </c:pt>
                <c:pt idx="2480">
                  <c:v>0.26947369999999998</c:v>
                </c:pt>
                <c:pt idx="2481">
                  <c:v>0.21398805000000001</c:v>
                </c:pt>
                <c:pt idx="2482">
                  <c:v>0.29207401999999999</c:v>
                </c:pt>
                <c:pt idx="2483">
                  <c:v>0.29151823999999998</c:v>
                </c:pt>
                <c:pt idx="2484">
                  <c:v>3.7423893999999999E-2</c:v>
                </c:pt>
                <c:pt idx="2485">
                  <c:v>4.8997097000000003E-2</c:v>
                </c:pt>
                <c:pt idx="2486">
                  <c:v>0.11071101999999999</c:v>
                </c:pt>
                <c:pt idx="2487">
                  <c:v>8.6116960000000006E-2</c:v>
                </c:pt>
                <c:pt idx="2488">
                  <c:v>5.7504155000000001E-2</c:v>
                </c:pt>
                <c:pt idx="2489">
                  <c:v>2.6472958000000001E-2</c:v>
                </c:pt>
                <c:pt idx="2490">
                  <c:v>3.9742465999999997E-2</c:v>
                </c:pt>
                <c:pt idx="2491">
                  <c:v>0.18962198</c:v>
                </c:pt>
                <c:pt idx="2492">
                  <c:v>0.29756355000000001</c:v>
                </c:pt>
                <c:pt idx="2493">
                  <c:v>0.24616540000000001</c:v>
                </c:pt>
                <c:pt idx="2494">
                  <c:v>9.4802250000000005E-2</c:v>
                </c:pt>
                <c:pt idx="2495">
                  <c:v>0.17845332999999999</c:v>
                </c:pt>
                <c:pt idx="2496">
                  <c:v>0.29146559999999999</c:v>
                </c:pt>
                <c:pt idx="2497">
                  <c:v>0.23971787</c:v>
                </c:pt>
                <c:pt idx="2498">
                  <c:v>0.27245045000000001</c:v>
                </c:pt>
                <c:pt idx="2499">
                  <c:v>0.27728572000000001</c:v>
                </c:pt>
                <c:pt idx="2500">
                  <c:v>0.31096768000000002</c:v>
                </c:pt>
                <c:pt idx="2501">
                  <c:v>0.35142200000000001</c:v>
                </c:pt>
                <c:pt idx="2502">
                  <c:v>0.34383056000000001</c:v>
                </c:pt>
                <c:pt idx="2503">
                  <c:v>0.25746563</c:v>
                </c:pt>
                <c:pt idx="2504">
                  <c:v>0.13753599999999999</c:v>
                </c:pt>
                <c:pt idx="2505">
                  <c:v>4.1405400000000002E-2</c:v>
                </c:pt>
                <c:pt idx="2506">
                  <c:v>0.25771493000000001</c:v>
                </c:pt>
                <c:pt idx="2507">
                  <c:v>0.15366305</c:v>
                </c:pt>
                <c:pt idx="2508">
                  <c:v>6.4859829999999993E-2</c:v>
                </c:pt>
                <c:pt idx="2509">
                  <c:v>1.0973043E-2</c:v>
                </c:pt>
                <c:pt idx="2510">
                  <c:v>7.8643370000000008E-3</c:v>
                </c:pt>
                <c:pt idx="2511">
                  <c:v>7.7199859999999999E-3</c:v>
                </c:pt>
                <c:pt idx="2512">
                  <c:v>8.0191599999999991E-3</c:v>
                </c:pt>
                <c:pt idx="2513">
                  <c:v>1.0703588999999999E-2</c:v>
                </c:pt>
                <c:pt idx="2514">
                  <c:v>6.2537720000000005E-2</c:v>
                </c:pt>
                <c:pt idx="2515">
                  <c:v>1.3224137E-2</c:v>
                </c:pt>
                <c:pt idx="2516">
                  <c:v>5.2280149999999997E-2</c:v>
                </c:pt>
                <c:pt idx="2517">
                  <c:v>0.16380781999999999</c:v>
                </c:pt>
                <c:pt idx="2518">
                  <c:v>0.24962012</c:v>
                </c:pt>
                <c:pt idx="2519">
                  <c:v>8.6802850000000001E-2</c:v>
                </c:pt>
                <c:pt idx="2520">
                  <c:v>0.28151238000000001</c:v>
                </c:pt>
                <c:pt idx="2521">
                  <c:v>2.7632351999999999E-2</c:v>
                </c:pt>
                <c:pt idx="2522">
                  <c:v>3.1091069999999998E-2</c:v>
                </c:pt>
                <c:pt idx="2523">
                  <c:v>0.29719883000000002</c:v>
                </c:pt>
                <c:pt idx="2524">
                  <c:v>0.27589962000000001</c:v>
                </c:pt>
                <c:pt idx="2525">
                  <c:v>0.34456120000000001</c:v>
                </c:pt>
                <c:pt idx="2526">
                  <c:v>0.26850295000000002</c:v>
                </c:pt>
                <c:pt idx="2527">
                  <c:v>0.19998753</c:v>
                </c:pt>
                <c:pt idx="2528">
                  <c:v>0.23144645999999999</c:v>
                </c:pt>
                <c:pt idx="2529">
                  <c:v>1.3616606999999999E-2</c:v>
                </c:pt>
                <c:pt idx="2530">
                  <c:v>1.0522304999999999E-2</c:v>
                </c:pt>
                <c:pt idx="2531">
                  <c:v>9.2314570000000002E-3</c:v>
                </c:pt>
                <c:pt idx="2532">
                  <c:v>7.8747309999999994E-3</c:v>
                </c:pt>
                <c:pt idx="2533">
                  <c:v>7.8723774999999996E-3</c:v>
                </c:pt>
                <c:pt idx="2534">
                  <c:v>7.9285090000000003E-3</c:v>
                </c:pt>
                <c:pt idx="2535">
                  <c:v>7.8933809999999997E-3</c:v>
                </c:pt>
                <c:pt idx="2536">
                  <c:v>8.4526454999999997E-3</c:v>
                </c:pt>
                <c:pt idx="2537">
                  <c:v>1.1105222E-2</c:v>
                </c:pt>
                <c:pt idx="2538">
                  <c:v>4.3277450000000002E-2</c:v>
                </c:pt>
                <c:pt idx="2539">
                  <c:v>2.7731774000000001E-2</c:v>
                </c:pt>
                <c:pt idx="2540">
                  <c:v>0.14033425999999999</c:v>
                </c:pt>
                <c:pt idx="2541">
                  <c:v>6.7127629999999994E-2</c:v>
                </c:pt>
                <c:pt idx="2542">
                  <c:v>0.2133304</c:v>
                </c:pt>
                <c:pt idx="2543">
                  <c:v>0.20246847000000001</c:v>
                </c:pt>
                <c:pt idx="2544">
                  <c:v>2.650454E-2</c:v>
                </c:pt>
                <c:pt idx="2545">
                  <c:v>0.22327179999999999</c:v>
                </c:pt>
                <c:pt idx="2546">
                  <c:v>2.3287368999999999E-2</c:v>
                </c:pt>
                <c:pt idx="2547">
                  <c:v>3.5558905000000002E-2</c:v>
                </c:pt>
                <c:pt idx="2548">
                  <c:v>5.9029064999999999E-2</c:v>
                </c:pt>
                <c:pt idx="2549">
                  <c:v>0.24904019999999999</c:v>
                </c:pt>
                <c:pt idx="2550">
                  <c:v>0.2289873</c:v>
                </c:pt>
                <c:pt idx="2551">
                  <c:v>0.12652218000000001</c:v>
                </c:pt>
                <c:pt idx="2552">
                  <c:v>1.4875417E-2</c:v>
                </c:pt>
                <c:pt idx="2553">
                  <c:v>0.12790756</c:v>
                </c:pt>
                <c:pt idx="2554">
                  <c:v>2.0804710000000001E-2</c:v>
                </c:pt>
                <c:pt idx="2555">
                  <c:v>1.155812E-2</c:v>
                </c:pt>
                <c:pt idx="2556">
                  <c:v>1.1450369E-2</c:v>
                </c:pt>
                <c:pt idx="2557">
                  <c:v>4.2500780000000002E-2</c:v>
                </c:pt>
                <c:pt idx="2558">
                  <c:v>9.5114229999999994E-2</c:v>
                </c:pt>
                <c:pt idx="2559">
                  <c:v>0.1545474</c:v>
                </c:pt>
                <c:pt idx="2560">
                  <c:v>1.089738E-2</c:v>
                </c:pt>
                <c:pt idx="2561">
                  <c:v>6.9001265000000006E-2</c:v>
                </c:pt>
                <c:pt idx="2562">
                  <c:v>2.0124943999999999E-2</c:v>
                </c:pt>
                <c:pt idx="2563">
                  <c:v>0.16173977</c:v>
                </c:pt>
                <c:pt idx="2564">
                  <c:v>0.15218572</c:v>
                </c:pt>
                <c:pt idx="2565">
                  <c:v>1.7325817E-2</c:v>
                </c:pt>
                <c:pt idx="2566">
                  <c:v>3.1528849999999997E-2</c:v>
                </c:pt>
                <c:pt idx="2567">
                  <c:v>5.3009590000000002E-2</c:v>
                </c:pt>
                <c:pt idx="2568">
                  <c:v>2.6054686000000001E-2</c:v>
                </c:pt>
                <c:pt idx="2569">
                  <c:v>3.5039496000000003E-2</c:v>
                </c:pt>
                <c:pt idx="2570">
                  <c:v>3.1342945999999997E-2</c:v>
                </c:pt>
                <c:pt idx="2571">
                  <c:v>5.1277099999999999E-2</c:v>
                </c:pt>
                <c:pt idx="2572">
                  <c:v>8.9701444000000005E-2</c:v>
                </c:pt>
                <c:pt idx="2573">
                  <c:v>0.34283861999999998</c:v>
                </c:pt>
                <c:pt idx="2574">
                  <c:v>0.34496912000000002</c:v>
                </c:pt>
                <c:pt idx="2575">
                  <c:v>0.36525267</c:v>
                </c:pt>
                <c:pt idx="2576">
                  <c:v>0.3486226</c:v>
                </c:pt>
                <c:pt idx="2577">
                  <c:v>0.25997843999999998</c:v>
                </c:pt>
                <c:pt idx="2578">
                  <c:v>0.31800250000000002</c:v>
                </c:pt>
                <c:pt idx="2579">
                  <c:v>0.33820644</c:v>
                </c:pt>
                <c:pt idx="2580">
                  <c:v>0.33467006999999999</c:v>
                </c:pt>
                <c:pt idx="2581">
                  <c:v>0.25652059999999999</c:v>
                </c:pt>
                <c:pt idx="2582">
                  <c:v>0.11574060999999999</c:v>
                </c:pt>
                <c:pt idx="2583">
                  <c:v>7.3671490000000006E-2</c:v>
                </c:pt>
                <c:pt idx="2584">
                  <c:v>0.25143613999999997</c:v>
                </c:pt>
                <c:pt idx="2585">
                  <c:v>0.26350030000000002</c:v>
                </c:pt>
                <c:pt idx="2586">
                  <c:v>0.28210849999999998</c:v>
                </c:pt>
                <c:pt idx="2587">
                  <c:v>0.27480579999999999</c:v>
                </c:pt>
                <c:pt idx="2588">
                  <c:v>0.2580732</c:v>
                </c:pt>
                <c:pt idx="2589">
                  <c:v>0.28337220000000002</c:v>
                </c:pt>
                <c:pt idx="2590">
                  <c:v>0.26663914</c:v>
                </c:pt>
                <c:pt idx="2591">
                  <c:v>0.30429062000000001</c:v>
                </c:pt>
                <c:pt idx="2592">
                  <c:v>0.33497290000000002</c:v>
                </c:pt>
                <c:pt idx="2593">
                  <c:v>0.36450016000000002</c:v>
                </c:pt>
                <c:pt idx="2594">
                  <c:v>0.37498136999999998</c:v>
                </c:pt>
                <c:pt idx="2595">
                  <c:v>0.37434944999999997</c:v>
                </c:pt>
                <c:pt idx="2596">
                  <c:v>0.36692049999999998</c:v>
                </c:pt>
                <c:pt idx="2597">
                  <c:v>0.31179044</c:v>
                </c:pt>
                <c:pt idx="2598">
                  <c:v>0.31225832999999997</c:v>
                </c:pt>
                <c:pt idx="2599">
                  <c:v>0.33543450000000002</c:v>
                </c:pt>
                <c:pt idx="2600">
                  <c:v>0.25908693999999999</c:v>
                </c:pt>
                <c:pt idx="2601">
                  <c:v>0.15513711999999999</c:v>
                </c:pt>
                <c:pt idx="2602">
                  <c:v>4.4616322999999999E-2</c:v>
                </c:pt>
                <c:pt idx="2603">
                  <c:v>0.16324775999999999</c:v>
                </c:pt>
                <c:pt idx="2604">
                  <c:v>3.1964489999999998E-2</c:v>
                </c:pt>
                <c:pt idx="2605">
                  <c:v>0.16637379999999999</c:v>
                </c:pt>
                <c:pt idx="2606">
                  <c:v>0.21692748000000001</c:v>
                </c:pt>
                <c:pt idx="2607">
                  <c:v>0.20109147999999999</c:v>
                </c:pt>
                <c:pt idx="2608">
                  <c:v>2.7518963E-2</c:v>
                </c:pt>
                <c:pt idx="2609">
                  <c:v>9.7368135999999994E-2</c:v>
                </c:pt>
                <c:pt idx="2610">
                  <c:v>0.25981188</c:v>
                </c:pt>
                <c:pt idx="2611">
                  <c:v>0.19756509999999999</c:v>
                </c:pt>
                <c:pt idx="2612">
                  <c:v>0.25522183999999998</c:v>
                </c:pt>
                <c:pt idx="2613">
                  <c:v>0.27083980000000002</c:v>
                </c:pt>
                <c:pt idx="2614">
                  <c:v>0.32316800000000001</c:v>
                </c:pt>
                <c:pt idx="2615">
                  <c:v>0.36162728</c:v>
                </c:pt>
                <c:pt idx="2616">
                  <c:v>0.38744046999999998</c:v>
                </c:pt>
                <c:pt idx="2617">
                  <c:v>0.37876110000000002</c:v>
                </c:pt>
                <c:pt idx="2618">
                  <c:v>0.37975704999999998</c:v>
                </c:pt>
                <c:pt idx="2619">
                  <c:v>0.37251424999999999</c:v>
                </c:pt>
                <c:pt idx="2620">
                  <c:v>0.38617099999999999</c:v>
                </c:pt>
                <c:pt idx="2621">
                  <c:v>0.33316403999999999</c:v>
                </c:pt>
                <c:pt idx="2622">
                  <c:v>0.33508903000000001</c:v>
                </c:pt>
                <c:pt idx="2623">
                  <c:v>0.35141499999999998</c:v>
                </c:pt>
                <c:pt idx="2624">
                  <c:v>0.27396726999999998</c:v>
                </c:pt>
                <c:pt idx="2625">
                  <c:v>0.28091665999999998</c:v>
                </c:pt>
                <c:pt idx="2626">
                  <c:v>5.6378547000000001E-2</c:v>
                </c:pt>
                <c:pt idx="2627">
                  <c:v>0.13042611000000001</c:v>
                </c:pt>
                <c:pt idx="2628">
                  <c:v>0.13364424</c:v>
                </c:pt>
                <c:pt idx="2629">
                  <c:v>4.5916499999999999E-2</c:v>
                </c:pt>
                <c:pt idx="2630">
                  <c:v>0.12154281</c:v>
                </c:pt>
                <c:pt idx="2631">
                  <c:v>1.4416775E-2</c:v>
                </c:pt>
                <c:pt idx="2632">
                  <c:v>8.9644134E-2</c:v>
                </c:pt>
                <c:pt idx="2633">
                  <c:v>1.5333466E-2</c:v>
                </c:pt>
                <c:pt idx="2634">
                  <c:v>0.16079544000000001</c:v>
                </c:pt>
                <c:pt idx="2635">
                  <c:v>0.14666586000000001</c:v>
                </c:pt>
                <c:pt idx="2636">
                  <c:v>2.9445513999999999E-2</c:v>
                </c:pt>
                <c:pt idx="2637">
                  <c:v>0.18762986000000001</c:v>
                </c:pt>
                <c:pt idx="2638">
                  <c:v>0.20233941</c:v>
                </c:pt>
                <c:pt idx="2639">
                  <c:v>0.28589389999999998</c:v>
                </c:pt>
                <c:pt idx="2640">
                  <c:v>0.27627063000000002</c:v>
                </c:pt>
                <c:pt idx="2641">
                  <c:v>0.27995386999999999</c:v>
                </c:pt>
                <c:pt idx="2642">
                  <c:v>0.30906499999999998</c:v>
                </c:pt>
                <c:pt idx="2643">
                  <c:v>0.32391619999999999</c:v>
                </c:pt>
                <c:pt idx="2644">
                  <c:v>0.35220814</c:v>
                </c:pt>
                <c:pt idx="2645">
                  <c:v>0.34078363</c:v>
                </c:pt>
                <c:pt idx="2646">
                  <c:v>0.31712082000000003</c:v>
                </c:pt>
                <c:pt idx="2647">
                  <c:v>0.27125486999999998</c:v>
                </c:pt>
                <c:pt idx="2648">
                  <c:v>0.26333517000000001</c:v>
                </c:pt>
                <c:pt idx="2649">
                  <c:v>0.20111065</c:v>
                </c:pt>
                <c:pt idx="2650">
                  <c:v>0.13024548</c:v>
                </c:pt>
                <c:pt idx="2651">
                  <c:v>1.1622184000000001E-2</c:v>
                </c:pt>
                <c:pt idx="2652">
                  <c:v>7.9331309999999995E-3</c:v>
                </c:pt>
                <c:pt idx="2653">
                  <c:v>7.9257000000000008E-3</c:v>
                </c:pt>
                <c:pt idx="2654">
                  <c:v>7.9297510000000005E-3</c:v>
                </c:pt>
                <c:pt idx="2655">
                  <c:v>7.9415830000000003E-3</c:v>
                </c:pt>
                <c:pt idx="2656">
                  <c:v>7.9454165E-3</c:v>
                </c:pt>
                <c:pt idx="2657">
                  <c:v>7.9038839999999999E-3</c:v>
                </c:pt>
                <c:pt idx="2658">
                  <c:v>7.9210349999999999E-3</c:v>
                </c:pt>
                <c:pt idx="2659">
                  <c:v>7.8667730000000005E-3</c:v>
                </c:pt>
                <c:pt idx="2660">
                  <c:v>7.7082699999999997E-3</c:v>
                </c:pt>
                <c:pt idx="2661">
                  <c:v>1.0305165999999999E-2</c:v>
                </c:pt>
                <c:pt idx="2662">
                  <c:v>0.13347843000000001</c:v>
                </c:pt>
                <c:pt idx="2663">
                  <c:v>0.112252824</c:v>
                </c:pt>
                <c:pt idx="2664">
                  <c:v>3.6670851999999997E-2</c:v>
                </c:pt>
                <c:pt idx="2665">
                  <c:v>8.4713179999999999E-2</c:v>
                </c:pt>
                <c:pt idx="2666">
                  <c:v>0.22437027000000001</c:v>
                </c:pt>
                <c:pt idx="2667">
                  <c:v>0.33368947999999998</c:v>
                </c:pt>
                <c:pt idx="2668">
                  <c:v>0.37664904999999999</c:v>
                </c:pt>
                <c:pt idx="2669">
                  <c:v>0.35114669999999998</c:v>
                </c:pt>
                <c:pt idx="2670">
                  <c:v>0.25672197000000002</c:v>
                </c:pt>
                <c:pt idx="2671">
                  <c:v>0.22536709999999999</c:v>
                </c:pt>
                <c:pt idx="2672">
                  <c:v>5.0988517999999997E-2</c:v>
                </c:pt>
                <c:pt idx="2673">
                  <c:v>2.0280022000000002E-2</c:v>
                </c:pt>
                <c:pt idx="2674">
                  <c:v>7.8993640000000007E-3</c:v>
                </c:pt>
                <c:pt idx="2675">
                  <c:v>7.9047189999999993E-3</c:v>
                </c:pt>
                <c:pt idx="2676">
                  <c:v>7.9288169999999995E-3</c:v>
                </c:pt>
                <c:pt idx="2677">
                  <c:v>7.9374489999999992E-3</c:v>
                </c:pt>
                <c:pt idx="2678">
                  <c:v>7.9451550000000006E-3</c:v>
                </c:pt>
                <c:pt idx="2679">
                  <c:v>7.9356630000000008E-3</c:v>
                </c:pt>
                <c:pt idx="2680">
                  <c:v>7.9177899999999992E-3</c:v>
                </c:pt>
                <c:pt idx="2681">
                  <c:v>7.9343829999999997E-3</c:v>
                </c:pt>
                <c:pt idx="2682">
                  <c:v>7.9409000000000007E-3</c:v>
                </c:pt>
                <c:pt idx="2683">
                  <c:v>7.9253480000000005E-3</c:v>
                </c:pt>
                <c:pt idx="2684">
                  <c:v>7.8629249999999998E-3</c:v>
                </c:pt>
                <c:pt idx="2685">
                  <c:v>7.9218989999999996E-3</c:v>
                </c:pt>
                <c:pt idx="2686">
                  <c:v>7.8319979999999997E-3</c:v>
                </c:pt>
                <c:pt idx="2687">
                  <c:v>7.5951335000000002E-3</c:v>
                </c:pt>
                <c:pt idx="2688">
                  <c:v>5.2098572000000003E-2</c:v>
                </c:pt>
                <c:pt idx="2689">
                  <c:v>5.1194063999999997E-2</c:v>
                </c:pt>
                <c:pt idx="2690">
                  <c:v>0.24073391999999999</c:v>
                </c:pt>
                <c:pt idx="2691">
                  <c:v>0.18418370000000001</c:v>
                </c:pt>
                <c:pt idx="2692">
                  <c:v>0.24060053000000001</c:v>
                </c:pt>
                <c:pt idx="2693">
                  <c:v>0.25520085999999997</c:v>
                </c:pt>
                <c:pt idx="2694">
                  <c:v>0.19484056999999999</c:v>
                </c:pt>
                <c:pt idx="2695">
                  <c:v>0.16309667999999999</c:v>
                </c:pt>
                <c:pt idx="2696">
                  <c:v>1.3298638E-2</c:v>
                </c:pt>
                <c:pt idx="2697">
                  <c:v>1.0527010999999999E-2</c:v>
                </c:pt>
                <c:pt idx="2698">
                  <c:v>7.9209729999999996E-3</c:v>
                </c:pt>
                <c:pt idx="2699">
                  <c:v>7.9284590000000005E-3</c:v>
                </c:pt>
                <c:pt idx="2700">
                  <c:v>7.9462990000000004E-3</c:v>
                </c:pt>
                <c:pt idx="2701">
                  <c:v>7.9484380000000004E-3</c:v>
                </c:pt>
                <c:pt idx="2702">
                  <c:v>7.9484380000000004E-3</c:v>
                </c:pt>
                <c:pt idx="2703">
                  <c:v>7.9463469999999994E-3</c:v>
                </c:pt>
                <c:pt idx="2704">
                  <c:v>7.9477709999999993E-3</c:v>
                </c:pt>
                <c:pt idx="2705">
                  <c:v>7.9463490000000001E-3</c:v>
                </c:pt>
                <c:pt idx="2706">
                  <c:v>7.9460520000000003E-3</c:v>
                </c:pt>
                <c:pt idx="2707">
                  <c:v>7.9300429999999995E-3</c:v>
                </c:pt>
                <c:pt idx="2708">
                  <c:v>7.9141090000000008E-3</c:v>
                </c:pt>
                <c:pt idx="2709">
                  <c:v>7.8895800000000002E-3</c:v>
                </c:pt>
                <c:pt idx="2710">
                  <c:v>7.8621439999999997E-3</c:v>
                </c:pt>
                <c:pt idx="2711">
                  <c:v>7.8013120000000004E-3</c:v>
                </c:pt>
                <c:pt idx="2712">
                  <c:v>7.6660514000000003E-3</c:v>
                </c:pt>
                <c:pt idx="2713">
                  <c:v>7.4184630000000001E-3</c:v>
                </c:pt>
                <c:pt idx="2714">
                  <c:v>1.4114941000000001E-2</c:v>
                </c:pt>
                <c:pt idx="2715">
                  <c:v>4.7760433999999997E-2</c:v>
                </c:pt>
                <c:pt idx="2716">
                  <c:v>0.13232832999999999</c:v>
                </c:pt>
                <c:pt idx="2717">
                  <c:v>4.9048714E-2</c:v>
                </c:pt>
                <c:pt idx="2718">
                  <c:v>8.9326489999999995E-2</c:v>
                </c:pt>
                <c:pt idx="2719">
                  <c:v>7.1524404E-2</c:v>
                </c:pt>
                <c:pt idx="2720">
                  <c:v>1.2454204999999999E-2</c:v>
                </c:pt>
                <c:pt idx="2721">
                  <c:v>7.8775029999999992E-3</c:v>
                </c:pt>
                <c:pt idx="2722">
                  <c:v>7.9197290000000004E-3</c:v>
                </c:pt>
                <c:pt idx="2723">
                  <c:v>7.9356449999999999E-3</c:v>
                </c:pt>
                <c:pt idx="2724">
                  <c:v>7.9454729999999998E-3</c:v>
                </c:pt>
                <c:pt idx="2725">
                  <c:v>7.9484380000000004E-3</c:v>
                </c:pt>
                <c:pt idx="2726">
                  <c:v>7.9484380000000004E-3</c:v>
                </c:pt>
                <c:pt idx="2727">
                  <c:v>7.9410959999999999E-3</c:v>
                </c:pt>
                <c:pt idx="2728">
                  <c:v>7.9478845000000003E-3</c:v>
                </c:pt>
                <c:pt idx="2729">
                  <c:v>7.9455529999999993E-3</c:v>
                </c:pt>
                <c:pt idx="2730">
                  <c:v>7.9449689999999996E-3</c:v>
                </c:pt>
                <c:pt idx="2731">
                  <c:v>7.946201E-3</c:v>
                </c:pt>
                <c:pt idx="2732">
                  <c:v>7.9260890000000007E-3</c:v>
                </c:pt>
                <c:pt idx="2733">
                  <c:v>7.8960560000000003E-3</c:v>
                </c:pt>
                <c:pt idx="2734">
                  <c:v>7.8778579999999997E-3</c:v>
                </c:pt>
                <c:pt idx="2735">
                  <c:v>7.7714076999999999E-3</c:v>
                </c:pt>
                <c:pt idx="2736">
                  <c:v>7.7205542000000002E-3</c:v>
                </c:pt>
                <c:pt idx="2737">
                  <c:v>7.5727420000000004E-3</c:v>
                </c:pt>
                <c:pt idx="2738">
                  <c:v>7.1354964999999996E-3</c:v>
                </c:pt>
                <c:pt idx="2739">
                  <c:v>3.5165790000000002E-2</c:v>
                </c:pt>
                <c:pt idx="2740">
                  <c:v>0.13251509</c:v>
                </c:pt>
                <c:pt idx="2741">
                  <c:v>0.12874687000000001</c:v>
                </c:pt>
                <c:pt idx="2742">
                  <c:v>2.1521406E-2</c:v>
                </c:pt>
                <c:pt idx="2743">
                  <c:v>0.12987508</c:v>
                </c:pt>
                <c:pt idx="2744">
                  <c:v>3.1909875999999997E-2</c:v>
                </c:pt>
                <c:pt idx="2745">
                  <c:v>7.7915587000000003E-3</c:v>
                </c:pt>
                <c:pt idx="2746">
                  <c:v>7.9136359999999999E-3</c:v>
                </c:pt>
                <c:pt idx="2747">
                  <c:v>7.9321770000000003E-3</c:v>
                </c:pt>
                <c:pt idx="2748">
                  <c:v>7.948129E-3</c:v>
                </c:pt>
                <c:pt idx="2749">
                  <c:v>7.9477490000000005E-3</c:v>
                </c:pt>
                <c:pt idx="2750">
                  <c:v>7.9481450000000002E-3</c:v>
                </c:pt>
                <c:pt idx="2751">
                  <c:v>7.9478689999999998E-3</c:v>
                </c:pt>
                <c:pt idx="2752">
                  <c:v>7.9382069999999992E-3</c:v>
                </c:pt>
                <c:pt idx="2753">
                  <c:v>7.9327644999999999E-3</c:v>
                </c:pt>
                <c:pt idx="2754">
                  <c:v>7.9467045000000004E-3</c:v>
                </c:pt>
                <c:pt idx="2755">
                  <c:v>7.9465809999999994E-3</c:v>
                </c:pt>
                <c:pt idx="2756">
                  <c:v>7.9153269999999998E-3</c:v>
                </c:pt>
                <c:pt idx="2757">
                  <c:v>7.8902320000000005E-3</c:v>
                </c:pt>
                <c:pt idx="2758">
                  <c:v>7.8991010000000004E-3</c:v>
                </c:pt>
                <c:pt idx="2759">
                  <c:v>7.8796769999999999E-3</c:v>
                </c:pt>
                <c:pt idx="2760">
                  <c:v>7.8306369999999997E-3</c:v>
                </c:pt>
                <c:pt idx="2761">
                  <c:v>7.7940472000000002E-3</c:v>
                </c:pt>
                <c:pt idx="2762">
                  <c:v>7.5120702000000001E-3</c:v>
                </c:pt>
                <c:pt idx="2763">
                  <c:v>7.557256E-3</c:v>
                </c:pt>
                <c:pt idx="2764">
                  <c:v>6.9804395999999999E-3</c:v>
                </c:pt>
                <c:pt idx="2765">
                  <c:v>6.3137375000000004E-3</c:v>
                </c:pt>
                <c:pt idx="2766">
                  <c:v>7.0201029999999998E-3</c:v>
                </c:pt>
                <c:pt idx="2767">
                  <c:v>7.1873689999999999E-3</c:v>
                </c:pt>
                <c:pt idx="2768">
                  <c:v>1.8232886E-2</c:v>
                </c:pt>
                <c:pt idx="2769">
                  <c:v>7.7613159999999999E-3</c:v>
                </c:pt>
                <c:pt idx="2770">
                  <c:v>7.8449880000000007E-3</c:v>
                </c:pt>
                <c:pt idx="2771">
                  <c:v>7.9427219999999993E-3</c:v>
                </c:pt>
                <c:pt idx="2772">
                  <c:v>7.9415830000000003E-3</c:v>
                </c:pt>
                <c:pt idx="2773">
                  <c:v>7.9283589999999994E-3</c:v>
                </c:pt>
                <c:pt idx="2774">
                  <c:v>7.9272609999999997E-3</c:v>
                </c:pt>
                <c:pt idx="2775">
                  <c:v>7.8606879999999994E-3</c:v>
                </c:pt>
                <c:pt idx="2776">
                  <c:v>7.6352473999999997E-3</c:v>
                </c:pt>
                <c:pt idx="2777">
                  <c:v>7.5120246000000002E-3</c:v>
                </c:pt>
                <c:pt idx="2778">
                  <c:v>7.4801123999999998E-3</c:v>
                </c:pt>
                <c:pt idx="2779">
                  <c:v>1.9885940000000001E-2</c:v>
                </c:pt>
                <c:pt idx="2780">
                  <c:v>0.15575823</c:v>
                </c:pt>
                <c:pt idx="2781">
                  <c:v>3.1047465E-2</c:v>
                </c:pt>
                <c:pt idx="2782">
                  <c:v>0.21822652000000001</c:v>
                </c:pt>
                <c:pt idx="2783">
                  <c:v>0.24035011000000001</c:v>
                </c:pt>
                <c:pt idx="2784">
                  <c:v>0.20024122</c:v>
                </c:pt>
                <c:pt idx="2785">
                  <c:v>0.24600694000000001</c:v>
                </c:pt>
                <c:pt idx="2786">
                  <c:v>8.3883830000000006E-2</c:v>
                </c:pt>
                <c:pt idx="2787">
                  <c:v>8.6276829999999999E-2</c:v>
                </c:pt>
                <c:pt idx="2788">
                  <c:v>0.23665639999999999</c:v>
                </c:pt>
                <c:pt idx="2789">
                  <c:v>0.20149264</c:v>
                </c:pt>
                <c:pt idx="2790">
                  <c:v>0.14679966999999999</c:v>
                </c:pt>
                <c:pt idx="2791">
                  <c:v>2.7241913999999999E-2</c:v>
                </c:pt>
                <c:pt idx="2792">
                  <c:v>0.10797334</c:v>
                </c:pt>
                <c:pt idx="2793">
                  <c:v>7.7420279999999998E-3</c:v>
                </c:pt>
                <c:pt idx="2794">
                  <c:v>7.8940344999999992E-3</c:v>
                </c:pt>
                <c:pt idx="2795">
                  <c:v>7.9154334999999992E-3</c:v>
                </c:pt>
                <c:pt idx="2796">
                  <c:v>7.9411045000000006E-3</c:v>
                </c:pt>
                <c:pt idx="2797">
                  <c:v>7.9413885000000004E-3</c:v>
                </c:pt>
                <c:pt idx="2798">
                  <c:v>7.9355869999999992E-3</c:v>
                </c:pt>
                <c:pt idx="2799">
                  <c:v>7.9262180000000005E-3</c:v>
                </c:pt>
                <c:pt idx="2800">
                  <c:v>7.9206710000000007E-3</c:v>
                </c:pt>
                <c:pt idx="2801">
                  <c:v>7.9315500000000008E-3</c:v>
                </c:pt>
                <c:pt idx="2802">
                  <c:v>7.9463410000000009E-3</c:v>
                </c:pt>
                <c:pt idx="2803">
                  <c:v>7.9083120000000007E-3</c:v>
                </c:pt>
                <c:pt idx="2804">
                  <c:v>7.9281850000000008E-3</c:v>
                </c:pt>
                <c:pt idx="2805">
                  <c:v>7.8703035000000001E-3</c:v>
                </c:pt>
                <c:pt idx="2806">
                  <c:v>7.8497170000000008E-3</c:v>
                </c:pt>
                <c:pt idx="2807">
                  <c:v>7.7998904000000004E-3</c:v>
                </c:pt>
                <c:pt idx="2808">
                  <c:v>7.6075363999999999E-3</c:v>
                </c:pt>
                <c:pt idx="2809">
                  <c:v>7.5370280000000003E-3</c:v>
                </c:pt>
                <c:pt idx="2810">
                  <c:v>7.4447942999999999E-3</c:v>
                </c:pt>
                <c:pt idx="2811">
                  <c:v>1.1607645E-2</c:v>
                </c:pt>
                <c:pt idx="2812">
                  <c:v>7.7412190000000006E-2</c:v>
                </c:pt>
                <c:pt idx="2813">
                  <c:v>0.16893438999999999</c:v>
                </c:pt>
                <c:pt idx="2814">
                  <c:v>1.4599340000000001E-2</c:v>
                </c:pt>
                <c:pt idx="2815">
                  <c:v>7.7608793999999995E-2</c:v>
                </c:pt>
                <c:pt idx="2816">
                  <c:v>8.3755519999999996E-3</c:v>
                </c:pt>
                <c:pt idx="2817">
                  <c:v>7.9170630000000002E-3</c:v>
                </c:pt>
                <c:pt idx="2818">
                  <c:v>7.9391649999999998E-3</c:v>
                </c:pt>
                <c:pt idx="2819">
                  <c:v>7.9481949999999999E-3</c:v>
                </c:pt>
                <c:pt idx="2820">
                  <c:v>7.9481280000000005E-3</c:v>
                </c:pt>
                <c:pt idx="2821">
                  <c:v>7.9484380000000004E-3</c:v>
                </c:pt>
                <c:pt idx="2822">
                  <c:v>7.9484380000000004E-3</c:v>
                </c:pt>
                <c:pt idx="2823">
                  <c:v>7.9484380000000004E-3</c:v>
                </c:pt>
                <c:pt idx="2824">
                  <c:v>7.9484380000000004E-3</c:v>
                </c:pt>
                <c:pt idx="2825">
                  <c:v>7.9482340000000002E-3</c:v>
                </c:pt>
                <c:pt idx="2826">
                  <c:v>7.9456389999999991E-3</c:v>
                </c:pt>
                <c:pt idx="2827">
                  <c:v>7.9479359999999992E-3</c:v>
                </c:pt>
                <c:pt idx="2828">
                  <c:v>7.9424909999999994E-3</c:v>
                </c:pt>
                <c:pt idx="2829">
                  <c:v>7.9430990000000003E-3</c:v>
                </c:pt>
                <c:pt idx="2830">
                  <c:v>7.9452659999999994E-3</c:v>
                </c:pt>
                <c:pt idx="2831">
                  <c:v>7.9355959999999996E-3</c:v>
                </c:pt>
                <c:pt idx="2832">
                  <c:v>7.9424500000000002E-3</c:v>
                </c:pt>
                <c:pt idx="2833">
                  <c:v>7.9403370000000004E-3</c:v>
                </c:pt>
                <c:pt idx="2834">
                  <c:v>7.8817160000000004E-3</c:v>
                </c:pt>
                <c:pt idx="2835">
                  <c:v>7.8036190000000004E-3</c:v>
                </c:pt>
                <c:pt idx="2836">
                  <c:v>7.6112389999999997E-3</c:v>
                </c:pt>
                <c:pt idx="2837">
                  <c:v>7.1510104000000003E-3</c:v>
                </c:pt>
                <c:pt idx="2838">
                  <c:v>7.5486978000000003E-3</c:v>
                </c:pt>
                <c:pt idx="2839">
                  <c:v>7.7501725999999998E-3</c:v>
                </c:pt>
                <c:pt idx="2840">
                  <c:v>7.9227259999999997E-3</c:v>
                </c:pt>
                <c:pt idx="2841">
                  <c:v>7.9386349999999994E-3</c:v>
                </c:pt>
                <c:pt idx="2842">
                  <c:v>7.946102E-3</c:v>
                </c:pt>
                <c:pt idx="2843">
                  <c:v>7.9484380000000004E-3</c:v>
                </c:pt>
                <c:pt idx="2844">
                  <c:v>7.9484380000000004E-3</c:v>
                </c:pt>
                <c:pt idx="2845">
                  <c:v>7.9484380000000004E-3</c:v>
                </c:pt>
                <c:pt idx="2846">
                  <c:v>7.9484380000000004E-3</c:v>
                </c:pt>
                <c:pt idx="2847">
                  <c:v>7.9484380000000004E-3</c:v>
                </c:pt>
                <c:pt idx="2848">
                  <c:v>7.9484380000000004E-3</c:v>
                </c:pt>
                <c:pt idx="2849">
                  <c:v>7.9484380000000004E-3</c:v>
                </c:pt>
                <c:pt idx="2850">
                  <c:v>7.9484380000000004E-3</c:v>
                </c:pt>
                <c:pt idx="2851">
                  <c:v>7.9484380000000004E-3</c:v>
                </c:pt>
                <c:pt idx="2852">
                  <c:v>7.9484380000000004E-3</c:v>
                </c:pt>
                <c:pt idx="2853">
                  <c:v>7.9412030000000008E-3</c:v>
                </c:pt>
                <c:pt idx="2854">
                  <c:v>7.9390710000000007E-3</c:v>
                </c:pt>
                <c:pt idx="2855">
                  <c:v>7.9236729999999991E-3</c:v>
                </c:pt>
                <c:pt idx="2856">
                  <c:v>7.907954E-3</c:v>
                </c:pt>
                <c:pt idx="2857">
                  <c:v>7.9276380000000007E-3</c:v>
                </c:pt>
                <c:pt idx="2858">
                  <c:v>7.9009990000000006E-3</c:v>
                </c:pt>
                <c:pt idx="2859">
                  <c:v>7.9382749999999998E-3</c:v>
                </c:pt>
                <c:pt idx="2860">
                  <c:v>7.8797940000000007E-3</c:v>
                </c:pt>
                <c:pt idx="2861">
                  <c:v>7.6957466E-3</c:v>
                </c:pt>
                <c:pt idx="2862">
                  <c:v>7.7856619999999996E-3</c:v>
                </c:pt>
                <c:pt idx="2863">
                  <c:v>7.8567150000000002E-3</c:v>
                </c:pt>
                <c:pt idx="2864">
                  <c:v>7.9388940000000002E-3</c:v>
                </c:pt>
                <c:pt idx="2865">
                  <c:v>7.9442809999999992E-3</c:v>
                </c:pt>
                <c:pt idx="2866">
                  <c:v>7.9484380000000004E-3</c:v>
                </c:pt>
                <c:pt idx="2867">
                  <c:v>7.9484380000000004E-3</c:v>
                </c:pt>
                <c:pt idx="2868">
                  <c:v>7.9484380000000004E-3</c:v>
                </c:pt>
                <c:pt idx="2869">
                  <c:v>7.9484380000000004E-3</c:v>
                </c:pt>
                <c:pt idx="2870">
                  <c:v>7.9484380000000004E-3</c:v>
                </c:pt>
                <c:pt idx="2871">
                  <c:v>7.9484380000000004E-3</c:v>
                </c:pt>
                <c:pt idx="2872">
                  <c:v>7.9484380000000004E-3</c:v>
                </c:pt>
                <c:pt idx="2873">
                  <c:v>7.9484380000000004E-3</c:v>
                </c:pt>
                <c:pt idx="2874">
                  <c:v>7.9484380000000004E-3</c:v>
                </c:pt>
                <c:pt idx="2875">
                  <c:v>7.9484380000000004E-3</c:v>
                </c:pt>
                <c:pt idx="2876">
                  <c:v>7.9484380000000004E-3</c:v>
                </c:pt>
                <c:pt idx="2877">
                  <c:v>7.9484380000000004E-3</c:v>
                </c:pt>
                <c:pt idx="2878">
                  <c:v>7.9392195000000006E-3</c:v>
                </c:pt>
                <c:pt idx="2879">
                  <c:v>7.9260245E-3</c:v>
                </c:pt>
                <c:pt idx="2880">
                  <c:v>7.8981599999999996E-3</c:v>
                </c:pt>
                <c:pt idx="2881">
                  <c:v>7.8760429999999992E-3</c:v>
                </c:pt>
                <c:pt idx="2882">
                  <c:v>7.8325489999999994E-3</c:v>
                </c:pt>
                <c:pt idx="2883">
                  <c:v>7.4102663999999997E-3</c:v>
                </c:pt>
                <c:pt idx="2884">
                  <c:v>7.1286214999999997E-3</c:v>
                </c:pt>
                <c:pt idx="2885">
                  <c:v>6.0174030000000002E-3</c:v>
                </c:pt>
                <c:pt idx="2886">
                  <c:v>5.7294425000000001E-3</c:v>
                </c:pt>
                <c:pt idx="2887">
                  <c:v>4.048293E-2</c:v>
                </c:pt>
                <c:pt idx="2888">
                  <c:v>0.10891574599999999</c:v>
                </c:pt>
                <c:pt idx="2889">
                  <c:v>0.11128733</c:v>
                </c:pt>
                <c:pt idx="2890">
                  <c:v>0.17740719999999999</c:v>
                </c:pt>
                <c:pt idx="2891">
                  <c:v>6.9907629999999998E-2</c:v>
                </c:pt>
                <c:pt idx="2892">
                  <c:v>0.10763563</c:v>
                </c:pt>
                <c:pt idx="2893">
                  <c:v>0.20404805000000001</c:v>
                </c:pt>
                <c:pt idx="2894">
                  <c:v>8.7871656000000006E-2</c:v>
                </c:pt>
                <c:pt idx="2895">
                  <c:v>0.30668557000000002</c:v>
                </c:pt>
                <c:pt idx="2896">
                  <c:v>0.36384493000000001</c:v>
                </c:pt>
                <c:pt idx="2897">
                  <c:v>0.36251791999999999</c:v>
                </c:pt>
                <c:pt idx="2898">
                  <c:v>0.37142770000000003</c:v>
                </c:pt>
                <c:pt idx="2899">
                  <c:v>0.32714949999999998</c:v>
                </c:pt>
                <c:pt idx="2900">
                  <c:v>0.37253940000000002</c:v>
                </c:pt>
                <c:pt idx="2901">
                  <c:v>0.38489455</c:v>
                </c:pt>
                <c:pt idx="2902">
                  <c:v>0.38618374</c:v>
                </c:pt>
                <c:pt idx="2903">
                  <c:v>7.9484380000000004E-3</c:v>
                </c:pt>
                <c:pt idx="2904">
                  <c:v>7.9484380000000004E-3</c:v>
                </c:pt>
                <c:pt idx="2905">
                  <c:v>7.9484380000000004E-3</c:v>
                </c:pt>
                <c:pt idx="2906">
                  <c:v>7.9484380000000004E-3</c:v>
                </c:pt>
                <c:pt idx="2907">
                  <c:v>7.9484380000000004E-3</c:v>
                </c:pt>
                <c:pt idx="2908">
                  <c:v>7.9484380000000004E-3</c:v>
                </c:pt>
                <c:pt idx="2909">
                  <c:v>7.9484380000000004E-3</c:v>
                </c:pt>
                <c:pt idx="2910">
                  <c:v>7.9484380000000004E-3</c:v>
                </c:pt>
                <c:pt idx="2911">
                  <c:v>7.9484380000000004E-3</c:v>
                </c:pt>
                <c:pt idx="2912">
                  <c:v>7.9484380000000004E-3</c:v>
                </c:pt>
                <c:pt idx="2913">
                  <c:v>7.9484380000000004E-3</c:v>
                </c:pt>
                <c:pt idx="2914">
                  <c:v>7.9484380000000004E-3</c:v>
                </c:pt>
                <c:pt idx="2915">
                  <c:v>7.9484380000000004E-3</c:v>
                </c:pt>
                <c:pt idx="2916">
                  <c:v>7.9484380000000004E-3</c:v>
                </c:pt>
                <c:pt idx="2917">
                  <c:v>7.9484380000000004E-3</c:v>
                </c:pt>
                <c:pt idx="2918">
                  <c:v>7.9484380000000004E-3</c:v>
                </c:pt>
                <c:pt idx="2919">
                  <c:v>7.9484380000000004E-3</c:v>
                </c:pt>
                <c:pt idx="2920">
                  <c:v>7.9484380000000004E-3</c:v>
                </c:pt>
                <c:pt idx="2921">
                  <c:v>7.9484380000000004E-3</c:v>
                </c:pt>
                <c:pt idx="2922">
                  <c:v>7.9484380000000004E-3</c:v>
                </c:pt>
                <c:pt idx="2923">
                  <c:v>7.9484380000000004E-3</c:v>
                </c:pt>
                <c:pt idx="2924">
                  <c:v>7.9484380000000004E-3</c:v>
                </c:pt>
                <c:pt idx="2925">
                  <c:v>7.9484380000000004E-3</c:v>
                </c:pt>
                <c:pt idx="2926">
                  <c:v>7.9484380000000004E-3</c:v>
                </c:pt>
                <c:pt idx="2927">
                  <c:v>7.9484380000000004E-3</c:v>
                </c:pt>
                <c:pt idx="2928">
                  <c:v>7.9484380000000004E-3</c:v>
                </c:pt>
                <c:pt idx="2929">
                  <c:v>7.9484380000000004E-3</c:v>
                </c:pt>
                <c:pt idx="2930">
                  <c:v>7.9484380000000004E-3</c:v>
                </c:pt>
                <c:pt idx="2931">
                  <c:v>7.9484380000000004E-3</c:v>
                </c:pt>
                <c:pt idx="2932">
                  <c:v>7.9484380000000004E-3</c:v>
                </c:pt>
                <c:pt idx="2933">
                  <c:v>7.9484380000000004E-3</c:v>
                </c:pt>
                <c:pt idx="2934">
                  <c:v>7.9484380000000004E-3</c:v>
                </c:pt>
                <c:pt idx="2935">
                  <c:v>7.9484380000000004E-3</c:v>
                </c:pt>
                <c:pt idx="2936">
                  <c:v>7.9484380000000004E-3</c:v>
                </c:pt>
                <c:pt idx="2937">
                  <c:v>7.9484380000000004E-3</c:v>
                </c:pt>
                <c:pt idx="2938">
                  <c:v>7.9484380000000004E-3</c:v>
                </c:pt>
                <c:pt idx="2939">
                  <c:v>7.9484380000000004E-3</c:v>
                </c:pt>
                <c:pt idx="2940">
                  <c:v>7.9484380000000004E-3</c:v>
                </c:pt>
                <c:pt idx="2941">
                  <c:v>7.9484380000000004E-3</c:v>
                </c:pt>
                <c:pt idx="2942">
                  <c:v>7.9484380000000004E-3</c:v>
                </c:pt>
                <c:pt idx="2943">
                  <c:v>7.9484380000000004E-3</c:v>
                </c:pt>
                <c:pt idx="2944">
                  <c:v>7.9484380000000004E-3</c:v>
                </c:pt>
                <c:pt idx="2945">
                  <c:v>7.9484380000000004E-3</c:v>
                </c:pt>
                <c:pt idx="2946">
                  <c:v>7.9484380000000004E-3</c:v>
                </c:pt>
                <c:pt idx="2947">
                  <c:v>7.9484380000000004E-3</c:v>
                </c:pt>
                <c:pt idx="2948">
                  <c:v>7.9484380000000004E-3</c:v>
                </c:pt>
                <c:pt idx="2949">
                  <c:v>7.9484380000000004E-3</c:v>
                </c:pt>
                <c:pt idx="2950">
                  <c:v>7.9484380000000004E-3</c:v>
                </c:pt>
                <c:pt idx="2951">
                  <c:v>7.9484380000000004E-3</c:v>
                </c:pt>
                <c:pt idx="2952">
                  <c:v>7.9484380000000004E-3</c:v>
                </c:pt>
                <c:pt idx="2953">
                  <c:v>7.9484380000000004E-3</c:v>
                </c:pt>
                <c:pt idx="2954">
                  <c:v>7.9484380000000004E-3</c:v>
                </c:pt>
                <c:pt idx="2955">
                  <c:v>7.9484380000000004E-3</c:v>
                </c:pt>
                <c:pt idx="2956">
                  <c:v>7.9484380000000004E-3</c:v>
                </c:pt>
                <c:pt idx="2957">
                  <c:v>7.9484380000000004E-3</c:v>
                </c:pt>
                <c:pt idx="2958">
                  <c:v>7.9484380000000004E-3</c:v>
                </c:pt>
                <c:pt idx="2959">
                  <c:v>7.9484380000000004E-3</c:v>
                </c:pt>
                <c:pt idx="2960">
                  <c:v>7.9484380000000004E-3</c:v>
                </c:pt>
                <c:pt idx="2961">
                  <c:v>7.9484380000000004E-3</c:v>
                </c:pt>
                <c:pt idx="2962">
                  <c:v>7.9484380000000004E-3</c:v>
                </c:pt>
                <c:pt idx="2963">
                  <c:v>7.9484380000000004E-3</c:v>
                </c:pt>
                <c:pt idx="2964">
                  <c:v>7.9484380000000004E-3</c:v>
                </c:pt>
                <c:pt idx="2965">
                  <c:v>7.9484380000000004E-3</c:v>
                </c:pt>
                <c:pt idx="2966">
                  <c:v>7.9484380000000004E-3</c:v>
                </c:pt>
                <c:pt idx="2967">
                  <c:v>7.9484380000000004E-3</c:v>
                </c:pt>
                <c:pt idx="2968">
                  <c:v>7.9484380000000004E-3</c:v>
                </c:pt>
                <c:pt idx="2969">
                  <c:v>7.9484380000000004E-3</c:v>
                </c:pt>
                <c:pt idx="2970">
                  <c:v>7.9484380000000004E-3</c:v>
                </c:pt>
                <c:pt idx="2971">
                  <c:v>7.9484380000000004E-3</c:v>
                </c:pt>
                <c:pt idx="2972">
                  <c:v>7.9484380000000004E-3</c:v>
                </c:pt>
                <c:pt idx="2973">
                  <c:v>7.9484380000000004E-3</c:v>
                </c:pt>
                <c:pt idx="2974">
                  <c:v>7.9484380000000004E-3</c:v>
                </c:pt>
                <c:pt idx="2975">
                  <c:v>7.9484380000000004E-3</c:v>
                </c:pt>
                <c:pt idx="2976">
                  <c:v>7.9484380000000004E-3</c:v>
                </c:pt>
                <c:pt idx="2977">
                  <c:v>7.9484380000000004E-3</c:v>
                </c:pt>
                <c:pt idx="2978">
                  <c:v>7.9484380000000004E-3</c:v>
                </c:pt>
                <c:pt idx="2979">
                  <c:v>7.9484380000000004E-3</c:v>
                </c:pt>
                <c:pt idx="2980">
                  <c:v>7.9484380000000004E-3</c:v>
                </c:pt>
                <c:pt idx="2981">
                  <c:v>7.9484380000000004E-3</c:v>
                </c:pt>
                <c:pt idx="2982">
                  <c:v>7.9484380000000004E-3</c:v>
                </c:pt>
                <c:pt idx="2983">
                  <c:v>7.9484380000000004E-3</c:v>
                </c:pt>
                <c:pt idx="2984">
                  <c:v>7.9484380000000004E-3</c:v>
                </c:pt>
                <c:pt idx="2985">
                  <c:v>7.9484380000000004E-3</c:v>
                </c:pt>
                <c:pt idx="2986">
                  <c:v>7.9484380000000004E-3</c:v>
                </c:pt>
                <c:pt idx="2987">
                  <c:v>7.9484380000000004E-3</c:v>
                </c:pt>
                <c:pt idx="2988">
                  <c:v>7.9484380000000004E-3</c:v>
                </c:pt>
                <c:pt idx="2989">
                  <c:v>7.9484380000000004E-3</c:v>
                </c:pt>
                <c:pt idx="2990">
                  <c:v>7.9484380000000004E-3</c:v>
                </c:pt>
                <c:pt idx="2991">
                  <c:v>7.9484380000000004E-3</c:v>
                </c:pt>
                <c:pt idx="2992">
                  <c:v>7.9484380000000004E-3</c:v>
                </c:pt>
                <c:pt idx="2993">
                  <c:v>7.9484380000000004E-3</c:v>
                </c:pt>
                <c:pt idx="2994">
                  <c:v>7.9484380000000004E-3</c:v>
                </c:pt>
                <c:pt idx="2995">
                  <c:v>7.9484380000000004E-3</c:v>
                </c:pt>
                <c:pt idx="2996">
                  <c:v>7.9484380000000004E-3</c:v>
                </c:pt>
                <c:pt idx="2997">
                  <c:v>7.9484380000000004E-3</c:v>
                </c:pt>
                <c:pt idx="2998">
                  <c:v>7.9484380000000004E-3</c:v>
                </c:pt>
                <c:pt idx="2999">
                  <c:v>7.9484380000000004E-3</c:v>
                </c:pt>
                <c:pt idx="3000">
                  <c:v>7.9484380000000004E-3</c:v>
                </c:pt>
                <c:pt idx="3001">
                  <c:v>7.9484380000000004E-3</c:v>
                </c:pt>
                <c:pt idx="3002">
                  <c:v>7.9484380000000004E-3</c:v>
                </c:pt>
                <c:pt idx="3003">
                  <c:v>7.9484380000000004E-3</c:v>
                </c:pt>
                <c:pt idx="3004">
                  <c:v>7.9484380000000004E-3</c:v>
                </c:pt>
                <c:pt idx="3005">
                  <c:v>7.9484380000000004E-3</c:v>
                </c:pt>
                <c:pt idx="3006">
                  <c:v>7.9484380000000004E-3</c:v>
                </c:pt>
                <c:pt idx="3007">
                  <c:v>7.9484380000000004E-3</c:v>
                </c:pt>
                <c:pt idx="3008">
                  <c:v>7.9484380000000004E-3</c:v>
                </c:pt>
                <c:pt idx="3009">
                  <c:v>7.9484380000000004E-3</c:v>
                </c:pt>
                <c:pt idx="3010">
                  <c:v>7.9484380000000004E-3</c:v>
                </c:pt>
                <c:pt idx="3011">
                  <c:v>7.9484380000000004E-3</c:v>
                </c:pt>
                <c:pt idx="3012">
                  <c:v>7.9484380000000004E-3</c:v>
                </c:pt>
                <c:pt idx="3013">
                  <c:v>7.9484380000000004E-3</c:v>
                </c:pt>
                <c:pt idx="3014">
                  <c:v>7.9484380000000004E-3</c:v>
                </c:pt>
                <c:pt idx="3015">
                  <c:v>7.9484380000000004E-3</c:v>
                </c:pt>
                <c:pt idx="3016">
                  <c:v>7.9484380000000004E-3</c:v>
                </c:pt>
                <c:pt idx="3017">
                  <c:v>7.9484380000000004E-3</c:v>
                </c:pt>
                <c:pt idx="3018">
                  <c:v>7.9484380000000004E-3</c:v>
                </c:pt>
                <c:pt idx="3019">
                  <c:v>7.9484380000000004E-3</c:v>
                </c:pt>
                <c:pt idx="3020">
                  <c:v>7.9484380000000004E-3</c:v>
                </c:pt>
                <c:pt idx="3021">
                  <c:v>7.9484380000000004E-3</c:v>
                </c:pt>
                <c:pt idx="3022">
                  <c:v>7.9484380000000004E-3</c:v>
                </c:pt>
                <c:pt idx="3023">
                  <c:v>7.9484380000000004E-3</c:v>
                </c:pt>
                <c:pt idx="3024">
                  <c:v>7.9484380000000004E-3</c:v>
                </c:pt>
                <c:pt idx="3025">
                  <c:v>7.9484380000000004E-3</c:v>
                </c:pt>
                <c:pt idx="3026">
                  <c:v>7.9484380000000004E-3</c:v>
                </c:pt>
                <c:pt idx="3027">
                  <c:v>7.9484380000000004E-3</c:v>
                </c:pt>
                <c:pt idx="3028">
                  <c:v>7.9484380000000004E-3</c:v>
                </c:pt>
                <c:pt idx="3029">
                  <c:v>7.9484380000000004E-3</c:v>
                </c:pt>
                <c:pt idx="3030">
                  <c:v>7.9484380000000004E-3</c:v>
                </c:pt>
                <c:pt idx="3031">
                  <c:v>7.9484380000000004E-3</c:v>
                </c:pt>
                <c:pt idx="3032">
                  <c:v>7.9484380000000004E-3</c:v>
                </c:pt>
                <c:pt idx="3033">
                  <c:v>7.9484380000000004E-3</c:v>
                </c:pt>
                <c:pt idx="3034">
                  <c:v>7.9484380000000004E-3</c:v>
                </c:pt>
                <c:pt idx="3035">
                  <c:v>7.9484380000000004E-3</c:v>
                </c:pt>
                <c:pt idx="3036">
                  <c:v>7.9484380000000004E-3</c:v>
                </c:pt>
                <c:pt idx="3037">
                  <c:v>7.9484380000000004E-3</c:v>
                </c:pt>
                <c:pt idx="3038">
                  <c:v>7.9484380000000004E-3</c:v>
                </c:pt>
                <c:pt idx="3039">
                  <c:v>7.9484380000000004E-3</c:v>
                </c:pt>
                <c:pt idx="3040">
                  <c:v>7.9484380000000004E-3</c:v>
                </c:pt>
                <c:pt idx="3041">
                  <c:v>7.9484380000000004E-3</c:v>
                </c:pt>
                <c:pt idx="3042">
                  <c:v>7.9484380000000004E-3</c:v>
                </c:pt>
                <c:pt idx="3043">
                  <c:v>7.9484380000000004E-3</c:v>
                </c:pt>
                <c:pt idx="3044">
                  <c:v>7.9484380000000004E-3</c:v>
                </c:pt>
                <c:pt idx="3045">
                  <c:v>7.9484380000000004E-3</c:v>
                </c:pt>
                <c:pt idx="3046">
                  <c:v>7.9484380000000004E-3</c:v>
                </c:pt>
                <c:pt idx="3047">
                  <c:v>7.9484380000000004E-3</c:v>
                </c:pt>
                <c:pt idx="3048">
                  <c:v>7.9484380000000004E-3</c:v>
                </c:pt>
                <c:pt idx="3049">
                  <c:v>7.9484380000000004E-3</c:v>
                </c:pt>
                <c:pt idx="3050">
                  <c:v>7.9484380000000004E-3</c:v>
                </c:pt>
                <c:pt idx="3051">
                  <c:v>7.9484380000000004E-3</c:v>
                </c:pt>
                <c:pt idx="3052">
                  <c:v>7.9484380000000004E-3</c:v>
                </c:pt>
                <c:pt idx="3053">
                  <c:v>7.9484380000000004E-3</c:v>
                </c:pt>
                <c:pt idx="3054">
                  <c:v>7.9484380000000004E-3</c:v>
                </c:pt>
                <c:pt idx="3055">
                  <c:v>7.9484380000000004E-3</c:v>
                </c:pt>
                <c:pt idx="3056">
                  <c:v>7.9484380000000004E-3</c:v>
                </c:pt>
                <c:pt idx="3057">
                  <c:v>7.9484380000000004E-3</c:v>
                </c:pt>
                <c:pt idx="3058">
                  <c:v>7.9484380000000004E-3</c:v>
                </c:pt>
                <c:pt idx="3059">
                  <c:v>7.9484380000000004E-3</c:v>
                </c:pt>
                <c:pt idx="3060">
                  <c:v>7.9484380000000004E-3</c:v>
                </c:pt>
                <c:pt idx="3061">
                  <c:v>7.9484380000000004E-3</c:v>
                </c:pt>
                <c:pt idx="3062">
                  <c:v>7.9484380000000004E-3</c:v>
                </c:pt>
                <c:pt idx="3063">
                  <c:v>7.9484380000000004E-3</c:v>
                </c:pt>
                <c:pt idx="3064">
                  <c:v>7.9484380000000004E-3</c:v>
                </c:pt>
                <c:pt idx="3065">
                  <c:v>7.9484380000000004E-3</c:v>
                </c:pt>
                <c:pt idx="3066">
                  <c:v>7.9484380000000004E-3</c:v>
                </c:pt>
                <c:pt idx="3067">
                  <c:v>7.9484380000000004E-3</c:v>
                </c:pt>
                <c:pt idx="3068">
                  <c:v>7.9484380000000004E-3</c:v>
                </c:pt>
                <c:pt idx="3069">
                  <c:v>7.9484380000000004E-3</c:v>
                </c:pt>
                <c:pt idx="3070">
                  <c:v>7.9484380000000004E-3</c:v>
                </c:pt>
                <c:pt idx="3071">
                  <c:v>7.9484380000000004E-3</c:v>
                </c:pt>
                <c:pt idx="3072">
                  <c:v>7.9484380000000004E-3</c:v>
                </c:pt>
                <c:pt idx="3073">
                  <c:v>7.9484380000000004E-3</c:v>
                </c:pt>
                <c:pt idx="3074">
                  <c:v>7.9484380000000004E-3</c:v>
                </c:pt>
                <c:pt idx="3075">
                  <c:v>7.9484380000000004E-3</c:v>
                </c:pt>
                <c:pt idx="3076">
                  <c:v>7.9484380000000004E-3</c:v>
                </c:pt>
                <c:pt idx="3077">
                  <c:v>7.9484380000000004E-3</c:v>
                </c:pt>
                <c:pt idx="3078">
                  <c:v>7.9484380000000004E-3</c:v>
                </c:pt>
                <c:pt idx="3079">
                  <c:v>7.9484380000000004E-3</c:v>
                </c:pt>
                <c:pt idx="3080">
                  <c:v>7.9484380000000004E-3</c:v>
                </c:pt>
                <c:pt idx="3081">
                  <c:v>7.9484380000000004E-3</c:v>
                </c:pt>
                <c:pt idx="3082">
                  <c:v>7.9484380000000004E-3</c:v>
                </c:pt>
                <c:pt idx="3083">
                  <c:v>7.9484380000000004E-3</c:v>
                </c:pt>
                <c:pt idx="3084">
                  <c:v>7.9484380000000004E-3</c:v>
                </c:pt>
                <c:pt idx="3085">
                  <c:v>7.9484380000000004E-3</c:v>
                </c:pt>
                <c:pt idx="3086">
                  <c:v>7.9484380000000004E-3</c:v>
                </c:pt>
                <c:pt idx="3087">
                  <c:v>7.9484380000000004E-3</c:v>
                </c:pt>
                <c:pt idx="3088">
                  <c:v>7.9484380000000004E-3</c:v>
                </c:pt>
                <c:pt idx="3089">
                  <c:v>7.9484380000000004E-3</c:v>
                </c:pt>
                <c:pt idx="3090">
                  <c:v>7.9484380000000004E-3</c:v>
                </c:pt>
                <c:pt idx="3091">
                  <c:v>7.9484380000000004E-3</c:v>
                </c:pt>
                <c:pt idx="3092">
                  <c:v>7.9484380000000004E-3</c:v>
                </c:pt>
                <c:pt idx="3093">
                  <c:v>7.9484380000000004E-3</c:v>
                </c:pt>
                <c:pt idx="3094">
                  <c:v>7.9484380000000004E-3</c:v>
                </c:pt>
                <c:pt idx="3095">
                  <c:v>7.9484380000000004E-3</c:v>
                </c:pt>
                <c:pt idx="3096">
                  <c:v>7.9484380000000004E-3</c:v>
                </c:pt>
                <c:pt idx="3097">
                  <c:v>7.9484380000000004E-3</c:v>
                </c:pt>
                <c:pt idx="3098">
                  <c:v>7.9484380000000004E-3</c:v>
                </c:pt>
                <c:pt idx="3099">
                  <c:v>7.9484380000000004E-3</c:v>
                </c:pt>
                <c:pt idx="3100">
                  <c:v>7.9484380000000004E-3</c:v>
                </c:pt>
                <c:pt idx="3101">
                  <c:v>7.9484380000000004E-3</c:v>
                </c:pt>
                <c:pt idx="3102">
                  <c:v>7.9484380000000004E-3</c:v>
                </c:pt>
                <c:pt idx="3103">
                  <c:v>7.9484380000000004E-3</c:v>
                </c:pt>
                <c:pt idx="3104">
                  <c:v>7.9484380000000004E-3</c:v>
                </c:pt>
                <c:pt idx="3105">
                  <c:v>7.9484380000000004E-3</c:v>
                </c:pt>
                <c:pt idx="3106">
                  <c:v>7.9484380000000004E-3</c:v>
                </c:pt>
                <c:pt idx="3107">
                  <c:v>7.9484380000000004E-3</c:v>
                </c:pt>
                <c:pt idx="3108">
                  <c:v>7.9484380000000004E-3</c:v>
                </c:pt>
                <c:pt idx="3109">
                  <c:v>7.9484380000000004E-3</c:v>
                </c:pt>
                <c:pt idx="3110">
                  <c:v>7.9484380000000004E-3</c:v>
                </c:pt>
                <c:pt idx="3111">
                  <c:v>7.9484380000000004E-3</c:v>
                </c:pt>
                <c:pt idx="3112">
                  <c:v>7.9484380000000004E-3</c:v>
                </c:pt>
                <c:pt idx="3113">
                  <c:v>7.9484380000000004E-3</c:v>
                </c:pt>
                <c:pt idx="3114">
                  <c:v>7.9484380000000004E-3</c:v>
                </c:pt>
                <c:pt idx="3115">
                  <c:v>7.9484380000000004E-3</c:v>
                </c:pt>
                <c:pt idx="3116">
                  <c:v>7.9484380000000004E-3</c:v>
                </c:pt>
                <c:pt idx="3117">
                  <c:v>7.9484380000000004E-3</c:v>
                </c:pt>
                <c:pt idx="3118">
                  <c:v>7.9484380000000004E-3</c:v>
                </c:pt>
                <c:pt idx="3119">
                  <c:v>7.9484380000000004E-3</c:v>
                </c:pt>
                <c:pt idx="3120">
                  <c:v>7.9484380000000004E-3</c:v>
                </c:pt>
                <c:pt idx="3121">
                  <c:v>7.9484380000000004E-3</c:v>
                </c:pt>
                <c:pt idx="3122">
                  <c:v>7.9484380000000004E-3</c:v>
                </c:pt>
                <c:pt idx="3123">
                  <c:v>7.9484380000000004E-3</c:v>
                </c:pt>
                <c:pt idx="3124">
                  <c:v>7.9484380000000004E-3</c:v>
                </c:pt>
                <c:pt idx="3125">
                  <c:v>7.9484380000000004E-3</c:v>
                </c:pt>
                <c:pt idx="3126">
                  <c:v>7.9484380000000004E-3</c:v>
                </c:pt>
                <c:pt idx="3127">
                  <c:v>7.9484380000000004E-3</c:v>
                </c:pt>
                <c:pt idx="3128">
                  <c:v>7.9484380000000004E-3</c:v>
                </c:pt>
                <c:pt idx="3129">
                  <c:v>7.9484380000000004E-3</c:v>
                </c:pt>
                <c:pt idx="3130">
                  <c:v>7.9484380000000004E-3</c:v>
                </c:pt>
                <c:pt idx="3131">
                  <c:v>7.9484380000000004E-3</c:v>
                </c:pt>
                <c:pt idx="3132">
                  <c:v>7.9484380000000004E-3</c:v>
                </c:pt>
                <c:pt idx="3133">
                  <c:v>7.9484380000000004E-3</c:v>
                </c:pt>
                <c:pt idx="3134">
                  <c:v>7.9484380000000004E-3</c:v>
                </c:pt>
                <c:pt idx="3135">
                  <c:v>7.9484380000000004E-3</c:v>
                </c:pt>
                <c:pt idx="3136">
                  <c:v>7.9484380000000004E-3</c:v>
                </c:pt>
                <c:pt idx="3137">
                  <c:v>7.9484380000000004E-3</c:v>
                </c:pt>
                <c:pt idx="3138">
                  <c:v>7.9484380000000004E-3</c:v>
                </c:pt>
                <c:pt idx="3139">
                  <c:v>7.9484380000000004E-3</c:v>
                </c:pt>
                <c:pt idx="3140">
                  <c:v>7.9484380000000004E-3</c:v>
                </c:pt>
                <c:pt idx="3141">
                  <c:v>7.9484380000000004E-3</c:v>
                </c:pt>
                <c:pt idx="3142">
                  <c:v>7.9484380000000004E-3</c:v>
                </c:pt>
                <c:pt idx="3143">
                  <c:v>7.9484380000000004E-3</c:v>
                </c:pt>
                <c:pt idx="3144">
                  <c:v>7.9484380000000004E-3</c:v>
                </c:pt>
                <c:pt idx="3145">
                  <c:v>7.9484380000000004E-3</c:v>
                </c:pt>
                <c:pt idx="3146">
                  <c:v>7.9484380000000004E-3</c:v>
                </c:pt>
                <c:pt idx="3147">
                  <c:v>7.9484380000000004E-3</c:v>
                </c:pt>
                <c:pt idx="3148">
                  <c:v>7.9484380000000004E-3</c:v>
                </c:pt>
                <c:pt idx="3149">
                  <c:v>7.9484380000000004E-3</c:v>
                </c:pt>
                <c:pt idx="3150">
                  <c:v>7.9484380000000004E-3</c:v>
                </c:pt>
                <c:pt idx="3151">
                  <c:v>7.9484380000000004E-3</c:v>
                </c:pt>
                <c:pt idx="3152">
                  <c:v>7.9484380000000004E-3</c:v>
                </c:pt>
                <c:pt idx="3153">
                  <c:v>7.9484380000000004E-3</c:v>
                </c:pt>
                <c:pt idx="3154">
                  <c:v>7.9484380000000004E-3</c:v>
                </c:pt>
                <c:pt idx="3155">
                  <c:v>7.9484380000000004E-3</c:v>
                </c:pt>
                <c:pt idx="3156">
                  <c:v>7.9484380000000004E-3</c:v>
                </c:pt>
                <c:pt idx="3157">
                  <c:v>7.9484380000000004E-3</c:v>
                </c:pt>
                <c:pt idx="3158">
                  <c:v>7.9484380000000004E-3</c:v>
                </c:pt>
                <c:pt idx="3159">
                  <c:v>7.9484380000000004E-3</c:v>
                </c:pt>
                <c:pt idx="3160">
                  <c:v>7.9484380000000004E-3</c:v>
                </c:pt>
                <c:pt idx="3161">
                  <c:v>7.9484380000000004E-3</c:v>
                </c:pt>
                <c:pt idx="3162">
                  <c:v>7.9484380000000004E-3</c:v>
                </c:pt>
                <c:pt idx="3163">
                  <c:v>7.9484380000000004E-3</c:v>
                </c:pt>
                <c:pt idx="3164">
                  <c:v>7.9484380000000004E-3</c:v>
                </c:pt>
                <c:pt idx="3165">
                  <c:v>7.9484380000000004E-3</c:v>
                </c:pt>
                <c:pt idx="3166">
                  <c:v>7.9484380000000004E-3</c:v>
                </c:pt>
                <c:pt idx="3167">
                  <c:v>7.9484380000000004E-3</c:v>
                </c:pt>
                <c:pt idx="3168">
                  <c:v>7.9484380000000004E-3</c:v>
                </c:pt>
                <c:pt idx="3169">
                  <c:v>7.9484380000000004E-3</c:v>
                </c:pt>
                <c:pt idx="3170">
                  <c:v>7.9484380000000004E-3</c:v>
                </c:pt>
                <c:pt idx="3171">
                  <c:v>7.9484380000000004E-3</c:v>
                </c:pt>
                <c:pt idx="3172">
                  <c:v>7.9484380000000004E-3</c:v>
                </c:pt>
                <c:pt idx="3173">
                  <c:v>7.9484380000000004E-3</c:v>
                </c:pt>
                <c:pt idx="3174">
                  <c:v>7.9484380000000004E-3</c:v>
                </c:pt>
                <c:pt idx="3175">
                  <c:v>7.9484380000000004E-3</c:v>
                </c:pt>
                <c:pt idx="3176">
                  <c:v>7.9484380000000004E-3</c:v>
                </c:pt>
                <c:pt idx="3177">
                  <c:v>7.9484380000000004E-3</c:v>
                </c:pt>
                <c:pt idx="3178">
                  <c:v>7.9484380000000004E-3</c:v>
                </c:pt>
                <c:pt idx="3179">
                  <c:v>7.9484380000000004E-3</c:v>
                </c:pt>
                <c:pt idx="3180">
                  <c:v>7.9484380000000004E-3</c:v>
                </c:pt>
                <c:pt idx="3181">
                  <c:v>7.9484380000000004E-3</c:v>
                </c:pt>
                <c:pt idx="3182">
                  <c:v>7.9484380000000004E-3</c:v>
                </c:pt>
                <c:pt idx="3183">
                  <c:v>7.9484380000000004E-3</c:v>
                </c:pt>
                <c:pt idx="3184">
                  <c:v>7.9484380000000004E-3</c:v>
                </c:pt>
                <c:pt idx="3185">
                  <c:v>7.9484380000000004E-3</c:v>
                </c:pt>
                <c:pt idx="3186">
                  <c:v>7.9484380000000004E-3</c:v>
                </c:pt>
                <c:pt idx="3187">
                  <c:v>7.9484380000000004E-3</c:v>
                </c:pt>
                <c:pt idx="3188">
                  <c:v>7.9484380000000004E-3</c:v>
                </c:pt>
                <c:pt idx="3189">
                  <c:v>7.9484380000000004E-3</c:v>
                </c:pt>
                <c:pt idx="3190">
                  <c:v>7.9484380000000004E-3</c:v>
                </c:pt>
                <c:pt idx="3191">
                  <c:v>7.9484380000000004E-3</c:v>
                </c:pt>
                <c:pt idx="3192">
                  <c:v>7.9484380000000004E-3</c:v>
                </c:pt>
                <c:pt idx="3193">
                  <c:v>7.9484380000000004E-3</c:v>
                </c:pt>
                <c:pt idx="3194">
                  <c:v>7.9484380000000004E-3</c:v>
                </c:pt>
                <c:pt idx="3195">
                  <c:v>7.9484380000000004E-3</c:v>
                </c:pt>
                <c:pt idx="3196">
                  <c:v>7.9484380000000004E-3</c:v>
                </c:pt>
                <c:pt idx="3197">
                  <c:v>7.9484380000000004E-3</c:v>
                </c:pt>
                <c:pt idx="3198">
                  <c:v>7.9484380000000004E-3</c:v>
                </c:pt>
                <c:pt idx="3199">
                  <c:v>7.9484380000000004E-3</c:v>
                </c:pt>
                <c:pt idx="3200">
                  <c:v>7.9484380000000004E-3</c:v>
                </c:pt>
                <c:pt idx="3201">
                  <c:v>7.9484380000000004E-3</c:v>
                </c:pt>
                <c:pt idx="3202">
                  <c:v>7.9484380000000004E-3</c:v>
                </c:pt>
                <c:pt idx="3203">
                  <c:v>7.9484380000000004E-3</c:v>
                </c:pt>
                <c:pt idx="3204">
                  <c:v>7.9484380000000004E-3</c:v>
                </c:pt>
                <c:pt idx="3205">
                  <c:v>7.9484380000000004E-3</c:v>
                </c:pt>
                <c:pt idx="3206">
                  <c:v>7.9484380000000004E-3</c:v>
                </c:pt>
                <c:pt idx="3207">
                  <c:v>7.9484380000000004E-3</c:v>
                </c:pt>
                <c:pt idx="3208">
                  <c:v>7.9484380000000004E-3</c:v>
                </c:pt>
                <c:pt idx="3209">
                  <c:v>7.9484380000000004E-3</c:v>
                </c:pt>
                <c:pt idx="3210">
                  <c:v>7.9484380000000004E-3</c:v>
                </c:pt>
                <c:pt idx="3211">
                  <c:v>7.9484380000000004E-3</c:v>
                </c:pt>
                <c:pt idx="3212">
                  <c:v>7.9484380000000004E-3</c:v>
                </c:pt>
                <c:pt idx="3213">
                  <c:v>7.9484380000000004E-3</c:v>
                </c:pt>
                <c:pt idx="3214">
                  <c:v>7.9484380000000004E-3</c:v>
                </c:pt>
                <c:pt idx="3215">
                  <c:v>7.9484380000000004E-3</c:v>
                </c:pt>
                <c:pt idx="3216">
                  <c:v>7.9484380000000004E-3</c:v>
                </c:pt>
                <c:pt idx="3217">
                  <c:v>7.9484380000000004E-3</c:v>
                </c:pt>
                <c:pt idx="3218">
                  <c:v>7.9484380000000004E-3</c:v>
                </c:pt>
                <c:pt idx="3219">
                  <c:v>7.9484380000000004E-3</c:v>
                </c:pt>
                <c:pt idx="3220">
                  <c:v>7.9484380000000004E-3</c:v>
                </c:pt>
                <c:pt idx="3221">
                  <c:v>7.9484380000000004E-3</c:v>
                </c:pt>
                <c:pt idx="3222">
                  <c:v>7.9484380000000004E-3</c:v>
                </c:pt>
                <c:pt idx="3223">
                  <c:v>7.9484380000000004E-3</c:v>
                </c:pt>
                <c:pt idx="3224">
                  <c:v>7.9484380000000004E-3</c:v>
                </c:pt>
                <c:pt idx="3225">
                  <c:v>7.9484380000000004E-3</c:v>
                </c:pt>
                <c:pt idx="3226">
                  <c:v>7.9484380000000004E-3</c:v>
                </c:pt>
                <c:pt idx="3227">
                  <c:v>7.9484380000000004E-3</c:v>
                </c:pt>
                <c:pt idx="3228">
                  <c:v>7.9484380000000004E-3</c:v>
                </c:pt>
                <c:pt idx="3229">
                  <c:v>7.9484380000000004E-3</c:v>
                </c:pt>
                <c:pt idx="3230">
                  <c:v>7.9484380000000004E-3</c:v>
                </c:pt>
                <c:pt idx="3231">
                  <c:v>7.9484380000000004E-3</c:v>
                </c:pt>
                <c:pt idx="3232">
                  <c:v>7.9484380000000004E-3</c:v>
                </c:pt>
                <c:pt idx="3233">
                  <c:v>7.9484380000000004E-3</c:v>
                </c:pt>
                <c:pt idx="3234">
                  <c:v>7.9484380000000004E-3</c:v>
                </c:pt>
                <c:pt idx="3235">
                  <c:v>7.9484380000000004E-3</c:v>
                </c:pt>
                <c:pt idx="3236">
                  <c:v>7.9484380000000004E-3</c:v>
                </c:pt>
                <c:pt idx="3237">
                  <c:v>7.9484380000000004E-3</c:v>
                </c:pt>
                <c:pt idx="3238">
                  <c:v>7.9484380000000004E-3</c:v>
                </c:pt>
                <c:pt idx="3239">
                  <c:v>7.9484380000000004E-3</c:v>
                </c:pt>
                <c:pt idx="3240">
                  <c:v>7.9484380000000004E-3</c:v>
                </c:pt>
                <c:pt idx="3241">
                  <c:v>7.9484380000000004E-3</c:v>
                </c:pt>
                <c:pt idx="3242">
                  <c:v>7.9484380000000004E-3</c:v>
                </c:pt>
                <c:pt idx="3243">
                  <c:v>7.9484380000000004E-3</c:v>
                </c:pt>
                <c:pt idx="3244">
                  <c:v>7.9484199999999994E-3</c:v>
                </c:pt>
                <c:pt idx="3245">
                  <c:v>7.9484380000000004E-3</c:v>
                </c:pt>
                <c:pt idx="3246">
                  <c:v>7.9484380000000004E-3</c:v>
                </c:pt>
                <c:pt idx="3247">
                  <c:v>7.9484240000000008E-3</c:v>
                </c:pt>
                <c:pt idx="3248">
                  <c:v>7.9484050000000004E-3</c:v>
                </c:pt>
                <c:pt idx="3249">
                  <c:v>7.9484380000000004E-3</c:v>
                </c:pt>
                <c:pt idx="3250">
                  <c:v>7.9484380000000004E-3</c:v>
                </c:pt>
                <c:pt idx="3251">
                  <c:v>7.9484380000000004E-3</c:v>
                </c:pt>
                <c:pt idx="3252">
                  <c:v>7.9484380000000004E-3</c:v>
                </c:pt>
                <c:pt idx="3253">
                  <c:v>7.9484380000000004E-3</c:v>
                </c:pt>
                <c:pt idx="3254">
                  <c:v>7.9483560000000002E-3</c:v>
                </c:pt>
                <c:pt idx="3255">
                  <c:v>7.9484380000000004E-3</c:v>
                </c:pt>
                <c:pt idx="3256">
                  <c:v>7.9484380000000004E-3</c:v>
                </c:pt>
                <c:pt idx="3257">
                  <c:v>7.9484050000000004E-3</c:v>
                </c:pt>
                <c:pt idx="3258">
                  <c:v>7.9484120000000002E-3</c:v>
                </c:pt>
                <c:pt idx="3259">
                  <c:v>7.9484380000000004E-3</c:v>
                </c:pt>
                <c:pt idx="3260">
                  <c:v>7.9484380000000004E-3</c:v>
                </c:pt>
                <c:pt idx="3261">
                  <c:v>7.9484380000000004E-3</c:v>
                </c:pt>
                <c:pt idx="3262">
                  <c:v>7.9484380000000004E-3</c:v>
                </c:pt>
                <c:pt idx="3263">
                  <c:v>7.9484380000000004E-3</c:v>
                </c:pt>
                <c:pt idx="3264">
                  <c:v>7.9484380000000004E-3</c:v>
                </c:pt>
                <c:pt idx="3265">
                  <c:v>7.9484380000000004E-3</c:v>
                </c:pt>
                <c:pt idx="3266">
                  <c:v>7.9484380000000004E-3</c:v>
                </c:pt>
                <c:pt idx="3267">
                  <c:v>7.9484380000000004E-3</c:v>
                </c:pt>
                <c:pt idx="3268">
                  <c:v>7.9484380000000004E-3</c:v>
                </c:pt>
                <c:pt idx="3269">
                  <c:v>7.9484380000000004E-3</c:v>
                </c:pt>
                <c:pt idx="3270">
                  <c:v>7.9484380000000004E-3</c:v>
                </c:pt>
                <c:pt idx="3271">
                  <c:v>7.9484380000000004E-3</c:v>
                </c:pt>
                <c:pt idx="3272">
                  <c:v>7.9484380000000004E-3</c:v>
                </c:pt>
                <c:pt idx="3273">
                  <c:v>7.9484380000000004E-3</c:v>
                </c:pt>
                <c:pt idx="3274">
                  <c:v>7.9484380000000004E-3</c:v>
                </c:pt>
                <c:pt idx="3275">
                  <c:v>7.9484380000000004E-3</c:v>
                </c:pt>
                <c:pt idx="3276">
                  <c:v>7.9484380000000004E-3</c:v>
                </c:pt>
                <c:pt idx="3277">
                  <c:v>7.9484380000000004E-3</c:v>
                </c:pt>
                <c:pt idx="3278">
                  <c:v>7.9484380000000004E-3</c:v>
                </c:pt>
                <c:pt idx="3279">
                  <c:v>7.9484380000000004E-3</c:v>
                </c:pt>
                <c:pt idx="3280">
                  <c:v>7.9484380000000004E-3</c:v>
                </c:pt>
                <c:pt idx="3281">
                  <c:v>7.9484380000000004E-3</c:v>
                </c:pt>
                <c:pt idx="3282">
                  <c:v>7.9484380000000004E-3</c:v>
                </c:pt>
                <c:pt idx="3283">
                  <c:v>7.9484380000000004E-3</c:v>
                </c:pt>
                <c:pt idx="3284">
                  <c:v>7.9484380000000004E-3</c:v>
                </c:pt>
                <c:pt idx="3285">
                  <c:v>7.9484380000000004E-3</c:v>
                </c:pt>
                <c:pt idx="3286">
                  <c:v>7.9484380000000004E-3</c:v>
                </c:pt>
                <c:pt idx="3287">
                  <c:v>7.9484380000000004E-3</c:v>
                </c:pt>
                <c:pt idx="3288">
                  <c:v>7.9484380000000004E-3</c:v>
                </c:pt>
                <c:pt idx="3289">
                  <c:v>7.9484380000000004E-3</c:v>
                </c:pt>
                <c:pt idx="3290">
                  <c:v>7.9484380000000004E-3</c:v>
                </c:pt>
                <c:pt idx="3291">
                  <c:v>7.9484380000000004E-3</c:v>
                </c:pt>
                <c:pt idx="3292">
                  <c:v>7.9484380000000004E-3</c:v>
                </c:pt>
                <c:pt idx="3293">
                  <c:v>7.9484380000000004E-3</c:v>
                </c:pt>
                <c:pt idx="3294">
                  <c:v>7.9484380000000004E-3</c:v>
                </c:pt>
                <c:pt idx="3295">
                  <c:v>7.9484380000000004E-3</c:v>
                </c:pt>
                <c:pt idx="3296">
                  <c:v>7.9484380000000004E-3</c:v>
                </c:pt>
                <c:pt idx="3297">
                  <c:v>7.9484380000000004E-3</c:v>
                </c:pt>
                <c:pt idx="3298">
                  <c:v>7.9484380000000004E-3</c:v>
                </c:pt>
                <c:pt idx="3299">
                  <c:v>7.9484380000000004E-3</c:v>
                </c:pt>
                <c:pt idx="3300">
                  <c:v>7.9484380000000004E-3</c:v>
                </c:pt>
                <c:pt idx="3301">
                  <c:v>7.9484380000000004E-3</c:v>
                </c:pt>
                <c:pt idx="3302">
                  <c:v>7.9484380000000004E-3</c:v>
                </c:pt>
                <c:pt idx="3303">
                  <c:v>7.9484380000000004E-3</c:v>
                </c:pt>
                <c:pt idx="3304">
                  <c:v>7.9484380000000004E-3</c:v>
                </c:pt>
                <c:pt idx="3305">
                  <c:v>7.9484380000000004E-3</c:v>
                </c:pt>
                <c:pt idx="3306">
                  <c:v>7.9484380000000004E-3</c:v>
                </c:pt>
                <c:pt idx="3307">
                  <c:v>7.9484380000000004E-3</c:v>
                </c:pt>
                <c:pt idx="3308">
                  <c:v>7.9484380000000004E-3</c:v>
                </c:pt>
                <c:pt idx="3309">
                  <c:v>7.9484380000000004E-3</c:v>
                </c:pt>
                <c:pt idx="3310">
                  <c:v>7.9484380000000004E-3</c:v>
                </c:pt>
                <c:pt idx="3311">
                  <c:v>7.9484380000000004E-3</c:v>
                </c:pt>
                <c:pt idx="3312">
                  <c:v>7.9484380000000004E-3</c:v>
                </c:pt>
                <c:pt idx="3313">
                  <c:v>7.9484380000000004E-3</c:v>
                </c:pt>
                <c:pt idx="3314">
                  <c:v>7.9484380000000004E-3</c:v>
                </c:pt>
                <c:pt idx="3315">
                  <c:v>7.9484380000000004E-3</c:v>
                </c:pt>
                <c:pt idx="3316">
                  <c:v>7.9484380000000004E-3</c:v>
                </c:pt>
                <c:pt idx="3317">
                  <c:v>7.9484380000000004E-3</c:v>
                </c:pt>
                <c:pt idx="3318">
                  <c:v>7.9484380000000004E-3</c:v>
                </c:pt>
                <c:pt idx="3319">
                  <c:v>7.9484380000000004E-3</c:v>
                </c:pt>
                <c:pt idx="3320">
                  <c:v>7.9484380000000004E-3</c:v>
                </c:pt>
                <c:pt idx="3321">
                  <c:v>7.9484380000000004E-3</c:v>
                </c:pt>
                <c:pt idx="3322">
                  <c:v>7.9484380000000004E-3</c:v>
                </c:pt>
                <c:pt idx="3323">
                  <c:v>7.9484380000000004E-3</c:v>
                </c:pt>
                <c:pt idx="3324">
                  <c:v>7.9484380000000004E-3</c:v>
                </c:pt>
                <c:pt idx="3325">
                  <c:v>7.9484380000000004E-3</c:v>
                </c:pt>
                <c:pt idx="3326">
                  <c:v>7.9484380000000004E-3</c:v>
                </c:pt>
                <c:pt idx="3327">
                  <c:v>7.9484380000000004E-3</c:v>
                </c:pt>
                <c:pt idx="3328">
                  <c:v>7.9484380000000004E-3</c:v>
                </c:pt>
                <c:pt idx="3329">
                  <c:v>7.9484380000000004E-3</c:v>
                </c:pt>
                <c:pt idx="3330">
                  <c:v>7.9484380000000004E-3</c:v>
                </c:pt>
                <c:pt idx="3331">
                  <c:v>7.9484380000000004E-3</c:v>
                </c:pt>
                <c:pt idx="3332">
                  <c:v>7.9484380000000004E-3</c:v>
                </c:pt>
                <c:pt idx="3333">
                  <c:v>7.9484380000000004E-3</c:v>
                </c:pt>
                <c:pt idx="3334">
                  <c:v>7.9484380000000004E-3</c:v>
                </c:pt>
                <c:pt idx="3335">
                  <c:v>7.9484380000000004E-3</c:v>
                </c:pt>
                <c:pt idx="3336">
                  <c:v>7.9484380000000004E-3</c:v>
                </c:pt>
                <c:pt idx="3337">
                  <c:v>7.9484380000000004E-3</c:v>
                </c:pt>
                <c:pt idx="3338">
                  <c:v>7.9484380000000004E-3</c:v>
                </c:pt>
                <c:pt idx="3339">
                  <c:v>7.9484380000000004E-3</c:v>
                </c:pt>
                <c:pt idx="3340">
                  <c:v>7.9484380000000004E-3</c:v>
                </c:pt>
                <c:pt idx="3341">
                  <c:v>7.9484380000000004E-3</c:v>
                </c:pt>
                <c:pt idx="3342">
                  <c:v>7.9484380000000004E-3</c:v>
                </c:pt>
                <c:pt idx="3343">
                  <c:v>7.9484380000000004E-3</c:v>
                </c:pt>
                <c:pt idx="3344">
                  <c:v>7.9484380000000004E-3</c:v>
                </c:pt>
                <c:pt idx="3345">
                  <c:v>7.9484380000000004E-3</c:v>
                </c:pt>
                <c:pt idx="3346">
                  <c:v>7.9484380000000004E-3</c:v>
                </c:pt>
                <c:pt idx="3347">
                  <c:v>7.9484380000000004E-3</c:v>
                </c:pt>
                <c:pt idx="3348">
                  <c:v>7.9484380000000004E-3</c:v>
                </c:pt>
                <c:pt idx="3349">
                  <c:v>7.9484380000000004E-3</c:v>
                </c:pt>
                <c:pt idx="3350">
                  <c:v>7.9484380000000004E-3</c:v>
                </c:pt>
                <c:pt idx="3351">
                  <c:v>7.9484380000000004E-3</c:v>
                </c:pt>
                <c:pt idx="3352">
                  <c:v>7.9484380000000004E-3</c:v>
                </c:pt>
                <c:pt idx="3353">
                  <c:v>7.9484380000000004E-3</c:v>
                </c:pt>
                <c:pt idx="3354">
                  <c:v>7.9484380000000004E-3</c:v>
                </c:pt>
                <c:pt idx="3355">
                  <c:v>7.9484380000000004E-3</c:v>
                </c:pt>
                <c:pt idx="3356">
                  <c:v>7.9484380000000004E-3</c:v>
                </c:pt>
                <c:pt idx="3357">
                  <c:v>7.9484380000000004E-3</c:v>
                </c:pt>
                <c:pt idx="3358">
                  <c:v>7.9484380000000004E-3</c:v>
                </c:pt>
                <c:pt idx="3359">
                  <c:v>7.9484380000000004E-3</c:v>
                </c:pt>
                <c:pt idx="3360">
                  <c:v>7.9484380000000004E-3</c:v>
                </c:pt>
                <c:pt idx="3361">
                  <c:v>7.9484380000000004E-3</c:v>
                </c:pt>
                <c:pt idx="3362">
                  <c:v>7.9484380000000004E-3</c:v>
                </c:pt>
                <c:pt idx="3363">
                  <c:v>7.9484380000000004E-3</c:v>
                </c:pt>
                <c:pt idx="3364">
                  <c:v>7.9484380000000004E-3</c:v>
                </c:pt>
                <c:pt idx="3365">
                  <c:v>7.9484380000000004E-3</c:v>
                </c:pt>
                <c:pt idx="3366">
                  <c:v>7.9484380000000004E-3</c:v>
                </c:pt>
                <c:pt idx="3367">
                  <c:v>7.9484380000000004E-3</c:v>
                </c:pt>
                <c:pt idx="3368">
                  <c:v>7.9484380000000004E-3</c:v>
                </c:pt>
                <c:pt idx="3369">
                  <c:v>7.9484380000000004E-3</c:v>
                </c:pt>
                <c:pt idx="3370">
                  <c:v>7.9484380000000004E-3</c:v>
                </c:pt>
                <c:pt idx="3371">
                  <c:v>7.9484380000000004E-3</c:v>
                </c:pt>
                <c:pt idx="3372">
                  <c:v>7.9484380000000004E-3</c:v>
                </c:pt>
                <c:pt idx="3373">
                  <c:v>7.9484380000000004E-3</c:v>
                </c:pt>
                <c:pt idx="3374">
                  <c:v>7.9484380000000004E-3</c:v>
                </c:pt>
                <c:pt idx="3375">
                  <c:v>7.9484380000000004E-3</c:v>
                </c:pt>
                <c:pt idx="3376">
                  <c:v>7.9484380000000004E-3</c:v>
                </c:pt>
                <c:pt idx="3377">
                  <c:v>7.9484380000000004E-3</c:v>
                </c:pt>
                <c:pt idx="3378">
                  <c:v>7.9484380000000004E-3</c:v>
                </c:pt>
                <c:pt idx="3379">
                  <c:v>7.9484380000000004E-3</c:v>
                </c:pt>
                <c:pt idx="3380">
                  <c:v>7.9484380000000004E-3</c:v>
                </c:pt>
                <c:pt idx="3381">
                  <c:v>7.9484380000000004E-3</c:v>
                </c:pt>
                <c:pt idx="3382">
                  <c:v>7.9484380000000004E-3</c:v>
                </c:pt>
                <c:pt idx="3383">
                  <c:v>7.9484380000000004E-3</c:v>
                </c:pt>
                <c:pt idx="3384">
                  <c:v>7.9484380000000004E-3</c:v>
                </c:pt>
                <c:pt idx="3385">
                  <c:v>7.9484380000000004E-3</c:v>
                </c:pt>
                <c:pt idx="3386">
                  <c:v>7.9484380000000004E-3</c:v>
                </c:pt>
                <c:pt idx="3387">
                  <c:v>7.9484380000000004E-3</c:v>
                </c:pt>
                <c:pt idx="3388">
                  <c:v>7.9484380000000004E-3</c:v>
                </c:pt>
                <c:pt idx="3389">
                  <c:v>7.9484380000000004E-3</c:v>
                </c:pt>
                <c:pt idx="3390">
                  <c:v>7.9484380000000004E-3</c:v>
                </c:pt>
                <c:pt idx="3391">
                  <c:v>7.9484380000000004E-3</c:v>
                </c:pt>
                <c:pt idx="3392">
                  <c:v>7.9484380000000004E-3</c:v>
                </c:pt>
                <c:pt idx="3393">
                  <c:v>7.9484380000000004E-3</c:v>
                </c:pt>
                <c:pt idx="3394">
                  <c:v>7.9484380000000004E-3</c:v>
                </c:pt>
                <c:pt idx="3395">
                  <c:v>7.9484380000000004E-3</c:v>
                </c:pt>
                <c:pt idx="3396">
                  <c:v>7.9484380000000004E-3</c:v>
                </c:pt>
                <c:pt idx="3397">
                  <c:v>7.9484380000000004E-3</c:v>
                </c:pt>
                <c:pt idx="3398">
                  <c:v>7.9484380000000004E-3</c:v>
                </c:pt>
                <c:pt idx="3399">
                  <c:v>7.9484380000000004E-3</c:v>
                </c:pt>
                <c:pt idx="3400">
                  <c:v>7.9484380000000004E-3</c:v>
                </c:pt>
                <c:pt idx="3401">
                  <c:v>7.9484380000000004E-3</c:v>
                </c:pt>
                <c:pt idx="3402">
                  <c:v>7.9484380000000004E-3</c:v>
                </c:pt>
                <c:pt idx="3403">
                  <c:v>7.9484380000000004E-3</c:v>
                </c:pt>
                <c:pt idx="3404">
                  <c:v>7.9484380000000004E-3</c:v>
                </c:pt>
                <c:pt idx="3405">
                  <c:v>7.9484380000000004E-3</c:v>
                </c:pt>
                <c:pt idx="3406">
                  <c:v>7.9484380000000004E-3</c:v>
                </c:pt>
                <c:pt idx="3407">
                  <c:v>7.9484380000000004E-3</c:v>
                </c:pt>
                <c:pt idx="3408">
                  <c:v>7.9484380000000004E-3</c:v>
                </c:pt>
                <c:pt idx="3409">
                  <c:v>7.9484380000000004E-3</c:v>
                </c:pt>
                <c:pt idx="3410">
                  <c:v>7.9484380000000004E-3</c:v>
                </c:pt>
                <c:pt idx="3411">
                  <c:v>7.9484380000000004E-3</c:v>
                </c:pt>
                <c:pt idx="3412">
                  <c:v>7.9484380000000004E-3</c:v>
                </c:pt>
                <c:pt idx="3413">
                  <c:v>7.9484380000000004E-3</c:v>
                </c:pt>
                <c:pt idx="3414">
                  <c:v>7.9484380000000004E-3</c:v>
                </c:pt>
                <c:pt idx="3415">
                  <c:v>7.9484380000000004E-3</c:v>
                </c:pt>
                <c:pt idx="3416">
                  <c:v>7.9484380000000004E-3</c:v>
                </c:pt>
                <c:pt idx="3417">
                  <c:v>7.9484380000000004E-3</c:v>
                </c:pt>
                <c:pt idx="3418">
                  <c:v>7.9484380000000004E-3</c:v>
                </c:pt>
                <c:pt idx="3419">
                  <c:v>7.9484380000000004E-3</c:v>
                </c:pt>
                <c:pt idx="3420">
                  <c:v>7.9484380000000004E-3</c:v>
                </c:pt>
                <c:pt idx="3421">
                  <c:v>7.9484380000000004E-3</c:v>
                </c:pt>
                <c:pt idx="3422">
                  <c:v>7.9484380000000004E-3</c:v>
                </c:pt>
                <c:pt idx="3423">
                  <c:v>7.9484380000000004E-3</c:v>
                </c:pt>
                <c:pt idx="3424">
                  <c:v>7.9484380000000004E-3</c:v>
                </c:pt>
                <c:pt idx="3425">
                  <c:v>7.9484380000000004E-3</c:v>
                </c:pt>
                <c:pt idx="3426">
                  <c:v>7.9484380000000004E-3</c:v>
                </c:pt>
                <c:pt idx="3427">
                  <c:v>7.9484380000000004E-3</c:v>
                </c:pt>
                <c:pt idx="3428">
                  <c:v>7.9484380000000004E-3</c:v>
                </c:pt>
                <c:pt idx="3429">
                  <c:v>7.9484380000000004E-3</c:v>
                </c:pt>
                <c:pt idx="3430">
                  <c:v>7.9484380000000004E-3</c:v>
                </c:pt>
                <c:pt idx="3431">
                  <c:v>7.9484380000000004E-3</c:v>
                </c:pt>
                <c:pt idx="3432">
                  <c:v>7.9484380000000004E-3</c:v>
                </c:pt>
                <c:pt idx="3433">
                  <c:v>7.9484380000000004E-3</c:v>
                </c:pt>
                <c:pt idx="3434">
                  <c:v>7.9484380000000004E-3</c:v>
                </c:pt>
                <c:pt idx="3435">
                  <c:v>7.9484380000000004E-3</c:v>
                </c:pt>
                <c:pt idx="3436">
                  <c:v>7.9484380000000004E-3</c:v>
                </c:pt>
                <c:pt idx="3437">
                  <c:v>7.9484380000000004E-3</c:v>
                </c:pt>
                <c:pt idx="3438">
                  <c:v>7.9484380000000004E-3</c:v>
                </c:pt>
                <c:pt idx="3439">
                  <c:v>7.9484380000000004E-3</c:v>
                </c:pt>
                <c:pt idx="3440">
                  <c:v>7.9484380000000004E-3</c:v>
                </c:pt>
                <c:pt idx="3441">
                  <c:v>7.9484380000000004E-3</c:v>
                </c:pt>
                <c:pt idx="3442">
                  <c:v>7.9484380000000004E-3</c:v>
                </c:pt>
                <c:pt idx="3443">
                  <c:v>7.9484380000000004E-3</c:v>
                </c:pt>
                <c:pt idx="3444">
                  <c:v>7.9484380000000004E-3</c:v>
                </c:pt>
                <c:pt idx="3445">
                  <c:v>7.9484380000000004E-3</c:v>
                </c:pt>
                <c:pt idx="3446">
                  <c:v>7.9484380000000004E-3</c:v>
                </c:pt>
                <c:pt idx="3447">
                  <c:v>7.9484380000000004E-3</c:v>
                </c:pt>
                <c:pt idx="3448">
                  <c:v>7.9484380000000004E-3</c:v>
                </c:pt>
                <c:pt idx="3449">
                  <c:v>7.9484380000000004E-3</c:v>
                </c:pt>
                <c:pt idx="3450">
                  <c:v>7.9484380000000004E-3</c:v>
                </c:pt>
                <c:pt idx="3451">
                  <c:v>7.9484380000000004E-3</c:v>
                </c:pt>
                <c:pt idx="3452">
                  <c:v>7.9484380000000004E-3</c:v>
                </c:pt>
                <c:pt idx="3453">
                  <c:v>7.9484380000000004E-3</c:v>
                </c:pt>
                <c:pt idx="3454">
                  <c:v>7.9484380000000004E-3</c:v>
                </c:pt>
                <c:pt idx="3455">
                  <c:v>7.9484380000000004E-3</c:v>
                </c:pt>
                <c:pt idx="3456">
                  <c:v>7.9484380000000004E-3</c:v>
                </c:pt>
                <c:pt idx="3457">
                  <c:v>7.9484380000000004E-3</c:v>
                </c:pt>
                <c:pt idx="3458">
                  <c:v>7.9484380000000004E-3</c:v>
                </c:pt>
                <c:pt idx="3459">
                  <c:v>7.9484380000000004E-3</c:v>
                </c:pt>
                <c:pt idx="3460">
                  <c:v>7.9484380000000004E-3</c:v>
                </c:pt>
                <c:pt idx="3461">
                  <c:v>7.9484380000000004E-3</c:v>
                </c:pt>
                <c:pt idx="3462">
                  <c:v>7.9484380000000004E-3</c:v>
                </c:pt>
                <c:pt idx="3463">
                  <c:v>7.9484380000000004E-3</c:v>
                </c:pt>
                <c:pt idx="3464">
                  <c:v>7.9484380000000004E-3</c:v>
                </c:pt>
                <c:pt idx="3465">
                  <c:v>7.9484380000000004E-3</c:v>
                </c:pt>
                <c:pt idx="3466">
                  <c:v>7.9484380000000004E-3</c:v>
                </c:pt>
                <c:pt idx="3467">
                  <c:v>7.9484380000000004E-3</c:v>
                </c:pt>
                <c:pt idx="3468">
                  <c:v>7.9484380000000004E-3</c:v>
                </c:pt>
                <c:pt idx="3469">
                  <c:v>7.9484380000000004E-3</c:v>
                </c:pt>
                <c:pt idx="3470">
                  <c:v>7.9484380000000004E-3</c:v>
                </c:pt>
                <c:pt idx="3471">
                  <c:v>7.9484380000000004E-3</c:v>
                </c:pt>
                <c:pt idx="3472">
                  <c:v>7.9484380000000004E-3</c:v>
                </c:pt>
                <c:pt idx="3473">
                  <c:v>7.9484380000000004E-3</c:v>
                </c:pt>
                <c:pt idx="3474">
                  <c:v>7.9484380000000004E-3</c:v>
                </c:pt>
                <c:pt idx="3475">
                  <c:v>7.9484380000000004E-3</c:v>
                </c:pt>
                <c:pt idx="3476">
                  <c:v>7.9484380000000004E-3</c:v>
                </c:pt>
                <c:pt idx="3477">
                  <c:v>7.9484380000000004E-3</c:v>
                </c:pt>
                <c:pt idx="3478">
                  <c:v>7.9484380000000004E-3</c:v>
                </c:pt>
                <c:pt idx="3479">
                  <c:v>7.9484380000000004E-3</c:v>
                </c:pt>
                <c:pt idx="3480">
                  <c:v>7.9484380000000004E-3</c:v>
                </c:pt>
                <c:pt idx="3481">
                  <c:v>7.9484380000000004E-3</c:v>
                </c:pt>
                <c:pt idx="3482">
                  <c:v>7.9484380000000004E-3</c:v>
                </c:pt>
                <c:pt idx="3483">
                  <c:v>7.9484380000000004E-3</c:v>
                </c:pt>
                <c:pt idx="3484">
                  <c:v>7.9484380000000004E-3</c:v>
                </c:pt>
                <c:pt idx="3485">
                  <c:v>7.9484380000000004E-3</c:v>
                </c:pt>
                <c:pt idx="3486">
                  <c:v>7.9484380000000004E-3</c:v>
                </c:pt>
                <c:pt idx="3487">
                  <c:v>7.9484380000000004E-3</c:v>
                </c:pt>
                <c:pt idx="3488">
                  <c:v>7.9484380000000004E-3</c:v>
                </c:pt>
                <c:pt idx="3489">
                  <c:v>7.9484380000000004E-3</c:v>
                </c:pt>
                <c:pt idx="3490">
                  <c:v>7.9484380000000004E-3</c:v>
                </c:pt>
                <c:pt idx="3491">
                  <c:v>7.9484380000000004E-3</c:v>
                </c:pt>
                <c:pt idx="3492">
                  <c:v>7.9484380000000004E-3</c:v>
                </c:pt>
                <c:pt idx="3493">
                  <c:v>7.9484380000000004E-3</c:v>
                </c:pt>
                <c:pt idx="3494">
                  <c:v>7.9484380000000004E-3</c:v>
                </c:pt>
                <c:pt idx="3495">
                  <c:v>7.9484380000000004E-3</c:v>
                </c:pt>
                <c:pt idx="3496">
                  <c:v>7.9484380000000004E-3</c:v>
                </c:pt>
                <c:pt idx="3497">
                  <c:v>7.9484380000000004E-3</c:v>
                </c:pt>
                <c:pt idx="3498">
                  <c:v>7.9484380000000004E-3</c:v>
                </c:pt>
                <c:pt idx="3499">
                  <c:v>7.9484380000000004E-3</c:v>
                </c:pt>
                <c:pt idx="3500">
                  <c:v>7.9484380000000004E-3</c:v>
                </c:pt>
                <c:pt idx="3501">
                  <c:v>7.9484380000000004E-3</c:v>
                </c:pt>
                <c:pt idx="3502">
                  <c:v>7.9484380000000004E-3</c:v>
                </c:pt>
                <c:pt idx="3503">
                  <c:v>7.9484380000000004E-3</c:v>
                </c:pt>
                <c:pt idx="3504">
                  <c:v>7.9484380000000004E-3</c:v>
                </c:pt>
                <c:pt idx="3505">
                  <c:v>7.9484380000000004E-3</c:v>
                </c:pt>
                <c:pt idx="3506">
                  <c:v>7.9484380000000004E-3</c:v>
                </c:pt>
                <c:pt idx="3507">
                  <c:v>7.9484380000000004E-3</c:v>
                </c:pt>
                <c:pt idx="3508">
                  <c:v>7.9484380000000004E-3</c:v>
                </c:pt>
                <c:pt idx="3509">
                  <c:v>7.9484380000000004E-3</c:v>
                </c:pt>
                <c:pt idx="3510">
                  <c:v>7.9484380000000004E-3</c:v>
                </c:pt>
                <c:pt idx="3511">
                  <c:v>7.9484380000000004E-3</c:v>
                </c:pt>
                <c:pt idx="3512">
                  <c:v>7.9484380000000004E-3</c:v>
                </c:pt>
                <c:pt idx="3513">
                  <c:v>7.9484380000000004E-3</c:v>
                </c:pt>
                <c:pt idx="3514">
                  <c:v>7.9484380000000004E-3</c:v>
                </c:pt>
                <c:pt idx="3515">
                  <c:v>7.9484380000000004E-3</c:v>
                </c:pt>
                <c:pt idx="3516">
                  <c:v>7.9484380000000004E-3</c:v>
                </c:pt>
                <c:pt idx="3517">
                  <c:v>7.9484380000000004E-3</c:v>
                </c:pt>
                <c:pt idx="3518">
                  <c:v>7.9484380000000004E-3</c:v>
                </c:pt>
                <c:pt idx="3519">
                  <c:v>7.9484380000000004E-3</c:v>
                </c:pt>
                <c:pt idx="3520">
                  <c:v>7.9484380000000004E-3</c:v>
                </c:pt>
                <c:pt idx="3521">
                  <c:v>7.9484380000000004E-3</c:v>
                </c:pt>
                <c:pt idx="3522">
                  <c:v>7.9484380000000004E-3</c:v>
                </c:pt>
                <c:pt idx="3523">
                  <c:v>7.9484380000000004E-3</c:v>
                </c:pt>
                <c:pt idx="3524">
                  <c:v>7.9484380000000004E-3</c:v>
                </c:pt>
                <c:pt idx="3525">
                  <c:v>7.9484380000000004E-3</c:v>
                </c:pt>
                <c:pt idx="3526">
                  <c:v>7.9484380000000004E-3</c:v>
                </c:pt>
                <c:pt idx="3527">
                  <c:v>7.9484380000000004E-3</c:v>
                </c:pt>
                <c:pt idx="3528">
                  <c:v>7.9484380000000004E-3</c:v>
                </c:pt>
                <c:pt idx="3529">
                  <c:v>7.9484380000000004E-3</c:v>
                </c:pt>
                <c:pt idx="3530">
                  <c:v>7.9484380000000004E-3</c:v>
                </c:pt>
                <c:pt idx="3531">
                  <c:v>7.9484380000000004E-3</c:v>
                </c:pt>
                <c:pt idx="3532">
                  <c:v>7.9484380000000004E-3</c:v>
                </c:pt>
                <c:pt idx="3533">
                  <c:v>7.9484380000000004E-3</c:v>
                </c:pt>
                <c:pt idx="3534">
                  <c:v>7.9484380000000004E-3</c:v>
                </c:pt>
                <c:pt idx="3535">
                  <c:v>7.9484380000000004E-3</c:v>
                </c:pt>
                <c:pt idx="3536">
                  <c:v>7.9484380000000004E-3</c:v>
                </c:pt>
                <c:pt idx="3537">
                  <c:v>7.9484380000000004E-3</c:v>
                </c:pt>
                <c:pt idx="3538">
                  <c:v>7.9484380000000004E-3</c:v>
                </c:pt>
                <c:pt idx="3539">
                  <c:v>7.9484380000000004E-3</c:v>
                </c:pt>
                <c:pt idx="3540">
                  <c:v>7.9484380000000004E-3</c:v>
                </c:pt>
                <c:pt idx="3541">
                  <c:v>7.9484380000000004E-3</c:v>
                </c:pt>
                <c:pt idx="3542">
                  <c:v>7.9484380000000004E-3</c:v>
                </c:pt>
                <c:pt idx="3543">
                  <c:v>7.9484380000000004E-3</c:v>
                </c:pt>
                <c:pt idx="3544">
                  <c:v>7.9484380000000004E-3</c:v>
                </c:pt>
                <c:pt idx="3545">
                  <c:v>7.9484380000000004E-3</c:v>
                </c:pt>
                <c:pt idx="3546">
                  <c:v>7.9484380000000004E-3</c:v>
                </c:pt>
                <c:pt idx="3547">
                  <c:v>7.9484380000000004E-3</c:v>
                </c:pt>
                <c:pt idx="3548">
                  <c:v>7.9484380000000004E-3</c:v>
                </c:pt>
                <c:pt idx="3549">
                  <c:v>7.9484380000000004E-3</c:v>
                </c:pt>
                <c:pt idx="3550">
                  <c:v>7.9484380000000004E-3</c:v>
                </c:pt>
                <c:pt idx="3551">
                  <c:v>7.9484380000000004E-3</c:v>
                </c:pt>
                <c:pt idx="3552">
                  <c:v>7.9484380000000004E-3</c:v>
                </c:pt>
                <c:pt idx="3553">
                  <c:v>7.9484380000000004E-3</c:v>
                </c:pt>
                <c:pt idx="3554">
                  <c:v>7.9484380000000004E-3</c:v>
                </c:pt>
                <c:pt idx="3555">
                  <c:v>7.9484380000000004E-3</c:v>
                </c:pt>
                <c:pt idx="3556">
                  <c:v>7.9484380000000004E-3</c:v>
                </c:pt>
                <c:pt idx="3557">
                  <c:v>7.9484380000000004E-3</c:v>
                </c:pt>
                <c:pt idx="3558">
                  <c:v>7.9484380000000004E-3</c:v>
                </c:pt>
                <c:pt idx="3559">
                  <c:v>7.9484380000000004E-3</c:v>
                </c:pt>
                <c:pt idx="3560">
                  <c:v>7.9484380000000004E-3</c:v>
                </c:pt>
                <c:pt idx="3561">
                  <c:v>7.9484380000000004E-3</c:v>
                </c:pt>
                <c:pt idx="3562">
                  <c:v>7.9484380000000004E-3</c:v>
                </c:pt>
                <c:pt idx="3563">
                  <c:v>7.9484380000000004E-3</c:v>
                </c:pt>
                <c:pt idx="3564">
                  <c:v>7.9484380000000004E-3</c:v>
                </c:pt>
                <c:pt idx="3565">
                  <c:v>7.9484380000000004E-3</c:v>
                </c:pt>
                <c:pt idx="3566">
                  <c:v>7.9484380000000004E-3</c:v>
                </c:pt>
                <c:pt idx="3567">
                  <c:v>7.9484380000000004E-3</c:v>
                </c:pt>
                <c:pt idx="3568">
                  <c:v>7.9484380000000004E-3</c:v>
                </c:pt>
                <c:pt idx="3569">
                  <c:v>7.9484380000000004E-3</c:v>
                </c:pt>
                <c:pt idx="3570">
                  <c:v>7.9484380000000004E-3</c:v>
                </c:pt>
                <c:pt idx="3571">
                  <c:v>7.9484380000000004E-3</c:v>
                </c:pt>
                <c:pt idx="3572">
                  <c:v>7.9484380000000004E-3</c:v>
                </c:pt>
                <c:pt idx="3573">
                  <c:v>7.9484380000000004E-3</c:v>
                </c:pt>
                <c:pt idx="3574">
                  <c:v>7.9484380000000004E-3</c:v>
                </c:pt>
                <c:pt idx="3575">
                  <c:v>7.9484380000000004E-3</c:v>
                </c:pt>
                <c:pt idx="3576">
                  <c:v>7.9484380000000004E-3</c:v>
                </c:pt>
                <c:pt idx="3577">
                  <c:v>7.9484380000000004E-3</c:v>
                </c:pt>
                <c:pt idx="3578">
                  <c:v>7.9484380000000004E-3</c:v>
                </c:pt>
                <c:pt idx="3579">
                  <c:v>7.9484380000000004E-3</c:v>
                </c:pt>
                <c:pt idx="3580">
                  <c:v>7.9484380000000004E-3</c:v>
                </c:pt>
                <c:pt idx="3581">
                  <c:v>7.9484380000000004E-3</c:v>
                </c:pt>
                <c:pt idx="3582">
                  <c:v>7.9484380000000004E-3</c:v>
                </c:pt>
                <c:pt idx="3583">
                  <c:v>7.9484380000000004E-3</c:v>
                </c:pt>
                <c:pt idx="3584">
                  <c:v>7.9484380000000004E-3</c:v>
                </c:pt>
                <c:pt idx="3585">
                  <c:v>7.9484380000000004E-3</c:v>
                </c:pt>
                <c:pt idx="3586">
                  <c:v>7.9484380000000004E-3</c:v>
                </c:pt>
                <c:pt idx="3587">
                  <c:v>7.9484380000000004E-3</c:v>
                </c:pt>
                <c:pt idx="3588">
                  <c:v>7.9484380000000004E-3</c:v>
                </c:pt>
                <c:pt idx="3589">
                  <c:v>7.9484380000000004E-3</c:v>
                </c:pt>
                <c:pt idx="3590">
                  <c:v>7.9484380000000004E-3</c:v>
                </c:pt>
                <c:pt idx="3591">
                  <c:v>7.9484380000000004E-3</c:v>
                </c:pt>
                <c:pt idx="3592">
                  <c:v>7.9484380000000004E-3</c:v>
                </c:pt>
                <c:pt idx="3593">
                  <c:v>7.9484380000000004E-3</c:v>
                </c:pt>
                <c:pt idx="3594">
                  <c:v>7.9484380000000004E-3</c:v>
                </c:pt>
                <c:pt idx="3595">
                  <c:v>7.9484380000000004E-3</c:v>
                </c:pt>
                <c:pt idx="3596">
                  <c:v>7.9484380000000004E-3</c:v>
                </c:pt>
                <c:pt idx="3597">
                  <c:v>7.9484380000000004E-3</c:v>
                </c:pt>
                <c:pt idx="3598">
                  <c:v>7.9484380000000004E-3</c:v>
                </c:pt>
                <c:pt idx="3599">
                  <c:v>7.9484380000000004E-3</c:v>
                </c:pt>
                <c:pt idx="3600">
                  <c:v>7.9484380000000004E-3</c:v>
                </c:pt>
                <c:pt idx="3601">
                  <c:v>7.9484380000000004E-3</c:v>
                </c:pt>
                <c:pt idx="3602">
                  <c:v>7.9484380000000004E-3</c:v>
                </c:pt>
                <c:pt idx="3603">
                  <c:v>7.9484380000000004E-3</c:v>
                </c:pt>
                <c:pt idx="3604">
                  <c:v>7.9484380000000004E-3</c:v>
                </c:pt>
                <c:pt idx="3605">
                  <c:v>7.9484380000000004E-3</c:v>
                </c:pt>
                <c:pt idx="3606">
                  <c:v>7.9484380000000004E-3</c:v>
                </c:pt>
                <c:pt idx="3607">
                  <c:v>7.9484380000000004E-3</c:v>
                </c:pt>
                <c:pt idx="3608">
                  <c:v>7.9484380000000004E-3</c:v>
                </c:pt>
                <c:pt idx="3609">
                  <c:v>7.9484380000000004E-3</c:v>
                </c:pt>
                <c:pt idx="3610">
                  <c:v>7.9484380000000004E-3</c:v>
                </c:pt>
                <c:pt idx="3611">
                  <c:v>7.9484380000000004E-3</c:v>
                </c:pt>
                <c:pt idx="3612">
                  <c:v>7.9484380000000004E-3</c:v>
                </c:pt>
                <c:pt idx="3613">
                  <c:v>7.9484380000000004E-3</c:v>
                </c:pt>
                <c:pt idx="3614">
                  <c:v>7.9484380000000004E-3</c:v>
                </c:pt>
                <c:pt idx="3615">
                  <c:v>7.9484380000000004E-3</c:v>
                </c:pt>
                <c:pt idx="3616">
                  <c:v>7.9484380000000004E-3</c:v>
                </c:pt>
                <c:pt idx="3617">
                  <c:v>7.9484380000000004E-3</c:v>
                </c:pt>
                <c:pt idx="3618">
                  <c:v>7.9484380000000004E-3</c:v>
                </c:pt>
                <c:pt idx="3619">
                  <c:v>7.9484380000000004E-3</c:v>
                </c:pt>
                <c:pt idx="3620">
                  <c:v>7.9484380000000004E-3</c:v>
                </c:pt>
                <c:pt idx="3621">
                  <c:v>7.9484380000000004E-3</c:v>
                </c:pt>
                <c:pt idx="3622">
                  <c:v>7.9484380000000004E-3</c:v>
                </c:pt>
                <c:pt idx="3623">
                  <c:v>7.9484380000000004E-3</c:v>
                </c:pt>
                <c:pt idx="3624">
                  <c:v>7.9484380000000004E-3</c:v>
                </c:pt>
                <c:pt idx="3625">
                  <c:v>7.9484380000000004E-3</c:v>
                </c:pt>
                <c:pt idx="3626">
                  <c:v>7.9484380000000004E-3</c:v>
                </c:pt>
                <c:pt idx="3627">
                  <c:v>7.9484380000000004E-3</c:v>
                </c:pt>
                <c:pt idx="3628">
                  <c:v>7.9484380000000004E-3</c:v>
                </c:pt>
                <c:pt idx="3629">
                  <c:v>7.9484380000000004E-3</c:v>
                </c:pt>
                <c:pt idx="3630">
                  <c:v>7.9484380000000004E-3</c:v>
                </c:pt>
                <c:pt idx="3631">
                  <c:v>7.9484380000000004E-3</c:v>
                </c:pt>
                <c:pt idx="3632">
                  <c:v>7.9484380000000004E-3</c:v>
                </c:pt>
                <c:pt idx="3633">
                  <c:v>7.9484380000000004E-3</c:v>
                </c:pt>
                <c:pt idx="3634">
                  <c:v>7.9484380000000004E-3</c:v>
                </c:pt>
                <c:pt idx="3635">
                  <c:v>7.9484380000000004E-3</c:v>
                </c:pt>
                <c:pt idx="3636">
                  <c:v>7.9484380000000004E-3</c:v>
                </c:pt>
                <c:pt idx="3637">
                  <c:v>7.9484380000000004E-3</c:v>
                </c:pt>
                <c:pt idx="3638">
                  <c:v>7.9484380000000004E-3</c:v>
                </c:pt>
                <c:pt idx="3639">
                  <c:v>7.9484380000000004E-3</c:v>
                </c:pt>
                <c:pt idx="3640">
                  <c:v>7.9484380000000004E-3</c:v>
                </c:pt>
                <c:pt idx="3641">
                  <c:v>7.9484380000000004E-3</c:v>
                </c:pt>
                <c:pt idx="3642">
                  <c:v>7.9484380000000004E-3</c:v>
                </c:pt>
                <c:pt idx="3643">
                  <c:v>7.9484380000000004E-3</c:v>
                </c:pt>
                <c:pt idx="3644">
                  <c:v>7.9484380000000004E-3</c:v>
                </c:pt>
                <c:pt idx="3645">
                  <c:v>7.9484380000000004E-3</c:v>
                </c:pt>
                <c:pt idx="3646">
                  <c:v>7.9484380000000004E-3</c:v>
                </c:pt>
                <c:pt idx="3647">
                  <c:v>7.9484380000000004E-3</c:v>
                </c:pt>
                <c:pt idx="3648">
                  <c:v>7.9484380000000004E-3</c:v>
                </c:pt>
                <c:pt idx="3649">
                  <c:v>7.9484380000000004E-3</c:v>
                </c:pt>
                <c:pt idx="3650">
                  <c:v>7.9484380000000004E-3</c:v>
                </c:pt>
                <c:pt idx="3651">
                  <c:v>7.9484380000000004E-3</c:v>
                </c:pt>
                <c:pt idx="3652">
                  <c:v>7.9484380000000004E-3</c:v>
                </c:pt>
                <c:pt idx="3653">
                  <c:v>7.9484380000000004E-3</c:v>
                </c:pt>
                <c:pt idx="3654">
                  <c:v>7.9484380000000004E-3</c:v>
                </c:pt>
                <c:pt idx="3655">
                  <c:v>7.9484380000000004E-3</c:v>
                </c:pt>
                <c:pt idx="3656">
                  <c:v>7.9484380000000004E-3</c:v>
                </c:pt>
                <c:pt idx="3657">
                  <c:v>7.9484380000000004E-3</c:v>
                </c:pt>
                <c:pt idx="3658">
                  <c:v>7.9484380000000004E-3</c:v>
                </c:pt>
                <c:pt idx="3659">
                  <c:v>7.9484380000000004E-3</c:v>
                </c:pt>
                <c:pt idx="3660">
                  <c:v>7.9484380000000004E-3</c:v>
                </c:pt>
                <c:pt idx="3661">
                  <c:v>7.9484380000000004E-3</c:v>
                </c:pt>
                <c:pt idx="3662">
                  <c:v>7.9484380000000004E-3</c:v>
                </c:pt>
                <c:pt idx="3663">
                  <c:v>7.9484380000000004E-3</c:v>
                </c:pt>
                <c:pt idx="3664">
                  <c:v>7.9484380000000004E-3</c:v>
                </c:pt>
                <c:pt idx="3665">
                  <c:v>7.9484380000000004E-3</c:v>
                </c:pt>
                <c:pt idx="3666">
                  <c:v>7.9484380000000004E-3</c:v>
                </c:pt>
                <c:pt idx="3667">
                  <c:v>7.9484380000000004E-3</c:v>
                </c:pt>
                <c:pt idx="3668">
                  <c:v>7.9484380000000004E-3</c:v>
                </c:pt>
                <c:pt idx="3669">
                  <c:v>7.9484380000000004E-3</c:v>
                </c:pt>
                <c:pt idx="3670">
                  <c:v>7.9484380000000004E-3</c:v>
                </c:pt>
                <c:pt idx="3671">
                  <c:v>7.9484380000000004E-3</c:v>
                </c:pt>
                <c:pt idx="3672">
                  <c:v>7.9484380000000004E-3</c:v>
                </c:pt>
                <c:pt idx="3673">
                  <c:v>7.9484380000000004E-3</c:v>
                </c:pt>
                <c:pt idx="3674">
                  <c:v>7.9484380000000004E-3</c:v>
                </c:pt>
                <c:pt idx="3675">
                  <c:v>7.9484380000000004E-3</c:v>
                </c:pt>
                <c:pt idx="3676">
                  <c:v>7.9484380000000004E-3</c:v>
                </c:pt>
                <c:pt idx="3677">
                  <c:v>7.9484380000000004E-3</c:v>
                </c:pt>
                <c:pt idx="3678">
                  <c:v>7.9484380000000004E-3</c:v>
                </c:pt>
                <c:pt idx="3679">
                  <c:v>7.9484380000000004E-3</c:v>
                </c:pt>
                <c:pt idx="3680">
                  <c:v>7.9484380000000004E-3</c:v>
                </c:pt>
                <c:pt idx="3681">
                  <c:v>7.9484380000000004E-3</c:v>
                </c:pt>
                <c:pt idx="3682">
                  <c:v>7.9484380000000004E-3</c:v>
                </c:pt>
                <c:pt idx="3683">
                  <c:v>7.9484380000000004E-3</c:v>
                </c:pt>
                <c:pt idx="3684">
                  <c:v>7.9484380000000004E-3</c:v>
                </c:pt>
                <c:pt idx="3685">
                  <c:v>7.9484380000000004E-3</c:v>
                </c:pt>
                <c:pt idx="3686">
                  <c:v>7.9484380000000004E-3</c:v>
                </c:pt>
                <c:pt idx="3687">
                  <c:v>7.9484380000000004E-3</c:v>
                </c:pt>
                <c:pt idx="3688">
                  <c:v>7.9484380000000004E-3</c:v>
                </c:pt>
                <c:pt idx="3689">
                  <c:v>7.9484380000000004E-3</c:v>
                </c:pt>
                <c:pt idx="3690">
                  <c:v>7.9484380000000004E-3</c:v>
                </c:pt>
                <c:pt idx="3691">
                  <c:v>7.9484380000000004E-3</c:v>
                </c:pt>
                <c:pt idx="3692">
                  <c:v>7.9484380000000004E-3</c:v>
                </c:pt>
                <c:pt idx="3693">
                  <c:v>7.9484380000000004E-3</c:v>
                </c:pt>
                <c:pt idx="3694">
                  <c:v>7.9484380000000004E-3</c:v>
                </c:pt>
                <c:pt idx="3695">
                  <c:v>7.9484380000000004E-3</c:v>
                </c:pt>
                <c:pt idx="3696">
                  <c:v>7.9484380000000004E-3</c:v>
                </c:pt>
                <c:pt idx="3697">
                  <c:v>7.9484380000000004E-3</c:v>
                </c:pt>
                <c:pt idx="3698">
                  <c:v>7.9484380000000004E-3</c:v>
                </c:pt>
                <c:pt idx="3699">
                  <c:v>7.9484380000000004E-3</c:v>
                </c:pt>
                <c:pt idx="3700">
                  <c:v>7.9484380000000004E-3</c:v>
                </c:pt>
                <c:pt idx="3701">
                  <c:v>7.9484380000000004E-3</c:v>
                </c:pt>
                <c:pt idx="3702">
                  <c:v>7.9484380000000004E-3</c:v>
                </c:pt>
                <c:pt idx="3703">
                  <c:v>7.9484380000000004E-3</c:v>
                </c:pt>
                <c:pt idx="3704">
                  <c:v>7.9484380000000004E-3</c:v>
                </c:pt>
                <c:pt idx="3705">
                  <c:v>7.9484380000000004E-3</c:v>
                </c:pt>
                <c:pt idx="3706">
                  <c:v>7.9484380000000004E-3</c:v>
                </c:pt>
                <c:pt idx="3707">
                  <c:v>7.9484380000000004E-3</c:v>
                </c:pt>
                <c:pt idx="3708">
                  <c:v>7.9484380000000004E-3</c:v>
                </c:pt>
                <c:pt idx="3709">
                  <c:v>7.9484380000000004E-3</c:v>
                </c:pt>
                <c:pt idx="3710">
                  <c:v>7.9484380000000004E-3</c:v>
                </c:pt>
                <c:pt idx="3711">
                  <c:v>7.9484380000000004E-3</c:v>
                </c:pt>
                <c:pt idx="3712">
                  <c:v>7.9484380000000004E-3</c:v>
                </c:pt>
                <c:pt idx="3713">
                  <c:v>7.9484380000000004E-3</c:v>
                </c:pt>
                <c:pt idx="3714">
                  <c:v>7.9484380000000004E-3</c:v>
                </c:pt>
                <c:pt idx="3715">
                  <c:v>7.9484380000000004E-3</c:v>
                </c:pt>
                <c:pt idx="3716">
                  <c:v>7.9484380000000004E-3</c:v>
                </c:pt>
                <c:pt idx="3717">
                  <c:v>7.9484380000000004E-3</c:v>
                </c:pt>
                <c:pt idx="3718">
                  <c:v>7.9484380000000004E-3</c:v>
                </c:pt>
                <c:pt idx="3719">
                  <c:v>7.9484380000000004E-3</c:v>
                </c:pt>
                <c:pt idx="3720">
                  <c:v>7.9484380000000004E-3</c:v>
                </c:pt>
                <c:pt idx="3721">
                  <c:v>7.9484380000000004E-3</c:v>
                </c:pt>
                <c:pt idx="3722">
                  <c:v>7.9484380000000004E-3</c:v>
                </c:pt>
                <c:pt idx="3723">
                  <c:v>7.9484380000000004E-3</c:v>
                </c:pt>
                <c:pt idx="3724">
                  <c:v>7.9484380000000004E-3</c:v>
                </c:pt>
                <c:pt idx="3725">
                  <c:v>7.9484380000000004E-3</c:v>
                </c:pt>
                <c:pt idx="3726">
                  <c:v>7.9484380000000004E-3</c:v>
                </c:pt>
                <c:pt idx="3727">
                  <c:v>7.9484380000000004E-3</c:v>
                </c:pt>
                <c:pt idx="3728">
                  <c:v>7.9484380000000004E-3</c:v>
                </c:pt>
                <c:pt idx="3729">
                  <c:v>7.9484380000000004E-3</c:v>
                </c:pt>
                <c:pt idx="3730">
                  <c:v>7.9484380000000004E-3</c:v>
                </c:pt>
                <c:pt idx="3731">
                  <c:v>7.9484380000000004E-3</c:v>
                </c:pt>
                <c:pt idx="3732">
                  <c:v>7.9484380000000004E-3</c:v>
                </c:pt>
                <c:pt idx="3733">
                  <c:v>7.9484380000000004E-3</c:v>
                </c:pt>
                <c:pt idx="3734">
                  <c:v>7.9484380000000004E-3</c:v>
                </c:pt>
                <c:pt idx="3735">
                  <c:v>7.9484380000000004E-3</c:v>
                </c:pt>
                <c:pt idx="3736">
                  <c:v>7.9484380000000004E-3</c:v>
                </c:pt>
                <c:pt idx="3737">
                  <c:v>7.9484380000000004E-3</c:v>
                </c:pt>
                <c:pt idx="3738">
                  <c:v>7.9484380000000004E-3</c:v>
                </c:pt>
                <c:pt idx="3739">
                  <c:v>7.9484380000000004E-3</c:v>
                </c:pt>
                <c:pt idx="3740">
                  <c:v>7.9484380000000004E-3</c:v>
                </c:pt>
                <c:pt idx="3741">
                  <c:v>7.9484380000000004E-3</c:v>
                </c:pt>
                <c:pt idx="3742">
                  <c:v>7.9484380000000004E-3</c:v>
                </c:pt>
                <c:pt idx="3743">
                  <c:v>7.9484380000000004E-3</c:v>
                </c:pt>
                <c:pt idx="3744">
                  <c:v>7.9484380000000004E-3</c:v>
                </c:pt>
                <c:pt idx="3745">
                  <c:v>7.9484380000000004E-3</c:v>
                </c:pt>
                <c:pt idx="3746">
                  <c:v>7.9484380000000004E-3</c:v>
                </c:pt>
                <c:pt idx="3747">
                  <c:v>7.9484380000000004E-3</c:v>
                </c:pt>
                <c:pt idx="3748">
                  <c:v>7.9484380000000004E-3</c:v>
                </c:pt>
                <c:pt idx="3749">
                  <c:v>7.9484380000000004E-3</c:v>
                </c:pt>
                <c:pt idx="3750">
                  <c:v>7.9484380000000004E-3</c:v>
                </c:pt>
                <c:pt idx="3751">
                  <c:v>7.9484380000000004E-3</c:v>
                </c:pt>
                <c:pt idx="3752">
                  <c:v>7.9484380000000004E-3</c:v>
                </c:pt>
                <c:pt idx="3753">
                  <c:v>7.9484380000000004E-3</c:v>
                </c:pt>
                <c:pt idx="3754">
                  <c:v>7.9484380000000004E-3</c:v>
                </c:pt>
                <c:pt idx="3755">
                  <c:v>7.9484380000000004E-3</c:v>
                </c:pt>
                <c:pt idx="3756">
                  <c:v>7.9484380000000004E-3</c:v>
                </c:pt>
                <c:pt idx="3757">
                  <c:v>7.9484380000000004E-3</c:v>
                </c:pt>
                <c:pt idx="3758">
                  <c:v>7.9484380000000004E-3</c:v>
                </c:pt>
                <c:pt idx="3759">
                  <c:v>7.9484380000000004E-3</c:v>
                </c:pt>
                <c:pt idx="3760">
                  <c:v>7.9484380000000004E-3</c:v>
                </c:pt>
                <c:pt idx="3761">
                  <c:v>7.9484380000000004E-3</c:v>
                </c:pt>
                <c:pt idx="3762">
                  <c:v>7.9484380000000004E-3</c:v>
                </c:pt>
                <c:pt idx="3763">
                  <c:v>7.9484380000000004E-3</c:v>
                </c:pt>
                <c:pt idx="3764">
                  <c:v>7.9484380000000004E-3</c:v>
                </c:pt>
                <c:pt idx="3765">
                  <c:v>7.9484380000000004E-3</c:v>
                </c:pt>
                <c:pt idx="3766">
                  <c:v>7.9484380000000004E-3</c:v>
                </c:pt>
                <c:pt idx="3767">
                  <c:v>7.9484380000000004E-3</c:v>
                </c:pt>
                <c:pt idx="3768">
                  <c:v>7.9484380000000004E-3</c:v>
                </c:pt>
                <c:pt idx="3769">
                  <c:v>7.9484380000000004E-3</c:v>
                </c:pt>
                <c:pt idx="3770">
                  <c:v>7.9484380000000004E-3</c:v>
                </c:pt>
                <c:pt idx="3771">
                  <c:v>7.9484380000000004E-3</c:v>
                </c:pt>
                <c:pt idx="3772">
                  <c:v>7.9484380000000004E-3</c:v>
                </c:pt>
                <c:pt idx="3773">
                  <c:v>7.9484380000000004E-3</c:v>
                </c:pt>
                <c:pt idx="3774">
                  <c:v>7.9484380000000004E-3</c:v>
                </c:pt>
                <c:pt idx="3775">
                  <c:v>7.9484380000000004E-3</c:v>
                </c:pt>
                <c:pt idx="3776">
                  <c:v>7.9484380000000004E-3</c:v>
                </c:pt>
                <c:pt idx="3777">
                  <c:v>7.9484380000000004E-3</c:v>
                </c:pt>
                <c:pt idx="3778">
                  <c:v>7.9484380000000004E-3</c:v>
                </c:pt>
                <c:pt idx="3779">
                  <c:v>7.9484380000000004E-3</c:v>
                </c:pt>
                <c:pt idx="3780">
                  <c:v>7.9484380000000004E-3</c:v>
                </c:pt>
                <c:pt idx="3781">
                  <c:v>7.9484380000000004E-3</c:v>
                </c:pt>
                <c:pt idx="3782">
                  <c:v>7.9484380000000004E-3</c:v>
                </c:pt>
                <c:pt idx="3783">
                  <c:v>7.9484380000000004E-3</c:v>
                </c:pt>
                <c:pt idx="3784">
                  <c:v>7.9484380000000004E-3</c:v>
                </c:pt>
                <c:pt idx="3785">
                  <c:v>7.9484380000000004E-3</c:v>
                </c:pt>
                <c:pt idx="3786">
                  <c:v>7.9484380000000004E-3</c:v>
                </c:pt>
                <c:pt idx="3787">
                  <c:v>7.9484380000000004E-3</c:v>
                </c:pt>
                <c:pt idx="3788">
                  <c:v>7.9484380000000004E-3</c:v>
                </c:pt>
                <c:pt idx="3789">
                  <c:v>7.9484380000000004E-3</c:v>
                </c:pt>
                <c:pt idx="3790">
                  <c:v>7.9484380000000004E-3</c:v>
                </c:pt>
                <c:pt idx="3791">
                  <c:v>7.9484380000000004E-3</c:v>
                </c:pt>
                <c:pt idx="3792">
                  <c:v>7.9484380000000004E-3</c:v>
                </c:pt>
                <c:pt idx="3793">
                  <c:v>7.9484380000000004E-3</c:v>
                </c:pt>
                <c:pt idx="3794">
                  <c:v>7.9484380000000004E-3</c:v>
                </c:pt>
                <c:pt idx="3795">
                  <c:v>7.9484380000000004E-3</c:v>
                </c:pt>
                <c:pt idx="3796">
                  <c:v>7.9484380000000004E-3</c:v>
                </c:pt>
                <c:pt idx="3797">
                  <c:v>7.9484380000000004E-3</c:v>
                </c:pt>
                <c:pt idx="3798">
                  <c:v>7.9484380000000004E-3</c:v>
                </c:pt>
                <c:pt idx="3799">
                  <c:v>7.9484380000000004E-3</c:v>
                </c:pt>
                <c:pt idx="3800">
                  <c:v>7.9484380000000004E-3</c:v>
                </c:pt>
                <c:pt idx="3801">
                  <c:v>7.9484380000000004E-3</c:v>
                </c:pt>
                <c:pt idx="3802">
                  <c:v>7.9484380000000004E-3</c:v>
                </c:pt>
                <c:pt idx="3803">
                  <c:v>7.9484380000000004E-3</c:v>
                </c:pt>
                <c:pt idx="3804">
                  <c:v>7.9484380000000004E-3</c:v>
                </c:pt>
                <c:pt idx="3805">
                  <c:v>7.9484380000000004E-3</c:v>
                </c:pt>
                <c:pt idx="3806">
                  <c:v>7.9484380000000004E-3</c:v>
                </c:pt>
                <c:pt idx="3807">
                  <c:v>7.9484380000000004E-3</c:v>
                </c:pt>
                <c:pt idx="3808">
                  <c:v>7.9484380000000004E-3</c:v>
                </c:pt>
                <c:pt idx="3809">
                  <c:v>7.9484380000000004E-3</c:v>
                </c:pt>
                <c:pt idx="3810">
                  <c:v>7.9484380000000004E-3</c:v>
                </c:pt>
                <c:pt idx="3811">
                  <c:v>7.9484380000000004E-3</c:v>
                </c:pt>
                <c:pt idx="3812">
                  <c:v>7.9484380000000004E-3</c:v>
                </c:pt>
                <c:pt idx="3813">
                  <c:v>7.9484380000000004E-3</c:v>
                </c:pt>
                <c:pt idx="3814">
                  <c:v>7.9484380000000004E-3</c:v>
                </c:pt>
                <c:pt idx="3815">
                  <c:v>7.9484380000000004E-3</c:v>
                </c:pt>
                <c:pt idx="3816">
                  <c:v>7.9484380000000004E-3</c:v>
                </c:pt>
                <c:pt idx="3817">
                  <c:v>7.9484380000000004E-3</c:v>
                </c:pt>
                <c:pt idx="3818">
                  <c:v>7.9484380000000004E-3</c:v>
                </c:pt>
                <c:pt idx="3819">
                  <c:v>7.9484380000000004E-3</c:v>
                </c:pt>
                <c:pt idx="3820">
                  <c:v>7.9484380000000004E-3</c:v>
                </c:pt>
                <c:pt idx="3821">
                  <c:v>7.9484380000000004E-3</c:v>
                </c:pt>
                <c:pt idx="3822">
                  <c:v>7.9484380000000004E-3</c:v>
                </c:pt>
                <c:pt idx="3823">
                  <c:v>7.9484380000000004E-3</c:v>
                </c:pt>
                <c:pt idx="3824">
                  <c:v>7.9484380000000004E-3</c:v>
                </c:pt>
                <c:pt idx="3825">
                  <c:v>7.9484380000000004E-3</c:v>
                </c:pt>
                <c:pt idx="3826">
                  <c:v>7.9484380000000004E-3</c:v>
                </c:pt>
                <c:pt idx="3827">
                  <c:v>7.9484380000000004E-3</c:v>
                </c:pt>
                <c:pt idx="3828">
                  <c:v>7.9484380000000004E-3</c:v>
                </c:pt>
                <c:pt idx="3829">
                  <c:v>7.9484380000000004E-3</c:v>
                </c:pt>
                <c:pt idx="3830">
                  <c:v>7.9484380000000004E-3</c:v>
                </c:pt>
                <c:pt idx="3831">
                  <c:v>7.9484380000000004E-3</c:v>
                </c:pt>
                <c:pt idx="3832">
                  <c:v>7.9484380000000004E-3</c:v>
                </c:pt>
                <c:pt idx="3833">
                  <c:v>7.9484380000000004E-3</c:v>
                </c:pt>
                <c:pt idx="3834">
                  <c:v>7.9484380000000004E-3</c:v>
                </c:pt>
                <c:pt idx="3835">
                  <c:v>7.9484380000000004E-3</c:v>
                </c:pt>
                <c:pt idx="3836">
                  <c:v>7.9484380000000004E-3</c:v>
                </c:pt>
                <c:pt idx="3837">
                  <c:v>7.9484380000000004E-3</c:v>
                </c:pt>
                <c:pt idx="3838">
                  <c:v>7.9484380000000004E-3</c:v>
                </c:pt>
                <c:pt idx="3839">
                  <c:v>7.9484380000000004E-3</c:v>
                </c:pt>
                <c:pt idx="3840">
                  <c:v>7.9484380000000004E-3</c:v>
                </c:pt>
                <c:pt idx="3841">
                  <c:v>7.9484380000000004E-3</c:v>
                </c:pt>
                <c:pt idx="3842">
                  <c:v>7.9484380000000004E-3</c:v>
                </c:pt>
                <c:pt idx="3843">
                  <c:v>7.9484380000000004E-3</c:v>
                </c:pt>
                <c:pt idx="3844">
                  <c:v>7.9484380000000004E-3</c:v>
                </c:pt>
                <c:pt idx="3845">
                  <c:v>7.9484380000000004E-3</c:v>
                </c:pt>
                <c:pt idx="3846">
                  <c:v>7.9484380000000004E-3</c:v>
                </c:pt>
                <c:pt idx="3847">
                  <c:v>7.9484380000000004E-3</c:v>
                </c:pt>
                <c:pt idx="3848">
                  <c:v>7.9484380000000004E-3</c:v>
                </c:pt>
                <c:pt idx="3849">
                  <c:v>7.9484380000000004E-3</c:v>
                </c:pt>
                <c:pt idx="3850">
                  <c:v>7.9484380000000004E-3</c:v>
                </c:pt>
                <c:pt idx="3851">
                  <c:v>7.9484380000000004E-3</c:v>
                </c:pt>
                <c:pt idx="3852">
                  <c:v>7.9484380000000004E-3</c:v>
                </c:pt>
                <c:pt idx="3853">
                  <c:v>7.9484380000000004E-3</c:v>
                </c:pt>
                <c:pt idx="3854">
                  <c:v>7.9484380000000004E-3</c:v>
                </c:pt>
                <c:pt idx="3855">
                  <c:v>7.9484380000000004E-3</c:v>
                </c:pt>
                <c:pt idx="3856">
                  <c:v>7.9484380000000004E-3</c:v>
                </c:pt>
                <c:pt idx="3857">
                  <c:v>7.9484380000000004E-3</c:v>
                </c:pt>
                <c:pt idx="3858">
                  <c:v>7.9484380000000004E-3</c:v>
                </c:pt>
                <c:pt idx="3859">
                  <c:v>7.9484380000000004E-3</c:v>
                </c:pt>
                <c:pt idx="3860">
                  <c:v>7.9484380000000004E-3</c:v>
                </c:pt>
                <c:pt idx="3861">
                  <c:v>7.9484380000000004E-3</c:v>
                </c:pt>
                <c:pt idx="3862">
                  <c:v>7.9484380000000004E-3</c:v>
                </c:pt>
                <c:pt idx="3863">
                  <c:v>7.9484380000000004E-3</c:v>
                </c:pt>
                <c:pt idx="3864">
                  <c:v>7.9484380000000004E-3</c:v>
                </c:pt>
                <c:pt idx="3865">
                  <c:v>7.9484380000000004E-3</c:v>
                </c:pt>
                <c:pt idx="3866">
                  <c:v>7.9484380000000004E-3</c:v>
                </c:pt>
                <c:pt idx="3867">
                  <c:v>7.9484380000000004E-3</c:v>
                </c:pt>
                <c:pt idx="3868">
                  <c:v>7.9484380000000004E-3</c:v>
                </c:pt>
                <c:pt idx="3869">
                  <c:v>7.9484380000000004E-3</c:v>
                </c:pt>
                <c:pt idx="3870">
                  <c:v>7.9484380000000004E-3</c:v>
                </c:pt>
                <c:pt idx="3871">
                  <c:v>7.9484380000000004E-3</c:v>
                </c:pt>
                <c:pt idx="3872">
                  <c:v>7.9484380000000004E-3</c:v>
                </c:pt>
                <c:pt idx="3873">
                  <c:v>7.9484380000000004E-3</c:v>
                </c:pt>
                <c:pt idx="3874">
                  <c:v>7.9484380000000004E-3</c:v>
                </c:pt>
                <c:pt idx="3875">
                  <c:v>7.9484380000000004E-3</c:v>
                </c:pt>
                <c:pt idx="3876">
                  <c:v>7.9484380000000004E-3</c:v>
                </c:pt>
                <c:pt idx="3877">
                  <c:v>7.9484380000000004E-3</c:v>
                </c:pt>
                <c:pt idx="3878">
                  <c:v>7.9484380000000004E-3</c:v>
                </c:pt>
                <c:pt idx="3879">
                  <c:v>7.9484380000000004E-3</c:v>
                </c:pt>
                <c:pt idx="3880">
                  <c:v>7.9484380000000004E-3</c:v>
                </c:pt>
                <c:pt idx="3881">
                  <c:v>7.9484380000000004E-3</c:v>
                </c:pt>
                <c:pt idx="3882">
                  <c:v>7.9484380000000004E-3</c:v>
                </c:pt>
                <c:pt idx="3883">
                  <c:v>7.9484380000000004E-3</c:v>
                </c:pt>
                <c:pt idx="3884">
                  <c:v>7.9484380000000004E-3</c:v>
                </c:pt>
                <c:pt idx="3885">
                  <c:v>7.9484380000000004E-3</c:v>
                </c:pt>
                <c:pt idx="3886">
                  <c:v>7.9484380000000004E-3</c:v>
                </c:pt>
                <c:pt idx="3887">
                  <c:v>7.9484380000000004E-3</c:v>
                </c:pt>
                <c:pt idx="3888">
                  <c:v>7.9484380000000004E-3</c:v>
                </c:pt>
                <c:pt idx="3889">
                  <c:v>7.9484380000000004E-3</c:v>
                </c:pt>
                <c:pt idx="3890">
                  <c:v>7.9484380000000004E-3</c:v>
                </c:pt>
                <c:pt idx="3891">
                  <c:v>7.9484380000000004E-3</c:v>
                </c:pt>
                <c:pt idx="3892">
                  <c:v>7.9484380000000004E-3</c:v>
                </c:pt>
                <c:pt idx="3893">
                  <c:v>7.9484380000000004E-3</c:v>
                </c:pt>
                <c:pt idx="3894">
                  <c:v>7.9484380000000004E-3</c:v>
                </c:pt>
                <c:pt idx="3895">
                  <c:v>7.9484380000000004E-3</c:v>
                </c:pt>
                <c:pt idx="3896">
                  <c:v>7.9484380000000004E-3</c:v>
                </c:pt>
                <c:pt idx="3897">
                  <c:v>7.9484380000000004E-3</c:v>
                </c:pt>
                <c:pt idx="3898">
                  <c:v>7.9484380000000004E-3</c:v>
                </c:pt>
                <c:pt idx="3899">
                  <c:v>7.9484380000000004E-3</c:v>
                </c:pt>
                <c:pt idx="3900">
                  <c:v>7.9484380000000004E-3</c:v>
                </c:pt>
                <c:pt idx="3901">
                  <c:v>7.9484380000000004E-3</c:v>
                </c:pt>
                <c:pt idx="3902">
                  <c:v>7.9484380000000004E-3</c:v>
                </c:pt>
                <c:pt idx="3903">
                  <c:v>7.9484380000000004E-3</c:v>
                </c:pt>
                <c:pt idx="3904">
                  <c:v>7.9484380000000004E-3</c:v>
                </c:pt>
                <c:pt idx="3905">
                  <c:v>7.9484380000000004E-3</c:v>
                </c:pt>
                <c:pt idx="3906">
                  <c:v>7.9484380000000004E-3</c:v>
                </c:pt>
                <c:pt idx="3907">
                  <c:v>7.9484380000000004E-3</c:v>
                </c:pt>
                <c:pt idx="3908">
                  <c:v>7.9484380000000004E-3</c:v>
                </c:pt>
                <c:pt idx="3909">
                  <c:v>7.9484380000000004E-3</c:v>
                </c:pt>
                <c:pt idx="3910">
                  <c:v>7.9484380000000004E-3</c:v>
                </c:pt>
                <c:pt idx="3911">
                  <c:v>7.9484380000000004E-3</c:v>
                </c:pt>
                <c:pt idx="3912">
                  <c:v>7.9484380000000004E-3</c:v>
                </c:pt>
                <c:pt idx="3913">
                  <c:v>7.9484380000000004E-3</c:v>
                </c:pt>
                <c:pt idx="3914">
                  <c:v>7.9484380000000004E-3</c:v>
                </c:pt>
                <c:pt idx="3915">
                  <c:v>7.9484380000000004E-3</c:v>
                </c:pt>
                <c:pt idx="3916">
                  <c:v>7.9484380000000004E-3</c:v>
                </c:pt>
                <c:pt idx="3917">
                  <c:v>7.9484380000000004E-3</c:v>
                </c:pt>
                <c:pt idx="3918">
                  <c:v>7.9484380000000004E-3</c:v>
                </c:pt>
                <c:pt idx="3919">
                  <c:v>7.9484380000000004E-3</c:v>
                </c:pt>
                <c:pt idx="3920">
                  <c:v>7.9484380000000004E-3</c:v>
                </c:pt>
                <c:pt idx="3921">
                  <c:v>7.9484380000000004E-3</c:v>
                </c:pt>
                <c:pt idx="3922">
                  <c:v>7.9484380000000004E-3</c:v>
                </c:pt>
                <c:pt idx="3923">
                  <c:v>7.9484380000000004E-3</c:v>
                </c:pt>
                <c:pt idx="3924">
                  <c:v>7.9484380000000004E-3</c:v>
                </c:pt>
                <c:pt idx="3925">
                  <c:v>7.9484380000000004E-3</c:v>
                </c:pt>
                <c:pt idx="3926">
                  <c:v>7.9484380000000004E-3</c:v>
                </c:pt>
                <c:pt idx="3927">
                  <c:v>7.9484380000000004E-3</c:v>
                </c:pt>
                <c:pt idx="3928">
                  <c:v>7.9484380000000004E-3</c:v>
                </c:pt>
                <c:pt idx="3929">
                  <c:v>7.9484380000000004E-3</c:v>
                </c:pt>
                <c:pt idx="3930">
                  <c:v>7.9484380000000004E-3</c:v>
                </c:pt>
                <c:pt idx="3931">
                  <c:v>7.9484380000000004E-3</c:v>
                </c:pt>
                <c:pt idx="3932">
                  <c:v>7.9484380000000004E-3</c:v>
                </c:pt>
                <c:pt idx="3933">
                  <c:v>7.9484380000000004E-3</c:v>
                </c:pt>
                <c:pt idx="3934">
                  <c:v>7.9484380000000004E-3</c:v>
                </c:pt>
                <c:pt idx="3935">
                  <c:v>7.9484380000000004E-3</c:v>
                </c:pt>
                <c:pt idx="3936">
                  <c:v>7.9484380000000004E-3</c:v>
                </c:pt>
                <c:pt idx="3937">
                  <c:v>7.9484380000000004E-3</c:v>
                </c:pt>
                <c:pt idx="3938">
                  <c:v>7.9484380000000004E-3</c:v>
                </c:pt>
                <c:pt idx="3939">
                  <c:v>7.9484380000000004E-3</c:v>
                </c:pt>
                <c:pt idx="3940">
                  <c:v>7.9484380000000004E-3</c:v>
                </c:pt>
                <c:pt idx="3941">
                  <c:v>7.9484380000000004E-3</c:v>
                </c:pt>
                <c:pt idx="3942">
                  <c:v>7.9484380000000004E-3</c:v>
                </c:pt>
                <c:pt idx="3943">
                  <c:v>7.9484380000000004E-3</c:v>
                </c:pt>
                <c:pt idx="3944">
                  <c:v>7.9484380000000004E-3</c:v>
                </c:pt>
                <c:pt idx="3945">
                  <c:v>7.9484380000000004E-3</c:v>
                </c:pt>
                <c:pt idx="3946">
                  <c:v>7.9484380000000004E-3</c:v>
                </c:pt>
                <c:pt idx="3947">
                  <c:v>7.9484380000000004E-3</c:v>
                </c:pt>
                <c:pt idx="3948">
                  <c:v>7.9484380000000004E-3</c:v>
                </c:pt>
                <c:pt idx="3949">
                  <c:v>7.9484380000000004E-3</c:v>
                </c:pt>
                <c:pt idx="3950">
                  <c:v>7.9484380000000004E-3</c:v>
                </c:pt>
                <c:pt idx="3951">
                  <c:v>7.9484380000000004E-3</c:v>
                </c:pt>
                <c:pt idx="3952">
                  <c:v>7.9484380000000004E-3</c:v>
                </c:pt>
                <c:pt idx="3953">
                  <c:v>7.9484380000000004E-3</c:v>
                </c:pt>
                <c:pt idx="3954">
                  <c:v>7.9484380000000004E-3</c:v>
                </c:pt>
                <c:pt idx="3955">
                  <c:v>7.9484380000000004E-3</c:v>
                </c:pt>
                <c:pt idx="3956">
                  <c:v>7.9484380000000004E-3</c:v>
                </c:pt>
                <c:pt idx="3957">
                  <c:v>7.9484380000000004E-3</c:v>
                </c:pt>
                <c:pt idx="3958">
                  <c:v>7.9484380000000004E-3</c:v>
                </c:pt>
                <c:pt idx="3959">
                  <c:v>7.9484380000000004E-3</c:v>
                </c:pt>
                <c:pt idx="3960">
                  <c:v>7.9484380000000004E-3</c:v>
                </c:pt>
                <c:pt idx="3961">
                  <c:v>7.9484380000000004E-3</c:v>
                </c:pt>
                <c:pt idx="3962">
                  <c:v>7.9484380000000004E-3</c:v>
                </c:pt>
                <c:pt idx="3963">
                  <c:v>7.9484380000000004E-3</c:v>
                </c:pt>
                <c:pt idx="3964">
                  <c:v>7.9484380000000004E-3</c:v>
                </c:pt>
                <c:pt idx="3965">
                  <c:v>7.9484380000000004E-3</c:v>
                </c:pt>
                <c:pt idx="3966">
                  <c:v>7.9484380000000004E-3</c:v>
                </c:pt>
                <c:pt idx="3967">
                  <c:v>7.9484380000000004E-3</c:v>
                </c:pt>
                <c:pt idx="3968">
                  <c:v>7.9484380000000004E-3</c:v>
                </c:pt>
                <c:pt idx="3969">
                  <c:v>7.9484380000000004E-3</c:v>
                </c:pt>
                <c:pt idx="3970">
                  <c:v>7.9484380000000004E-3</c:v>
                </c:pt>
                <c:pt idx="3971">
                  <c:v>7.9484380000000004E-3</c:v>
                </c:pt>
                <c:pt idx="3972">
                  <c:v>7.9484380000000004E-3</c:v>
                </c:pt>
                <c:pt idx="3973">
                  <c:v>7.9484380000000004E-3</c:v>
                </c:pt>
                <c:pt idx="3974">
                  <c:v>7.9484380000000004E-3</c:v>
                </c:pt>
                <c:pt idx="3975">
                  <c:v>7.9484380000000004E-3</c:v>
                </c:pt>
                <c:pt idx="3976">
                  <c:v>7.9484380000000004E-3</c:v>
                </c:pt>
                <c:pt idx="3977">
                  <c:v>7.9484380000000004E-3</c:v>
                </c:pt>
                <c:pt idx="3978">
                  <c:v>7.9484380000000004E-3</c:v>
                </c:pt>
                <c:pt idx="3979">
                  <c:v>7.9484380000000004E-3</c:v>
                </c:pt>
                <c:pt idx="3980">
                  <c:v>7.9484380000000004E-3</c:v>
                </c:pt>
                <c:pt idx="3981">
                  <c:v>7.9484380000000004E-3</c:v>
                </c:pt>
                <c:pt idx="3982">
                  <c:v>7.9484380000000004E-3</c:v>
                </c:pt>
                <c:pt idx="3983">
                  <c:v>7.9484380000000004E-3</c:v>
                </c:pt>
                <c:pt idx="3984">
                  <c:v>7.9484380000000004E-3</c:v>
                </c:pt>
                <c:pt idx="3985">
                  <c:v>7.9484380000000004E-3</c:v>
                </c:pt>
                <c:pt idx="3986">
                  <c:v>7.9484380000000004E-3</c:v>
                </c:pt>
                <c:pt idx="3987">
                  <c:v>7.9484380000000004E-3</c:v>
                </c:pt>
                <c:pt idx="3988">
                  <c:v>7.9484380000000004E-3</c:v>
                </c:pt>
                <c:pt idx="3989">
                  <c:v>7.9484380000000004E-3</c:v>
                </c:pt>
                <c:pt idx="3990">
                  <c:v>7.9484380000000004E-3</c:v>
                </c:pt>
                <c:pt idx="3991">
                  <c:v>7.9484380000000004E-3</c:v>
                </c:pt>
                <c:pt idx="3992">
                  <c:v>7.9484380000000004E-3</c:v>
                </c:pt>
                <c:pt idx="3993">
                  <c:v>7.9484380000000004E-3</c:v>
                </c:pt>
                <c:pt idx="3994">
                  <c:v>7.9484380000000004E-3</c:v>
                </c:pt>
                <c:pt idx="3995">
                  <c:v>7.9484380000000004E-3</c:v>
                </c:pt>
                <c:pt idx="3996">
                  <c:v>7.9484380000000004E-3</c:v>
                </c:pt>
                <c:pt idx="3997">
                  <c:v>7.9484380000000004E-3</c:v>
                </c:pt>
                <c:pt idx="3998">
                  <c:v>7.9484380000000004E-3</c:v>
                </c:pt>
                <c:pt idx="3999">
                  <c:v>7.9484380000000004E-3</c:v>
                </c:pt>
                <c:pt idx="4000">
                  <c:v>7.9484380000000004E-3</c:v>
                </c:pt>
                <c:pt idx="4001">
                  <c:v>7.9484380000000004E-3</c:v>
                </c:pt>
                <c:pt idx="4002">
                  <c:v>7.9484380000000004E-3</c:v>
                </c:pt>
                <c:pt idx="4003">
                  <c:v>7.9484380000000004E-3</c:v>
                </c:pt>
                <c:pt idx="4004">
                  <c:v>7.9484380000000004E-3</c:v>
                </c:pt>
                <c:pt idx="4005">
                  <c:v>7.9484380000000004E-3</c:v>
                </c:pt>
                <c:pt idx="4006">
                  <c:v>7.9484380000000004E-3</c:v>
                </c:pt>
                <c:pt idx="4007">
                  <c:v>7.9484380000000004E-3</c:v>
                </c:pt>
                <c:pt idx="4008">
                  <c:v>7.9484380000000004E-3</c:v>
                </c:pt>
                <c:pt idx="4009">
                  <c:v>7.9484380000000004E-3</c:v>
                </c:pt>
                <c:pt idx="4010">
                  <c:v>7.9484380000000004E-3</c:v>
                </c:pt>
                <c:pt idx="4011">
                  <c:v>7.9484380000000004E-3</c:v>
                </c:pt>
                <c:pt idx="4012">
                  <c:v>7.9484380000000004E-3</c:v>
                </c:pt>
                <c:pt idx="4013">
                  <c:v>7.9484380000000004E-3</c:v>
                </c:pt>
                <c:pt idx="4014">
                  <c:v>7.9484380000000004E-3</c:v>
                </c:pt>
                <c:pt idx="4015">
                  <c:v>7.9484380000000004E-3</c:v>
                </c:pt>
                <c:pt idx="4016">
                  <c:v>7.9484380000000004E-3</c:v>
                </c:pt>
                <c:pt idx="4017">
                  <c:v>7.9484380000000004E-3</c:v>
                </c:pt>
                <c:pt idx="4018">
                  <c:v>7.9484380000000004E-3</c:v>
                </c:pt>
                <c:pt idx="4019">
                  <c:v>7.9484380000000004E-3</c:v>
                </c:pt>
                <c:pt idx="4020">
                  <c:v>7.9484380000000004E-3</c:v>
                </c:pt>
                <c:pt idx="4021">
                  <c:v>7.9484380000000004E-3</c:v>
                </c:pt>
                <c:pt idx="4022">
                  <c:v>7.9484380000000004E-3</c:v>
                </c:pt>
                <c:pt idx="4023">
                  <c:v>7.9484380000000004E-3</c:v>
                </c:pt>
                <c:pt idx="4024">
                  <c:v>7.9484380000000004E-3</c:v>
                </c:pt>
                <c:pt idx="4025">
                  <c:v>7.9484380000000004E-3</c:v>
                </c:pt>
                <c:pt idx="4026">
                  <c:v>7.9484380000000004E-3</c:v>
                </c:pt>
                <c:pt idx="4027">
                  <c:v>7.9484380000000004E-3</c:v>
                </c:pt>
                <c:pt idx="4028">
                  <c:v>7.9484380000000004E-3</c:v>
                </c:pt>
                <c:pt idx="4029">
                  <c:v>7.9484380000000004E-3</c:v>
                </c:pt>
                <c:pt idx="4030">
                  <c:v>7.9484380000000004E-3</c:v>
                </c:pt>
                <c:pt idx="4031">
                  <c:v>7.9484380000000004E-3</c:v>
                </c:pt>
                <c:pt idx="4032">
                  <c:v>7.9484380000000004E-3</c:v>
                </c:pt>
                <c:pt idx="4033">
                  <c:v>7.9484380000000004E-3</c:v>
                </c:pt>
                <c:pt idx="4034">
                  <c:v>7.9484380000000004E-3</c:v>
                </c:pt>
                <c:pt idx="4035">
                  <c:v>7.9484380000000004E-3</c:v>
                </c:pt>
                <c:pt idx="4036">
                  <c:v>7.9484380000000004E-3</c:v>
                </c:pt>
                <c:pt idx="4037">
                  <c:v>7.9484380000000004E-3</c:v>
                </c:pt>
                <c:pt idx="4038">
                  <c:v>7.9484380000000004E-3</c:v>
                </c:pt>
                <c:pt idx="4039">
                  <c:v>7.9484380000000004E-3</c:v>
                </c:pt>
                <c:pt idx="4040">
                  <c:v>7.9484380000000004E-3</c:v>
                </c:pt>
                <c:pt idx="4041">
                  <c:v>7.9484380000000004E-3</c:v>
                </c:pt>
                <c:pt idx="4042">
                  <c:v>7.9484380000000004E-3</c:v>
                </c:pt>
                <c:pt idx="4043">
                  <c:v>7.9484380000000004E-3</c:v>
                </c:pt>
                <c:pt idx="4044">
                  <c:v>7.9484380000000004E-3</c:v>
                </c:pt>
                <c:pt idx="4045">
                  <c:v>7.9484380000000004E-3</c:v>
                </c:pt>
                <c:pt idx="4046">
                  <c:v>7.9484380000000004E-3</c:v>
                </c:pt>
                <c:pt idx="4047">
                  <c:v>7.9484380000000004E-3</c:v>
                </c:pt>
                <c:pt idx="4048">
                  <c:v>7.9484380000000004E-3</c:v>
                </c:pt>
                <c:pt idx="4049">
                  <c:v>7.9484380000000004E-3</c:v>
                </c:pt>
                <c:pt idx="4050">
                  <c:v>7.9484380000000004E-3</c:v>
                </c:pt>
                <c:pt idx="4051">
                  <c:v>7.9484380000000004E-3</c:v>
                </c:pt>
                <c:pt idx="4052">
                  <c:v>7.9484380000000004E-3</c:v>
                </c:pt>
                <c:pt idx="4053">
                  <c:v>7.9484380000000004E-3</c:v>
                </c:pt>
                <c:pt idx="4054">
                  <c:v>7.9484380000000004E-3</c:v>
                </c:pt>
                <c:pt idx="4055">
                  <c:v>7.9484380000000004E-3</c:v>
                </c:pt>
                <c:pt idx="4056">
                  <c:v>7.9484380000000004E-3</c:v>
                </c:pt>
                <c:pt idx="4057">
                  <c:v>7.9484380000000004E-3</c:v>
                </c:pt>
                <c:pt idx="4058">
                  <c:v>7.9484380000000004E-3</c:v>
                </c:pt>
                <c:pt idx="4059">
                  <c:v>7.9484380000000004E-3</c:v>
                </c:pt>
                <c:pt idx="4060">
                  <c:v>7.9484380000000004E-3</c:v>
                </c:pt>
                <c:pt idx="4061">
                  <c:v>7.9484380000000004E-3</c:v>
                </c:pt>
                <c:pt idx="4062">
                  <c:v>7.9484380000000004E-3</c:v>
                </c:pt>
                <c:pt idx="4063">
                  <c:v>7.9484380000000004E-3</c:v>
                </c:pt>
                <c:pt idx="4064">
                  <c:v>7.9484380000000004E-3</c:v>
                </c:pt>
                <c:pt idx="4065">
                  <c:v>7.9484380000000004E-3</c:v>
                </c:pt>
                <c:pt idx="4066">
                  <c:v>7.9484380000000004E-3</c:v>
                </c:pt>
                <c:pt idx="4067">
                  <c:v>7.9484380000000004E-3</c:v>
                </c:pt>
                <c:pt idx="4068">
                  <c:v>7.9484380000000004E-3</c:v>
                </c:pt>
                <c:pt idx="4069">
                  <c:v>7.9484380000000004E-3</c:v>
                </c:pt>
                <c:pt idx="4070">
                  <c:v>7.9484380000000004E-3</c:v>
                </c:pt>
                <c:pt idx="4071">
                  <c:v>7.9484380000000004E-3</c:v>
                </c:pt>
                <c:pt idx="4072">
                  <c:v>7.9484380000000004E-3</c:v>
                </c:pt>
                <c:pt idx="4073">
                  <c:v>7.9484380000000004E-3</c:v>
                </c:pt>
                <c:pt idx="4074">
                  <c:v>7.9484380000000004E-3</c:v>
                </c:pt>
                <c:pt idx="4075">
                  <c:v>7.9484380000000004E-3</c:v>
                </c:pt>
                <c:pt idx="4076">
                  <c:v>7.9484380000000004E-3</c:v>
                </c:pt>
                <c:pt idx="4077">
                  <c:v>7.9484380000000004E-3</c:v>
                </c:pt>
                <c:pt idx="4078">
                  <c:v>7.9484380000000004E-3</c:v>
                </c:pt>
                <c:pt idx="4079">
                  <c:v>7.9484380000000004E-3</c:v>
                </c:pt>
                <c:pt idx="4080">
                  <c:v>7.9484380000000004E-3</c:v>
                </c:pt>
                <c:pt idx="4081">
                  <c:v>7.9484380000000004E-3</c:v>
                </c:pt>
                <c:pt idx="4082">
                  <c:v>7.9484380000000004E-3</c:v>
                </c:pt>
                <c:pt idx="4083">
                  <c:v>7.9484380000000004E-3</c:v>
                </c:pt>
                <c:pt idx="4084">
                  <c:v>7.9484380000000004E-3</c:v>
                </c:pt>
                <c:pt idx="4085">
                  <c:v>7.9484380000000004E-3</c:v>
                </c:pt>
                <c:pt idx="4086">
                  <c:v>7.9484380000000004E-3</c:v>
                </c:pt>
                <c:pt idx="4087">
                  <c:v>7.9484380000000004E-3</c:v>
                </c:pt>
                <c:pt idx="4088">
                  <c:v>7.9484380000000004E-3</c:v>
                </c:pt>
                <c:pt idx="4089">
                  <c:v>7.9484380000000004E-3</c:v>
                </c:pt>
                <c:pt idx="4090">
                  <c:v>7.9484380000000004E-3</c:v>
                </c:pt>
                <c:pt idx="4091">
                  <c:v>7.9484380000000004E-3</c:v>
                </c:pt>
                <c:pt idx="4092">
                  <c:v>7.9484380000000004E-3</c:v>
                </c:pt>
                <c:pt idx="4093">
                  <c:v>7.9484380000000004E-3</c:v>
                </c:pt>
                <c:pt idx="4094">
                  <c:v>7.9484380000000004E-3</c:v>
                </c:pt>
                <c:pt idx="4095">
                  <c:v>7.9484380000000004E-3</c:v>
                </c:pt>
                <c:pt idx="4096">
                  <c:v>7.9484380000000004E-3</c:v>
                </c:pt>
                <c:pt idx="4097">
                  <c:v>7.9484380000000004E-3</c:v>
                </c:pt>
                <c:pt idx="4098">
                  <c:v>7.9484380000000004E-3</c:v>
                </c:pt>
                <c:pt idx="4099">
                  <c:v>7.9484380000000004E-3</c:v>
                </c:pt>
                <c:pt idx="4100">
                  <c:v>7.9484380000000004E-3</c:v>
                </c:pt>
                <c:pt idx="4101">
                  <c:v>7.9484380000000004E-3</c:v>
                </c:pt>
                <c:pt idx="4102">
                  <c:v>7.9484380000000004E-3</c:v>
                </c:pt>
                <c:pt idx="4103">
                  <c:v>7.9484380000000004E-3</c:v>
                </c:pt>
                <c:pt idx="4104">
                  <c:v>7.9484380000000004E-3</c:v>
                </c:pt>
                <c:pt idx="4105">
                  <c:v>7.9484380000000004E-3</c:v>
                </c:pt>
                <c:pt idx="4106">
                  <c:v>7.9484380000000004E-3</c:v>
                </c:pt>
                <c:pt idx="4107">
                  <c:v>7.9484380000000004E-3</c:v>
                </c:pt>
                <c:pt idx="4108">
                  <c:v>7.9484380000000004E-3</c:v>
                </c:pt>
                <c:pt idx="4109">
                  <c:v>7.9484380000000004E-3</c:v>
                </c:pt>
                <c:pt idx="4110">
                  <c:v>7.9484380000000004E-3</c:v>
                </c:pt>
                <c:pt idx="4111">
                  <c:v>7.9484380000000004E-3</c:v>
                </c:pt>
                <c:pt idx="4112">
                  <c:v>7.9484380000000004E-3</c:v>
                </c:pt>
                <c:pt idx="4113">
                  <c:v>7.9484380000000004E-3</c:v>
                </c:pt>
                <c:pt idx="4114">
                  <c:v>7.9484380000000004E-3</c:v>
                </c:pt>
                <c:pt idx="4115">
                  <c:v>7.9484380000000004E-3</c:v>
                </c:pt>
                <c:pt idx="4116">
                  <c:v>7.9484380000000004E-3</c:v>
                </c:pt>
                <c:pt idx="4117">
                  <c:v>7.9484380000000004E-3</c:v>
                </c:pt>
                <c:pt idx="4118">
                  <c:v>7.9484380000000004E-3</c:v>
                </c:pt>
                <c:pt idx="4119">
                  <c:v>7.9484380000000004E-3</c:v>
                </c:pt>
                <c:pt idx="4120">
                  <c:v>7.9484380000000004E-3</c:v>
                </c:pt>
                <c:pt idx="4121">
                  <c:v>7.9484380000000004E-3</c:v>
                </c:pt>
                <c:pt idx="4122">
                  <c:v>7.9484380000000004E-3</c:v>
                </c:pt>
                <c:pt idx="4123">
                  <c:v>7.9484380000000004E-3</c:v>
                </c:pt>
                <c:pt idx="4124">
                  <c:v>7.9484380000000004E-3</c:v>
                </c:pt>
                <c:pt idx="4125">
                  <c:v>7.9484380000000004E-3</c:v>
                </c:pt>
                <c:pt idx="4126">
                  <c:v>7.9484380000000004E-3</c:v>
                </c:pt>
                <c:pt idx="4127">
                  <c:v>7.9484380000000004E-3</c:v>
                </c:pt>
                <c:pt idx="4128">
                  <c:v>7.9484380000000004E-3</c:v>
                </c:pt>
                <c:pt idx="4129">
                  <c:v>7.9484380000000004E-3</c:v>
                </c:pt>
                <c:pt idx="4130">
                  <c:v>7.9484380000000004E-3</c:v>
                </c:pt>
                <c:pt idx="4131">
                  <c:v>7.9484380000000004E-3</c:v>
                </c:pt>
                <c:pt idx="4132">
                  <c:v>7.9484380000000004E-3</c:v>
                </c:pt>
                <c:pt idx="4133">
                  <c:v>7.9484380000000004E-3</c:v>
                </c:pt>
                <c:pt idx="4134">
                  <c:v>7.9484380000000004E-3</c:v>
                </c:pt>
                <c:pt idx="4135">
                  <c:v>7.9484380000000004E-3</c:v>
                </c:pt>
                <c:pt idx="4136">
                  <c:v>7.9484380000000004E-3</c:v>
                </c:pt>
                <c:pt idx="4137">
                  <c:v>7.9484380000000004E-3</c:v>
                </c:pt>
                <c:pt idx="4138">
                  <c:v>7.9484380000000004E-3</c:v>
                </c:pt>
                <c:pt idx="4139">
                  <c:v>7.9484380000000004E-3</c:v>
                </c:pt>
                <c:pt idx="4140">
                  <c:v>7.9484380000000004E-3</c:v>
                </c:pt>
                <c:pt idx="4141">
                  <c:v>7.9484380000000004E-3</c:v>
                </c:pt>
                <c:pt idx="4142">
                  <c:v>7.9484380000000004E-3</c:v>
                </c:pt>
                <c:pt idx="4143">
                  <c:v>7.9484380000000004E-3</c:v>
                </c:pt>
                <c:pt idx="4144">
                  <c:v>7.9484380000000004E-3</c:v>
                </c:pt>
                <c:pt idx="4145">
                  <c:v>7.9484380000000004E-3</c:v>
                </c:pt>
                <c:pt idx="4146">
                  <c:v>7.9484380000000004E-3</c:v>
                </c:pt>
                <c:pt idx="4147">
                  <c:v>7.9484380000000004E-3</c:v>
                </c:pt>
                <c:pt idx="4148">
                  <c:v>7.9484380000000004E-3</c:v>
                </c:pt>
                <c:pt idx="4149">
                  <c:v>7.9484380000000004E-3</c:v>
                </c:pt>
                <c:pt idx="4150">
                  <c:v>7.9484380000000004E-3</c:v>
                </c:pt>
                <c:pt idx="4151">
                  <c:v>7.9484380000000004E-3</c:v>
                </c:pt>
                <c:pt idx="4152">
                  <c:v>7.9484380000000004E-3</c:v>
                </c:pt>
                <c:pt idx="4153">
                  <c:v>7.9484380000000004E-3</c:v>
                </c:pt>
                <c:pt idx="4154">
                  <c:v>7.9484380000000004E-3</c:v>
                </c:pt>
                <c:pt idx="4155">
                  <c:v>7.9484380000000004E-3</c:v>
                </c:pt>
                <c:pt idx="4156">
                  <c:v>7.9484380000000004E-3</c:v>
                </c:pt>
                <c:pt idx="4157">
                  <c:v>7.9484380000000004E-3</c:v>
                </c:pt>
                <c:pt idx="4158">
                  <c:v>7.9484380000000004E-3</c:v>
                </c:pt>
                <c:pt idx="4159">
                  <c:v>7.9484380000000004E-3</c:v>
                </c:pt>
                <c:pt idx="4160">
                  <c:v>7.9484380000000004E-3</c:v>
                </c:pt>
                <c:pt idx="4161">
                  <c:v>7.9484380000000004E-3</c:v>
                </c:pt>
                <c:pt idx="4162">
                  <c:v>7.9484380000000004E-3</c:v>
                </c:pt>
                <c:pt idx="4163">
                  <c:v>7.9484380000000004E-3</c:v>
                </c:pt>
                <c:pt idx="4164">
                  <c:v>7.9484380000000004E-3</c:v>
                </c:pt>
                <c:pt idx="4165">
                  <c:v>7.9484380000000004E-3</c:v>
                </c:pt>
                <c:pt idx="4166">
                  <c:v>7.9484380000000004E-3</c:v>
                </c:pt>
                <c:pt idx="4167">
                  <c:v>7.9484380000000004E-3</c:v>
                </c:pt>
                <c:pt idx="4168">
                  <c:v>7.9484380000000004E-3</c:v>
                </c:pt>
                <c:pt idx="4169">
                  <c:v>7.9484380000000004E-3</c:v>
                </c:pt>
                <c:pt idx="4170">
                  <c:v>7.9484380000000004E-3</c:v>
                </c:pt>
                <c:pt idx="4171">
                  <c:v>7.9484380000000004E-3</c:v>
                </c:pt>
                <c:pt idx="4172">
                  <c:v>7.9484380000000004E-3</c:v>
                </c:pt>
                <c:pt idx="4173">
                  <c:v>7.9484380000000004E-3</c:v>
                </c:pt>
                <c:pt idx="4174">
                  <c:v>7.9484380000000004E-3</c:v>
                </c:pt>
                <c:pt idx="4175">
                  <c:v>7.9484380000000004E-3</c:v>
                </c:pt>
                <c:pt idx="4176">
                  <c:v>7.9484380000000004E-3</c:v>
                </c:pt>
                <c:pt idx="4177">
                  <c:v>7.9484380000000004E-3</c:v>
                </c:pt>
                <c:pt idx="4178">
                  <c:v>7.9484380000000004E-3</c:v>
                </c:pt>
                <c:pt idx="4179">
                  <c:v>7.9484380000000004E-3</c:v>
                </c:pt>
                <c:pt idx="4180">
                  <c:v>7.9484380000000004E-3</c:v>
                </c:pt>
                <c:pt idx="4181">
                  <c:v>7.9484380000000004E-3</c:v>
                </c:pt>
                <c:pt idx="4182">
                  <c:v>7.9484380000000004E-3</c:v>
                </c:pt>
                <c:pt idx="4183">
                  <c:v>7.9484380000000004E-3</c:v>
                </c:pt>
                <c:pt idx="4184">
                  <c:v>7.9484380000000004E-3</c:v>
                </c:pt>
                <c:pt idx="4185">
                  <c:v>7.9484380000000004E-3</c:v>
                </c:pt>
                <c:pt idx="4186">
                  <c:v>7.9484380000000004E-3</c:v>
                </c:pt>
                <c:pt idx="4187">
                  <c:v>7.9484380000000004E-3</c:v>
                </c:pt>
                <c:pt idx="4188">
                  <c:v>7.9484380000000004E-3</c:v>
                </c:pt>
                <c:pt idx="4189">
                  <c:v>7.9484380000000004E-3</c:v>
                </c:pt>
                <c:pt idx="4190">
                  <c:v>7.9484380000000004E-3</c:v>
                </c:pt>
                <c:pt idx="4191">
                  <c:v>7.9484380000000004E-3</c:v>
                </c:pt>
                <c:pt idx="4192">
                  <c:v>7.9484380000000004E-3</c:v>
                </c:pt>
                <c:pt idx="4193">
                  <c:v>7.9484380000000004E-3</c:v>
                </c:pt>
                <c:pt idx="4194">
                  <c:v>7.9484380000000004E-3</c:v>
                </c:pt>
                <c:pt idx="4195">
                  <c:v>7.9484380000000004E-3</c:v>
                </c:pt>
                <c:pt idx="4196">
                  <c:v>7.9484380000000004E-3</c:v>
                </c:pt>
                <c:pt idx="4197">
                  <c:v>7.9484380000000004E-3</c:v>
                </c:pt>
                <c:pt idx="4198">
                  <c:v>7.9484380000000004E-3</c:v>
                </c:pt>
                <c:pt idx="4199">
                  <c:v>7.9484380000000004E-3</c:v>
                </c:pt>
                <c:pt idx="4200">
                  <c:v>7.9484380000000004E-3</c:v>
                </c:pt>
                <c:pt idx="4201">
                  <c:v>7.9484380000000004E-3</c:v>
                </c:pt>
                <c:pt idx="4202">
                  <c:v>7.9484380000000004E-3</c:v>
                </c:pt>
                <c:pt idx="4203">
                  <c:v>7.9484380000000004E-3</c:v>
                </c:pt>
                <c:pt idx="4204">
                  <c:v>7.9484380000000004E-3</c:v>
                </c:pt>
                <c:pt idx="4205">
                  <c:v>7.9484380000000004E-3</c:v>
                </c:pt>
                <c:pt idx="4206">
                  <c:v>7.9484380000000004E-3</c:v>
                </c:pt>
                <c:pt idx="4207">
                  <c:v>7.9484380000000004E-3</c:v>
                </c:pt>
                <c:pt idx="4208">
                  <c:v>7.9484380000000004E-3</c:v>
                </c:pt>
                <c:pt idx="4209">
                  <c:v>7.9484380000000004E-3</c:v>
                </c:pt>
                <c:pt idx="4210">
                  <c:v>7.9484380000000004E-3</c:v>
                </c:pt>
                <c:pt idx="4211">
                  <c:v>7.9484380000000004E-3</c:v>
                </c:pt>
                <c:pt idx="4212">
                  <c:v>7.9484380000000004E-3</c:v>
                </c:pt>
                <c:pt idx="4213">
                  <c:v>7.9484380000000004E-3</c:v>
                </c:pt>
                <c:pt idx="4214">
                  <c:v>7.9484380000000004E-3</c:v>
                </c:pt>
                <c:pt idx="4215">
                  <c:v>7.9484380000000004E-3</c:v>
                </c:pt>
                <c:pt idx="4216">
                  <c:v>7.9484380000000004E-3</c:v>
                </c:pt>
                <c:pt idx="4217">
                  <c:v>7.9484380000000004E-3</c:v>
                </c:pt>
                <c:pt idx="4218">
                  <c:v>7.9484380000000004E-3</c:v>
                </c:pt>
                <c:pt idx="4219">
                  <c:v>7.9484380000000004E-3</c:v>
                </c:pt>
                <c:pt idx="4220">
                  <c:v>7.9484380000000004E-3</c:v>
                </c:pt>
                <c:pt idx="4221">
                  <c:v>7.9484380000000004E-3</c:v>
                </c:pt>
                <c:pt idx="4222">
                  <c:v>7.9484380000000004E-3</c:v>
                </c:pt>
                <c:pt idx="4223">
                  <c:v>7.9484380000000004E-3</c:v>
                </c:pt>
                <c:pt idx="4224">
                  <c:v>7.9484380000000004E-3</c:v>
                </c:pt>
                <c:pt idx="4225">
                  <c:v>7.9484380000000004E-3</c:v>
                </c:pt>
                <c:pt idx="4226">
                  <c:v>7.9484380000000004E-3</c:v>
                </c:pt>
                <c:pt idx="4227">
                  <c:v>7.9484380000000004E-3</c:v>
                </c:pt>
                <c:pt idx="4228">
                  <c:v>7.9484380000000004E-3</c:v>
                </c:pt>
                <c:pt idx="4229">
                  <c:v>7.9484380000000004E-3</c:v>
                </c:pt>
                <c:pt idx="4230">
                  <c:v>7.9484380000000004E-3</c:v>
                </c:pt>
                <c:pt idx="4231">
                  <c:v>7.9484380000000004E-3</c:v>
                </c:pt>
                <c:pt idx="4232">
                  <c:v>7.9484380000000004E-3</c:v>
                </c:pt>
                <c:pt idx="4233">
                  <c:v>7.9484380000000004E-3</c:v>
                </c:pt>
                <c:pt idx="4234">
                  <c:v>7.9484380000000004E-3</c:v>
                </c:pt>
                <c:pt idx="4235">
                  <c:v>7.9484380000000004E-3</c:v>
                </c:pt>
                <c:pt idx="4236">
                  <c:v>7.9484380000000004E-3</c:v>
                </c:pt>
                <c:pt idx="4237">
                  <c:v>7.9484380000000004E-3</c:v>
                </c:pt>
                <c:pt idx="4238">
                  <c:v>7.9484380000000004E-3</c:v>
                </c:pt>
                <c:pt idx="4239">
                  <c:v>7.9484380000000004E-3</c:v>
                </c:pt>
                <c:pt idx="4240">
                  <c:v>7.9484380000000004E-3</c:v>
                </c:pt>
                <c:pt idx="4241">
                  <c:v>7.9484380000000004E-3</c:v>
                </c:pt>
                <c:pt idx="4242">
                  <c:v>7.9484380000000004E-3</c:v>
                </c:pt>
                <c:pt idx="4243">
                  <c:v>7.9484380000000004E-3</c:v>
                </c:pt>
                <c:pt idx="4244">
                  <c:v>7.9484380000000004E-3</c:v>
                </c:pt>
                <c:pt idx="4245">
                  <c:v>7.9484380000000004E-3</c:v>
                </c:pt>
                <c:pt idx="4246">
                  <c:v>7.9484380000000004E-3</c:v>
                </c:pt>
                <c:pt idx="4247">
                  <c:v>7.9484380000000004E-3</c:v>
                </c:pt>
                <c:pt idx="4248">
                  <c:v>7.9484380000000004E-3</c:v>
                </c:pt>
                <c:pt idx="4249">
                  <c:v>7.9484380000000004E-3</c:v>
                </c:pt>
                <c:pt idx="4250">
                  <c:v>7.9484380000000004E-3</c:v>
                </c:pt>
                <c:pt idx="4251">
                  <c:v>7.9484380000000004E-3</c:v>
                </c:pt>
                <c:pt idx="4252">
                  <c:v>7.9484380000000004E-3</c:v>
                </c:pt>
                <c:pt idx="4253">
                  <c:v>7.9484380000000004E-3</c:v>
                </c:pt>
                <c:pt idx="4254">
                  <c:v>7.9484380000000004E-3</c:v>
                </c:pt>
                <c:pt idx="4255">
                  <c:v>7.9484380000000004E-3</c:v>
                </c:pt>
                <c:pt idx="4256">
                  <c:v>7.9484380000000004E-3</c:v>
                </c:pt>
                <c:pt idx="4257">
                  <c:v>7.9484380000000004E-3</c:v>
                </c:pt>
                <c:pt idx="4258">
                  <c:v>7.9484380000000004E-3</c:v>
                </c:pt>
                <c:pt idx="4259">
                  <c:v>7.9484380000000004E-3</c:v>
                </c:pt>
                <c:pt idx="4260">
                  <c:v>7.9484380000000004E-3</c:v>
                </c:pt>
                <c:pt idx="4261">
                  <c:v>7.9484380000000004E-3</c:v>
                </c:pt>
                <c:pt idx="4262">
                  <c:v>7.9484380000000004E-3</c:v>
                </c:pt>
                <c:pt idx="4263">
                  <c:v>7.9484380000000004E-3</c:v>
                </c:pt>
                <c:pt idx="4264">
                  <c:v>7.9484380000000004E-3</c:v>
                </c:pt>
                <c:pt idx="4265">
                  <c:v>7.9484380000000004E-3</c:v>
                </c:pt>
                <c:pt idx="4266">
                  <c:v>7.9484380000000004E-3</c:v>
                </c:pt>
                <c:pt idx="4267">
                  <c:v>7.9484380000000004E-3</c:v>
                </c:pt>
                <c:pt idx="4268">
                  <c:v>7.9484380000000004E-3</c:v>
                </c:pt>
                <c:pt idx="4269">
                  <c:v>7.9484380000000004E-3</c:v>
                </c:pt>
                <c:pt idx="4270">
                  <c:v>7.9484380000000004E-3</c:v>
                </c:pt>
                <c:pt idx="4271">
                  <c:v>7.9484380000000004E-3</c:v>
                </c:pt>
                <c:pt idx="4272">
                  <c:v>7.9484380000000004E-3</c:v>
                </c:pt>
                <c:pt idx="4273">
                  <c:v>7.9484380000000004E-3</c:v>
                </c:pt>
                <c:pt idx="4274">
                  <c:v>7.9484380000000004E-3</c:v>
                </c:pt>
                <c:pt idx="4275">
                  <c:v>7.9484380000000004E-3</c:v>
                </c:pt>
                <c:pt idx="4276">
                  <c:v>7.9484380000000004E-3</c:v>
                </c:pt>
                <c:pt idx="4277">
                  <c:v>7.9484380000000004E-3</c:v>
                </c:pt>
                <c:pt idx="4278">
                  <c:v>7.9484380000000004E-3</c:v>
                </c:pt>
                <c:pt idx="4279">
                  <c:v>7.9484380000000004E-3</c:v>
                </c:pt>
                <c:pt idx="4280">
                  <c:v>7.9484380000000004E-3</c:v>
                </c:pt>
                <c:pt idx="4281">
                  <c:v>7.9484380000000004E-3</c:v>
                </c:pt>
                <c:pt idx="4282">
                  <c:v>7.9484380000000004E-3</c:v>
                </c:pt>
                <c:pt idx="4283">
                  <c:v>7.9484380000000004E-3</c:v>
                </c:pt>
                <c:pt idx="4284">
                  <c:v>7.9483669999999996E-3</c:v>
                </c:pt>
                <c:pt idx="4285">
                  <c:v>7.9484269999999992E-3</c:v>
                </c:pt>
                <c:pt idx="4286">
                  <c:v>7.9484380000000004E-3</c:v>
                </c:pt>
                <c:pt idx="4287">
                  <c:v>7.9484380000000004E-3</c:v>
                </c:pt>
                <c:pt idx="4288">
                  <c:v>7.9483729999999999E-3</c:v>
                </c:pt>
                <c:pt idx="4289">
                  <c:v>7.948274E-3</c:v>
                </c:pt>
                <c:pt idx="4290">
                  <c:v>7.9480460000000003E-3</c:v>
                </c:pt>
                <c:pt idx="4291">
                  <c:v>7.9484380000000004E-3</c:v>
                </c:pt>
                <c:pt idx="4292">
                  <c:v>7.9484380000000004E-3</c:v>
                </c:pt>
                <c:pt idx="4293">
                  <c:v>7.9482200000000006E-3</c:v>
                </c:pt>
                <c:pt idx="4294">
                  <c:v>7.9480474999999995E-3</c:v>
                </c:pt>
                <c:pt idx="4295">
                  <c:v>7.9484380000000004E-3</c:v>
                </c:pt>
                <c:pt idx="4296">
                  <c:v>7.9484380000000004E-3</c:v>
                </c:pt>
                <c:pt idx="4297">
                  <c:v>7.9484380000000004E-3</c:v>
                </c:pt>
                <c:pt idx="4298">
                  <c:v>7.9484380000000004E-3</c:v>
                </c:pt>
                <c:pt idx="4299">
                  <c:v>7.9483864999999997E-3</c:v>
                </c:pt>
                <c:pt idx="4300">
                  <c:v>7.9483309999999995E-3</c:v>
                </c:pt>
                <c:pt idx="4301">
                  <c:v>7.948353E-3</c:v>
                </c:pt>
                <c:pt idx="4302">
                  <c:v>7.9484380000000004E-3</c:v>
                </c:pt>
                <c:pt idx="4303">
                  <c:v>7.9484380000000004E-3</c:v>
                </c:pt>
                <c:pt idx="4304">
                  <c:v>7.9484264999999995E-3</c:v>
                </c:pt>
                <c:pt idx="4305">
                  <c:v>7.9484059999999999E-3</c:v>
                </c:pt>
                <c:pt idx="4306">
                  <c:v>7.9484050000000004E-3</c:v>
                </c:pt>
                <c:pt idx="4307">
                  <c:v>7.9484380000000004E-3</c:v>
                </c:pt>
                <c:pt idx="4308">
                  <c:v>7.9484380000000004E-3</c:v>
                </c:pt>
                <c:pt idx="4309">
                  <c:v>7.9484010000000008E-3</c:v>
                </c:pt>
                <c:pt idx="4310">
                  <c:v>7.9484380000000004E-3</c:v>
                </c:pt>
                <c:pt idx="4311">
                  <c:v>7.9484010000000008E-3</c:v>
                </c:pt>
                <c:pt idx="4312">
                  <c:v>7.9484380000000004E-3</c:v>
                </c:pt>
                <c:pt idx="4313">
                  <c:v>7.9484380000000004E-3</c:v>
                </c:pt>
                <c:pt idx="4314">
                  <c:v>7.9484380000000004E-3</c:v>
                </c:pt>
                <c:pt idx="4315">
                  <c:v>7.9484380000000004E-3</c:v>
                </c:pt>
                <c:pt idx="4316">
                  <c:v>7.9484380000000004E-3</c:v>
                </c:pt>
                <c:pt idx="4317">
                  <c:v>7.9484380000000004E-3</c:v>
                </c:pt>
                <c:pt idx="4318">
                  <c:v>7.9484240000000008E-3</c:v>
                </c:pt>
                <c:pt idx="4319">
                  <c:v>7.9484380000000004E-3</c:v>
                </c:pt>
                <c:pt idx="4320">
                  <c:v>7.9484250000000003E-3</c:v>
                </c:pt>
                <c:pt idx="4321">
                  <c:v>7.9482375000000001E-3</c:v>
                </c:pt>
                <c:pt idx="4322">
                  <c:v>7.9484080000000006E-3</c:v>
                </c:pt>
                <c:pt idx="4323">
                  <c:v>7.9484380000000004E-3</c:v>
                </c:pt>
                <c:pt idx="4324">
                  <c:v>7.9483864999999997E-3</c:v>
                </c:pt>
                <c:pt idx="4325">
                  <c:v>7.9479010000000003E-3</c:v>
                </c:pt>
                <c:pt idx="4326">
                  <c:v>7.9479570000000003E-3</c:v>
                </c:pt>
                <c:pt idx="4327">
                  <c:v>7.947427E-3</c:v>
                </c:pt>
                <c:pt idx="4328">
                  <c:v>7.9475594999999996E-3</c:v>
                </c:pt>
                <c:pt idx="4329">
                  <c:v>7.9478164999999996E-3</c:v>
                </c:pt>
                <c:pt idx="4330">
                  <c:v>7.9482110000000002E-3</c:v>
                </c:pt>
                <c:pt idx="4331">
                  <c:v>7.9470619999999995E-3</c:v>
                </c:pt>
                <c:pt idx="4332">
                  <c:v>7.9473259999999993E-3</c:v>
                </c:pt>
                <c:pt idx="4333">
                  <c:v>7.9470440000000003E-3</c:v>
                </c:pt>
                <c:pt idx="4334">
                  <c:v>7.9457090000000005E-3</c:v>
                </c:pt>
                <c:pt idx="4335">
                  <c:v>7.9465999999999998E-3</c:v>
                </c:pt>
                <c:pt idx="4336">
                  <c:v>7.9452010000000007E-3</c:v>
                </c:pt>
                <c:pt idx="4337">
                  <c:v>7.9442309999999995E-3</c:v>
                </c:pt>
                <c:pt idx="4338">
                  <c:v>7.9459184999999995E-3</c:v>
                </c:pt>
                <c:pt idx="4339">
                  <c:v>7.9453820000000008E-3</c:v>
                </c:pt>
                <c:pt idx="4340">
                  <c:v>7.9428450000000005E-3</c:v>
                </c:pt>
                <c:pt idx="4341">
                  <c:v>7.9429050000000001E-3</c:v>
                </c:pt>
                <c:pt idx="4342">
                  <c:v>7.9424830000000002E-3</c:v>
                </c:pt>
                <c:pt idx="4343">
                  <c:v>7.9428650000000003E-3</c:v>
                </c:pt>
                <c:pt idx="4344">
                  <c:v>7.9442980000000007E-3</c:v>
                </c:pt>
                <c:pt idx="4345">
                  <c:v>7.9443029999999998E-3</c:v>
                </c:pt>
                <c:pt idx="4346">
                  <c:v>7.945087E-3</c:v>
                </c:pt>
                <c:pt idx="4347">
                  <c:v>7.9477969999999995E-3</c:v>
                </c:pt>
                <c:pt idx="4348">
                  <c:v>7.9415059999999992E-3</c:v>
                </c:pt>
                <c:pt idx="4349">
                  <c:v>7.9418430000000005E-3</c:v>
                </c:pt>
                <c:pt idx="4350">
                  <c:v>7.9423740000000003E-3</c:v>
                </c:pt>
                <c:pt idx="4351">
                  <c:v>7.9413450000000007E-3</c:v>
                </c:pt>
                <c:pt idx="4352">
                  <c:v>7.9418509999999998E-3</c:v>
                </c:pt>
                <c:pt idx="4353">
                  <c:v>7.9348379999999996E-3</c:v>
                </c:pt>
                <c:pt idx="4354">
                  <c:v>7.9460539999999993E-3</c:v>
                </c:pt>
                <c:pt idx="4355">
                  <c:v>7.9482349999999997E-3</c:v>
                </c:pt>
                <c:pt idx="4356">
                  <c:v>7.9484359999999997E-3</c:v>
                </c:pt>
                <c:pt idx="4357">
                  <c:v>7.9484380000000004E-3</c:v>
                </c:pt>
                <c:pt idx="4358">
                  <c:v>7.9484380000000004E-3</c:v>
                </c:pt>
                <c:pt idx="4359">
                  <c:v>7.9484380000000004E-3</c:v>
                </c:pt>
                <c:pt idx="4360">
                  <c:v>7.9484380000000004E-3</c:v>
                </c:pt>
                <c:pt idx="4361">
                  <c:v>7.9484380000000004E-3</c:v>
                </c:pt>
                <c:pt idx="4362">
                  <c:v>7.9484380000000004E-3</c:v>
                </c:pt>
                <c:pt idx="4363">
                  <c:v>7.9484380000000004E-3</c:v>
                </c:pt>
                <c:pt idx="4364">
                  <c:v>7.9484380000000004E-3</c:v>
                </c:pt>
                <c:pt idx="4365">
                  <c:v>7.9484380000000004E-3</c:v>
                </c:pt>
                <c:pt idx="4366">
                  <c:v>7.9484380000000004E-3</c:v>
                </c:pt>
                <c:pt idx="4367">
                  <c:v>7.9484380000000004E-3</c:v>
                </c:pt>
                <c:pt idx="4368">
                  <c:v>7.9484380000000004E-3</c:v>
                </c:pt>
                <c:pt idx="4369">
                  <c:v>7.9484380000000004E-3</c:v>
                </c:pt>
                <c:pt idx="4370">
                  <c:v>7.9484380000000004E-3</c:v>
                </c:pt>
                <c:pt idx="4371">
                  <c:v>7.9484380000000004E-3</c:v>
                </c:pt>
                <c:pt idx="4372">
                  <c:v>7.9484380000000004E-3</c:v>
                </c:pt>
                <c:pt idx="4373">
                  <c:v>7.9484380000000004E-3</c:v>
                </c:pt>
                <c:pt idx="4374">
                  <c:v>7.9484380000000004E-3</c:v>
                </c:pt>
                <c:pt idx="4375">
                  <c:v>7.9484380000000004E-3</c:v>
                </c:pt>
                <c:pt idx="4376">
                  <c:v>7.9484380000000004E-3</c:v>
                </c:pt>
                <c:pt idx="4377">
                  <c:v>7.9484380000000004E-3</c:v>
                </c:pt>
                <c:pt idx="4378">
                  <c:v>7.9484380000000004E-3</c:v>
                </c:pt>
                <c:pt idx="4379">
                  <c:v>7.9484380000000004E-3</c:v>
                </c:pt>
                <c:pt idx="4380">
                  <c:v>7.9484380000000004E-3</c:v>
                </c:pt>
                <c:pt idx="4381">
                  <c:v>7.9484380000000004E-3</c:v>
                </c:pt>
                <c:pt idx="4382">
                  <c:v>7.9484380000000004E-3</c:v>
                </c:pt>
                <c:pt idx="4383">
                  <c:v>7.9484380000000004E-3</c:v>
                </c:pt>
                <c:pt idx="4384">
                  <c:v>7.9484380000000004E-3</c:v>
                </c:pt>
                <c:pt idx="4385">
                  <c:v>7.9484380000000004E-3</c:v>
                </c:pt>
                <c:pt idx="4386">
                  <c:v>7.9484380000000004E-3</c:v>
                </c:pt>
                <c:pt idx="4387">
                  <c:v>7.9484380000000004E-3</c:v>
                </c:pt>
                <c:pt idx="4388">
                  <c:v>7.9484380000000004E-3</c:v>
                </c:pt>
                <c:pt idx="4389">
                  <c:v>7.9484380000000004E-3</c:v>
                </c:pt>
                <c:pt idx="4390">
                  <c:v>7.9484380000000004E-3</c:v>
                </c:pt>
                <c:pt idx="4391">
                  <c:v>7.9484380000000004E-3</c:v>
                </c:pt>
                <c:pt idx="4392">
                  <c:v>7.9484380000000004E-3</c:v>
                </c:pt>
                <c:pt idx="4393">
                  <c:v>7.9484380000000004E-3</c:v>
                </c:pt>
                <c:pt idx="4394">
                  <c:v>7.9484380000000004E-3</c:v>
                </c:pt>
                <c:pt idx="4395">
                  <c:v>7.9484380000000004E-3</c:v>
                </c:pt>
                <c:pt idx="4396">
                  <c:v>7.9484380000000004E-3</c:v>
                </c:pt>
                <c:pt idx="4397">
                  <c:v>7.9484380000000004E-3</c:v>
                </c:pt>
                <c:pt idx="4398">
                  <c:v>7.9484380000000004E-3</c:v>
                </c:pt>
                <c:pt idx="4399">
                  <c:v>7.9484380000000004E-3</c:v>
                </c:pt>
                <c:pt idx="4400">
                  <c:v>7.9484380000000004E-3</c:v>
                </c:pt>
                <c:pt idx="4401">
                  <c:v>7.9484380000000004E-3</c:v>
                </c:pt>
                <c:pt idx="4402">
                  <c:v>7.9484380000000004E-3</c:v>
                </c:pt>
                <c:pt idx="4403">
                  <c:v>7.9484380000000004E-3</c:v>
                </c:pt>
                <c:pt idx="4404">
                  <c:v>7.9484380000000004E-3</c:v>
                </c:pt>
                <c:pt idx="4405">
                  <c:v>7.9484380000000004E-3</c:v>
                </c:pt>
                <c:pt idx="4406">
                  <c:v>7.9484380000000004E-3</c:v>
                </c:pt>
                <c:pt idx="4407">
                  <c:v>7.9484380000000004E-3</c:v>
                </c:pt>
                <c:pt idx="4408">
                  <c:v>7.9484380000000004E-3</c:v>
                </c:pt>
                <c:pt idx="4409">
                  <c:v>7.9484380000000004E-3</c:v>
                </c:pt>
                <c:pt idx="4410">
                  <c:v>7.9484380000000004E-3</c:v>
                </c:pt>
                <c:pt idx="4411">
                  <c:v>7.9484380000000004E-3</c:v>
                </c:pt>
                <c:pt idx="4412">
                  <c:v>7.9484380000000004E-3</c:v>
                </c:pt>
                <c:pt idx="4413">
                  <c:v>7.9484380000000004E-3</c:v>
                </c:pt>
                <c:pt idx="4414">
                  <c:v>7.9484380000000004E-3</c:v>
                </c:pt>
                <c:pt idx="4415">
                  <c:v>7.9484380000000004E-3</c:v>
                </c:pt>
                <c:pt idx="4416">
                  <c:v>7.9484380000000004E-3</c:v>
                </c:pt>
                <c:pt idx="4417">
                  <c:v>7.9484380000000004E-3</c:v>
                </c:pt>
                <c:pt idx="4418">
                  <c:v>7.9484380000000004E-3</c:v>
                </c:pt>
                <c:pt idx="4419">
                  <c:v>7.9484380000000004E-3</c:v>
                </c:pt>
                <c:pt idx="4420">
                  <c:v>7.9484380000000004E-3</c:v>
                </c:pt>
                <c:pt idx="4421">
                  <c:v>7.9484380000000004E-3</c:v>
                </c:pt>
                <c:pt idx="4422">
                  <c:v>7.9484380000000004E-3</c:v>
                </c:pt>
                <c:pt idx="4423">
                  <c:v>7.9484380000000004E-3</c:v>
                </c:pt>
                <c:pt idx="4424">
                  <c:v>7.9484380000000004E-3</c:v>
                </c:pt>
                <c:pt idx="4425">
                  <c:v>7.9484380000000004E-3</c:v>
                </c:pt>
                <c:pt idx="4426">
                  <c:v>7.9484380000000004E-3</c:v>
                </c:pt>
                <c:pt idx="4427">
                  <c:v>7.9484380000000004E-3</c:v>
                </c:pt>
                <c:pt idx="4428">
                  <c:v>7.9484380000000004E-3</c:v>
                </c:pt>
                <c:pt idx="4429">
                  <c:v>7.9484380000000004E-3</c:v>
                </c:pt>
                <c:pt idx="4430">
                  <c:v>7.9484380000000004E-3</c:v>
                </c:pt>
                <c:pt idx="4431">
                  <c:v>7.9484380000000004E-3</c:v>
                </c:pt>
                <c:pt idx="4432">
                  <c:v>7.9484380000000004E-3</c:v>
                </c:pt>
                <c:pt idx="4433">
                  <c:v>7.9484380000000004E-3</c:v>
                </c:pt>
                <c:pt idx="4434">
                  <c:v>7.9484380000000004E-3</c:v>
                </c:pt>
                <c:pt idx="4435">
                  <c:v>7.9484380000000004E-3</c:v>
                </c:pt>
                <c:pt idx="4436">
                  <c:v>7.9484380000000004E-3</c:v>
                </c:pt>
                <c:pt idx="4437">
                  <c:v>7.9484380000000004E-3</c:v>
                </c:pt>
                <c:pt idx="4438">
                  <c:v>7.9484380000000004E-3</c:v>
                </c:pt>
                <c:pt idx="4439">
                  <c:v>7.9484380000000004E-3</c:v>
                </c:pt>
                <c:pt idx="4440">
                  <c:v>7.9484380000000004E-3</c:v>
                </c:pt>
                <c:pt idx="4441">
                  <c:v>7.9484380000000004E-3</c:v>
                </c:pt>
                <c:pt idx="4442">
                  <c:v>7.9484380000000004E-3</c:v>
                </c:pt>
                <c:pt idx="4443">
                  <c:v>7.9484380000000004E-3</c:v>
                </c:pt>
                <c:pt idx="4444">
                  <c:v>7.9484380000000004E-3</c:v>
                </c:pt>
                <c:pt idx="4445">
                  <c:v>7.9484199999999994E-3</c:v>
                </c:pt>
                <c:pt idx="4446">
                  <c:v>7.9484120000000002E-3</c:v>
                </c:pt>
                <c:pt idx="4447">
                  <c:v>7.9484380000000004E-3</c:v>
                </c:pt>
                <c:pt idx="4448">
                  <c:v>7.9484380000000004E-3</c:v>
                </c:pt>
                <c:pt idx="4449">
                  <c:v>7.9484380000000004E-3</c:v>
                </c:pt>
                <c:pt idx="4450">
                  <c:v>7.9484380000000004E-3</c:v>
                </c:pt>
                <c:pt idx="4451">
                  <c:v>7.9484380000000004E-3</c:v>
                </c:pt>
                <c:pt idx="4452">
                  <c:v>7.9484380000000004E-3</c:v>
                </c:pt>
                <c:pt idx="4453">
                  <c:v>7.9484380000000004E-3</c:v>
                </c:pt>
                <c:pt idx="4454">
                  <c:v>7.9484380000000004E-3</c:v>
                </c:pt>
                <c:pt idx="4455">
                  <c:v>7.948409E-3</c:v>
                </c:pt>
                <c:pt idx="4456">
                  <c:v>7.9484380000000004E-3</c:v>
                </c:pt>
                <c:pt idx="4457">
                  <c:v>7.9484380000000004E-3</c:v>
                </c:pt>
                <c:pt idx="4458">
                  <c:v>7.9484380000000004E-3</c:v>
                </c:pt>
                <c:pt idx="4459">
                  <c:v>7.9484380000000004E-3</c:v>
                </c:pt>
                <c:pt idx="4460">
                  <c:v>7.9484380000000004E-3</c:v>
                </c:pt>
                <c:pt idx="4461">
                  <c:v>7.9484080000000006E-3</c:v>
                </c:pt>
                <c:pt idx="4462">
                  <c:v>7.9484380000000004E-3</c:v>
                </c:pt>
                <c:pt idx="4463">
                  <c:v>7.9484380000000004E-3</c:v>
                </c:pt>
                <c:pt idx="4464">
                  <c:v>7.9484259999999998E-3</c:v>
                </c:pt>
                <c:pt idx="4465">
                  <c:v>7.9484380000000004E-3</c:v>
                </c:pt>
                <c:pt idx="4466">
                  <c:v>7.9484380000000004E-3</c:v>
                </c:pt>
                <c:pt idx="4467">
                  <c:v>7.9484380000000004E-3</c:v>
                </c:pt>
                <c:pt idx="4468">
                  <c:v>7.9484380000000004E-3</c:v>
                </c:pt>
                <c:pt idx="4469">
                  <c:v>7.9484380000000004E-3</c:v>
                </c:pt>
                <c:pt idx="4470">
                  <c:v>7.9484380000000004E-3</c:v>
                </c:pt>
                <c:pt idx="4471">
                  <c:v>7.9484264999999995E-3</c:v>
                </c:pt>
                <c:pt idx="4472">
                  <c:v>7.9484380000000004E-3</c:v>
                </c:pt>
                <c:pt idx="4473">
                  <c:v>7.9484380000000004E-3</c:v>
                </c:pt>
                <c:pt idx="4474">
                  <c:v>7.9484380000000004E-3</c:v>
                </c:pt>
                <c:pt idx="4475">
                  <c:v>7.9484380000000004E-3</c:v>
                </c:pt>
                <c:pt idx="4476">
                  <c:v>7.9484250000000003E-3</c:v>
                </c:pt>
                <c:pt idx="4477">
                  <c:v>7.9484380000000004E-3</c:v>
                </c:pt>
                <c:pt idx="4478">
                  <c:v>7.9484380000000004E-3</c:v>
                </c:pt>
                <c:pt idx="4479">
                  <c:v>7.9484380000000004E-3</c:v>
                </c:pt>
                <c:pt idx="4480">
                  <c:v>7.9484380000000004E-3</c:v>
                </c:pt>
                <c:pt idx="4481">
                  <c:v>7.9484380000000004E-3</c:v>
                </c:pt>
                <c:pt idx="4482">
                  <c:v>7.9484380000000004E-3</c:v>
                </c:pt>
                <c:pt idx="4483">
                  <c:v>7.9484380000000004E-3</c:v>
                </c:pt>
                <c:pt idx="4484">
                  <c:v>7.9484380000000004E-3</c:v>
                </c:pt>
                <c:pt idx="4485">
                  <c:v>7.9484380000000004E-3</c:v>
                </c:pt>
                <c:pt idx="4486">
                  <c:v>7.9484380000000004E-3</c:v>
                </c:pt>
                <c:pt idx="4487">
                  <c:v>7.9484380000000004E-3</c:v>
                </c:pt>
                <c:pt idx="4488">
                  <c:v>7.9484380000000004E-3</c:v>
                </c:pt>
                <c:pt idx="4489">
                  <c:v>7.9484380000000004E-3</c:v>
                </c:pt>
                <c:pt idx="4490">
                  <c:v>7.9484380000000004E-3</c:v>
                </c:pt>
                <c:pt idx="4491">
                  <c:v>7.9484380000000004E-3</c:v>
                </c:pt>
                <c:pt idx="4492">
                  <c:v>7.9484380000000004E-3</c:v>
                </c:pt>
                <c:pt idx="4493">
                  <c:v>7.9484380000000004E-3</c:v>
                </c:pt>
                <c:pt idx="4494">
                  <c:v>7.9484380000000004E-3</c:v>
                </c:pt>
                <c:pt idx="4495">
                  <c:v>7.9484380000000004E-3</c:v>
                </c:pt>
                <c:pt idx="4496">
                  <c:v>7.9484380000000004E-3</c:v>
                </c:pt>
                <c:pt idx="4497">
                  <c:v>7.9484380000000004E-3</c:v>
                </c:pt>
                <c:pt idx="4498">
                  <c:v>7.9484380000000004E-3</c:v>
                </c:pt>
                <c:pt idx="4499">
                  <c:v>7.9484380000000004E-3</c:v>
                </c:pt>
                <c:pt idx="4500">
                  <c:v>7.9484380000000004E-3</c:v>
                </c:pt>
                <c:pt idx="4501">
                  <c:v>7.9484380000000004E-3</c:v>
                </c:pt>
                <c:pt idx="4502">
                  <c:v>7.9484380000000004E-3</c:v>
                </c:pt>
                <c:pt idx="4503">
                  <c:v>7.9484380000000004E-3</c:v>
                </c:pt>
                <c:pt idx="4504">
                  <c:v>7.9484380000000004E-3</c:v>
                </c:pt>
                <c:pt idx="4505">
                  <c:v>7.9484380000000004E-3</c:v>
                </c:pt>
                <c:pt idx="4506">
                  <c:v>7.9484380000000004E-3</c:v>
                </c:pt>
                <c:pt idx="4507">
                  <c:v>7.9484380000000004E-3</c:v>
                </c:pt>
                <c:pt idx="4508">
                  <c:v>7.9483969999999994E-3</c:v>
                </c:pt>
                <c:pt idx="4509">
                  <c:v>7.9484380000000004E-3</c:v>
                </c:pt>
                <c:pt idx="4510">
                  <c:v>7.9483499999999999E-3</c:v>
                </c:pt>
                <c:pt idx="4511">
                  <c:v>7.9484380000000004E-3</c:v>
                </c:pt>
                <c:pt idx="4512">
                  <c:v>7.9483330000000001E-3</c:v>
                </c:pt>
                <c:pt idx="4513">
                  <c:v>7.9483580000000009E-3</c:v>
                </c:pt>
                <c:pt idx="4514">
                  <c:v>7.9479540000000001E-3</c:v>
                </c:pt>
                <c:pt idx="4515">
                  <c:v>7.9480460000000003E-3</c:v>
                </c:pt>
                <c:pt idx="4516">
                  <c:v>7.9476149999999999E-3</c:v>
                </c:pt>
                <c:pt idx="4517">
                  <c:v>7.9483044999999995E-3</c:v>
                </c:pt>
                <c:pt idx="4518">
                  <c:v>7.9481970000000006E-3</c:v>
                </c:pt>
                <c:pt idx="4519">
                  <c:v>7.9471409999999996E-3</c:v>
                </c:pt>
                <c:pt idx="4520">
                  <c:v>7.9475770000000008E-3</c:v>
                </c:pt>
                <c:pt idx="4521">
                  <c:v>7.9471409999999996E-3</c:v>
                </c:pt>
                <c:pt idx="4522">
                  <c:v>7.9466239999999994E-3</c:v>
                </c:pt>
                <c:pt idx="4523">
                  <c:v>7.9467300000000008E-3</c:v>
                </c:pt>
                <c:pt idx="4524">
                  <c:v>7.9452675000000004E-3</c:v>
                </c:pt>
                <c:pt idx="4525">
                  <c:v>7.9477650000000007E-3</c:v>
                </c:pt>
                <c:pt idx="4526">
                  <c:v>7.9421230000000006E-3</c:v>
                </c:pt>
                <c:pt idx="4527">
                  <c:v>7.9417229999999995E-3</c:v>
                </c:pt>
                <c:pt idx="4528">
                  <c:v>7.9471019999999993E-3</c:v>
                </c:pt>
                <c:pt idx="4529">
                  <c:v>7.9346659999999999E-3</c:v>
                </c:pt>
                <c:pt idx="4530">
                  <c:v>7.9451379999999992E-3</c:v>
                </c:pt>
                <c:pt idx="4531">
                  <c:v>7.9427490000000007E-3</c:v>
                </c:pt>
                <c:pt idx="4532">
                  <c:v>7.9402139999999993E-3</c:v>
                </c:pt>
                <c:pt idx="4533">
                  <c:v>7.9387799999999994E-3</c:v>
                </c:pt>
                <c:pt idx="4534">
                  <c:v>7.9426289999999997E-3</c:v>
                </c:pt>
                <c:pt idx="4535">
                  <c:v>7.9362040000000005E-3</c:v>
                </c:pt>
                <c:pt idx="4536">
                  <c:v>7.9400679999999998E-3</c:v>
                </c:pt>
                <c:pt idx="4537">
                  <c:v>7.9367529999999995E-3</c:v>
                </c:pt>
                <c:pt idx="4538">
                  <c:v>7.9475250000000004E-3</c:v>
                </c:pt>
                <c:pt idx="4539">
                  <c:v>7.9428490000000001E-3</c:v>
                </c:pt>
                <c:pt idx="4540">
                  <c:v>7.9423700000000007E-3</c:v>
                </c:pt>
                <c:pt idx="4541">
                  <c:v>7.9347789999999994E-3</c:v>
                </c:pt>
                <c:pt idx="4542">
                  <c:v>7.9419950000000003E-3</c:v>
                </c:pt>
                <c:pt idx="4543">
                  <c:v>7.9416620000000004E-3</c:v>
                </c:pt>
                <c:pt idx="4544">
                  <c:v>7.9424349999999994E-3</c:v>
                </c:pt>
                <c:pt idx="4545">
                  <c:v>7.9399169999999995E-3</c:v>
                </c:pt>
                <c:pt idx="4546">
                  <c:v>7.9380240000000001E-3</c:v>
                </c:pt>
                <c:pt idx="4547">
                  <c:v>7.9432170000000007E-3</c:v>
                </c:pt>
                <c:pt idx="4548">
                  <c:v>7.9304809999999996E-3</c:v>
                </c:pt>
                <c:pt idx="4549">
                  <c:v>7.9359819999999994E-3</c:v>
                </c:pt>
                <c:pt idx="4550">
                  <c:v>7.9332250000000003E-3</c:v>
                </c:pt>
                <c:pt idx="4551">
                  <c:v>7.9269709999999997E-3</c:v>
                </c:pt>
                <c:pt idx="4552">
                  <c:v>7.9382949999999997E-3</c:v>
                </c:pt>
                <c:pt idx="4553">
                  <c:v>7.9438240000000004E-3</c:v>
                </c:pt>
                <c:pt idx="4554">
                  <c:v>7.9429129999999994E-3</c:v>
                </c:pt>
                <c:pt idx="4555">
                  <c:v>7.9409430000000007E-3</c:v>
                </c:pt>
                <c:pt idx="4556">
                  <c:v>7.9431420000000003E-3</c:v>
                </c:pt>
                <c:pt idx="4557">
                  <c:v>7.9362140000000005E-3</c:v>
                </c:pt>
                <c:pt idx="4558">
                  <c:v>7.9392690000000005E-3</c:v>
                </c:pt>
                <c:pt idx="4559">
                  <c:v>7.938835E-3</c:v>
                </c:pt>
                <c:pt idx="4560">
                  <c:v>7.9457460000000001E-3</c:v>
                </c:pt>
                <c:pt idx="4561">
                  <c:v>7.9408220000000002E-3</c:v>
                </c:pt>
                <c:pt idx="4562">
                  <c:v>7.9467229999999993E-3</c:v>
                </c:pt>
                <c:pt idx="4563">
                  <c:v>7.9429819999999995E-3</c:v>
                </c:pt>
                <c:pt idx="4564">
                  <c:v>7.9403584999999995E-3</c:v>
                </c:pt>
                <c:pt idx="4565">
                  <c:v>7.9409200000000006E-3</c:v>
                </c:pt>
                <c:pt idx="4566">
                  <c:v>7.9400489999999994E-3</c:v>
                </c:pt>
                <c:pt idx="4567">
                  <c:v>7.9362040000000005E-3</c:v>
                </c:pt>
                <c:pt idx="4568">
                  <c:v>7.9289189999999996E-3</c:v>
                </c:pt>
                <c:pt idx="4569">
                  <c:v>7.9238239999999995E-3</c:v>
                </c:pt>
                <c:pt idx="4570">
                  <c:v>7.9423830000000008E-3</c:v>
                </c:pt>
                <c:pt idx="4571">
                  <c:v>7.9480550000000007E-3</c:v>
                </c:pt>
                <c:pt idx="4572">
                  <c:v>7.9482110000000002E-3</c:v>
                </c:pt>
                <c:pt idx="4573">
                  <c:v>7.9482700000000003E-3</c:v>
                </c:pt>
                <c:pt idx="4574">
                  <c:v>7.9483360000000003E-3</c:v>
                </c:pt>
                <c:pt idx="4575">
                  <c:v>7.9484380000000004E-3</c:v>
                </c:pt>
                <c:pt idx="4576">
                  <c:v>7.9484380000000004E-3</c:v>
                </c:pt>
                <c:pt idx="4577">
                  <c:v>7.9483725000000002E-3</c:v>
                </c:pt>
                <c:pt idx="4578">
                  <c:v>7.9484380000000004E-3</c:v>
                </c:pt>
                <c:pt idx="4579">
                  <c:v>7.9482839999999999E-3</c:v>
                </c:pt>
                <c:pt idx="4580">
                  <c:v>7.9483520000000005E-3</c:v>
                </c:pt>
                <c:pt idx="4581">
                  <c:v>7.9481469999999992E-3</c:v>
                </c:pt>
                <c:pt idx="4582">
                  <c:v>7.9483269999999998E-3</c:v>
                </c:pt>
                <c:pt idx="4583">
                  <c:v>7.9482919999999992E-3</c:v>
                </c:pt>
                <c:pt idx="4584">
                  <c:v>7.947951E-3</c:v>
                </c:pt>
                <c:pt idx="4585">
                  <c:v>7.9480909999999991E-3</c:v>
                </c:pt>
                <c:pt idx="4586">
                  <c:v>7.9478729999999994E-3</c:v>
                </c:pt>
                <c:pt idx="4587">
                  <c:v>7.9477920000000004E-3</c:v>
                </c:pt>
                <c:pt idx="4588">
                  <c:v>7.9481670000000008E-3</c:v>
                </c:pt>
                <c:pt idx="4589">
                  <c:v>7.9484380000000004E-3</c:v>
                </c:pt>
                <c:pt idx="4590">
                  <c:v>7.9481399999999994E-3</c:v>
                </c:pt>
                <c:pt idx="4591">
                  <c:v>7.9484369999999992E-3</c:v>
                </c:pt>
                <c:pt idx="4592">
                  <c:v>7.9483609999999993E-3</c:v>
                </c:pt>
                <c:pt idx="4593">
                  <c:v>7.9484380000000004E-3</c:v>
                </c:pt>
                <c:pt idx="4594">
                  <c:v>7.948409E-3</c:v>
                </c:pt>
                <c:pt idx="4595">
                  <c:v>7.9484380000000004E-3</c:v>
                </c:pt>
                <c:pt idx="4596">
                  <c:v>7.9484380000000004E-3</c:v>
                </c:pt>
                <c:pt idx="4597">
                  <c:v>7.9484380000000004E-3</c:v>
                </c:pt>
                <c:pt idx="4598">
                  <c:v>7.9484380000000004E-3</c:v>
                </c:pt>
                <c:pt idx="4599">
                  <c:v>7.9484380000000004E-3</c:v>
                </c:pt>
                <c:pt idx="4600">
                  <c:v>7.9484380000000004E-3</c:v>
                </c:pt>
                <c:pt idx="4601">
                  <c:v>7.9484380000000004E-3</c:v>
                </c:pt>
                <c:pt idx="4602">
                  <c:v>7.9484380000000004E-3</c:v>
                </c:pt>
                <c:pt idx="4603">
                  <c:v>7.9484380000000004E-3</c:v>
                </c:pt>
                <c:pt idx="4604">
                  <c:v>7.9484380000000004E-3</c:v>
                </c:pt>
                <c:pt idx="4605">
                  <c:v>7.9484380000000004E-3</c:v>
                </c:pt>
                <c:pt idx="4606">
                  <c:v>7.9484380000000004E-3</c:v>
                </c:pt>
                <c:pt idx="4607">
                  <c:v>7.9484380000000004E-3</c:v>
                </c:pt>
                <c:pt idx="4608">
                  <c:v>7.9484380000000004E-3</c:v>
                </c:pt>
                <c:pt idx="4609">
                  <c:v>7.9484380000000004E-3</c:v>
                </c:pt>
                <c:pt idx="4610">
                  <c:v>7.9484380000000004E-3</c:v>
                </c:pt>
                <c:pt idx="4611">
                  <c:v>7.9484380000000004E-3</c:v>
                </c:pt>
                <c:pt idx="4612">
                  <c:v>7.9484380000000004E-3</c:v>
                </c:pt>
                <c:pt idx="4613">
                  <c:v>7.9484380000000004E-3</c:v>
                </c:pt>
                <c:pt idx="4614">
                  <c:v>7.9484380000000004E-3</c:v>
                </c:pt>
                <c:pt idx="4615">
                  <c:v>7.9484380000000004E-3</c:v>
                </c:pt>
                <c:pt idx="4616">
                  <c:v>7.9484380000000004E-3</c:v>
                </c:pt>
                <c:pt idx="4617">
                  <c:v>7.9484380000000004E-3</c:v>
                </c:pt>
                <c:pt idx="4618">
                  <c:v>7.9484380000000004E-3</c:v>
                </c:pt>
                <c:pt idx="4619">
                  <c:v>7.9484380000000004E-3</c:v>
                </c:pt>
                <c:pt idx="4620">
                  <c:v>7.9484380000000004E-3</c:v>
                </c:pt>
                <c:pt idx="4621">
                  <c:v>7.9484380000000004E-3</c:v>
                </c:pt>
                <c:pt idx="4622">
                  <c:v>7.9484380000000004E-3</c:v>
                </c:pt>
                <c:pt idx="4623">
                  <c:v>7.9484380000000004E-3</c:v>
                </c:pt>
                <c:pt idx="4624">
                  <c:v>7.9484380000000004E-3</c:v>
                </c:pt>
                <c:pt idx="4625">
                  <c:v>7.9484380000000004E-3</c:v>
                </c:pt>
                <c:pt idx="4626">
                  <c:v>7.9484380000000004E-3</c:v>
                </c:pt>
                <c:pt idx="4627">
                  <c:v>7.9484380000000004E-3</c:v>
                </c:pt>
                <c:pt idx="4628">
                  <c:v>7.9484380000000004E-3</c:v>
                </c:pt>
                <c:pt idx="4629">
                  <c:v>7.9484380000000004E-3</c:v>
                </c:pt>
                <c:pt idx="4630">
                  <c:v>7.9484380000000004E-3</c:v>
                </c:pt>
                <c:pt idx="4631">
                  <c:v>7.9484380000000004E-3</c:v>
                </c:pt>
                <c:pt idx="4632">
                  <c:v>7.9484380000000004E-3</c:v>
                </c:pt>
                <c:pt idx="4633">
                  <c:v>7.9484380000000004E-3</c:v>
                </c:pt>
                <c:pt idx="4634">
                  <c:v>7.9484380000000004E-3</c:v>
                </c:pt>
                <c:pt idx="4635">
                  <c:v>7.9484380000000004E-3</c:v>
                </c:pt>
                <c:pt idx="4636">
                  <c:v>7.9484380000000004E-3</c:v>
                </c:pt>
                <c:pt idx="4637">
                  <c:v>7.9484380000000004E-3</c:v>
                </c:pt>
                <c:pt idx="4638">
                  <c:v>7.9484380000000004E-3</c:v>
                </c:pt>
                <c:pt idx="4639">
                  <c:v>7.9484380000000004E-3</c:v>
                </c:pt>
                <c:pt idx="4640">
                  <c:v>7.9484380000000004E-3</c:v>
                </c:pt>
                <c:pt idx="4641">
                  <c:v>7.9484380000000004E-3</c:v>
                </c:pt>
                <c:pt idx="4642">
                  <c:v>7.9484380000000004E-3</c:v>
                </c:pt>
                <c:pt idx="4643">
                  <c:v>7.9484380000000004E-3</c:v>
                </c:pt>
                <c:pt idx="4644">
                  <c:v>7.9484380000000004E-3</c:v>
                </c:pt>
                <c:pt idx="4645">
                  <c:v>7.9484380000000004E-3</c:v>
                </c:pt>
                <c:pt idx="4646">
                  <c:v>7.9484380000000004E-3</c:v>
                </c:pt>
                <c:pt idx="4647">
                  <c:v>7.9484380000000004E-3</c:v>
                </c:pt>
                <c:pt idx="4648">
                  <c:v>7.9484380000000004E-3</c:v>
                </c:pt>
                <c:pt idx="4649">
                  <c:v>7.9484380000000004E-3</c:v>
                </c:pt>
                <c:pt idx="4650">
                  <c:v>7.9484380000000004E-3</c:v>
                </c:pt>
                <c:pt idx="4651">
                  <c:v>7.9484380000000004E-3</c:v>
                </c:pt>
                <c:pt idx="4652">
                  <c:v>7.9484380000000004E-3</c:v>
                </c:pt>
                <c:pt idx="4653">
                  <c:v>7.9484380000000004E-3</c:v>
                </c:pt>
                <c:pt idx="4654">
                  <c:v>7.9484380000000004E-3</c:v>
                </c:pt>
                <c:pt idx="4655">
                  <c:v>7.9484380000000004E-3</c:v>
                </c:pt>
                <c:pt idx="4656">
                  <c:v>7.9484380000000004E-3</c:v>
                </c:pt>
                <c:pt idx="4657">
                  <c:v>7.9484380000000004E-3</c:v>
                </c:pt>
                <c:pt idx="4658">
                  <c:v>7.9484380000000004E-3</c:v>
                </c:pt>
                <c:pt idx="4659">
                  <c:v>7.9484380000000004E-3</c:v>
                </c:pt>
                <c:pt idx="4660">
                  <c:v>7.9484380000000004E-3</c:v>
                </c:pt>
                <c:pt idx="4661">
                  <c:v>7.9484380000000004E-3</c:v>
                </c:pt>
                <c:pt idx="4662">
                  <c:v>7.9484380000000004E-3</c:v>
                </c:pt>
                <c:pt idx="4663">
                  <c:v>7.9484380000000004E-3</c:v>
                </c:pt>
                <c:pt idx="4664">
                  <c:v>7.9484380000000004E-3</c:v>
                </c:pt>
                <c:pt idx="4665">
                  <c:v>7.9484380000000004E-3</c:v>
                </c:pt>
                <c:pt idx="4666">
                  <c:v>7.9484380000000004E-3</c:v>
                </c:pt>
                <c:pt idx="4667">
                  <c:v>7.9484380000000004E-3</c:v>
                </c:pt>
                <c:pt idx="4668">
                  <c:v>7.9484380000000004E-3</c:v>
                </c:pt>
                <c:pt idx="4669">
                  <c:v>7.9484380000000004E-3</c:v>
                </c:pt>
                <c:pt idx="4670">
                  <c:v>7.9484380000000004E-3</c:v>
                </c:pt>
                <c:pt idx="4671">
                  <c:v>7.9484380000000004E-3</c:v>
                </c:pt>
                <c:pt idx="4672">
                  <c:v>7.9484380000000004E-3</c:v>
                </c:pt>
                <c:pt idx="4673">
                  <c:v>7.9484380000000004E-3</c:v>
                </c:pt>
                <c:pt idx="4674">
                  <c:v>7.9484380000000004E-3</c:v>
                </c:pt>
                <c:pt idx="4675">
                  <c:v>7.9484380000000004E-3</c:v>
                </c:pt>
                <c:pt idx="4676">
                  <c:v>7.9484380000000004E-3</c:v>
                </c:pt>
                <c:pt idx="4677">
                  <c:v>7.9484380000000004E-3</c:v>
                </c:pt>
                <c:pt idx="4678">
                  <c:v>7.9484380000000004E-3</c:v>
                </c:pt>
                <c:pt idx="4679">
                  <c:v>7.9484380000000004E-3</c:v>
                </c:pt>
                <c:pt idx="4680">
                  <c:v>7.9484380000000004E-3</c:v>
                </c:pt>
                <c:pt idx="4681">
                  <c:v>7.9484380000000004E-3</c:v>
                </c:pt>
                <c:pt idx="4682">
                  <c:v>7.9484380000000004E-3</c:v>
                </c:pt>
                <c:pt idx="4683">
                  <c:v>7.9484380000000004E-3</c:v>
                </c:pt>
                <c:pt idx="4684">
                  <c:v>7.9484380000000004E-3</c:v>
                </c:pt>
                <c:pt idx="4685">
                  <c:v>7.9484380000000004E-3</c:v>
                </c:pt>
                <c:pt idx="4686">
                  <c:v>7.9484380000000004E-3</c:v>
                </c:pt>
                <c:pt idx="4687">
                  <c:v>7.9484380000000004E-3</c:v>
                </c:pt>
                <c:pt idx="4688">
                  <c:v>7.9484380000000004E-3</c:v>
                </c:pt>
                <c:pt idx="4689">
                  <c:v>7.9484380000000004E-3</c:v>
                </c:pt>
                <c:pt idx="4690">
                  <c:v>7.9484380000000004E-3</c:v>
                </c:pt>
                <c:pt idx="4691">
                  <c:v>7.9484380000000004E-3</c:v>
                </c:pt>
                <c:pt idx="4692">
                  <c:v>7.9484380000000004E-3</c:v>
                </c:pt>
                <c:pt idx="4693">
                  <c:v>7.9484380000000004E-3</c:v>
                </c:pt>
                <c:pt idx="4694">
                  <c:v>7.9484380000000004E-3</c:v>
                </c:pt>
                <c:pt idx="4695">
                  <c:v>7.9484380000000004E-3</c:v>
                </c:pt>
                <c:pt idx="4696">
                  <c:v>7.9484380000000004E-3</c:v>
                </c:pt>
                <c:pt idx="4697">
                  <c:v>7.9484380000000004E-3</c:v>
                </c:pt>
                <c:pt idx="4698">
                  <c:v>7.9484380000000004E-3</c:v>
                </c:pt>
                <c:pt idx="4699">
                  <c:v>7.9484380000000004E-3</c:v>
                </c:pt>
                <c:pt idx="4700">
                  <c:v>7.9484380000000004E-3</c:v>
                </c:pt>
                <c:pt idx="4701">
                  <c:v>7.9484380000000004E-3</c:v>
                </c:pt>
                <c:pt idx="4702">
                  <c:v>7.9484380000000004E-3</c:v>
                </c:pt>
                <c:pt idx="4703">
                  <c:v>7.9484380000000004E-3</c:v>
                </c:pt>
                <c:pt idx="4704">
                  <c:v>7.9484380000000004E-3</c:v>
                </c:pt>
                <c:pt idx="4705">
                  <c:v>7.9484380000000004E-3</c:v>
                </c:pt>
                <c:pt idx="4706">
                  <c:v>7.9484380000000004E-3</c:v>
                </c:pt>
                <c:pt idx="4707">
                  <c:v>7.9484380000000004E-3</c:v>
                </c:pt>
                <c:pt idx="4708">
                  <c:v>7.9484380000000004E-3</c:v>
                </c:pt>
                <c:pt idx="4709">
                  <c:v>7.9484380000000004E-3</c:v>
                </c:pt>
                <c:pt idx="4710">
                  <c:v>7.9484380000000004E-3</c:v>
                </c:pt>
                <c:pt idx="4711">
                  <c:v>7.9484380000000004E-3</c:v>
                </c:pt>
                <c:pt idx="4712">
                  <c:v>7.9484380000000004E-3</c:v>
                </c:pt>
                <c:pt idx="4713">
                  <c:v>7.9484380000000004E-3</c:v>
                </c:pt>
                <c:pt idx="4714">
                  <c:v>7.9484380000000004E-3</c:v>
                </c:pt>
                <c:pt idx="4715">
                  <c:v>7.9484380000000004E-3</c:v>
                </c:pt>
                <c:pt idx="4716">
                  <c:v>7.9484380000000004E-3</c:v>
                </c:pt>
                <c:pt idx="4717">
                  <c:v>7.9484380000000004E-3</c:v>
                </c:pt>
                <c:pt idx="4718">
                  <c:v>7.9484380000000004E-3</c:v>
                </c:pt>
                <c:pt idx="4719">
                  <c:v>7.9484380000000004E-3</c:v>
                </c:pt>
                <c:pt idx="4720">
                  <c:v>7.9484380000000004E-3</c:v>
                </c:pt>
                <c:pt idx="4721">
                  <c:v>7.9484380000000004E-3</c:v>
                </c:pt>
                <c:pt idx="4722">
                  <c:v>7.9484380000000004E-3</c:v>
                </c:pt>
                <c:pt idx="4723">
                  <c:v>7.9484380000000004E-3</c:v>
                </c:pt>
                <c:pt idx="4724">
                  <c:v>7.9484380000000004E-3</c:v>
                </c:pt>
                <c:pt idx="4725">
                  <c:v>7.9484380000000004E-3</c:v>
                </c:pt>
                <c:pt idx="4726">
                  <c:v>7.9484380000000004E-3</c:v>
                </c:pt>
                <c:pt idx="4727">
                  <c:v>7.9484380000000004E-3</c:v>
                </c:pt>
                <c:pt idx="4728">
                  <c:v>7.9484380000000004E-3</c:v>
                </c:pt>
                <c:pt idx="4729">
                  <c:v>7.9484380000000004E-3</c:v>
                </c:pt>
                <c:pt idx="4730">
                  <c:v>7.9484380000000004E-3</c:v>
                </c:pt>
                <c:pt idx="4731">
                  <c:v>7.9484380000000004E-3</c:v>
                </c:pt>
                <c:pt idx="4732">
                  <c:v>7.9484380000000004E-3</c:v>
                </c:pt>
                <c:pt idx="4733">
                  <c:v>7.9484380000000004E-3</c:v>
                </c:pt>
                <c:pt idx="4734">
                  <c:v>7.9484380000000004E-3</c:v>
                </c:pt>
                <c:pt idx="4735">
                  <c:v>7.9484380000000004E-3</c:v>
                </c:pt>
                <c:pt idx="4736">
                  <c:v>7.9484380000000004E-3</c:v>
                </c:pt>
                <c:pt idx="4737">
                  <c:v>7.9484380000000004E-3</c:v>
                </c:pt>
                <c:pt idx="4738">
                  <c:v>7.9484380000000004E-3</c:v>
                </c:pt>
                <c:pt idx="4739">
                  <c:v>7.9484380000000004E-3</c:v>
                </c:pt>
                <c:pt idx="4740">
                  <c:v>7.9484380000000004E-3</c:v>
                </c:pt>
                <c:pt idx="4741">
                  <c:v>7.9484380000000004E-3</c:v>
                </c:pt>
                <c:pt idx="4742">
                  <c:v>7.9484380000000004E-3</c:v>
                </c:pt>
                <c:pt idx="4743">
                  <c:v>7.9484380000000004E-3</c:v>
                </c:pt>
                <c:pt idx="4744">
                  <c:v>7.9484380000000004E-3</c:v>
                </c:pt>
                <c:pt idx="4745">
                  <c:v>7.9484380000000004E-3</c:v>
                </c:pt>
                <c:pt idx="4746">
                  <c:v>7.9484380000000004E-3</c:v>
                </c:pt>
                <c:pt idx="4747">
                  <c:v>7.9484380000000004E-3</c:v>
                </c:pt>
                <c:pt idx="4748">
                  <c:v>7.9484380000000004E-3</c:v>
                </c:pt>
                <c:pt idx="4749">
                  <c:v>7.9484380000000004E-3</c:v>
                </c:pt>
                <c:pt idx="4750">
                  <c:v>7.9484380000000004E-3</c:v>
                </c:pt>
                <c:pt idx="4751">
                  <c:v>7.9484380000000004E-3</c:v>
                </c:pt>
                <c:pt idx="4752">
                  <c:v>7.9484380000000004E-3</c:v>
                </c:pt>
                <c:pt idx="4753">
                  <c:v>7.9484380000000004E-3</c:v>
                </c:pt>
                <c:pt idx="4754">
                  <c:v>7.9484380000000004E-3</c:v>
                </c:pt>
                <c:pt idx="4755">
                  <c:v>7.9484380000000004E-3</c:v>
                </c:pt>
                <c:pt idx="4756">
                  <c:v>7.9484380000000004E-3</c:v>
                </c:pt>
                <c:pt idx="4757">
                  <c:v>7.9484380000000004E-3</c:v>
                </c:pt>
                <c:pt idx="4758">
                  <c:v>7.9484380000000004E-3</c:v>
                </c:pt>
                <c:pt idx="4759">
                  <c:v>7.9484380000000004E-3</c:v>
                </c:pt>
                <c:pt idx="4760">
                  <c:v>7.9484380000000004E-3</c:v>
                </c:pt>
                <c:pt idx="4761">
                  <c:v>7.9484380000000004E-3</c:v>
                </c:pt>
                <c:pt idx="4762">
                  <c:v>7.9484380000000004E-3</c:v>
                </c:pt>
                <c:pt idx="4763">
                  <c:v>7.9484380000000004E-3</c:v>
                </c:pt>
                <c:pt idx="4764">
                  <c:v>7.9484380000000004E-3</c:v>
                </c:pt>
                <c:pt idx="4765">
                  <c:v>7.9484380000000004E-3</c:v>
                </c:pt>
                <c:pt idx="4766">
                  <c:v>7.9484380000000004E-3</c:v>
                </c:pt>
                <c:pt idx="4767">
                  <c:v>7.9484380000000004E-3</c:v>
                </c:pt>
                <c:pt idx="4768">
                  <c:v>7.9484380000000004E-3</c:v>
                </c:pt>
                <c:pt idx="4769">
                  <c:v>7.9484380000000004E-3</c:v>
                </c:pt>
                <c:pt idx="4770">
                  <c:v>7.9484380000000004E-3</c:v>
                </c:pt>
                <c:pt idx="4771">
                  <c:v>7.9484380000000004E-3</c:v>
                </c:pt>
                <c:pt idx="4772">
                  <c:v>7.9484380000000004E-3</c:v>
                </c:pt>
                <c:pt idx="4773">
                  <c:v>7.9484380000000004E-3</c:v>
                </c:pt>
                <c:pt idx="4774">
                  <c:v>7.9484380000000004E-3</c:v>
                </c:pt>
                <c:pt idx="4775">
                  <c:v>7.9484380000000004E-3</c:v>
                </c:pt>
                <c:pt idx="4776">
                  <c:v>7.9484380000000004E-3</c:v>
                </c:pt>
                <c:pt idx="4777">
                  <c:v>7.9484380000000004E-3</c:v>
                </c:pt>
                <c:pt idx="4778">
                  <c:v>7.9484380000000004E-3</c:v>
                </c:pt>
                <c:pt idx="4779">
                  <c:v>7.9484380000000004E-3</c:v>
                </c:pt>
                <c:pt idx="4780">
                  <c:v>7.9484380000000004E-3</c:v>
                </c:pt>
                <c:pt idx="4781">
                  <c:v>7.9484380000000004E-3</c:v>
                </c:pt>
                <c:pt idx="4782">
                  <c:v>7.9484380000000004E-3</c:v>
                </c:pt>
                <c:pt idx="4783">
                  <c:v>7.9484380000000004E-3</c:v>
                </c:pt>
                <c:pt idx="4784">
                  <c:v>7.9484380000000004E-3</c:v>
                </c:pt>
                <c:pt idx="4785">
                  <c:v>7.9484380000000004E-3</c:v>
                </c:pt>
                <c:pt idx="4786">
                  <c:v>7.9484380000000004E-3</c:v>
                </c:pt>
                <c:pt idx="4787">
                  <c:v>7.9484380000000004E-3</c:v>
                </c:pt>
                <c:pt idx="4788">
                  <c:v>7.9484380000000004E-3</c:v>
                </c:pt>
                <c:pt idx="4789">
                  <c:v>7.9484380000000004E-3</c:v>
                </c:pt>
                <c:pt idx="4790">
                  <c:v>7.9484380000000004E-3</c:v>
                </c:pt>
                <c:pt idx="4791">
                  <c:v>7.9484380000000004E-3</c:v>
                </c:pt>
                <c:pt idx="4792">
                  <c:v>7.9484380000000004E-3</c:v>
                </c:pt>
                <c:pt idx="4793">
                  <c:v>7.9484380000000004E-3</c:v>
                </c:pt>
                <c:pt idx="4794">
                  <c:v>7.9484380000000004E-3</c:v>
                </c:pt>
                <c:pt idx="4795">
                  <c:v>7.9484380000000004E-3</c:v>
                </c:pt>
                <c:pt idx="4796">
                  <c:v>7.9484380000000004E-3</c:v>
                </c:pt>
                <c:pt idx="4797">
                  <c:v>7.9484380000000004E-3</c:v>
                </c:pt>
                <c:pt idx="4798">
                  <c:v>7.9484380000000004E-3</c:v>
                </c:pt>
                <c:pt idx="4799">
                  <c:v>7.9484380000000004E-3</c:v>
                </c:pt>
                <c:pt idx="4800">
                  <c:v>7.9484380000000004E-3</c:v>
                </c:pt>
                <c:pt idx="4801">
                  <c:v>7.9484380000000004E-3</c:v>
                </c:pt>
                <c:pt idx="4802">
                  <c:v>7.9484380000000004E-3</c:v>
                </c:pt>
                <c:pt idx="4803">
                  <c:v>7.9484380000000004E-3</c:v>
                </c:pt>
                <c:pt idx="4804">
                  <c:v>7.9484380000000004E-3</c:v>
                </c:pt>
                <c:pt idx="4805">
                  <c:v>7.9484380000000004E-3</c:v>
                </c:pt>
                <c:pt idx="4806">
                  <c:v>7.9484380000000004E-3</c:v>
                </c:pt>
                <c:pt idx="4807">
                  <c:v>7.9484380000000004E-3</c:v>
                </c:pt>
                <c:pt idx="4808">
                  <c:v>7.9484380000000004E-3</c:v>
                </c:pt>
                <c:pt idx="4809">
                  <c:v>7.9484380000000004E-3</c:v>
                </c:pt>
                <c:pt idx="4810">
                  <c:v>7.9484380000000004E-3</c:v>
                </c:pt>
                <c:pt idx="4811">
                  <c:v>7.9484380000000004E-3</c:v>
                </c:pt>
                <c:pt idx="4812">
                  <c:v>7.9484380000000004E-3</c:v>
                </c:pt>
                <c:pt idx="4813">
                  <c:v>7.9484380000000004E-3</c:v>
                </c:pt>
                <c:pt idx="4814">
                  <c:v>7.9484380000000004E-3</c:v>
                </c:pt>
                <c:pt idx="4815">
                  <c:v>7.9484380000000004E-3</c:v>
                </c:pt>
                <c:pt idx="4816">
                  <c:v>7.9484380000000004E-3</c:v>
                </c:pt>
                <c:pt idx="4817">
                  <c:v>7.9484380000000004E-3</c:v>
                </c:pt>
                <c:pt idx="4818">
                  <c:v>7.9484380000000004E-3</c:v>
                </c:pt>
                <c:pt idx="4819">
                  <c:v>7.9484380000000004E-3</c:v>
                </c:pt>
                <c:pt idx="4820">
                  <c:v>7.9484380000000004E-3</c:v>
                </c:pt>
                <c:pt idx="4821">
                  <c:v>7.9484380000000004E-3</c:v>
                </c:pt>
                <c:pt idx="4822">
                  <c:v>7.9484380000000004E-3</c:v>
                </c:pt>
                <c:pt idx="4823">
                  <c:v>7.9484380000000004E-3</c:v>
                </c:pt>
                <c:pt idx="4824">
                  <c:v>7.9484380000000004E-3</c:v>
                </c:pt>
                <c:pt idx="4825">
                  <c:v>7.9484380000000004E-3</c:v>
                </c:pt>
                <c:pt idx="4826">
                  <c:v>7.9484380000000004E-3</c:v>
                </c:pt>
                <c:pt idx="4827">
                  <c:v>7.9484380000000004E-3</c:v>
                </c:pt>
                <c:pt idx="4828">
                  <c:v>7.9484380000000004E-3</c:v>
                </c:pt>
                <c:pt idx="4829">
                  <c:v>7.9484380000000004E-3</c:v>
                </c:pt>
                <c:pt idx="4830">
                  <c:v>7.9484380000000004E-3</c:v>
                </c:pt>
                <c:pt idx="4831">
                  <c:v>7.9484380000000004E-3</c:v>
                </c:pt>
                <c:pt idx="4832">
                  <c:v>7.9484380000000004E-3</c:v>
                </c:pt>
                <c:pt idx="4833">
                  <c:v>7.9484380000000004E-3</c:v>
                </c:pt>
                <c:pt idx="4834">
                  <c:v>7.9484380000000004E-3</c:v>
                </c:pt>
                <c:pt idx="4835">
                  <c:v>7.9484380000000004E-3</c:v>
                </c:pt>
                <c:pt idx="4836">
                  <c:v>7.9484380000000004E-3</c:v>
                </c:pt>
                <c:pt idx="4837">
                  <c:v>7.9484380000000004E-3</c:v>
                </c:pt>
                <c:pt idx="4838">
                  <c:v>7.9484380000000004E-3</c:v>
                </c:pt>
                <c:pt idx="4839">
                  <c:v>7.9484380000000004E-3</c:v>
                </c:pt>
                <c:pt idx="4840">
                  <c:v>7.9484380000000004E-3</c:v>
                </c:pt>
                <c:pt idx="4841">
                  <c:v>7.9484380000000004E-3</c:v>
                </c:pt>
                <c:pt idx="4842">
                  <c:v>7.9484380000000004E-3</c:v>
                </c:pt>
                <c:pt idx="4843">
                  <c:v>7.9484380000000004E-3</c:v>
                </c:pt>
                <c:pt idx="4844">
                  <c:v>7.9484380000000004E-3</c:v>
                </c:pt>
                <c:pt idx="4845">
                  <c:v>7.9484380000000004E-3</c:v>
                </c:pt>
                <c:pt idx="4846">
                  <c:v>7.9484380000000004E-3</c:v>
                </c:pt>
                <c:pt idx="4847">
                  <c:v>7.9484380000000004E-3</c:v>
                </c:pt>
                <c:pt idx="4848">
                  <c:v>7.9484380000000004E-3</c:v>
                </c:pt>
                <c:pt idx="4849">
                  <c:v>7.9484380000000004E-3</c:v>
                </c:pt>
                <c:pt idx="4850">
                  <c:v>7.9484380000000004E-3</c:v>
                </c:pt>
                <c:pt idx="4851">
                  <c:v>7.9484380000000004E-3</c:v>
                </c:pt>
                <c:pt idx="4852">
                  <c:v>7.9484380000000004E-3</c:v>
                </c:pt>
                <c:pt idx="4853">
                  <c:v>7.9484380000000004E-3</c:v>
                </c:pt>
                <c:pt idx="4854">
                  <c:v>7.9484380000000004E-3</c:v>
                </c:pt>
                <c:pt idx="4855">
                  <c:v>7.9484380000000004E-3</c:v>
                </c:pt>
                <c:pt idx="4856">
                  <c:v>7.9484380000000004E-3</c:v>
                </c:pt>
                <c:pt idx="4857">
                  <c:v>7.9484380000000004E-3</c:v>
                </c:pt>
                <c:pt idx="4858">
                  <c:v>7.9484380000000004E-3</c:v>
                </c:pt>
                <c:pt idx="4859">
                  <c:v>7.9484380000000004E-3</c:v>
                </c:pt>
                <c:pt idx="4860">
                  <c:v>7.9484380000000004E-3</c:v>
                </c:pt>
                <c:pt idx="4861">
                  <c:v>7.9484380000000004E-3</c:v>
                </c:pt>
                <c:pt idx="4862">
                  <c:v>7.9484380000000004E-3</c:v>
                </c:pt>
                <c:pt idx="4863">
                  <c:v>7.9484380000000004E-3</c:v>
                </c:pt>
                <c:pt idx="4864">
                  <c:v>7.9484380000000004E-3</c:v>
                </c:pt>
                <c:pt idx="4865">
                  <c:v>7.9484380000000004E-3</c:v>
                </c:pt>
                <c:pt idx="4866">
                  <c:v>7.9484380000000004E-3</c:v>
                </c:pt>
                <c:pt idx="4867">
                  <c:v>7.9484380000000004E-3</c:v>
                </c:pt>
                <c:pt idx="4868">
                  <c:v>7.9484380000000004E-3</c:v>
                </c:pt>
                <c:pt idx="4869">
                  <c:v>7.9484380000000004E-3</c:v>
                </c:pt>
                <c:pt idx="4870">
                  <c:v>7.9484380000000004E-3</c:v>
                </c:pt>
                <c:pt idx="4871">
                  <c:v>7.9484380000000004E-3</c:v>
                </c:pt>
                <c:pt idx="4872">
                  <c:v>7.9484380000000004E-3</c:v>
                </c:pt>
                <c:pt idx="4873">
                  <c:v>7.9484380000000004E-3</c:v>
                </c:pt>
                <c:pt idx="4874">
                  <c:v>7.9484380000000004E-3</c:v>
                </c:pt>
                <c:pt idx="4875">
                  <c:v>7.9484380000000004E-3</c:v>
                </c:pt>
                <c:pt idx="4876">
                  <c:v>7.9484380000000004E-3</c:v>
                </c:pt>
                <c:pt idx="4877">
                  <c:v>7.9484380000000004E-3</c:v>
                </c:pt>
                <c:pt idx="4878">
                  <c:v>7.9484380000000004E-3</c:v>
                </c:pt>
                <c:pt idx="4879">
                  <c:v>7.9484380000000004E-3</c:v>
                </c:pt>
                <c:pt idx="4880">
                  <c:v>7.9484380000000004E-3</c:v>
                </c:pt>
                <c:pt idx="4881">
                  <c:v>7.9484380000000004E-3</c:v>
                </c:pt>
                <c:pt idx="4882">
                  <c:v>7.9484380000000004E-3</c:v>
                </c:pt>
                <c:pt idx="4883">
                  <c:v>7.9484380000000004E-3</c:v>
                </c:pt>
                <c:pt idx="4884">
                  <c:v>7.9484380000000004E-3</c:v>
                </c:pt>
                <c:pt idx="4885">
                  <c:v>7.9484380000000004E-3</c:v>
                </c:pt>
                <c:pt idx="4886">
                  <c:v>7.9484380000000004E-3</c:v>
                </c:pt>
                <c:pt idx="4887">
                  <c:v>7.9484380000000004E-3</c:v>
                </c:pt>
                <c:pt idx="4888">
                  <c:v>7.9484380000000004E-3</c:v>
                </c:pt>
                <c:pt idx="4889">
                  <c:v>7.9484380000000004E-3</c:v>
                </c:pt>
                <c:pt idx="4890">
                  <c:v>7.9484380000000004E-3</c:v>
                </c:pt>
                <c:pt idx="4891">
                  <c:v>7.9484380000000004E-3</c:v>
                </c:pt>
                <c:pt idx="4892">
                  <c:v>7.9484380000000004E-3</c:v>
                </c:pt>
                <c:pt idx="4893">
                  <c:v>7.9484380000000004E-3</c:v>
                </c:pt>
                <c:pt idx="4894">
                  <c:v>7.9484380000000004E-3</c:v>
                </c:pt>
                <c:pt idx="4895">
                  <c:v>7.9484380000000004E-3</c:v>
                </c:pt>
                <c:pt idx="4896">
                  <c:v>7.9484380000000004E-3</c:v>
                </c:pt>
                <c:pt idx="4897">
                  <c:v>7.9484380000000004E-3</c:v>
                </c:pt>
                <c:pt idx="4898">
                  <c:v>7.9484380000000004E-3</c:v>
                </c:pt>
                <c:pt idx="4899">
                  <c:v>7.9484380000000004E-3</c:v>
                </c:pt>
                <c:pt idx="4900">
                  <c:v>7.9484380000000004E-3</c:v>
                </c:pt>
                <c:pt idx="4901">
                  <c:v>7.9483920000000003E-3</c:v>
                </c:pt>
                <c:pt idx="4902">
                  <c:v>7.9484380000000004E-3</c:v>
                </c:pt>
                <c:pt idx="4903">
                  <c:v>7.9483809999999992E-3</c:v>
                </c:pt>
                <c:pt idx="4904">
                  <c:v>7.9484350000000002E-3</c:v>
                </c:pt>
                <c:pt idx="4905">
                  <c:v>7.9484380000000004E-3</c:v>
                </c:pt>
                <c:pt idx="4906">
                  <c:v>7.9484380000000004E-3</c:v>
                </c:pt>
                <c:pt idx="4907">
                  <c:v>7.948096E-3</c:v>
                </c:pt>
                <c:pt idx="4908">
                  <c:v>7.9482235000000005E-3</c:v>
                </c:pt>
                <c:pt idx="4909">
                  <c:v>7.9483060000000005E-3</c:v>
                </c:pt>
                <c:pt idx="4910">
                  <c:v>7.9479119999999997E-3</c:v>
                </c:pt>
                <c:pt idx="4911">
                  <c:v>7.948297E-3</c:v>
                </c:pt>
                <c:pt idx="4912">
                  <c:v>7.9474539999999996E-3</c:v>
                </c:pt>
                <c:pt idx="4913">
                  <c:v>7.9479270000000005E-3</c:v>
                </c:pt>
                <c:pt idx="4914">
                  <c:v>7.9474209999999997E-3</c:v>
                </c:pt>
                <c:pt idx="4915">
                  <c:v>7.9475750000000001E-3</c:v>
                </c:pt>
                <c:pt idx="4916">
                  <c:v>7.9480479999999992E-3</c:v>
                </c:pt>
                <c:pt idx="4917">
                  <c:v>7.9484159999999998E-3</c:v>
                </c:pt>
                <c:pt idx="4918">
                  <c:v>7.9483580000000009E-3</c:v>
                </c:pt>
                <c:pt idx="4919">
                  <c:v>7.9484134999999994E-3</c:v>
                </c:pt>
                <c:pt idx="4920">
                  <c:v>7.9484380000000004E-3</c:v>
                </c:pt>
                <c:pt idx="4921">
                  <c:v>7.9484380000000004E-3</c:v>
                </c:pt>
                <c:pt idx="4922">
                  <c:v>7.9484380000000004E-3</c:v>
                </c:pt>
                <c:pt idx="4923">
                  <c:v>7.9484380000000004E-3</c:v>
                </c:pt>
                <c:pt idx="4924">
                  <c:v>7.9484380000000004E-3</c:v>
                </c:pt>
                <c:pt idx="4925">
                  <c:v>7.9484380000000004E-3</c:v>
                </c:pt>
                <c:pt idx="4926">
                  <c:v>7.9484380000000004E-3</c:v>
                </c:pt>
                <c:pt idx="4927">
                  <c:v>7.9484380000000004E-3</c:v>
                </c:pt>
                <c:pt idx="4928">
                  <c:v>7.9484380000000004E-3</c:v>
                </c:pt>
                <c:pt idx="4929">
                  <c:v>7.9484380000000004E-3</c:v>
                </c:pt>
                <c:pt idx="4930">
                  <c:v>7.9484380000000004E-3</c:v>
                </c:pt>
                <c:pt idx="4931">
                  <c:v>7.9484380000000004E-3</c:v>
                </c:pt>
                <c:pt idx="4932">
                  <c:v>7.9484380000000004E-3</c:v>
                </c:pt>
                <c:pt idx="4933">
                  <c:v>7.9484380000000004E-3</c:v>
                </c:pt>
                <c:pt idx="4934">
                  <c:v>7.9484380000000004E-3</c:v>
                </c:pt>
                <c:pt idx="4935">
                  <c:v>7.9484380000000004E-3</c:v>
                </c:pt>
                <c:pt idx="4936">
                  <c:v>7.9484380000000004E-3</c:v>
                </c:pt>
                <c:pt idx="4937">
                  <c:v>7.9484380000000004E-3</c:v>
                </c:pt>
                <c:pt idx="4938">
                  <c:v>7.9484380000000004E-3</c:v>
                </c:pt>
                <c:pt idx="4939">
                  <c:v>7.9484380000000004E-3</c:v>
                </c:pt>
                <c:pt idx="4940">
                  <c:v>7.9484380000000004E-3</c:v>
                </c:pt>
                <c:pt idx="4941">
                  <c:v>7.9484380000000004E-3</c:v>
                </c:pt>
                <c:pt idx="4942">
                  <c:v>7.9484380000000004E-3</c:v>
                </c:pt>
                <c:pt idx="4943">
                  <c:v>7.9484380000000004E-3</c:v>
                </c:pt>
                <c:pt idx="4944">
                  <c:v>7.9484380000000004E-3</c:v>
                </c:pt>
                <c:pt idx="4945">
                  <c:v>7.9484380000000004E-3</c:v>
                </c:pt>
                <c:pt idx="4946">
                  <c:v>7.9484380000000004E-3</c:v>
                </c:pt>
                <c:pt idx="4947">
                  <c:v>7.9484380000000004E-3</c:v>
                </c:pt>
                <c:pt idx="4948">
                  <c:v>7.9484380000000004E-3</c:v>
                </c:pt>
                <c:pt idx="4949">
                  <c:v>7.9484380000000004E-3</c:v>
                </c:pt>
                <c:pt idx="4950">
                  <c:v>7.9484380000000004E-3</c:v>
                </c:pt>
                <c:pt idx="4951">
                  <c:v>7.9484380000000004E-3</c:v>
                </c:pt>
                <c:pt idx="4952">
                  <c:v>7.9484380000000004E-3</c:v>
                </c:pt>
                <c:pt idx="4953">
                  <c:v>7.9484380000000004E-3</c:v>
                </c:pt>
                <c:pt idx="4954">
                  <c:v>7.9484380000000004E-3</c:v>
                </c:pt>
                <c:pt idx="4955">
                  <c:v>7.9484380000000004E-3</c:v>
                </c:pt>
                <c:pt idx="4956">
                  <c:v>7.9484380000000004E-3</c:v>
                </c:pt>
                <c:pt idx="4957">
                  <c:v>7.9484380000000004E-3</c:v>
                </c:pt>
                <c:pt idx="4958">
                  <c:v>7.9484380000000004E-3</c:v>
                </c:pt>
                <c:pt idx="4959">
                  <c:v>7.9484380000000004E-3</c:v>
                </c:pt>
                <c:pt idx="4960">
                  <c:v>7.9484380000000004E-3</c:v>
                </c:pt>
                <c:pt idx="4961">
                  <c:v>7.9484380000000004E-3</c:v>
                </c:pt>
                <c:pt idx="4962">
                  <c:v>7.9484380000000004E-3</c:v>
                </c:pt>
                <c:pt idx="4963">
                  <c:v>7.9484380000000004E-3</c:v>
                </c:pt>
                <c:pt idx="4964">
                  <c:v>7.9484380000000004E-3</c:v>
                </c:pt>
                <c:pt idx="4965">
                  <c:v>7.9484380000000004E-3</c:v>
                </c:pt>
                <c:pt idx="4966">
                  <c:v>7.9484380000000004E-3</c:v>
                </c:pt>
                <c:pt idx="4967">
                  <c:v>7.9484380000000004E-3</c:v>
                </c:pt>
                <c:pt idx="4968">
                  <c:v>7.9484380000000004E-3</c:v>
                </c:pt>
                <c:pt idx="4969">
                  <c:v>7.9484380000000004E-3</c:v>
                </c:pt>
                <c:pt idx="4970">
                  <c:v>7.9484380000000004E-3</c:v>
                </c:pt>
                <c:pt idx="4971">
                  <c:v>7.9484380000000004E-3</c:v>
                </c:pt>
                <c:pt idx="4972">
                  <c:v>7.9484380000000004E-3</c:v>
                </c:pt>
                <c:pt idx="4973">
                  <c:v>7.9484380000000004E-3</c:v>
                </c:pt>
                <c:pt idx="4974">
                  <c:v>7.9484380000000004E-3</c:v>
                </c:pt>
                <c:pt idx="4975">
                  <c:v>7.9484380000000004E-3</c:v>
                </c:pt>
                <c:pt idx="4976">
                  <c:v>7.9484380000000004E-3</c:v>
                </c:pt>
                <c:pt idx="4977">
                  <c:v>7.9484380000000004E-3</c:v>
                </c:pt>
                <c:pt idx="4978">
                  <c:v>7.9484380000000004E-3</c:v>
                </c:pt>
                <c:pt idx="4979">
                  <c:v>7.9484380000000004E-3</c:v>
                </c:pt>
                <c:pt idx="4980">
                  <c:v>7.9484380000000004E-3</c:v>
                </c:pt>
                <c:pt idx="4981">
                  <c:v>7.9484380000000004E-3</c:v>
                </c:pt>
                <c:pt idx="4982">
                  <c:v>7.9484380000000004E-3</c:v>
                </c:pt>
                <c:pt idx="4983">
                  <c:v>7.9484380000000004E-3</c:v>
                </c:pt>
                <c:pt idx="4984">
                  <c:v>7.9484380000000004E-3</c:v>
                </c:pt>
                <c:pt idx="4985">
                  <c:v>7.9484380000000004E-3</c:v>
                </c:pt>
                <c:pt idx="4986">
                  <c:v>7.9484380000000004E-3</c:v>
                </c:pt>
                <c:pt idx="4987">
                  <c:v>7.9484380000000004E-3</c:v>
                </c:pt>
                <c:pt idx="4988">
                  <c:v>7.9484380000000004E-3</c:v>
                </c:pt>
                <c:pt idx="4989">
                  <c:v>7.9484380000000004E-3</c:v>
                </c:pt>
                <c:pt idx="4990">
                  <c:v>7.9484380000000004E-3</c:v>
                </c:pt>
                <c:pt idx="4991">
                  <c:v>7.9484380000000004E-3</c:v>
                </c:pt>
                <c:pt idx="4992">
                  <c:v>7.9484380000000004E-3</c:v>
                </c:pt>
                <c:pt idx="4993">
                  <c:v>7.9484380000000004E-3</c:v>
                </c:pt>
                <c:pt idx="4994">
                  <c:v>7.9484380000000004E-3</c:v>
                </c:pt>
                <c:pt idx="4995">
                  <c:v>7.9484380000000004E-3</c:v>
                </c:pt>
                <c:pt idx="4996">
                  <c:v>7.9484380000000004E-3</c:v>
                </c:pt>
                <c:pt idx="4997">
                  <c:v>7.9484380000000004E-3</c:v>
                </c:pt>
                <c:pt idx="4998">
                  <c:v>7.9484380000000004E-3</c:v>
                </c:pt>
                <c:pt idx="4999">
                  <c:v>7.9484380000000004E-3</c:v>
                </c:pt>
                <c:pt idx="5000">
                  <c:v>7.9484380000000004E-3</c:v>
                </c:pt>
                <c:pt idx="5001">
                  <c:v>7.9484380000000004E-3</c:v>
                </c:pt>
                <c:pt idx="5002">
                  <c:v>7.9484380000000004E-3</c:v>
                </c:pt>
                <c:pt idx="5003">
                  <c:v>7.9484380000000004E-3</c:v>
                </c:pt>
                <c:pt idx="5004">
                  <c:v>7.9484380000000004E-3</c:v>
                </c:pt>
                <c:pt idx="5005">
                  <c:v>7.9484380000000004E-3</c:v>
                </c:pt>
                <c:pt idx="5006">
                  <c:v>7.9484380000000004E-3</c:v>
                </c:pt>
                <c:pt idx="5007">
                  <c:v>7.9484380000000004E-3</c:v>
                </c:pt>
                <c:pt idx="5008">
                  <c:v>7.9484380000000004E-3</c:v>
                </c:pt>
                <c:pt idx="5009">
                  <c:v>7.9484380000000004E-3</c:v>
                </c:pt>
                <c:pt idx="5010">
                  <c:v>7.9484380000000004E-3</c:v>
                </c:pt>
                <c:pt idx="5011">
                  <c:v>7.9484380000000004E-3</c:v>
                </c:pt>
                <c:pt idx="5012">
                  <c:v>7.9484380000000004E-3</c:v>
                </c:pt>
                <c:pt idx="5013">
                  <c:v>7.9484380000000004E-3</c:v>
                </c:pt>
                <c:pt idx="5014">
                  <c:v>7.9484380000000004E-3</c:v>
                </c:pt>
                <c:pt idx="5015">
                  <c:v>7.9484380000000004E-3</c:v>
                </c:pt>
                <c:pt idx="5016">
                  <c:v>7.9484380000000004E-3</c:v>
                </c:pt>
                <c:pt idx="5017">
                  <c:v>7.9484380000000004E-3</c:v>
                </c:pt>
                <c:pt idx="5018">
                  <c:v>7.9484380000000004E-3</c:v>
                </c:pt>
                <c:pt idx="5019">
                  <c:v>7.9484380000000004E-3</c:v>
                </c:pt>
                <c:pt idx="5020">
                  <c:v>7.9484380000000004E-3</c:v>
                </c:pt>
                <c:pt idx="5021">
                  <c:v>7.9484380000000004E-3</c:v>
                </c:pt>
                <c:pt idx="5022">
                  <c:v>7.9484380000000004E-3</c:v>
                </c:pt>
                <c:pt idx="5023">
                  <c:v>7.9484380000000004E-3</c:v>
                </c:pt>
                <c:pt idx="5024">
                  <c:v>7.9484380000000004E-3</c:v>
                </c:pt>
                <c:pt idx="5025">
                  <c:v>7.9484380000000004E-3</c:v>
                </c:pt>
                <c:pt idx="5026">
                  <c:v>7.9484380000000004E-3</c:v>
                </c:pt>
                <c:pt idx="5027">
                  <c:v>7.9484380000000004E-3</c:v>
                </c:pt>
                <c:pt idx="5028">
                  <c:v>7.9484380000000004E-3</c:v>
                </c:pt>
                <c:pt idx="5029">
                  <c:v>7.9484380000000004E-3</c:v>
                </c:pt>
                <c:pt idx="5030">
                  <c:v>7.9484380000000004E-3</c:v>
                </c:pt>
                <c:pt idx="5031">
                  <c:v>7.9484380000000004E-3</c:v>
                </c:pt>
                <c:pt idx="5032">
                  <c:v>7.9484380000000004E-3</c:v>
                </c:pt>
                <c:pt idx="5033">
                  <c:v>7.9484380000000004E-3</c:v>
                </c:pt>
                <c:pt idx="5034">
                  <c:v>7.9484380000000004E-3</c:v>
                </c:pt>
                <c:pt idx="5035">
                  <c:v>7.9484380000000004E-3</c:v>
                </c:pt>
                <c:pt idx="5036">
                  <c:v>7.9484380000000004E-3</c:v>
                </c:pt>
                <c:pt idx="5037">
                  <c:v>7.9484380000000004E-3</c:v>
                </c:pt>
                <c:pt idx="5038">
                  <c:v>7.9484380000000004E-3</c:v>
                </c:pt>
                <c:pt idx="5039">
                  <c:v>7.9484380000000004E-3</c:v>
                </c:pt>
                <c:pt idx="5040">
                  <c:v>7.9484380000000004E-3</c:v>
                </c:pt>
                <c:pt idx="5041">
                  <c:v>7.9484380000000004E-3</c:v>
                </c:pt>
                <c:pt idx="5042">
                  <c:v>7.9484380000000004E-3</c:v>
                </c:pt>
                <c:pt idx="5043">
                  <c:v>7.9484380000000004E-3</c:v>
                </c:pt>
                <c:pt idx="5044">
                  <c:v>7.9484380000000004E-3</c:v>
                </c:pt>
                <c:pt idx="5045">
                  <c:v>7.9484380000000004E-3</c:v>
                </c:pt>
                <c:pt idx="5046">
                  <c:v>7.9484380000000004E-3</c:v>
                </c:pt>
                <c:pt idx="5047">
                  <c:v>7.9484380000000004E-3</c:v>
                </c:pt>
                <c:pt idx="5048">
                  <c:v>7.9484380000000004E-3</c:v>
                </c:pt>
                <c:pt idx="5049">
                  <c:v>7.9484380000000004E-3</c:v>
                </c:pt>
                <c:pt idx="5050">
                  <c:v>7.9484380000000004E-3</c:v>
                </c:pt>
                <c:pt idx="5051">
                  <c:v>7.9484380000000004E-3</c:v>
                </c:pt>
                <c:pt idx="5052">
                  <c:v>7.9484380000000004E-3</c:v>
                </c:pt>
                <c:pt idx="5053">
                  <c:v>7.9484380000000004E-3</c:v>
                </c:pt>
                <c:pt idx="5054">
                  <c:v>7.9484380000000004E-3</c:v>
                </c:pt>
                <c:pt idx="5055">
                  <c:v>7.9484380000000004E-3</c:v>
                </c:pt>
                <c:pt idx="5056">
                  <c:v>7.9484380000000004E-3</c:v>
                </c:pt>
                <c:pt idx="5057">
                  <c:v>7.9484380000000004E-3</c:v>
                </c:pt>
                <c:pt idx="5058">
                  <c:v>7.9484380000000004E-3</c:v>
                </c:pt>
                <c:pt idx="5059">
                  <c:v>7.9484380000000004E-3</c:v>
                </c:pt>
                <c:pt idx="5060">
                  <c:v>7.9484380000000004E-3</c:v>
                </c:pt>
                <c:pt idx="5061">
                  <c:v>7.9484380000000004E-3</c:v>
                </c:pt>
                <c:pt idx="5062">
                  <c:v>7.9484380000000004E-3</c:v>
                </c:pt>
                <c:pt idx="5063">
                  <c:v>7.9484380000000004E-3</c:v>
                </c:pt>
                <c:pt idx="5064">
                  <c:v>7.9484380000000004E-3</c:v>
                </c:pt>
                <c:pt idx="5065">
                  <c:v>7.9484380000000004E-3</c:v>
                </c:pt>
                <c:pt idx="5066">
                  <c:v>7.9484380000000004E-3</c:v>
                </c:pt>
                <c:pt idx="5067">
                  <c:v>7.9484380000000004E-3</c:v>
                </c:pt>
                <c:pt idx="5068">
                  <c:v>7.9484380000000004E-3</c:v>
                </c:pt>
                <c:pt idx="5069">
                  <c:v>7.9484380000000004E-3</c:v>
                </c:pt>
                <c:pt idx="5070">
                  <c:v>7.9484380000000004E-3</c:v>
                </c:pt>
                <c:pt idx="5071">
                  <c:v>7.9484380000000004E-3</c:v>
                </c:pt>
                <c:pt idx="5072">
                  <c:v>7.9484380000000004E-3</c:v>
                </c:pt>
                <c:pt idx="5073">
                  <c:v>7.9484380000000004E-3</c:v>
                </c:pt>
                <c:pt idx="5074">
                  <c:v>7.9484380000000004E-3</c:v>
                </c:pt>
                <c:pt idx="5075">
                  <c:v>7.9484380000000004E-3</c:v>
                </c:pt>
                <c:pt idx="5076">
                  <c:v>7.9484380000000004E-3</c:v>
                </c:pt>
                <c:pt idx="5077">
                  <c:v>7.9484380000000004E-3</c:v>
                </c:pt>
                <c:pt idx="5078">
                  <c:v>7.9484380000000004E-3</c:v>
                </c:pt>
                <c:pt idx="5079">
                  <c:v>7.9484380000000004E-3</c:v>
                </c:pt>
                <c:pt idx="5080">
                  <c:v>7.9484380000000004E-3</c:v>
                </c:pt>
                <c:pt idx="5081">
                  <c:v>7.9484380000000004E-3</c:v>
                </c:pt>
                <c:pt idx="5082">
                  <c:v>7.9484380000000004E-3</c:v>
                </c:pt>
                <c:pt idx="5083">
                  <c:v>7.9484380000000004E-3</c:v>
                </c:pt>
                <c:pt idx="5084">
                  <c:v>7.9484380000000004E-3</c:v>
                </c:pt>
                <c:pt idx="5085">
                  <c:v>7.9484380000000004E-3</c:v>
                </c:pt>
                <c:pt idx="5086">
                  <c:v>7.9484380000000004E-3</c:v>
                </c:pt>
                <c:pt idx="5087">
                  <c:v>7.9484380000000004E-3</c:v>
                </c:pt>
                <c:pt idx="5088">
                  <c:v>7.9484380000000004E-3</c:v>
                </c:pt>
                <c:pt idx="5089">
                  <c:v>7.9484380000000004E-3</c:v>
                </c:pt>
                <c:pt idx="5090">
                  <c:v>7.9484380000000004E-3</c:v>
                </c:pt>
                <c:pt idx="5091">
                  <c:v>7.9484380000000004E-3</c:v>
                </c:pt>
                <c:pt idx="5092">
                  <c:v>7.9484380000000004E-3</c:v>
                </c:pt>
                <c:pt idx="5093">
                  <c:v>7.9484380000000004E-3</c:v>
                </c:pt>
                <c:pt idx="5094">
                  <c:v>7.9484380000000004E-3</c:v>
                </c:pt>
                <c:pt idx="5095">
                  <c:v>7.9484380000000004E-3</c:v>
                </c:pt>
                <c:pt idx="5096">
                  <c:v>7.9484380000000004E-3</c:v>
                </c:pt>
                <c:pt idx="5097">
                  <c:v>7.9484380000000004E-3</c:v>
                </c:pt>
                <c:pt idx="5098">
                  <c:v>7.9484380000000004E-3</c:v>
                </c:pt>
                <c:pt idx="5099">
                  <c:v>7.9484380000000004E-3</c:v>
                </c:pt>
                <c:pt idx="5100">
                  <c:v>7.9484380000000004E-3</c:v>
                </c:pt>
                <c:pt idx="5101">
                  <c:v>7.9484380000000004E-3</c:v>
                </c:pt>
                <c:pt idx="5102">
                  <c:v>7.9484380000000004E-3</c:v>
                </c:pt>
                <c:pt idx="5103">
                  <c:v>7.9484380000000004E-3</c:v>
                </c:pt>
                <c:pt idx="5104">
                  <c:v>7.9484380000000004E-3</c:v>
                </c:pt>
                <c:pt idx="5105">
                  <c:v>7.9484380000000004E-3</c:v>
                </c:pt>
                <c:pt idx="5106">
                  <c:v>7.9484380000000004E-3</c:v>
                </c:pt>
                <c:pt idx="5107">
                  <c:v>7.9484380000000004E-3</c:v>
                </c:pt>
                <c:pt idx="5108">
                  <c:v>7.9484380000000004E-3</c:v>
                </c:pt>
                <c:pt idx="5109">
                  <c:v>7.9484380000000004E-3</c:v>
                </c:pt>
                <c:pt idx="5110">
                  <c:v>7.9484380000000004E-3</c:v>
                </c:pt>
                <c:pt idx="5111">
                  <c:v>7.9484380000000004E-3</c:v>
                </c:pt>
                <c:pt idx="5112">
                  <c:v>7.9484380000000004E-3</c:v>
                </c:pt>
                <c:pt idx="5113">
                  <c:v>7.9484380000000004E-3</c:v>
                </c:pt>
                <c:pt idx="5114">
                  <c:v>7.9484380000000004E-3</c:v>
                </c:pt>
                <c:pt idx="5115">
                  <c:v>7.9484380000000004E-3</c:v>
                </c:pt>
                <c:pt idx="5116">
                  <c:v>7.9484380000000004E-3</c:v>
                </c:pt>
                <c:pt idx="5117">
                  <c:v>7.9484380000000004E-3</c:v>
                </c:pt>
                <c:pt idx="5118">
                  <c:v>7.9484380000000004E-3</c:v>
                </c:pt>
                <c:pt idx="5119">
                  <c:v>7.9484380000000004E-3</c:v>
                </c:pt>
                <c:pt idx="5120">
                  <c:v>7.9483720000000004E-3</c:v>
                </c:pt>
                <c:pt idx="5121">
                  <c:v>7.9484380000000004E-3</c:v>
                </c:pt>
                <c:pt idx="5122">
                  <c:v>7.9482849999999994E-3</c:v>
                </c:pt>
                <c:pt idx="5123">
                  <c:v>7.9484380000000004E-3</c:v>
                </c:pt>
                <c:pt idx="5124">
                  <c:v>7.9483269999999998E-3</c:v>
                </c:pt>
                <c:pt idx="5125">
                  <c:v>7.9481220000000002E-3</c:v>
                </c:pt>
                <c:pt idx="5126">
                  <c:v>7.9484380000000004E-3</c:v>
                </c:pt>
                <c:pt idx="5127">
                  <c:v>7.9480530000000001E-3</c:v>
                </c:pt>
                <c:pt idx="5128">
                  <c:v>7.9479909999999997E-3</c:v>
                </c:pt>
                <c:pt idx="5129">
                  <c:v>7.9482890000000007E-3</c:v>
                </c:pt>
                <c:pt idx="5130">
                  <c:v>7.9475299999999995E-3</c:v>
                </c:pt>
                <c:pt idx="5131">
                  <c:v>7.9473760000000008E-3</c:v>
                </c:pt>
                <c:pt idx="5132">
                  <c:v>7.9467819999999995E-3</c:v>
                </c:pt>
                <c:pt idx="5133">
                  <c:v>7.9458819999999996E-3</c:v>
                </c:pt>
                <c:pt idx="5134">
                  <c:v>7.9456070000000004E-3</c:v>
                </c:pt>
                <c:pt idx="5135">
                  <c:v>7.9453930000000002E-3</c:v>
                </c:pt>
                <c:pt idx="5136">
                  <c:v>7.94774E-3</c:v>
                </c:pt>
                <c:pt idx="5137">
                  <c:v>7.9444049999999999E-3</c:v>
                </c:pt>
                <c:pt idx="5138">
                  <c:v>7.9464740000000002E-3</c:v>
                </c:pt>
                <c:pt idx="5139">
                  <c:v>7.9450519999999993E-3</c:v>
                </c:pt>
                <c:pt idx="5140">
                  <c:v>7.9413739999999993E-3</c:v>
                </c:pt>
                <c:pt idx="5141">
                  <c:v>7.9448999999999995E-3</c:v>
                </c:pt>
                <c:pt idx="5142">
                  <c:v>7.9405919999999998E-3</c:v>
                </c:pt>
                <c:pt idx="5143">
                  <c:v>7.936261E-3</c:v>
                </c:pt>
                <c:pt idx="5144">
                  <c:v>7.9446180000000005E-3</c:v>
                </c:pt>
                <c:pt idx="5145">
                  <c:v>7.9465239999999999E-3</c:v>
                </c:pt>
                <c:pt idx="5146">
                  <c:v>7.9394870000000003E-3</c:v>
                </c:pt>
                <c:pt idx="5147">
                  <c:v>7.9446919999999997E-3</c:v>
                </c:pt>
                <c:pt idx="5148">
                  <c:v>7.9452870000000005E-3</c:v>
                </c:pt>
                <c:pt idx="5149">
                  <c:v>7.9479310000000001E-3</c:v>
                </c:pt>
                <c:pt idx="5150">
                  <c:v>7.9483839999999993E-3</c:v>
                </c:pt>
                <c:pt idx="5151">
                  <c:v>7.9484380000000004E-3</c:v>
                </c:pt>
                <c:pt idx="5152">
                  <c:v>7.9484159999999998E-3</c:v>
                </c:pt>
                <c:pt idx="5153">
                  <c:v>7.9484380000000004E-3</c:v>
                </c:pt>
                <c:pt idx="5154">
                  <c:v>7.9484380000000004E-3</c:v>
                </c:pt>
                <c:pt idx="5155">
                  <c:v>7.9484380000000004E-3</c:v>
                </c:pt>
                <c:pt idx="5156">
                  <c:v>7.9484380000000004E-3</c:v>
                </c:pt>
                <c:pt idx="5157">
                  <c:v>7.9484380000000004E-3</c:v>
                </c:pt>
                <c:pt idx="5158">
                  <c:v>7.9484380000000004E-3</c:v>
                </c:pt>
                <c:pt idx="5159">
                  <c:v>7.9484380000000004E-3</c:v>
                </c:pt>
                <c:pt idx="5160">
                  <c:v>7.9484380000000004E-3</c:v>
                </c:pt>
                <c:pt idx="5161">
                  <c:v>7.9484380000000004E-3</c:v>
                </c:pt>
                <c:pt idx="5162">
                  <c:v>7.9484380000000004E-3</c:v>
                </c:pt>
                <c:pt idx="5163">
                  <c:v>7.9484380000000004E-3</c:v>
                </c:pt>
                <c:pt idx="5164">
                  <c:v>7.9484380000000004E-3</c:v>
                </c:pt>
                <c:pt idx="5165">
                  <c:v>7.9484380000000004E-3</c:v>
                </c:pt>
                <c:pt idx="5166">
                  <c:v>7.9484380000000004E-3</c:v>
                </c:pt>
                <c:pt idx="5167">
                  <c:v>7.9484380000000004E-3</c:v>
                </c:pt>
                <c:pt idx="5168">
                  <c:v>7.9484380000000004E-3</c:v>
                </c:pt>
                <c:pt idx="5169">
                  <c:v>7.9484380000000004E-3</c:v>
                </c:pt>
                <c:pt idx="5170">
                  <c:v>7.9484380000000004E-3</c:v>
                </c:pt>
                <c:pt idx="5171">
                  <c:v>7.9484380000000004E-3</c:v>
                </c:pt>
                <c:pt idx="5172">
                  <c:v>7.9484380000000004E-3</c:v>
                </c:pt>
                <c:pt idx="5173">
                  <c:v>7.9484380000000004E-3</c:v>
                </c:pt>
                <c:pt idx="5174">
                  <c:v>7.9484380000000004E-3</c:v>
                </c:pt>
                <c:pt idx="5175">
                  <c:v>7.9484380000000004E-3</c:v>
                </c:pt>
                <c:pt idx="5176">
                  <c:v>7.9484380000000004E-3</c:v>
                </c:pt>
                <c:pt idx="5177">
                  <c:v>7.9484380000000004E-3</c:v>
                </c:pt>
                <c:pt idx="5178">
                  <c:v>7.9484380000000004E-3</c:v>
                </c:pt>
                <c:pt idx="5179">
                  <c:v>7.9484380000000004E-3</c:v>
                </c:pt>
                <c:pt idx="5180">
                  <c:v>7.9484380000000004E-3</c:v>
                </c:pt>
                <c:pt idx="5181">
                  <c:v>7.9484380000000004E-3</c:v>
                </c:pt>
                <c:pt idx="5182">
                  <c:v>7.9484380000000004E-3</c:v>
                </c:pt>
                <c:pt idx="5183">
                  <c:v>7.9484380000000004E-3</c:v>
                </c:pt>
                <c:pt idx="5184">
                  <c:v>7.9484380000000004E-3</c:v>
                </c:pt>
                <c:pt idx="5185">
                  <c:v>7.9484380000000004E-3</c:v>
                </c:pt>
                <c:pt idx="5186">
                  <c:v>7.9484380000000004E-3</c:v>
                </c:pt>
                <c:pt idx="5187">
                  <c:v>7.9484380000000004E-3</c:v>
                </c:pt>
                <c:pt idx="5188">
                  <c:v>7.9484380000000004E-3</c:v>
                </c:pt>
                <c:pt idx="5189">
                  <c:v>7.9484380000000004E-3</c:v>
                </c:pt>
                <c:pt idx="5190">
                  <c:v>7.9484380000000004E-3</c:v>
                </c:pt>
                <c:pt idx="5191">
                  <c:v>7.9484380000000004E-3</c:v>
                </c:pt>
                <c:pt idx="5192">
                  <c:v>7.9484380000000004E-3</c:v>
                </c:pt>
                <c:pt idx="5193">
                  <c:v>7.9484380000000004E-3</c:v>
                </c:pt>
                <c:pt idx="5194">
                  <c:v>7.9484380000000004E-3</c:v>
                </c:pt>
                <c:pt idx="5195">
                  <c:v>7.9484380000000004E-3</c:v>
                </c:pt>
                <c:pt idx="5196">
                  <c:v>7.9484380000000004E-3</c:v>
                </c:pt>
                <c:pt idx="5197">
                  <c:v>7.9484380000000004E-3</c:v>
                </c:pt>
                <c:pt idx="5198">
                  <c:v>7.9484380000000004E-3</c:v>
                </c:pt>
                <c:pt idx="5199">
                  <c:v>7.9484380000000004E-3</c:v>
                </c:pt>
                <c:pt idx="5200">
                  <c:v>7.9484380000000004E-3</c:v>
                </c:pt>
                <c:pt idx="5201">
                  <c:v>7.9484380000000004E-3</c:v>
                </c:pt>
                <c:pt idx="5202">
                  <c:v>7.9484380000000004E-3</c:v>
                </c:pt>
                <c:pt idx="5203">
                  <c:v>7.9484380000000004E-3</c:v>
                </c:pt>
                <c:pt idx="5204">
                  <c:v>7.9484380000000004E-3</c:v>
                </c:pt>
                <c:pt idx="5205">
                  <c:v>7.9484380000000004E-3</c:v>
                </c:pt>
                <c:pt idx="5206">
                  <c:v>7.9484380000000004E-3</c:v>
                </c:pt>
                <c:pt idx="5207">
                  <c:v>7.9484380000000004E-3</c:v>
                </c:pt>
                <c:pt idx="5208">
                  <c:v>7.9484380000000004E-3</c:v>
                </c:pt>
                <c:pt idx="5209">
                  <c:v>7.9484380000000004E-3</c:v>
                </c:pt>
                <c:pt idx="5210">
                  <c:v>7.9484380000000004E-3</c:v>
                </c:pt>
                <c:pt idx="5211">
                  <c:v>7.9484380000000004E-3</c:v>
                </c:pt>
                <c:pt idx="5212">
                  <c:v>7.9484380000000004E-3</c:v>
                </c:pt>
                <c:pt idx="5213">
                  <c:v>7.9484380000000004E-3</c:v>
                </c:pt>
                <c:pt idx="5214">
                  <c:v>7.9484380000000004E-3</c:v>
                </c:pt>
                <c:pt idx="5215">
                  <c:v>7.9484380000000004E-3</c:v>
                </c:pt>
                <c:pt idx="5216">
                  <c:v>7.9484380000000004E-3</c:v>
                </c:pt>
                <c:pt idx="5217">
                  <c:v>7.9484380000000004E-3</c:v>
                </c:pt>
                <c:pt idx="5218">
                  <c:v>7.9484380000000004E-3</c:v>
                </c:pt>
                <c:pt idx="5219">
                  <c:v>7.9484380000000004E-3</c:v>
                </c:pt>
                <c:pt idx="5220">
                  <c:v>7.9484380000000004E-3</c:v>
                </c:pt>
                <c:pt idx="5221">
                  <c:v>7.9484380000000004E-3</c:v>
                </c:pt>
                <c:pt idx="5222">
                  <c:v>7.9484380000000004E-3</c:v>
                </c:pt>
                <c:pt idx="5223">
                  <c:v>7.9484380000000004E-3</c:v>
                </c:pt>
                <c:pt idx="5224">
                  <c:v>7.9484380000000004E-3</c:v>
                </c:pt>
                <c:pt idx="5225">
                  <c:v>7.9484380000000004E-3</c:v>
                </c:pt>
                <c:pt idx="5226">
                  <c:v>7.9484380000000004E-3</c:v>
                </c:pt>
                <c:pt idx="5227">
                  <c:v>7.9484380000000004E-3</c:v>
                </c:pt>
                <c:pt idx="5228">
                  <c:v>7.9484380000000004E-3</c:v>
                </c:pt>
                <c:pt idx="5229">
                  <c:v>7.9484380000000004E-3</c:v>
                </c:pt>
                <c:pt idx="5230">
                  <c:v>7.9484380000000004E-3</c:v>
                </c:pt>
                <c:pt idx="5231">
                  <c:v>7.9484380000000004E-3</c:v>
                </c:pt>
                <c:pt idx="5232">
                  <c:v>7.9484380000000004E-3</c:v>
                </c:pt>
                <c:pt idx="5233">
                  <c:v>7.9484380000000004E-3</c:v>
                </c:pt>
                <c:pt idx="5234">
                  <c:v>7.9484380000000004E-3</c:v>
                </c:pt>
                <c:pt idx="5235">
                  <c:v>7.9484380000000004E-3</c:v>
                </c:pt>
                <c:pt idx="5236">
                  <c:v>7.9484380000000004E-3</c:v>
                </c:pt>
                <c:pt idx="5237">
                  <c:v>7.9484380000000004E-3</c:v>
                </c:pt>
                <c:pt idx="5238">
                  <c:v>7.9484380000000004E-3</c:v>
                </c:pt>
                <c:pt idx="5239">
                  <c:v>7.9484380000000004E-3</c:v>
                </c:pt>
                <c:pt idx="5240">
                  <c:v>7.9484380000000004E-3</c:v>
                </c:pt>
                <c:pt idx="5241">
                  <c:v>7.9484380000000004E-3</c:v>
                </c:pt>
                <c:pt idx="5242">
                  <c:v>7.9484380000000004E-3</c:v>
                </c:pt>
                <c:pt idx="5243">
                  <c:v>7.9484380000000004E-3</c:v>
                </c:pt>
                <c:pt idx="5244">
                  <c:v>7.9484380000000004E-3</c:v>
                </c:pt>
                <c:pt idx="5245">
                  <c:v>7.9484380000000004E-3</c:v>
                </c:pt>
                <c:pt idx="5246">
                  <c:v>7.9484380000000004E-3</c:v>
                </c:pt>
                <c:pt idx="5247">
                  <c:v>7.9484380000000004E-3</c:v>
                </c:pt>
                <c:pt idx="5248">
                  <c:v>7.9484380000000004E-3</c:v>
                </c:pt>
                <c:pt idx="5249">
                  <c:v>7.9484380000000004E-3</c:v>
                </c:pt>
                <c:pt idx="5250">
                  <c:v>7.9484380000000004E-3</c:v>
                </c:pt>
                <c:pt idx="5251">
                  <c:v>7.9484380000000004E-3</c:v>
                </c:pt>
                <c:pt idx="5252">
                  <c:v>7.9484380000000004E-3</c:v>
                </c:pt>
                <c:pt idx="5253">
                  <c:v>7.9484380000000004E-3</c:v>
                </c:pt>
                <c:pt idx="5254">
                  <c:v>7.9484380000000004E-3</c:v>
                </c:pt>
                <c:pt idx="5255">
                  <c:v>7.9484380000000004E-3</c:v>
                </c:pt>
                <c:pt idx="5256">
                  <c:v>7.9484380000000004E-3</c:v>
                </c:pt>
                <c:pt idx="5257">
                  <c:v>7.9484380000000004E-3</c:v>
                </c:pt>
                <c:pt idx="5258">
                  <c:v>7.9484380000000004E-3</c:v>
                </c:pt>
                <c:pt idx="5259">
                  <c:v>7.9484380000000004E-3</c:v>
                </c:pt>
                <c:pt idx="5260">
                  <c:v>7.9484380000000004E-3</c:v>
                </c:pt>
                <c:pt idx="5261">
                  <c:v>7.9484380000000004E-3</c:v>
                </c:pt>
                <c:pt idx="5262">
                  <c:v>7.9484380000000004E-3</c:v>
                </c:pt>
                <c:pt idx="5263">
                  <c:v>7.9484380000000004E-3</c:v>
                </c:pt>
                <c:pt idx="5264">
                  <c:v>7.9484380000000004E-3</c:v>
                </c:pt>
                <c:pt idx="5265">
                  <c:v>7.9484380000000004E-3</c:v>
                </c:pt>
                <c:pt idx="5266">
                  <c:v>7.9484380000000004E-3</c:v>
                </c:pt>
                <c:pt idx="5267">
                  <c:v>7.9484380000000004E-3</c:v>
                </c:pt>
                <c:pt idx="5268">
                  <c:v>7.9484380000000004E-3</c:v>
                </c:pt>
                <c:pt idx="5269">
                  <c:v>7.9484380000000004E-3</c:v>
                </c:pt>
                <c:pt idx="5270">
                  <c:v>7.9484380000000004E-3</c:v>
                </c:pt>
                <c:pt idx="5271">
                  <c:v>7.9484380000000004E-3</c:v>
                </c:pt>
                <c:pt idx="5272">
                  <c:v>7.9484380000000004E-3</c:v>
                </c:pt>
                <c:pt idx="5273">
                  <c:v>7.9484380000000004E-3</c:v>
                </c:pt>
                <c:pt idx="5274">
                  <c:v>7.9484380000000004E-3</c:v>
                </c:pt>
                <c:pt idx="5275">
                  <c:v>7.9484380000000004E-3</c:v>
                </c:pt>
                <c:pt idx="5276">
                  <c:v>7.9484380000000004E-3</c:v>
                </c:pt>
                <c:pt idx="5277">
                  <c:v>7.9484380000000004E-3</c:v>
                </c:pt>
                <c:pt idx="5278">
                  <c:v>7.9484380000000004E-3</c:v>
                </c:pt>
                <c:pt idx="5279">
                  <c:v>7.9484380000000004E-3</c:v>
                </c:pt>
                <c:pt idx="5280">
                  <c:v>7.9484380000000004E-3</c:v>
                </c:pt>
                <c:pt idx="5281">
                  <c:v>7.9484380000000004E-3</c:v>
                </c:pt>
                <c:pt idx="5282">
                  <c:v>7.9484380000000004E-3</c:v>
                </c:pt>
                <c:pt idx="5283">
                  <c:v>7.9484380000000004E-3</c:v>
                </c:pt>
                <c:pt idx="5284">
                  <c:v>7.9484380000000004E-3</c:v>
                </c:pt>
                <c:pt idx="5285">
                  <c:v>7.9484380000000004E-3</c:v>
                </c:pt>
                <c:pt idx="5286">
                  <c:v>7.9484380000000004E-3</c:v>
                </c:pt>
                <c:pt idx="5287">
                  <c:v>7.9484380000000004E-3</c:v>
                </c:pt>
                <c:pt idx="5288">
                  <c:v>7.9484380000000004E-3</c:v>
                </c:pt>
                <c:pt idx="5289">
                  <c:v>7.9484380000000004E-3</c:v>
                </c:pt>
                <c:pt idx="5290">
                  <c:v>7.9484380000000004E-3</c:v>
                </c:pt>
                <c:pt idx="5291">
                  <c:v>7.9484380000000004E-3</c:v>
                </c:pt>
                <c:pt idx="5292">
                  <c:v>7.9484380000000004E-3</c:v>
                </c:pt>
                <c:pt idx="5293">
                  <c:v>7.9484380000000004E-3</c:v>
                </c:pt>
                <c:pt idx="5294">
                  <c:v>7.9483929999999998E-3</c:v>
                </c:pt>
                <c:pt idx="5295">
                  <c:v>7.9484134999999994E-3</c:v>
                </c:pt>
                <c:pt idx="5296">
                  <c:v>7.9484380000000004E-3</c:v>
                </c:pt>
                <c:pt idx="5297">
                  <c:v>7.9484299999999994E-3</c:v>
                </c:pt>
                <c:pt idx="5298">
                  <c:v>7.9484380000000004E-3</c:v>
                </c:pt>
                <c:pt idx="5299">
                  <c:v>7.9484380000000004E-3</c:v>
                </c:pt>
                <c:pt idx="5300">
                  <c:v>7.9484380000000004E-3</c:v>
                </c:pt>
                <c:pt idx="5301">
                  <c:v>7.9484380000000004E-3</c:v>
                </c:pt>
                <c:pt idx="5302">
                  <c:v>7.9484380000000004E-3</c:v>
                </c:pt>
                <c:pt idx="5303">
                  <c:v>7.9484380000000004E-3</c:v>
                </c:pt>
                <c:pt idx="5304">
                  <c:v>7.9484380000000004E-3</c:v>
                </c:pt>
                <c:pt idx="5305">
                  <c:v>7.9484380000000004E-3</c:v>
                </c:pt>
                <c:pt idx="5306">
                  <c:v>7.9484380000000004E-3</c:v>
                </c:pt>
                <c:pt idx="5307">
                  <c:v>7.9484380000000004E-3</c:v>
                </c:pt>
                <c:pt idx="5308">
                  <c:v>7.9484380000000004E-3</c:v>
                </c:pt>
                <c:pt idx="5309">
                  <c:v>7.9484380000000004E-3</c:v>
                </c:pt>
                <c:pt idx="5310">
                  <c:v>7.9484380000000004E-3</c:v>
                </c:pt>
                <c:pt idx="5311">
                  <c:v>7.9484380000000004E-3</c:v>
                </c:pt>
                <c:pt idx="5312">
                  <c:v>7.9484380000000004E-3</c:v>
                </c:pt>
                <c:pt idx="5313">
                  <c:v>7.9484380000000004E-3</c:v>
                </c:pt>
                <c:pt idx="5314">
                  <c:v>7.9484380000000004E-3</c:v>
                </c:pt>
                <c:pt idx="5315">
                  <c:v>7.9484380000000004E-3</c:v>
                </c:pt>
                <c:pt idx="5316">
                  <c:v>7.9484380000000004E-3</c:v>
                </c:pt>
                <c:pt idx="5317">
                  <c:v>7.9484380000000004E-3</c:v>
                </c:pt>
                <c:pt idx="5318">
                  <c:v>7.9484380000000004E-3</c:v>
                </c:pt>
                <c:pt idx="5319">
                  <c:v>7.9484380000000004E-3</c:v>
                </c:pt>
                <c:pt idx="5320">
                  <c:v>7.9484380000000004E-3</c:v>
                </c:pt>
                <c:pt idx="5321">
                  <c:v>7.9484380000000004E-3</c:v>
                </c:pt>
                <c:pt idx="5322">
                  <c:v>7.9484380000000004E-3</c:v>
                </c:pt>
                <c:pt idx="5323">
                  <c:v>7.9484380000000004E-3</c:v>
                </c:pt>
                <c:pt idx="5324">
                  <c:v>7.9484380000000004E-3</c:v>
                </c:pt>
                <c:pt idx="5325">
                  <c:v>7.9484380000000004E-3</c:v>
                </c:pt>
                <c:pt idx="5326">
                  <c:v>7.9484380000000004E-3</c:v>
                </c:pt>
                <c:pt idx="5327">
                  <c:v>7.9484380000000004E-3</c:v>
                </c:pt>
                <c:pt idx="5328">
                  <c:v>7.9484380000000004E-3</c:v>
                </c:pt>
                <c:pt idx="5329">
                  <c:v>7.9484020000000002E-3</c:v>
                </c:pt>
                <c:pt idx="5330">
                  <c:v>7.9484380000000004E-3</c:v>
                </c:pt>
                <c:pt idx="5331">
                  <c:v>7.9484380000000004E-3</c:v>
                </c:pt>
                <c:pt idx="5332">
                  <c:v>7.9484380000000004E-3</c:v>
                </c:pt>
                <c:pt idx="5333">
                  <c:v>7.9484380000000004E-3</c:v>
                </c:pt>
                <c:pt idx="5334">
                  <c:v>7.9484169999999993E-3</c:v>
                </c:pt>
                <c:pt idx="5335">
                  <c:v>7.9484380000000004E-3</c:v>
                </c:pt>
                <c:pt idx="5336">
                  <c:v>7.9484380000000004E-3</c:v>
                </c:pt>
                <c:pt idx="5337">
                  <c:v>7.9483869999999995E-3</c:v>
                </c:pt>
                <c:pt idx="5338">
                  <c:v>7.9483864999999997E-3</c:v>
                </c:pt>
                <c:pt idx="5339">
                  <c:v>7.9484250000000003E-3</c:v>
                </c:pt>
                <c:pt idx="5340">
                  <c:v>7.9484150000000003E-3</c:v>
                </c:pt>
                <c:pt idx="5341">
                  <c:v>7.9483260000000003E-3</c:v>
                </c:pt>
                <c:pt idx="5342">
                  <c:v>7.9482300000000006E-3</c:v>
                </c:pt>
                <c:pt idx="5343">
                  <c:v>7.9481780000000002E-3</c:v>
                </c:pt>
                <c:pt idx="5344">
                  <c:v>7.9482870000000001E-3</c:v>
                </c:pt>
                <c:pt idx="5345">
                  <c:v>7.9479925000000007E-3</c:v>
                </c:pt>
                <c:pt idx="5346">
                  <c:v>7.9479149999999998E-3</c:v>
                </c:pt>
                <c:pt idx="5347">
                  <c:v>7.9483179999999994E-3</c:v>
                </c:pt>
                <c:pt idx="5348">
                  <c:v>7.9478859999999995E-3</c:v>
                </c:pt>
                <c:pt idx="5349">
                  <c:v>7.9477799999999998E-3</c:v>
                </c:pt>
                <c:pt idx="5350">
                  <c:v>7.9473760000000008E-3</c:v>
                </c:pt>
                <c:pt idx="5351">
                  <c:v>7.9477149999999993E-3</c:v>
                </c:pt>
                <c:pt idx="5352">
                  <c:v>7.9475039999999993E-3</c:v>
                </c:pt>
                <c:pt idx="5353">
                  <c:v>7.9480920000000004E-3</c:v>
                </c:pt>
                <c:pt idx="5354">
                  <c:v>7.9475899999999992E-3</c:v>
                </c:pt>
                <c:pt idx="5355">
                  <c:v>7.9472220000000003E-3</c:v>
                </c:pt>
                <c:pt idx="5356">
                  <c:v>7.9444124999999994E-3</c:v>
                </c:pt>
                <c:pt idx="5357">
                  <c:v>7.9448479999999991E-3</c:v>
                </c:pt>
                <c:pt idx="5358">
                  <c:v>7.9455989999999994E-3</c:v>
                </c:pt>
                <c:pt idx="5359">
                  <c:v>7.942958E-3</c:v>
                </c:pt>
                <c:pt idx="5360">
                  <c:v>7.9409630000000005E-3</c:v>
                </c:pt>
                <c:pt idx="5361">
                  <c:v>7.943192E-3</c:v>
                </c:pt>
                <c:pt idx="5362">
                  <c:v>7.9419260000000002E-3</c:v>
                </c:pt>
                <c:pt idx="5363">
                  <c:v>7.9425954999999999E-3</c:v>
                </c:pt>
                <c:pt idx="5364">
                  <c:v>7.9424060000000008E-3</c:v>
                </c:pt>
                <c:pt idx="5365">
                  <c:v>7.9400930000000005E-3</c:v>
                </c:pt>
                <c:pt idx="5366">
                  <c:v>7.9461440000000005E-3</c:v>
                </c:pt>
                <c:pt idx="5367">
                  <c:v>7.9411700000000009E-3</c:v>
                </c:pt>
                <c:pt idx="5368">
                  <c:v>7.9378750000000005E-3</c:v>
                </c:pt>
                <c:pt idx="5369">
                  <c:v>7.9446599999999992E-3</c:v>
                </c:pt>
                <c:pt idx="5370">
                  <c:v>7.9350749999999998E-3</c:v>
                </c:pt>
                <c:pt idx="5371">
                  <c:v>7.9423879999999999E-3</c:v>
                </c:pt>
                <c:pt idx="5372">
                  <c:v>7.9350170000000008E-3</c:v>
                </c:pt>
                <c:pt idx="5373">
                  <c:v>7.9413720000000004E-3</c:v>
                </c:pt>
                <c:pt idx="5374">
                  <c:v>7.9400579999999998E-3</c:v>
                </c:pt>
                <c:pt idx="5375">
                  <c:v>7.9404790000000003E-3</c:v>
                </c:pt>
                <c:pt idx="5376">
                  <c:v>7.9429484999999998E-3</c:v>
                </c:pt>
                <c:pt idx="5377">
                  <c:v>7.9405229999999997E-3</c:v>
                </c:pt>
                <c:pt idx="5378">
                  <c:v>7.9377219999999995E-3</c:v>
                </c:pt>
                <c:pt idx="5379">
                  <c:v>7.9431469999999994E-3</c:v>
                </c:pt>
                <c:pt idx="5380">
                  <c:v>7.9431550000000004E-3</c:v>
                </c:pt>
                <c:pt idx="5381">
                  <c:v>7.9396880000000003E-3</c:v>
                </c:pt>
                <c:pt idx="5382">
                  <c:v>7.9415230000000007E-3</c:v>
                </c:pt>
                <c:pt idx="5383">
                  <c:v>7.9462370000000001E-3</c:v>
                </c:pt>
                <c:pt idx="5384">
                  <c:v>7.9353270000000007E-3</c:v>
                </c:pt>
                <c:pt idx="5385">
                  <c:v>7.9350470000000006E-3</c:v>
                </c:pt>
                <c:pt idx="5386">
                  <c:v>7.9460169999999997E-3</c:v>
                </c:pt>
                <c:pt idx="5387">
                  <c:v>7.9458040000000008E-3</c:v>
                </c:pt>
                <c:pt idx="5388">
                  <c:v>7.9446294999999997E-3</c:v>
                </c:pt>
                <c:pt idx="5389">
                  <c:v>7.9395549999999992E-3</c:v>
                </c:pt>
                <c:pt idx="5390">
                  <c:v>7.9446770000000007E-3</c:v>
                </c:pt>
                <c:pt idx="5391">
                  <c:v>7.9405580000000003E-3</c:v>
                </c:pt>
                <c:pt idx="5392">
                  <c:v>7.9349829999999996E-3</c:v>
                </c:pt>
                <c:pt idx="5393">
                  <c:v>7.9409275000000001E-3</c:v>
                </c:pt>
                <c:pt idx="5394">
                  <c:v>7.9316809999999995E-3</c:v>
                </c:pt>
                <c:pt idx="5395">
                  <c:v>7.9425274999999993E-3</c:v>
                </c:pt>
                <c:pt idx="5396">
                  <c:v>7.9409540000000001E-3</c:v>
                </c:pt>
                <c:pt idx="5397">
                  <c:v>7.9346439999999994E-3</c:v>
                </c:pt>
                <c:pt idx="5398">
                  <c:v>7.9401550000000008E-3</c:v>
                </c:pt>
                <c:pt idx="5399">
                  <c:v>7.9370039999999992E-3</c:v>
                </c:pt>
                <c:pt idx="5400">
                  <c:v>7.9329039999999993E-3</c:v>
                </c:pt>
                <c:pt idx="5401">
                  <c:v>7.9432240000000005E-3</c:v>
                </c:pt>
                <c:pt idx="5402">
                  <c:v>7.9438410000000001E-3</c:v>
                </c:pt>
                <c:pt idx="5403">
                  <c:v>7.9397909999999999E-3</c:v>
                </c:pt>
                <c:pt idx="5404">
                  <c:v>7.9252139999999999E-3</c:v>
                </c:pt>
                <c:pt idx="5405">
                  <c:v>7.9401750000000007E-3</c:v>
                </c:pt>
                <c:pt idx="5406">
                  <c:v>7.9434420000000002E-3</c:v>
                </c:pt>
                <c:pt idx="5407">
                  <c:v>7.9423099999999993E-3</c:v>
                </c:pt>
                <c:pt idx="5408">
                  <c:v>7.9421200000000004E-3</c:v>
                </c:pt>
                <c:pt idx="5409">
                  <c:v>7.9388370000000007E-3</c:v>
                </c:pt>
                <c:pt idx="5410">
                  <c:v>7.9401630000000001E-3</c:v>
                </c:pt>
                <c:pt idx="5411">
                  <c:v>7.9349620000000003E-3</c:v>
                </c:pt>
                <c:pt idx="5412">
                  <c:v>7.9403410000000001E-3</c:v>
                </c:pt>
                <c:pt idx="5413">
                  <c:v>7.9369920000000004E-3</c:v>
                </c:pt>
                <c:pt idx="5414">
                  <c:v>7.9397619999999995E-3</c:v>
                </c:pt>
                <c:pt idx="5415">
                  <c:v>7.9323859999999996E-3</c:v>
                </c:pt>
                <c:pt idx="5416">
                  <c:v>7.9416039999999997E-3</c:v>
                </c:pt>
                <c:pt idx="5417">
                  <c:v>7.9410580000000008E-3</c:v>
                </c:pt>
                <c:pt idx="5418">
                  <c:v>7.9475440000000008E-3</c:v>
                </c:pt>
                <c:pt idx="5419">
                  <c:v>7.9338369999999991E-3</c:v>
                </c:pt>
                <c:pt idx="5420">
                  <c:v>7.9368979999999995E-3</c:v>
                </c:pt>
                <c:pt idx="5421">
                  <c:v>7.9371240000000003E-3</c:v>
                </c:pt>
                <c:pt idx="5422">
                  <c:v>7.9341240000000007E-3</c:v>
                </c:pt>
                <c:pt idx="5423">
                  <c:v>7.9411570000000008E-3</c:v>
                </c:pt>
                <c:pt idx="5424">
                  <c:v>7.9464919999999994E-3</c:v>
                </c:pt>
                <c:pt idx="5425">
                  <c:v>7.9410790000000002E-3</c:v>
                </c:pt>
                <c:pt idx="5426">
                  <c:v>7.9437485000000002E-3</c:v>
                </c:pt>
                <c:pt idx="5427">
                  <c:v>7.9363769999999997E-3</c:v>
                </c:pt>
                <c:pt idx="5428">
                  <c:v>7.9407760000000001E-3</c:v>
                </c:pt>
                <c:pt idx="5429">
                  <c:v>7.9381309999999993E-3</c:v>
                </c:pt>
                <c:pt idx="5430">
                  <c:v>7.9456460000000007E-3</c:v>
                </c:pt>
                <c:pt idx="5431">
                  <c:v>7.9259259999999998E-3</c:v>
                </c:pt>
                <c:pt idx="5432">
                  <c:v>7.9418224999999992E-3</c:v>
                </c:pt>
                <c:pt idx="5433">
                  <c:v>7.9374749999999994E-3</c:v>
                </c:pt>
                <c:pt idx="5434">
                  <c:v>7.9428209999999992E-3</c:v>
                </c:pt>
                <c:pt idx="5435">
                  <c:v>7.9331035000000001E-3</c:v>
                </c:pt>
                <c:pt idx="5436">
                  <c:v>7.9394979999999997E-3</c:v>
                </c:pt>
                <c:pt idx="5437">
                  <c:v>7.9344949999999997E-3</c:v>
                </c:pt>
                <c:pt idx="5438">
                  <c:v>7.9399899999999992E-3</c:v>
                </c:pt>
                <c:pt idx="5439">
                  <c:v>7.9357549999999992E-3</c:v>
                </c:pt>
                <c:pt idx="5440">
                  <c:v>7.9323959999999995E-3</c:v>
                </c:pt>
                <c:pt idx="5441">
                  <c:v>7.9376069999999993E-3</c:v>
                </c:pt>
                <c:pt idx="5442">
                  <c:v>7.9407169999999999E-3</c:v>
                </c:pt>
                <c:pt idx="5443">
                  <c:v>7.9346720000000003E-3</c:v>
                </c:pt>
                <c:pt idx="5444">
                  <c:v>7.9391514999999999E-3</c:v>
                </c:pt>
                <c:pt idx="5445">
                  <c:v>7.9297029999999998E-3</c:v>
                </c:pt>
                <c:pt idx="5446">
                  <c:v>7.9434339999999992E-3</c:v>
                </c:pt>
                <c:pt idx="5447">
                  <c:v>7.9462860000000003E-3</c:v>
                </c:pt>
                <c:pt idx="5448">
                  <c:v>7.9376580000000002E-3</c:v>
                </c:pt>
                <c:pt idx="5449">
                  <c:v>7.9393520000000002E-3</c:v>
                </c:pt>
                <c:pt idx="5450">
                  <c:v>7.9426150000000001E-3</c:v>
                </c:pt>
                <c:pt idx="5451">
                  <c:v>7.936373E-3</c:v>
                </c:pt>
                <c:pt idx="5452">
                  <c:v>7.9415560000000007E-3</c:v>
                </c:pt>
                <c:pt idx="5453">
                  <c:v>7.9394749999999997E-3</c:v>
                </c:pt>
                <c:pt idx="5454">
                  <c:v>7.940496E-3</c:v>
                </c:pt>
                <c:pt idx="5455">
                  <c:v>7.9373840000000005E-3</c:v>
                </c:pt>
                <c:pt idx="5456">
                  <c:v>7.9255699999999998E-3</c:v>
                </c:pt>
                <c:pt idx="5457">
                  <c:v>7.9376610000000004E-3</c:v>
                </c:pt>
                <c:pt idx="5458">
                  <c:v>7.940763E-3</c:v>
                </c:pt>
                <c:pt idx="5459">
                  <c:v>7.9443585000000001E-3</c:v>
                </c:pt>
                <c:pt idx="5460">
                  <c:v>7.9385549999999999E-3</c:v>
                </c:pt>
                <c:pt idx="5461">
                  <c:v>7.9346764999999996E-3</c:v>
                </c:pt>
                <c:pt idx="5462">
                  <c:v>7.9475180000000006E-3</c:v>
                </c:pt>
                <c:pt idx="5463">
                  <c:v>7.9396009999999993E-3</c:v>
                </c:pt>
                <c:pt idx="5464">
                  <c:v>7.9406705000000001E-3</c:v>
                </c:pt>
                <c:pt idx="5465">
                  <c:v>7.9430969999999997E-3</c:v>
                </c:pt>
                <c:pt idx="5466">
                  <c:v>7.9426830000000007E-3</c:v>
                </c:pt>
                <c:pt idx="5467">
                  <c:v>7.9366155000000008E-3</c:v>
                </c:pt>
                <c:pt idx="5468">
                  <c:v>7.9295930000000004E-3</c:v>
                </c:pt>
                <c:pt idx="5469">
                  <c:v>7.9302290000000004E-3</c:v>
                </c:pt>
                <c:pt idx="5470">
                  <c:v>7.9414975000000002E-3</c:v>
                </c:pt>
                <c:pt idx="5471">
                  <c:v>7.939972E-3</c:v>
                </c:pt>
                <c:pt idx="5472">
                  <c:v>7.9425720000000002E-3</c:v>
                </c:pt>
                <c:pt idx="5473">
                  <c:v>7.9405970000000006E-3</c:v>
                </c:pt>
                <c:pt idx="5474">
                  <c:v>7.9281309999999997E-3</c:v>
                </c:pt>
                <c:pt idx="5475">
                  <c:v>7.9388199999999992E-3</c:v>
                </c:pt>
                <c:pt idx="5476">
                  <c:v>7.9375999999999995E-3</c:v>
                </c:pt>
                <c:pt idx="5477">
                  <c:v>7.9449540000000006E-3</c:v>
                </c:pt>
                <c:pt idx="5478">
                  <c:v>7.9271570000000006E-3</c:v>
                </c:pt>
                <c:pt idx="5479">
                  <c:v>7.9432679999999999E-3</c:v>
                </c:pt>
                <c:pt idx="5480">
                  <c:v>7.9291159999999999E-3</c:v>
                </c:pt>
                <c:pt idx="5481">
                  <c:v>7.9426749999999997E-3</c:v>
                </c:pt>
                <c:pt idx="5482">
                  <c:v>7.9450709999999997E-3</c:v>
                </c:pt>
                <c:pt idx="5483">
                  <c:v>7.9429019999999999E-3</c:v>
                </c:pt>
                <c:pt idx="5484">
                  <c:v>7.947473E-3</c:v>
                </c:pt>
                <c:pt idx="5485">
                  <c:v>7.9481589999999998E-3</c:v>
                </c:pt>
                <c:pt idx="5486">
                  <c:v>7.9484380000000004E-3</c:v>
                </c:pt>
                <c:pt idx="5487">
                  <c:v>7.9484380000000004E-3</c:v>
                </c:pt>
                <c:pt idx="5488">
                  <c:v>7.9483969999999994E-3</c:v>
                </c:pt>
                <c:pt idx="5489">
                  <c:v>7.9484380000000004E-3</c:v>
                </c:pt>
                <c:pt idx="5490">
                  <c:v>7.9484380000000004E-3</c:v>
                </c:pt>
                <c:pt idx="5491">
                  <c:v>7.9484380000000004E-3</c:v>
                </c:pt>
                <c:pt idx="5492">
                  <c:v>7.9484380000000004E-3</c:v>
                </c:pt>
                <c:pt idx="5493">
                  <c:v>7.9484380000000004E-3</c:v>
                </c:pt>
                <c:pt idx="5494">
                  <c:v>7.9484380000000004E-3</c:v>
                </c:pt>
                <c:pt idx="5495">
                  <c:v>7.9484380000000004E-3</c:v>
                </c:pt>
                <c:pt idx="5496">
                  <c:v>7.9484380000000004E-3</c:v>
                </c:pt>
                <c:pt idx="5497">
                  <c:v>7.9484380000000004E-3</c:v>
                </c:pt>
                <c:pt idx="5498">
                  <c:v>7.9484380000000004E-3</c:v>
                </c:pt>
                <c:pt idx="5499">
                  <c:v>7.9484380000000004E-3</c:v>
                </c:pt>
                <c:pt idx="5500">
                  <c:v>7.9484380000000004E-3</c:v>
                </c:pt>
                <c:pt idx="5501">
                  <c:v>7.9484380000000004E-3</c:v>
                </c:pt>
                <c:pt idx="5502">
                  <c:v>7.9484380000000004E-3</c:v>
                </c:pt>
                <c:pt idx="5503">
                  <c:v>7.9484380000000004E-3</c:v>
                </c:pt>
                <c:pt idx="5504">
                  <c:v>7.9484380000000004E-3</c:v>
                </c:pt>
                <c:pt idx="5505">
                  <c:v>7.9484380000000004E-3</c:v>
                </c:pt>
                <c:pt idx="5506">
                  <c:v>7.9484380000000004E-3</c:v>
                </c:pt>
                <c:pt idx="5507">
                  <c:v>7.9484380000000004E-3</c:v>
                </c:pt>
                <c:pt idx="5508">
                  <c:v>7.9484380000000004E-3</c:v>
                </c:pt>
                <c:pt idx="5509">
                  <c:v>7.9484380000000004E-3</c:v>
                </c:pt>
                <c:pt idx="5510">
                  <c:v>7.9484380000000004E-3</c:v>
                </c:pt>
                <c:pt idx="5511">
                  <c:v>7.9484380000000004E-3</c:v>
                </c:pt>
                <c:pt idx="5512">
                  <c:v>7.9484380000000004E-3</c:v>
                </c:pt>
                <c:pt idx="5513">
                  <c:v>7.9484380000000004E-3</c:v>
                </c:pt>
                <c:pt idx="5514">
                  <c:v>7.9484380000000004E-3</c:v>
                </c:pt>
                <c:pt idx="5515">
                  <c:v>7.9484380000000004E-3</c:v>
                </c:pt>
                <c:pt idx="5516">
                  <c:v>7.9484380000000004E-3</c:v>
                </c:pt>
                <c:pt idx="5517">
                  <c:v>7.9484380000000004E-3</c:v>
                </c:pt>
                <c:pt idx="5518">
                  <c:v>7.9484380000000004E-3</c:v>
                </c:pt>
                <c:pt idx="5519">
                  <c:v>7.9484380000000004E-3</c:v>
                </c:pt>
                <c:pt idx="5520">
                  <c:v>7.9484380000000004E-3</c:v>
                </c:pt>
                <c:pt idx="5521">
                  <c:v>7.9484380000000004E-3</c:v>
                </c:pt>
                <c:pt idx="5522">
                  <c:v>7.9484380000000004E-3</c:v>
                </c:pt>
                <c:pt idx="5523">
                  <c:v>7.9484380000000004E-3</c:v>
                </c:pt>
                <c:pt idx="5524">
                  <c:v>7.9484380000000004E-3</c:v>
                </c:pt>
                <c:pt idx="5525">
                  <c:v>7.9484380000000004E-3</c:v>
                </c:pt>
                <c:pt idx="5526">
                  <c:v>7.9484380000000004E-3</c:v>
                </c:pt>
                <c:pt idx="5527">
                  <c:v>7.9484380000000004E-3</c:v>
                </c:pt>
                <c:pt idx="5528">
                  <c:v>7.9484380000000004E-3</c:v>
                </c:pt>
                <c:pt idx="5529">
                  <c:v>7.9484380000000004E-3</c:v>
                </c:pt>
                <c:pt idx="5530">
                  <c:v>7.9484380000000004E-3</c:v>
                </c:pt>
                <c:pt idx="5531">
                  <c:v>7.9484380000000004E-3</c:v>
                </c:pt>
                <c:pt idx="5532">
                  <c:v>7.9484380000000004E-3</c:v>
                </c:pt>
                <c:pt idx="5533">
                  <c:v>7.9484380000000004E-3</c:v>
                </c:pt>
                <c:pt idx="5534">
                  <c:v>7.9484380000000004E-3</c:v>
                </c:pt>
                <c:pt idx="5535">
                  <c:v>7.9484380000000004E-3</c:v>
                </c:pt>
                <c:pt idx="5536">
                  <c:v>7.9484380000000004E-3</c:v>
                </c:pt>
                <c:pt idx="5537">
                  <c:v>7.9484380000000004E-3</c:v>
                </c:pt>
                <c:pt idx="5538">
                  <c:v>7.9484380000000004E-3</c:v>
                </c:pt>
                <c:pt idx="5539">
                  <c:v>7.9484380000000004E-3</c:v>
                </c:pt>
                <c:pt idx="5540">
                  <c:v>7.9484380000000004E-3</c:v>
                </c:pt>
                <c:pt idx="5541">
                  <c:v>7.9484380000000004E-3</c:v>
                </c:pt>
                <c:pt idx="5542">
                  <c:v>7.9484380000000004E-3</c:v>
                </c:pt>
                <c:pt idx="5543">
                  <c:v>7.9484380000000004E-3</c:v>
                </c:pt>
                <c:pt idx="5544">
                  <c:v>7.9484380000000004E-3</c:v>
                </c:pt>
                <c:pt idx="5545">
                  <c:v>7.9484380000000004E-3</c:v>
                </c:pt>
                <c:pt idx="5546">
                  <c:v>7.9484380000000004E-3</c:v>
                </c:pt>
                <c:pt idx="5547">
                  <c:v>7.9484380000000004E-3</c:v>
                </c:pt>
                <c:pt idx="5548">
                  <c:v>7.9484380000000004E-3</c:v>
                </c:pt>
                <c:pt idx="5549">
                  <c:v>7.9484380000000004E-3</c:v>
                </c:pt>
                <c:pt idx="5550">
                  <c:v>7.9484380000000004E-3</c:v>
                </c:pt>
                <c:pt idx="5551">
                  <c:v>7.9483910000000008E-3</c:v>
                </c:pt>
                <c:pt idx="5552">
                  <c:v>7.9484380000000004E-3</c:v>
                </c:pt>
                <c:pt idx="5553">
                  <c:v>7.9484029999999997E-3</c:v>
                </c:pt>
                <c:pt idx="5554">
                  <c:v>7.9483620000000005E-3</c:v>
                </c:pt>
                <c:pt idx="5555">
                  <c:v>7.9481740000000006E-3</c:v>
                </c:pt>
                <c:pt idx="5556">
                  <c:v>7.9481229999999996E-3</c:v>
                </c:pt>
                <c:pt idx="5557">
                  <c:v>7.9482619999999993E-3</c:v>
                </c:pt>
                <c:pt idx="5558">
                  <c:v>7.9481554999999999E-3</c:v>
                </c:pt>
                <c:pt idx="5559">
                  <c:v>7.947539E-3</c:v>
                </c:pt>
                <c:pt idx="5560">
                  <c:v>7.9483209999999995E-3</c:v>
                </c:pt>
                <c:pt idx="5561">
                  <c:v>7.9475090000000002E-3</c:v>
                </c:pt>
                <c:pt idx="5562">
                  <c:v>7.9472589999999999E-3</c:v>
                </c:pt>
                <c:pt idx="5563">
                  <c:v>7.9467519999999996E-3</c:v>
                </c:pt>
                <c:pt idx="5564">
                  <c:v>7.9471239999999999E-3</c:v>
                </c:pt>
                <c:pt idx="5565">
                  <c:v>7.9464900000000005E-3</c:v>
                </c:pt>
                <c:pt idx="5566">
                  <c:v>7.9468920000000005E-3</c:v>
                </c:pt>
                <c:pt idx="5567">
                  <c:v>7.9466329999999998E-3</c:v>
                </c:pt>
                <c:pt idx="5568">
                  <c:v>7.9457629999999998E-3</c:v>
                </c:pt>
                <c:pt idx="5569">
                  <c:v>7.9462349999999994E-3</c:v>
                </c:pt>
                <c:pt idx="5570">
                  <c:v>7.9480760000000001E-3</c:v>
                </c:pt>
                <c:pt idx="5571">
                  <c:v>7.9482389999999993E-3</c:v>
                </c:pt>
                <c:pt idx="5572">
                  <c:v>7.9484380000000004E-3</c:v>
                </c:pt>
                <c:pt idx="5573">
                  <c:v>7.9484380000000004E-3</c:v>
                </c:pt>
                <c:pt idx="5574">
                  <c:v>7.9484380000000004E-3</c:v>
                </c:pt>
                <c:pt idx="5575">
                  <c:v>7.9484380000000004E-3</c:v>
                </c:pt>
                <c:pt idx="5576">
                  <c:v>7.9484380000000004E-3</c:v>
                </c:pt>
                <c:pt idx="5577">
                  <c:v>7.9484380000000004E-3</c:v>
                </c:pt>
                <c:pt idx="5578">
                  <c:v>7.9484380000000004E-3</c:v>
                </c:pt>
                <c:pt idx="5579">
                  <c:v>7.9484380000000004E-3</c:v>
                </c:pt>
                <c:pt idx="5580">
                  <c:v>7.9484380000000004E-3</c:v>
                </c:pt>
                <c:pt idx="5581">
                  <c:v>7.9484380000000004E-3</c:v>
                </c:pt>
                <c:pt idx="5582">
                  <c:v>7.9484380000000004E-3</c:v>
                </c:pt>
                <c:pt idx="5583">
                  <c:v>7.9484380000000004E-3</c:v>
                </c:pt>
                <c:pt idx="5584">
                  <c:v>7.9484380000000004E-3</c:v>
                </c:pt>
                <c:pt idx="5585">
                  <c:v>7.9484380000000004E-3</c:v>
                </c:pt>
                <c:pt idx="5586">
                  <c:v>7.9484380000000004E-3</c:v>
                </c:pt>
                <c:pt idx="5587">
                  <c:v>7.9484380000000004E-3</c:v>
                </c:pt>
                <c:pt idx="5588">
                  <c:v>7.9484380000000004E-3</c:v>
                </c:pt>
                <c:pt idx="5589">
                  <c:v>7.9484380000000004E-3</c:v>
                </c:pt>
                <c:pt idx="5590">
                  <c:v>7.9484380000000004E-3</c:v>
                </c:pt>
                <c:pt idx="5591">
                  <c:v>7.9484380000000004E-3</c:v>
                </c:pt>
                <c:pt idx="5592">
                  <c:v>7.9484380000000004E-3</c:v>
                </c:pt>
                <c:pt idx="5593">
                  <c:v>7.9484380000000004E-3</c:v>
                </c:pt>
                <c:pt idx="5594">
                  <c:v>7.9484380000000004E-3</c:v>
                </c:pt>
                <c:pt idx="5595">
                  <c:v>7.9484380000000004E-3</c:v>
                </c:pt>
                <c:pt idx="5596">
                  <c:v>7.9484380000000004E-3</c:v>
                </c:pt>
                <c:pt idx="5597">
                  <c:v>7.9484380000000004E-3</c:v>
                </c:pt>
                <c:pt idx="5598">
                  <c:v>7.9484380000000004E-3</c:v>
                </c:pt>
                <c:pt idx="5599">
                  <c:v>7.9484380000000004E-3</c:v>
                </c:pt>
                <c:pt idx="5600">
                  <c:v>7.9484380000000004E-3</c:v>
                </c:pt>
                <c:pt idx="5601">
                  <c:v>7.9484380000000004E-3</c:v>
                </c:pt>
                <c:pt idx="5602">
                  <c:v>7.9484380000000004E-3</c:v>
                </c:pt>
                <c:pt idx="5603">
                  <c:v>7.9484380000000004E-3</c:v>
                </c:pt>
                <c:pt idx="5604">
                  <c:v>7.9484380000000004E-3</c:v>
                </c:pt>
                <c:pt idx="5605">
                  <c:v>7.9484380000000004E-3</c:v>
                </c:pt>
                <c:pt idx="5606">
                  <c:v>7.9484380000000004E-3</c:v>
                </c:pt>
                <c:pt idx="5607">
                  <c:v>7.9484380000000004E-3</c:v>
                </c:pt>
                <c:pt idx="5608">
                  <c:v>7.9484380000000004E-3</c:v>
                </c:pt>
                <c:pt idx="5609">
                  <c:v>7.9484380000000004E-3</c:v>
                </c:pt>
                <c:pt idx="5610">
                  <c:v>7.9484380000000004E-3</c:v>
                </c:pt>
                <c:pt idx="5611">
                  <c:v>7.9484380000000004E-3</c:v>
                </c:pt>
                <c:pt idx="5612">
                  <c:v>7.9484380000000004E-3</c:v>
                </c:pt>
                <c:pt idx="5613">
                  <c:v>7.9484380000000004E-3</c:v>
                </c:pt>
                <c:pt idx="5614">
                  <c:v>7.9484380000000004E-3</c:v>
                </c:pt>
                <c:pt idx="5615">
                  <c:v>7.9484380000000004E-3</c:v>
                </c:pt>
                <c:pt idx="5616">
                  <c:v>7.9484380000000004E-3</c:v>
                </c:pt>
                <c:pt idx="5617">
                  <c:v>7.9484380000000004E-3</c:v>
                </c:pt>
                <c:pt idx="5618">
                  <c:v>7.9484380000000004E-3</c:v>
                </c:pt>
                <c:pt idx="5619">
                  <c:v>7.9484380000000004E-3</c:v>
                </c:pt>
                <c:pt idx="5620">
                  <c:v>7.9484380000000004E-3</c:v>
                </c:pt>
                <c:pt idx="5621">
                  <c:v>7.9484380000000004E-3</c:v>
                </c:pt>
                <c:pt idx="5622">
                  <c:v>7.9484380000000004E-3</c:v>
                </c:pt>
                <c:pt idx="5623">
                  <c:v>7.9484380000000004E-3</c:v>
                </c:pt>
                <c:pt idx="5624">
                  <c:v>7.9484380000000004E-3</c:v>
                </c:pt>
                <c:pt idx="5625">
                  <c:v>7.9484380000000004E-3</c:v>
                </c:pt>
                <c:pt idx="5626">
                  <c:v>7.9484380000000004E-3</c:v>
                </c:pt>
                <c:pt idx="5627">
                  <c:v>7.9484380000000004E-3</c:v>
                </c:pt>
                <c:pt idx="5628">
                  <c:v>7.9484380000000004E-3</c:v>
                </c:pt>
                <c:pt idx="5629">
                  <c:v>7.9484380000000004E-3</c:v>
                </c:pt>
                <c:pt idx="5630">
                  <c:v>7.9484380000000004E-3</c:v>
                </c:pt>
                <c:pt idx="5631">
                  <c:v>7.9484380000000004E-3</c:v>
                </c:pt>
                <c:pt idx="5632">
                  <c:v>7.9484380000000004E-3</c:v>
                </c:pt>
                <c:pt idx="5633">
                  <c:v>7.9484380000000004E-3</c:v>
                </c:pt>
                <c:pt idx="5634">
                  <c:v>7.9484380000000004E-3</c:v>
                </c:pt>
                <c:pt idx="5635">
                  <c:v>7.9484380000000004E-3</c:v>
                </c:pt>
                <c:pt idx="5636">
                  <c:v>7.9484380000000004E-3</c:v>
                </c:pt>
                <c:pt idx="5637">
                  <c:v>7.9484380000000004E-3</c:v>
                </c:pt>
                <c:pt idx="5638">
                  <c:v>7.9484380000000004E-3</c:v>
                </c:pt>
                <c:pt idx="5639">
                  <c:v>7.9484380000000004E-3</c:v>
                </c:pt>
                <c:pt idx="5640">
                  <c:v>7.9484380000000004E-3</c:v>
                </c:pt>
                <c:pt idx="5641">
                  <c:v>7.9484380000000004E-3</c:v>
                </c:pt>
                <c:pt idx="5642">
                  <c:v>7.9484380000000004E-3</c:v>
                </c:pt>
                <c:pt idx="5643">
                  <c:v>7.9484380000000004E-3</c:v>
                </c:pt>
                <c:pt idx="5644">
                  <c:v>7.9484380000000004E-3</c:v>
                </c:pt>
                <c:pt idx="5645">
                  <c:v>7.9484380000000004E-3</c:v>
                </c:pt>
                <c:pt idx="5646">
                  <c:v>7.9484380000000004E-3</c:v>
                </c:pt>
                <c:pt idx="5647">
                  <c:v>7.9484380000000004E-3</c:v>
                </c:pt>
                <c:pt idx="5648">
                  <c:v>7.9484380000000004E-3</c:v>
                </c:pt>
                <c:pt idx="5649">
                  <c:v>7.9484380000000004E-3</c:v>
                </c:pt>
                <c:pt idx="5650">
                  <c:v>7.9484380000000004E-3</c:v>
                </c:pt>
                <c:pt idx="5651">
                  <c:v>7.9484380000000004E-3</c:v>
                </c:pt>
                <c:pt idx="5652">
                  <c:v>7.9484380000000004E-3</c:v>
                </c:pt>
                <c:pt idx="5653">
                  <c:v>7.9484380000000004E-3</c:v>
                </c:pt>
                <c:pt idx="5654">
                  <c:v>7.9484380000000004E-3</c:v>
                </c:pt>
                <c:pt idx="5655">
                  <c:v>7.9484380000000004E-3</c:v>
                </c:pt>
                <c:pt idx="5656">
                  <c:v>7.9484380000000004E-3</c:v>
                </c:pt>
                <c:pt idx="5657">
                  <c:v>7.9484380000000004E-3</c:v>
                </c:pt>
                <c:pt idx="5658">
                  <c:v>7.9484380000000004E-3</c:v>
                </c:pt>
                <c:pt idx="5659">
                  <c:v>7.9484380000000004E-3</c:v>
                </c:pt>
                <c:pt idx="5660">
                  <c:v>7.9484380000000004E-3</c:v>
                </c:pt>
                <c:pt idx="5661">
                  <c:v>7.9484380000000004E-3</c:v>
                </c:pt>
                <c:pt idx="5662">
                  <c:v>7.9484380000000004E-3</c:v>
                </c:pt>
                <c:pt idx="5663">
                  <c:v>7.9484380000000004E-3</c:v>
                </c:pt>
                <c:pt idx="5664">
                  <c:v>7.9484380000000004E-3</c:v>
                </c:pt>
                <c:pt idx="5665">
                  <c:v>7.9484380000000004E-3</c:v>
                </c:pt>
                <c:pt idx="5666">
                  <c:v>7.9484380000000004E-3</c:v>
                </c:pt>
                <c:pt idx="5667">
                  <c:v>7.9484380000000004E-3</c:v>
                </c:pt>
                <c:pt idx="5668">
                  <c:v>7.9484380000000004E-3</c:v>
                </c:pt>
                <c:pt idx="5669">
                  <c:v>7.9484380000000004E-3</c:v>
                </c:pt>
                <c:pt idx="5670">
                  <c:v>7.9484380000000004E-3</c:v>
                </c:pt>
                <c:pt idx="5671">
                  <c:v>7.9484380000000004E-3</c:v>
                </c:pt>
                <c:pt idx="5672">
                  <c:v>7.9484380000000004E-3</c:v>
                </c:pt>
                <c:pt idx="5673">
                  <c:v>7.9484380000000004E-3</c:v>
                </c:pt>
                <c:pt idx="5674">
                  <c:v>7.9484380000000004E-3</c:v>
                </c:pt>
                <c:pt idx="5675">
                  <c:v>7.9484380000000004E-3</c:v>
                </c:pt>
                <c:pt idx="5676">
                  <c:v>7.9484380000000004E-3</c:v>
                </c:pt>
                <c:pt idx="5677">
                  <c:v>7.9484380000000004E-3</c:v>
                </c:pt>
                <c:pt idx="5678">
                  <c:v>7.9484380000000004E-3</c:v>
                </c:pt>
                <c:pt idx="5679">
                  <c:v>7.9484380000000004E-3</c:v>
                </c:pt>
                <c:pt idx="5680">
                  <c:v>7.9484380000000004E-3</c:v>
                </c:pt>
                <c:pt idx="5681">
                  <c:v>7.9484380000000004E-3</c:v>
                </c:pt>
                <c:pt idx="5682">
                  <c:v>7.9484380000000004E-3</c:v>
                </c:pt>
                <c:pt idx="5683">
                  <c:v>7.9484380000000004E-3</c:v>
                </c:pt>
                <c:pt idx="5684">
                  <c:v>7.9484380000000004E-3</c:v>
                </c:pt>
                <c:pt idx="5685">
                  <c:v>7.9484380000000004E-3</c:v>
                </c:pt>
                <c:pt idx="5686">
                  <c:v>7.9484380000000004E-3</c:v>
                </c:pt>
                <c:pt idx="5687">
                  <c:v>7.9484380000000004E-3</c:v>
                </c:pt>
                <c:pt idx="5688">
                  <c:v>7.9484380000000004E-3</c:v>
                </c:pt>
                <c:pt idx="5689">
                  <c:v>7.9484380000000004E-3</c:v>
                </c:pt>
                <c:pt idx="5690">
                  <c:v>7.9484380000000004E-3</c:v>
                </c:pt>
                <c:pt idx="5691">
                  <c:v>7.9484380000000004E-3</c:v>
                </c:pt>
                <c:pt idx="5692">
                  <c:v>7.9484380000000004E-3</c:v>
                </c:pt>
                <c:pt idx="5693">
                  <c:v>7.9484380000000004E-3</c:v>
                </c:pt>
                <c:pt idx="5694">
                  <c:v>7.9484380000000004E-3</c:v>
                </c:pt>
                <c:pt idx="5695">
                  <c:v>7.9484380000000004E-3</c:v>
                </c:pt>
                <c:pt idx="5696">
                  <c:v>7.9484380000000004E-3</c:v>
                </c:pt>
                <c:pt idx="5697">
                  <c:v>7.9484380000000004E-3</c:v>
                </c:pt>
                <c:pt idx="5698">
                  <c:v>7.9484380000000004E-3</c:v>
                </c:pt>
                <c:pt idx="5699">
                  <c:v>7.9484380000000004E-3</c:v>
                </c:pt>
                <c:pt idx="5700">
                  <c:v>7.9484380000000004E-3</c:v>
                </c:pt>
                <c:pt idx="5701">
                  <c:v>7.9484380000000004E-3</c:v>
                </c:pt>
                <c:pt idx="5702">
                  <c:v>7.9484380000000004E-3</c:v>
                </c:pt>
                <c:pt idx="5703">
                  <c:v>7.9484380000000004E-3</c:v>
                </c:pt>
                <c:pt idx="5704">
                  <c:v>7.9484380000000004E-3</c:v>
                </c:pt>
                <c:pt idx="5705">
                  <c:v>7.9484380000000004E-3</c:v>
                </c:pt>
                <c:pt idx="5706">
                  <c:v>7.9484380000000004E-3</c:v>
                </c:pt>
                <c:pt idx="5707">
                  <c:v>7.9484380000000004E-3</c:v>
                </c:pt>
                <c:pt idx="5708">
                  <c:v>7.9484380000000004E-3</c:v>
                </c:pt>
                <c:pt idx="5709">
                  <c:v>7.9484380000000004E-3</c:v>
                </c:pt>
                <c:pt idx="5710">
                  <c:v>7.9484380000000004E-3</c:v>
                </c:pt>
                <c:pt idx="5711">
                  <c:v>7.9484380000000004E-3</c:v>
                </c:pt>
                <c:pt idx="5712">
                  <c:v>7.9484380000000004E-3</c:v>
                </c:pt>
                <c:pt idx="5713">
                  <c:v>7.9484380000000004E-3</c:v>
                </c:pt>
                <c:pt idx="5714">
                  <c:v>7.9484380000000004E-3</c:v>
                </c:pt>
                <c:pt idx="5715">
                  <c:v>7.9484380000000004E-3</c:v>
                </c:pt>
                <c:pt idx="5716">
                  <c:v>7.9484380000000004E-3</c:v>
                </c:pt>
                <c:pt idx="5717">
                  <c:v>7.9484380000000004E-3</c:v>
                </c:pt>
                <c:pt idx="5718">
                  <c:v>7.9484380000000004E-3</c:v>
                </c:pt>
                <c:pt idx="5719">
                  <c:v>7.9484380000000004E-3</c:v>
                </c:pt>
                <c:pt idx="5720">
                  <c:v>7.9484380000000004E-3</c:v>
                </c:pt>
                <c:pt idx="5721">
                  <c:v>7.9484380000000004E-3</c:v>
                </c:pt>
                <c:pt idx="5722">
                  <c:v>7.9484380000000004E-3</c:v>
                </c:pt>
                <c:pt idx="5723">
                  <c:v>7.9484380000000004E-3</c:v>
                </c:pt>
                <c:pt idx="5724">
                  <c:v>7.9484380000000004E-3</c:v>
                </c:pt>
                <c:pt idx="5725">
                  <c:v>7.9484380000000004E-3</c:v>
                </c:pt>
                <c:pt idx="5726">
                  <c:v>7.9484380000000004E-3</c:v>
                </c:pt>
                <c:pt idx="5727">
                  <c:v>7.9484380000000004E-3</c:v>
                </c:pt>
                <c:pt idx="5728">
                  <c:v>7.9484380000000004E-3</c:v>
                </c:pt>
                <c:pt idx="5729">
                  <c:v>7.9484380000000004E-3</c:v>
                </c:pt>
                <c:pt idx="5730">
                  <c:v>7.9484380000000004E-3</c:v>
                </c:pt>
                <c:pt idx="5731">
                  <c:v>7.9484380000000004E-3</c:v>
                </c:pt>
                <c:pt idx="5732">
                  <c:v>7.9484380000000004E-3</c:v>
                </c:pt>
                <c:pt idx="5733">
                  <c:v>7.9484380000000004E-3</c:v>
                </c:pt>
                <c:pt idx="5734">
                  <c:v>7.9484380000000004E-3</c:v>
                </c:pt>
                <c:pt idx="5735">
                  <c:v>7.9484380000000004E-3</c:v>
                </c:pt>
                <c:pt idx="5736">
                  <c:v>7.9484380000000004E-3</c:v>
                </c:pt>
                <c:pt idx="5737">
                  <c:v>7.9484380000000004E-3</c:v>
                </c:pt>
                <c:pt idx="5738">
                  <c:v>7.9484380000000004E-3</c:v>
                </c:pt>
                <c:pt idx="5739">
                  <c:v>7.9484380000000004E-3</c:v>
                </c:pt>
                <c:pt idx="5740">
                  <c:v>7.9484380000000004E-3</c:v>
                </c:pt>
                <c:pt idx="5741">
                  <c:v>7.9484380000000004E-3</c:v>
                </c:pt>
                <c:pt idx="5742">
                  <c:v>7.9484380000000004E-3</c:v>
                </c:pt>
                <c:pt idx="5743">
                  <c:v>7.9484380000000004E-3</c:v>
                </c:pt>
                <c:pt idx="5744">
                  <c:v>7.9484380000000004E-3</c:v>
                </c:pt>
                <c:pt idx="5745">
                  <c:v>7.9484380000000004E-3</c:v>
                </c:pt>
                <c:pt idx="5746">
                  <c:v>7.9484380000000004E-3</c:v>
                </c:pt>
                <c:pt idx="5747">
                  <c:v>7.9484380000000004E-3</c:v>
                </c:pt>
                <c:pt idx="5748">
                  <c:v>7.9484380000000004E-3</c:v>
                </c:pt>
                <c:pt idx="5749">
                  <c:v>7.9484380000000004E-3</c:v>
                </c:pt>
                <c:pt idx="5750">
                  <c:v>7.9484380000000004E-3</c:v>
                </c:pt>
                <c:pt idx="5751">
                  <c:v>7.9484380000000004E-3</c:v>
                </c:pt>
                <c:pt idx="5752">
                  <c:v>7.9484380000000004E-3</c:v>
                </c:pt>
                <c:pt idx="5753">
                  <c:v>7.9484380000000004E-3</c:v>
                </c:pt>
                <c:pt idx="5754">
                  <c:v>7.9484380000000004E-3</c:v>
                </c:pt>
                <c:pt idx="5755">
                  <c:v>7.9484380000000004E-3</c:v>
                </c:pt>
                <c:pt idx="5756">
                  <c:v>7.9484380000000004E-3</c:v>
                </c:pt>
                <c:pt idx="5757">
                  <c:v>7.9484380000000004E-3</c:v>
                </c:pt>
                <c:pt idx="5758">
                  <c:v>7.9484380000000004E-3</c:v>
                </c:pt>
                <c:pt idx="5759">
                  <c:v>7.9484380000000004E-3</c:v>
                </c:pt>
                <c:pt idx="5760">
                  <c:v>7.9484380000000004E-3</c:v>
                </c:pt>
                <c:pt idx="5761">
                  <c:v>7.9484380000000004E-3</c:v>
                </c:pt>
                <c:pt idx="5762">
                  <c:v>7.9484380000000004E-3</c:v>
                </c:pt>
                <c:pt idx="5763">
                  <c:v>7.9484380000000004E-3</c:v>
                </c:pt>
                <c:pt idx="5764">
                  <c:v>7.9484380000000004E-3</c:v>
                </c:pt>
                <c:pt idx="5765">
                  <c:v>7.9484380000000004E-3</c:v>
                </c:pt>
                <c:pt idx="5766">
                  <c:v>7.9484380000000004E-3</c:v>
                </c:pt>
                <c:pt idx="5767">
                  <c:v>7.9484380000000004E-3</c:v>
                </c:pt>
                <c:pt idx="5768">
                  <c:v>7.9484380000000004E-3</c:v>
                </c:pt>
                <c:pt idx="5769">
                  <c:v>7.9484380000000004E-3</c:v>
                </c:pt>
                <c:pt idx="5770">
                  <c:v>7.9484380000000004E-3</c:v>
                </c:pt>
                <c:pt idx="5771">
                  <c:v>7.9484380000000004E-3</c:v>
                </c:pt>
                <c:pt idx="5772">
                  <c:v>7.9484380000000004E-3</c:v>
                </c:pt>
                <c:pt idx="5773">
                  <c:v>7.9484380000000004E-3</c:v>
                </c:pt>
                <c:pt idx="5774">
                  <c:v>7.9484380000000004E-3</c:v>
                </c:pt>
                <c:pt idx="5775">
                  <c:v>7.9484380000000004E-3</c:v>
                </c:pt>
                <c:pt idx="5776">
                  <c:v>7.9484380000000004E-3</c:v>
                </c:pt>
                <c:pt idx="5777">
                  <c:v>7.9484380000000004E-3</c:v>
                </c:pt>
                <c:pt idx="5778">
                  <c:v>7.9484380000000004E-3</c:v>
                </c:pt>
                <c:pt idx="5779">
                  <c:v>7.9484380000000004E-3</c:v>
                </c:pt>
                <c:pt idx="5780">
                  <c:v>7.9484380000000004E-3</c:v>
                </c:pt>
                <c:pt idx="5781">
                  <c:v>7.9484380000000004E-3</c:v>
                </c:pt>
                <c:pt idx="5782">
                  <c:v>7.9484380000000004E-3</c:v>
                </c:pt>
                <c:pt idx="5783">
                  <c:v>7.9484380000000004E-3</c:v>
                </c:pt>
                <c:pt idx="5784">
                  <c:v>7.9484380000000004E-3</c:v>
                </c:pt>
                <c:pt idx="5785">
                  <c:v>7.9484380000000004E-3</c:v>
                </c:pt>
                <c:pt idx="5786">
                  <c:v>7.9484380000000004E-3</c:v>
                </c:pt>
                <c:pt idx="5787">
                  <c:v>7.9484380000000004E-3</c:v>
                </c:pt>
                <c:pt idx="5788">
                  <c:v>7.9484380000000004E-3</c:v>
                </c:pt>
                <c:pt idx="5789">
                  <c:v>7.9484380000000004E-3</c:v>
                </c:pt>
                <c:pt idx="5790">
                  <c:v>7.9484380000000004E-3</c:v>
                </c:pt>
                <c:pt idx="5791">
                  <c:v>7.9484380000000004E-3</c:v>
                </c:pt>
                <c:pt idx="5792">
                  <c:v>7.9484380000000004E-3</c:v>
                </c:pt>
                <c:pt idx="5793">
                  <c:v>7.9484380000000004E-3</c:v>
                </c:pt>
                <c:pt idx="5794">
                  <c:v>7.9484380000000004E-3</c:v>
                </c:pt>
                <c:pt idx="5795">
                  <c:v>7.9484380000000004E-3</c:v>
                </c:pt>
                <c:pt idx="5796">
                  <c:v>7.9484380000000004E-3</c:v>
                </c:pt>
                <c:pt idx="5797">
                  <c:v>7.9484380000000004E-3</c:v>
                </c:pt>
                <c:pt idx="5798">
                  <c:v>7.9484380000000004E-3</c:v>
                </c:pt>
                <c:pt idx="5799">
                  <c:v>7.9484380000000004E-3</c:v>
                </c:pt>
                <c:pt idx="5800">
                  <c:v>7.9484380000000004E-3</c:v>
                </c:pt>
                <c:pt idx="5801">
                  <c:v>7.9484380000000004E-3</c:v>
                </c:pt>
                <c:pt idx="5802">
                  <c:v>7.9484380000000004E-3</c:v>
                </c:pt>
                <c:pt idx="5803">
                  <c:v>7.9484380000000004E-3</c:v>
                </c:pt>
                <c:pt idx="5804">
                  <c:v>7.9484380000000004E-3</c:v>
                </c:pt>
                <c:pt idx="5805">
                  <c:v>7.9484380000000004E-3</c:v>
                </c:pt>
                <c:pt idx="5806">
                  <c:v>7.9484380000000004E-3</c:v>
                </c:pt>
                <c:pt idx="5807">
                  <c:v>7.9484380000000004E-3</c:v>
                </c:pt>
                <c:pt idx="5808">
                  <c:v>7.9484380000000004E-3</c:v>
                </c:pt>
                <c:pt idx="5809">
                  <c:v>7.9484380000000004E-3</c:v>
                </c:pt>
                <c:pt idx="5810">
                  <c:v>7.9484380000000004E-3</c:v>
                </c:pt>
                <c:pt idx="5811">
                  <c:v>7.9484380000000004E-3</c:v>
                </c:pt>
                <c:pt idx="5812">
                  <c:v>7.9484380000000004E-3</c:v>
                </c:pt>
                <c:pt idx="5813">
                  <c:v>7.9484380000000004E-3</c:v>
                </c:pt>
                <c:pt idx="5814">
                  <c:v>7.9484380000000004E-3</c:v>
                </c:pt>
                <c:pt idx="5815">
                  <c:v>7.9484380000000004E-3</c:v>
                </c:pt>
                <c:pt idx="5816">
                  <c:v>7.9484380000000004E-3</c:v>
                </c:pt>
                <c:pt idx="5817">
                  <c:v>7.9484380000000004E-3</c:v>
                </c:pt>
                <c:pt idx="5818">
                  <c:v>7.9484380000000004E-3</c:v>
                </c:pt>
                <c:pt idx="5819">
                  <c:v>7.9484380000000004E-3</c:v>
                </c:pt>
                <c:pt idx="5820">
                  <c:v>7.9484380000000004E-3</c:v>
                </c:pt>
                <c:pt idx="5821">
                  <c:v>7.9484380000000004E-3</c:v>
                </c:pt>
                <c:pt idx="5822">
                  <c:v>7.9484380000000004E-3</c:v>
                </c:pt>
                <c:pt idx="5823">
                  <c:v>7.9484380000000004E-3</c:v>
                </c:pt>
                <c:pt idx="5824">
                  <c:v>7.9484380000000004E-3</c:v>
                </c:pt>
                <c:pt idx="5825">
                  <c:v>7.9484380000000004E-3</c:v>
                </c:pt>
                <c:pt idx="5826">
                  <c:v>7.9484380000000004E-3</c:v>
                </c:pt>
                <c:pt idx="5827">
                  <c:v>7.9484380000000004E-3</c:v>
                </c:pt>
                <c:pt idx="5828">
                  <c:v>7.9484380000000004E-3</c:v>
                </c:pt>
                <c:pt idx="5829">
                  <c:v>7.9484380000000004E-3</c:v>
                </c:pt>
                <c:pt idx="5830">
                  <c:v>7.9484380000000004E-3</c:v>
                </c:pt>
                <c:pt idx="5831">
                  <c:v>7.9484380000000004E-3</c:v>
                </c:pt>
                <c:pt idx="5832">
                  <c:v>7.9484380000000004E-3</c:v>
                </c:pt>
                <c:pt idx="5833">
                  <c:v>7.9484380000000004E-3</c:v>
                </c:pt>
                <c:pt idx="5834">
                  <c:v>7.9484380000000004E-3</c:v>
                </c:pt>
                <c:pt idx="5835">
                  <c:v>7.9484380000000004E-3</c:v>
                </c:pt>
                <c:pt idx="5836">
                  <c:v>7.9484380000000004E-3</c:v>
                </c:pt>
                <c:pt idx="5837">
                  <c:v>7.9484380000000004E-3</c:v>
                </c:pt>
                <c:pt idx="5838">
                  <c:v>7.9484380000000004E-3</c:v>
                </c:pt>
                <c:pt idx="5839">
                  <c:v>7.9484380000000004E-3</c:v>
                </c:pt>
                <c:pt idx="5840">
                  <c:v>7.9484380000000004E-3</c:v>
                </c:pt>
                <c:pt idx="5841">
                  <c:v>7.9484380000000004E-3</c:v>
                </c:pt>
                <c:pt idx="5842">
                  <c:v>7.9484380000000004E-3</c:v>
                </c:pt>
                <c:pt idx="5843">
                  <c:v>7.9484380000000004E-3</c:v>
                </c:pt>
                <c:pt idx="5844">
                  <c:v>7.9484380000000004E-3</c:v>
                </c:pt>
                <c:pt idx="5845">
                  <c:v>7.9484380000000004E-3</c:v>
                </c:pt>
                <c:pt idx="5846">
                  <c:v>7.9484380000000004E-3</c:v>
                </c:pt>
                <c:pt idx="5847">
                  <c:v>7.9484380000000004E-3</c:v>
                </c:pt>
                <c:pt idx="5848">
                  <c:v>7.9484380000000004E-3</c:v>
                </c:pt>
                <c:pt idx="5849">
                  <c:v>7.9484380000000004E-3</c:v>
                </c:pt>
                <c:pt idx="5850">
                  <c:v>7.9484380000000004E-3</c:v>
                </c:pt>
                <c:pt idx="5851">
                  <c:v>7.9484380000000004E-3</c:v>
                </c:pt>
                <c:pt idx="5852">
                  <c:v>7.9484380000000004E-3</c:v>
                </c:pt>
                <c:pt idx="5853">
                  <c:v>7.9484380000000004E-3</c:v>
                </c:pt>
                <c:pt idx="5854">
                  <c:v>7.9484380000000004E-3</c:v>
                </c:pt>
                <c:pt idx="5855">
                  <c:v>7.9484380000000004E-3</c:v>
                </c:pt>
                <c:pt idx="5856">
                  <c:v>7.9484380000000004E-3</c:v>
                </c:pt>
                <c:pt idx="5857">
                  <c:v>7.9484380000000004E-3</c:v>
                </c:pt>
                <c:pt idx="5858">
                  <c:v>7.9484380000000004E-3</c:v>
                </c:pt>
                <c:pt idx="5859">
                  <c:v>7.9484380000000004E-3</c:v>
                </c:pt>
                <c:pt idx="5860">
                  <c:v>7.9484380000000004E-3</c:v>
                </c:pt>
                <c:pt idx="5861">
                  <c:v>7.9484380000000004E-3</c:v>
                </c:pt>
                <c:pt idx="5862">
                  <c:v>7.9484380000000004E-3</c:v>
                </c:pt>
                <c:pt idx="5863">
                  <c:v>7.9484380000000004E-3</c:v>
                </c:pt>
                <c:pt idx="5864">
                  <c:v>7.9484380000000004E-3</c:v>
                </c:pt>
                <c:pt idx="5865">
                  <c:v>7.9484380000000004E-3</c:v>
                </c:pt>
                <c:pt idx="5866">
                  <c:v>7.9484380000000004E-3</c:v>
                </c:pt>
                <c:pt idx="5867">
                  <c:v>7.9484380000000004E-3</c:v>
                </c:pt>
                <c:pt idx="5868">
                  <c:v>7.9484380000000004E-3</c:v>
                </c:pt>
                <c:pt idx="5869">
                  <c:v>7.9484380000000004E-3</c:v>
                </c:pt>
                <c:pt idx="5870">
                  <c:v>7.9484380000000004E-3</c:v>
                </c:pt>
                <c:pt idx="5871">
                  <c:v>7.9484380000000004E-3</c:v>
                </c:pt>
                <c:pt idx="5872">
                  <c:v>7.9484380000000004E-3</c:v>
                </c:pt>
                <c:pt idx="5873">
                  <c:v>7.9484380000000004E-3</c:v>
                </c:pt>
                <c:pt idx="5874">
                  <c:v>7.9484380000000004E-3</c:v>
                </c:pt>
                <c:pt idx="5875">
                  <c:v>7.9484380000000004E-3</c:v>
                </c:pt>
                <c:pt idx="5876">
                  <c:v>7.9484380000000004E-3</c:v>
                </c:pt>
                <c:pt idx="5877">
                  <c:v>7.9484380000000004E-3</c:v>
                </c:pt>
                <c:pt idx="5878">
                  <c:v>7.9484380000000004E-3</c:v>
                </c:pt>
                <c:pt idx="5879">
                  <c:v>7.9484380000000004E-3</c:v>
                </c:pt>
                <c:pt idx="5880">
                  <c:v>7.9484380000000004E-3</c:v>
                </c:pt>
                <c:pt idx="5881">
                  <c:v>7.9484380000000004E-3</c:v>
                </c:pt>
                <c:pt idx="5882">
                  <c:v>7.9484380000000004E-3</c:v>
                </c:pt>
                <c:pt idx="5883">
                  <c:v>7.9484380000000004E-3</c:v>
                </c:pt>
                <c:pt idx="5884">
                  <c:v>7.9484380000000004E-3</c:v>
                </c:pt>
                <c:pt idx="5885">
                  <c:v>7.9484380000000004E-3</c:v>
                </c:pt>
                <c:pt idx="5886">
                  <c:v>7.9484380000000004E-3</c:v>
                </c:pt>
                <c:pt idx="5887">
                  <c:v>7.9484380000000004E-3</c:v>
                </c:pt>
                <c:pt idx="5888">
                  <c:v>7.9484380000000004E-3</c:v>
                </c:pt>
                <c:pt idx="5889">
                  <c:v>7.9484380000000004E-3</c:v>
                </c:pt>
                <c:pt idx="5890">
                  <c:v>7.9484380000000004E-3</c:v>
                </c:pt>
                <c:pt idx="5891">
                  <c:v>7.9484380000000004E-3</c:v>
                </c:pt>
                <c:pt idx="5892">
                  <c:v>7.9484380000000004E-3</c:v>
                </c:pt>
                <c:pt idx="5893">
                  <c:v>7.9484380000000004E-3</c:v>
                </c:pt>
                <c:pt idx="5894">
                  <c:v>7.9484380000000004E-3</c:v>
                </c:pt>
                <c:pt idx="5895">
                  <c:v>7.9484380000000004E-3</c:v>
                </c:pt>
                <c:pt idx="5896">
                  <c:v>7.9484380000000004E-3</c:v>
                </c:pt>
                <c:pt idx="5897">
                  <c:v>7.9484380000000004E-3</c:v>
                </c:pt>
                <c:pt idx="5898">
                  <c:v>7.9484380000000004E-3</c:v>
                </c:pt>
                <c:pt idx="5899">
                  <c:v>7.9484380000000004E-3</c:v>
                </c:pt>
                <c:pt idx="5900">
                  <c:v>7.9484380000000004E-3</c:v>
                </c:pt>
                <c:pt idx="5901">
                  <c:v>7.9484380000000004E-3</c:v>
                </c:pt>
                <c:pt idx="5902">
                  <c:v>7.9484380000000004E-3</c:v>
                </c:pt>
                <c:pt idx="5903">
                  <c:v>7.9484380000000004E-3</c:v>
                </c:pt>
                <c:pt idx="5904">
                  <c:v>7.9484380000000004E-3</c:v>
                </c:pt>
                <c:pt idx="5905">
                  <c:v>7.9484380000000004E-3</c:v>
                </c:pt>
                <c:pt idx="5906">
                  <c:v>7.9484380000000004E-3</c:v>
                </c:pt>
                <c:pt idx="5907">
                  <c:v>7.9484380000000004E-3</c:v>
                </c:pt>
                <c:pt idx="5908">
                  <c:v>7.9484380000000004E-3</c:v>
                </c:pt>
                <c:pt idx="5909">
                  <c:v>7.9484380000000004E-3</c:v>
                </c:pt>
                <c:pt idx="5910">
                  <c:v>7.9484380000000004E-3</c:v>
                </c:pt>
                <c:pt idx="5911">
                  <c:v>7.9484380000000004E-3</c:v>
                </c:pt>
                <c:pt idx="5912">
                  <c:v>7.9484380000000004E-3</c:v>
                </c:pt>
                <c:pt idx="5913">
                  <c:v>7.9484380000000004E-3</c:v>
                </c:pt>
                <c:pt idx="5914">
                  <c:v>7.9484380000000004E-3</c:v>
                </c:pt>
                <c:pt idx="5915">
                  <c:v>7.9484380000000004E-3</c:v>
                </c:pt>
                <c:pt idx="5916">
                  <c:v>7.9484380000000004E-3</c:v>
                </c:pt>
                <c:pt idx="5917">
                  <c:v>7.9484380000000004E-3</c:v>
                </c:pt>
                <c:pt idx="5918">
                  <c:v>7.9484380000000004E-3</c:v>
                </c:pt>
                <c:pt idx="5919">
                  <c:v>7.9484380000000004E-3</c:v>
                </c:pt>
                <c:pt idx="5920">
                  <c:v>7.9484380000000004E-3</c:v>
                </c:pt>
                <c:pt idx="5921">
                  <c:v>7.9484380000000004E-3</c:v>
                </c:pt>
                <c:pt idx="5922">
                  <c:v>7.9484380000000004E-3</c:v>
                </c:pt>
                <c:pt idx="5923">
                  <c:v>7.9484380000000004E-3</c:v>
                </c:pt>
                <c:pt idx="5924">
                  <c:v>7.9484380000000004E-3</c:v>
                </c:pt>
                <c:pt idx="5925">
                  <c:v>7.9484380000000004E-3</c:v>
                </c:pt>
                <c:pt idx="5926">
                  <c:v>7.9484380000000004E-3</c:v>
                </c:pt>
                <c:pt idx="5927">
                  <c:v>7.9484380000000004E-3</c:v>
                </c:pt>
                <c:pt idx="5928">
                  <c:v>7.9484380000000004E-3</c:v>
                </c:pt>
                <c:pt idx="5929">
                  <c:v>7.9484380000000004E-3</c:v>
                </c:pt>
                <c:pt idx="5930">
                  <c:v>7.9484380000000004E-3</c:v>
                </c:pt>
                <c:pt idx="5931">
                  <c:v>7.9484380000000004E-3</c:v>
                </c:pt>
                <c:pt idx="5932">
                  <c:v>7.9484380000000004E-3</c:v>
                </c:pt>
                <c:pt idx="5933">
                  <c:v>7.9484380000000004E-3</c:v>
                </c:pt>
                <c:pt idx="5934">
                  <c:v>7.9484380000000004E-3</c:v>
                </c:pt>
                <c:pt idx="5935">
                  <c:v>7.9484380000000004E-3</c:v>
                </c:pt>
                <c:pt idx="5936">
                  <c:v>7.9484380000000004E-3</c:v>
                </c:pt>
                <c:pt idx="5937">
                  <c:v>7.9484380000000004E-3</c:v>
                </c:pt>
                <c:pt idx="5938">
                  <c:v>7.9484380000000004E-3</c:v>
                </c:pt>
                <c:pt idx="5939">
                  <c:v>7.9484380000000004E-3</c:v>
                </c:pt>
                <c:pt idx="5940">
                  <c:v>7.9484380000000004E-3</c:v>
                </c:pt>
                <c:pt idx="5941">
                  <c:v>7.9484380000000004E-3</c:v>
                </c:pt>
                <c:pt idx="5942">
                  <c:v>7.9484380000000004E-3</c:v>
                </c:pt>
                <c:pt idx="5943">
                  <c:v>7.9484380000000004E-3</c:v>
                </c:pt>
                <c:pt idx="5944">
                  <c:v>7.9484380000000004E-3</c:v>
                </c:pt>
                <c:pt idx="5945">
                  <c:v>7.9484380000000004E-3</c:v>
                </c:pt>
                <c:pt idx="5946">
                  <c:v>7.9484380000000004E-3</c:v>
                </c:pt>
                <c:pt idx="5947">
                  <c:v>7.9484380000000004E-3</c:v>
                </c:pt>
                <c:pt idx="5948">
                  <c:v>7.9484380000000004E-3</c:v>
                </c:pt>
                <c:pt idx="5949">
                  <c:v>7.9484380000000004E-3</c:v>
                </c:pt>
                <c:pt idx="5950">
                  <c:v>7.9484380000000004E-3</c:v>
                </c:pt>
                <c:pt idx="5951">
                  <c:v>7.9484380000000004E-3</c:v>
                </c:pt>
                <c:pt idx="5952">
                  <c:v>7.9484380000000004E-3</c:v>
                </c:pt>
                <c:pt idx="5953">
                  <c:v>7.9484380000000004E-3</c:v>
                </c:pt>
                <c:pt idx="5954">
                  <c:v>7.9484380000000004E-3</c:v>
                </c:pt>
                <c:pt idx="5955">
                  <c:v>7.9484380000000004E-3</c:v>
                </c:pt>
                <c:pt idx="5956">
                  <c:v>7.9484380000000004E-3</c:v>
                </c:pt>
                <c:pt idx="5957">
                  <c:v>7.9484380000000004E-3</c:v>
                </c:pt>
                <c:pt idx="5958">
                  <c:v>7.9484380000000004E-3</c:v>
                </c:pt>
                <c:pt idx="5959">
                  <c:v>7.9484380000000004E-3</c:v>
                </c:pt>
                <c:pt idx="5960">
                  <c:v>7.9484380000000004E-3</c:v>
                </c:pt>
                <c:pt idx="5961">
                  <c:v>7.9484380000000004E-3</c:v>
                </c:pt>
                <c:pt idx="5962">
                  <c:v>7.9484380000000004E-3</c:v>
                </c:pt>
                <c:pt idx="5963">
                  <c:v>7.9484380000000004E-3</c:v>
                </c:pt>
                <c:pt idx="5964">
                  <c:v>7.9484380000000004E-3</c:v>
                </c:pt>
                <c:pt idx="5965">
                  <c:v>7.9484380000000004E-3</c:v>
                </c:pt>
                <c:pt idx="5966">
                  <c:v>7.9484380000000004E-3</c:v>
                </c:pt>
                <c:pt idx="5967">
                  <c:v>7.9484380000000004E-3</c:v>
                </c:pt>
                <c:pt idx="5968">
                  <c:v>7.9484380000000004E-3</c:v>
                </c:pt>
                <c:pt idx="5969">
                  <c:v>7.9484380000000004E-3</c:v>
                </c:pt>
                <c:pt idx="5970">
                  <c:v>7.9484380000000004E-3</c:v>
                </c:pt>
                <c:pt idx="5971">
                  <c:v>7.9484380000000004E-3</c:v>
                </c:pt>
                <c:pt idx="5972">
                  <c:v>7.9484380000000004E-3</c:v>
                </c:pt>
                <c:pt idx="5973">
                  <c:v>7.9484380000000004E-3</c:v>
                </c:pt>
                <c:pt idx="5974">
                  <c:v>7.9484380000000004E-3</c:v>
                </c:pt>
                <c:pt idx="5975">
                  <c:v>7.9484380000000004E-3</c:v>
                </c:pt>
                <c:pt idx="5976">
                  <c:v>7.9484380000000004E-3</c:v>
                </c:pt>
                <c:pt idx="5977">
                  <c:v>7.9484380000000004E-3</c:v>
                </c:pt>
                <c:pt idx="5978">
                  <c:v>7.9484380000000004E-3</c:v>
                </c:pt>
                <c:pt idx="5979">
                  <c:v>7.9484380000000004E-3</c:v>
                </c:pt>
                <c:pt idx="5980">
                  <c:v>7.9484380000000004E-3</c:v>
                </c:pt>
                <c:pt idx="5981">
                  <c:v>7.9484380000000004E-3</c:v>
                </c:pt>
                <c:pt idx="5982">
                  <c:v>7.9484380000000004E-3</c:v>
                </c:pt>
                <c:pt idx="5983">
                  <c:v>7.9484380000000004E-3</c:v>
                </c:pt>
                <c:pt idx="5984">
                  <c:v>7.9484380000000004E-3</c:v>
                </c:pt>
                <c:pt idx="5985">
                  <c:v>7.9484380000000004E-3</c:v>
                </c:pt>
                <c:pt idx="5986">
                  <c:v>7.9484380000000004E-3</c:v>
                </c:pt>
                <c:pt idx="5987">
                  <c:v>7.9484380000000004E-3</c:v>
                </c:pt>
                <c:pt idx="5988">
                  <c:v>7.9484380000000004E-3</c:v>
                </c:pt>
                <c:pt idx="5989">
                  <c:v>7.9484380000000004E-3</c:v>
                </c:pt>
                <c:pt idx="5990">
                  <c:v>7.9484380000000004E-3</c:v>
                </c:pt>
                <c:pt idx="5991">
                  <c:v>7.9484380000000004E-3</c:v>
                </c:pt>
                <c:pt idx="5992">
                  <c:v>7.9484380000000004E-3</c:v>
                </c:pt>
                <c:pt idx="5993">
                  <c:v>7.9484380000000004E-3</c:v>
                </c:pt>
                <c:pt idx="5994">
                  <c:v>7.9484380000000004E-3</c:v>
                </c:pt>
                <c:pt idx="5995">
                  <c:v>7.9484380000000004E-3</c:v>
                </c:pt>
                <c:pt idx="5996">
                  <c:v>7.9484380000000004E-3</c:v>
                </c:pt>
                <c:pt idx="5997">
                  <c:v>7.9484380000000004E-3</c:v>
                </c:pt>
                <c:pt idx="5998">
                  <c:v>7.9484380000000004E-3</c:v>
                </c:pt>
                <c:pt idx="5999">
                  <c:v>7.9484380000000004E-3</c:v>
                </c:pt>
                <c:pt idx="6000">
                  <c:v>7.9484380000000004E-3</c:v>
                </c:pt>
                <c:pt idx="6001">
                  <c:v>7.9484380000000004E-3</c:v>
                </c:pt>
                <c:pt idx="6002">
                  <c:v>7.9484380000000004E-3</c:v>
                </c:pt>
                <c:pt idx="6003">
                  <c:v>7.9484380000000004E-3</c:v>
                </c:pt>
                <c:pt idx="6004">
                  <c:v>7.9484380000000004E-3</c:v>
                </c:pt>
                <c:pt idx="6005">
                  <c:v>7.9484380000000004E-3</c:v>
                </c:pt>
                <c:pt idx="6006">
                  <c:v>7.9484380000000004E-3</c:v>
                </c:pt>
                <c:pt idx="6007">
                  <c:v>7.9484380000000004E-3</c:v>
                </c:pt>
                <c:pt idx="6008">
                  <c:v>7.9484380000000004E-3</c:v>
                </c:pt>
                <c:pt idx="6009">
                  <c:v>7.9484380000000004E-3</c:v>
                </c:pt>
                <c:pt idx="6010">
                  <c:v>7.9484380000000004E-3</c:v>
                </c:pt>
                <c:pt idx="6011">
                  <c:v>7.9484380000000004E-3</c:v>
                </c:pt>
                <c:pt idx="6012">
                  <c:v>7.9484380000000004E-3</c:v>
                </c:pt>
                <c:pt idx="6013">
                  <c:v>7.9484380000000004E-3</c:v>
                </c:pt>
                <c:pt idx="6014">
                  <c:v>7.9484380000000004E-3</c:v>
                </c:pt>
                <c:pt idx="6015">
                  <c:v>7.9484380000000004E-3</c:v>
                </c:pt>
                <c:pt idx="6016">
                  <c:v>7.9484380000000004E-3</c:v>
                </c:pt>
                <c:pt idx="6017">
                  <c:v>7.9484380000000004E-3</c:v>
                </c:pt>
                <c:pt idx="6018">
                  <c:v>7.9484380000000004E-3</c:v>
                </c:pt>
                <c:pt idx="6019">
                  <c:v>7.9484380000000004E-3</c:v>
                </c:pt>
                <c:pt idx="6020">
                  <c:v>7.9484380000000004E-3</c:v>
                </c:pt>
                <c:pt idx="6021">
                  <c:v>7.9484380000000004E-3</c:v>
                </c:pt>
                <c:pt idx="6022">
                  <c:v>7.9484380000000004E-3</c:v>
                </c:pt>
                <c:pt idx="6023">
                  <c:v>7.9484380000000004E-3</c:v>
                </c:pt>
                <c:pt idx="6024">
                  <c:v>7.9484380000000004E-3</c:v>
                </c:pt>
                <c:pt idx="6025">
                  <c:v>7.9484380000000004E-3</c:v>
                </c:pt>
                <c:pt idx="6026">
                  <c:v>7.9484380000000004E-3</c:v>
                </c:pt>
                <c:pt idx="6027">
                  <c:v>7.9484380000000004E-3</c:v>
                </c:pt>
                <c:pt idx="6028">
                  <c:v>7.9484380000000004E-3</c:v>
                </c:pt>
                <c:pt idx="6029">
                  <c:v>7.9484380000000004E-3</c:v>
                </c:pt>
                <c:pt idx="6030">
                  <c:v>7.9484380000000004E-3</c:v>
                </c:pt>
                <c:pt idx="6031">
                  <c:v>7.9484380000000004E-3</c:v>
                </c:pt>
                <c:pt idx="6032">
                  <c:v>7.9484380000000004E-3</c:v>
                </c:pt>
                <c:pt idx="6033">
                  <c:v>7.9484380000000004E-3</c:v>
                </c:pt>
                <c:pt idx="6034">
                  <c:v>7.9484380000000004E-3</c:v>
                </c:pt>
                <c:pt idx="6035">
                  <c:v>7.9484380000000004E-3</c:v>
                </c:pt>
                <c:pt idx="6036">
                  <c:v>7.9484380000000004E-3</c:v>
                </c:pt>
                <c:pt idx="6037">
                  <c:v>7.9484380000000004E-3</c:v>
                </c:pt>
                <c:pt idx="6038">
                  <c:v>7.9484380000000004E-3</c:v>
                </c:pt>
                <c:pt idx="6039">
                  <c:v>7.9484380000000004E-3</c:v>
                </c:pt>
                <c:pt idx="6040">
                  <c:v>7.9484380000000004E-3</c:v>
                </c:pt>
                <c:pt idx="6041">
                  <c:v>7.9484380000000004E-3</c:v>
                </c:pt>
                <c:pt idx="6042">
                  <c:v>7.9484380000000004E-3</c:v>
                </c:pt>
                <c:pt idx="6043">
                  <c:v>7.9484380000000004E-3</c:v>
                </c:pt>
                <c:pt idx="6044">
                  <c:v>7.9484380000000004E-3</c:v>
                </c:pt>
                <c:pt idx="6045">
                  <c:v>7.9484380000000004E-3</c:v>
                </c:pt>
                <c:pt idx="6046">
                  <c:v>7.9484380000000004E-3</c:v>
                </c:pt>
                <c:pt idx="6047">
                  <c:v>7.9484380000000004E-3</c:v>
                </c:pt>
                <c:pt idx="6048">
                  <c:v>7.9484380000000004E-3</c:v>
                </c:pt>
                <c:pt idx="6049">
                  <c:v>7.9484380000000004E-3</c:v>
                </c:pt>
                <c:pt idx="6050">
                  <c:v>7.9484380000000004E-3</c:v>
                </c:pt>
                <c:pt idx="6051">
                  <c:v>7.9484380000000004E-3</c:v>
                </c:pt>
                <c:pt idx="6052">
                  <c:v>7.9484380000000004E-3</c:v>
                </c:pt>
                <c:pt idx="6053">
                  <c:v>7.9484380000000004E-3</c:v>
                </c:pt>
                <c:pt idx="6054">
                  <c:v>7.9484380000000004E-3</c:v>
                </c:pt>
                <c:pt idx="6055">
                  <c:v>7.9484380000000004E-3</c:v>
                </c:pt>
                <c:pt idx="6056">
                  <c:v>7.9484380000000004E-3</c:v>
                </c:pt>
                <c:pt idx="6057">
                  <c:v>7.9484380000000004E-3</c:v>
                </c:pt>
                <c:pt idx="6058">
                  <c:v>7.9484380000000004E-3</c:v>
                </c:pt>
                <c:pt idx="6059">
                  <c:v>7.9484380000000004E-3</c:v>
                </c:pt>
                <c:pt idx="6060">
                  <c:v>7.9484380000000004E-3</c:v>
                </c:pt>
                <c:pt idx="6061">
                  <c:v>7.9484380000000004E-3</c:v>
                </c:pt>
                <c:pt idx="6062">
                  <c:v>7.9484380000000004E-3</c:v>
                </c:pt>
                <c:pt idx="6063">
                  <c:v>7.9484380000000004E-3</c:v>
                </c:pt>
                <c:pt idx="6064">
                  <c:v>7.9484380000000004E-3</c:v>
                </c:pt>
                <c:pt idx="6065">
                  <c:v>7.9484380000000004E-3</c:v>
                </c:pt>
                <c:pt idx="6066">
                  <c:v>7.9484380000000004E-3</c:v>
                </c:pt>
                <c:pt idx="6067">
                  <c:v>7.9484380000000004E-3</c:v>
                </c:pt>
                <c:pt idx="6068">
                  <c:v>7.9484380000000004E-3</c:v>
                </c:pt>
                <c:pt idx="6069">
                  <c:v>7.9484380000000004E-3</c:v>
                </c:pt>
                <c:pt idx="6070">
                  <c:v>7.9484380000000004E-3</c:v>
                </c:pt>
                <c:pt idx="6071">
                  <c:v>7.9484380000000004E-3</c:v>
                </c:pt>
                <c:pt idx="6072">
                  <c:v>7.9484380000000004E-3</c:v>
                </c:pt>
                <c:pt idx="6073">
                  <c:v>7.9484380000000004E-3</c:v>
                </c:pt>
                <c:pt idx="6074">
                  <c:v>7.9484380000000004E-3</c:v>
                </c:pt>
                <c:pt idx="6075">
                  <c:v>7.9484380000000004E-3</c:v>
                </c:pt>
                <c:pt idx="6076">
                  <c:v>7.9484380000000004E-3</c:v>
                </c:pt>
                <c:pt idx="6077">
                  <c:v>7.9484380000000004E-3</c:v>
                </c:pt>
                <c:pt idx="6078">
                  <c:v>7.9484380000000004E-3</c:v>
                </c:pt>
                <c:pt idx="6079">
                  <c:v>7.9484380000000004E-3</c:v>
                </c:pt>
                <c:pt idx="6080">
                  <c:v>7.9484380000000004E-3</c:v>
                </c:pt>
                <c:pt idx="6081">
                  <c:v>7.9484380000000004E-3</c:v>
                </c:pt>
                <c:pt idx="6082">
                  <c:v>7.9484380000000004E-3</c:v>
                </c:pt>
                <c:pt idx="6083">
                  <c:v>7.9484380000000004E-3</c:v>
                </c:pt>
                <c:pt idx="6084">
                  <c:v>7.9484380000000004E-3</c:v>
                </c:pt>
                <c:pt idx="6085">
                  <c:v>7.9484380000000004E-3</c:v>
                </c:pt>
                <c:pt idx="6086">
                  <c:v>7.9484380000000004E-3</c:v>
                </c:pt>
                <c:pt idx="6087">
                  <c:v>7.9484380000000004E-3</c:v>
                </c:pt>
                <c:pt idx="6088">
                  <c:v>7.9484380000000004E-3</c:v>
                </c:pt>
                <c:pt idx="6089">
                  <c:v>7.9484380000000004E-3</c:v>
                </c:pt>
                <c:pt idx="6090">
                  <c:v>7.9484380000000004E-3</c:v>
                </c:pt>
                <c:pt idx="6091">
                  <c:v>7.9484380000000004E-3</c:v>
                </c:pt>
                <c:pt idx="6092">
                  <c:v>7.9484380000000004E-3</c:v>
                </c:pt>
                <c:pt idx="6093">
                  <c:v>7.9484380000000004E-3</c:v>
                </c:pt>
                <c:pt idx="6094">
                  <c:v>7.9484380000000004E-3</c:v>
                </c:pt>
                <c:pt idx="6095">
                  <c:v>7.9484380000000004E-3</c:v>
                </c:pt>
                <c:pt idx="6096">
                  <c:v>7.9484380000000004E-3</c:v>
                </c:pt>
                <c:pt idx="6097">
                  <c:v>7.9484380000000004E-3</c:v>
                </c:pt>
                <c:pt idx="6098">
                  <c:v>7.9484380000000004E-3</c:v>
                </c:pt>
                <c:pt idx="6099">
                  <c:v>7.9484380000000004E-3</c:v>
                </c:pt>
                <c:pt idx="6100">
                  <c:v>7.9484380000000004E-3</c:v>
                </c:pt>
                <c:pt idx="6101">
                  <c:v>7.9484380000000004E-3</c:v>
                </c:pt>
                <c:pt idx="6102">
                  <c:v>7.9484380000000004E-3</c:v>
                </c:pt>
                <c:pt idx="6103">
                  <c:v>7.9484380000000004E-3</c:v>
                </c:pt>
                <c:pt idx="6104">
                  <c:v>7.9484380000000004E-3</c:v>
                </c:pt>
                <c:pt idx="6105">
                  <c:v>7.9484380000000004E-3</c:v>
                </c:pt>
                <c:pt idx="6106">
                  <c:v>7.9484380000000004E-3</c:v>
                </c:pt>
                <c:pt idx="6107">
                  <c:v>7.9484380000000004E-3</c:v>
                </c:pt>
                <c:pt idx="6108">
                  <c:v>7.9484380000000004E-3</c:v>
                </c:pt>
                <c:pt idx="6109">
                  <c:v>7.9484380000000004E-3</c:v>
                </c:pt>
                <c:pt idx="6110">
                  <c:v>7.9484380000000004E-3</c:v>
                </c:pt>
                <c:pt idx="6111">
                  <c:v>7.9484380000000004E-3</c:v>
                </c:pt>
                <c:pt idx="6112">
                  <c:v>7.9484380000000004E-3</c:v>
                </c:pt>
                <c:pt idx="6113">
                  <c:v>7.9484380000000004E-3</c:v>
                </c:pt>
                <c:pt idx="6114">
                  <c:v>7.9484380000000004E-3</c:v>
                </c:pt>
                <c:pt idx="6115">
                  <c:v>7.9484380000000004E-3</c:v>
                </c:pt>
                <c:pt idx="6116">
                  <c:v>7.9484380000000004E-3</c:v>
                </c:pt>
                <c:pt idx="6117">
                  <c:v>7.9484380000000004E-3</c:v>
                </c:pt>
                <c:pt idx="6118">
                  <c:v>7.9484380000000004E-3</c:v>
                </c:pt>
                <c:pt idx="6119">
                  <c:v>7.9484380000000004E-3</c:v>
                </c:pt>
                <c:pt idx="6120">
                  <c:v>7.9484380000000004E-3</c:v>
                </c:pt>
                <c:pt idx="6121">
                  <c:v>7.9484380000000004E-3</c:v>
                </c:pt>
                <c:pt idx="6122">
                  <c:v>7.9484380000000004E-3</c:v>
                </c:pt>
                <c:pt idx="6123">
                  <c:v>7.9484380000000004E-3</c:v>
                </c:pt>
                <c:pt idx="6124">
                  <c:v>7.9484380000000004E-3</c:v>
                </c:pt>
                <c:pt idx="6125">
                  <c:v>7.9484380000000004E-3</c:v>
                </c:pt>
                <c:pt idx="6126">
                  <c:v>7.9484380000000004E-3</c:v>
                </c:pt>
                <c:pt idx="6127">
                  <c:v>7.9484380000000004E-3</c:v>
                </c:pt>
                <c:pt idx="6128">
                  <c:v>7.9484380000000004E-3</c:v>
                </c:pt>
                <c:pt idx="6129">
                  <c:v>7.9484380000000004E-3</c:v>
                </c:pt>
                <c:pt idx="6130">
                  <c:v>7.9484380000000004E-3</c:v>
                </c:pt>
                <c:pt idx="6131">
                  <c:v>7.9484380000000004E-3</c:v>
                </c:pt>
                <c:pt idx="6132">
                  <c:v>7.9484380000000004E-3</c:v>
                </c:pt>
                <c:pt idx="6133">
                  <c:v>7.9484380000000004E-3</c:v>
                </c:pt>
                <c:pt idx="6134">
                  <c:v>7.9484380000000004E-3</c:v>
                </c:pt>
                <c:pt idx="6135">
                  <c:v>7.9484380000000004E-3</c:v>
                </c:pt>
                <c:pt idx="6136">
                  <c:v>7.9484380000000004E-3</c:v>
                </c:pt>
                <c:pt idx="6137">
                  <c:v>7.9484380000000004E-3</c:v>
                </c:pt>
                <c:pt idx="6138">
                  <c:v>7.9484380000000004E-3</c:v>
                </c:pt>
                <c:pt idx="6139">
                  <c:v>7.9484380000000004E-3</c:v>
                </c:pt>
                <c:pt idx="6140">
                  <c:v>7.9484380000000004E-3</c:v>
                </c:pt>
                <c:pt idx="6141">
                  <c:v>7.9484380000000004E-3</c:v>
                </c:pt>
                <c:pt idx="6142">
                  <c:v>7.9484380000000004E-3</c:v>
                </c:pt>
                <c:pt idx="6143">
                  <c:v>7.9484380000000004E-3</c:v>
                </c:pt>
                <c:pt idx="6144">
                  <c:v>7.9484380000000004E-3</c:v>
                </c:pt>
                <c:pt idx="6145">
                  <c:v>7.9484380000000004E-3</c:v>
                </c:pt>
                <c:pt idx="6146">
                  <c:v>7.9484380000000004E-3</c:v>
                </c:pt>
                <c:pt idx="6147">
                  <c:v>7.9484380000000004E-3</c:v>
                </c:pt>
                <c:pt idx="6148">
                  <c:v>7.9484380000000004E-3</c:v>
                </c:pt>
                <c:pt idx="6149">
                  <c:v>7.9484380000000004E-3</c:v>
                </c:pt>
                <c:pt idx="6150">
                  <c:v>7.9484380000000004E-3</c:v>
                </c:pt>
                <c:pt idx="6151">
                  <c:v>7.9484380000000004E-3</c:v>
                </c:pt>
                <c:pt idx="6152">
                  <c:v>7.9484380000000004E-3</c:v>
                </c:pt>
                <c:pt idx="6153">
                  <c:v>7.9484380000000004E-3</c:v>
                </c:pt>
                <c:pt idx="6154">
                  <c:v>7.9484380000000004E-3</c:v>
                </c:pt>
                <c:pt idx="6155">
                  <c:v>7.9484380000000004E-3</c:v>
                </c:pt>
                <c:pt idx="6156">
                  <c:v>7.9484380000000004E-3</c:v>
                </c:pt>
                <c:pt idx="6157">
                  <c:v>7.9484380000000004E-3</c:v>
                </c:pt>
                <c:pt idx="6158">
                  <c:v>7.9484380000000004E-3</c:v>
                </c:pt>
                <c:pt idx="6159">
                  <c:v>7.9484380000000004E-3</c:v>
                </c:pt>
                <c:pt idx="6160">
                  <c:v>7.9484380000000004E-3</c:v>
                </c:pt>
                <c:pt idx="6161">
                  <c:v>7.9484380000000004E-3</c:v>
                </c:pt>
                <c:pt idx="6162">
                  <c:v>7.9484380000000004E-3</c:v>
                </c:pt>
                <c:pt idx="6163">
                  <c:v>7.9484380000000004E-3</c:v>
                </c:pt>
                <c:pt idx="6164">
                  <c:v>7.9484380000000004E-3</c:v>
                </c:pt>
                <c:pt idx="6165">
                  <c:v>7.9484380000000004E-3</c:v>
                </c:pt>
                <c:pt idx="6166">
                  <c:v>7.9484380000000004E-3</c:v>
                </c:pt>
                <c:pt idx="6167">
                  <c:v>7.9484380000000004E-3</c:v>
                </c:pt>
                <c:pt idx="6168">
                  <c:v>7.9484380000000004E-3</c:v>
                </c:pt>
                <c:pt idx="6169">
                  <c:v>7.9484380000000004E-3</c:v>
                </c:pt>
                <c:pt idx="6170">
                  <c:v>7.9484380000000004E-3</c:v>
                </c:pt>
                <c:pt idx="6171">
                  <c:v>7.9484380000000004E-3</c:v>
                </c:pt>
                <c:pt idx="6172">
                  <c:v>7.9484380000000004E-3</c:v>
                </c:pt>
                <c:pt idx="6173">
                  <c:v>7.9484380000000004E-3</c:v>
                </c:pt>
                <c:pt idx="6174">
                  <c:v>7.9484380000000004E-3</c:v>
                </c:pt>
                <c:pt idx="6175">
                  <c:v>7.9484380000000004E-3</c:v>
                </c:pt>
                <c:pt idx="6176">
                  <c:v>7.9484380000000004E-3</c:v>
                </c:pt>
                <c:pt idx="6177">
                  <c:v>7.9484380000000004E-3</c:v>
                </c:pt>
                <c:pt idx="6178">
                  <c:v>7.9484380000000004E-3</c:v>
                </c:pt>
                <c:pt idx="6179">
                  <c:v>7.9484380000000004E-3</c:v>
                </c:pt>
                <c:pt idx="6180">
                  <c:v>7.9484380000000004E-3</c:v>
                </c:pt>
                <c:pt idx="6181">
                  <c:v>7.9484380000000004E-3</c:v>
                </c:pt>
                <c:pt idx="6182">
                  <c:v>7.9484380000000004E-3</c:v>
                </c:pt>
                <c:pt idx="6183">
                  <c:v>7.9484380000000004E-3</c:v>
                </c:pt>
                <c:pt idx="6184">
                  <c:v>7.9484380000000004E-3</c:v>
                </c:pt>
                <c:pt idx="6185">
                  <c:v>7.9484380000000004E-3</c:v>
                </c:pt>
                <c:pt idx="6186">
                  <c:v>7.9484380000000004E-3</c:v>
                </c:pt>
                <c:pt idx="6187">
                  <c:v>7.9484380000000004E-3</c:v>
                </c:pt>
                <c:pt idx="6188">
                  <c:v>7.9484380000000004E-3</c:v>
                </c:pt>
                <c:pt idx="6189">
                  <c:v>7.9484380000000004E-3</c:v>
                </c:pt>
                <c:pt idx="6190">
                  <c:v>7.9484380000000004E-3</c:v>
                </c:pt>
                <c:pt idx="6191">
                  <c:v>7.9484380000000004E-3</c:v>
                </c:pt>
                <c:pt idx="6192">
                  <c:v>7.9484380000000004E-3</c:v>
                </c:pt>
                <c:pt idx="6193">
                  <c:v>7.9478889999999996E-3</c:v>
                </c:pt>
                <c:pt idx="6194">
                  <c:v>7.9364039999999993E-3</c:v>
                </c:pt>
                <c:pt idx="6195">
                  <c:v>7.9462620000000008E-3</c:v>
                </c:pt>
                <c:pt idx="6196">
                  <c:v>7.9415230000000007E-3</c:v>
                </c:pt>
                <c:pt idx="6197">
                  <c:v>7.9018779999999993E-3</c:v>
                </c:pt>
                <c:pt idx="6198">
                  <c:v>7.9369699999999998E-3</c:v>
                </c:pt>
                <c:pt idx="6199">
                  <c:v>7.9463924999999998E-3</c:v>
                </c:pt>
                <c:pt idx="6200">
                  <c:v>7.9426730000000008E-3</c:v>
                </c:pt>
                <c:pt idx="6201">
                  <c:v>7.9281089999999992E-3</c:v>
                </c:pt>
                <c:pt idx="6202">
                  <c:v>7.9472420000000002E-3</c:v>
                </c:pt>
                <c:pt idx="6203">
                  <c:v>7.9484380000000004E-3</c:v>
                </c:pt>
                <c:pt idx="6204">
                  <c:v>7.9484380000000004E-3</c:v>
                </c:pt>
                <c:pt idx="6205">
                  <c:v>7.9484380000000004E-3</c:v>
                </c:pt>
                <c:pt idx="6206">
                  <c:v>7.9484380000000004E-3</c:v>
                </c:pt>
                <c:pt idx="6207">
                  <c:v>7.9484380000000004E-3</c:v>
                </c:pt>
                <c:pt idx="6208">
                  <c:v>7.9484380000000004E-3</c:v>
                </c:pt>
                <c:pt idx="6209">
                  <c:v>7.9484380000000004E-3</c:v>
                </c:pt>
                <c:pt idx="6210">
                  <c:v>7.9484380000000004E-3</c:v>
                </c:pt>
                <c:pt idx="6211">
                  <c:v>7.9484380000000004E-3</c:v>
                </c:pt>
                <c:pt idx="6212">
                  <c:v>7.9453639999999999E-3</c:v>
                </c:pt>
                <c:pt idx="6213">
                  <c:v>7.9476119999999997E-3</c:v>
                </c:pt>
                <c:pt idx="6214">
                  <c:v>7.9284209999999997E-3</c:v>
                </c:pt>
                <c:pt idx="6215">
                  <c:v>7.8681959999999992E-3</c:v>
                </c:pt>
                <c:pt idx="6216">
                  <c:v>7.8307259999999997E-3</c:v>
                </c:pt>
                <c:pt idx="6217">
                  <c:v>7.9198440000000005E-3</c:v>
                </c:pt>
                <c:pt idx="6218">
                  <c:v>7.8726430000000003E-3</c:v>
                </c:pt>
                <c:pt idx="6219">
                  <c:v>7.8624599999999999E-3</c:v>
                </c:pt>
                <c:pt idx="6220">
                  <c:v>7.5859352999999999E-3</c:v>
                </c:pt>
                <c:pt idx="6221">
                  <c:v>6.5289479999999997E-3</c:v>
                </c:pt>
                <c:pt idx="6222">
                  <c:v>6.5521136999999998E-3</c:v>
                </c:pt>
                <c:pt idx="6223">
                  <c:v>6.7447415E-3</c:v>
                </c:pt>
                <c:pt idx="6224">
                  <c:v>7.85573E-3</c:v>
                </c:pt>
                <c:pt idx="6225">
                  <c:v>7.9214320000000008E-3</c:v>
                </c:pt>
                <c:pt idx="6226">
                  <c:v>7.9133640000000009E-3</c:v>
                </c:pt>
                <c:pt idx="6227">
                  <c:v>7.9428999999999993E-3</c:v>
                </c:pt>
                <c:pt idx="6228">
                  <c:v>7.9484380000000004E-3</c:v>
                </c:pt>
                <c:pt idx="6229">
                  <c:v>7.9484380000000004E-3</c:v>
                </c:pt>
                <c:pt idx="6230">
                  <c:v>7.9484380000000004E-3</c:v>
                </c:pt>
                <c:pt idx="6231">
                  <c:v>7.9484380000000004E-3</c:v>
                </c:pt>
                <c:pt idx="6232">
                  <c:v>7.9484380000000004E-3</c:v>
                </c:pt>
                <c:pt idx="6233">
                  <c:v>7.9484380000000004E-3</c:v>
                </c:pt>
                <c:pt idx="6234">
                  <c:v>7.9484380000000004E-3</c:v>
                </c:pt>
                <c:pt idx="6235">
                  <c:v>7.9484380000000004E-3</c:v>
                </c:pt>
                <c:pt idx="6236">
                  <c:v>7.9459200000000004E-3</c:v>
                </c:pt>
                <c:pt idx="6237">
                  <c:v>7.9363520000000007E-3</c:v>
                </c:pt>
                <c:pt idx="6238">
                  <c:v>7.8833930000000007E-3</c:v>
                </c:pt>
                <c:pt idx="6239">
                  <c:v>7.8461450000000005E-3</c:v>
                </c:pt>
                <c:pt idx="6240">
                  <c:v>7.8860309999999999E-3</c:v>
                </c:pt>
                <c:pt idx="6241">
                  <c:v>7.5798369999999999E-3</c:v>
                </c:pt>
                <c:pt idx="6242">
                  <c:v>7.1147735999999998E-3</c:v>
                </c:pt>
                <c:pt idx="6243">
                  <c:v>6.8226379999999998E-3</c:v>
                </c:pt>
                <c:pt idx="6244">
                  <c:v>6.5460340000000001E-3</c:v>
                </c:pt>
                <c:pt idx="6245">
                  <c:v>6.0334669999999998E-3</c:v>
                </c:pt>
                <c:pt idx="6246">
                  <c:v>6.0172606999999998E-3</c:v>
                </c:pt>
                <c:pt idx="6247">
                  <c:v>6.1425645999999999E-3</c:v>
                </c:pt>
                <c:pt idx="6248">
                  <c:v>7.0742443E-3</c:v>
                </c:pt>
                <c:pt idx="6249">
                  <c:v>7.6883560000000004E-3</c:v>
                </c:pt>
                <c:pt idx="6250">
                  <c:v>7.9391849999999996E-3</c:v>
                </c:pt>
                <c:pt idx="6251">
                  <c:v>7.9414780000000001E-3</c:v>
                </c:pt>
                <c:pt idx="6252">
                  <c:v>7.9479630000000006E-3</c:v>
                </c:pt>
                <c:pt idx="6253">
                  <c:v>7.9484380000000004E-3</c:v>
                </c:pt>
                <c:pt idx="6254">
                  <c:v>7.9484380000000004E-3</c:v>
                </c:pt>
                <c:pt idx="6255">
                  <c:v>7.9484380000000004E-3</c:v>
                </c:pt>
                <c:pt idx="6256">
                  <c:v>7.9484380000000004E-3</c:v>
                </c:pt>
                <c:pt idx="6257">
                  <c:v>7.9484380000000004E-3</c:v>
                </c:pt>
                <c:pt idx="6258">
                  <c:v>7.9484380000000004E-3</c:v>
                </c:pt>
                <c:pt idx="6259">
                  <c:v>7.9484380000000004E-3</c:v>
                </c:pt>
                <c:pt idx="6260">
                  <c:v>7.9484380000000004E-3</c:v>
                </c:pt>
                <c:pt idx="6261">
                  <c:v>7.9444200000000006E-3</c:v>
                </c:pt>
                <c:pt idx="6262">
                  <c:v>7.9435559999999992E-3</c:v>
                </c:pt>
                <c:pt idx="6263">
                  <c:v>7.9467099999999992E-3</c:v>
                </c:pt>
                <c:pt idx="6264">
                  <c:v>7.8999180000000006E-3</c:v>
                </c:pt>
                <c:pt idx="6265">
                  <c:v>7.8471679999999999E-3</c:v>
                </c:pt>
                <c:pt idx="6266">
                  <c:v>7.9225200000000006E-3</c:v>
                </c:pt>
                <c:pt idx="6267">
                  <c:v>7.709128E-3</c:v>
                </c:pt>
                <c:pt idx="6268">
                  <c:v>7.7358033E-3</c:v>
                </c:pt>
                <c:pt idx="6269">
                  <c:v>6.8821762999999999E-3</c:v>
                </c:pt>
                <c:pt idx="6270">
                  <c:v>7.3699910000000002E-3</c:v>
                </c:pt>
                <c:pt idx="6271">
                  <c:v>7.548178E-3</c:v>
                </c:pt>
                <c:pt idx="6272">
                  <c:v>7.7570853999999996E-3</c:v>
                </c:pt>
                <c:pt idx="6273">
                  <c:v>7.8893469999999997E-3</c:v>
                </c:pt>
                <c:pt idx="6274">
                  <c:v>7.8888469999999992E-3</c:v>
                </c:pt>
                <c:pt idx="6275">
                  <c:v>7.9284999999999998E-3</c:v>
                </c:pt>
                <c:pt idx="6276">
                  <c:v>7.9472929999999994E-3</c:v>
                </c:pt>
                <c:pt idx="6277">
                  <c:v>7.9483520000000005E-3</c:v>
                </c:pt>
                <c:pt idx="6278">
                  <c:v>7.9484380000000004E-3</c:v>
                </c:pt>
                <c:pt idx="6279">
                  <c:v>7.9484380000000004E-3</c:v>
                </c:pt>
                <c:pt idx="6280">
                  <c:v>7.9484380000000004E-3</c:v>
                </c:pt>
                <c:pt idx="6281">
                  <c:v>7.9484380000000004E-3</c:v>
                </c:pt>
                <c:pt idx="6282">
                  <c:v>7.9484380000000004E-3</c:v>
                </c:pt>
                <c:pt idx="6283">
                  <c:v>7.9484380000000004E-3</c:v>
                </c:pt>
                <c:pt idx="6284">
                  <c:v>7.9459000000000005E-3</c:v>
                </c:pt>
                <c:pt idx="6285">
                  <c:v>7.9431640000000008E-3</c:v>
                </c:pt>
                <c:pt idx="6286">
                  <c:v>7.9478034999999995E-3</c:v>
                </c:pt>
                <c:pt idx="6287">
                  <c:v>7.9455979999999999E-3</c:v>
                </c:pt>
                <c:pt idx="6288">
                  <c:v>7.9455794999999992E-3</c:v>
                </c:pt>
                <c:pt idx="6289">
                  <c:v>7.9210029999999994E-3</c:v>
                </c:pt>
                <c:pt idx="6290">
                  <c:v>7.9007039999999997E-3</c:v>
                </c:pt>
                <c:pt idx="6291">
                  <c:v>7.9406219999999996E-3</c:v>
                </c:pt>
                <c:pt idx="6292">
                  <c:v>7.9103379999999994E-3</c:v>
                </c:pt>
                <c:pt idx="6293">
                  <c:v>7.8908345000000008E-3</c:v>
                </c:pt>
                <c:pt idx="6294">
                  <c:v>7.8448625000000008E-3</c:v>
                </c:pt>
                <c:pt idx="6295">
                  <c:v>7.7741599999999996E-3</c:v>
                </c:pt>
                <c:pt idx="6296">
                  <c:v>7.7547896999999996E-3</c:v>
                </c:pt>
                <c:pt idx="6297">
                  <c:v>7.9267279999999992E-3</c:v>
                </c:pt>
                <c:pt idx="6298">
                  <c:v>7.9437074999999992E-3</c:v>
                </c:pt>
                <c:pt idx="6299">
                  <c:v>7.9467830000000007E-3</c:v>
                </c:pt>
                <c:pt idx="6300">
                  <c:v>7.9484380000000004E-3</c:v>
                </c:pt>
                <c:pt idx="6301">
                  <c:v>7.9484380000000004E-3</c:v>
                </c:pt>
                <c:pt idx="6302">
                  <c:v>7.9484380000000004E-3</c:v>
                </c:pt>
                <c:pt idx="6303">
                  <c:v>7.9484380000000004E-3</c:v>
                </c:pt>
                <c:pt idx="6304">
                  <c:v>7.9484380000000004E-3</c:v>
                </c:pt>
                <c:pt idx="6305">
                  <c:v>7.9484380000000004E-3</c:v>
                </c:pt>
                <c:pt idx="6306">
                  <c:v>7.9484380000000004E-3</c:v>
                </c:pt>
                <c:pt idx="6307">
                  <c:v>7.9484380000000004E-3</c:v>
                </c:pt>
                <c:pt idx="6308">
                  <c:v>7.9484380000000004E-3</c:v>
                </c:pt>
                <c:pt idx="6309">
                  <c:v>7.9484380000000004E-3</c:v>
                </c:pt>
                <c:pt idx="6310">
                  <c:v>7.9484380000000004E-3</c:v>
                </c:pt>
                <c:pt idx="6311">
                  <c:v>7.9484380000000004E-3</c:v>
                </c:pt>
                <c:pt idx="6312">
                  <c:v>7.9484380000000004E-3</c:v>
                </c:pt>
                <c:pt idx="6313">
                  <c:v>7.9484380000000004E-3</c:v>
                </c:pt>
                <c:pt idx="6314">
                  <c:v>7.9484380000000004E-3</c:v>
                </c:pt>
                <c:pt idx="6315">
                  <c:v>7.9484380000000004E-3</c:v>
                </c:pt>
                <c:pt idx="6316">
                  <c:v>7.9484380000000004E-3</c:v>
                </c:pt>
                <c:pt idx="6317">
                  <c:v>7.9484380000000004E-3</c:v>
                </c:pt>
                <c:pt idx="6318">
                  <c:v>7.947895E-3</c:v>
                </c:pt>
                <c:pt idx="6319">
                  <c:v>7.9474000000000003E-3</c:v>
                </c:pt>
                <c:pt idx="6320">
                  <c:v>7.9268910000000001E-3</c:v>
                </c:pt>
                <c:pt idx="6321">
                  <c:v>7.9435270000000006E-3</c:v>
                </c:pt>
                <c:pt idx="6322">
                  <c:v>7.9453360000000008E-3</c:v>
                </c:pt>
                <c:pt idx="6323">
                  <c:v>7.9454980000000005E-3</c:v>
                </c:pt>
                <c:pt idx="6324">
                  <c:v>7.9484380000000004E-3</c:v>
                </c:pt>
                <c:pt idx="6325">
                  <c:v>7.9484380000000004E-3</c:v>
                </c:pt>
                <c:pt idx="6326">
                  <c:v>7.9484380000000004E-3</c:v>
                </c:pt>
                <c:pt idx="6327">
                  <c:v>7.9484380000000004E-3</c:v>
                </c:pt>
                <c:pt idx="6328">
                  <c:v>7.9484380000000004E-3</c:v>
                </c:pt>
                <c:pt idx="6329">
                  <c:v>7.9484380000000004E-3</c:v>
                </c:pt>
                <c:pt idx="6330">
                  <c:v>7.9484380000000004E-3</c:v>
                </c:pt>
                <c:pt idx="6331">
                  <c:v>7.9484380000000004E-3</c:v>
                </c:pt>
                <c:pt idx="6332">
                  <c:v>7.9484380000000004E-3</c:v>
                </c:pt>
                <c:pt idx="6333">
                  <c:v>7.9484380000000004E-3</c:v>
                </c:pt>
                <c:pt idx="6334">
                  <c:v>7.9484380000000004E-3</c:v>
                </c:pt>
                <c:pt idx="6335">
                  <c:v>7.9472770000000009E-3</c:v>
                </c:pt>
                <c:pt idx="6336">
                  <c:v>7.9228330000000007E-3</c:v>
                </c:pt>
                <c:pt idx="6337">
                  <c:v>7.9394879999999998E-3</c:v>
                </c:pt>
                <c:pt idx="6338">
                  <c:v>7.9305710000000008E-3</c:v>
                </c:pt>
                <c:pt idx="6339">
                  <c:v>7.8509280000000001E-3</c:v>
                </c:pt>
                <c:pt idx="6340">
                  <c:v>7.780538E-3</c:v>
                </c:pt>
                <c:pt idx="6341">
                  <c:v>7.7738557000000003E-3</c:v>
                </c:pt>
                <c:pt idx="6342">
                  <c:v>7.6902057000000001E-3</c:v>
                </c:pt>
                <c:pt idx="6343">
                  <c:v>7.4495189999999999E-3</c:v>
                </c:pt>
                <c:pt idx="6344">
                  <c:v>7.447375E-3</c:v>
                </c:pt>
                <c:pt idx="6345">
                  <c:v>7.7459733000000003E-3</c:v>
                </c:pt>
                <c:pt idx="6346">
                  <c:v>7.885609E-3</c:v>
                </c:pt>
                <c:pt idx="6347">
                  <c:v>7.9360030000000005E-3</c:v>
                </c:pt>
                <c:pt idx="6348">
                  <c:v>7.9101699999999994E-3</c:v>
                </c:pt>
                <c:pt idx="6349">
                  <c:v>7.9426949999999996E-3</c:v>
                </c:pt>
                <c:pt idx="6350">
                  <c:v>7.9442909999999992E-3</c:v>
                </c:pt>
                <c:pt idx="6351">
                  <c:v>7.933608E-3</c:v>
                </c:pt>
                <c:pt idx="6352">
                  <c:v>7.9098080000000008E-3</c:v>
                </c:pt>
                <c:pt idx="6353">
                  <c:v>7.9185450000000008E-3</c:v>
                </c:pt>
                <c:pt idx="6354">
                  <c:v>7.8057283999999998E-3</c:v>
                </c:pt>
                <c:pt idx="6355">
                  <c:v>7.7885534000000003E-3</c:v>
                </c:pt>
                <c:pt idx="6356">
                  <c:v>7.7290055000000003E-3</c:v>
                </c:pt>
                <c:pt idx="6357">
                  <c:v>7.5054294000000002E-3</c:v>
                </c:pt>
                <c:pt idx="6358">
                  <c:v>8.9942449999999997E-3</c:v>
                </c:pt>
                <c:pt idx="6359">
                  <c:v>6.9374779999999997E-2</c:v>
                </c:pt>
                <c:pt idx="6360">
                  <c:v>0.13685994000000001</c:v>
                </c:pt>
                <c:pt idx="6361">
                  <c:v>7.6153209999999999E-2</c:v>
                </c:pt>
                <c:pt idx="6362">
                  <c:v>0.10205184</c:v>
                </c:pt>
                <c:pt idx="6363">
                  <c:v>6.7556809999999995E-2</c:v>
                </c:pt>
                <c:pt idx="6364">
                  <c:v>0.22533739</c:v>
                </c:pt>
                <c:pt idx="6365">
                  <c:v>0.24421993</c:v>
                </c:pt>
                <c:pt idx="6366">
                  <c:v>0.2454838</c:v>
                </c:pt>
                <c:pt idx="6367">
                  <c:v>0.22707980999999999</c:v>
                </c:pt>
                <c:pt idx="6368">
                  <c:v>0.24164421999999999</c:v>
                </c:pt>
                <c:pt idx="6369">
                  <c:v>0.23267771000000001</c:v>
                </c:pt>
                <c:pt idx="6370">
                  <c:v>0.15828255999999999</c:v>
                </c:pt>
                <c:pt idx="6371">
                  <c:v>7.1917679999999998E-2</c:v>
                </c:pt>
                <c:pt idx="6372">
                  <c:v>3.2045799999999999E-2</c:v>
                </c:pt>
                <c:pt idx="6373">
                  <c:v>0.18950933</c:v>
                </c:pt>
                <c:pt idx="6374">
                  <c:v>9.0868619999999997E-2</c:v>
                </c:pt>
                <c:pt idx="6375">
                  <c:v>0.17047179000000001</c:v>
                </c:pt>
                <c:pt idx="6376">
                  <c:v>0.21100447</c:v>
                </c:pt>
                <c:pt idx="6377">
                  <c:v>0.23471288000000001</c:v>
                </c:pt>
                <c:pt idx="6378">
                  <c:v>0.25774825000000001</c:v>
                </c:pt>
                <c:pt idx="6379">
                  <c:v>0.16806589</c:v>
                </c:pt>
                <c:pt idx="6380">
                  <c:v>0.15331890000000001</c:v>
                </c:pt>
                <c:pt idx="6381">
                  <c:v>0.39590353</c:v>
                </c:pt>
                <c:pt idx="6382">
                  <c:v>0.39198428000000002</c:v>
                </c:pt>
                <c:pt idx="6383">
                  <c:v>0.39500064000000001</c:v>
                </c:pt>
                <c:pt idx="6384">
                  <c:v>0.39313197</c:v>
                </c:pt>
                <c:pt idx="6385">
                  <c:v>0.38832887999999999</c:v>
                </c:pt>
                <c:pt idx="6386">
                  <c:v>0.39466968000000002</c:v>
                </c:pt>
                <c:pt idx="6387">
                  <c:v>0.39267977999999998</c:v>
                </c:pt>
                <c:pt idx="6388">
                  <c:v>0.38266404999999998</c:v>
                </c:pt>
                <c:pt idx="6389">
                  <c:v>0.37041643000000002</c:v>
                </c:pt>
                <c:pt idx="6390">
                  <c:v>0.36666634999999997</c:v>
                </c:pt>
                <c:pt idx="6391">
                  <c:v>0.36688268000000002</c:v>
                </c:pt>
                <c:pt idx="6392">
                  <c:v>0.37122791999999999</c:v>
                </c:pt>
                <c:pt idx="6393">
                  <c:v>0.39410840000000003</c:v>
                </c:pt>
                <c:pt idx="6394">
                  <c:v>0.39653862000000001</c:v>
                </c:pt>
                <c:pt idx="6395">
                  <c:v>0.39653860000000002</c:v>
                </c:pt>
                <c:pt idx="6396">
                  <c:v>0.39653860000000002</c:v>
                </c:pt>
                <c:pt idx="6397">
                  <c:v>0.39653860000000002</c:v>
                </c:pt>
                <c:pt idx="6398">
                  <c:v>0.39148509999999997</c:v>
                </c:pt>
                <c:pt idx="6399">
                  <c:v>0.37232880000000002</c:v>
                </c:pt>
                <c:pt idx="6400">
                  <c:v>0.36959421999999997</c:v>
                </c:pt>
                <c:pt idx="6401">
                  <c:v>0.36322444999999998</c:v>
                </c:pt>
                <c:pt idx="6402">
                  <c:v>0.36909974000000001</c:v>
                </c:pt>
                <c:pt idx="6403">
                  <c:v>0.37134492000000002</c:v>
                </c:pt>
                <c:pt idx="6404">
                  <c:v>0.36784145000000001</c:v>
                </c:pt>
                <c:pt idx="6405">
                  <c:v>0.3644947</c:v>
                </c:pt>
                <c:pt idx="6406">
                  <c:v>0.35844823999999997</c:v>
                </c:pt>
                <c:pt idx="6407">
                  <c:v>0.35716614000000002</c:v>
                </c:pt>
                <c:pt idx="6408">
                  <c:v>0.35768062</c:v>
                </c:pt>
                <c:pt idx="6409">
                  <c:v>0.35798930000000001</c:v>
                </c:pt>
                <c:pt idx="6410">
                  <c:v>0.35798928000000002</c:v>
                </c:pt>
                <c:pt idx="6411">
                  <c:v>0.35798930000000001</c:v>
                </c:pt>
                <c:pt idx="6412">
                  <c:v>0.35798930000000001</c:v>
                </c:pt>
                <c:pt idx="6413">
                  <c:v>0.35798930000000001</c:v>
                </c:pt>
                <c:pt idx="6414">
                  <c:v>0.35798930000000001</c:v>
                </c:pt>
                <c:pt idx="6415">
                  <c:v>0.35798930000000001</c:v>
                </c:pt>
                <c:pt idx="6416">
                  <c:v>0.35798930000000001</c:v>
                </c:pt>
                <c:pt idx="6417">
                  <c:v>0.35799252999999998</c:v>
                </c:pt>
                <c:pt idx="6418">
                  <c:v>0.37645753999999998</c:v>
                </c:pt>
                <c:pt idx="6419">
                  <c:v>0.39653860000000002</c:v>
                </c:pt>
                <c:pt idx="6420">
                  <c:v>0.39653860000000002</c:v>
                </c:pt>
                <c:pt idx="6421">
                  <c:v>0.39409333000000002</c:v>
                </c:pt>
                <c:pt idx="6422">
                  <c:v>0.39328800000000003</c:v>
                </c:pt>
                <c:pt idx="6423">
                  <c:v>0.38085184</c:v>
                </c:pt>
                <c:pt idx="6424">
                  <c:v>0.38645276000000001</c:v>
                </c:pt>
                <c:pt idx="6425">
                  <c:v>0.38798830000000001</c:v>
                </c:pt>
                <c:pt idx="6426">
                  <c:v>0.38240716000000002</c:v>
                </c:pt>
                <c:pt idx="6427">
                  <c:v>0.39304425999999998</c:v>
                </c:pt>
                <c:pt idx="6428">
                  <c:v>0.38863747999999998</c:v>
                </c:pt>
                <c:pt idx="6429">
                  <c:v>0.39376724000000002</c:v>
                </c:pt>
                <c:pt idx="6430">
                  <c:v>0.39333240000000003</c:v>
                </c:pt>
                <c:pt idx="6431">
                  <c:v>0.38948761999999998</c:v>
                </c:pt>
                <c:pt idx="6432">
                  <c:v>0.38732191999999999</c:v>
                </c:pt>
                <c:pt idx="6433">
                  <c:v>0.39223370000000002</c:v>
                </c:pt>
                <c:pt idx="6434">
                  <c:v>0.39001742</c:v>
                </c:pt>
                <c:pt idx="6435">
                  <c:v>0.38580382000000002</c:v>
                </c:pt>
                <c:pt idx="6436">
                  <c:v>0.39062904999999998</c:v>
                </c:pt>
                <c:pt idx="6437">
                  <c:v>0.37227199999999999</c:v>
                </c:pt>
                <c:pt idx="6438">
                  <c:v>0.37241268</c:v>
                </c:pt>
                <c:pt idx="6439">
                  <c:v>0.37316822999999999</c:v>
                </c:pt>
                <c:pt idx="6440">
                  <c:v>0.38240220000000003</c:v>
                </c:pt>
                <c:pt idx="6441">
                  <c:v>0.38693416000000003</c:v>
                </c:pt>
                <c:pt idx="6442">
                  <c:v>0.39216855</c:v>
                </c:pt>
                <c:pt idx="6443">
                  <c:v>0.17713495000000001</c:v>
                </c:pt>
                <c:pt idx="6444">
                  <c:v>2.2132985000000001E-2</c:v>
                </c:pt>
                <c:pt idx="6445">
                  <c:v>8.2713900000000007E-2</c:v>
                </c:pt>
                <c:pt idx="6446">
                  <c:v>1.3078325999999999E-2</c:v>
                </c:pt>
                <c:pt idx="6447">
                  <c:v>1.6748162E-2</c:v>
                </c:pt>
                <c:pt idx="6448">
                  <c:v>3.4896772E-2</c:v>
                </c:pt>
                <c:pt idx="6449">
                  <c:v>7.7221565000000006E-2</c:v>
                </c:pt>
                <c:pt idx="6450">
                  <c:v>9.8953289999999999E-2</c:v>
                </c:pt>
                <c:pt idx="6451">
                  <c:v>0.20620622</c:v>
                </c:pt>
                <c:pt idx="6452">
                  <c:v>4.9799441999999999E-2</c:v>
                </c:pt>
                <c:pt idx="6453">
                  <c:v>4.6447009999999997E-2</c:v>
                </c:pt>
                <c:pt idx="6454">
                  <c:v>0.3148126</c:v>
                </c:pt>
                <c:pt idx="6455">
                  <c:v>0.32642650000000001</c:v>
                </c:pt>
                <c:pt idx="6456">
                  <c:v>0.23482949</c:v>
                </c:pt>
                <c:pt idx="6457">
                  <c:v>0.25699972999999998</c:v>
                </c:pt>
                <c:pt idx="6458">
                  <c:v>0.27017366999999998</c:v>
                </c:pt>
                <c:pt idx="6459">
                  <c:v>0.23044271999999999</c:v>
                </c:pt>
                <c:pt idx="6460">
                  <c:v>0.29286706000000001</c:v>
                </c:pt>
                <c:pt idx="6461">
                  <c:v>0.38166776000000002</c:v>
                </c:pt>
                <c:pt idx="6462">
                  <c:v>0.38556635</c:v>
                </c:pt>
                <c:pt idx="6463">
                  <c:v>0.30005105999999998</c:v>
                </c:pt>
                <c:pt idx="6464">
                  <c:v>0.18167058999999999</c:v>
                </c:pt>
                <c:pt idx="6465">
                  <c:v>5.3821787000000003E-2</c:v>
                </c:pt>
                <c:pt idx="6466">
                  <c:v>0.20817013000000001</c:v>
                </c:pt>
                <c:pt idx="6467">
                  <c:v>0.18377106000000001</c:v>
                </c:pt>
                <c:pt idx="6468">
                  <c:v>2.7801302999999999E-2</c:v>
                </c:pt>
                <c:pt idx="6469">
                  <c:v>1.1052461E-2</c:v>
                </c:pt>
                <c:pt idx="6470">
                  <c:v>6.2853344000000005E-2</c:v>
                </c:pt>
                <c:pt idx="6471">
                  <c:v>1.260148E-2</c:v>
                </c:pt>
                <c:pt idx="6472">
                  <c:v>7.7638219999999994E-2</c:v>
                </c:pt>
                <c:pt idx="6473">
                  <c:v>1.6626907999999999E-2</c:v>
                </c:pt>
                <c:pt idx="6474">
                  <c:v>8.6084320000000006E-2</c:v>
                </c:pt>
                <c:pt idx="6475">
                  <c:v>6.1025112999999999E-2</c:v>
                </c:pt>
                <c:pt idx="6476">
                  <c:v>4.0405534E-2</c:v>
                </c:pt>
                <c:pt idx="6477">
                  <c:v>0.24790477999999999</c:v>
                </c:pt>
                <c:pt idx="6478">
                  <c:v>6.1478720000000001E-2</c:v>
                </c:pt>
                <c:pt idx="6479">
                  <c:v>0.18437128</c:v>
                </c:pt>
                <c:pt idx="6480">
                  <c:v>0.25555936000000001</c:v>
                </c:pt>
                <c:pt idx="6481">
                  <c:v>0.28969814999999999</c:v>
                </c:pt>
                <c:pt idx="6482">
                  <c:v>0.2147086</c:v>
                </c:pt>
                <c:pt idx="6483">
                  <c:v>0.24084836000000001</c:v>
                </c:pt>
                <c:pt idx="6484">
                  <c:v>0.28351833999999998</c:v>
                </c:pt>
                <c:pt idx="6485">
                  <c:v>0.2473853</c:v>
                </c:pt>
                <c:pt idx="6486">
                  <c:v>0.27887970000000001</c:v>
                </c:pt>
                <c:pt idx="6487">
                  <c:v>0.24149662</c:v>
                </c:pt>
                <c:pt idx="6488">
                  <c:v>0.1356475</c:v>
                </c:pt>
                <c:pt idx="6489">
                  <c:v>0.24298221</c:v>
                </c:pt>
                <c:pt idx="6490">
                  <c:v>6.5857953999999996E-2</c:v>
                </c:pt>
                <c:pt idx="6491">
                  <c:v>3.9704129999999997E-2</c:v>
                </c:pt>
                <c:pt idx="6492">
                  <c:v>1.7156500000000002E-2</c:v>
                </c:pt>
                <c:pt idx="6493">
                  <c:v>2.9446824E-2</c:v>
                </c:pt>
                <c:pt idx="6494">
                  <c:v>3.1772732999999997E-2</c:v>
                </c:pt>
                <c:pt idx="6495">
                  <c:v>1.0991129000000001E-2</c:v>
                </c:pt>
                <c:pt idx="6496">
                  <c:v>6.635953E-2</c:v>
                </c:pt>
                <c:pt idx="6497">
                  <c:v>9.0141819999999998E-2</c:v>
                </c:pt>
                <c:pt idx="6498">
                  <c:v>7.5756619999999997E-2</c:v>
                </c:pt>
                <c:pt idx="6499">
                  <c:v>5.7448816E-2</c:v>
                </c:pt>
                <c:pt idx="6500">
                  <c:v>0.20925367</c:v>
                </c:pt>
                <c:pt idx="6501">
                  <c:v>2.9182468E-2</c:v>
                </c:pt>
                <c:pt idx="6502">
                  <c:v>4.6666122999999997E-2</c:v>
                </c:pt>
                <c:pt idx="6503">
                  <c:v>0.19663217999999999</c:v>
                </c:pt>
                <c:pt idx="6504">
                  <c:v>0.21500720000000001</c:v>
                </c:pt>
                <c:pt idx="6505">
                  <c:v>3.7985682E-2</c:v>
                </c:pt>
                <c:pt idx="6506">
                  <c:v>2.4547467E-2</c:v>
                </c:pt>
                <c:pt idx="6507">
                  <c:v>3.8438600000000003E-2</c:v>
                </c:pt>
                <c:pt idx="6508">
                  <c:v>0.13446125</c:v>
                </c:pt>
                <c:pt idx="6509">
                  <c:v>5.9086687999999998E-2</c:v>
                </c:pt>
                <c:pt idx="6510">
                  <c:v>1.9222283999999999E-2</c:v>
                </c:pt>
                <c:pt idx="6511">
                  <c:v>6.3066765999999996E-2</c:v>
                </c:pt>
                <c:pt idx="6512">
                  <c:v>0.20470493000000001</c:v>
                </c:pt>
                <c:pt idx="6513">
                  <c:v>2.3370861999999999E-2</c:v>
                </c:pt>
                <c:pt idx="6514">
                  <c:v>7.9437469999999993E-3</c:v>
                </c:pt>
                <c:pt idx="6515">
                  <c:v>7.9418460000000007E-3</c:v>
                </c:pt>
                <c:pt idx="6516">
                  <c:v>7.9310160000000008E-3</c:v>
                </c:pt>
                <c:pt idx="6517">
                  <c:v>7.9450440000000001E-3</c:v>
                </c:pt>
                <c:pt idx="6518">
                  <c:v>7.9479540000000001E-3</c:v>
                </c:pt>
                <c:pt idx="6519">
                  <c:v>7.9484380000000004E-3</c:v>
                </c:pt>
                <c:pt idx="6520">
                  <c:v>7.9376589999999997E-3</c:v>
                </c:pt>
                <c:pt idx="6521">
                  <c:v>7.9449440000000007E-3</c:v>
                </c:pt>
                <c:pt idx="6522">
                  <c:v>7.9411350000000002E-3</c:v>
                </c:pt>
                <c:pt idx="6523">
                  <c:v>7.9280740000000002E-3</c:v>
                </c:pt>
                <c:pt idx="6524">
                  <c:v>7.9368689999999992E-3</c:v>
                </c:pt>
                <c:pt idx="6525">
                  <c:v>8.3340229999999994E-3</c:v>
                </c:pt>
                <c:pt idx="6526">
                  <c:v>1.1025897999999999E-2</c:v>
                </c:pt>
                <c:pt idx="6527">
                  <c:v>5.0950906999999997E-2</c:v>
                </c:pt>
                <c:pt idx="6528">
                  <c:v>1.4008407E-2</c:v>
                </c:pt>
                <c:pt idx="6529">
                  <c:v>4.949746E-2</c:v>
                </c:pt>
                <c:pt idx="6530">
                  <c:v>0.12311916000000001</c:v>
                </c:pt>
                <c:pt idx="6531">
                  <c:v>1.17616365E-2</c:v>
                </c:pt>
                <c:pt idx="6532">
                  <c:v>0.19535767000000001</c:v>
                </c:pt>
                <c:pt idx="6533">
                  <c:v>0.15931353000000001</c:v>
                </c:pt>
                <c:pt idx="6534">
                  <c:v>0.15790871000000001</c:v>
                </c:pt>
                <c:pt idx="6535">
                  <c:v>0.16561078000000001</c:v>
                </c:pt>
                <c:pt idx="6536">
                  <c:v>0.11126954999999999</c:v>
                </c:pt>
                <c:pt idx="6537">
                  <c:v>1.440106E-2</c:v>
                </c:pt>
                <c:pt idx="6538">
                  <c:v>2.7654505999999999E-2</c:v>
                </c:pt>
                <c:pt idx="6539">
                  <c:v>8.5843069999999994E-3</c:v>
                </c:pt>
                <c:pt idx="6540">
                  <c:v>1.5486872E-2</c:v>
                </c:pt>
                <c:pt idx="6541">
                  <c:v>1.10985935E-2</c:v>
                </c:pt>
                <c:pt idx="6542">
                  <c:v>1.0179394E-2</c:v>
                </c:pt>
                <c:pt idx="6543">
                  <c:v>8.7706745000000003E-2</c:v>
                </c:pt>
                <c:pt idx="6544">
                  <c:v>7.8583200000000006E-2</c:v>
                </c:pt>
                <c:pt idx="6545">
                  <c:v>3.2356660000000002E-2</c:v>
                </c:pt>
                <c:pt idx="6546">
                  <c:v>7.6274720000000004E-2</c:v>
                </c:pt>
                <c:pt idx="6547">
                  <c:v>3.4391842999999998E-2</c:v>
                </c:pt>
                <c:pt idx="6548">
                  <c:v>0.13344517</c:v>
                </c:pt>
                <c:pt idx="6549">
                  <c:v>8.1352666000000004E-2</c:v>
                </c:pt>
                <c:pt idx="6550">
                  <c:v>2.9319514000000001E-2</c:v>
                </c:pt>
                <c:pt idx="6551">
                  <c:v>0.24653551000000001</c:v>
                </c:pt>
                <c:pt idx="6552">
                  <c:v>0.13430062000000001</c:v>
                </c:pt>
                <c:pt idx="6553">
                  <c:v>0.12823445</c:v>
                </c:pt>
                <c:pt idx="6554">
                  <c:v>5.0604126999999999E-2</c:v>
                </c:pt>
                <c:pt idx="6555">
                  <c:v>0.23861004</c:v>
                </c:pt>
                <c:pt idx="6556">
                  <c:v>3.8670145000000003E-2</c:v>
                </c:pt>
                <c:pt idx="6557">
                  <c:v>0.15906318999999999</c:v>
                </c:pt>
                <c:pt idx="6558">
                  <c:v>2.8622419999999999E-2</c:v>
                </c:pt>
                <c:pt idx="6559">
                  <c:v>9.2356294000000005E-2</c:v>
                </c:pt>
                <c:pt idx="6560">
                  <c:v>1.9890787E-2</c:v>
                </c:pt>
                <c:pt idx="6561">
                  <c:v>3.3327000000000002E-2</c:v>
                </c:pt>
                <c:pt idx="6562">
                  <c:v>0.13383034999999999</c:v>
                </c:pt>
                <c:pt idx="6563">
                  <c:v>2.5877114E-2</c:v>
                </c:pt>
                <c:pt idx="6564">
                  <c:v>8.2907565000000003E-2</c:v>
                </c:pt>
                <c:pt idx="6565">
                  <c:v>2.0681749999999999E-2</c:v>
                </c:pt>
                <c:pt idx="6566">
                  <c:v>9.1497650000000007E-3</c:v>
                </c:pt>
                <c:pt idx="6567">
                  <c:v>7.9321979999999997E-3</c:v>
                </c:pt>
                <c:pt idx="6568">
                  <c:v>7.9349280000000008E-3</c:v>
                </c:pt>
                <c:pt idx="6569">
                  <c:v>8.7688550000000007E-3</c:v>
                </c:pt>
                <c:pt idx="6570">
                  <c:v>0.10166769000000001</c:v>
                </c:pt>
                <c:pt idx="6571">
                  <c:v>1.5934127999999999E-2</c:v>
                </c:pt>
                <c:pt idx="6572">
                  <c:v>8.2386814000000003E-2</c:v>
                </c:pt>
                <c:pt idx="6573">
                  <c:v>0.16546836000000001</c:v>
                </c:pt>
                <c:pt idx="6574">
                  <c:v>0.16814514999999999</c:v>
                </c:pt>
                <c:pt idx="6575">
                  <c:v>1.3758187999999999E-2</c:v>
                </c:pt>
                <c:pt idx="6576">
                  <c:v>3.2052442E-2</c:v>
                </c:pt>
                <c:pt idx="6577">
                  <c:v>5.0023403000000001E-2</c:v>
                </c:pt>
                <c:pt idx="6578">
                  <c:v>2.5380910999999999E-2</c:v>
                </c:pt>
                <c:pt idx="6579">
                  <c:v>1.3764066E-2</c:v>
                </c:pt>
                <c:pt idx="6580">
                  <c:v>0.16231509999999999</c:v>
                </c:pt>
                <c:pt idx="6581">
                  <c:v>0.20332874000000001</c:v>
                </c:pt>
                <c:pt idx="6582">
                  <c:v>5.2416850000000001E-2</c:v>
                </c:pt>
                <c:pt idx="6583">
                  <c:v>4.5060635000000002E-2</c:v>
                </c:pt>
                <c:pt idx="6584">
                  <c:v>5.7641838000000001E-2</c:v>
                </c:pt>
                <c:pt idx="6585">
                  <c:v>2.3419341E-2</c:v>
                </c:pt>
                <c:pt idx="6586">
                  <c:v>3.8078993999999998E-2</c:v>
                </c:pt>
                <c:pt idx="6587">
                  <c:v>2.3479692999999999E-2</c:v>
                </c:pt>
                <c:pt idx="6588">
                  <c:v>6.9175669999999995E-2</c:v>
                </c:pt>
                <c:pt idx="6589">
                  <c:v>1.3158136000000001E-2</c:v>
                </c:pt>
                <c:pt idx="6590">
                  <c:v>3.4625799999999998E-2</c:v>
                </c:pt>
                <c:pt idx="6591">
                  <c:v>9.0613080000000006E-3</c:v>
                </c:pt>
                <c:pt idx="6592">
                  <c:v>1.1594864999999999E-2</c:v>
                </c:pt>
                <c:pt idx="6593">
                  <c:v>3.4528534999999999E-2</c:v>
                </c:pt>
                <c:pt idx="6594">
                  <c:v>8.0970414000000004E-2</c:v>
                </c:pt>
                <c:pt idx="6595">
                  <c:v>4.6986975E-2</c:v>
                </c:pt>
                <c:pt idx="6596">
                  <c:v>2.3530143999999999E-2</c:v>
                </c:pt>
                <c:pt idx="6597">
                  <c:v>9.5215745000000004E-2</c:v>
                </c:pt>
                <c:pt idx="6598">
                  <c:v>0.15227324</c:v>
                </c:pt>
                <c:pt idx="6599">
                  <c:v>9.1351329999999994E-2</c:v>
                </c:pt>
                <c:pt idx="6600">
                  <c:v>3.5734481999999998E-2</c:v>
                </c:pt>
                <c:pt idx="6601">
                  <c:v>7.909998E-2</c:v>
                </c:pt>
                <c:pt idx="6602">
                  <c:v>0.18273765</c:v>
                </c:pt>
                <c:pt idx="6603">
                  <c:v>2.3489563000000001E-2</c:v>
                </c:pt>
                <c:pt idx="6604">
                  <c:v>0.16228400000000001</c:v>
                </c:pt>
                <c:pt idx="6605">
                  <c:v>4.4372971999999997E-2</c:v>
                </c:pt>
                <c:pt idx="6606">
                  <c:v>0.21768778999999999</c:v>
                </c:pt>
                <c:pt idx="6607">
                  <c:v>3.5588093000000001E-2</c:v>
                </c:pt>
                <c:pt idx="6608">
                  <c:v>1.8478233E-2</c:v>
                </c:pt>
                <c:pt idx="6609">
                  <c:v>0.18666044000000001</c:v>
                </c:pt>
                <c:pt idx="6610">
                  <c:v>1.8791329999999998E-2</c:v>
                </c:pt>
                <c:pt idx="6611">
                  <c:v>7.6584466000000004E-2</c:v>
                </c:pt>
                <c:pt idx="6612">
                  <c:v>3.6750074000000001E-2</c:v>
                </c:pt>
                <c:pt idx="6613">
                  <c:v>0.18375121</c:v>
                </c:pt>
                <c:pt idx="6614">
                  <c:v>8.5357495000000005E-2</c:v>
                </c:pt>
                <c:pt idx="6615">
                  <c:v>0.1169949</c:v>
                </c:pt>
                <c:pt idx="6616">
                  <c:v>2.0347629999999998E-2</c:v>
                </c:pt>
                <c:pt idx="6617">
                  <c:v>0.19417645</c:v>
                </c:pt>
                <c:pt idx="6618">
                  <c:v>4.4866845000000002E-2</c:v>
                </c:pt>
                <c:pt idx="6619">
                  <c:v>0.13977993999999999</c:v>
                </c:pt>
                <c:pt idx="6620">
                  <c:v>0.23072828000000001</c:v>
                </c:pt>
                <c:pt idx="6621">
                  <c:v>0.28052092000000001</c:v>
                </c:pt>
                <c:pt idx="6622">
                  <c:v>0.21380313000000001</c:v>
                </c:pt>
                <c:pt idx="6623">
                  <c:v>0.17791735</c:v>
                </c:pt>
                <c:pt idx="6624">
                  <c:v>0.30283636000000003</c:v>
                </c:pt>
                <c:pt idx="6625">
                  <c:v>0.27196895999999998</c:v>
                </c:pt>
                <c:pt idx="6626">
                  <c:v>0.28185195000000002</c:v>
                </c:pt>
                <c:pt idx="6627">
                  <c:v>0.21220834999999999</c:v>
                </c:pt>
                <c:pt idx="6628">
                  <c:v>0.2635323</c:v>
                </c:pt>
                <c:pt idx="6629">
                  <c:v>0.30942476000000002</c:v>
                </c:pt>
                <c:pt idx="6630">
                  <c:v>0.24954554000000001</c:v>
                </c:pt>
                <c:pt idx="6631">
                  <c:v>0.12613948999999999</c:v>
                </c:pt>
                <c:pt idx="6632">
                  <c:v>0.28535624999999998</c:v>
                </c:pt>
                <c:pt idx="6633">
                  <c:v>0.22143868999999999</c:v>
                </c:pt>
                <c:pt idx="6634">
                  <c:v>5.1652654999999999E-2</c:v>
                </c:pt>
                <c:pt idx="6635">
                  <c:v>0.22084198999999999</c:v>
                </c:pt>
                <c:pt idx="6636">
                  <c:v>9.3899003999999994E-2</c:v>
                </c:pt>
                <c:pt idx="6637">
                  <c:v>0.18806396</c:v>
                </c:pt>
                <c:pt idx="6638">
                  <c:v>4.3862455000000002E-2</c:v>
                </c:pt>
                <c:pt idx="6639">
                  <c:v>6.7564726000000006E-2</c:v>
                </c:pt>
                <c:pt idx="6640">
                  <c:v>0.13088404000000001</c:v>
                </c:pt>
                <c:pt idx="6641">
                  <c:v>2.3285958999999998E-2</c:v>
                </c:pt>
                <c:pt idx="6642">
                  <c:v>0.27067142999999999</c:v>
                </c:pt>
                <c:pt idx="6643">
                  <c:v>0.16672571999999999</c:v>
                </c:pt>
                <c:pt idx="6644">
                  <c:v>9.7948014999999999E-2</c:v>
                </c:pt>
                <c:pt idx="6645">
                  <c:v>0.30470197999999998</c:v>
                </c:pt>
                <c:pt idx="6646">
                  <c:v>0.30007236999999998</c:v>
                </c:pt>
                <c:pt idx="6647">
                  <c:v>0.27442378000000001</c:v>
                </c:pt>
                <c:pt idx="6648">
                  <c:v>0.26607029999999998</c:v>
                </c:pt>
                <c:pt idx="6649">
                  <c:v>0.30123875</c:v>
                </c:pt>
                <c:pt idx="6650">
                  <c:v>0.31894623999999999</c:v>
                </c:pt>
                <c:pt idx="6651">
                  <c:v>0.35690147</c:v>
                </c:pt>
                <c:pt idx="6652">
                  <c:v>0.38661065999999999</c:v>
                </c:pt>
                <c:pt idx="6653">
                  <c:v>0.35766767999999999</c:v>
                </c:pt>
                <c:pt idx="6654">
                  <c:v>0.35811441999999999</c:v>
                </c:pt>
                <c:pt idx="6655">
                  <c:v>0.35976081999999998</c:v>
                </c:pt>
                <c:pt idx="6656">
                  <c:v>0.19028148</c:v>
                </c:pt>
                <c:pt idx="6657">
                  <c:v>3.2895147999999999E-2</c:v>
                </c:pt>
                <c:pt idx="6658">
                  <c:v>0.15786251000000001</c:v>
                </c:pt>
                <c:pt idx="6659">
                  <c:v>2.8324524E-2</c:v>
                </c:pt>
                <c:pt idx="6660">
                  <c:v>7.7911609999999996E-3</c:v>
                </c:pt>
                <c:pt idx="6661">
                  <c:v>7.9243425000000006E-3</c:v>
                </c:pt>
                <c:pt idx="6662">
                  <c:v>7.8947970000000003E-3</c:v>
                </c:pt>
                <c:pt idx="6663">
                  <c:v>7.9123000000000006E-3</c:v>
                </c:pt>
                <c:pt idx="6664">
                  <c:v>7.7671464999999997E-3</c:v>
                </c:pt>
                <c:pt idx="6665">
                  <c:v>1.1817616E-2</c:v>
                </c:pt>
                <c:pt idx="6666">
                  <c:v>4.6636138000000001E-2</c:v>
                </c:pt>
                <c:pt idx="6667">
                  <c:v>7.2031066000000005E-2</c:v>
                </c:pt>
                <c:pt idx="6668">
                  <c:v>0.21143967</c:v>
                </c:pt>
                <c:pt idx="6669">
                  <c:v>0.31188563000000002</c:v>
                </c:pt>
                <c:pt idx="6670">
                  <c:v>0.2542278</c:v>
                </c:pt>
                <c:pt idx="6671">
                  <c:v>0.16328728000000001</c:v>
                </c:pt>
                <c:pt idx="6672">
                  <c:v>0.23603817999999999</c:v>
                </c:pt>
                <c:pt idx="6673">
                  <c:v>0.32543172999999997</c:v>
                </c:pt>
                <c:pt idx="6674">
                  <c:v>0.30915559999999997</c:v>
                </c:pt>
                <c:pt idx="6675">
                  <c:v>0.34059044999999999</c:v>
                </c:pt>
                <c:pt idx="6676">
                  <c:v>0.37496263000000002</c:v>
                </c:pt>
                <c:pt idx="6677">
                  <c:v>0.35626121999999999</c:v>
                </c:pt>
                <c:pt idx="6678">
                  <c:v>0.35519803</c:v>
                </c:pt>
                <c:pt idx="6679">
                  <c:v>0.3504582</c:v>
                </c:pt>
                <c:pt idx="6680">
                  <c:v>0.38069566999999999</c:v>
                </c:pt>
                <c:pt idx="6681">
                  <c:v>6.3894329999999999E-2</c:v>
                </c:pt>
                <c:pt idx="6682">
                  <c:v>5.7793280000000002E-2</c:v>
                </c:pt>
                <c:pt idx="6683">
                  <c:v>1.7244563000000001E-2</c:v>
                </c:pt>
                <c:pt idx="6684">
                  <c:v>7.8442159999999993E-3</c:v>
                </c:pt>
                <c:pt idx="6685">
                  <c:v>7.8791690000000001E-3</c:v>
                </c:pt>
                <c:pt idx="6686">
                  <c:v>7.9456600000000002E-3</c:v>
                </c:pt>
                <c:pt idx="6687">
                  <c:v>7.9411399999999993E-3</c:v>
                </c:pt>
                <c:pt idx="6688">
                  <c:v>7.9354579999999994E-3</c:v>
                </c:pt>
                <c:pt idx="6689">
                  <c:v>7.9286719999999995E-3</c:v>
                </c:pt>
                <c:pt idx="6690">
                  <c:v>7.9106874999999993E-3</c:v>
                </c:pt>
                <c:pt idx="6691">
                  <c:v>7.9094300000000003E-3</c:v>
                </c:pt>
                <c:pt idx="6692">
                  <c:v>5.6149985999999999E-2</c:v>
                </c:pt>
                <c:pt idx="6693">
                  <c:v>3.0226447E-2</c:v>
                </c:pt>
                <c:pt idx="6694">
                  <c:v>8.1959575000000007E-2</c:v>
                </c:pt>
                <c:pt idx="6695">
                  <c:v>0.12505816</c:v>
                </c:pt>
                <c:pt idx="6696">
                  <c:v>7.2736666000000005E-2</c:v>
                </c:pt>
                <c:pt idx="6697">
                  <c:v>0.20918999999999999</c:v>
                </c:pt>
                <c:pt idx="6698">
                  <c:v>0.16981186000000001</c:v>
                </c:pt>
                <c:pt idx="6699">
                  <c:v>0.1185512</c:v>
                </c:pt>
                <c:pt idx="6700">
                  <c:v>0.28213083999999999</c:v>
                </c:pt>
                <c:pt idx="6701">
                  <c:v>0.28431954999999998</c:v>
                </c:pt>
                <c:pt idx="6702">
                  <c:v>0.28451433999999998</c:v>
                </c:pt>
                <c:pt idx="6703">
                  <c:v>0.19390262999999999</c:v>
                </c:pt>
                <c:pt idx="6704">
                  <c:v>6.9559045E-2</c:v>
                </c:pt>
                <c:pt idx="6705">
                  <c:v>1.7934853000000001E-2</c:v>
                </c:pt>
                <c:pt idx="6706">
                  <c:v>1.0450341E-2</c:v>
                </c:pt>
                <c:pt idx="6707">
                  <c:v>7.9113699999999992E-3</c:v>
                </c:pt>
                <c:pt idx="6708">
                  <c:v>7.9444279999999999E-3</c:v>
                </c:pt>
                <c:pt idx="6709">
                  <c:v>7.9243520000000008E-3</c:v>
                </c:pt>
                <c:pt idx="6710">
                  <c:v>7.9072299999999995E-3</c:v>
                </c:pt>
                <c:pt idx="6711">
                  <c:v>7.9277619999999997E-3</c:v>
                </c:pt>
                <c:pt idx="6712">
                  <c:v>7.9349490000000002E-3</c:v>
                </c:pt>
                <c:pt idx="6713">
                  <c:v>1.3415188999999999E-2</c:v>
                </c:pt>
                <c:pt idx="6714">
                  <c:v>2.1206302999999999E-2</c:v>
                </c:pt>
                <c:pt idx="6715">
                  <c:v>6.8858080000000002E-2</c:v>
                </c:pt>
                <c:pt idx="6716">
                  <c:v>0.13681199999999999</c:v>
                </c:pt>
                <c:pt idx="6717">
                  <c:v>4.7103718000000003E-2</c:v>
                </c:pt>
                <c:pt idx="6718">
                  <c:v>5.2580107000000001E-2</c:v>
                </c:pt>
                <c:pt idx="6719">
                  <c:v>0.23211825</c:v>
                </c:pt>
                <c:pt idx="6720">
                  <c:v>0.25761383999999998</c:v>
                </c:pt>
                <c:pt idx="6721">
                  <c:v>0.13436882</c:v>
                </c:pt>
                <c:pt idx="6722">
                  <c:v>0.18392625000000001</c:v>
                </c:pt>
                <c:pt idx="6723">
                  <c:v>0.26839527000000002</c:v>
                </c:pt>
                <c:pt idx="6724">
                  <c:v>0.13649149999999999</c:v>
                </c:pt>
                <c:pt idx="6725">
                  <c:v>0.28810560000000002</c:v>
                </c:pt>
                <c:pt idx="6726">
                  <c:v>0.24450023000000001</c:v>
                </c:pt>
                <c:pt idx="6727">
                  <c:v>0.26382998000000002</c:v>
                </c:pt>
                <c:pt idx="6728">
                  <c:v>4.7147519999999998E-2</c:v>
                </c:pt>
                <c:pt idx="6729">
                  <c:v>0.21487239</c:v>
                </c:pt>
                <c:pt idx="6730">
                  <c:v>7.6345675000000002E-2</c:v>
                </c:pt>
                <c:pt idx="6731">
                  <c:v>8.1565330000000005E-2</c:v>
                </c:pt>
                <c:pt idx="6732">
                  <c:v>4.3198680000000003E-2</c:v>
                </c:pt>
                <c:pt idx="6733">
                  <c:v>8.5235620000000002E-3</c:v>
                </c:pt>
                <c:pt idx="6734">
                  <c:v>7.8324669999999992E-3</c:v>
                </c:pt>
                <c:pt idx="6735">
                  <c:v>7.7211373E-3</c:v>
                </c:pt>
                <c:pt idx="6736">
                  <c:v>1.3853037E-2</c:v>
                </c:pt>
                <c:pt idx="6737">
                  <c:v>6.2594384000000003E-2</c:v>
                </c:pt>
                <c:pt idx="6738">
                  <c:v>0.14357560999999999</c:v>
                </c:pt>
                <c:pt idx="6739">
                  <c:v>4.9184609999999997E-2</c:v>
                </c:pt>
                <c:pt idx="6740">
                  <c:v>6.5673300000000004E-2</c:v>
                </c:pt>
                <c:pt idx="6741">
                  <c:v>0.26042187</c:v>
                </c:pt>
                <c:pt idx="6742">
                  <c:v>0.26867044000000001</c:v>
                </c:pt>
                <c:pt idx="6743">
                  <c:v>0.30497295000000002</c:v>
                </c:pt>
                <c:pt idx="6744">
                  <c:v>0.36022421999999998</c:v>
                </c:pt>
                <c:pt idx="6745">
                  <c:v>0.38770982999999998</c:v>
                </c:pt>
                <c:pt idx="6746">
                  <c:v>0.39015602999999999</c:v>
                </c:pt>
                <c:pt idx="6747">
                  <c:v>0.39035766999999999</c:v>
                </c:pt>
                <c:pt idx="6748">
                  <c:v>0.38488746000000001</c:v>
                </c:pt>
                <c:pt idx="6749">
                  <c:v>0.37446980000000002</c:v>
                </c:pt>
                <c:pt idx="6750">
                  <c:v>0.37053856000000002</c:v>
                </c:pt>
                <c:pt idx="6751">
                  <c:v>0.37025574</c:v>
                </c:pt>
                <c:pt idx="6752">
                  <c:v>0.38191435000000001</c:v>
                </c:pt>
                <c:pt idx="6753">
                  <c:v>0.36800467999999997</c:v>
                </c:pt>
                <c:pt idx="6754">
                  <c:v>0.17589705999999999</c:v>
                </c:pt>
                <c:pt idx="6755">
                  <c:v>0.11651346</c:v>
                </c:pt>
                <c:pt idx="6756">
                  <c:v>7.5387620000000002E-2</c:v>
                </c:pt>
                <c:pt idx="6757">
                  <c:v>1.6194802000000001E-2</c:v>
                </c:pt>
                <c:pt idx="6758">
                  <c:v>5.3779382000000001E-2</c:v>
                </c:pt>
                <c:pt idx="6759">
                  <c:v>1.1683135000000001E-2</c:v>
                </c:pt>
                <c:pt idx="6760">
                  <c:v>5.8502263999999998E-2</c:v>
                </c:pt>
                <c:pt idx="6761">
                  <c:v>1.7994151999999999E-2</c:v>
                </c:pt>
                <c:pt idx="6762">
                  <c:v>0.12129667399999999</c:v>
                </c:pt>
                <c:pt idx="6763">
                  <c:v>0.21372268999999999</c:v>
                </c:pt>
                <c:pt idx="6764">
                  <c:v>0.14614943999999999</c:v>
                </c:pt>
                <c:pt idx="6765">
                  <c:v>8.8989230000000002E-2</c:v>
                </c:pt>
                <c:pt idx="6766">
                  <c:v>3.2130310000000002E-2</c:v>
                </c:pt>
                <c:pt idx="6767">
                  <c:v>0.24891943999999999</c:v>
                </c:pt>
                <c:pt idx="6768">
                  <c:v>0.15270544999999999</c:v>
                </c:pt>
                <c:pt idx="6769">
                  <c:v>0.19348990999999999</c:v>
                </c:pt>
                <c:pt idx="6770">
                  <c:v>0.10315819</c:v>
                </c:pt>
                <c:pt idx="6771">
                  <c:v>5.1911110000000003E-2</c:v>
                </c:pt>
                <c:pt idx="6772">
                  <c:v>0.28122599999999998</c:v>
                </c:pt>
                <c:pt idx="6773">
                  <c:v>0.23309125999999999</c:v>
                </c:pt>
                <c:pt idx="6774">
                  <c:v>0.10749217</c:v>
                </c:pt>
                <c:pt idx="6775">
                  <c:v>0.14582896000000001</c:v>
                </c:pt>
                <c:pt idx="6776">
                  <c:v>0.19295833000000001</c:v>
                </c:pt>
                <c:pt idx="6777">
                  <c:v>0.24317901</c:v>
                </c:pt>
                <c:pt idx="6778">
                  <c:v>7.5899995999999997E-2</c:v>
                </c:pt>
                <c:pt idx="6779">
                  <c:v>6.819008E-2</c:v>
                </c:pt>
                <c:pt idx="6780">
                  <c:v>1.50786415E-2</c:v>
                </c:pt>
                <c:pt idx="6781">
                  <c:v>7.9468879999999992E-3</c:v>
                </c:pt>
                <c:pt idx="6782">
                  <c:v>7.9469129999999999E-3</c:v>
                </c:pt>
                <c:pt idx="6783">
                  <c:v>7.9259799999999991E-3</c:v>
                </c:pt>
                <c:pt idx="6784">
                  <c:v>7.9383909999999995E-3</c:v>
                </c:pt>
                <c:pt idx="6785">
                  <c:v>7.8356899999999993E-3</c:v>
                </c:pt>
                <c:pt idx="6786">
                  <c:v>4.7573893999999999E-2</c:v>
                </c:pt>
                <c:pt idx="6787">
                  <c:v>6.8726145000000002E-2</c:v>
                </c:pt>
                <c:pt idx="6788">
                  <c:v>3.8477740000000003E-2</c:v>
                </c:pt>
                <c:pt idx="6789">
                  <c:v>4.7652939999999998E-2</c:v>
                </c:pt>
                <c:pt idx="6790">
                  <c:v>0.26245131999999999</c:v>
                </c:pt>
                <c:pt idx="6791">
                  <c:v>0.10072465999999999</c:v>
                </c:pt>
                <c:pt idx="6792">
                  <c:v>4.4250659999999997E-2</c:v>
                </c:pt>
                <c:pt idx="6793">
                  <c:v>0.23848754</c:v>
                </c:pt>
                <c:pt idx="6794">
                  <c:v>0.18882245</c:v>
                </c:pt>
                <c:pt idx="6795">
                  <c:v>0.29283795000000001</c:v>
                </c:pt>
                <c:pt idx="6796">
                  <c:v>0.33004612</c:v>
                </c:pt>
                <c:pt idx="6797">
                  <c:v>0.35939149999999997</c:v>
                </c:pt>
                <c:pt idx="6798">
                  <c:v>0.35117357999999999</c:v>
                </c:pt>
                <c:pt idx="6799">
                  <c:v>0.35764304000000002</c:v>
                </c:pt>
                <c:pt idx="6800">
                  <c:v>0.38547277000000002</c:v>
                </c:pt>
                <c:pt idx="6801">
                  <c:v>0.28717563000000002</c:v>
                </c:pt>
                <c:pt idx="6802">
                  <c:v>0.12898314</c:v>
                </c:pt>
                <c:pt idx="6803">
                  <c:v>1.8720708999999999E-2</c:v>
                </c:pt>
                <c:pt idx="6804">
                  <c:v>2.5578549999999999E-2</c:v>
                </c:pt>
                <c:pt idx="6805">
                  <c:v>1.6661199000000002E-2</c:v>
                </c:pt>
                <c:pt idx="6806">
                  <c:v>7.8657689999999999E-3</c:v>
                </c:pt>
                <c:pt idx="6807">
                  <c:v>7.6993950000000004E-3</c:v>
                </c:pt>
                <c:pt idx="6808">
                  <c:v>7.7948067000000003E-3</c:v>
                </c:pt>
                <c:pt idx="6809">
                  <c:v>3.5445770000000001E-2</c:v>
                </c:pt>
                <c:pt idx="6810">
                  <c:v>7.2050400000000001E-2</c:v>
                </c:pt>
                <c:pt idx="6811">
                  <c:v>0.1797888</c:v>
                </c:pt>
                <c:pt idx="6812">
                  <c:v>0.19037889</c:v>
                </c:pt>
                <c:pt idx="6813">
                  <c:v>0.25936502</c:v>
                </c:pt>
                <c:pt idx="6814">
                  <c:v>0.35002076999999998</c:v>
                </c:pt>
                <c:pt idx="6815">
                  <c:v>0.38277707</c:v>
                </c:pt>
                <c:pt idx="6816">
                  <c:v>0.38557708000000002</c:v>
                </c:pt>
                <c:pt idx="6817">
                  <c:v>0.38322872000000002</c:v>
                </c:pt>
                <c:pt idx="6818">
                  <c:v>0.37810925000000001</c:v>
                </c:pt>
                <c:pt idx="6819">
                  <c:v>0.39028882999999998</c:v>
                </c:pt>
                <c:pt idx="6820">
                  <c:v>0.39122846999999999</c:v>
                </c:pt>
                <c:pt idx="6821">
                  <c:v>0.36218990000000001</c:v>
                </c:pt>
                <c:pt idx="6822">
                  <c:v>0.35493317000000002</c:v>
                </c:pt>
                <c:pt idx="6823">
                  <c:v>0.35332933</c:v>
                </c:pt>
                <c:pt idx="6824">
                  <c:v>0.36858912999999999</c:v>
                </c:pt>
                <c:pt idx="6825">
                  <c:v>0.38583556000000002</c:v>
                </c:pt>
                <c:pt idx="6826">
                  <c:v>0.19847542000000001</c:v>
                </c:pt>
                <c:pt idx="6827">
                  <c:v>0.10348287</c:v>
                </c:pt>
                <c:pt idx="6828">
                  <c:v>7.8600460000000007E-3</c:v>
                </c:pt>
                <c:pt idx="6829">
                  <c:v>7.9397530000000008E-3</c:v>
                </c:pt>
                <c:pt idx="6830">
                  <c:v>7.9163519999999998E-3</c:v>
                </c:pt>
                <c:pt idx="6831">
                  <c:v>7.9375209999999995E-3</c:v>
                </c:pt>
                <c:pt idx="6832">
                  <c:v>7.9002559999999996E-3</c:v>
                </c:pt>
                <c:pt idx="6833">
                  <c:v>7.8110033999999997E-3</c:v>
                </c:pt>
                <c:pt idx="6834">
                  <c:v>7.5191560000000005E-2</c:v>
                </c:pt>
                <c:pt idx="6835">
                  <c:v>0.10214914999999999</c:v>
                </c:pt>
                <c:pt idx="6836">
                  <c:v>3.4566890000000003E-2</c:v>
                </c:pt>
                <c:pt idx="6837">
                  <c:v>7.2748409999999999E-2</c:v>
                </c:pt>
                <c:pt idx="6838">
                  <c:v>0.11963034</c:v>
                </c:pt>
                <c:pt idx="6839">
                  <c:v>9.2286090000000001E-2</c:v>
                </c:pt>
                <c:pt idx="6840">
                  <c:v>0.28762156</c:v>
                </c:pt>
                <c:pt idx="6841">
                  <c:v>0.2009428</c:v>
                </c:pt>
                <c:pt idx="6842">
                  <c:v>0.29922490000000002</c:v>
                </c:pt>
                <c:pt idx="6843">
                  <c:v>0.30064943</c:v>
                </c:pt>
                <c:pt idx="6844">
                  <c:v>0.2891975</c:v>
                </c:pt>
                <c:pt idx="6845">
                  <c:v>0.32914335</c:v>
                </c:pt>
                <c:pt idx="6846">
                  <c:v>0.29606434999999998</c:v>
                </c:pt>
                <c:pt idx="6847">
                  <c:v>0.25944188000000001</c:v>
                </c:pt>
                <c:pt idx="6848">
                  <c:v>0.25187257000000002</c:v>
                </c:pt>
                <c:pt idx="6849">
                  <c:v>5.3373105999999997E-2</c:v>
                </c:pt>
                <c:pt idx="6850">
                  <c:v>0.15915978</c:v>
                </c:pt>
                <c:pt idx="6851">
                  <c:v>7.7289280000000002E-2</c:v>
                </c:pt>
                <c:pt idx="6852">
                  <c:v>7.59547E-2</c:v>
                </c:pt>
                <c:pt idx="6853">
                  <c:v>8.7022130000000003E-2</c:v>
                </c:pt>
                <c:pt idx="6854">
                  <c:v>3.6644234999999997E-2</c:v>
                </c:pt>
                <c:pt idx="6855">
                  <c:v>7.1225843999999996E-2</c:v>
                </c:pt>
                <c:pt idx="6856">
                  <c:v>0.10667923</c:v>
                </c:pt>
                <c:pt idx="6857">
                  <c:v>7.6971719999999993E-2</c:v>
                </c:pt>
                <c:pt idx="6858">
                  <c:v>5.8390085000000001E-2</c:v>
                </c:pt>
                <c:pt idx="6859">
                  <c:v>6.8569850000000002E-2</c:v>
                </c:pt>
                <c:pt idx="6860">
                  <c:v>4.6529545999999998E-2</c:v>
                </c:pt>
                <c:pt idx="6861">
                  <c:v>0.17972197000000001</c:v>
                </c:pt>
                <c:pt idx="6862">
                  <c:v>3.1669714000000002E-2</c:v>
                </c:pt>
                <c:pt idx="6863">
                  <c:v>0.10452264</c:v>
                </c:pt>
                <c:pt idx="6864">
                  <c:v>6.1069828E-2</c:v>
                </c:pt>
                <c:pt idx="6865">
                  <c:v>5.8946736E-2</c:v>
                </c:pt>
                <c:pt idx="6866">
                  <c:v>0.20104678000000001</c:v>
                </c:pt>
                <c:pt idx="6867">
                  <c:v>0.28446825999999997</c:v>
                </c:pt>
                <c:pt idx="6868">
                  <c:v>0.28603460000000003</c:v>
                </c:pt>
                <c:pt idx="6869">
                  <c:v>0.24003115</c:v>
                </c:pt>
                <c:pt idx="6870">
                  <c:v>8.3338190000000006E-2</c:v>
                </c:pt>
                <c:pt idx="6871">
                  <c:v>5.4929190000000003E-2</c:v>
                </c:pt>
                <c:pt idx="6872">
                  <c:v>0.14097944000000001</c:v>
                </c:pt>
                <c:pt idx="6873">
                  <c:v>2.4539232000000001E-2</c:v>
                </c:pt>
                <c:pt idx="6874">
                  <c:v>4.4349755999999997E-2</c:v>
                </c:pt>
                <c:pt idx="6875">
                  <c:v>0.1315916</c:v>
                </c:pt>
                <c:pt idx="6876">
                  <c:v>1.7831737E-2</c:v>
                </c:pt>
                <c:pt idx="6877">
                  <c:v>3.1234630999999999E-2</c:v>
                </c:pt>
                <c:pt idx="6878">
                  <c:v>1.4070012999999999E-2</c:v>
                </c:pt>
                <c:pt idx="6879">
                  <c:v>8.0521389999999998E-3</c:v>
                </c:pt>
                <c:pt idx="6880">
                  <c:v>9.7818550000000008E-3</c:v>
                </c:pt>
                <c:pt idx="6881">
                  <c:v>2.6296404999999998E-2</c:v>
                </c:pt>
                <c:pt idx="6882">
                  <c:v>6.7114435E-2</c:v>
                </c:pt>
                <c:pt idx="6883">
                  <c:v>2.1320031999999999E-2</c:v>
                </c:pt>
                <c:pt idx="6884">
                  <c:v>0.1094161</c:v>
                </c:pt>
                <c:pt idx="6885">
                  <c:v>1.6402936999999999E-2</c:v>
                </c:pt>
                <c:pt idx="6886">
                  <c:v>6.1423782000000003E-2</c:v>
                </c:pt>
                <c:pt idx="6887">
                  <c:v>1.5637161E-2</c:v>
                </c:pt>
                <c:pt idx="6888">
                  <c:v>5.9155582999999998E-2</c:v>
                </c:pt>
                <c:pt idx="6889">
                  <c:v>0.15525152</c:v>
                </c:pt>
                <c:pt idx="6890">
                  <c:v>0.13663800000000001</c:v>
                </c:pt>
                <c:pt idx="6891">
                  <c:v>0.10244271000000001</c:v>
                </c:pt>
                <c:pt idx="6892">
                  <c:v>1.53900385E-2</c:v>
                </c:pt>
                <c:pt idx="6893">
                  <c:v>0.2037223</c:v>
                </c:pt>
                <c:pt idx="6894">
                  <c:v>3.2093335000000001E-2</c:v>
                </c:pt>
                <c:pt idx="6895">
                  <c:v>0.21685763999999999</c:v>
                </c:pt>
                <c:pt idx="6896">
                  <c:v>2.4992812E-2</c:v>
                </c:pt>
                <c:pt idx="6897">
                  <c:v>4.8299924000000001E-2</c:v>
                </c:pt>
                <c:pt idx="6898">
                  <c:v>4.4429753000000002E-2</c:v>
                </c:pt>
                <c:pt idx="6899">
                  <c:v>1.20871E-2</c:v>
                </c:pt>
                <c:pt idx="6900">
                  <c:v>9.9540619999999996E-3</c:v>
                </c:pt>
                <c:pt idx="6901">
                  <c:v>1.0595548E-2</c:v>
                </c:pt>
                <c:pt idx="6902">
                  <c:v>1.0200156E-2</c:v>
                </c:pt>
                <c:pt idx="6903">
                  <c:v>4.8576995999999997E-2</c:v>
                </c:pt>
                <c:pt idx="6904">
                  <c:v>7.8819420000000001E-2</c:v>
                </c:pt>
                <c:pt idx="6905">
                  <c:v>0.11212724</c:v>
                </c:pt>
                <c:pt idx="6906">
                  <c:v>0.14379047</c:v>
                </c:pt>
                <c:pt idx="6907">
                  <c:v>9.5317070000000004E-2</c:v>
                </c:pt>
                <c:pt idx="6908">
                  <c:v>1.6696984000000002E-2</c:v>
                </c:pt>
                <c:pt idx="6909">
                  <c:v>3.3461362000000001E-2</c:v>
                </c:pt>
                <c:pt idx="6910">
                  <c:v>8.5774539999999996E-2</c:v>
                </c:pt>
                <c:pt idx="6911">
                  <c:v>7.8807450000000001E-2</c:v>
                </c:pt>
                <c:pt idx="6912">
                  <c:v>0.13392933000000001</c:v>
                </c:pt>
                <c:pt idx="6913">
                  <c:v>0.23952145999999999</c:v>
                </c:pt>
                <c:pt idx="6914">
                  <c:v>0.30784454999999999</c:v>
                </c:pt>
                <c:pt idx="6915">
                  <c:v>0.26916923999999998</c:v>
                </c:pt>
                <c:pt idx="6916">
                  <c:v>0.29293475000000002</c:v>
                </c:pt>
                <c:pt idx="6917">
                  <c:v>0.31258580000000002</c:v>
                </c:pt>
                <c:pt idx="6918">
                  <c:v>0.25452763</c:v>
                </c:pt>
                <c:pt idx="6919">
                  <c:v>0.26510084</c:v>
                </c:pt>
                <c:pt idx="6920">
                  <c:v>0.26546592000000002</c:v>
                </c:pt>
                <c:pt idx="6921">
                  <c:v>0.12398679999999999</c:v>
                </c:pt>
                <c:pt idx="6922">
                  <c:v>0.1800832</c:v>
                </c:pt>
                <c:pt idx="6923">
                  <c:v>0.24776521000000001</c:v>
                </c:pt>
                <c:pt idx="6924">
                  <c:v>0.26646175999999999</c:v>
                </c:pt>
                <c:pt idx="6925">
                  <c:v>0.1095469</c:v>
                </c:pt>
                <c:pt idx="6926">
                  <c:v>7.7752509999999997E-2</c:v>
                </c:pt>
                <c:pt idx="6927">
                  <c:v>0.16565773</c:v>
                </c:pt>
                <c:pt idx="6928">
                  <c:v>0.112377375</c:v>
                </c:pt>
                <c:pt idx="6929">
                  <c:v>0.24413784999999999</c:v>
                </c:pt>
                <c:pt idx="6930">
                  <c:v>0.25313190000000002</c:v>
                </c:pt>
                <c:pt idx="6931">
                  <c:v>0.28902470000000002</c:v>
                </c:pt>
                <c:pt idx="6932">
                  <c:v>0.27055089999999998</c:v>
                </c:pt>
                <c:pt idx="6933">
                  <c:v>0.27895015000000001</c:v>
                </c:pt>
                <c:pt idx="6934">
                  <c:v>0.34998014999999999</c:v>
                </c:pt>
                <c:pt idx="6935">
                  <c:v>0.38594654</c:v>
                </c:pt>
                <c:pt idx="6936">
                  <c:v>0.38826260000000001</c:v>
                </c:pt>
                <c:pt idx="6937">
                  <c:v>0.38593634999999998</c:v>
                </c:pt>
                <c:pt idx="6938">
                  <c:v>0.38226512000000001</c:v>
                </c:pt>
                <c:pt idx="6939">
                  <c:v>0.37990691999999998</c:v>
                </c:pt>
                <c:pt idx="6940">
                  <c:v>0.37434158000000001</c:v>
                </c:pt>
                <c:pt idx="6941">
                  <c:v>0.34459119999999999</c:v>
                </c:pt>
                <c:pt idx="6942">
                  <c:v>0.33686749999999999</c:v>
                </c:pt>
                <c:pt idx="6943">
                  <c:v>0.34583892999999999</c:v>
                </c:pt>
                <c:pt idx="6944">
                  <c:v>0.3815636</c:v>
                </c:pt>
                <c:pt idx="6945">
                  <c:v>0.38765717</c:v>
                </c:pt>
                <c:pt idx="6946">
                  <c:v>0.25578064</c:v>
                </c:pt>
                <c:pt idx="6947">
                  <c:v>0.15627582000000001</c:v>
                </c:pt>
                <c:pt idx="6948">
                  <c:v>1.8382398000000001E-2</c:v>
                </c:pt>
                <c:pt idx="6949">
                  <c:v>8.0661074999999992E-3</c:v>
                </c:pt>
                <c:pt idx="6950">
                  <c:v>7.9219159999999993E-3</c:v>
                </c:pt>
                <c:pt idx="6951">
                  <c:v>3.3061899999999998E-2</c:v>
                </c:pt>
                <c:pt idx="6952">
                  <c:v>1.1401748999999999E-2</c:v>
                </c:pt>
                <c:pt idx="6953">
                  <c:v>2.6959150000000001E-2</c:v>
                </c:pt>
                <c:pt idx="6954">
                  <c:v>3.4592879999999999E-2</c:v>
                </c:pt>
                <c:pt idx="6955">
                  <c:v>0.12047168599999999</c:v>
                </c:pt>
                <c:pt idx="6956">
                  <c:v>0.26744646</c:v>
                </c:pt>
                <c:pt idx="6957">
                  <c:v>0.30030414</c:v>
                </c:pt>
                <c:pt idx="6958">
                  <c:v>0.36864486000000002</c:v>
                </c:pt>
                <c:pt idx="6959">
                  <c:v>0.38735310000000001</c:v>
                </c:pt>
                <c:pt idx="6960">
                  <c:v>0.38380333999999999</c:v>
                </c:pt>
                <c:pt idx="6961">
                  <c:v>0.38790005</c:v>
                </c:pt>
                <c:pt idx="6962">
                  <c:v>0.38190928000000002</c:v>
                </c:pt>
                <c:pt idx="6963">
                  <c:v>0.38499418000000002</c:v>
                </c:pt>
                <c:pt idx="6964">
                  <c:v>0.36716140000000003</c:v>
                </c:pt>
                <c:pt idx="6965">
                  <c:v>0.33440837000000001</c:v>
                </c:pt>
                <c:pt idx="6966">
                  <c:v>0.32994755999999997</c:v>
                </c:pt>
                <c:pt idx="6967">
                  <c:v>0.33884835000000002</c:v>
                </c:pt>
                <c:pt idx="6968">
                  <c:v>0.38010880000000002</c:v>
                </c:pt>
                <c:pt idx="6969">
                  <c:v>0.26022050000000002</c:v>
                </c:pt>
                <c:pt idx="6970">
                  <c:v>0.18033087</c:v>
                </c:pt>
                <c:pt idx="6971">
                  <c:v>2.6811054000000001E-2</c:v>
                </c:pt>
                <c:pt idx="6972">
                  <c:v>8.0143430000000002E-3</c:v>
                </c:pt>
                <c:pt idx="6973">
                  <c:v>7.6745151999999999E-3</c:v>
                </c:pt>
                <c:pt idx="6974">
                  <c:v>7.7212922999999999E-3</c:v>
                </c:pt>
                <c:pt idx="6975">
                  <c:v>7.6133980000000004E-3</c:v>
                </c:pt>
                <c:pt idx="6976">
                  <c:v>6.7194539999999997E-2</c:v>
                </c:pt>
                <c:pt idx="6977">
                  <c:v>3.9504595000000003E-2</c:v>
                </c:pt>
                <c:pt idx="6978">
                  <c:v>0.20129053</c:v>
                </c:pt>
                <c:pt idx="6979">
                  <c:v>0.24390366999999999</c:v>
                </c:pt>
                <c:pt idx="6980">
                  <c:v>4.3478459999999997E-2</c:v>
                </c:pt>
                <c:pt idx="6981">
                  <c:v>4.8773070000000002E-2</c:v>
                </c:pt>
                <c:pt idx="6982">
                  <c:v>8.5333640000000002E-2</c:v>
                </c:pt>
                <c:pt idx="6983">
                  <c:v>0.27767989999999998</c:v>
                </c:pt>
                <c:pt idx="6984">
                  <c:v>0.31239536000000001</c:v>
                </c:pt>
                <c:pt idx="6985">
                  <c:v>0.36485803</c:v>
                </c:pt>
                <c:pt idx="6986">
                  <c:v>0.36835983</c:v>
                </c:pt>
                <c:pt idx="6987">
                  <c:v>0.38127870000000003</c:v>
                </c:pt>
                <c:pt idx="6988">
                  <c:v>0.37746605</c:v>
                </c:pt>
                <c:pt idx="6989">
                  <c:v>0.34200292999999998</c:v>
                </c:pt>
                <c:pt idx="6990">
                  <c:v>0.34779910000000003</c:v>
                </c:pt>
                <c:pt idx="6991">
                  <c:v>0.34598373999999998</c:v>
                </c:pt>
                <c:pt idx="6992">
                  <c:v>0.20551352000000001</c:v>
                </c:pt>
                <c:pt idx="6993">
                  <c:v>5.0567158000000001E-2</c:v>
                </c:pt>
                <c:pt idx="6994">
                  <c:v>0.11963528</c:v>
                </c:pt>
                <c:pt idx="6995">
                  <c:v>1.6306926999999999E-2</c:v>
                </c:pt>
                <c:pt idx="6996">
                  <c:v>7.8807349999999998E-3</c:v>
                </c:pt>
                <c:pt idx="6997">
                  <c:v>7.9392879999999992E-3</c:v>
                </c:pt>
                <c:pt idx="6998">
                  <c:v>7.9324229999999992E-3</c:v>
                </c:pt>
                <c:pt idx="6999">
                  <c:v>7.8915930000000006E-3</c:v>
                </c:pt>
                <c:pt idx="7000">
                  <c:v>1.8920474E-2</c:v>
                </c:pt>
                <c:pt idx="7001">
                  <c:v>7.6968239999999993E-2</c:v>
                </c:pt>
                <c:pt idx="7002">
                  <c:v>0.15715197</c:v>
                </c:pt>
                <c:pt idx="7003">
                  <c:v>2.2276325E-2</c:v>
                </c:pt>
                <c:pt idx="7004">
                  <c:v>0.11715627000000001</c:v>
                </c:pt>
                <c:pt idx="7005">
                  <c:v>0.16830117</c:v>
                </c:pt>
                <c:pt idx="7006">
                  <c:v>0.20307439999999999</c:v>
                </c:pt>
                <c:pt idx="7007">
                  <c:v>0.20230669000000001</c:v>
                </c:pt>
                <c:pt idx="7008">
                  <c:v>0.30340423999999999</c:v>
                </c:pt>
                <c:pt idx="7009">
                  <c:v>0.30194729999999997</c:v>
                </c:pt>
                <c:pt idx="7010">
                  <c:v>0.33498030000000001</c:v>
                </c:pt>
                <c:pt idx="7011">
                  <c:v>0.34788757999999997</c:v>
                </c:pt>
                <c:pt idx="7012">
                  <c:v>0.37671631999999999</c:v>
                </c:pt>
                <c:pt idx="7013">
                  <c:v>0.35675030000000002</c:v>
                </c:pt>
                <c:pt idx="7014">
                  <c:v>0.34971648</c:v>
                </c:pt>
                <c:pt idx="7015">
                  <c:v>0.35154753999999999</c:v>
                </c:pt>
                <c:pt idx="7016">
                  <c:v>0.3004503</c:v>
                </c:pt>
                <c:pt idx="7017">
                  <c:v>0.21238621999999999</c:v>
                </c:pt>
                <c:pt idx="7018">
                  <c:v>4.1986904999999998E-2</c:v>
                </c:pt>
                <c:pt idx="7019">
                  <c:v>7.8767900000000002E-2</c:v>
                </c:pt>
                <c:pt idx="7020">
                  <c:v>1.0799461999999999E-2</c:v>
                </c:pt>
                <c:pt idx="7021">
                  <c:v>7.9451820000000003E-3</c:v>
                </c:pt>
                <c:pt idx="7022">
                  <c:v>7.9455329999999994E-3</c:v>
                </c:pt>
                <c:pt idx="7023">
                  <c:v>7.9138160000000006E-3</c:v>
                </c:pt>
                <c:pt idx="7024">
                  <c:v>2.7715374000000001E-2</c:v>
                </c:pt>
                <c:pt idx="7025">
                  <c:v>1.3030088E-2</c:v>
                </c:pt>
                <c:pt idx="7026">
                  <c:v>0.178561</c:v>
                </c:pt>
                <c:pt idx="7027">
                  <c:v>0.12901232000000001</c:v>
                </c:pt>
                <c:pt idx="7028">
                  <c:v>8.9142949999999999E-2</c:v>
                </c:pt>
                <c:pt idx="7029">
                  <c:v>0.22979796999999999</c:v>
                </c:pt>
                <c:pt idx="7030">
                  <c:v>0.3032841</c:v>
                </c:pt>
                <c:pt idx="7031">
                  <c:v>5.2366886000000001E-2</c:v>
                </c:pt>
                <c:pt idx="7032">
                  <c:v>0.27412396999999999</c:v>
                </c:pt>
                <c:pt idx="7033">
                  <c:v>0.25017362999999998</c:v>
                </c:pt>
                <c:pt idx="7034">
                  <c:v>0.30220848</c:v>
                </c:pt>
                <c:pt idx="7035">
                  <c:v>0.32739513999999997</c:v>
                </c:pt>
                <c:pt idx="7036">
                  <c:v>0.37399929999999998</c:v>
                </c:pt>
                <c:pt idx="7037">
                  <c:v>0.35589949999999998</c:v>
                </c:pt>
                <c:pt idx="7038">
                  <c:v>0.35679978000000001</c:v>
                </c:pt>
                <c:pt idx="7039">
                  <c:v>0.24108483</c:v>
                </c:pt>
                <c:pt idx="7040">
                  <c:v>0.17631672000000001</c:v>
                </c:pt>
                <c:pt idx="7041">
                  <c:v>0.30675219999999997</c:v>
                </c:pt>
                <c:pt idx="7042">
                  <c:v>0.2877942</c:v>
                </c:pt>
                <c:pt idx="7043">
                  <c:v>9.5956749999999993E-2</c:v>
                </c:pt>
                <c:pt idx="7044">
                  <c:v>6.1379187000000002E-2</c:v>
                </c:pt>
                <c:pt idx="7045">
                  <c:v>5.9667848000000002E-2</c:v>
                </c:pt>
                <c:pt idx="7046">
                  <c:v>0.18352009999999999</c:v>
                </c:pt>
                <c:pt idx="7047">
                  <c:v>9.6528569999999994E-2</c:v>
                </c:pt>
                <c:pt idx="7048">
                  <c:v>0.15501466</c:v>
                </c:pt>
                <c:pt idx="7049">
                  <c:v>0.23327134999999999</c:v>
                </c:pt>
                <c:pt idx="7050">
                  <c:v>0.27441862</c:v>
                </c:pt>
                <c:pt idx="7051">
                  <c:v>0.31352907000000002</c:v>
                </c:pt>
                <c:pt idx="7052">
                  <c:v>0.11301168</c:v>
                </c:pt>
                <c:pt idx="7053">
                  <c:v>0.3089982</c:v>
                </c:pt>
                <c:pt idx="7054">
                  <c:v>0.28116128000000001</c:v>
                </c:pt>
                <c:pt idx="7055">
                  <c:v>0.27490029999999999</c:v>
                </c:pt>
                <c:pt idx="7056">
                  <c:v>0.24204086</c:v>
                </c:pt>
                <c:pt idx="7057">
                  <c:v>0.30451462000000001</c:v>
                </c:pt>
                <c:pt idx="7058">
                  <c:v>0.29871604000000002</c:v>
                </c:pt>
                <c:pt idx="7059">
                  <c:v>0.33941975000000002</c:v>
                </c:pt>
                <c:pt idx="7060">
                  <c:v>0.37525513999999999</c:v>
                </c:pt>
                <c:pt idx="7061">
                  <c:v>0.35626829999999998</c:v>
                </c:pt>
                <c:pt idx="7062">
                  <c:v>0.25784665000000001</c:v>
                </c:pt>
                <c:pt idx="7063">
                  <c:v>0.25700864000000001</c:v>
                </c:pt>
                <c:pt idx="7064">
                  <c:v>0.11591047</c:v>
                </c:pt>
                <c:pt idx="7065">
                  <c:v>2.735779E-2</c:v>
                </c:pt>
                <c:pt idx="7066">
                  <c:v>1.9202605000000001E-2</c:v>
                </c:pt>
                <c:pt idx="7067">
                  <c:v>1.9741720000000001E-2</c:v>
                </c:pt>
                <c:pt idx="7068">
                  <c:v>2.1549881999999999E-2</c:v>
                </c:pt>
                <c:pt idx="7069">
                  <c:v>0.16917180000000001</c:v>
                </c:pt>
                <c:pt idx="7070">
                  <c:v>8.8370130000000005E-2</c:v>
                </c:pt>
                <c:pt idx="7071">
                  <c:v>4.6671077999999998E-2</c:v>
                </c:pt>
                <c:pt idx="7072">
                  <c:v>0.10741446</c:v>
                </c:pt>
                <c:pt idx="7073">
                  <c:v>0.11579724399999999</c:v>
                </c:pt>
                <c:pt idx="7074">
                  <c:v>3.7483915999999999E-2</c:v>
                </c:pt>
                <c:pt idx="7075">
                  <c:v>0.16918194</c:v>
                </c:pt>
                <c:pt idx="7076">
                  <c:v>0.28116328000000002</c:v>
                </c:pt>
                <c:pt idx="7077">
                  <c:v>0.29641624999999999</c:v>
                </c:pt>
                <c:pt idx="7078">
                  <c:v>0.30896476</c:v>
                </c:pt>
                <c:pt idx="7079">
                  <c:v>9.8168074999999994E-2</c:v>
                </c:pt>
                <c:pt idx="7080">
                  <c:v>8.9890819999999996E-2</c:v>
                </c:pt>
                <c:pt idx="7081">
                  <c:v>4.0658140000000002E-2</c:v>
                </c:pt>
                <c:pt idx="7082">
                  <c:v>0.30707427999999998</c:v>
                </c:pt>
                <c:pt idx="7083">
                  <c:v>0.32323479999999999</c:v>
                </c:pt>
                <c:pt idx="7084">
                  <c:v>0.29902935000000003</c:v>
                </c:pt>
                <c:pt idx="7085">
                  <c:v>0.37440755999999997</c:v>
                </c:pt>
                <c:pt idx="7086">
                  <c:v>0.3649944</c:v>
                </c:pt>
                <c:pt idx="7087">
                  <c:v>0.34559089999999998</c:v>
                </c:pt>
                <c:pt idx="7088">
                  <c:v>0.31978747000000002</c:v>
                </c:pt>
                <c:pt idx="7089">
                  <c:v>0.37499403999999997</c:v>
                </c:pt>
                <c:pt idx="7090">
                  <c:v>0.39133066</c:v>
                </c:pt>
                <c:pt idx="7091">
                  <c:v>0.3820789</c:v>
                </c:pt>
                <c:pt idx="7092">
                  <c:v>0.27103411999999999</c:v>
                </c:pt>
                <c:pt idx="7093">
                  <c:v>0.15896732</c:v>
                </c:pt>
                <c:pt idx="7094">
                  <c:v>0.2998499</c:v>
                </c:pt>
                <c:pt idx="7095">
                  <c:v>0.23989898000000001</c:v>
                </c:pt>
                <c:pt idx="7096">
                  <c:v>0.14597537999999999</c:v>
                </c:pt>
                <c:pt idx="7097">
                  <c:v>0.26580045000000002</c:v>
                </c:pt>
                <c:pt idx="7098">
                  <c:v>0.20418932000000001</c:v>
                </c:pt>
                <c:pt idx="7099">
                  <c:v>0.28245667000000002</c:v>
                </c:pt>
                <c:pt idx="7100">
                  <c:v>0.37041964999999999</c:v>
                </c:pt>
                <c:pt idx="7101">
                  <c:v>0.38160527</c:v>
                </c:pt>
                <c:pt idx="7102">
                  <c:v>0.37785727000000002</c:v>
                </c:pt>
                <c:pt idx="7103">
                  <c:v>0.37921539999999998</c:v>
                </c:pt>
                <c:pt idx="7104">
                  <c:v>0.36750351999999997</c:v>
                </c:pt>
                <c:pt idx="7105">
                  <c:v>0.37161082000000001</c:v>
                </c:pt>
                <c:pt idx="7106">
                  <c:v>0.36296514000000002</c:v>
                </c:pt>
                <c:pt idx="7107">
                  <c:v>0.37159625000000002</c:v>
                </c:pt>
                <c:pt idx="7108">
                  <c:v>0.35988048</c:v>
                </c:pt>
                <c:pt idx="7109">
                  <c:v>0.32340567999999997</c:v>
                </c:pt>
                <c:pt idx="7110">
                  <c:v>0.31895489999999999</c:v>
                </c:pt>
                <c:pt idx="7111">
                  <c:v>0.3310169</c:v>
                </c:pt>
                <c:pt idx="7112">
                  <c:v>0.36244874999999999</c:v>
                </c:pt>
                <c:pt idx="7113">
                  <c:v>0.38214165</c:v>
                </c:pt>
                <c:pt idx="7114">
                  <c:v>0.38058462999999998</c:v>
                </c:pt>
                <c:pt idx="7115">
                  <c:v>0.39198896</c:v>
                </c:pt>
                <c:pt idx="7116">
                  <c:v>0.28554963999999999</c:v>
                </c:pt>
                <c:pt idx="7117">
                  <c:v>0.28374772999999998</c:v>
                </c:pt>
                <c:pt idx="7118">
                  <c:v>0.22691913999999999</c:v>
                </c:pt>
                <c:pt idx="7119">
                  <c:v>0.19676118000000001</c:v>
                </c:pt>
                <c:pt idx="7120">
                  <c:v>0.25960907</c:v>
                </c:pt>
                <c:pt idx="7121">
                  <c:v>0.23337116999999999</c:v>
                </c:pt>
                <c:pt idx="7122">
                  <c:v>0.27428229999999998</c:v>
                </c:pt>
                <c:pt idx="7123">
                  <c:v>0.12658115</c:v>
                </c:pt>
                <c:pt idx="7124">
                  <c:v>0.32841310000000001</c:v>
                </c:pt>
                <c:pt idx="7125">
                  <c:v>0.30985445</c:v>
                </c:pt>
                <c:pt idx="7126">
                  <c:v>0.33257370000000003</c:v>
                </c:pt>
                <c:pt idx="7127">
                  <c:v>0.3740193</c:v>
                </c:pt>
                <c:pt idx="7128">
                  <c:v>0.38026222999999998</c:v>
                </c:pt>
                <c:pt idx="7129">
                  <c:v>0.37065217</c:v>
                </c:pt>
                <c:pt idx="7130">
                  <c:v>0.37751449999999998</c:v>
                </c:pt>
                <c:pt idx="7131">
                  <c:v>0.37840702999999998</c:v>
                </c:pt>
                <c:pt idx="7132">
                  <c:v>0.38122344000000002</c:v>
                </c:pt>
                <c:pt idx="7133">
                  <c:v>0.3444624</c:v>
                </c:pt>
                <c:pt idx="7134">
                  <c:v>0.33776667999999999</c:v>
                </c:pt>
                <c:pt idx="7135">
                  <c:v>0.34603630000000002</c:v>
                </c:pt>
                <c:pt idx="7136">
                  <c:v>0.38970387000000001</c:v>
                </c:pt>
                <c:pt idx="7137">
                  <c:v>0.38940849999999999</c:v>
                </c:pt>
                <c:pt idx="7138">
                  <c:v>0.38961889999999999</c:v>
                </c:pt>
                <c:pt idx="7139">
                  <c:v>0.38423186999999998</c:v>
                </c:pt>
                <c:pt idx="7140">
                  <c:v>0.32806395999999999</c:v>
                </c:pt>
                <c:pt idx="7141">
                  <c:v>0.29318914000000001</c:v>
                </c:pt>
                <c:pt idx="7142">
                  <c:v>0.27395043000000002</c:v>
                </c:pt>
                <c:pt idx="7143">
                  <c:v>0.35258645</c:v>
                </c:pt>
                <c:pt idx="7144">
                  <c:v>0.32450952999999999</c:v>
                </c:pt>
                <c:pt idx="7145">
                  <c:v>0.32170209999999999</c:v>
                </c:pt>
                <c:pt idx="7146">
                  <c:v>0.2971549</c:v>
                </c:pt>
                <c:pt idx="7147">
                  <c:v>0.31895456</c:v>
                </c:pt>
                <c:pt idx="7148">
                  <c:v>0.37472132000000002</c:v>
                </c:pt>
                <c:pt idx="7149">
                  <c:v>0.34742737000000001</c:v>
                </c:pt>
                <c:pt idx="7150">
                  <c:v>0.36246502000000003</c:v>
                </c:pt>
                <c:pt idx="7151">
                  <c:v>0.38962799999999997</c:v>
                </c:pt>
                <c:pt idx="7152">
                  <c:v>0.37916415999999997</c:v>
                </c:pt>
                <c:pt idx="7153">
                  <c:v>0.37585259999999998</c:v>
                </c:pt>
                <c:pt idx="7154">
                  <c:v>0.38037275999999998</c:v>
                </c:pt>
                <c:pt idx="7155">
                  <c:v>0.38450694000000002</c:v>
                </c:pt>
                <c:pt idx="7156">
                  <c:v>0.37408063000000003</c:v>
                </c:pt>
                <c:pt idx="7157">
                  <c:v>0.33468437000000001</c:v>
                </c:pt>
                <c:pt idx="7158">
                  <c:v>0.33397046000000002</c:v>
                </c:pt>
                <c:pt idx="7159">
                  <c:v>0.34767704999999999</c:v>
                </c:pt>
                <c:pt idx="7160">
                  <c:v>0.33155180000000001</c:v>
                </c:pt>
                <c:pt idx="7161">
                  <c:v>0.19545969999999999</c:v>
                </c:pt>
                <c:pt idx="7162">
                  <c:v>0.28817910000000002</c:v>
                </c:pt>
                <c:pt idx="7163">
                  <c:v>0.17452386</c:v>
                </c:pt>
                <c:pt idx="7164">
                  <c:v>1.7203329999999999E-2</c:v>
                </c:pt>
                <c:pt idx="7165">
                  <c:v>0.19703657999999999</c:v>
                </c:pt>
                <c:pt idx="7166">
                  <c:v>9.8306656000000006E-2</c:v>
                </c:pt>
                <c:pt idx="7167">
                  <c:v>7.4269559999999998E-2</c:v>
                </c:pt>
                <c:pt idx="7168">
                  <c:v>8.5706376000000001E-2</c:v>
                </c:pt>
                <c:pt idx="7169">
                  <c:v>0.24713604</c:v>
                </c:pt>
                <c:pt idx="7170">
                  <c:v>1.9470729999999999E-2</c:v>
                </c:pt>
                <c:pt idx="7171">
                  <c:v>0.31647586999999999</c:v>
                </c:pt>
                <c:pt idx="7172">
                  <c:v>0.23848099</c:v>
                </c:pt>
                <c:pt idx="7173">
                  <c:v>0.29258296</c:v>
                </c:pt>
                <c:pt idx="7174">
                  <c:v>0.31331468000000001</c:v>
                </c:pt>
                <c:pt idx="7175">
                  <c:v>0.32329960000000002</c:v>
                </c:pt>
                <c:pt idx="7176">
                  <c:v>0.32915294</c:v>
                </c:pt>
                <c:pt idx="7177">
                  <c:v>0.35225654000000001</c:v>
                </c:pt>
                <c:pt idx="7178">
                  <c:v>0.32463318000000002</c:v>
                </c:pt>
                <c:pt idx="7179">
                  <c:v>0.29953679999999999</c:v>
                </c:pt>
                <c:pt idx="7180">
                  <c:v>0.32878365999999998</c:v>
                </c:pt>
                <c:pt idx="7181">
                  <c:v>0.34950364</c:v>
                </c:pt>
                <c:pt idx="7182">
                  <c:v>0.35169882000000002</c:v>
                </c:pt>
                <c:pt idx="7183">
                  <c:v>0.35315279999999999</c:v>
                </c:pt>
                <c:pt idx="7184">
                  <c:v>0.29054636</c:v>
                </c:pt>
                <c:pt idx="7185">
                  <c:v>0.26339075000000001</c:v>
                </c:pt>
                <c:pt idx="7186">
                  <c:v>0.28797772999999999</c:v>
                </c:pt>
                <c:pt idx="7187">
                  <c:v>0.22861484000000001</c:v>
                </c:pt>
                <c:pt idx="7188">
                  <c:v>0.13556984</c:v>
                </c:pt>
                <c:pt idx="7189">
                  <c:v>0.16875960000000001</c:v>
                </c:pt>
                <c:pt idx="7190">
                  <c:v>2.4472109999999998E-2</c:v>
                </c:pt>
                <c:pt idx="7191">
                  <c:v>6.7887939999999994E-2</c:v>
                </c:pt>
                <c:pt idx="7192">
                  <c:v>6.9563219999999995E-2</c:v>
                </c:pt>
                <c:pt idx="7193">
                  <c:v>0.19639944000000001</c:v>
                </c:pt>
                <c:pt idx="7194">
                  <c:v>0.20500924000000001</c:v>
                </c:pt>
                <c:pt idx="7195">
                  <c:v>0.25143722000000002</c:v>
                </c:pt>
                <c:pt idx="7196">
                  <c:v>4.7253459999999997E-2</c:v>
                </c:pt>
                <c:pt idx="7197">
                  <c:v>7.2907959999999994E-2</c:v>
                </c:pt>
                <c:pt idx="7198">
                  <c:v>0.29807507999999999</c:v>
                </c:pt>
                <c:pt idx="7199">
                  <c:v>0.12305141999999999</c:v>
                </c:pt>
                <c:pt idx="7200">
                  <c:v>6.445265E-2</c:v>
                </c:pt>
                <c:pt idx="7201">
                  <c:v>0.30736989999999997</c:v>
                </c:pt>
                <c:pt idx="7202">
                  <c:v>0.29594564000000001</c:v>
                </c:pt>
                <c:pt idx="7203">
                  <c:v>5.6806672000000002E-2</c:v>
                </c:pt>
                <c:pt idx="7204">
                  <c:v>0.30360943000000001</c:v>
                </c:pt>
                <c:pt idx="7205">
                  <c:v>0.30407798000000003</c:v>
                </c:pt>
                <c:pt idx="7206">
                  <c:v>0.24891604000000001</c:v>
                </c:pt>
                <c:pt idx="7207">
                  <c:v>7.3954539999999999E-2</c:v>
                </c:pt>
                <c:pt idx="7208">
                  <c:v>0.28551373000000002</c:v>
                </c:pt>
                <c:pt idx="7209">
                  <c:v>0.24283299999999999</c:v>
                </c:pt>
                <c:pt idx="7210">
                  <c:v>0.19179310999999999</c:v>
                </c:pt>
                <c:pt idx="7211">
                  <c:v>0.26944515000000002</c:v>
                </c:pt>
                <c:pt idx="7212">
                  <c:v>0.20674291</c:v>
                </c:pt>
                <c:pt idx="7213">
                  <c:v>0.23415590999999999</c:v>
                </c:pt>
                <c:pt idx="7214">
                  <c:v>1.5294420499999999E-2</c:v>
                </c:pt>
                <c:pt idx="7215">
                  <c:v>0.27577816999999999</c:v>
                </c:pt>
                <c:pt idx="7216">
                  <c:v>0.28229189999999998</c:v>
                </c:pt>
                <c:pt idx="7217">
                  <c:v>4.3824005999999999E-2</c:v>
                </c:pt>
                <c:pt idx="7218">
                  <c:v>2.0240339E-2</c:v>
                </c:pt>
                <c:pt idx="7219">
                  <c:v>0.11235125999999999</c:v>
                </c:pt>
                <c:pt idx="7220">
                  <c:v>0.30797052000000003</c:v>
                </c:pt>
                <c:pt idx="7221">
                  <c:v>4.200657E-2</c:v>
                </c:pt>
                <c:pt idx="7222">
                  <c:v>5.0947423999999998E-2</c:v>
                </c:pt>
                <c:pt idx="7223">
                  <c:v>0.10619781</c:v>
                </c:pt>
                <c:pt idx="7224">
                  <c:v>0.15176326000000001</c:v>
                </c:pt>
                <c:pt idx="7225">
                  <c:v>0.19600949000000001</c:v>
                </c:pt>
                <c:pt idx="7226">
                  <c:v>0.24934213</c:v>
                </c:pt>
                <c:pt idx="7227">
                  <c:v>0.27071679999999998</c:v>
                </c:pt>
                <c:pt idx="7228">
                  <c:v>0.28219566000000001</c:v>
                </c:pt>
                <c:pt idx="7229">
                  <c:v>4.6050840000000003E-2</c:v>
                </c:pt>
                <c:pt idx="7230">
                  <c:v>0.14965713</c:v>
                </c:pt>
                <c:pt idx="7231">
                  <c:v>4.9898412000000003E-2</c:v>
                </c:pt>
                <c:pt idx="7232">
                  <c:v>0.27767449999999999</c:v>
                </c:pt>
                <c:pt idx="7233">
                  <c:v>0.24224181</c:v>
                </c:pt>
                <c:pt idx="7234">
                  <c:v>0.17508434</c:v>
                </c:pt>
                <c:pt idx="7235">
                  <c:v>0.20279354999999999</c:v>
                </c:pt>
                <c:pt idx="7236">
                  <c:v>2.2444450000000001E-2</c:v>
                </c:pt>
                <c:pt idx="7237">
                  <c:v>4.9128246E-2</c:v>
                </c:pt>
                <c:pt idx="7238">
                  <c:v>3.3564825E-2</c:v>
                </c:pt>
                <c:pt idx="7239">
                  <c:v>1.2430504E-2</c:v>
                </c:pt>
                <c:pt idx="7240">
                  <c:v>5.2988573999999997E-2</c:v>
                </c:pt>
                <c:pt idx="7241">
                  <c:v>1.3983913000000001E-2</c:v>
                </c:pt>
                <c:pt idx="7242">
                  <c:v>0.11087677999999999</c:v>
                </c:pt>
                <c:pt idx="7243">
                  <c:v>0.19714578999999999</c:v>
                </c:pt>
                <c:pt idx="7244">
                  <c:v>0.12343856</c:v>
                </c:pt>
                <c:pt idx="7245">
                  <c:v>0.15624502000000001</c:v>
                </c:pt>
                <c:pt idx="7246">
                  <c:v>2.5422337E-2</c:v>
                </c:pt>
                <c:pt idx="7247">
                  <c:v>0.22946832</c:v>
                </c:pt>
                <c:pt idx="7248">
                  <c:v>0.10426123</c:v>
                </c:pt>
                <c:pt idx="7249">
                  <c:v>0.20482449999999999</c:v>
                </c:pt>
                <c:pt idx="7250">
                  <c:v>0.19965827</c:v>
                </c:pt>
                <c:pt idx="7251">
                  <c:v>0.14008910999999999</c:v>
                </c:pt>
                <c:pt idx="7252">
                  <c:v>3.6765529999999998E-2</c:v>
                </c:pt>
                <c:pt idx="7253">
                  <c:v>3.0708946000000001E-2</c:v>
                </c:pt>
                <c:pt idx="7254">
                  <c:v>0.16605133999999999</c:v>
                </c:pt>
                <c:pt idx="7255">
                  <c:v>2.2158435000000001E-2</c:v>
                </c:pt>
                <c:pt idx="7256">
                  <c:v>8.1470124000000005E-2</c:v>
                </c:pt>
                <c:pt idx="7257">
                  <c:v>5.3916199999999997E-2</c:v>
                </c:pt>
                <c:pt idx="7258">
                  <c:v>7.9468119999999993E-3</c:v>
                </c:pt>
                <c:pt idx="7259">
                  <c:v>7.9382319999999999E-3</c:v>
                </c:pt>
                <c:pt idx="7260">
                  <c:v>7.9453679999999995E-3</c:v>
                </c:pt>
                <c:pt idx="7261">
                  <c:v>7.9483609999999993E-3</c:v>
                </c:pt>
                <c:pt idx="7262">
                  <c:v>7.9483479999999992E-3</c:v>
                </c:pt>
                <c:pt idx="7263">
                  <c:v>7.9477409999999995E-3</c:v>
                </c:pt>
                <c:pt idx="7264">
                  <c:v>7.9461040000000007E-3</c:v>
                </c:pt>
                <c:pt idx="7265">
                  <c:v>1.3431199E-2</c:v>
                </c:pt>
                <c:pt idx="7266">
                  <c:v>0.12420288</c:v>
                </c:pt>
                <c:pt idx="7267">
                  <c:v>0.14140338</c:v>
                </c:pt>
                <c:pt idx="7268">
                  <c:v>1.5034146E-2</c:v>
                </c:pt>
                <c:pt idx="7269">
                  <c:v>0.20035665999999999</c:v>
                </c:pt>
                <c:pt idx="7270">
                  <c:v>0.23983536999999999</c:v>
                </c:pt>
                <c:pt idx="7271">
                  <c:v>2.9130347000000001E-2</c:v>
                </c:pt>
                <c:pt idx="7272">
                  <c:v>6.071414E-2</c:v>
                </c:pt>
                <c:pt idx="7273">
                  <c:v>4.7668080000000002E-2</c:v>
                </c:pt>
                <c:pt idx="7274">
                  <c:v>9.0388570000000001E-2</c:v>
                </c:pt>
                <c:pt idx="7275">
                  <c:v>0.29533362000000002</c:v>
                </c:pt>
                <c:pt idx="7276">
                  <c:v>2.2912588000000001E-2</c:v>
                </c:pt>
                <c:pt idx="7277">
                  <c:v>0.30532712000000001</c:v>
                </c:pt>
                <c:pt idx="7278">
                  <c:v>0.30592017999999999</c:v>
                </c:pt>
                <c:pt idx="7279">
                  <c:v>0.26999067999999998</c:v>
                </c:pt>
                <c:pt idx="7280">
                  <c:v>2.8575512000000001E-2</c:v>
                </c:pt>
                <c:pt idx="7281">
                  <c:v>0.17833792000000001</c:v>
                </c:pt>
                <c:pt idx="7282">
                  <c:v>0.10687778000000001</c:v>
                </c:pt>
                <c:pt idx="7283">
                  <c:v>9.5340519999999995E-3</c:v>
                </c:pt>
                <c:pt idx="7284">
                  <c:v>1.5968656000000001E-2</c:v>
                </c:pt>
                <c:pt idx="7285">
                  <c:v>8.6981809999999993E-3</c:v>
                </c:pt>
                <c:pt idx="7286">
                  <c:v>5.7099103999999998E-2</c:v>
                </c:pt>
                <c:pt idx="7287">
                  <c:v>1.4524769999999999E-2</c:v>
                </c:pt>
                <c:pt idx="7288">
                  <c:v>2.6007539E-2</c:v>
                </c:pt>
                <c:pt idx="7289">
                  <c:v>5.4296206999999999E-2</c:v>
                </c:pt>
                <c:pt idx="7290">
                  <c:v>1.1733735E-2</c:v>
                </c:pt>
                <c:pt idx="7291">
                  <c:v>8.1157066E-2</c:v>
                </c:pt>
                <c:pt idx="7292">
                  <c:v>0.10120738999999999</c:v>
                </c:pt>
                <c:pt idx="7293">
                  <c:v>5.2650027000000002E-2</c:v>
                </c:pt>
                <c:pt idx="7294">
                  <c:v>2.5323385E-2</c:v>
                </c:pt>
                <c:pt idx="7295">
                  <c:v>9.282087E-2</c:v>
                </c:pt>
                <c:pt idx="7296">
                  <c:v>3.7247035999999997E-2</c:v>
                </c:pt>
                <c:pt idx="7297">
                  <c:v>6.4788970000000001E-2</c:v>
                </c:pt>
                <c:pt idx="7298">
                  <c:v>0.27275947</c:v>
                </c:pt>
                <c:pt idx="7299">
                  <c:v>0.29054089999999999</c:v>
                </c:pt>
                <c:pt idx="7300">
                  <c:v>9.5992475999999993E-2</c:v>
                </c:pt>
                <c:pt idx="7301">
                  <c:v>0.18389535000000001</c:v>
                </c:pt>
                <c:pt idx="7302">
                  <c:v>0.28070434999999999</c:v>
                </c:pt>
                <c:pt idx="7303">
                  <c:v>0.26545244000000001</c:v>
                </c:pt>
                <c:pt idx="7304">
                  <c:v>2.4498908E-2</c:v>
                </c:pt>
                <c:pt idx="7305">
                  <c:v>2.4695479999999999E-2</c:v>
                </c:pt>
                <c:pt idx="7306">
                  <c:v>0.14242784999999999</c:v>
                </c:pt>
                <c:pt idx="7307">
                  <c:v>0.26725408</c:v>
                </c:pt>
                <c:pt idx="7308">
                  <c:v>2.7810622E-2</c:v>
                </c:pt>
                <c:pt idx="7309">
                  <c:v>7.5439699999999998E-2</c:v>
                </c:pt>
                <c:pt idx="7310">
                  <c:v>3.3703654999999999E-2</c:v>
                </c:pt>
                <c:pt idx="7311">
                  <c:v>4.4996443999999997E-2</c:v>
                </c:pt>
                <c:pt idx="7312">
                  <c:v>0.23126203000000001</c:v>
                </c:pt>
                <c:pt idx="7313">
                  <c:v>0.26960077999999998</c:v>
                </c:pt>
                <c:pt idx="7314">
                  <c:v>0.11865609000000001</c:v>
                </c:pt>
                <c:pt idx="7315">
                  <c:v>5.5027912999999998E-2</c:v>
                </c:pt>
                <c:pt idx="7316">
                  <c:v>0.32764043999999998</c:v>
                </c:pt>
                <c:pt idx="7317">
                  <c:v>4.4673704000000002E-2</c:v>
                </c:pt>
                <c:pt idx="7318">
                  <c:v>0.28173888000000002</c:v>
                </c:pt>
                <c:pt idx="7319">
                  <c:v>0.29654837000000001</c:v>
                </c:pt>
                <c:pt idx="7320">
                  <c:v>0.29567947999999999</c:v>
                </c:pt>
                <c:pt idx="7321">
                  <c:v>0.29103008000000002</c:v>
                </c:pt>
                <c:pt idx="7322">
                  <c:v>0.20817653999999999</c:v>
                </c:pt>
                <c:pt idx="7323">
                  <c:v>0.29384399999999999</c:v>
                </c:pt>
                <c:pt idx="7324">
                  <c:v>0.26065716</c:v>
                </c:pt>
                <c:pt idx="7325">
                  <c:v>0.27449595999999998</c:v>
                </c:pt>
                <c:pt idx="7326">
                  <c:v>0.30386424000000001</c:v>
                </c:pt>
                <c:pt idx="7327">
                  <c:v>0.25810253999999999</c:v>
                </c:pt>
                <c:pt idx="7328">
                  <c:v>0.26535641999999998</c:v>
                </c:pt>
                <c:pt idx="7329">
                  <c:v>0.30404133</c:v>
                </c:pt>
                <c:pt idx="7330">
                  <c:v>0.27895275000000003</c:v>
                </c:pt>
                <c:pt idx="7331">
                  <c:v>7.4991785000000005E-2</c:v>
                </c:pt>
                <c:pt idx="7332">
                  <c:v>7.5306326000000007E-2</c:v>
                </c:pt>
                <c:pt idx="7333">
                  <c:v>0.23477131000000001</c:v>
                </c:pt>
                <c:pt idx="7334">
                  <c:v>0.16924943000000001</c:v>
                </c:pt>
                <c:pt idx="7335">
                  <c:v>0.22305148999999999</c:v>
                </c:pt>
                <c:pt idx="7336">
                  <c:v>0.24534338999999999</c:v>
                </c:pt>
                <c:pt idx="7337">
                  <c:v>0.22763301</c:v>
                </c:pt>
                <c:pt idx="7338">
                  <c:v>4.3530605999999999E-2</c:v>
                </c:pt>
                <c:pt idx="7339">
                  <c:v>3.4248180000000003E-2</c:v>
                </c:pt>
                <c:pt idx="7340">
                  <c:v>0.30372660000000001</c:v>
                </c:pt>
                <c:pt idx="7341">
                  <c:v>0.29225830000000003</c:v>
                </c:pt>
                <c:pt idx="7342">
                  <c:v>0.118838385</c:v>
                </c:pt>
                <c:pt idx="7343">
                  <c:v>0.28095457000000001</c:v>
                </c:pt>
                <c:pt idx="7344">
                  <c:v>0.27456605000000001</c:v>
                </c:pt>
                <c:pt idx="7345">
                  <c:v>0.23907690000000001</c:v>
                </c:pt>
                <c:pt idx="7346">
                  <c:v>0.14368926000000001</c:v>
                </c:pt>
                <c:pt idx="7347">
                  <c:v>0.26348120000000003</c:v>
                </c:pt>
                <c:pt idx="7348">
                  <c:v>0.22269449999999999</c:v>
                </c:pt>
                <c:pt idx="7349">
                  <c:v>0.30688524</c:v>
                </c:pt>
                <c:pt idx="7350">
                  <c:v>0.35915264000000002</c:v>
                </c:pt>
                <c:pt idx="7351">
                  <c:v>0.34717684999999998</c:v>
                </c:pt>
                <c:pt idx="7352">
                  <c:v>0.26202073999999997</c:v>
                </c:pt>
                <c:pt idx="7353">
                  <c:v>0.20977098999999999</c:v>
                </c:pt>
                <c:pt idx="7354">
                  <c:v>9.0024839999999995E-2</c:v>
                </c:pt>
                <c:pt idx="7355">
                  <c:v>0.25405203999999998</c:v>
                </c:pt>
                <c:pt idx="7356">
                  <c:v>2.5805153000000001E-2</c:v>
                </c:pt>
                <c:pt idx="7357">
                  <c:v>2.6695673999999999E-2</c:v>
                </c:pt>
                <c:pt idx="7358">
                  <c:v>2.2127372999999999E-2</c:v>
                </c:pt>
                <c:pt idx="7359">
                  <c:v>0.13192066999999999</c:v>
                </c:pt>
                <c:pt idx="7360">
                  <c:v>9.2240749999999996E-2</c:v>
                </c:pt>
                <c:pt idx="7361">
                  <c:v>6.7003190000000004E-2</c:v>
                </c:pt>
                <c:pt idx="7362">
                  <c:v>0.24596203999999999</c:v>
                </c:pt>
                <c:pt idx="7363">
                  <c:v>0.10593337</c:v>
                </c:pt>
                <c:pt idx="7364">
                  <c:v>0.28326547000000002</c:v>
                </c:pt>
                <c:pt idx="7365">
                  <c:v>0.29190966000000002</c:v>
                </c:pt>
                <c:pt idx="7366">
                  <c:v>0.20249848000000001</c:v>
                </c:pt>
                <c:pt idx="7367">
                  <c:v>0.15844606</c:v>
                </c:pt>
                <c:pt idx="7368">
                  <c:v>0.26297090000000001</c:v>
                </c:pt>
                <c:pt idx="7369">
                  <c:v>0.20023571000000001</c:v>
                </c:pt>
                <c:pt idx="7370">
                  <c:v>0.31342875999999997</c:v>
                </c:pt>
                <c:pt idx="7371">
                  <c:v>0.31120425000000002</c:v>
                </c:pt>
                <c:pt idx="7372">
                  <c:v>0.32897865999999998</c:v>
                </c:pt>
                <c:pt idx="7373">
                  <c:v>0.34847328</c:v>
                </c:pt>
                <c:pt idx="7374">
                  <c:v>0.34416613000000001</c:v>
                </c:pt>
                <c:pt idx="7375">
                  <c:v>0.34667617000000001</c:v>
                </c:pt>
                <c:pt idx="7376">
                  <c:v>0.23888502</c:v>
                </c:pt>
                <c:pt idx="7377">
                  <c:v>0.13054563</c:v>
                </c:pt>
                <c:pt idx="7378">
                  <c:v>2.9720308000000001E-2</c:v>
                </c:pt>
                <c:pt idx="7379">
                  <c:v>0.29489014000000002</c:v>
                </c:pt>
                <c:pt idx="7380">
                  <c:v>0.30269953999999999</c:v>
                </c:pt>
                <c:pt idx="7381">
                  <c:v>0.11350122999999999</c:v>
                </c:pt>
                <c:pt idx="7382">
                  <c:v>0.28412372000000002</c:v>
                </c:pt>
                <c:pt idx="7383">
                  <c:v>0.26250030000000002</c:v>
                </c:pt>
                <c:pt idx="7384">
                  <c:v>0.3251542</c:v>
                </c:pt>
                <c:pt idx="7385">
                  <c:v>0.29101354000000001</c:v>
                </c:pt>
                <c:pt idx="7386">
                  <c:v>0.24478306999999999</c:v>
                </c:pt>
                <c:pt idx="7387">
                  <c:v>0.27561071999999998</c:v>
                </c:pt>
                <c:pt idx="7388">
                  <c:v>0.29854294999999997</c:v>
                </c:pt>
                <c:pt idx="7389">
                  <c:v>0.26673096000000002</c:v>
                </c:pt>
                <c:pt idx="7390">
                  <c:v>0.27845764000000001</c:v>
                </c:pt>
                <c:pt idx="7391">
                  <c:v>0.1966377</c:v>
                </c:pt>
                <c:pt idx="7392">
                  <c:v>0.27377512999999998</c:v>
                </c:pt>
                <c:pt idx="7393">
                  <c:v>0.28334743000000001</c:v>
                </c:pt>
                <c:pt idx="7394">
                  <c:v>0.28120410000000001</c:v>
                </c:pt>
                <c:pt idx="7395">
                  <c:v>0.28321691999999998</c:v>
                </c:pt>
                <c:pt idx="7396">
                  <c:v>0.29036018000000002</c:v>
                </c:pt>
                <c:pt idx="7397">
                  <c:v>0.33823525999999998</c:v>
                </c:pt>
                <c:pt idx="7398">
                  <c:v>0.35331361999999999</c:v>
                </c:pt>
                <c:pt idx="7399">
                  <c:v>0.34537230000000002</c:v>
                </c:pt>
                <c:pt idx="7400">
                  <c:v>0.37258026</c:v>
                </c:pt>
                <c:pt idx="7401">
                  <c:v>0.33070021999999999</c:v>
                </c:pt>
                <c:pt idx="7402">
                  <c:v>0.34220812</c:v>
                </c:pt>
                <c:pt idx="7403">
                  <c:v>0.30397457</c:v>
                </c:pt>
                <c:pt idx="7404">
                  <c:v>0.26776676999999999</c:v>
                </c:pt>
                <c:pt idx="7405">
                  <c:v>0.24972862000000001</c:v>
                </c:pt>
                <c:pt idx="7406">
                  <c:v>0.31581710000000002</c:v>
                </c:pt>
                <c:pt idx="7407">
                  <c:v>0.33076771999999999</c:v>
                </c:pt>
                <c:pt idx="7408">
                  <c:v>0.3665236</c:v>
                </c:pt>
                <c:pt idx="7409">
                  <c:v>0.34337839999999997</c:v>
                </c:pt>
                <c:pt idx="7410">
                  <c:v>0.35764688</c:v>
                </c:pt>
                <c:pt idx="7411">
                  <c:v>0.28168237000000002</c:v>
                </c:pt>
                <c:pt idx="7412">
                  <c:v>0.27047612999999998</c:v>
                </c:pt>
                <c:pt idx="7413">
                  <c:v>0.31155452</c:v>
                </c:pt>
                <c:pt idx="7414">
                  <c:v>0.28075495</c:v>
                </c:pt>
                <c:pt idx="7415">
                  <c:v>0.26411246999999999</c:v>
                </c:pt>
                <c:pt idx="7416">
                  <c:v>0.29180171999999999</c:v>
                </c:pt>
                <c:pt idx="7417">
                  <c:v>0.26340833000000002</c:v>
                </c:pt>
                <c:pt idx="7418">
                  <c:v>0.23285119000000001</c:v>
                </c:pt>
                <c:pt idx="7419">
                  <c:v>0.28883134999999999</c:v>
                </c:pt>
                <c:pt idx="7420">
                  <c:v>0.28019893000000001</c:v>
                </c:pt>
                <c:pt idx="7421">
                  <c:v>0.19224413000000001</c:v>
                </c:pt>
                <c:pt idx="7422">
                  <c:v>0.31991974000000001</c:v>
                </c:pt>
                <c:pt idx="7423">
                  <c:v>0.26324743</c:v>
                </c:pt>
                <c:pt idx="7424">
                  <c:v>0.14857422000000001</c:v>
                </c:pt>
                <c:pt idx="7425">
                  <c:v>0.25416499999999997</c:v>
                </c:pt>
                <c:pt idx="7426">
                  <c:v>3.9145257000000003E-2</c:v>
                </c:pt>
                <c:pt idx="7427">
                  <c:v>0.29566674999999998</c:v>
                </c:pt>
                <c:pt idx="7428">
                  <c:v>6.5847310000000006E-2</c:v>
                </c:pt>
                <c:pt idx="7429">
                  <c:v>0.29818719999999999</c:v>
                </c:pt>
                <c:pt idx="7430">
                  <c:v>0.14212648999999999</c:v>
                </c:pt>
                <c:pt idx="7431">
                  <c:v>3.2541269999999997E-2</c:v>
                </c:pt>
                <c:pt idx="7432">
                  <c:v>0.105010144</c:v>
                </c:pt>
                <c:pt idx="7433">
                  <c:v>0.25549358</c:v>
                </c:pt>
                <c:pt idx="7434">
                  <c:v>0.23653662</c:v>
                </c:pt>
                <c:pt idx="7435">
                  <c:v>0.1741973</c:v>
                </c:pt>
                <c:pt idx="7436">
                  <c:v>0.21622427999999999</c:v>
                </c:pt>
                <c:pt idx="7437">
                  <c:v>0.15572749999999999</c:v>
                </c:pt>
                <c:pt idx="7438">
                  <c:v>0.10949142000000001</c:v>
                </c:pt>
                <c:pt idx="7439">
                  <c:v>3.9979737000000001E-2</c:v>
                </c:pt>
                <c:pt idx="7440">
                  <c:v>0.25459969999999998</c:v>
                </c:pt>
                <c:pt idx="7441">
                  <c:v>0.28683039999999999</c:v>
                </c:pt>
                <c:pt idx="7442">
                  <c:v>0.22281351999999999</c:v>
                </c:pt>
                <c:pt idx="7443">
                  <c:v>8.7798950000000001E-2</c:v>
                </c:pt>
                <c:pt idx="7444">
                  <c:v>0.25168200000000002</c:v>
                </c:pt>
                <c:pt idx="7445">
                  <c:v>0.30090499999999998</c:v>
                </c:pt>
                <c:pt idx="7446">
                  <c:v>0.29119699999999998</c:v>
                </c:pt>
                <c:pt idx="7447">
                  <c:v>7.5574530000000001E-2</c:v>
                </c:pt>
                <c:pt idx="7448">
                  <c:v>0.29203472000000003</c:v>
                </c:pt>
                <c:pt idx="7449">
                  <c:v>0.26353051999999999</c:v>
                </c:pt>
                <c:pt idx="7450">
                  <c:v>3.4325924000000001E-2</c:v>
                </c:pt>
                <c:pt idx="7451">
                  <c:v>0.25917879999999999</c:v>
                </c:pt>
                <c:pt idx="7452">
                  <c:v>1.9820721999999999E-2</c:v>
                </c:pt>
                <c:pt idx="7453">
                  <c:v>0.15423909</c:v>
                </c:pt>
                <c:pt idx="7454">
                  <c:v>2.9919293E-2</c:v>
                </c:pt>
                <c:pt idx="7455">
                  <c:v>0.12548344</c:v>
                </c:pt>
                <c:pt idx="7456">
                  <c:v>8.4242910000000004E-2</c:v>
                </c:pt>
                <c:pt idx="7457">
                  <c:v>8.2176810000000003E-2</c:v>
                </c:pt>
                <c:pt idx="7458">
                  <c:v>0.123684295</c:v>
                </c:pt>
                <c:pt idx="7459">
                  <c:v>3.1601176000000002E-2</c:v>
                </c:pt>
                <c:pt idx="7460">
                  <c:v>2.0141500999999999E-2</c:v>
                </c:pt>
                <c:pt idx="7461">
                  <c:v>2.3691284E-2</c:v>
                </c:pt>
                <c:pt idx="7462">
                  <c:v>4.1680454999999998E-2</c:v>
                </c:pt>
                <c:pt idx="7463">
                  <c:v>0.27310187000000002</c:v>
                </c:pt>
                <c:pt idx="7464">
                  <c:v>3.8844716000000001E-2</c:v>
                </c:pt>
                <c:pt idx="7465">
                  <c:v>0.154058</c:v>
                </c:pt>
                <c:pt idx="7466">
                  <c:v>0.23619118</c:v>
                </c:pt>
                <c:pt idx="7467">
                  <c:v>0.25339717</c:v>
                </c:pt>
                <c:pt idx="7468">
                  <c:v>0.10788917000000001</c:v>
                </c:pt>
                <c:pt idx="7469">
                  <c:v>3.3451054000000001E-2</c:v>
                </c:pt>
                <c:pt idx="7470">
                  <c:v>0.26446989999999998</c:v>
                </c:pt>
                <c:pt idx="7471">
                  <c:v>1.9198305999999998E-2</c:v>
                </c:pt>
                <c:pt idx="7472">
                  <c:v>0.12745306000000001</c:v>
                </c:pt>
                <c:pt idx="7473">
                  <c:v>0.27737072000000002</c:v>
                </c:pt>
                <c:pt idx="7474">
                  <c:v>1.6434098000000001E-2</c:v>
                </c:pt>
                <c:pt idx="7475">
                  <c:v>0.24146670000000001</c:v>
                </c:pt>
                <c:pt idx="7476">
                  <c:v>3.7183913999999998E-2</c:v>
                </c:pt>
                <c:pt idx="7477">
                  <c:v>2.9880609999999998E-2</c:v>
                </c:pt>
                <c:pt idx="7478">
                  <c:v>0.30284583999999998</c:v>
                </c:pt>
                <c:pt idx="7479">
                  <c:v>0.12734092999999999</c:v>
                </c:pt>
                <c:pt idx="7480">
                  <c:v>0.26940215000000001</c:v>
                </c:pt>
                <c:pt idx="7481">
                  <c:v>0.13876949</c:v>
                </c:pt>
                <c:pt idx="7482">
                  <c:v>3.9007224E-2</c:v>
                </c:pt>
                <c:pt idx="7483">
                  <c:v>2.8778523E-2</c:v>
                </c:pt>
                <c:pt idx="7484">
                  <c:v>0.18471188999999999</c:v>
                </c:pt>
                <c:pt idx="7485">
                  <c:v>0.31372420000000001</c:v>
                </c:pt>
                <c:pt idx="7486">
                  <c:v>7.9728289999999993E-2</c:v>
                </c:pt>
                <c:pt idx="7487">
                  <c:v>0.13076808000000001</c:v>
                </c:pt>
                <c:pt idx="7488">
                  <c:v>0.10571961000000001</c:v>
                </c:pt>
                <c:pt idx="7489">
                  <c:v>4.4747914999999999E-2</c:v>
                </c:pt>
                <c:pt idx="7490">
                  <c:v>0.31805304000000001</c:v>
                </c:pt>
                <c:pt idx="7491">
                  <c:v>5.7419919999999999E-2</c:v>
                </c:pt>
                <c:pt idx="7492">
                  <c:v>0.30495387000000002</c:v>
                </c:pt>
                <c:pt idx="7493">
                  <c:v>4.2280667000000001E-2</c:v>
                </c:pt>
                <c:pt idx="7494">
                  <c:v>0.29189136999999998</c:v>
                </c:pt>
                <c:pt idx="7495">
                  <c:v>0.26548593999999998</c:v>
                </c:pt>
                <c:pt idx="7496">
                  <c:v>0.24513444000000001</c:v>
                </c:pt>
                <c:pt idx="7497">
                  <c:v>0.14075583</c:v>
                </c:pt>
                <c:pt idx="7498">
                  <c:v>0.27556098000000001</c:v>
                </c:pt>
                <c:pt idx="7499">
                  <c:v>0.25879069999999998</c:v>
                </c:pt>
                <c:pt idx="7500">
                  <c:v>0.25963375</c:v>
                </c:pt>
                <c:pt idx="7501">
                  <c:v>2.4303012999999998E-2</c:v>
                </c:pt>
                <c:pt idx="7502">
                  <c:v>2.6434223999999999E-2</c:v>
                </c:pt>
                <c:pt idx="7503">
                  <c:v>1.3308540000000001E-2</c:v>
                </c:pt>
                <c:pt idx="7504">
                  <c:v>0.25327638000000002</c:v>
                </c:pt>
                <c:pt idx="7505">
                  <c:v>5.2145983999999999E-2</c:v>
                </c:pt>
                <c:pt idx="7506">
                  <c:v>0.10323619000000001</c:v>
                </c:pt>
                <c:pt idx="7507">
                  <c:v>0.19220833000000001</c:v>
                </c:pt>
                <c:pt idx="7508">
                  <c:v>6.5427533999999996E-2</c:v>
                </c:pt>
                <c:pt idx="7509">
                  <c:v>0.2691055</c:v>
                </c:pt>
                <c:pt idx="7510">
                  <c:v>0.21719784</c:v>
                </c:pt>
                <c:pt idx="7511">
                  <c:v>7.1844056000000003E-2</c:v>
                </c:pt>
                <c:pt idx="7512">
                  <c:v>0.13010569999999999</c:v>
                </c:pt>
                <c:pt idx="7513">
                  <c:v>0.30723453000000001</c:v>
                </c:pt>
                <c:pt idx="7514">
                  <c:v>0.17837539999999999</c:v>
                </c:pt>
                <c:pt idx="7515">
                  <c:v>0.31703360000000003</c:v>
                </c:pt>
                <c:pt idx="7516">
                  <c:v>0.19637368999999999</c:v>
                </c:pt>
                <c:pt idx="7517">
                  <c:v>5.2696800000000002E-2</c:v>
                </c:pt>
                <c:pt idx="7518">
                  <c:v>0.32369635000000002</c:v>
                </c:pt>
                <c:pt idx="7519">
                  <c:v>0.26652133</c:v>
                </c:pt>
                <c:pt idx="7520">
                  <c:v>8.7735995999999997E-2</c:v>
                </c:pt>
                <c:pt idx="7521">
                  <c:v>0.30437687000000002</c:v>
                </c:pt>
                <c:pt idx="7522">
                  <c:v>0.11942426</c:v>
                </c:pt>
                <c:pt idx="7523">
                  <c:v>0.26670682000000001</c:v>
                </c:pt>
                <c:pt idx="7524">
                  <c:v>0.26892820000000001</c:v>
                </c:pt>
                <c:pt idx="7525">
                  <c:v>0.27259597000000002</c:v>
                </c:pt>
                <c:pt idx="7526">
                  <c:v>0.19765168</c:v>
                </c:pt>
                <c:pt idx="7527">
                  <c:v>5.5431201999999999E-2</c:v>
                </c:pt>
                <c:pt idx="7528">
                  <c:v>0.26374370000000003</c:v>
                </c:pt>
                <c:pt idx="7529">
                  <c:v>0.18566841000000001</c:v>
                </c:pt>
                <c:pt idx="7530">
                  <c:v>0.27198004999999997</c:v>
                </c:pt>
                <c:pt idx="7531">
                  <c:v>0.19356113999999999</c:v>
                </c:pt>
                <c:pt idx="7532">
                  <c:v>2.353127E-2</c:v>
                </c:pt>
                <c:pt idx="7533">
                  <c:v>0.28314927000000001</c:v>
                </c:pt>
                <c:pt idx="7534">
                  <c:v>0.17641045</c:v>
                </c:pt>
                <c:pt idx="7535">
                  <c:v>6.1498999999999998E-2</c:v>
                </c:pt>
                <c:pt idx="7536">
                  <c:v>7.8532173999999996E-2</c:v>
                </c:pt>
                <c:pt idx="7537">
                  <c:v>0.28404190000000001</c:v>
                </c:pt>
                <c:pt idx="7538">
                  <c:v>0.26915228000000002</c:v>
                </c:pt>
                <c:pt idx="7539">
                  <c:v>0.27996925</c:v>
                </c:pt>
                <c:pt idx="7540">
                  <c:v>0.28095025000000001</c:v>
                </c:pt>
                <c:pt idx="7541">
                  <c:v>0.32506067</c:v>
                </c:pt>
                <c:pt idx="7542">
                  <c:v>0.34657753000000002</c:v>
                </c:pt>
                <c:pt idx="7543">
                  <c:v>0.3450956</c:v>
                </c:pt>
                <c:pt idx="7544">
                  <c:v>0.25499922000000003</c:v>
                </c:pt>
                <c:pt idx="7545">
                  <c:v>0.18372442</c:v>
                </c:pt>
                <c:pt idx="7546">
                  <c:v>8.122182E-2</c:v>
                </c:pt>
                <c:pt idx="7547">
                  <c:v>4.5487699999999999E-2</c:v>
                </c:pt>
                <c:pt idx="7548">
                  <c:v>0.23333949000000001</c:v>
                </c:pt>
                <c:pt idx="7549">
                  <c:v>0.103952296</c:v>
                </c:pt>
                <c:pt idx="7550">
                  <c:v>0.104021735</c:v>
                </c:pt>
                <c:pt idx="7551">
                  <c:v>9.8192920000000003E-2</c:v>
                </c:pt>
                <c:pt idx="7552">
                  <c:v>0.28230830000000001</c:v>
                </c:pt>
                <c:pt idx="7553">
                  <c:v>0.25716105</c:v>
                </c:pt>
                <c:pt idx="7554">
                  <c:v>0.25350463000000001</c:v>
                </c:pt>
                <c:pt idx="7555">
                  <c:v>0.24529248000000001</c:v>
                </c:pt>
                <c:pt idx="7556">
                  <c:v>0.27279389999999998</c:v>
                </c:pt>
                <c:pt idx="7557">
                  <c:v>0.30422103</c:v>
                </c:pt>
                <c:pt idx="7558">
                  <c:v>0.28433557999999998</c:v>
                </c:pt>
                <c:pt idx="7559">
                  <c:v>0.30245146000000001</c:v>
                </c:pt>
                <c:pt idx="7560">
                  <c:v>0.33533594</c:v>
                </c:pt>
                <c:pt idx="7561">
                  <c:v>0.34558867999999998</c:v>
                </c:pt>
                <c:pt idx="7562">
                  <c:v>0.36170079999999999</c:v>
                </c:pt>
                <c:pt idx="7563">
                  <c:v>0.38114547999999998</c:v>
                </c:pt>
                <c:pt idx="7564">
                  <c:v>0.37843248000000002</c:v>
                </c:pt>
                <c:pt idx="7565">
                  <c:v>0.37785195999999999</c:v>
                </c:pt>
                <c:pt idx="7566">
                  <c:v>0.34484907999999997</c:v>
                </c:pt>
                <c:pt idx="7567">
                  <c:v>0.34716301999999999</c:v>
                </c:pt>
                <c:pt idx="7568">
                  <c:v>0.36425777999999998</c:v>
                </c:pt>
                <c:pt idx="7569">
                  <c:v>0.27896196000000001</c:v>
                </c:pt>
                <c:pt idx="7570">
                  <c:v>0.15130115999999999</c:v>
                </c:pt>
                <c:pt idx="7571">
                  <c:v>0.23690220000000001</c:v>
                </c:pt>
                <c:pt idx="7572">
                  <c:v>0.28132972000000001</c:v>
                </c:pt>
                <c:pt idx="7573">
                  <c:v>0.27911285000000002</c:v>
                </c:pt>
                <c:pt idx="7574">
                  <c:v>0.28144409999999997</c:v>
                </c:pt>
                <c:pt idx="7575">
                  <c:v>0.17080055</c:v>
                </c:pt>
                <c:pt idx="7576">
                  <c:v>0.30479731999999998</c:v>
                </c:pt>
                <c:pt idx="7577">
                  <c:v>0.31104525999999999</c:v>
                </c:pt>
                <c:pt idx="7578">
                  <c:v>0.30404510000000001</c:v>
                </c:pt>
                <c:pt idx="7579">
                  <c:v>0.27839207999999999</c:v>
                </c:pt>
                <c:pt idx="7580">
                  <c:v>0.27548802</c:v>
                </c:pt>
                <c:pt idx="7581">
                  <c:v>0.35666648000000001</c:v>
                </c:pt>
                <c:pt idx="7582">
                  <c:v>0.36949626000000002</c:v>
                </c:pt>
                <c:pt idx="7583">
                  <c:v>0.37088028000000001</c:v>
                </c:pt>
                <c:pt idx="7584">
                  <c:v>0.37592052999999997</c:v>
                </c:pt>
                <c:pt idx="7585">
                  <c:v>0.37650618000000002</c:v>
                </c:pt>
                <c:pt idx="7586">
                  <c:v>0.37431360000000002</c:v>
                </c:pt>
                <c:pt idx="7587">
                  <c:v>0.37353199999999998</c:v>
                </c:pt>
                <c:pt idx="7588">
                  <c:v>0.37472090000000002</c:v>
                </c:pt>
                <c:pt idx="7589">
                  <c:v>0.37336540000000001</c:v>
                </c:pt>
                <c:pt idx="7590">
                  <c:v>0.31988253999999999</c:v>
                </c:pt>
                <c:pt idx="7591">
                  <c:v>0.31447407999999999</c:v>
                </c:pt>
                <c:pt idx="7592">
                  <c:v>0.33747916999999999</c:v>
                </c:pt>
                <c:pt idx="7593">
                  <c:v>0.37165543000000001</c:v>
                </c:pt>
                <c:pt idx="7594">
                  <c:v>7.8434825E-2</c:v>
                </c:pt>
                <c:pt idx="7595">
                  <c:v>0.28111829999999999</c:v>
                </c:pt>
                <c:pt idx="7596">
                  <c:v>5.3856805000000001E-2</c:v>
                </c:pt>
                <c:pt idx="7597">
                  <c:v>0.24740570000000001</c:v>
                </c:pt>
                <c:pt idx="7598">
                  <c:v>4.2598325999999999E-2</c:v>
                </c:pt>
                <c:pt idx="7599">
                  <c:v>0.27301340000000002</c:v>
                </c:pt>
                <c:pt idx="7600">
                  <c:v>0.36573496</c:v>
                </c:pt>
                <c:pt idx="7601">
                  <c:v>0.34607916999999999</c:v>
                </c:pt>
                <c:pt idx="7602">
                  <c:v>0.34719117999999999</c:v>
                </c:pt>
                <c:pt idx="7603">
                  <c:v>0.37294329999999998</c:v>
                </c:pt>
                <c:pt idx="7604">
                  <c:v>0.36182424000000002</c:v>
                </c:pt>
                <c:pt idx="7605">
                  <c:v>0.38358261999999999</c:v>
                </c:pt>
                <c:pt idx="7606">
                  <c:v>0.38981642999999999</c:v>
                </c:pt>
                <c:pt idx="7607">
                  <c:v>0.37016642</c:v>
                </c:pt>
                <c:pt idx="7608">
                  <c:v>0.38220527999999998</c:v>
                </c:pt>
                <c:pt idx="7609">
                  <c:v>0.37175374999999999</c:v>
                </c:pt>
                <c:pt idx="7610">
                  <c:v>0.37306460000000002</c:v>
                </c:pt>
                <c:pt idx="7611">
                  <c:v>0.37120893999999999</c:v>
                </c:pt>
                <c:pt idx="7612">
                  <c:v>0.38028000000000001</c:v>
                </c:pt>
                <c:pt idx="7613">
                  <c:v>0.37722298999999998</c:v>
                </c:pt>
                <c:pt idx="7614">
                  <c:v>0.30801656999999999</c:v>
                </c:pt>
                <c:pt idx="7615">
                  <c:v>0.29710278000000001</c:v>
                </c:pt>
                <c:pt idx="7616">
                  <c:v>0.30322015000000002</c:v>
                </c:pt>
                <c:pt idx="7617">
                  <c:v>0.38345757000000003</c:v>
                </c:pt>
                <c:pt idx="7618">
                  <c:v>0.38221561999999998</c:v>
                </c:pt>
                <c:pt idx="7619">
                  <c:v>0.3713921</c:v>
                </c:pt>
                <c:pt idx="7620">
                  <c:v>0.37586170000000002</c:v>
                </c:pt>
                <c:pt idx="7621">
                  <c:v>0.37344201999999999</c:v>
                </c:pt>
                <c:pt idx="7622">
                  <c:v>0.37725407</c:v>
                </c:pt>
                <c:pt idx="7623">
                  <c:v>0.37585693999999997</c:v>
                </c:pt>
                <c:pt idx="7624">
                  <c:v>0.33313720000000002</c:v>
                </c:pt>
                <c:pt idx="7625">
                  <c:v>0.30099900000000002</c:v>
                </c:pt>
                <c:pt idx="7626">
                  <c:v>0.31653014000000002</c:v>
                </c:pt>
                <c:pt idx="7627">
                  <c:v>0.36113830000000002</c:v>
                </c:pt>
                <c:pt idx="7628">
                  <c:v>0.36739704000000001</c:v>
                </c:pt>
                <c:pt idx="7629">
                  <c:v>0.37226032999999997</c:v>
                </c:pt>
                <c:pt idx="7630">
                  <c:v>0.37173541999999998</c:v>
                </c:pt>
                <c:pt idx="7631">
                  <c:v>0.36912149999999999</c:v>
                </c:pt>
                <c:pt idx="7632">
                  <c:v>0.37523763999999998</c:v>
                </c:pt>
                <c:pt idx="7633">
                  <c:v>0.37762230000000002</c:v>
                </c:pt>
                <c:pt idx="7634">
                  <c:v>0.37889381999999999</c:v>
                </c:pt>
                <c:pt idx="7635">
                  <c:v>0.36589803999999998</c:v>
                </c:pt>
                <c:pt idx="7636">
                  <c:v>0.36197750000000001</c:v>
                </c:pt>
                <c:pt idx="7637">
                  <c:v>0.36984562999999998</c:v>
                </c:pt>
                <c:pt idx="7638">
                  <c:v>0.30134588000000001</c:v>
                </c:pt>
                <c:pt idx="7639">
                  <c:v>0.29382348000000003</c:v>
                </c:pt>
                <c:pt idx="7640">
                  <c:v>0.30050468000000002</c:v>
                </c:pt>
                <c:pt idx="7641">
                  <c:v>0.35237922999999999</c:v>
                </c:pt>
                <c:pt idx="7642">
                  <c:v>0.37947389999999998</c:v>
                </c:pt>
                <c:pt idx="7643">
                  <c:v>0.37900275</c:v>
                </c:pt>
                <c:pt idx="7644">
                  <c:v>0.37734826999999999</c:v>
                </c:pt>
                <c:pt idx="7645">
                  <c:v>0.37799093</c:v>
                </c:pt>
                <c:pt idx="7646">
                  <c:v>0.37229633000000001</c:v>
                </c:pt>
                <c:pt idx="7647">
                  <c:v>0.37476189999999998</c:v>
                </c:pt>
                <c:pt idx="7648">
                  <c:v>0.31055581999999998</c:v>
                </c:pt>
                <c:pt idx="7649">
                  <c:v>0.3076025</c:v>
                </c:pt>
                <c:pt idx="7650">
                  <c:v>0.33640059999999999</c:v>
                </c:pt>
                <c:pt idx="7651">
                  <c:v>0.37557026999999998</c:v>
                </c:pt>
                <c:pt idx="7652">
                  <c:v>0.38260444999999998</c:v>
                </c:pt>
                <c:pt idx="7653">
                  <c:v>0.37794464999999999</c:v>
                </c:pt>
                <c:pt idx="7654">
                  <c:v>0.37069162999999999</c:v>
                </c:pt>
                <c:pt idx="7655">
                  <c:v>0.37924447999999999</c:v>
                </c:pt>
                <c:pt idx="7656">
                  <c:v>0.380415</c:v>
                </c:pt>
                <c:pt idx="7657">
                  <c:v>0.38015969999999999</c:v>
                </c:pt>
                <c:pt idx="7658">
                  <c:v>0.36897712999999999</c:v>
                </c:pt>
                <c:pt idx="7659">
                  <c:v>0.37852147000000003</c:v>
                </c:pt>
                <c:pt idx="7660">
                  <c:v>0.37870532000000001</c:v>
                </c:pt>
                <c:pt idx="7661">
                  <c:v>0.37872660000000002</c:v>
                </c:pt>
                <c:pt idx="7662">
                  <c:v>0.36115649999999999</c:v>
                </c:pt>
                <c:pt idx="7663">
                  <c:v>0.35423500000000002</c:v>
                </c:pt>
                <c:pt idx="7664">
                  <c:v>0.34715467999999999</c:v>
                </c:pt>
                <c:pt idx="7665">
                  <c:v>0.38779214000000001</c:v>
                </c:pt>
                <c:pt idx="7666">
                  <c:v>0.38567856</c:v>
                </c:pt>
                <c:pt idx="7667">
                  <c:v>0.38398868000000003</c:v>
                </c:pt>
                <c:pt idx="7668">
                  <c:v>0.38456046999999999</c:v>
                </c:pt>
                <c:pt idx="7669">
                  <c:v>0.36997069999999999</c:v>
                </c:pt>
                <c:pt idx="7670">
                  <c:v>0.37727337999999999</c:v>
                </c:pt>
                <c:pt idx="7671">
                  <c:v>0.38048369999999998</c:v>
                </c:pt>
                <c:pt idx="7672">
                  <c:v>0.3414606</c:v>
                </c:pt>
                <c:pt idx="7673">
                  <c:v>0.34388328000000001</c:v>
                </c:pt>
                <c:pt idx="7674">
                  <c:v>0.38465812999999999</c:v>
                </c:pt>
                <c:pt idx="7675">
                  <c:v>0.38600491999999997</c:v>
                </c:pt>
                <c:pt idx="7676">
                  <c:v>0.37035974999999999</c:v>
                </c:pt>
                <c:pt idx="7677">
                  <c:v>0.38530228</c:v>
                </c:pt>
                <c:pt idx="7678">
                  <c:v>0.38210949999999999</c:v>
                </c:pt>
                <c:pt idx="7679">
                  <c:v>0.38463983000000002</c:v>
                </c:pt>
                <c:pt idx="7680">
                  <c:v>0.38152417999999999</c:v>
                </c:pt>
                <c:pt idx="7681">
                  <c:v>0.37576577</c:v>
                </c:pt>
                <c:pt idx="7682">
                  <c:v>0.38086989999999998</c:v>
                </c:pt>
                <c:pt idx="7683">
                  <c:v>0.36809710000000001</c:v>
                </c:pt>
                <c:pt idx="7684">
                  <c:v>0.37282312000000001</c:v>
                </c:pt>
                <c:pt idx="7685">
                  <c:v>0.39257649999999999</c:v>
                </c:pt>
                <c:pt idx="7686">
                  <c:v>0.39551916999999998</c:v>
                </c:pt>
                <c:pt idx="7687">
                  <c:v>0.36268008000000002</c:v>
                </c:pt>
                <c:pt idx="7688">
                  <c:v>0.37627482000000001</c:v>
                </c:pt>
                <c:pt idx="7689">
                  <c:v>0.38070609999999999</c:v>
                </c:pt>
                <c:pt idx="7690">
                  <c:v>0.35357361999999998</c:v>
                </c:pt>
                <c:pt idx="7691">
                  <c:v>0.32598759999999999</c:v>
                </c:pt>
                <c:pt idx="7692">
                  <c:v>0.24757245</c:v>
                </c:pt>
                <c:pt idx="7693">
                  <c:v>0.27471033</c:v>
                </c:pt>
                <c:pt idx="7694">
                  <c:v>0.28276659999999998</c:v>
                </c:pt>
                <c:pt idx="7695">
                  <c:v>0.27499422000000001</c:v>
                </c:pt>
                <c:pt idx="7696">
                  <c:v>0.31440200000000001</c:v>
                </c:pt>
                <c:pt idx="7697">
                  <c:v>0.27559529999999999</c:v>
                </c:pt>
                <c:pt idx="7698">
                  <c:v>0.24223879000000001</c:v>
                </c:pt>
                <c:pt idx="7699">
                  <c:v>0.15463789</c:v>
                </c:pt>
                <c:pt idx="7700">
                  <c:v>9.7617919999999997E-2</c:v>
                </c:pt>
                <c:pt idx="7701">
                  <c:v>0.28862125</c:v>
                </c:pt>
                <c:pt idx="7702">
                  <c:v>0.10536406</c:v>
                </c:pt>
                <c:pt idx="7703">
                  <c:v>0.34352311000000002</c:v>
                </c:pt>
                <c:pt idx="7704">
                  <c:v>0.35389248000000001</c:v>
                </c:pt>
                <c:pt idx="7705">
                  <c:v>0.37194848000000003</c:v>
                </c:pt>
                <c:pt idx="7706">
                  <c:v>0.37773712999999998</c:v>
                </c:pt>
                <c:pt idx="7707">
                  <c:v>0.33784765</c:v>
                </c:pt>
                <c:pt idx="7708">
                  <c:v>0.32861307000000001</c:v>
                </c:pt>
                <c:pt idx="7709">
                  <c:v>0.34765132999999998</c:v>
                </c:pt>
                <c:pt idx="7710">
                  <c:v>0.34347865</c:v>
                </c:pt>
                <c:pt idx="7711">
                  <c:v>0.34124147999999999</c:v>
                </c:pt>
                <c:pt idx="7712">
                  <c:v>0.34744324999999998</c:v>
                </c:pt>
                <c:pt idx="7713">
                  <c:v>0.27165833</c:v>
                </c:pt>
                <c:pt idx="7714">
                  <c:v>0.30078503000000001</c:v>
                </c:pt>
                <c:pt idx="7715">
                  <c:v>0.29451787000000001</c:v>
                </c:pt>
                <c:pt idx="7716">
                  <c:v>0.11880279000000001</c:v>
                </c:pt>
                <c:pt idx="7717">
                  <c:v>0.27674836000000003</c:v>
                </c:pt>
                <c:pt idx="7718">
                  <c:v>0.28323730000000003</c:v>
                </c:pt>
                <c:pt idx="7719">
                  <c:v>0.30319940000000001</c:v>
                </c:pt>
                <c:pt idx="7720">
                  <c:v>0.34913695</c:v>
                </c:pt>
                <c:pt idx="7721">
                  <c:v>0.34648243000000001</c:v>
                </c:pt>
                <c:pt idx="7722">
                  <c:v>0.34547493000000001</c:v>
                </c:pt>
                <c:pt idx="7723">
                  <c:v>0.27691165000000001</c:v>
                </c:pt>
                <c:pt idx="7724">
                  <c:v>0.21428995000000001</c:v>
                </c:pt>
                <c:pt idx="7725">
                  <c:v>0.35229692000000001</c:v>
                </c:pt>
                <c:pt idx="7726">
                  <c:v>0.3415899</c:v>
                </c:pt>
                <c:pt idx="7727">
                  <c:v>0.36019909999999999</c:v>
                </c:pt>
                <c:pt idx="7728">
                  <c:v>0.38222089999999997</c:v>
                </c:pt>
                <c:pt idx="7729">
                  <c:v>0.37483516</c:v>
                </c:pt>
                <c:pt idx="7730">
                  <c:v>0.37483406000000002</c:v>
                </c:pt>
                <c:pt idx="7731">
                  <c:v>0.38674693999999998</c:v>
                </c:pt>
                <c:pt idx="7732">
                  <c:v>0.38194683000000001</c:v>
                </c:pt>
                <c:pt idx="7733">
                  <c:v>0.38535272999999998</c:v>
                </c:pt>
                <c:pt idx="7734">
                  <c:v>0.34397559999999999</c:v>
                </c:pt>
                <c:pt idx="7735">
                  <c:v>0.33504089999999997</c:v>
                </c:pt>
                <c:pt idx="7736">
                  <c:v>0.34132426999999999</c:v>
                </c:pt>
                <c:pt idx="7737">
                  <c:v>0.37115730000000002</c:v>
                </c:pt>
                <c:pt idx="7738">
                  <c:v>0.38711926000000002</c:v>
                </c:pt>
                <c:pt idx="7739">
                  <c:v>0.39030445000000002</c:v>
                </c:pt>
                <c:pt idx="7740">
                  <c:v>0.38433665</c:v>
                </c:pt>
                <c:pt idx="7741">
                  <c:v>0.38770533000000001</c:v>
                </c:pt>
                <c:pt idx="7742">
                  <c:v>0.38074227999999999</c:v>
                </c:pt>
                <c:pt idx="7743">
                  <c:v>0.37736510000000001</c:v>
                </c:pt>
                <c:pt idx="7744">
                  <c:v>0.34926963</c:v>
                </c:pt>
                <c:pt idx="7745">
                  <c:v>0.33514905</c:v>
                </c:pt>
                <c:pt idx="7746">
                  <c:v>0.33605814000000001</c:v>
                </c:pt>
                <c:pt idx="7747">
                  <c:v>0.37874615</c:v>
                </c:pt>
                <c:pt idx="7748">
                  <c:v>0.38008308000000002</c:v>
                </c:pt>
                <c:pt idx="7749">
                  <c:v>0.37517731999999998</c:v>
                </c:pt>
                <c:pt idx="7750">
                  <c:v>0.3766468</c:v>
                </c:pt>
                <c:pt idx="7751">
                  <c:v>0.37798837000000002</c:v>
                </c:pt>
                <c:pt idx="7752">
                  <c:v>0.38061073000000001</c:v>
                </c:pt>
                <c:pt idx="7753">
                  <c:v>0.3777645</c:v>
                </c:pt>
                <c:pt idx="7754">
                  <c:v>0.38351597999999998</c:v>
                </c:pt>
                <c:pt idx="7755">
                  <c:v>0.37657663000000002</c:v>
                </c:pt>
                <c:pt idx="7756">
                  <c:v>0.37336092999999998</c:v>
                </c:pt>
                <c:pt idx="7757">
                  <c:v>0.37582367999999999</c:v>
                </c:pt>
                <c:pt idx="7758">
                  <c:v>0.31788483000000001</c:v>
                </c:pt>
                <c:pt idx="7759">
                  <c:v>0.29491479999999998</c:v>
                </c:pt>
                <c:pt idx="7760">
                  <c:v>0.30937209999999998</c:v>
                </c:pt>
                <c:pt idx="7761">
                  <c:v>0.36254022000000002</c:v>
                </c:pt>
                <c:pt idx="7762">
                  <c:v>0.37811914000000002</c:v>
                </c:pt>
                <c:pt idx="7763">
                  <c:v>0.37883644999999999</c:v>
                </c:pt>
                <c:pt idx="7764">
                  <c:v>0.38043120000000002</c:v>
                </c:pt>
                <c:pt idx="7765">
                  <c:v>0.37584937000000002</c:v>
                </c:pt>
                <c:pt idx="7766">
                  <c:v>0.37734494000000002</c:v>
                </c:pt>
                <c:pt idx="7767">
                  <c:v>0.37565395000000001</c:v>
                </c:pt>
                <c:pt idx="7768">
                  <c:v>0.32222474000000001</c:v>
                </c:pt>
                <c:pt idx="7769">
                  <c:v>0.31594204999999997</c:v>
                </c:pt>
                <c:pt idx="7770">
                  <c:v>0.331206</c:v>
                </c:pt>
                <c:pt idx="7771">
                  <c:v>0.3744942</c:v>
                </c:pt>
                <c:pt idx="7772">
                  <c:v>0.37948808000000001</c:v>
                </c:pt>
                <c:pt idx="7773">
                  <c:v>0.37439929999999999</c:v>
                </c:pt>
                <c:pt idx="7774">
                  <c:v>0.37460875999999999</c:v>
                </c:pt>
                <c:pt idx="7775">
                  <c:v>0.37527992999999998</c:v>
                </c:pt>
                <c:pt idx="7776">
                  <c:v>0.37792252999999998</c:v>
                </c:pt>
                <c:pt idx="7777">
                  <c:v>0.37829846</c:v>
                </c:pt>
                <c:pt idx="7778">
                  <c:v>0.37182910000000002</c:v>
                </c:pt>
                <c:pt idx="7779">
                  <c:v>0.37459530000000002</c:v>
                </c:pt>
                <c:pt idx="7780">
                  <c:v>0.38424333999999999</c:v>
                </c:pt>
                <c:pt idx="7781">
                  <c:v>0.3821002</c:v>
                </c:pt>
                <c:pt idx="7782">
                  <c:v>0.34075810000000001</c:v>
                </c:pt>
                <c:pt idx="7783">
                  <c:v>0.33172565999999998</c:v>
                </c:pt>
                <c:pt idx="7784">
                  <c:v>0.33986329999999998</c:v>
                </c:pt>
                <c:pt idx="7785">
                  <c:v>0.37896609999999997</c:v>
                </c:pt>
                <c:pt idx="7786">
                  <c:v>0.31984052000000002</c:v>
                </c:pt>
                <c:pt idx="7787">
                  <c:v>0.27410351999999999</c:v>
                </c:pt>
                <c:pt idx="7788">
                  <c:v>0.16940002000000001</c:v>
                </c:pt>
                <c:pt idx="7789">
                  <c:v>0.30726656000000002</c:v>
                </c:pt>
                <c:pt idx="7790">
                  <c:v>0.27712940000000003</c:v>
                </c:pt>
                <c:pt idx="7791">
                  <c:v>0.28494543</c:v>
                </c:pt>
                <c:pt idx="7792">
                  <c:v>0.34568304</c:v>
                </c:pt>
                <c:pt idx="7793">
                  <c:v>0.34156839999999999</c:v>
                </c:pt>
                <c:pt idx="7794">
                  <c:v>0.30454007</c:v>
                </c:pt>
                <c:pt idx="7795">
                  <c:v>0.29452410000000001</c:v>
                </c:pt>
                <c:pt idx="7796">
                  <c:v>0.14581846000000001</c:v>
                </c:pt>
                <c:pt idx="7797">
                  <c:v>0.27331850000000002</c:v>
                </c:pt>
                <c:pt idx="7798">
                  <c:v>0.29094759999999997</c:v>
                </c:pt>
                <c:pt idx="7799">
                  <c:v>0.3032821</c:v>
                </c:pt>
                <c:pt idx="7800">
                  <c:v>0.28624203999999998</c:v>
                </c:pt>
                <c:pt idx="7801">
                  <c:v>0.28676881999999998</c:v>
                </c:pt>
                <c:pt idx="7802">
                  <c:v>0.30336743999999999</c:v>
                </c:pt>
                <c:pt idx="7803">
                  <c:v>0.27255764999999998</c:v>
                </c:pt>
                <c:pt idx="7804">
                  <c:v>0.30142698000000001</c:v>
                </c:pt>
                <c:pt idx="7805">
                  <c:v>0.28099542999999999</c:v>
                </c:pt>
                <c:pt idx="7806">
                  <c:v>0.35788625000000002</c:v>
                </c:pt>
                <c:pt idx="7807">
                  <c:v>0.32876889999999998</c:v>
                </c:pt>
                <c:pt idx="7808">
                  <c:v>0.27314925000000001</c:v>
                </c:pt>
                <c:pt idx="7809">
                  <c:v>0.10843155</c:v>
                </c:pt>
                <c:pt idx="7810">
                  <c:v>0.28303783999999998</c:v>
                </c:pt>
                <c:pt idx="7811">
                  <c:v>0.25089094000000001</c:v>
                </c:pt>
                <c:pt idx="7812">
                  <c:v>1.2722013500000001E-2</c:v>
                </c:pt>
                <c:pt idx="7813">
                  <c:v>7.0429190000000003E-2</c:v>
                </c:pt>
                <c:pt idx="7814">
                  <c:v>0.26492569999999999</c:v>
                </c:pt>
                <c:pt idx="7815">
                  <c:v>0.120761916</c:v>
                </c:pt>
                <c:pt idx="7816">
                  <c:v>0.16599439999999999</c:v>
                </c:pt>
                <c:pt idx="7817">
                  <c:v>0.26047575000000001</c:v>
                </c:pt>
                <c:pt idx="7818">
                  <c:v>0.12107076</c:v>
                </c:pt>
                <c:pt idx="7819">
                  <c:v>1.6582109000000001E-2</c:v>
                </c:pt>
                <c:pt idx="7820">
                  <c:v>0.109274924</c:v>
                </c:pt>
                <c:pt idx="7821">
                  <c:v>0.14259256000000001</c:v>
                </c:pt>
                <c:pt idx="7822">
                  <c:v>0.30379753999999998</c:v>
                </c:pt>
                <c:pt idx="7823">
                  <c:v>0.14418106999999999</c:v>
                </c:pt>
                <c:pt idx="7824">
                  <c:v>0.14735265</c:v>
                </c:pt>
                <c:pt idx="7825">
                  <c:v>0.32253896999999998</c:v>
                </c:pt>
                <c:pt idx="7826">
                  <c:v>3.0504702000000002E-2</c:v>
                </c:pt>
                <c:pt idx="7827">
                  <c:v>7.9301185999999996E-2</c:v>
                </c:pt>
                <c:pt idx="7828">
                  <c:v>0.29805823999999997</c:v>
                </c:pt>
                <c:pt idx="7829">
                  <c:v>0.14618867999999999</c:v>
                </c:pt>
                <c:pt idx="7830">
                  <c:v>0.25132294999999999</c:v>
                </c:pt>
                <c:pt idx="7831">
                  <c:v>0.17427725999999999</c:v>
                </c:pt>
                <c:pt idx="7832">
                  <c:v>0.24028002000000001</c:v>
                </c:pt>
                <c:pt idx="7833">
                  <c:v>0.26392212999999998</c:v>
                </c:pt>
                <c:pt idx="7834">
                  <c:v>3.4979521999999999E-2</c:v>
                </c:pt>
                <c:pt idx="7835">
                  <c:v>0.17446086999999999</c:v>
                </c:pt>
                <c:pt idx="7836">
                  <c:v>0.11554523999999999</c:v>
                </c:pt>
                <c:pt idx="7837">
                  <c:v>8.8581380000000001E-2</c:v>
                </c:pt>
                <c:pt idx="7838">
                  <c:v>0.14715766999999999</c:v>
                </c:pt>
                <c:pt idx="7839">
                  <c:v>0.18773697</c:v>
                </c:pt>
                <c:pt idx="7840">
                  <c:v>1.8166821E-2</c:v>
                </c:pt>
                <c:pt idx="7841">
                  <c:v>7.5492879999999998E-2</c:v>
                </c:pt>
                <c:pt idx="7842">
                  <c:v>1.6017661999999998E-2</c:v>
                </c:pt>
                <c:pt idx="7843">
                  <c:v>1.460199E-2</c:v>
                </c:pt>
                <c:pt idx="7844">
                  <c:v>0.24167665999999999</c:v>
                </c:pt>
                <c:pt idx="7845">
                  <c:v>2.7329326000000001E-2</c:v>
                </c:pt>
                <c:pt idx="7846">
                  <c:v>0.24329814</c:v>
                </c:pt>
                <c:pt idx="7847">
                  <c:v>1.4209639E-2</c:v>
                </c:pt>
                <c:pt idx="7848">
                  <c:v>8.9172445000000003E-2</c:v>
                </c:pt>
                <c:pt idx="7849">
                  <c:v>0.1801545</c:v>
                </c:pt>
                <c:pt idx="7850">
                  <c:v>1.7505166999999999E-2</c:v>
                </c:pt>
                <c:pt idx="7851">
                  <c:v>2.3974559999999999E-2</c:v>
                </c:pt>
                <c:pt idx="7852">
                  <c:v>2.3554914E-2</c:v>
                </c:pt>
                <c:pt idx="7853">
                  <c:v>9.1278860000000003E-2</c:v>
                </c:pt>
                <c:pt idx="7854">
                  <c:v>0.25728756000000003</c:v>
                </c:pt>
                <c:pt idx="7855">
                  <c:v>0.28605946999999998</c:v>
                </c:pt>
                <c:pt idx="7856">
                  <c:v>0.11031616499999999</c:v>
                </c:pt>
                <c:pt idx="7857">
                  <c:v>5.6382857000000002E-2</c:v>
                </c:pt>
                <c:pt idx="7858">
                  <c:v>1.6728061999999998E-2</c:v>
                </c:pt>
                <c:pt idx="7859">
                  <c:v>1.8803202000000001E-2</c:v>
                </c:pt>
                <c:pt idx="7860">
                  <c:v>1.7433655999999999E-2</c:v>
                </c:pt>
                <c:pt idx="7861">
                  <c:v>2.2244983999999999E-2</c:v>
                </c:pt>
                <c:pt idx="7862">
                  <c:v>5.5083852000000003E-2</c:v>
                </c:pt>
                <c:pt idx="7863">
                  <c:v>1.2568202000000001E-2</c:v>
                </c:pt>
                <c:pt idx="7864">
                  <c:v>9.468232E-2</c:v>
                </c:pt>
                <c:pt idx="7865">
                  <c:v>8.1837660000000007E-2</c:v>
                </c:pt>
                <c:pt idx="7866">
                  <c:v>0.16202103000000001</c:v>
                </c:pt>
                <c:pt idx="7867">
                  <c:v>2.8001662E-2</c:v>
                </c:pt>
                <c:pt idx="7868">
                  <c:v>0.15039897999999999</c:v>
                </c:pt>
                <c:pt idx="7869">
                  <c:v>4.2034179999999997E-2</c:v>
                </c:pt>
                <c:pt idx="7870">
                  <c:v>0.10579464</c:v>
                </c:pt>
                <c:pt idx="7871">
                  <c:v>7.4817926000000007E-2</c:v>
                </c:pt>
                <c:pt idx="7872">
                  <c:v>5.7525948E-2</c:v>
                </c:pt>
                <c:pt idx="7873">
                  <c:v>0.28379569999999998</c:v>
                </c:pt>
                <c:pt idx="7874">
                  <c:v>6.5238160000000003E-2</c:v>
                </c:pt>
                <c:pt idx="7875">
                  <c:v>0.21474755000000001</c:v>
                </c:pt>
                <c:pt idx="7876">
                  <c:v>0.19756505999999999</c:v>
                </c:pt>
                <c:pt idx="7877">
                  <c:v>0.30025610000000003</c:v>
                </c:pt>
                <c:pt idx="7878">
                  <c:v>0.21322901999999999</c:v>
                </c:pt>
                <c:pt idx="7879">
                  <c:v>3.2699604E-2</c:v>
                </c:pt>
                <c:pt idx="7880">
                  <c:v>8.1463099999999997E-2</c:v>
                </c:pt>
                <c:pt idx="7881">
                  <c:v>8.9135350000000002E-2</c:v>
                </c:pt>
                <c:pt idx="7882">
                  <c:v>1.7257350000000001E-2</c:v>
                </c:pt>
                <c:pt idx="7883">
                  <c:v>0.17971775000000001</c:v>
                </c:pt>
                <c:pt idx="7884">
                  <c:v>3.5383772000000001E-2</c:v>
                </c:pt>
                <c:pt idx="7885">
                  <c:v>0.17099543</c:v>
                </c:pt>
                <c:pt idx="7886">
                  <c:v>1.9005317000000001E-2</c:v>
                </c:pt>
                <c:pt idx="7887">
                  <c:v>2.5540710000000001E-2</c:v>
                </c:pt>
                <c:pt idx="7888">
                  <c:v>0.1460863</c:v>
                </c:pt>
                <c:pt idx="7889">
                  <c:v>3.5583820000000002E-2</c:v>
                </c:pt>
                <c:pt idx="7890">
                  <c:v>0.21009314000000001</c:v>
                </c:pt>
                <c:pt idx="7891">
                  <c:v>0.10578990000000001</c:v>
                </c:pt>
                <c:pt idx="7892">
                  <c:v>2.138375E-2</c:v>
                </c:pt>
                <c:pt idx="7893">
                  <c:v>0.11838691</c:v>
                </c:pt>
                <c:pt idx="7894">
                  <c:v>3.1121916999999999E-2</c:v>
                </c:pt>
                <c:pt idx="7895">
                  <c:v>0.20292635000000001</c:v>
                </c:pt>
                <c:pt idx="7896">
                  <c:v>6.66934E-2</c:v>
                </c:pt>
                <c:pt idx="7897">
                  <c:v>5.8820523E-2</c:v>
                </c:pt>
                <c:pt idx="7898">
                  <c:v>4.2467207E-2</c:v>
                </c:pt>
                <c:pt idx="7899">
                  <c:v>4.2185335999999997E-2</c:v>
                </c:pt>
                <c:pt idx="7900">
                  <c:v>0.25791871999999999</c:v>
                </c:pt>
                <c:pt idx="7901">
                  <c:v>0.295263</c:v>
                </c:pt>
                <c:pt idx="7902">
                  <c:v>0.26408665999999997</c:v>
                </c:pt>
                <c:pt idx="7903">
                  <c:v>6.5799620000000003E-2</c:v>
                </c:pt>
                <c:pt idx="7904">
                  <c:v>0.122669555</c:v>
                </c:pt>
                <c:pt idx="7905">
                  <c:v>1.6483752000000001E-2</c:v>
                </c:pt>
                <c:pt idx="7906">
                  <c:v>2.6019137000000001E-2</c:v>
                </c:pt>
                <c:pt idx="7907">
                  <c:v>4.1296686999999999E-2</c:v>
                </c:pt>
                <c:pt idx="7908">
                  <c:v>0.13219127</c:v>
                </c:pt>
                <c:pt idx="7909">
                  <c:v>1.5048789999999999E-2</c:v>
                </c:pt>
                <c:pt idx="7910">
                  <c:v>0.23599808</c:v>
                </c:pt>
                <c:pt idx="7911">
                  <c:v>1.789104E-2</c:v>
                </c:pt>
                <c:pt idx="7912">
                  <c:v>0.27163520000000002</c:v>
                </c:pt>
                <c:pt idx="7913">
                  <c:v>2.3855872E-2</c:v>
                </c:pt>
                <c:pt idx="7914">
                  <c:v>6.576195E-2</c:v>
                </c:pt>
                <c:pt idx="7915">
                  <c:v>2.7165855999999999E-2</c:v>
                </c:pt>
                <c:pt idx="7916">
                  <c:v>3.1931184000000001E-2</c:v>
                </c:pt>
                <c:pt idx="7917">
                  <c:v>0.25967943999999998</c:v>
                </c:pt>
                <c:pt idx="7918">
                  <c:v>0.29507675999999999</c:v>
                </c:pt>
                <c:pt idx="7919">
                  <c:v>0.30481088000000001</c:v>
                </c:pt>
                <c:pt idx="7920">
                  <c:v>0.25064710000000001</c:v>
                </c:pt>
                <c:pt idx="7921">
                  <c:v>4.6191524999999997E-2</c:v>
                </c:pt>
                <c:pt idx="7922">
                  <c:v>0.26077577000000002</c:v>
                </c:pt>
                <c:pt idx="7923">
                  <c:v>0.30811169999999999</c:v>
                </c:pt>
                <c:pt idx="7924">
                  <c:v>0.32830979999999998</c:v>
                </c:pt>
                <c:pt idx="7925">
                  <c:v>0.31958508000000002</c:v>
                </c:pt>
                <c:pt idx="7926">
                  <c:v>0.35782933</c:v>
                </c:pt>
                <c:pt idx="7927">
                  <c:v>0.31610830000000001</c:v>
                </c:pt>
                <c:pt idx="7928">
                  <c:v>0.29913002</c:v>
                </c:pt>
                <c:pt idx="7929">
                  <c:v>0.27579320000000002</c:v>
                </c:pt>
                <c:pt idx="7930">
                  <c:v>0.27468120000000001</c:v>
                </c:pt>
                <c:pt idx="7931">
                  <c:v>0.117350414</c:v>
                </c:pt>
                <c:pt idx="7932">
                  <c:v>0.28411545999999999</c:v>
                </c:pt>
                <c:pt idx="7933">
                  <c:v>9.0730749999999999E-2</c:v>
                </c:pt>
                <c:pt idx="7934">
                  <c:v>9.367992E-2</c:v>
                </c:pt>
                <c:pt idx="7935">
                  <c:v>8.2716590000000006E-2</c:v>
                </c:pt>
                <c:pt idx="7936">
                  <c:v>0.32920994999999997</c:v>
                </c:pt>
                <c:pt idx="7937">
                  <c:v>0.25144157</c:v>
                </c:pt>
                <c:pt idx="7938">
                  <c:v>0.22244585</c:v>
                </c:pt>
                <c:pt idx="7939">
                  <c:v>5.7926499999999999E-2</c:v>
                </c:pt>
                <c:pt idx="7940">
                  <c:v>0.2496235</c:v>
                </c:pt>
                <c:pt idx="7941">
                  <c:v>0.23653592000000001</c:v>
                </c:pt>
                <c:pt idx="7942">
                  <c:v>0.24439915000000001</c:v>
                </c:pt>
                <c:pt idx="7943">
                  <c:v>0.28961155</c:v>
                </c:pt>
                <c:pt idx="7944">
                  <c:v>0.29055779999999998</c:v>
                </c:pt>
                <c:pt idx="7945">
                  <c:v>0.30445027000000002</c:v>
                </c:pt>
                <c:pt idx="7946">
                  <c:v>0.30413606999999998</c:v>
                </c:pt>
                <c:pt idx="7947">
                  <c:v>0.31257594</c:v>
                </c:pt>
                <c:pt idx="7948">
                  <c:v>0.33079192000000002</c:v>
                </c:pt>
                <c:pt idx="7949">
                  <c:v>0.34942220000000002</c:v>
                </c:pt>
                <c:pt idx="7950">
                  <c:v>0.33591500000000002</c:v>
                </c:pt>
                <c:pt idx="7951">
                  <c:v>0.33356219999999998</c:v>
                </c:pt>
                <c:pt idx="7952">
                  <c:v>0.34320590000000001</c:v>
                </c:pt>
                <c:pt idx="7953">
                  <c:v>0.27768785000000001</c:v>
                </c:pt>
                <c:pt idx="7954">
                  <c:v>0.28691622999999999</c:v>
                </c:pt>
                <c:pt idx="7955">
                  <c:v>0.18382752999999999</c:v>
                </c:pt>
                <c:pt idx="7956">
                  <c:v>0.12155365</c:v>
                </c:pt>
                <c:pt idx="7957">
                  <c:v>3.0695391999999998E-2</c:v>
                </c:pt>
                <c:pt idx="7958">
                  <c:v>1.5123985E-2</c:v>
                </c:pt>
                <c:pt idx="7959">
                  <c:v>0.25599208000000001</c:v>
                </c:pt>
                <c:pt idx="7960">
                  <c:v>0.24632689999999999</c:v>
                </c:pt>
                <c:pt idx="7961">
                  <c:v>0.22494438</c:v>
                </c:pt>
                <c:pt idx="7962">
                  <c:v>0.26499050000000002</c:v>
                </c:pt>
                <c:pt idx="7963">
                  <c:v>5.2171773999999997E-2</c:v>
                </c:pt>
                <c:pt idx="7964">
                  <c:v>0.29347955999999997</c:v>
                </c:pt>
                <c:pt idx="7965">
                  <c:v>0.30303775999999999</c:v>
                </c:pt>
                <c:pt idx="7966">
                  <c:v>0.10568246000000001</c:v>
                </c:pt>
                <c:pt idx="7967">
                  <c:v>0.31939334000000003</c:v>
                </c:pt>
                <c:pt idx="7968">
                  <c:v>0.32480466000000002</c:v>
                </c:pt>
                <c:pt idx="7969">
                  <c:v>0.33386316999999999</c:v>
                </c:pt>
                <c:pt idx="7970">
                  <c:v>0.32467550000000001</c:v>
                </c:pt>
                <c:pt idx="7971">
                  <c:v>0.32805951999999999</c:v>
                </c:pt>
                <c:pt idx="7972">
                  <c:v>0.34479690000000002</c:v>
                </c:pt>
                <c:pt idx="7973">
                  <c:v>0.35486093000000002</c:v>
                </c:pt>
                <c:pt idx="7974">
                  <c:v>0.34583726999999997</c:v>
                </c:pt>
                <c:pt idx="7975">
                  <c:v>0.33808947</c:v>
                </c:pt>
                <c:pt idx="7976">
                  <c:v>0.34903931999999999</c:v>
                </c:pt>
                <c:pt idx="7977">
                  <c:v>0.34679251999999999</c:v>
                </c:pt>
                <c:pt idx="7978">
                  <c:v>0.30589375000000002</c:v>
                </c:pt>
                <c:pt idx="7979">
                  <c:v>0.32965505000000001</c:v>
                </c:pt>
                <c:pt idx="7980">
                  <c:v>0.32767375999999998</c:v>
                </c:pt>
                <c:pt idx="7981">
                  <c:v>0.35232624000000001</c:v>
                </c:pt>
                <c:pt idx="7982">
                  <c:v>0.37398759999999998</c:v>
                </c:pt>
                <c:pt idx="7983">
                  <c:v>0.3686681</c:v>
                </c:pt>
                <c:pt idx="7984">
                  <c:v>0.35419747000000001</c:v>
                </c:pt>
                <c:pt idx="7985">
                  <c:v>0.33671865000000001</c:v>
                </c:pt>
                <c:pt idx="7986">
                  <c:v>0.35568361999999998</c:v>
                </c:pt>
                <c:pt idx="7987">
                  <c:v>0.37120375</c:v>
                </c:pt>
                <c:pt idx="7988">
                  <c:v>0.37377933000000002</c:v>
                </c:pt>
                <c:pt idx="7989">
                  <c:v>0.38488138</c:v>
                </c:pt>
                <c:pt idx="7990">
                  <c:v>0.37969079999999999</c:v>
                </c:pt>
                <c:pt idx="7991">
                  <c:v>0.37627426000000003</c:v>
                </c:pt>
                <c:pt idx="7992">
                  <c:v>0.38295600000000002</c:v>
                </c:pt>
                <c:pt idx="7993">
                  <c:v>0.38466105</c:v>
                </c:pt>
                <c:pt idx="7994">
                  <c:v>0.37276846000000002</c:v>
                </c:pt>
                <c:pt idx="7995">
                  <c:v>0.37123420000000001</c:v>
                </c:pt>
                <c:pt idx="7996">
                  <c:v>0.38045382</c:v>
                </c:pt>
                <c:pt idx="7997">
                  <c:v>0.37494147</c:v>
                </c:pt>
                <c:pt idx="7998">
                  <c:v>0.30478093000000001</c:v>
                </c:pt>
                <c:pt idx="7999">
                  <c:v>0.30224436999999998</c:v>
                </c:pt>
                <c:pt idx="8000">
                  <c:v>0.31642670000000001</c:v>
                </c:pt>
                <c:pt idx="8001">
                  <c:v>0.3601917</c:v>
                </c:pt>
                <c:pt idx="8002">
                  <c:v>0.38213399999999997</c:v>
                </c:pt>
                <c:pt idx="8003">
                  <c:v>0.37433240000000001</c:v>
                </c:pt>
                <c:pt idx="8004">
                  <c:v>0.36334275999999999</c:v>
                </c:pt>
                <c:pt idx="8005">
                  <c:v>0.36941754999999998</c:v>
                </c:pt>
                <c:pt idx="8006">
                  <c:v>0.37273603999999999</c:v>
                </c:pt>
                <c:pt idx="8007">
                  <c:v>0.37797720000000001</c:v>
                </c:pt>
                <c:pt idx="8008">
                  <c:v>0.32586277000000002</c:v>
                </c:pt>
                <c:pt idx="8009">
                  <c:v>0.30587307000000002</c:v>
                </c:pt>
                <c:pt idx="8010">
                  <c:v>0.35242405999999998</c:v>
                </c:pt>
                <c:pt idx="8011">
                  <c:v>0.36338895999999998</c:v>
                </c:pt>
                <c:pt idx="8012">
                  <c:v>0.37671575000000002</c:v>
                </c:pt>
                <c:pt idx="8013">
                  <c:v>0.37651636999999999</c:v>
                </c:pt>
                <c:pt idx="8014">
                  <c:v>0.3818203</c:v>
                </c:pt>
                <c:pt idx="8015">
                  <c:v>0.38127645999999998</c:v>
                </c:pt>
                <c:pt idx="8016">
                  <c:v>0.38283697</c:v>
                </c:pt>
                <c:pt idx="8017">
                  <c:v>0.38538159999999999</c:v>
                </c:pt>
                <c:pt idx="8018">
                  <c:v>0.37356630000000002</c:v>
                </c:pt>
                <c:pt idx="8019">
                  <c:v>0.37242573000000001</c:v>
                </c:pt>
                <c:pt idx="8020">
                  <c:v>0.33327030000000002</c:v>
                </c:pt>
                <c:pt idx="8021">
                  <c:v>0.33642290000000002</c:v>
                </c:pt>
                <c:pt idx="8022">
                  <c:v>0.38108110000000001</c:v>
                </c:pt>
                <c:pt idx="8023">
                  <c:v>0.35854095000000002</c:v>
                </c:pt>
                <c:pt idx="8024">
                  <c:v>0.37964183000000001</c:v>
                </c:pt>
                <c:pt idx="8025">
                  <c:v>0.26322236999999998</c:v>
                </c:pt>
                <c:pt idx="8026">
                  <c:v>0.30422070000000001</c:v>
                </c:pt>
                <c:pt idx="8027">
                  <c:v>0.30020459999999999</c:v>
                </c:pt>
                <c:pt idx="8028">
                  <c:v>0.24521059000000001</c:v>
                </c:pt>
                <c:pt idx="8029">
                  <c:v>0.29886463000000002</c:v>
                </c:pt>
                <c:pt idx="8030">
                  <c:v>0.27641732000000002</c:v>
                </c:pt>
                <c:pt idx="8031">
                  <c:v>0.27027676</c:v>
                </c:pt>
                <c:pt idx="8032">
                  <c:v>0.21889592999999999</c:v>
                </c:pt>
                <c:pt idx="8033">
                  <c:v>0.27563884999999999</c:v>
                </c:pt>
                <c:pt idx="8034">
                  <c:v>0.16891849</c:v>
                </c:pt>
                <c:pt idx="8035">
                  <c:v>0.18059186999999999</c:v>
                </c:pt>
                <c:pt idx="8036">
                  <c:v>0.21667062000000001</c:v>
                </c:pt>
                <c:pt idx="8037">
                  <c:v>0.25884494000000002</c:v>
                </c:pt>
                <c:pt idx="8038">
                  <c:v>0.28005566999999998</c:v>
                </c:pt>
                <c:pt idx="8039">
                  <c:v>0.13733539</c:v>
                </c:pt>
                <c:pt idx="8040">
                  <c:v>0.28048578000000002</c:v>
                </c:pt>
                <c:pt idx="8041">
                  <c:v>0.18042098000000001</c:v>
                </c:pt>
                <c:pt idx="8042">
                  <c:v>0.26838933999999998</c:v>
                </c:pt>
                <c:pt idx="8043">
                  <c:v>0.29273757</c:v>
                </c:pt>
                <c:pt idx="8044">
                  <c:v>0.27989098000000001</c:v>
                </c:pt>
                <c:pt idx="8045">
                  <c:v>0.27923805000000002</c:v>
                </c:pt>
                <c:pt idx="8046">
                  <c:v>0.32920431999999999</c:v>
                </c:pt>
                <c:pt idx="8047">
                  <c:v>0.28090890000000002</c:v>
                </c:pt>
                <c:pt idx="8048">
                  <c:v>0.29702479999999998</c:v>
                </c:pt>
                <c:pt idx="8049">
                  <c:v>0.26543297999999999</c:v>
                </c:pt>
                <c:pt idx="8050">
                  <c:v>0.30618936000000002</c:v>
                </c:pt>
                <c:pt idx="8051">
                  <c:v>3.6003067999999999E-2</c:v>
                </c:pt>
                <c:pt idx="8052">
                  <c:v>0.30641003999999999</c:v>
                </c:pt>
                <c:pt idx="8053">
                  <c:v>0.17705441999999999</c:v>
                </c:pt>
                <c:pt idx="8054">
                  <c:v>0.30754766</c:v>
                </c:pt>
                <c:pt idx="8055">
                  <c:v>0.24629603</c:v>
                </c:pt>
                <c:pt idx="8056">
                  <c:v>0.30555132000000002</c:v>
                </c:pt>
                <c:pt idx="8057">
                  <c:v>0.10260659499999999</c:v>
                </c:pt>
                <c:pt idx="8058">
                  <c:v>0.15442913999999999</c:v>
                </c:pt>
                <c:pt idx="8059">
                  <c:v>3.8476280000000002E-2</c:v>
                </c:pt>
                <c:pt idx="8060">
                  <c:v>0.33280324999999999</c:v>
                </c:pt>
                <c:pt idx="8061">
                  <c:v>0.26091585</c:v>
                </c:pt>
                <c:pt idx="8062">
                  <c:v>0.27727806999999999</c:v>
                </c:pt>
                <c:pt idx="8063">
                  <c:v>0.16782830000000001</c:v>
                </c:pt>
                <c:pt idx="8064">
                  <c:v>0.26250659999999998</c:v>
                </c:pt>
                <c:pt idx="8065">
                  <c:v>0.29046327</c:v>
                </c:pt>
                <c:pt idx="8066">
                  <c:v>0.19030726000000001</c:v>
                </c:pt>
                <c:pt idx="8067">
                  <c:v>0.29675654000000001</c:v>
                </c:pt>
                <c:pt idx="8068">
                  <c:v>0.27862673999999998</c:v>
                </c:pt>
                <c:pt idx="8069">
                  <c:v>0.30036792000000001</c:v>
                </c:pt>
                <c:pt idx="8070">
                  <c:v>0.32859132000000002</c:v>
                </c:pt>
                <c:pt idx="8071">
                  <c:v>0.28477692999999998</c:v>
                </c:pt>
                <c:pt idx="8072">
                  <c:v>0.31768545999999998</c:v>
                </c:pt>
                <c:pt idx="8073">
                  <c:v>0.26806128000000001</c:v>
                </c:pt>
                <c:pt idx="8074">
                  <c:v>0.31179348000000001</c:v>
                </c:pt>
                <c:pt idx="8075">
                  <c:v>0.28001282</c:v>
                </c:pt>
                <c:pt idx="8076">
                  <c:v>0.31338270000000001</c:v>
                </c:pt>
                <c:pt idx="8077">
                  <c:v>0.27505213000000001</c:v>
                </c:pt>
                <c:pt idx="8078">
                  <c:v>0.28882855000000002</c:v>
                </c:pt>
                <c:pt idx="8079">
                  <c:v>0.15834923000000001</c:v>
                </c:pt>
                <c:pt idx="8080">
                  <c:v>0.31866582999999998</c:v>
                </c:pt>
                <c:pt idx="8081">
                  <c:v>0.31850228000000003</c:v>
                </c:pt>
                <c:pt idx="8082">
                  <c:v>0.26715220000000001</c:v>
                </c:pt>
                <c:pt idx="8083">
                  <c:v>0.18689173000000001</c:v>
                </c:pt>
                <c:pt idx="8084">
                  <c:v>0.25599309999999997</c:v>
                </c:pt>
                <c:pt idx="8085">
                  <c:v>0.24403514000000001</c:v>
                </c:pt>
                <c:pt idx="8086">
                  <c:v>0.30069214</c:v>
                </c:pt>
                <c:pt idx="8087">
                  <c:v>0.27760259999999998</c:v>
                </c:pt>
                <c:pt idx="8088">
                  <c:v>0.29511067000000002</c:v>
                </c:pt>
                <c:pt idx="8089">
                  <c:v>0.27992776000000003</c:v>
                </c:pt>
                <c:pt idx="8090">
                  <c:v>0.25255393999999998</c:v>
                </c:pt>
                <c:pt idx="8091">
                  <c:v>0.28212454999999997</c:v>
                </c:pt>
                <c:pt idx="8092">
                  <c:v>0.27334683999999998</c:v>
                </c:pt>
                <c:pt idx="8093">
                  <c:v>0.27806172000000001</c:v>
                </c:pt>
                <c:pt idx="8094">
                  <c:v>0.32843387000000002</c:v>
                </c:pt>
                <c:pt idx="8095">
                  <c:v>0.30907922999999998</c:v>
                </c:pt>
                <c:pt idx="8096">
                  <c:v>0.28640682000000001</c:v>
                </c:pt>
                <c:pt idx="8097">
                  <c:v>0.26025987</c:v>
                </c:pt>
                <c:pt idx="8098">
                  <c:v>0.27159761999999998</c:v>
                </c:pt>
                <c:pt idx="8099">
                  <c:v>0.26804653000000001</c:v>
                </c:pt>
                <c:pt idx="8100">
                  <c:v>0.27091387</c:v>
                </c:pt>
                <c:pt idx="8101">
                  <c:v>0.14627266999999999</c:v>
                </c:pt>
                <c:pt idx="8102">
                  <c:v>0.33129160000000002</c:v>
                </c:pt>
                <c:pt idx="8103">
                  <c:v>0.26046007999999998</c:v>
                </c:pt>
                <c:pt idx="8104">
                  <c:v>0.31372073</c:v>
                </c:pt>
                <c:pt idx="8105">
                  <c:v>0.24250403000000001</c:v>
                </c:pt>
                <c:pt idx="8106">
                  <c:v>0.14645699000000001</c:v>
                </c:pt>
                <c:pt idx="8107">
                  <c:v>5.9189785000000002E-2</c:v>
                </c:pt>
                <c:pt idx="8108">
                  <c:v>0.29622185000000001</c:v>
                </c:pt>
                <c:pt idx="8109">
                  <c:v>0.30875333999999999</c:v>
                </c:pt>
                <c:pt idx="8110">
                  <c:v>0.11303699</c:v>
                </c:pt>
                <c:pt idx="8111">
                  <c:v>0.24983195999999999</c:v>
                </c:pt>
                <c:pt idx="8112">
                  <c:v>0.27892122000000003</c:v>
                </c:pt>
                <c:pt idx="8113">
                  <c:v>0.23674819999999999</c:v>
                </c:pt>
                <c:pt idx="8114">
                  <c:v>0.27563359999999998</c:v>
                </c:pt>
                <c:pt idx="8115">
                  <c:v>0.30465308000000002</c:v>
                </c:pt>
                <c:pt idx="8116">
                  <c:v>0.28402792999999998</c:v>
                </c:pt>
                <c:pt idx="8117">
                  <c:v>0.32711119999999999</c:v>
                </c:pt>
                <c:pt idx="8118">
                  <c:v>0.35533428</c:v>
                </c:pt>
                <c:pt idx="8119">
                  <c:v>0.31170397999999999</c:v>
                </c:pt>
                <c:pt idx="8120">
                  <c:v>0.28346670000000002</c:v>
                </c:pt>
                <c:pt idx="8121">
                  <c:v>0.14287881999999999</c:v>
                </c:pt>
                <c:pt idx="8122">
                  <c:v>0.24549264000000001</c:v>
                </c:pt>
                <c:pt idx="8123">
                  <c:v>9.75163E-2</c:v>
                </c:pt>
                <c:pt idx="8124">
                  <c:v>0.32658670000000001</c:v>
                </c:pt>
                <c:pt idx="8125">
                  <c:v>0.3111699</c:v>
                </c:pt>
                <c:pt idx="8126">
                  <c:v>0.23338285</c:v>
                </c:pt>
                <c:pt idx="8127">
                  <c:v>0.15731776</c:v>
                </c:pt>
                <c:pt idx="8128">
                  <c:v>0.34319677999999998</c:v>
                </c:pt>
                <c:pt idx="8129">
                  <c:v>0.28707023999999998</c:v>
                </c:pt>
                <c:pt idx="8130">
                  <c:v>0.23187962000000001</c:v>
                </c:pt>
                <c:pt idx="8131">
                  <c:v>6.4926624000000002E-2</c:v>
                </c:pt>
                <c:pt idx="8132">
                  <c:v>8.3558080000000007E-2</c:v>
                </c:pt>
                <c:pt idx="8133">
                  <c:v>0.24320581999999999</c:v>
                </c:pt>
                <c:pt idx="8134">
                  <c:v>0.27834743000000001</c:v>
                </c:pt>
                <c:pt idx="8135">
                  <c:v>0.27427744999999998</c:v>
                </c:pt>
                <c:pt idx="8136">
                  <c:v>0.21685857</c:v>
                </c:pt>
                <c:pt idx="8137">
                  <c:v>0.27366079999999998</c:v>
                </c:pt>
                <c:pt idx="8138">
                  <c:v>0.30169338000000001</c:v>
                </c:pt>
                <c:pt idx="8139">
                  <c:v>0.29140007000000001</c:v>
                </c:pt>
                <c:pt idx="8140">
                  <c:v>0.3864977</c:v>
                </c:pt>
                <c:pt idx="8141">
                  <c:v>0.37165734</c:v>
                </c:pt>
                <c:pt idx="8142">
                  <c:v>0.36429687999999999</c:v>
                </c:pt>
                <c:pt idx="8143">
                  <c:v>0.36213937000000002</c:v>
                </c:pt>
                <c:pt idx="8144">
                  <c:v>0.36554399999999998</c:v>
                </c:pt>
                <c:pt idx="8145">
                  <c:v>0.32483129999999999</c:v>
                </c:pt>
                <c:pt idx="8146">
                  <c:v>0.29813669999999998</c:v>
                </c:pt>
                <c:pt idx="8147">
                  <c:v>0.15279238000000001</c:v>
                </c:pt>
                <c:pt idx="8148">
                  <c:v>0.32053199999999998</c:v>
                </c:pt>
                <c:pt idx="8149">
                  <c:v>0.27504146000000002</c:v>
                </c:pt>
                <c:pt idx="8150">
                  <c:v>0.38613217999999999</c:v>
                </c:pt>
                <c:pt idx="8151">
                  <c:v>0.37694442</c:v>
                </c:pt>
                <c:pt idx="8152">
                  <c:v>0.35514172999999999</c:v>
                </c:pt>
                <c:pt idx="8153">
                  <c:v>0.36253004999999999</c:v>
                </c:pt>
                <c:pt idx="8154">
                  <c:v>0.35332669999999999</c:v>
                </c:pt>
                <c:pt idx="8155">
                  <c:v>0.29581285000000002</c:v>
                </c:pt>
                <c:pt idx="8156">
                  <c:v>0.30196615999999998</c:v>
                </c:pt>
                <c:pt idx="8157">
                  <c:v>0.28779002999999997</c:v>
                </c:pt>
                <c:pt idx="8158">
                  <c:v>0.37417388000000001</c:v>
                </c:pt>
                <c:pt idx="8159">
                  <c:v>0.2947034</c:v>
                </c:pt>
                <c:pt idx="8160">
                  <c:v>0.29029896999999999</c:v>
                </c:pt>
                <c:pt idx="8161">
                  <c:v>0.37923625</c:v>
                </c:pt>
                <c:pt idx="8162">
                  <c:v>0.36391785999999998</c:v>
                </c:pt>
                <c:pt idx="8163">
                  <c:v>0.31988385000000003</c:v>
                </c:pt>
                <c:pt idx="8164">
                  <c:v>0.27377986999999998</c:v>
                </c:pt>
                <c:pt idx="8165">
                  <c:v>0.37732275999999998</c:v>
                </c:pt>
                <c:pt idx="8166">
                  <c:v>0.3599986</c:v>
                </c:pt>
                <c:pt idx="8167">
                  <c:v>0.35376847</c:v>
                </c:pt>
                <c:pt idx="8168">
                  <c:v>0.36325073000000002</c:v>
                </c:pt>
                <c:pt idx="8169">
                  <c:v>0.27630221999999999</c:v>
                </c:pt>
                <c:pt idx="8170">
                  <c:v>0.27719226000000002</c:v>
                </c:pt>
                <c:pt idx="8171">
                  <c:v>0.26712805000000001</c:v>
                </c:pt>
                <c:pt idx="8172">
                  <c:v>0.21474099999999999</c:v>
                </c:pt>
                <c:pt idx="8173">
                  <c:v>4.5335088000000003E-2</c:v>
                </c:pt>
                <c:pt idx="8174">
                  <c:v>0.11867977</c:v>
                </c:pt>
                <c:pt idx="8175">
                  <c:v>8.1875660000000003E-2</c:v>
                </c:pt>
                <c:pt idx="8176">
                  <c:v>0.35228284999999998</c:v>
                </c:pt>
                <c:pt idx="8177">
                  <c:v>0.3370129</c:v>
                </c:pt>
                <c:pt idx="8178">
                  <c:v>0.34591737</c:v>
                </c:pt>
                <c:pt idx="8179">
                  <c:v>0.32063738000000003</c:v>
                </c:pt>
                <c:pt idx="8180">
                  <c:v>0.29545080000000001</c:v>
                </c:pt>
                <c:pt idx="8181">
                  <c:v>0.37490593999999999</c:v>
                </c:pt>
                <c:pt idx="8182">
                  <c:v>0.38271818000000002</c:v>
                </c:pt>
                <c:pt idx="8183">
                  <c:v>0.39519796000000001</c:v>
                </c:pt>
                <c:pt idx="8184">
                  <c:v>0.37387746999999999</c:v>
                </c:pt>
                <c:pt idx="8185">
                  <c:v>0.37474084000000002</c:v>
                </c:pt>
                <c:pt idx="8186">
                  <c:v>0.37134161999999998</c:v>
                </c:pt>
                <c:pt idx="8187">
                  <c:v>0.38370042999999998</c:v>
                </c:pt>
                <c:pt idx="8188">
                  <c:v>0.37803140000000002</c:v>
                </c:pt>
                <c:pt idx="8189">
                  <c:v>0.38298907999999998</c:v>
                </c:pt>
                <c:pt idx="8190">
                  <c:v>0.33276683000000001</c:v>
                </c:pt>
                <c:pt idx="8191">
                  <c:v>0.32014108000000002</c:v>
                </c:pt>
                <c:pt idx="8192">
                  <c:v>0.33678728000000002</c:v>
                </c:pt>
                <c:pt idx="8193">
                  <c:v>0.28602265999999998</c:v>
                </c:pt>
                <c:pt idx="8194">
                  <c:v>0.114659</c:v>
                </c:pt>
                <c:pt idx="8195">
                  <c:v>0.29288320000000001</c:v>
                </c:pt>
                <c:pt idx="8196">
                  <c:v>9.4791959999999995E-2</c:v>
                </c:pt>
                <c:pt idx="8197">
                  <c:v>0.21647011999999999</c:v>
                </c:pt>
                <c:pt idx="8198">
                  <c:v>8.8895163999999999E-2</c:v>
                </c:pt>
                <c:pt idx="8199">
                  <c:v>0.30616397000000001</c:v>
                </c:pt>
                <c:pt idx="8200">
                  <c:v>0.35531702999999998</c:v>
                </c:pt>
                <c:pt idx="8201">
                  <c:v>0.33688827999999998</c:v>
                </c:pt>
                <c:pt idx="8202">
                  <c:v>0.34203480000000003</c:v>
                </c:pt>
                <c:pt idx="8203">
                  <c:v>0.29187384</c:v>
                </c:pt>
                <c:pt idx="8204">
                  <c:v>0.31197602000000002</c:v>
                </c:pt>
                <c:pt idx="8205">
                  <c:v>0.37339075999999999</c:v>
                </c:pt>
                <c:pt idx="8206">
                  <c:v>0.37963098000000001</c:v>
                </c:pt>
                <c:pt idx="8207">
                  <c:v>0.38724229999999998</c:v>
                </c:pt>
                <c:pt idx="8208">
                  <c:v>0.38183626999999998</c:v>
                </c:pt>
                <c:pt idx="8209">
                  <c:v>0.3793879</c:v>
                </c:pt>
                <c:pt idx="8210">
                  <c:v>0.37040709999999999</c:v>
                </c:pt>
                <c:pt idx="8211">
                  <c:v>0.38453870000000001</c:v>
                </c:pt>
                <c:pt idx="8212">
                  <c:v>0.37028843</c:v>
                </c:pt>
                <c:pt idx="8213">
                  <c:v>0.37079584999999998</c:v>
                </c:pt>
                <c:pt idx="8214">
                  <c:v>0.32828963</c:v>
                </c:pt>
                <c:pt idx="8215">
                  <c:v>0.31547360000000002</c:v>
                </c:pt>
                <c:pt idx="8216">
                  <c:v>0.33267390000000002</c:v>
                </c:pt>
                <c:pt idx="8217">
                  <c:v>0.32570505</c:v>
                </c:pt>
                <c:pt idx="8218">
                  <c:v>0.20661690999999999</c:v>
                </c:pt>
                <c:pt idx="8219">
                  <c:v>0.15772534999999999</c:v>
                </c:pt>
                <c:pt idx="8220">
                  <c:v>0.14073374999999999</c:v>
                </c:pt>
                <c:pt idx="8221">
                  <c:v>0.26858493999999999</c:v>
                </c:pt>
                <c:pt idx="8222">
                  <c:v>0.25272438000000003</c:v>
                </c:pt>
                <c:pt idx="8223">
                  <c:v>0.28387424</c:v>
                </c:pt>
                <c:pt idx="8224">
                  <c:v>0.34576276</c:v>
                </c:pt>
                <c:pt idx="8225">
                  <c:v>0.3554581</c:v>
                </c:pt>
                <c:pt idx="8226">
                  <c:v>0.34645975000000001</c:v>
                </c:pt>
                <c:pt idx="8227">
                  <c:v>0.29615269999999999</c:v>
                </c:pt>
                <c:pt idx="8228">
                  <c:v>0.28723263999999998</c:v>
                </c:pt>
                <c:pt idx="8229">
                  <c:v>0.38747680000000001</c:v>
                </c:pt>
                <c:pt idx="8230">
                  <c:v>0.38765663</c:v>
                </c:pt>
                <c:pt idx="8231">
                  <c:v>0.38534689999999999</c:v>
                </c:pt>
                <c:pt idx="8232">
                  <c:v>0.38225403000000002</c:v>
                </c:pt>
                <c:pt idx="8233">
                  <c:v>0.37685698000000001</c:v>
                </c:pt>
                <c:pt idx="8234">
                  <c:v>0.37363197999999997</c:v>
                </c:pt>
                <c:pt idx="8235">
                  <c:v>0.38456896000000002</c:v>
                </c:pt>
                <c:pt idx="8236">
                  <c:v>0.36448925999999998</c:v>
                </c:pt>
                <c:pt idx="8237">
                  <c:v>0.38551235</c:v>
                </c:pt>
                <c:pt idx="8238">
                  <c:v>0.33982681999999997</c:v>
                </c:pt>
                <c:pt idx="8239">
                  <c:v>0.33372610000000003</c:v>
                </c:pt>
                <c:pt idx="8240">
                  <c:v>0.33790716999999998</c:v>
                </c:pt>
                <c:pt idx="8241">
                  <c:v>0.37267922999999997</c:v>
                </c:pt>
                <c:pt idx="8242">
                  <c:v>0.38724467000000001</c:v>
                </c:pt>
                <c:pt idx="8243">
                  <c:v>0.22764783999999999</c:v>
                </c:pt>
                <c:pt idx="8244">
                  <c:v>0.26596703999999999</c:v>
                </c:pt>
                <c:pt idx="8245">
                  <c:v>0.27347305</c:v>
                </c:pt>
                <c:pt idx="8246">
                  <c:v>0.31663054000000002</c:v>
                </c:pt>
                <c:pt idx="8247">
                  <c:v>0.34662282</c:v>
                </c:pt>
                <c:pt idx="8248">
                  <c:v>0.34895999999999999</c:v>
                </c:pt>
                <c:pt idx="8249">
                  <c:v>0.33911538000000002</c:v>
                </c:pt>
                <c:pt idx="8250">
                  <c:v>0.33821180000000001</c:v>
                </c:pt>
                <c:pt idx="8251">
                  <c:v>0.38611683000000002</c:v>
                </c:pt>
                <c:pt idx="8252">
                  <c:v>0.37539630000000002</c:v>
                </c:pt>
                <c:pt idx="8253">
                  <c:v>0.38204650000000001</c:v>
                </c:pt>
                <c:pt idx="8254">
                  <c:v>0.37505214999999997</c:v>
                </c:pt>
                <c:pt idx="8255">
                  <c:v>0.37620284999999998</c:v>
                </c:pt>
                <c:pt idx="8256">
                  <c:v>0.37709799999999999</c:v>
                </c:pt>
                <c:pt idx="8257">
                  <c:v>0.37872759</c:v>
                </c:pt>
                <c:pt idx="8258">
                  <c:v>0.38101304000000003</c:v>
                </c:pt>
                <c:pt idx="8259">
                  <c:v>0.38174649999999999</c:v>
                </c:pt>
                <c:pt idx="8260">
                  <c:v>0.37323405999999998</c:v>
                </c:pt>
                <c:pt idx="8261">
                  <c:v>0.37106544000000002</c:v>
                </c:pt>
                <c:pt idx="8262">
                  <c:v>0.32495101999999998</c:v>
                </c:pt>
                <c:pt idx="8263">
                  <c:v>0.31273820000000002</c:v>
                </c:pt>
                <c:pt idx="8264">
                  <c:v>0.3315746</c:v>
                </c:pt>
                <c:pt idx="8265">
                  <c:v>0.36231804000000001</c:v>
                </c:pt>
                <c:pt idx="8266">
                  <c:v>0.37390044</c:v>
                </c:pt>
                <c:pt idx="8267">
                  <c:v>0.37885257999999999</c:v>
                </c:pt>
                <c:pt idx="8268">
                  <c:v>0.38308652999999998</c:v>
                </c:pt>
                <c:pt idx="8269">
                  <c:v>0.38542866999999997</c:v>
                </c:pt>
                <c:pt idx="8270">
                  <c:v>0.37089824999999998</c:v>
                </c:pt>
                <c:pt idx="8271">
                  <c:v>0.36736750000000001</c:v>
                </c:pt>
                <c:pt idx="8272">
                  <c:v>0.33059751999999998</c:v>
                </c:pt>
                <c:pt idx="8273">
                  <c:v>0.31989118</c:v>
                </c:pt>
                <c:pt idx="8274">
                  <c:v>0.33397752000000003</c:v>
                </c:pt>
                <c:pt idx="8275">
                  <c:v>0.36180036999999998</c:v>
                </c:pt>
                <c:pt idx="8276">
                  <c:v>0.38695057999999999</c:v>
                </c:pt>
                <c:pt idx="8277">
                  <c:v>0.37497127000000002</c:v>
                </c:pt>
                <c:pt idx="8278">
                  <c:v>0.36956137</c:v>
                </c:pt>
                <c:pt idx="8279">
                  <c:v>0.37531027</c:v>
                </c:pt>
                <c:pt idx="8280">
                  <c:v>0.36447325000000003</c:v>
                </c:pt>
                <c:pt idx="8281">
                  <c:v>0.36794139999999997</c:v>
                </c:pt>
                <c:pt idx="8282">
                  <c:v>0.37294513000000001</c:v>
                </c:pt>
                <c:pt idx="8283">
                  <c:v>0.36326661999999998</c:v>
                </c:pt>
                <c:pt idx="8284">
                  <c:v>0.36453962000000001</c:v>
                </c:pt>
                <c:pt idx="8285">
                  <c:v>0.35389930000000003</c:v>
                </c:pt>
                <c:pt idx="8286">
                  <c:v>0.30730839999999998</c:v>
                </c:pt>
                <c:pt idx="8287">
                  <c:v>0.29288310000000001</c:v>
                </c:pt>
                <c:pt idx="8288">
                  <c:v>0.32768783000000001</c:v>
                </c:pt>
                <c:pt idx="8289">
                  <c:v>0.38462043000000001</c:v>
                </c:pt>
                <c:pt idx="8290">
                  <c:v>0.39001453000000003</c:v>
                </c:pt>
                <c:pt idx="8291">
                  <c:v>0.3935266</c:v>
                </c:pt>
                <c:pt idx="8292">
                  <c:v>0.38056874000000002</c:v>
                </c:pt>
                <c:pt idx="8293">
                  <c:v>0.39635172000000002</c:v>
                </c:pt>
                <c:pt idx="8294">
                  <c:v>0.34926425999999999</c:v>
                </c:pt>
                <c:pt idx="8295">
                  <c:v>0.37565140000000002</c:v>
                </c:pt>
                <c:pt idx="8296">
                  <c:v>0.34967667000000002</c:v>
                </c:pt>
                <c:pt idx="8297">
                  <c:v>0.34490702000000001</c:v>
                </c:pt>
                <c:pt idx="8298">
                  <c:v>0.37024474000000002</c:v>
                </c:pt>
                <c:pt idx="8299">
                  <c:v>7.9190924999999995E-2</c:v>
                </c:pt>
                <c:pt idx="8300">
                  <c:v>0.27622672999999998</c:v>
                </c:pt>
                <c:pt idx="8301">
                  <c:v>0.27501284999999998</c:v>
                </c:pt>
                <c:pt idx="8302">
                  <c:v>0.28925455</c:v>
                </c:pt>
                <c:pt idx="8303">
                  <c:v>0.28744579999999997</c:v>
                </c:pt>
                <c:pt idx="8304">
                  <c:v>0.30818354999999997</c:v>
                </c:pt>
                <c:pt idx="8305">
                  <c:v>0.38208205000000001</c:v>
                </c:pt>
                <c:pt idx="8306">
                  <c:v>0.37155100000000002</c:v>
                </c:pt>
                <c:pt idx="8307">
                  <c:v>0.37984863000000002</c:v>
                </c:pt>
                <c:pt idx="8308">
                  <c:v>0.32877250000000002</c:v>
                </c:pt>
                <c:pt idx="8309">
                  <c:v>0.38367056999999999</c:v>
                </c:pt>
                <c:pt idx="8310">
                  <c:v>0.34157520000000002</c:v>
                </c:pt>
                <c:pt idx="8311">
                  <c:v>0.34654728000000001</c:v>
                </c:pt>
                <c:pt idx="8312">
                  <c:v>0.35503706000000002</c:v>
                </c:pt>
                <c:pt idx="8313">
                  <c:v>0.28527445000000001</c:v>
                </c:pt>
                <c:pt idx="8314">
                  <c:v>4.5195997000000002E-2</c:v>
                </c:pt>
                <c:pt idx="8315">
                  <c:v>5.0145596000000001E-2</c:v>
                </c:pt>
                <c:pt idx="8316">
                  <c:v>0.2426304</c:v>
                </c:pt>
                <c:pt idx="8317">
                  <c:v>0.24421997000000001</c:v>
                </c:pt>
                <c:pt idx="8318">
                  <c:v>0.21281436000000001</c:v>
                </c:pt>
                <c:pt idx="8319">
                  <c:v>0.28971780000000003</c:v>
                </c:pt>
                <c:pt idx="8320">
                  <c:v>0.31039852000000001</c:v>
                </c:pt>
                <c:pt idx="8321">
                  <c:v>0.25938020000000001</c:v>
                </c:pt>
                <c:pt idx="8322">
                  <c:v>0.29392013</c:v>
                </c:pt>
                <c:pt idx="8323">
                  <c:v>0.11230662</c:v>
                </c:pt>
                <c:pt idx="8324">
                  <c:v>0.32397421999999998</c:v>
                </c:pt>
                <c:pt idx="8325">
                  <c:v>7.9872609999999997E-2</c:v>
                </c:pt>
                <c:pt idx="8326">
                  <c:v>0.25993294</c:v>
                </c:pt>
                <c:pt idx="8327">
                  <c:v>6.0498547E-2</c:v>
                </c:pt>
                <c:pt idx="8328">
                  <c:v>0.30333397000000001</c:v>
                </c:pt>
                <c:pt idx="8329">
                  <c:v>0.39150107000000001</c:v>
                </c:pt>
                <c:pt idx="8330">
                  <c:v>1.9739653999999999E-2</c:v>
                </c:pt>
                <c:pt idx="8331">
                  <c:v>0.26065074999999999</c:v>
                </c:pt>
                <c:pt idx="8332">
                  <c:v>0.27242756000000001</c:v>
                </c:pt>
                <c:pt idx="8333">
                  <c:v>0.28938564999999999</c:v>
                </c:pt>
                <c:pt idx="8334">
                  <c:v>0.29497993</c:v>
                </c:pt>
                <c:pt idx="8335">
                  <c:v>0.24289959999999999</c:v>
                </c:pt>
                <c:pt idx="8336">
                  <c:v>0.28089713999999999</c:v>
                </c:pt>
                <c:pt idx="8337">
                  <c:v>4.3934729999999998E-2</c:v>
                </c:pt>
                <c:pt idx="8338">
                  <c:v>0.12678923</c:v>
                </c:pt>
                <c:pt idx="8339">
                  <c:v>6.4208189999999998E-2</c:v>
                </c:pt>
                <c:pt idx="8340">
                  <c:v>0.27852789999999999</c:v>
                </c:pt>
                <c:pt idx="8341">
                  <c:v>0.20930900999999999</c:v>
                </c:pt>
                <c:pt idx="8342">
                  <c:v>0.21831998</c:v>
                </c:pt>
                <c:pt idx="8343">
                  <c:v>0.24292528999999999</c:v>
                </c:pt>
                <c:pt idx="8344">
                  <c:v>0.36399835000000003</c:v>
                </c:pt>
                <c:pt idx="8345">
                  <c:v>0.36705837000000002</c:v>
                </c:pt>
                <c:pt idx="8346">
                  <c:v>0.29819723999999997</c:v>
                </c:pt>
                <c:pt idx="8347">
                  <c:v>0.13322349999999999</c:v>
                </c:pt>
                <c:pt idx="8348">
                  <c:v>0.23590842000000001</c:v>
                </c:pt>
                <c:pt idx="8349">
                  <c:v>0.24996077</c:v>
                </c:pt>
                <c:pt idx="8350">
                  <c:v>0.105131745</c:v>
                </c:pt>
                <c:pt idx="8351">
                  <c:v>0.29679592999999999</c:v>
                </c:pt>
                <c:pt idx="8352">
                  <c:v>0.27904596999999998</c:v>
                </c:pt>
                <c:pt idx="8353">
                  <c:v>0.20133087</c:v>
                </c:pt>
                <c:pt idx="8354">
                  <c:v>0.29742077</c:v>
                </c:pt>
                <c:pt idx="8355">
                  <c:v>0.13021970999999999</c:v>
                </c:pt>
                <c:pt idx="8356">
                  <c:v>0.29443046</c:v>
                </c:pt>
                <c:pt idx="8357">
                  <c:v>0.29394350000000002</c:v>
                </c:pt>
                <c:pt idx="8358">
                  <c:v>0.3593247</c:v>
                </c:pt>
                <c:pt idx="8359">
                  <c:v>0.34312979999999998</c:v>
                </c:pt>
                <c:pt idx="8360">
                  <c:v>0.36127090000000001</c:v>
                </c:pt>
                <c:pt idx="8361">
                  <c:v>0.2523126</c:v>
                </c:pt>
                <c:pt idx="8362">
                  <c:v>0.29301745000000001</c:v>
                </c:pt>
                <c:pt idx="8363">
                  <c:v>0.26135206</c:v>
                </c:pt>
                <c:pt idx="8364">
                  <c:v>7.0140599999999997E-2</c:v>
                </c:pt>
                <c:pt idx="8365">
                  <c:v>0.34660535999999997</c:v>
                </c:pt>
                <c:pt idx="8366">
                  <c:v>0.28237715000000002</c:v>
                </c:pt>
                <c:pt idx="8367">
                  <c:v>0.2925855</c:v>
                </c:pt>
                <c:pt idx="8368">
                  <c:v>0.31020984000000001</c:v>
                </c:pt>
                <c:pt idx="8369">
                  <c:v>0.29731464000000002</c:v>
                </c:pt>
                <c:pt idx="8370">
                  <c:v>0.35930535000000002</c:v>
                </c:pt>
                <c:pt idx="8371">
                  <c:v>8.1033369999999993E-2</c:v>
                </c:pt>
                <c:pt idx="8372">
                  <c:v>0.15791151</c:v>
                </c:pt>
                <c:pt idx="8373">
                  <c:v>0.28902232999999999</c:v>
                </c:pt>
                <c:pt idx="8374">
                  <c:v>0.35486784999999998</c:v>
                </c:pt>
                <c:pt idx="8375">
                  <c:v>0.35414984999999999</c:v>
                </c:pt>
                <c:pt idx="8376">
                  <c:v>0.29555147999999998</c:v>
                </c:pt>
                <c:pt idx="8377">
                  <c:v>0.38908791999999998</c:v>
                </c:pt>
                <c:pt idx="8378">
                  <c:v>0.38088694000000001</c:v>
                </c:pt>
                <c:pt idx="8379">
                  <c:v>0.28220709999999999</c:v>
                </c:pt>
                <c:pt idx="8380">
                  <c:v>0.37077937</c:v>
                </c:pt>
                <c:pt idx="8381">
                  <c:v>0.36920106000000003</c:v>
                </c:pt>
                <c:pt idx="8382">
                  <c:v>0.35522783000000002</c:v>
                </c:pt>
                <c:pt idx="8383">
                  <c:v>0.35367787000000001</c:v>
                </c:pt>
                <c:pt idx="8384">
                  <c:v>0.34142873000000001</c:v>
                </c:pt>
                <c:pt idx="8385">
                  <c:v>0.28351995000000002</c:v>
                </c:pt>
                <c:pt idx="8386">
                  <c:v>0.24346137000000001</c:v>
                </c:pt>
                <c:pt idx="8387">
                  <c:v>0.13287930000000001</c:v>
                </c:pt>
                <c:pt idx="8388">
                  <c:v>0.35508763999999998</c:v>
                </c:pt>
                <c:pt idx="8389">
                  <c:v>0.32106869999999998</c:v>
                </c:pt>
                <c:pt idx="8390">
                  <c:v>0.27343060000000002</c:v>
                </c:pt>
                <c:pt idx="8391">
                  <c:v>0.30985099999999999</c:v>
                </c:pt>
                <c:pt idx="8392">
                  <c:v>0.35830070000000003</c:v>
                </c:pt>
                <c:pt idx="8393">
                  <c:v>0.11757297999999999</c:v>
                </c:pt>
                <c:pt idx="8394">
                  <c:v>0.28751975000000002</c:v>
                </c:pt>
                <c:pt idx="8395">
                  <c:v>0.27641126999999999</c:v>
                </c:pt>
                <c:pt idx="8396">
                  <c:v>0.30649817000000001</c:v>
                </c:pt>
                <c:pt idx="8397">
                  <c:v>0.3492538</c:v>
                </c:pt>
                <c:pt idx="8398">
                  <c:v>0.31881275999999997</c:v>
                </c:pt>
                <c:pt idx="8399">
                  <c:v>0.29105966999999999</c:v>
                </c:pt>
                <c:pt idx="8400">
                  <c:v>0.35210522999999999</c:v>
                </c:pt>
                <c:pt idx="8401">
                  <c:v>0.37085548000000002</c:v>
                </c:pt>
                <c:pt idx="8402">
                  <c:v>0.28959757000000003</c:v>
                </c:pt>
                <c:pt idx="8403">
                  <c:v>0.33936608000000001</c:v>
                </c:pt>
                <c:pt idx="8404">
                  <c:v>0.32869530000000002</c:v>
                </c:pt>
                <c:pt idx="8405">
                  <c:v>0.27940520000000002</c:v>
                </c:pt>
                <c:pt idx="8406">
                  <c:v>0.35289644999999997</c:v>
                </c:pt>
                <c:pt idx="8407">
                  <c:v>0.34859250000000003</c:v>
                </c:pt>
                <c:pt idx="8408">
                  <c:v>0.29413778000000002</c:v>
                </c:pt>
                <c:pt idx="8409">
                  <c:v>6.1173699999999998E-2</c:v>
                </c:pt>
                <c:pt idx="8410">
                  <c:v>0.27237567000000001</c:v>
                </c:pt>
                <c:pt idx="8411">
                  <c:v>9.8354839999999999E-2</c:v>
                </c:pt>
                <c:pt idx="8412">
                  <c:v>5.2156507999999997E-2</c:v>
                </c:pt>
                <c:pt idx="8413">
                  <c:v>0.28413295999999999</c:v>
                </c:pt>
                <c:pt idx="8414">
                  <c:v>7.5608425000000007E-2</c:v>
                </c:pt>
                <c:pt idx="8415">
                  <c:v>0.30600062</c:v>
                </c:pt>
                <c:pt idx="8416">
                  <c:v>0.30736216999999999</c:v>
                </c:pt>
                <c:pt idx="8417">
                  <c:v>0.29221970000000003</c:v>
                </c:pt>
                <c:pt idx="8418">
                  <c:v>0.26390649999999999</c:v>
                </c:pt>
                <c:pt idx="8419">
                  <c:v>0.22286338</c:v>
                </c:pt>
                <c:pt idx="8420">
                  <c:v>3.9817378E-2</c:v>
                </c:pt>
                <c:pt idx="8421">
                  <c:v>0.15726688999999999</c:v>
                </c:pt>
                <c:pt idx="8422">
                  <c:v>0.13874653000000001</c:v>
                </c:pt>
                <c:pt idx="8423">
                  <c:v>0.27218520000000002</c:v>
                </c:pt>
                <c:pt idx="8424">
                  <c:v>9.3758610000000006E-2</c:v>
                </c:pt>
                <c:pt idx="8425">
                  <c:v>0.29507060000000002</c:v>
                </c:pt>
                <c:pt idx="8426">
                  <c:v>0.24040627000000001</c:v>
                </c:pt>
                <c:pt idx="8427">
                  <c:v>0.26790774000000001</c:v>
                </c:pt>
                <c:pt idx="8428">
                  <c:v>0.29135737</c:v>
                </c:pt>
                <c:pt idx="8429">
                  <c:v>0.27528295000000003</c:v>
                </c:pt>
                <c:pt idx="8430">
                  <c:v>0.35347455999999999</c:v>
                </c:pt>
                <c:pt idx="8431">
                  <c:v>0.34896137999999999</c:v>
                </c:pt>
                <c:pt idx="8432">
                  <c:v>0.28744333999999999</c:v>
                </c:pt>
                <c:pt idx="8433">
                  <c:v>0.29528216000000002</c:v>
                </c:pt>
                <c:pt idx="8434">
                  <c:v>0.17975277000000001</c:v>
                </c:pt>
                <c:pt idx="8435">
                  <c:v>3.6598350000000002E-2</c:v>
                </c:pt>
                <c:pt idx="8436">
                  <c:v>4.9461335000000002E-2</c:v>
                </c:pt>
                <c:pt idx="8437">
                  <c:v>0.11963419</c:v>
                </c:pt>
                <c:pt idx="8438">
                  <c:v>0.18858681999999999</c:v>
                </c:pt>
                <c:pt idx="8439">
                  <c:v>0.26046816</c:v>
                </c:pt>
                <c:pt idx="8440">
                  <c:v>0.34410380000000002</c:v>
                </c:pt>
                <c:pt idx="8441">
                  <c:v>0.28946107999999998</c:v>
                </c:pt>
                <c:pt idx="8442">
                  <c:v>0.25307664000000002</c:v>
                </c:pt>
                <c:pt idx="8443">
                  <c:v>0.25820633999999998</c:v>
                </c:pt>
                <c:pt idx="8444">
                  <c:v>0.24145126</c:v>
                </c:pt>
                <c:pt idx="8445">
                  <c:v>0.39114632999999999</c:v>
                </c:pt>
                <c:pt idx="8446">
                  <c:v>0.31157215999999999</c:v>
                </c:pt>
                <c:pt idx="8447">
                  <c:v>0.34394455000000002</c:v>
                </c:pt>
                <c:pt idx="8448">
                  <c:v>0.36807161999999999</c:v>
                </c:pt>
                <c:pt idx="8449">
                  <c:v>0.37330185999999999</c:v>
                </c:pt>
                <c:pt idx="8450">
                  <c:v>0.37624364999999999</c:v>
                </c:pt>
                <c:pt idx="8451">
                  <c:v>0.37950262000000001</c:v>
                </c:pt>
                <c:pt idx="8452">
                  <c:v>0.37205853999999999</c:v>
                </c:pt>
                <c:pt idx="8453">
                  <c:v>0.37057528000000001</c:v>
                </c:pt>
                <c:pt idx="8454">
                  <c:v>0.3334704</c:v>
                </c:pt>
                <c:pt idx="8455">
                  <c:v>0.32680695999999998</c:v>
                </c:pt>
                <c:pt idx="8456">
                  <c:v>0.33052480000000001</c:v>
                </c:pt>
                <c:pt idx="8457">
                  <c:v>0.36728450000000001</c:v>
                </c:pt>
                <c:pt idx="8458">
                  <c:v>0.32133207000000003</c:v>
                </c:pt>
                <c:pt idx="8459">
                  <c:v>0.37387878000000002</c:v>
                </c:pt>
                <c:pt idx="8460">
                  <c:v>0.39645567999999998</c:v>
                </c:pt>
                <c:pt idx="8461">
                  <c:v>0.36531380000000002</c:v>
                </c:pt>
                <c:pt idx="8462">
                  <c:v>0.36881164</c:v>
                </c:pt>
                <c:pt idx="8463">
                  <c:v>0.38562967999999997</c:v>
                </c:pt>
                <c:pt idx="8464">
                  <c:v>0.33794999999999997</c:v>
                </c:pt>
                <c:pt idx="8465">
                  <c:v>0.32885772000000002</c:v>
                </c:pt>
                <c:pt idx="8466">
                  <c:v>0.34028792000000002</c:v>
                </c:pt>
                <c:pt idx="8467">
                  <c:v>0.36543307000000003</c:v>
                </c:pt>
                <c:pt idx="8468">
                  <c:v>0.37644329999999998</c:v>
                </c:pt>
                <c:pt idx="8469">
                  <c:v>0.37805364000000002</c:v>
                </c:pt>
                <c:pt idx="8470">
                  <c:v>0.37276905999999999</c:v>
                </c:pt>
                <c:pt idx="8471">
                  <c:v>0.38607720000000001</c:v>
                </c:pt>
                <c:pt idx="8472">
                  <c:v>0.37481927999999998</c:v>
                </c:pt>
                <c:pt idx="8473">
                  <c:v>0.37731219999999999</c:v>
                </c:pt>
                <c:pt idx="8474">
                  <c:v>0.38369515999999998</c:v>
                </c:pt>
                <c:pt idx="8475">
                  <c:v>0.37221006000000001</c:v>
                </c:pt>
                <c:pt idx="8476">
                  <c:v>0.36995623</c:v>
                </c:pt>
                <c:pt idx="8477">
                  <c:v>0.36244470000000001</c:v>
                </c:pt>
                <c:pt idx="8478">
                  <c:v>0.33404800000000001</c:v>
                </c:pt>
                <c:pt idx="8479">
                  <c:v>0.32330212000000003</c:v>
                </c:pt>
                <c:pt idx="8480">
                  <c:v>0.33484482999999998</c:v>
                </c:pt>
                <c:pt idx="8481">
                  <c:v>0.36335802</c:v>
                </c:pt>
                <c:pt idx="8482">
                  <c:v>0.38849017000000002</c:v>
                </c:pt>
                <c:pt idx="8483">
                  <c:v>0.33040156999999998</c:v>
                </c:pt>
                <c:pt idx="8484">
                  <c:v>0.31292950000000003</c:v>
                </c:pt>
                <c:pt idx="8485">
                  <c:v>0.29448748000000002</c:v>
                </c:pt>
                <c:pt idx="8486">
                  <c:v>0.33428264000000002</c:v>
                </c:pt>
                <c:pt idx="8487">
                  <c:v>0.35098124000000003</c:v>
                </c:pt>
                <c:pt idx="8488">
                  <c:v>0.33874720000000003</c:v>
                </c:pt>
                <c:pt idx="8489">
                  <c:v>0.33784305999999997</c:v>
                </c:pt>
                <c:pt idx="8490">
                  <c:v>0.34035850000000001</c:v>
                </c:pt>
                <c:pt idx="8491">
                  <c:v>0.36868820000000002</c:v>
                </c:pt>
                <c:pt idx="8492">
                  <c:v>0.37074469999999998</c:v>
                </c:pt>
                <c:pt idx="8493">
                  <c:v>0.38015789999999999</c:v>
                </c:pt>
                <c:pt idx="8494">
                  <c:v>0.37679273000000002</c:v>
                </c:pt>
                <c:pt idx="8495">
                  <c:v>0.37744695</c:v>
                </c:pt>
                <c:pt idx="8496">
                  <c:v>0.37736142</c:v>
                </c:pt>
                <c:pt idx="8497">
                  <c:v>0.38016817000000003</c:v>
                </c:pt>
                <c:pt idx="8498">
                  <c:v>0.39018989999999998</c:v>
                </c:pt>
                <c:pt idx="8499">
                  <c:v>0.38586480000000001</c:v>
                </c:pt>
                <c:pt idx="8500">
                  <c:v>0.36579317</c:v>
                </c:pt>
                <c:pt idx="8501">
                  <c:v>0.37721982999999998</c:v>
                </c:pt>
                <c:pt idx="8502">
                  <c:v>0.34014106</c:v>
                </c:pt>
                <c:pt idx="8503">
                  <c:v>0.33593847999999998</c:v>
                </c:pt>
                <c:pt idx="8504">
                  <c:v>0.34569309999999998</c:v>
                </c:pt>
                <c:pt idx="8505">
                  <c:v>0.37209579999999998</c:v>
                </c:pt>
                <c:pt idx="8506">
                  <c:v>0.38779065000000001</c:v>
                </c:pt>
                <c:pt idx="8507">
                  <c:v>0.36537730000000002</c:v>
                </c:pt>
                <c:pt idx="8508">
                  <c:v>0.38861072000000002</c:v>
                </c:pt>
                <c:pt idx="8509">
                  <c:v>0.31887975000000002</c:v>
                </c:pt>
                <c:pt idx="8510">
                  <c:v>0.30735277999999999</c:v>
                </c:pt>
                <c:pt idx="8511">
                  <c:v>0.32020175000000001</c:v>
                </c:pt>
                <c:pt idx="8512">
                  <c:v>0.34764790000000001</c:v>
                </c:pt>
                <c:pt idx="8513">
                  <c:v>0.35323057000000002</c:v>
                </c:pt>
                <c:pt idx="8514">
                  <c:v>0.37003132999999999</c:v>
                </c:pt>
                <c:pt idx="8515">
                  <c:v>0.33310192999999999</c:v>
                </c:pt>
                <c:pt idx="8516">
                  <c:v>0.39265270000000002</c:v>
                </c:pt>
                <c:pt idx="8517">
                  <c:v>0.38237413999999997</c:v>
                </c:pt>
                <c:pt idx="8518">
                  <c:v>0.38683105000000001</c:v>
                </c:pt>
                <c:pt idx="8519">
                  <c:v>0.33762354</c:v>
                </c:pt>
                <c:pt idx="8520">
                  <c:v>0.29948965</c:v>
                </c:pt>
                <c:pt idx="8521">
                  <c:v>0.29037901999999999</c:v>
                </c:pt>
                <c:pt idx="8522">
                  <c:v>0.2975682</c:v>
                </c:pt>
                <c:pt idx="8523">
                  <c:v>0.36679992</c:v>
                </c:pt>
                <c:pt idx="8524">
                  <c:v>0.28187653000000001</c:v>
                </c:pt>
                <c:pt idx="8525">
                  <c:v>0.36412095999999999</c:v>
                </c:pt>
                <c:pt idx="8526">
                  <c:v>0.35242944999999998</c:v>
                </c:pt>
                <c:pt idx="8527">
                  <c:v>0.35888671999999999</c:v>
                </c:pt>
                <c:pt idx="8528">
                  <c:v>0.31973463000000002</c:v>
                </c:pt>
                <c:pt idx="8529">
                  <c:v>8.2524940000000005E-2</c:v>
                </c:pt>
                <c:pt idx="8530">
                  <c:v>0.29233166999999999</c:v>
                </c:pt>
                <c:pt idx="8531">
                  <c:v>0.30899130000000002</c:v>
                </c:pt>
                <c:pt idx="8532">
                  <c:v>0.23527973999999999</c:v>
                </c:pt>
                <c:pt idx="8533">
                  <c:v>0.34232770000000001</c:v>
                </c:pt>
                <c:pt idx="8534">
                  <c:v>0.29232849999999999</c:v>
                </c:pt>
                <c:pt idx="8535">
                  <c:v>0.37212076999999999</c:v>
                </c:pt>
                <c:pt idx="8536">
                  <c:v>0.34257979999999999</c:v>
                </c:pt>
                <c:pt idx="8537">
                  <c:v>0.33884950000000003</c:v>
                </c:pt>
                <c:pt idx="8538">
                  <c:v>0.35405882999999999</c:v>
                </c:pt>
                <c:pt idx="8539">
                  <c:v>0.38658886999999997</c:v>
                </c:pt>
                <c:pt idx="8540">
                  <c:v>0.37648323</c:v>
                </c:pt>
                <c:pt idx="8541">
                  <c:v>0.37947088000000001</c:v>
                </c:pt>
                <c:pt idx="8542">
                  <c:v>0.37431857000000002</c:v>
                </c:pt>
                <c:pt idx="8543">
                  <c:v>0.37373604999999999</c:v>
                </c:pt>
                <c:pt idx="8544">
                  <c:v>0.38665080000000002</c:v>
                </c:pt>
                <c:pt idx="8545">
                  <c:v>0.38302624000000002</c:v>
                </c:pt>
                <c:pt idx="8546">
                  <c:v>0.37613192000000001</c:v>
                </c:pt>
                <c:pt idx="8547">
                  <c:v>0.37546465000000001</c:v>
                </c:pt>
                <c:pt idx="8548">
                  <c:v>0.37975794000000002</c:v>
                </c:pt>
                <c:pt idx="8549">
                  <c:v>0.37953910000000002</c:v>
                </c:pt>
                <c:pt idx="8550">
                  <c:v>0.32462226999999999</c:v>
                </c:pt>
                <c:pt idx="8551">
                  <c:v>0.31626179999999998</c:v>
                </c:pt>
                <c:pt idx="8552">
                  <c:v>0.33556881999999999</c:v>
                </c:pt>
                <c:pt idx="8553">
                  <c:v>0.37595347000000001</c:v>
                </c:pt>
                <c:pt idx="8554">
                  <c:v>0.37594512000000002</c:v>
                </c:pt>
                <c:pt idx="8555">
                  <c:v>0.38225058000000001</c:v>
                </c:pt>
                <c:pt idx="8556">
                  <c:v>0.38829293999999998</c:v>
                </c:pt>
                <c:pt idx="8557">
                  <c:v>0.29310336999999997</c:v>
                </c:pt>
                <c:pt idx="8558">
                  <c:v>0.32708627000000001</c:v>
                </c:pt>
                <c:pt idx="8559">
                  <c:v>0.38441502999999999</c:v>
                </c:pt>
                <c:pt idx="8560">
                  <c:v>0.34292109999999998</c:v>
                </c:pt>
                <c:pt idx="8561">
                  <c:v>0.33013603000000002</c:v>
                </c:pt>
                <c:pt idx="8562">
                  <c:v>0.33478868000000001</c:v>
                </c:pt>
                <c:pt idx="8563">
                  <c:v>0.36809656000000002</c:v>
                </c:pt>
                <c:pt idx="8564">
                  <c:v>0.39088106</c:v>
                </c:pt>
                <c:pt idx="8565">
                  <c:v>0.38570569999999998</c:v>
                </c:pt>
                <c:pt idx="8566">
                  <c:v>0.3733766</c:v>
                </c:pt>
                <c:pt idx="8567">
                  <c:v>0.3689325</c:v>
                </c:pt>
                <c:pt idx="8568">
                  <c:v>0.36597118000000001</c:v>
                </c:pt>
                <c:pt idx="8569">
                  <c:v>0.37137567999999999</c:v>
                </c:pt>
                <c:pt idx="8570">
                  <c:v>0.3799611</c:v>
                </c:pt>
                <c:pt idx="8571">
                  <c:v>0.36302210000000001</c:v>
                </c:pt>
                <c:pt idx="8572">
                  <c:v>0.37034017000000002</c:v>
                </c:pt>
                <c:pt idx="8573">
                  <c:v>0.3717261</c:v>
                </c:pt>
                <c:pt idx="8574">
                  <c:v>0.29621446000000001</c:v>
                </c:pt>
                <c:pt idx="8575">
                  <c:v>0.28527826000000001</c:v>
                </c:pt>
                <c:pt idx="8576">
                  <c:v>0.30638024000000003</c:v>
                </c:pt>
                <c:pt idx="8577">
                  <c:v>0.37176657000000002</c:v>
                </c:pt>
                <c:pt idx="8578">
                  <c:v>0.28189894999999998</c:v>
                </c:pt>
                <c:pt idx="8579">
                  <c:v>0.15838826</c:v>
                </c:pt>
                <c:pt idx="8580">
                  <c:v>0.27637119999999998</c:v>
                </c:pt>
                <c:pt idx="8581">
                  <c:v>9.6703479999999994E-2</c:v>
                </c:pt>
                <c:pt idx="8582">
                  <c:v>0.27868846000000003</c:v>
                </c:pt>
                <c:pt idx="8583">
                  <c:v>0.32808120000000002</c:v>
                </c:pt>
                <c:pt idx="8584">
                  <c:v>0.33596280000000001</c:v>
                </c:pt>
                <c:pt idx="8585">
                  <c:v>0.33103250000000001</c:v>
                </c:pt>
                <c:pt idx="8586">
                  <c:v>0.33475628000000002</c:v>
                </c:pt>
                <c:pt idx="8587">
                  <c:v>0.37648067000000002</c:v>
                </c:pt>
                <c:pt idx="8588">
                  <c:v>0.37924170000000001</c:v>
                </c:pt>
                <c:pt idx="8589">
                  <c:v>0.38556135000000002</c:v>
                </c:pt>
                <c:pt idx="8590">
                  <c:v>0.36584633999999999</c:v>
                </c:pt>
                <c:pt idx="8591">
                  <c:v>0.37755597000000002</c:v>
                </c:pt>
                <c:pt idx="8592">
                  <c:v>0.38473457</c:v>
                </c:pt>
                <c:pt idx="8593">
                  <c:v>0.36333581999999998</c:v>
                </c:pt>
                <c:pt idx="8594">
                  <c:v>0.37711853000000001</c:v>
                </c:pt>
                <c:pt idx="8595">
                  <c:v>0.36688106999999998</c:v>
                </c:pt>
                <c:pt idx="8596">
                  <c:v>0.36988349999999998</c:v>
                </c:pt>
                <c:pt idx="8597">
                  <c:v>0.35957792</c:v>
                </c:pt>
                <c:pt idx="8598">
                  <c:v>0.30030242000000001</c:v>
                </c:pt>
                <c:pt idx="8599">
                  <c:v>0.29135161999999998</c:v>
                </c:pt>
                <c:pt idx="8600">
                  <c:v>0.30095326999999999</c:v>
                </c:pt>
                <c:pt idx="8601">
                  <c:v>0.38015490000000002</c:v>
                </c:pt>
                <c:pt idx="8602">
                  <c:v>0.27764161999999998</c:v>
                </c:pt>
                <c:pt idx="8603">
                  <c:v>0.14080508</c:v>
                </c:pt>
                <c:pt idx="8604">
                  <c:v>7.0465386000000005E-2</c:v>
                </c:pt>
                <c:pt idx="8605">
                  <c:v>7.2560819999999998E-2</c:v>
                </c:pt>
                <c:pt idx="8606">
                  <c:v>0.25007580000000001</c:v>
                </c:pt>
                <c:pt idx="8607">
                  <c:v>9.2608979999999994E-2</c:v>
                </c:pt>
                <c:pt idx="8608">
                  <c:v>0.34021760000000001</c:v>
                </c:pt>
                <c:pt idx="8609">
                  <c:v>0.33348422999999999</c:v>
                </c:pt>
                <c:pt idx="8610">
                  <c:v>0.33763355</c:v>
                </c:pt>
                <c:pt idx="8611">
                  <c:v>0.27881590000000001</c:v>
                </c:pt>
                <c:pt idx="8612">
                  <c:v>0.28440332000000001</c:v>
                </c:pt>
                <c:pt idx="8613">
                  <c:v>0.34666140000000001</c:v>
                </c:pt>
                <c:pt idx="8614">
                  <c:v>0.34169242</c:v>
                </c:pt>
                <c:pt idx="8615">
                  <c:v>0.37518035999999999</c:v>
                </c:pt>
                <c:pt idx="8616">
                  <c:v>0.38490809999999998</c:v>
                </c:pt>
                <c:pt idx="8617">
                  <c:v>0.37497288000000001</c:v>
                </c:pt>
                <c:pt idx="8618">
                  <c:v>0.38442543000000001</c:v>
                </c:pt>
                <c:pt idx="8619">
                  <c:v>0.37679455000000001</c:v>
                </c:pt>
                <c:pt idx="8620">
                  <c:v>0.36899379999999998</c:v>
                </c:pt>
                <c:pt idx="8621">
                  <c:v>0.38474765</c:v>
                </c:pt>
                <c:pt idx="8622">
                  <c:v>0.32379079999999999</c:v>
                </c:pt>
                <c:pt idx="8623">
                  <c:v>0.31398720000000002</c:v>
                </c:pt>
                <c:pt idx="8624">
                  <c:v>0.33577463000000002</c:v>
                </c:pt>
                <c:pt idx="8625">
                  <c:v>0.33359050000000001</c:v>
                </c:pt>
                <c:pt idx="8626">
                  <c:v>0.29395565000000001</c:v>
                </c:pt>
                <c:pt idx="8627">
                  <c:v>0.27972385</c:v>
                </c:pt>
                <c:pt idx="8628">
                  <c:v>0.30476436000000001</c:v>
                </c:pt>
                <c:pt idx="8629">
                  <c:v>0.18868929000000001</c:v>
                </c:pt>
                <c:pt idx="8630">
                  <c:v>4.2016070000000003E-2</c:v>
                </c:pt>
                <c:pt idx="8631">
                  <c:v>0.28164517999999999</c:v>
                </c:pt>
                <c:pt idx="8632">
                  <c:v>0.34987697000000001</c:v>
                </c:pt>
                <c:pt idx="8633">
                  <c:v>0.33657124999999999</c:v>
                </c:pt>
                <c:pt idx="8634">
                  <c:v>0.34659767000000002</c:v>
                </c:pt>
                <c:pt idx="8635">
                  <c:v>0.31700889999999998</c:v>
                </c:pt>
                <c:pt idx="8636">
                  <c:v>0.30641987999999998</c:v>
                </c:pt>
                <c:pt idx="8637">
                  <c:v>0.38734663000000003</c:v>
                </c:pt>
                <c:pt idx="8638">
                  <c:v>0.38687745000000001</c:v>
                </c:pt>
                <c:pt idx="8639">
                  <c:v>0.38742845999999997</c:v>
                </c:pt>
                <c:pt idx="8640">
                  <c:v>0.37153849999999999</c:v>
                </c:pt>
                <c:pt idx="8641">
                  <c:v>0.38340625</c:v>
                </c:pt>
                <c:pt idx="8642">
                  <c:v>0.37296175999999998</c:v>
                </c:pt>
                <c:pt idx="8643">
                  <c:v>0.37408426</c:v>
                </c:pt>
                <c:pt idx="8644">
                  <c:v>0.37111949999999999</c:v>
                </c:pt>
                <c:pt idx="8645">
                  <c:v>0.36467772999999998</c:v>
                </c:pt>
                <c:pt idx="8646">
                  <c:v>0.32523152</c:v>
                </c:pt>
                <c:pt idx="8647">
                  <c:v>0.31924036</c:v>
                </c:pt>
                <c:pt idx="8648">
                  <c:v>0.33515089999999997</c:v>
                </c:pt>
                <c:pt idx="8649">
                  <c:v>0.35739280000000001</c:v>
                </c:pt>
                <c:pt idx="8650">
                  <c:v>0.37998520000000002</c:v>
                </c:pt>
                <c:pt idx="8651">
                  <c:v>0.37926873999999999</c:v>
                </c:pt>
                <c:pt idx="8652">
                  <c:v>0.36626732000000001</c:v>
                </c:pt>
                <c:pt idx="8653">
                  <c:v>0.38270999999999999</c:v>
                </c:pt>
                <c:pt idx="8654">
                  <c:v>0.36613627999999998</c:v>
                </c:pt>
                <c:pt idx="8655">
                  <c:v>0.37183154000000002</c:v>
                </c:pt>
                <c:pt idx="8656">
                  <c:v>0.33618039999999999</c:v>
                </c:pt>
                <c:pt idx="8657">
                  <c:v>0.33080939999999998</c:v>
                </c:pt>
                <c:pt idx="8658">
                  <c:v>0.34581694000000002</c:v>
                </c:pt>
                <c:pt idx="8659">
                  <c:v>0.37188977000000001</c:v>
                </c:pt>
                <c:pt idx="8660">
                  <c:v>0.37012722999999997</c:v>
                </c:pt>
                <c:pt idx="8661">
                  <c:v>0.38552537999999997</c:v>
                </c:pt>
                <c:pt idx="8662">
                  <c:v>0.37919273999999997</c:v>
                </c:pt>
                <c:pt idx="8663">
                  <c:v>0.37032284999999998</c:v>
                </c:pt>
                <c:pt idx="8664">
                  <c:v>0.39215731999999998</c:v>
                </c:pt>
                <c:pt idx="8665">
                  <c:v>0.39027195999999997</c:v>
                </c:pt>
                <c:pt idx="8666">
                  <c:v>0.3733532</c:v>
                </c:pt>
                <c:pt idx="8667">
                  <c:v>0.37616657999999997</c:v>
                </c:pt>
                <c:pt idx="8668">
                  <c:v>0.38746646000000001</c:v>
                </c:pt>
                <c:pt idx="8669">
                  <c:v>0.38500318</c:v>
                </c:pt>
                <c:pt idx="8670">
                  <c:v>0.33465692000000002</c:v>
                </c:pt>
                <c:pt idx="8671">
                  <c:v>0.33118775</c:v>
                </c:pt>
                <c:pt idx="8672">
                  <c:v>0.34797751999999998</c:v>
                </c:pt>
                <c:pt idx="8673">
                  <c:v>0.38034249999999997</c:v>
                </c:pt>
                <c:pt idx="8674">
                  <c:v>0.38351010000000002</c:v>
                </c:pt>
                <c:pt idx="8675">
                  <c:v>0.39507690000000001</c:v>
                </c:pt>
                <c:pt idx="8676">
                  <c:v>0.31433623999999999</c:v>
                </c:pt>
                <c:pt idx="8677">
                  <c:v>0.27952992999999998</c:v>
                </c:pt>
                <c:pt idx="8678">
                  <c:v>0.19441620000000001</c:v>
                </c:pt>
                <c:pt idx="8679">
                  <c:v>0.30446373999999998</c:v>
                </c:pt>
                <c:pt idx="8680">
                  <c:v>0.35266324999999998</c:v>
                </c:pt>
                <c:pt idx="8681">
                  <c:v>0.34106565</c:v>
                </c:pt>
                <c:pt idx="8682">
                  <c:v>0.28128383000000001</c:v>
                </c:pt>
                <c:pt idx="8683">
                  <c:v>0.28692916000000002</c:v>
                </c:pt>
                <c:pt idx="8684">
                  <c:v>0.27891284</c:v>
                </c:pt>
                <c:pt idx="8685">
                  <c:v>0.28268752000000003</c:v>
                </c:pt>
                <c:pt idx="8686">
                  <c:v>0.31240770000000001</c:v>
                </c:pt>
                <c:pt idx="8687">
                  <c:v>0.29666224000000002</c:v>
                </c:pt>
                <c:pt idx="8688">
                  <c:v>0.36678937</c:v>
                </c:pt>
                <c:pt idx="8689">
                  <c:v>0.25209972000000003</c:v>
                </c:pt>
                <c:pt idx="8690">
                  <c:v>0.31668269999999998</c:v>
                </c:pt>
                <c:pt idx="8691">
                  <c:v>0.18937936</c:v>
                </c:pt>
                <c:pt idx="8692">
                  <c:v>0.31068430000000002</c:v>
                </c:pt>
                <c:pt idx="8693">
                  <c:v>0.20248874</c:v>
                </c:pt>
                <c:pt idx="8694">
                  <c:v>0.31206644</c:v>
                </c:pt>
                <c:pt idx="8695">
                  <c:v>0.26459968</c:v>
                </c:pt>
                <c:pt idx="8696">
                  <c:v>0.28528680000000001</c:v>
                </c:pt>
                <c:pt idx="8697">
                  <c:v>0.13094239999999999</c:v>
                </c:pt>
                <c:pt idx="8698">
                  <c:v>0.1020142</c:v>
                </c:pt>
                <c:pt idx="8699">
                  <c:v>0.29791342999999998</c:v>
                </c:pt>
                <c:pt idx="8700">
                  <c:v>5.6989506000000002E-2</c:v>
                </c:pt>
                <c:pt idx="8701">
                  <c:v>0.12352390000000001</c:v>
                </c:pt>
                <c:pt idx="8702">
                  <c:v>0.26421884000000001</c:v>
                </c:pt>
                <c:pt idx="8703">
                  <c:v>0.30557007000000003</c:v>
                </c:pt>
                <c:pt idx="8704">
                  <c:v>0.34243416999999998</c:v>
                </c:pt>
                <c:pt idx="8705">
                  <c:v>0.27064902000000002</c:v>
                </c:pt>
                <c:pt idx="8706">
                  <c:v>7.7757080000000006E-2</c:v>
                </c:pt>
                <c:pt idx="8707">
                  <c:v>4.986177E-2</c:v>
                </c:pt>
                <c:pt idx="8708">
                  <c:v>0.110169135</c:v>
                </c:pt>
                <c:pt idx="8709">
                  <c:v>0.28557038000000001</c:v>
                </c:pt>
                <c:pt idx="8710">
                  <c:v>0.29690119999999998</c:v>
                </c:pt>
                <c:pt idx="8711">
                  <c:v>0.2866862</c:v>
                </c:pt>
                <c:pt idx="8712">
                  <c:v>0.30062803999999999</c:v>
                </c:pt>
                <c:pt idx="8713">
                  <c:v>0.26671755000000003</c:v>
                </c:pt>
                <c:pt idx="8714">
                  <c:v>0.23446995000000001</c:v>
                </c:pt>
                <c:pt idx="8715">
                  <c:v>0.27883930000000001</c:v>
                </c:pt>
                <c:pt idx="8716">
                  <c:v>0.28491040000000001</c:v>
                </c:pt>
                <c:pt idx="8717">
                  <c:v>0.25982606000000003</c:v>
                </c:pt>
                <c:pt idx="8718">
                  <c:v>0.33701828</c:v>
                </c:pt>
                <c:pt idx="8719">
                  <c:v>0.28703329999999999</c:v>
                </c:pt>
                <c:pt idx="8720">
                  <c:v>0.23570846000000001</c:v>
                </c:pt>
                <c:pt idx="8721">
                  <c:v>0.28372374</c:v>
                </c:pt>
                <c:pt idx="8722">
                  <c:v>0.11204488</c:v>
                </c:pt>
                <c:pt idx="8723">
                  <c:v>0.27815688</c:v>
                </c:pt>
                <c:pt idx="8724">
                  <c:v>5.2029110000000003E-2</c:v>
                </c:pt>
                <c:pt idx="8725">
                  <c:v>0.28106976</c:v>
                </c:pt>
                <c:pt idx="8726">
                  <c:v>3.5827477000000003E-2</c:v>
                </c:pt>
                <c:pt idx="8727">
                  <c:v>0.15934472999999999</c:v>
                </c:pt>
                <c:pt idx="8728">
                  <c:v>0.30148370000000002</c:v>
                </c:pt>
                <c:pt idx="8729">
                  <c:v>0.25915306999999999</c:v>
                </c:pt>
                <c:pt idx="8730">
                  <c:v>0.18924220999999999</c:v>
                </c:pt>
                <c:pt idx="8731">
                  <c:v>0.16487378</c:v>
                </c:pt>
                <c:pt idx="8732">
                  <c:v>0.33361730000000001</c:v>
                </c:pt>
                <c:pt idx="8733">
                  <c:v>5.5277724E-2</c:v>
                </c:pt>
                <c:pt idx="8734">
                  <c:v>9.0831709999999996E-2</c:v>
                </c:pt>
                <c:pt idx="8735">
                  <c:v>0.18185623000000001</c:v>
                </c:pt>
                <c:pt idx="8736">
                  <c:v>0.28462725999999999</c:v>
                </c:pt>
                <c:pt idx="8737">
                  <c:v>0.31625365999999999</c:v>
                </c:pt>
                <c:pt idx="8738">
                  <c:v>0.30933195000000002</c:v>
                </c:pt>
                <c:pt idx="8739">
                  <c:v>0.25912035</c:v>
                </c:pt>
                <c:pt idx="8740">
                  <c:v>6.9975809999999999E-2</c:v>
                </c:pt>
                <c:pt idx="8741">
                  <c:v>0.25442320000000002</c:v>
                </c:pt>
                <c:pt idx="8742">
                  <c:v>0.30287809999999998</c:v>
                </c:pt>
                <c:pt idx="8743">
                  <c:v>0.18880393000000001</c:v>
                </c:pt>
                <c:pt idx="8744">
                  <c:v>0.26930407000000001</c:v>
                </c:pt>
                <c:pt idx="8745">
                  <c:v>0.19045465</c:v>
                </c:pt>
                <c:pt idx="8746">
                  <c:v>6.3767110000000002E-2</c:v>
                </c:pt>
                <c:pt idx="8747">
                  <c:v>0.1125998</c:v>
                </c:pt>
                <c:pt idx="8748">
                  <c:v>7.8360765999999998E-2</c:v>
                </c:pt>
                <c:pt idx="8749">
                  <c:v>0.24533643999999999</c:v>
                </c:pt>
                <c:pt idx="8750">
                  <c:v>0.30764713999999999</c:v>
                </c:pt>
                <c:pt idx="8751">
                  <c:v>0.30251085999999999</c:v>
                </c:pt>
                <c:pt idx="8752">
                  <c:v>0.31028756000000002</c:v>
                </c:pt>
                <c:pt idx="8753">
                  <c:v>0.27795908000000003</c:v>
                </c:pt>
                <c:pt idx="8754">
                  <c:v>0.25729366999999997</c:v>
                </c:pt>
                <c:pt idx="8755">
                  <c:v>0.23805213</c:v>
                </c:pt>
                <c:pt idx="8756">
                  <c:v>0.30795119999999998</c:v>
                </c:pt>
                <c:pt idx="8757">
                  <c:v>0.31592520000000002</c:v>
                </c:pt>
                <c:pt idx="8758">
                  <c:v>0.32165197000000001</c:v>
                </c:pt>
                <c:pt idx="8759">
                  <c:v>0.34075928</c:v>
                </c:pt>
                <c:pt idx="8760">
                  <c:v>0.37202122999999998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27-459E-9892-8A76AD97565E}"/>
            </c:ext>
          </c:extLst>
        </c:ser>
        <c:ser>
          <c:idx val="1"/>
          <c:order val="1"/>
          <c:tx>
            <c:strRef>
              <c:f>HydraulicInbalance!$M$1</c:f>
              <c:strCache>
                <c:ptCount val="1"/>
                <c:pt idx="0">
                  <c:v>m_flow_Top12_inbalanced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HydraulicInbalance!$H$2:$H$8762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HydraulicInbalance!$M$2:$M$8762</c:f>
              <c:numCache>
                <c:formatCode>General</c:formatCode>
                <c:ptCount val="8761"/>
                <c:pt idx="0">
                  <c:v>0</c:v>
                </c:pt>
                <c:pt idx="1">
                  <c:v>1.1268463</c:v>
                </c:pt>
                <c:pt idx="2">
                  <c:v>1.0888838999999999</c:v>
                </c:pt>
                <c:pt idx="3">
                  <c:v>1.0792649000000001</c:v>
                </c:pt>
                <c:pt idx="4">
                  <c:v>1.0719799000000001</c:v>
                </c:pt>
                <c:pt idx="5">
                  <c:v>1.0758053000000001</c:v>
                </c:pt>
                <c:pt idx="6">
                  <c:v>1.0214913000000001</c:v>
                </c:pt>
                <c:pt idx="7">
                  <c:v>0.79826929999999996</c:v>
                </c:pt>
                <c:pt idx="8">
                  <c:v>1.0927517</c:v>
                </c:pt>
                <c:pt idx="9">
                  <c:v>1.0731674</c:v>
                </c:pt>
                <c:pt idx="10">
                  <c:v>1.0392758</c:v>
                </c:pt>
                <c:pt idx="11">
                  <c:v>1.0389596999999999</c:v>
                </c:pt>
                <c:pt idx="12">
                  <c:v>1.0278385000000001</c:v>
                </c:pt>
                <c:pt idx="13">
                  <c:v>0.75450784000000004</c:v>
                </c:pt>
                <c:pt idx="14">
                  <c:v>1.0216961</c:v>
                </c:pt>
                <c:pt idx="15">
                  <c:v>1.0125390999999999</c:v>
                </c:pt>
                <c:pt idx="16">
                  <c:v>1.0794646000000001</c:v>
                </c:pt>
                <c:pt idx="17">
                  <c:v>1.0959045000000001</c:v>
                </c:pt>
                <c:pt idx="18">
                  <c:v>1.0936395999999999</c:v>
                </c:pt>
                <c:pt idx="19">
                  <c:v>1.0662868999999999</c:v>
                </c:pt>
                <c:pt idx="20">
                  <c:v>1.0112331999999999</c:v>
                </c:pt>
                <c:pt idx="21">
                  <c:v>1.0334831</c:v>
                </c:pt>
                <c:pt idx="22">
                  <c:v>1.0310854</c:v>
                </c:pt>
                <c:pt idx="23">
                  <c:v>0.76715564999999997</c:v>
                </c:pt>
                <c:pt idx="24">
                  <c:v>1.0444424999999999</c:v>
                </c:pt>
                <c:pt idx="25">
                  <c:v>1.0489200000000001</c:v>
                </c:pt>
                <c:pt idx="26">
                  <c:v>1.0441754000000001</c:v>
                </c:pt>
                <c:pt idx="27">
                  <c:v>1.0220556999999999</c:v>
                </c:pt>
                <c:pt idx="28">
                  <c:v>1.0152502000000001</c:v>
                </c:pt>
                <c:pt idx="29">
                  <c:v>1.0257778</c:v>
                </c:pt>
                <c:pt idx="30">
                  <c:v>1.0906414</c:v>
                </c:pt>
                <c:pt idx="31">
                  <c:v>1.098522</c:v>
                </c:pt>
                <c:pt idx="32">
                  <c:v>1.1019129000000001</c:v>
                </c:pt>
                <c:pt idx="33">
                  <c:v>1.08325</c:v>
                </c:pt>
                <c:pt idx="34">
                  <c:v>1.0492865</c:v>
                </c:pt>
                <c:pt idx="35">
                  <c:v>1.0207795</c:v>
                </c:pt>
                <c:pt idx="36">
                  <c:v>1.0251975</c:v>
                </c:pt>
                <c:pt idx="37">
                  <c:v>1.0263971999999999</c:v>
                </c:pt>
                <c:pt idx="38">
                  <c:v>1.0301396</c:v>
                </c:pt>
                <c:pt idx="39">
                  <c:v>1.0350174000000001</c:v>
                </c:pt>
                <c:pt idx="40">
                  <c:v>1.0885712999999999</c:v>
                </c:pt>
                <c:pt idx="41">
                  <c:v>0.79775470000000004</c:v>
                </c:pt>
                <c:pt idx="42">
                  <c:v>1.0917968</c:v>
                </c:pt>
                <c:pt idx="43">
                  <c:v>1.0692955</c:v>
                </c:pt>
                <c:pt idx="44">
                  <c:v>1.0338537000000001</c:v>
                </c:pt>
                <c:pt idx="45">
                  <c:v>1.0711904000000001</c:v>
                </c:pt>
                <c:pt idx="46">
                  <c:v>1.0735725</c:v>
                </c:pt>
                <c:pt idx="47">
                  <c:v>1.0775977000000001</c:v>
                </c:pt>
                <c:pt idx="48">
                  <c:v>1.0635089</c:v>
                </c:pt>
                <c:pt idx="49">
                  <c:v>1.0676352</c:v>
                </c:pt>
                <c:pt idx="50">
                  <c:v>1.0594648</c:v>
                </c:pt>
                <c:pt idx="51">
                  <c:v>1.0662944000000001</c:v>
                </c:pt>
                <c:pt idx="52">
                  <c:v>1.0601313000000001</c:v>
                </c:pt>
                <c:pt idx="53">
                  <c:v>1.0753089</c:v>
                </c:pt>
                <c:pt idx="54">
                  <c:v>1.1026206999999999</c:v>
                </c:pt>
                <c:pt idx="55">
                  <c:v>1.1050087</c:v>
                </c:pt>
                <c:pt idx="56">
                  <c:v>1.1019315000000001</c:v>
                </c:pt>
                <c:pt idx="57">
                  <c:v>1.0749957999999999</c:v>
                </c:pt>
                <c:pt idx="58">
                  <c:v>1.0308539000000001</c:v>
                </c:pt>
                <c:pt idx="59">
                  <c:v>1.0170424</c:v>
                </c:pt>
                <c:pt idx="60">
                  <c:v>0.99426210000000004</c:v>
                </c:pt>
                <c:pt idx="61">
                  <c:v>0.7481525</c:v>
                </c:pt>
                <c:pt idx="62">
                  <c:v>1.0249782999999999</c:v>
                </c:pt>
                <c:pt idx="63">
                  <c:v>1.0397856000000001</c:v>
                </c:pt>
                <c:pt idx="64">
                  <c:v>1.0783851</c:v>
                </c:pt>
                <c:pt idx="65">
                  <c:v>0.80838410000000005</c:v>
                </c:pt>
                <c:pt idx="66">
                  <c:v>1.0966492999999999</c:v>
                </c:pt>
                <c:pt idx="67">
                  <c:v>1.0812769</c:v>
                </c:pt>
                <c:pt idx="68">
                  <c:v>1.0379350000000001</c:v>
                </c:pt>
                <c:pt idx="69">
                  <c:v>1.0588580000000001</c:v>
                </c:pt>
                <c:pt idx="70">
                  <c:v>1.0555146</c:v>
                </c:pt>
                <c:pt idx="71">
                  <c:v>1.0692718999999999</c:v>
                </c:pt>
                <c:pt idx="72">
                  <c:v>1.0730877999999999</c:v>
                </c:pt>
                <c:pt idx="73">
                  <c:v>1.075642</c:v>
                </c:pt>
                <c:pt idx="74">
                  <c:v>1.0757626</c:v>
                </c:pt>
                <c:pt idx="75">
                  <c:v>1.0786918000000001</c:v>
                </c:pt>
                <c:pt idx="76">
                  <c:v>1.0750287000000001</c:v>
                </c:pt>
                <c:pt idx="77">
                  <c:v>1.0885298000000001</c:v>
                </c:pt>
                <c:pt idx="78">
                  <c:v>1.1057707999999999</c:v>
                </c:pt>
                <c:pt idx="79">
                  <c:v>1.1060128</c:v>
                </c:pt>
                <c:pt idx="80">
                  <c:v>1.1045514000000001</c:v>
                </c:pt>
                <c:pt idx="81">
                  <c:v>1.083021</c:v>
                </c:pt>
                <c:pt idx="82">
                  <c:v>0.83232899999999999</c:v>
                </c:pt>
                <c:pt idx="83">
                  <c:v>0.78878283999999999</c:v>
                </c:pt>
                <c:pt idx="84">
                  <c:v>0.75223890000000004</c:v>
                </c:pt>
                <c:pt idx="85">
                  <c:v>0.73320525999999997</c:v>
                </c:pt>
                <c:pt idx="86">
                  <c:v>0.72568390000000005</c:v>
                </c:pt>
                <c:pt idx="87">
                  <c:v>0.73612849999999996</c:v>
                </c:pt>
                <c:pt idx="88">
                  <c:v>0.90473130000000002</c:v>
                </c:pt>
                <c:pt idx="89">
                  <c:v>0.79761300000000002</c:v>
                </c:pt>
                <c:pt idx="90">
                  <c:v>0.79778945000000001</c:v>
                </c:pt>
                <c:pt idx="91">
                  <c:v>0.93323374000000003</c:v>
                </c:pt>
                <c:pt idx="92">
                  <c:v>1.0184958</c:v>
                </c:pt>
                <c:pt idx="93">
                  <c:v>0.75820606999999995</c:v>
                </c:pt>
                <c:pt idx="94">
                  <c:v>0.77100230000000003</c:v>
                </c:pt>
                <c:pt idx="95">
                  <c:v>1.0235616999999999</c:v>
                </c:pt>
                <c:pt idx="96">
                  <c:v>1.0455866</c:v>
                </c:pt>
                <c:pt idx="97">
                  <c:v>0.87497634000000002</c:v>
                </c:pt>
                <c:pt idx="98">
                  <c:v>1.0367622000000001</c:v>
                </c:pt>
                <c:pt idx="99">
                  <c:v>1.0529196000000001</c:v>
                </c:pt>
                <c:pt idx="100">
                  <c:v>0.77474299999999996</c:v>
                </c:pt>
                <c:pt idx="101">
                  <c:v>1.0372337</c:v>
                </c:pt>
                <c:pt idx="102">
                  <c:v>0.80949130000000002</c:v>
                </c:pt>
                <c:pt idx="103">
                  <c:v>0.80723756999999996</c:v>
                </c:pt>
                <c:pt idx="104">
                  <c:v>0.90741720000000003</c:v>
                </c:pt>
                <c:pt idx="105">
                  <c:v>1.0415348</c:v>
                </c:pt>
                <c:pt idx="106">
                  <c:v>0.82299279999999997</c:v>
                </c:pt>
                <c:pt idx="107">
                  <c:v>0.95563640000000005</c:v>
                </c:pt>
                <c:pt idx="108">
                  <c:v>0.72649807</c:v>
                </c:pt>
                <c:pt idx="109">
                  <c:v>0.74385049999999997</c:v>
                </c:pt>
                <c:pt idx="110">
                  <c:v>0.72702456000000004</c:v>
                </c:pt>
                <c:pt idx="111">
                  <c:v>0.72750102999999999</c:v>
                </c:pt>
                <c:pt idx="112">
                  <c:v>0.78352206999999996</c:v>
                </c:pt>
                <c:pt idx="113">
                  <c:v>0.78273219999999999</c:v>
                </c:pt>
                <c:pt idx="114">
                  <c:v>0.77423909999999996</c:v>
                </c:pt>
                <c:pt idx="115">
                  <c:v>0.73915609999999998</c:v>
                </c:pt>
                <c:pt idx="116">
                  <c:v>0.71396225999999996</c:v>
                </c:pt>
                <c:pt idx="117">
                  <c:v>0.73638890000000001</c:v>
                </c:pt>
                <c:pt idx="118">
                  <c:v>0.73243210000000003</c:v>
                </c:pt>
                <c:pt idx="119">
                  <c:v>0.73816514</c:v>
                </c:pt>
                <c:pt idx="120">
                  <c:v>0.73003260000000003</c:v>
                </c:pt>
                <c:pt idx="121">
                  <c:v>0.74445749999999999</c:v>
                </c:pt>
                <c:pt idx="122">
                  <c:v>0.74173193999999998</c:v>
                </c:pt>
                <c:pt idx="123">
                  <c:v>0.73862099999999997</c:v>
                </c:pt>
                <c:pt idx="124">
                  <c:v>0.75100917</c:v>
                </c:pt>
                <c:pt idx="125">
                  <c:v>0.74249125000000005</c:v>
                </c:pt>
                <c:pt idx="126">
                  <c:v>0.78951097000000003</c:v>
                </c:pt>
                <c:pt idx="127">
                  <c:v>0.78186270000000002</c:v>
                </c:pt>
                <c:pt idx="128">
                  <c:v>0.78245569999999998</c:v>
                </c:pt>
                <c:pt idx="129">
                  <c:v>0.7272459</c:v>
                </c:pt>
                <c:pt idx="130">
                  <c:v>0.49429515000000002</c:v>
                </c:pt>
                <c:pt idx="131">
                  <c:v>0.52845339999999996</c:v>
                </c:pt>
                <c:pt idx="132">
                  <c:v>0.42119553999999998</c:v>
                </c:pt>
                <c:pt idx="133">
                  <c:v>0.38671586000000002</c:v>
                </c:pt>
                <c:pt idx="134">
                  <c:v>0.4355057</c:v>
                </c:pt>
                <c:pt idx="135">
                  <c:v>0.52512555999999999</c:v>
                </c:pt>
                <c:pt idx="136">
                  <c:v>0.75919859999999995</c:v>
                </c:pt>
                <c:pt idx="137">
                  <c:v>0.77830889999999997</c:v>
                </c:pt>
                <c:pt idx="138">
                  <c:v>0.7807558</c:v>
                </c:pt>
                <c:pt idx="139">
                  <c:v>0.74552929999999995</c:v>
                </c:pt>
                <c:pt idx="140">
                  <c:v>0.70312960000000002</c:v>
                </c:pt>
                <c:pt idx="141">
                  <c:v>0.71761929999999996</c:v>
                </c:pt>
                <c:pt idx="142">
                  <c:v>0.71012264000000003</c:v>
                </c:pt>
                <c:pt idx="143">
                  <c:v>0.72847443999999995</c:v>
                </c:pt>
                <c:pt idx="144">
                  <c:v>0.73502940000000005</c:v>
                </c:pt>
                <c:pt idx="145">
                  <c:v>0.7292845</c:v>
                </c:pt>
                <c:pt idx="146">
                  <c:v>0.74535969999999996</c:v>
                </c:pt>
                <c:pt idx="147">
                  <c:v>0.72320353999999998</c:v>
                </c:pt>
                <c:pt idx="148">
                  <c:v>0.75175199999999998</c:v>
                </c:pt>
                <c:pt idx="149">
                  <c:v>0.75047063999999997</c:v>
                </c:pt>
                <c:pt idx="150">
                  <c:v>0.78901845000000004</c:v>
                </c:pt>
                <c:pt idx="151">
                  <c:v>0.78425440000000002</c:v>
                </c:pt>
                <c:pt idx="152">
                  <c:v>0.78178700000000001</c:v>
                </c:pt>
                <c:pt idx="153">
                  <c:v>0.75615869999999996</c:v>
                </c:pt>
                <c:pt idx="154">
                  <c:v>0.72623026000000002</c:v>
                </c:pt>
                <c:pt idx="155">
                  <c:v>0.71716429999999998</c:v>
                </c:pt>
                <c:pt idx="156">
                  <c:v>0.70200830000000003</c:v>
                </c:pt>
                <c:pt idx="157">
                  <c:v>0.69345164000000004</c:v>
                </c:pt>
                <c:pt idx="158">
                  <c:v>0.67822455999999998</c:v>
                </c:pt>
                <c:pt idx="159">
                  <c:v>0.71236339999999998</c:v>
                </c:pt>
                <c:pt idx="160">
                  <c:v>0.77303789999999994</c:v>
                </c:pt>
                <c:pt idx="161">
                  <c:v>0.77627840000000004</c:v>
                </c:pt>
                <c:pt idx="162">
                  <c:v>0.76836170000000004</c:v>
                </c:pt>
                <c:pt idx="163">
                  <c:v>0.74164569999999996</c:v>
                </c:pt>
                <c:pt idx="164">
                  <c:v>0.70862009999999998</c:v>
                </c:pt>
                <c:pt idx="165">
                  <c:v>0.70876247000000003</c:v>
                </c:pt>
                <c:pt idx="166">
                  <c:v>0.71297073</c:v>
                </c:pt>
                <c:pt idx="167">
                  <c:v>0.72026000000000001</c:v>
                </c:pt>
                <c:pt idx="168">
                  <c:v>0.71326129999999999</c:v>
                </c:pt>
                <c:pt idx="169">
                  <c:v>0.73299884999999998</c:v>
                </c:pt>
                <c:pt idx="170">
                  <c:v>0.72886589999999996</c:v>
                </c:pt>
                <c:pt idx="171">
                  <c:v>0.71808870000000002</c:v>
                </c:pt>
                <c:pt idx="172">
                  <c:v>0.72989166000000005</c:v>
                </c:pt>
                <c:pt idx="173">
                  <c:v>0.73825704999999997</c:v>
                </c:pt>
                <c:pt idx="174">
                  <c:v>0.77527237000000004</c:v>
                </c:pt>
                <c:pt idx="175">
                  <c:v>0.78160300000000005</c:v>
                </c:pt>
                <c:pt idx="176">
                  <c:v>0.77720029999999996</c:v>
                </c:pt>
                <c:pt idx="177">
                  <c:v>0.74304234999999996</c:v>
                </c:pt>
                <c:pt idx="178">
                  <c:v>0.70276313999999995</c:v>
                </c:pt>
                <c:pt idx="179">
                  <c:v>0.71406263000000003</c:v>
                </c:pt>
                <c:pt idx="180">
                  <c:v>0.72351885000000005</c:v>
                </c:pt>
                <c:pt idx="181">
                  <c:v>0.70700870000000005</c:v>
                </c:pt>
                <c:pt idx="182">
                  <c:v>0.71978414000000002</c:v>
                </c:pt>
                <c:pt idx="183">
                  <c:v>0.71512609999999999</c:v>
                </c:pt>
                <c:pt idx="184">
                  <c:v>0.77945799999999998</c:v>
                </c:pt>
                <c:pt idx="185">
                  <c:v>0.77918359999999998</c:v>
                </c:pt>
                <c:pt idx="186">
                  <c:v>0.76974045999999996</c:v>
                </c:pt>
                <c:pt idx="187">
                  <c:v>0.73409069999999998</c:v>
                </c:pt>
                <c:pt idx="188">
                  <c:v>0.71259269999999997</c:v>
                </c:pt>
                <c:pt idx="189">
                  <c:v>0.72223042999999998</c:v>
                </c:pt>
                <c:pt idx="190">
                  <c:v>0.72117279999999995</c:v>
                </c:pt>
                <c:pt idx="191">
                  <c:v>0.72092769999999995</c:v>
                </c:pt>
                <c:pt idx="192">
                  <c:v>0.72488269999999999</c:v>
                </c:pt>
                <c:pt idx="193">
                  <c:v>0.7325062</c:v>
                </c:pt>
                <c:pt idx="194">
                  <c:v>0.72914959999999995</c:v>
                </c:pt>
                <c:pt idx="195">
                  <c:v>0.73877214999999996</c:v>
                </c:pt>
                <c:pt idx="196">
                  <c:v>0.73598750000000002</c:v>
                </c:pt>
                <c:pt idx="197">
                  <c:v>0.72589694999999999</c:v>
                </c:pt>
                <c:pt idx="198">
                  <c:v>0.78192735000000002</c:v>
                </c:pt>
                <c:pt idx="199">
                  <c:v>0.78061769999999997</c:v>
                </c:pt>
                <c:pt idx="200">
                  <c:v>0.78366612999999996</c:v>
                </c:pt>
                <c:pt idx="201">
                  <c:v>0.75676584000000002</c:v>
                </c:pt>
                <c:pt idx="202">
                  <c:v>0.72690177</c:v>
                </c:pt>
                <c:pt idx="203">
                  <c:v>0.71012783000000002</c:v>
                </c:pt>
                <c:pt idx="204">
                  <c:v>0.71330165999999995</c:v>
                </c:pt>
                <c:pt idx="205">
                  <c:v>0.72662939999999998</c:v>
                </c:pt>
                <c:pt idx="206">
                  <c:v>0.72352152999999997</c:v>
                </c:pt>
                <c:pt idx="207">
                  <c:v>0.73636436000000005</c:v>
                </c:pt>
                <c:pt idx="208">
                  <c:v>0.77616649999999998</c:v>
                </c:pt>
                <c:pt idx="209">
                  <c:v>0.78935569999999999</c:v>
                </c:pt>
                <c:pt idx="210">
                  <c:v>0.77803350000000004</c:v>
                </c:pt>
                <c:pt idx="211">
                  <c:v>0.75315569999999998</c:v>
                </c:pt>
                <c:pt idx="212">
                  <c:v>0.72141230000000001</c:v>
                </c:pt>
                <c:pt idx="213">
                  <c:v>0.73851299999999998</c:v>
                </c:pt>
                <c:pt idx="214">
                  <c:v>0.73358076999999999</c:v>
                </c:pt>
                <c:pt idx="215">
                  <c:v>0.74643504999999999</c:v>
                </c:pt>
                <c:pt idx="216">
                  <c:v>0.75355273</c:v>
                </c:pt>
                <c:pt idx="217">
                  <c:v>0.75125690000000001</c:v>
                </c:pt>
                <c:pt idx="218">
                  <c:v>0.74919455999999995</c:v>
                </c:pt>
                <c:pt idx="219">
                  <c:v>0.75384110000000004</c:v>
                </c:pt>
                <c:pt idx="220">
                  <c:v>0.74469920000000001</c:v>
                </c:pt>
                <c:pt idx="221">
                  <c:v>0.75912184000000005</c:v>
                </c:pt>
                <c:pt idx="222">
                  <c:v>0.79522610000000005</c:v>
                </c:pt>
                <c:pt idx="223">
                  <c:v>0.79594003999999996</c:v>
                </c:pt>
                <c:pt idx="224">
                  <c:v>0.84837499999999999</c:v>
                </c:pt>
                <c:pt idx="225">
                  <c:v>0.77912515000000004</c:v>
                </c:pt>
                <c:pt idx="226">
                  <c:v>0.74720960000000003</c:v>
                </c:pt>
                <c:pt idx="227">
                  <c:v>0.78326225000000005</c:v>
                </c:pt>
                <c:pt idx="228">
                  <c:v>0.90573716000000004</c:v>
                </c:pt>
                <c:pt idx="229">
                  <c:v>0.98507929999999999</c:v>
                </c:pt>
                <c:pt idx="230">
                  <c:v>1.0010365999999999</c:v>
                </c:pt>
                <c:pt idx="231">
                  <c:v>0.87706399999999995</c:v>
                </c:pt>
                <c:pt idx="232">
                  <c:v>0.80133509999999997</c:v>
                </c:pt>
                <c:pt idx="233">
                  <c:v>0.8020292</c:v>
                </c:pt>
                <c:pt idx="234">
                  <c:v>1.0426481000000001</c:v>
                </c:pt>
                <c:pt idx="235">
                  <c:v>0.96634710000000001</c:v>
                </c:pt>
                <c:pt idx="236">
                  <c:v>0.71015245000000005</c:v>
                </c:pt>
                <c:pt idx="237">
                  <c:v>0.76941245999999996</c:v>
                </c:pt>
                <c:pt idx="238">
                  <c:v>0.78368320000000002</c:v>
                </c:pt>
                <c:pt idx="239">
                  <c:v>0.76121413999999998</c:v>
                </c:pt>
                <c:pt idx="240">
                  <c:v>1.0436116</c:v>
                </c:pt>
                <c:pt idx="241">
                  <c:v>0.76387143000000002</c:v>
                </c:pt>
                <c:pt idx="242">
                  <c:v>0.86263040000000002</c:v>
                </c:pt>
                <c:pt idx="243">
                  <c:v>0.77508306999999999</c:v>
                </c:pt>
                <c:pt idx="244">
                  <c:v>0.80966470000000001</c:v>
                </c:pt>
                <c:pt idx="245">
                  <c:v>1.0497538</c:v>
                </c:pt>
                <c:pt idx="246">
                  <c:v>0.95988536000000002</c:v>
                </c:pt>
                <c:pt idx="247">
                  <c:v>0.83031917</c:v>
                </c:pt>
                <c:pt idx="248">
                  <c:v>0.80726869999999995</c:v>
                </c:pt>
                <c:pt idx="249">
                  <c:v>1.0644705999999999</c:v>
                </c:pt>
                <c:pt idx="250">
                  <c:v>1.0324401999999999</c:v>
                </c:pt>
                <c:pt idx="251">
                  <c:v>0.76541596999999995</c:v>
                </c:pt>
                <c:pt idx="252">
                  <c:v>0.74619740000000001</c:v>
                </c:pt>
                <c:pt idx="253">
                  <c:v>0.97195566</c:v>
                </c:pt>
                <c:pt idx="254">
                  <c:v>0.76610469999999997</c:v>
                </c:pt>
                <c:pt idx="255">
                  <c:v>0.91563819999999996</c:v>
                </c:pt>
                <c:pt idx="256">
                  <c:v>1.0743952999999999</c:v>
                </c:pt>
                <c:pt idx="257">
                  <c:v>1.0831618000000001</c:v>
                </c:pt>
                <c:pt idx="258">
                  <c:v>0.80195063</c:v>
                </c:pt>
                <c:pt idx="259">
                  <c:v>1.0685359999999999</c:v>
                </c:pt>
                <c:pt idx="260">
                  <c:v>0.75328019999999996</c:v>
                </c:pt>
                <c:pt idx="261">
                  <c:v>0.78151950000000003</c:v>
                </c:pt>
                <c:pt idx="262">
                  <c:v>0.77216910000000005</c:v>
                </c:pt>
                <c:pt idx="263">
                  <c:v>1.0498034999999999</c:v>
                </c:pt>
                <c:pt idx="264">
                  <c:v>1.0651775999999999</c:v>
                </c:pt>
                <c:pt idx="265">
                  <c:v>0.91114550000000005</c:v>
                </c:pt>
                <c:pt idx="266">
                  <c:v>1.0599831</c:v>
                </c:pt>
                <c:pt idx="267">
                  <c:v>0.94551134000000003</c:v>
                </c:pt>
                <c:pt idx="268">
                  <c:v>1.0562415999999999</c:v>
                </c:pt>
                <c:pt idx="269">
                  <c:v>0.78711120000000001</c:v>
                </c:pt>
                <c:pt idx="270">
                  <c:v>0.80625665000000002</c:v>
                </c:pt>
                <c:pt idx="271">
                  <c:v>1.1003362999999999</c:v>
                </c:pt>
                <c:pt idx="272">
                  <c:v>1.1061778</c:v>
                </c:pt>
                <c:pt idx="273">
                  <c:v>1.088749</c:v>
                </c:pt>
                <c:pt idx="274">
                  <c:v>1.0510923000000001</c:v>
                </c:pt>
                <c:pt idx="275">
                  <c:v>1.0435239999999999</c:v>
                </c:pt>
                <c:pt idx="276">
                  <c:v>0.98248979999999997</c:v>
                </c:pt>
                <c:pt idx="277">
                  <c:v>1.022786</c:v>
                </c:pt>
                <c:pt idx="278">
                  <c:v>0.72140455000000003</c:v>
                </c:pt>
                <c:pt idx="279">
                  <c:v>0.81428330000000004</c:v>
                </c:pt>
                <c:pt idx="280">
                  <c:v>0.792991</c:v>
                </c:pt>
                <c:pt idx="281">
                  <c:v>0.79648450000000004</c:v>
                </c:pt>
                <c:pt idx="282">
                  <c:v>0.79175603000000006</c:v>
                </c:pt>
                <c:pt idx="283">
                  <c:v>0.74725379999999997</c:v>
                </c:pt>
                <c:pt idx="284">
                  <c:v>0.74092619999999998</c:v>
                </c:pt>
                <c:pt idx="285">
                  <c:v>1.0302578</c:v>
                </c:pt>
                <c:pt idx="286">
                  <c:v>0.72499716000000003</c:v>
                </c:pt>
                <c:pt idx="287">
                  <c:v>0.73976710000000001</c:v>
                </c:pt>
                <c:pt idx="288">
                  <c:v>1.0362965</c:v>
                </c:pt>
                <c:pt idx="289">
                  <c:v>0.76167079999999998</c:v>
                </c:pt>
                <c:pt idx="290">
                  <c:v>0.8086217</c:v>
                </c:pt>
                <c:pt idx="291">
                  <c:v>0.76287159999999998</c:v>
                </c:pt>
                <c:pt idx="292">
                  <c:v>1.0248065</c:v>
                </c:pt>
                <c:pt idx="293">
                  <c:v>0.75396483999999997</c:v>
                </c:pt>
                <c:pt idx="294">
                  <c:v>0.79952230000000002</c:v>
                </c:pt>
                <c:pt idx="295">
                  <c:v>0.90749126999999996</c:v>
                </c:pt>
                <c:pt idx="296">
                  <c:v>0.80346790000000001</c:v>
                </c:pt>
                <c:pt idx="297">
                  <c:v>0.79038750000000002</c:v>
                </c:pt>
                <c:pt idx="298">
                  <c:v>0.93827380000000005</c:v>
                </c:pt>
                <c:pt idx="299">
                  <c:v>0.85474729999999999</c:v>
                </c:pt>
                <c:pt idx="300">
                  <c:v>0.8857119</c:v>
                </c:pt>
                <c:pt idx="301">
                  <c:v>1.0262909</c:v>
                </c:pt>
                <c:pt idx="302">
                  <c:v>0.73849620000000005</c:v>
                </c:pt>
                <c:pt idx="303">
                  <c:v>0.77377653000000002</c:v>
                </c:pt>
                <c:pt idx="304">
                  <c:v>0.79375779999999996</c:v>
                </c:pt>
                <c:pt idx="305">
                  <c:v>0.79973099999999997</c:v>
                </c:pt>
                <c:pt idx="306">
                  <c:v>0.79894050000000005</c:v>
                </c:pt>
                <c:pt idx="307">
                  <c:v>0.76216079999999997</c:v>
                </c:pt>
                <c:pt idx="308">
                  <c:v>0.70770619999999995</c:v>
                </c:pt>
                <c:pt idx="309">
                  <c:v>1.0312049000000001</c:v>
                </c:pt>
                <c:pt idx="310">
                  <c:v>0.72086715999999995</c:v>
                </c:pt>
                <c:pt idx="311">
                  <c:v>0.72999930000000002</c:v>
                </c:pt>
                <c:pt idx="312">
                  <c:v>1.0155879999999999</c:v>
                </c:pt>
                <c:pt idx="313">
                  <c:v>0.96868246999999996</c:v>
                </c:pt>
                <c:pt idx="314">
                  <c:v>0.92378556999999994</c:v>
                </c:pt>
                <c:pt idx="315">
                  <c:v>0.78922486000000003</c:v>
                </c:pt>
                <c:pt idx="316">
                  <c:v>0.83439945999999998</c:v>
                </c:pt>
                <c:pt idx="317">
                  <c:v>0.77961689999999995</c:v>
                </c:pt>
                <c:pt idx="318">
                  <c:v>0.79706763999999997</c:v>
                </c:pt>
                <c:pt idx="319">
                  <c:v>0.98798859999999999</c:v>
                </c:pt>
                <c:pt idx="320">
                  <c:v>0.88106035999999999</c:v>
                </c:pt>
                <c:pt idx="321">
                  <c:v>0.76888215999999998</c:v>
                </c:pt>
                <c:pt idx="322">
                  <c:v>0.74302599999999996</c:v>
                </c:pt>
                <c:pt idx="323">
                  <c:v>0.7432183</c:v>
                </c:pt>
                <c:pt idx="324">
                  <c:v>0.74343649999999994</c:v>
                </c:pt>
                <c:pt idx="325">
                  <c:v>0.74534016999999997</c:v>
                </c:pt>
                <c:pt idx="326">
                  <c:v>0.74223939999999999</c:v>
                </c:pt>
                <c:pt idx="327">
                  <c:v>0.7430272</c:v>
                </c:pt>
                <c:pt idx="328">
                  <c:v>0.79176384</c:v>
                </c:pt>
                <c:pt idx="329">
                  <c:v>0.79074040000000001</c:v>
                </c:pt>
                <c:pt idx="330">
                  <c:v>0.78847104000000001</c:v>
                </c:pt>
                <c:pt idx="331">
                  <c:v>0.75844149999999999</c:v>
                </c:pt>
                <c:pt idx="332">
                  <c:v>0.73923355000000002</c:v>
                </c:pt>
                <c:pt idx="333">
                  <c:v>0.74844980000000005</c:v>
                </c:pt>
                <c:pt idx="334">
                  <c:v>0.73406910000000003</c:v>
                </c:pt>
                <c:pt idx="335">
                  <c:v>0.75557169999999996</c:v>
                </c:pt>
                <c:pt idx="336">
                  <c:v>0.74277930000000003</c:v>
                </c:pt>
                <c:pt idx="337">
                  <c:v>0.74898182999999996</c:v>
                </c:pt>
                <c:pt idx="338">
                  <c:v>0.75353130000000001</c:v>
                </c:pt>
                <c:pt idx="339">
                  <c:v>0.75551179999999996</c:v>
                </c:pt>
                <c:pt idx="340">
                  <c:v>0.75279620000000003</c:v>
                </c:pt>
                <c:pt idx="341">
                  <c:v>0.75904446999999997</c:v>
                </c:pt>
                <c:pt idx="342">
                  <c:v>0.80850922999999997</c:v>
                </c:pt>
                <c:pt idx="343">
                  <c:v>0.80095769999999999</c:v>
                </c:pt>
                <c:pt idx="344">
                  <c:v>0.79644490000000001</c:v>
                </c:pt>
                <c:pt idx="345">
                  <c:v>0.76971179999999995</c:v>
                </c:pt>
                <c:pt idx="346">
                  <c:v>0.74067050000000001</c:v>
                </c:pt>
                <c:pt idx="347">
                  <c:v>0.75399004999999997</c:v>
                </c:pt>
                <c:pt idx="348">
                  <c:v>0.75218689999999999</c:v>
                </c:pt>
                <c:pt idx="349">
                  <c:v>0.75304550000000003</c:v>
                </c:pt>
                <c:pt idx="350">
                  <c:v>0.7537509</c:v>
                </c:pt>
                <c:pt idx="351">
                  <c:v>0.75881666000000003</c:v>
                </c:pt>
                <c:pt idx="352">
                  <c:v>0.79680070000000003</c:v>
                </c:pt>
                <c:pt idx="353">
                  <c:v>0.80110239999999999</c:v>
                </c:pt>
                <c:pt idx="354">
                  <c:v>0.80280185000000004</c:v>
                </c:pt>
                <c:pt idx="355">
                  <c:v>0.78579204999999996</c:v>
                </c:pt>
                <c:pt idx="356">
                  <c:v>0.76572852999999996</c:v>
                </c:pt>
                <c:pt idx="357">
                  <c:v>1.0531846</c:v>
                </c:pt>
                <c:pt idx="358">
                  <c:v>0.90145549999999997</c:v>
                </c:pt>
                <c:pt idx="359">
                  <c:v>0.77798639999999997</c:v>
                </c:pt>
                <c:pt idx="360">
                  <c:v>0.79230213000000005</c:v>
                </c:pt>
                <c:pt idx="361">
                  <c:v>0.77385409999999999</c:v>
                </c:pt>
                <c:pt idx="362">
                  <c:v>1.0444216</c:v>
                </c:pt>
                <c:pt idx="363">
                  <c:v>1.0694205000000001</c:v>
                </c:pt>
                <c:pt idx="364">
                  <c:v>1.0785598999999999</c:v>
                </c:pt>
                <c:pt idx="365">
                  <c:v>1.0748955</c:v>
                </c:pt>
                <c:pt idx="366">
                  <c:v>1.1238440999999999</c:v>
                </c:pt>
                <c:pt idx="367">
                  <c:v>1.1268853000000001</c:v>
                </c:pt>
                <c:pt idx="368">
                  <c:v>1.1268853000000001</c:v>
                </c:pt>
                <c:pt idx="369">
                  <c:v>1.0807215999999999</c:v>
                </c:pt>
                <c:pt idx="370">
                  <c:v>0.77837807000000003</c:v>
                </c:pt>
                <c:pt idx="371">
                  <c:v>0.98686032999999995</c:v>
                </c:pt>
                <c:pt idx="372">
                  <c:v>1.0561022</c:v>
                </c:pt>
                <c:pt idx="373">
                  <c:v>1.0195466</c:v>
                </c:pt>
                <c:pt idx="374">
                  <c:v>1.0450727</c:v>
                </c:pt>
                <c:pt idx="375">
                  <c:v>0.78245830000000005</c:v>
                </c:pt>
                <c:pt idx="376">
                  <c:v>0.80373939999999999</c:v>
                </c:pt>
                <c:pt idx="377">
                  <c:v>0.80242586000000005</c:v>
                </c:pt>
                <c:pt idx="378">
                  <c:v>0.91028785999999995</c:v>
                </c:pt>
                <c:pt idx="379">
                  <c:v>0.77991299999999997</c:v>
                </c:pt>
                <c:pt idx="380">
                  <c:v>1.0260838000000001</c:v>
                </c:pt>
                <c:pt idx="381">
                  <c:v>1.0137216</c:v>
                </c:pt>
                <c:pt idx="382">
                  <c:v>0.76416636000000004</c:v>
                </c:pt>
                <c:pt idx="383">
                  <c:v>1.0411035</c:v>
                </c:pt>
                <c:pt idx="384">
                  <c:v>1.0338901</c:v>
                </c:pt>
                <c:pt idx="385">
                  <c:v>0.93741244000000001</c:v>
                </c:pt>
                <c:pt idx="386">
                  <c:v>0.75778939999999995</c:v>
                </c:pt>
                <c:pt idx="387">
                  <c:v>1.0436129999999999</c:v>
                </c:pt>
                <c:pt idx="388">
                  <c:v>1.0482944999999999</c:v>
                </c:pt>
                <c:pt idx="389">
                  <c:v>0.76906529999999995</c:v>
                </c:pt>
                <c:pt idx="390">
                  <c:v>0.81465670000000001</c:v>
                </c:pt>
                <c:pt idx="391">
                  <c:v>0.80755085000000004</c:v>
                </c:pt>
                <c:pt idx="392">
                  <c:v>0.80531140000000001</c:v>
                </c:pt>
                <c:pt idx="393">
                  <c:v>0.79016710000000001</c:v>
                </c:pt>
                <c:pt idx="394">
                  <c:v>0.89102630000000005</c:v>
                </c:pt>
                <c:pt idx="395">
                  <c:v>0.75319049999999999</c:v>
                </c:pt>
                <c:pt idx="396">
                  <c:v>0.74759730000000002</c:v>
                </c:pt>
                <c:pt idx="397">
                  <c:v>0.75082075999999998</c:v>
                </c:pt>
                <c:pt idx="398">
                  <c:v>0.73815816999999995</c:v>
                </c:pt>
                <c:pt idx="399">
                  <c:v>0.74815947000000005</c:v>
                </c:pt>
                <c:pt idx="400">
                  <c:v>0.79303729999999995</c:v>
                </c:pt>
                <c:pt idx="401">
                  <c:v>0.79735129999999999</c:v>
                </c:pt>
                <c:pt idx="402">
                  <c:v>0.79277909999999996</c:v>
                </c:pt>
                <c:pt idx="403">
                  <c:v>0.77408195000000002</c:v>
                </c:pt>
                <c:pt idx="404">
                  <c:v>0.75061549999999999</c:v>
                </c:pt>
                <c:pt idx="405">
                  <c:v>0.74416125</c:v>
                </c:pt>
                <c:pt idx="406">
                  <c:v>0.74077689999999996</c:v>
                </c:pt>
                <c:pt idx="407">
                  <c:v>0.95715760000000005</c:v>
                </c:pt>
                <c:pt idx="408">
                  <c:v>1.0000614000000001</c:v>
                </c:pt>
                <c:pt idx="409">
                  <c:v>0.93562920000000005</c:v>
                </c:pt>
                <c:pt idx="410">
                  <c:v>0.7723333</c:v>
                </c:pt>
                <c:pt idx="411">
                  <c:v>0.77016883999999997</c:v>
                </c:pt>
                <c:pt idx="412">
                  <c:v>0.76215169999999999</c:v>
                </c:pt>
                <c:pt idx="413">
                  <c:v>0.74910056999999997</c:v>
                </c:pt>
                <c:pt idx="414">
                  <c:v>0.79413705999999995</c:v>
                </c:pt>
                <c:pt idx="415">
                  <c:v>0.79769254000000001</c:v>
                </c:pt>
                <c:pt idx="416">
                  <c:v>0.79801219999999995</c:v>
                </c:pt>
                <c:pt idx="417">
                  <c:v>0.78476316000000002</c:v>
                </c:pt>
                <c:pt idx="418">
                  <c:v>0.76729740000000002</c:v>
                </c:pt>
                <c:pt idx="419">
                  <c:v>0.75659346999999999</c:v>
                </c:pt>
                <c:pt idx="420">
                  <c:v>0.7481778</c:v>
                </c:pt>
                <c:pt idx="421">
                  <c:v>0.73923499999999998</c:v>
                </c:pt>
                <c:pt idx="422">
                  <c:v>0.72894895000000004</c:v>
                </c:pt>
                <c:pt idx="423">
                  <c:v>0.75217699999999998</c:v>
                </c:pt>
                <c:pt idx="424">
                  <c:v>0.78610820000000003</c:v>
                </c:pt>
                <c:pt idx="425">
                  <c:v>0.79291195000000003</c:v>
                </c:pt>
                <c:pt idx="426">
                  <c:v>0.7925854</c:v>
                </c:pt>
                <c:pt idx="427">
                  <c:v>0.77162235999999995</c:v>
                </c:pt>
                <c:pt idx="428">
                  <c:v>0.73824599999999996</c:v>
                </c:pt>
                <c:pt idx="429">
                  <c:v>0.75172490000000003</c:v>
                </c:pt>
                <c:pt idx="430">
                  <c:v>1.0030768000000001</c:v>
                </c:pt>
                <c:pt idx="431">
                  <c:v>0.75008534999999998</c:v>
                </c:pt>
                <c:pt idx="432">
                  <c:v>0.74887495999999998</c:v>
                </c:pt>
                <c:pt idx="433">
                  <c:v>0.75352633000000002</c:v>
                </c:pt>
                <c:pt idx="434">
                  <c:v>0.75691540000000002</c:v>
                </c:pt>
                <c:pt idx="435">
                  <c:v>0.75362587000000003</c:v>
                </c:pt>
                <c:pt idx="436">
                  <c:v>0.75247699999999995</c:v>
                </c:pt>
                <c:pt idx="437">
                  <c:v>0.75712292999999997</c:v>
                </c:pt>
                <c:pt idx="438">
                  <c:v>0.79085289999999997</c:v>
                </c:pt>
                <c:pt idx="439">
                  <c:v>0.79359645000000001</c:v>
                </c:pt>
                <c:pt idx="440">
                  <c:v>0.79510015000000001</c:v>
                </c:pt>
                <c:pt idx="441">
                  <c:v>0.77446795000000002</c:v>
                </c:pt>
                <c:pt idx="442">
                  <c:v>0.73185199999999995</c:v>
                </c:pt>
                <c:pt idx="443">
                  <c:v>0.72953500000000004</c:v>
                </c:pt>
                <c:pt idx="444">
                  <c:v>0.72154870000000004</c:v>
                </c:pt>
                <c:pt idx="445">
                  <c:v>0.72339989999999998</c:v>
                </c:pt>
                <c:pt idx="446">
                  <c:v>0.70490810000000004</c:v>
                </c:pt>
                <c:pt idx="447">
                  <c:v>0.70537346999999995</c:v>
                </c:pt>
                <c:pt idx="448">
                  <c:v>0.77452779999999999</c:v>
                </c:pt>
                <c:pt idx="449">
                  <c:v>0.78071760000000001</c:v>
                </c:pt>
                <c:pt idx="450">
                  <c:v>0.77616909999999995</c:v>
                </c:pt>
                <c:pt idx="451">
                  <c:v>0.73700239999999995</c:v>
                </c:pt>
                <c:pt idx="452">
                  <c:v>0.70422750000000001</c:v>
                </c:pt>
                <c:pt idx="453">
                  <c:v>0.71036803999999998</c:v>
                </c:pt>
                <c:pt idx="454">
                  <c:v>0.71435236999999996</c:v>
                </c:pt>
                <c:pt idx="455">
                  <c:v>0.72085469999999996</c:v>
                </c:pt>
                <c:pt idx="456">
                  <c:v>0.72619957000000002</c:v>
                </c:pt>
                <c:pt idx="457">
                  <c:v>0.72756266999999997</c:v>
                </c:pt>
                <c:pt idx="458">
                  <c:v>0.73161449999999995</c:v>
                </c:pt>
                <c:pt idx="459">
                  <c:v>0.70810187000000002</c:v>
                </c:pt>
                <c:pt idx="460">
                  <c:v>0.71213789999999999</c:v>
                </c:pt>
                <c:pt idx="461">
                  <c:v>0.7185686</c:v>
                </c:pt>
                <c:pt idx="462">
                  <c:v>0.76279189999999997</c:v>
                </c:pt>
                <c:pt idx="463">
                  <c:v>0.77711534999999998</c:v>
                </c:pt>
                <c:pt idx="464">
                  <c:v>0.7613723</c:v>
                </c:pt>
                <c:pt idx="465">
                  <c:v>0.72236069999999997</c:v>
                </c:pt>
                <c:pt idx="466">
                  <c:v>0.55351466000000005</c:v>
                </c:pt>
                <c:pt idx="467">
                  <c:v>0.53421724000000004</c:v>
                </c:pt>
                <c:pt idx="468">
                  <c:v>0.52950039999999998</c:v>
                </c:pt>
                <c:pt idx="469">
                  <c:v>0.54810035000000001</c:v>
                </c:pt>
                <c:pt idx="470">
                  <c:v>0.5920569</c:v>
                </c:pt>
                <c:pt idx="471">
                  <c:v>0.62567159999999999</c:v>
                </c:pt>
                <c:pt idx="472">
                  <c:v>0.75818920000000001</c:v>
                </c:pt>
                <c:pt idx="473">
                  <c:v>0.75241922999999999</c:v>
                </c:pt>
                <c:pt idx="474">
                  <c:v>0.7518591</c:v>
                </c:pt>
                <c:pt idx="475">
                  <c:v>0.51132279999999997</c:v>
                </c:pt>
                <c:pt idx="476">
                  <c:v>0.45929829999999999</c:v>
                </c:pt>
                <c:pt idx="477">
                  <c:v>0.60209900000000005</c:v>
                </c:pt>
                <c:pt idx="478">
                  <c:v>0.59212834000000003</c:v>
                </c:pt>
                <c:pt idx="479">
                  <c:v>0.62631119999999996</c:v>
                </c:pt>
                <c:pt idx="480">
                  <c:v>0.64360759999999995</c:v>
                </c:pt>
                <c:pt idx="481">
                  <c:v>0.66823626000000003</c:v>
                </c:pt>
                <c:pt idx="482">
                  <c:v>0.69792460000000001</c:v>
                </c:pt>
                <c:pt idx="483">
                  <c:v>0.75408255999999996</c:v>
                </c:pt>
                <c:pt idx="484">
                  <c:v>1.0272862</c:v>
                </c:pt>
                <c:pt idx="485">
                  <c:v>0.76097159999999997</c:v>
                </c:pt>
                <c:pt idx="486">
                  <c:v>0.78648110000000004</c:v>
                </c:pt>
                <c:pt idx="487">
                  <c:v>0.79079469999999996</c:v>
                </c:pt>
                <c:pt idx="488">
                  <c:v>0.78665286000000001</c:v>
                </c:pt>
                <c:pt idx="489">
                  <c:v>0.74646734999999997</c:v>
                </c:pt>
                <c:pt idx="490">
                  <c:v>0.71689879999999995</c:v>
                </c:pt>
                <c:pt idx="491">
                  <c:v>0.6422774</c:v>
                </c:pt>
                <c:pt idx="492">
                  <c:v>0.53228414000000002</c:v>
                </c:pt>
                <c:pt idx="493">
                  <c:v>0.55048543000000005</c:v>
                </c:pt>
                <c:pt idx="494">
                  <c:v>0.51368270000000005</c:v>
                </c:pt>
                <c:pt idx="495">
                  <c:v>0.57941279999999995</c:v>
                </c:pt>
                <c:pt idx="496">
                  <c:v>0.74510330000000002</c:v>
                </c:pt>
                <c:pt idx="497">
                  <c:v>0.75948864000000005</c:v>
                </c:pt>
                <c:pt idx="498">
                  <c:v>0.74505573999999997</c:v>
                </c:pt>
                <c:pt idx="499">
                  <c:v>0.42151665999999999</c:v>
                </c:pt>
                <c:pt idx="500">
                  <c:v>0.52643139999999999</c:v>
                </c:pt>
                <c:pt idx="501">
                  <c:v>0.50687570000000004</c:v>
                </c:pt>
                <c:pt idx="502">
                  <c:v>0.51158780000000004</c:v>
                </c:pt>
                <c:pt idx="503">
                  <c:v>0.46301727999999998</c:v>
                </c:pt>
                <c:pt idx="504">
                  <c:v>0.57916219999999996</c:v>
                </c:pt>
                <c:pt idx="505">
                  <c:v>0.5223622</c:v>
                </c:pt>
                <c:pt idx="506">
                  <c:v>0.5211846</c:v>
                </c:pt>
                <c:pt idx="507">
                  <c:v>0.44130117000000002</c:v>
                </c:pt>
                <c:pt idx="508">
                  <c:v>0.4939211</c:v>
                </c:pt>
                <c:pt idx="509">
                  <c:v>0.63293946000000001</c:v>
                </c:pt>
                <c:pt idx="510">
                  <c:v>0.7709452</c:v>
                </c:pt>
                <c:pt idx="511">
                  <c:v>0.76685959999999997</c:v>
                </c:pt>
                <c:pt idx="512">
                  <c:v>0.75620180000000004</c:v>
                </c:pt>
                <c:pt idx="513">
                  <c:v>0.69160120000000003</c:v>
                </c:pt>
                <c:pt idx="514">
                  <c:v>0.46955239999999998</c:v>
                </c:pt>
                <c:pt idx="515">
                  <c:v>0.36209822000000003</c:v>
                </c:pt>
                <c:pt idx="516">
                  <c:v>0.44271648000000002</c:v>
                </c:pt>
                <c:pt idx="517">
                  <c:v>0.32067275000000001</c:v>
                </c:pt>
                <c:pt idx="518">
                  <c:v>0.342256</c:v>
                </c:pt>
                <c:pt idx="519">
                  <c:v>0.39881359999999999</c:v>
                </c:pt>
                <c:pt idx="520">
                  <c:v>0.72530943000000003</c:v>
                </c:pt>
                <c:pt idx="521">
                  <c:v>0.73237364999999999</c:v>
                </c:pt>
                <c:pt idx="522">
                  <c:v>0.71749200000000002</c:v>
                </c:pt>
                <c:pt idx="523">
                  <c:v>0.48815533999999999</c:v>
                </c:pt>
                <c:pt idx="524">
                  <c:v>0.51060360000000005</c:v>
                </c:pt>
                <c:pt idx="525">
                  <c:v>0.63354235999999997</c:v>
                </c:pt>
                <c:pt idx="526">
                  <c:v>0.69179999999999997</c:v>
                </c:pt>
                <c:pt idx="527">
                  <c:v>0.59739673000000004</c:v>
                </c:pt>
                <c:pt idx="528">
                  <c:v>0.59665679999999999</c:v>
                </c:pt>
                <c:pt idx="529">
                  <c:v>0.61006146999999999</c:v>
                </c:pt>
                <c:pt idx="530">
                  <c:v>0.61056345999999995</c:v>
                </c:pt>
                <c:pt idx="531">
                  <c:v>0.60332215</c:v>
                </c:pt>
                <c:pt idx="532">
                  <c:v>0.63292736000000005</c:v>
                </c:pt>
                <c:pt idx="533">
                  <c:v>0.72492429999999997</c:v>
                </c:pt>
                <c:pt idx="534">
                  <c:v>0.77259529999999998</c:v>
                </c:pt>
                <c:pt idx="535">
                  <c:v>0.78104614999999999</c:v>
                </c:pt>
                <c:pt idx="536">
                  <c:v>0.77415292999999996</c:v>
                </c:pt>
                <c:pt idx="537">
                  <c:v>0.71868056000000002</c:v>
                </c:pt>
                <c:pt idx="538">
                  <c:v>0.45808480000000001</c:v>
                </c:pt>
                <c:pt idx="539">
                  <c:v>0.50533119999999998</c:v>
                </c:pt>
                <c:pt idx="540">
                  <c:v>0.46241385000000002</c:v>
                </c:pt>
                <c:pt idx="541">
                  <c:v>0.54117590000000004</c:v>
                </c:pt>
                <c:pt idx="542">
                  <c:v>0.55918025999999998</c:v>
                </c:pt>
                <c:pt idx="543">
                  <c:v>0.68353164</c:v>
                </c:pt>
                <c:pt idx="544">
                  <c:v>0.76989216000000005</c:v>
                </c:pt>
                <c:pt idx="545">
                  <c:v>0.76365150000000004</c:v>
                </c:pt>
                <c:pt idx="546">
                  <c:v>0.77153620000000001</c:v>
                </c:pt>
                <c:pt idx="547">
                  <c:v>0.73346210000000001</c:v>
                </c:pt>
                <c:pt idx="548">
                  <c:v>0.70313579999999998</c:v>
                </c:pt>
                <c:pt idx="549">
                  <c:v>0.7235182</c:v>
                </c:pt>
                <c:pt idx="550">
                  <c:v>0.73219480000000003</c:v>
                </c:pt>
                <c:pt idx="551">
                  <c:v>0.73340492999999995</c:v>
                </c:pt>
                <c:pt idx="552">
                  <c:v>0.73215525999999997</c:v>
                </c:pt>
                <c:pt idx="553">
                  <c:v>0.74069666999999995</c:v>
                </c:pt>
                <c:pt idx="554">
                  <c:v>0.73975000000000002</c:v>
                </c:pt>
                <c:pt idx="555">
                  <c:v>0.74244164999999995</c:v>
                </c:pt>
                <c:pt idx="556">
                  <c:v>0.73908143999999998</c:v>
                </c:pt>
                <c:pt idx="557">
                  <c:v>0.74877510000000003</c:v>
                </c:pt>
                <c:pt idx="558">
                  <c:v>0.78740792999999998</c:v>
                </c:pt>
                <c:pt idx="559">
                  <c:v>0.79278219999999999</c:v>
                </c:pt>
                <c:pt idx="560">
                  <c:v>0.79246729999999999</c:v>
                </c:pt>
                <c:pt idx="561">
                  <c:v>0.76615509999999998</c:v>
                </c:pt>
                <c:pt idx="562">
                  <c:v>0.74159085999999996</c:v>
                </c:pt>
                <c:pt idx="563">
                  <c:v>0.74663809999999997</c:v>
                </c:pt>
                <c:pt idx="564">
                  <c:v>0.74483189999999999</c:v>
                </c:pt>
                <c:pt idx="565">
                  <c:v>0.7338886</c:v>
                </c:pt>
                <c:pt idx="566">
                  <c:v>0.73577400000000004</c:v>
                </c:pt>
                <c:pt idx="567">
                  <c:v>0.74099510000000002</c:v>
                </c:pt>
                <c:pt idx="568">
                  <c:v>0.78797649999999997</c:v>
                </c:pt>
                <c:pt idx="569">
                  <c:v>0.78719099999999997</c:v>
                </c:pt>
                <c:pt idx="570">
                  <c:v>0.78409470000000003</c:v>
                </c:pt>
                <c:pt idx="571">
                  <c:v>0.76282689999999997</c:v>
                </c:pt>
                <c:pt idx="572">
                  <c:v>0.73969819999999997</c:v>
                </c:pt>
                <c:pt idx="573">
                  <c:v>0.74331849999999999</c:v>
                </c:pt>
                <c:pt idx="574">
                  <c:v>0.74339520000000003</c:v>
                </c:pt>
                <c:pt idx="575">
                  <c:v>0.75364494000000004</c:v>
                </c:pt>
                <c:pt idx="576">
                  <c:v>0.97211903</c:v>
                </c:pt>
                <c:pt idx="577">
                  <c:v>0.75941616000000001</c:v>
                </c:pt>
                <c:pt idx="578">
                  <c:v>0.75391185000000005</c:v>
                </c:pt>
                <c:pt idx="579">
                  <c:v>0.74112429999999996</c:v>
                </c:pt>
                <c:pt idx="580">
                  <c:v>0.71660984000000005</c:v>
                </c:pt>
                <c:pt idx="581">
                  <c:v>0.71357864000000004</c:v>
                </c:pt>
                <c:pt idx="582">
                  <c:v>0.77788550000000001</c:v>
                </c:pt>
                <c:pt idx="583">
                  <c:v>0.78434455000000003</c:v>
                </c:pt>
                <c:pt idx="584">
                  <c:v>0.78164107000000005</c:v>
                </c:pt>
                <c:pt idx="585">
                  <c:v>0.74786169999999996</c:v>
                </c:pt>
                <c:pt idx="586">
                  <c:v>0.71407980000000004</c:v>
                </c:pt>
                <c:pt idx="587">
                  <c:v>0.71452766999999995</c:v>
                </c:pt>
                <c:pt idx="588">
                  <c:v>0.72047850000000002</c:v>
                </c:pt>
                <c:pt idx="589">
                  <c:v>0.70665449999999996</c:v>
                </c:pt>
                <c:pt idx="590">
                  <c:v>0.68949055999999997</c:v>
                </c:pt>
                <c:pt idx="591">
                  <c:v>0.58053714000000001</c:v>
                </c:pt>
                <c:pt idx="592">
                  <c:v>0.75912243000000001</c:v>
                </c:pt>
                <c:pt idx="593">
                  <c:v>0.77321523000000003</c:v>
                </c:pt>
                <c:pt idx="594">
                  <c:v>0.76524853999999998</c:v>
                </c:pt>
                <c:pt idx="595">
                  <c:v>0.73062689999999997</c:v>
                </c:pt>
                <c:pt idx="596">
                  <c:v>0.69499694999999995</c:v>
                </c:pt>
                <c:pt idx="597">
                  <c:v>0.71330649999999995</c:v>
                </c:pt>
                <c:pt idx="598">
                  <c:v>0.72707915000000001</c:v>
                </c:pt>
                <c:pt idx="599">
                  <c:v>0.73340994000000004</c:v>
                </c:pt>
                <c:pt idx="600">
                  <c:v>0.74155839999999995</c:v>
                </c:pt>
                <c:pt idx="601">
                  <c:v>0.74492700000000001</c:v>
                </c:pt>
                <c:pt idx="602">
                  <c:v>0.7609996</c:v>
                </c:pt>
                <c:pt idx="603">
                  <c:v>0.74287444000000002</c:v>
                </c:pt>
                <c:pt idx="604">
                  <c:v>0.7432436</c:v>
                </c:pt>
                <c:pt idx="605">
                  <c:v>0.756637</c:v>
                </c:pt>
                <c:pt idx="606">
                  <c:v>0.99766505000000005</c:v>
                </c:pt>
                <c:pt idx="607">
                  <c:v>0.79773179999999999</c:v>
                </c:pt>
                <c:pt idx="608">
                  <c:v>0.91297740000000005</c:v>
                </c:pt>
                <c:pt idx="609">
                  <c:v>1.0477984</c:v>
                </c:pt>
                <c:pt idx="610">
                  <c:v>0.95804999999999996</c:v>
                </c:pt>
                <c:pt idx="611">
                  <c:v>0.73974430000000002</c:v>
                </c:pt>
                <c:pt idx="612">
                  <c:v>0.72056920000000002</c:v>
                </c:pt>
                <c:pt idx="613">
                  <c:v>0.72888280000000005</c:v>
                </c:pt>
                <c:pt idx="614">
                  <c:v>0.70468459999999999</c:v>
                </c:pt>
                <c:pt idx="615">
                  <c:v>0.67705196000000001</c:v>
                </c:pt>
                <c:pt idx="616">
                  <c:v>0.75309360000000003</c:v>
                </c:pt>
                <c:pt idx="617">
                  <c:v>0.77569633999999998</c:v>
                </c:pt>
                <c:pt idx="618">
                  <c:v>0.77457509999999996</c:v>
                </c:pt>
                <c:pt idx="619">
                  <c:v>0.97838049999999999</c:v>
                </c:pt>
                <c:pt idx="620">
                  <c:v>0.95488775000000004</c:v>
                </c:pt>
                <c:pt idx="621">
                  <c:v>1.0024668999999999</c:v>
                </c:pt>
                <c:pt idx="622">
                  <c:v>0.73734739999999999</c:v>
                </c:pt>
                <c:pt idx="623">
                  <c:v>0.99919939999999996</c:v>
                </c:pt>
                <c:pt idx="624">
                  <c:v>0.72363140000000004</c:v>
                </c:pt>
                <c:pt idx="625">
                  <c:v>1.0022633000000001</c:v>
                </c:pt>
                <c:pt idx="626">
                  <c:v>1.0018952999999999</c:v>
                </c:pt>
                <c:pt idx="627">
                  <c:v>1.0123819000000001</c:v>
                </c:pt>
                <c:pt idx="628">
                  <c:v>1.0043626999999999</c:v>
                </c:pt>
                <c:pt idx="629">
                  <c:v>1.0142928</c:v>
                </c:pt>
                <c:pt idx="630">
                  <c:v>0.94587619999999994</c:v>
                </c:pt>
                <c:pt idx="631">
                  <c:v>0.79251780000000005</c:v>
                </c:pt>
                <c:pt idx="632">
                  <c:v>0.78012382999999996</c:v>
                </c:pt>
                <c:pt idx="633">
                  <c:v>0.71036845000000004</c:v>
                </c:pt>
                <c:pt idx="634">
                  <c:v>0.61834716999999995</c:v>
                </c:pt>
                <c:pt idx="635">
                  <c:v>0.53367450000000005</c:v>
                </c:pt>
                <c:pt idx="636">
                  <c:v>0.43761164000000002</c:v>
                </c:pt>
                <c:pt idx="637">
                  <c:v>0.36163896000000001</c:v>
                </c:pt>
                <c:pt idx="638">
                  <c:v>0.26853955000000002</c:v>
                </c:pt>
                <c:pt idx="639">
                  <c:v>0.17626223999999999</c:v>
                </c:pt>
                <c:pt idx="640">
                  <c:v>0.69920610000000005</c:v>
                </c:pt>
                <c:pt idx="641">
                  <c:v>0.69381124000000005</c:v>
                </c:pt>
                <c:pt idx="642">
                  <c:v>0.62582389999999999</c:v>
                </c:pt>
                <c:pt idx="643">
                  <c:v>0.45229944999999999</c:v>
                </c:pt>
                <c:pt idx="644">
                  <c:v>0.42667103000000001</c:v>
                </c:pt>
                <c:pt idx="645">
                  <c:v>0.4699758</c:v>
                </c:pt>
                <c:pt idx="646">
                  <c:v>0.4915871</c:v>
                </c:pt>
                <c:pt idx="647">
                  <c:v>0.48513106</c:v>
                </c:pt>
                <c:pt idx="648">
                  <c:v>0.49748360000000003</c:v>
                </c:pt>
                <c:pt idx="649">
                  <c:v>0.49494532000000002</c:v>
                </c:pt>
                <c:pt idx="650">
                  <c:v>0.53982043000000002</c:v>
                </c:pt>
                <c:pt idx="651">
                  <c:v>0.53043306000000001</c:v>
                </c:pt>
                <c:pt idx="652">
                  <c:v>0.55277560000000003</c:v>
                </c:pt>
                <c:pt idx="653">
                  <c:v>0.52269595999999996</c:v>
                </c:pt>
                <c:pt idx="654">
                  <c:v>0.74573579999999995</c:v>
                </c:pt>
                <c:pt idx="655">
                  <c:v>0.72569793000000005</c:v>
                </c:pt>
                <c:pt idx="656">
                  <c:v>0.55896723000000004</c:v>
                </c:pt>
                <c:pt idx="657">
                  <c:v>0.20013297999999999</c:v>
                </c:pt>
                <c:pt idx="658">
                  <c:v>0.31342896999999997</c:v>
                </c:pt>
                <c:pt idx="659">
                  <c:v>0.12836449</c:v>
                </c:pt>
                <c:pt idx="660">
                  <c:v>9.2747889999999999E-2</c:v>
                </c:pt>
                <c:pt idx="661">
                  <c:v>9.2730580000000007E-2</c:v>
                </c:pt>
                <c:pt idx="662">
                  <c:v>0.14871137000000001</c:v>
                </c:pt>
                <c:pt idx="663">
                  <c:v>7.0549965000000006E-2</c:v>
                </c:pt>
                <c:pt idx="664">
                  <c:v>0.13965150000000001</c:v>
                </c:pt>
                <c:pt idx="665">
                  <c:v>0.27712986000000001</c:v>
                </c:pt>
                <c:pt idx="666">
                  <c:v>0.36994648000000002</c:v>
                </c:pt>
                <c:pt idx="667">
                  <c:v>0.18191819000000001</c:v>
                </c:pt>
                <c:pt idx="668">
                  <c:v>0.30225790000000002</c:v>
                </c:pt>
                <c:pt idx="669">
                  <c:v>0.32130950000000003</c:v>
                </c:pt>
                <c:pt idx="670">
                  <c:v>0.41699553</c:v>
                </c:pt>
                <c:pt idx="671">
                  <c:v>0.32475638000000001</c:v>
                </c:pt>
                <c:pt idx="672">
                  <c:v>0.39058837000000002</c:v>
                </c:pt>
                <c:pt idx="673">
                  <c:v>0.3556127</c:v>
                </c:pt>
                <c:pt idx="674">
                  <c:v>0.31192783000000002</c:v>
                </c:pt>
                <c:pt idx="675">
                  <c:v>0.35010928000000002</c:v>
                </c:pt>
                <c:pt idx="676">
                  <c:v>0.43608954999999999</c:v>
                </c:pt>
                <c:pt idx="677">
                  <c:v>0.47831413</c:v>
                </c:pt>
                <c:pt idx="678">
                  <c:v>0.71095609999999998</c:v>
                </c:pt>
                <c:pt idx="679">
                  <c:v>0.65715056999999999</c:v>
                </c:pt>
                <c:pt idx="680">
                  <c:v>0.50590559999999996</c:v>
                </c:pt>
                <c:pt idx="681">
                  <c:v>0.26127057999999997</c:v>
                </c:pt>
                <c:pt idx="682">
                  <c:v>0.21912956</c:v>
                </c:pt>
                <c:pt idx="683">
                  <c:v>0.18628085999999999</c:v>
                </c:pt>
                <c:pt idx="684">
                  <c:v>6.8820049999999994E-2</c:v>
                </c:pt>
                <c:pt idx="685">
                  <c:v>8.6122130000000005E-2</c:v>
                </c:pt>
                <c:pt idx="686">
                  <c:v>5.9056289999999997E-2</c:v>
                </c:pt>
                <c:pt idx="687">
                  <c:v>0.13248333000000001</c:v>
                </c:pt>
                <c:pt idx="688">
                  <c:v>0.14419118</c:v>
                </c:pt>
                <c:pt idx="689">
                  <c:v>0.26383277999999999</c:v>
                </c:pt>
                <c:pt idx="690">
                  <c:v>0.40725735000000002</c:v>
                </c:pt>
                <c:pt idx="691">
                  <c:v>0.35006862999999999</c:v>
                </c:pt>
                <c:pt idx="692">
                  <c:v>0.31422830000000002</c:v>
                </c:pt>
                <c:pt idx="693">
                  <c:v>0.31294125</c:v>
                </c:pt>
                <c:pt idx="694">
                  <c:v>0.46083856000000001</c:v>
                </c:pt>
                <c:pt idx="695">
                  <c:v>0.35918023999999998</c:v>
                </c:pt>
                <c:pt idx="696">
                  <c:v>0.36394182000000003</c:v>
                </c:pt>
                <c:pt idx="697">
                  <c:v>0.37616939999999999</c:v>
                </c:pt>
                <c:pt idx="698">
                  <c:v>0.48706818000000002</c:v>
                </c:pt>
                <c:pt idx="699">
                  <c:v>0.45942664</c:v>
                </c:pt>
                <c:pt idx="700">
                  <c:v>0.49830311999999999</c:v>
                </c:pt>
                <c:pt idx="701">
                  <c:v>0.56914640000000005</c:v>
                </c:pt>
                <c:pt idx="702">
                  <c:v>0.73780679999999998</c:v>
                </c:pt>
                <c:pt idx="703">
                  <c:v>0.74261796000000002</c:v>
                </c:pt>
                <c:pt idx="704">
                  <c:v>0.72073580000000004</c:v>
                </c:pt>
                <c:pt idx="705">
                  <c:v>0.40719392999999998</c:v>
                </c:pt>
                <c:pt idx="706">
                  <c:v>0.31347533999999999</c:v>
                </c:pt>
                <c:pt idx="707">
                  <c:v>0.21658298000000001</c:v>
                </c:pt>
                <c:pt idx="708">
                  <c:v>9.4266890000000006E-2</c:v>
                </c:pt>
                <c:pt idx="709">
                  <c:v>0.13283623999999999</c:v>
                </c:pt>
                <c:pt idx="710">
                  <c:v>0.14083287</c:v>
                </c:pt>
                <c:pt idx="711">
                  <c:v>0.13199036</c:v>
                </c:pt>
                <c:pt idx="712">
                  <c:v>0.43169839999999998</c:v>
                </c:pt>
                <c:pt idx="713">
                  <c:v>0.4741919</c:v>
                </c:pt>
                <c:pt idx="714">
                  <c:v>0.55008679999999999</c:v>
                </c:pt>
                <c:pt idx="715">
                  <c:v>0.39410317</c:v>
                </c:pt>
                <c:pt idx="716">
                  <c:v>0.43184193999999998</c:v>
                </c:pt>
                <c:pt idx="717">
                  <c:v>0.51719915999999999</c:v>
                </c:pt>
                <c:pt idx="718">
                  <c:v>0.51854104000000001</c:v>
                </c:pt>
                <c:pt idx="719">
                  <c:v>0.54680910000000005</c:v>
                </c:pt>
                <c:pt idx="720">
                  <c:v>0.62748163999999995</c:v>
                </c:pt>
                <c:pt idx="721">
                  <c:v>0.66598815</c:v>
                </c:pt>
                <c:pt idx="722">
                  <c:v>0.70264360000000003</c:v>
                </c:pt>
                <c:pt idx="723">
                  <c:v>0.7090765</c:v>
                </c:pt>
                <c:pt idx="724">
                  <c:v>0.72042346000000002</c:v>
                </c:pt>
                <c:pt idx="725">
                  <c:v>0.73255444000000003</c:v>
                </c:pt>
                <c:pt idx="726">
                  <c:v>0.77460379999999995</c:v>
                </c:pt>
                <c:pt idx="727">
                  <c:v>0.77411806999999999</c:v>
                </c:pt>
                <c:pt idx="728">
                  <c:v>0.76835319999999996</c:v>
                </c:pt>
                <c:pt idx="729">
                  <c:v>0.74002659999999998</c:v>
                </c:pt>
                <c:pt idx="730">
                  <c:v>0.66379520000000003</c:v>
                </c:pt>
                <c:pt idx="731">
                  <c:v>0.51882349999999999</c:v>
                </c:pt>
                <c:pt idx="732">
                  <c:v>0.39234245000000001</c:v>
                </c:pt>
                <c:pt idx="733">
                  <c:v>0.35026854000000002</c:v>
                </c:pt>
                <c:pt idx="734">
                  <c:v>0.3068439</c:v>
                </c:pt>
                <c:pt idx="735">
                  <c:v>0.30192465000000002</c:v>
                </c:pt>
                <c:pt idx="736">
                  <c:v>0.59923130000000002</c:v>
                </c:pt>
                <c:pt idx="737">
                  <c:v>0.53394156999999998</c:v>
                </c:pt>
                <c:pt idx="738">
                  <c:v>0.43296646999999999</c:v>
                </c:pt>
                <c:pt idx="739">
                  <c:v>0.32777348000000001</c:v>
                </c:pt>
                <c:pt idx="740">
                  <c:v>0.46323627000000001</c:v>
                </c:pt>
                <c:pt idx="741">
                  <c:v>0.55281060000000004</c:v>
                </c:pt>
                <c:pt idx="742">
                  <c:v>0.65979469999999996</c:v>
                </c:pt>
                <c:pt idx="743">
                  <c:v>0.66004443000000002</c:v>
                </c:pt>
                <c:pt idx="744">
                  <c:v>0.73458767000000003</c:v>
                </c:pt>
                <c:pt idx="745">
                  <c:v>0.74314329999999995</c:v>
                </c:pt>
                <c:pt idx="746">
                  <c:v>0.74347269999999999</c:v>
                </c:pt>
                <c:pt idx="747">
                  <c:v>0.74807449999999998</c:v>
                </c:pt>
                <c:pt idx="748">
                  <c:v>0.75876279999999996</c:v>
                </c:pt>
                <c:pt idx="749">
                  <c:v>0.7505849</c:v>
                </c:pt>
                <c:pt idx="750">
                  <c:v>0.77980596000000002</c:v>
                </c:pt>
                <c:pt idx="751">
                  <c:v>0.77972406000000005</c:v>
                </c:pt>
                <c:pt idx="752">
                  <c:v>0.77172660000000004</c:v>
                </c:pt>
                <c:pt idx="753">
                  <c:v>0.74281657000000001</c:v>
                </c:pt>
                <c:pt idx="754">
                  <c:v>0.69067955000000003</c:v>
                </c:pt>
                <c:pt idx="755">
                  <c:v>0.63403940000000003</c:v>
                </c:pt>
                <c:pt idx="756">
                  <c:v>0.59586470000000002</c:v>
                </c:pt>
                <c:pt idx="757">
                  <c:v>0.50272905999999995</c:v>
                </c:pt>
                <c:pt idx="758">
                  <c:v>0.54482109999999995</c:v>
                </c:pt>
                <c:pt idx="759">
                  <c:v>0.61736369999999996</c:v>
                </c:pt>
                <c:pt idx="760">
                  <c:v>0.75774973999999995</c:v>
                </c:pt>
                <c:pt idx="761">
                  <c:v>0.76155269999999997</c:v>
                </c:pt>
                <c:pt idx="762">
                  <c:v>0.75060623999999998</c:v>
                </c:pt>
                <c:pt idx="763">
                  <c:v>0.59120302999999996</c:v>
                </c:pt>
                <c:pt idx="764">
                  <c:v>0.57693660000000002</c:v>
                </c:pt>
                <c:pt idx="765">
                  <c:v>0.57820990000000005</c:v>
                </c:pt>
                <c:pt idx="766">
                  <c:v>0.66086840000000002</c:v>
                </c:pt>
                <c:pt idx="767">
                  <c:v>0.64648110000000003</c:v>
                </c:pt>
                <c:pt idx="768">
                  <c:v>0.57353149999999997</c:v>
                </c:pt>
                <c:pt idx="769">
                  <c:v>0.638262</c:v>
                </c:pt>
                <c:pt idx="770">
                  <c:v>0.61973109999999998</c:v>
                </c:pt>
                <c:pt idx="771">
                  <c:v>0.62606689999999998</c:v>
                </c:pt>
                <c:pt idx="772">
                  <c:v>0.66449493000000004</c:v>
                </c:pt>
                <c:pt idx="773">
                  <c:v>0.69069170000000002</c:v>
                </c:pt>
                <c:pt idx="774">
                  <c:v>0.76881169999999999</c:v>
                </c:pt>
                <c:pt idx="775">
                  <c:v>0.75994574999999998</c:v>
                </c:pt>
                <c:pt idx="776">
                  <c:v>0.76816755999999997</c:v>
                </c:pt>
                <c:pt idx="777">
                  <c:v>0.71942740000000005</c:v>
                </c:pt>
                <c:pt idx="778">
                  <c:v>0.57330859999999995</c:v>
                </c:pt>
                <c:pt idx="779">
                  <c:v>0.64096074999999997</c:v>
                </c:pt>
                <c:pt idx="780">
                  <c:v>0.63148903999999995</c:v>
                </c:pt>
                <c:pt idx="781">
                  <c:v>0.64225209999999999</c:v>
                </c:pt>
                <c:pt idx="782">
                  <c:v>0.63840454999999996</c:v>
                </c:pt>
                <c:pt idx="783">
                  <c:v>0.63847566</c:v>
                </c:pt>
                <c:pt idx="784">
                  <c:v>0.74924415</c:v>
                </c:pt>
                <c:pt idx="785">
                  <c:v>0.76088990000000001</c:v>
                </c:pt>
                <c:pt idx="786">
                  <c:v>0.76497820000000005</c:v>
                </c:pt>
                <c:pt idx="787">
                  <c:v>0.71400920000000001</c:v>
                </c:pt>
                <c:pt idx="788">
                  <c:v>0.652115</c:v>
                </c:pt>
                <c:pt idx="789">
                  <c:v>0.70352250000000005</c:v>
                </c:pt>
                <c:pt idx="790">
                  <c:v>0.72223026000000001</c:v>
                </c:pt>
                <c:pt idx="791">
                  <c:v>0.73138725999999998</c:v>
                </c:pt>
                <c:pt idx="792">
                  <c:v>0.72114604999999998</c:v>
                </c:pt>
                <c:pt idx="793">
                  <c:v>0.740564</c:v>
                </c:pt>
                <c:pt idx="794">
                  <c:v>0.73176399999999997</c:v>
                </c:pt>
                <c:pt idx="795">
                  <c:v>0.74913169999999996</c:v>
                </c:pt>
                <c:pt idx="796">
                  <c:v>0.74916285000000005</c:v>
                </c:pt>
                <c:pt idx="797">
                  <c:v>0.74424606999999998</c:v>
                </c:pt>
                <c:pt idx="798">
                  <c:v>0.78267370000000003</c:v>
                </c:pt>
                <c:pt idx="799">
                  <c:v>0.7839971</c:v>
                </c:pt>
                <c:pt idx="800">
                  <c:v>0.78257549999999998</c:v>
                </c:pt>
                <c:pt idx="801">
                  <c:v>0.76055806999999997</c:v>
                </c:pt>
                <c:pt idx="802">
                  <c:v>0.70098059999999995</c:v>
                </c:pt>
                <c:pt idx="803">
                  <c:v>0.71499573999999999</c:v>
                </c:pt>
                <c:pt idx="804">
                  <c:v>0.72425139999999999</c:v>
                </c:pt>
                <c:pt idx="805">
                  <c:v>0.72175959999999995</c:v>
                </c:pt>
                <c:pt idx="806">
                  <c:v>0.72897449999999997</c:v>
                </c:pt>
                <c:pt idx="807">
                  <c:v>0.73621159999999997</c:v>
                </c:pt>
                <c:pt idx="808">
                  <c:v>0.77224559999999998</c:v>
                </c:pt>
                <c:pt idx="809">
                  <c:v>0.78002329999999998</c:v>
                </c:pt>
                <c:pt idx="810">
                  <c:v>0.77364427000000002</c:v>
                </c:pt>
                <c:pt idx="811">
                  <c:v>0.74918943999999998</c:v>
                </c:pt>
                <c:pt idx="812">
                  <c:v>0.70021427000000003</c:v>
                </c:pt>
                <c:pt idx="813">
                  <c:v>0.72047095999999999</c:v>
                </c:pt>
                <c:pt idx="814">
                  <c:v>0.72076430000000002</c:v>
                </c:pt>
                <c:pt idx="815">
                  <c:v>0.72576209999999997</c:v>
                </c:pt>
                <c:pt idx="816">
                  <c:v>0.73394143999999994</c:v>
                </c:pt>
                <c:pt idx="817">
                  <c:v>0.73599064000000003</c:v>
                </c:pt>
                <c:pt idx="818">
                  <c:v>0.73335450000000002</c:v>
                </c:pt>
                <c:pt idx="819">
                  <c:v>0.71847682999999996</c:v>
                </c:pt>
                <c:pt idx="820">
                  <c:v>0.72135550000000004</c:v>
                </c:pt>
                <c:pt idx="821">
                  <c:v>0.75163853000000003</c:v>
                </c:pt>
                <c:pt idx="822">
                  <c:v>0.76583809999999997</c:v>
                </c:pt>
                <c:pt idx="823">
                  <c:v>0.76773190000000002</c:v>
                </c:pt>
                <c:pt idx="824">
                  <c:v>0.75469005</c:v>
                </c:pt>
                <c:pt idx="825">
                  <c:v>0.53769606000000003</c:v>
                </c:pt>
                <c:pt idx="826">
                  <c:v>0.53456090000000001</c:v>
                </c:pt>
                <c:pt idx="827">
                  <c:v>0.51938563999999998</c:v>
                </c:pt>
                <c:pt idx="828">
                  <c:v>0.52014106999999998</c:v>
                </c:pt>
                <c:pt idx="829">
                  <c:v>0.49487187999999999</c:v>
                </c:pt>
                <c:pt idx="830">
                  <c:v>0.50629573999999999</c:v>
                </c:pt>
                <c:pt idx="831">
                  <c:v>0.52853799999999995</c:v>
                </c:pt>
                <c:pt idx="832">
                  <c:v>0.74683600000000006</c:v>
                </c:pt>
                <c:pt idx="833">
                  <c:v>0.73971975000000001</c:v>
                </c:pt>
                <c:pt idx="834">
                  <c:v>0.71029145000000005</c:v>
                </c:pt>
                <c:pt idx="835">
                  <c:v>0.52961849999999999</c:v>
                </c:pt>
                <c:pt idx="836">
                  <c:v>0.5366242</c:v>
                </c:pt>
                <c:pt idx="837">
                  <c:v>0.51430500000000001</c:v>
                </c:pt>
                <c:pt idx="838">
                  <c:v>0.48928949999999999</c:v>
                </c:pt>
                <c:pt idx="839">
                  <c:v>0.56698483</c:v>
                </c:pt>
                <c:pt idx="840">
                  <c:v>0.62294289999999997</c:v>
                </c:pt>
                <c:pt idx="841">
                  <c:v>0.57690876999999996</c:v>
                </c:pt>
                <c:pt idx="842">
                  <c:v>0.610263</c:v>
                </c:pt>
                <c:pt idx="843">
                  <c:v>0.57315640000000001</c:v>
                </c:pt>
                <c:pt idx="844">
                  <c:v>0.6054678</c:v>
                </c:pt>
                <c:pt idx="845">
                  <c:v>0.63607789999999997</c:v>
                </c:pt>
                <c:pt idx="846">
                  <c:v>0.76373809999999998</c:v>
                </c:pt>
                <c:pt idx="847">
                  <c:v>0.76661639999999998</c:v>
                </c:pt>
                <c:pt idx="848">
                  <c:v>0.75383173999999997</c:v>
                </c:pt>
                <c:pt idx="849">
                  <c:v>0.57757144999999999</c:v>
                </c:pt>
                <c:pt idx="850">
                  <c:v>0.51183230000000002</c:v>
                </c:pt>
                <c:pt idx="851">
                  <c:v>0.45612894999999998</c:v>
                </c:pt>
                <c:pt idx="852">
                  <c:v>0.36739796000000002</c:v>
                </c:pt>
                <c:pt idx="853">
                  <c:v>0.40586674</c:v>
                </c:pt>
                <c:pt idx="854">
                  <c:v>0.41108620000000001</c:v>
                </c:pt>
                <c:pt idx="855">
                  <c:v>0.44040859999999998</c:v>
                </c:pt>
                <c:pt idx="856">
                  <c:v>0.71277239999999997</c:v>
                </c:pt>
                <c:pt idx="857">
                  <c:v>0.65947926000000001</c:v>
                </c:pt>
                <c:pt idx="858">
                  <c:v>0.62010770000000004</c:v>
                </c:pt>
                <c:pt idx="859">
                  <c:v>0.4240218</c:v>
                </c:pt>
                <c:pt idx="860">
                  <c:v>0.46623838000000001</c:v>
                </c:pt>
                <c:pt idx="861">
                  <c:v>0.49723104000000001</c:v>
                </c:pt>
                <c:pt idx="862">
                  <c:v>0.53939855000000003</c:v>
                </c:pt>
                <c:pt idx="863">
                  <c:v>0.55071530000000002</c:v>
                </c:pt>
                <c:pt idx="864">
                  <c:v>0.57375293999999999</c:v>
                </c:pt>
                <c:pt idx="865">
                  <c:v>0.56794374999999997</c:v>
                </c:pt>
                <c:pt idx="866">
                  <c:v>0.50037500000000001</c:v>
                </c:pt>
                <c:pt idx="867">
                  <c:v>0.56517284999999995</c:v>
                </c:pt>
                <c:pt idx="868">
                  <c:v>0.50742019999999999</c:v>
                </c:pt>
                <c:pt idx="869">
                  <c:v>0.53858269999999997</c:v>
                </c:pt>
                <c:pt idx="870">
                  <c:v>0.74801879999999998</c:v>
                </c:pt>
                <c:pt idx="871">
                  <c:v>0.74171520000000002</c:v>
                </c:pt>
                <c:pt idx="872">
                  <c:v>0.63124334999999998</c:v>
                </c:pt>
                <c:pt idx="873">
                  <c:v>0.35993764</c:v>
                </c:pt>
                <c:pt idx="874">
                  <c:v>0.33418804000000002</c:v>
                </c:pt>
                <c:pt idx="875">
                  <c:v>0.31203964000000001</c:v>
                </c:pt>
                <c:pt idx="876">
                  <c:v>0.4156668</c:v>
                </c:pt>
                <c:pt idx="877">
                  <c:v>0.29697309999999999</c:v>
                </c:pt>
                <c:pt idx="878">
                  <c:v>0.18006901</c:v>
                </c:pt>
                <c:pt idx="879">
                  <c:v>0.16899844999999999</c:v>
                </c:pt>
                <c:pt idx="880">
                  <c:v>0.46026093000000001</c:v>
                </c:pt>
                <c:pt idx="881">
                  <c:v>0.44278600000000001</c:v>
                </c:pt>
                <c:pt idx="882">
                  <c:v>0.54832499999999995</c:v>
                </c:pt>
                <c:pt idx="883">
                  <c:v>0.45686462999999999</c:v>
                </c:pt>
                <c:pt idx="884">
                  <c:v>0.34963812999999999</c:v>
                </c:pt>
                <c:pt idx="885">
                  <c:v>0.37860962999999997</c:v>
                </c:pt>
                <c:pt idx="886">
                  <c:v>0.35420467999999999</c:v>
                </c:pt>
                <c:pt idx="887">
                  <c:v>0.38421565000000002</c:v>
                </c:pt>
                <c:pt idx="888">
                  <c:v>0.44525677000000002</c:v>
                </c:pt>
                <c:pt idx="889">
                  <c:v>0.49934566000000002</c:v>
                </c:pt>
                <c:pt idx="890">
                  <c:v>0.55754130000000002</c:v>
                </c:pt>
                <c:pt idx="891">
                  <c:v>0.50077665000000005</c:v>
                </c:pt>
                <c:pt idx="892">
                  <c:v>0.54217099999999996</c:v>
                </c:pt>
                <c:pt idx="893">
                  <c:v>0.65240359999999997</c:v>
                </c:pt>
                <c:pt idx="894">
                  <c:v>0.76273053999999996</c:v>
                </c:pt>
                <c:pt idx="895">
                  <c:v>0.77468269999999995</c:v>
                </c:pt>
                <c:pt idx="896">
                  <c:v>0.75557989999999997</c:v>
                </c:pt>
                <c:pt idx="897">
                  <c:v>0.67095329999999997</c:v>
                </c:pt>
                <c:pt idx="898">
                  <c:v>0.50024234999999995</c:v>
                </c:pt>
                <c:pt idx="899">
                  <c:v>0.42021503999999998</c:v>
                </c:pt>
                <c:pt idx="900">
                  <c:v>0.47680038000000002</c:v>
                </c:pt>
                <c:pt idx="901">
                  <c:v>0.37075192000000001</c:v>
                </c:pt>
                <c:pt idx="902">
                  <c:v>0.29996988000000002</c:v>
                </c:pt>
                <c:pt idx="903">
                  <c:v>0.44999119999999998</c:v>
                </c:pt>
                <c:pt idx="904">
                  <c:v>0.69354899999999997</c:v>
                </c:pt>
                <c:pt idx="905">
                  <c:v>0.66261049999999999</c:v>
                </c:pt>
                <c:pt idx="906">
                  <c:v>0.57873600000000003</c:v>
                </c:pt>
                <c:pt idx="907">
                  <c:v>0.42702245999999999</c:v>
                </c:pt>
                <c:pt idx="908">
                  <c:v>0.43710654999999998</c:v>
                </c:pt>
                <c:pt idx="909">
                  <c:v>0.60123749999999998</c:v>
                </c:pt>
                <c:pt idx="910">
                  <c:v>0.62269220000000003</c:v>
                </c:pt>
                <c:pt idx="911">
                  <c:v>0.67269902999999998</c:v>
                </c:pt>
                <c:pt idx="912">
                  <c:v>0.70214659999999995</c:v>
                </c:pt>
                <c:pt idx="913">
                  <c:v>0.71463010000000005</c:v>
                </c:pt>
                <c:pt idx="914">
                  <c:v>0.72018470000000001</c:v>
                </c:pt>
                <c:pt idx="915">
                  <c:v>0.73697513000000003</c:v>
                </c:pt>
                <c:pt idx="916">
                  <c:v>0.73392120000000005</c:v>
                </c:pt>
                <c:pt idx="917">
                  <c:v>0.74714639999999999</c:v>
                </c:pt>
                <c:pt idx="918">
                  <c:v>0.78219780000000005</c:v>
                </c:pt>
                <c:pt idx="919">
                  <c:v>0.78446890000000002</c:v>
                </c:pt>
                <c:pt idx="920">
                  <c:v>0.78308960000000005</c:v>
                </c:pt>
                <c:pt idx="921">
                  <c:v>0.74131477000000001</c:v>
                </c:pt>
                <c:pt idx="922">
                  <c:v>0.70409200000000005</c:v>
                </c:pt>
                <c:pt idx="923">
                  <c:v>0.62055839999999995</c:v>
                </c:pt>
                <c:pt idx="924">
                  <c:v>0.60739505000000005</c:v>
                </c:pt>
                <c:pt idx="925">
                  <c:v>0.60850939999999998</c:v>
                </c:pt>
                <c:pt idx="926">
                  <c:v>0.60621259999999999</c:v>
                </c:pt>
                <c:pt idx="927">
                  <c:v>0.67685074000000001</c:v>
                </c:pt>
                <c:pt idx="928">
                  <c:v>0.76435934999999999</c:v>
                </c:pt>
                <c:pt idx="929">
                  <c:v>0.77366440000000003</c:v>
                </c:pt>
                <c:pt idx="930">
                  <c:v>0.77323350000000002</c:v>
                </c:pt>
                <c:pt idx="931">
                  <c:v>0.7264043</c:v>
                </c:pt>
                <c:pt idx="932">
                  <c:v>0.58247389999999999</c:v>
                </c:pt>
                <c:pt idx="933">
                  <c:v>0.70852910000000002</c:v>
                </c:pt>
                <c:pt idx="934">
                  <c:v>0.71789323999999999</c:v>
                </c:pt>
                <c:pt idx="935">
                  <c:v>0.73044469999999995</c:v>
                </c:pt>
                <c:pt idx="936">
                  <c:v>0.73140780000000005</c:v>
                </c:pt>
                <c:pt idx="937">
                  <c:v>0.72350630000000005</c:v>
                </c:pt>
                <c:pt idx="938">
                  <c:v>0.74637370000000003</c:v>
                </c:pt>
                <c:pt idx="939">
                  <c:v>0.74107736000000002</c:v>
                </c:pt>
                <c:pt idx="940">
                  <c:v>0.74060769999999998</c:v>
                </c:pt>
                <c:pt idx="941">
                  <c:v>0.75620770000000004</c:v>
                </c:pt>
                <c:pt idx="942">
                  <c:v>0.79441399999999995</c:v>
                </c:pt>
                <c:pt idx="943">
                  <c:v>0.79535359999999999</c:v>
                </c:pt>
                <c:pt idx="944">
                  <c:v>0.78820692999999997</c:v>
                </c:pt>
                <c:pt idx="945">
                  <c:v>0.73453679999999999</c:v>
                </c:pt>
                <c:pt idx="946">
                  <c:v>0.62881640000000005</c:v>
                </c:pt>
                <c:pt idx="947">
                  <c:v>0.52051555999999999</c:v>
                </c:pt>
                <c:pt idx="948">
                  <c:v>0.45531756000000001</c:v>
                </c:pt>
                <c:pt idx="949">
                  <c:v>0.42975819999999998</c:v>
                </c:pt>
                <c:pt idx="950">
                  <c:v>0.51620876999999998</c:v>
                </c:pt>
                <c:pt idx="951">
                  <c:v>0.5453481</c:v>
                </c:pt>
                <c:pt idx="952">
                  <c:v>0.74403350000000001</c:v>
                </c:pt>
                <c:pt idx="953">
                  <c:v>0.74958663999999997</c:v>
                </c:pt>
                <c:pt idx="954">
                  <c:v>0.74956769999999995</c:v>
                </c:pt>
                <c:pt idx="955">
                  <c:v>0.69752119999999995</c:v>
                </c:pt>
                <c:pt idx="956">
                  <c:v>0.53491670000000002</c:v>
                </c:pt>
                <c:pt idx="957">
                  <c:v>0.65454703999999997</c:v>
                </c:pt>
                <c:pt idx="958">
                  <c:v>0.65261990000000003</c:v>
                </c:pt>
                <c:pt idx="959">
                  <c:v>0.65868163000000002</c:v>
                </c:pt>
                <c:pt idx="960">
                  <c:v>0.67870149999999996</c:v>
                </c:pt>
                <c:pt idx="961">
                  <c:v>0.68299690000000002</c:v>
                </c:pt>
                <c:pt idx="962">
                  <c:v>0.69935219999999998</c:v>
                </c:pt>
                <c:pt idx="963">
                  <c:v>0.70804579999999995</c:v>
                </c:pt>
                <c:pt idx="964">
                  <c:v>0.70896393000000002</c:v>
                </c:pt>
                <c:pt idx="965">
                  <c:v>0.72431623999999994</c:v>
                </c:pt>
                <c:pt idx="966">
                  <c:v>0.77196187000000005</c:v>
                </c:pt>
                <c:pt idx="967">
                  <c:v>0.77554476000000006</c:v>
                </c:pt>
                <c:pt idx="968">
                  <c:v>0.76851493000000004</c:v>
                </c:pt>
                <c:pt idx="969">
                  <c:v>0.70994186000000004</c:v>
                </c:pt>
                <c:pt idx="970">
                  <c:v>0.52428823999999996</c:v>
                </c:pt>
                <c:pt idx="971">
                  <c:v>0.61235119999999998</c:v>
                </c:pt>
                <c:pt idx="972">
                  <c:v>0.54609620000000003</c:v>
                </c:pt>
                <c:pt idx="973">
                  <c:v>0.52346079999999995</c:v>
                </c:pt>
                <c:pt idx="974">
                  <c:v>0.53552940000000004</c:v>
                </c:pt>
                <c:pt idx="975">
                  <c:v>0.579538</c:v>
                </c:pt>
                <c:pt idx="976">
                  <c:v>0.75083876000000005</c:v>
                </c:pt>
                <c:pt idx="977">
                  <c:v>0.76190959999999996</c:v>
                </c:pt>
                <c:pt idx="978">
                  <c:v>0.76688003999999999</c:v>
                </c:pt>
                <c:pt idx="979">
                  <c:v>0.72821104999999997</c:v>
                </c:pt>
                <c:pt idx="980">
                  <c:v>0.72007489999999996</c:v>
                </c:pt>
                <c:pt idx="981">
                  <c:v>0.72553646999999999</c:v>
                </c:pt>
                <c:pt idx="982">
                  <c:v>0.72625819999999996</c:v>
                </c:pt>
                <c:pt idx="983">
                  <c:v>0.73609420000000003</c:v>
                </c:pt>
                <c:pt idx="984">
                  <c:v>0.73246630000000001</c:v>
                </c:pt>
                <c:pt idx="985">
                  <c:v>0.72644580000000003</c:v>
                </c:pt>
                <c:pt idx="986">
                  <c:v>0.74743926999999999</c:v>
                </c:pt>
                <c:pt idx="987">
                  <c:v>0.74660766000000001</c:v>
                </c:pt>
                <c:pt idx="988">
                  <c:v>0.74883865999999999</c:v>
                </c:pt>
                <c:pt idx="989">
                  <c:v>0.75360435000000003</c:v>
                </c:pt>
                <c:pt idx="990">
                  <c:v>0.7946628</c:v>
                </c:pt>
                <c:pt idx="991">
                  <c:v>0.79504980000000003</c:v>
                </c:pt>
                <c:pt idx="992">
                  <c:v>0.78173756999999999</c:v>
                </c:pt>
                <c:pt idx="993">
                  <c:v>0.71999215999999999</c:v>
                </c:pt>
                <c:pt idx="994">
                  <c:v>0.44738176000000002</c:v>
                </c:pt>
                <c:pt idx="995">
                  <c:v>0.44662731999999999</c:v>
                </c:pt>
                <c:pt idx="996">
                  <c:v>0.27481925000000001</c:v>
                </c:pt>
                <c:pt idx="997">
                  <c:v>0.23042858999999999</c:v>
                </c:pt>
                <c:pt idx="998">
                  <c:v>0.36217806000000002</c:v>
                </c:pt>
                <c:pt idx="999">
                  <c:v>0.41540205000000002</c:v>
                </c:pt>
                <c:pt idx="1000">
                  <c:v>0.65704346000000002</c:v>
                </c:pt>
                <c:pt idx="1001">
                  <c:v>0.71786123999999996</c:v>
                </c:pt>
                <c:pt idx="1002">
                  <c:v>0.73447580000000001</c:v>
                </c:pt>
                <c:pt idx="1003">
                  <c:v>0.65619059999999996</c:v>
                </c:pt>
                <c:pt idx="1004">
                  <c:v>0.55359820000000004</c:v>
                </c:pt>
                <c:pt idx="1005">
                  <c:v>0.67722669999999996</c:v>
                </c:pt>
                <c:pt idx="1006">
                  <c:v>0.71523225000000001</c:v>
                </c:pt>
                <c:pt idx="1007">
                  <c:v>0.72186344999999996</c:v>
                </c:pt>
                <c:pt idx="1008">
                  <c:v>0.72611890000000001</c:v>
                </c:pt>
                <c:pt idx="1009">
                  <c:v>0.72566754</c:v>
                </c:pt>
                <c:pt idx="1010">
                  <c:v>0.74347686999999996</c:v>
                </c:pt>
                <c:pt idx="1011">
                  <c:v>0.73626183999999995</c:v>
                </c:pt>
                <c:pt idx="1012">
                  <c:v>0.74765199999999998</c:v>
                </c:pt>
                <c:pt idx="1013">
                  <c:v>0.76157149999999996</c:v>
                </c:pt>
                <c:pt idx="1014">
                  <c:v>0.79058313000000002</c:v>
                </c:pt>
                <c:pt idx="1015">
                  <c:v>0.7935101</c:v>
                </c:pt>
                <c:pt idx="1016">
                  <c:v>0.78575200000000001</c:v>
                </c:pt>
                <c:pt idx="1017">
                  <c:v>0.73100739999999997</c:v>
                </c:pt>
                <c:pt idx="1018">
                  <c:v>0.64989269999999999</c:v>
                </c:pt>
                <c:pt idx="1019">
                  <c:v>0.54648507000000002</c:v>
                </c:pt>
                <c:pt idx="1020">
                  <c:v>0.52826530000000005</c:v>
                </c:pt>
                <c:pt idx="1021">
                  <c:v>0.44411388000000002</c:v>
                </c:pt>
                <c:pt idx="1022">
                  <c:v>0.51094437000000004</c:v>
                </c:pt>
                <c:pt idx="1023">
                  <c:v>0.45491271999999999</c:v>
                </c:pt>
                <c:pt idx="1024">
                  <c:v>0.73425894999999997</c:v>
                </c:pt>
                <c:pt idx="1025">
                  <c:v>0.75572790000000001</c:v>
                </c:pt>
                <c:pt idx="1026">
                  <c:v>0.7567623</c:v>
                </c:pt>
                <c:pt idx="1027">
                  <c:v>0.71794769999999997</c:v>
                </c:pt>
                <c:pt idx="1028">
                  <c:v>0.66645120000000002</c:v>
                </c:pt>
                <c:pt idx="1029">
                  <c:v>0.70591134</c:v>
                </c:pt>
                <c:pt idx="1030">
                  <c:v>0.712758</c:v>
                </c:pt>
                <c:pt idx="1031">
                  <c:v>0.72511760000000003</c:v>
                </c:pt>
                <c:pt idx="1032">
                  <c:v>0.73578060000000001</c:v>
                </c:pt>
                <c:pt idx="1033">
                  <c:v>0.74608819999999998</c:v>
                </c:pt>
                <c:pt idx="1034">
                  <c:v>0.74900966999999996</c:v>
                </c:pt>
                <c:pt idx="1035">
                  <c:v>0.74847907000000002</c:v>
                </c:pt>
                <c:pt idx="1036">
                  <c:v>0.75131269999999994</c:v>
                </c:pt>
                <c:pt idx="1037">
                  <c:v>0.76472806999999998</c:v>
                </c:pt>
                <c:pt idx="1038">
                  <c:v>0.83558080000000001</c:v>
                </c:pt>
                <c:pt idx="1039">
                  <c:v>0.79251749999999999</c:v>
                </c:pt>
                <c:pt idx="1040">
                  <c:v>0.79544959999999998</c:v>
                </c:pt>
                <c:pt idx="1041">
                  <c:v>0.76131355999999994</c:v>
                </c:pt>
                <c:pt idx="1042">
                  <c:v>0.71707160000000003</c:v>
                </c:pt>
                <c:pt idx="1043">
                  <c:v>0.68328476000000005</c:v>
                </c:pt>
                <c:pt idx="1044">
                  <c:v>0.6317256</c:v>
                </c:pt>
                <c:pt idx="1045">
                  <c:v>0.58609544999999996</c:v>
                </c:pt>
                <c:pt idx="1046">
                  <c:v>0.64579569999999997</c:v>
                </c:pt>
                <c:pt idx="1047">
                  <c:v>0.69969212999999997</c:v>
                </c:pt>
                <c:pt idx="1048">
                  <c:v>0.763239</c:v>
                </c:pt>
                <c:pt idx="1049">
                  <c:v>0.76305319999999999</c:v>
                </c:pt>
                <c:pt idx="1050">
                  <c:v>0.75764480000000001</c:v>
                </c:pt>
                <c:pt idx="1051">
                  <c:v>0.7155203</c:v>
                </c:pt>
                <c:pt idx="1052">
                  <c:v>0.69508630000000005</c:v>
                </c:pt>
                <c:pt idx="1053">
                  <c:v>0.7074781</c:v>
                </c:pt>
                <c:pt idx="1054">
                  <c:v>0.71566224000000001</c:v>
                </c:pt>
                <c:pt idx="1055">
                  <c:v>0.73524650000000003</c:v>
                </c:pt>
                <c:pt idx="1056">
                  <c:v>0.73376730000000001</c:v>
                </c:pt>
                <c:pt idx="1057">
                  <c:v>0.73503554000000004</c:v>
                </c:pt>
                <c:pt idx="1058">
                  <c:v>0.72756529999999997</c:v>
                </c:pt>
                <c:pt idx="1059">
                  <c:v>0.73016630000000005</c:v>
                </c:pt>
                <c:pt idx="1060">
                  <c:v>0.74245477000000004</c:v>
                </c:pt>
                <c:pt idx="1061">
                  <c:v>0.7527201</c:v>
                </c:pt>
                <c:pt idx="1062">
                  <c:v>0.79148819999999998</c:v>
                </c:pt>
                <c:pt idx="1063">
                  <c:v>0.79023069999999995</c:v>
                </c:pt>
                <c:pt idx="1064">
                  <c:v>0.78378890000000001</c:v>
                </c:pt>
                <c:pt idx="1065">
                  <c:v>0.73947609999999997</c:v>
                </c:pt>
                <c:pt idx="1066">
                  <c:v>0.6935905</c:v>
                </c:pt>
                <c:pt idx="1067">
                  <c:v>0.66835575999999997</c:v>
                </c:pt>
                <c:pt idx="1068">
                  <c:v>0.68162120000000004</c:v>
                </c:pt>
                <c:pt idx="1069">
                  <c:v>0.67157966000000002</c:v>
                </c:pt>
                <c:pt idx="1070">
                  <c:v>0.56952756999999998</c:v>
                </c:pt>
                <c:pt idx="1071">
                  <c:v>0.51343640000000001</c:v>
                </c:pt>
                <c:pt idx="1072">
                  <c:v>0.72730284999999995</c:v>
                </c:pt>
                <c:pt idx="1073">
                  <c:v>0.74448764000000001</c:v>
                </c:pt>
                <c:pt idx="1074">
                  <c:v>0.75442109999999996</c:v>
                </c:pt>
                <c:pt idx="1075">
                  <c:v>0.71117085000000002</c:v>
                </c:pt>
                <c:pt idx="1076">
                  <c:v>0.68249302999999995</c:v>
                </c:pt>
                <c:pt idx="1077">
                  <c:v>0.7101634</c:v>
                </c:pt>
                <c:pt idx="1078">
                  <c:v>0.72421939999999996</c:v>
                </c:pt>
                <c:pt idx="1079">
                  <c:v>0.72326296999999995</c:v>
                </c:pt>
                <c:pt idx="1080">
                  <c:v>0.71335875999999998</c:v>
                </c:pt>
                <c:pt idx="1081">
                  <c:v>0.72508260000000002</c:v>
                </c:pt>
                <c:pt idx="1082">
                  <c:v>0.73432547000000004</c:v>
                </c:pt>
                <c:pt idx="1083">
                  <c:v>0.73874366000000002</c:v>
                </c:pt>
                <c:pt idx="1084">
                  <c:v>0.74050510000000003</c:v>
                </c:pt>
                <c:pt idx="1085">
                  <c:v>0.75937694</c:v>
                </c:pt>
                <c:pt idx="1086">
                  <c:v>0.79404293999999997</c:v>
                </c:pt>
                <c:pt idx="1087">
                  <c:v>0.79137780000000002</c:v>
                </c:pt>
                <c:pt idx="1088">
                  <c:v>0.78840460000000001</c:v>
                </c:pt>
                <c:pt idx="1089">
                  <c:v>0.73267066000000003</c:v>
                </c:pt>
                <c:pt idx="1090">
                  <c:v>0.52181469999999996</c:v>
                </c:pt>
                <c:pt idx="1091">
                  <c:v>0.48010196999999999</c:v>
                </c:pt>
                <c:pt idx="1092">
                  <c:v>0.40686583999999998</c:v>
                </c:pt>
                <c:pt idx="1093">
                  <c:v>0.37280592000000001</c:v>
                </c:pt>
                <c:pt idx="1094">
                  <c:v>0.29258575999999997</c:v>
                </c:pt>
                <c:pt idx="1095">
                  <c:v>0.2769739</c:v>
                </c:pt>
                <c:pt idx="1096">
                  <c:v>0.67163645999999999</c:v>
                </c:pt>
                <c:pt idx="1097">
                  <c:v>0.72428155000000005</c:v>
                </c:pt>
                <c:pt idx="1098">
                  <c:v>0.74182700000000001</c:v>
                </c:pt>
                <c:pt idx="1099">
                  <c:v>0.69391170000000002</c:v>
                </c:pt>
                <c:pt idx="1100">
                  <c:v>0.51927970000000001</c:v>
                </c:pt>
                <c:pt idx="1101">
                  <c:v>0.70945919999999996</c:v>
                </c:pt>
                <c:pt idx="1102">
                  <c:v>0.71443020000000002</c:v>
                </c:pt>
                <c:pt idx="1103">
                  <c:v>0.73482144000000005</c:v>
                </c:pt>
                <c:pt idx="1104">
                  <c:v>0.73799939999999997</c:v>
                </c:pt>
                <c:pt idx="1105">
                  <c:v>0.74191797000000004</c:v>
                </c:pt>
                <c:pt idx="1106">
                  <c:v>0.75894220000000001</c:v>
                </c:pt>
                <c:pt idx="1107">
                  <c:v>0.76704543999999997</c:v>
                </c:pt>
                <c:pt idx="1108">
                  <c:v>1.0604521</c:v>
                </c:pt>
                <c:pt idx="1109">
                  <c:v>1.0625781000000001</c:v>
                </c:pt>
                <c:pt idx="1110">
                  <c:v>0.79909839999999999</c:v>
                </c:pt>
                <c:pt idx="1111">
                  <c:v>0.79754274999999997</c:v>
                </c:pt>
                <c:pt idx="1112">
                  <c:v>0.78149586999999998</c:v>
                </c:pt>
                <c:pt idx="1113">
                  <c:v>0.72969430000000002</c:v>
                </c:pt>
                <c:pt idx="1114">
                  <c:v>0.60626393999999995</c:v>
                </c:pt>
                <c:pt idx="1115">
                  <c:v>0.50097420000000004</c:v>
                </c:pt>
                <c:pt idx="1116">
                  <c:v>0.36786479999999999</c:v>
                </c:pt>
                <c:pt idx="1117">
                  <c:v>0.31997051999999998</c:v>
                </c:pt>
                <c:pt idx="1118">
                  <c:v>0.38489127000000001</c:v>
                </c:pt>
                <c:pt idx="1119">
                  <c:v>0.40446823999999998</c:v>
                </c:pt>
                <c:pt idx="1120">
                  <c:v>0.69217680000000004</c:v>
                </c:pt>
                <c:pt idx="1121">
                  <c:v>0.73103695999999996</c:v>
                </c:pt>
                <c:pt idx="1122">
                  <c:v>0.74026110000000001</c:v>
                </c:pt>
                <c:pt idx="1123">
                  <c:v>0.69549830000000001</c:v>
                </c:pt>
                <c:pt idx="1124">
                  <c:v>0.53776219999999997</c:v>
                </c:pt>
                <c:pt idx="1125">
                  <c:v>0.6954283</c:v>
                </c:pt>
                <c:pt idx="1126">
                  <c:v>0.71463454000000004</c:v>
                </c:pt>
                <c:pt idx="1127">
                  <c:v>0.71957945999999995</c:v>
                </c:pt>
                <c:pt idx="1128">
                  <c:v>0.73292564999999998</c:v>
                </c:pt>
                <c:pt idx="1129">
                  <c:v>0.73247530000000005</c:v>
                </c:pt>
                <c:pt idx="1130">
                  <c:v>0.73068029999999995</c:v>
                </c:pt>
                <c:pt idx="1131">
                  <c:v>0.73519950000000001</c:v>
                </c:pt>
                <c:pt idx="1132">
                  <c:v>0.73507659999999997</c:v>
                </c:pt>
                <c:pt idx="1133">
                  <c:v>0.72945802999999998</c:v>
                </c:pt>
                <c:pt idx="1134">
                  <c:v>0.76514625999999997</c:v>
                </c:pt>
                <c:pt idx="1135">
                  <c:v>0.77737754999999997</c:v>
                </c:pt>
                <c:pt idx="1136">
                  <c:v>0.75840379999999996</c:v>
                </c:pt>
                <c:pt idx="1137">
                  <c:v>0.70996720000000002</c:v>
                </c:pt>
                <c:pt idx="1138">
                  <c:v>0.57079040000000003</c:v>
                </c:pt>
                <c:pt idx="1139">
                  <c:v>0.67300930000000003</c:v>
                </c:pt>
                <c:pt idx="1140">
                  <c:v>0.72193390000000002</c:v>
                </c:pt>
                <c:pt idx="1141">
                  <c:v>0.70006570000000001</c:v>
                </c:pt>
                <c:pt idx="1142">
                  <c:v>0.55066400000000004</c:v>
                </c:pt>
                <c:pt idx="1143">
                  <c:v>0.49034095</c:v>
                </c:pt>
                <c:pt idx="1144">
                  <c:v>0.73195874999999999</c:v>
                </c:pt>
                <c:pt idx="1145">
                  <c:v>0.75003856000000002</c:v>
                </c:pt>
                <c:pt idx="1146">
                  <c:v>0.75813200000000003</c:v>
                </c:pt>
                <c:pt idx="1147">
                  <c:v>0.73438126000000004</c:v>
                </c:pt>
                <c:pt idx="1148">
                  <c:v>0.72359079999999998</c:v>
                </c:pt>
                <c:pt idx="1149">
                  <c:v>0.72717849999999995</c:v>
                </c:pt>
                <c:pt idx="1150">
                  <c:v>0.72861180000000003</c:v>
                </c:pt>
                <c:pt idx="1151">
                  <c:v>0.73514009999999996</c:v>
                </c:pt>
                <c:pt idx="1152">
                  <c:v>0.73589265000000004</c:v>
                </c:pt>
                <c:pt idx="1153">
                  <c:v>0.72494630000000004</c:v>
                </c:pt>
                <c:pt idx="1154">
                  <c:v>0.73919290000000004</c:v>
                </c:pt>
                <c:pt idx="1155">
                  <c:v>0.73245139999999997</c:v>
                </c:pt>
                <c:pt idx="1156">
                  <c:v>0.73922162999999996</c:v>
                </c:pt>
                <c:pt idx="1157">
                  <c:v>0.73756796000000002</c:v>
                </c:pt>
                <c:pt idx="1158">
                  <c:v>0.78243240000000003</c:v>
                </c:pt>
                <c:pt idx="1159">
                  <c:v>0.79192180000000001</c:v>
                </c:pt>
                <c:pt idx="1160">
                  <c:v>0.77894890000000006</c:v>
                </c:pt>
                <c:pt idx="1161">
                  <c:v>0.73296446000000004</c:v>
                </c:pt>
                <c:pt idx="1162">
                  <c:v>0.67904399999999998</c:v>
                </c:pt>
                <c:pt idx="1163">
                  <c:v>0.54306900000000002</c:v>
                </c:pt>
                <c:pt idx="1164">
                  <c:v>0.47890424999999998</c:v>
                </c:pt>
                <c:pt idx="1165">
                  <c:v>0.44526729999999998</c:v>
                </c:pt>
                <c:pt idx="1166">
                  <c:v>0.50818090000000005</c:v>
                </c:pt>
                <c:pt idx="1167">
                  <c:v>0.71290945999999999</c:v>
                </c:pt>
                <c:pt idx="1168">
                  <c:v>0.79479383999999997</c:v>
                </c:pt>
                <c:pt idx="1169">
                  <c:v>0.79459924000000004</c:v>
                </c:pt>
                <c:pt idx="1170">
                  <c:v>0.78553044999999999</c:v>
                </c:pt>
                <c:pt idx="1171">
                  <c:v>0.76917409999999997</c:v>
                </c:pt>
                <c:pt idx="1172">
                  <c:v>0.73270769999999996</c:v>
                </c:pt>
                <c:pt idx="1173">
                  <c:v>0.71709465999999999</c:v>
                </c:pt>
                <c:pt idx="1174">
                  <c:v>0.71176130000000004</c:v>
                </c:pt>
                <c:pt idx="1175">
                  <c:v>0.71838469999999999</c:v>
                </c:pt>
                <c:pt idx="1176">
                  <c:v>0.75333046999999997</c:v>
                </c:pt>
                <c:pt idx="1177">
                  <c:v>0.76138649999999997</c:v>
                </c:pt>
                <c:pt idx="1178">
                  <c:v>0.75218359999999995</c:v>
                </c:pt>
                <c:pt idx="1179">
                  <c:v>0.73891589999999996</c:v>
                </c:pt>
                <c:pt idx="1180">
                  <c:v>0.74365409999999998</c:v>
                </c:pt>
                <c:pt idx="1181">
                  <c:v>0.75887965999999996</c:v>
                </c:pt>
                <c:pt idx="1182">
                  <c:v>0.79740529999999998</c:v>
                </c:pt>
                <c:pt idx="1183">
                  <c:v>0.83426683999999995</c:v>
                </c:pt>
                <c:pt idx="1184">
                  <c:v>0.78392667000000005</c:v>
                </c:pt>
                <c:pt idx="1185">
                  <c:v>0.73030483999999996</c:v>
                </c:pt>
                <c:pt idx="1186">
                  <c:v>0.69535743999999999</c:v>
                </c:pt>
                <c:pt idx="1187">
                  <c:v>0.67799794999999996</c:v>
                </c:pt>
                <c:pt idx="1188">
                  <c:v>0.58983229999999998</c:v>
                </c:pt>
                <c:pt idx="1189">
                  <c:v>0.65552104</c:v>
                </c:pt>
                <c:pt idx="1190">
                  <c:v>0.68769190000000002</c:v>
                </c:pt>
                <c:pt idx="1191">
                  <c:v>0.71020340000000004</c:v>
                </c:pt>
                <c:pt idx="1192">
                  <c:v>0.76388299999999998</c:v>
                </c:pt>
                <c:pt idx="1193">
                  <c:v>0.76563745999999999</c:v>
                </c:pt>
                <c:pt idx="1194">
                  <c:v>0.76603633000000004</c:v>
                </c:pt>
                <c:pt idx="1195">
                  <c:v>0.73192330000000005</c:v>
                </c:pt>
                <c:pt idx="1196">
                  <c:v>0.68655880000000002</c:v>
                </c:pt>
                <c:pt idx="1197">
                  <c:v>0.69851200000000002</c:v>
                </c:pt>
                <c:pt idx="1198">
                  <c:v>0.70653372999999997</c:v>
                </c:pt>
                <c:pt idx="1199">
                  <c:v>0.71207010000000004</c:v>
                </c:pt>
                <c:pt idx="1200">
                  <c:v>0.71323409999999998</c:v>
                </c:pt>
                <c:pt idx="1201">
                  <c:v>0.72212310000000002</c:v>
                </c:pt>
                <c:pt idx="1202">
                  <c:v>0.72484976000000001</c:v>
                </c:pt>
                <c:pt idx="1203">
                  <c:v>0.71707980000000004</c:v>
                </c:pt>
                <c:pt idx="1204">
                  <c:v>0.72691360000000005</c:v>
                </c:pt>
                <c:pt idx="1205">
                  <c:v>0.73976909999999996</c:v>
                </c:pt>
                <c:pt idx="1206">
                  <c:v>0.77919424000000004</c:v>
                </c:pt>
                <c:pt idx="1207">
                  <c:v>0.78413736999999994</c:v>
                </c:pt>
                <c:pt idx="1208">
                  <c:v>0.77596264999999998</c:v>
                </c:pt>
                <c:pt idx="1209">
                  <c:v>0.74660325000000005</c:v>
                </c:pt>
                <c:pt idx="1210">
                  <c:v>0.72696269999999996</c:v>
                </c:pt>
                <c:pt idx="1211">
                  <c:v>0.73130757000000002</c:v>
                </c:pt>
                <c:pt idx="1212">
                  <c:v>0.74930536999999997</c:v>
                </c:pt>
                <c:pt idx="1213">
                  <c:v>0.74640059999999997</c:v>
                </c:pt>
                <c:pt idx="1214">
                  <c:v>0.72241390000000005</c:v>
                </c:pt>
                <c:pt idx="1215">
                  <c:v>0.73922969999999999</c:v>
                </c:pt>
                <c:pt idx="1216">
                  <c:v>0.76649540000000005</c:v>
                </c:pt>
                <c:pt idx="1217">
                  <c:v>0.77837780000000001</c:v>
                </c:pt>
                <c:pt idx="1218">
                  <c:v>0.78065870000000004</c:v>
                </c:pt>
                <c:pt idx="1219">
                  <c:v>0.74755769999999999</c:v>
                </c:pt>
                <c:pt idx="1220">
                  <c:v>0.73026400000000002</c:v>
                </c:pt>
                <c:pt idx="1221">
                  <c:v>0.73978542999999997</c:v>
                </c:pt>
                <c:pt idx="1222">
                  <c:v>0.75142189999999998</c:v>
                </c:pt>
                <c:pt idx="1223">
                  <c:v>0.74525249999999998</c:v>
                </c:pt>
                <c:pt idx="1224">
                  <c:v>1.0142598</c:v>
                </c:pt>
                <c:pt idx="1225">
                  <c:v>1.0142477999999999</c:v>
                </c:pt>
                <c:pt idx="1226">
                  <c:v>0.75663499999999995</c:v>
                </c:pt>
                <c:pt idx="1227">
                  <c:v>0.74534469999999997</c:v>
                </c:pt>
                <c:pt idx="1228">
                  <c:v>0.75037350000000003</c:v>
                </c:pt>
                <c:pt idx="1229">
                  <c:v>0.98672086000000003</c:v>
                </c:pt>
                <c:pt idx="1230">
                  <c:v>1.0264618000000001</c:v>
                </c:pt>
                <c:pt idx="1231">
                  <c:v>1.082503</c:v>
                </c:pt>
                <c:pt idx="1232">
                  <c:v>1.0915303000000001</c:v>
                </c:pt>
                <c:pt idx="1233">
                  <c:v>1.0663552999999999</c:v>
                </c:pt>
                <c:pt idx="1234">
                  <c:v>1.0174714</c:v>
                </c:pt>
                <c:pt idx="1235">
                  <c:v>1.013539</c:v>
                </c:pt>
                <c:pt idx="1236">
                  <c:v>0.92658479999999999</c:v>
                </c:pt>
                <c:pt idx="1237">
                  <c:v>0.73220300000000005</c:v>
                </c:pt>
                <c:pt idx="1238">
                  <c:v>0.73376995</c:v>
                </c:pt>
                <c:pt idx="1239">
                  <c:v>0.73641955999999997</c:v>
                </c:pt>
                <c:pt idx="1240">
                  <c:v>0.78588367000000003</c:v>
                </c:pt>
                <c:pt idx="1241">
                  <c:v>0.78812680000000002</c:v>
                </c:pt>
                <c:pt idx="1242">
                  <c:v>0.78057957</c:v>
                </c:pt>
                <c:pt idx="1243">
                  <c:v>0.74675820000000004</c:v>
                </c:pt>
                <c:pt idx="1244">
                  <c:v>0.72904164000000005</c:v>
                </c:pt>
                <c:pt idx="1245">
                  <c:v>0.72550999999999999</c:v>
                </c:pt>
                <c:pt idx="1246">
                  <c:v>0.93974219999999997</c:v>
                </c:pt>
                <c:pt idx="1247">
                  <c:v>0.73727019999999999</c:v>
                </c:pt>
                <c:pt idx="1248">
                  <c:v>0.75071220000000005</c:v>
                </c:pt>
                <c:pt idx="1249">
                  <c:v>0.75055426000000003</c:v>
                </c:pt>
                <c:pt idx="1250">
                  <c:v>0.75329477</c:v>
                </c:pt>
                <c:pt idx="1251">
                  <c:v>0.87049779999999999</c:v>
                </c:pt>
                <c:pt idx="1252">
                  <c:v>0.73781330000000001</c:v>
                </c:pt>
                <c:pt idx="1253">
                  <c:v>0.74172174999999996</c:v>
                </c:pt>
                <c:pt idx="1254">
                  <c:v>0.78431790000000001</c:v>
                </c:pt>
                <c:pt idx="1255">
                  <c:v>0.78629890000000002</c:v>
                </c:pt>
                <c:pt idx="1256">
                  <c:v>0.78554827000000005</c:v>
                </c:pt>
                <c:pt idx="1257">
                  <c:v>0.75312820000000003</c:v>
                </c:pt>
                <c:pt idx="1258">
                  <c:v>0.72717403999999997</c:v>
                </c:pt>
                <c:pt idx="1259">
                  <c:v>0.64918302999999999</c:v>
                </c:pt>
                <c:pt idx="1260">
                  <c:v>0.58067363999999999</c:v>
                </c:pt>
                <c:pt idx="1261">
                  <c:v>0.60529909999999998</c:v>
                </c:pt>
                <c:pt idx="1262">
                  <c:v>0.67328940000000004</c:v>
                </c:pt>
                <c:pt idx="1263">
                  <c:v>0.72282360000000001</c:v>
                </c:pt>
                <c:pt idx="1264">
                  <c:v>0.77294260000000004</c:v>
                </c:pt>
                <c:pt idx="1265">
                  <c:v>0.77186149999999998</c:v>
                </c:pt>
                <c:pt idx="1266">
                  <c:v>0.76568820000000004</c:v>
                </c:pt>
                <c:pt idx="1267">
                  <c:v>0.72421860000000005</c:v>
                </c:pt>
                <c:pt idx="1268">
                  <c:v>0.69091860000000005</c:v>
                </c:pt>
                <c:pt idx="1269">
                  <c:v>0.72119900000000003</c:v>
                </c:pt>
                <c:pt idx="1270">
                  <c:v>0.72952556999999996</c:v>
                </c:pt>
                <c:pt idx="1271">
                  <c:v>0.72537490000000004</c:v>
                </c:pt>
                <c:pt idx="1272">
                  <c:v>0.73811375999999995</c:v>
                </c:pt>
                <c:pt idx="1273">
                  <c:v>0.7324524</c:v>
                </c:pt>
                <c:pt idx="1274">
                  <c:v>0.73199486999999996</c:v>
                </c:pt>
                <c:pt idx="1275">
                  <c:v>0.74022215999999996</c:v>
                </c:pt>
                <c:pt idx="1276">
                  <c:v>0.74329202999999999</c:v>
                </c:pt>
                <c:pt idx="1277">
                  <c:v>0.74894179999999999</c:v>
                </c:pt>
                <c:pt idx="1278">
                  <c:v>0.78844400000000003</c:v>
                </c:pt>
                <c:pt idx="1279">
                  <c:v>0.78187819999999997</c:v>
                </c:pt>
                <c:pt idx="1280">
                  <c:v>0.78697972999999999</c:v>
                </c:pt>
                <c:pt idx="1281">
                  <c:v>0.76381829999999995</c:v>
                </c:pt>
                <c:pt idx="1282">
                  <c:v>0.74397385000000005</c:v>
                </c:pt>
                <c:pt idx="1283">
                  <c:v>0.72842399999999996</c:v>
                </c:pt>
                <c:pt idx="1284">
                  <c:v>0.73821884000000004</c:v>
                </c:pt>
                <c:pt idx="1285">
                  <c:v>0.73594669999999995</c:v>
                </c:pt>
                <c:pt idx="1286">
                  <c:v>0.74208194000000005</c:v>
                </c:pt>
                <c:pt idx="1287">
                  <c:v>0.7595558</c:v>
                </c:pt>
                <c:pt idx="1288">
                  <c:v>0.80409180000000002</c:v>
                </c:pt>
                <c:pt idx="1289">
                  <c:v>0.79921730000000002</c:v>
                </c:pt>
                <c:pt idx="1290">
                  <c:v>0.79665030000000003</c:v>
                </c:pt>
                <c:pt idx="1291">
                  <c:v>0.77135986000000001</c:v>
                </c:pt>
                <c:pt idx="1292">
                  <c:v>0.75905429999999996</c:v>
                </c:pt>
                <c:pt idx="1293">
                  <c:v>0.74586224999999995</c:v>
                </c:pt>
                <c:pt idx="1294">
                  <c:v>0.73933375000000001</c:v>
                </c:pt>
                <c:pt idx="1295">
                  <c:v>0.74645877000000005</c:v>
                </c:pt>
                <c:pt idx="1296">
                  <c:v>0.83419109999999996</c:v>
                </c:pt>
                <c:pt idx="1297">
                  <c:v>0.77237909999999999</c:v>
                </c:pt>
                <c:pt idx="1298">
                  <c:v>0.83406139999999995</c:v>
                </c:pt>
                <c:pt idx="1299">
                  <c:v>0.88658773999999996</c:v>
                </c:pt>
                <c:pt idx="1300">
                  <c:v>0.78507923999999996</c:v>
                </c:pt>
                <c:pt idx="1301">
                  <c:v>1.0705023</c:v>
                </c:pt>
                <c:pt idx="1302">
                  <c:v>0.80081712999999999</c:v>
                </c:pt>
                <c:pt idx="1303">
                  <c:v>0.80300090000000002</c:v>
                </c:pt>
                <c:pt idx="1304">
                  <c:v>0.79045759999999998</c:v>
                </c:pt>
                <c:pt idx="1305">
                  <c:v>0.76429254000000002</c:v>
                </c:pt>
                <c:pt idx="1306">
                  <c:v>0.72444240000000004</c:v>
                </c:pt>
                <c:pt idx="1307">
                  <c:v>0.72802067000000004</c:v>
                </c:pt>
                <c:pt idx="1308">
                  <c:v>0.71750369999999997</c:v>
                </c:pt>
                <c:pt idx="1309">
                  <c:v>0.68042150000000001</c:v>
                </c:pt>
                <c:pt idx="1310">
                  <c:v>0.69024569999999996</c:v>
                </c:pt>
                <c:pt idx="1311">
                  <c:v>0.69385719999999995</c:v>
                </c:pt>
                <c:pt idx="1312">
                  <c:v>0.76980006999999995</c:v>
                </c:pt>
                <c:pt idx="1313">
                  <c:v>0.77797514000000001</c:v>
                </c:pt>
                <c:pt idx="1314">
                  <c:v>0.77950733999999999</c:v>
                </c:pt>
                <c:pt idx="1315">
                  <c:v>0.75349474000000005</c:v>
                </c:pt>
                <c:pt idx="1316">
                  <c:v>0.72837836</c:v>
                </c:pt>
                <c:pt idx="1317">
                  <c:v>0.74747660000000005</c:v>
                </c:pt>
                <c:pt idx="1318">
                  <c:v>0.74403185000000005</c:v>
                </c:pt>
                <c:pt idx="1319">
                  <c:v>0.7419114</c:v>
                </c:pt>
                <c:pt idx="1320">
                  <c:v>0.75628010000000001</c:v>
                </c:pt>
                <c:pt idx="1321">
                  <c:v>0.76546955000000005</c:v>
                </c:pt>
                <c:pt idx="1322">
                  <c:v>0.75937980000000005</c:v>
                </c:pt>
                <c:pt idx="1323">
                  <c:v>0.76446073999999997</c:v>
                </c:pt>
                <c:pt idx="1324">
                  <c:v>0.75807785999999999</c:v>
                </c:pt>
                <c:pt idx="1325">
                  <c:v>0.77120745000000002</c:v>
                </c:pt>
                <c:pt idx="1326">
                  <c:v>0.79979383999999998</c:v>
                </c:pt>
                <c:pt idx="1327">
                  <c:v>0.80120754000000005</c:v>
                </c:pt>
                <c:pt idx="1328">
                  <c:v>0.79161420000000005</c:v>
                </c:pt>
                <c:pt idx="1329">
                  <c:v>0.76199059999999996</c:v>
                </c:pt>
                <c:pt idx="1330">
                  <c:v>0.70084270000000004</c:v>
                </c:pt>
                <c:pt idx="1331">
                  <c:v>0.59326400000000001</c:v>
                </c:pt>
                <c:pt idx="1332">
                  <c:v>0.57326460000000001</c:v>
                </c:pt>
                <c:pt idx="1333">
                  <c:v>0.5712585</c:v>
                </c:pt>
                <c:pt idx="1334">
                  <c:v>0.55725440000000004</c:v>
                </c:pt>
                <c:pt idx="1335">
                  <c:v>0.65505829999999998</c:v>
                </c:pt>
                <c:pt idx="1336">
                  <c:v>0.76282643999999999</c:v>
                </c:pt>
                <c:pt idx="1337">
                  <c:v>0.76552050000000005</c:v>
                </c:pt>
                <c:pt idx="1338">
                  <c:v>0.76800257000000005</c:v>
                </c:pt>
                <c:pt idx="1339">
                  <c:v>0.75234069999999997</c:v>
                </c:pt>
                <c:pt idx="1340">
                  <c:v>0.72086260000000002</c:v>
                </c:pt>
                <c:pt idx="1341">
                  <c:v>0.73191649999999997</c:v>
                </c:pt>
                <c:pt idx="1342">
                  <c:v>0.74393564000000001</c:v>
                </c:pt>
                <c:pt idx="1343">
                  <c:v>0.73543970000000003</c:v>
                </c:pt>
                <c:pt idx="1344">
                  <c:v>0.74478290000000003</c:v>
                </c:pt>
                <c:pt idx="1345">
                  <c:v>0.74850494000000001</c:v>
                </c:pt>
                <c:pt idx="1346">
                  <c:v>0.75820759999999998</c:v>
                </c:pt>
                <c:pt idx="1347">
                  <c:v>0.7574997</c:v>
                </c:pt>
                <c:pt idx="1348">
                  <c:v>0.75648654000000004</c:v>
                </c:pt>
                <c:pt idx="1349">
                  <c:v>0.75709289999999996</c:v>
                </c:pt>
                <c:pt idx="1350">
                  <c:v>0.86176704999999998</c:v>
                </c:pt>
                <c:pt idx="1351">
                  <c:v>1.0419972</c:v>
                </c:pt>
                <c:pt idx="1352">
                  <c:v>0.79407749999999999</c:v>
                </c:pt>
                <c:pt idx="1353">
                  <c:v>0.76616203999999999</c:v>
                </c:pt>
                <c:pt idx="1354">
                  <c:v>0.71918720000000003</c:v>
                </c:pt>
                <c:pt idx="1355">
                  <c:v>0.66927844000000003</c:v>
                </c:pt>
                <c:pt idx="1356">
                  <c:v>0.63628423000000001</c:v>
                </c:pt>
                <c:pt idx="1357">
                  <c:v>0.55331070000000004</c:v>
                </c:pt>
                <c:pt idx="1358">
                  <c:v>0.55166539999999997</c:v>
                </c:pt>
                <c:pt idx="1359">
                  <c:v>0.55792456999999995</c:v>
                </c:pt>
                <c:pt idx="1360">
                  <c:v>0.75184757000000002</c:v>
                </c:pt>
                <c:pt idx="1361">
                  <c:v>0.76589905999999996</c:v>
                </c:pt>
                <c:pt idx="1362">
                  <c:v>0.76678884000000003</c:v>
                </c:pt>
                <c:pt idx="1363">
                  <c:v>0.73734266000000004</c:v>
                </c:pt>
                <c:pt idx="1364">
                  <c:v>0.69994749999999994</c:v>
                </c:pt>
                <c:pt idx="1365">
                  <c:v>0.7269582</c:v>
                </c:pt>
                <c:pt idx="1366">
                  <c:v>0.73094230000000004</c:v>
                </c:pt>
                <c:pt idx="1367">
                  <c:v>0.73069024000000005</c:v>
                </c:pt>
                <c:pt idx="1368">
                  <c:v>0.74081176999999998</c:v>
                </c:pt>
                <c:pt idx="1369">
                  <c:v>0.73405149999999997</c:v>
                </c:pt>
                <c:pt idx="1370">
                  <c:v>0.74014986000000005</c:v>
                </c:pt>
                <c:pt idx="1371">
                  <c:v>0.74853800000000004</c:v>
                </c:pt>
                <c:pt idx="1372">
                  <c:v>0.74941389999999997</c:v>
                </c:pt>
                <c:pt idx="1373">
                  <c:v>0.75560700000000003</c:v>
                </c:pt>
                <c:pt idx="1374">
                  <c:v>0.79425526000000002</c:v>
                </c:pt>
                <c:pt idx="1375">
                  <c:v>0.79330312999999997</c:v>
                </c:pt>
                <c:pt idx="1376">
                  <c:v>0.78513560000000004</c:v>
                </c:pt>
                <c:pt idx="1377">
                  <c:v>0.74446696000000001</c:v>
                </c:pt>
                <c:pt idx="1378">
                  <c:v>0.69564545</c:v>
                </c:pt>
                <c:pt idx="1379">
                  <c:v>0.63187009999999999</c:v>
                </c:pt>
                <c:pt idx="1380">
                  <c:v>0.56923190000000001</c:v>
                </c:pt>
                <c:pt idx="1381">
                  <c:v>0.50144060000000001</c:v>
                </c:pt>
                <c:pt idx="1382">
                  <c:v>0.49079709999999999</c:v>
                </c:pt>
                <c:pt idx="1383">
                  <c:v>0.48847869999999999</c:v>
                </c:pt>
                <c:pt idx="1384">
                  <c:v>0.7437724</c:v>
                </c:pt>
                <c:pt idx="1385">
                  <c:v>0.76184213000000001</c:v>
                </c:pt>
                <c:pt idx="1386">
                  <c:v>0.76604559999999999</c:v>
                </c:pt>
                <c:pt idx="1387">
                  <c:v>0.73756975000000002</c:v>
                </c:pt>
                <c:pt idx="1388">
                  <c:v>0.71335894</c:v>
                </c:pt>
                <c:pt idx="1389">
                  <c:v>0.73523384000000003</c:v>
                </c:pt>
                <c:pt idx="1390">
                  <c:v>0.74565380000000003</c:v>
                </c:pt>
                <c:pt idx="1391">
                  <c:v>0.74947052999999997</c:v>
                </c:pt>
                <c:pt idx="1392">
                  <c:v>0.74805169999999999</c:v>
                </c:pt>
                <c:pt idx="1393">
                  <c:v>0.75495029999999996</c:v>
                </c:pt>
                <c:pt idx="1394">
                  <c:v>0.97474839999999996</c:v>
                </c:pt>
                <c:pt idx="1395">
                  <c:v>0.78845334</c:v>
                </c:pt>
                <c:pt idx="1396">
                  <c:v>0.76566076000000005</c:v>
                </c:pt>
                <c:pt idx="1397">
                  <c:v>1.0478639999999999</c:v>
                </c:pt>
                <c:pt idx="1398">
                  <c:v>0.91619693999999996</c:v>
                </c:pt>
                <c:pt idx="1399">
                  <c:v>0.82126759999999999</c:v>
                </c:pt>
                <c:pt idx="1400">
                  <c:v>0.8182161</c:v>
                </c:pt>
                <c:pt idx="1401">
                  <c:v>0.80679860000000003</c:v>
                </c:pt>
                <c:pt idx="1402">
                  <c:v>0.73465080000000005</c:v>
                </c:pt>
                <c:pt idx="1403">
                  <c:v>0.7213347</c:v>
                </c:pt>
                <c:pt idx="1404">
                  <c:v>0.7197209</c:v>
                </c:pt>
                <c:pt idx="1405">
                  <c:v>0.69950199999999996</c:v>
                </c:pt>
                <c:pt idx="1406">
                  <c:v>0.68744874</c:v>
                </c:pt>
                <c:pt idx="1407">
                  <c:v>0.69199239999999995</c:v>
                </c:pt>
                <c:pt idx="1408">
                  <c:v>0.75620030000000005</c:v>
                </c:pt>
                <c:pt idx="1409">
                  <c:v>0.77356480000000005</c:v>
                </c:pt>
                <c:pt idx="1410">
                  <c:v>0.78127530000000001</c:v>
                </c:pt>
                <c:pt idx="1411">
                  <c:v>0.75296783</c:v>
                </c:pt>
                <c:pt idx="1412">
                  <c:v>0.73131650000000004</c:v>
                </c:pt>
                <c:pt idx="1413">
                  <c:v>0.73117430000000005</c:v>
                </c:pt>
                <c:pt idx="1414">
                  <c:v>0.74067649999999996</c:v>
                </c:pt>
                <c:pt idx="1415">
                  <c:v>0.7233115</c:v>
                </c:pt>
                <c:pt idx="1416">
                  <c:v>0.71558489999999997</c:v>
                </c:pt>
                <c:pt idx="1417">
                  <c:v>0.72936440000000002</c:v>
                </c:pt>
                <c:pt idx="1418">
                  <c:v>0.73727290000000001</c:v>
                </c:pt>
                <c:pt idx="1419">
                  <c:v>0.74820600000000004</c:v>
                </c:pt>
                <c:pt idx="1420">
                  <c:v>0.73880069999999998</c:v>
                </c:pt>
                <c:pt idx="1421">
                  <c:v>0.75402040000000004</c:v>
                </c:pt>
                <c:pt idx="1422">
                  <c:v>0.78808739999999999</c:v>
                </c:pt>
                <c:pt idx="1423">
                  <c:v>0.78872984999999995</c:v>
                </c:pt>
                <c:pt idx="1424">
                  <c:v>0.78262323</c:v>
                </c:pt>
                <c:pt idx="1425">
                  <c:v>0.72419880000000003</c:v>
                </c:pt>
                <c:pt idx="1426">
                  <c:v>0.58681950000000005</c:v>
                </c:pt>
                <c:pt idx="1427">
                  <c:v>0.5564209</c:v>
                </c:pt>
                <c:pt idx="1428">
                  <c:v>0.39735500000000001</c:v>
                </c:pt>
                <c:pt idx="1429">
                  <c:v>0.3903739</c:v>
                </c:pt>
                <c:pt idx="1430">
                  <c:v>0.39208673999999999</c:v>
                </c:pt>
                <c:pt idx="1431">
                  <c:v>0.41723191999999998</c:v>
                </c:pt>
                <c:pt idx="1432">
                  <c:v>0.69189730000000005</c:v>
                </c:pt>
                <c:pt idx="1433">
                  <c:v>0.68477779999999999</c:v>
                </c:pt>
                <c:pt idx="1434">
                  <c:v>0.65718370000000004</c:v>
                </c:pt>
                <c:pt idx="1435">
                  <c:v>0.48708214999999999</c:v>
                </c:pt>
                <c:pt idx="1436">
                  <c:v>0.50835364999999999</c:v>
                </c:pt>
                <c:pt idx="1437">
                  <c:v>0.66190640000000001</c:v>
                </c:pt>
                <c:pt idx="1438">
                  <c:v>0.69250489999999998</c:v>
                </c:pt>
                <c:pt idx="1439">
                  <c:v>0.70129483999999997</c:v>
                </c:pt>
                <c:pt idx="1440">
                  <c:v>0.71794080000000005</c:v>
                </c:pt>
                <c:pt idx="1441">
                  <c:v>0.72597579999999995</c:v>
                </c:pt>
                <c:pt idx="1442">
                  <c:v>0.7354463</c:v>
                </c:pt>
                <c:pt idx="1443">
                  <c:v>0.74074099999999998</c:v>
                </c:pt>
                <c:pt idx="1444">
                  <c:v>0.73705494000000005</c:v>
                </c:pt>
                <c:pt idx="1445">
                  <c:v>0.75321700000000003</c:v>
                </c:pt>
                <c:pt idx="1446">
                  <c:v>0.79463740000000005</c:v>
                </c:pt>
                <c:pt idx="1447">
                  <c:v>0.79053890000000004</c:v>
                </c:pt>
                <c:pt idx="1448">
                  <c:v>0.78362584000000002</c:v>
                </c:pt>
                <c:pt idx="1449">
                  <c:v>0.69080730000000001</c:v>
                </c:pt>
                <c:pt idx="1450">
                  <c:v>0.26924804000000002</c:v>
                </c:pt>
                <c:pt idx="1451">
                  <c:v>0.3249959</c:v>
                </c:pt>
                <c:pt idx="1452">
                  <c:v>0.34145385</c:v>
                </c:pt>
                <c:pt idx="1453">
                  <c:v>0.22274388000000001</c:v>
                </c:pt>
                <c:pt idx="1454">
                  <c:v>0.13250327000000001</c:v>
                </c:pt>
                <c:pt idx="1455">
                  <c:v>0.11690777500000001</c:v>
                </c:pt>
                <c:pt idx="1456">
                  <c:v>0.34578710000000001</c:v>
                </c:pt>
                <c:pt idx="1457">
                  <c:v>0.38349956000000002</c:v>
                </c:pt>
                <c:pt idx="1458">
                  <c:v>0.4493046</c:v>
                </c:pt>
                <c:pt idx="1459">
                  <c:v>0.28909615</c:v>
                </c:pt>
                <c:pt idx="1460">
                  <c:v>0.41880230000000002</c:v>
                </c:pt>
                <c:pt idx="1461">
                  <c:v>0.48191010000000001</c:v>
                </c:pt>
                <c:pt idx="1462">
                  <c:v>0.49484011999999999</c:v>
                </c:pt>
                <c:pt idx="1463">
                  <c:v>0.56386906000000003</c:v>
                </c:pt>
                <c:pt idx="1464">
                  <c:v>0.65062593999999996</c:v>
                </c:pt>
                <c:pt idx="1465">
                  <c:v>0.68318509999999999</c:v>
                </c:pt>
                <c:pt idx="1466">
                  <c:v>0.53684560000000003</c:v>
                </c:pt>
                <c:pt idx="1467">
                  <c:v>0.50551146000000002</c:v>
                </c:pt>
                <c:pt idx="1468">
                  <c:v>0.44041999999999998</c:v>
                </c:pt>
                <c:pt idx="1469">
                  <c:v>0.57367515999999996</c:v>
                </c:pt>
                <c:pt idx="1470">
                  <c:v>0.73909369999999996</c:v>
                </c:pt>
                <c:pt idx="1471">
                  <c:v>0.74969110000000005</c:v>
                </c:pt>
                <c:pt idx="1472">
                  <c:v>0.73358475999999995</c:v>
                </c:pt>
                <c:pt idx="1473">
                  <c:v>0.57684650000000004</c:v>
                </c:pt>
                <c:pt idx="1474">
                  <c:v>0.43684952999999999</c:v>
                </c:pt>
                <c:pt idx="1475">
                  <c:v>0.35338180000000002</c:v>
                </c:pt>
                <c:pt idx="1476">
                  <c:v>0.41781711999999999</c:v>
                </c:pt>
                <c:pt idx="1477">
                  <c:v>0.58813899999999997</c:v>
                </c:pt>
                <c:pt idx="1478">
                  <c:v>0.68930733</c:v>
                </c:pt>
                <c:pt idx="1479">
                  <c:v>0.69576329999999997</c:v>
                </c:pt>
                <c:pt idx="1480">
                  <c:v>1.0800430999999999</c:v>
                </c:pt>
                <c:pt idx="1481">
                  <c:v>0.790238</c:v>
                </c:pt>
                <c:pt idx="1482">
                  <c:v>0.76697559999999998</c:v>
                </c:pt>
                <c:pt idx="1483">
                  <c:v>0.71244419999999997</c:v>
                </c:pt>
                <c:pt idx="1484">
                  <c:v>0.66482072999999997</c:v>
                </c:pt>
                <c:pt idx="1485">
                  <c:v>0.70038604999999998</c:v>
                </c:pt>
                <c:pt idx="1486">
                  <c:v>0.71609944000000003</c:v>
                </c:pt>
                <c:pt idx="1487">
                  <c:v>0.73042379999999996</c:v>
                </c:pt>
                <c:pt idx="1488">
                  <c:v>0.73960060000000005</c:v>
                </c:pt>
                <c:pt idx="1489">
                  <c:v>0.74117750000000004</c:v>
                </c:pt>
                <c:pt idx="1490">
                  <c:v>0.74868953000000005</c:v>
                </c:pt>
                <c:pt idx="1491">
                  <c:v>0.74673800000000001</c:v>
                </c:pt>
                <c:pt idx="1492">
                  <c:v>0.87667006000000003</c:v>
                </c:pt>
                <c:pt idx="1493">
                  <c:v>0.74885820000000003</c:v>
                </c:pt>
                <c:pt idx="1494">
                  <c:v>0.78729349999999998</c:v>
                </c:pt>
                <c:pt idx="1495">
                  <c:v>0.78976060000000003</c:v>
                </c:pt>
                <c:pt idx="1496">
                  <c:v>0.7874951</c:v>
                </c:pt>
                <c:pt idx="1497">
                  <c:v>0.75025063999999997</c:v>
                </c:pt>
                <c:pt idx="1498">
                  <c:v>0.71496283999999999</c:v>
                </c:pt>
                <c:pt idx="1499">
                  <c:v>0.71508824999999998</c:v>
                </c:pt>
                <c:pt idx="1500">
                  <c:v>0.68842519999999996</c:v>
                </c:pt>
                <c:pt idx="1501">
                  <c:v>0.55727749999999998</c:v>
                </c:pt>
                <c:pt idx="1502">
                  <c:v>0.46493772</c:v>
                </c:pt>
                <c:pt idx="1503">
                  <c:v>0.39753245999999998</c:v>
                </c:pt>
                <c:pt idx="1504">
                  <c:v>0.73846113999999996</c:v>
                </c:pt>
                <c:pt idx="1505">
                  <c:v>0.75259834999999997</c:v>
                </c:pt>
                <c:pt idx="1506">
                  <c:v>0.76209104000000005</c:v>
                </c:pt>
                <c:pt idx="1507">
                  <c:v>0.72700255999999996</c:v>
                </c:pt>
                <c:pt idx="1508">
                  <c:v>0.7018856</c:v>
                </c:pt>
                <c:pt idx="1509">
                  <c:v>0.71649070000000004</c:v>
                </c:pt>
                <c:pt idx="1510">
                  <c:v>0.72860199999999997</c:v>
                </c:pt>
                <c:pt idx="1511">
                  <c:v>0.73788893</c:v>
                </c:pt>
                <c:pt idx="1512">
                  <c:v>0.73455340000000002</c:v>
                </c:pt>
                <c:pt idx="1513">
                  <c:v>0.7327494</c:v>
                </c:pt>
                <c:pt idx="1514">
                  <c:v>0.74398509999999995</c:v>
                </c:pt>
                <c:pt idx="1515">
                  <c:v>0.74902449999999998</c:v>
                </c:pt>
                <c:pt idx="1516">
                  <c:v>0.75426095999999998</c:v>
                </c:pt>
                <c:pt idx="1517">
                  <c:v>0.76272930000000005</c:v>
                </c:pt>
                <c:pt idx="1518">
                  <c:v>0.79210687000000002</c:v>
                </c:pt>
                <c:pt idx="1519">
                  <c:v>0.79525082999999996</c:v>
                </c:pt>
                <c:pt idx="1520">
                  <c:v>0.78067900000000001</c:v>
                </c:pt>
                <c:pt idx="1521">
                  <c:v>0.73598969999999997</c:v>
                </c:pt>
                <c:pt idx="1522">
                  <c:v>0.42268324000000002</c:v>
                </c:pt>
                <c:pt idx="1523">
                  <c:v>0.32777044</c:v>
                </c:pt>
                <c:pt idx="1524">
                  <c:v>0.35971199999999998</c:v>
                </c:pt>
                <c:pt idx="1525">
                  <c:v>0.29083350000000002</c:v>
                </c:pt>
                <c:pt idx="1526">
                  <c:v>0.22277917</c:v>
                </c:pt>
                <c:pt idx="1527">
                  <c:v>0.22089253</c:v>
                </c:pt>
                <c:pt idx="1528">
                  <c:v>0.62859259999999995</c:v>
                </c:pt>
                <c:pt idx="1529">
                  <c:v>0.70074530000000002</c:v>
                </c:pt>
                <c:pt idx="1530">
                  <c:v>0.72304886999999995</c:v>
                </c:pt>
                <c:pt idx="1531">
                  <c:v>0.51967759999999996</c:v>
                </c:pt>
                <c:pt idx="1532">
                  <c:v>0.46372384</c:v>
                </c:pt>
                <c:pt idx="1533">
                  <c:v>0.66847073999999995</c:v>
                </c:pt>
                <c:pt idx="1534">
                  <c:v>0.70606637000000005</c:v>
                </c:pt>
                <c:pt idx="1535">
                  <c:v>0.70627720000000005</c:v>
                </c:pt>
                <c:pt idx="1536">
                  <c:v>0.71110359999999995</c:v>
                </c:pt>
                <c:pt idx="1537">
                  <c:v>0.71945219999999999</c:v>
                </c:pt>
                <c:pt idx="1538">
                  <c:v>0.72755199999999998</c:v>
                </c:pt>
                <c:pt idx="1539">
                  <c:v>0.73678916999999999</c:v>
                </c:pt>
                <c:pt idx="1540">
                  <c:v>0.73569099999999998</c:v>
                </c:pt>
                <c:pt idx="1541">
                  <c:v>0.73479885</c:v>
                </c:pt>
                <c:pt idx="1542">
                  <c:v>0.78322729999999996</c:v>
                </c:pt>
                <c:pt idx="1543">
                  <c:v>0.78630906</c:v>
                </c:pt>
                <c:pt idx="1544">
                  <c:v>0.78430880000000003</c:v>
                </c:pt>
                <c:pt idx="1545">
                  <c:v>0.73731150000000001</c:v>
                </c:pt>
                <c:pt idx="1546">
                  <c:v>0.68955390000000005</c:v>
                </c:pt>
                <c:pt idx="1547">
                  <c:v>0.55242899999999995</c:v>
                </c:pt>
                <c:pt idx="1548">
                  <c:v>0.47770562999999999</c:v>
                </c:pt>
                <c:pt idx="1549">
                  <c:v>0.43730256000000001</c:v>
                </c:pt>
                <c:pt idx="1550">
                  <c:v>0.3626296</c:v>
                </c:pt>
                <c:pt idx="1551">
                  <c:v>0.35357904000000001</c:v>
                </c:pt>
                <c:pt idx="1552">
                  <c:v>0.70489749999999995</c:v>
                </c:pt>
                <c:pt idx="1553">
                  <c:v>0.73893136000000004</c:v>
                </c:pt>
                <c:pt idx="1554">
                  <c:v>0.73961149999999998</c:v>
                </c:pt>
                <c:pt idx="1555">
                  <c:v>0.44043565000000001</c:v>
                </c:pt>
                <c:pt idx="1556">
                  <c:v>0.51046800000000003</c:v>
                </c:pt>
                <c:pt idx="1557">
                  <c:v>0.56159853999999998</c:v>
                </c:pt>
                <c:pt idx="1558">
                  <c:v>0.52851959999999998</c:v>
                </c:pt>
                <c:pt idx="1559">
                  <c:v>0.54651760000000005</c:v>
                </c:pt>
                <c:pt idx="1560">
                  <c:v>0.67187196000000005</c:v>
                </c:pt>
                <c:pt idx="1561">
                  <c:v>0.64913699999999996</c:v>
                </c:pt>
                <c:pt idx="1562">
                  <c:v>0.63411879999999998</c:v>
                </c:pt>
                <c:pt idx="1563">
                  <c:v>0.67978700000000003</c:v>
                </c:pt>
                <c:pt idx="1564">
                  <c:v>0.68683380000000005</c:v>
                </c:pt>
                <c:pt idx="1565">
                  <c:v>0.71202474999999998</c:v>
                </c:pt>
                <c:pt idx="1566">
                  <c:v>0.77824930000000003</c:v>
                </c:pt>
                <c:pt idx="1567">
                  <c:v>0.77616763</c:v>
                </c:pt>
                <c:pt idx="1568">
                  <c:v>0.77338770000000001</c:v>
                </c:pt>
                <c:pt idx="1569">
                  <c:v>0.73915945999999999</c:v>
                </c:pt>
                <c:pt idx="1570">
                  <c:v>0.71785222999999998</c:v>
                </c:pt>
                <c:pt idx="1571">
                  <c:v>0.62876259999999995</c:v>
                </c:pt>
                <c:pt idx="1572">
                  <c:v>0.42001957000000001</c:v>
                </c:pt>
                <c:pt idx="1573">
                  <c:v>0.25114143</c:v>
                </c:pt>
                <c:pt idx="1574">
                  <c:v>0.15695070999999999</c:v>
                </c:pt>
                <c:pt idx="1575">
                  <c:v>0.26267620000000003</c:v>
                </c:pt>
                <c:pt idx="1576">
                  <c:v>0.62720567000000005</c:v>
                </c:pt>
                <c:pt idx="1577">
                  <c:v>0.63952695999999998</c:v>
                </c:pt>
                <c:pt idx="1578">
                  <c:v>0.7088141</c:v>
                </c:pt>
                <c:pt idx="1579">
                  <c:v>0.63241340000000001</c:v>
                </c:pt>
                <c:pt idx="1580">
                  <c:v>0.58071039999999996</c:v>
                </c:pt>
                <c:pt idx="1581">
                  <c:v>0.69098499999999996</c:v>
                </c:pt>
                <c:pt idx="1582">
                  <c:v>0.6999206</c:v>
                </c:pt>
                <c:pt idx="1583">
                  <c:v>0.70977604000000005</c:v>
                </c:pt>
                <c:pt idx="1584">
                  <c:v>0.7257325</c:v>
                </c:pt>
                <c:pt idx="1585">
                  <c:v>0.73428110000000002</c:v>
                </c:pt>
                <c:pt idx="1586">
                  <c:v>0.73289939999999998</c:v>
                </c:pt>
                <c:pt idx="1587">
                  <c:v>0.7436258</c:v>
                </c:pt>
                <c:pt idx="1588">
                  <c:v>0.74923426000000004</c:v>
                </c:pt>
                <c:pt idx="1589">
                  <c:v>1.0339948999999999</c:v>
                </c:pt>
                <c:pt idx="1590">
                  <c:v>0.87053007000000004</c:v>
                </c:pt>
                <c:pt idx="1591">
                  <c:v>0.79812930000000004</c:v>
                </c:pt>
                <c:pt idx="1592">
                  <c:v>0.78131574000000004</c:v>
                </c:pt>
                <c:pt idx="1593">
                  <c:v>0.70767139999999995</c:v>
                </c:pt>
                <c:pt idx="1594">
                  <c:v>0.31426618000000001</c:v>
                </c:pt>
                <c:pt idx="1595">
                  <c:v>0.32640989999999998</c:v>
                </c:pt>
                <c:pt idx="1596">
                  <c:v>0.23723670999999999</c:v>
                </c:pt>
                <c:pt idx="1597">
                  <c:v>0.22625044999999999</c:v>
                </c:pt>
                <c:pt idx="1598">
                  <c:v>0.13956616999999999</c:v>
                </c:pt>
                <c:pt idx="1599">
                  <c:v>0.19080227999999999</c:v>
                </c:pt>
                <c:pt idx="1600">
                  <c:v>0.38864075999999997</c:v>
                </c:pt>
                <c:pt idx="1601">
                  <c:v>0.45974880000000001</c:v>
                </c:pt>
                <c:pt idx="1602">
                  <c:v>0.58501475999999997</c:v>
                </c:pt>
                <c:pt idx="1603">
                  <c:v>0.46206498000000001</c:v>
                </c:pt>
                <c:pt idx="1604">
                  <c:v>0.46867982000000002</c:v>
                </c:pt>
                <c:pt idx="1605">
                  <c:v>0.50001114999999996</c:v>
                </c:pt>
                <c:pt idx="1606">
                  <c:v>0.64263694999999998</c:v>
                </c:pt>
                <c:pt idx="1607">
                  <c:v>0.60394155999999999</c:v>
                </c:pt>
                <c:pt idx="1608">
                  <c:v>0.65933679999999995</c:v>
                </c:pt>
                <c:pt idx="1609">
                  <c:v>0.66658883999999996</c:v>
                </c:pt>
                <c:pt idx="1610">
                  <c:v>0.71465409999999996</c:v>
                </c:pt>
                <c:pt idx="1611">
                  <c:v>0.72555786</c:v>
                </c:pt>
                <c:pt idx="1612">
                  <c:v>0.73603094000000002</c:v>
                </c:pt>
                <c:pt idx="1613">
                  <c:v>0.74469215</c:v>
                </c:pt>
                <c:pt idx="1614">
                  <c:v>0.78406529999999997</c:v>
                </c:pt>
                <c:pt idx="1615">
                  <c:v>0.786053</c:v>
                </c:pt>
                <c:pt idx="1616">
                  <c:v>0.76772169999999995</c:v>
                </c:pt>
                <c:pt idx="1617">
                  <c:v>0.70985717000000004</c:v>
                </c:pt>
                <c:pt idx="1618">
                  <c:v>0.4231222</c:v>
                </c:pt>
                <c:pt idx="1619">
                  <c:v>0.22806530999999999</c:v>
                </c:pt>
                <c:pt idx="1620">
                  <c:v>0.23736805</c:v>
                </c:pt>
                <c:pt idx="1621">
                  <c:v>0.14784934999999999</c:v>
                </c:pt>
                <c:pt idx="1622">
                  <c:v>0.15138392000000001</c:v>
                </c:pt>
                <c:pt idx="1623">
                  <c:v>0.17357501</c:v>
                </c:pt>
                <c:pt idx="1624">
                  <c:v>0.35400268000000001</c:v>
                </c:pt>
                <c:pt idx="1625">
                  <c:v>0.35118260000000001</c:v>
                </c:pt>
                <c:pt idx="1626">
                  <c:v>0.45101546999999997</c:v>
                </c:pt>
                <c:pt idx="1627">
                  <c:v>0.25385373999999999</c:v>
                </c:pt>
                <c:pt idx="1628">
                  <c:v>0.37395993</c:v>
                </c:pt>
                <c:pt idx="1629">
                  <c:v>0.45284881999999999</c:v>
                </c:pt>
                <c:pt idx="1630">
                  <c:v>0.48035561999999998</c:v>
                </c:pt>
                <c:pt idx="1631">
                  <c:v>0.45615939999999999</c:v>
                </c:pt>
                <c:pt idx="1632">
                  <c:v>0.55722152999999996</c:v>
                </c:pt>
                <c:pt idx="1633">
                  <c:v>0.60371184</c:v>
                </c:pt>
                <c:pt idx="1634">
                  <c:v>0.65772180000000002</c:v>
                </c:pt>
                <c:pt idx="1635">
                  <c:v>0.68227389999999999</c:v>
                </c:pt>
                <c:pt idx="1636">
                  <c:v>0.69964329999999997</c:v>
                </c:pt>
                <c:pt idx="1637">
                  <c:v>0.73213916999999995</c:v>
                </c:pt>
                <c:pt idx="1638">
                  <c:v>0.77434473999999998</c:v>
                </c:pt>
                <c:pt idx="1639">
                  <c:v>0.77220016999999996</c:v>
                </c:pt>
                <c:pt idx="1640">
                  <c:v>0.75632489999999997</c:v>
                </c:pt>
                <c:pt idx="1641">
                  <c:v>0.51736519999999997</c:v>
                </c:pt>
                <c:pt idx="1642">
                  <c:v>0.22706367</c:v>
                </c:pt>
                <c:pt idx="1643">
                  <c:v>0.26537892000000002</c:v>
                </c:pt>
                <c:pt idx="1644">
                  <c:v>0.28805770000000003</c:v>
                </c:pt>
                <c:pt idx="1645">
                  <c:v>9.79125E-2</c:v>
                </c:pt>
                <c:pt idx="1646">
                  <c:v>0.19751606999999999</c:v>
                </c:pt>
                <c:pt idx="1647">
                  <c:v>0.16252203000000001</c:v>
                </c:pt>
                <c:pt idx="1648">
                  <c:v>0.30896050000000003</c:v>
                </c:pt>
                <c:pt idx="1649">
                  <c:v>0.39772524999999997</c:v>
                </c:pt>
                <c:pt idx="1650">
                  <c:v>0.42802217999999997</c:v>
                </c:pt>
                <c:pt idx="1651">
                  <c:v>0.31643884999999999</c:v>
                </c:pt>
                <c:pt idx="1652">
                  <c:v>0.35407817000000003</c:v>
                </c:pt>
                <c:pt idx="1653">
                  <c:v>0.51274730000000002</c:v>
                </c:pt>
                <c:pt idx="1654">
                  <c:v>0.55049170000000003</c:v>
                </c:pt>
                <c:pt idx="1655">
                  <c:v>0.61841564999999998</c:v>
                </c:pt>
                <c:pt idx="1656">
                  <c:v>0.69332660000000002</c:v>
                </c:pt>
                <c:pt idx="1657">
                  <c:v>0.70569839999999995</c:v>
                </c:pt>
                <c:pt idx="1658">
                  <c:v>0.72088419999999998</c:v>
                </c:pt>
                <c:pt idx="1659">
                  <c:v>0.72798560000000001</c:v>
                </c:pt>
                <c:pt idx="1660">
                  <c:v>0.72919106</c:v>
                </c:pt>
                <c:pt idx="1661">
                  <c:v>0.7444499</c:v>
                </c:pt>
                <c:pt idx="1662">
                  <c:v>0.78190249999999994</c:v>
                </c:pt>
                <c:pt idx="1663">
                  <c:v>0.78238540000000001</c:v>
                </c:pt>
                <c:pt idx="1664">
                  <c:v>0.76200219999999996</c:v>
                </c:pt>
                <c:pt idx="1665">
                  <c:v>0.45535587999999999</c:v>
                </c:pt>
                <c:pt idx="1666">
                  <c:v>0.28076178000000002</c:v>
                </c:pt>
                <c:pt idx="1667">
                  <c:v>0.17371875000000001</c:v>
                </c:pt>
                <c:pt idx="1668">
                  <c:v>0.17616414999999999</c:v>
                </c:pt>
                <c:pt idx="1669">
                  <c:v>0.15732494999999999</c:v>
                </c:pt>
                <c:pt idx="1670">
                  <c:v>0.18509080999999999</c:v>
                </c:pt>
                <c:pt idx="1671">
                  <c:v>0.14313945</c:v>
                </c:pt>
                <c:pt idx="1672">
                  <c:v>0.31923960000000001</c:v>
                </c:pt>
                <c:pt idx="1673">
                  <c:v>0.32887810000000001</c:v>
                </c:pt>
                <c:pt idx="1674">
                  <c:v>0.40685594000000003</c:v>
                </c:pt>
                <c:pt idx="1675">
                  <c:v>0.279111</c:v>
                </c:pt>
                <c:pt idx="1676">
                  <c:v>0.36335516000000001</c:v>
                </c:pt>
                <c:pt idx="1677">
                  <c:v>0.46397917999999999</c:v>
                </c:pt>
                <c:pt idx="1678">
                  <c:v>0.59536310000000003</c:v>
                </c:pt>
                <c:pt idx="1679">
                  <c:v>0.64663079999999995</c:v>
                </c:pt>
                <c:pt idx="1680">
                  <c:v>0.69721960000000005</c:v>
                </c:pt>
                <c:pt idx="1681">
                  <c:v>0.70959680000000003</c:v>
                </c:pt>
                <c:pt idx="1682">
                  <c:v>0.72716289999999995</c:v>
                </c:pt>
                <c:pt idx="1683">
                  <c:v>0.73214270000000004</c:v>
                </c:pt>
                <c:pt idx="1684">
                  <c:v>0.73724586000000003</c:v>
                </c:pt>
                <c:pt idx="1685">
                  <c:v>0.76480364999999995</c:v>
                </c:pt>
                <c:pt idx="1686">
                  <c:v>0.78599509999999995</c:v>
                </c:pt>
                <c:pt idx="1687">
                  <c:v>0.78501710000000002</c:v>
                </c:pt>
                <c:pt idx="1688">
                  <c:v>0.76710314000000002</c:v>
                </c:pt>
                <c:pt idx="1689">
                  <c:v>0.64378840000000004</c:v>
                </c:pt>
                <c:pt idx="1690">
                  <c:v>0.19079705</c:v>
                </c:pt>
                <c:pt idx="1691">
                  <c:v>0.20165440000000001</c:v>
                </c:pt>
                <c:pt idx="1692">
                  <c:v>0.27542967000000002</c:v>
                </c:pt>
                <c:pt idx="1693">
                  <c:v>0.2317408</c:v>
                </c:pt>
                <c:pt idx="1694">
                  <c:v>0.13298842</c:v>
                </c:pt>
                <c:pt idx="1695">
                  <c:v>0.21329302</c:v>
                </c:pt>
                <c:pt idx="1696">
                  <c:v>0.17804427</c:v>
                </c:pt>
                <c:pt idx="1697">
                  <c:v>0.34768189999999999</c:v>
                </c:pt>
                <c:pt idx="1698">
                  <c:v>0.41903389000000002</c:v>
                </c:pt>
                <c:pt idx="1699">
                  <c:v>0.42439747</c:v>
                </c:pt>
                <c:pt idx="1700">
                  <c:v>0.4412971</c:v>
                </c:pt>
                <c:pt idx="1701">
                  <c:v>0.48700031999999999</c:v>
                </c:pt>
                <c:pt idx="1702">
                  <c:v>0.5691524</c:v>
                </c:pt>
                <c:pt idx="1703">
                  <c:v>0.61307670000000003</c:v>
                </c:pt>
                <c:pt idx="1704">
                  <c:v>0.64540534999999999</c:v>
                </c:pt>
                <c:pt idx="1705">
                  <c:v>0.69498199999999999</c:v>
                </c:pt>
                <c:pt idx="1706">
                  <c:v>0.70003550000000003</c:v>
                </c:pt>
                <c:pt idx="1707">
                  <c:v>0.70311725000000003</c:v>
                </c:pt>
                <c:pt idx="1708">
                  <c:v>0.71491002999999997</c:v>
                </c:pt>
                <c:pt idx="1709">
                  <c:v>0.72294223000000002</c:v>
                </c:pt>
                <c:pt idx="1710">
                  <c:v>0.7735822</c:v>
                </c:pt>
                <c:pt idx="1711">
                  <c:v>0.77953123999999996</c:v>
                </c:pt>
                <c:pt idx="1712">
                  <c:v>0.76205694999999996</c:v>
                </c:pt>
                <c:pt idx="1713">
                  <c:v>0.68743829999999995</c:v>
                </c:pt>
                <c:pt idx="1714">
                  <c:v>0.38404006000000002</c:v>
                </c:pt>
                <c:pt idx="1715">
                  <c:v>0.4063542</c:v>
                </c:pt>
                <c:pt idx="1716">
                  <c:v>0.39287879999999997</c:v>
                </c:pt>
                <c:pt idx="1717">
                  <c:v>0.37908655000000002</c:v>
                </c:pt>
                <c:pt idx="1718">
                  <c:v>0.43537426000000001</c:v>
                </c:pt>
                <c:pt idx="1719">
                  <c:v>0.45307565</c:v>
                </c:pt>
                <c:pt idx="1720">
                  <c:v>0.70632815000000004</c:v>
                </c:pt>
                <c:pt idx="1721">
                  <c:v>0.70593030000000001</c:v>
                </c:pt>
                <c:pt idx="1722">
                  <c:v>0.67462120000000003</c:v>
                </c:pt>
                <c:pt idx="1723">
                  <c:v>0.45137741999999997</c:v>
                </c:pt>
                <c:pt idx="1724">
                  <c:v>0.52528260000000004</c:v>
                </c:pt>
                <c:pt idx="1725">
                  <c:v>0.56720375999999995</c:v>
                </c:pt>
                <c:pt idx="1726">
                  <c:v>0.58064305999999999</c:v>
                </c:pt>
                <c:pt idx="1727">
                  <c:v>0.63680685000000004</c:v>
                </c:pt>
                <c:pt idx="1728">
                  <c:v>0.6737514</c:v>
                </c:pt>
                <c:pt idx="1729">
                  <c:v>0.67517930000000004</c:v>
                </c:pt>
                <c:pt idx="1730">
                  <c:v>0.67554194000000001</c:v>
                </c:pt>
                <c:pt idx="1731">
                  <c:v>0.67648304000000004</c:v>
                </c:pt>
                <c:pt idx="1732">
                  <c:v>0.68852150000000001</c:v>
                </c:pt>
                <c:pt idx="1733">
                  <c:v>0.70910309999999999</c:v>
                </c:pt>
                <c:pt idx="1734">
                  <c:v>0.76397954999999995</c:v>
                </c:pt>
                <c:pt idx="1735">
                  <c:v>0.76681189999999999</c:v>
                </c:pt>
                <c:pt idx="1736">
                  <c:v>0.73610279999999995</c:v>
                </c:pt>
                <c:pt idx="1737">
                  <c:v>0.45160240000000001</c:v>
                </c:pt>
                <c:pt idx="1738">
                  <c:v>0.31177208000000001</c:v>
                </c:pt>
                <c:pt idx="1739">
                  <c:v>0.24700786</c:v>
                </c:pt>
                <c:pt idx="1740">
                  <c:v>0.21460971000000001</c:v>
                </c:pt>
                <c:pt idx="1741">
                  <c:v>0.18332851</c:v>
                </c:pt>
                <c:pt idx="1742">
                  <c:v>0.14745211999999999</c:v>
                </c:pt>
                <c:pt idx="1743">
                  <c:v>0.17136330999999999</c:v>
                </c:pt>
                <c:pt idx="1744">
                  <c:v>0.31190332999999998</c:v>
                </c:pt>
                <c:pt idx="1745">
                  <c:v>0.35273847000000003</c:v>
                </c:pt>
                <c:pt idx="1746">
                  <c:v>0.44226070000000001</c:v>
                </c:pt>
                <c:pt idx="1747">
                  <c:v>0.25495743999999998</c:v>
                </c:pt>
                <c:pt idx="1748">
                  <c:v>0.28492477999999999</c:v>
                </c:pt>
                <c:pt idx="1749">
                  <c:v>0.40236139999999998</c:v>
                </c:pt>
                <c:pt idx="1750">
                  <c:v>0.38072929999999999</c:v>
                </c:pt>
                <c:pt idx="1751">
                  <c:v>0.60433740000000002</c:v>
                </c:pt>
                <c:pt idx="1752">
                  <c:v>0.68153580000000002</c:v>
                </c:pt>
                <c:pt idx="1753">
                  <c:v>0.71123950000000002</c:v>
                </c:pt>
                <c:pt idx="1754">
                  <c:v>0.69168985000000005</c:v>
                </c:pt>
                <c:pt idx="1755">
                  <c:v>0.65602309999999997</c:v>
                </c:pt>
                <c:pt idx="1756">
                  <c:v>0.65095972999999996</c:v>
                </c:pt>
                <c:pt idx="1757">
                  <c:v>0.70298559999999999</c:v>
                </c:pt>
                <c:pt idx="1758">
                  <c:v>0.76407844000000003</c:v>
                </c:pt>
                <c:pt idx="1759">
                  <c:v>0.76679450000000005</c:v>
                </c:pt>
                <c:pt idx="1760">
                  <c:v>0.75709413999999997</c:v>
                </c:pt>
                <c:pt idx="1761">
                  <c:v>0.68696049999999997</c:v>
                </c:pt>
                <c:pt idx="1762">
                  <c:v>0.56735279999999999</c:v>
                </c:pt>
                <c:pt idx="1763">
                  <c:v>0.56041030000000003</c:v>
                </c:pt>
                <c:pt idx="1764">
                  <c:v>0.49119089999999999</c:v>
                </c:pt>
                <c:pt idx="1765">
                  <c:v>0.4746454</c:v>
                </c:pt>
                <c:pt idx="1766">
                  <c:v>0.50469315000000003</c:v>
                </c:pt>
                <c:pt idx="1767">
                  <c:v>0.62378144000000002</c:v>
                </c:pt>
                <c:pt idx="1768">
                  <c:v>0.72256370000000003</c:v>
                </c:pt>
                <c:pt idx="1769">
                  <c:v>0.73029350000000004</c:v>
                </c:pt>
                <c:pt idx="1770">
                  <c:v>0.71739143000000005</c:v>
                </c:pt>
                <c:pt idx="1771">
                  <c:v>0.59314849999999997</c:v>
                </c:pt>
                <c:pt idx="1772">
                  <c:v>0.55614589999999997</c:v>
                </c:pt>
                <c:pt idx="1773">
                  <c:v>0.63220525000000005</c:v>
                </c:pt>
                <c:pt idx="1774">
                  <c:v>0.65983080000000005</c:v>
                </c:pt>
                <c:pt idx="1775">
                  <c:v>0.69031560000000003</c:v>
                </c:pt>
                <c:pt idx="1776">
                  <c:v>0.71916000000000002</c:v>
                </c:pt>
                <c:pt idx="1777">
                  <c:v>0.72416760000000002</c:v>
                </c:pt>
                <c:pt idx="1778">
                  <c:v>0.73229383999999997</c:v>
                </c:pt>
                <c:pt idx="1779">
                  <c:v>0.73243559999999996</c:v>
                </c:pt>
                <c:pt idx="1780">
                  <c:v>0.73333883</c:v>
                </c:pt>
                <c:pt idx="1781">
                  <c:v>0.74326139999999996</c:v>
                </c:pt>
                <c:pt idx="1782">
                  <c:v>0.79154590000000002</c:v>
                </c:pt>
                <c:pt idx="1783">
                  <c:v>0.78137590000000001</c:v>
                </c:pt>
                <c:pt idx="1784">
                  <c:v>0.76783489999999999</c:v>
                </c:pt>
                <c:pt idx="1785">
                  <c:v>0.72674380000000005</c:v>
                </c:pt>
                <c:pt idx="1786">
                  <c:v>0.68045014000000004</c:v>
                </c:pt>
                <c:pt idx="1787">
                  <c:v>0.66558850000000003</c:v>
                </c:pt>
                <c:pt idx="1788">
                  <c:v>0.63871734999999996</c:v>
                </c:pt>
                <c:pt idx="1789">
                  <c:v>0.58474499999999996</c:v>
                </c:pt>
                <c:pt idx="1790">
                  <c:v>0.67744886999999998</c:v>
                </c:pt>
                <c:pt idx="1791">
                  <c:v>0.70023559999999996</c:v>
                </c:pt>
                <c:pt idx="1792">
                  <c:v>0.75374039999999998</c:v>
                </c:pt>
                <c:pt idx="1793">
                  <c:v>0.76967483999999997</c:v>
                </c:pt>
                <c:pt idx="1794">
                  <c:v>0.77905214</c:v>
                </c:pt>
                <c:pt idx="1795">
                  <c:v>1.0540986999999999</c:v>
                </c:pt>
                <c:pt idx="1796">
                  <c:v>0.73640749999999999</c:v>
                </c:pt>
                <c:pt idx="1797">
                  <c:v>0.74617635999999998</c:v>
                </c:pt>
                <c:pt idx="1798">
                  <c:v>0.75369406000000005</c:v>
                </c:pt>
                <c:pt idx="1799">
                  <c:v>0.75935350000000001</c:v>
                </c:pt>
                <c:pt idx="1800">
                  <c:v>0.75719075999999996</c:v>
                </c:pt>
                <c:pt idx="1801">
                  <c:v>0.75650715999999996</c:v>
                </c:pt>
                <c:pt idx="1802">
                  <c:v>0.76145123999999997</c:v>
                </c:pt>
                <c:pt idx="1803">
                  <c:v>0.75905299999999998</c:v>
                </c:pt>
                <c:pt idx="1804">
                  <c:v>0.75675809999999999</c:v>
                </c:pt>
                <c:pt idx="1805">
                  <c:v>0.7691403</c:v>
                </c:pt>
                <c:pt idx="1806">
                  <c:v>0.79375004999999998</c:v>
                </c:pt>
                <c:pt idx="1807">
                  <c:v>0.79049944999999999</c:v>
                </c:pt>
                <c:pt idx="1808">
                  <c:v>0.79010579999999997</c:v>
                </c:pt>
                <c:pt idx="1809">
                  <c:v>0.77405833999999996</c:v>
                </c:pt>
                <c:pt idx="1810">
                  <c:v>0.73688050000000005</c:v>
                </c:pt>
                <c:pt idx="1811">
                  <c:v>0.74348440000000005</c:v>
                </c:pt>
                <c:pt idx="1812">
                  <c:v>0.73006064000000004</c:v>
                </c:pt>
                <c:pt idx="1813">
                  <c:v>0.74115589999999998</c:v>
                </c:pt>
                <c:pt idx="1814">
                  <c:v>0.73971980000000004</c:v>
                </c:pt>
                <c:pt idx="1815">
                  <c:v>0.72985659999999997</c:v>
                </c:pt>
                <c:pt idx="1816">
                  <c:v>0.77101819999999999</c:v>
                </c:pt>
                <c:pt idx="1817">
                  <c:v>0.7731576</c:v>
                </c:pt>
                <c:pt idx="1818">
                  <c:v>0.76509755999999995</c:v>
                </c:pt>
                <c:pt idx="1819">
                  <c:v>0.73950470000000001</c:v>
                </c:pt>
                <c:pt idx="1820">
                  <c:v>0.71866940000000001</c:v>
                </c:pt>
                <c:pt idx="1821">
                  <c:v>0.72275389999999995</c:v>
                </c:pt>
                <c:pt idx="1822">
                  <c:v>0.73380480000000003</c:v>
                </c:pt>
                <c:pt idx="1823">
                  <c:v>0.73197084999999995</c:v>
                </c:pt>
                <c:pt idx="1824">
                  <c:v>0.75125485999999997</c:v>
                </c:pt>
                <c:pt idx="1825">
                  <c:v>0.74467110000000003</c:v>
                </c:pt>
                <c:pt idx="1826">
                  <c:v>0.75592535999999999</c:v>
                </c:pt>
                <c:pt idx="1827">
                  <c:v>0.75928055999999999</c:v>
                </c:pt>
                <c:pt idx="1828">
                  <c:v>0.75378579999999995</c:v>
                </c:pt>
                <c:pt idx="1829">
                  <c:v>0.76466805000000004</c:v>
                </c:pt>
                <c:pt idx="1830">
                  <c:v>0.79624503999999996</c:v>
                </c:pt>
                <c:pt idx="1831">
                  <c:v>0.79582149999999996</c:v>
                </c:pt>
                <c:pt idx="1832">
                  <c:v>0.78045750000000003</c:v>
                </c:pt>
                <c:pt idx="1833">
                  <c:v>0.73660639999999999</c:v>
                </c:pt>
                <c:pt idx="1834">
                  <c:v>0.57882860000000003</c:v>
                </c:pt>
                <c:pt idx="1835">
                  <c:v>0.58468140000000002</c:v>
                </c:pt>
                <c:pt idx="1836">
                  <c:v>0.56484840000000003</c:v>
                </c:pt>
                <c:pt idx="1837">
                  <c:v>0.53016573</c:v>
                </c:pt>
                <c:pt idx="1838">
                  <c:v>0.56593510000000002</c:v>
                </c:pt>
                <c:pt idx="1839">
                  <c:v>0.63795570000000001</c:v>
                </c:pt>
                <c:pt idx="1840">
                  <c:v>0.76086246999999996</c:v>
                </c:pt>
                <c:pt idx="1841">
                  <c:v>0.76813549999999997</c:v>
                </c:pt>
                <c:pt idx="1842">
                  <c:v>0.77640439999999999</c:v>
                </c:pt>
                <c:pt idx="1843">
                  <c:v>0.73039379999999998</c:v>
                </c:pt>
                <c:pt idx="1844">
                  <c:v>0.71516089999999999</c:v>
                </c:pt>
                <c:pt idx="1845">
                  <c:v>0.72786870000000004</c:v>
                </c:pt>
                <c:pt idx="1846">
                  <c:v>0.7403613</c:v>
                </c:pt>
                <c:pt idx="1847">
                  <c:v>0.72942479999999998</c:v>
                </c:pt>
                <c:pt idx="1848">
                  <c:v>0.74524367000000002</c:v>
                </c:pt>
                <c:pt idx="1849">
                  <c:v>0.74521839999999995</c:v>
                </c:pt>
                <c:pt idx="1850">
                  <c:v>0.72816723999999999</c:v>
                </c:pt>
                <c:pt idx="1851">
                  <c:v>0.74148480000000005</c:v>
                </c:pt>
                <c:pt idx="1852">
                  <c:v>0.73420036</c:v>
                </c:pt>
                <c:pt idx="1853">
                  <c:v>0.74976690000000001</c:v>
                </c:pt>
                <c:pt idx="1854">
                  <c:v>0.78238635999999995</c:v>
                </c:pt>
                <c:pt idx="1855">
                  <c:v>0.78957699999999997</c:v>
                </c:pt>
                <c:pt idx="1856">
                  <c:v>0.78166939999999996</c:v>
                </c:pt>
                <c:pt idx="1857">
                  <c:v>0.73498249999999998</c:v>
                </c:pt>
                <c:pt idx="1858">
                  <c:v>0.72541089999999997</c:v>
                </c:pt>
                <c:pt idx="1859">
                  <c:v>0.70040429999999998</c:v>
                </c:pt>
                <c:pt idx="1860">
                  <c:v>0.69286305000000004</c:v>
                </c:pt>
                <c:pt idx="1861">
                  <c:v>0.67062885000000005</c:v>
                </c:pt>
                <c:pt idx="1862">
                  <c:v>0.69167820000000002</c:v>
                </c:pt>
                <c:pt idx="1863">
                  <c:v>0.71867954999999994</c:v>
                </c:pt>
                <c:pt idx="1864">
                  <c:v>0.77211819999999998</c:v>
                </c:pt>
                <c:pt idx="1865">
                  <c:v>0.78204839999999998</c:v>
                </c:pt>
                <c:pt idx="1866">
                  <c:v>0.77351460000000005</c:v>
                </c:pt>
                <c:pt idx="1867">
                  <c:v>0.74780184000000005</c:v>
                </c:pt>
                <c:pt idx="1868">
                  <c:v>0.70596283999999998</c:v>
                </c:pt>
                <c:pt idx="1869">
                  <c:v>0.70862174</c:v>
                </c:pt>
                <c:pt idx="1870">
                  <c:v>0.69815700000000003</c:v>
                </c:pt>
                <c:pt idx="1871">
                  <c:v>0.70449550000000005</c:v>
                </c:pt>
                <c:pt idx="1872">
                  <c:v>0.71899809999999997</c:v>
                </c:pt>
                <c:pt idx="1873">
                  <c:v>0.70875292999999995</c:v>
                </c:pt>
                <c:pt idx="1874">
                  <c:v>0.71357839999999995</c:v>
                </c:pt>
                <c:pt idx="1875">
                  <c:v>0.71577287000000001</c:v>
                </c:pt>
                <c:pt idx="1876">
                  <c:v>0.73027324999999998</c:v>
                </c:pt>
                <c:pt idx="1877">
                  <c:v>0.7385429</c:v>
                </c:pt>
                <c:pt idx="1878">
                  <c:v>0.77370333999999996</c:v>
                </c:pt>
                <c:pt idx="1879">
                  <c:v>0.77701896000000004</c:v>
                </c:pt>
                <c:pt idx="1880">
                  <c:v>0.77812356000000005</c:v>
                </c:pt>
                <c:pt idx="1881">
                  <c:v>0.81778779999999995</c:v>
                </c:pt>
                <c:pt idx="1882">
                  <c:v>0.88157684000000003</c:v>
                </c:pt>
                <c:pt idx="1883">
                  <c:v>0.97421133999999998</c:v>
                </c:pt>
                <c:pt idx="1884">
                  <c:v>0.74580550000000001</c:v>
                </c:pt>
                <c:pt idx="1885">
                  <c:v>0.73825260000000004</c:v>
                </c:pt>
                <c:pt idx="1886">
                  <c:v>0.74047560000000001</c:v>
                </c:pt>
                <c:pt idx="1887">
                  <c:v>0.73305832999999998</c:v>
                </c:pt>
                <c:pt idx="1888">
                  <c:v>0.78615457</c:v>
                </c:pt>
                <c:pt idx="1889">
                  <c:v>0.78728414000000002</c:v>
                </c:pt>
                <c:pt idx="1890">
                  <c:v>0.78881144999999997</c:v>
                </c:pt>
                <c:pt idx="1891">
                  <c:v>0.75856389999999996</c:v>
                </c:pt>
                <c:pt idx="1892">
                  <c:v>0.74189459999999996</c:v>
                </c:pt>
                <c:pt idx="1893">
                  <c:v>0.74310790000000004</c:v>
                </c:pt>
                <c:pt idx="1894">
                  <c:v>0.74275329999999995</c:v>
                </c:pt>
                <c:pt idx="1895">
                  <c:v>0.74753820000000004</c:v>
                </c:pt>
                <c:pt idx="1896">
                  <c:v>0.74307710000000005</c:v>
                </c:pt>
                <c:pt idx="1897">
                  <c:v>0.84276759999999995</c:v>
                </c:pt>
                <c:pt idx="1898">
                  <c:v>0.75481372999999996</c:v>
                </c:pt>
                <c:pt idx="1899">
                  <c:v>0.75329614</c:v>
                </c:pt>
                <c:pt idx="1900">
                  <c:v>0.74856460000000002</c:v>
                </c:pt>
                <c:pt idx="1901">
                  <c:v>0.75759650000000001</c:v>
                </c:pt>
                <c:pt idx="1902">
                  <c:v>0.79194960000000003</c:v>
                </c:pt>
                <c:pt idx="1903">
                  <c:v>0.79201520000000003</c:v>
                </c:pt>
                <c:pt idx="1904">
                  <c:v>0.78488139999999995</c:v>
                </c:pt>
                <c:pt idx="1905">
                  <c:v>0.76748059999999996</c:v>
                </c:pt>
                <c:pt idx="1906">
                  <c:v>0.73781620000000003</c:v>
                </c:pt>
                <c:pt idx="1907">
                  <c:v>0.73855364000000001</c:v>
                </c:pt>
                <c:pt idx="1908">
                  <c:v>0.72974443</c:v>
                </c:pt>
                <c:pt idx="1909">
                  <c:v>0.72828420000000005</c:v>
                </c:pt>
                <c:pt idx="1910">
                  <c:v>0.70289539999999995</c:v>
                </c:pt>
                <c:pt idx="1911">
                  <c:v>0.71576476</c:v>
                </c:pt>
                <c:pt idx="1912">
                  <c:v>0.77184549999999996</c:v>
                </c:pt>
                <c:pt idx="1913">
                  <c:v>0.76943534999999996</c:v>
                </c:pt>
                <c:pt idx="1914">
                  <c:v>0.77532840000000003</c:v>
                </c:pt>
                <c:pt idx="1915">
                  <c:v>0.73943495999999997</c:v>
                </c:pt>
                <c:pt idx="1916">
                  <c:v>0.71654640000000003</c:v>
                </c:pt>
                <c:pt idx="1917">
                  <c:v>0.72541480000000003</c:v>
                </c:pt>
                <c:pt idx="1918">
                  <c:v>0.72898050000000003</c:v>
                </c:pt>
                <c:pt idx="1919">
                  <c:v>0.73545510000000003</c:v>
                </c:pt>
                <c:pt idx="1920">
                  <c:v>0.73666450000000006</c:v>
                </c:pt>
                <c:pt idx="1921">
                  <c:v>0.74403229999999998</c:v>
                </c:pt>
                <c:pt idx="1922">
                  <c:v>0.74723154000000003</c:v>
                </c:pt>
                <c:pt idx="1923">
                  <c:v>0.74144330000000003</c:v>
                </c:pt>
                <c:pt idx="1924">
                  <c:v>0.73798304999999997</c:v>
                </c:pt>
                <c:pt idx="1925">
                  <c:v>0.74316539999999998</c:v>
                </c:pt>
                <c:pt idx="1926">
                  <c:v>0.7879602</c:v>
                </c:pt>
                <c:pt idx="1927">
                  <c:v>0.78864604000000005</c:v>
                </c:pt>
                <c:pt idx="1928">
                  <c:v>0.78031200000000001</c:v>
                </c:pt>
                <c:pt idx="1929">
                  <c:v>0.74864984000000001</c:v>
                </c:pt>
                <c:pt idx="1930">
                  <c:v>0.69973879999999999</c:v>
                </c:pt>
                <c:pt idx="1931">
                  <c:v>0.66902477000000005</c:v>
                </c:pt>
                <c:pt idx="1932">
                  <c:v>0.54302240000000002</c:v>
                </c:pt>
                <c:pt idx="1933">
                  <c:v>0.55950886</c:v>
                </c:pt>
                <c:pt idx="1934">
                  <c:v>0.46726814</c:v>
                </c:pt>
                <c:pt idx="1935">
                  <c:v>0.48212232999999999</c:v>
                </c:pt>
                <c:pt idx="1936">
                  <c:v>0.74343126999999998</c:v>
                </c:pt>
                <c:pt idx="1937">
                  <c:v>0.75310929999999998</c:v>
                </c:pt>
                <c:pt idx="1938">
                  <c:v>0.7650692</c:v>
                </c:pt>
                <c:pt idx="1939">
                  <c:v>0.72602712999999997</c:v>
                </c:pt>
                <c:pt idx="1940">
                  <c:v>0.71744589999999997</c:v>
                </c:pt>
                <c:pt idx="1941">
                  <c:v>0.72073569999999998</c:v>
                </c:pt>
                <c:pt idx="1942">
                  <c:v>0.73458904000000003</c:v>
                </c:pt>
                <c:pt idx="1943">
                  <c:v>0.73417100000000002</c:v>
                </c:pt>
                <c:pt idx="1944">
                  <c:v>0.73075909999999999</c:v>
                </c:pt>
                <c:pt idx="1945">
                  <c:v>0.73943776000000005</c:v>
                </c:pt>
                <c:pt idx="1946">
                  <c:v>0.73422873</c:v>
                </c:pt>
                <c:pt idx="1947">
                  <c:v>0.74470650000000005</c:v>
                </c:pt>
                <c:pt idx="1948">
                  <c:v>0.73490803999999998</c:v>
                </c:pt>
                <c:pt idx="1949">
                  <c:v>0.75221693999999995</c:v>
                </c:pt>
                <c:pt idx="1950">
                  <c:v>0.79008895000000001</c:v>
                </c:pt>
                <c:pt idx="1951">
                  <c:v>0.78936119999999999</c:v>
                </c:pt>
                <c:pt idx="1952">
                  <c:v>0.78226649999999998</c:v>
                </c:pt>
                <c:pt idx="1953">
                  <c:v>0.73133475000000003</c:v>
                </c:pt>
                <c:pt idx="1954">
                  <c:v>0.57417834000000001</c:v>
                </c:pt>
                <c:pt idx="1955">
                  <c:v>0.59951969999999999</c:v>
                </c:pt>
                <c:pt idx="1956">
                  <c:v>0.56055659999999996</c:v>
                </c:pt>
                <c:pt idx="1957">
                  <c:v>0.5344506</c:v>
                </c:pt>
                <c:pt idx="1958">
                  <c:v>0.49447570000000002</c:v>
                </c:pt>
                <c:pt idx="1959">
                  <c:v>0.49336538000000002</c:v>
                </c:pt>
                <c:pt idx="1960">
                  <c:v>0.73941920000000005</c:v>
                </c:pt>
                <c:pt idx="1961">
                  <c:v>0.75703920000000002</c:v>
                </c:pt>
                <c:pt idx="1962">
                  <c:v>0.76063020000000003</c:v>
                </c:pt>
                <c:pt idx="1963">
                  <c:v>0.72264139999999999</c:v>
                </c:pt>
                <c:pt idx="1964">
                  <c:v>0.72280929999999999</c:v>
                </c:pt>
                <c:pt idx="1965">
                  <c:v>0.73969847</c:v>
                </c:pt>
                <c:pt idx="1966">
                  <c:v>0.7336066</c:v>
                </c:pt>
                <c:pt idx="1967">
                  <c:v>0.74317509999999998</c:v>
                </c:pt>
                <c:pt idx="1968">
                  <c:v>0.74279134999999996</c:v>
                </c:pt>
                <c:pt idx="1969">
                  <c:v>0.74733439999999995</c:v>
                </c:pt>
                <c:pt idx="1970">
                  <c:v>0.74086390000000002</c:v>
                </c:pt>
                <c:pt idx="1971">
                  <c:v>0.74176633000000003</c:v>
                </c:pt>
                <c:pt idx="1972">
                  <c:v>0.7517838</c:v>
                </c:pt>
                <c:pt idx="1973">
                  <c:v>0.75855110000000003</c:v>
                </c:pt>
                <c:pt idx="1974">
                  <c:v>0.7990351</c:v>
                </c:pt>
                <c:pt idx="1975">
                  <c:v>0.79782176000000005</c:v>
                </c:pt>
                <c:pt idx="1976">
                  <c:v>0.79627250000000005</c:v>
                </c:pt>
                <c:pt idx="1977">
                  <c:v>0.76609499999999997</c:v>
                </c:pt>
                <c:pt idx="1978">
                  <c:v>0.73643199999999998</c:v>
                </c:pt>
                <c:pt idx="1979">
                  <c:v>0.74774600000000002</c:v>
                </c:pt>
                <c:pt idx="1980">
                  <c:v>0.73988350000000003</c:v>
                </c:pt>
                <c:pt idx="1981">
                  <c:v>0.73804899999999996</c:v>
                </c:pt>
                <c:pt idx="1982">
                  <c:v>0.72257539999999998</c:v>
                </c:pt>
                <c:pt idx="1983">
                  <c:v>0.71226144000000002</c:v>
                </c:pt>
                <c:pt idx="1984">
                  <c:v>0.76540165999999998</c:v>
                </c:pt>
                <c:pt idx="1985">
                  <c:v>0.77467459999999999</c:v>
                </c:pt>
                <c:pt idx="1986">
                  <c:v>0.76491869999999995</c:v>
                </c:pt>
                <c:pt idx="1987">
                  <c:v>0.72570780000000001</c:v>
                </c:pt>
                <c:pt idx="1988">
                  <c:v>0.70211400000000002</c:v>
                </c:pt>
                <c:pt idx="1989">
                  <c:v>0.72007949999999998</c:v>
                </c:pt>
                <c:pt idx="1990">
                  <c:v>0.72295750000000003</c:v>
                </c:pt>
                <c:pt idx="1991">
                  <c:v>0.72825706000000001</c:v>
                </c:pt>
                <c:pt idx="1992">
                  <c:v>0.73021029999999998</c:v>
                </c:pt>
                <c:pt idx="1993">
                  <c:v>0.73126155000000004</c:v>
                </c:pt>
                <c:pt idx="1994">
                  <c:v>0.72997725000000002</c:v>
                </c:pt>
                <c:pt idx="1995">
                  <c:v>0.73951730000000004</c:v>
                </c:pt>
                <c:pt idx="1996">
                  <c:v>0.74204809999999999</c:v>
                </c:pt>
                <c:pt idx="1997">
                  <c:v>0.7386625</c:v>
                </c:pt>
                <c:pt idx="1998">
                  <c:v>0.78528180000000003</c:v>
                </c:pt>
                <c:pt idx="1999">
                  <c:v>0.78467476000000003</c:v>
                </c:pt>
                <c:pt idx="2000">
                  <c:v>0.78306200000000004</c:v>
                </c:pt>
                <c:pt idx="2001">
                  <c:v>0.73953040000000003</c:v>
                </c:pt>
                <c:pt idx="2002">
                  <c:v>0.69902089999999995</c:v>
                </c:pt>
                <c:pt idx="2003">
                  <c:v>0.70110539999999999</c:v>
                </c:pt>
                <c:pt idx="2004">
                  <c:v>0.66497344000000003</c:v>
                </c:pt>
                <c:pt idx="2005">
                  <c:v>0.62633574000000003</c:v>
                </c:pt>
                <c:pt idx="2006">
                  <c:v>0.63605020000000001</c:v>
                </c:pt>
                <c:pt idx="2007">
                  <c:v>0.65316339999999995</c:v>
                </c:pt>
                <c:pt idx="2008">
                  <c:v>0.75739086</c:v>
                </c:pt>
                <c:pt idx="2009">
                  <c:v>0.76618123000000005</c:v>
                </c:pt>
                <c:pt idx="2010">
                  <c:v>0.76547690000000002</c:v>
                </c:pt>
                <c:pt idx="2011">
                  <c:v>0.73406154000000001</c:v>
                </c:pt>
                <c:pt idx="2012">
                  <c:v>0.68791250000000004</c:v>
                </c:pt>
                <c:pt idx="2013">
                  <c:v>0.69852035999999995</c:v>
                </c:pt>
                <c:pt idx="2014">
                  <c:v>0.71384800000000004</c:v>
                </c:pt>
                <c:pt idx="2015">
                  <c:v>0.71029746999999999</c:v>
                </c:pt>
                <c:pt idx="2016">
                  <c:v>0.72002999999999995</c:v>
                </c:pt>
                <c:pt idx="2017">
                  <c:v>0.73713379999999995</c:v>
                </c:pt>
                <c:pt idx="2018">
                  <c:v>0.73857459999999997</c:v>
                </c:pt>
                <c:pt idx="2019">
                  <c:v>0.73280716000000001</c:v>
                </c:pt>
                <c:pt idx="2020">
                  <c:v>0.73713744000000003</c:v>
                </c:pt>
                <c:pt idx="2021">
                  <c:v>0.7877942</c:v>
                </c:pt>
                <c:pt idx="2022">
                  <c:v>0.78584600000000004</c:v>
                </c:pt>
                <c:pt idx="2023">
                  <c:v>0.78265284999999996</c:v>
                </c:pt>
                <c:pt idx="2024">
                  <c:v>0.7282883</c:v>
                </c:pt>
                <c:pt idx="2025">
                  <c:v>0.54616343999999994</c:v>
                </c:pt>
                <c:pt idx="2026">
                  <c:v>0.47087622000000001</c:v>
                </c:pt>
                <c:pt idx="2027">
                  <c:v>0.36825034000000001</c:v>
                </c:pt>
                <c:pt idx="2028">
                  <c:v>0.31710976000000002</c:v>
                </c:pt>
                <c:pt idx="2029">
                  <c:v>0.31535481999999998</c:v>
                </c:pt>
                <c:pt idx="2030">
                  <c:v>0.22783586</c:v>
                </c:pt>
                <c:pt idx="2031">
                  <c:v>0.57460462999999995</c:v>
                </c:pt>
                <c:pt idx="2032">
                  <c:v>0.55272520000000003</c:v>
                </c:pt>
                <c:pt idx="2033">
                  <c:v>0.59266129999999995</c:v>
                </c:pt>
                <c:pt idx="2034">
                  <c:v>0.42969415</c:v>
                </c:pt>
                <c:pt idx="2035">
                  <c:v>0.38690785</c:v>
                </c:pt>
                <c:pt idx="2036">
                  <c:v>0.49060246000000002</c:v>
                </c:pt>
                <c:pt idx="2037">
                  <c:v>0.53983179999999997</c:v>
                </c:pt>
                <c:pt idx="2038">
                  <c:v>0.61313015000000004</c:v>
                </c:pt>
                <c:pt idx="2039">
                  <c:v>0.65525115</c:v>
                </c:pt>
                <c:pt idx="2040">
                  <c:v>0.68742590000000003</c:v>
                </c:pt>
                <c:pt idx="2041">
                  <c:v>0.71419440000000001</c:v>
                </c:pt>
                <c:pt idx="2042">
                  <c:v>0.70661074000000001</c:v>
                </c:pt>
                <c:pt idx="2043">
                  <c:v>0.71141200000000004</c:v>
                </c:pt>
                <c:pt idx="2044">
                  <c:v>0.71869974999999997</c:v>
                </c:pt>
                <c:pt idx="2045">
                  <c:v>0.76167200000000002</c:v>
                </c:pt>
                <c:pt idx="2046">
                  <c:v>0.77994823000000002</c:v>
                </c:pt>
                <c:pt idx="2047">
                  <c:v>0.76365649999999996</c:v>
                </c:pt>
                <c:pt idx="2048">
                  <c:v>0.72953175999999997</c:v>
                </c:pt>
                <c:pt idx="2049">
                  <c:v>0.69690600000000003</c:v>
                </c:pt>
                <c:pt idx="2050">
                  <c:v>0.69609319999999997</c:v>
                </c:pt>
                <c:pt idx="2051">
                  <c:v>0.62621355000000001</c:v>
                </c:pt>
                <c:pt idx="2052">
                  <c:v>0.35783735</c:v>
                </c:pt>
                <c:pt idx="2053">
                  <c:v>0.41570568000000002</c:v>
                </c:pt>
                <c:pt idx="2054">
                  <c:v>0.32388489999999998</c:v>
                </c:pt>
                <c:pt idx="2055">
                  <c:v>0.57347239999999999</c:v>
                </c:pt>
                <c:pt idx="2056">
                  <c:v>0.45535724999999999</c:v>
                </c:pt>
                <c:pt idx="2057">
                  <c:v>0.59015834</c:v>
                </c:pt>
                <c:pt idx="2058">
                  <c:v>0.47158358</c:v>
                </c:pt>
                <c:pt idx="2059">
                  <c:v>0.54429700000000003</c:v>
                </c:pt>
                <c:pt idx="2060">
                  <c:v>0.51973599999999998</c:v>
                </c:pt>
                <c:pt idx="2061">
                  <c:v>0.51674659999999994</c:v>
                </c:pt>
                <c:pt idx="2062">
                  <c:v>0.47052658000000003</c:v>
                </c:pt>
                <c:pt idx="2063">
                  <c:v>0.46196686999999997</c:v>
                </c:pt>
                <c:pt idx="2064">
                  <c:v>0.53336465</c:v>
                </c:pt>
                <c:pt idx="2065">
                  <c:v>0.54444999999999999</c:v>
                </c:pt>
                <c:pt idx="2066">
                  <c:v>0.61895270000000002</c:v>
                </c:pt>
                <c:pt idx="2067">
                  <c:v>0.6350384</c:v>
                </c:pt>
                <c:pt idx="2068">
                  <c:v>0.67643299999999995</c:v>
                </c:pt>
                <c:pt idx="2069">
                  <c:v>0.76677989999999996</c:v>
                </c:pt>
                <c:pt idx="2070">
                  <c:v>0.76024013999999995</c:v>
                </c:pt>
                <c:pt idx="2071">
                  <c:v>0.74362766999999996</c:v>
                </c:pt>
                <c:pt idx="2072">
                  <c:v>0.63008195</c:v>
                </c:pt>
                <c:pt idx="2073">
                  <c:v>0.44016892000000002</c:v>
                </c:pt>
                <c:pt idx="2074">
                  <c:v>0.60643935000000004</c:v>
                </c:pt>
                <c:pt idx="2075">
                  <c:v>0.65150589999999997</c:v>
                </c:pt>
                <c:pt idx="2076">
                  <c:v>0.9916353</c:v>
                </c:pt>
                <c:pt idx="2077">
                  <c:v>1.0296917999999999</c:v>
                </c:pt>
                <c:pt idx="2078">
                  <c:v>0.73602690000000004</c:v>
                </c:pt>
                <c:pt idx="2079">
                  <c:v>0.76178729999999995</c:v>
                </c:pt>
                <c:pt idx="2080">
                  <c:v>0.75435750000000001</c:v>
                </c:pt>
                <c:pt idx="2081">
                  <c:v>0.74232995999999996</c:v>
                </c:pt>
                <c:pt idx="2082">
                  <c:v>0.71627015000000005</c:v>
                </c:pt>
                <c:pt idx="2083">
                  <c:v>0.7252729</c:v>
                </c:pt>
                <c:pt idx="2084">
                  <c:v>0.74923784000000004</c:v>
                </c:pt>
                <c:pt idx="2085">
                  <c:v>1.0388582</c:v>
                </c:pt>
                <c:pt idx="2086">
                  <c:v>1.0448807</c:v>
                </c:pt>
                <c:pt idx="2087">
                  <c:v>0.80299883999999999</c:v>
                </c:pt>
                <c:pt idx="2088">
                  <c:v>0.76121324000000001</c:v>
                </c:pt>
                <c:pt idx="2089">
                  <c:v>0.74336139999999995</c:v>
                </c:pt>
                <c:pt idx="2090">
                  <c:v>0.76210414999999998</c:v>
                </c:pt>
                <c:pt idx="2091">
                  <c:v>0.76111059999999997</c:v>
                </c:pt>
                <c:pt idx="2092">
                  <c:v>0.86908627000000005</c:v>
                </c:pt>
                <c:pt idx="2093">
                  <c:v>0.79423635999999997</c:v>
                </c:pt>
                <c:pt idx="2094">
                  <c:v>0.79944839999999995</c:v>
                </c:pt>
                <c:pt idx="2095">
                  <c:v>0.79644579999999998</c:v>
                </c:pt>
                <c:pt idx="2096">
                  <c:v>0.76620909999999998</c:v>
                </c:pt>
                <c:pt idx="2097">
                  <c:v>0.73567355000000001</c:v>
                </c:pt>
                <c:pt idx="2098">
                  <c:v>0.73282634999999996</c:v>
                </c:pt>
                <c:pt idx="2099">
                  <c:v>0.72546136000000006</c:v>
                </c:pt>
                <c:pt idx="2100">
                  <c:v>0.72445387000000006</c:v>
                </c:pt>
                <c:pt idx="2101">
                  <c:v>0.73028280000000001</c:v>
                </c:pt>
                <c:pt idx="2102">
                  <c:v>0.72952729999999999</c:v>
                </c:pt>
                <c:pt idx="2103">
                  <c:v>0.76197720000000002</c:v>
                </c:pt>
                <c:pt idx="2104">
                  <c:v>0.75854900000000003</c:v>
                </c:pt>
                <c:pt idx="2105">
                  <c:v>0.75199439999999995</c:v>
                </c:pt>
                <c:pt idx="2106">
                  <c:v>0.70609949999999999</c:v>
                </c:pt>
                <c:pt idx="2107">
                  <c:v>0.57576669999999996</c:v>
                </c:pt>
                <c:pt idx="2108">
                  <c:v>0.71516659999999999</c:v>
                </c:pt>
                <c:pt idx="2109">
                  <c:v>0.74896043999999995</c:v>
                </c:pt>
                <c:pt idx="2110">
                  <c:v>0.74741400000000002</c:v>
                </c:pt>
                <c:pt idx="2111">
                  <c:v>0.76322219999999996</c:v>
                </c:pt>
                <c:pt idx="2112">
                  <c:v>0.75473369999999995</c:v>
                </c:pt>
                <c:pt idx="2113">
                  <c:v>0.75135370000000001</c:v>
                </c:pt>
                <c:pt idx="2114">
                  <c:v>0.75389355000000002</c:v>
                </c:pt>
                <c:pt idx="2115">
                  <c:v>0.76987300000000003</c:v>
                </c:pt>
                <c:pt idx="2116">
                  <c:v>0.75443464999999998</c:v>
                </c:pt>
                <c:pt idx="2117">
                  <c:v>0.79796769999999995</c:v>
                </c:pt>
                <c:pt idx="2118">
                  <c:v>0.8011161</c:v>
                </c:pt>
                <c:pt idx="2119">
                  <c:v>0.79048410000000002</c:v>
                </c:pt>
                <c:pt idx="2120">
                  <c:v>0.74871500000000002</c:v>
                </c:pt>
                <c:pt idx="2121">
                  <c:v>0.72328269999999995</c:v>
                </c:pt>
                <c:pt idx="2122">
                  <c:v>0.68499076000000003</c:v>
                </c:pt>
                <c:pt idx="2123">
                  <c:v>0.66885275</c:v>
                </c:pt>
                <c:pt idx="2124">
                  <c:v>0.61454339999999996</c:v>
                </c:pt>
                <c:pt idx="2125">
                  <c:v>0.61863833999999995</c:v>
                </c:pt>
                <c:pt idx="2126">
                  <c:v>0.52102285999999998</c:v>
                </c:pt>
                <c:pt idx="2127">
                  <c:v>0.72465162999999999</c:v>
                </c:pt>
                <c:pt idx="2128">
                  <c:v>0.68287629999999999</c:v>
                </c:pt>
                <c:pt idx="2129">
                  <c:v>0.66342520000000005</c:v>
                </c:pt>
                <c:pt idx="2130">
                  <c:v>0.59146089999999996</c:v>
                </c:pt>
                <c:pt idx="2131">
                  <c:v>0.68265295000000004</c:v>
                </c:pt>
                <c:pt idx="2132">
                  <c:v>0.70071989999999995</c:v>
                </c:pt>
                <c:pt idx="2133">
                  <c:v>0.70653414999999997</c:v>
                </c:pt>
                <c:pt idx="2134">
                  <c:v>0.71606780000000003</c:v>
                </c:pt>
                <c:pt idx="2135">
                  <c:v>0.72146326000000005</c:v>
                </c:pt>
                <c:pt idx="2136">
                  <c:v>0.73297756999999997</c:v>
                </c:pt>
                <c:pt idx="2137">
                  <c:v>0.73880093999999996</c:v>
                </c:pt>
                <c:pt idx="2138">
                  <c:v>0.73978449999999996</c:v>
                </c:pt>
                <c:pt idx="2139">
                  <c:v>0.74296819999999997</c:v>
                </c:pt>
                <c:pt idx="2140">
                  <c:v>0.74969580000000002</c:v>
                </c:pt>
                <c:pt idx="2141">
                  <c:v>0.78013259999999995</c:v>
                </c:pt>
                <c:pt idx="2142">
                  <c:v>0.7790028</c:v>
                </c:pt>
                <c:pt idx="2143">
                  <c:v>0.77263649999999995</c:v>
                </c:pt>
                <c:pt idx="2144">
                  <c:v>0.72969276000000005</c:v>
                </c:pt>
                <c:pt idx="2145">
                  <c:v>0.71152322999999995</c:v>
                </c:pt>
                <c:pt idx="2146">
                  <c:v>0.70550539999999995</c:v>
                </c:pt>
                <c:pt idx="2147">
                  <c:v>0.69574729999999996</c:v>
                </c:pt>
                <c:pt idx="2148">
                  <c:v>0.69355960000000005</c:v>
                </c:pt>
                <c:pt idx="2149">
                  <c:v>0.6551669</c:v>
                </c:pt>
                <c:pt idx="2150">
                  <c:v>0.62989676000000006</c:v>
                </c:pt>
                <c:pt idx="2151">
                  <c:v>0.73080869999999998</c:v>
                </c:pt>
                <c:pt idx="2152">
                  <c:v>0.73672139999999997</c:v>
                </c:pt>
                <c:pt idx="2153">
                  <c:v>0.72790250000000001</c:v>
                </c:pt>
                <c:pt idx="2154">
                  <c:v>0.69590616000000005</c:v>
                </c:pt>
                <c:pt idx="2155">
                  <c:v>0.67997090000000004</c:v>
                </c:pt>
                <c:pt idx="2156">
                  <c:v>0.69603424999999997</c:v>
                </c:pt>
                <c:pt idx="2157">
                  <c:v>0.643007</c:v>
                </c:pt>
                <c:pt idx="2158">
                  <c:v>0.64007040000000004</c:v>
                </c:pt>
                <c:pt idx="2159">
                  <c:v>0.62981390000000004</c:v>
                </c:pt>
                <c:pt idx="2160">
                  <c:v>0.46331327999999999</c:v>
                </c:pt>
                <c:pt idx="2161">
                  <c:v>0.58712774999999995</c:v>
                </c:pt>
                <c:pt idx="2162">
                  <c:v>0.52903219999999995</c:v>
                </c:pt>
                <c:pt idx="2163">
                  <c:v>0.57089263000000001</c:v>
                </c:pt>
                <c:pt idx="2164">
                  <c:v>0.58423232999999997</c:v>
                </c:pt>
                <c:pt idx="2165">
                  <c:v>0.75805100000000003</c:v>
                </c:pt>
                <c:pt idx="2166">
                  <c:v>0.76017610000000002</c:v>
                </c:pt>
                <c:pt idx="2167">
                  <c:v>0.71543990000000002</c:v>
                </c:pt>
                <c:pt idx="2168">
                  <c:v>0.27423644000000003</c:v>
                </c:pt>
                <c:pt idx="2169">
                  <c:v>0.27836569999999999</c:v>
                </c:pt>
                <c:pt idx="2170">
                  <c:v>0.15505390999999999</c:v>
                </c:pt>
                <c:pt idx="2171">
                  <c:v>8.4661449999999999E-2</c:v>
                </c:pt>
                <c:pt idx="2172">
                  <c:v>0.14734506999999999</c:v>
                </c:pt>
                <c:pt idx="2173">
                  <c:v>7.2936070000000006E-2</c:v>
                </c:pt>
                <c:pt idx="2174">
                  <c:v>0.15081082000000001</c:v>
                </c:pt>
                <c:pt idx="2175">
                  <c:v>9.2076406E-2</c:v>
                </c:pt>
                <c:pt idx="2176">
                  <c:v>0.124166586</c:v>
                </c:pt>
                <c:pt idx="2177">
                  <c:v>0.10046051</c:v>
                </c:pt>
                <c:pt idx="2178">
                  <c:v>0.12000733600000001</c:v>
                </c:pt>
                <c:pt idx="2179">
                  <c:v>0.19335822999999999</c:v>
                </c:pt>
                <c:pt idx="2180">
                  <c:v>0.25199919999999998</c:v>
                </c:pt>
                <c:pt idx="2181">
                  <c:v>0.24652836</c:v>
                </c:pt>
                <c:pt idx="2182">
                  <c:v>0.49356793999999998</c:v>
                </c:pt>
                <c:pt idx="2183">
                  <c:v>0.44858932000000001</c:v>
                </c:pt>
                <c:pt idx="2184">
                  <c:v>0.39068609999999998</c:v>
                </c:pt>
                <c:pt idx="2185">
                  <c:v>0.4244484</c:v>
                </c:pt>
                <c:pt idx="2186">
                  <c:v>0.47066477000000001</c:v>
                </c:pt>
                <c:pt idx="2187">
                  <c:v>0.5077161</c:v>
                </c:pt>
                <c:pt idx="2188">
                  <c:v>0.61589484999999999</c:v>
                </c:pt>
                <c:pt idx="2189">
                  <c:v>0.75535680000000005</c:v>
                </c:pt>
                <c:pt idx="2190">
                  <c:v>0.76668893999999999</c:v>
                </c:pt>
                <c:pt idx="2191">
                  <c:v>0.74739279999999997</c:v>
                </c:pt>
                <c:pt idx="2192">
                  <c:v>0.72605690000000001</c:v>
                </c:pt>
                <c:pt idx="2193">
                  <c:v>0.53293632999999996</c:v>
                </c:pt>
                <c:pt idx="2194">
                  <c:v>0.65963649999999996</c:v>
                </c:pt>
                <c:pt idx="2195">
                  <c:v>0.62473190000000001</c:v>
                </c:pt>
                <c:pt idx="2196">
                  <c:v>0.5722931</c:v>
                </c:pt>
                <c:pt idx="2197">
                  <c:v>0.53634059999999995</c:v>
                </c:pt>
                <c:pt idx="2198">
                  <c:v>0.48876261999999998</c:v>
                </c:pt>
                <c:pt idx="2199">
                  <c:v>0.73697360000000001</c:v>
                </c:pt>
                <c:pt idx="2200">
                  <c:v>0.71055657000000005</c:v>
                </c:pt>
                <c:pt idx="2201">
                  <c:v>0.66433109999999995</c:v>
                </c:pt>
                <c:pt idx="2202">
                  <c:v>0.49793389999999998</c:v>
                </c:pt>
                <c:pt idx="2203">
                  <c:v>0.56947239999999999</c:v>
                </c:pt>
                <c:pt idx="2204">
                  <c:v>0.69277310000000003</c:v>
                </c:pt>
                <c:pt idx="2205">
                  <c:v>0.71666300000000005</c:v>
                </c:pt>
                <c:pt idx="2206">
                  <c:v>0.72774539999999999</c:v>
                </c:pt>
                <c:pt idx="2207">
                  <c:v>0.72586669999999998</c:v>
                </c:pt>
                <c:pt idx="2208">
                  <c:v>0.73069930000000005</c:v>
                </c:pt>
                <c:pt idx="2209">
                  <c:v>0.7350989</c:v>
                </c:pt>
                <c:pt idx="2210">
                  <c:v>0.73222560000000003</c:v>
                </c:pt>
                <c:pt idx="2211">
                  <c:v>0.74396530000000005</c:v>
                </c:pt>
                <c:pt idx="2212">
                  <c:v>0.73797579999999996</c:v>
                </c:pt>
                <c:pt idx="2213">
                  <c:v>0.77037834999999999</c:v>
                </c:pt>
                <c:pt idx="2214">
                  <c:v>0.78726790000000002</c:v>
                </c:pt>
                <c:pt idx="2215">
                  <c:v>0.77112769999999997</c:v>
                </c:pt>
                <c:pt idx="2216">
                  <c:v>0.72938329999999996</c:v>
                </c:pt>
                <c:pt idx="2217">
                  <c:v>0.52599686000000001</c:v>
                </c:pt>
                <c:pt idx="2218">
                  <c:v>0.50770694000000005</c:v>
                </c:pt>
                <c:pt idx="2219">
                  <c:v>0.45161116000000001</c:v>
                </c:pt>
                <c:pt idx="2220">
                  <c:v>0.27469352000000002</c:v>
                </c:pt>
                <c:pt idx="2221">
                  <c:v>0.29603743999999999</c:v>
                </c:pt>
                <c:pt idx="2222">
                  <c:v>0.39883133999999998</c:v>
                </c:pt>
                <c:pt idx="2223">
                  <c:v>0.67509350000000001</c:v>
                </c:pt>
                <c:pt idx="2224">
                  <c:v>0.69291853999999997</c:v>
                </c:pt>
                <c:pt idx="2225">
                  <c:v>0.69286369999999997</c:v>
                </c:pt>
                <c:pt idx="2226">
                  <c:v>0.52014360000000004</c:v>
                </c:pt>
                <c:pt idx="2227">
                  <c:v>0.53086763999999997</c:v>
                </c:pt>
                <c:pt idx="2228">
                  <c:v>0.66301829999999995</c:v>
                </c:pt>
                <c:pt idx="2229">
                  <c:v>0.71365250000000002</c:v>
                </c:pt>
                <c:pt idx="2230">
                  <c:v>0.71667210000000003</c:v>
                </c:pt>
                <c:pt idx="2231">
                  <c:v>0.72243184000000005</c:v>
                </c:pt>
                <c:pt idx="2232">
                  <c:v>0.72957340000000004</c:v>
                </c:pt>
                <c:pt idx="2233">
                  <c:v>0.73683350000000003</c:v>
                </c:pt>
                <c:pt idx="2234">
                  <c:v>0.73479795000000003</c:v>
                </c:pt>
                <c:pt idx="2235">
                  <c:v>0.74260970000000004</c:v>
                </c:pt>
                <c:pt idx="2236">
                  <c:v>0.74616855000000004</c:v>
                </c:pt>
                <c:pt idx="2237">
                  <c:v>0.78578429999999999</c:v>
                </c:pt>
                <c:pt idx="2238">
                  <c:v>0.78968090000000002</c:v>
                </c:pt>
                <c:pt idx="2239">
                  <c:v>0.7833154</c:v>
                </c:pt>
                <c:pt idx="2240">
                  <c:v>0.73491399999999996</c:v>
                </c:pt>
                <c:pt idx="2241">
                  <c:v>0.69829319999999995</c:v>
                </c:pt>
                <c:pt idx="2242">
                  <c:v>0.59230285999999999</c:v>
                </c:pt>
                <c:pt idx="2243">
                  <c:v>0.40971422000000002</c:v>
                </c:pt>
                <c:pt idx="2244">
                  <c:v>0.43615976000000001</c:v>
                </c:pt>
                <c:pt idx="2245">
                  <c:v>0.41471111999999999</c:v>
                </c:pt>
                <c:pt idx="2246">
                  <c:v>0.3269842</c:v>
                </c:pt>
                <c:pt idx="2247">
                  <c:v>0.43905786000000002</c:v>
                </c:pt>
                <c:pt idx="2248">
                  <c:v>0.45635130000000002</c:v>
                </c:pt>
                <c:pt idx="2249">
                  <c:v>0.44959149999999998</c:v>
                </c:pt>
                <c:pt idx="2250">
                  <c:v>0.44733216999999997</c:v>
                </c:pt>
                <c:pt idx="2251">
                  <c:v>0.45558103999999999</c:v>
                </c:pt>
                <c:pt idx="2252">
                  <c:v>0.4037113</c:v>
                </c:pt>
                <c:pt idx="2253">
                  <c:v>0.34849906000000003</c:v>
                </c:pt>
                <c:pt idx="2254">
                  <c:v>0.39444044</c:v>
                </c:pt>
                <c:pt idx="2255">
                  <c:v>0.45842198000000001</c:v>
                </c:pt>
                <c:pt idx="2256">
                  <c:v>0.50667583999999999</c:v>
                </c:pt>
                <c:pt idx="2257">
                  <c:v>0.52153570000000005</c:v>
                </c:pt>
                <c:pt idx="2258">
                  <c:v>0.65605026</c:v>
                </c:pt>
                <c:pt idx="2259">
                  <c:v>0.70281309999999997</c:v>
                </c:pt>
                <c:pt idx="2260">
                  <c:v>0.84352309999999997</c:v>
                </c:pt>
                <c:pt idx="2261">
                  <c:v>0.77305007000000003</c:v>
                </c:pt>
                <c:pt idx="2262">
                  <c:v>0.77774659999999995</c:v>
                </c:pt>
                <c:pt idx="2263">
                  <c:v>0.77554149999999999</c:v>
                </c:pt>
                <c:pt idx="2264">
                  <c:v>0.74606050000000002</c:v>
                </c:pt>
                <c:pt idx="2265">
                  <c:v>0.69612956000000004</c:v>
                </c:pt>
                <c:pt idx="2266">
                  <c:v>0.65786489999999997</c:v>
                </c:pt>
                <c:pt idx="2267">
                  <c:v>0.5812754</c:v>
                </c:pt>
                <c:pt idx="2268">
                  <c:v>0.52999490000000005</c:v>
                </c:pt>
                <c:pt idx="2269">
                  <c:v>0.45352935999999999</c:v>
                </c:pt>
                <c:pt idx="2270">
                  <c:v>0.47301543000000001</c:v>
                </c:pt>
                <c:pt idx="2271">
                  <c:v>0.72640954999999996</c:v>
                </c:pt>
                <c:pt idx="2272">
                  <c:v>0.71432839999999997</c:v>
                </c:pt>
                <c:pt idx="2273">
                  <c:v>0.63841499999999995</c:v>
                </c:pt>
                <c:pt idx="2274">
                  <c:v>0.54079730000000004</c:v>
                </c:pt>
                <c:pt idx="2275">
                  <c:v>0.55635946999999997</c:v>
                </c:pt>
                <c:pt idx="2276">
                  <c:v>0.68525020000000003</c:v>
                </c:pt>
                <c:pt idx="2277">
                  <c:v>0.70710015000000004</c:v>
                </c:pt>
                <c:pt idx="2278">
                  <c:v>0.72665626000000005</c:v>
                </c:pt>
                <c:pt idx="2279">
                  <c:v>0.72783240000000005</c:v>
                </c:pt>
                <c:pt idx="2280">
                  <c:v>0.74433046999999997</c:v>
                </c:pt>
                <c:pt idx="2281">
                  <c:v>0.74756239999999996</c:v>
                </c:pt>
                <c:pt idx="2282">
                  <c:v>0.74487910000000002</c:v>
                </c:pt>
                <c:pt idx="2283">
                  <c:v>0.74792283999999998</c:v>
                </c:pt>
                <c:pt idx="2284">
                  <c:v>0.75434690000000004</c:v>
                </c:pt>
                <c:pt idx="2285">
                  <c:v>0.78935224000000004</c:v>
                </c:pt>
                <c:pt idx="2286">
                  <c:v>0.79376000000000002</c:v>
                </c:pt>
                <c:pt idx="2287">
                  <c:v>0.79480510000000004</c:v>
                </c:pt>
                <c:pt idx="2288">
                  <c:v>0.73905425999999996</c:v>
                </c:pt>
                <c:pt idx="2289">
                  <c:v>0.72871640000000004</c:v>
                </c:pt>
                <c:pt idx="2290">
                  <c:v>0.71610474999999996</c:v>
                </c:pt>
                <c:pt idx="2291">
                  <c:v>0.71877055999999995</c:v>
                </c:pt>
                <c:pt idx="2292">
                  <c:v>0.69565270000000001</c:v>
                </c:pt>
                <c:pt idx="2293">
                  <c:v>0.70336699999999996</c:v>
                </c:pt>
                <c:pt idx="2294">
                  <c:v>0.67728849999999996</c:v>
                </c:pt>
                <c:pt idx="2295">
                  <c:v>0.73818539999999999</c:v>
                </c:pt>
                <c:pt idx="2296">
                  <c:v>0.71962636999999996</c:v>
                </c:pt>
                <c:pt idx="2297">
                  <c:v>0.72895969999999999</c:v>
                </c:pt>
                <c:pt idx="2298">
                  <c:v>0.67274789999999995</c:v>
                </c:pt>
                <c:pt idx="2299">
                  <c:v>0.68945175000000003</c:v>
                </c:pt>
                <c:pt idx="2300">
                  <c:v>0.6884865</c:v>
                </c:pt>
                <c:pt idx="2301">
                  <c:v>0.71176589999999995</c:v>
                </c:pt>
                <c:pt idx="2302">
                  <c:v>0.71241569999999999</c:v>
                </c:pt>
                <c:pt idx="2303">
                  <c:v>0.72687453000000002</c:v>
                </c:pt>
                <c:pt idx="2304">
                  <c:v>0.73037666000000001</c:v>
                </c:pt>
                <c:pt idx="2305">
                  <c:v>0.73457174999999997</c:v>
                </c:pt>
                <c:pt idx="2306">
                  <c:v>0.73540883999999995</c:v>
                </c:pt>
                <c:pt idx="2307">
                  <c:v>0.73295175999999995</c:v>
                </c:pt>
                <c:pt idx="2308">
                  <c:v>0.75103693999999999</c:v>
                </c:pt>
                <c:pt idx="2309">
                  <c:v>0.7900199</c:v>
                </c:pt>
                <c:pt idx="2310">
                  <c:v>0.78773459999999995</c:v>
                </c:pt>
                <c:pt idx="2311">
                  <c:v>0.78062799999999999</c:v>
                </c:pt>
                <c:pt idx="2312">
                  <c:v>0.73599159999999997</c:v>
                </c:pt>
                <c:pt idx="2313">
                  <c:v>0.70010143999999996</c:v>
                </c:pt>
                <c:pt idx="2314">
                  <c:v>0.49986302999999999</c:v>
                </c:pt>
                <c:pt idx="2315">
                  <c:v>0.43853202000000002</c:v>
                </c:pt>
                <c:pt idx="2316">
                  <c:v>0.36155011999999997</c:v>
                </c:pt>
                <c:pt idx="2317">
                  <c:v>0.33773520000000001</c:v>
                </c:pt>
                <c:pt idx="2318">
                  <c:v>0.34196114999999999</c:v>
                </c:pt>
                <c:pt idx="2319">
                  <c:v>0.575963</c:v>
                </c:pt>
                <c:pt idx="2320">
                  <c:v>0.61826724</c:v>
                </c:pt>
                <c:pt idx="2321">
                  <c:v>0.62124263999999996</c:v>
                </c:pt>
                <c:pt idx="2322">
                  <c:v>0.47707263</c:v>
                </c:pt>
                <c:pt idx="2323">
                  <c:v>0.48290073999999999</c:v>
                </c:pt>
                <c:pt idx="2324">
                  <c:v>0.67008155999999996</c:v>
                </c:pt>
                <c:pt idx="2325">
                  <c:v>0.69958819999999999</c:v>
                </c:pt>
                <c:pt idx="2326">
                  <c:v>0.71127635</c:v>
                </c:pt>
                <c:pt idx="2327">
                  <c:v>0.73224973999999998</c:v>
                </c:pt>
                <c:pt idx="2328">
                  <c:v>0.73959960000000002</c:v>
                </c:pt>
                <c:pt idx="2329">
                  <c:v>0.75118099999999999</c:v>
                </c:pt>
                <c:pt idx="2330">
                  <c:v>0.74979750000000001</c:v>
                </c:pt>
                <c:pt idx="2331">
                  <c:v>0.94368845000000001</c:v>
                </c:pt>
                <c:pt idx="2332">
                  <c:v>0.76265609999999995</c:v>
                </c:pt>
                <c:pt idx="2333">
                  <c:v>0.92981670000000005</c:v>
                </c:pt>
                <c:pt idx="2334">
                  <c:v>0.79569376000000003</c:v>
                </c:pt>
                <c:pt idx="2335">
                  <c:v>0.78426149999999994</c:v>
                </c:pt>
                <c:pt idx="2336">
                  <c:v>0.72017944</c:v>
                </c:pt>
                <c:pt idx="2337">
                  <c:v>0.45687847999999998</c:v>
                </c:pt>
                <c:pt idx="2338">
                  <c:v>0.50367010000000001</c:v>
                </c:pt>
                <c:pt idx="2339">
                  <c:v>0.26370559999999998</c:v>
                </c:pt>
                <c:pt idx="2340">
                  <c:v>0.28740120000000002</c:v>
                </c:pt>
                <c:pt idx="2341">
                  <c:v>0.19714084000000001</c:v>
                </c:pt>
                <c:pt idx="2342">
                  <c:v>0.2441846</c:v>
                </c:pt>
                <c:pt idx="2343">
                  <c:v>0.34057896999999998</c:v>
                </c:pt>
                <c:pt idx="2344">
                  <c:v>0.38608967999999999</c:v>
                </c:pt>
                <c:pt idx="2345">
                  <c:v>0.45415798000000002</c:v>
                </c:pt>
                <c:pt idx="2346">
                  <c:v>0.37071330000000002</c:v>
                </c:pt>
                <c:pt idx="2347">
                  <c:v>0.39804774999999998</c:v>
                </c:pt>
                <c:pt idx="2348">
                  <c:v>0.50971615000000003</c:v>
                </c:pt>
                <c:pt idx="2349">
                  <c:v>0.54320025000000005</c:v>
                </c:pt>
                <c:pt idx="2350">
                  <c:v>0.6325963</c:v>
                </c:pt>
                <c:pt idx="2351">
                  <c:v>0.64680219999999999</c:v>
                </c:pt>
                <c:pt idx="2352">
                  <c:v>0.63619179999999997</c:v>
                </c:pt>
                <c:pt idx="2353">
                  <c:v>0.67200523999999995</c:v>
                </c:pt>
                <c:pt idx="2354">
                  <c:v>0.69280520000000001</c:v>
                </c:pt>
                <c:pt idx="2355">
                  <c:v>0.6992777</c:v>
                </c:pt>
                <c:pt idx="2356">
                  <c:v>0.72002745000000001</c:v>
                </c:pt>
                <c:pt idx="2357">
                  <c:v>0.77606140000000001</c:v>
                </c:pt>
                <c:pt idx="2358">
                  <c:v>0.76465726000000001</c:v>
                </c:pt>
                <c:pt idx="2359">
                  <c:v>0.75603575000000001</c:v>
                </c:pt>
                <c:pt idx="2360">
                  <c:v>0.54970940000000001</c:v>
                </c:pt>
                <c:pt idx="2361">
                  <c:v>0.45426392999999998</c:v>
                </c:pt>
                <c:pt idx="2362">
                  <c:v>0.38878035999999999</c:v>
                </c:pt>
                <c:pt idx="2363">
                  <c:v>0.21501654000000001</c:v>
                </c:pt>
                <c:pt idx="2364">
                  <c:v>0.18253997999999999</c:v>
                </c:pt>
                <c:pt idx="2365">
                  <c:v>0.35064980000000001</c:v>
                </c:pt>
                <c:pt idx="2366">
                  <c:v>0.37218626999999999</c:v>
                </c:pt>
                <c:pt idx="2367">
                  <c:v>0.53308915999999995</c:v>
                </c:pt>
                <c:pt idx="2368">
                  <c:v>0.43980651999999998</c:v>
                </c:pt>
                <c:pt idx="2369">
                  <c:v>0.36661494</c:v>
                </c:pt>
                <c:pt idx="2370">
                  <c:v>0.32785940000000002</c:v>
                </c:pt>
                <c:pt idx="2371">
                  <c:v>0.43901499999999999</c:v>
                </c:pt>
                <c:pt idx="2372">
                  <c:v>0.65289220000000003</c:v>
                </c:pt>
                <c:pt idx="2373">
                  <c:v>0.68085532999999998</c:v>
                </c:pt>
                <c:pt idx="2374">
                  <c:v>0.73211850000000001</c:v>
                </c:pt>
                <c:pt idx="2375">
                  <c:v>0.71771883999999997</c:v>
                </c:pt>
                <c:pt idx="2376">
                  <c:v>0.66829720000000004</c:v>
                </c:pt>
                <c:pt idx="2377">
                  <c:v>0.62911843999999995</c:v>
                </c:pt>
                <c:pt idx="2378">
                  <c:v>0.69747716000000004</c:v>
                </c:pt>
                <c:pt idx="2379">
                  <c:v>0.70242769999999999</c:v>
                </c:pt>
                <c:pt idx="2380">
                  <c:v>0.72298530000000005</c:v>
                </c:pt>
                <c:pt idx="2381">
                  <c:v>0.76623359999999996</c:v>
                </c:pt>
                <c:pt idx="2382">
                  <c:v>0.76900303000000003</c:v>
                </c:pt>
                <c:pt idx="2383">
                  <c:v>0.7778505</c:v>
                </c:pt>
                <c:pt idx="2384">
                  <c:v>0.75104119999999996</c:v>
                </c:pt>
                <c:pt idx="2385">
                  <c:v>0.72217070000000005</c:v>
                </c:pt>
                <c:pt idx="2386">
                  <c:v>0.64719784000000002</c:v>
                </c:pt>
                <c:pt idx="2387">
                  <c:v>0.59197719999999998</c:v>
                </c:pt>
                <c:pt idx="2388">
                  <c:v>0.5434196</c:v>
                </c:pt>
                <c:pt idx="2389">
                  <c:v>0.55446607000000003</c:v>
                </c:pt>
                <c:pt idx="2390">
                  <c:v>0.54376400000000003</c:v>
                </c:pt>
                <c:pt idx="2391">
                  <c:v>0.73629849999999997</c:v>
                </c:pt>
                <c:pt idx="2392">
                  <c:v>0.70760639999999997</c:v>
                </c:pt>
                <c:pt idx="2393">
                  <c:v>0.69757080000000005</c:v>
                </c:pt>
                <c:pt idx="2394">
                  <c:v>0.51366999999999996</c:v>
                </c:pt>
                <c:pt idx="2395">
                  <c:v>0.44014353000000001</c:v>
                </c:pt>
                <c:pt idx="2396">
                  <c:v>0.61923890000000004</c:v>
                </c:pt>
                <c:pt idx="2397">
                  <c:v>0.63737094000000005</c:v>
                </c:pt>
                <c:pt idx="2398">
                  <c:v>0.68577730000000003</c:v>
                </c:pt>
                <c:pt idx="2399">
                  <c:v>0.71348389999999995</c:v>
                </c:pt>
                <c:pt idx="2400">
                  <c:v>0.71499263999999996</c:v>
                </c:pt>
                <c:pt idx="2401">
                  <c:v>0.71724100000000002</c:v>
                </c:pt>
                <c:pt idx="2402">
                  <c:v>0.71669519999999998</c:v>
                </c:pt>
                <c:pt idx="2403">
                  <c:v>0.73926449999999999</c:v>
                </c:pt>
                <c:pt idx="2404">
                  <c:v>0.74551310000000004</c:v>
                </c:pt>
                <c:pt idx="2405">
                  <c:v>0.78474279999999996</c:v>
                </c:pt>
                <c:pt idx="2406">
                  <c:v>0.78182079999999998</c:v>
                </c:pt>
                <c:pt idx="2407">
                  <c:v>0.78062975000000001</c:v>
                </c:pt>
                <c:pt idx="2408">
                  <c:v>0.75759052999999998</c:v>
                </c:pt>
                <c:pt idx="2409">
                  <c:v>0.73046109999999997</c:v>
                </c:pt>
                <c:pt idx="2410">
                  <c:v>0.73112359999999998</c:v>
                </c:pt>
                <c:pt idx="2411">
                  <c:v>0.72426623000000001</c:v>
                </c:pt>
                <c:pt idx="2412">
                  <c:v>0.71459799999999996</c:v>
                </c:pt>
                <c:pt idx="2413">
                  <c:v>0.67244077000000002</c:v>
                </c:pt>
                <c:pt idx="2414">
                  <c:v>0.64580077000000002</c:v>
                </c:pt>
                <c:pt idx="2415">
                  <c:v>0.75840633999999996</c:v>
                </c:pt>
                <c:pt idx="2416">
                  <c:v>0.75105820000000001</c:v>
                </c:pt>
                <c:pt idx="2417">
                  <c:v>0.74991125000000003</c:v>
                </c:pt>
                <c:pt idx="2418">
                  <c:v>0.71876890000000004</c:v>
                </c:pt>
                <c:pt idx="2419">
                  <c:v>0.54524170000000005</c:v>
                </c:pt>
                <c:pt idx="2420">
                  <c:v>0.70351105999999997</c:v>
                </c:pt>
                <c:pt idx="2421">
                  <c:v>0.70851129999999996</c:v>
                </c:pt>
                <c:pt idx="2422">
                  <c:v>0.70628153999999999</c:v>
                </c:pt>
                <c:pt idx="2423">
                  <c:v>0.71903320000000004</c:v>
                </c:pt>
                <c:pt idx="2424">
                  <c:v>0.72452176000000001</c:v>
                </c:pt>
                <c:pt idx="2425">
                  <c:v>0.73433219999999999</c:v>
                </c:pt>
                <c:pt idx="2426">
                  <c:v>0.73905235999999996</c:v>
                </c:pt>
                <c:pt idx="2427">
                  <c:v>0.74688120000000002</c:v>
                </c:pt>
                <c:pt idx="2428">
                  <c:v>0.84304900000000005</c:v>
                </c:pt>
                <c:pt idx="2429">
                  <c:v>0.79721403000000002</c:v>
                </c:pt>
                <c:pt idx="2430">
                  <c:v>0.7883038</c:v>
                </c:pt>
                <c:pt idx="2431">
                  <c:v>0.79096275999999999</c:v>
                </c:pt>
                <c:pt idx="2432">
                  <c:v>1.0435915</c:v>
                </c:pt>
                <c:pt idx="2433">
                  <c:v>0.73761209999999999</c:v>
                </c:pt>
                <c:pt idx="2434">
                  <c:v>0.74644356999999995</c:v>
                </c:pt>
                <c:pt idx="2435">
                  <c:v>0.73326546000000004</c:v>
                </c:pt>
                <c:pt idx="2436">
                  <c:v>0.72663593000000004</c:v>
                </c:pt>
                <c:pt idx="2437">
                  <c:v>0.72029989999999999</c:v>
                </c:pt>
                <c:pt idx="2438">
                  <c:v>0.7180995</c:v>
                </c:pt>
                <c:pt idx="2439">
                  <c:v>0.76115792999999998</c:v>
                </c:pt>
                <c:pt idx="2440">
                  <c:v>0.76044389999999995</c:v>
                </c:pt>
                <c:pt idx="2441">
                  <c:v>0.75667596000000004</c:v>
                </c:pt>
                <c:pt idx="2442">
                  <c:v>0.73118806000000003</c:v>
                </c:pt>
                <c:pt idx="2443">
                  <c:v>0.70610105999999995</c:v>
                </c:pt>
                <c:pt idx="2444">
                  <c:v>0.72160659999999999</c:v>
                </c:pt>
                <c:pt idx="2445">
                  <c:v>0.73464209999999996</c:v>
                </c:pt>
                <c:pt idx="2446">
                  <c:v>0.73089904000000006</c:v>
                </c:pt>
                <c:pt idx="2447">
                  <c:v>0.72666770000000003</c:v>
                </c:pt>
                <c:pt idx="2448">
                  <c:v>0.73287080000000004</c:v>
                </c:pt>
                <c:pt idx="2449">
                  <c:v>0.73719120000000005</c:v>
                </c:pt>
                <c:pt idx="2450">
                  <c:v>0.73331659999999999</c:v>
                </c:pt>
                <c:pt idx="2451">
                  <c:v>0.73638630000000005</c:v>
                </c:pt>
                <c:pt idx="2452">
                  <c:v>0.75207334999999997</c:v>
                </c:pt>
                <c:pt idx="2453">
                  <c:v>0.78995689999999996</c:v>
                </c:pt>
                <c:pt idx="2454">
                  <c:v>0.78842920000000005</c:v>
                </c:pt>
                <c:pt idx="2455">
                  <c:v>0.78005873999999997</c:v>
                </c:pt>
                <c:pt idx="2456">
                  <c:v>0.73236369999999995</c:v>
                </c:pt>
                <c:pt idx="2457">
                  <c:v>0.65703696</c:v>
                </c:pt>
                <c:pt idx="2458">
                  <c:v>0.5633513</c:v>
                </c:pt>
                <c:pt idx="2459">
                  <c:v>0.50064783999999996</c:v>
                </c:pt>
                <c:pt idx="2460">
                  <c:v>0.61946120000000005</c:v>
                </c:pt>
                <c:pt idx="2461">
                  <c:v>0.67415404000000001</c:v>
                </c:pt>
                <c:pt idx="2462">
                  <c:v>0.67548260000000004</c:v>
                </c:pt>
                <c:pt idx="2463">
                  <c:v>0.74320065999999996</c:v>
                </c:pt>
                <c:pt idx="2464">
                  <c:v>0.73658590000000002</c:v>
                </c:pt>
                <c:pt idx="2465">
                  <c:v>0.73662793999999998</c:v>
                </c:pt>
                <c:pt idx="2466">
                  <c:v>0.68589230000000001</c:v>
                </c:pt>
                <c:pt idx="2467">
                  <c:v>0.66984560000000004</c:v>
                </c:pt>
                <c:pt idx="2468">
                  <c:v>0.71895783999999996</c:v>
                </c:pt>
                <c:pt idx="2469">
                  <c:v>0.72962479999999996</c:v>
                </c:pt>
                <c:pt idx="2470">
                  <c:v>0.73937350000000002</c:v>
                </c:pt>
                <c:pt idx="2471">
                  <c:v>0.73985743999999998</c:v>
                </c:pt>
                <c:pt idx="2472">
                  <c:v>0.74717480000000003</c:v>
                </c:pt>
                <c:pt idx="2473">
                  <c:v>0.72742269999999998</c:v>
                </c:pt>
                <c:pt idx="2474">
                  <c:v>0.78131234999999999</c:v>
                </c:pt>
                <c:pt idx="2475">
                  <c:v>0.75124763999999999</c:v>
                </c:pt>
                <c:pt idx="2476">
                  <c:v>0.92077140000000002</c:v>
                </c:pt>
                <c:pt idx="2477">
                  <c:v>0.78238920000000001</c:v>
                </c:pt>
                <c:pt idx="2478">
                  <c:v>0.78291029999999995</c:v>
                </c:pt>
                <c:pt idx="2479">
                  <c:v>0.77333003</c:v>
                </c:pt>
                <c:pt idx="2480">
                  <c:v>0.7380833</c:v>
                </c:pt>
                <c:pt idx="2481">
                  <c:v>0.70787449999999996</c:v>
                </c:pt>
                <c:pt idx="2482">
                  <c:v>0.70981620000000001</c:v>
                </c:pt>
                <c:pt idx="2483">
                  <c:v>0.68128710000000003</c:v>
                </c:pt>
                <c:pt idx="2484">
                  <c:v>0.66303754000000004</c:v>
                </c:pt>
                <c:pt idx="2485">
                  <c:v>0.57934549999999996</c:v>
                </c:pt>
                <c:pt idx="2486">
                  <c:v>0.38655844</c:v>
                </c:pt>
                <c:pt idx="2487">
                  <c:v>0.5387016</c:v>
                </c:pt>
                <c:pt idx="2488">
                  <c:v>0.57233906000000001</c:v>
                </c:pt>
                <c:pt idx="2489">
                  <c:v>0.61628950000000005</c:v>
                </c:pt>
                <c:pt idx="2490">
                  <c:v>0.47137833000000001</c:v>
                </c:pt>
                <c:pt idx="2491">
                  <c:v>0.54062635000000003</c:v>
                </c:pt>
                <c:pt idx="2492">
                  <c:v>0.61965287000000002</c:v>
                </c:pt>
                <c:pt idx="2493">
                  <c:v>0.63984304999999997</c:v>
                </c:pt>
                <c:pt idx="2494">
                  <c:v>0.66247873999999995</c:v>
                </c:pt>
                <c:pt idx="2495">
                  <c:v>0.69302403999999995</c:v>
                </c:pt>
                <c:pt idx="2496">
                  <c:v>0.70591086000000003</c:v>
                </c:pt>
                <c:pt idx="2497">
                  <c:v>0.71222149999999995</c:v>
                </c:pt>
                <c:pt idx="2498">
                  <c:v>0.71791506000000005</c:v>
                </c:pt>
                <c:pt idx="2499">
                  <c:v>0.72676370000000001</c:v>
                </c:pt>
                <c:pt idx="2500">
                  <c:v>0.73648829999999998</c:v>
                </c:pt>
                <c:pt idx="2501">
                  <c:v>0.78523960000000004</c:v>
                </c:pt>
                <c:pt idx="2502">
                  <c:v>0.78281080000000003</c:v>
                </c:pt>
                <c:pt idx="2503">
                  <c:v>0.76834729999999996</c:v>
                </c:pt>
                <c:pt idx="2504">
                  <c:v>0.71720105000000001</c:v>
                </c:pt>
                <c:pt idx="2505">
                  <c:v>0.6465516</c:v>
                </c:pt>
                <c:pt idx="2506">
                  <c:v>0.47230452000000001</c:v>
                </c:pt>
                <c:pt idx="2507">
                  <c:v>0.36111470000000001</c:v>
                </c:pt>
                <c:pt idx="2508">
                  <c:v>0.35144275000000003</c:v>
                </c:pt>
                <c:pt idx="2509">
                  <c:v>0.27270090000000002</c:v>
                </c:pt>
                <c:pt idx="2510">
                  <c:v>0.16672629</c:v>
                </c:pt>
                <c:pt idx="2511">
                  <c:v>0.28301134999999999</c:v>
                </c:pt>
                <c:pt idx="2512">
                  <c:v>0.33950873999999998</c:v>
                </c:pt>
                <c:pt idx="2513">
                  <c:v>0.37392056000000001</c:v>
                </c:pt>
                <c:pt idx="2514">
                  <c:v>0.17787476999999999</c:v>
                </c:pt>
                <c:pt idx="2515">
                  <c:v>0.29536167000000002</c:v>
                </c:pt>
                <c:pt idx="2516">
                  <c:v>0.26086896999999998</c:v>
                </c:pt>
                <c:pt idx="2517">
                  <c:v>0.29795941999999997</c:v>
                </c:pt>
                <c:pt idx="2518">
                  <c:v>0.47404744999999998</c:v>
                </c:pt>
                <c:pt idx="2519">
                  <c:v>0.49014053000000002</c:v>
                </c:pt>
                <c:pt idx="2520">
                  <c:v>0.50012964000000004</c:v>
                </c:pt>
                <c:pt idx="2521">
                  <c:v>0.5540292</c:v>
                </c:pt>
                <c:pt idx="2522">
                  <c:v>0.59778017000000006</c:v>
                </c:pt>
                <c:pt idx="2523">
                  <c:v>0.6458026</c:v>
                </c:pt>
                <c:pt idx="2524">
                  <c:v>0.70297140000000002</c:v>
                </c:pt>
                <c:pt idx="2525">
                  <c:v>0.76648369999999999</c:v>
                </c:pt>
                <c:pt idx="2526">
                  <c:v>0.76379514000000004</c:v>
                </c:pt>
                <c:pt idx="2527">
                  <c:v>0.74021060000000005</c:v>
                </c:pt>
                <c:pt idx="2528">
                  <c:v>0.44707358000000003</c:v>
                </c:pt>
                <c:pt idx="2529">
                  <c:v>0.26162819999999998</c:v>
                </c:pt>
                <c:pt idx="2530">
                  <c:v>0.34673977</c:v>
                </c:pt>
                <c:pt idx="2531">
                  <c:v>0.12400144</c:v>
                </c:pt>
                <c:pt idx="2532">
                  <c:v>0.12597975</c:v>
                </c:pt>
                <c:pt idx="2533">
                  <c:v>8.6983759999999993E-2</c:v>
                </c:pt>
                <c:pt idx="2534">
                  <c:v>8.2346139999999998E-2</c:v>
                </c:pt>
                <c:pt idx="2535">
                  <c:v>0.27272745999999998</c:v>
                </c:pt>
                <c:pt idx="2536">
                  <c:v>0.27596804000000003</c:v>
                </c:pt>
                <c:pt idx="2537">
                  <c:v>0.33060952999999998</c:v>
                </c:pt>
                <c:pt idx="2538">
                  <c:v>0.24106905000000001</c:v>
                </c:pt>
                <c:pt idx="2539">
                  <c:v>0.23497071999999999</c:v>
                </c:pt>
                <c:pt idx="2540">
                  <c:v>0.34999236</c:v>
                </c:pt>
                <c:pt idx="2541">
                  <c:v>0.29778853</c:v>
                </c:pt>
                <c:pt idx="2542">
                  <c:v>0.39494016999999998</c:v>
                </c:pt>
                <c:pt idx="2543">
                  <c:v>0.42048812000000002</c:v>
                </c:pt>
                <c:pt idx="2544">
                  <c:v>0.43061041999999999</c:v>
                </c:pt>
                <c:pt idx="2545">
                  <c:v>0.39123237</c:v>
                </c:pt>
                <c:pt idx="2546">
                  <c:v>0.44434365999999997</c:v>
                </c:pt>
                <c:pt idx="2547">
                  <c:v>0.40304213999999999</c:v>
                </c:pt>
                <c:pt idx="2548">
                  <c:v>0.48589587000000001</c:v>
                </c:pt>
                <c:pt idx="2549">
                  <c:v>0.72626780000000002</c:v>
                </c:pt>
                <c:pt idx="2550">
                  <c:v>0.70408535000000005</c:v>
                </c:pt>
                <c:pt idx="2551">
                  <c:v>0.50453614999999996</c:v>
                </c:pt>
                <c:pt idx="2552">
                  <c:v>0.35885653000000001</c:v>
                </c:pt>
                <c:pt idx="2553">
                  <c:v>0.32827780000000001</c:v>
                </c:pt>
                <c:pt idx="2554">
                  <c:v>0.15697688000000001</c:v>
                </c:pt>
                <c:pt idx="2555">
                  <c:v>0.16606373999999999</c:v>
                </c:pt>
                <c:pt idx="2556">
                  <c:v>0.15809254</c:v>
                </c:pt>
                <c:pt idx="2557">
                  <c:v>0.32491234000000002</c:v>
                </c:pt>
                <c:pt idx="2558">
                  <c:v>0.35897403999999999</c:v>
                </c:pt>
                <c:pt idx="2559">
                  <c:v>0.56564559999999997</c:v>
                </c:pt>
                <c:pt idx="2560">
                  <c:v>0.50184229999999996</c:v>
                </c:pt>
                <c:pt idx="2561">
                  <c:v>0.38748126999999999</c:v>
                </c:pt>
                <c:pt idx="2562">
                  <c:v>0.23007303000000001</c:v>
                </c:pt>
                <c:pt idx="2563">
                  <c:v>0.2910025</c:v>
                </c:pt>
                <c:pt idx="2564">
                  <c:v>0.460225</c:v>
                </c:pt>
                <c:pt idx="2565">
                  <c:v>0.38113471999999998</c:v>
                </c:pt>
                <c:pt idx="2566">
                  <c:v>0.42906614999999998</c:v>
                </c:pt>
                <c:pt idx="2567">
                  <c:v>0.45232307999999999</c:v>
                </c:pt>
                <c:pt idx="2568">
                  <c:v>0.53776659999999998</c:v>
                </c:pt>
                <c:pt idx="2569">
                  <c:v>0.59808059999999996</c:v>
                </c:pt>
                <c:pt idx="2570">
                  <c:v>0.64967339999999996</c:v>
                </c:pt>
                <c:pt idx="2571">
                  <c:v>0.67708033000000001</c:v>
                </c:pt>
                <c:pt idx="2572">
                  <c:v>0.70868164</c:v>
                </c:pt>
                <c:pt idx="2573">
                  <c:v>0.76454175000000002</c:v>
                </c:pt>
                <c:pt idx="2574">
                  <c:v>0.77670609999999995</c:v>
                </c:pt>
                <c:pt idx="2575">
                  <c:v>0.78776723000000004</c:v>
                </c:pt>
                <c:pt idx="2576">
                  <c:v>0.76198982999999998</c:v>
                </c:pt>
                <c:pt idx="2577">
                  <c:v>0.730097</c:v>
                </c:pt>
                <c:pt idx="2578">
                  <c:v>0.73647726000000002</c:v>
                </c:pt>
                <c:pt idx="2579">
                  <c:v>0.74203770000000002</c:v>
                </c:pt>
                <c:pt idx="2580">
                  <c:v>0.74128340000000004</c:v>
                </c:pt>
                <c:pt idx="2581">
                  <c:v>0.73234829999999995</c:v>
                </c:pt>
                <c:pt idx="2582">
                  <c:v>0.71516769999999996</c:v>
                </c:pt>
                <c:pt idx="2583">
                  <c:v>0.75480807000000005</c:v>
                </c:pt>
                <c:pt idx="2584">
                  <c:v>0.76020515</c:v>
                </c:pt>
                <c:pt idx="2585">
                  <c:v>0.75355214000000004</c:v>
                </c:pt>
                <c:pt idx="2586">
                  <c:v>0.72239863999999998</c:v>
                </c:pt>
                <c:pt idx="2587">
                  <c:v>0.72268710000000003</c:v>
                </c:pt>
                <c:pt idx="2588">
                  <c:v>0.73138510000000001</c:v>
                </c:pt>
                <c:pt idx="2589">
                  <c:v>0.72193260000000004</c:v>
                </c:pt>
                <c:pt idx="2590">
                  <c:v>0.73193299999999994</c:v>
                </c:pt>
                <c:pt idx="2591">
                  <c:v>0.73839957000000001</c:v>
                </c:pt>
                <c:pt idx="2592">
                  <c:v>0.75226950000000004</c:v>
                </c:pt>
                <c:pt idx="2593">
                  <c:v>0.75685924000000004</c:v>
                </c:pt>
                <c:pt idx="2594">
                  <c:v>0.76612190000000002</c:v>
                </c:pt>
                <c:pt idx="2595">
                  <c:v>1.0485333999999999</c:v>
                </c:pt>
                <c:pt idx="2596">
                  <c:v>1.0657512</c:v>
                </c:pt>
                <c:pt idx="2597">
                  <c:v>1.0992702999999999</c:v>
                </c:pt>
                <c:pt idx="2598">
                  <c:v>1.0899338999999999</c:v>
                </c:pt>
                <c:pt idx="2599">
                  <c:v>0.79994606999999995</c:v>
                </c:pt>
                <c:pt idx="2600">
                  <c:v>0.74527220000000005</c:v>
                </c:pt>
                <c:pt idx="2601">
                  <c:v>0.70124732999999995</c:v>
                </c:pt>
                <c:pt idx="2602">
                  <c:v>0.70523069999999999</c:v>
                </c:pt>
                <c:pt idx="2603">
                  <c:v>0.67887056000000001</c:v>
                </c:pt>
                <c:pt idx="2604">
                  <c:v>0.65546360000000004</c:v>
                </c:pt>
                <c:pt idx="2605">
                  <c:v>0.64870346000000001</c:v>
                </c:pt>
                <c:pt idx="2606">
                  <c:v>0.63559960000000004</c:v>
                </c:pt>
                <c:pt idx="2607">
                  <c:v>0.73416769999999998</c:v>
                </c:pt>
                <c:pt idx="2608">
                  <c:v>0.74487084000000003</c:v>
                </c:pt>
                <c:pt idx="2609">
                  <c:v>0.73719250000000003</c:v>
                </c:pt>
                <c:pt idx="2610">
                  <c:v>0.71237810000000001</c:v>
                </c:pt>
                <c:pt idx="2611">
                  <c:v>0.69220936</c:v>
                </c:pt>
                <c:pt idx="2612">
                  <c:v>0.72118499999999996</c:v>
                </c:pt>
                <c:pt idx="2613">
                  <c:v>0.72033910000000001</c:v>
                </c:pt>
                <c:pt idx="2614">
                  <c:v>0.73083690000000001</c:v>
                </c:pt>
                <c:pt idx="2615">
                  <c:v>0.74107909999999999</c:v>
                </c:pt>
                <c:pt idx="2616">
                  <c:v>0.73147010000000001</c:v>
                </c:pt>
                <c:pt idx="2617">
                  <c:v>1.0028585000000001</c:v>
                </c:pt>
                <c:pt idx="2618">
                  <c:v>0.79310672999999998</c:v>
                </c:pt>
                <c:pt idx="2619">
                  <c:v>0.97697942999999998</c:v>
                </c:pt>
                <c:pt idx="2620">
                  <c:v>0.79811275000000004</c:v>
                </c:pt>
                <c:pt idx="2621">
                  <c:v>0.7980602</c:v>
                </c:pt>
                <c:pt idx="2622">
                  <c:v>0.78612020000000005</c:v>
                </c:pt>
                <c:pt idx="2623">
                  <c:v>0.78134020000000004</c:v>
                </c:pt>
                <c:pt idx="2624">
                  <c:v>0.72258765000000003</c:v>
                </c:pt>
                <c:pt idx="2625">
                  <c:v>0.70885116000000004</c:v>
                </c:pt>
                <c:pt idx="2626">
                  <c:v>0.65783893999999998</c:v>
                </c:pt>
                <c:pt idx="2627">
                  <c:v>0.61545616000000003</c:v>
                </c:pt>
                <c:pt idx="2628">
                  <c:v>0.53218483999999999</c:v>
                </c:pt>
                <c:pt idx="2629">
                  <c:v>0.49917158</c:v>
                </c:pt>
                <c:pt idx="2630">
                  <c:v>0.41686082000000002</c:v>
                </c:pt>
                <c:pt idx="2631">
                  <c:v>0.46530484999999999</c:v>
                </c:pt>
                <c:pt idx="2632">
                  <c:v>0.56171583999999997</c:v>
                </c:pt>
                <c:pt idx="2633">
                  <c:v>0.50431590000000004</c:v>
                </c:pt>
                <c:pt idx="2634">
                  <c:v>0.38273573</c:v>
                </c:pt>
                <c:pt idx="2635">
                  <c:v>0.45802373000000002</c:v>
                </c:pt>
                <c:pt idx="2636">
                  <c:v>0.60115010000000002</c:v>
                </c:pt>
                <c:pt idx="2637">
                  <c:v>0.66160160000000001</c:v>
                </c:pt>
                <c:pt idx="2638">
                  <c:v>0.70423603000000001</c:v>
                </c:pt>
                <c:pt idx="2639">
                  <c:v>0.72717569999999998</c:v>
                </c:pt>
                <c:pt idx="2640">
                  <c:v>0.73639739999999998</c:v>
                </c:pt>
                <c:pt idx="2641">
                  <c:v>0.73038409999999998</c:v>
                </c:pt>
                <c:pt idx="2642">
                  <c:v>0.74045430000000001</c:v>
                </c:pt>
                <c:pt idx="2643">
                  <c:v>0.74460199999999999</c:v>
                </c:pt>
                <c:pt idx="2644">
                  <c:v>0.74825419999999998</c:v>
                </c:pt>
                <c:pt idx="2645">
                  <c:v>0.78803765999999997</c:v>
                </c:pt>
                <c:pt idx="2646">
                  <c:v>0.77843359999999995</c:v>
                </c:pt>
                <c:pt idx="2647">
                  <c:v>0.77510069999999998</c:v>
                </c:pt>
                <c:pt idx="2648">
                  <c:v>0.70703954000000002</c:v>
                </c:pt>
                <c:pt idx="2649">
                  <c:v>0.34166414000000001</c:v>
                </c:pt>
                <c:pt idx="2650">
                  <c:v>0.31910598000000001</c:v>
                </c:pt>
                <c:pt idx="2651">
                  <c:v>0.24345088000000001</c:v>
                </c:pt>
                <c:pt idx="2652">
                  <c:v>0.18673841999999999</c:v>
                </c:pt>
                <c:pt idx="2653">
                  <c:v>7.3282470000000002E-2</c:v>
                </c:pt>
                <c:pt idx="2654">
                  <c:v>0.115978874</c:v>
                </c:pt>
                <c:pt idx="2655">
                  <c:v>0.19379117000000001</c:v>
                </c:pt>
                <c:pt idx="2656">
                  <c:v>0.18220252000000001</c:v>
                </c:pt>
                <c:pt idx="2657">
                  <c:v>7.6783270000000001E-2</c:v>
                </c:pt>
                <c:pt idx="2658">
                  <c:v>0.21580759999999999</c:v>
                </c:pt>
                <c:pt idx="2659">
                  <c:v>0.15844533</c:v>
                </c:pt>
                <c:pt idx="2660">
                  <c:v>0.20644665000000001</c:v>
                </c:pt>
                <c:pt idx="2661">
                  <c:v>0.33562746999999998</c:v>
                </c:pt>
                <c:pt idx="2662">
                  <c:v>0.42430892999999997</c:v>
                </c:pt>
                <c:pt idx="2663">
                  <c:v>0.52078999999999998</c:v>
                </c:pt>
                <c:pt idx="2664">
                  <c:v>0.61033110000000002</c:v>
                </c:pt>
                <c:pt idx="2665">
                  <c:v>0.68115663999999998</c:v>
                </c:pt>
                <c:pt idx="2666">
                  <c:v>0.70048200000000005</c:v>
                </c:pt>
                <c:pt idx="2667">
                  <c:v>0.72098870000000004</c:v>
                </c:pt>
                <c:pt idx="2668">
                  <c:v>0.74253849999999999</c:v>
                </c:pt>
                <c:pt idx="2669">
                  <c:v>0.77707000000000004</c:v>
                </c:pt>
                <c:pt idx="2670">
                  <c:v>0.7730747</c:v>
                </c:pt>
                <c:pt idx="2671">
                  <c:v>0.75725379999999998</c:v>
                </c:pt>
                <c:pt idx="2672">
                  <c:v>0.46199069999999998</c:v>
                </c:pt>
                <c:pt idx="2673">
                  <c:v>0.21985556000000001</c:v>
                </c:pt>
                <c:pt idx="2674">
                  <c:v>0.17402935</c:v>
                </c:pt>
                <c:pt idx="2675">
                  <c:v>9.9406250000000002E-2</c:v>
                </c:pt>
                <c:pt idx="2676">
                  <c:v>8.3951003999999996E-2</c:v>
                </c:pt>
                <c:pt idx="2677">
                  <c:v>7.0029065000000001E-2</c:v>
                </c:pt>
                <c:pt idx="2678">
                  <c:v>8.916251E-2</c:v>
                </c:pt>
                <c:pt idx="2679">
                  <c:v>8.0567719999999995E-2</c:v>
                </c:pt>
                <c:pt idx="2680">
                  <c:v>0.15785414</c:v>
                </c:pt>
                <c:pt idx="2681">
                  <c:v>8.0142594999999997E-2</c:v>
                </c:pt>
                <c:pt idx="2682">
                  <c:v>0.17531063999999999</c:v>
                </c:pt>
                <c:pt idx="2683">
                  <c:v>0.12914743000000001</c:v>
                </c:pt>
                <c:pt idx="2684">
                  <c:v>0.22919429999999999</c:v>
                </c:pt>
                <c:pt idx="2685">
                  <c:v>0.23175108</c:v>
                </c:pt>
                <c:pt idx="2686">
                  <c:v>0.26285755999999999</c:v>
                </c:pt>
                <c:pt idx="2687">
                  <c:v>0.40806263999999998</c:v>
                </c:pt>
                <c:pt idx="2688">
                  <c:v>0.48745155000000001</c:v>
                </c:pt>
                <c:pt idx="2689">
                  <c:v>0.61310416000000001</c:v>
                </c:pt>
                <c:pt idx="2690">
                  <c:v>0.65969829999999996</c:v>
                </c:pt>
                <c:pt idx="2691">
                  <c:v>0.68735389999999996</c:v>
                </c:pt>
                <c:pt idx="2692">
                  <c:v>0.72070473000000002</c:v>
                </c:pt>
                <c:pt idx="2693">
                  <c:v>0.74953245999999996</c:v>
                </c:pt>
                <c:pt idx="2694">
                  <c:v>0.74992530000000002</c:v>
                </c:pt>
                <c:pt idx="2695">
                  <c:v>0.73344419999999999</c:v>
                </c:pt>
                <c:pt idx="2696">
                  <c:v>0.29825049999999997</c:v>
                </c:pt>
                <c:pt idx="2697">
                  <c:v>0.21107213</c:v>
                </c:pt>
                <c:pt idx="2698">
                  <c:v>0.24346129999999999</c:v>
                </c:pt>
                <c:pt idx="2699">
                  <c:v>6.5040074000000003E-2</c:v>
                </c:pt>
                <c:pt idx="2700">
                  <c:v>6.0322992999999998E-2</c:v>
                </c:pt>
                <c:pt idx="2701">
                  <c:v>4.870124E-2</c:v>
                </c:pt>
                <c:pt idx="2702">
                  <c:v>4.8701238000000001E-2</c:v>
                </c:pt>
                <c:pt idx="2703">
                  <c:v>7.5772784999999995E-2</c:v>
                </c:pt>
                <c:pt idx="2704">
                  <c:v>6.9235853999999999E-2</c:v>
                </c:pt>
                <c:pt idx="2705">
                  <c:v>0.14181383</c:v>
                </c:pt>
                <c:pt idx="2706">
                  <c:v>0.14971401000000001</c:v>
                </c:pt>
                <c:pt idx="2707">
                  <c:v>9.2681534999999995E-2</c:v>
                </c:pt>
                <c:pt idx="2708">
                  <c:v>9.9486169999999999E-2</c:v>
                </c:pt>
                <c:pt idx="2709">
                  <c:v>0.14853044000000001</c:v>
                </c:pt>
                <c:pt idx="2710">
                  <c:v>0.22665352</c:v>
                </c:pt>
                <c:pt idx="2711">
                  <c:v>0.28630990000000001</c:v>
                </c:pt>
                <c:pt idx="2712">
                  <c:v>0.40460425999999999</c:v>
                </c:pt>
                <c:pt idx="2713">
                  <c:v>0.47439947999999998</c:v>
                </c:pt>
                <c:pt idx="2714">
                  <c:v>0.57728875000000002</c:v>
                </c:pt>
                <c:pt idx="2715">
                  <c:v>0.66668284</c:v>
                </c:pt>
                <c:pt idx="2716">
                  <c:v>0.70531564999999996</c:v>
                </c:pt>
                <c:pt idx="2717">
                  <c:v>0.75249266999999997</c:v>
                </c:pt>
                <c:pt idx="2718">
                  <c:v>0.73200659999999995</c:v>
                </c:pt>
                <c:pt idx="2719">
                  <c:v>0.70920099999999997</c:v>
                </c:pt>
                <c:pt idx="2720">
                  <c:v>0.473387</c:v>
                </c:pt>
                <c:pt idx="2721">
                  <c:v>0.23326743</c:v>
                </c:pt>
                <c:pt idx="2722">
                  <c:v>0.22143413000000001</c:v>
                </c:pt>
                <c:pt idx="2723">
                  <c:v>6.7954360000000005E-2</c:v>
                </c:pt>
                <c:pt idx="2724">
                  <c:v>5.1487687999999997E-2</c:v>
                </c:pt>
                <c:pt idx="2725">
                  <c:v>4.870124E-2</c:v>
                </c:pt>
                <c:pt idx="2726">
                  <c:v>4.8701238000000001E-2</c:v>
                </c:pt>
                <c:pt idx="2727">
                  <c:v>6.7976300000000003E-2</c:v>
                </c:pt>
                <c:pt idx="2728">
                  <c:v>8.2756179999999999E-2</c:v>
                </c:pt>
                <c:pt idx="2729">
                  <c:v>0.13896649</c:v>
                </c:pt>
                <c:pt idx="2730">
                  <c:v>0.15329677</c:v>
                </c:pt>
                <c:pt idx="2731">
                  <c:v>0.10034435999999999</c:v>
                </c:pt>
                <c:pt idx="2732">
                  <c:v>0.16087408</c:v>
                </c:pt>
                <c:pt idx="2733">
                  <c:v>0.13449800000000001</c:v>
                </c:pt>
                <c:pt idx="2734">
                  <c:v>0.24402115999999999</c:v>
                </c:pt>
                <c:pt idx="2735">
                  <c:v>0.31012266999999999</c:v>
                </c:pt>
                <c:pt idx="2736">
                  <c:v>0.36742902</c:v>
                </c:pt>
                <c:pt idx="2737">
                  <c:v>0.44778456999999999</c:v>
                </c:pt>
                <c:pt idx="2738">
                  <c:v>0.56564119999999996</c:v>
                </c:pt>
                <c:pt idx="2739">
                  <c:v>0.65675603999999999</c:v>
                </c:pt>
                <c:pt idx="2740">
                  <c:v>0.70971680000000004</c:v>
                </c:pt>
                <c:pt idx="2741">
                  <c:v>0.74118629999999996</c:v>
                </c:pt>
                <c:pt idx="2742">
                  <c:v>0.73941224999999999</c:v>
                </c:pt>
                <c:pt idx="2743">
                  <c:v>0.71567670000000005</c:v>
                </c:pt>
                <c:pt idx="2744">
                  <c:v>0.53563559999999999</c:v>
                </c:pt>
                <c:pt idx="2745">
                  <c:v>0.22843303000000001</c:v>
                </c:pt>
                <c:pt idx="2746">
                  <c:v>0.20059878</c:v>
                </c:pt>
                <c:pt idx="2747">
                  <c:v>0.16324277000000001</c:v>
                </c:pt>
                <c:pt idx="2748">
                  <c:v>7.5178049999999996E-2</c:v>
                </c:pt>
                <c:pt idx="2749">
                  <c:v>5.6669234999999998E-2</c:v>
                </c:pt>
                <c:pt idx="2750">
                  <c:v>4.9550104999999997E-2</c:v>
                </c:pt>
                <c:pt idx="2751">
                  <c:v>7.1147754999999993E-2</c:v>
                </c:pt>
                <c:pt idx="2752">
                  <c:v>9.7706676000000006E-2</c:v>
                </c:pt>
                <c:pt idx="2753">
                  <c:v>6.2754370000000004E-2</c:v>
                </c:pt>
                <c:pt idx="2754">
                  <c:v>9.1486709999999999E-2</c:v>
                </c:pt>
                <c:pt idx="2755">
                  <c:v>0.107660376</c:v>
                </c:pt>
                <c:pt idx="2756">
                  <c:v>0.19387038000000001</c:v>
                </c:pt>
                <c:pt idx="2757">
                  <c:v>0.21712063000000001</c:v>
                </c:pt>
                <c:pt idx="2758">
                  <c:v>0.22337522000000001</c:v>
                </c:pt>
                <c:pt idx="2759">
                  <c:v>0.26768874999999998</c:v>
                </c:pt>
                <c:pt idx="2760">
                  <c:v>0.30707410000000002</c:v>
                </c:pt>
                <c:pt idx="2761">
                  <c:v>0.33661437</c:v>
                </c:pt>
                <c:pt idx="2762">
                  <c:v>0.41472884999999998</c:v>
                </c:pt>
                <c:pt idx="2763">
                  <c:v>0.44516840000000002</c:v>
                </c:pt>
                <c:pt idx="2764">
                  <c:v>0.54549049999999999</c:v>
                </c:pt>
                <c:pt idx="2765">
                  <c:v>0.66440076000000003</c:v>
                </c:pt>
                <c:pt idx="2766">
                  <c:v>0.66802733999999997</c:v>
                </c:pt>
                <c:pt idx="2767">
                  <c:v>0.58986764999999997</c:v>
                </c:pt>
                <c:pt idx="2768">
                  <c:v>0.46766617999999999</c:v>
                </c:pt>
                <c:pt idx="2769">
                  <c:v>0.41526794</c:v>
                </c:pt>
                <c:pt idx="2770">
                  <c:v>0.17706163</c:v>
                </c:pt>
                <c:pt idx="2771">
                  <c:v>0.14243695000000001</c:v>
                </c:pt>
                <c:pt idx="2772">
                  <c:v>0.13727479000000001</c:v>
                </c:pt>
                <c:pt idx="2773">
                  <c:v>0.13403627000000001</c:v>
                </c:pt>
                <c:pt idx="2774">
                  <c:v>0.10645684599999999</c:v>
                </c:pt>
                <c:pt idx="2775">
                  <c:v>0.23799063000000001</c:v>
                </c:pt>
                <c:pt idx="2776">
                  <c:v>0.39836174000000002</c:v>
                </c:pt>
                <c:pt idx="2777">
                  <c:v>0.45020830000000001</c:v>
                </c:pt>
                <c:pt idx="2778">
                  <c:v>0.46646407000000001</c:v>
                </c:pt>
                <c:pt idx="2779">
                  <c:v>0.44145181999999999</c:v>
                </c:pt>
                <c:pt idx="2780">
                  <c:v>0.51481840000000001</c:v>
                </c:pt>
                <c:pt idx="2781">
                  <c:v>0.57222470000000003</c:v>
                </c:pt>
                <c:pt idx="2782">
                  <c:v>0.63429409999999997</c:v>
                </c:pt>
                <c:pt idx="2783">
                  <c:v>0.65404755000000003</c:v>
                </c:pt>
                <c:pt idx="2784">
                  <c:v>0.65164580000000005</c:v>
                </c:pt>
                <c:pt idx="2785">
                  <c:v>0.66634579999999999</c:v>
                </c:pt>
                <c:pt idx="2786">
                  <c:v>0.68137760000000003</c:v>
                </c:pt>
                <c:pt idx="2787">
                  <c:v>0.68754550000000003</c:v>
                </c:pt>
                <c:pt idx="2788">
                  <c:v>0.70010304000000001</c:v>
                </c:pt>
                <c:pt idx="2789">
                  <c:v>0.73814310000000005</c:v>
                </c:pt>
                <c:pt idx="2790">
                  <c:v>0.72117889999999996</c:v>
                </c:pt>
                <c:pt idx="2791">
                  <c:v>0.71006130000000001</c:v>
                </c:pt>
                <c:pt idx="2792">
                  <c:v>0.52992225000000004</c:v>
                </c:pt>
                <c:pt idx="2793">
                  <c:v>0.30592817</c:v>
                </c:pt>
                <c:pt idx="2794">
                  <c:v>0.17605186</c:v>
                </c:pt>
                <c:pt idx="2795">
                  <c:v>0.16056107999999999</c:v>
                </c:pt>
                <c:pt idx="2796">
                  <c:v>0.1503545</c:v>
                </c:pt>
                <c:pt idx="2797">
                  <c:v>6.6952010000000006E-2</c:v>
                </c:pt>
                <c:pt idx="2798">
                  <c:v>9.3363694999999997E-2</c:v>
                </c:pt>
                <c:pt idx="2799">
                  <c:v>0.14192022000000001</c:v>
                </c:pt>
                <c:pt idx="2800">
                  <c:v>0.12946226</c:v>
                </c:pt>
                <c:pt idx="2801">
                  <c:v>9.821038E-2</c:v>
                </c:pt>
                <c:pt idx="2802">
                  <c:v>7.9881149999999998E-2</c:v>
                </c:pt>
                <c:pt idx="2803">
                  <c:v>0.20559210999999999</c:v>
                </c:pt>
                <c:pt idx="2804">
                  <c:v>0.1367834</c:v>
                </c:pt>
                <c:pt idx="2805">
                  <c:v>0.23176682000000001</c:v>
                </c:pt>
                <c:pt idx="2806">
                  <c:v>0.24841592000000001</c:v>
                </c:pt>
                <c:pt idx="2807">
                  <c:v>0.32138222</c:v>
                </c:pt>
                <c:pt idx="2808">
                  <c:v>0.41124725000000001</c:v>
                </c:pt>
                <c:pt idx="2809">
                  <c:v>0.43387150000000002</c:v>
                </c:pt>
                <c:pt idx="2810">
                  <c:v>0.49434176000000002</c:v>
                </c:pt>
                <c:pt idx="2811">
                  <c:v>0.52678720000000001</c:v>
                </c:pt>
                <c:pt idx="2812">
                  <c:v>0.60393816</c:v>
                </c:pt>
                <c:pt idx="2813">
                  <c:v>0.70806309999999995</c:v>
                </c:pt>
                <c:pt idx="2814">
                  <c:v>0.67812110000000003</c:v>
                </c:pt>
                <c:pt idx="2815">
                  <c:v>0.53418889999999997</c:v>
                </c:pt>
                <c:pt idx="2816">
                  <c:v>0.29475200000000001</c:v>
                </c:pt>
                <c:pt idx="2817">
                  <c:v>0.15430450000000001</c:v>
                </c:pt>
                <c:pt idx="2818">
                  <c:v>9.1055979999999995E-2</c:v>
                </c:pt>
                <c:pt idx="2819">
                  <c:v>7.9857540000000005E-2</c:v>
                </c:pt>
                <c:pt idx="2820">
                  <c:v>5.1108349999999997E-2</c:v>
                </c:pt>
                <c:pt idx="2821">
                  <c:v>4.870124E-2</c:v>
                </c:pt>
                <c:pt idx="2822">
                  <c:v>4.8701238000000001E-2</c:v>
                </c:pt>
                <c:pt idx="2823">
                  <c:v>4.8701238000000001E-2</c:v>
                </c:pt>
                <c:pt idx="2824">
                  <c:v>4.8701238000000001E-2</c:v>
                </c:pt>
                <c:pt idx="2825">
                  <c:v>5.3173583000000003E-2</c:v>
                </c:pt>
                <c:pt idx="2826">
                  <c:v>5.2946225E-2</c:v>
                </c:pt>
                <c:pt idx="2827">
                  <c:v>7.8258549999999996E-2</c:v>
                </c:pt>
                <c:pt idx="2828">
                  <c:v>0.13971643</c:v>
                </c:pt>
                <c:pt idx="2829">
                  <c:v>0.1454686</c:v>
                </c:pt>
                <c:pt idx="2830">
                  <c:v>0.10377279</c:v>
                </c:pt>
                <c:pt idx="2831">
                  <c:v>0.19564271</c:v>
                </c:pt>
                <c:pt idx="2832">
                  <c:v>0.11836876</c:v>
                </c:pt>
                <c:pt idx="2833">
                  <c:v>0.22954847</c:v>
                </c:pt>
                <c:pt idx="2834">
                  <c:v>0.22397824</c:v>
                </c:pt>
                <c:pt idx="2835">
                  <c:v>0.29351670000000002</c:v>
                </c:pt>
                <c:pt idx="2836">
                  <c:v>0.41253147000000001</c:v>
                </c:pt>
                <c:pt idx="2837">
                  <c:v>0.60928357</c:v>
                </c:pt>
                <c:pt idx="2838">
                  <c:v>0.48290509999999998</c:v>
                </c:pt>
                <c:pt idx="2839">
                  <c:v>0.36876446000000002</c:v>
                </c:pt>
                <c:pt idx="2840">
                  <c:v>9.7905190000000003E-2</c:v>
                </c:pt>
                <c:pt idx="2841">
                  <c:v>6.8549245999999994E-2</c:v>
                </c:pt>
                <c:pt idx="2842">
                  <c:v>5.5407471999999999E-2</c:v>
                </c:pt>
                <c:pt idx="2843">
                  <c:v>4.870124E-2</c:v>
                </c:pt>
                <c:pt idx="2844">
                  <c:v>4.8701238000000001E-2</c:v>
                </c:pt>
                <c:pt idx="2845">
                  <c:v>4.8701238000000001E-2</c:v>
                </c:pt>
                <c:pt idx="2846">
                  <c:v>4.8701238000000001E-2</c:v>
                </c:pt>
                <c:pt idx="2847">
                  <c:v>4.8701238000000001E-2</c:v>
                </c:pt>
                <c:pt idx="2848">
                  <c:v>4.8701238000000001E-2</c:v>
                </c:pt>
                <c:pt idx="2849">
                  <c:v>4.8701238000000001E-2</c:v>
                </c:pt>
                <c:pt idx="2850">
                  <c:v>4.8701238000000001E-2</c:v>
                </c:pt>
                <c:pt idx="2851">
                  <c:v>4.8701238000000001E-2</c:v>
                </c:pt>
                <c:pt idx="2852">
                  <c:v>4.8701238000000001E-2</c:v>
                </c:pt>
                <c:pt idx="2853">
                  <c:v>7.6887289999999997E-2</c:v>
                </c:pt>
                <c:pt idx="2854">
                  <c:v>6.3133374000000006E-2</c:v>
                </c:pt>
                <c:pt idx="2855">
                  <c:v>7.8171073999999993E-2</c:v>
                </c:pt>
                <c:pt idx="2856">
                  <c:v>0.18669063</c:v>
                </c:pt>
                <c:pt idx="2857">
                  <c:v>0.20725945000000001</c:v>
                </c:pt>
                <c:pt idx="2858">
                  <c:v>0.15668768</c:v>
                </c:pt>
                <c:pt idx="2859">
                  <c:v>0.23345344000000001</c:v>
                </c:pt>
                <c:pt idx="2860">
                  <c:v>0.22479492000000001</c:v>
                </c:pt>
                <c:pt idx="2861">
                  <c:v>0.39269569999999998</c:v>
                </c:pt>
                <c:pt idx="2862">
                  <c:v>0.34662705999999999</c:v>
                </c:pt>
                <c:pt idx="2863">
                  <c:v>0.27122232000000002</c:v>
                </c:pt>
                <c:pt idx="2864">
                  <c:v>0.14048867000000001</c:v>
                </c:pt>
                <c:pt idx="2865">
                  <c:v>5.4351903E-2</c:v>
                </c:pt>
                <c:pt idx="2866">
                  <c:v>4.870124E-2</c:v>
                </c:pt>
                <c:pt idx="2867">
                  <c:v>4.8701238000000001E-2</c:v>
                </c:pt>
                <c:pt idx="2868">
                  <c:v>4.8701238000000001E-2</c:v>
                </c:pt>
                <c:pt idx="2869">
                  <c:v>4.8701238000000001E-2</c:v>
                </c:pt>
                <c:pt idx="2870">
                  <c:v>4.8701238000000001E-2</c:v>
                </c:pt>
                <c:pt idx="2871">
                  <c:v>4.8701238000000001E-2</c:v>
                </c:pt>
                <c:pt idx="2872">
                  <c:v>4.8701238000000001E-2</c:v>
                </c:pt>
                <c:pt idx="2873">
                  <c:v>4.8701238000000001E-2</c:v>
                </c:pt>
                <c:pt idx="2874">
                  <c:v>4.8701238000000001E-2</c:v>
                </c:pt>
                <c:pt idx="2875">
                  <c:v>4.8701238000000001E-2</c:v>
                </c:pt>
                <c:pt idx="2876">
                  <c:v>4.8701238000000001E-2</c:v>
                </c:pt>
                <c:pt idx="2877">
                  <c:v>4.8701238000000001E-2</c:v>
                </c:pt>
                <c:pt idx="2878">
                  <c:v>5.7077086999999999E-2</c:v>
                </c:pt>
                <c:pt idx="2879">
                  <c:v>6.7300856000000006E-2</c:v>
                </c:pt>
                <c:pt idx="2880">
                  <c:v>0.25173119999999999</c:v>
                </c:pt>
                <c:pt idx="2881">
                  <c:v>0.2370988</c:v>
                </c:pt>
                <c:pt idx="2882">
                  <c:v>0.30237513999999999</c:v>
                </c:pt>
                <c:pt idx="2883">
                  <c:v>0.46586805999999997</c:v>
                </c:pt>
                <c:pt idx="2884">
                  <c:v>0.52492243000000005</c:v>
                </c:pt>
                <c:pt idx="2885">
                  <c:v>0.69355909999999998</c:v>
                </c:pt>
                <c:pt idx="2886">
                  <c:v>0.71596943999999996</c:v>
                </c:pt>
                <c:pt idx="2887">
                  <c:v>0.72294020000000003</c:v>
                </c:pt>
                <c:pt idx="2888">
                  <c:v>0.71978719999999996</c:v>
                </c:pt>
                <c:pt idx="2889">
                  <c:v>0.70047534</c:v>
                </c:pt>
                <c:pt idx="2890">
                  <c:v>0.70792127000000005</c:v>
                </c:pt>
                <c:pt idx="2891">
                  <c:v>0.69592489999999996</c:v>
                </c:pt>
                <c:pt idx="2892">
                  <c:v>0.69365233000000004</c:v>
                </c:pt>
                <c:pt idx="2893">
                  <c:v>0.69290010000000002</c:v>
                </c:pt>
                <c:pt idx="2894">
                  <c:v>0.69871174999999996</c:v>
                </c:pt>
                <c:pt idx="2895">
                  <c:v>0.73573520000000003</c:v>
                </c:pt>
                <c:pt idx="2896">
                  <c:v>0.75274324000000004</c:v>
                </c:pt>
                <c:pt idx="2897">
                  <c:v>0.76254379999999999</c:v>
                </c:pt>
                <c:pt idx="2898">
                  <c:v>0.74070230000000004</c:v>
                </c:pt>
                <c:pt idx="2899">
                  <c:v>0.72022920000000001</c:v>
                </c:pt>
                <c:pt idx="2900">
                  <c:v>0.72527032999999996</c:v>
                </c:pt>
                <c:pt idx="2901">
                  <c:v>0.72044269999999999</c:v>
                </c:pt>
                <c:pt idx="2902">
                  <c:v>0.73825644999999995</c:v>
                </c:pt>
                <c:pt idx="2903">
                  <c:v>4.870124E-2</c:v>
                </c:pt>
                <c:pt idx="2904">
                  <c:v>4.8701244999999997E-2</c:v>
                </c:pt>
                <c:pt idx="2905">
                  <c:v>4.8701238000000001E-2</c:v>
                </c:pt>
                <c:pt idx="2906">
                  <c:v>4.8701238000000001E-2</c:v>
                </c:pt>
                <c:pt idx="2907">
                  <c:v>4.8701238000000001E-2</c:v>
                </c:pt>
                <c:pt idx="2908">
                  <c:v>4.8701238000000001E-2</c:v>
                </c:pt>
                <c:pt idx="2909">
                  <c:v>4.8701238000000001E-2</c:v>
                </c:pt>
                <c:pt idx="2910">
                  <c:v>4.8701238000000001E-2</c:v>
                </c:pt>
                <c:pt idx="2911">
                  <c:v>4.8701238000000001E-2</c:v>
                </c:pt>
                <c:pt idx="2912">
                  <c:v>4.8701238000000001E-2</c:v>
                </c:pt>
                <c:pt idx="2913">
                  <c:v>4.8701238000000001E-2</c:v>
                </c:pt>
                <c:pt idx="2914">
                  <c:v>4.8701238000000001E-2</c:v>
                </c:pt>
                <c:pt idx="2915">
                  <c:v>4.8701238000000001E-2</c:v>
                </c:pt>
                <c:pt idx="2916">
                  <c:v>4.8701238000000001E-2</c:v>
                </c:pt>
                <c:pt idx="2917">
                  <c:v>4.8701238000000001E-2</c:v>
                </c:pt>
                <c:pt idx="2918">
                  <c:v>4.8701238000000001E-2</c:v>
                </c:pt>
                <c:pt idx="2919">
                  <c:v>4.8701238000000001E-2</c:v>
                </c:pt>
                <c:pt idx="2920">
                  <c:v>4.8701238000000001E-2</c:v>
                </c:pt>
                <c:pt idx="2921">
                  <c:v>4.8701238000000001E-2</c:v>
                </c:pt>
                <c:pt idx="2922">
                  <c:v>4.8701238000000001E-2</c:v>
                </c:pt>
                <c:pt idx="2923">
                  <c:v>4.8701238000000001E-2</c:v>
                </c:pt>
                <c:pt idx="2924">
                  <c:v>4.8701238000000001E-2</c:v>
                </c:pt>
                <c:pt idx="2925">
                  <c:v>4.8701238000000001E-2</c:v>
                </c:pt>
                <c:pt idx="2926">
                  <c:v>4.8701238000000001E-2</c:v>
                </c:pt>
                <c:pt idx="2927">
                  <c:v>4.8701238000000001E-2</c:v>
                </c:pt>
                <c:pt idx="2928">
                  <c:v>4.8701238000000001E-2</c:v>
                </c:pt>
                <c:pt idx="2929">
                  <c:v>4.8701238000000001E-2</c:v>
                </c:pt>
                <c:pt idx="2930">
                  <c:v>4.8701238000000001E-2</c:v>
                </c:pt>
                <c:pt idx="2931">
                  <c:v>4.8701238000000001E-2</c:v>
                </c:pt>
                <c:pt idx="2932">
                  <c:v>4.8701238000000001E-2</c:v>
                </c:pt>
                <c:pt idx="2933">
                  <c:v>4.8701238000000001E-2</c:v>
                </c:pt>
                <c:pt idx="2934">
                  <c:v>4.8701238000000001E-2</c:v>
                </c:pt>
                <c:pt idx="2935">
                  <c:v>4.8701238000000001E-2</c:v>
                </c:pt>
                <c:pt idx="2936">
                  <c:v>4.8701238000000001E-2</c:v>
                </c:pt>
                <c:pt idx="2937">
                  <c:v>4.8701238000000001E-2</c:v>
                </c:pt>
                <c:pt idx="2938">
                  <c:v>4.8701238000000001E-2</c:v>
                </c:pt>
                <c:pt idx="2939">
                  <c:v>4.8701238000000001E-2</c:v>
                </c:pt>
                <c:pt idx="2940">
                  <c:v>4.8701238000000001E-2</c:v>
                </c:pt>
                <c:pt idx="2941">
                  <c:v>4.8701238000000001E-2</c:v>
                </c:pt>
                <c:pt idx="2942">
                  <c:v>4.8701238000000001E-2</c:v>
                </c:pt>
                <c:pt idx="2943">
                  <c:v>4.8701238000000001E-2</c:v>
                </c:pt>
                <c:pt idx="2944">
                  <c:v>4.8701238000000001E-2</c:v>
                </c:pt>
                <c:pt idx="2945">
                  <c:v>4.8701238000000001E-2</c:v>
                </c:pt>
                <c:pt idx="2946">
                  <c:v>4.8701238000000001E-2</c:v>
                </c:pt>
                <c:pt idx="2947">
                  <c:v>4.8701238000000001E-2</c:v>
                </c:pt>
                <c:pt idx="2948">
                  <c:v>4.8701238000000001E-2</c:v>
                </c:pt>
                <c:pt idx="2949">
                  <c:v>4.8701238000000001E-2</c:v>
                </c:pt>
                <c:pt idx="2950">
                  <c:v>4.8701238000000001E-2</c:v>
                </c:pt>
                <c:pt idx="2951">
                  <c:v>4.8701238000000001E-2</c:v>
                </c:pt>
                <c:pt idx="2952">
                  <c:v>4.8701238000000001E-2</c:v>
                </c:pt>
                <c:pt idx="2953">
                  <c:v>4.8701238000000001E-2</c:v>
                </c:pt>
                <c:pt idx="2954">
                  <c:v>4.8701238000000001E-2</c:v>
                </c:pt>
                <c:pt idx="2955">
                  <c:v>4.8701238000000001E-2</c:v>
                </c:pt>
                <c:pt idx="2956">
                  <c:v>4.8701238000000001E-2</c:v>
                </c:pt>
                <c:pt idx="2957">
                  <c:v>4.8701238000000001E-2</c:v>
                </c:pt>
                <c:pt idx="2958">
                  <c:v>4.8701238000000001E-2</c:v>
                </c:pt>
                <c:pt idx="2959">
                  <c:v>4.8701238000000001E-2</c:v>
                </c:pt>
                <c:pt idx="2960">
                  <c:v>4.8701238000000001E-2</c:v>
                </c:pt>
                <c:pt idx="2961">
                  <c:v>4.8701238000000001E-2</c:v>
                </c:pt>
                <c:pt idx="2962">
                  <c:v>4.8701238000000001E-2</c:v>
                </c:pt>
                <c:pt idx="2963">
                  <c:v>4.8701238000000001E-2</c:v>
                </c:pt>
                <c:pt idx="2964">
                  <c:v>4.8701238000000001E-2</c:v>
                </c:pt>
                <c:pt idx="2965">
                  <c:v>4.8701238000000001E-2</c:v>
                </c:pt>
                <c:pt idx="2966">
                  <c:v>4.8701238000000001E-2</c:v>
                </c:pt>
                <c:pt idx="2967">
                  <c:v>4.8701238000000001E-2</c:v>
                </c:pt>
                <c:pt idx="2968">
                  <c:v>4.8701238000000001E-2</c:v>
                </c:pt>
                <c:pt idx="2969">
                  <c:v>4.8701238000000001E-2</c:v>
                </c:pt>
                <c:pt idx="2970">
                  <c:v>4.8701238000000001E-2</c:v>
                </c:pt>
                <c:pt idx="2971">
                  <c:v>4.8701238000000001E-2</c:v>
                </c:pt>
                <c:pt idx="2972">
                  <c:v>4.8701238000000001E-2</c:v>
                </c:pt>
                <c:pt idx="2973">
                  <c:v>4.8701238000000001E-2</c:v>
                </c:pt>
                <c:pt idx="2974">
                  <c:v>4.8701238000000001E-2</c:v>
                </c:pt>
                <c:pt idx="2975">
                  <c:v>4.8701238000000001E-2</c:v>
                </c:pt>
                <c:pt idx="2976">
                  <c:v>4.8701238000000001E-2</c:v>
                </c:pt>
                <c:pt idx="2977">
                  <c:v>4.8701238000000001E-2</c:v>
                </c:pt>
                <c:pt idx="2978">
                  <c:v>4.8701238000000001E-2</c:v>
                </c:pt>
                <c:pt idx="2979">
                  <c:v>4.8701238000000001E-2</c:v>
                </c:pt>
                <c:pt idx="2980">
                  <c:v>4.8701238000000001E-2</c:v>
                </c:pt>
                <c:pt idx="2981">
                  <c:v>4.8701238000000001E-2</c:v>
                </c:pt>
                <c:pt idx="2982">
                  <c:v>4.8701238000000001E-2</c:v>
                </c:pt>
                <c:pt idx="2983">
                  <c:v>4.8701238000000001E-2</c:v>
                </c:pt>
                <c:pt idx="2984">
                  <c:v>4.8701238000000001E-2</c:v>
                </c:pt>
                <c:pt idx="2985">
                  <c:v>4.8701238000000001E-2</c:v>
                </c:pt>
                <c:pt idx="2986">
                  <c:v>4.8701238000000001E-2</c:v>
                </c:pt>
                <c:pt idx="2987">
                  <c:v>4.8701238000000001E-2</c:v>
                </c:pt>
                <c:pt idx="2988">
                  <c:v>4.8701238000000001E-2</c:v>
                </c:pt>
                <c:pt idx="2989">
                  <c:v>4.8701238000000001E-2</c:v>
                </c:pt>
                <c:pt idx="2990">
                  <c:v>4.8701238000000001E-2</c:v>
                </c:pt>
                <c:pt idx="2991">
                  <c:v>4.8701238000000001E-2</c:v>
                </c:pt>
                <c:pt idx="2992">
                  <c:v>4.8701238000000001E-2</c:v>
                </c:pt>
                <c:pt idx="2993">
                  <c:v>4.8701238000000001E-2</c:v>
                </c:pt>
                <c:pt idx="2994">
                  <c:v>4.8701238000000001E-2</c:v>
                </c:pt>
                <c:pt idx="2995">
                  <c:v>4.8701238000000001E-2</c:v>
                </c:pt>
                <c:pt idx="2996">
                  <c:v>4.8701238000000001E-2</c:v>
                </c:pt>
                <c:pt idx="2997">
                  <c:v>4.8701238000000001E-2</c:v>
                </c:pt>
                <c:pt idx="2998">
                  <c:v>4.8701238000000001E-2</c:v>
                </c:pt>
                <c:pt idx="2999">
                  <c:v>4.8701238000000001E-2</c:v>
                </c:pt>
                <c:pt idx="3000">
                  <c:v>4.8701238000000001E-2</c:v>
                </c:pt>
                <c:pt idx="3001">
                  <c:v>4.8701238000000001E-2</c:v>
                </c:pt>
                <c:pt idx="3002">
                  <c:v>4.8701238000000001E-2</c:v>
                </c:pt>
                <c:pt idx="3003">
                  <c:v>4.8701238000000001E-2</c:v>
                </c:pt>
                <c:pt idx="3004">
                  <c:v>4.8701238000000001E-2</c:v>
                </c:pt>
                <c:pt idx="3005">
                  <c:v>4.8701238000000001E-2</c:v>
                </c:pt>
                <c:pt idx="3006">
                  <c:v>4.8701238000000001E-2</c:v>
                </c:pt>
                <c:pt idx="3007">
                  <c:v>4.8701238000000001E-2</c:v>
                </c:pt>
                <c:pt idx="3008">
                  <c:v>4.8701238000000001E-2</c:v>
                </c:pt>
                <c:pt idx="3009">
                  <c:v>4.8701238000000001E-2</c:v>
                </c:pt>
                <c:pt idx="3010">
                  <c:v>4.8701238000000001E-2</c:v>
                </c:pt>
                <c:pt idx="3011">
                  <c:v>4.8701238000000001E-2</c:v>
                </c:pt>
                <c:pt idx="3012">
                  <c:v>4.8701238000000001E-2</c:v>
                </c:pt>
                <c:pt idx="3013">
                  <c:v>4.8701238000000001E-2</c:v>
                </c:pt>
                <c:pt idx="3014">
                  <c:v>4.8701238000000001E-2</c:v>
                </c:pt>
                <c:pt idx="3015">
                  <c:v>4.8701238000000001E-2</c:v>
                </c:pt>
                <c:pt idx="3016">
                  <c:v>4.8701238000000001E-2</c:v>
                </c:pt>
                <c:pt idx="3017">
                  <c:v>4.8701238000000001E-2</c:v>
                </c:pt>
                <c:pt idx="3018">
                  <c:v>4.8701238000000001E-2</c:v>
                </c:pt>
                <c:pt idx="3019">
                  <c:v>4.8701238000000001E-2</c:v>
                </c:pt>
                <c:pt idx="3020">
                  <c:v>4.8701238000000001E-2</c:v>
                </c:pt>
                <c:pt idx="3021">
                  <c:v>4.8701238000000001E-2</c:v>
                </c:pt>
                <c:pt idx="3022">
                  <c:v>4.8701238000000001E-2</c:v>
                </c:pt>
                <c:pt idx="3023">
                  <c:v>4.8701238000000001E-2</c:v>
                </c:pt>
                <c:pt idx="3024">
                  <c:v>4.8701238000000001E-2</c:v>
                </c:pt>
                <c:pt idx="3025">
                  <c:v>4.8701238000000001E-2</c:v>
                </c:pt>
                <c:pt idx="3026">
                  <c:v>4.8701238000000001E-2</c:v>
                </c:pt>
                <c:pt idx="3027">
                  <c:v>4.8701238000000001E-2</c:v>
                </c:pt>
                <c:pt idx="3028">
                  <c:v>4.8701238000000001E-2</c:v>
                </c:pt>
                <c:pt idx="3029">
                  <c:v>4.8701238000000001E-2</c:v>
                </c:pt>
                <c:pt idx="3030">
                  <c:v>4.8701238000000001E-2</c:v>
                </c:pt>
                <c:pt idx="3031">
                  <c:v>4.8701238000000001E-2</c:v>
                </c:pt>
                <c:pt idx="3032">
                  <c:v>4.8701238000000001E-2</c:v>
                </c:pt>
                <c:pt idx="3033">
                  <c:v>4.8701238000000001E-2</c:v>
                </c:pt>
                <c:pt idx="3034">
                  <c:v>4.8701238000000001E-2</c:v>
                </c:pt>
                <c:pt idx="3035">
                  <c:v>4.8701238000000001E-2</c:v>
                </c:pt>
                <c:pt idx="3036">
                  <c:v>4.8701238000000001E-2</c:v>
                </c:pt>
                <c:pt idx="3037">
                  <c:v>4.8701238000000001E-2</c:v>
                </c:pt>
                <c:pt idx="3038">
                  <c:v>4.8701238000000001E-2</c:v>
                </c:pt>
                <c:pt idx="3039">
                  <c:v>4.8701238000000001E-2</c:v>
                </c:pt>
                <c:pt idx="3040">
                  <c:v>4.8701238000000001E-2</c:v>
                </c:pt>
                <c:pt idx="3041">
                  <c:v>4.8701238000000001E-2</c:v>
                </c:pt>
                <c:pt idx="3042">
                  <c:v>4.8701238000000001E-2</c:v>
                </c:pt>
                <c:pt idx="3043">
                  <c:v>4.8701238000000001E-2</c:v>
                </c:pt>
                <c:pt idx="3044">
                  <c:v>4.8701238000000001E-2</c:v>
                </c:pt>
                <c:pt idx="3045">
                  <c:v>4.8701238000000001E-2</c:v>
                </c:pt>
                <c:pt idx="3046">
                  <c:v>4.8701238000000001E-2</c:v>
                </c:pt>
                <c:pt idx="3047">
                  <c:v>4.8701238000000001E-2</c:v>
                </c:pt>
                <c:pt idx="3048">
                  <c:v>4.8701238000000001E-2</c:v>
                </c:pt>
                <c:pt idx="3049">
                  <c:v>4.8701238000000001E-2</c:v>
                </c:pt>
                <c:pt idx="3050">
                  <c:v>4.8701238000000001E-2</c:v>
                </c:pt>
                <c:pt idx="3051">
                  <c:v>4.8701238000000001E-2</c:v>
                </c:pt>
                <c:pt idx="3052">
                  <c:v>4.8701238000000001E-2</c:v>
                </c:pt>
                <c:pt idx="3053">
                  <c:v>4.8701238000000001E-2</c:v>
                </c:pt>
                <c:pt idx="3054">
                  <c:v>4.8701238000000001E-2</c:v>
                </c:pt>
                <c:pt idx="3055">
                  <c:v>4.8701238000000001E-2</c:v>
                </c:pt>
                <c:pt idx="3056">
                  <c:v>4.8701238000000001E-2</c:v>
                </c:pt>
                <c:pt idx="3057">
                  <c:v>4.8701238000000001E-2</c:v>
                </c:pt>
                <c:pt idx="3058">
                  <c:v>4.8701238000000001E-2</c:v>
                </c:pt>
                <c:pt idx="3059">
                  <c:v>4.8701238000000001E-2</c:v>
                </c:pt>
                <c:pt idx="3060">
                  <c:v>4.8701238000000001E-2</c:v>
                </c:pt>
                <c:pt idx="3061">
                  <c:v>4.8701238000000001E-2</c:v>
                </c:pt>
                <c:pt idx="3062">
                  <c:v>4.8701238000000001E-2</c:v>
                </c:pt>
                <c:pt idx="3063">
                  <c:v>4.8701238000000001E-2</c:v>
                </c:pt>
                <c:pt idx="3064">
                  <c:v>4.8701238000000001E-2</c:v>
                </c:pt>
                <c:pt idx="3065">
                  <c:v>4.8701238000000001E-2</c:v>
                </c:pt>
                <c:pt idx="3066">
                  <c:v>4.8701238000000001E-2</c:v>
                </c:pt>
                <c:pt idx="3067">
                  <c:v>4.8701238000000001E-2</c:v>
                </c:pt>
                <c:pt idx="3068">
                  <c:v>4.8701238000000001E-2</c:v>
                </c:pt>
                <c:pt idx="3069">
                  <c:v>4.8701238000000001E-2</c:v>
                </c:pt>
                <c:pt idx="3070">
                  <c:v>4.8701238000000001E-2</c:v>
                </c:pt>
                <c:pt idx="3071">
                  <c:v>4.8701238000000001E-2</c:v>
                </c:pt>
                <c:pt idx="3072">
                  <c:v>4.8701238000000001E-2</c:v>
                </c:pt>
                <c:pt idx="3073">
                  <c:v>4.8701238000000001E-2</c:v>
                </c:pt>
                <c:pt idx="3074">
                  <c:v>4.8701238000000001E-2</c:v>
                </c:pt>
                <c:pt idx="3075">
                  <c:v>4.8701238000000001E-2</c:v>
                </c:pt>
                <c:pt idx="3076">
                  <c:v>4.8701238000000001E-2</c:v>
                </c:pt>
                <c:pt idx="3077">
                  <c:v>4.8701238000000001E-2</c:v>
                </c:pt>
                <c:pt idx="3078">
                  <c:v>4.8701238000000001E-2</c:v>
                </c:pt>
                <c:pt idx="3079">
                  <c:v>4.8701238000000001E-2</c:v>
                </c:pt>
                <c:pt idx="3080">
                  <c:v>4.8701238000000001E-2</c:v>
                </c:pt>
                <c:pt idx="3081">
                  <c:v>4.8701238000000001E-2</c:v>
                </c:pt>
                <c:pt idx="3082">
                  <c:v>4.8701238000000001E-2</c:v>
                </c:pt>
                <c:pt idx="3083">
                  <c:v>4.8701238000000001E-2</c:v>
                </c:pt>
                <c:pt idx="3084">
                  <c:v>4.8701238000000001E-2</c:v>
                </c:pt>
                <c:pt idx="3085">
                  <c:v>4.8701238000000001E-2</c:v>
                </c:pt>
                <c:pt idx="3086">
                  <c:v>4.8701238000000001E-2</c:v>
                </c:pt>
                <c:pt idx="3087">
                  <c:v>4.8701238000000001E-2</c:v>
                </c:pt>
                <c:pt idx="3088">
                  <c:v>4.8701238000000001E-2</c:v>
                </c:pt>
                <c:pt idx="3089">
                  <c:v>4.8701238000000001E-2</c:v>
                </c:pt>
                <c:pt idx="3090">
                  <c:v>4.8701238000000001E-2</c:v>
                </c:pt>
                <c:pt idx="3091">
                  <c:v>4.8701238000000001E-2</c:v>
                </c:pt>
                <c:pt idx="3092">
                  <c:v>4.8701238000000001E-2</c:v>
                </c:pt>
                <c:pt idx="3093">
                  <c:v>4.8701238000000001E-2</c:v>
                </c:pt>
                <c:pt idx="3094">
                  <c:v>4.8701238000000001E-2</c:v>
                </c:pt>
                <c:pt idx="3095">
                  <c:v>4.8701238000000001E-2</c:v>
                </c:pt>
                <c:pt idx="3096">
                  <c:v>4.8701238000000001E-2</c:v>
                </c:pt>
                <c:pt idx="3097">
                  <c:v>4.8701238000000001E-2</c:v>
                </c:pt>
                <c:pt idx="3098">
                  <c:v>4.8701238000000001E-2</c:v>
                </c:pt>
                <c:pt idx="3099">
                  <c:v>4.8701238000000001E-2</c:v>
                </c:pt>
                <c:pt idx="3100">
                  <c:v>4.8701238000000001E-2</c:v>
                </c:pt>
                <c:pt idx="3101">
                  <c:v>4.8701238000000001E-2</c:v>
                </c:pt>
                <c:pt idx="3102">
                  <c:v>4.8701238000000001E-2</c:v>
                </c:pt>
                <c:pt idx="3103">
                  <c:v>4.8701238000000001E-2</c:v>
                </c:pt>
                <c:pt idx="3104">
                  <c:v>4.8701238000000001E-2</c:v>
                </c:pt>
                <c:pt idx="3105">
                  <c:v>4.8701238000000001E-2</c:v>
                </c:pt>
                <c:pt idx="3106">
                  <c:v>4.8701238000000001E-2</c:v>
                </c:pt>
                <c:pt idx="3107">
                  <c:v>4.8701238000000001E-2</c:v>
                </c:pt>
                <c:pt idx="3108">
                  <c:v>4.8701238000000001E-2</c:v>
                </c:pt>
                <c:pt idx="3109">
                  <c:v>4.8701238000000001E-2</c:v>
                </c:pt>
                <c:pt idx="3110">
                  <c:v>4.8701238000000001E-2</c:v>
                </c:pt>
                <c:pt idx="3111">
                  <c:v>4.8701238000000001E-2</c:v>
                </c:pt>
                <c:pt idx="3112">
                  <c:v>4.8701238000000001E-2</c:v>
                </c:pt>
                <c:pt idx="3113">
                  <c:v>4.8701238000000001E-2</c:v>
                </c:pt>
                <c:pt idx="3114">
                  <c:v>4.8701238000000001E-2</c:v>
                </c:pt>
                <c:pt idx="3115">
                  <c:v>4.8701238000000001E-2</c:v>
                </c:pt>
                <c:pt idx="3116">
                  <c:v>4.8701238000000001E-2</c:v>
                </c:pt>
                <c:pt idx="3117">
                  <c:v>4.8701238000000001E-2</c:v>
                </c:pt>
                <c:pt idx="3118">
                  <c:v>4.8701238000000001E-2</c:v>
                </c:pt>
                <c:pt idx="3119">
                  <c:v>4.8701238000000001E-2</c:v>
                </c:pt>
                <c:pt idx="3120">
                  <c:v>4.8701238000000001E-2</c:v>
                </c:pt>
                <c:pt idx="3121">
                  <c:v>4.8701238000000001E-2</c:v>
                </c:pt>
                <c:pt idx="3122">
                  <c:v>4.8701238000000001E-2</c:v>
                </c:pt>
                <c:pt idx="3123">
                  <c:v>4.8701238000000001E-2</c:v>
                </c:pt>
                <c:pt idx="3124">
                  <c:v>4.8701238000000001E-2</c:v>
                </c:pt>
                <c:pt idx="3125">
                  <c:v>4.8701238000000001E-2</c:v>
                </c:pt>
                <c:pt idx="3126">
                  <c:v>4.8701238000000001E-2</c:v>
                </c:pt>
                <c:pt idx="3127">
                  <c:v>4.8701238000000001E-2</c:v>
                </c:pt>
                <c:pt idx="3128">
                  <c:v>4.8701238000000001E-2</c:v>
                </c:pt>
                <c:pt idx="3129">
                  <c:v>4.8701238000000001E-2</c:v>
                </c:pt>
                <c:pt idx="3130">
                  <c:v>4.8701238000000001E-2</c:v>
                </c:pt>
                <c:pt idx="3131">
                  <c:v>4.8701238000000001E-2</c:v>
                </c:pt>
                <c:pt idx="3132">
                  <c:v>4.8701238000000001E-2</c:v>
                </c:pt>
                <c:pt idx="3133">
                  <c:v>4.8701238000000001E-2</c:v>
                </c:pt>
                <c:pt idx="3134">
                  <c:v>4.8701238000000001E-2</c:v>
                </c:pt>
                <c:pt idx="3135">
                  <c:v>4.8701238000000001E-2</c:v>
                </c:pt>
                <c:pt idx="3136">
                  <c:v>4.8701238000000001E-2</c:v>
                </c:pt>
                <c:pt idx="3137">
                  <c:v>4.8701238000000001E-2</c:v>
                </c:pt>
                <c:pt idx="3138">
                  <c:v>4.8701238000000001E-2</c:v>
                </c:pt>
                <c:pt idx="3139">
                  <c:v>4.8701238000000001E-2</c:v>
                </c:pt>
                <c:pt idx="3140">
                  <c:v>4.8701238000000001E-2</c:v>
                </c:pt>
                <c:pt idx="3141">
                  <c:v>4.8701238000000001E-2</c:v>
                </c:pt>
                <c:pt idx="3142">
                  <c:v>4.8701238000000001E-2</c:v>
                </c:pt>
                <c:pt idx="3143">
                  <c:v>4.8701238000000001E-2</c:v>
                </c:pt>
                <c:pt idx="3144">
                  <c:v>4.8701238000000001E-2</c:v>
                </c:pt>
                <c:pt idx="3145">
                  <c:v>4.8701238000000001E-2</c:v>
                </c:pt>
                <c:pt idx="3146">
                  <c:v>4.8701238000000001E-2</c:v>
                </c:pt>
                <c:pt idx="3147">
                  <c:v>4.8701238000000001E-2</c:v>
                </c:pt>
                <c:pt idx="3148">
                  <c:v>4.8701238000000001E-2</c:v>
                </c:pt>
                <c:pt idx="3149">
                  <c:v>4.8701238000000001E-2</c:v>
                </c:pt>
                <c:pt idx="3150">
                  <c:v>4.8701238000000001E-2</c:v>
                </c:pt>
                <c:pt idx="3151">
                  <c:v>4.8701238000000001E-2</c:v>
                </c:pt>
                <c:pt idx="3152">
                  <c:v>4.8701238000000001E-2</c:v>
                </c:pt>
                <c:pt idx="3153">
                  <c:v>4.8701238000000001E-2</c:v>
                </c:pt>
                <c:pt idx="3154">
                  <c:v>4.8701238000000001E-2</c:v>
                </c:pt>
                <c:pt idx="3155">
                  <c:v>4.8701238000000001E-2</c:v>
                </c:pt>
                <c:pt idx="3156">
                  <c:v>4.8701238000000001E-2</c:v>
                </c:pt>
                <c:pt idx="3157">
                  <c:v>4.8701238000000001E-2</c:v>
                </c:pt>
                <c:pt idx="3158">
                  <c:v>4.8701238000000001E-2</c:v>
                </c:pt>
                <c:pt idx="3159">
                  <c:v>4.8701238000000001E-2</c:v>
                </c:pt>
                <c:pt idx="3160">
                  <c:v>4.8701238000000001E-2</c:v>
                </c:pt>
                <c:pt idx="3161">
                  <c:v>4.8701238000000001E-2</c:v>
                </c:pt>
                <c:pt idx="3162">
                  <c:v>4.8701238000000001E-2</c:v>
                </c:pt>
                <c:pt idx="3163">
                  <c:v>4.8701238000000001E-2</c:v>
                </c:pt>
                <c:pt idx="3164">
                  <c:v>4.8701238000000001E-2</c:v>
                </c:pt>
                <c:pt idx="3165">
                  <c:v>4.8701238000000001E-2</c:v>
                </c:pt>
                <c:pt idx="3166">
                  <c:v>4.8701238000000001E-2</c:v>
                </c:pt>
                <c:pt idx="3167">
                  <c:v>4.8701238000000001E-2</c:v>
                </c:pt>
                <c:pt idx="3168">
                  <c:v>4.8701238000000001E-2</c:v>
                </c:pt>
                <c:pt idx="3169">
                  <c:v>4.8701238000000001E-2</c:v>
                </c:pt>
                <c:pt idx="3170">
                  <c:v>4.8701238000000001E-2</c:v>
                </c:pt>
                <c:pt idx="3171">
                  <c:v>4.8701238000000001E-2</c:v>
                </c:pt>
                <c:pt idx="3172">
                  <c:v>4.8701238000000001E-2</c:v>
                </c:pt>
                <c:pt idx="3173">
                  <c:v>4.8701238000000001E-2</c:v>
                </c:pt>
                <c:pt idx="3174">
                  <c:v>4.8701238000000001E-2</c:v>
                </c:pt>
                <c:pt idx="3175">
                  <c:v>4.8701238000000001E-2</c:v>
                </c:pt>
                <c:pt idx="3176">
                  <c:v>4.8701238000000001E-2</c:v>
                </c:pt>
                <c:pt idx="3177">
                  <c:v>4.8701238000000001E-2</c:v>
                </c:pt>
                <c:pt idx="3178">
                  <c:v>4.8701238000000001E-2</c:v>
                </c:pt>
                <c:pt idx="3179">
                  <c:v>4.8701238000000001E-2</c:v>
                </c:pt>
                <c:pt idx="3180">
                  <c:v>4.8701238000000001E-2</c:v>
                </c:pt>
                <c:pt idx="3181">
                  <c:v>4.8701238000000001E-2</c:v>
                </c:pt>
                <c:pt idx="3182">
                  <c:v>4.8701238000000001E-2</c:v>
                </c:pt>
                <c:pt idx="3183">
                  <c:v>4.8701238000000001E-2</c:v>
                </c:pt>
                <c:pt idx="3184">
                  <c:v>4.8701238000000001E-2</c:v>
                </c:pt>
                <c:pt idx="3185">
                  <c:v>4.8701238000000001E-2</c:v>
                </c:pt>
                <c:pt idx="3186">
                  <c:v>4.8701238000000001E-2</c:v>
                </c:pt>
                <c:pt idx="3187">
                  <c:v>4.8701238000000001E-2</c:v>
                </c:pt>
                <c:pt idx="3188">
                  <c:v>4.8701238000000001E-2</c:v>
                </c:pt>
                <c:pt idx="3189">
                  <c:v>4.8701238000000001E-2</c:v>
                </c:pt>
                <c:pt idx="3190">
                  <c:v>4.8701238000000001E-2</c:v>
                </c:pt>
                <c:pt idx="3191">
                  <c:v>4.8701238000000001E-2</c:v>
                </c:pt>
                <c:pt idx="3192">
                  <c:v>4.8701238000000001E-2</c:v>
                </c:pt>
                <c:pt idx="3193">
                  <c:v>4.8701238000000001E-2</c:v>
                </c:pt>
                <c:pt idx="3194">
                  <c:v>4.8701238000000001E-2</c:v>
                </c:pt>
                <c:pt idx="3195">
                  <c:v>4.8701238000000001E-2</c:v>
                </c:pt>
                <c:pt idx="3196">
                  <c:v>4.8701238000000001E-2</c:v>
                </c:pt>
                <c:pt idx="3197">
                  <c:v>4.8701238000000001E-2</c:v>
                </c:pt>
                <c:pt idx="3198">
                  <c:v>4.8701238000000001E-2</c:v>
                </c:pt>
                <c:pt idx="3199">
                  <c:v>4.8701238000000001E-2</c:v>
                </c:pt>
                <c:pt idx="3200">
                  <c:v>4.8701238000000001E-2</c:v>
                </c:pt>
                <c:pt idx="3201">
                  <c:v>4.8701238000000001E-2</c:v>
                </c:pt>
                <c:pt idx="3202">
                  <c:v>4.8701238000000001E-2</c:v>
                </c:pt>
                <c:pt idx="3203">
                  <c:v>4.8701238000000001E-2</c:v>
                </c:pt>
                <c:pt idx="3204">
                  <c:v>4.8701238000000001E-2</c:v>
                </c:pt>
                <c:pt idx="3205">
                  <c:v>4.8701238000000001E-2</c:v>
                </c:pt>
                <c:pt idx="3206">
                  <c:v>4.8701238000000001E-2</c:v>
                </c:pt>
                <c:pt idx="3207">
                  <c:v>4.8701238000000001E-2</c:v>
                </c:pt>
                <c:pt idx="3208">
                  <c:v>4.8701238000000001E-2</c:v>
                </c:pt>
                <c:pt idx="3209">
                  <c:v>4.8701238000000001E-2</c:v>
                </c:pt>
                <c:pt idx="3210">
                  <c:v>4.8701238000000001E-2</c:v>
                </c:pt>
                <c:pt idx="3211">
                  <c:v>4.8701238000000001E-2</c:v>
                </c:pt>
                <c:pt idx="3212">
                  <c:v>4.8701238000000001E-2</c:v>
                </c:pt>
                <c:pt idx="3213">
                  <c:v>4.8701238000000001E-2</c:v>
                </c:pt>
                <c:pt idx="3214">
                  <c:v>4.8701238000000001E-2</c:v>
                </c:pt>
                <c:pt idx="3215">
                  <c:v>4.8701238000000001E-2</c:v>
                </c:pt>
                <c:pt idx="3216">
                  <c:v>4.8701238000000001E-2</c:v>
                </c:pt>
                <c:pt idx="3217">
                  <c:v>4.8701238000000001E-2</c:v>
                </c:pt>
                <c:pt idx="3218">
                  <c:v>4.8701238000000001E-2</c:v>
                </c:pt>
                <c:pt idx="3219">
                  <c:v>4.8701238000000001E-2</c:v>
                </c:pt>
                <c:pt idx="3220">
                  <c:v>4.8701238000000001E-2</c:v>
                </c:pt>
                <c:pt idx="3221">
                  <c:v>4.8701238000000001E-2</c:v>
                </c:pt>
                <c:pt idx="3222">
                  <c:v>4.8701238000000001E-2</c:v>
                </c:pt>
                <c:pt idx="3223">
                  <c:v>4.8701238000000001E-2</c:v>
                </c:pt>
                <c:pt idx="3224">
                  <c:v>4.8701238000000001E-2</c:v>
                </c:pt>
                <c:pt idx="3225">
                  <c:v>4.8701238000000001E-2</c:v>
                </c:pt>
                <c:pt idx="3226">
                  <c:v>4.870124E-2</c:v>
                </c:pt>
                <c:pt idx="3227">
                  <c:v>4.870124E-2</c:v>
                </c:pt>
                <c:pt idx="3228">
                  <c:v>4.8701238000000001E-2</c:v>
                </c:pt>
                <c:pt idx="3229">
                  <c:v>4.870124E-2</c:v>
                </c:pt>
                <c:pt idx="3230">
                  <c:v>4.8701238000000001E-2</c:v>
                </c:pt>
                <c:pt idx="3231">
                  <c:v>4.8701238000000001E-2</c:v>
                </c:pt>
                <c:pt idx="3232">
                  <c:v>4.8701238000000001E-2</c:v>
                </c:pt>
                <c:pt idx="3233">
                  <c:v>4.870124E-2</c:v>
                </c:pt>
                <c:pt idx="3234">
                  <c:v>4.870124E-2</c:v>
                </c:pt>
                <c:pt idx="3235">
                  <c:v>4.870124E-2</c:v>
                </c:pt>
                <c:pt idx="3236">
                  <c:v>4.870124E-2</c:v>
                </c:pt>
                <c:pt idx="3237">
                  <c:v>4.870124E-2</c:v>
                </c:pt>
                <c:pt idx="3238">
                  <c:v>4.870124E-2</c:v>
                </c:pt>
                <c:pt idx="3239">
                  <c:v>4.8701238000000001E-2</c:v>
                </c:pt>
                <c:pt idx="3240">
                  <c:v>4.8701238000000001E-2</c:v>
                </c:pt>
                <c:pt idx="3241">
                  <c:v>4.8815046000000001E-2</c:v>
                </c:pt>
                <c:pt idx="3242">
                  <c:v>4.8701238000000001E-2</c:v>
                </c:pt>
                <c:pt idx="3243">
                  <c:v>4.8701238000000001E-2</c:v>
                </c:pt>
                <c:pt idx="3244">
                  <c:v>4.8815039999999997E-2</c:v>
                </c:pt>
                <c:pt idx="3245">
                  <c:v>4.870124E-2</c:v>
                </c:pt>
                <c:pt idx="3246">
                  <c:v>4.870124E-2</c:v>
                </c:pt>
                <c:pt idx="3247">
                  <c:v>4.8811972000000002E-2</c:v>
                </c:pt>
                <c:pt idx="3248">
                  <c:v>4.8929992999999998E-2</c:v>
                </c:pt>
                <c:pt idx="3249">
                  <c:v>4.8701238000000001E-2</c:v>
                </c:pt>
                <c:pt idx="3250">
                  <c:v>4.8701238000000001E-2</c:v>
                </c:pt>
                <c:pt idx="3251">
                  <c:v>4.8701238000000001E-2</c:v>
                </c:pt>
                <c:pt idx="3252">
                  <c:v>4.8701238000000001E-2</c:v>
                </c:pt>
                <c:pt idx="3253">
                  <c:v>4.8701238000000001E-2</c:v>
                </c:pt>
                <c:pt idx="3254">
                  <c:v>4.9234238E-2</c:v>
                </c:pt>
                <c:pt idx="3255">
                  <c:v>4.8701238000000001E-2</c:v>
                </c:pt>
                <c:pt idx="3256">
                  <c:v>4.8701238000000001E-2</c:v>
                </c:pt>
                <c:pt idx="3257">
                  <c:v>4.8906277999999997E-2</c:v>
                </c:pt>
                <c:pt idx="3258">
                  <c:v>4.8859845999999998E-2</c:v>
                </c:pt>
                <c:pt idx="3259">
                  <c:v>4.8701238000000001E-2</c:v>
                </c:pt>
                <c:pt idx="3260">
                  <c:v>4.8701238000000001E-2</c:v>
                </c:pt>
                <c:pt idx="3261">
                  <c:v>4.8701238000000001E-2</c:v>
                </c:pt>
                <c:pt idx="3262">
                  <c:v>4.8701238000000001E-2</c:v>
                </c:pt>
                <c:pt idx="3263">
                  <c:v>4.8701238000000001E-2</c:v>
                </c:pt>
                <c:pt idx="3264">
                  <c:v>4.8701238000000001E-2</c:v>
                </c:pt>
                <c:pt idx="3265">
                  <c:v>4.8701238000000001E-2</c:v>
                </c:pt>
                <c:pt idx="3266">
                  <c:v>4.8701238000000001E-2</c:v>
                </c:pt>
                <c:pt idx="3267">
                  <c:v>4.8701238000000001E-2</c:v>
                </c:pt>
                <c:pt idx="3268">
                  <c:v>4.8701238000000001E-2</c:v>
                </c:pt>
                <c:pt idx="3269">
                  <c:v>4.8701238000000001E-2</c:v>
                </c:pt>
                <c:pt idx="3270">
                  <c:v>4.8701238000000001E-2</c:v>
                </c:pt>
                <c:pt idx="3271">
                  <c:v>4.8701238000000001E-2</c:v>
                </c:pt>
                <c:pt idx="3272">
                  <c:v>4.8701238000000001E-2</c:v>
                </c:pt>
                <c:pt idx="3273">
                  <c:v>4.8701238000000001E-2</c:v>
                </c:pt>
                <c:pt idx="3274">
                  <c:v>4.8701238000000001E-2</c:v>
                </c:pt>
                <c:pt idx="3275">
                  <c:v>4.8701238000000001E-2</c:v>
                </c:pt>
                <c:pt idx="3276">
                  <c:v>4.8701238000000001E-2</c:v>
                </c:pt>
                <c:pt idx="3277">
                  <c:v>4.8701238000000001E-2</c:v>
                </c:pt>
                <c:pt idx="3278">
                  <c:v>4.8701238000000001E-2</c:v>
                </c:pt>
                <c:pt idx="3279">
                  <c:v>4.8701238000000001E-2</c:v>
                </c:pt>
                <c:pt idx="3280">
                  <c:v>4.8701238000000001E-2</c:v>
                </c:pt>
                <c:pt idx="3281">
                  <c:v>4.8701238000000001E-2</c:v>
                </c:pt>
                <c:pt idx="3282">
                  <c:v>4.8701238000000001E-2</c:v>
                </c:pt>
                <c:pt idx="3283">
                  <c:v>4.8701238000000001E-2</c:v>
                </c:pt>
                <c:pt idx="3284">
                  <c:v>4.8701238000000001E-2</c:v>
                </c:pt>
                <c:pt idx="3285">
                  <c:v>4.8701238000000001E-2</c:v>
                </c:pt>
                <c:pt idx="3286">
                  <c:v>4.8701238000000001E-2</c:v>
                </c:pt>
                <c:pt idx="3287">
                  <c:v>4.8701238000000001E-2</c:v>
                </c:pt>
                <c:pt idx="3288">
                  <c:v>4.8701238000000001E-2</c:v>
                </c:pt>
                <c:pt idx="3289">
                  <c:v>4.8701238000000001E-2</c:v>
                </c:pt>
                <c:pt idx="3290">
                  <c:v>4.8701238000000001E-2</c:v>
                </c:pt>
                <c:pt idx="3291">
                  <c:v>4.8701238000000001E-2</c:v>
                </c:pt>
                <c:pt idx="3292">
                  <c:v>4.8701238000000001E-2</c:v>
                </c:pt>
                <c:pt idx="3293">
                  <c:v>4.8701238000000001E-2</c:v>
                </c:pt>
                <c:pt idx="3294">
                  <c:v>4.8701238000000001E-2</c:v>
                </c:pt>
                <c:pt idx="3295">
                  <c:v>4.8701238000000001E-2</c:v>
                </c:pt>
                <c:pt idx="3296">
                  <c:v>4.8701238000000001E-2</c:v>
                </c:pt>
                <c:pt idx="3297">
                  <c:v>4.8701238000000001E-2</c:v>
                </c:pt>
                <c:pt idx="3298">
                  <c:v>4.8701238000000001E-2</c:v>
                </c:pt>
                <c:pt idx="3299">
                  <c:v>4.8701238000000001E-2</c:v>
                </c:pt>
                <c:pt idx="3300">
                  <c:v>4.8701238000000001E-2</c:v>
                </c:pt>
                <c:pt idx="3301">
                  <c:v>4.8701238000000001E-2</c:v>
                </c:pt>
                <c:pt idx="3302">
                  <c:v>4.8701238000000001E-2</c:v>
                </c:pt>
                <c:pt idx="3303">
                  <c:v>4.8701238000000001E-2</c:v>
                </c:pt>
                <c:pt idx="3304">
                  <c:v>4.8701238000000001E-2</c:v>
                </c:pt>
                <c:pt idx="3305">
                  <c:v>4.8701238000000001E-2</c:v>
                </c:pt>
                <c:pt idx="3306">
                  <c:v>4.8701238000000001E-2</c:v>
                </c:pt>
                <c:pt idx="3307">
                  <c:v>4.8701238000000001E-2</c:v>
                </c:pt>
                <c:pt idx="3308">
                  <c:v>4.8701238000000001E-2</c:v>
                </c:pt>
                <c:pt idx="3309">
                  <c:v>4.8701238000000001E-2</c:v>
                </c:pt>
                <c:pt idx="3310">
                  <c:v>4.8701238000000001E-2</c:v>
                </c:pt>
                <c:pt idx="3311">
                  <c:v>4.8701238000000001E-2</c:v>
                </c:pt>
                <c:pt idx="3312">
                  <c:v>4.8701238000000001E-2</c:v>
                </c:pt>
                <c:pt idx="3313">
                  <c:v>4.8701238000000001E-2</c:v>
                </c:pt>
                <c:pt idx="3314">
                  <c:v>4.8701238000000001E-2</c:v>
                </c:pt>
                <c:pt idx="3315">
                  <c:v>4.8701238000000001E-2</c:v>
                </c:pt>
                <c:pt idx="3316">
                  <c:v>4.8701238000000001E-2</c:v>
                </c:pt>
                <c:pt idx="3317">
                  <c:v>4.8701238000000001E-2</c:v>
                </c:pt>
                <c:pt idx="3318">
                  <c:v>4.8701238000000001E-2</c:v>
                </c:pt>
                <c:pt idx="3319">
                  <c:v>4.8701238000000001E-2</c:v>
                </c:pt>
                <c:pt idx="3320">
                  <c:v>4.8701238000000001E-2</c:v>
                </c:pt>
                <c:pt idx="3321">
                  <c:v>4.8701238000000001E-2</c:v>
                </c:pt>
                <c:pt idx="3322">
                  <c:v>4.8701238000000001E-2</c:v>
                </c:pt>
                <c:pt idx="3323">
                  <c:v>4.8701238000000001E-2</c:v>
                </c:pt>
                <c:pt idx="3324">
                  <c:v>4.8701238000000001E-2</c:v>
                </c:pt>
                <c:pt idx="3325">
                  <c:v>4.8701238000000001E-2</c:v>
                </c:pt>
                <c:pt idx="3326">
                  <c:v>4.8701238000000001E-2</c:v>
                </c:pt>
                <c:pt idx="3327">
                  <c:v>4.8701238000000001E-2</c:v>
                </c:pt>
                <c:pt idx="3328">
                  <c:v>4.8701238000000001E-2</c:v>
                </c:pt>
                <c:pt idx="3329">
                  <c:v>4.8701238000000001E-2</c:v>
                </c:pt>
                <c:pt idx="3330">
                  <c:v>4.8701238000000001E-2</c:v>
                </c:pt>
                <c:pt idx="3331">
                  <c:v>4.8701238000000001E-2</c:v>
                </c:pt>
                <c:pt idx="3332">
                  <c:v>4.8701238000000001E-2</c:v>
                </c:pt>
                <c:pt idx="3333">
                  <c:v>4.8701238000000001E-2</c:v>
                </c:pt>
                <c:pt idx="3334">
                  <c:v>4.8701238000000001E-2</c:v>
                </c:pt>
                <c:pt idx="3335">
                  <c:v>4.8701238000000001E-2</c:v>
                </c:pt>
                <c:pt idx="3336">
                  <c:v>4.8701238000000001E-2</c:v>
                </c:pt>
                <c:pt idx="3337">
                  <c:v>4.8701238000000001E-2</c:v>
                </c:pt>
                <c:pt idx="3338">
                  <c:v>4.8701238000000001E-2</c:v>
                </c:pt>
                <c:pt idx="3339">
                  <c:v>4.8701238000000001E-2</c:v>
                </c:pt>
                <c:pt idx="3340">
                  <c:v>4.8701238000000001E-2</c:v>
                </c:pt>
                <c:pt idx="3341">
                  <c:v>4.8701238000000001E-2</c:v>
                </c:pt>
                <c:pt idx="3342">
                  <c:v>4.8701238000000001E-2</c:v>
                </c:pt>
                <c:pt idx="3343">
                  <c:v>4.8701238000000001E-2</c:v>
                </c:pt>
                <c:pt idx="3344">
                  <c:v>4.8701238000000001E-2</c:v>
                </c:pt>
                <c:pt idx="3345">
                  <c:v>4.8701238000000001E-2</c:v>
                </c:pt>
                <c:pt idx="3346">
                  <c:v>4.8701238000000001E-2</c:v>
                </c:pt>
                <c:pt idx="3347">
                  <c:v>4.8701238000000001E-2</c:v>
                </c:pt>
                <c:pt idx="3348">
                  <c:v>4.8701238000000001E-2</c:v>
                </c:pt>
                <c:pt idx="3349">
                  <c:v>4.8701238000000001E-2</c:v>
                </c:pt>
                <c:pt idx="3350">
                  <c:v>4.8701238000000001E-2</c:v>
                </c:pt>
                <c:pt idx="3351">
                  <c:v>4.8701238000000001E-2</c:v>
                </c:pt>
                <c:pt idx="3352">
                  <c:v>4.8701238000000001E-2</c:v>
                </c:pt>
                <c:pt idx="3353">
                  <c:v>4.8701238000000001E-2</c:v>
                </c:pt>
                <c:pt idx="3354">
                  <c:v>4.8701238000000001E-2</c:v>
                </c:pt>
                <c:pt idx="3355">
                  <c:v>4.8701238000000001E-2</c:v>
                </c:pt>
                <c:pt idx="3356">
                  <c:v>4.8701238000000001E-2</c:v>
                </c:pt>
                <c:pt idx="3357">
                  <c:v>4.8701238000000001E-2</c:v>
                </c:pt>
                <c:pt idx="3358">
                  <c:v>4.8701238000000001E-2</c:v>
                </c:pt>
                <c:pt idx="3359">
                  <c:v>4.8701238000000001E-2</c:v>
                </c:pt>
                <c:pt idx="3360">
                  <c:v>4.8701238000000001E-2</c:v>
                </c:pt>
                <c:pt idx="3361">
                  <c:v>4.8701238000000001E-2</c:v>
                </c:pt>
                <c:pt idx="3362">
                  <c:v>4.8701238000000001E-2</c:v>
                </c:pt>
                <c:pt idx="3363">
                  <c:v>4.8701238000000001E-2</c:v>
                </c:pt>
                <c:pt idx="3364">
                  <c:v>4.8701238000000001E-2</c:v>
                </c:pt>
                <c:pt idx="3365">
                  <c:v>4.8701238000000001E-2</c:v>
                </c:pt>
                <c:pt idx="3366">
                  <c:v>4.8701238000000001E-2</c:v>
                </c:pt>
                <c:pt idx="3367">
                  <c:v>4.8701238000000001E-2</c:v>
                </c:pt>
                <c:pt idx="3368">
                  <c:v>4.8701238000000001E-2</c:v>
                </c:pt>
                <c:pt idx="3369">
                  <c:v>4.8701238000000001E-2</c:v>
                </c:pt>
                <c:pt idx="3370">
                  <c:v>4.8701238000000001E-2</c:v>
                </c:pt>
                <c:pt idx="3371">
                  <c:v>4.8701238000000001E-2</c:v>
                </c:pt>
                <c:pt idx="3372">
                  <c:v>4.8701238000000001E-2</c:v>
                </c:pt>
                <c:pt idx="3373">
                  <c:v>4.8701238000000001E-2</c:v>
                </c:pt>
                <c:pt idx="3374">
                  <c:v>4.8701238000000001E-2</c:v>
                </c:pt>
                <c:pt idx="3375">
                  <c:v>4.8701238000000001E-2</c:v>
                </c:pt>
                <c:pt idx="3376">
                  <c:v>4.8701238000000001E-2</c:v>
                </c:pt>
                <c:pt idx="3377">
                  <c:v>4.8701238000000001E-2</c:v>
                </c:pt>
                <c:pt idx="3378">
                  <c:v>4.8701238000000001E-2</c:v>
                </c:pt>
                <c:pt idx="3379">
                  <c:v>4.8701238000000001E-2</c:v>
                </c:pt>
                <c:pt idx="3380">
                  <c:v>4.8701238000000001E-2</c:v>
                </c:pt>
                <c:pt idx="3381">
                  <c:v>4.8701238000000001E-2</c:v>
                </c:pt>
                <c:pt idx="3382">
                  <c:v>4.8701238000000001E-2</c:v>
                </c:pt>
                <c:pt idx="3383">
                  <c:v>4.8701238000000001E-2</c:v>
                </c:pt>
                <c:pt idx="3384">
                  <c:v>4.870124E-2</c:v>
                </c:pt>
                <c:pt idx="3385">
                  <c:v>4.870124E-2</c:v>
                </c:pt>
                <c:pt idx="3386">
                  <c:v>4.8701238000000001E-2</c:v>
                </c:pt>
                <c:pt idx="3387">
                  <c:v>4.8701238000000001E-2</c:v>
                </c:pt>
                <c:pt idx="3388">
                  <c:v>4.8701238000000001E-2</c:v>
                </c:pt>
                <c:pt idx="3389">
                  <c:v>4.8701238000000001E-2</c:v>
                </c:pt>
                <c:pt idx="3390">
                  <c:v>4.8701238000000001E-2</c:v>
                </c:pt>
                <c:pt idx="3391">
                  <c:v>4.8701238000000001E-2</c:v>
                </c:pt>
                <c:pt idx="3392">
                  <c:v>4.8701238000000001E-2</c:v>
                </c:pt>
                <c:pt idx="3393">
                  <c:v>4.8701238000000001E-2</c:v>
                </c:pt>
                <c:pt idx="3394">
                  <c:v>4.8701238000000001E-2</c:v>
                </c:pt>
                <c:pt idx="3395">
                  <c:v>4.8701238000000001E-2</c:v>
                </c:pt>
                <c:pt idx="3396">
                  <c:v>4.8701238000000001E-2</c:v>
                </c:pt>
                <c:pt idx="3397">
                  <c:v>4.8701238000000001E-2</c:v>
                </c:pt>
                <c:pt idx="3398">
                  <c:v>4.8701238000000001E-2</c:v>
                </c:pt>
                <c:pt idx="3399">
                  <c:v>4.8701238000000001E-2</c:v>
                </c:pt>
                <c:pt idx="3400">
                  <c:v>4.8701238000000001E-2</c:v>
                </c:pt>
                <c:pt idx="3401">
                  <c:v>4.8701238000000001E-2</c:v>
                </c:pt>
                <c:pt idx="3402">
                  <c:v>4.8701238000000001E-2</c:v>
                </c:pt>
                <c:pt idx="3403">
                  <c:v>4.8701238000000001E-2</c:v>
                </c:pt>
                <c:pt idx="3404">
                  <c:v>4.8701238000000001E-2</c:v>
                </c:pt>
                <c:pt idx="3405">
                  <c:v>4.8701238000000001E-2</c:v>
                </c:pt>
                <c:pt idx="3406">
                  <c:v>4.8701238000000001E-2</c:v>
                </c:pt>
                <c:pt idx="3407">
                  <c:v>4.8701238000000001E-2</c:v>
                </c:pt>
                <c:pt idx="3408">
                  <c:v>4.8701238000000001E-2</c:v>
                </c:pt>
                <c:pt idx="3409">
                  <c:v>4.8701238000000001E-2</c:v>
                </c:pt>
                <c:pt idx="3410">
                  <c:v>4.8701238000000001E-2</c:v>
                </c:pt>
                <c:pt idx="3411">
                  <c:v>4.8701238000000001E-2</c:v>
                </c:pt>
                <c:pt idx="3412">
                  <c:v>4.8701238000000001E-2</c:v>
                </c:pt>
                <c:pt idx="3413">
                  <c:v>4.8701238000000001E-2</c:v>
                </c:pt>
                <c:pt idx="3414">
                  <c:v>4.8701238000000001E-2</c:v>
                </c:pt>
                <c:pt idx="3415">
                  <c:v>4.8701238000000001E-2</c:v>
                </c:pt>
                <c:pt idx="3416">
                  <c:v>4.8701238000000001E-2</c:v>
                </c:pt>
                <c:pt idx="3417">
                  <c:v>4.8701238000000001E-2</c:v>
                </c:pt>
                <c:pt idx="3418">
                  <c:v>4.8701238000000001E-2</c:v>
                </c:pt>
                <c:pt idx="3419">
                  <c:v>4.8701238000000001E-2</c:v>
                </c:pt>
                <c:pt idx="3420">
                  <c:v>4.8701238000000001E-2</c:v>
                </c:pt>
                <c:pt idx="3421">
                  <c:v>4.8701238000000001E-2</c:v>
                </c:pt>
                <c:pt idx="3422">
                  <c:v>4.8701238000000001E-2</c:v>
                </c:pt>
                <c:pt idx="3423">
                  <c:v>4.8701238000000001E-2</c:v>
                </c:pt>
                <c:pt idx="3424">
                  <c:v>4.8701238000000001E-2</c:v>
                </c:pt>
                <c:pt idx="3425">
                  <c:v>4.8701238000000001E-2</c:v>
                </c:pt>
                <c:pt idx="3426">
                  <c:v>4.8701238000000001E-2</c:v>
                </c:pt>
                <c:pt idx="3427">
                  <c:v>4.8701238000000001E-2</c:v>
                </c:pt>
                <c:pt idx="3428">
                  <c:v>4.8701238000000001E-2</c:v>
                </c:pt>
                <c:pt idx="3429">
                  <c:v>4.8701238000000001E-2</c:v>
                </c:pt>
                <c:pt idx="3430">
                  <c:v>4.8701238000000001E-2</c:v>
                </c:pt>
                <c:pt idx="3431">
                  <c:v>4.8701238000000001E-2</c:v>
                </c:pt>
                <c:pt idx="3432">
                  <c:v>4.8701238000000001E-2</c:v>
                </c:pt>
                <c:pt idx="3433">
                  <c:v>4.8701238000000001E-2</c:v>
                </c:pt>
                <c:pt idx="3434">
                  <c:v>4.8701238000000001E-2</c:v>
                </c:pt>
                <c:pt idx="3435">
                  <c:v>4.8701238000000001E-2</c:v>
                </c:pt>
                <c:pt idx="3436">
                  <c:v>4.8701238000000001E-2</c:v>
                </c:pt>
                <c:pt idx="3437">
                  <c:v>4.8701238000000001E-2</c:v>
                </c:pt>
                <c:pt idx="3438">
                  <c:v>4.8701238000000001E-2</c:v>
                </c:pt>
                <c:pt idx="3439">
                  <c:v>4.8701238000000001E-2</c:v>
                </c:pt>
                <c:pt idx="3440">
                  <c:v>4.8701238000000001E-2</c:v>
                </c:pt>
                <c:pt idx="3441">
                  <c:v>4.8701238000000001E-2</c:v>
                </c:pt>
                <c:pt idx="3442">
                  <c:v>4.8701238000000001E-2</c:v>
                </c:pt>
                <c:pt idx="3443">
                  <c:v>4.8701238000000001E-2</c:v>
                </c:pt>
                <c:pt idx="3444">
                  <c:v>4.8701238000000001E-2</c:v>
                </c:pt>
                <c:pt idx="3445">
                  <c:v>4.8701238000000001E-2</c:v>
                </c:pt>
                <c:pt idx="3446">
                  <c:v>4.8701238000000001E-2</c:v>
                </c:pt>
                <c:pt idx="3447">
                  <c:v>4.8701238000000001E-2</c:v>
                </c:pt>
                <c:pt idx="3448">
                  <c:v>4.8701238000000001E-2</c:v>
                </c:pt>
                <c:pt idx="3449">
                  <c:v>4.8701238000000001E-2</c:v>
                </c:pt>
                <c:pt idx="3450">
                  <c:v>4.8701238000000001E-2</c:v>
                </c:pt>
                <c:pt idx="3451">
                  <c:v>4.8701238000000001E-2</c:v>
                </c:pt>
                <c:pt idx="3452">
                  <c:v>4.8701238000000001E-2</c:v>
                </c:pt>
                <c:pt idx="3453">
                  <c:v>4.8701238000000001E-2</c:v>
                </c:pt>
                <c:pt idx="3454">
                  <c:v>4.8701238000000001E-2</c:v>
                </c:pt>
                <c:pt idx="3455">
                  <c:v>4.8701238000000001E-2</c:v>
                </c:pt>
                <c:pt idx="3456">
                  <c:v>4.8701238000000001E-2</c:v>
                </c:pt>
                <c:pt idx="3457">
                  <c:v>4.8701238000000001E-2</c:v>
                </c:pt>
                <c:pt idx="3458">
                  <c:v>4.8701238000000001E-2</c:v>
                </c:pt>
                <c:pt idx="3459">
                  <c:v>4.8701238000000001E-2</c:v>
                </c:pt>
                <c:pt idx="3460">
                  <c:v>4.8701238000000001E-2</c:v>
                </c:pt>
                <c:pt idx="3461">
                  <c:v>4.8701238000000001E-2</c:v>
                </c:pt>
                <c:pt idx="3462">
                  <c:v>4.8701238000000001E-2</c:v>
                </c:pt>
                <c:pt idx="3463">
                  <c:v>4.8701238000000001E-2</c:v>
                </c:pt>
                <c:pt idx="3464">
                  <c:v>4.8701238000000001E-2</c:v>
                </c:pt>
                <c:pt idx="3465">
                  <c:v>4.8701238000000001E-2</c:v>
                </c:pt>
                <c:pt idx="3466">
                  <c:v>4.8701238000000001E-2</c:v>
                </c:pt>
                <c:pt idx="3467">
                  <c:v>4.8701238000000001E-2</c:v>
                </c:pt>
                <c:pt idx="3468">
                  <c:v>4.8701238000000001E-2</c:v>
                </c:pt>
                <c:pt idx="3469">
                  <c:v>4.8701238000000001E-2</c:v>
                </c:pt>
                <c:pt idx="3470">
                  <c:v>4.8701238000000001E-2</c:v>
                </c:pt>
                <c:pt idx="3471">
                  <c:v>4.8701238000000001E-2</c:v>
                </c:pt>
                <c:pt idx="3472">
                  <c:v>4.8701238000000001E-2</c:v>
                </c:pt>
                <c:pt idx="3473">
                  <c:v>4.8701238000000001E-2</c:v>
                </c:pt>
                <c:pt idx="3474">
                  <c:v>4.8701238000000001E-2</c:v>
                </c:pt>
                <c:pt idx="3475">
                  <c:v>4.8701238000000001E-2</c:v>
                </c:pt>
                <c:pt idx="3476">
                  <c:v>4.8701238000000001E-2</c:v>
                </c:pt>
                <c:pt idx="3477">
                  <c:v>4.8701238000000001E-2</c:v>
                </c:pt>
                <c:pt idx="3478">
                  <c:v>4.8701238000000001E-2</c:v>
                </c:pt>
                <c:pt idx="3479">
                  <c:v>4.8701238000000001E-2</c:v>
                </c:pt>
                <c:pt idx="3480">
                  <c:v>4.8701238000000001E-2</c:v>
                </c:pt>
                <c:pt idx="3481">
                  <c:v>4.8701238000000001E-2</c:v>
                </c:pt>
                <c:pt idx="3482">
                  <c:v>4.8701238000000001E-2</c:v>
                </c:pt>
                <c:pt idx="3483">
                  <c:v>4.8701238000000001E-2</c:v>
                </c:pt>
                <c:pt idx="3484">
                  <c:v>4.8701238000000001E-2</c:v>
                </c:pt>
                <c:pt idx="3485">
                  <c:v>4.8701238000000001E-2</c:v>
                </c:pt>
                <c:pt idx="3486">
                  <c:v>4.8701238000000001E-2</c:v>
                </c:pt>
                <c:pt idx="3487">
                  <c:v>4.8701238000000001E-2</c:v>
                </c:pt>
                <c:pt idx="3488">
                  <c:v>4.8701238000000001E-2</c:v>
                </c:pt>
                <c:pt idx="3489">
                  <c:v>4.8701238000000001E-2</c:v>
                </c:pt>
                <c:pt idx="3490">
                  <c:v>4.8701238000000001E-2</c:v>
                </c:pt>
                <c:pt idx="3491">
                  <c:v>4.8701238000000001E-2</c:v>
                </c:pt>
                <c:pt idx="3492">
                  <c:v>4.8701238000000001E-2</c:v>
                </c:pt>
                <c:pt idx="3493">
                  <c:v>4.8701238000000001E-2</c:v>
                </c:pt>
                <c:pt idx="3494">
                  <c:v>4.8701238000000001E-2</c:v>
                </c:pt>
                <c:pt idx="3495">
                  <c:v>4.8701238000000001E-2</c:v>
                </c:pt>
                <c:pt idx="3496">
                  <c:v>4.8701238000000001E-2</c:v>
                </c:pt>
                <c:pt idx="3497">
                  <c:v>4.8701238000000001E-2</c:v>
                </c:pt>
                <c:pt idx="3498">
                  <c:v>4.8701238000000001E-2</c:v>
                </c:pt>
                <c:pt idx="3499">
                  <c:v>4.8701238000000001E-2</c:v>
                </c:pt>
                <c:pt idx="3500">
                  <c:v>4.8701238000000001E-2</c:v>
                </c:pt>
                <c:pt idx="3501">
                  <c:v>4.8701238000000001E-2</c:v>
                </c:pt>
                <c:pt idx="3502">
                  <c:v>4.8701238000000001E-2</c:v>
                </c:pt>
                <c:pt idx="3503">
                  <c:v>4.8701238000000001E-2</c:v>
                </c:pt>
                <c:pt idx="3504">
                  <c:v>4.8701238000000001E-2</c:v>
                </c:pt>
                <c:pt idx="3505">
                  <c:v>4.8701238000000001E-2</c:v>
                </c:pt>
                <c:pt idx="3506">
                  <c:v>4.8701238000000001E-2</c:v>
                </c:pt>
                <c:pt idx="3507">
                  <c:v>4.8701238000000001E-2</c:v>
                </c:pt>
                <c:pt idx="3508">
                  <c:v>4.8701238000000001E-2</c:v>
                </c:pt>
                <c:pt idx="3509">
                  <c:v>4.8701238000000001E-2</c:v>
                </c:pt>
                <c:pt idx="3510">
                  <c:v>4.8701238000000001E-2</c:v>
                </c:pt>
                <c:pt idx="3511">
                  <c:v>4.8701238000000001E-2</c:v>
                </c:pt>
                <c:pt idx="3512">
                  <c:v>4.8701238000000001E-2</c:v>
                </c:pt>
                <c:pt idx="3513">
                  <c:v>4.8701238000000001E-2</c:v>
                </c:pt>
                <c:pt idx="3514">
                  <c:v>4.8701238000000001E-2</c:v>
                </c:pt>
                <c:pt idx="3515">
                  <c:v>4.8701238000000001E-2</c:v>
                </c:pt>
                <c:pt idx="3516">
                  <c:v>4.8701238000000001E-2</c:v>
                </c:pt>
                <c:pt idx="3517">
                  <c:v>4.8701238000000001E-2</c:v>
                </c:pt>
                <c:pt idx="3518">
                  <c:v>4.8701238000000001E-2</c:v>
                </c:pt>
                <c:pt idx="3519">
                  <c:v>4.8701238000000001E-2</c:v>
                </c:pt>
                <c:pt idx="3520">
                  <c:v>4.8701238000000001E-2</c:v>
                </c:pt>
                <c:pt idx="3521">
                  <c:v>4.8701238000000001E-2</c:v>
                </c:pt>
                <c:pt idx="3522">
                  <c:v>4.8701238000000001E-2</c:v>
                </c:pt>
                <c:pt idx="3523">
                  <c:v>4.8701238000000001E-2</c:v>
                </c:pt>
                <c:pt idx="3524">
                  <c:v>4.8701238000000001E-2</c:v>
                </c:pt>
                <c:pt idx="3525">
                  <c:v>4.8701238000000001E-2</c:v>
                </c:pt>
                <c:pt idx="3526">
                  <c:v>4.8701238000000001E-2</c:v>
                </c:pt>
                <c:pt idx="3527">
                  <c:v>4.8701238000000001E-2</c:v>
                </c:pt>
                <c:pt idx="3528">
                  <c:v>4.8701238000000001E-2</c:v>
                </c:pt>
                <c:pt idx="3529">
                  <c:v>4.8701238000000001E-2</c:v>
                </c:pt>
                <c:pt idx="3530">
                  <c:v>4.8701238000000001E-2</c:v>
                </c:pt>
                <c:pt idx="3531">
                  <c:v>4.8701238000000001E-2</c:v>
                </c:pt>
                <c:pt idx="3532">
                  <c:v>4.8701238000000001E-2</c:v>
                </c:pt>
                <c:pt idx="3533">
                  <c:v>4.8701238000000001E-2</c:v>
                </c:pt>
                <c:pt idx="3534">
                  <c:v>4.8701238000000001E-2</c:v>
                </c:pt>
                <c:pt idx="3535">
                  <c:v>4.8701238000000001E-2</c:v>
                </c:pt>
                <c:pt idx="3536">
                  <c:v>4.8701238000000001E-2</c:v>
                </c:pt>
                <c:pt idx="3537">
                  <c:v>4.8701238000000001E-2</c:v>
                </c:pt>
                <c:pt idx="3538">
                  <c:v>4.8701238000000001E-2</c:v>
                </c:pt>
                <c:pt idx="3539">
                  <c:v>4.8701238000000001E-2</c:v>
                </c:pt>
                <c:pt idx="3540">
                  <c:v>4.8701238000000001E-2</c:v>
                </c:pt>
                <c:pt idx="3541">
                  <c:v>4.8701238000000001E-2</c:v>
                </c:pt>
                <c:pt idx="3542">
                  <c:v>4.8701238000000001E-2</c:v>
                </c:pt>
                <c:pt idx="3543">
                  <c:v>4.8701238000000001E-2</c:v>
                </c:pt>
                <c:pt idx="3544">
                  <c:v>4.8701238000000001E-2</c:v>
                </c:pt>
                <c:pt idx="3545">
                  <c:v>4.8701238000000001E-2</c:v>
                </c:pt>
                <c:pt idx="3546">
                  <c:v>4.8701238000000001E-2</c:v>
                </c:pt>
                <c:pt idx="3547">
                  <c:v>4.8701238000000001E-2</c:v>
                </c:pt>
                <c:pt idx="3548">
                  <c:v>4.8701238000000001E-2</c:v>
                </c:pt>
                <c:pt idx="3549">
                  <c:v>4.8701238000000001E-2</c:v>
                </c:pt>
                <c:pt idx="3550">
                  <c:v>4.8701238000000001E-2</c:v>
                </c:pt>
                <c:pt idx="3551">
                  <c:v>4.8701238000000001E-2</c:v>
                </c:pt>
                <c:pt idx="3552">
                  <c:v>4.8701238000000001E-2</c:v>
                </c:pt>
                <c:pt idx="3553">
                  <c:v>4.8701238000000001E-2</c:v>
                </c:pt>
                <c:pt idx="3554">
                  <c:v>4.8701238000000001E-2</c:v>
                </c:pt>
                <c:pt idx="3555">
                  <c:v>4.8701238000000001E-2</c:v>
                </c:pt>
                <c:pt idx="3556">
                  <c:v>4.8701238000000001E-2</c:v>
                </c:pt>
                <c:pt idx="3557">
                  <c:v>4.8701238000000001E-2</c:v>
                </c:pt>
                <c:pt idx="3558">
                  <c:v>4.8701238000000001E-2</c:v>
                </c:pt>
                <c:pt idx="3559">
                  <c:v>4.8701238000000001E-2</c:v>
                </c:pt>
                <c:pt idx="3560">
                  <c:v>4.8701238000000001E-2</c:v>
                </c:pt>
                <c:pt idx="3561">
                  <c:v>4.8701238000000001E-2</c:v>
                </c:pt>
                <c:pt idx="3562">
                  <c:v>4.8701238000000001E-2</c:v>
                </c:pt>
                <c:pt idx="3563">
                  <c:v>4.8701238000000001E-2</c:v>
                </c:pt>
                <c:pt idx="3564">
                  <c:v>4.8701238000000001E-2</c:v>
                </c:pt>
                <c:pt idx="3565">
                  <c:v>4.8701238000000001E-2</c:v>
                </c:pt>
                <c:pt idx="3566">
                  <c:v>4.8701238000000001E-2</c:v>
                </c:pt>
                <c:pt idx="3567">
                  <c:v>4.8701238000000001E-2</c:v>
                </c:pt>
                <c:pt idx="3568">
                  <c:v>4.8701238000000001E-2</c:v>
                </c:pt>
                <c:pt idx="3569">
                  <c:v>4.8701238000000001E-2</c:v>
                </c:pt>
                <c:pt idx="3570">
                  <c:v>4.8701238000000001E-2</c:v>
                </c:pt>
                <c:pt idx="3571">
                  <c:v>4.8701238000000001E-2</c:v>
                </c:pt>
                <c:pt idx="3572">
                  <c:v>4.8701238000000001E-2</c:v>
                </c:pt>
                <c:pt idx="3573">
                  <c:v>4.8701238000000001E-2</c:v>
                </c:pt>
                <c:pt idx="3574">
                  <c:v>4.8701238000000001E-2</c:v>
                </c:pt>
                <c:pt idx="3575">
                  <c:v>4.8701238000000001E-2</c:v>
                </c:pt>
                <c:pt idx="3576">
                  <c:v>4.8701238000000001E-2</c:v>
                </c:pt>
                <c:pt idx="3577">
                  <c:v>4.8701238000000001E-2</c:v>
                </c:pt>
                <c:pt idx="3578">
                  <c:v>4.8701238000000001E-2</c:v>
                </c:pt>
                <c:pt idx="3579">
                  <c:v>4.8701238000000001E-2</c:v>
                </c:pt>
                <c:pt idx="3580">
                  <c:v>4.8701238000000001E-2</c:v>
                </c:pt>
                <c:pt idx="3581">
                  <c:v>4.8701238000000001E-2</c:v>
                </c:pt>
                <c:pt idx="3582">
                  <c:v>4.8701238000000001E-2</c:v>
                </c:pt>
                <c:pt idx="3583">
                  <c:v>4.8701238000000001E-2</c:v>
                </c:pt>
                <c:pt idx="3584">
                  <c:v>4.8701238000000001E-2</c:v>
                </c:pt>
                <c:pt idx="3585">
                  <c:v>4.8701238000000001E-2</c:v>
                </c:pt>
                <c:pt idx="3586">
                  <c:v>4.8701238000000001E-2</c:v>
                </c:pt>
                <c:pt idx="3587">
                  <c:v>4.8701238000000001E-2</c:v>
                </c:pt>
                <c:pt idx="3588">
                  <c:v>4.8701238000000001E-2</c:v>
                </c:pt>
                <c:pt idx="3589">
                  <c:v>4.8701238000000001E-2</c:v>
                </c:pt>
                <c:pt idx="3590">
                  <c:v>4.8701238000000001E-2</c:v>
                </c:pt>
                <c:pt idx="3591">
                  <c:v>4.8701238000000001E-2</c:v>
                </c:pt>
                <c:pt idx="3592">
                  <c:v>4.8701238000000001E-2</c:v>
                </c:pt>
                <c:pt idx="3593">
                  <c:v>4.8701238000000001E-2</c:v>
                </c:pt>
                <c:pt idx="3594">
                  <c:v>4.8701238000000001E-2</c:v>
                </c:pt>
                <c:pt idx="3595">
                  <c:v>4.8701238000000001E-2</c:v>
                </c:pt>
                <c:pt idx="3596">
                  <c:v>4.8701238000000001E-2</c:v>
                </c:pt>
                <c:pt idx="3597">
                  <c:v>4.8701238000000001E-2</c:v>
                </c:pt>
                <c:pt idx="3598">
                  <c:v>4.8701238000000001E-2</c:v>
                </c:pt>
                <c:pt idx="3599">
                  <c:v>4.8701238000000001E-2</c:v>
                </c:pt>
                <c:pt idx="3600">
                  <c:v>4.8701238000000001E-2</c:v>
                </c:pt>
                <c:pt idx="3601">
                  <c:v>4.8701238000000001E-2</c:v>
                </c:pt>
                <c:pt idx="3602">
                  <c:v>4.8701238000000001E-2</c:v>
                </c:pt>
                <c:pt idx="3603">
                  <c:v>4.8701238000000001E-2</c:v>
                </c:pt>
                <c:pt idx="3604">
                  <c:v>4.8701238000000001E-2</c:v>
                </c:pt>
                <c:pt idx="3605">
                  <c:v>4.8701238000000001E-2</c:v>
                </c:pt>
                <c:pt idx="3606">
                  <c:v>4.8701238000000001E-2</c:v>
                </c:pt>
                <c:pt idx="3607">
                  <c:v>4.8701238000000001E-2</c:v>
                </c:pt>
                <c:pt idx="3608">
                  <c:v>4.8701238000000001E-2</c:v>
                </c:pt>
                <c:pt idx="3609">
                  <c:v>4.8701238000000001E-2</c:v>
                </c:pt>
                <c:pt idx="3610">
                  <c:v>4.8701238000000001E-2</c:v>
                </c:pt>
                <c:pt idx="3611">
                  <c:v>4.8701238000000001E-2</c:v>
                </c:pt>
                <c:pt idx="3612">
                  <c:v>4.8701238000000001E-2</c:v>
                </c:pt>
                <c:pt idx="3613">
                  <c:v>4.8701238000000001E-2</c:v>
                </c:pt>
                <c:pt idx="3614">
                  <c:v>4.8701238000000001E-2</c:v>
                </c:pt>
                <c:pt idx="3615">
                  <c:v>4.8701238000000001E-2</c:v>
                </c:pt>
                <c:pt idx="3616">
                  <c:v>4.8701238000000001E-2</c:v>
                </c:pt>
                <c:pt idx="3617">
                  <c:v>4.8701238000000001E-2</c:v>
                </c:pt>
                <c:pt idx="3618">
                  <c:v>4.8701238000000001E-2</c:v>
                </c:pt>
                <c:pt idx="3619">
                  <c:v>4.8701238000000001E-2</c:v>
                </c:pt>
                <c:pt idx="3620">
                  <c:v>4.8701238000000001E-2</c:v>
                </c:pt>
                <c:pt idx="3621">
                  <c:v>4.8701238000000001E-2</c:v>
                </c:pt>
                <c:pt idx="3622">
                  <c:v>4.8701238000000001E-2</c:v>
                </c:pt>
                <c:pt idx="3623">
                  <c:v>4.8701238000000001E-2</c:v>
                </c:pt>
                <c:pt idx="3624">
                  <c:v>4.8701238000000001E-2</c:v>
                </c:pt>
                <c:pt idx="3625">
                  <c:v>4.8701238000000001E-2</c:v>
                </c:pt>
                <c:pt idx="3626">
                  <c:v>4.8701238000000001E-2</c:v>
                </c:pt>
                <c:pt idx="3627">
                  <c:v>4.8701238000000001E-2</c:v>
                </c:pt>
                <c:pt idx="3628">
                  <c:v>4.8701238000000001E-2</c:v>
                </c:pt>
                <c:pt idx="3629">
                  <c:v>4.8701238000000001E-2</c:v>
                </c:pt>
                <c:pt idx="3630">
                  <c:v>4.8701238000000001E-2</c:v>
                </c:pt>
                <c:pt idx="3631">
                  <c:v>4.8701238000000001E-2</c:v>
                </c:pt>
                <c:pt idx="3632">
                  <c:v>4.8701238000000001E-2</c:v>
                </c:pt>
                <c:pt idx="3633">
                  <c:v>4.8701238000000001E-2</c:v>
                </c:pt>
                <c:pt idx="3634">
                  <c:v>4.8701238000000001E-2</c:v>
                </c:pt>
                <c:pt idx="3635">
                  <c:v>4.8701238000000001E-2</c:v>
                </c:pt>
                <c:pt idx="3636">
                  <c:v>4.8701238000000001E-2</c:v>
                </c:pt>
                <c:pt idx="3637">
                  <c:v>4.8701238000000001E-2</c:v>
                </c:pt>
                <c:pt idx="3638">
                  <c:v>4.8701238000000001E-2</c:v>
                </c:pt>
                <c:pt idx="3639">
                  <c:v>4.8701238000000001E-2</c:v>
                </c:pt>
                <c:pt idx="3640">
                  <c:v>4.8701238000000001E-2</c:v>
                </c:pt>
                <c:pt idx="3641">
                  <c:v>4.8701238000000001E-2</c:v>
                </c:pt>
                <c:pt idx="3642">
                  <c:v>4.8701238000000001E-2</c:v>
                </c:pt>
                <c:pt idx="3643">
                  <c:v>4.8701238000000001E-2</c:v>
                </c:pt>
                <c:pt idx="3644">
                  <c:v>4.8701238000000001E-2</c:v>
                </c:pt>
                <c:pt idx="3645">
                  <c:v>4.8701238000000001E-2</c:v>
                </c:pt>
                <c:pt idx="3646">
                  <c:v>4.8701238000000001E-2</c:v>
                </c:pt>
                <c:pt idx="3647">
                  <c:v>4.8701238000000001E-2</c:v>
                </c:pt>
                <c:pt idx="3648">
                  <c:v>4.8701238000000001E-2</c:v>
                </c:pt>
                <c:pt idx="3649">
                  <c:v>4.8701238000000001E-2</c:v>
                </c:pt>
                <c:pt idx="3650">
                  <c:v>4.8701238000000001E-2</c:v>
                </c:pt>
                <c:pt idx="3651">
                  <c:v>4.8701238000000001E-2</c:v>
                </c:pt>
                <c:pt idx="3652">
                  <c:v>4.8701238000000001E-2</c:v>
                </c:pt>
                <c:pt idx="3653">
                  <c:v>4.8701238000000001E-2</c:v>
                </c:pt>
                <c:pt idx="3654">
                  <c:v>4.8701238000000001E-2</c:v>
                </c:pt>
                <c:pt idx="3655">
                  <c:v>4.8701238000000001E-2</c:v>
                </c:pt>
                <c:pt idx="3656">
                  <c:v>4.8701238000000001E-2</c:v>
                </c:pt>
                <c:pt idx="3657">
                  <c:v>4.8701238000000001E-2</c:v>
                </c:pt>
                <c:pt idx="3658">
                  <c:v>4.8701238000000001E-2</c:v>
                </c:pt>
                <c:pt idx="3659">
                  <c:v>4.8701238000000001E-2</c:v>
                </c:pt>
                <c:pt idx="3660">
                  <c:v>4.8701238000000001E-2</c:v>
                </c:pt>
                <c:pt idx="3661">
                  <c:v>4.8701238000000001E-2</c:v>
                </c:pt>
                <c:pt idx="3662">
                  <c:v>4.8701238000000001E-2</c:v>
                </c:pt>
                <c:pt idx="3663">
                  <c:v>4.8701238000000001E-2</c:v>
                </c:pt>
                <c:pt idx="3664">
                  <c:v>4.8701238000000001E-2</c:v>
                </c:pt>
                <c:pt idx="3665">
                  <c:v>4.8701238000000001E-2</c:v>
                </c:pt>
                <c:pt idx="3666">
                  <c:v>4.8701238000000001E-2</c:v>
                </c:pt>
                <c:pt idx="3667">
                  <c:v>4.8701238000000001E-2</c:v>
                </c:pt>
                <c:pt idx="3668">
                  <c:v>4.8701238000000001E-2</c:v>
                </c:pt>
                <c:pt idx="3669">
                  <c:v>4.8701238000000001E-2</c:v>
                </c:pt>
                <c:pt idx="3670">
                  <c:v>4.8701238000000001E-2</c:v>
                </c:pt>
                <c:pt idx="3671">
                  <c:v>4.8701238000000001E-2</c:v>
                </c:pt>
                <c:pt idx="3672">
                  <c:v>4.8701238000000001E-2</c:v>
                </c:pt>
                <c:pt idx="3673">
                  <c:v>4.8701238000000001E-2</c:v>
                </c:pt>
                <c:pt idx="3674">
                  <c:v>4.8701238000000001E-2</c:v>
                </c:pt>
                <c:pt idx="3675">
                  <c:v>4.8701238000000001E-2</c:v>
                </c:pt>
                <c:pt idx="3676">
                  <c:v>4.8701238000000001E-2</c:v>
                </c:pt>
                <c:pt idx="3677">
                  <c:v>4.8701238000000001E-2</c:v>
                </c:pt>
                <c:pt idx="3678">
                  <c:v>4.8701238000000001E-2</c:v>
                </c:pt>
                <c:pt idx="3679">
                  <c:v>4.8701238000000001E-2</c:v>
                </c:pt>
                <c:pt idx="3680">
                  <c:v>4.8701238000000001E-2</c:v>
                </c:pt>
                <c:pt idx="3681">
                  <c:v>4.8701238000000001E-2</c:v>
                </c:pt>
                <c:pt idx="3682">
                  <c:v>4.8701238000000001E-2</c:v>
                </c:pt>
                <c:pt idx="3683">
                  <c:v>4.8701238000000001E-2</c:v>
                </c:pt>
                <c:pt idx="3684">
                  <c:v>4.8701238000000001E-2</c:v>
                </c:pt>
                <c:pt idx="3685">
                  <c:v>4.8701238000000001E-2</c:v>
                </c:pt>
                <c:pt idx="3686">
                  <c:v>4.8701238000000001E-2</c:v>
                </c:pt>
                <c:pt idx="3687">
                  <c:v>4.8701238000000001E-2</c:v>
                </c:pt>
                <c:pt idx="3688">
                  <c:v>4.8701238000000001E-2</c:v>
                </c:pt>
                <c:pt idx="3689">
                  <c:v>4.8701238000000001E-2</c:v>
                </c:pt>
                <c:pt idx="3690">
                  <c:v>4.8701238000000001E-2</c:v>
                </c:pt>
                <c:pt idx="3691">
                  <c:v>4.8701238000000001E-2</c:v>
                </c:pt>
                <c:pt idx="3692">
                  <c:v>4.8701238000000001E-2</c:v>
                </c:pt>
                <c:pt idx="3693">
                  <c:v>4.8701238000000001E-2</c:v>
                </c:pt>
                <c:pt idx="3694">
                  <c:v>4.8701238000000001E-2</c:v>
                </c:pt>
                <c:pt idx="3695">
                  <c:v>4.8701238000000001E-2</c:v>
                </c:pt>
                <c:pt idx="3696">
                  <c:v>4.8701238000000001E-2</c:v>
                </c:pt>
                <c:pt idx="3697">
                  <c:v>4.8701238000000001E-2</c:v>
                </c:pt>
                <c:pt idx="3698">
                  <c:v>4.8701238000000001E-2</c:v>
                </c:pt>
                <c:pt idx="3699">
                  <c:v>4.8701238000000001E-2</c:v>
                </c:pt>
                <c:pt idx="3700">
                  <c:v>4.8701238000000001E-2</c:v>
                </c:pt>
                <c:pt idx="3701">
                  <c:v>4.8701238000000001E-2</c:v>
                </c:pt>
                <c:pt idx="3702">
                  <c:v>4.8701238000000001E-2</c:v>
                </c:pt>
                <c:pt idx="3703">
                  <c:v>4.8701238000000001E-2</c:v>
                </c:pt>
                <c:pt idx="3704">
                  <c:v>4.8701238000000001E-2</c:v>
                </c:pt>
                <c:pt idx="3705">
                  <c:v>4.8701238000000001E-2</c:v>
                </c:pt>
                <c:pt idx="3706">
                  <c:v>4.8701238000000001E-2</c:v>
                </c:pt>
                <c:pt idx="3707">
                  <c:v>4.8701238000000001E-2</c:v>
                </c:pt>
                <c:pt idx="3708">
                  <c:v>4.8701238000000001E-2</c:v>
                </c:pt>
                <c:pt idx="3709">
                  <c:v>4.8701238000000001E-2</c:v>
                </c:pt>
                <c:pt idx="3710">
                  <c:v>4.8701238000000001E-2</c:v>
                </c:pt>
                <c:pt idx="3711">
                  <c:v>4.8701238000000001E-2</c:v>
                </c:pt>
                <c:pt idx="3712">
                  <c:v>4.8701238000000001E-2</c:v>
                </c:pt>
                <c:pt idx="3713">
                  <c:v>4.8701238000000001E-2</c:v>
                </c:pt>
                <c:pt idx="3714">
                  <c:v>4.8701238000000001E-2</c:v>
                </c:pt>
                <c:pt idx="3715">
                  <c:v>4.8701238000000001E-2</c:v>
                </c:pt>
                <c:pt idx="3716">
                  <c:v>4.8701238000000001E-2</c:v>
                </c:pt>
                <c:pt idx="3717">
                  <c:v>4.8701238000000001E-2</c:v>
                </c:pt>
                <c:pt idx="3718">
                  <c:v>4.8701238000000001E-2</c:v>
                </c:pt>
                <c:pt idx="3719">
                  <c:v>4.8701238000000001E-2</c:v>
                </c:pt>
                <c:pt idx="3720">
                  <c:v>4.8701238000000001E-2</c:v>
                </c:pt>
                <c:pt idx="3721">
                  <c:v>4.8701238000000001E-2</c:v>
                </c:pt>
                <c:pt idx="3722">
                  <c:v>4.8701238000000001E-2</c:v>
                </c:pt>
                <c:pt idx="3723">
                  <c:v>4.8701238000000001E-2</c:v>
                </c:pt>
                <c:pt idx="3724">
                  <c:v>4.8701238000000001E-2</c:v>
                </c:pt>
                <c:pt idx="3725">
                  <c:v>4.8701238000000001E-2</c:v>
                </c:pt>
                <c:pt idx="3726">
                  <c:v>4.8701238000000001E-2</c:v>
                </c:pt>
                <c:pt idx="3727">
                  <c:v>4.8701238000000001E-2</c:v>
                </c:pt>
                <c:pt idx="3728">
                  <c:v>4.8701238000000001E-2</c:v>
                </c:pt>
                <c:pt idx="3729">
                  <c:v>4.8701238000000001E-2</c:v>
                </c:pt>
                <c:pt idx="3730">
                  <c:v>4.8701238000000001E-2</c:v>
                </c:pt>
                <c:pt idx="3731">
                  <c:v>4.8701238000000001E-2</c:v>
                </c:pt>
                <c:pt idx="3732">
                  <c:v>4.8701238000000001E-2</c:v>
                </c:pt>
                <c:pt idx="3733">
                  <c:v>4.8701238000000001E-2</c:v>
                </c:pt>
                <c:pt idx="3734">
                  <c:v>4.8701238000000001E-2</c:v>
                </c:pt>
                <c:pt idx="3735">
                  <c:v>4.8701238000000001E-2</c:v>
                </c:pt>
                <c:pt idx="3736">
                  <c:v>4.8701238000000001E-2</c:v>
                </c:pt>
                <c:pt idx="3737">
                  <c:v>4.8701238000000001E-2</c:v>
                </c:pt>
                <c:pt idx="3738">
                  <c:v>4.8701238000000001E-2</c:v>
                </c:pt>
                <c:pt idx="3739">
                  <c:v>4.8701238000000001E-2</c:v>
                </c:pt>
                <c:pt idx="3740">
                  <c:v>4.8701238000000001E-2</c:v>
                </c:pt>
                <c:pt idx="3741">
                  <c:v>4.8701238000000001E-2</c:v>
                </c:pt>
                <c:pt idx="3742">
                  <c:v>4.8701238000000001E-2</c:v>
                </c:pt>
                <c:pt idx="3743">
                  <c:v>4.8701238000000001E-2</c:v>
                </c:pt>
                <c:pt idx="3744">
                  <c:v>4.8701238000000001E-2</c:v>
                </c:pt>
                <c:pt idx="3745">
                  <c:v>4.8701238000000001E-2</c:v>
                </c:pt>
                <c:pt idx="3746">
                  <c:v>4.8701238000000001E-2</c:v>
                </c:pt>
                <c:pt idx="3747">
                  <c:v>4.8701238000000001E-2</c:v>
                </c:pt>
                <c:pt idx="3748">
                  <c:v>4.8701238000000001E-2</c:v>
                </c:pt>
                <c:pt idx="3749">
                  <c:v>4.8701238000000001E-2</c:v>
                </c:pt>
                <c:pt idx="3750">
                  <c:v>4.8701238000000001E-2</c:v>
                </c:pt>
                <c:pt idx="3751">
                  <c:v>4.8701238000000001E-2</c:v>
                </c:pt>
                <c:pt idx="3752">
                  <c:v>4.8701238000000001E-2</c:v>
                </c:pt>
                <c:pt idx="3753">
                  <c:v>4.8701238000000001E-2</c:v>
                </c:pt>
                <c:pt idx="3754">
                  <c:v>4.8701238000000001E-2</c:v>
                </c:pt>
                <c:pt idx="3755">
                  <c:v>4.8701238000000001E-2</c:v>
                </c:pt>
                <c:pt idx="3756">
                  <c:v>4.8701238000000001E-2</c:v>
                </c:pt>
                <c:pt idx="3757">
                  <c:v>4.8701238000000001E-2</c:v>
                </c:pt>
                <c:pt idx="3758">
                  <c:v>4.8701238000000001E-2</c:v>
                </c:pt>
                <c:pt idx="3759">
                  <c:v>4.8701238000000001E-2</c:v>
                </c:pt>
                <c:pt idx="3760">
                  <c:v>4.8701238000000001E-2</c:v>
                </c:pt>
                <c:pt idx="3761">
                  <c:v>4.8701238000000001E-2</c:v>
                </c:pt>
                <c:pt idx="3762">
                  <c:v>4.8701238000000001E-2</c:v>
                </c:pt>
                <c:pt idx="3763">
                  <c:v>4.8701238000000001E-2</c:v>
                </c:pt>
                <c:pt idx="3764">
                  <c:v>4.8701238000000001E-2</c:v>
                </c:pt>
                <c:pt idx="3765">
                  <c:v>4.8701238000000001E-2</c:v>
                </c:pt>
                <c:pt idx="3766">
                  <c:v>4.8701238000000001E-2</c:v>
                </c:pt>
                <c:pt idx="3767">
                  <c:v>4.8701238000000001E-2</c:v>
                </c:pt>
                <c:pt idx="3768">
                  <c:v>4.8701238000000001E-2</c:v>
                </c:pt>
                <c:pt idx="3769">
                  <c:v>4.8701238000000001E-2</c:v>
                </c:pt>
                <c:pt idx="3770">
                  <c:v>4.8701238000000001E-2</c:v>
                </c:pt>
                <c:pt idx="3771">
                  <c:v>4.8701238000000001E-2</c:v>
                </c:pt>
                <c:pt idx="3772">
                  <c:v>4.8701238000000001E-2</c:v>
                </c:pt>
                <c:pt idx="3773">
                  <c:v>4.8701238000000001E-2</c:v>
                </c:pt>
                <c:pt idx="3774">
                  <c:v>4.8701238000000001E-2</c:v>
                </c:pt>
                <c:pt idx="3775">
                  <c:v>4.8701238000000001E-2</c:v>
                </c:pt>
                <c:pt idx="3776">
                  <c:v>4.8701238000000001E-2</c:v>
                </c:pt>
                <c:pt idx="3777">
                  <c:v>4.8701238000000001E-2</c:v>
                </c:pt>
                <c:pt idx="3778">
                  <c:v>4.8701238000000001E-2</c:v>
                </c:pt>
                <c:pt idx="3779">
                  <c:v>4.8701238000000001E-2</c:v>
                </c:pt>
                <c:pt idx="3780">
                  <c:v>4.8701238000000001E-2</c:v>
                </c:pt>
                <c:pt idx="3781">
                  <c:v>4.8701238000000001E-2</c:v>
                </c:pt>
                <c:pt idx="3782">
                  <c:v>4.8701238000000001E-2</c:v>
                </c:pt>
                <c:pt idx="3783">
                  <c:v>4.8701238000000001E-2</c:v>
                </c:pt>
                <c:pt idx="3784">
                  <c:v>4.8701238000000001E-2</c:v>
                </c:pt>
                <c:pt idx="3785">
                  <c:v>4.8701238000000001E-2</c:v>
                </c:pt>
                <c:pt idx="3786">
                  <c:v>4.8701238000000001E-2</c:v>
                </c:pt>
                <c:pt idx="3787">
                  <c:v>4.8701238000000001E-2</c:v>
                </c:pt>
                <c:pt idx="3788">
                  <c:v>4.8701238000000001E-2</c:v>
                </c:pt>
                <c:pt idx="3789">
                  <c:v>4.8701238000000001E-2</c:v>
                </c:pt>
                <c:pt idx="3790">
                  <c:v>4.8701238000000001E-2</c:v>
                </c:pt>
                <c:pt idx="3791">
                  <c:v>4.8701238000000001E-2</c:v>
                </c:pt>
                <c:pt idx="3792">
                  <c:v>4.8701238000000001E-2</c:v>
                </c:pt>
                <c:pt idx="3793">
                  <c:v>4.8701238000000001E-2</c:v>
                </c:pt>
                <c:pt idx="3794">
                  <c:v>4.8701238000000001E-2</c:v>
                </c:pt>
                <c:pt idx="3795">
                  <c:v>4.8701238000000001E-2</c:v>
                </c:pt>
                <c:pt idx="3796">
                  <c:v>4.8701238000000001E-2</c:v>
                </c:pt>
                <c:pt idx="3797">
                  <c:v>4.8701238000000001E-2</c:v>
                </c:pt>
                <c:pt idx="3798">
                  <c:v>4.8701238000000001E-2</c:v>
                </c:pt>
                <c:pt idx="3799">
                  <c:v>4.8701238000000001E-2</c:v>
                </c:pt>
                <c:pt idx="3800">
                  <c:v>4.8701238000000001E-2</c:v>
                </c:pt>
                <c:pt idx="3801">
                  <c:v>4.8701238000000001E-2</c:v>
                </c:pt>
                <c:pt idx="3802">
                  <c:v>4.8701238000000001E-2</c:v>
                </c:pt>
                <c:pt idx="3803">
                  <c:v>4.8701238000000001E-2</c:v>
                </c:pt>
                <c:pt idx="3804">
                  <c:v>4.8701238000000001E-2</c:v>
                </c:pt>
                <c:pt idx="3805">
                  <c:v>4.8701238000000001E-2</c:v>
                </c:pt>
                <c:pt idx="3806">
                  <c:v>4.8701238000000001E-2</c:v>
                </c:pt>
                <c:pt idx="3807">
                  <c:v>4.8701238000000001E-2</c:v>
                </c:pt>
                <c:pt idx="3808">
                  <c:v>4.8701238000000001E-2</c:v>
                </c:pt>
                <c:pt idx="3809">
                  <c:v>4.8701238000000001E-2</c:v>
                </c:pt>
                <c:pt idx="3810">
                  <c:v>4.8701238000000001E-2</c:v>
                </c:pt>
                <c:pt idx="3811">
                  <c:v>4.8701238000000001E-2</c:v>
                </c:pt>
                <c:pt idx="3812">
                  <c:v>4.8701238000000001E-2</c:v>
                </c:pt>
                <c:pt idx="3813">
                  <c:v>4.8701238000000001E-2</c:v>
                </c:pt>
                <c:pt idx="3814">
                  <c:v>4.8701238000000001E-2</c:v>
                </c:pt>
                <c:pt idx="3815">
                  <c:v>4.8701238000000001E-2</c:v>
                </c:pt>
                <c:pt idx="3816">
                  <c:v>4.8701238000000001E-2</c:v>
                </c:pt>
                <c:pt idx="3817">
                  <c:v>4.8701238000000001E-2</c:v>
                </c:pt>
                <c:pt idx="3818">
                  <c:v>4.8701238000000001E-2</c:v>
                </c:pt>
                <c:pt idx="3819">
                  <c:v>4.8701238000000001E-2</c:v>
                </c:pt>
                <c:pt idx="3820">
                  <c:v>4.8701238000000001E-2</c:v>
                </c:pt>
                <c:pt idx="3821">
                  <c:v>4.8701238000000001E-2</c:v>
                </c:pt>
                <c:pt idx="3822">
                  <c:v>4.8701238000000001E-2</c:v>
                </c:pt>
                <c:pt idx="3823">
                  <c:v>4.8701238000000001E-2</c:v>
                </c:pt>
                <c:pt idx="3824">
                  <c:v>4.8701238000000001E-2</c:v>
                </c:pt>
                <c:pt idx="3825">
                  <c:v>4.8701238000000001E-2</c:v>
                </c:pt>
                <c:pt idx="3826">
                  <c:v>4.8701238000000001E-2</c:v>
                </c:pt>
                <c:pt idx="3827">
                  <c:v>4.8701238000000001E-2</c:v>
                </c:pt>
                <c:pt idx="3828">
                  <c:v>4.8701238000000001E-2</c:v>
                </c:pt>
                <c:pt idx="3829">
                  <c:v>4.8701238000000001E-2</c:v>
                </c:pt>
                <c:pt idx="3830">
                  <c:v>4.8701238000000001E-2</c:v>
                </c:pt>
                <c:pt idx="3831">
                  <c:v>4.8701238000000001E-2</c:v>
                </c:pt>
                <c:pt idx="3832">
                  <c:v>4.8701238000000001E-2</c:v>
                </c:pt>
                <c:pt idx="3833">
                  <c:v>4.8701238000000001E-2</c:v>
                </c:pt>
                <c:pt idx="3834">
                  <c:v>4.8701238000000001E-2</c:v>
                </c:pt>
                <c:pt idx="3835">
                  <c:v>4.8701238000000001E-2</c:v>
                </c:pt>
                <c:pt idx="3836">
                  <c:v>4.8701238000000001E-2</c:v>
                </c:pt>
                <c:pt idx="3837">
                  <c:v>4.8701238000000001E-2</c:v>
                </c:pt>
                <c:pt idx="3838">
                  <c:v>4.8701238000000001E-2</c:v>
                </c:pt>
                <c:pt idx="3839">
                  <c:v>4.8701238000000001E-2</c:v>
                </c:pt>
                <c:pt idx="3840">
                  <c:v>4.8701238000000001E-2</c:v>
                </c:pt>
                <c:pt idx="3841">
                  <c:v>4.8701238000000001E-2</c:v>
                </c:pt>
                <c:pt idx="3842">
                  <c:v>4.8701238000000001E-2</c:v>
                </c:pt>
                <c:pt idx="3843">
                  <c:v>4.8701238000000001E-2</c:v>
                </c:pt>
                <c:pt idx="3844">
                  <c:v>4.8701238000000001E-2</c:v>
                </c:pt>
                <c:pt idx="3845">
                  <c:v>4.8701238000000001E-2</c:v>
                </c:pt>
                <c:pt idx="3846">
                  <c:v>4.8701238000000001E-2</c:v>
                </c:pt>
                <c:pt idx="3847">
                  <c:v>4.8701238000000001E-2</c:v>
                </c:pt>
                <c:pt idx="3848">
                  <c:v>4.8701238000000001E-2</c:v>
                </c:pt>
                <c:pt idx="3849">
                  <c:v>4.8701238000000001E-2</c:v>
                </c:pt>
                <c:pt idx="3850">
                  <c:v>4.8701238000000001E-2</c:v>
                </c:pt>
                <c:pt idx="3851">
                  <c:v>4.8701238000000001E-2</c:v>
                </c:pt>
                <c:pt idx="3852">
                  <c:v>4.8701238000000001E-2</c:v>
                </c:pt>
                <c:pt idx="3853">
                  <c:v>4.8701238000000001E-2</c:v>
                </c:pt>
                <c:pt idx="3854">
                  <c:v>4.8701238000000001E-2</c:v>
                </c:pt>
                <c:pt idx="3855">
                  <c:v>4.8701238000000001E-2</c:v>
                </c:pt>
                <c:pt idx="3856">
                  <c:v>4.8701238000000001E-2</c:v>
                </c:pt>
                <c:pt idx="3857">
                  <c:v>4.8701238000000001E-2</c:v>
                </c:pt>
                <c:pt idx="3858">
                  <c:v>4.8701238000000001E-2</c:v>
                </c:pt>
                <c:pt idx="3859">
                  <c:v>4.8701238000000001E-2</c:v>
                </c:pt>
                <c:pt idx="3860">
                  <c:v>4.8701238000000001E-2</c:v>
                </c:pt>
                <c:pt idx="3861">
                  <c:v>4.8701238000000001E-2</c:v>
                </c:pt>
                <c:pt idx="3862">
                  <c:v>4.8701238000000001E-2</c:v>
                </c:pt>
                <c:pt idx="3863">
                  <c:v>4.8701238000000001E-2</c:v>
                </c:pt>
                <c:pt idx="3864">
                  <c:v>4.8701238000000001E-2</c:v>
                </c:pt>
                <c:pt idx="3865">
                  <c:v>4.8701238000000001E-2</c:v>
                </c:pt>
                <c:pt idx="3866">
                  <c:v>4.8701238000000001E-2</c:v>
                </c:pt>
                <c:pt idx="3867">
                  <c:v>4.8701238000000001E-2</c:v>
                </c:pt>
                <c:pt idx="3868">
                  <c:v>4.8701238000000001E-2</c:v>
                </c:pt>
                <c:pt idx="3869">
                  <c:v>4.8701238000000001E-2</c:v>
                </c:pt>
                <c:pt idx="3870">
                  <c:v>4.8701238000000001E-2</c:v>
                </c:pt>
                <c:pt idx="3871">
                  <c:v>4.8701238000000001E-2</c:v>
                </c:pt>
                <c:pt idx="3872">
                  <c:v>4.8701238000000001E-2</c:v>
                </c:pt>
                <c:pt idx="3873">
                  <c:v>4.8701238000000001E-2</c:v>
                </c:pt>
                <c:pt idx="3874">
                  <c:v>4.8701238000000001E-2</c:v>
                </c:pt>
                <c:pt idx="3875">
                  <c:v>4.8701238000000001E-2</c:v>
                </c:pt>
                <c:pt idx="3876">
                  <c:v>4.8701238000000001E-2</c:v>
                </c:pt>
                <c:pt idx="3877">
                  <c:v>4.8701238000000001E-2</c:v>
                </c:pt>
                <c:pt idx="3878">
                  <c:v>4.8701238000000001E-2</c:v>
                </c:pt>
                <c:pt idx="3879">
                  <c:v>4.8701238000000001E-2</c:v>
                </c:pt>
                <c:pt idx="3880">
                  <c:v>4.8701238000000001E-2</c:v>
                </c:pt>
                <c:pt idx="3881">
                  <c:v>4.8701238000000001E-2</c:v>
                </c:pt>
                <c:pt idx="3882">
                  <c:v>4.8701238000000001E-2</c:v>
                </c:pt>
                <c:pt idx="3883">
                  <c:v>4.8701238000000001E-2</c:v>
                </c:pt>
                <c:pt idx="3884">
                  <c:v>4.8701238000000001E-2</c:v>
                </c:pt>
                <c:pt idx="3885">
                  <c:v>4.8701238000000001E-2</c:v>
                </c:pt>
                <c:pt idx="3886">
                  <c:v>4.8701238000000001E-2</c:v>
                </c:pt>
                <c:pt idx="3887">
                  <c:v>4.8701238000000001E-2</c:v>
                </c:pt>
                <c:pt idx="3888">
                  <c:v>4.8701238000000001E-2</c:v>
                </c:pt>
                <c:pt idx="3889">
                  <c:v>4.8701238000000001E-2</c:v>
                </c:pt>
                <c:pt idx="3890">
                  <c:v>4.8701238000000001E-2</c:v>
                </c:pt>
                <c:pt idx="3891">
                  <c:v>4.8701238000000001E-2</c:v>
                </c:pt>
                <c:pt idx="3892">
                  <c:v>4.8701238000000001E-2</c:v>
                </c:pt>
                <c:pt idx="3893">
                  <c:v>4.8701238000000001E-2</c:v>
                </c:pt>
                <c:pt idx="3894">
                  <c:v>4.8701238000000001E-2</c:v>
                </c:pt>
                <c:pt idx="3895">
                  <c:v>4.8701238000000001E-2</c:v>
                </c:pt>
                <c:pt idx="3896">
                  <c:v>4.8701238000000001E-2</c:v>
                </c:pt>
                <c:pt idx="3897">
                  <c:v>4.8701238000000001E-2</c:v>
                </c:pt>
                <c:pt idx="3898">
                  <c:v>4.8701238000000001E-2</c:v>
                </c:pt>
                <c:pt idx="3899">
                  <c:v>4.8701238000000001E-2</c:v>
                </c:pt>
                <c:pt idx="3900">
                  <c:v>4.8701238000000001E-2</c:v>
                </c:pt>
                <c:pt idx="3901">
                  <c:v>4.8701238000000001E-2</c:v>
                </c:pt>
                <c:pt idx="3902">
                  <c:v>4.8701238000000001E-2</c:v>
                </c:pt>
                <c:pt idx="3903">
                  <c:v>4.8701238000000001E-2</c:v>
                </c:pt>
                <c:pt idx="3904">
                  <c:v>4.8701238000000001E-2</c:v>
                </c:pt>
                <c:pt idx="3905">
                  <c:v>4.8701238000000001E-2</c:v>
                </c:pt>
                <c:pt idx="3906">
                  <c:v>4.8701238000000001E-2</c:v>
                </c:pt>
                <c:pt idx="3907">
                  <c:v>4.8701238000000001E-2</c:v>
                </c:pt>
                <c:pt idx="3908">
                  <c:v>4.8701238000000001E-2</c:v>
                </c:pt>
                <c:pt idx="3909">
                  <c:v>4.8701238000000001E-2</c:v>
                </c:pt>
                <c:pt idx="3910">
                  <c:v>4.8701238000000001E-2</c:v>
                </c:pt>
                <c:pt idx="3911">
                  <c:v>4.8701238000000001E-2</c:v>
                </c:pt>
                <c:pt idx="3912">
                  <c:v>4.8701238000000001E-2</c:v>
                </c:pt>
                <c:pt idx="3913">
                  <c:v>4.8701238000000001E-2</c:v>
                </c:pt>
                <c:pt idx="3914">
                  <c:v>4.8701238000000001E-2</c:v>
                </c:pt>
                <c:pt idx="3915">
                  <c:v>4.8701238000000001E-2</c:v>
                </c:pt>
                <c:pt idx="3916">
                  <c:v>4.8701238000000001E-2</c:v>
                </c:pt>
                <c:pt idx="3917">
                  <c:v>4.8701238000000001E-2</c:v>
                </c:pt>
                <c:pt idx="3918">
                  <c:v>4.8701238000000001E-2</c:v>
                </c:pt>
                <c:pt idx="3919">
                  <c:v>4.8701238000000001E-2</c:v>
                </c:pt>
                <c:pt idx="3920">
                  <c:v>4.8701238000000001E-2</c:v>
                </c:pt>
                <c:pt idx="3921">
                  <c:v>4.8701238000000001E-2</c:v>
                </c:pt>
                <c:pt idx="3922">
                  <c:v>4.8701238000000001E-2</c:v>
                </c:pt>
                <c:pt idx="3923">
                  <c:v>4.8701238000000001E-2</c:v>
                </c:pt>
                <c:pt idx="3924">
                  <c:v>4.8701238000000001E-2</c:v>
                </c:pt>
                <c:pt idx="3925">
                  <c:v>4.8701238000000001E-2</c:v>
                </c:pt>
                <c:pt idx="3926">
                  <c:v>4.8701238000000001E-2</c:v>
                </c:pt>
                <c:pt idx="3927">
                  <c:v>4.8701238000000001E-2</c:v>
                </c:pt>
                <c:pt idx="3928">
                  <c:v>4.8701238000000001E-2</c:v>
                </c:pt>
                <c:pt idx="3929">
                  <c:v>4.8701238000000001E-2</c:v>
                </c:pt>
                <c:pt idx="3930">
                  <c:v>4.8701238000000001E-2</c:v>
                </c:pt>
                <c:pt idx="3931">
                  <c:v>4.8701238000000001E-2</c:v>
                </c:pt>
                <c:pt idx="3932">
                  <c:v>4.8701238000000001E-2</c:v>
                </c:pt>
                <c:pt idx="3933">
                  <c:v>4.8701238000000001E-2</c:v>
                </c:pt>
                <c:pt idx="3934">
                  <c:v>4.8701238000000001E-2</c:v>
                </c:pt>
                <c:pt idx="3935">
                  <c:v>4.8701238000000001E-2</c:v>
                </c:pt>
                <c:pt idx="3936">
                  <c:v>4.8701238000000001E-2</c:v>
                </c:pt>
                <c:pt idx="3937">
                  <c:v>4.8701238000000001E-2</c:v>
                </c:pt>
                <c:pt idx="3938">
                  <c:v>4.8701238000000001E-2</c:v>
                </c:pt>
                <c:pt idx="3939">
                  <c:v>4.8701238000000001E-2</c:v>
                </c:pt>
                <c:pt idx="3940">
                  <c:v>4.8701238000000001E-2</c:v>
                </c:pt>
                <c:pt idx="3941">
                  <c:v>4.8701238000000001E-2</c:v>
                </c:pt>
                <c:pt idx="3942">
                  <c:v>4.8701238000000001E-2</c:v>
                </c:pt>
                <c:pt idx="3943">
                  <c:v>4.8701238000000001E-2</c:v>
                </c:pt>
                <c:pt idx="3944">
                  <c:v>4.8701238000000001E-2</c:v>
                </c:pt>
                <c:pt idx="3945">
                  <c:v>4.8701238000000001E-2</c:v>
                </c:pt>
                <c:pt idx="3946">
                  <c:v>4.8701238000000001E-2</c:v>
                </c:pt>
                <c:pt idx="3947">
                  <c:v>4.8701238000000001E-2</c:v>
                </c:pt>
                <c:pt idx="3948">
                  <c:v>4.8701238000000001E-2</c:v>
                </c:pt>
                <c:pt idx="3949">
                  <c:v>4.8701238000000001E-2</c:v>
                </c:pt>
                <c:pt idx="3950">
                  <c:v>4.8701238000000001E-2</c:v>
                </c:pt>
                <c:pt idx="3951">
                  <c:v>4.8701238000000001E-2</c:v>
                </c:pt>
                <c:pt idx="3952">
                  <c:v>4.8701238000000001E-2</c:v>
                </c:pt>
                <c:pt idx="3953">
                  <c:v>4.8701238000000001E-2</c:v>
                </c:pt>
                <c:pt idx="3954">
                  <c:v>4.8701238000000001E-2</c:v>
                </c:pt>
                <c:pt idx="3955">
                  <c:v>4.8701238000000001E-2</c:v>
                </c:pt>
                <c:pt idx="3956">
                  <c:v>4.8701238000000001E-2</c:v>
                </c:pt>
                <c:pt idx="3957">
                  <c:v>4.8701238000000001E-2</c:v>
                </c:pt>
                <c:pt idx="3958">
                  <c:v>4.8701238000000001E-2</c:v>
                </c:pt>
                <c:pt idx="3959">
                  <c:v>4.8701238000000001E-2</c:v>
                </c:pt>
                <c:pt idx="3960">
                  <c:v>4.8701238000000001E-2</c:v>
                </c:pt>
                <c:pt idx="3961">
                  <c:v>4.8701238000000001E-2</c:v>
                </c:pt>
                <c:pt idx="3962">
                  <c:v>4.8701238000000001E-2</c:v>
                </c:pt>
                <c:pt idx="3963">
                  <c:v>4.8701238000000001E-2</c:v>
                </c:pt>
                <c:pt idx="3964">
                  <c:v>4.8701238000000001E-2</c:v>
                </c:pt>
                <c:pt idx="3965">
                  <c:v>4.8701238000000001E-2</c:v>
                </c:pt>
                <c:pt idx="3966">
                  <c:v>4.8701238000000001E-2</c:v>
                </c:pt>
                <c:pt idx="3967">
                  <c:v>4.8701238000000001E-2</c:v>
                </c:pt>
                <c:pt idx="3968">
                  <c:v>4.8701238000000001E-2</c:v>
                </c:pt>
                <c:pt idx="3969">
                  <c:v>4.8701238000000001E-2</c:v>
                </c:pt>
                <c:pt idx="3970">
                  <c:v>4.8701238000000001E-2</c:v>
                </c:pt>
                <c:pt idx="3971">
                  <c:v>4.8701238000000001E-2</c:v>
                </c:pt>
                <c:pt idx="3972">
                  <c:v>4.8701238000000001E-2</c:v>
                </c:pt>
                <c:pt idx="3973">
                  <c:v>4.8701238000000001E-2</c:v>
                </c:pt>
                <c:pt idx="3974">
                  <c:v>4.8701238000000001E-2</c:v>
                </c:pt>
                <c:pt idx="3975">
                  <c:v>4.8701238000000001E-2</c:v>
                </c:pt>
                <c:pt idx="3976">
                  <c:v>4.8701238000000001E-2</c:v>
                </c:pt>
                <c:pt idx="3977">
                  <c:v>4.8701238000000001E-2</c:v>
                </c:pt>
                <c:pt idx="3978">
                  <c:v>4.8701238000000001E-2</c:v>
                </c:pt>
                <c:pt idx="3979">
                  <c:v>4.8701238000000001E-2</c:v>
                </c:pt>
                <c:pt idx="3980">
                  <c:v>4.8701238000000001E-2</c:v>
                </c:pt>
                <c:pt idx="3981">
                  <c:v>4.8701238000000001E-2</c:v>
                </c:pt>
                <c:pt idx="3982">
                  <c:v>4.8701238000000001E-2</c:v>
                </c:pt>
                <c:pt idx="3983">
                  <c:v>4.8701238000000001E-2</c:v>
                </c:pt>
                <c:pt idx="3984">
                  <c:v>4.8701238000000001E-2</c:v>
                </c:pt>
                <c:pt idx="3985">
                  <c:v>4.8701238000000001E-2</c:v>
                </c:pt>
                <c:pt idx="3986">
                  <c:v>4.8701238000000001E-2</c:v>
                </c:pt>
                <c:pt idx="3987">
                  <c:v>4.8701238000000001E-2</c:v>
                </c:pt>
                <c:pt idx="3988">
                  <c:v>4.8701238000000001E-2</c:v>
                </c:pt>
                <c:pt idx="3989">
                  <c:v>4.8701238000000001E-2</c:v>
                </c:pt>
                <c:pt idx="3990">
                  <c:v>4.8701238000000001E-2</c:v>
                </c:pt>
                <c:pt idx="3991">
                  <c:v>4.8701238000000001E-2</c:v>
                </c:pt>
                <c:pt idx="3992">
                  <c:v>4.8701238000000001E-2</c:v>
                </c:pt>
                <c:pt idx="3993">
                  <c:v>4.8701238000000001E-2</c:v>
                </c:pt>
                <c:pt idx="3994">
                  <c:v>4.8701238000000001E-2</c:v>
                </c:pt>
                <c:pt idx="3995">
                  <c:v>4.8701238000000001E-2</c:v>
                </c:pt>
                <c:pt idx="3996">
                  <c:v>4.8701238000000001E-2</c:v>
                </c:pt>
                <c:pt idx="3997">
                  <c:v>4.8701238000000001E-2</c:v>
                </c:pt>
                <c:pt idx="3998">
                  <c:v>4.8701238000000001E-2</c:v>
                </c:pt>
                <c:pt idx="3999">
                  <c:v>4.8701238000000001E-2</c:v>
                </c:pt>
                <c:pt idx="4000">
                  <c:v>4.8701238000000001E-2</c:v>
                </c:pt>
                <c:pt idx="4001">
                  <c:v>4.8701238000000001E-2</c:v>
                </c:pt>
                <c:pt idx="4002">
                  <c:v>4.8701238000000001E-2</c:v>
                </c:pt>
                <c:pt idx="4003">
                  <c:v>4.8701238000000001E-2</c:v>
                </c:pt>
                <c:pt idx="4004">
                  <c:v>4.8701238000000001E-2</c:v>
                </c:pt>
                <c:pt idx="4005">
                  <c:v>4.8701238000000001E-2</c:v>
                </c:pt>
                <c:pt idx="4006">
                  <c:v>4.8701238000000001E-2</c:v>
                </c:pt>
                <c:pt idx="4007">
                  <c:v>4.8701238000000001E-2</c:v>
                </c:pt>
                <c:pt idx="4008">
                  <c:v>4.8701238000000001E-2</c:v>
                </c:pt>
                <c:pt idx="4009">
                  <c:v>4.8701238000000001E-2</c:v>
                </c:pt>
                <c:pt idx="4010">
                  <c:v>4.8701238000000001E-2</c:v>
                </c:pt>
                <c:pt idx="4011">
                  <c:v>4.8701238000000001E-2</c:v>
                </c:pt>
                <c:pt idx="4012">
                  <c:v>4.8701238000000001E-2</c:v>
                </c:pt>
                <c:pt idx="4013">
                  <c:v>4.8701238000000001E-2</c:v>
                </c:pt>
                <c:pt idx="4014">
                  <c:v>4.8701238000000001E-2</c:v>
                </c:pt>
                <c:pt idx="4015">
                  <c:v>4.8701238000000001E-2</c:v>
                </c:pt>
                <c:pt idx="4016">
                  <c:v>4.8701238000000001E-2</c:v>
                </c:pt>
                <c:pt idx="4017">
                  <c:v>4.8701238000000001E-2</c:v>
                </c:pt>
                <c:pt idx="4018">
                  <c:v>4.8701238000000001E-2</c:v>
                </c:pt>
                <c:pt idx="4019">
                  <c:v>4.8701238000000001E-2</c:v>
                </c:pt>
                <c:pt idx="4020">
                  <c:v>4.8701238000000001E-2</c:v>
                </c:pt>
                <c:pt idx="4021">
                  <c:v>4.8701238000000001E-2</c:v>
                </c:pt>
                <c:pt idx="4022">
                  <c:v>4.8701238000000001E-2</c:v>
                </c:pt>
                <c:pt idx="4023">
                  <c:v>4.8701238000000001E-2</c:v>
                </c:pt>
                <c:pt idx="4024">
                  <c:v>4.8701238000000001E-2</c:v>
                </c:pt>
                <c:pt idx="4025">
                  <c:v>4.8701238000000001E-2</c:v>
                </c:pt>
                <c:pt idx="4026">
                  <c:v>4.8701238000000001E-2</c:v>
                </c:pt>
                <c:pt idx="4027">
                  <c:v>4.8701238000000001E-2</c:v>
                </c:pt>
                <c:pt idx="4028">
                  <c:v>4.8701238000000001E-2</c:v>
                </c:pt>
                <c:pt idx="4029">
                  <c:v>4.8701238000000001E-2</c:v>
                </c:pt>
                <c:pt idx="4030">
                  <c:v>4.8701238000000001E-2</c:v>
                </c:pt>
                <c:pt idx="4031">
                  <c:v>4.8701238000000001E-2</c:v>
                </c:pt>
                <c:pt idx="4032">
                  <c:v>4.8701238000000001E-2</c:v>
                </c:pt>
                <c:pt idx="4033">
                  <c:v>4.8701238000000001E-2</c:v>
                </c:pt>
                <c:pt idx="4034">
                  <c:v>4.8701238000000001E-2</c:v>
                </c:pt>
                <c:pt idx="4035">
                  <c:v>4.8701238000000001E-2</c:v>
                </c:pt>
                <c:pt idx="4036">
                  <c:v>4.8701238000000001E-2</c:v>
                </c:pt>
                <c:pt idx="4037">
                  <c:v>4.8701238000000001E-2</c:v>
                </c:pt>
                <c:pt idx="4038">
                  <c:v>4.8701238000000001E-2</c:v>
                </c:pt>
                <c:pt idx="4039">
                  <c:v>4.8701238000000001E-2</c:v>
                </c:pt>
                <c:pt idx="4040">
                  <c:v>4.8701238000000001E-2</c:v>
                </c:pt>
                <c:pt idx="4041">
                  <c:v>4.8701238000000001E-2</c:v>
                </c:pt>
                <c:pt idx="4042">
                  <c:v>4.8701238000000001E-2</c:v>
                </c:pt>
                <c:pt idx="4043">
                  <c:v>4.8701238000000001E-2</c:v>
                </c:pt>
                <c:pt idx="4044">
                  <c:v>4.8701238000000001E-2</c:v>
                </c:pt>
                <c:pt idx="4045">
                  <c:v>4.8701238000000001E-2</c:v>
                </c:pt>
                <c:pt idx="4046">
                  <c:v>4.8701238000000001E-2</c:v>
                </c:pt>
                <c:pt idx="4047">
                  <c:v>4.8701238000000001E-2</c:v>
                </c:pt>
                <c:pt idx="4048">
                  <c:v>4.8701238000000001E-2</c:v>
                </c:pt>
                <c:pt idx="4049">
                  <c:v>4.8701238000000001E-2</c:v>
                </c:pt>
                <c:pt idx="4050">
                  <c:v>4.8701238000000001E-2</c:v>
                </c:pt>
                <c:pt idx="4051">
                  <c:v>4.8701238000000001E-2</c:v>
                </c:pt>
                <c:pt idx="4052">
                  <c:v>4.8701238000000001E-2</c:v>
                </c:pt>
                <c:pt idx="4053">
                  <c:v>4.8701238000000001E-2</c:v>
                </c:pt>
                <c:pt idx="4054">
                  <c:v>4.8701238000000001E-2</c:v>
                </c:pt>
                <c:pt idx="4055">
                  <c:v>4.8701238000000001E-2</c:v>
                </c:pt>
                <c:pt idx="4056">
                  <c:v>4.8701238000000001E-2</c:v>
                </c:pt>
                <c:pt idx="4057">
                  <c:v>4.8701238000000001E-2</c:v>
                </c:pt>
                <c:pt idx="4058">
                  <c:v>4.8701238000000001E-2</c:v>
                </c:pt>
                <c:pt idx="4059">
                  <c:v>4.8701238000000001E-2</c:v>
                </c:pt>
                <c:pt idx="4060">
                  <c:v>4.8701238000000001E-2</c:v>
                </c:pt>
                <c:pt idx="4061">
                  <c:v>4.8701238000000001E-2</c:v>
                </c:pt>
                <c:pt idx="4062">
                  <c:v>4.8701238000000001E-2</c:v>
                </c:pt>
                <c:pt idx="4063">
                  <c:v>4.8701238000000001E-2</c:v>
                </c:pt>
                <c:pt idx="4064">
                  <c:v>4.8701238000000001E-2</c:v>
                </c:pt>
                <c:pt idx="4065">
                  <c:v>4.8701238000000001E-2</c:v>
                </c:pt>
                <c:pt idx="4066">
                  <c:v>4.8701238000000001E-2</c:v>
                </c:pt>
                <c:pt idx="4067">
                  <c:v>4.8701238000000001E-2</c:v>
                </c:pt>
                <c:pt idx="4068">
                  <c:v>4.8701238000000001E-2</c:v>
                </c:pt>
                <c:pt idx="4069">
                  <c:v>4.8701238000000001E-2</c:v>
                </c:pt>
                <c:pt idx="4070">
                  <c:v>4.8701238000000001E-2</c:v>
                </c:pt>
                <c:pt idx="4071">
                  <c:v>4.8701238000000001E-2</c:v>
                </c:pt>
                <c:pt idx="4072">
                  <c:v>4.8701238000000001E-2</c:v>
                </c:pt>
                <c:pt idx="4073">
                  <c:v>4.8701238000000001E-2</c:v>
                </c:pt>
                <c:pt idx="4074">
                  <c:v>4.8701238000000001E-2</c:v>
                </c:pt>
                <c:pt idx="4075">
                  <c:v>4.8701238000000001E-2</c:v>
                </c:pt>
                <c:pt idx="4076">
                  <c:v>4.8701238000000001E-2</c:v>
                </c:pt>
                <c:pt idx="4077">
                  <c:v>4.8701238000000001E-2</c:v>
                </c:pt>
                <c:pt idx="4078">
                  <c:v>4.8701238000000001E-2</c:v>
                </c:pt>
                <c:pt idx="4079">
                  <c:v>4.8701238000000001E-2</c:v>
                </c:pt>
                <c:pt idx="4080">
                  <c:v>4.8701238000000001E-2</c:v>
                </c:pt>
                <c:pt idx="4081">
                  <c:v>4.8701238000000001E-2</c:v>
                </c:pt>
                <c:pt idx="4082">
                  <c:v>4.8701238000000001E-2</c:v>
                </c:pt>
                <c:pt idx="4083">
                  <c:v>4.8701238000000001E-2</c:v>
                </c:pt>
                <c:pt idx="4084">
                  <c:v>4.8701238000000001E-2</c:v>
                </c:pt>
                <c:pt idx="4085">
                  <c:v>4.8701238000000001E-2</c:v>
                </c:pt>
                <c:pt idx="4086">
                  <c:v>4.8701238000000001E-2</c:v>
                </c:pt>
                <c:pt idx="4087">
                  <c:v>4.8701238000000001E-2</c:v>
                </c:pt>
                <c:pt idx="4088">
                  <c:v>4.8701238000000001E-2</c:v>
                </c:pt>
                <c:pt idx="4089">
                  <c:v>4.8701238000000001E-2</c:v>
                </c:pt>
                <c:pt idx="4090">
                  <c:v>4.8701238000000001E-2</c:v>
                </c:pt>
                <c:pt idx="4091">
                  <c:v>4.8701238000000001E-2</c:v>
                </c:pt>
                <c:pt idx="4092">
                  <c:v>4.8701238000000001E-2</c:v>
                </c:pt>
                <c:pt idx="4093">
                  <c:v>4.8701238000000001E-2</c:v>
                </c:pt>
                <c:pt idx="4094">
                  <c:v>4.8701238000000001E-2</c:v>
                </c:pt>
                <c:pt idx="4095">
                  <c:v>4.8701238000000001E-2</c:v>
                </c:pt>
                <c:pt idx="4096">
                  <c:v>4.8701238000000001E-2</c:v>
                </c:pt>
                <c:pt idx="4097">
                  <c:v>4.8701238000000001E-2</c:v>
                </c:pt>
                <c:pt idx="4098">
                  <c:v>4.8701238000000001E-2</c:v>
                </c:pt>
                <c:pt idx="4099">
                  <c:v>4.8701238000000001E-2</c:v>
                </c:pt>
                <c:pt idx="4100">
                  <c:v>4.8701238000000001E-2</c:v>
                </c:pt>
                <c:pt idx="4101">
                  <c:v>4.8701238000000001E-2</c:v>
                </c:pt>
                <c:pt idx="4102">
                  <c:v>4.870124E-2</c:v>
                </c:pt>
                <c:pt idx="4103">
                  <c:v>4.8701238000000001E-2</c:v>
                </c:pt>
                <c:pt idx="4104">
                  <c:v>4.8701238000000001E-2</c:v>
                </c:pt>
                <c:pt idx="4105">
                  <c:v>4.8701238000000001E-2</c:v>
                </c:pt>
                <c:pt idx="4106">
                  <c:v>4.870124E-2</c:v>
                </c:pt>
                <c:pt idx="4107">
                  <c:v>4.8701238000000001E-2</c:v>
                </c:pt>
                <c:pt idx="4108">
                  <c:v>4.870124E-2</c:v>
                </c:pt>
                <c:pt idx="4109">
                  <c:v>4.8701238000000001E-2</c:v>
                </c:pt>
                <c:pt idx="4110">
                  <c:v>4.8701238000000001E-2</c:v>
                </c:pt>
                <c:pt idx="4111">
                  <c:v>4.8701238000000001E-2</c:v>
                </c:pt>
                <c:pt idx="4112">
                  <c:v>4.8701238000000001E-2</c:v>
                </c:pt>
                <c:pt idx="4113">
                  <c:v>4.8701238000000001E-2</c:v>
                </c:pt>
                <c:pt idx="4114">
                  <c:v>4.8701238000000001E-2</c:v>
                </c:pt>
                <c:pt idx="4115">
                  <c:v>4.8701238000000001E-2</c:v>
                </c:pt>
                <c:pt idx="4116">
                  <c:v>4.8701238000000001E-2</c:v>
                </c:pt>
                <c:pt idx="4117">
                  <c:v>4.8701238000000001E-2</c:v>
                </c:pt>
                <c:pt idx="4118">
                  <c:v>4.8701238000000001E-2</c:v>
                </c:pt>
                <c:pt idx="4119">
                  <c:v>4.8701238000000001E-2</c:v>
                </c:pt>
                <c:pt idx="4120">
                  <c:v>4.8701238000000001E-2</c:v>
                </c:pt>
                <c:pt idx="4121">
                  <c:v>4.8701238000000001E-2</c:v>
                </c:pt>
                <c:pt idx="4122">
                  <c:v>4.8701238000000001E-2</c:v>
                </c:pt>
                <c:pt idx="4123">
                  <c:v>4.8701238000000001E-2</c:v>
                </c:pt>
                <c:pt idx="4124">
                  <c:v>4.8701238000000001E-2</c:v>
                </c:pt>
                <c:pt idx="4125">
                  <c:v>4.8701238000000001E-2</c:v>
                </c:pt>
                <c:pt idx="4126">
                  <c:v>4.8701238000000001E-2</c:v>
                </c:pt>
                <c:pt idx="4127">
                  <c:v>4.8701238000000001E-2</c:v>
                </c:pt>
                <c:pt idx="4128">
                  <c:v>4.8701238000000001E-2</c:v>
                </c:pt>
                <c:pt idx="4129">
                  <c:v>4.8701238000000001E-2</c:v>
                </c:pt>
                <c:pt idx="4130">
                  <c:v>4.8701238000000001E-2</c:v>
                </c:pt>
                <c:pt idx="4131">
                  <c:v>4.8701238000000001E-2</c:v>
                </c:pt>
                <c:pt idx="4132">
                  <c:v>4.8701238000000001E-2</c:v>
                </c:pt>
                <c:pt idx="4133">
                  <c:v>4.8701238000000001E-2</c:v>
                </c:pt>
                <c:pt idx="4134">
                  <c:v>4.8701238000000001E-2</c:v>
                </c:pt>
                <c:pt idx="4135">
                  <c:v>4.8701238000000001E-2</c:v>
                </c:pt>
                <c:pt idx="4136">
                  <c:v>4.8701238000000001E-2</c:v>
                </c:pt>
                <c:pt idx="4137">
                  <c:v>4.8701238000000001E-2</c:v>
                </c:pt>
                <c:pt idx="4138">
                  <c:v>4.8701238000000001E-2</c:v>
                </c:pt>
                <c:pt idx="4139">
                  <c:v>4.8701238000000001E-2</c:v>
                </c:pt>
                <c:pt idx="4140">
                  <c:v>4.8701238000000001E-2</c:v>
                </c:pt>
                <c:pt idx="4141">
                  <c:v>4.8701238000000001E-2</c:v>
                </c:pt>
                <c:pt idx="4142">
                  <c:v>4.8701238000000001E-2</c:v>
                </c:pt>
                <c:pt idx="4143">
                  <c:v>4.8701238000000001E-2</c:v>
                </c:pt>
                <c:pt idx="4144">
                  <c:v>4.8701238000000001E-2</c:v>
                </c:pt>
                <c:pt idx="4145">
                  <c:v>4.8701238000000001E-2</c:v>
                </c:pt>
                <c:pt idx="4146">
                  <c:v>4.8701238000000001E-2</c:v>
                </c:pt>
                <c:pt idx="4147">
                  <c:v>4.8701238000000001E-2</c:v>
                </c:pt>
                <c:pt idx="4148">
                  <c:v>4.8701238000000001E-2</c:v>
                </c:pt>
                <c:pt idx="4149">
                  <c:v>4.8701238000000001E-2</c:v>
                </c:pt>
                <c:pt idx="4150">
                  <c:v>4.8701238000000001E-2</c:v>
                </c:pt>
                <c:pt idx="4151">
                  <c:v>4.8701238000000001E-2</c:v>
                </c:pt>
                <c:pt idx="4152">
                  <c:v>4.8701238000000001E-2</c:v>
                </c:pt>
                <c:pt idx="4153">
                  <c:v>4.8701238000000001E-2</c:v>
                </c:pt>
                <c:pt idx="4154">
                  <c:v>4.8701238000000001E-2</c:v>
                </c:pt>
                <c:pt idx="4155">
                  <c:v>4.8701238000000001E-2</c:v>
                </c:pt>
                <c:pt idx="4156">
                  <c:v>4.8701238000000001E-2</c:v>
                </c:pt>
                <c:pt idx="4157">
                  <c:v>4.8701238000000001E-2</c:v>
                </c:pt>
                <c:pt idx="4158">
                  <c:v>4.8701238000000001E-2</c:v>
                </c:pt>
                <c:pt idx="4159">
                  <c:v>4.8701238000000001E-2</c:v>
                </c:pt>
                <c:pt idx="4160">
                  <c:v>4.8701238000000001E-2</c:v>
                </c:pt>
                <c:pt idx="4161">
                  <c:v>4.8701238000000001E-2</c:v>
                </c:pt>
                <c:pt idx="4162">
                  <c:v>4.8701238000000001E-2</c:v>
                </c:pt>
                <c:pt idx="4163">
                  <c:v>4.8701238000000001E-2</c:v>
                </c:pt>
                <c:pt idx="4164">
                  <c:v>4.8701238000000001E-2</c:v>
                </c:pt>
                <c:pt idx="4165">
                  <c:v>4.8701238000000001E-2</c:v>
                </c:pt>
                <c:pt idx="4166">
                  <c:v>4.8701238000000001E-2</c:v>
                </c:pt>
                <c:pt idx="4167">
                  <c:v>4.8701238000000001E-2</c:v>
                </c:pt>
                <c:pt idx="4168">
                  <c:v>4.8701238000000001E-2</c:v>
                </c:pt>
                <c:pt idx="4169">
                  <c:v>4.8701238000000001E-2</c:v>
                </c:pt>
                <c:pt idx="4170">
                  <c:v>4.8701238000000001E-2</c:v>
                </c:pt>
                <c:pt idx="4171">
                  <c:v>4.8701238000000001E-2</c:v>
                </c:pt>
                <c:pt idx="4172">
                  <c:v>4.8701238000000001E-2</c:v>
                </c:pt>
                <c:pt idx="4173">
                  <c:v>4.8701238000000001E-2</c:v>
                </c:pt>
                <c:pt idx="4174">
                  <c:v>4.8701238000000001E-2</c:v>
                </c:pt>
                <c:pt idx="4175">
                  <c:v>4.8701238000000001E-2</c:v>
                </c:pt>
                <c:pt idx="4176">
                  <c:v>4.8701238000000001E-2</c:v>
                </c:pt>
                <c:pt idx="4177">
                  <c:v>4.8701238000000001E-2</c:v>
                </c:pt>
                <c:pt idx="4178">
                  <c:v>4.8701238000000001E-2</c:v>
                </c:pt>
                <c:pt idx="4179">
                  <c:v>4.8701238000000001E-2</c:v>
                </c:pt>
                <c:pt idx="4180">
                  <c:v>4.8701238000000001E-2</c:v>
                </c:pt>
                <c:pt idx="4181">
                  <c:v>4.8701238000000001E-2</c:v>
                </c:pt>
                <c:pt idx="4182">
                  <c:v>4.8701238000000001E-2</c:v>
                </c:pt>
                <c:pt idx="4183">
                  <c:v>4.8701238000000001E-2</c:v>
                </c:pt>
                <c:pt idx="4184">
                  <c:v>4.8701238000000001E-2</c:v>
                </c:pt>
                <c:pt idx="4185">
                  <c:v>4.8701238000000001E-2</c:v>
                </c:pt>
                <c:pt idx="4186">
                  <c:v>4.8701238000000001E-2</c:v>
                </c:pt>
                <c:pt idx="4187">
                  <c:v>4.8701238000000001E-2</c:v>
                </c:pt>
                <c:pt idx="4188">
                  <c:v>4.8701238000000001E-2</c:v>
                </c:pt>
                <c:pt idx="4189">
                  <c:v>4.8701238000000001E-2</c:v>
                </c:pt>
                <c:pt idx="4190">
                  <c:v>4.8701238000000001E-2</c:v>
                </c:pt>
                <c:pt idx="4191">
                  <c:v>4.8701238000000001E-2</c:v>
                </c:pt>
                <c:pt idx="4192">
                  <c:v>4.8701238000000001E-2</c:v>
                </c:pt>
                <c:pt idx="4193">
                  <c:v>4.8701238000000001E-2</c:v>
                </c:pt>
                <c:pt idx="4194">
                  <c:v>4.8701238000000001E-2</c:v>
                </c:pt>
                <c:pt idx="4195">
                  <c:v>4.8701238000000001E-2</c:v>
                </c:pt>
                <c:pt idx="4196">
                  <c:v>4.8701238000000001E-2</c:v>
                </c:pt>
                <c:pt idx="4197">
                  <c:v>4.8701238000000001E-2</c:v>
                </c:pt>
                <c:pt idx="4198">
                  <c:v>4.8701238000000001E-2</c:v>
                </c:pt>
                <c:pt idx="4199">
                  <c:v>4.8701238000000001E-2</c:v>
                </c:pt>
                <c:pt idx="4200">
                  <c:v>4.8701238000000001E-2</c:v>
                </c:pt>
                <c:pt idx="4201">
                  <c:v>4.8701238000000001E-2</c:v>
                </c:pt>
                <c:pt idx="4202">
                  <c:v>4.8701238000000001E-2</c:v>
                </c:pt>
                <c:pt idx="4203">
                  <c:v>4.8701238000000001E-2</c:v>
                </c:pt>
                <c:pt idx="4204">
                  <c:v>4.8701238000000001E-2</c:v>
                </c:pt>
                <c:pt idx="4205">
                  <c:v>4.8701238000000001E-2</c:v>
                </c:pt>
                <c:pt idx="4206">
                  <c:v>4.8701238000000001E-2</c:v>
                </c:pt>
                <c:pt idx="4207">
                  <c:v>4.8701238000000001E-2</c:v>
                </c:pt>
                <c:pt idx="4208">
                  <c:v>4.8701238000000001E-2</c:v>
                </c:pt>
                <c:pt idx="4209">
                  <c:v>4.8701238000000001E-2</c:v>
                </c:pt>
                <c:pt idx="4210">
                  <c:v>4.8701238000000001E-2</c:v>
                </c:pt>
                <c:pt idx="4211">
                  <c:v>4.8701238000000001E-2</c:v>
                </c:pt>
                <c:pt idx="4212">
                  <c:v>4.8701238000000001E-2</c:v>
                </c:pt>
                <c:pt idx="4213">
                  <c:v>4.8701238000000001E-2</c:v>
                </c:pt>
                <c:pt idx="4214">
                  <c:v>4.8701238000000001E-2</c:v>
                </c:pt>
                <c:pt idx="4215">
                  <c:v>4.8701238000000001E-2</c:v>
                </c:pt>
                <c:pt idx="4216">
                  <c:v>4.8701238000000001E-2</c:v>
                </c:pt>
                <c:pt idx="4217">
                  <c:v>4.8701238000000001E-2</c:v>
                </c:pt>
                <c:pt idx="4218">
                  <c:v>4.8701238000000001E-2</c:v>
                </c:pt>
                <c:pt idx="4219">
                  <c:v>4.8701238000000001E-2</c:v>
                </c:pt>
                <c:pt idx="4220">
                  <c:v>4.8701238000000001E-2</c:v>
                </c:pt>
                <c:pt idx="4221">
                  <c:v>4.8701238000000001E-2</c:v>
                </c:pt>
                <c:pt idx="4222">
                  <c:v>4.8701238000000001E-2</c:v>
                </c:pt>
                <c:pt idx="4223">
                  <c:v>4.8701238000000001E-2</c:v>
                </c:pt>
                <c:pt idx="4224">
                  <c:v>4.8701238000000001E-2</c:v>
                </c:pt>
                <c:pt idx="4225">
                  <c:v>4.8701238000000001E-2</c:v>
                </c:pt>
                <c:pt idx="4226">
                  <c:v>4.8701238000000001E-2</c:v>
                </c:pt>
                <c:pt idx="4227">
                  <c:v>4.8701238000000001E-2</c:v>
                </c:pt>
                <c:pt idx="4228">
                  <c:v>4.8701238000000001E-2</c:v>
                </c:pt>
                <c:pt idx="4229">
                  <c:v>4.8701238000000001E-2</c:v>
                </c:pt>
                <c:pt idx="4230">
                  <c:v>4.8701238000000001E-2</c:v>
                </c:pt>
                <c:pt idx="4231">
                  <c:v>4.8701238000000001E-2</c:v>
                </c:pt>
                <c:pt idx="4232">
                  <c:v>4.8701238000000001E-2</c:v>
                </c:pt>
                <c:pt idx="4233">
                  <c:v>4.8701238000000001E-2</c:v>
                </c:pt>
                <c:pt idx="4234">
                  <c:v>4.8701238000000001E-2</c:v>
                </c:pt>
                <c:pt idx="4235">
                  <c:v>4.8701238000000001E-2</c:v>
                </c:pt>
                <c:pt idx="4236">
                  <c:v>4.8701238000000001E-2</c:v>
                </c:pt>
                <c:pt idx="4237">
                  <c:v>4.8701238000000001E-2</c:v>
                </c:pt>
                <c:pt idx="4238">
                  <c:v>4.8701238000000001E-2</c:v>
                </c:pt>
                <c:pt idx="4239">
                  <c:v>4.8701238000000001E-2</c:v>
                </c:pt>
                <c:pt idx="4240">
                  <c:v>4.8701238000000001E-2</c:v>
                </c:pt>
                <c:pt idx="4241">
                  <c:v>4.8701238000000001E-2</c:v>
                </c:pt>
                <c:pt idx="4242">
                  <c:v>4.8701238000000001E-2</c:v>
                </c:pt>
                <c:pt idx="4243">
                  <c:v>4.8701238000000001E-2</c:v>
                </c:pt>
                <c:pt idx="4244">
                  <c:v>4.8701238000000001E-2</c:v>
                </c:pt>
                <c:pt idx="4245">
                  <c:v>4.8701238000000001E-2</c:v>
                </c:pt>
                <c:pt idx="4246">
                  <c:v>4.8701238000000001E-2</c:v>
                </c:pt>
                <c:pt idx="4247">
                  <c:v>4.8701238000000001E-2</c:v>
                </c:pt>
                <c:pt idx="4248">
                  <c:v>4.8701238000000001E-2</c:v>
                </c:pt>
                <c:pt idx="4249">
                  <c:v>4.8701238000000001E-2</c:v>
                </c:pt>
                <c:pt idx="4250">
                  <c:v>4.8701238000000001E-2</c:v>
                </c:pt>
                <c:pt idx="4251">
                  <c:v>4.8701238000000001E-2</c:v>
                </c:pt>
                <c:pt idx="4252">
                  <c:v>4.8701238000000001E-2</c:v>
                </c:pt>
                <c:pt idx="4253">
                  <c:v>4.8701238000000001E-2</c:v>
                </c:pt>
                <c:pt idx="4254">
                  <c:v>4.8701238000000001E-2</c:v>
                </c:pt>
                <c:pt idx="4255">
                  <c:v>4.8701238000000001E-2</c:v>
                </c:pt>
                <c:pt idx="4256">
                  <c:v>4.8701238000000001E-2</c:v>
                </c:pt>
                <c:pt idx="4257">
                  <c:v>4.8701238000000001E-2</c:v>
                </c:pt>
                <c:pt idx="4258">
                  <c:v>4.8701238000000001E-2</c:v>
                </c:pt>
                <c:pt idx="4259">
                  <c:v>4.8701238000000001E-2</c:v>
                </c:pt>
                <c:pt idx="4260">
                  <c:v>4.8701238000000001E-2</c:v>
                </c:pt>
                <c:pt idx="4261">
                  <c:v>4.8701238000000001E-2</c:v>
                </c:pt>
                <c:pt idx="4262">
                  <c:v>4.8701238000000001E-2</c:v>
                </c:pt>
                <c:pt idx="4263">
                  <c:v>4.8701238000000001E-2</c:v>
                </c:pt>
                <c:pt idx="4264">
                  <c:v>4.8701238000000001E-2</c:v>
                </c:pt>
                <c:pt idx="4265">
                  <c:v>4.8701238000000001E-2</c:v>
                </c:pt>
                <c:pt idx="4266">
                  <c:v>4.8701238000000001E-2</c:v>
                </c:pt>
                <c:pt idx="4267">
                  <c:v>4.8701238000000001E-2</c:v>
                </c:pt>
                <c:pt idx="4268">
                  <c:v>4.8701238000000001E-2</c:v>
                </c:pt>
                <c:pt idx="4269">
                  <c:v>4.8701238000000001E-2</c:v>
                </c:pt>
                <c:pt idx="4270">
                  <c:v>4.8701238000000001E-2</c:v>
                </c:pt>
                <c:pt idx="4271">
                  <c:v>4.8701238000000001E-2</c:v>
                </c:pt>
                <c:pt idx="4272">
                  <c:v>4.8701238000000001E-2</c:v>
                </c:pt>
                <c:pt idx="4273">
                  <c:v>4.8701238000000001E-2</c:v>
                </c:pt>
                <c:pt idx="4274">
                  <c:v>4.870124E-2</c:v>
                </c:pt>
                <c:pt idx="4275">
                  <c:v>4.870124E-2</c:v>
                </c:pt>
                <c:pt idx="4276">
                  <c:v>4.870124E-2</c:v>
                </c:pt>
                <c:pt idx="4277">
                  <c:v>4.870124E-2</c:v>
                </c:pt>
                <c:pt idx="4278">
                  <c:v>4.870124E-2</c:v>
                </c:pt>
                <c:pt idx="4279">
                  <c:v>4.870124E-2</c:v>
                </c:pt>
                <c:pt idx="4280">
                  <c:v>4.870124E-2</c:v>
                </c:pt>
                <c:pt idx="4281">
                  <c:v>4.870124E-2</c:v>
                </c:pt>
                <c:pt idx="4282">
                  <c:v>4.870124E-2</c:v>
                </c:pt>
                <c:pt idx="4283">
                  <c:v>4.870124E-2</c:v>
                </c:pt>
                <c:pt idx="4284">
                  <c:v>4.9336829999999998E-2</c:v>
                </c:pt>
                <c:pt idx="4285">
                  <c:v>4.8896401999999999E-2</c:v>
                </c:pt>
                <c:pt idx="4286">
                  <c:v>4.8741695000000002E-2</c:v>
                </c:pt>
                <c:pt idx="4287">
                  <c:v>4.870124E-2</c:v>
                </c:pt>
                <c:pt idx="4288">
                  <c:v>5.0107850000000002E-2</c:v>
                </c:pt>
                <c:pt idx="4289">
                  <c:v>4.9909413E-2</c:v>
                </c:pt>
                <c:pt idx="4290">
                  <c:v>5.4045866999999997E-2</c:v>
                </c:pt>
                <c:pt idx="4291">
                  <c:v>4.8701238000000001E-2</c:v>
                </c:pt>
                <c:pt idx="4292">
                  <c:v>4.9323484000000001E-2</c:v>
                </c:pt>
                <c:pt idx="4293">
                  <c:v>4.9934979999999997E-2</c:v>
                </c:pt>
                <c:pt idx="4294">
                  <c:v>5.0663712999999999E-2</c:v>
                </c:pt>
                <c:pt idx="4295">
                  <c:v>4.8701238000000001E-2</c:v>
                </c:pt>
                <c:pt idx="4296">
                  <c:v>4.8701238000000001E-2</c:v>
                </c:pt>
                <c:pt idx="4297">
                  <c:v>4.870124E-2</c:v>
                </c:pt>
                <c:pt idx="4298">
                  <c:v>4.8701238000000001E-2</c:v>
                </c:pt>
                <c:pt idx="4299">
                  <c:v>4.9038081999999997E-2</c:v>
                </c:pt>
                <c:pt idx="4300">
                  <c:v>4.9390613999999999E-2</c:v>
                </c:pt>
                <c:pt idx="4301">
                  <c:v>4.923922E-2</c:v>
                </c:pt>
                <c:pt idx="4302">
                  <c:v>4.8701238000000001E-2</c:v>
                </c:pt>
                <c:pt idx="4303">
                  <c:v>4.8701238000000001E-2</c:v>
                </c:pt>
                <c:pt idx="4304">
                  <c:v>4.8701238000000001E-2</c:v>
                </c:pt>
                <c:pt idx="4305">
                  <c:v>4.8895318E-2</c:v>
                </c:pt>
                <c:pt idx="4306">
                  <c:v>4.8904676000000001E-2</c:v>
                </c:pt>
                <c:pt idx="4307">
                  <c:v>4.8701238000000001E-2</c:v>
                </c:pt>
                <c:pt idx="4308">
                  <c:v>4.8701238000000001E-2</c:v>
                </c:pt>
                <c:pt idx="4309">
                  <c:v>4.8933829999999998E-2</c:v>
                </c:pt>
                <c:pt idx="4310">
                  <c:v>4.8701238000000001E-2</c:v>
                </c:pt>
                <c:pt idx="4311">
                  <c:v>4.8923491999999999E-2</c:v>
                </c:pt>
                <c:pt idx="4312">
                  <c:v>4.8701238000000001E-2</c:v>
                </c:pt>
                <c:pt idx="4313">
                  <c:v>4.870124E-2</c:v>
                </c:pt>
                <c:pt idx="4314">
                  <c:v>4.870124E-2</c:v>
                </c:pt>
                <c:pt idx="4315">
                  <c:v>4.870124E-2</c:v>
                </c:pt>
                <c:pt idx="4316">
                  <c:v>4.870124E-2</c:v>
                </c:pt>
                <c:pt idx="4317">
                  <c:v>4.870124E-2</c:v>
                </c:pt>
                <c:pt idx="4318">
                  <c:v>4.8831366000000001E-2</c:v>
                </c:pt>
                <c:pt idx="4319">
                  <c:v>4.8701244999999997E-2</c:v>
                </c:pt>
                <c:pt idx="4320">
                  <c:v>4.9149002999999997E-2</c:v>
                </c:pt>
                <c:pt idx="4321">
                  <c:v>5.0844002999999999E-2</c:v>
                </c:pt>
                <c:pt idx="4322">
                  <c:v>4.9308848000000002E-2</c:v>
                </c:pt>
                <c:pt idx="4323">
                  <c:v>5.00718E-2</c:v>
                </c:pt>
                <c:pt idx="4324">
                  <c:v>4.9329480000000002E-2</c:v>
                </c:pt>
                <c:pt idx="4325">
                  <c:v>5.5110357999999998E-2</c:v>
                </c:pt>
                <c:pt idx="4326">
                  <c:v>5.6085379999999997E-2</c:v>
                </c:pt>
                <c:pt idx="4327">
                  <c:v>5.9346116999999997E-2</c:v>
                </c:pt>
                <c:pt idx="4328">
                  <c:v>5.9343487E-2</c:v>
                </c:pt>
                <c:pt idx="4329">
                  <c:v>6.6077159999999996E-2</c:v>
                </c:pt>
                <c:pt idx="4330">
                  <c:v>5.8022745000000001E-2</c:v>
                </c:pt>
                <c:pt idx="4331">
                  <c:v>6.0599269999999997E-2</c:v>
                </c:pt>
                <c:pt idx="4332">
                  <c:v>6.1144996E-2</c:v>
                </c:pt>
                <c:pt idx="4333">
                  <c:v>6.4311259999999995E-2</c:v>
                </c:pt>
                <c:pt idx="4334">
                  <c:v>6.8772910000000007E-2</c:v>
                </c:pt>
                <c:pt idx="4335">
                  <c:v>6.8561529999999996E-2</c:v>
                </c:pt>
                <c:pt idx="4336">
                  <c:v>7.0748800000000001E-2</c:v>
                </c:pt>
                <c:pt idx="4337">
                  <c:v>6.9015309999999996E-2</c:v>
                </c:pt>
                <c:pt idx="4338">
                  <c:v>5.9998839999999998E-2</c:v>
                </c:pt>
                <c:pt idx="4339">
                  <c:v>6.1811283000000002E-2</c:v>
                </c:pt>
                <c:pt idx="4340">
                  <c:v>7.4011859999999999E-2</c:v>
                </c:pt>
                <c:pt idx="4341">
                  <c:v>7.1662165E-2</c:v>
                </c:pt>
                <c:pt idx="4342">
                  <c:v>6.8451880000000007E-2</c:v>
                </c:pt>
                <c:pt idx="4343">
                  <c:v>6.3818879999999995E-2</c:v>
                </c:pt>
                <c:pt idx="4344">
                  <c:v>6.2505260000000007E-2</c:v>
                </c:pt>
                <c:pt idx="4345">
                  <c:v>6.001269E-2</c:v>
                </c:pt>
                <c:pt idx="4346">
                  <c:v>6.1127665999999997E-2</c:v>
                </c:pt>
                <c:pt idx="4347">
                  <c:v>5.0727516E-2</c:v>
                </c:pt>
                <c:pt idx="4348">
                  <c:v>6.9665804999999997E-2</c:v>
                </c:pt>
                <c:pt idx="4349">
                  <c:v>6.9662920000000003E-2</c:v>
                </c:pt>
                <c:pt idx="4350">
                  <c:v>6.5467090000000006E-2</c:v>
                </c:pt>
                <c:pt idx="4351">
                  <c:v>7.0398840000000004E-2</c:v>
                </c:pt>
                <c:pt idx="4352">
                  <c:v>6.6203624000000003E-2</c:v>
                </c:pt>
                <c:pt idx="4353">
                  <c:v>8.1107269999999995E-2</c:v>
                </c:pt>
                <c:pt idx="4354">
                  <c:v>5.5940456999999999E-2</c:v>
                </c:pt>
                <c:pt idx="4355">
                  <c:v>4.9740634999999998E-2</c:v>
                </c:pt>
                <c:pt idx="4356">
                  <c:v>4.8701238000000001E-2</c:v>
                </c:pt>
                <c:pt idx="4357">
                  <c:v>4.8701238000000001E-2</c:v>
                </c:pt>
                <c:pt idx="4358">
                  <c:v>4.8701238000000001E-2</c:v>
                </c:pt>
                <c:pt idx="4359">
                  <c:v>4.8701238000000001E-2</c:v>
                </c:pt>
                <c:pt idx="4360">
                  <c:v>4.8701238000000001E-2</c:v>
                </c:pt>
                <c:pt idx="4361">
                  <c:v>4.8701238000000001E-2</c:v>
                </c:pt>
                <c:pt idx="4362">
                  <c:v>4.8701238000000001E-2</c:v>
                </c:pt>
                <c:pt idx="4363">
                  <c:v>4.8701238000000001E-2</c:v>
                </c:pt>
                <c:pt idx="4364">
                  <c:v>4.8701238000000001E-2</c:v>
                </c:pt>
                <c:pt idx="4365">
                  <c:v>4.8701238000000001E-2</c:v>
                </c:pt>
                <c:pt idx="4366">
                  <c:v>4.8701238000000001E-2</c:v>
                </c:pt>
                <c:pt idx="4367">
                  <c:v>4.8701238000000001E-2</c:v>
                </c:pt>
                <c:pt idx="4368">
                  <c:v>4.8701238000000001E-2</c:v>
                </c:pt>
                <c:pt idx="4369">
                  <c:v>4.8701238000000001E-2</c:v>
                </c:pt>
                <c:pt idx="4370">
                  <c:v>4.8701238000000001E-2</c:v>
                </c:pt>
                <c:pt idx="4371">
                  <c:v>4.8701238000000001E-2</c:v>
                </c:pt>
                <c:pt idx="4372">
                  <c:v>4.8701238000000001E-2</c:v>
                </c:pt>
                <c:pt idx="4373">
                  <c:v>4.8701238000000001E-2</c:v>
                </c:pt>
                <c:pt idx="4374">
                  <c:v>4.8701238000000001E-2</c:v>
                </c:pt>
                <c:pt idx="4375">
                  <c:v>4.8701238000000001E-2</c:v>
                </c:pt>
                <c:pt idx="4376">
                  <c:v>4.8701238000000001E-2</c:v>
                </c:pt>
                <c:pt idx="4377">
                  <c:v>4.8701238000000001E-2</c:v>
                </c:pt>
                <c:pt idx="4378">
                  <c:v>4.8701238000000001E-2</c:v>
                </c:pt>
                <c:pt idx="4379">
                  <c:v>4.8701238000000001E-2</c:v>
                </c:pt>
                <c:pt idx="4380">
                  <c:v>4.8701238000000001E-2</c:v>
                </c:pt>
                <c:pt idx="4381">
                  <c:v>4.8701238000000001E-2</c:v>
                </c:pt>
                <c:pt idx="4382">
                  <c:v>4.8701238000000001E-2</c:v>
                </c:pt>
                <c:pt idx="4383">
                  <c:v>4.8701238000000001E-2</c:v>
                </c:pt>
                <c:pt idx="4384">
                  <c:v>4.8701238000000001E-2</c:v>
                </c:pt>
                <c:pt idx="4385">
                  <c:v>4.8701238000000001E-2</c:v>
                </c:pt>
                <c:pt idx="4386">
                  <c:v>4.8701238000000001E-2</c:v>
                </c:pt>
                <c:pt idx="4387">
                  <c:v>4.8701238000000001E-2</c:v>
                </c:pt>
                <c:pt idx="4388">
                  <c:v>4.8701238000000001E-2</c:v>
                </c:pt>
                <c:pt idx="4389">
                  <c:v>4.8701238000000001E-2</c:v>
                </c:pt>
                <c:pt idx="4390">
                  <c:v>4.8701238000000001E-2</c:v>
                </c:pt>
                <c:pt idx="4391">
                  <c:v>4.8701238000000001E-2</c:v>
                </c:pt>
                <c:pt idx="4392">
                  <c:v>4.8701238000000001E-2</c:v>
                </c:pt>
                <c:pt idx="4393">
                  <c:v>4.8701238000000001E-2</c:v>
                </c:pt>
                <c:pt idx="4394">
                  <c:v>4.8701238000000001E-2</c:v>
                </c:pt>
                <c:pt idx="4395">
                  <c:v>4.8701238000000001E-2</c:v>
                </c:pt>
                <c:pt idx="4396">
                  <c:v>4.8701238000000001E-2</c:v>
                </c:pt>
                <c:pt idx="4397">
                  <c:v>4.8701238000000001E-2</c:v>
                </c:pt>
                <c:pt idx="4398">
                  <c:v>4.8701238000000001E-2</c:v>
                </c:pt>
                <c:pt idx="4399">
                  <c:v>4.8701238000000001E-2</c:v>
                </c:pt>
                <c:pt idx="4400">
                  <c:v>4.8701238000000001E-2</c:v>
                </c:pt>
                <c:pt idx="4401">
                  <c:v>4.8701238000000001E-2</c:v>
                </c:pt>
                <c:pt idx="4402">
                  <c:v>4.8701238000000001E-2</c:v>
                </c:pt>
                <c:pt idx="4403">
                  <c:v>4.8701238000000001E-2</c:v>
                </c:pt>
                <c:pt idx="4404">
                  <c:v>4.8701238000000001E-2</c:v>
                </c:pt>
                <c:pt idx="4405">
                  <c:v>4.8701238000000001E-2</c:v>
                </c:pt>
                <c:pt idx="4406">
                  <c:v>4.8701238000000001E-2</c:v>
                </c:pt>
                <c:pt idx="4407">
                  <c:v>4.8701238000000001E-2</c:v>
                </c:pt>
                <c:pt idx="4408">
                  <c:v>4.8701238000000001E-2</c:v>
                </c:pt>
                <c:pt idx="4409">
                  <c:v>4.8701238000000001E-2</c:v>
                </c:pt>
                <c:pt idx="4410">
                  <c:v>4.8701238000000001E-2</c:v>
                </c:pt>
                <c:pt idx="4411">
                  <c:v>4.8701238000000001E-2</c:v>
                </c:pt>
                <c:pt idx="4412">
                  <c:v>4.8701238000000001E-2</c:v>
                </c:pt>
                <c:pt idx="4413">
                  <c:v>4.8701238000000001E-2</c:v>
                </c:pt>
                <c:pt idx="4414">
                  <c:v>4.8701238000000001E-2</c:v>
                </c:pt>
                <c:pt idx="4415">
                  <c:v>4.8701238000000001E-2</c:v>
                </c:pt>
                <c:pt idx="4416">
                  <c:v>4.8701238000000001E-2</c:v>
                </c:pt>
                <c:pt idx="4417">
                  <c:v>4.8701238000000001E-2</c:v>
                </c:pt>
                <c:pt idx="4418">
                  <c:v>4.8701238000000001E-2</c:v>
                </c:pt>
                <c:pt idx="4419">
                  <c:v>4.8701238000000001E-2</c:v>
                </c:pt>
                <c:pt idx="4420">
                  <c:v>4.8701238000000001E-2</c:v>
                </c:pt>
                <c:pt idx="4421">
                  <c:v>4.8701238000000001E-2</c:v>
                </c:pt>
                <c:pt idx="4422">
                  <c:v>4.8701238000000001E-2</c:v>
                </c:pt>
                <c:pt idx="4423">
                  <c:v>4.8701238000000001E-2</c:v>
                </c:pt>
                <c:pt idx="4424">
                  <c:v>4.8701238000000001E-2</c:v>
                </c:pt>
                <c:pt idx="4425">
                  <c:v>4.870124E-2</c:v>
                </c:pt>
                <c:pt idx="4426">
                  <c:v>4.870124E-2</c:v>
                </c:pt>
                <c:pt idx="4427">
                  <c:v>4.870124E-2</c:v>
                </c:pt>
                <c:pt idx="4428">
                  <c:v>4.870124E-2</c:v>
                </c:pt>
                <c:pt idx="4429">
                  <c:v>4.870124E-2</c:v>
                </c:pt>
                <c:pt idx="4430">
                  <c:v>4.870124E-2</c:v>
                </c:pt>
                <c:pt idx="4431">
                  <c:v>4.870124E-2</c:v>
                </c:pt>
                <c:pt idx="4432">
                  <c:v>4.870124E-2</c:v>
                </c:pt>
                <c:pt idx="4433">
                  <c:v>4.8701238000000001E-2</c:v>
                </c:pt>
                <c:pt idx="4434">
                  <c:v>4.8701238000000001E-2</c:v>
                </c:pt>
                <c:pt idx="4435">
                  <c:v>4.8701238000000001E-2</c:v>
                </c:pt>
                <c:pt idx="4436">
                  <c:v>4.8701238000000001E-2</c:v>
                </c:pt>
                <c:pt idx="4437">
                  <c:v>4.8701238000000001E-2</c:v>
                </c:pt>
                <c:pt idx="4438">
                  <c:v>4.8701238000000001E-2</c:v>
                </c:pt>
                <c:pt idx="4439">
                  <c:v>4.8701238000000001E-2</c:v>
                </c:pt>
                <c:pt idx="4440">
                  <c:v>4.8701238000000001E-2</c:v>
                </c:pt>
                <c:pt idx="4441">
                  <c:v>4.8701238000000001E-2</c:v>
                </c:pt>
                <c:pt idx="4442">
                  <c:v>4.8701238000000001E-2</c:v>
                </c:pt>
                <c:pt idx="4443">
                  <c:v>4.8701238000000001E-2</c:v>
                </c:pt>
                <c:pt idx="4444">
                  <c:v>4.8701238000000001E-2</c:v>
                </c:pt>
                <c:pt idx="4445">
                  <c:v>4.8810190000000003E-2</c:v>
                </c:pt>
                <c:pt idx="4446">
                  <c:v>4.8866145E-2</c:v>
                </c:pt>
                <c:pt idx="4447">
                  <c:v>4.870124E-2</c:v>
                </c:pt>
                <c:pt idx="4448">
                  <c:v>4.8701238000000001E-2</c:v>
                </c:pt>
                <c:pt idx="4449">
                  <c:v>4.8701238000000001E-2</c:v>
                </c:pt>
                <c:pt idx="4450">
                  <c:v>4.8701238000000001E-2</c:v>
                </c:pt>
                <c:pt idx="4451">
                  <c:v>4.8701238000000001E-2</c:v>
                </c:pt>
                <c:pt idx="4452">
                  <c:v>4.8701238000000001E-2</c:v>
                </c:pt>
                <c:pt idx="4453">
                  <c:v>4.8701238000000001E-2</c:v>
                </c:pt>
                <c:pt idx="4454">
                  <c:v>4.8701238000000001E-2</c:v>
                </c:pt>
                <c:pt idx="4455">
                  <c:v>4.8860779999999999E-2</c:v>
                </c:pt>
                <c:pt idx="4456">
                  <c:v>4.870124E-2</c:v>
                </c:pt>
                <c:pt idx="4457">
                  <c:v>4.8701238000000001E-2</c:v>
                </c:pt>
                <c:pt idx="4458">
                  <c:v>4.8701238000000001E-2</c:v>
                </c:pt>
                <c:pt idx="4459">
                  <c:v>4.8701238000000001E-2</c:v>
                </c:pt>
                <c:pt idx="4460">
                  <c:v>4.8701238000000001E-2</c:v>
                </c:pt>
                <c:pt idx="4461">
                  <c:v>4.8876719999999999E-2</c:v>
                </c:pt>
                <c:pt idx="4462">
                  <c:v>4.8701238000000001E-2</c:v>
                </c:pt>
                <c:pt idx="4463">
                  <c:v>4.8701238000000001E-2</c:v>
                </c:pt>
                <c:pt idx="4464">
                  <c:v>4.8777519999999998E-2</c:v>
                </c:pt>
                <c:pt idx="4465">
                  <c:v>4.8701238000000001E-2</c:v>
                </c:pt>
                <c:pt idx="4466">
                  <c:v>4.8701238000000001E-2</c:v>
                </c:pt>
                <c:pt idx="4467">
                  <c:v>4.8701238000000001E-2</c:v>
                </c:pt>
                <c:pt idx="4468">
                  <c:v>4.8701238000000001E-2</c:v>
                </c:pt>
                <c:pt idx="4469">
                  <c:v>4.8701238000000001E-2</c:v>
                </c:pt>
                <c:pt idx="4470">
                  <c:v>4.8701238000000001E-2</c:v>
                </c:pt>
                <c:pt idx="4471">
                  <c:v>4.8775285000000002E-2</c:v>
                </c:pt>
                <c:pt idx="4472">
                  <c:v>4.8701238000000001E-2</c:v>
                </c:pt>
                <c:pt idx="4473">
                  <c:v>4.8701238000000001E-2</c:v>
                </c:pt>
                <c:pt idx="4474">
                  <c:v>4.8701238000000001E-2</c:v>
                </c:pt>
                <c:pt idx="4475">
                  <c:v>4.8701238000000001E-2</c:v>
                </c:pt>
                <c:pt idx="4476">
                  <c:v>4.8783444000000002E-2</c:v>
                </c:pt>
                <c:pt idx="4477">
                  <c:v>4.8701238000000001E-2</c:v>
                </c:pt>
                <c:pt idx="4478">
                  <c:v>4.8701238000000001E-2</c:v>
                </c:pt>
                <c:pt idx="4479">
                  <c:v>4.8701238000000001E-2</c:v>
                </c:pt>
                <c:pt idx="4480">
                  <c:v>4.8701238000000001E-2</c:v>
                </c:pt>
                <c:pt idx="4481">
                  <c:v>4.8701238000000001E-2</c:v>
                </c:pt>
                <c:pt idx="4482">
                  <c:v>4.8701238000000001E-2</c:v>
                </c:pt>
                <c:pt idx="4483">
                  <c:v>4.8701238000000001E-2</c:v>
                </c:pt>
                <c:pt idx="4484">
                  <c:v>4.8701238000000001E-2</c:v>
                </c:pt>
                <c:pt idx="4485">
                  <c:v>4.8701238000000001E-2</c:v>
                </c:pt>
                <c:pt idx="4486">
                  <c:v>4.8701238000000001E-2</c:v>
                </c:pt>
                <c:pt idx="4487">
                  <c:v>4.8701238000000001E-2</c:v>
                </c:pt>
                <c:pt idx="4488">
                  <c:v>4.8701238000000001E-2</c:v>
                </c:pt>
                <c:pt idx="4489">
                  <c:v>4.8701238000000001E-2</c:v>
                </c:pt>
                <c:pt idx="4490">
                  <c:v>4.8701238000000001E-2</c:v>
                </c:pt>
                <c:pt idx="4491">
                  <c:v>4.8701238000000001E-2</c:v>
                </c:pt>
                <c:pt idx="4492">
                  <c:v>4.8701238000000001E-2</c:v>
                </c:pt>
                <c:pt idx="4493">
                  <c:v>4.8701238000000001E-2</c:v>
                </c:pt>
                <c:pt idx="4494">
                  <c:v>4.8701238000000001E-2</c:v>
                </c:pt>
                <c:pt idx="4495">
                  <c:v>4.8701238000000001E-2</c:v>
                </c:pt>
                <c:pt idx="4496">
                  <c:v>4.8701238000000001E-2</c:v>
                </c:pt>
                <c:pt idx="4497">
                  <c:v>4.870124E-2</c:v>
                </c:pt>
                <c:pt idx="4498">
                  <c:v>4.870124E-2</c:v>
                </c:pt>
                <c:pt idx="4499">
                  <c:v>4.870124E-2</c:v>
                </c:pt>
                <c:pt idx="4500">
                  <c:v>4.870124E-2</c:v>
                </c:pt>
                <c:pt idx="4501">
                  <c:v>4.870124E-2</c:v>
                </c:pt>
                <c:pt idx="4502">
                  <c:v>4.8701238000000001E-2</c:v>
                </c:pt>
                <c:pt idx="4503">
                  <c:v>4.8701238000000001E-2</c:v>
                </c:pt>
                <c:pt idx="4504">
                  <c:v>4.8701238000000001E-2</c:v>
                </c:pt>
                <c:pt idx="4505">
                  <c:v>4.870124E-2</c:v>
                </c:pt>
                <c:pt idx="4506">
                  <c:v>4.870124E-2</c:v>
                </c:pt>
                <c:pt idx="4507">
                  <c:v>4.870124E-2</c:v>
                </c:pt>
                <c:pt idx="4508">
                  <c:v>4.8987169999999997E-2</c:v>
                </c:pt>
                <c:pt idx="4509">
                  <c:v>4.870124E-2</c:v>
                </c:pt>
                <c:pt idx="4510">
                  <c:v>4.9539864000000003E-2</c:v>
                </c:pt>
                <c:pt idx="4511">
                  <c:v>4.8705063999999999E-2</c:v>
                </c:pt>
                <c:pt idx="4512">
                  <c:v>4.9853988000000002E-2</c:v>
                </c:pt>
                <c:pt idx="4513">
                  <c:v>4.9457920000000002E-2</c:v>
                </c:pt>
                <c:pt idx="4514">
                  <c:v>5.4732475000000003E-2</c:v>
                </c:pt>
                <c:pt idx="4515">
                  <c:v>5.2264860000000003E-2</c:v>
                </c:pt>
                <c:pt idx="4516">
                  <c:v>5.7219908E-2</c:v>
                </c:pt>
                <c:pt idx="4517">
                  <c:v>5.1158334999999999E-2</c:v>
                </c:pt>
                <c:pt idx="4518">
                  <c:v>5.3681920000000001E-2</c:v>
                </c:pt>
                <c:pt idx="4519">
                  <c:v>6.2087732999999999E-2</c:v>
                </c:pt>
                <c:pt idx="4520">
                  <c:v>6.3442974999999999E-2</c:v>
                </c:pt>
                <c:pt idx="4521">
                  <c:v>6.3449963999999998E-2</c:v>
                </c:pt>
                <c:pt idx="4522">
                  <c:v>6.5576679999999998E-2</c:v>
                </c:pt>
                <c:pt idx="4523">
                  <c:v>6.8798929999999994E-2</c:v>
                </c:pt>
                <c:pt idx="4524">
                  <c:v>7.1382660000000001E-2</c:v>
                </c:pt>
                <c:pt idx="4525">
                  <c:v>5.4628450000000002E-2</c:v>
                </c:pt>
                <c:pt idx="4526">
                  <c:v>8.2122589999999995E-2</c:v>
                </c:pt>
                <c:pt idx="4527">
                  <c:v>8.8736153999999998E-2</c:v>
                </c:pt>
                <c:pt idx="4528">
                  <c:v>5.5795280000000003E-2</c:v>
                </c:pt>
                <c:pt idx="4529">
                  <c:v>9.8484896000000002E-2</c:v>
                </c:pt>
                <c:pt idx="4530">
                  <c:v>6.0195319999999997E-2</c:v>
                </c:pt>
                <c:pt idx="4531">
                  <c:v>6.7252259999999994E-2</c:v>
                </c:pt>
                <c:pt idx="4532">
                  <c:v>7.5422840000000005E-2</c:v>
                </c:pt>
                <c:pt idx="4533">
                  <c:v>7.5841649999999997E-2</c:v>
                </c:pt>
                <c:pt idx="4534">
                  <c:v>6.0770857999999997E-2</c:v>
                </c:pt>
                <c:pt idx="4535">
                  <c:v>7.8671779999999997E-2</c:v>
                </c:pt>
                <c:pt idx="4536">
                  <c:v>6.5511230000000004E-2</c:v>
                </c:pt>
                <c:pt idx="4537">
                  <c:v>7.9882460000000002E-2</c:v>
                </c:pt>
                <c:pt idx="4538">
                  <c:v>5.0312094000000002E-2</c:v>
                </c:pt>
                <c:pt idx="4539">
                  <c:v>6.504414E-2</c:v>
                </c:pt>
                <c:pt idx="4540">
                  <c:v>6.8467595000000006E-2</c:v>
                </c:pt>
                <c:pt idx="4541">
                  <c:v>7.8625954999999997E-2</c:v>
                </c:pt>
                <c:pt idx="4542">
                  <c:v>7.0407910000000004E-2</c:v>
                </c:pt>
                <c:pt idx="4543">
                  <c:v>6.2508635000000007E-2</c:v>
                </c:pt>
                <c:pt idx="4544">
                  <c:v>6.3465469999999996E-2</c:v>
                </c:pt>
                <c:pt idx="4545">
                  <c:v>6.6263039999999995E-2</c:v>
                </c:pt>
                <c:pt idx="4546">
                  <c:v>7.5312939999999995E-2</c:v>
                </c:pt>
                <c:pt idx="4547">
                  <c:v>6.2081641999999999E-2</c:v>
                </c:pt>
                <c:pt idx="4548">
                  <c:v>8.9550859999999996E-2</c:v>
                </c:pt>
                <c:pt idx="4549">
                  <c:v>7.5906760000000004E-2</c:v>
                </c:pt>
                <c:pt idx="4550">
                  <c:v>7.9150830000000005E-2</c:v>
                </c:pt>
                <c:pt idx="4551">
                  <c:v>7.991972E-2</c:v>
                </c:pt>
                <c:pt idx="4552">
                  <c:v>7.3398359999999996E-2</c:v>
                </c:pt>
                <c:pt idx="4553">
                  <c:v>5.8812123000000001E-2</c:v>
                </c:pt>
                <c:pt idx="4554">
                  <c:v>6.7144860000000001E-2</c:v>
                </c:pt>
                <c:pt idx="4555">
                  <c:v>6.8027000000000004E-2</c:v>
                </c:pt>
                <c:pt idx="4556">
                  <c:v>6.2770426000000004E-2</c:v>
                </c:pt>
                <c:pt idx="4557">
                  <c:v>8.4527969999999994E-2</c:v>
                </c:pt>
                <c:pt idx="4558">
                  <c:v>6.8307329999999999E-2</c:v>
                </c:pt>
                <c:pt idx="4559">
                  <c:v>6.7153400000000002E-2</c:v>
                </c:pt>
                <c:pt idx="4560">
                  <c:v>5.5446706999999998E-2</c:v>
                </c:pt>
                <c:pt idx="4561">
                  <c:v>6.9430660000000005E-2</c:v>
                </c:pt>
                <c:pt idx="4562">
                  <c:v>5.5609934E-2</c:v>
                </c:pt>
                <c:pt idx="4563">
                  <c:v>6.0823478E-2</c:v>
                </c:pt>
                <c:pt idx="4564">
                  <c:v>6.8665475000000004E-2</c:v>
                </c:pt>
                <c:pt idx="4565">
                  <c:v>6.8963679999999999E-2</c:v>
                </c:pt>
                <c:pt idx="4566">
                  <c:v>6.8101703999999999E-2</c:v>
                </c:pt>
                <c:pt idx="4567">
                  <c:v>7.0832000000000006E-2</c:v>
                </c:pt>
                <c:pt idx="4568">
                  <c:v>8.1134565000000006E-2</c:v>
                </c:pt>
                <c:pt idx="4569">
                  <c:v>8.4803924000000003E-2</c:v>
                </c:pt>
                <c:pt idx="4570">
                  <c:v>6.7093423999999999E-2</c:v>
                </c:pt>
                <c:pt idx="4571">
                  <c:v>5.1145475000000003E-2</c:v>
                </c:pt>
                <c:pt idx="4572">
                  <c:v>4.9578745E-2</c:v>
                </c:pt>
                <c:pt idx="4573">
                  <c:v>4.9524244000000002E-2</c:v>
                </c:pt>
                <c:pt idx="4574">
                  <c:v>4.9310494000000003E-2</c:v>
                </c:pt>
                <c:pt idx="4575">
                  <c:v>4.870124E-2</c:v>
                </c:pt>
                <c:pt idx="4576">
                  <c:v>4.870124E-2</c:v>
                </c:pt>
                <c:pt idx="4577">
                  <c:v>4.9156859999999997E-2</c:v>
                </c:pt>
                <c:pt idx="4578">
                  <c:v>4.8701244999999997E-2</c:v>
                </c:pt>
                <c:pt idx="4579">
                  <c:v>4.9915559999999998E-2</c:v>
                </c:pt>
                <c:pt idx="4580">
                  <c:v>5.0031909999999999E-2</c:v>
                </c:pt>
                <c:pt idx="4581">
                  <c:v>5.0530024E-2</c:v>
                </c:pt>
                <c:pt idx="4582">
                  <c:v>4.9859855000000002E-2</c:v>
                </c:pt>
                <c:pt idx="4583">
                  <c:v>5.0336930000000002E-2</c:v>
                </c:pt>
                <c:pt idx="4584">
                  <c:v>5.5016416999999998E-2</c:v>
                </c:pt>
                <c:pt idx="4585">
                  <c:v>5.2854366999999999E-2</c:v>
                </c:pt>
                <c:pt idx="4586">
                  <c:v>5.6362773999999997E-2</c:v>
                </c:pt>
                <c:pt idx="4587">
                  <c:v>5.2204750000000001E-2</c:v>
                </c:pt>
                <c:pt idx="4588">
                  <c:v>5.0119641999999999E-2</c:v>
                </c:pt>
                <c:pt idx="4589">
                  <c:v>4.8701238000000001E-2</c:v>
                </c:pt>
                <c:pt idx="4590">
                  <c:v>5.0378474999999999E-2</c:v>
                </c:pt>
                <c:pt idx="4591">
                  <c:v>4.8701502000000001E-2</c:v>
                </c:pt>
                <c:pt idx="4592">
                  <c:v>4.9169940000000002E-2</c:v>
                </c:pt>
                <c:pt idx="4593">
                  <c:v>4.8701238000000001E-2</c:v>
                </c:pt>
                <c:pt idx="4594">
                  <c:v>4.8887017999999997E-2</c:v>
                </c:pt>
                <c:pt idx="4595">
                  <c:v>4.8701238000000001E-2</c:v>
                </c:pt>
                <c:pt idx="4596">
                  <c:v>4.8701238000000001E-2</c:v>
                </c:pt>
                <c:pt idx="4597">
                  <c:v>4.8701238000000001E-2</c:v>
                </c:pt>
                <c:pt idx="4598">
                  <c:v>4.8701238000000001E-2</c:v>
                </c:pt>
                <c:pt idx="4599">
                  <c:v>4.8701238000000001E-2</c:v>
                </c:pt>
                <c:pt idx="4600">
                  <c:v>4.8701238000000001E-2</c:v>
                </c:pt>
                <c:pt idx="4601">
                  <c:v>4.8701238000000001E-2</c:v>
                </c:pt>
                <c:pt idx="4602">
                  <c:v>4.8701238000000001E-2</c:v>
                </c:pt>
                <c:pt idx="4603">
                  <c:v>4.8701238000000001E-2</c:v>
                </c:pt>
                <c:pt idx="4604">
                  <c:v>4.8701238000000001E-2</c:v>
                </c:pt>
                <c:pt idx="4605">
                  <c:v>4.8701238000000001E-2</c:v>
                </c:pt>
                <c:pt idx="4606">
                  <c:v>4.8701238000000001E-2</c:v>
                </c:pt>
                <c:pt idx="4607">
                  <c:v>4.8701238000000001E-2</c:v>
                </c:pt>
                <c:pt idx="4608">
                  <c:v>4.8701238000000001E-2</c:v>
                </c:pt>
                <c:pt idx="4609">
                  <c:v>4.870124E-2</c:v>
                </c:pt>
                <c:pt idx="4610">
                  <c:v>4.8701238000000001E-2</c:v>
                </c:pt>
                <c:pt idx="4611">
                  <c:v>4.8701238000000001E-2</c:v>
                </c:pt>
                <c:pt idx="4612">
                  <c:v>4.8701238000000001E-2</c:v>
                </c:pt>
                <c:pt idx="4613">
                  <c:v>4.8701238000000001E-2</c:v>
                </c:pt>
                <c:pt idx="4614">
                  <c:v>4.8701238000000001E-2</c:v>
                </c:pt>
                <c:pt idx="4615">
                  <c:v>4.8701238000000001E-2</c:v>
                </c:pt>
                <c:pt idx="4616">
                  <c:v>4.8701238000000001E-2</c:v>
                </c:pt>
                <c:pt idx="4617">
                  <c:v>4.8701238000000001E-2</c:v>
                </c:pt>
                <c:pt idx="4618">
                  <c:v>4.8701238000000001E-2</c:v>
                </c:pt>
                <c:pt idx="4619">
                  <c:v>4.8701238000000001E-2</c:v>
                </c:pt>
                <c:pt idx="4620">
                  <c:v>4.8701238000000001E-2</c:v>
                </c:pt>
                <c:pt idx="4621">
                  <c:v>4.8701238000000001E-2</c:v>
                </c:pt>
                <c:pt idx="4622">
                  <c:v>4.8701238000000001E-2</c:v>
                </c:pt>
                <c:pt idx="4623">
                  <c:v>4.8701238000000001E-2</c:v>
                </c:pt>
                <c:pt idx="4624">
                  <c:v>4.8701238000000001E-2</c:v>
                </c:pt>
                <c:pt idx="4625">
                  <c:v>4.8701238000000001E-2</c:v>
                </c:pt>
                <c:pt idx="4626">
                  <c:v>4.8701238000000001E-2</c:v>
                </c:pt>
                <c:pt idx="4627">
                  <c:v>4.8701238000000001E-2</c:v>
                </c:pt>
                <c:pt idx="4628">
                  <c:v>4.8701238000000001E-2</c:v>
                </c:pt>
                <c:pt idx="4629">
                  <c:v>4.8701238000000001E-2</c:v>
                </c:pt>
                <c:pt idx="4630">
                  <c:v>4.8701238000000001E-2</c:v>
                </c:pt>
                <c:pt idx="4631">
                  <c:v>4.8701238000000001E-2</c:v>
                </c:pt>
                <c:pt idx="4632">
                  <c:v>4.8701238000000001E-2</c:v>
                </c:pt>
                <c:pt idx="4633">
                  <c:v>4.8701238000000001E-2</c:v>
                </c:pt>
                <c:pt idx="4634">
                  <c:v>4.8701238000000001E-2</c:v>
                </c:pt>
                <c:pt idx="4635">
                  <c:v>4.8701238000000001E-2</c:v>
                </c:pt>
                <c:pt idx="4636">
                  <c:v>4.8701238000000001E-2</c:v>
                </c:pt>
                <c:pt idx="4637">
                  <c:v>4.8701238000000001E-2</c:v>
                </c:pt>
                <c:pt idx="4638">
                  <c:v>4.8701238000000001E-2</c:v>
                </c:pt>
                <c:pt idx="4639">
                  <c:v>4.8701238000000001E-2</c:v>
                </c:pt>
                <c:pt idx="4640">
                  <c:v>4.8701238000000001E-2</c:v>
                </c:pt>
                <c:pt idx="4641">
                  <c:v>4.8701238000000001E-2</c:v>
                </c:pt>
                <c:pt idx="4642">
                  <c:v>4.8701238000000001E-2</c:v>
                </c:pt>
                <c:pt idx="4643">
                  <c:v>4.8701238000000001E-2</c:v>
                </c:pt>
                <c:pt idx="4644">
                  <c:v>4.8701238000000001E-2</c:v>
                </c:pt>
                <c:pt idx="4645">
                  <c:v>4.870124E-2</c:v>
                </c:pt>
                <c:pt idx="4646">
                  <c:v>4.8701238000000001E-2</c:v>
                </c:pt>
                <c:pt idx="4647">
                  <c:v>4.8701238000000001E-2</c:v>
                </c:pt>
                <c:pt idx="4648">
                  <c:v>4.8701238000000001E-2</c:v>
                </c:pt>
                <c:pt idx="4649">
                  <c:v>4.8701238000000001E-2</c:v>
                </c:pt>
                <c:pt idx="4650">
                  <c:v>4.8701238000000001E-2</c:v>
                </c:pt>
                <c:pt idx="4651">
                  <c:v>4.8701238000000001E-2</c:v>
                </c:pt>
                <c:pt idx="4652">
                  <c:v>4.8701238000000001E-2</c:v>
                </c:pt>
                <c:pt idx="4653">
                  <c:v>4.8701238000000001E-2</c:v>
                </c:pt>
                <c:pt idx="4654">
                  <c:v>4.8701238000000001E-2</c:v>
                </c:pt>
                <c:pt idx="4655">
                  <c:v>4.8701238000000001E-2</c:v>
                </c:pt>
                <c:pt idx="4656">
                  <c:v>4.8701238000000001E-2</c:v>
                </c:pt>
                <c:pt idx="4657">
                  <c:v>4.8701238000000001E-2</c:v>
                </c:pt>
                <c:pt idx="4658">
                  <c:v>4.8701238000000001E-2</c:v>
                </c:pt>
                <c:pt idx="4659">
                  <c:v>4.8701238000000001E-2</c:v>
                </c:pt>
                <c:pt idx="4660">
                  <c:v>4.8701238000000001E-2</c:v>
                </c:pt>
                <c:pt idx="4661">
                  <c:v>4.8701238000000001E-2</c:v>
                </c:pt>
                <c:pt idx="4662">
                  <c:v>4.8701238000000001E-2</c:v>
                </c:pt>
                <c:pt idx="4663">
                  <c:v>4.8701238000000001E-2</c:v>
                </c:pt>
                <c:pt idx="4664">
                  <c:v>4.8701238000000001E-2</c:v>
                </c:pt>
                <c:pt idx="4665">
                  <c:v>4.8701238000000001E-2</c:v>
                </c:pt>
                <c:pt idx="4666">
                  <c:v>4.8701238000000001E-2</c:v>
                </c:pt>
                <c:pt idx="4667">
                  <c:v>4.8701238000000001E-2</c:v>
                </c:pt>
                <c:pt idx="4668">
                  <c:v>4.8701238000000001E-2</c:v>
                </c:pt>
                <c:pt idx="4669">
                  <c:v>4.8701238000000001E-2</c:v>
                </c:pt>
                <c:pt idx="4670">
                  <c:v>4.8701238000000001E-2</c:v>
                </c:pt>
                <c:pt idx="4671">
                  <c:v>4.8701238000000001E-2</c:v>
                </c:pt>
                <c:pt idx="4672">
                  <c:v>4.8701238000000001E-2</c:v>
                </c:pt>
                <c:pt idx="4673">
                  <c:v>4.8701238000000001E-2</c:v>
                </c:pt>
                <c:pt idx="4674">
                  <c:v>4.8701238000000001E-2</c:v>
                </c:pt>
                <c:pt idx="4675">
                  <c:v>4.8701238000000001E-2</c:v>
                </c:pt>
                <c:pt idx="4676">
                  <c:v>4.8701238000000001E-2</c:v>
                </c:pt>
                <c:pt idx="4677">
                  <c:v>4.8701238000000001E-2</c:v>
                </c:pt>
                <c:pt idx="4678">
                  <c:v>4.8701238000000001E-2</c:v>
                </c:pt>
                <c:pt idx="4679">
                  <c:v>4.8701238000000001E-2</c:v>
                </c:pt>
                <c:pt idx="4680">
                  <c:v>4.8701238000000001E-2</c:v>
                </c:pt>
                <c:pt idx="4681">
                  <c:v>4.8701238000000001E-2</c:v>
                </c:pt>
                <c:pt idx="4682">
                  <c:v>4.8701238000000001E-2</c:v>
                </c:pt>
                <c:pt idx="4683">
                  <c:v>4.8701238000000001E-2</c:v>
                </c:pt>
                <c:pt idx="4684">
                  <c:v>4.8701238000000001E-2</c:v>
                </c:pt>
                <c:pt idx="4685">
                  <c:v>4.8701238000000001E-2</c:v>
                </c:pt>
                <c:pt idx="4686">
                  <c:v>4.8701238000000001E-2</c:v>
                </c:pt>
                <c:pt idx="4687">
                  <c:v>4.8701238000000001E-2</c:v>
                </c:pt>
                <c:pt idx="4688">
                  <c:v>4.8701238000000001E-2</c:v>
                </c:pt>
                <c:pt idx="4689">
                  <c:v>4.8701238000000001E-2</c:v>
                </c:pt>
                <c:pt idx="4690">
                  <c:v>4.8701238000000001E-2</c:v>
                </c:pt>
                <c:pt idx="4691">
                  <c:v>4.8701238000000001E-2</c:v>
                </c:pt>
                <c:pt idx="4692">
                  <c:v>4.8701238000000001E-2</c:v>
                </c:pt>
                <c:pt idx="4693">
                  <c:v>4.8701238000000001E-2</c:v>
                </c:pt>
                <c:pt idx="4694">
                  <c:v>4.8701238000000001E-2</c:v>
                </c:pt>
                <c:pt idx="4695">
                  <c:v>4.8701238000000001E-2</c:v>
                </c:pt>
                <c:pt idx="4696">
                  <c:v>4.8701238000000001E-2</c:v>
                </c:pt>
                <c:pt idx="4697">
                  <c:v>4.8701238000000001E-2</c:v>
                </c:pt>
                <c:pt idx="4698">
                  <c:v>4.8701238000000001E-2</c:v>
                </c:pt>
                <c:pt idx="4699">
                  <c:v>4.8701238000000001E-2</c:v>
                </c:pt>
                <c:pt idx="4700">
                  <c:v>4.8701238000000001E-2</c:v>
                </c:pt>
                <c:pt idx="4701">
                  <c:v>4.8701238000000001E-2</c:v>
                </c:pt>
                <c:pt idx="4702">
                  <c:v>4.8701238000000001E-2</c:v>
                </c:pt>
                <c:pt idx="4703">
                  <c:v>4.8701238000000001E-2</c:v>
                </c:pt>
                <c:pt idx="4704">
                  <c:v>4.8701238000000001E-2</c:v>
                </c:pt>
                <c:pt idx="4705">
                  <c:v>4.8701238000000001E-2</c:v>
                </c:pt>
                <c:pt idx="4706">
                  <c:v>4.8701238000000001E-2</c:v>
                </c:pt>
                <c:pt idx="4707">
                  <c:v>4.8701238000000001E-2</c:v>
                </c:pt>
                <c:pt idx="4708">
                  <c:v>4.8701238000000001E-2</c:v>
                </c:pt>
                <c:pt idx="4709">
                  <c:v>4.8701238000000001E-2</c:v>
                </c:pt>
                <c:pt idx="4710">
                  <c:v>4.8701238000000001E-2</c:v>
                </c:pt>
                <c:pt idx="4711">
                  <c:v>4.8701238000000001E-2</c:v>
                </c:pt>
                <c:pt idx="4712">
                  <c:v>4.8701238000000001E-2</c:v>
                </c:pt>
                <c:pt idx="4713">
                  <c:v>4.8701238000000001E-2</c:v>
                </c:pt>
                <c:pt idx="4714">
                  <c:v>4.8701238000000001E-2</c:v>
                </c:pt>
                <c:pt idx="4715">
                  <c:v>4.8701238000000001E-2</c:v>
                </c:pt>
                <c:pt idx="4716">
                  <c:v>4.8701238000000001E-2</c:v>
                </c:pt>
                <c:pt idx="4717">
                  <c:v>4.8701238000000001E-2</c:v>
                </c:pt>
                <c:pt idx="4718">
                  <c:v>4.8701238000000001E-2</c:v>
                </c:pt>
                <c:pt idx="4719">
                  <c:v>4.8701238000000001E-2</c:v>
                </c:pt>
                <c:pt idx="4720">
                  <c:v>4.8701238000000001E-2</c:v>
                </c:pt>
                <c:pt idx="4721">
                  <c:v>4.8701238000000001E-2</c:v>
                </c:pt>
                <c:pt idx="4722">
                  <c:v>4.8701238000000001E-2</c:v>
                </c:pt>
                <c:pt idx="4723">
                  <c:v>4.8701238000000001E-2</c:v>
                </c:pt>
                <c:pt idx="4724">
                  <c:v>4.8701238000000001E-2</c:v>
                </c:pt>
                <c:pt idx="4725">
                  <c:v>4.8701238000000001E-2</c:v>
                </c:pt>
                <c:pt idx="4726">
                  <c:v>4.8701238000000001E-2</c:v>
                </c:pt>
                <c:pt idx="4727">
                  <c:v>4.8701238000000001E-2</c:v>
                </c:pt>
                <c:pt idx="4728">
                  <c:v>4.8701238000000001E-2</c:v>
                </c:pt>
                <c:pt idx="4729">
                  <c:v>4.8701238000000001E-2</c:v>
                </c:pt>
                <c:pt idx="4730">
                  <c:v>4.8701238000000001E-2</c:v>
                </c:pt>
                <c:pt idx="4731">
                  <c:v>4.8701238000000001E-2</c:v>
                </c:pt>
                <c:pt idx="4732">
                  <c:v>4.8701238000000001E-2</c:v>
                </c:pt>
                <c:pt idx="4733">
                  <c:v>4.8701238000000001E-2</c:v>
                </c:pt>
                <c:pt idx="4734">
                  <c:v>4.8701238000000001E-2</c:v>
                </c:pt>
                <c:pt idx="4735">
                  <c:v>4.8701238000000001E-2</c:v>
                </c:pt>
                <c:pt idx="4736">
                  <c:v>4.8701238000000001E-2</c:v>
                </c:pt>
                <c:pt idx="4737">
                  <c:v>4.8701238000000001E-2</c:v>
                </c:pt>
                <c:pt idx="4738">
                  <c:v>4.8701238000000001E-2</c:v>
                </c:pt>
                <c:pt idx="4739">
                  <c:v>4.8701238000000001E-2</c:v>
                </c:pt>
                <c:pt idx="4740">
                  <c:v>4.8701238000000001E-2</c:v>
                </c:pt>
                <c:pt idx="4741">
                  <c:v>4.8701238000000001E-2</c:v>
                </c:pt>
                <c:pt idx="4742">
                  <c:v>4.8701238000000001E-2</c:v>
                </c:pt>
                <c:pt idx="4743">
                  <c:v>4.8701238000000001E-2</c:v>
                </c:pt>
                <c:pt idx="4744">
                  <c:v>4.8701238000000001E-2</c:v>
                </c:pt>
                <c:pt idx="4745">
                  <c:v>4.8701238000000001E-2</c:v>
                </c:pt>
                <c:pt idx="4746">
                  <c:v>4.8701238000000001E-2</c:v>
                </c:pt>
                <c:pt idx="4747">
                  <c:v>4.8701238000000001E-2</c:v>
                </c:pt>
                <c:pt idx="4748">
                  <c:v>4.8701238000000001E-2</c:v>
                </c:pt>
                <c:pt idx="4749">
                  <c:v>4.8701238000000001E-2</c:v>
                </c:pt>
                <c:pt idx="4750">
                  <c:v>4.8701238000000001E-2</c:v>
                </c:pt>
                <c:pt idx="4751">
                  <c:v>4.8701238000000001E-2</c:v>
                </c:pt>
                <c:pt idx="4752">
                  <c:v>4.8701238000000001E-2</c:v>
                </c:pt>
                <c:pt idx="4753">
                  <c:v>4.8701238000000001E-2</c:v>
                </c:pt>
                <c:pt idx="4754">
                  <c:v>4.8701238000000001E-2</c:v>
                </c:pt>
                <c:pt idx="4755">
                  <c:v>4.8701238000000001E-2</c:v>
                </c:pt>
                <c:pt idx="4756">
                  <c:v>4.8701238000000001E-2</c:v>
                </c:pt>
                <c:pt idx="4757">
                  <c:v>4.8701238000000001E-2</c:v>
                </c:pt>
                <c:pt idx="4758">
                  <c:v>4.8701238000000001E-2</c:v>
                </c:pt>
                <c:pt idx="4759">
                  <c:v>4.8701238000000001E-2</c:v>
                </c:pt>
                <c:pt idx="4760">
                  <c:v>4.8701238000000001E-2</c:v>
                </c:pt>
                <c:pt idx="4761">
                  <c:v>4.8701238000000001E-2</c:v>
                </c:pt>
                <c:pt idx="4762">
                  <c:v>4.8701238000000001E-2</c:v>
                </c:pt>
                <c:pt idx="4763">
                  <c:v>4.8701238000000001E-2</c:v>
                </c:pt>
                <c:pt idx="4764">
                  <c:v>4.8701238000000001E-2</c:v>
                </c:pt>
                <c:pt idx="4765">
                  <c:v>4.8701238000000001E-2</c:v>
                </c:pt>
                <c:pt idx="4766">
                  <c:v>4.8701238000000001E-2</c:v>
                </c:pt>
                <c:pt idx="4767">
                  <c:v>4.8701238000000001E-2</c:v>
                </c:pt>
                <c:pt idx="4768">
                  <c:v>4.8701238000000001E-2</c:v>
                </c:pt>
                <c:pt idx="4769">
                  <c:v>4.8701238000000001E-2</c:v>
                </c:pt>
                <c:pt idx="4770">
                  <c:v>4.8701238000000001E-2</c:v>
                </c:pt>
                <c:pt idx="4771">
                  <c:v>4.8701238000000001E-2</c:v>
                </c:pt>
                <c:pt idx="4772">
                  <c:v>4.8701238000000001E-2</c:v>
                </c:pt>
                <c:pt idx="4773">
                  <c:v>4.8701238000000001E-2</c:v>
                </c:pt>
                <c:pt idx="4774">
                  <c:v>4.8701238000000001E-2</c:v>
                </c:pt>
                <c:pt idx="4775">
                  <c:v>4.8701238000000001E-2</c:v>
                </c:pt>
                <c:pt idx="4776">
                  <c:v>4.8701238000000001E-2</c:v>
                </c:pt>
                <c:pt idx="4777">
                  <c:v>4.8701238000000001E-2</c:v>
                </c:pt>
                <c:pt idx="4778">
                  <c:v>4.8701238000000001E-2</c:v>
                </c:pt>
                <c:pt idx="4779">
                  <c:v>4.8701238000000001E-2</c:v>
                </c:pt>
                <c:pt idx="4780">
                  <c:v>4.8701238000000001E-2</c:v>
                </c:pt>
                <c:pt idx="4781">
                  <c:v>4.8701238000000001E-2</c:v>
                </c:pt>
                <c:pt idx="4782">
                  <c:v>4.8701238000000001E-2</c:v>
                </c:pt>
                <c:pt idx="4783">
                  <c:v>4.8701238000000001E-2</c:v>
                </c:pt>
                <c:pt idx="4784">
                  <c:v>4.8701238000000001E-2</c:v>
                </c:pt>
                <c:pt idx="4785">
                  <c:v>4.8701238000000001E-2</c:v>
                </c:pt>
                <c:pt idx="4786">
                  <c:v>4.8701238000000001E-2</c:v>
                </c:pt>
                <c:pt idx="4787">
                  <c:v>4.8701238000000001E-2</c:v>
                </c:pt>
                <c:pt idx="4788">
                  <c:v>4.8701238000000001E-2</c:v>
                </c:pt>
                <c:pt idx="4789">
                  <c:v>4.8701238000000001E-2</c:v>
                </c:pt>
                <c:pt idx="4790">
                  <c:v>4.8701238000000001E-2</c:v>
                </c:pt>
                <c:pt idx="4791">
                  <c:v>4.8701238000000001E-2</c:v>
                </c:pt>
                <c:pt idx="4792">
                  <c:v>4.8701238000000001E-2</c:v>
                </c:pt>
                <c:pt idx="4793">
                  <c:v>4.8701238000000001E-2</c:v>
                </c:pt>
                <c:pt idx="4794">
                  <c:v>4.8701238000000001E-2</c:v>
                </c:pt>
                <c:pt idx="4795">
                  <c:v>4.8701238000000001E-2</c:v>
                </c:pt>
                <c:pt idx="4796">
                  <c:v>4.8701238000000001E-2</c:v>
                </c:pt>
                <c:pt idx="4797">
                  <c:v>4.8701238000000001E-2</c:v>
                </c:pt>
                <c:pt idx="4798">
                  <c:v>4.8701238000000001E-2</c:v>
                </c:pt>
                <c:pt idx="4799">
                  <c:v>4.8701238000000001E-2</c:v>
                </c:pt>
                <c:pt idx="4800">
                  <c:v>4.8701238000000001E-2</c:v>
                </c:pt>
                <c:pt idx="4801">
                  <c:v>4.8701238000000001E-2</c:v>
                </c:pt>
                <c:pt idx="4802">
                  <c:v>4.8701238000000001E-2</c:v>
                </c:pt>
                <c:pt idx="4803">
                  <c:v>4.8701238000000001E-2</c:v>
                </c:pt>
                <c:pt idx="4804">
                  <c:v>4.8701238000000001E-2</c:v>
                </c:pt>
                <c:pt idx="4805">
                  <c:v>4.8701238000000001E-2</c:v>
                </c:pt>
                <c:pt idx="4806">
                  <c:v>4.8701238000000001E-2</c:v>
                </c:pt>
                <c:pt idx="4807">
                  <c:v>4.8701238000000001E-2</c:v>
                </c:pt>
                <c:pt idx="4808">
                  <c:v>4.8701238000000001E-2</c:v>
                </c:pt>
                <c:pt idx="4809">
                  <c:v>4.8701238000000001E-2</c:v>
                </c:pt>
                <c:pt idx="4810">
                  <c:v>4.8701238000000001E-2</c:v>
                </c:pt>
                <c:pt idx="4811">
                  <c:v>4.8701238000000001E-2</c:v>
                </c:pt>
                <c:pt idx="4812">
                  <c:v>4.8701238000000001E-2</c:v>
                </c:pt>
                <c:pt idx="4813">
                  <c:v>4.8701238000000001E-2</c:v>
                </c:pt>
                <c:pt idx="4814">
                  <c:v>4.8701238000000001E-2</c:v>
                </c:pt>
                <c:pt idx="4815">
                  <c:v>4.8701238000000001E-2</c:v>
                </c:pt>
                <c:pt idx="4816">
                  <c:v>4.8701238000000001E-2</c:v>
                </c:pt>
                <c:pt idx="4817">
                  <c:v>4.8701238000000001E-2</c:v>
                </c:pt>
                <c:pt idx="4818">
                  <c:v>4.8701238000000001E-2</c:v>
                </c:pt>
                <c:pt idx="4819">
                  <c:v>4.8701238000000001E-2</c:v>
                </c:pt>
                <c:pt idx="4820">
                  <c:v>4.8701238000000001E-2</c:v>
                </c:pt>
                <c:pt idx="4821">
                  <c:v>4.8701238000000001E-2</c:v>
                </c:pt>
                <c:pt idx="4822">
                  <c:v>4.8701238000000001E-2</c:v>
                </c:pt>
                <c:pt idx="4823">
                  <c:v>4.8701238000000001E-2</c:v>
                </c:pt>
                <c:pt idx="4824">
                  <c:v>4.8701238000000001E-2</c:v>
                </c:pt>
                <c:pt idx="4825">
                  <c:v>4.8701238000000001E-2</c:v>
                </c:pt>
                <c:pt idx="4826">
                  <c:v>4.8701238000000001E-2</c:v>
                </c:pt>
                <c:pt idx="4827">
                  <c:v>4.8701238000000001E-2</c:v>
                </c:pt>
                <c:pt idx="4828">
                  <c:v>4.8701238000000001E-2</c:v>
                </c:pt>
                <c:pt idx="4829">
                  <c:v>4.8701238000000001E-2</c:v>
                </c:pt>
                <c:pt idx="4830">
                  <c:v>4.8701238000000001E-2</c:v>
                </c:pt>
                <c:pt idx="4831">
                  <c:v>4.8701238000000001E-2</c:v>
                </c:pt>
                <c:pt idx="4832">
                  <c:v>4.8701238000000001E-2</c:v>
                </c:pt>
                <c:pt idx="4833">
                  <c:v>4.8701238000000001E-2</c:v>
                </c:pt>
                <c:pt idx="4834">
                  <c:v>4.8701238000000001E-2</c:v>
                </c:pt>
                <c:pt idx="4835">
                  <c:v>4.8701238000000001E-2</c:v>
                </c:pt>
                <c:pt idx="4836">
                  <c:v>4.8701238000000001E-2</c:v>
                </c:pt>
                <c:pt idx="4837">
                  <c:v>4.8701238000000001E-2</c:v>
                </c:pt>
                <c:pt idx="4838">
                  <c:v>4.8701238000000001E-2</c:v>
                </c:pt>
                <c:pt idx="4839">
                  <c:v>4.8701238000000001E-2</c:v>
                </c:pt>
                <c:pt idx="4840">
                  <c:v>4.8701238000000001E-2</c:v>
                </c:pt>
                <c:pt idx="4841">
                  <c:v>4.8701238000000001E-2</c:v>
                </c:pt>
                <c:pt idx="4842">
                  <c:v>4.8701238000000001E-2</c:v>
                </c:pt>
                <c:pt idx="4843">
                  <c:v>4.8701238000000001E-2</c:v>
                </c:pt>
                <c:pt idx="4844">
                  <c:v>4.8701238000000001E-2</c:v>
                </c:pt>
                <c:pt idx="4845">
                  <c:v>4.8701238000000001E-2</c:v>
                </c:pt>
                <c:pt idx="4846">
                  <c:v>4.8701238000000001E-2</c:v>
                </c:pt>
                <c:pt idx="4847">
                  <c:v>4.8701238000000001E-2</c:v>
                </c:pt>
                <c:pt idx="4848">
                  <c:v>4.8701238000000001E-2</c:v>
                </c:pt>
                <c:pt idx="4849">
                  <c:v>4.8701238000000001E-2</c:v>
                </c:pt>
                <c:pt idx="4850">
                  <c:v>4.8701238000000001E-2</c:v>
                </c:pt>
                <c:pt idx="4851">
                  <c:v>4.8701238000000001E-2</c:v>
                </c:pt>
                <c:pt idx="4852">
                  <c:v>4.8701238000000001E-2</c:v>
                </c:pt>
                <c:pt idx="4853">
                  <c:v>4.8701238000000001E-2</c:v>
                </c:pt>
                <c:pt idx="4854">
                  <c:v>4.8701238000000001E-2</c:v>
                </c:pt>
                <c:pt idx="4855">
                  <c:v>4.8701238000000001E-2</c:v>
                </c:pt>
                <c:pt idx="4856">
                  <c:v>4.8701238000000001E-2</c:v>
                </c:pt>
                <c:pt idx="4857">
                  <c:v>4.8701238000000001E-2</c:v>
                </c:pt>
                <c:pt idx="4858">
                  <c:v>4.8701238000000001E-2</c:v>
                </c:pt>
                <c:pt idx="4859">
                  <c:v>4.8701238000000001E-2</c:v>
                </c:pt>
                <c:pt idx="4860">
                  <c:v>4.8701238000000001E-2</c:v>
                </c:pt>
                <c:pt idx="4861">
                  <c:v>4.8701238000000001E-2</c:v>
                </c:pt>
                <c:pt idx="4862">
                  <c:v>4.8701238000000001E-2</c:v>
                </c:pt>
                <c:pt idx="4863">
                  <c:v>4.8701238000000001E-2</c:v>
                </c:pt>
                <c:pt idx="4864">
                  <c:v>4.8701238000000001E-2</c:v>
                </c:pt>
                <c:pt idx="4865">
                  <c:v>4.8701238000000001E-2</c:v>
                </c:pt>
                <c:pt idx="4866">
                  <c:v>4.8701238000000001E-2</c:v>
                </c:pt>
                <c:pt idx="4867">
                  <c:v>4.8701238000000001E-2</c:v>
                </c:pt>
                <c:pt idx="4868">
                  <c:v>4.8701238000000001E-2</c:v>
                </c:pt>
                <c:pt idx="4869">
                  <c:v>4.8701238000000001E-2</c:v>
                </c:pt>
                <c:pt idx="4870">
                  <c:v>4.8701238000000001E-2</c:v>
                </c:pt>
                <c:pt idx="4871">
                  <c:v>4.8701238000000001E-2</c:v>
                </c:pt>
                <c:pt idx="4872">
                  <c:v>4.8701238000000001E-2</c:v>
                </c:pt>
                <c:pt idx="4873">
                  <c:v>4.8701238000000001E-2</c:v>
                </c:pt>
                <c:pt idx="4874">
                  <c:v>4.8701238000000001E-2</c:v>
                </c:pt>
                <c:pt idx="4875">
                  <c:v>4.8701238000000001E-2</c:v>
                </c:pt>
                <c:pt idx="4876">
                  <c:v>4.8701238000000001E-2</c:v>
                </c:pt>
                <c:pt idx="4877">
                  <c:v>4.8701238000000001E-2</c:v>
                </c:pt>
                <c:pt idx="4878">
                  <c:v>4.8701238000000001E-2</c:v>
                </c:pt>
                <c:pt idx="4879">
                  <c:v>4.8701238000000001E-2</c:v>
                </c:pt>
                <c:pt idx="4880">
                  <c:v>4.8701238000000001E-2</c:v>
                </c:pt>
                <c:pt idx="4881">
                  <c:v>4.8701238000000001E-2</c:v>
                </c:pt>
                <c:pt idx="4882">
                  <c:v>4.8701238000000001E-2</c:v>
                </c:pt>
                <c:pt idx="4883">
                  <c:v>4.8701238000000001E-2</c:v>
                </c:pt>
                <c:pt idx="4884">
                  <c:v>4.8701238000000001E-2</c:v>
                </c:pt>
                <c:pt idx="4885">
                  <c:v>4.8701238000000001E-2</c:v>
                </c:pt>
                <c:pt idx="4886">
                  <c:v>4.8701238000000001E-2</c:v>
                </c:pt>
                <c:pt idx="4887">
                  <c:v>4.8701238000000001E-2</c:v>
                </c:pt>
                <c:pt idx="4888">
                  <c:v>4.8701238000000001E-2</c:v>
                </c:pt>
                <c:pt idx="4889">
                  <c:v>4.8701238000000001E-2</c:v>
                </c:pt>
                <c:pt idx="4890">
                  <c:v>4.870124E-2</c:v>
                </c:pt>
                <c:pt idx="4891">
                  <c:v>4.870124E-2</c:v>
                </c:pt>
                <c:pt idx="4892">
                  <c:v>4.870124E-2</c:v>
                </c:pt>
                <c:pt idx="4893">
                  <c:v>4.870124E-2</c:v>
                </c:pt>
                <c:pt idx="4894">
                  <c:v>4.870124E-2</c:v>
                </c:pt>
                <c:pt idx="4895">
                  <c:v>4.870124E-2</c:v>
                </c:pt>
                <c:pt idx="4896">
                  <c:v>4.870124E-2</c:v>
                </c:pt>
                <c:pt idx="4897">
                  <c:v>4.870124E-2</c:v>
                </c:pt>
                <c:pt idx="4898">
                  <c:v>4.870124E-2</c:v>
                </c:pt>
                <c:pt idx="4899">
                  <c:v>4.8701244999999997E-2</c:v>
                </c:pt>
                <c:pt idx="4900">
                  <c:v>4.8701244999999997E-2</c:v>
                </c:pt>
                <c:pt idx="4901">
                  <c:v>4.9219944000000002E-2</c:v>
                </c:pt>
                <c:pt idx="4902">
                  <c:v>4.8802970000000001E-2</c:v>
                </c:pt>
                <c:pt idx="4903">
                  <c:v>4.951266E-2</c:v>
                </c:pt>
                <c:pt idx="4904">
                  <c:v>4.9697409999999997E-2</c:v>
                </c:pt>
                <c:pt idx="4905">
                  <c:v>4.8931179999999998E-2</c:v>
                </c:pt>
                <c:pt idx="4906">
                  <c:v>5.0492707999999997E-2</c:v>
                </c:pt>
                <c:pt idx="4907">
                  <c:v>5.4771606E-2</c:v>
                </c:pt>
                <c:pt idx="4908">
                  <c:v>5.6120730000000001E-2</c:v>
                </c:pt>
                <c:pt idx="4909">
                  <c:v>5.5643079999999998E-2</c:v>
                </c:pt>
                <c:pt idx="4910">
                  <c:v>6.0868364000000001E-2</c:v>
                </c:pt>
                <c:pt idx="4911">
                  <c:v>5.2292652000000002E-2</c:v>
                </c:pt>
                <c:pt idx="4912">
                  <c:v>7.2868279999999994E-2</c:v>
                </c:pt>
                <c:pt idx="4913">
                  <c:v>5.9194165999999999E-2</c:v>
                </c:pt>
                <c:pt idx="4914">
                  <c:v>6.796054E-2</c:v>
                </c:pt>
                <c:pt idx="4915">
                  <c:v>5.3427062999999997E-2</c:v>
                </c:pt>
                <c:pt idx="4916">
                  <c:v>5.0504542999999999E-2</c:v>
                </c:pt>
                <c:pt idx="4917">
                  <c:v>4.8750370000000001E-2</c:v>
                </c:pt>
                <c:pt idx="4918">
                  <c:v>4.9157569999999998E-2</c:v>
                </c:pt>
                <c:pt idx="4919">
                  <c:v>4.8830986E-2</c:v>
                </c:pt>
                <c:pt idx="4920">
                  <c:v>4.8701238000000001E-2</c:v>
                </c:pt>
                <c:pt idx="4921">
                  <c:v>4.8701238000000001E-2</c:v>
                </c:pt>
                <c:pt idx="4922">
                  <c:v>4.8701238000000001E-2</c:v>
                </c:pt>
                <c:pt idx="4923">
                  <c:v>4.8701238000000001E-2</c:v>
                </c:pt>
                <c:pt idx="4924">
                  <c:v>4.8701238000000001E-2</c:v>
                </c:pt>
                <c:pt idx="4925">
                  <c:v>4.8701238000000001E-2</c:v>
                </c:pt>
                <c:pt idx="4926">
                  <c:v>4.8701238000000001E-2</c:v>
                </c:pt>
                <c:pt idx="4927">
                  <c:v>4.8701238000000001E-2</c:v>
                </c:pt>
                <c:pt idx="4928">
                  <c:v>4.8701238000000001E-2</c:v>
                </c:pt>
                <c:pt idx="4929">
                  <c:v>4.8701238000000001E-2</c:v>
                </c:pt>
                <c:pt idx="4930">
                  <c:v>4.8701238000000001E-2</c:v>
                </c:pt>
                <c:pt idx="4931">
                  <c:v>4.8701238000000001E-2</c:v>
                </c:pt>
                <c:pt idx="4932">
                  <c:v>4.8701238000000001E-2</c:v>
                </c:pt>
                <c:pt idx="4933">
                  <c:v>4.8701238000000001E-2</c:v>
                </c:pt>
                <c:pt idx="4934">
                  <c:v>4.8701238000000001E-2</c:v>
                </c:pt>
                <c:pt idx="4935">
                  <c:v>4.8701238000000001E-2</c:v>
                </c:pt>
                <c:pt idx="4936">
                  <c:v>4.8701238000000001E-2</c:v>
                </c:pt>
                <c:pt idx="4937">
                  <c:v>4.8701238000000001E-2</c:v>
                </c:pt>
                <c:pt idx="4938">
                  <c:v>4.8701238000000001E-2</c:v>
                </c:pt>
                <c:pt idx="4939">
                  <c:v>4.8701238000000001E-2</c:v>
                </c:pt>
                <c:pt idx="4940">
                  <c:v>4.8701238000000001E-2</c:v>
                </c:pt>
                <c:pt idx="4941">
                  <c:v>4.8701238000000001E-2</c:v>
                </c:pt>
                <c:pt idx="4942">
                  <c:v>4.8701238000000001E-2</c:v>
                </c:pt>
                <c:pt idx="4943">
                  <c:v>4.8701238000000001E-2</c:v>
                </c:pt>
                <c:pt idx="4944">
                  <c:v>4.8701238000000001E-2</c:v>
                </c:pt>
                <c:pt idx="4945">
                  <c:v>4.8701238000000001E-2</c:v>
                </c:pt>
                <c:pt idx="4946">
                  <c:v>4.8701238000000001E-2</c:v>
                </c:pt>
                <c:pt idx="4947">
                  <c:v>4.8701238000000001E-2</c:v>
                </c:pt>
                <c:pt idx="4948">
                  <c:v>4.8701238000000001E-2</c:v>
                </c:pt>
                <c:pt idx="4949">
                  <c:v>4.8701238000000001E-2</c:v>
                </c:pt>
                <c:pt idx="4950">
                  <c:v>4.8701238000000001E-2</c:v>
                </c:pt>
                <c:pt idx="4951">
                  <c:v>4.8701238000000001E-2</c:v>
                </c:pt>
                <c:pt idx="4952">
                  <c:v>4.8701238000000001E-2</c:v>
                </c:pt>
                <c:pt idx="4953">
                  <c:v>4.8701238000000001E-2</c:v>
                </c:pt>
                <c:pt idx="4954">
                  <c:v>4.8701238000000001E-2</c:v>
                </c:pt>
                <c:pt idx="4955">
                  <c:v>4.8701238000000001E-2</c:v>
                </c:pt>
                <c:pt idx="4956">
                  <c:v>4.8701238000000001E-2</c:v>
                </c:pt>
                <c:pt idx="4957">
                  <c:v>4.8701238000000001E-2</c:v>
                </c:pt>
                <c:pt idx="4958">
                  <c:v>4.8701238000000001E-2</c:v>
                </c:pt>
                <c:pt idx="4959">
                  <c:v>4.8701238000000001E-2</c:v>
                </c:pt>
                <c:pt idx="4960">
                  <c:v>4.8701238000000001E-2</c:v>
                </c:pt>
                <c:pt idx="4961">
                  <c:v>4.8701238000000001E-2</c:v>
                </c:pt>
                <c:pt idx="4962">
                  <c:v>4.8701238000000001E-2</c:v>
                </c:pt>
                <c:pt idx="4963">
                  <c:v>4.8701238000000001E-2</c:v>
                </c:pt>
                <c:pt idx="4964">
                  <c:v>4.8701238000000001E-2</c:v>
                </c:pt>
                <c:pt idx="4965">
                  <c:v>4.8701238000000001E-2</c:v>
                </c:pt>
                <c:pt idx="4966">
                  <c:v>4.8701238000000001E-2</c:v>
                </c:pt>
                <c:pt idx="4967">
                  <c:v>4.8701238000000001E-2</c:v>
                </c:pt>
                <c:pt idx="4968">
                  <c:v>4.8701238000000001E-2</c:v>
                </c:pt>
                <c:pt idx="4969">
                  <c:v>4.8701238000000001E-2</c:v>
                </c:pt>
                <c:pt idx="4970">
                  <c:v>4.8701238000000001E-2</c:v>
                </c:pt>
                <c:pt idx="4971">
                  <c:v>4.8701238000000001E-2</c:v>
                </c:pt>
                <c:pt idx="4972">
                  <c:v>4.8701238000000001E-2</c:v>
                </c:pt>
                <c:pt idx="4973">
                  <c:v>4.8701238000000001E-2</c:v>
                </c:pt>
                <c:pt idx="4974">
                  <c:v>4.8701238000000001E-2</c:v>
                </c:pt>
                <c:pt idx="4975">
                  <c:v>4.8701238000000001E-2</c:v>
                </c:pt>
                <c:pt idx="4976">
                  <c:v>4.8701238000000001E-2</c:v>
                </c:pt>
                <c:pt idx="4977">
                  <c:v>4.8701238000000001E-2</c:v>
                </c:pt>
                <c:pt idx="4978">
                  <c:v>4.8701238000000001E-2</c:v>
                </c:pt>
                <c:pt idx="4979">
                  <c:v>4.8701238000000001E-2</c:v>
                </c:pt>
                <c:pt idx="4980">
                  <c:v>4.870124E-2</c:v>
                </c:pt>
                <c:pt idx="4981">
                  <c:v>4.8701238000000001E-2</c:v>
                </c:pt>
                <c:pt idx="4982">
                  <c:v>4.870124E-2</c:v>
                </c:pt>
                <c:pt idx="4983">
                  <c:v>4.870124E-2</c:v>
                </c:pt>
                <c:pt idx="4984">
                  <c:v>4.870124E-2</c:v>
                </c:pt>
                <c:pt idx="4985">
                  <c:v>4.8701238000000001E-2</c:v>
                </c:pt>
                <c:pt idx="4986">
                  <c:v>4.8701238000000001E-2</c:v>
                </c:pt>
                <c:pt idx="4987">
                  <c:v>4.8701238000000001E-2</c:v>
                </c:pt>
                <c:pt idx="4988">
                  <c:v>4.8701238000000001E-2</c:v>
                </c:pt>
                <c:pt idx="4989">
                  <c:v>4.8701238000000001E-2</c:v>
                </c:pt>
                <c:pt idx="4990">
                  <c:v>4.8701238000000001E-2</c:v>
                </c:pt>
                <c:pt idx="4991">
                  <c:v>4.8701238000000001E-2</c:v>
                </c:pt>
                <c:pt idx="4992">
                  <c:v>4.8701238000000001E-2</c:v>
                </c:pt>
                <c:pt idx="4993">
                  <c:v>4.8701238000000001E-2</c:v>
                </c:pt>
                <c:pt idx="4994">
                  <c:v>4.8701238000000001E-2</c:v>
                </c:pt>
                <c:pt idx="4995">
                  <c:v>4.8701238000000001E-2</c:v>
                </c:pt>
                <c:pt idx="4996">
                  <c:v>4.8701238000000001E-2</c:v>
                </c:pt>
                <c:pt idx="4997">
                  <c:v>4.8701238000000001E-2</c:v>
                </c:pt>
                <c:pt idx="4998">
                  <c:v>4.8701238000000001E-2</c:v>
                </c:pt>
                <c:pt idx="4999">
                  <c:v>4.8701238000000001E-2</c:v>
                </c:pt>
                <c:pt idx="5000">
                  <c:v>4.8701238000000001E-2</c:v>
                </c:pt>
                <c:pt idx="5001">
                  <c:v>4.8701238000000001E-2</c:v>
                </c:pt>
                <c:pt idx="5002">
                  <c:v>4.8701238000000001E-2</c:v>
                </c:pt>
                <c:pt idx="5003">
                  <c:v>4.8701238000000001E-2</c:v>
                </c:pt>
                <c:pt idx="5004">
                  <c:v>4.8701238000000001E-2</c:v>
                </c:pt>
                <c:pt idx="5005">
                  <c:v>4.8701238000000001E-2</c:v>
                </c:pt>
                <c:pt idx="5006">
                  <c:v>4.8701238000000001E-2</c:v>
                </c:pt>
                <c:pt idx="5007">
                  <c:v>4.8701238000000001E-2</c:v>
                </c:pt>
                <c:pt idx="5008">
                  <c:v>4.8701238000000001E-2</c:v>
                </c:pt>
                <c:pt idx="5009">
                  <c:v>4.8701238000000001E-2</c:v>
                </c:pt>
                <c:pt idx="5010">
                  <c:v>4.8701238000000001E-2</c:v>
                </c:pt>
                <c:pt idx="5011">
                  <c:v>4.8701238000000001E-2</c:v>
                </c:pt>
                <c:pt idx="5012">
                  <c:v>4.8701238000000001E-2</c:v>
                </c:pt>
                <c:pt idx="5013">
                  <c:v>4.8701238000000001E-2</c:v>
                </c:pt>
                <c:pt idx="5014">
                  <c:v>4.8701238000000001E-2</c:v>
                </c:pt>
                <c:pt idx="5015">
                  <c:v>4.8701238000000001E-2</c:v>
                </c:pt>
                <c:pt idx="5016">
                  <c:v>4.8701238000000001E-2</c:v>
                </c:pt>
                <c:pt idx="5017">
                  <c:v>4.8701238000000001E-2</c:v>
                </c:pt>
                <c:pt idx="5018">
                  <c:v>4.8701238000000001E-2</c:v>
                </c:pt>
                <c:pt idx="5019">
                  <c:v>4.8701238000000001E-2</c:v>
                </c:pt>
                <c:pt idx="5020">
                  <c:v>4.8701238000000001E-2</c:v>
                </c:pt>
                <c:pt idx="5021">
                  <c:v>4.8701238000000001E-2</c:v>
                </c:pt>
                <c:pt idx="5022">
                  <c:v>4.8701238000000001E-2</c:v>
                </c:pt>
                <c:pt idx="5023">
                  <c:v>4.8701238000000001E-2</c:v>
                </c:pt>
                <c:pt idx="5024">
                  <c:v>4.8701238000000001E-2</c:v>
                </c:pt>
                <c:pt idx="5025">
                  <c:v>4.8701238000000001E-2</c:v>
                </c:pt>
                <c:pt idx="5026">
                  <c:v>4.8701238000000001E-2</c:v>
                </c:pt>
                <c:pt idx="5027">
                  <c:v>4.8701238000000001E-2</c:v>
                </c:pt>
                <c:pt idx="5028">
                  <c:v>4.8701238000000001E-2</c:v>
                </c:pt>
                <c:pt idx="5029">
                  <c:v>4.8701238000000001E-2</c:v>
                </c:pt>
                <c:pt idx="5030">
                  <c:v>4.8701238000000001E-2</c:v>
                </c:pt>
                <c:pt idx="5031">
                  <c:v>4.8701238000000001E-2</c:v>
                </c:pt>
                <c:pt idx="5032">
                  <c:v>4.8701238000000001E-2</c:v>
                </c:pt>
                <c:pt idx="5033">
                  <c:v>4.8701238000000001E-2</c:v>
                </c:pt>
                <c:pt idx="5034">
                  <c:v>4.8701238000000001E-2</c:v>
                </c:pt>
                <c:pt idx="5035">
                  <c:v>4.8701238000000001E-2</c:v>
                </c:pt>
                <c:pt idx="5036">
                  <c:v>4.8701238000000001E-2</c:v>
                </c:pt>
                <c:pt idx="5037">
                  <c:v>4.8701238000000001E-2</c:v>
                </c:pt>
                <c:pt idx="5038">
                  <c:v>4.8701238000000001E-2</c:v>
                </c:pt>
                <c:pt idx="5039">
                  <c:v>4.8701238000000001E-2</c:v>
                </c:pt>
                <c:pt idx="5040">
                  <c:v>4.8701238000000001E-2</c:v>
                </c:pt>
                <c:pt idx="5041">
                  <c:v>4.8701238000000001E-2</c:v>
                </c:pt>
                <c:pt idx="5042">
                  <c:v>4.8701238000000001E-2</c:v>
                </c:pt>
                <c:pt idx="5043">
                  <c:v>4.8701238000000001E-2</c:v>
                </c:pt>
                <c:pt idx="5044">
                  <c:v>4.8701238000000001E-2</c:v>
                </c:pt>
                <c:pt idx="5045">
                  <c:v>4.8701238000000001E-2</c:v>
                </c:pt>
                <c:pt idx="5046">
                  <c:v>4.8701238000000001E-2</c:v>
                </c:pt>
                <c:pt idx="5047">
                  <c:v>4.8701238000000001E-2</c:v>
                </c:pt>
                <c:pt idx="5048">
                  <c:v>4.8701238000000001E-2</c:v>
                </c:pt>
                <c:pt idx="5049">
                  <c:v>4.8701238000000001E-2</c:v>
                </c:pt>
                <c:pt idx="5050">
                  <c:v>4.8701238000000001E-2</c:v>
                </c:pt>
                <c:pt idx="5051">
                  <c:v>4.8701238000000001E-2</c:v>
                </c:pt>
                <c:pt idx="5052">
                  <c:v>4.8701238000000001E-2</c:v>
                </c:pt>
                <c:pt idx="5053">
                  <c:v>4.8701238000000001E-2</c:v>
                </c:pt>
                <c:pt idx="5054">
                  <c:v>4.8701238000000001E-2</c:v>
                </c:pt>
                <c:pt idx="5055">
                  <c:v>4.8701238000000001E-2</c:v>
                </c:pt>
                <c:pt idx="5056">
                  <c:v>4.8701238000000001E-2</c:v>
                </c:pt>
                <c:pt idx="5057">
                  <c:v>4.8701238000000001E-2</c:v>
                </c:pt>
                <c:pt idx="5058">
                  <c:v>4.8701238000000001E-2</c:v>
                </c:pt>
                <c:pt idx="5059">
                  <c:v>4.8701238000000001E-2</c:v>
                </c:pt>
                <c:pt idx="5060">
                  <c:v>4.8701238000000001E-2</c:v>
                </c:pt>
                <c:pt idx="5061">
                  <c:v>4.8701238000000001E-2</c:v>
                </c:pt>
                <c:pt idx="5062">
                  <c:v>4.8701238000000001E-2</c:v>
                </c:pt>
                <c:pt idx="5063">
                  <c:v>4.8701238000000001E-2</c:v>
                </c:pt>
                <c:pt idx="5064">
                  <c:v>4.8701238000000001E-2</c:v>
                </c:pt>
                <c:pt idx="5065">
                  <c:v>4.870124E-2</c:v>
                </c:pt>
                <c:pt idx="5066">
                  <c:v>4.8701238000000001E-2</c:v>
                </c:pt>
                <c:pt idx="5067">
                  <c:v>4.8701238000000001E-2</c:v>
                </c:pt>
                <c:pt idx="5068">
                  <c:v>4.8701238000000001E-2</c:v>
                </c:pt>
                <c:pt idx="5069">
                  <c:v>4.8701238000000001E-2</c:v>
                </c:pt>
                <c:pt idx="5070">
                  <c:v>4.8701238000000001E-2</c:v>
                </c:pt>
                <c:pt idx="5071">
                  <c:v>4.8701238000000001E-2</c:v>
                </c:pt>
                <c:pt idx="5072">
                  <c:v>4.8701238000000001E-2</c:v>
                </c:pt>
                <c:pt idx="5073">
                  <c:v>4.8701238000000001E-2</c:v>
                </c:pt>
                <c:pt idx="5074">
                  <c:v>4.8701238000000001E-2</c:v>
                </c:pt>
                <c:pt idx="5075">
                  <c:v>4.8701238000000001E-2</c:v>
                </c:pt>
                <c:pt idx="5076">
                  <c:v>4.8701238000000001E-2</c:v>
                </c:pt>
                <c:pt idx="5077">
                  <c:v>4.8701238000000001E-2</c:v>
                </c:pt>
                <c:pt idx="5078">
                  <c:v>4.8701238000000001E-2</c:v>
                </c:pt>
                <c:pt idx="5079">
                  <c:v>4.8701238000000001E-2</c:v>
                </c:pt>
                <c:pt idx="5080">
                  <c:v>4.8701238000000001E-2</c:v>
                </c:pt>
                <c:pt idx="5081">
                  <c:v>4.8701238000000001E-2</c:v>
                </c:pt>
                <c:pt idx="5082">
                  <c:v>4.8701238000000001E-2</c:v>
                </c:pt>
                <c:pt idx="5083">
                  <c:v>4.8701238000000001E-2</c:v>
                </c:pt>
                <c:pt idx="5084">
                  <c:v>4.8701238000000001E-2</c:v>
                </c:pt>
                <c:pt idx="5085">
                  <c:v>4.8701238000000001E-2</c:v>
                </c:pt>
                <c:pt idx="5086">
                  <c:v>4.8701238000000001E-2</c:v>
                </c:pt>
                <c:pt idx="5087">
                  <c:v>4.8701238000000001E-2</c:v>
                </c:pt>
                <c:pt idx="5088">
                  <c:v>4.8701238000000001E-2</c:v>
                </c:pt>
                <c:pt idx="5089">
                  <c:v>4.8701238000000001E-2</c:v>
                </c:pt>
                <c:pt idx="5090">
                  <c:v>4.8701238000000001E-2</c:v>
                </c:pt>
                <c:pt idx="5091">
                  <c:v>4.8701238000000001E-2</c:v>
                </c:pt>
                <c:pt idx="5092">
                  <c:v>4.8701238000000001E-2</c:v>
                </c:pt>
                <c:pt idx="5093">
                  <c:v>4.8701238000000001E-2</c:v>
                </c:pt>
                <c:pt idx="5094">
                  <c:v>4.8701238000000001E-2</c:v>
                </c:pt>
                <c:pt idx="5095">
                  <c:v>4.8701238000000001E-2</c:v>
                </c:pt>
                <c:pt idx="5096">
                  <c:v>4.8701238000000001E-2</c:v>
                </c:pt>
                <c:pt idx="5097">
                  <c:v>4.8701238000000001E-2</c:v>
                </c:pt>
                <c:pt idx="5098">
                  <c:v>4.8701238000000001E-2</c:v>
                </c:pt>
                <c:pt idx="5099">
                  <c:v>4.8701238000000001E-2</c:v>
                </c:pt>
                <c:pt idx="5100">
                  <c:v>4.8701238000000001E-2</c:v>
                </c:pt>
                <c:pt idx="5101">
                  <c:v>4.870124E-2</c:v>
                </c:pt>
                <c:pt idx="5102">
                  <c:v>4.870124E-2</c:v>
                </c:pt>
                <c:pt idx="5103">
                  <c:v>4.870124E-2</c:v>
                </c:pt>
                <c:pt idx="5104">
                  <c:v>4.870124E-2</c:v>
                </c:pt>
                <c:pt idx="5105">
                  <c:v>4.870124E-2</c:v>
                </c:pt>
                <c:pt idx="5106">
                  <c:v>4.870124E-2</c:v>
                </c:pt>
                <c:pt idx="5107">
                  <c:v>4.870124E-2</c:v>
                </c:pt>
                <c:pt idx="5108">
                  <c:v>4.870124E-2</c:v>
                </c:pt>
                <c:pt idx="5109">
                  <c:v>4.8701244999999997E-2</c:v>
                </c:pt>
                <c:pt idx="5110">
                  <c:v>4.8701244999999997E-2</c:v>
                </c:pt>
                <c:pt idx="5111">
                  <c:v>4.8701244999999997E-2</c:v>
                </c:pt>
                <c:pt idx="5112">
                  <c:v>4.8701244999999997E-2</c:v>
                </c:pt>
                <c:pt idx="5113">
                  <c:v>4.8701244999999997E-2</c:v>
                </c:pt>
                <c:pt idx="5114">
                  <c:v>4.8925259999999998E-2</c:v>
                </c:pt>
                <c:pt idx="5115">
                  <c:v>4.8701244999999997E-2</c:v>
                </c:pt>
                <c:pt idx="5116">
                  <c:v>4.9264589999999997E-2</c:v>
                </c:pt>
                <c:pt idx="5117">
                  <c:v>4.8706310000000003E-2</c:v>
                </c:pt>
                <c:pt idx="5118">
                  <c:v>4.8957611999999998E-2</c:v>
                </c:pt>
                <c:pt idx="5119">
                  <c:v>4.9322339999999999E-2</c:v>
                </c:pt>
                <c:pt idx="5120">
                  <c:v>5.0665155000000003E-2</c:v>
                </c:pt>
                <c:pt idx="5121">
                  <c:v>4.9578898000000003E-2</c:v>
                </c:pt>
                <c:pt idx="5122">
                  <c:v>5.3209487E-2</c:v>
                </c:pt>
                <c:pt idx="5123">
                  <c:v>4.9353429999999997E-2</c:v>
                </c:pt>
                <c:pt idx="5124">
                  <c:v>5.4468844000000002E-2</c:v>
                </c:pt>
                <c:pt idx="5125">
                  <c:v>5.8766466000000003E-2</c:v>
                </c:pt>
                <c:pt idx="5126">
                  <c:v>5.4467224000000002E-2</c:v>
                </c:pt>
                <c:pt idx="5127">
                  <c:v>5.7756285999999997E-2</c:v>
                </c:pt>
                <c:pt idx="5128">
                  <c:v>6.5224240000000003E-2</c:v>
                </c:pt>
                <c:pt idx="5129">
                  <c:v>6.2843375000000007E-2</c:v>
                </c:pt>
                <c:pt idx="5130">
                  <c:v>6.7401130000000004E-2</c:v>
                </c:pt>
                <c:pt idx="5131">
                  <c:v>7.1326150000000005E-2</c:v>
                </c:pt>
                <c:pt idx="5132">
                  <c:v>7.4434765E-2</c:v>
                </c:pt>
                <c:pt idx="5133">
                  <c:v>7.5253749999999994E-2</c:v>
                </c:pt>
                <c:pt idx="5134">
                  <c:v>7.0902519999999997E-2</c:v>
                </c:pt>
                <c:pt idx="5135">
                  <c:v>7.5466595999999997E-2</c:v>
                </c:pt>
                <c:pt idx="5136">
                  <c:v>5.3414516000000002E-2</c:v>
                </c:pt>
                <c:pt idx="5137">
                  <c:v>7.6733570000000001E-2</c:v>
                </c:pt>
                <c:pt idx="5138">
                  <c:v>5.9579449999999999E-2</c:v>
                </c:pt>
                <c:pt idx="5139">
                  <c:v>6.8697110000000006E-2</c:v>
                </c:pt>
                <c:pt idx="5140">
                  <c:v>7.9869780000000001E-2</c:v>
                </c:pt>
                <c:pt idx="5141">
                  <c:v>6.6505519999999999E-2</c:v>
                </c:pt>
                <c:pt idx="5142">
                  <c:v>8.201725E-2</c:v>
                </c:pt>
                <c:pt idx="5143">
                  <c:v>8.1689189999999995E-2</c:v>
                </c:pt>
                <c:pt idx="5144">
                  <c:v>6.0993075000000001E-2</c:v>
                </c:pt>
                <c:pt idx="5145">
                  <c:v>5.6002512999999997E-2</c:v>
                </c:pt>
                <c:pt idx="5146">
                  <c:v>7.5811580000000003E-2</c:v>
                </c:pt>
                <c:pt idx="5147">
                  <c:v>6.1296266000000002E-2</c:v>
                </c:pt>
                <c:pt idx="5148">
                  <c:v>6.2046959999999998E-2</c:v>
                </c:pt>
                <c:pt idx="5149">
                  <c:v>5.1266590000000001E-2</c:v>
                </c:pt>
                <c:pt idx="5150">
                  <c:v>4.8954672999999997E-2</c:v>
                </c:pt>
                <c:pt idx="5151">
                  <c:v>4.8701238000000001E-2</c:v>
                </c:pt>
                <c:pt idx="5152">
                  <c:v>4.8802911999999997E-2</c:v>
                </c:pt>
                <c:pt idx="5153">
                  <c:v>4.8701238000000001E-2</c:v>
                </c:pt>
                <c:pt idx="5154">
                  <c:v>4.8701238000000001E-2</c:v>
                </c:pt>
                <c:pt idx="5155">
                  <c:v>4.8701238000000001E-2</c:v>
                </c:pt>
                <c:pt idx="5156">
                  <c:v>4.8701238000000001E-2</c:v>
                </c:pt>
                <c:pt idx="5157">
                  <c:v>4.8701238000000001E-2</c:v>
                </c:pt>
                <c:pt idx="5158">
                  <c:v>4.8701238000000001E-2</c:v>
                </c:pt>
                <c:pt idx="5159">
                  <c:v>4.8701238000000001E-2</c:v>
                </c:pt>
                <c:pt idx="5160">
                  <c:v>4.8701238000000001E-2</c:v>
                </c:pt>
                <c:pt idx="5161">
                  <c:v>4.8701238000000001E-2</c:v>
                </c:pt>
                <c:pt idx="5162">
                  <c:v>4.8701238000000001E-2</c:v>
                </c:pt>
                <c:pt idx="5163">
                  <c:v>4.8701238000000001E-2</c:v>
                </c:pt>
                <c:pt idx="5164">
                  <c:v>4.8701238000000001E-2</c:v>
                </c:pt>
                <c:pt idx="5165">
                  <c:v>4.8701238000000001E-2</c:v>
                </c:pt>
                <c:pt idx="5166">
                  <c:v>4.8701238000000001E-2</c:v>
                </c:pt>
                <c:pt idx="5167">
                  <c:v>4.8701238000000001E-2</c:v>
                </c:pt>
                <c:pt idx="5168">
                  <c:v>4.8701238000000001E-2</c:v>
                </c:pt>
                <c:pt idx="5169">
                  <c:v>4.8701238000000001E-2</c:v>
                </c:pt>
                <c:pt idx="5170">
                  <c:v>4.8701238000000001E-2</c:v>
                </c:pt>
                <c:pt idx="5171">
                  <c:v>4.8701238000000001E-2</c:v>
                </c:pt>
                <c:pt idx="5172">
                  <c:v>4.8701238000000001E-2</c:v>
                </c:pt>
                <c:pt idx="5173">
                  <c:v>4.8701238000000001E-2</c:v>
                </c:pt>
                <c:pt idx="5174">
                  <c:v>4.8701238000000001E-2</c:v>
                </c:pt>
                <c:pt idx="5175">
                  <c:v>4.8701238000000001E-2</c:v>
                </c:pt>
                <c:pt idx="5176">
                  <c:v>4.8701238000000001E-2</c:v>
                </c:pt>
                <c:pt idx="5177">
                  <c:v>4.8701238000000001E-2</c:v>
                </c:pt>
                <c:pt idx="5178">
                  <c:v>4.8701238000000001E-2</c:v>
                </c:pt>
                <c:pt idx="5179">
                  <c:v>4.8701238000000001E-2</c:v>
                </c:pt>
                <c:pt idx="5180">
                  <c:v>4.8701238000000001E-2</c:v>
                </c:pt>
                <c:pt idx="5181">
                  <c:v>4.8701238000000001E-2</c:v>
                </c:pt>
                <c:pt idx="5182">
                  <c:v>4.8701238000000001E-2</c:v>
                </c:pt>
                <c:pt idx="5183">
                  <c:v>4.8701238000000001E-2</c:v>
                </c:pt>
                <c:pt idx="5184">
                  <c:v>4.8701238000000001E-2</c:v>
                </c:pt>
                <c:pt idx="5185">
                  <c:v>4.8701238000000001E-2</c:v>
                </c:pt>
                <c:pt idx="5186">
                  <c:v>4.8701238000000001E-2</c:v>
                </c:pt>
                <c:pt idx="5187">
                  <c:v>4.8701238000000001E-2</c:v>
                </c:pt>
                <c:pt idx="5188">
                  <c:v>4.8701238000000001E-2</c:v>
                </c:pt>
                <c:pt idx="5189">
                  <c:v>4.8701238000000001E-2</c:v>
                </c:pt>
                <c:pt idx="5190">
                  <c:v>4.8701238000000001E-2</c:v>
                </c:pt>
                <c:pt idx="5191">
                  <c:v>4.8701238000000001E-2</c:v>
                </c:pt>
                <c:pt idx="5192">
                  <c:v>4.8701238000000001E-2</c:v>
                </c:pt>
                <c:pt idx="5193">
                  <c:v>4.8701238000000001E-2</c:v>
                </c:pt>
                <c:pt idx="5194">
                  <c:v>4.8701238000000001E-2</c:v>
                </c:pt>
                <c:pt idx="5195">
                  <c:v>4.8701238000000001E-2</c:v>
                </c:pt>
                <c:pt idx="5196">
                  <c:v>4.8701238000000001E-2</c:v>
                </c:pt>
                <c:pt idx="5197">
                  <c:v>4.8701238000000001E-2</c:v>
                </c:pt>
                <c:pt idx="5198">
                  <c:v>4.8701238000000001E-2</c:v>
                </c:pt>
                <c:pt idx="5199">
                  <c:v>4.8701238000000001E-2</c:v>
                </c:pt>
                <c:pt idx="5200">
                  <c:v>4.8701238000000001E-2</c:v>
                </c:pt>
                <c:pt idx="5201">
                  <c:v>4.8701238000000001E-2</c:v>
                </c:pt>
                <c:pt idx="5202">
                  <c:v>4.8701238000000001E-2</c:v>
                </c:pt>
                <c:pt idx="5203">
                  <c:v>4.8701238000000001E-2</c:v>
                </c:pt>
                <c:pt idx="5204">
                  <c:v>4.8701238000000001E-2</c:v>
                </c:pt>
                <c:pt idx="5205">
                  <c:v>4.8701238000000001E-2</c:v>
                </c:pt>
                <c:pt idx="5206">
                  <c:v>4.8701238000000001E-2</c:v>
                </c:pt>
                <c:pt idx="5207">
                  <c:v>4.8701238000000001E-2</c:v>
                </c:pt>
                <c:pt idx="5208">
                  <c:v>4.8701238000000001E-2</c:v>
                </c:pt>
                <c:pt idx="5209">
                  <c:v>4.8701238000000001E-2</c:v>
                </c:pt>
                <c:pt idx="5210">
                  <c:v>4.8701238000000001E-2</c:v>
                </c:pt>
                <c:pt idx="5211">
                  <c:v>4.8701238000000001E-2</c:v>
                </c:pt>
                <c:pt idx="5212">
                  <c:v>4.8701238000000001E-2</c:v>
                </c:pt>
                <c:pt idx="5213">
                  <c:v>4.8701238000000001E-2</c:v>
                </c:pt>
                <c:pt idx="5214">
                  <c:v>4.8701238000000001E-2</c:v>
                </c:pt>
                <c:pt idx="5215">
                  <c:v>4.8701238000000001E-2</c:v>
                </c:pt>
                <c:pt idx="5216">
                  <c:v>4.8701238000000001E-2</c:v>
                </c:pt>
                <c:pt idx="5217">
                  <c:v>4.8701238000000001E-2</c:v>
                </c:pt>
                <c:pt idx="5218">
                  <c:v>4.8701238000000001E-2</c:v>
                </c:pt>
                <c:pt idx="5219">
                  <c:v>4.8701238000000001E-2</c:v>
                </c:pt>
                <c:pt idx="5220">
                  <c:v>4.8701238000000001E-2</c:v>
                </c:pt>
                <c:pt idx="5221">
                  <c:v>4.8701238000000001E-2</c:v>
                </c:pt>
                <c:pt idx="5222">
                  <c:v>4.8701238000000001E-2</c:v>
                </c:pt>
                <c:pt idx="5223">
                  <c:v>4.8701238000000001E-2</c:v>
                </c:pt>
                <c:pt idx="5224">
                  <c:v>4.8701238000000001E-2</c:v>
                </c:pt>
                <c:pt idx="5225">
                  <c:v>4.8701238000000001E-2</c:v>
                </c:pt>
                <c:pt idx="5226">
                  <c:v>4.8701238000000001E-2</c:v>
                </c:pt>
                <c:pt idx="5227">
                  <c:v>4.8701238000000001E-2</c:v>
                </c:pt>
                <c:pt idx="5228">
                  <c:v>4.8701238000000001E-2</c:v>
                </c:pt>
                <c:pt idx="5229">
                  <c:v>4.8701238000000001E-2</c:v>
                </c:pt>
                <c:pt idx="5230">
                  <c:v>4.8701238000000001E-2</c:v>
                </c:pt>
                <c:pt idx="5231">
                  <c:v>4.8701238000000001E-2</c:v>
                </c:pt>
                <c:pt idx="5232">
                  <c:v>4.8701238000000001E-2</c:v>
                </c:pt>
                <c:pt idx="5233">
                  <c:v>4.8701238000000001E-2</c:v>
                </c:pt>
                <c:pt idx="5234">
                  <c:v>4.8701238000000001E-2</c:v>
                </c:pt>
                <c:pt idx="5235">
                  <c:v>4.8701238000000001E-2</c:v>
                </c:pt>
                <c:pt idx="5236">
                  <c:v>4.8701238000000001E-2</c:v>
                </c:pt>
                <c:pt idx="5237">
                  <c:v>4.8701238000000001E-2</c:v>
                </c:pt>
                <c:pt idx="5238">
                  <c:v>4.8701238000000001E-2</c:v>
                </c:pt>
                <c:pt idx="5239">
                  <c:v>4.8701238000000001E-2</c:v>
                </c:pt>
                <c:pt idx="5240">
                  <c:v>4.8701238000000001E-2</c:v>
                </c:pt>
                <c:pt idx="5241">
                  <c:v>4.8701238000000001E-2</c:v>
                </c:pt>
                <c:pt idx="5242">
                  <c:v>4.8701238000000001E-2</c:v>
                </c:pt>
                <c:pt idx="5243">
                  <c:v>4.8701238000000001E-2</c:v>
                </c:pt>
                <c:pt idx="5244">
                  <c:v>4.8701238000000001E-2</c:v>
                </c:pt>
                <c:pt idx="5245">
                  <c:v>4.8701238000000001E-2</c:v>
                </c:pt>
                <c:pt idx="5246">
                  <c:v>4.8701238000000001E-2</c:v>
                </c:pt>
                <c:pt idx="5247">
                  <c:v>4.8701238000000001E-2</c:v>
                </c:pt>
                <c:pt idx="5248">
                  <c:v>4.8701238000000001E-2</c:v>
                </c:pt>
                <c:pt idx="5249">
                  <c:v>4.8701238000000001E-2</c:v>
                </c:pt>
                <c:pt idx="5250">
                  <c:v>4.8701238000000001E-2</c:v>
                </c:pt>
                <c:pt idx="5251">
                  <c:v>4.8701238000000001E-2</c:v>
                </c:pt>
                <c:pt idx="5252">
                  <c:v>4.8701238000000001E-2</c:v>
                </c:pt>
                <c:pt idx="5253">
                  <c:v>4.8701238000000001E-2</c:v>
                </c:pt>
                <c:pt idx="5254">
                  <c:v>4.8701238000000001E-2</c:v>
                </c:pt>
                <c:pt idx="5255">
                  <c:v>4.8701238000000001E-2</c:v>
                </c:pt>
                <c:pt idx="5256">
                  <c:v>4.8701238000000001E-2</c:v>
                </c:pt>
                <c:pt idx="5257">
                  <c:v>4.8701238000000001E-2</c:v>
                </c:pt>
                <c:pt idx="5258">
                  <c:v>4.8701238000000001E-2</c:v>
                </c:pt>
                <c:pt idx="5259">
                  <c:v>4.8701238000000001E-2</c:v>
                </c:pt>
                <c:pt idx="5260">
                  <c:v>4.8701238000000001E-2</c:v>
                </c:pt>
                <c:pt idx="5261">
                  <c:v>4.8701238000000001E-2</c:v>
                </c:pt>
                <c:pt idx="5262">
                  <c:v>4.8701238000000001E-2</c:v>
                </c:pt>
                <c:pt idx="5263">
                  <c:v>4.8701238000000001E-2</c:v>
                </c:pt>
                <c:pt idx="5264">
                  <c:v>4.8701238000000001E-2</c:v>
                </c:pt>
                <c:pt idx="5265">
                  <c:v>4.8701238000000001E-2</c:v>
                </c:pt>
                <c:pt idx="5266">
                  <c:v>4.8701238000000001E-2</c:v>
                </c:pt>
                <c:pt idx="5267">
                  <c:v>4.8701238000000001E-2</c:v>
                </c:pt>
                <c:pt idx="5268">
                  <c:v>4.8701238000000001E-2</c:v>
                </c:pt>
                <c:pt idx="5269">
                  <c:v>4.8701238000000001E-2</c:v>
                </c:pt>
                <c:pt idx="5270">
                  <c:v>4.8701238000000001E-2</c:v>
                </c:pt>
                <c:pt idx="5271">
                  <c:v>4.8701238000000001E-2</c:v>
                </c:pt>
                <c:pt idx="5272">
                  <c:v>4.8701238000000001E-2</c:v>
                </c:pt>
                <c:pt idx="5273">
                  <c:v>4.8701238000000001E-2</c:v>
                </c:pt>
                <c:pt idx="5274">
                  <c:v>4.8701238000000001E-2</c:v>
                </c:pt>
                <c:pt idx="5275">
                  <c:v>4.8701238000000001E-2</c:v>
                </c:pt>
                <c:pt idx="5276">
                  <c:v>4.8701238000000001E-2</c:v>
                </c:pt>
                <c:pt idx="5277">
                  <c:v>4.8701238000000001E-2</c:v>
                </c:pt>
                <c:pt idx="5278">
                  <c:v>4.8701238000000001E-2</c:v>
                </c:pt>
                <c:pt idx="5279">
                  <c:v>4.870124E-2</c:v>
                </c:pt>
                <c:pt idx="5280">
                  <c:v>4.870124E-2</c:v>
                </c:pt>
                <c:pt idx="5281">
                  <c:v>4.870124E-2</c:v>
                </c:pt>
                <c:pt idx="5282">
                  <c:v>4.870124E-2</c:v>
                </c:pt>
                <c:pt idx="5283">
                  <c:v>4.8701238000000001E-2</c:v>
                </c:pt>
                <c:pt idx="5284">
                  <c:v>4.8701238000000001E-2</c:v>
                </c:pt>
                <c:pt idx="5285">
                  <c:v>4.8701238000000001E-2</c:v>
                </c:pt>
                <c:pt idx="5286">
                  <c:v>4.8701238000000001E-2</c:v>
                </c:pt>
                <c:pt idx="5287">
                  <c:v>4.870124E-2</c:v>
                </c:pt>
                <c:pt idx="5288">
                  <c:v>4.8701238000000001E-2</c:v>
                </c:pt>
                <c:pt idx="5289">
                  <c:v>4.8701238000000001E-2</c:v>
                </c:pt>
                <c:pt idx="5290">
                  <c:v>4.8701238000000001E-2</c:v>
                </c:pt>
                <c:pt idx="5291">
                  <c:v>4.8701238000000001E-2</c:v>
                </c:pt>
                <c:pt idx="5292">
                  <c:v>4.8701238000000001E-2</c:v>
                </c:pt>
                <c:pt idx="5293">
                  <c:v>4.8701238000000001E-2</c:v>
                </c:pt>
                <c:pt idx="5294">
                  <c:v>4.8992496000000003E-2</c:v>
                </c:pt>
                <c:pt idx="5295">
                  <c:v>4.8856101999999998E-2</c:v>
                </c:pt>
                <c:pt idx="5296">
                  <c:v>4.8700920000000002E-2</c:v>
                </c:pt>
                <c:pt idx="5297">
                  <c:v>4.8738476000000003E-2</c:v>
                </c:pt>
                <c:pt idx="5298">
                  <c:v>4.8701238000000001E-2</c:v>
                </c:pt>
                <c:pt idx="5299">
                  <c:v>4.8701238000000001E-2</c:v>
                </c:pt>
                <c:pt idx="5300">
                  <c:v>4.8701238000000001E-2</c:v>
                </c:pt>
                <c:pt idx="5301">
                  <c:v>4.8701238000000001E-2</c:v>
                </c:pt>
                <c:pt idx="5302">
                  <c:v>4.8701238000000001E-2</c:v>
                </c:pt>
                <c:pt idx="5303">
                  <c:v>4.8701238000000001E-2</c:v>
                </c:pt>
                <c:pt idx="5304">
                  <c:v>4.8701238000000001E-2</c:v>
                </c:pt>
                <c:pt idx="5305">
                  <c:v>4.8701238000000001E-2</c:v>
                </c:pt>
                <c:pt idx="5306">
                  <c:v>4.8701238000000001E-2</c:v>
                </c:pt>
                <c:pt idx="5307">
                  <c:v>4.8701238000000001E-2</c:v>
                </c:pt>
                <c:pt idx="5308">
                  <c:v>4.8701238000000001E-2</c:v>
                </c:pt>
                <c:pt idx="5309">
                  <c:v>4.8701238000000001E-2</c:v>
                </c:pt>
                <c:pt idx="5310">
                  <c:v>4.8701238000000001E-2</c:v>
                </c:pt>
                <c:pt idx="5311">
                  <c:v>4.8701238000000001E-2</c:v>
                </c:pt>
                <c:pt idx="5312">
                  <c:v>4.8701238000000001E-2</c:v>
                </c:pt>
                <c:pt idx="5313">
                  <c:v>4.8701238000000001E-2</c:v>
                </c:pt>
                <c:pt idx="5314">
                  <c:v>4.8701238000000001E-2</c:v>
                </c:pt>
                <c:pt idx="5315">
                  <c:v>4.8701238000000001E-2</c:v>
                </c:pt>
                <c:pt idx="5316">
                  <c:v>4.8701238000000001E-2</c:v>
                </c:pt>
                <c:pt idx="5317">
                  <c:v>4.8701238000000001E-2</c:v>
                </c:pt>
                <c:pt idx="5318">
                  <c:v>4.870124E-2</c:v>
                </c:pt>
                <c:pt idx="5319">
                  <c:v>4.870124E-2</c:v>
                </c:pt>
                <c:pt idx="5320">
                  <c:v>4.870124E-2</c:v>
                </c:pt>
                <c:pt idx="5321">
                  <c:v>4.870124E-2</c:v>
                </c:pt>
                <c:pt idx="5322">
                  <c:v>4.870124E-2</c:v>
                </c:pt>
                <c:pt idx="5323">
                  <c:v>4.870124E-2</c:v>
                </c:pt>
                <c:pt idx="5324">
                  <c:v>4.8701238000000001E-2</c:v>
                </c:pt>
                <c:pt idx="5325">
                  <c:v>4.8701238000000001E-2</c:v>
                </c:pt>
                <c:pt idx="5326">
                  <c:v>4.8701238000000001E-2</c:v>
                </c:pt>
                <c:pt idx="5327">
                  <c:v>4.8701238000000001E-2</c:v>
                </c:pt>
                <c:pt idx="5328">
                  <c:v>4.8701238000000001E-2</c:v>
                </c:pt>
                <c:pt idx="5329">
                  <c:v>4.8935600000000003E-2</c:v>
                </c:pt>
                <c:pt idx="5330">
                  <c:v>4.8701238000000001E-2</c:v>
                </c:pt>
                <c:pt idx="5331">
                  <c:v>4.8701238000000001E-2</c:v>
                </c:pt>
                <c:pt idx="5332">
                  <c:v>4.8701238000000001E-2</c:v>
                </c:pt>
                <c:pt idx="5333">
                  <c:v>4.8701238000000001E-2</c:v>
                </c:pt>
                <c:pt idx="5334">
                  <c:v>4.8836112000000001E-2</c:v>
                </c:pt>
                <c:pt idx="5335">
                  <c:v>4.8701238000000001E-2</c:v>
                </c:pt>
                <c:pt idx="5336">
                  <c:v>4.870124E-2</c:v>
                </c:pt>
                <c:pt idx="5337">
                  <c:v>4.9032364000000002E-2</c:v>
                </c:pt>
                <c:pt idx="5338">
                  <c:v>4.9047474000000001E-2</c:v>
                </c:pt>
                <c:pt idx="5339">
                  <c:v>4.8796434E-2</c:v>
                </c:pt>
                <c:pt idx="5340">
                  <c:v>4.8864379999999999E-2</c:v>
                </c:pt>
                <c:pt idx="5341">
                  <c:v>4.9553382999999999E-2</c:v>
                </c:pt>
                <c:pt idx="5342">
                  <c:v>5.0660424000000003E-2</c:v>
                </c:pt>
                <c:pt idx="5343">
                  <c:v>5.0443460000000002E-2</c:v>
                </c:pt>
                <c:pt idx="5344">
                  <c:v>5.0951898000000002E-2</c:v>
                </c:pt>
                <c:pt idx="5345">
                  <c:v>5.1042813999999999E-2</c:v>
                </c:pt>
                <c:pt idx="5346">
                  <c:v>5.6350299999999999E-2</c:v>
                </c:pt>
                <c:pt idx="5347">
                  <c:v>5.3094316000000003E-2</c:v>
                </c:pt>
                <c:pt idx="5348">
                  <c:v>5.6166901999999998E-2</c:v>
                </c:pt>
                <c:pt idx="5349">
                  <c:v>5.8659683999999997E-2</c:v>
                </c:pt>
                <c:pt idx="5350">
                  <c:v>5.9709579999999998E-2</c:v>
                </c:pt>
                <c:pt idx="5351">
                  <c:v>5.6705925999999997E-2</c:v>
                </c:pt>
                <c:pt idx="5352">
                  <c:v>5.5140566000000002E-2</c:v>
                </c:pt>
                <c:pt idx="5353">
                  <c:v>5.2247903999999998E-2</c:v>
                </c:pt>
                <c:pt idx="5354">
                  <c:v>5.6852529999999998E-2</c:v>
                </c:pt>
                <c:pt idx="5355">
                  <c:v>5.6035506999999998E-2</c:v>
                </c:pt>
                <c:pt idx="5356">
                  <c:v>6.9524965999999994E-2</c:v>
                </c:pt>
                <c:pt idx="5357">
                  <c:v>7.3526140000000004E-2</c:v>
                </c:pt>
                <c:pt idx="5358">
                  <c:v>6.4696215000000001E-2</c:v>
                </c:pt>
                <c:pt idx="5359">
                  <c:v>7.3469006000000003E-2</c:v>
                </c:pt>
                <c:pt idx="5360">
                  <c:v>7.5933694999999996E-2</c:v>
                </c:pt>
                <c:pt idx="5361">
                  <c:v>7.0389030000000005E-2</c:v>
                </c:pt>
                <c:pt idx="5362">
                  <c:v>6.8019029999999994E-2</c:v>
                </c:pt>
                <c:pt idx="5363">
                  <c:v>6.8622559999999999E-2</c:v>
                </c:pt>
                <c:pt idx="5364">
                  <c:v>6.2564365999999996E-2</c:v>
                </c:pt>
                <c:pt idx="5365">
                  <c:v>7.2715950000000001E-2</c:v>
                </c:pt>
                <c:pt idx="5366">
                  <c:v>5.7860054000000001E-2</c:v>
                </c:pt>
                <c:pt idx="5367">
                  <c:v>7.0295209999999997E-2</c:v>
                </c:pt>
                <c:pt idx="5368">
                  <c:v>7.1829190000000001E-2</c:v>
                </c:pt>
                <c:pt idx="5369">
                  <c:v>5.7126271999999999E-2</c:v>
                </c:pt>
                <c:pt idx="5370">
                  <c:v>8.3087770000000005E-2</c:v>
                </c:pt>
                <c:pt idx="5371">
                  <c:v>6.3565789999999997E-2</c:v>
                </c:pt>
                <c:pt idx="5372">
                  <c:v>8.1410430000000006E-2</c:v>
                </c:pt>
                <c:pt idx="5373">
                  <c:v>6.4773789999999998E-2</c:v>
                </c:pt>
                <c:pt idx="5374">
                  <c:v>7.1889270000000005E-2</c:v>
                </c:pt>
                <c:pt idx="5375">
                  <c:v>6.3579010000000005E-2</c:v>
                </c:pt>
                <c:pt idx="5376">
                  <c:v>6.3386633999999997E-2</c:v>
                </c:pt>
                <c:pt idx="5377">
                  <c:v>6.8474350000000003E-2</c:v>
                </c:pt>
                <c:pt idx="5378">
                  <c:v>7.3889220000000005E-2</c:v>
                </c:pt>
                <c:pt idx="5379">
                  <c:v>6.3379123999999995E-2</c:v>
                </c:pt>
                <c:pt idx="5380">
                  <c:v>6.3592609999999994E-2</c:v>
                </c:pt>
                <c:pt idx="5381">
                  <c:v>6.1668715999999998E-2</c:v>
                </c:pt>
                <c:pt idx="5382">
                  <c:v>6.9832740000000004E-2</c:v>
                </c:pt>
                <c:pt idx="5383">
                  <c:v>5.2188749999999999E-2</c:v>
                </c:pt>
                <c:pt idx="5384">
                  <c:v>7.6488210000000001E-2</c:v>
                </c:pt>
                <c:pt idx="5385">
                  <c:v>7.7557445000000003E-2</c:v>
                </c:pt>
                <c:pt idx="5386">
                  <c:v>5.7088493999999997E-2</c:v>
                </c:pt>
                <c:pt idx="5387">
                  <c:v>5.6547653000000003E-2</c:v>
                </c:pt>
                <c:pt idx="5388">
                  <c:v>6.299217E-2</c:v>
                </c:pt>
                <c:pt idx="5389">
                  <c:v>7.2071330000000003E-2</c:v>
                </c:pt>
                <c:pt idx="5390">
                  <c:v>6.3749249999999993E-2</c:v>
                </c:pt>
                <c:pt idx="5391">
                  <c:v>7.2398669999999998E-2</c:v>
                </c:pt>
                <c:pt idx="5392">
                  <c:v>8.4530844999999993E-2</c:v>
                </c:pt>
                <c:pt idx="5393">
                  <c:v>6.8589860000000002E-2</c:v>
                </c:pt>
                <c:pt idx="5394">
                  <c:v>7.9807006E-2</c:v>
                </c:pt>
                <c:pt idx="5395">
                  <c:v>6.8676619999999994E-2</c:v>
                </c:pt>
                <c:pt idx="5396">
                  <c:v>7.3472016000000001E-2</c:v>
                </c:pt>
                <c:pt idx="5397">
                  <c:v>8.2935830000000002E-2</c:v>
                </c:pt>
                <c:pt idx="5398">
                  <c:v>7.0024370000000002E-2</c:v>
                </c:pt>
                <c:pt idx="5399">
                  <c:v>8.1044560000000002E-2</c:v>
                </c:pt>
                <c:pt idx="5400">
                  <c:v>7.6293949999999999E-2</c:v>
                </c:pt>
                <c:pt idx="5401">
                  <c:v>6.6383860000000003E-2</c:v>
                </c:pt>
                <c:pt idx="5402">
                  <c:v>6.1403893000000001E-2</c:v>
                </c:pt>
                <c:pt idx="5403">
                  <c:v>6.9153060000000002E-2</c:v>
                </c:pt>
                <c:pt idx="5404">
                  <c:v>8.728263E-2</c:v>
                </c:pt>
                <c:pt idx="5405">
                  <c:v>7.5078755999999996E-2</c:v>
                </c:pt>
                <c:pt idx="5406">
                  <c:v>6.1639590000000001E-2</c:v>
                </c:pt>
                <c:pt idx="5407">
                  <c:v>6.4611489999999994E-2</c:v>
                </c:pt>
                <c:pt idx="5408">
                  <c:v>6.5264320000000001E-2</c:v>
                </c:pt>
                <c:pt idx="5409">
                  <c:v>7.1279709999999996E-2</c:v>
                </c:pt>
                <c:pt idx="5410">
                  <c:v>6.8111930000000001E-2</c:v>
                </c:pt>
                <c:pt idx="5411">
                  <c:v>8.0867560000000005E-2</c:v>
                </c:pt>
                <c:pt idx="5412">
                  <c:v>6.5580059999999996E-2</c:v>
                </c:pt>
                <c:pt idx="5413">
                  <c:v>7.4160119999999996E-2</c:v>
                </c:pt>
                <c:pt idx="5414">
                  <c:v>6.2734890000000001E-2</c:v>
                </c:pt>
                <c:pt idx="5415">
                  <c:v>7.8484625000000002E-2</c:v>
                </c:pt>
                <c:pt idx="5416">
                  <c:v>6.861449E-2</c:v>
                </c:pt>
                <c:pt idx="5417">
                  <c:v>6.5557240000000003E-2</c:v>
                </c:pt>
                <c:pt idx="5418">
                  <c:v>5.2127215999999997E-2</c:v>
                </c:pt>
                <c:pt idx="5419">
                  <c:v>8.0856233999999999E-2</c:v>
                </c:pt>
                <c:pt idx="5420">
                  <c:v>7.3432819999999996E-2</c:v>
                </c:pt>
                <c:pt idx="5421">
                  <c:v>7.6986280000000004E-2</c:v>
                </c:pt>
                <c:pt idx="5422">
                  <c:v>8.2068379999999996E-2</c:v>
                </c:pt>
                <c:pt idx="5423">
                  <c:v>7.38515E-2</c:v>
                </c:pt>
                <c:pt idx="5424">
                  <c:v>5.2632496000000001E-2</c:v>
                </c:pt>
                <c:pt idx="5425">
                  <c:v>7.1907035999999994E-2</c:v>
                </c:pt>
                <c:pt idx="5426">
                  <c:v>5.9932979999999997E-2</c:v>
                </c:pt>
                <c:pt idx="5427">
                  <c:v>7.8220979999999996E-2</c:v>
                </c:pt>
                <c:pt idx="5428">
                  <c:v>6.8429400000000001E-2</c:v>
                </c:pt>
                <c:pt idx="5429">
                  <c:v>7.1667864999999997E-2</c:v>
                </c:pt>
                <c:pt idx="5430">
                  <c:v>5.7951166999999998E-2</c:v>
                </c:pt>
                <c:pt idx="5431">
                  <c:v>9.0602020000000005E-2</c:v>
                </c:pt>
                <c:pt idx="5432">
                  <c:v>6.3754969999999994E-2</c:v>
                </c:pt>
                <c:pt idx="5433">
                  <c:v>7.14201E-2</c:v>
                </c:pt>
                <c:pt idx="5434">
                  <c:v>6.4498529999999998E-2</c:v>
                </c:pt>
                <c:pt idx="5435">
                  <c:v>7.7135319999999993E-2</c:v>
                </c:pt>
                <c:pt idx="5436">
                  <c:v>7.3603539999999995E-2</c:v>
                </c:pt>
                <c:pt idx="5437">
                  <c:v>7.6592214000000006E-2</c:v>
                </c:pt>
                <c:pt idx="5438">
                  <c:v>6.5494449999999996E-2</c:v>
                </c:pt>
                <c:pt idx="5439">
                  <c:v>7.4144550000000004E-2</c:v>
                </c:pt>
                <c:pt idx="5440">
                  <c:v>7.5963119999999995E-2</c:v>
                </c:pt>
                <c:pt idx="5441">
                  <c:v>7.9177484000000006E-2</c:v>
                </c:pt>
                <c:pt idx="5442">
                  <c:v>6.779744E-2</c:v>
                </c:pt>
                <c:pt idx="5443">
                  <c:v>7.5839589999999998E-2</c:v>
                </c:pt>
                <c:pt idx="5444">
                  <c:v>8.0787970000000001E-2</c:v>
                </c:pt>
                <c:pt idx="5445">
                  <c:v>8.2241590000000003E-2</c:v>
                </c:pt>
                <c:pt idx="5446">
                  <c:v>6.6363820000000004E-2</c:v>
                </c:pt>
                <c:pt idx="5447">
                  <c:v>5.6117630000000002E-2</c:v>
                </c:pt>
                <c:pt idx="5448">
                  <c:v>7.1903229999999999E-2</c:v>
                </c:pt>
                <c:pt idx="5449">
                  <c:v>7.1428240000000004E-2</c:v>
                </c:pt>
                <c:pt idx="5450">
                  <c:v>6.3967339999999998E-2</c:v>
                </c:pt>
                <c:pt idx="5451">
                  <c:v>7.4128760000000002E-2</c:v>
                </c:pt>
                <c:pt idx="5452">
                  <c:v>6.8526299999999998E-2</c:v>
                </c:pt>
                <c:pt idx="5453">
                  <c:v>7.1398030000000001E-2</c:v>
                </c:pt>
                <c:pt idx="5454">
                  <c:v>6.5918619999999997E-2</c:v>
                </c:pt>
                <c:pt idx="5455">
                  <c:v>7.4635914999999997E-2</c:v>
                </c:pt>
                <c:pt idx="5456">
                  <c:v>8.6087579999999997E-2</c:v>
                </c:pt>
                <c:pt idx="5457">
                  <c:v>7.2662679999999993E-2</c:v>
                </c:pt>
                <c:pt idx="5458">
                  <c:v>6.6414810000000005E-2</c:v>
                </c:pt>
                <c:pt idx="5459">
                  <c:v>6.3506976000000007E-2</c:v>
                </c:pt>
                <c:pt idx="5460">
                  <c:v>7.2964840000000003E-2</c:v>
                </c:pt>
                <c:pt idx="5461">
                  <c:v>7.7992699999999998E-2</c:v>
                </c:pt>
                <c:pt idx="5462">
                  <c:v>5.373261E-2</c:v>
                </c:pt>
                <c:pt idx="5463">
                  <c:v>7.2296600000000003E-2</c:v>
                </c:pt>
                <c:pt idx="5464">
                  <c:v>6.6557610000000003E-2</c:v>
                </c:pt>
                <c:pt idx="5465">
                  <c:v>6.4437369999999994E-2</c:v>
                </c:pt>
                <c:pt idx="5466">
                  <c:v>6.6292500000000004E-2</c:v>
                </c:pt>
                <c:pt idx="5467">
                  <c:v>7.3238983999999993E-2</c:v>
                </c:pt>
                <c:pt idx="5468">
                  <c:v>8.4137864000000007E-2</c:v>
                </c:pt>
                <c:pt idx="5469">
                  <c:v>8.6363315999999996E-2</c:v>
                </c:pt>
                <c:pt idx="5470">
                  <c:v>6.8354650000000003E-2</c:v>
                </c:pt>
                <c:pt idx="5471">
                  <c:v>7.4085793999999996E-2</c:v>
                </c:pt>
                <c:pt idx="5472">
                  <c:v>6.5382406000000004E-2</c:v>
                </c:pt>
                <c:pt idx="5473">
                  <c:v>6.8235539999999997E-2</c:v>
                </c:pt>
                <c:pt idx="5474">
                  <c:v>8.6939849999999999E-2</c:v>
                </c:pt>
                <c:pt idx="5475">
                  <c:v>7.7024469999999998E-2</c:v>
                </c:pt>
                <c:pt idx="5476">
                  <c:v>7.0556489999999999E-2</c:v>
                </c:pt>
                <c:pt idx="5477">
                  <c:v>5.66925E-2</c:v>
                </c:pt>
                <c:pt idx="5478">
                  <c:v>9.0746135000000006E-2</c:v>
                </c:pt>
                <c:pt idx="5479">
                  <c:v>6.6395650000000001E-2</c:v>
                </c:pt>
                <c:pt idx="5480">
                  <c:v>8.6704426000000001E-2</c:v>
                </c:pt>
                <c:pt idx="5481">
                  <c:v>6.0905189999999998E-2</c:v>
                </c:pt>
                <c:pt idx="5482">
                  <c:v>5.7614625000000003E-2</c:v>
                </c:pt>
                <c:pt idx="5483">
                  <c:v>6.3795459999999998E-2</c:v>
                </c:pt>
                <c:pt idx="5484">
                  <c:v>5.4074562999999999E-2</c:v>
                </c:pt>
                <c:pt idx="5485">
                  <c:v>5.0028419999999997E-2</c:v>
                </c:pt>
                <c:pt idx="5486">
                  <c:v>4.8701238000000001E-2</c:v>
                </c:pt>
                <c:pt idx="5487">
                  <c:v>4.8701238000000001E-2</c:v>
                </c:pt>
                <c:pt idx="5488">
                  <c:v>4.8927895999999998E-2</c:v>
                </c:pt>
                <c:pt idx="5489">
                  <c:v>4.8701238000000001E-2</c:v>
                </c:pt>
                <c:pt idx="5490">
                  <c:v>4.8701238000000001E-2</c:v>
                </c:pt>
                <c:pt idx="5491">
                  <c:v>4.8701238000000001E-2</c:v>
                </c:pt>
                <c:pt idx="5492">
                  <c:v>4.8701238000000001E-2</c:v>
                </c:pt>
                <c:pt idx="5493">
                  <c:v>4.8701238000000001E-2</c:v>
                </c:pt>
                <c:pt idx="5494">
                  <c:v>4.8701238000000001E-2</c:v>
                </c:pt>
                <c:pt idx="5495">
                  <c:v>4.8701238000000001E-2</c:v>
                </c:pt>
                <c:pt idx="5496">
                  <c:v>4.8701238000000001E-2</c:v>
                </c:pt>
                <c:pt idx="5497">
                  <c:v>4.8701238000000001E-2</c:v>
                </c:pt>
                <c:pt idx="5498">
                  <c:v>4.8701238000000001E-2</c:v>
                </c:pt>
                <c:pt idx="5499">
                  <c:v>4.8701238000000001E-2</c:v>
                </c:pt>
                <c:pt idx="5500">
                  <c:v>4.8701238000000001E-2</c:v>
                </c:pt>
                <c:pt idx="5501">
                  <c:v>4.8701238000000001E-2</c:v>
                </c:pt>
                <c:pt idx="5502">
                  <c:v>4.8701238000000001E-2</c:v>
                </c:pt>
                <c:pt idx="5503">
                  <c:v>4.8701238000000001E-2</c:v>
                </c:pt>
                <c:pt idx="5504">
                  <c:v>4.8701238000000001E-2</c:v>
                </c:pt>
                <c:pt idx="5505">
                  <c:v>4.8701238000000001E-2</c:v>
                </c:pt>
                <c:pt idx="5506">
                  <c:v>4.8701238000000001E-2</c:v>
                </c:pt>
                <c:pt idx="5507">
                  <c:v>4.8701238000000001E-2</c:v>
                </c:pt>
                <c:pt idx="5508">
                  <c:v>4.8701238000000001E-2</c:v>
                </c:pt>
                <c:pt idx="5509">
                  <c:v>4.8701238000000001E-2</c:v>
                </c:pt>
                <c:pt idx="5510">
                  <c:v>4.8701238000000001E-2</c:v>
                </c:pt>
                <c:pt idx="5511">
                  <c:v>4.8701238000000001E-2</c:v>
                </c:pt>
                <c:pt idx="5512">
                  <c:v>4.8701238000000001E-2</c:v>
                </c:pt>
                <c:pt idx="5513">
                  <c:v>4.8701238000000001E-2</c:v>
                </c:pt>
                <c:pt idx="5514">
                  <c:v>4.8701238000000001E-2</c:v>
                </c:pt>
                <c:pt idx="5515">
                  <c:v>4.8701238000000001E-2</c:v>
                </c:pt>
                <c:pt idx="5516">
                  <c:v>4.8701238000000001E-2</c:v>
                </c:pt>
                <c:pt idx="5517">
                  <c:v>4.8701238000000001E-2</c:v>
                </c:pt>
                <c:pt idx="5518">
                  <c:v>4.8701238000000001E-2</c:v>
                </c:pt>
                <c:pt idx="5519">
                  <c:v>4.8701238000000001E-2</c:v>
                </c:pt>
                <c:pt idx="5520">
                  <c:v>4.8701238000000001E-2</c:v>
                </c:pt>
                <c:pt idx="5521">
                  <c:v>4.8701238000000001E-2</c:v>
                </c:pt>
                <c:pt idx="5522">
                  <c:v>4.8701238000000001E-2</c:v>
                </c:pt>
                <c:pt idx="5523">
                  <c:v>4.8701238000000001E-2</c:v>
                </c:pt>
                <c:pt idx="5524">
                  <c:v>4.8701238000000001E-2</c:v>
                </c:pt>
                <c:pt idx="5525">
                  <c:v>4.8701238000000001E-2</c:v>
                </c:pt>
                <c:pt idx="5526">
                  <c:v>4.8701238000000001E-2</c:v>
                </c:pt>
                <c:pt idx="5527">
                  <c:v>4.8701238000000001E-2</c:v>
                </c:pt>
                <c:pt idx="5528">
                  <c:v>4.8701238000000001E-2</c:v>
                </c:pt>
                <c:pt idx="5529">
                  <c:v>4.8701238000000001E-2</c:v>
                </c:pt>
                <c:pt idx="5530">
                  <c:v>4.8701238000000001E-2</c:v>
                </c:pt>
                <c:pt idx="5531">
                  <c:v>4.8701238000000001E-2</c:v>
                </c:pt>
                <c:pt idx="5532">
                  <c:v>4.8701238000000001E-2</c:v>
                </c:pt>
                <c:pt idx="5533">
                  <c:v>4.8701238000000001E-2</c:v>
                </c:pt>
                <c:pt idx="5534">
                  <c:v>4.8701238000000001E-2</c:v>
                </c:pt>
                <c:pt idx="5535">
                  <c:v>4.8701238000000001E-2</c:v>
                </c:pt>
                <c:pt idx="5536">
                  <c:v>4.8701238000000001E-2</c:v>
                </c:pt>
                <c:pt idx="5537">
                  <c:v>4.8701238000000001E-2</c:v>
                </c:pt>
                <c:pt idx="5538">
                  <c:v>4.8701238000000001E-2</c:v>
                </c:pt>
                <c:pt idx="5539">
                  <c:v>4.8701238000000001E-2</c:v>
                </c:pt>
                <c:pt idx="5540">
                  <c:v>4.870124E-2</c:v>
                </c:pt>
                <c:pt idx="5541">
                  <c:v>4.870124E-2</c:v>
                </c:pt>
                <c:pt idx="5542">
                  <c:v>4.870124E-2</c:v>
                </c:pt>
                <c:pt idx="5543">
                  <c:v>4.870124E-2</c:v>
                </c:pt>
                <c:pt idx="5544">
                  <c:v>4.870124E-2</c:v>
                </c:pt>
                <c:pt idx="5545">
                  <c:v>4.870124E-2</c:v>
                </c:pt>
                <c:pt idx="5546">
                  <c:v>4.870124E-2</c:v>
                </c:pt>
                <c:pt idx="5547">
                  <c:v>4.8701244999999997E-2</c:v>
                </c:pt>
                <c:pt idx="5548">
                  <c:v>4.8701244999999997E-2</c:v>
                </c:pt>
                <c:pt idx="5549">
                  <c:v>4.8701244999999997E-2</c:v>
                </c:pt>
                <c:pt idx="5550">
                  <c:v>4.8701244999999997E-2</c:v>
                </c:pt>
                <c:pt idx="5551">
                  <c:v>4.9370921999999998E-2</c:v>
                </c:pt>
                <c:pt idx="5552">
                  <c:v>4.8859842000000001E-2</c:v>
                </c:pt>
                <c:pt idx="5553">
                  <c:v>4.9369134000000002E-2</c:v>
                </c:pt>
                <c:pt idx="5554">
                  <c:v>5.0670143000000001E-2</c:v>
                </c:pt>
                <c:pt idx="5555">
                  <c:v>5.2895131999999997E-2</c:v>
                </c:pt>
                <c:pt idx="5556">
                  <c:v>5.7623464999999999E-2</c:v>
                </c:pt>
                <c:pt idx="5557">
                  <c:v>5.4615299999999999E-2</c:v>
                </c:pt>
                <c:pt idx="5558">
                  <c:v>5.4578632000000002E-2</c:v>
                </c:pt>
                <c:pt idx="5559">
                  <c:v>6.4559645999999998E-2</c:v>
                </c:pt>
                <c:pt idx="5560">
                  <c:v>5.9727295999999999E-2</c:v>
                </c:pt>
                <c:pt idx="5561">
                  <c:v>6.5034053999999994E-2</c:v>
                </c:pt>
                <c:pt idx="5562">
                  <c:v>6.4850379999999999E-2</c:v>
                </c:pt>
                <c:pt idx="5563">
                  <c:v>7.2829716000000003E-2</c:v>
                </c:pt>
                <c:pt idx="5564">
                  <c:v>6.8484039999999996E-2</c:v>
                </c:pt>
                <c:pt idx="5565">
                  <c:v>6.7602789999999996E-2</c:v>
                </c:pt>
                <c:pt idx="5566">
                  <c:v>7.2937589999999997E-2</c:v>
                </c:pt>
                <c:pt idx="5567">
                  <c:v>6.2872596000000003E-2</c:v>
                </c:pt>
                <c:pt idx="5568">
                  <c:v>6.4160789999999995E-2</c:v>
                </c:pt>
                <c:pt idx="5569">
                  <c:v>5.7933539999999999E-2</c:v>
                </c:pt>
                <c:pt idx="5570">
                  <c:v>5.0037560000000002E-2</c:v>
                </c:pt>
                <c:pt idx="5571">
                  <c:v>4.9684074000000002E-2</c:v>
                </c:pt>
                <c:pt idx="5572">
                  <c:v>4.8701234000000003E-2</c:v>
                </c:pt>
                <c:pt idx="5573">
                  <c:v>4.8701238000000001E-2</c:v>
                </c:pt>
                <c:pt idx="5574">
                  <c:v>4.8701238000000001E-2</c:v>
                </c:pt>
                <c:pt idx="5575">
                  <c:v>4.8701238000000001E-2</c:v>
                </c:pt>
                <c:pt idx="5576">
                  <c:v>4.8701238000000001E-2</c:v>
                </c:pt>
                <c:pt idx="5577">
                  <c:v>4.8701238000000001E-2</c:v>
                </c:pt>
                <c:pt idx="5578">
                  <c:v>4.8701238000000001E-2</c:v>
                </c:pt>
                <c:pt idx="5579">
                  <c:v>4.8701238000000001E-2</c:v>
                </c:pt>
                <c:pt idx="5580">
                  <c:v>4.8701238000000001E-2</c:v>
                </c:pt>
                <c:pt idx="5581">
                  <c:v>4.8701238000000001E-2</c:v>
                </c:pt>
                <c:pt idx="5582">
                  <c:v>4.8701238000000001E-2</c:v>
                </c:pt>
                <c:pt idx="5583">
                  <c:v>4.8701238000000001E-2</c:v>
                </c:pt>
                <c:pt idx="5584">
                  <c:v>4.8701238000000001E-2</c:v>
                </c:pt>
                <c:pt idx="5585">
                  <c:v>4.8701238000000001E-2</c:v>
                </c:pt>
                <c:pt idx="5586">
                  <c:v>4.8701238000000001E-2</c:v>
                </c:pt>
                <c:pt idx="5587">
                  <c:v>4.8701238000000001E-2</c:v>
                </c:pt>
                <c:pt idx="5588">
                  <c:v>4.8701238000000001E-2</c:v>
                </c:pt>
                <c:pt idx="5589">
                  <c:v>4.8701238000000001E-2</c:v>
                </c:pt>
                <c:pt idx="5590">
                  <c:v>4.8701238000000001E-2</c:v>
                </c:pt>
                <c:pt idx="5591">
                  <c:v>4.8701238000000001E-2</c:v>
                </c:pt>
                <c:pt idx="5592">
                  <c:v>4.8701238000000001E-2</c:v>
                </c:pt>
                <c:pt idx="5593">
                  <c:v>4.8701238000000001E-2</c:v>
                </c:pt>
                <c:pt idx="5594">
                  <c:v>4.8701238000000001E-2</c:v>
                </c:pt>
                <c:pt idx="5595">
                  <c:v>4.8701238000000001E-2</c:v>
                </c:pt>
                <c:pt idx="5596">
                  <c:v>4.8701238000000001E-2</c:v>
                </c:pt>
                <c:pt idx="5597">
                  <c:v>4.8701238000000001E-2</c:v>
                </c:pt>
                <c:pt idx="5598">
                  <c:v>4.8701238000000001E-2</c:v>
                </c:pt>
                <c:pt idx="5599">
                  <c:v>4.8701238000000001E-2</c:v>
                </c:pt>
                <c:pt idx="5600">
                  <c:v>4.8701238000000001E-2</c:v>
                </c:pt>
                <c:pt idx="5601">
                  <c:v>4.8701238000000001E-2</c:v>
                </c:pt>
                <c:pt idx="5602">
                  <c:v>4.8701238000000001E-2</c:v>
                </c:pt>
                <c:pt idx="5603">
                  <c:v>4.8701238000000001E-2</c:v>
                </c:pt>
                <c:pt idx="5604">
                  <c:v>4.8701238000000001E-2</c:v>
                </c:pt>
                <c:pt idx="5605">
                  <c:v>4.8701238000000001E-2</c:v>
                </c:pt>
                <c:pt idx="5606">
                  <c:v>4.8701238000000001E-2</c:v>
                </c:pt>
                <c:pt idx="5607">
                  <c:v>4.8701238000000001E-2</c:v>
                </c:pt>
                <c:pt idx="5608">
                  <c:v>4.8701238000000001E-2</c:v>
                </c:pt>
                <c:pt idx="5609">
                  <c:v>4.8701238000000001E-2</c:v>
                </c:pt>
                <c:pt idx="5610">
                  <c:v>4.8701238000000001E-2</c:v>
                </c:pt>
                <c:pt idx="5611">
                  <c:v>4.8701238000000001E-2</c:v>
                </c:pt>
                <c:pt idx="5612">
                  <c:v>4.8701238000000001E-2</c:v>
                </c:pt>
                <c:pt idx="5613">
                  <c:v>4.8701238000000001E-2</c:v>
                </c:pt>
                <c:pt idx="5614">
                  <c:v>4.8701238000000001E-2</c:v>
                </c:pt>
                <c:pt idx="5615">
                  <c:v>4.8701238000000001E-2</c:v>
                </c:pt>
                <c:pt idx="5616">
                  <c:v>4.8701238000000001E-2</c:v>
                </c:pt>
                <c:pt idx="5617">
                  <c:v>4.8701238000000001E-2</c:v>
                </c:pt>
                <c:pt idx="5618">
                  <c:v>4.8701238000000001E-2</c:v>
                </c:pt>
                <c:pt idx="5619">
                  <c:v>4.8701238000000001E-2</c:v>
                </c:pt>
                <c:pt idx="5620">
                  <c:v>4.8701238000000001E-2</c:v>
                </c:pt>
                <c:pt idx="5621">
                  <c:v>4.8701238000000001E-2</c:v>
                </c:pt>
                <c:pt idx="5622">
                  <c:v>4.8701238000000001E-2</c:v>
                </c:pt>
                <c:pt idx="5623">
                  <c:v>4.8701238000000001E-2</c:v>
                </c:pt>
                <c:pt idx="5624">
                  <c:v>4.8701238000000001E-2</c:v>
                </c:pt>
                <c:pt idx="5625">
                  <c:v>4.8701238000000001E-2</c:v>
                </c:pt>
                <c:pt idx="5626">
                  <c:v>4.8701238000000001E-2</c:v>
                </c:pt>
                <c:pt idx="5627">
                  <c:v>4.8701238000000001E-2</c:v>
                </c:pt>
                <c:pt idx="5628">
                  <c:v>4.8701238000000001E-2</c:v>
                </c:pt>
                <c:pt idx="5629">
                  <c:v>4.8701238000000001E-2</c:v>
                </c:pt>
                <c:pt idx="5630">
                  <c:v>4.8701238000000001E-2</c:v>
                </c:pt>
                <c:pt idx="5631">
                  <c:v>4.8701238000000001E-2</c:v>
                </c:pt>
                <c:pt idx="5632">
                  <c:v>4.8701238000000001E-2</c:v>
                </c:pt>
                <c:pt idx="5633">
                  <c:v>4.8701238000000001E-2</c:v>
                </c:pt>
                <c:pt idx="5634">
                  <c:v>4.8701238000000001E-2</c:v>
                </c:pt>
                <c:pt idx="5635">
                  <c:v>4.8701238000000001E-2</c:v>
                </c:pt>
                <c:pt idx="5636">
                  <c:v>4.8701238000000001E-2</c:v>
                </c:pt>
                <c:pt idx="5637">
                  <c:v>4.8701238000000001E-2</c:v>
                </c:pt>
                <c:pt idx="5638">
                  <c:v>4.8701238000000001E-2</c:v>
                </c:pt>
                <c:pt idx="5639">
                  <c:v>4.8701238000000001E-2</c:v>
                </c:pt>
                <c:pt idx="5640">
                  <c:v>4.8701238000000001E-2</c:v>
                </c:pt>
                <c:pt idx="5641">
                  <c:v>4.8701238000000001E-2</c:v>
                </c:pt>
                <c:pt idx="5642">
                  <c:v>4.8701238000000001E-2</c:v>
                </c:pt>
                <c:pt idx="5643">
                  <c:v>4.8701238000000001E-2</c:v>
                </c:pt>
                <c:pt idx="5644">
                  <c:v>4.8701238000000001E-2</c:v>
                </c:pt>
                <c:pt idx="5645">
                  <c:v>4.8701238000000001E-2</c:v>
                </c:pt>
                <c:pt idx="5646">
                  <c:v>4.8701238000000001E-2</c:v>
                </c:pt>
                <c:pt idx="5647">
                  <c:v>4.8701238000000001E-2</c:v>
                </c:pt>
                <c:pt idx="5648">
                  <c:v>4.8701238000000001E-2</c:v>
                </c:pt>
                <c:pt idx="5649">
                  <c:v>4.8701238000000001E-2</c:v>
                </c:pt>
                <c:pt idx="5650">
                  <c:v>4.8701238000000001E-2</c:v>
                </c:pt>
                <c:pt idx="5651">
                  <c:v>4.8701238000000001E-2</c:v>
                </c:pt>
                <c:pt idx="5652">
                  <c:v>4.8701238000000001E-2</c:v>
                </c:pt>
                <c:pt idx="5653">
                  <c:v>4.8701238000000001E-2</c:v>
                </c:pt>
                <c:pt idx="5654">
                  <c:v>4.8701238000000001E-2</c:v>
                </c:pt>
                <c:pt idx="5655">
                  <c:v>4.8701238000000001E-2</c:v>
                </c:pt>
                <c:pt idx="5656">
                  <c:v>4.8701238000000001E-2</c:v>
                </c:pt>
                <c:pt idx="5657">
                  <c:v>4.8701238000000001E-2</c:v>
                </c:pt>
                <c:pt idx="5658">
                  <c:v>4.8701238000000001E-2</c:v>
                </c:pt>
                <c:pt idx="5659">
                  <c:v>4.8701238000000001E-2</c:v>
                </c:pt>
                <c:pt idx="5660">
                  <c:v>4.8701238000000001E-2</c:v>
                </c:pt>
                <c:pt idx="5661">
                  <c:v>4.8701238000000001E-2</c:v>
                </c:pt>
                <c:pt idx="5662">
                  <c:v>4.8701238000000001E-2</c:v>
                </c:pt>
                <c:pt idx="5663">
                  <c:v>4.8701238000000001E-2</c:v>
                </c:pt>
                <c:pt idx="5664">
                  <c:v>4.8701238000000001E-2</c:v>
                </c:pt>
                <c:pt idx="5665">
                  <c:v>4.8701238000000001E-2</c:v>
                </c:pt>
                <c:pt idx="5666">
                  <c:v>4.8701238000000001E-2</c:v>
                </c:pt>
                <c:pt idx="5667">
                  <c:v>4.8701238000000001E-2</c:v>
                </c:pt>
                <c:pt idx="5668">
                  <c:v>4.8701238000000001E-2</c:v>
                </c:pt>
                <c:pt idx="5669">
                  <c:v>4.8701238000000001E-2</c:v>
                </c:pt>
                <c:pt idx="5670">
                  <c:v>4.8701238000000001E-2</c:v>
                </c:pt>
                <c:pt idx="5671">
                  <c:v>4.8701238000000001E-2</c:v>
                </c:pt>
                <c:pt idx="5672">
                  <c:v>4.8701238000000001E-2</c:v>
                </c:pt>
                <c:pt idx="5673">
                  <c:v>4.8701238000000001E-2</c:v>
                </c:pt>
                <c:pt idx="5674">
                  <c:v>4.8701238000000001E-2</c:v>
                </c:pt>
                <c:pt idx="5675">
                  <c:v>4.8701238000000001E-2</c:v>
                </c:pt>
                <c:pt idx="5676">
                  <c:v>4.8701238000000001E-2</c:v>
                </c:pt>
                <c:pt idx="5677">
                  <c:v>4.8701238000000001E-2</c:v>
                </c:pt>
                <c:pt idx="5678">
                  <c:v>4.8701238000000001E-2</c:v>
                </c:pt>
                <c:pt idx="5679">
                  <c:v>4.8701238000000001E-2</c:v>
                </c:pt>
                <c:pt idx="5680">
                  <c:v>4.8701238000000001E-2</c:v>
                </c:pt>
                <c:pt idx="5681">
                  <c:v>4.8701238000000001E-2</c:v>
                </c:pt>
                <c:pt idx="5682">
                  <c:v>4.8701238000000001E-2</c:v>
                </c:pt>
                <c:pt idx="5683">
                  <c:v>4.8701238000000001E-2</c:v>
                </c:pt>
                <c:pt idx="5684">
                  <c:v>4.8701238000000001E-2</c:v>
                </c:pt>
                <c:pt idx="5685">
                  <c:v>4.8701238000000001E-2</c:v>
                </c:pt>
                <c:pt idx="5686">
                  <c:v>4.8701238000000001E-2</c:v>
                </c:pt>
                <c:pt idx="5687">
                  <c:v>4.8701238000000001E-2</c:v>
                </c:pt>
                <c:pt idx="5688">
                  <c:v>4.8701238000000001E-2</c:v>
                </c:pt>
                <c:pt idx="5689">
                  <c:v>4.8701238000000001E-2</c:v>
                </c:pt>
                <c:pt idx="5690">
                  <c:v>4.8701238000000001E-2</c:v>
                </c:pt>
                <c:pt idx="5691">
                  <c:v>4.8701238000000001E-2</c:v>
                </c:pt>
                <c:pt idx="5692">
                  <c:v>4.8701238000000001E-2</c:v>
                </c:pt>
                <c:pt idx="5693">
                  <c:v>4.8701238000000001E-2</c:v>
                </c:pt>
                <c:pt idx="5694">
                  <c:v>4.8701238000000001E-2</c:v>
                </c:pt>
                <c:pt idx="5695">
                  <c:v>4.8701238000000001E-2</c:v>
                </c:pt>
                <c:pt idx="5696">
                  <c:v>4.8701238000000001E-2</c:v>
                </c:pt>
                <c:pt idx="5697">
                  <c:v>4.8701238000000001E-2</c:v>
                </c:pt>
                <c:pt idx="5698">
                  <c:v>4.8701238000000001E-2</c:v>
                </c:pt>
                <c:pt idx="5699">
                  <c:v>4.8701238000000001E-2</c:v>
                </c:pt>
                <c:pt idx="5700">
                  <c:v>4.8701238000000001E-2</c:v>
                </c:pt>
                <c:pt idx="5701">
                  <c:v>4.8701238000000001E-2</c:v>
                </c:pt>
                <c:pt idx="5702">
                  <c:v>4.8701238000000001E-2</c:v>
                </c:pt>
                <c:pt idx="5703">
                  <c:v>4.8701238000000001E-2</c:v>
                </c:pt>
                <c:pt idx="5704">
                  <c:v>4.8701238000000001E-2</c:v>
                </c:pt>
                <c:pt idx="5705">
                  <c:v>4.8701238000000001E-2</c:v>
                </c:pt>
                <c:pt idx="5706">
                  <c:v>4.8701238000000001E-2</c:v>
                </c:pt>
                <c:pt idx="5707">
                  <c:v>4.8701238000000001E-2</c:v>
                </c:pt>
                <c:pt idx="5708">
                  <c:v>4.8701238000000001E-2</c:v>
                </c:pt>
                <c:pt idx="5709">
                  <c:v>4.8701238000000001E-2</c:v>
                </c:pt>
                <c:pt idx="5710">
                  <c:v>4.8701238000000001E-2</c:v>
                </c:pt>
                <c:pt idx="5711">
                  <c:v>4.8701238000000001E-2</c:v>
                </c:pt>
                <c:pt idx="5712">
                  <c:v>4.8701238000000001E-2</c:v>
                </c:pt>
                <c:pt idx="5713">
                  <c:v>4.8701238000000001E-2</c:v>
                </c:pt>
                <c:pt idx="5714">
                  <c:v>4.8701238000000001E-2</c:v>
                </c:pt>
                <c:pt idx="5715">
                  <c:v>4.8701238000000001E-2</c:v>
                </c:pt>
                <c:pt idx="5716">
                  <c:v>4.8701238000000001E-2</c:v>
                </c:pt>
                <c:pt idx="5717">
                  <c:v>4.8701238000000001E-2</c:v>
                </c:pt>
                <c:pt idx="5718">
                  <c:v>4.8701238000000001E-2</c:v>
                </c:pt>
                <c:pt idx="5719">
                  <c:v>4.8701238000000001E-2</c:v>
                </c:pt>
                <c:pt idx="5720">
                  <c:v>4.8701238000000001E-2</c:v>
                </c:pt>
                <c:pt idx="5721">
                  <c:v>4.8701238000000001E-2</c:v>
                </c:pt>
                <c:pt idx="5722">
                  <c:v>4.8701238000000001E-2</c:v>
                </c:pt>
                <c:pt idx="5723">
                  <c:v>4.8701238000000001E-2</c:v>
                </c:pt>
                <c:pt idx="5724">
                  <c:v>4.8701238000000001E-2</c:v>
                </c:pt>
                <c:pt idx="5725">
                  <c:v>4.8701238000000001E-2</c:v>
                </c:pt>
                <c:pt idx="5726">
                  <c:v>4.8701238000000001E-2</c:v>
                </c:pt>
                <c:pt idx="5727">
                  <c:v>4.8701238000000001E-2</c:v>
                </c:pt>
                <c:pt idx="5728">
                  <c:v>4.8701238000000001E-2</c:v>
                </c:pt>
                <c:pt idx="5729">
                  <c:v>4.8701238000000001E-2</c:v>
                </c:pt>
                <c:pt idx="5730">
                  <c:v>4.8701238000000001E-2</c:v>
                </c:pt>
                <c:pt idx="5731">
                  <c:v>4.8701238000000001E-2</c:v>
                </c:pt>
                <c:pt idx="5732">
                  <c:v>4.8701238000000001E-2</c:v>
                </c:pt>
                <c:pt idx="5733">
                  <c:v>4.8701238000000001E-2</c:v>
                </c:pt>
                <c:pt idx="5734">
                  <c:v>4.8701238000000001E-2</c:v>
                </c:pt>
                <c:pt idx="5735">
                  <c:v>4.8701238000000001E-2</c:v>
                </c:pt>
                <c:pt idx="5736">
                  <c:v>4.8701238000000001E-2</c:v>
                </c:pt>
                <c:pt idx="5737">
                  <c:v>4.8701238000000001E-2</c:v>
                </c:pt>
                <c:pt idx="5738">
                  <c:v>4.8701238000000001E-2</c:v>
                </c:pt>
                <c:pt idx="5739">
                  <c:v>4.8701238000000001E-2</c:v>
                </c:pt>
                <c:pt idx="5740">
                  <c:v>4.8701238000000001E-2</c:v>
                </c:pt>
                <c:pt idx="5741">
                  <c:v>4.8701238000000001E-2</c:v>
                </c:pt>
                <c:pt idx="5742">
                  <c:v>4.8701238000000001E-2</c:v>
                </c:pt>
                <c:pt idx="5743">
                  <c:v>4.8701238000000001E-2</c:v>
                </c:pt>
                <c:pt idx="5744">
                  <c:v>4.8701238000000001E-2</c:v>
                </c:pt>
                <c:pt idx="5745">
                  <c:v>4.8701238000000001E-2</c:v>
                </c:pt>
                <c:pt idx="5746">
                  <c:v>4.8701238000000001E-2</c:v>
                </c:pt>
                <c:pt idx="5747">
                  <c:v>4.8701238000000001E-2</c:v>
                </c:pt>
                <c:pt idx="5748">
                  <c:v>4.8701238000000001E-2</c:v>
                </c:pt>
                <c:pt idx="5749">
                  <c:v>4.8701238000000001E-2</c:v>
                </c:pt>
                <c:pt idx="5750">
                  <c:v>4.8701238000000001E-2</c:v>
                </c:pt>
                <c:pt idx="5751">
                  <c:v>4.8701238000000001E-2</c:v>
                </c:pt>
                <c:pt idx="5752">
                  <c:v>4.8701238000000001E-2</c:v>
                </c:pt>
                <c:pt idx="5753">
                  <c:v>4.8701238000000001E-2</c:v>
                </c:pt>
                <c:pt idx="5754">
                  <c:v>4.8701238000000001E-2</c:v>
                </c:pt>
                <c:pt idx="5755">
                  <c:v>4.8701238000000001E-2</c:v>
                </c:pt>
                <c:pt idx="5756">
                  <c:v>4.8701238000000001E-2</c:v>
                </c:pt>
                <c:pt idx="5757">
                  <c:v>4.8701238000000001E-2</c:v>
                </c:pt>
                <c:pt idx="5758">
                  <c:v>4.8701238000000001E-2</c:v>
                </c:pt>
                <c:pt idx="5759">
                  <c:v>4.8701238000000001E-2</c:v>
                </c:pt>
                <c:pt idx="5760">
                  <c:v>4.8701238000000001E-2</c:v>
                </c:pt>
                <c:pt idx="5761">
                  <c:v>4.8701238000000001E-2</c:v>
                </c:pt>
                <c:pt idx="5762">
                  <c:v>4.8701238000000001E-2</c:v>
                </c:pt>
                <c:pt idx="5763">
                  <c:v>4.8701238000000001E-2</c:v>
                </c:pt>
                <c:pt idx="5764">
                  <c:v>4.8701238000000001E-2</c:v>
                </c:pt>
                <c:pt idx="5765">
                  <c:v>4.8701238000000001E-2</c:v>
                </c:pt>
                <c:pt idx="5766">
                  <c:v>4.8701238000000001E-2</c:v>
                </c:pt>
                <c:pt idx="5767">
                  <c:v>4.8701238000000001E-2</c:v>
                </c:pt>
                <c:pt idx="5768">
                  <c:v>4.8701238000000001E-2</c:v>
                </c:pt>
                <c:pt idx="5769">
                  <c:v>4.8701238000000001E-2</c:v>
                </c:pt>
                <c:pt idx="5770">
                  <c:v>4.8701238000000001E-2</c:v>
                </c:pt>
                <c:pt idx="5771">
                  <c:v>4.8701238000000001E-2</c:v>
                </c:pt>
                <c:pt idx="5772">
                  <c:v>4.8701238000000001E-2</c:v>
                </c:pt>
                <c:pt idx="5773">
                  <c:v>4.8701238000000001E-2</c:v>
                </c:pt>
                <c:pt idx="5774">
                  <c:v>4.8701238000000001E-2</c:v>
                </c:pt>
                <c:pt idx="5775">
                  <c:v>4.8701238000000001E-2</c:v>
                </c:pt>
                <c:pt idx="5776">
                  <c:v>4.8701238000000001E-2</c:v>
                </c:pt>
                <c:pt idx="5777">
                  <c:v>4.8701238000000001E-2</c:v>
                </c:pt>
                <c:pt idx="5778">
                  <c:v>4.8701238000000001E-2</c:v>
                </c:pt>
                <c:pt idx="5779">
                  <c:v>4.8701238000000001E-2</c:v>
                </c:pt>
                <c:pt idx="5780">
                  <c:v>4.8701238000000001E-2</c:v>
                </c:pt>
                <c:pt idx="5781">
                  <c:v>4.8701238000000001E-2</c:v>
                </c:pt>
                <c:pt idx="5782">
                  <c:v>4.8701238000000001E-2</c:v>
                </c:pt>
                <c:pt idx="5783">
                  <c:v>4.8701238000000001E-2</c:v>
                </c:pt>
                <c:pt idx="5784">
                  <c:v>4.8701238000000001E-2</c:v>
                </c:pt>
                <c:pt idx="5785">
                  <c:v>4.8701238000000001E-2</c:v>
                </c:pt>
                <c:pt idx="5786">
                  <c:v>4.8701238000000001E-2</c:v>
                </c:pt>
                <c:pt idx="5787">
                  <c:v>4.8701238000000001E-2</c:v>
                </c:pt>
                <c:pt idx="5788">
                  <c:v>4.8701238000000001E-2</c:v>
                </c:pt>
                <c:pt idx="5789">
                  <c:v>4.8701238000000001E-2</c:v>
                </c:pt>
                <c:pt idx="5790">
                  <c:v>4.8701238000000001E-2</c:v>
                </c:pt>
                <c:pt idx="5791">
                  <c:v>4.8701238000000001E-2</c:v>
                </c:pt>
                <c:pt idx="5792">
                  <c:v>4.8701238000000001E-2</c:v>
                </c:pt>
                <c:pt idx="5793">
                  <c:v>4.8701238000000001E-2</c:v>
                </c:pt>
                <c:pt idx="5794">
                  <c:v>4.8701238000000001E-2</c:v>
                </c:pt>
                <c:pt idx="5795">
                  <c:v>4.8701238000000001E-2</c:v>
                </c:pt>
                <c:pt idx="5796">
                  <c:v>4.8701238000000001E-2</c:v>
                </c:pt>
                <c:pt idx="5797">
                  <c:v>4.8701238000000001E-2</c:v>
                </c:pt>
                <c:pt idx="5798">
                  <c:v>4.8701238000000001E-2</c:v>
                </c:pt>
                <c:pt idx="5799">
                  <c:v>4.8701238000000001E-2</c:v>
                </c:pt>
                <c:pt idx="5800">
                  <c:v>4.8701238000000001E-2</c:v>
                </c:pt>
                <c:pt idx="5801">
                  <c:v>4.8701238000000001E-2</c:v>
                </c:pt>
                <c:pt idx="5802">
                  <c:v>4.8701238000000001E-2</c:v>
                </c:pt>
                <c:pt idx="5803">
                  <c:v>4.8701238000000001E-2</c:v>
                </c:pt>
                <c:pt idx="5804">
                  <c:v>4.8701238000000001E-2</c:v>
                </c:pt>
                <c:pt idx="5805">
                  <c:v>4.8701238000000001E-2</c:v>
                </c:pt>
                <c:pt idx="5806">
                  <c:v>4.8701238000000001E-2</c:v>
                </c:pt>
                <c:pt idx="5807">
                  <c:v>4.8701238000000001E-2</c:v>
                </c:pt>
                <c:pt idx="5808">
                  <c:v>4.8701238000000001E-2</c:v>
                </c:pt>
                <c:pt idx="5809">
                  <c:v>4.8701238000000001E-2</c:v>
                </c:pt>
                <c:pt idx="5810">
                  <c:v>4.8701238000000001E-2</c:v>
                </c:pt>
                <c:pt idx="5811">
                  <c:v>4.8701238000000001E-2</c:v>
                </c:pt>
                <c:pt idx="5812">
                  <c:v>4.8701238000000001E-2</c:v>
                </c:pt>
                <c:pt idx="5813">
                  <c:v>4.8701238000000001E-2</c:v>
                </c:pt>
                <c:pt idx="5814">
                  <c:v>4.8701238000000001E-2</c:v>
                </c:pt>
                <c:pt idx="5815">
                  <c:v>4.8701238000000001E-2</c:v>
                </c:pt>
                <c:pt idx="5816">
                  <c:v>4.8701238000000001E-2</c:v>
                </c:pt>
                <c:pt idx="5817">
                  <c:v>4.8701238000000001E-2</c:v>
                </c:pt>
                <c:pt idx="5818">
                  <c:v>4.8701238000000001E-2</c:v>
                </c:pt>
                <c:pt idx="5819">
                  <c:v>4.8701238000000001E-2</c:v>
                </c:pt>
                <c:pt idx="5820">
                  <c:v>4.8701238000000001E-2</c:v>
                </c:pt>
                <c:pt idx="5821">
                  <c:v>4.8701238000000001E-2</c:v>
                </c:pt>
                <c:pt idx="5822">
                  <c:v>4.8701238000000001E-2</c:v>
                </c:pt>
                <c:pt idx="5823">
                  <c:v>4.8701238000000001E-2</c:v>
                </c:pt>
                <c:pt idx="5824">
                  <c:v>4.8701238000000001E-2</c:v>
                </c:pt>
                <c:pt idx="5825">
                  <c:v>4.8701238000000001E-2</c:v>
                </c:pt>
                <c:pt idx="5826">
                  <c:v>4.8701238000000001E-2</c:v>
                </c:pt>
                <c:pt idx="5827">
                  <c:v>4.8701238000000001E-2</c:v>
                </c:pt>
                <c:pt idx="5828">
                  <c:v>4.8701238000000001E-2</c:v>
                </c:pt>
                <c:pt idx="5829">
                  <c:v>4.8701238000000001E-2</c:v>
                </c:pt>
                <c:pt idx="5830">
                  <c:v>4.8701238000000001E-2</c:v>
                </c:pt>
                <c:pt idx="5831">
                  <c:v>4.8701238000000001E-2</c:v>
                </c:pt>
                <c:pt idx="5832">
                  <c:v>4.8701238000000001E-2</c:v>
                </c:pt>
                <c:pt idx="5833">
                  <c:v>4.8701238000000001E-2</c:v>
                </c:pt>
                <c:pt idx="5834">
                  <c:v>4.8701238000000001E-2</c:v>
                </c:pt>
                <c:pt idx="5835">
                  <c:v>4.8701238000000001E-2</c:v>
                </c:pt>
                <c:pt idx="5836">
                  <c:v>4.8701238000000001E-2</c:v>
                </c:pt>
                <c:pt idx="5837">
                  <c:v>4.8701238000000001E-2</c:v>
                </c:pt>
                <c:pt idx="5838">
                  <c:v>4.8701238000000001E-2</c:v>
                </c:pt>
                <c:pt idx="5839">
                  <c:v>4.8701238000000001E-2</c:v>
                </c:pt>
                <c:pt idx="5840">
                  <c:v>4.8701238000000001E-2</c:v>
                </c:pt>
                <c:pt idx="5841">
                  <c:v>4.8701238000000001E-2</c:v>
                </c:pt>
                <c:pt idx="5842">
                  <c:v>4.8701238000000001E-2</c:v>
                </c:pt>
                <c:pt idx="5843">
                  <c:v>4.8701238000000001E-2</c:v>
                </c:pt>
                <c:pt idx="5844">
                  <c:v>4.8701238000000001E-2</c:v>
                </c:pt>
                <c:pt idx="5845">
                  <c:v>4.8701238000000001E-2</c:v>
                </c:pt>
                <c:pt idx="5846">
                  <c:v>4.8701238000000001E-2</c:v>
                </c:pt>
                <c:pt idx="5847">
                  <c:v>4.8701238000000001E-2</c:v>
                </c:pt>
                <c:pt idx="5848">
                  <c:v>4.8701238000000001E-2</c:v>
                </c:pt>
                <c:pt idx="5849">
                  <c:v>4.8701238000000001E-2</c:v>
                </c:pt>
                <c:pt idx="5850">
                  <c:v>4.8701238000000001E-2</c:v>
                </c:pt>
                <c:pt idx="5851">
                  <c:v>4.8701238000000001E-2</c:v>
                </c:pt>
                <c:pt idx="5852">
                  <c:v>4.8701238000000001E-2</c:v>
                </c:pt>
                <c:pt idx="5853">
                  <c:v>4.8701238000000001E-2</c:v>
                </c:pt>
                <c:pt idx="5854">
                  <c:v>4.8701238000000001E-2</c:v>
                </c:pt>
                <c:pt idx="5855">
                  <c:v>4.8701238000000001E-2</c:v>
                </c:pt>
                <c:pt idx="5856">
                  <c:v>4.8701238000000001E-2</c:v>
                </c:pt>
                <c:pt idx="5857">
                  <c:v>4.8701238000000001E-2</c:v>
                </c:pt>
                <c:pt idx="5858">
                  <c:v>4.8701238000000001E-2</c:v>
                </c:pt>
                <c:pt idx="5859">
                  <c:v>4.8701238000000001E-2</c:v>
                </c:pt>
                <c:pt idx="5860">
                  <c:v>4.8701238000000001E-2</c:v>
                </c:pt>
                <c:pt idx="5861">
                  <c:v>4.8701238000000001E-2</c:v>
                </c:pt>
                <c:pt idx="5862">
                  <c:v>4.8701238000000001E-2</c:v>
                </c:pt>
                <c:pt idx="5863">
                  <c:v>4.8701238000000001E-2</c:v>
                </c:pt>
                <c:pt idx="5864">
                  <c:v>4.8701238000000001E-2</c:v>
                </c:pt>
                <c:pt idx="5865">
                  <c:v>4.8701238000000001E-2</c:v>
                </c:pt>
                <c:pt idx="5866">
                  <c:v>4.8701238000000001E-2</c:v>
                </c:pt>
                <c:pt idx="5867">
                  <c:v>4.8701238000000001E-2</c:v>
                </c:pt>
                <c:pt idx="5868">
                  <c:v>4.8701238000000001E-2</c:v>
                </c:pt>
                <c:pt idx="5869">
                  <c:v>4.8701238000000001E-2</c:v>
                </c:pt>
                <c:pt idx="5870">
                  <c:v>4.8701238000000001E-2</c:v>
                </c:pt>
                <c:pt idx="5871">
                  <c:v>4.8701238000000001E-2</c:v>
                </c:pt>
                <c:pt idx="5872">
                  <c:v>4.8701238000000001E-2</c:v>
                </c:pt>
                <c:pt idx="5873">
                  <c:v>4.8701238000000001E-2</c:v>
                </c:pt>
                <c:pt idx="5874">
                  <c:v>4.8701238000000001E-2</c:v>
                </c:pt>
                <c:pt idx="5875">
                  <c:v>4.8701238000000001E-2</c:v>
                </c:pt>
                <c:pt idx="5876">
                  <c:v>4.8701238000000001E-2</c:v>
                </c:pt>
                <c:pt idx="5877">
                  <c:v>4.8701238000000001E-2</c:v>
                </c:pt>
                <c:pt idx="5878">
                  <c:v>4.8701238000000001E-2</c:v>
                </c:pt>
                <c:pt idx="5879">
                  <c:v>4.8701238000000001E-2</c:v>
                </c:pt>
                <c:pt idx="5880">
                  <c:v>4.8701238000000001E-2</c:v>
                </c:pt>
                <c:pt idx="5881">
                  <c:v>4.8701238000000001E-2</c:v>
                </c:pt>
                <c:pt idx="5882">
                  <c:v>4.8701238000000001E-2</c:v>
                </c:pt>
                <c:pt idx="5883">
                  <c:v>4.8701238000000001E-2</c:v>
                </c:pt>
                <c:pt idx="5884">
                  <c:v>4.8701238000000001E-2</c:v>
                </c:pt>
                <c:pt idx="5885">
                  <c:v>4.8701238000000001E-2</c:v>
                </c:pt>
                <c:pt idx="5886">
                  <c:v>4.8701238000000001E-2</c:v>
                </c:pt>
                <c:pt idx="5887">
                  <c:v>4.8701238000000001E-2</c:v>
                </c:pt>
                <c:pt idx="5888">
                  <c:v>4.8701238000000001E-2</c:v>
                </c:pt>
                <c:pt idx="5889">
                  <c:v>4.8701238000000001E-2</c:v>
                </c:pt>
                <c:pt idx="5890">
                  <c:v>4.8701238000000001E-2</c:v>
                </c:pt>
                <c:pt idx="5891">
                  <c:v>4.8701238000000001E-2</c:v>
                </c:pt>
                <c:pt idx="5892">
                  <c:v>4.8701238000000001E-2</c:v>
                </c:pt>
                <c:pt idx="5893">
                  <c:v>4.8701238000000001E-2</c:v>
                </c:pt>
                <c:pt idx="5894">
                  <c:v>4.8701238000000001E-2</c:v>
                </c:pt>
                <c:pt idx="5895">
                  <c:v>4.8701238000000001E-2</c:v>
                </c:pt>
                <c:pt idx="5896">
                  <c:v>4.8701238000000001E-2</c:v>
                </c:pt>
                <c:pt idx="5897">
                  <c:v>4.8701238000000001E-2</c:v>
                </c:pt>
                <c:pt idx="5898">
                  <c:v>4.8701238000000001E-2</c:v>
                </c:pt>
                <c:pt idx="5899">
                  <c:v>4.8701238000000001E-2</c:v>
                </c:pt>
                <c:pt idx="5900">
                  <c:v>4.8701238000000001E-2</c:v>
                </c:pt>
                <c:pt idx="5901">
                  <c:v>4.8701238000000001E-2</c:v>
                </c:pt>
                <c:pt idx="5902">
                  <c:v>4.8701238000000001E-2</c:v>
                </c:pt>
                <c:pt idx="5903">
                  <c:v>4.8701238000000001E-2</c:v>
                </c:pt>
                <c:pt idx="5904">
                  <c:v>4.8701238000000001E-2</c:v>
                </c:pt>
                <c:pt idx="5905">
                  <c:v>4.8701238000000001E-2</c:v>
                </c:pt>
                <c:pt idx="5906">
                  <c:v>4.8701238000000001E-2</c:v>
                </c:pt>
                <c:pt idx="5907">
                  <c:v>4.8701238000000001E-2</c:v>
                </c:pt>
                <c:pt idx="5908">
                  <c:v>4.8701238000000001E-2</c:v>
                </c:pt>
                <c:pt idx="5909">
                  <c:v>4.8701238000000001E-2</c:v>
                </c:pt>
                <c:pt idx="5910">
                  <c:v>4.8701238000000001E-2</c:v>
                </c:pt>
                <c:pt idx="5911">
                  <c:v>4.8701238000000001E-2</c:v>
                </c:pt>
                <c:pt idx="5912">
                  <c:v>4.8701238000000001E-2</c:v>
                </c:pt>
                <c:pt idx="5913">
                  <c:v>4.8701238000000001E-2</c:v>
                </c:pt>
                <c:pt idx="5914">
                  <c:v>4.8701238000000001E-2</c:v>
                </c:pt>
                <c:pt idx="5915">
                  <c:v>4.8701238000000001E-2</c:v>
                </c:pt>
                <c:pt idx="5916">
                  <c:v>4.8701238000000001E-2</c:v>
                </c:pt>
                <c:pt idx="5917">
                  <c:v>4.8701238000000001E-2</c:v>
                </c:pt>
                <c:pt idx="5918">
                  <c:v>4.8701238000000001E-2</c:v>
                </c:pt>
                <c:pt idx="5919">
                  <c:v>4.8701238000000001E-2</c:v>
                </c:pt>
                <c:pt idx="5920">
                  <c:v>4.8701238000000001E-2</c:v>
                </c:pt>
                <c:pt idx="5921">
                  <c:v>4.8701238000000001E-2</c:v>
                </c:pt>
                <c:pt idx="5922">
                  <c:v>4.8701238000000001E-2</c:v>
                </c:pt>
                <c:pt idx="5923">
                  <c:v>4.8701238000000001E-2</c:v>
                </c:pt>
                <c:pt idx="5924">
                  <c:v>4.8701238000000001E-2</c:v>
                </c:pt>
                <c:pt idx="5925">
                  <c:v>4.8701238000000001E-2</c:v>
                </c:pt>
                <c:pt idx="5926">
                  <c:v>4.8701238000000001E-2</c:v>
                </c:pt>
                <c:pt idx="5927">
                  <c:v>4.8701238000000001E-2</c:v>
                </c:pt>
                <c:pt idx="5928">
                  <c:v>4.8701238000000001E-2</c:v>
                </c:pt>
                <c:pt idx="5929">
                  <c:v>4.8701238000000001E-2</c:v>
                </c:pt>
                <c:pt idx="5930">
                  <c:v>4.8701238000000001E-2</c:v>
                </c:pt>
                <c:pt idx="5931">
                  <c:v>4.8701238000000001E-2</c:v>
                </c:pt>
                <c:pt idx="5932">
                  <c:v>4.8701238000000001E-2</c:v>
                </c:pt>
                <c:pt idx="5933">
                  <c:v>4.8701238000000001E-2</c:v>
                </c:pt>
                <c:pt idx="5934">
                  <c:v>4.8701238000000001E-2</c:v>
                </c:pt>
                <c:pt idx="5935">
                  <c:v>4.8701238000000001E-2</c:v>
                </c:pt>
                <c:pt idx="5936">
                  <c:v>4.8701238000000001E-2</c:v>
                </c:pt>
                <c:pt idx="5937">
                  <c:v>4.8701238000000001E-2</c:v>
                </c:pt>
                <c:pt idx="5938">
                  <c:v>4.8701238000000001E-2</c:v>
                </c:pt>
                <c:pt idx="5939">
                  <c:v>4.8701238000000001E-2</c:v>
                </c:pt>
                <c:pt idx="5940">
                  <c:v>4.8701238000000001E-2</c:v>
                </c:pt>
                <c:pt idx="5941">
                  <c:v>4.8701238000000001E-2</c:v>
                </c:pt>
                <c:pt idx="5942">
                  <c:v>4.8701238000000001E-2</c:v>
                </c:pt>
                <c:pt idx="5943">
                  <c:v>4.8701238000000001E-2</c:v>
                </c:pt>
                <c:pt idx="5944">
                  <c:v>4.8701238000000001E-2</c:v>
                </c:pt>
                <c:pt idx="5945">
                  <c:v>4.8701238000000001E-2</c:v>
                </c:pt>
                <c:pt idx="5946">
                  <c:v>4.8701238000000001E-2</c:v>
                </c:pt>
                <c:pt idx="5947">
                  <c:v>4.8701238000000001E-2</c:v>
                </c:pt>
                <c:pt idx="5948">
                  <c:v>4.8701238000000001E-2</c:v>
                </c:pt>
                <c:pt idx="5949">
                  <c:v>4.8701238000000001E-2</c:v>
                </c:pt>
                <c:pt idx="5950">
                  <c:v>4.8701238000000001E-2</c:v>
                </c:pt>
                <c:pt idx="5951">
                  <c:v>4.8701238000000001E-2</c:v>
                </c:pt>
                <c:pt idx="5952">
                  <c:v>4.8701238000000001E-2</c:v>
                </c:pt>
                <c:pt idx="5953">
                  <c:v>4.8701238000000001E-2</c:v>
                </c:pt>
                <c:pt idx="5954">
                  <c:v>4.8701238000000001E-2</c:v>
                </c:pt>
                <c:pt idx="5955">
                  <c:v>4.8701238000000001E-2</c:v>
                </c:pt>
                <c:pt idx="5956">
                  <c:v>4.8701238000000001E-2</c:v>
                </c:pt>
                <c:pt idx="5957">
                  <c:v>4.8701238000000001E-2</c:v>
                </c:pt>
                <c:pt idx="5958">
                  <c:v>4.8701238000000001E-2</c:v>
                </c:pt>
                <c:pt idx="5959">
                  <c:v>4.8701238000000001E-2</c:v>
                </c:pt>
                <c:pt idx="5960">
                  <c:v>4.8701238000000001E-2</c:v>
                </c:pt>
                <c:pt idx="5961">
                  <c:v>4.8701238000000001E-2</c:v>
                </c:pt>
                <c:pt idx="5962">
                  <c:v>4.8701238000000001E-2</c:v>
                </c:pt>
                <c:pt idx="5963">
                  <c:v>4.8701238000000001E-2</c:v>
                </c:pt>
                <c:pt idx="5964">
                  <c:v>4.8701238000000001E-2</c:v>
                </c:pt>
                <c:pt idx="5965">
                  <c:v>4.8701238000000001E-2</c:v>
                </c:pt>
                <c:pt idx="5966">
                  <c:v>4.8701238000000001E-2</c:v>
                </c:pt>
                <c:pt idx="5967">
                  <c:v>4.8701238000000001E-2</c:v>
                </c:pt>
                <c:pt idx="5968">
                  <c:v>4.8701238000000001E-2</c:v>
                </c:pt>
                <c:pt idx="5969">
                  <c:v>4.8701238000000001E-2</c:v>
                </c:pt>
                <c:pt idx="5970">
                  <c:v>4.8701238000000001E-2</c:v>
                </c:pt>
                <c:pt idx="5971">
                  <c:v>4.8701238000000001E-2</c:v>
                </c:pt>
                <c:pt idx="5972">
                  <c:v>4.8701238000000001E-2</c:v>
                </c:pt>
                <c:pt idx="5973">
                  <c:v>4.8701238000000001E-2</c:v>
                </c:pt>
                <c:pt idx="5974">
                  <c:v>4.8701238000000001E-2</c:v>
                </c:pt>
                <c:pt idx="5975">
                  <c:v>4.8701238000000001E-2</c:v>
                </c:pt>
                <c:pt idx="5976">
                  <c:v>4.8701238000000001E-2</c:v>
                </c:pt>
                <c:pt idx="5977">
                  <c:v>4.8701238000000001E-2</c:v>
                </c:pt>
                <c:pt idx="5978">
                  <c:v>4.8701238000000001E-2</c:v>
                </c:pt>
                <c:pt idx="5979">
                  <c:v>4.8701238000000001E-2</c:v>
                </c:pt>
                <c:pt idx="5980">
                  <c:v>4.8701238000000001E-2</c:v>
                </c:pt>
                <c:pt idx="5981">
                  <c:v>4.8701238000000001E-2</c:v>
                </c:pt>
                <c:pt idx="5982">
                  <c:v>4.8701238000000001E-2</c:v>
                </c:pt>
                <c:pt idx="5983">
                  <c:v>4.8701238000000001E-2</c:v>
                </c:pt>
                <c:pt idx="5984">
                  <c:v>4.8701238000000001E-2</c:v>
                </c:pt>
                <c:pt idx="5985">
                  <c:v>4.8701238000000001E-2</c:v>
                </c:pt>
                <c:pt idx="5986">
                  <c:v>4.8701238000000001E-2</c:v>
                </c:pt>
                <c:pt idx="5987">
                  <c:v>4.8701238000000001E-2</c:v>
                </c:pt>
                <c:pt idx="5988">
                  <c:v>4.8701238000000001E-2</c:v>
                </c:pt>
                <c:pt idx="5989">
                  <c:v>4.8701238000000001E-2</c:v>
                </c:pt>
                <c:pt idx="5990">
                  <c:v>4.8701238000000001E-2</c:v>
                </c:pt>
                <c:pt idx="5991">
                  <c:v>4.8701238000000001E-2</c:v>
                </c:pt>
                <c:pt idx="5992">
                  <c:v>4.8701238000000001E-2</c:v>
                </c:pt>
                <c:pt idx="5993">
                  <c:v>4.8701238000000001E-2</c:v>
                </c:pt>
                <c:pt idx="5994">
                  <c:v>4.8701238000000001E-2</c:v>
                </c:pt>
                <c:pt idx="5995">
                  <c:v>4.8701238000000001E-2</c:v>
                </c:pt>
                <c:pt idx="5996">
                  <c:v>4.8701238000000001E-2</c:v>
                </c:pt>
                <c:pt idx="5997">
                  <c:v>4.8701238000000001E-2</c:v>
                </c:pt>
                <c:pt idx="5998">
                  <c:v>4.8701238000000001E-2</c:v>
                </c:pt>
                <c:pt idx="5999">
                  <c:v>4.8701238000000001E-2</c:v>
                </c:pt>
                <c:pt idx="6000">
                  <c:v>4.8701238000000001E-2</c:v>
                </c:pt>
                <c:pt idx="6001">
                  <c:v>4.8701238000000001E-2</c:v>
                </c:pt>
                <c:pt idx="6002">
                  <c:v>4.8701238000000001E-2</c:v>
                </c:pt>
                <c:pt idx="6003">
                  <c:v>4.8701238000000001E-2</c:v>
                </c:pt>
                <c:pt idx="6004">
                  <c:v>4.8701238000000001E-2</c:v>
                </c:pt>
                <c:pt idx="6005">
                  <c:v>4.8701238000000001E-2</c:v>
                </c:pt>
                <c:pt idx="6006">
                  <c:v>4.8701238000000001E-2</c:v>
                </c:pt>
                <c:pt idx="6007">
                  <c:v>4.8701238000000001E-2</c:v>
                </c:pt>
                <c:pt idx="6008">
                  <c:v>4.8701238000000001E-2</c:v>
                </c:pt>
                <c:pt idx="6009">
                  <c:v>4.8701238000000001E-2</c:v>
                </c:pt>
                <c:pt idx="6010">
                  <c:v>4.8701238000000001E-2</c:v>
                </c:pt>
                <c:pt idx="6011">
                  <c:v>4.8701238000000001E-2</c:v>
                </c:pt>
                <c:pt idx="6012">
                  <c:v>4.8701238000000001E-2</c:v>
                </c:pt>
                <c:pt idx="6013">
                  <c:v>4.8701238000000001E-2</c:v>
                </c:pt>
                <c:pt idx="6014">
                  <c:v>4.8701238000000001E-2</c:v>
                </c:pt>
                <c:pt idx="6015">
                  <c:v>4.8701238000000001E-2</c:v>
                </c:pt>
                <c:pt idx="6016">
                  <c:v>4.8701238000000001E-2</c:v>
                </c:pt>
                <c:pt idx="6017">
                  <c:v>4.8701238000000001E-2</c:v>
                </c:pt>
                <c:pt idx="6018">
                  <c:v>4.8701238000000001E-2</c:v>
                </c:pt>
                <c:pt idx="6019">
                  <c:v>4.8701238000000001E-2</c:v>
                </c:pt>
                <c:pt idx="6020">
                  <c:v>4.8701238000000001E-2</c:v>
                </c:pt>
                <c:pt idx="6021">
                  <c:v>4.8701238000000001E-2</c:v>
                </c:pt>
                <c:pt idx="6022">
                  <c:v>4.8701238000000001E-2</c:v>
                </c:pt>
                <c:pt idx="6023">
                  <c:v>4.8701238000000001E-2</c:v>
                </c:pt>
                <c:pt idx="6024">
                  <c:v>4.8701238000000001E-2</c:v>
                </c:pt>
                <c:pt idx="6025">
                  <c:v>4.8701238000000001E-2</c:v>
                </c:pt>
                <c:pt idx="6026">
                  <c:v>4.8701238000000001E-2</c:v>
                </c:pt>
                <c:pt idx="6027">
                  <c:v>4.8701238000000001E-2</c:v>
                </c:pt>
                <c:pt idx="6028">
                  <c:v>4.8701238000000001E-2</c:v>
                </c:pt>
                <c:pt idx="6029">
                  <c:v>4.8701238000000001E-2</c:v>
                </c:pt>
                <c:pt idx="6030">
                  <c:v>4.8701238000000001E-2</c:v>
                </c:pt>
                <c:pt idx="6031">
                  <c:v>4.8701238000000001E-2</c:v>
                </c:pt>
                <c:pt idx="6032">
                  <c:v>4.8701238000000001E-2</c:v>
                </c:pt>
                <c:pt idx="6033">
                  <c:v>4.8701238000000001E-2</c:v>
                </c:pt>
                <c:pt idx="6034">
                  <c:v>4.8701238000000001E-2</c:v>
                </c:pt>
                <c:pt idx="6035">
                  <c:v>4.8701238000000001E-2</c:v>
                </c:pt>
                <c:pt idx="6036">
                  <c:v>4.8701238000000001E-2</c:v>
                </c:pt>
                <c:pt idx="6037">
                  <c:v>4.8701238000000001E-2</c:v>
                </c:pt>
                <c:pt idx="6038">
                  <c:v>4.8701238000000001E-2</c:v>
                </c:pt>
                <c:pt idx="6039">
                  <c:v>4.8701238000000001E-2</c:v>
                </c:pt>
                <c:pt idx="6040">
                  <c:v>4.8701238000000001E-2</c:v>
                </c:pt>
                <c:pt idx="6041">
                  <c:v>4.8701238000000001E-2</c:v>
                </c:pt>
                <c:pt idx="6042">
                  <c:v>4.8701238000000001E-2</c:v>
                </c:pt>
                <c:pt idx="6043">
                  <c:v>4.8701238000000001E-2</c:v>
                </c:pt>
                <c:pt idx="6044">
                  <c:v>4.8701238000000001E-2</c:v>
                </c:pt>
                <c:pt idx="6045">
                  <c:v>4.8701238000000001E-2</c:v>
                </c:pt>
                <c:pt idx="6046">
                  <c:v>4.8701238000000001E-2</c:v>
                </c:pt>
                <c:pt idx="6047">
                  <c:v>4.8701238000000001E-2</c:v>
                </c:pt>
                <c:pt idx="6048">
                  <c:v>4.8701238000000001E-2</c:v>
                </c:pt>
                <c:pt idx="6049">
                  <c:v>4.8701238000000001E-2</c:v>
                </c:pt>
                <c:pt idx="6050">
                  <c:v>4.8701238000000001E-2</c:v>
                </c:pt>
                <c:pt idx="6051">
                  <c:v>4.8701238000000001E-2</c:v>
                </c:pt>
                <c:pt idx="6052">
                  <c:v>4.8701238000000001E-2</c:v>
                </c:pt>
                <c:pt idx="6053">
                  <c:v>4.8701238000000001E-2</c:v>
                </c:pt>
                <c:pt idx="6054">
                  <c:v>4.8701238000000001E-2</c:v>
                </c:pt>
                <c:pt idx="6055">
                  <c:v>4.8701238000000001E-2</c:v>
                </c:pt>
                <c:pt idx="6056">
                  <c:v>4.8701238000000001E-2</c:v>
                </c:pt>
                <c:pt idx="6057">
                  <c:v>4.8701238000000001E-2</c:v>
                </c:pt>
                <c:pt idx="6058">
                  <c:v>4.8701238000000001E-2</c:v>
                </c:pt>
                <c:pt idx="6059">
                  <c:v>4.8701238000000001E-2</c:v>
                </c:pt>
                <c:pt idx="6060">
                  <c:v>4.8701238000000001E-2</c:v>
                </c:pt>
                <c:pt idx="6061">
                  <c:v>4.8701238000000001E-2</c:v>
                </c:pt>
                <c:pt idx="6062">
                  <c:v>4.8701238000000001E-2</c:v>
                </c:pt>
                <c:pt idx="6063">
                  <c:v>4.8701238000000001E-2</c:v>
                </c:pt>
                <c:pt idx="6064">
                  <c:v>4.8701238000000001E-2</c:v>
                </c:pt>
                <c:pt idx="6065">
                  <c:v>4.8701238000000001E-2</c:v>
                </c:pt>
                <c:pt idx="6066">
                  <c:v>4.8701238000000001E-2</c:v>
                </c:pt>
                <c:pt idx="6067">
                  <c:v>4.8701238000000001E-2</c:v>
                </c:pt>
                <c:pt idx="6068">
                  <c:v>4.8701238000000001E-2</c:v>
                </c:pt>
                <c:pt idx="6069">
                  <c:v>4.8701238000000001E-2</c:v>
                </c:pt>
                <c:pt idx="6070">
                  <c:v>4.8701238000000001E-2</c:v>
                </c:pt>
                <c:pt idx="6071">
                  <c:v>4.8701238000000001E-2</c:v>
                </c:pt>
                <c:pt idx="6072">
                  <c:v>4.8701238000000001E-2</c:v>
                </c:pt>
                <c:pt idx="6073">
                  <c:v>4.8701238000000001E-2</c:v>
                </c:pt>
                <c:pt idx="6074">
                  <c:v>4.8701238000000001E-2</c:v>
                </c:pt>
                <c:pt idx="6075">
                  <c:v>4.8701238000000001E-2</c:v>
                </c:pt>
                <c:pt idx="6076">
                  <c:v>4.8701238000000001E-2</c:v>
                </c:pt>
                <c:pt idx="6077">
                  <c:v>4.8701238000000001E-2</c:v>
                </c:pt>
                <c:pt idx="6078">
                  <c:v>4.8701238000000001E-2</c:v>
                </c:pt>
                <c:pt idx="6079">
                  <c:v>4.8701238000000001E-2</c:v>
                </c:pt>
                <c:pt idx="6080">
                  <c:v>4.8701238000000001E-2</c:v>
                </c:pt>
                <c:pt idx="6081">
                  <c:v>4.8701238000000001E-2</c:v>
                </c:pt>
                <c:pt idx="6082">
                  <c:v>4.8701238000000001E-2</c:v>
                </c:pt>
                <c:pt idx="6083">
                  <c:v>4.8701238000000001E-2</c:v>
                </c:pt>
                <c:pt idx="6084">
                  <c:v>4.8701238000000001E-2</c:v>
                </c:pt>
                <c:pt idx="6085">
                  <c:v>4.8701238000000001E-2</c:v>
                </c:pt>
                <c:pt idx="6086">
                  <c:v>4.8701238000000001E-2</c:v>
                </c:pt>
                <c:pt idx="6087">
                  <c:v>4.8701238000000001E-2</c:v>
                </c:pt>
                <c:pt idx="6088">
                  <c:v>4.8701238000000001E-2</c:v>
                </c:pt>
                <c:pt idx="6089">
                  <c:v>4.8701238000000001E-2</c:v>
                </c:pt>
                <c:pt idx="6090">
                  <c:v>4.8701238000000001E-2</c:v>
                </c:pt>
                <c:pt idx="6091">
                  <c:v>4.8701238000000001E-2</c:v>
                </c:pt>
                <c:pt idx="6092">
                  <c:v>4.8701238000000001E-2</c:v>
                </c:pt>
                <c:pt idx="6093">
                  <c:v>4.8701238000000001E-2</c:v>
                </c:pt>
                <c:pt idx="6094">
                  <c:v>4.8701238000000001E-2</c:v>
                </c:pt>
                <c:pt idx="6095">
                  <c:v>4.8701238000000001E-2</c:v>
                </c:pt>
                <c:pt idx="6096">
                  <c:v>4.8701238000000001E-2</c:v>
                </c:pt>
                <c:pt idx="6097">
                  <c:v>4.8701238000000001E-2</c:v>
                </c:pt>
                <c:pt idx="6098">
                  <c:v>4.8701238000000001E-2</c:v>
                </c:pt>
                <c:pt idx="6099">
                  <c:v>4.8701238000000001E-2</c:v>
                </c:pt>
                <c:pt idx="6100">
                  <c:v>4.8701238000000001E-2</c:v>
                </c:pt>
                <c:pt idx="6101">
                  <c:v>4.8701238000000001E-2</c:v>
                </c:pt>
                <c:pt idx="6102">
                  <c:v>4.8701238000000001E-2</c:v>
                </c:pt>
                <c:pt idx="6103">
                  <c:v>4.8701238000000001E-2</c:v>
                </c:pt>
                <c:pt idx="6104">
                  <c:v>4.8701238000000001E-2</c:v>
                </c:pt>
                <c:pt idx="6105">
                  <c:v>4.8701238000000001E-2</c:v>
                </c:pt>
                <c:pt idx="6106">
                  <c:v>4.8701238000000001E-2</c:v>
                </c:pt>
                <c:pt idx="6107">
                  <c:v>4.8701238000000001E-2</c:v>
                </c:pt>
                <c:pt idx="6108">
                  <c:v>4.8701238000000001E-2</c:v>
                </c:pt>
                <c:pt idx="6109">
                  <c:v>4.8701238000000001E-2</c:v>
                </c:pt>
                <c:pt idx="6110">
                  <c:v>4.8701238000000001E-2</c:v>
                </c:pt>
                <c:pt idx="6111">
                  <c:v>4.8701238000000001E-2</c:v>
                </c:pt>
                <c:pt idx="6112">
                  <c:v>4.8701238000000001E-2</c:v>
                </c:pt>
                <c:pt idx="6113">
                  <c:v>4.8701238000000001E-2</c:v>
                </c:pt>
                <c:pt idx="6114">
                  <c:v>4.8701238000000001E-2</c:v>
                </c:pt>
                <c:pt idx="6115">
                  <c:v>4.8701238000000001E-2</c:v>
                </c:pt>
                <c:pt idx="6116">
                  <c:v>4.8701238000000001E-2</c:v>
                </c:pt>
                <c:pt idx="6117">
                  <c:v>4.8701238000000001E-2</c:v>
                </c:pt>
                <c:pt idx="6118">
                  <c:v>4.8701238000000001E-2</c:v>
                </c:pt>
                <c:pt idx="6119">
                  <c:v>4.8701238000000001E-2</c:v>
                </c:pt>
                <c:pt idx="6120">
                  <c:v>4.8701238000000001E-2</c:v>
                </c:pt>
                <c:pt idx="6121">
                  <c:v>4.8701238000000001E-2</c:v>
                </c:pt>
                <c:pt idx="6122">
                  <c:v>4.8701238000000001E-2</c:v>
                </c:pt>
                <c:pt idx="6123">
                  <c:v>4.8701238000000001E-2</c:v>
                </c:pt>
                <c:pt idx="6124">
                  <c:v>4.8701238000000001E-2</c:v>
                </c:pt>
                <c:pt idx="6125">
                  <c:v>4.8701238000000001E-2</c:v>
                </c:pt>
                <c:pt idx="6126">
                  <c:v>4.8701238000000001E-2</c:v>
                </c:pt>
                <c:pt idx="6127">
                  <c:v>4.8701238000000001E-2</c:v>
                </c:pt>
                <c:pt idx="6128">
                  <c:v>4.8701238000000001E-2</c:v>
                </c:pt>
                <c:pt idx="6129">
                  <c:v>4.8701238000000001E-2</c:v>
                </c:pt>
                <c:pt idx="6130">
                  <c:v>4.8701238000000001E-2</c:v>
                </c:pt>
                <c:pt idx="6131">
                  <c:v>4.8701238000000001E-2</c:v>
                </c:pt>
                <c:pt idx="6132">
                  <c:v>4.8701238000000001E-2</c:v>
                </c:pt>
                <c:pt idx="6133">
                  <c:v>4.8701238000000001E-2</c:v>
                </c:pt>
                <c:pt idx="6134">
                  <c:v>4.8701238000000001E-2</c:v>
                </c:pt>
                <c:pt idx="6135">
                  <c:v>4.8701238000000001E-2</c:v>
                </c:pt>
                <c:pt idx="6136">
                  <c:v>4.8701238000000001E-2</c:v>
                </c:pt>
                <c:pt idx="6137">
                  <c:v>4.8701238000000001E-2</c:v>
                </c:pt>
                <c:pt idx="6138">
                  <c:v>4.8701238000000001E-2</c:v>
                </c:pt>
                <c:pt idx="6139">
                  <c:v>4.8701238000000001E-2</c:v>
                </c:pt>
                <c:pt idx="6140">
                  <c:v>4.8701238000000001E-2</c:v>
                </c:pt>
                <c:pt idx="6141">
                  <c:v>4.8701238000000001E-2</c:v>
                </c:pt>
                <c:pt idx="6142">
                  <c:v>4.8701238000000001E-2</c:v>
                </c:pt>
                <c:pt idx="6143">
                  <c:v>4.8701238000000001E-2</c:v>
                </c:pt>
                <c:pt idx="6144">
                  <c:v>4.8701238000000001E-2</c:v>
                </c:pt>
                <c:pt idx="6145">
                  <c:v>4.8701238000000001E-2</c:v>
                </c:pt>
                <c:pt idx="6146">
                  <c:v>4.8701238000000001E-2</c:v>
                </c:pt>
                <c:pt idx="6147">
                  <c:v>4.8701238000000001E-2</c:v>
                </c:pt>
                <c:pt idx="6148">
                  <c:v>4.8701238000000001E-2</c:v>
                </c:pt>
                <c:pt idx="6149">
                  <c:v>4.8701238000000001E-2</c:v>
                </c:pt>
                <c:pt idx="6150">
                  <c:v>4.8701238000000001E-2</c:v>
                </c:pt>
                <c:pt idx="6151">
                  <c:v>4.8701238000000001E-2</c:v>
                </c:pt>
                <c:pt idx="6152">
                  <c:v>4.8701238000000001E-2</c:v>
                </c:pt>
                <c:pt idx="6153">
                  <c:v>4.8701238000000001E-2</c:v>
                </c:pt>
                <c:pt idx="6154">
                  <c:v>4.8701238000000001E-2</c:v>
                </c:pt>
                <c:pt idx="6155">
                  <c:v>4.8701238000000001E-2</c:v>
                </c:pt>
                <c:pt idx="6156">
                  <c:v>4.8701238000000001E-2</c:v>
                </c:pt>
                <c:pt idx="6157">
                  <c:v>4.8701238000000001E-2</c:v>
                </c:pt>
                <c:pt idx="6158">
                  <c:v>4.8701238000000001E-2</c:v>
                </c:pt>
                <c:pt idx="6159">
                  <c:v>4.8701238000000001E-2</c:v>
                </c:pt>
                <c:pt idx="6160">
                  <c:v>4.8701238000000001E-2</c:v>
                </c:pt>
                <c:pt idx="6161">
                  <c:v>4.8701238000000001E-2</c:v>
                </c:pt>
                <c:pt idx="6162">
                  <c:v>4.8701238000000001E-2</c:v>
                </c:pt>
                <c:pt idx="6163">
                  <c:v>4.8701238000000001E-2</c:v>
                </c:pt>
                <c:pt idx="6164">
                  <c:v>4.8701238000000001E-2</c:v>
                </c:pt>
                <c:pt idx="6165">
                  <c:v>4.8701238000000001E-2</c:v>
                </c:pt>
                <c:pt idx="6166">
                  <c:v>4.8701238000000001E-2</c:v>
                </c:pt>
                <c:pt idx="6167">
                  <c:v>4.8701238000000001E-2</c:v>
                </c:pt>
                <c:pt idx="6168">
                  <c:v>4.8701238000000001E-2</c:v>
                </c:pt>
                <c:pt idx="6169">
                  <c:v>4.8701238000000001E-2</c:v>
                </c:pt>
                <c:pt idx="6170">
                  <c:v>4.8701238000000001E-2</c:v>
                </c:pt>
                <c:pt idx="6171">
                  <c:v>4.8701238000000001E-2</c:v>
                </c:pt>
                <c:pt idx="6172">
                  <c:v>4.8701238000000001E-2</c:v>
                </c:pt>
                <c:pt idx="6173">
                  <c:v>4.8701238000000001E-2</c:v>
                </c:pt>
                <c:pt idx="6174">
                  <c:v>4.8701238000000001E-2</c:v>
                </c:pt>
                <c:pt idx="6175">
                  <c:v>4.8701238000000001E-2</c:v>
                </c:pt>
                <c:pt idx="6176">
                  <c:v>4.8701238000000001E-2</c:v>
                </c:pt>
                <c:pt idx="6177">
                  <c:v>4.8701238000000001E-2</c:v>
                </c:pt>
                <c:pt idx="6178">
                  <c:v>4.8701238000000001E-2</c:v>
                </c:pt>
                <c:pt idx="6179">
                  <c:v>4.8701238000000001E-2</c:v>
                </c:pt>
                <c:pt idx="6180">
                  <c:v>4.8701238000000001E-2</c:v>
                </c:pt>
                <c:pt idx="6181">
                  <c:v>4.8701238000000001E-2</c:v>
                </c:pt>
                <c:pt idx="6182">
                  <c:v>4.8701238000000001E-2</c:v>
                </c:pt>
                <c:pt idx="6183">
                  <c:v>4.8701238000000001E-2</c:v>
                </c:pt>
                <c:pt idx="6184">
                  <c:v>4.8701238000000001E-2</c:v>
                </c:pt>
                <c:pt idx="6185">
                  <c:v>4.8701238000000001E-2</c:v>
                </c:pt>
                <c:pt idx="6186">
                  <c:v>4.8701238000000001E-2</c:v>
                </c:pt>
                <c:pt idx="6187">
                  <c:v>4.8701238000000001E-2</c:v>
                </c:pt>
                <c:pt idx="6188">
                  <c:v>4.8701238000000001E-2</c:v>
                </c:pt>
                <c:pt idx="6189">
                  <c:v>4.8701238000000001E-2</c:v>
                </c:pt>
                <c:pt idx="6190">
                  <c:v>4.8701238000000001E-2</c:v>
                </c:pt>
                <c:pt idx="6191">
                  <c:v>4.8701238000000001E-2</c:v>
                </c:pt>
                <c:pt idx="6192">
                  <c:v>4.8701238000000001E-2</c:v>
                </c:pt>
                <c:pt idx="6193">
                  <c:v>5.4505656999999999E-2</c:v>
                </c:pt>
                <c:pt idx="6194">
                  <c:v>9.9568753999999995E-2</c:v>
                </c:pt>
                <c:pt idx="6195">
                  <c:v>6.085786E-2</c:v>
                </c:pt>
                <c:pt idx="6196">
                  <c:v>0.11247508000000001</c:v>
                </c:pt>
                <c:pt idx="6197">
                  <c:v>0.11169046000000001</c:v>
                </c:pt>
                <c:pt idx="6198">
                  <c:v>5.8294541999999998E-2</c:v>
                </c:pt>
                <c:pt idx="6199">
                  <c:v>7.7120914999999998E-2</c:v>
                </c:pt>
                <c:pt idx="6200">
                  <c:v>9.2421489999999995E-2</c:v>
                </c:pt>
                <c:pt idx="6201">
                  <c:v>0.10564713000000001</c:v>
                </c:pt>
                <c:pt idx="6202">
                  <c:v>5.6624899999999999E-2</c:v>
                </c:pt>
                <c:pt idx="6203">
                  <c:v>4.870124E-2</c:v>
                </c:pt>
                <c:pt idx="6204">
                  <c:v>4.8701238000000001E-2</c:v>
                </c:pt>
                <c:pt idx="6205">
                  <c:v>4.8701238000000001E-2</c:v>
                </c:pt>
                <c:pt idx="6206">
                  <c:v>4.8701238000000001E-2</c:v>
                </c:pt>
                <c:pt idx="6207">
                  <c:v>4.8701238000000001E-2</c:v>
                </c:pt>
                <c:pt idx="6208">
                  <c:v>4.8701238000000001E-2</c:v>
                </c:pt>
                <c:pt idx="6209">
                  <c:v>4.8701238000000001E-2</c:v>
                </c:pt>
                <c:pt idx="6210">
                  <c:v>4.8701238000000001E-2</c:v>
                </c:pt>
                <c:pt idx="6211">
                  <c:v>4.8701238000000001E-2</c:v>
                </c:pt>
                <c:pt idx="6212">
                  <c:v>4.9946356999999997E-2</c:v>
                </c:pt>
                <c:pt idx="6213">
                  <c:v>7.4506439999999993E-2</c:v>
                </c:pt>
                <c:pt idx="6214">
                  <c:v>5.6078374E-2</c:v>
                </c:pt>
                <c:pt idx="6215">
                  <c:v>0.11572420999999999</c:v>
                </c:pt>
                <c:pt idx="6216">
                  <c:v>0.16224058</c:v>
                </c:pt>
                <c:pt idx="6217">
                  <c:v>0.14834939</c:v>
                </c:pt>
                <c:pt idx="6218">
                  <c:v>0.19100275999999999</c:v>
                </c:pt>
                <c:pt idx="6219">
                  <c:v>0.21189399</c:v>
                </c:pt>
                <c:pt idx="6220">
                  <c:v>0.42312682000000001</c:v>
                </c:pt>
                <c:pt idx="6221">
                  <c:v>0.62155349999999998</c:v>
                </c:pt>
                <c:pt idx="6222">
                  <c:v>0.63902210000000004</c:v>
                </c:pt>
                <c:pt idx="6223">
                  <c:v>0.61334825000000004</c:v>
                </c:pt>
                <c:pt idx="6224">
                  <c:v>0.20432469</c:v>
                </c:pt>
                <c:pt idx="6225">
                  <c:v>0.10308857</c:v>
                </c:pt>
                <c:pt idx="6226">
                  <c:v>8.9645909999999995E-2</c:v>
                </c:pt>
                <c:pt idx="6227">
                  <c:v>5.7186874999999998E-2</c:v>
                </c:pt>
                <c:pt idx="6228">
                  <c:v>4.870124E-2</c:v>
                </c:pt>
                <c:pt idx="6229">
                  <c:v>4.8701238000000001E-2</c:v>
                </c:pt>
                <c:pt idx="6230">
                  <c:v>4.8701238000000001E-2</c:v>
                </c:pt>
                <c:pt idx="6231">
                  <c:v>4.8701238000000001E-2</c:v>
                </c:pt>
                <c:pt idx="6232">
                  <c:v>4.8701238000000001E-2</c:v>
                </c:pt>
                <c:pt idx="6233">
                  <c:v>4.8701238000000001E-2</c:v>
                </c:pt>
                <c:pt idx="6234">
                  <c:v>4.8701238000000001E-2</c:v>
                </c:pt>
                <c:pt idx="6235">
                  <c:v>4.8701238000000001E-2</c:v>
                </c:pt>
                <c:pt idx="6236">
                  <c:v>5.6125957999999997E-2</c:v>
                </c:pt>
                <c:pt idx="6237">
                  <c:v>9.6626500000000004E-2</c:v>
                </c:pt>
                <c:pt idx="6238">
                  <c:v>9.5112509999999997E-2</c:v>
                </c:pt>
                <c:pt idx="6239">
                  <c:v>0.19851619000000001</c:v>
                </c:pt>
                <c:pt idx="6240">
                  <c:v>0.21781956999999999</c:v>
                </c:pt>
                <c:pt idx="6241">
                  <c:v>0.39530110000000002</c:v>
                </c:pt>
                <c:pt idx="6242">
                  <c:v>0.54719835999999999</c:v>
                </c:pt>
                <c:pt idx="6243">
                  <c:v>0.53452759999999999</c:v>
                </c:pt>
                <c:pt idx="6244">
                  <c:v>0.59289239999999999</c:v>
                </c:pt>
                <c:pt idx="6245">
                  <c:v>0.66091155999999995</c:v>
                </c:pt>
                <c:pt idx="6246">
                  <c:v>0.66095090000000001</c:v>
                </c:pt>
                <c:pt idx="6247">
                  <c:v>0.66095090000000001</c:v>
                </c:pt>
                <c:pt idx="6248">
                  <c:v>0.54869235000000005</c:v>
                </c:pt>
                <c:pt idx="6249">
                  <c:v>0.18025284999999999</c:v>
                </c:pt>
                <c:pt idx="6250">
                  <c:v>7.551745E-2</c:v>
                </c:pt>
                <c:pt idx="6251">
                  <c:v>7.7300235999999994E-2</c:v>
                </c:pt>
                <c:pt idx="6252">
                  <c:v>5.0411780000000003E-2</c:v>
                </c:pt>
                <c:pt idx="6253">
                  <c:v>4.870124E-2</c:v>
                </c:pt>
                <c:pt idx="6254">
                  <c:v>4.8701238000000001E-2</c:v>
                </c:pt>
                <c:pt idx="6255">
                  <c:v>4.8701238000000001E-2</c:v>
                </c:pt>
                <c:pt idx="6256">
                  <c:v>4.8701238000000001E-2</c:v>
                </c:pt>
                <c:pt idx="6257">
                  <c:v>4.8701238000000001E-2</c:v>
                </c:pt>
                <c:pt idx="6258">
                  <c:v>4.8701238000000001E-2</c:v>
                </c:pt>
                <c:pt idx="6259">
                  <c:v>4.8701238000000001E-2</c:v>
                </c:pt>
                <c:pt idx="6260">
                  <c:v>4.8701238000000001E-2</c:v>
                </c:pt>
                <c:pt idx="6261">
                  <c:v>5.0333693999999998E-2</c:v>
                </c:pt>
                <c:pt idx="6262">
                  <c:v>8.6434170000000005E-2</c:v>
                </c:pt>
                <c:pt idx="6263">
                  <c:v>9.846837E-2</c:v>
                </c:pt>
                <c:pt idx="6264">
                  <c:v>6.1200675000000003E-2</c:v>
                </c:pt>
                <c:pt idx="6265">
                  <c:v>7.3808550000000001E-2</c:v>
                </c:pt>
                <c:pt idx="6266">
                  <c:v>0.18783422999999999</c:v>
                </c:pt>
                <c:pt idx="6267">
                  <c:v>0.22105372000000001</c:v>
                </c:pt>
                <c:pt idx="6268">
                  <c:v>0.34070349999999999</c:v>
                </c:pt>
                <c:pt idx="6269">
                  <c:v>0.59363180000000004</c:v>
                </c:pt>
                <c:pt idx="6270">
                  <c:v>0.5858215</c:v>
                </c:pt>
                <c:pt idx="6271">
                  <c:v>0.41378893999999999</c:v>
                </c:pt>
                <c:pt idx="6272">
                  <c:v>0.35323680000000002</c:v>
                </c:pt>
                <c:pt idx="6273">
                  <c:v>0.13991155999999999</c:v>
                </c:pt>
                <c:pt idx="6274">
                  <c:v>6.3946955E-2</c:v>
                </c:pt>
                <c:pt idx="6275">
                  <c:v>5.2686002000000003E-2</c:v>
                </c:pt>
                <c:pt idx="6276">
                  <c:v>7.0566623999999994E-2</c:v>
                </c:pt>
                <c:pt idx="6277">
                  <c:v>5.2850809999999998E-2</c:v>
                </c:pt>
                <c:pt idx="6278">
                  <c:v>4.8701238000000001E-2</c:v>
                </c:pt>
                <c:pt idx="6279">
                  <c:v>4.8701238000000001E-2</c:v>
                </c:pt>
                <c:pt idx="6280">
                  <c:v>4.8701238000000001E-2</c:v>
                </c:pt>
                <c:pt idx="6281">
                  <c:v>4.8701238000000001E-2</c:v>
                </c:pt>
                <c:pt idx="6282">
                  <c:v>4.8701238000000001E-2</c:v>
                </c:pt>
                <c:pt idx="6283">
                  <c:v>4.8701238000000001E-2</c:v>
                </c:pt>
                <c:pt idx="6284">
                  <c:v>5.1914035999999997E-2</c:v>
                </c:pt>
                <c:pt idx="6285">
                  <c:v>5.0437964000000002E-2</c:v>
                </c:pt>
                <c:pt idx="6286">
                  <c:v>5.9003162999999997E-2</c:v>
                </c:pt>
                <c:pt idx="6287">
                  <c:v>8.4274050000000003E-2</c:v>
                </c:pt>
                <c:pt idx="6288">
                  <c:v>8.8411904999999999E-2</c:v>
                </c:pt>
                <c:pt idx="6289">
                  <c:v>6.8621799999999997E-2</c:v>
                </c:pt>
                <c:pt idx="6290">
                  <c:v>0.14383534000000001</c:v>
                </c:pt>
                <c:pt idx="6291">
                  <c:v>8.9178376000000004E-2</c:v>
                </c:pt>
                <c:pt idx="6292">
                  <c:v>0.15586941000000001</c:v>
                </c:pt>
                <c:pt idx="6293">
                  <c:v>0.26019022000000003</c:v>
                </c:pt>
                <c:pt idx="6294">
                  <c:v>0.20285153</c:v>
                </c:pt>
                <c:pt idx="6295">
                  <c:v>0.28179765000000001</c:v>
                </c:pt>
                <c:pt idx="6296">
                  <c:v>0.28297440000000001</c:v>
                </c:pt>
                <c:pt idx="6297">
                  <c:v>0.11784668</c:v>
                </c:pt>
                <c:pt idx="6298">
                  <c:v>5.5244571999999999E-2</c:v>
                </c:pt>
                <c:pt idx="6299">
                  <c:v>4.9298715E-2</c:v>
                </c:pt>
                <c:pt idx="6300">
                  <c:v>4.870124E-2</c:v>
                </c:pt>
                <c:pt idx="6301">
                  <c:v>4.8701238000000001E-2</c:v>
                </c:pt>
                <c:pt idx="6302">
                  <c:v>4.8701238000000001E-2</c:v>
                </c:pt>
                <c:pt idx="6303">
                  <c:v>4.8701238000000001E-2</c:v>
                </c:pt>
                <c:pt idx="6304">
                  <c:v>4.8701238000000001E-2</c:v>
                </c:pt>
                <c:pt idx="6305">
                  <c:v>4.8701238000000001E-2</c:v>
                </c:pt>
                <c:pt idx="6306">
                  <c:v>4.8701238000000001E-2</c:v>
                </c:pt>
                <c:pt idx="6307">
                  <c:v>4.8701238000000001E-2</c:v>
                </c:pt>
                <c:pt idx="6308">
                  <c:v>4.8701238000000001E-2</c:v>
                </c:pt>
                <c:pt idx="6309">
                  <c:v>4.8701238000000001E-2</c:v>
                </c:pt>
                <c:pt idx="6310">
                  <c:v>4.8701238000000001E-2</c:v>
                </c:pt>
                <c:pt idx="6311">
                  <c:v>4.8701238000000001E-2</c:v>
                </c:pt>
                <c:pt idx="6312">
                  <c:v>4.8701238000000001E-2</c:v>
                </c:pt>
                <c:pt idx="6313">
                  <c:v>4.8701238000000001E-2</c:v>
                </c:pt>
                <c:pt idx="6314">
                  <c:v>4.8701238000000001E-2</c:v>
                </c:pt>
                <c:pt idx="6315">
                  <c:v>4.8701238000000001E-2</c:v>
                </c:pt>
                <c:pt idx="6316">
                  <c:v>4.8701238000000001E-2</c:v>
                </c:pt>
                <c:pt idx="6317">
                  <c:v>4.8701238000000001E-2</c:v>
                </c:pt>
                <c:pt idx="6318">
                  <c:v>5.9114760000000002E-2</c:v>
                </c:pt>
                <c:pt idx="6319">
                  <c:v>6.1882325000000002E-2</c:v>
                </c:pt>
                <c:pt idx="6320">
                  <c:v>5.7307089999999998E-2</c:v>
                </c:pt>
                <c:pt idx="6321">
                  <c:v>5.3431854000000001E-2</c:v>
                </c:pt>
                <c:pt idx="6322">
                  <c:v>5.1832903E-2</c:v>
                </c:pt>
                <c:pt idx="6323">
                  <c:v>5.4502219999999997E-2</c:v>
                </c:pt>
                <c:pt idx="6324">
                  <c:v>4.870124E-2</c:v>
                </c:pt>
                <c:pt idx="6325">
                  <c:v>4.8701238000000001E-2</c:v>
                </c:pt>
                <c:pt idx="6326">
                  <c:v>4.8701238000000001E-2</c:v>
                </c:pt>
                <c:pt idx="6327">
                  <c:v>4.8701238000000001E-2</c:v>
                </c:pt>
                <c:pt idx="6328">
                  <c:v>4.8701238000000001E-2</c:v>
                </c:pt>
                <c:pt idx="6329">
                  <c:v>4.8701238000000001E-2</c:v>
                </c:pt>
                <c:pt idx="6330">
                  <c:v>4.8701238000000001E-2</c:v>
                </c:pt>
                <c:pt idx="6331">
                  <c:v>4.8701238000000001E-2</c:v>
                </c:pt>
                <c:pt idx="6332">
                  <c:v>4.8701238000000001E-2</c:v>
                </c:pt>
                <c:pt idx="6333">
                  <c:v>4.8701238000000001E-2</c:v>
                </c:pt>
                <c:pt idx="6334">
                  <c:v>4.8701238000000001E-2</c:v>
                </c:pt>
                <c:pt idx="6335">
                  <c:v>5.9403490000000003E-2</c:v>
                </c:pt>
                <c:pt idx="6336">
                  <c:v>7.3272444000000006E-2</c:v>
                </c:pt>
                <c:pt idx="6337">
                  <c:v>9.5328479999999993E-2</c:v>
                </c:pt>
                <c:pt idx="6338">
                  <c:v>0.13545420999999999</c:v>
                </c:pt>
                <c:pt idx="6339">
                  <c:v>0.22069475</c:v>
                </c:pt>
                <c:pt idx="6340">
                  <c:v>0.23191358000000001</c:v>
                </c:pt>
                <c:pt idx="6341">
                  <c:v>0.27157327999999997</c:v>
                </c:pt>
                <c:pt idx="6342">
                  <c:v>0.30876386</c:v>
                </c:pt>
                <c:pt idx="6343">
                  <c:v>0.39306435000000001</c:v>
                </c:pt>
                <c:pt idx="6344">
                  <c:v>0.44903769999999998</c:v>
                </c:pt>
                <c:pt idx="6345">
                  <c:v>0.33919602999999998</c:v>
                </c:pt>
                <c:pt idx="6346">
                  <c:v>0.26445898000000001</c:v>
                </c:pt>
                <c:pt idx="6347">
                  <c:v>0.11171500400000001</c:v>
                </c:pt>
                <c:pt idx="6348">
                  <c:v>7.1001194000000004E-2</c:v>
                </c:pt>
                <c:pt idx="6349">
                  <c:v>6.9812566000000006E-2</c:v>
                </c:pt>
                <c:pt idx="6350">
                  <c:v>6.6393845000000007E-2</c:v>
                </c:pt>
                <c:pt idx="6351">
                  <c:v>7.3886220000000002E-2</c:v>
                </c:pt>
                <c:pt idx="6352">
                  <c:v>0.10210315</c:v>
                </c:pt>
                <c:pt idx="6353">
                  <c:v>0.17342842</c:v>
                </c:pt>
                <c:pt idx="6354">
                  <c:v>0.28391351999999997</c:v>
                </c:pt>
                <c:pt idx="6355">
                  <c:v>0.24737034999999999</c:v>
                </c:pt>
                <c:pt idx="6356">
                  <c:v>0.36175733999999998</c:v>
                </c:pt>
                <c:pt idx="6357">
                  <c:v>0.3745232</c:v>
                </c:pt>
                <c:pt idx="6358">
                  <c:v>0.44463577999999998</c:v>
                </c:pt>
                <c:pt idx="6359">
                  <c:v>0.54269767000000002</c:v>
                </c:pt>
                <c:pt idx="6360">
                  <c:v>0.59205379999999996</c:v>
                </c:pt>
                <c:pt idx="6361">
                  <c:v>0.61937609999999999</c:v>
                </c:pt>
                <c:pt idx="6362">
                  <c:v>0.65810250000000003</c:v>
                </c:pt>
                <c:pt idx="6363">
                  <c:v>0.66059970000000001</c:v>
                </c:pt>
                <c:pt idx="6364">
                  <c:v>0.66081405000000004</c:v>
                </c:pt>
                <c:pt idx="6365">
                  <c:v>0.66095090000000001</c:v>
                </c:pt>
                <c:pt idx="6366">
                  <c:v>0.66095095999999998</c:v>
                </c:pt>
                <c:pt idx="6367">
                  <c:v>0.66095126000000004</c:v>
                </c:pt>
                <c:pt idx="6368">
                  <c:v>0.66095119999999996</c:v>
                </c:pt>
                <c:pt idx="6369">
                  <c:v>0.66095110000000001</c:v>
                </c:pt>
                <c:pt idx="6370">
                  <c:v>0.66093813999999995</c:v>
                </c:pt>
                <c:pt idx="6371">
                  <c:v>0.65887994000000005</c:v>
                </c:pt>
                <c:pt idx="6372">
                  <c:v>0.62601779999999996</c:v>
                </c:pt>
                <c:pt idx="6373">
                  <c:v>0.63473630000000003</c:v>
                </c:pt>
                <c:pt idx="6374">
                  <c:v>0.65493804</c:v>
                </c:pt>
                <c:pt idx="6375">
                  <c:v>0.66898990000000003</c:v>
                </c:pt>
                <c:pt idx="6376">
                  <c:v>0.66361976</c:v>
                </c:pt>
                <c:pt idx="6377">
                  <c:v>0.67300709999999997</c:v>
                </c:pt>
                <c:pt idx="6378">
                  <c:v>0.66707592999999998</c:v>
                </c:pt>
                <c:pt idx="6379">
                  <c:v>0.66093179999999996</c:v>
                </c:pt>
                <c:pt idx="6380">
                  <c:v>0.64082910000000004</c:v>
                </c:pt>
                <c:pt idx="6381">
                  <c:v>0.79040370000000004</c:v>
                </c:pt>
                <c:pt idx="6382">
                  <c:v>0.78954800000000003</c:v>
                </c:pt>
                <c:pt idx="6383">
                  <c:v>0.80572854999999999</c:v>
                </c:pt>
                <c:pt idx="6384">
                  <c:v>0.80627510000000002</c:v>
                </c:pt>
                <c:pt idx="6385">
                  <c:v>0.80646419999999996</c:v>
                </c:pt>
                <c:pt idx="6386">
                  <c:v>0.8087799</c:v>
                </c:pt>
                <c:pt idx="6387">
                  <c:v>0.83203380000000005</c:v>
                </c:pt>
                <c:pt idx="6388">
                  <c:v>0.87349180000000004</c:v>
                </c:pt>
                <c:pt idx="6389">
                  <c:v>0.97318629999999995</c:v>
                </c:pt>
                <c:pt idx="6390">
                  <c:v>0.97570442999999996</c:v>
                </c:pt>
                <c:pt idx="6391">
                  <c:v>0.97356120000000002</c:v>
                </c:pt>
                <c:pt idx="6392">
                  <c:v>0.92975014</c:v>
                </c:pt>
                <c:pt idx="6393">
                  <c:v>0.80807340000000005</c:v>
                </c:pt>
                <c:pt idx="6394">
                  <c:v>0.78244820000000004</c:v>
                </c:pt>
                <c:pt idx="6395">
                  <c:v>0.78244780000000003</c:v>
                </c:pt>
                <c:pt idx="6396">
                  <c:v>0.78244780000000003</c:v>
                </c:pt>
                <c:pt idx="6397">
                  <c:v>0.78244780000000003</c:v>
                </c:pt>
                <c:pt idx="6398">
                  <c:v>0.81718265999999995</c:v>
                </c:pt>
                <c:pt idx="6399">
                  <c:v>0.9177592</c:v>
                </c:pt>
                <c:pt idx="6400">
                  <c:v>0.94610780000000005</c:v>
                </c:pt>
                <c:pt idx="6401">
                  <c:v>0.99756973999999998</c:v>
                </c:pt>
                <c:pt idx="6402">
                  <c:v>0.95202255000000002</c:v>
                </c:pt>
                <c:pt idx="6403">
                  <c:v>0.92848379999999997</c:v>
                </c:pt>
                <c:pt idx="6404">
                  <c:v>0.96385555999999994</c:v>
                </c:pt>
                <c:pt idx="6405">
                  <c:v>0.99454087000000002</c:v>
                </c:pt>
                <c:pt idx="6406">
                  <c:v>1.0105466000000001</c:v>
                </c:pt>
                <c:pt idx="6407">
                  <c:v>1.0223466999999999</c:v>
                </c:pt>
                <c:pt idx="6408">
                  <c:v>1.0568352999999999</c:v>
                </c:pt>
                <c:pt idx="6409">
                  <c:v>1.0624758000000001</c:v>
                </c:pt>
                <c:pt idx="6410">
                  <c:v>1.0624685</c:v>
                </c:pt>
                <c:pt idx="6411">
                  <c:v>1.0624659999999999</c:v>
                </c:pt>
                <c:pt idx="6412">
                  <c:v>1.0624659999999999</c:v>
                </c:pt>
                <c:pt idx="6413">
                  <c:v>1.0624659999999999</c:v>
                </c:pt>
                <c:pt idx="6414">
                  <c:v>1.0624659999999999</c:v>
                </c:pt>
                <c:pt idx="6415">
                  <c:v>1.0624659999999999</c:v>
                </c:pt>
                <c:pt idx="6416">
                  <c:v>1.0624659999999999</c:v>
                </c:pt>
                <c:pt idx="6417">
                  <c:v>1.0624522000000001</c:v>
                </c:pt>
                <c:pt idx="6418">
                  <c:v>0.92485280000000003</c:v>
                </c:pt>
                <c:pt idx="6419">
                  <c:v>0.78244789999999997</c:v>
                </c:pt>
                <c:pt idx="6420">
                  <c:v>0.78244780000000003</c:v>
                </c:pt>
                <c:pt idx="6421">
                  <c:v>0.79983360000000003</c:v>
                </c:pt>
                <c:pt idx="6422">
                  <c:v>0.80560880000000001</c:v>
                </c:pt>
                <c:pt idx="6423">
                  <c:v>0.90736914000000002</c:v>
                </c:pt>
                <c:pt idx="6424">
                  <c:v>0.85298026000000005</c:v>
                </c:pt>
                <c:pt idx="6425">
                  <c:v>0.86541420000000002</c:v>
                </c:pt>
                <c:pt idx="6426">
                  <c:v>0.92110974000000001</c:v>
                </c:pt>
                <c:pt idx="6427">
                  <c:v>0.81712200000000001</c:v>
                </c:pt>
                <c:pt idx="6428">
                  <c:v>0.84362910000000002</c:v>
                </c:pt>
                <c:pt idx="6429">
                  <c:v>0.85323965999999996</c:v>
                </c:pt>
                <c:pt idx="6430">
                  <c:v>0.83678319999999995</c:v>
                </c:pt>
                <c:pt idx="6431">
                  <c:v>0.85081905000000002</c:v>
                </c:pt>
                <c:pt idx="6432">
                  <c:v>0.85059589999999996</c:v>
                </c:pt>
                <c:pt idx="6433">
                  <c:v>0.86972404000000003</c:v>
                </c:pt>
                <c:pt idx="6434">
                  <c:v>0.88422555000000003</c:v>
                </c:pt>
                <c:pt idx="6435">
                  <c:v>0.87709210000000004</c:v>
                </c:pt>
                <c:pt idx="6436">
                  <c:v>0.86884640000000002</c:v>
                </c:pt>
                <c:pt idx="6437">
                  <c:v>0.96021270000000003</c:v>
                </c:pt>
                <c:pt idx="6438">
                  <c:v>0.95232249999999996</c:v>
                </c:pt>
                <c:pt idx="6439">
                  <c:v>0.99809676000000003</c:v>
                </c:pt>
                <c:pt idx="6440">
                  <c:v>0.93897140000000001</c:v>
                </c:pt>
                <c:pt idx="6441">
                  <c:v>0.8970361</c:v>
                </c:pt>
                <c:pt idx="6442">
                  <c:v>0.84204714999999997</c:v>
                </c:pt>
                <c:pt idx="6443">
                  <c:v>0.65471789999999996</c:v>
                </c:pt>
                <c:pt idx="6444">
                  <c:v>0.46766819999999998</c:v>
                </c:pt>
                <c:pt idx="6445">
                  <c:v>0.29461080000000001</c:v>
                </c:pt>
                <c:pt idx="6446">
                  <c:v>0.31707807999999998</c:v>
                </c:pt>
                <c:pt idx="6447">
                  <c:v>0.28007683</c:v>
                </c:pt>
                <c:pt idx="6448">
                  <c:v>0.28193869999999999</c:v>
                </c:pt>
                <c:pt idx="6449">
                  <c:v>0.44540142999999999</c:v>
                </c:pt>
                <c:pt idx="6450">
                  <c:v>0.44543300000000002</c:v>
                </c:pt>
                <c:pt idx="6451">
                  <c:v>0.41379075999999998</c:v>
                </c:pt>
                <c:pt idx="6452">
                  <c:v>0.53969979999999995</c:v>
                </c:pt>
                <c:pt idx="6453">
                  <c:v>0.54613690000000004</c:v>
                </c:pt>
                <c:pt idx="6454">
                  <c:v>0.59549859999999999</c:v>
                </c:pt>
                <c:pt idx="6455">
                  <c:v>0.67161930000000003</c:v>
                </c:pt>
                <c:pt idx="6456">
                  <c:v>0.6582827</c:v>
                </c:pt>
                <c:pt idx="6457">
                  <c:v>0.63957039999999998</c:v>
                </c:pt>
                <c:pt idx="6458">
                  <c:v>0.68155469999999996</c:v>
                </c:pt>
                <c:pt idx="6459">
                  <c:v>0.63579799999999997</c:v>
                </c:pt>
                <c:pt idx="6460">
                  <c:v>0.60381439999999997</c:v>
                </c:pt>
                <c:pt idx="6461">
                  <c:v>0.83050524999999997</c:v>
                </c:pt>
                <c:pt idx="6462">
                  <c:v>0.71678730000000002</c:v>
                </c:pt>
                <c:pt idx="6463">
                  <c:v>0.71772426</c:v>
                </c:pt>
                <c:pt idx="6464">
                  <c:v>0.65045326999999997</c:v>
                </c:pt>
                <c:pt idx="6465">
                  <c:v>0.47926337000000002</c:v>
                </c:pt>
                <c:pt idx="6466">
                  <c:v>0.45257363</c:v>
                </c:pt>
                <c:pt idx="6467">
                  <c:v>0.40292635999999998</c:v>
                </c:pt>
                <c:pt idx="6468">
                  <c:v>0.31880942000000001</c:v>
                </c:pt>
                <c:pt idx="6469">
                  <c:v>0.19063753999999999</c:v>
                </c:pt>
                <c:pt idx="6470">
                  <c:v>0.17264562999999999</c:v>
                </c:pt>
                <c:pt idx="6471">
                  <c:v>0.40974966000000002</c:v>
                </c:pt>
                <c:pt idx="6472">
                  <c:v>0.31639707</c:v>
                </c:pt>
                <c:pt idx="6473">
                  <c:v>0.42430708</c:v>
                </c:pt>
                <c:pt idx="6474">
                  <c:v>0.36193594000000001</c:v>
                </c:pt>
                <c:pt idx="6475">
                  <c:v>0.34489205000000001</c:v>
                </c:pt>
                <c:pt idx="6476">
                  <c:v>0.38945239999999998</c:v>
                </c:pt>
                <c:pt idx="6477">
                  <c:v>0.42795509999999998</c:v>
                </c:pt>
                <c:pt idx="6478">
                  <c:v>0.58344673999999996</c:v>
                </c:pt>
                <c:pt idx="6479">
                  <c:v>0.42731344999999998</c:v>
                </c:pt>
                <c:pt idx="6480">
                  <c:v>0.43532342000000002</c:v>
                </c:pt>
                <c:pt idx="6481">
                  <c:v>0.63685890000000001</c:v>
                </c:pt>
                <c:pt idx="6482">
                  <c:v>0.52014713999999995</c:v>
                </c:pt>
                <c:pt idx="6483">
                  <c:v>0.56981440000000005</c:v>
                </c:pt>
                <c:pt idx="6484">
                  <c:v>0.5122622</c:v>
                </c:pt>
                <c:pt idx="6485">
                  <c:v>0.69367959999999995</c:v>
                </c:pt>
                <c:pt idx="6486">
                  <c:v>0.67631960000000002</c:v>
                </c:pt>
                <c:pt idx="6487">
                  <c:v>0.68001383999999998</c:v>
                </c:pt>
                <c:pt idx="6488">
                  <c:v>0.61053259999999998</c:v>
                </c:pt>
                <c:pt idx="6489">
                  <c:v>0.36977895999999999</c:v>
                </c:pt>
                <c:pt idx="6490">
                  <c:v>0.35647050000000002</c:v>
                </c:pt>
                <c:pt idx="6491">
                  <c:v>0.16349089</c:v>
                </c:pt>
                <c:pt idx="6492">
                  <c:v>0.29590905000000001</c:v>
                </c:pt>
                <c:pt idx="6493">
                  <c:v>0.23006915999999999</c:v>
                </c:pt>
                <c:pt idx="6494">
                  <c:v>0.16399579</c:v>
                </c:pt>
                <c:pt idx="6495">
                  <c:v>0.22514142000000001</c:v>
                </c:pt>
                <c:pt idx="6496">
                  <c:v>0.23917146</c:v>
                </c:pt>
                <c:pt idx="6497">
                  <c:v>0.28434389999999998</c:v>
                </c:pt>
                <c:pt idx="6498">
                  <c:v>0.31756564999999998</c:v>
                </c:pt>
                <c:pt idx="6499">
                  <c:v>0.33049557000000002</c:v>
                </c:pt>
                <c:pt idx="6500">
                  <c:v>0.30340895000000001</c:v>
                </c:pt>
                <c:pt idx="6501">
                  <c:v>0.34879714000000001</c:v>
                </c:pt>
                <c:pt idx="6502">
                  <c:v>0.27243437999999998</c:v>
                </c:pt>
                <c:pt idx="6503">
                  <c:v>0.31071764000000002</c:v>
                </c:pt>
                <c:pt idx="6504">
                  <c:v>0.37665862</c:v>
                </c:pt>
                <c:pt idx="6505">
                  <c:v>0.33775270000000002</c:v>
                </c:pt>
                <c:pt idx="6506">
                  <c:v>0.33429235000000002</c:v>
                </c:pt>
                <c:pt idx="6507">
                  <c:v>0.36336473000000002</c:v>
                </c:pt>
                <c:pt idx="6508">
                  <c:v>0.40999562000000001</c:v>
                </c:pt>
                <c:pt idx="6509">
                  <c:v>0.66857063999999999</c:v>
                </c:pt>
                <c:pt idx="6510">
                  <c:v>0.57549349999999999</c:v>
                </c:pt>
                <c:pt idx="6511">
                  <c:v>0.61810726000000005</c:v>
                </c:pt>
                <c:pt idx="6512">
                  <c:v>0.29794323</c:v>
                </c:pt>
                <c:pt idx="6513">
                  <c:v>0.101652384</c:v>
                </c:pt>
                <c:pt idx="6514">
                  <c:v>0.1092746</c:v>
                </c:pt>
                <c:pt idx="6515">
                  <c:v>9.9542850000000002E-2</c:v>
                </c:pt>
                <c:pt idx="6516">
                  <c:v>6.2497480000000001E-2</c:v>
                </c:pt>
                <c:pt idx="6517">
                  <c:v>8.4823469999999998E-2</c:v>
                </c:pt>
                <c:pt idx="6518">
                  <c:v>6.5710279999999996E-2</c:v>
                </c:pt>
                <c:pt idx="6519">
                  <c:v>4.8701238000000001E-2</c:v>
                </c:pt>
                <c:pt idx="6520">
                  <c:v>8.8659429999999997E-2</c:v>
                </c:pt>
                <c:pt idx="6521">
                  <c:v>8.4579684000000002E-2</c:v>
                </c:pt>
                <c:pt idx="6522">
                  <c:v>6.4868263999999995E-2</c:v>
                </c:pt>
                <c:pt idx="6523">
                  <c:v>0.10510894</c:v>
                </c:pt>
                <c:pt idx="6524">
                  <c:v>0.10517219999999999</c:v>
                </c:pt>
                <c:pt idx="6525">
                  <c:v>0.12911259</c:v>
                </c:pt>
                <c:pt idx="6526">
                  <c:v>0.13572110000000001</c:v>
                </c:pt>
                <c:pt idx="6527">
                  <c:v>0.1909785</c:v>
                </c:pt>
                <c:pt idx="6528">
                  <c:v>0.21555597000000001</c:v>
                </c:pt>
                <c:pt idx="6529">
                  <c:v>0.20740351000000001</c:v>
                </c:pt>
                <c:pt idx="6530">
                  <c:v>0.21779488</c:v>
                </c:pt>
                <c:pt idx="6531">
                  <c:v>0.27998119999999999</c:v>
                </c:pt>
                <c:pt idx="6532">
                  <c:v>0.36089268000000002</c:v>
                </c:pt>
                <c:pt idx="6533">
                  <c:v>0.56892525999999999</c:v>
                </c:pt>
                <c:pt idx="6534">
                  <c:v>0.40767809999999999</c:v>
                </c:pt>
                <c:pt idx="6535">
                  <c:v>0.39714771999999998</c:v>
                </c:pt>
                <c:pt idx="6536">
                  <c:v>0.21544242</c:v>
                </c:pt>
                <c:pt idx="6537">
                  <c:v>0.1563744</c:v>
                </c:pt>
                <c:pt idx="6538">
                  <c:v>0.1359812</c:v>
                </c:pt>
                <c:pt idx="6539">
                  <c:v>0.15753381</c:v>
                </c:pt>
                <c:pt idx="6540">
                  <c:v>0.34662991999999998</c:v>
                </c:pt>
                <c:pt idx="6541">
                  <c:v>0.15645528</c:v>
                </c:pt>
                <c:pt idx="6542">
                  <c:v>0.1585897</c:v>
                </c:pt>
                <c:pt idx="6543">
                  <c:v>0.28871039999999998</c:v>
                </c:pt>
                <c:pt idx="6544">
                  <c:v>0.27973442999999998</c:v>
                </c:pt>
                <c:pt idx="6545">
                  <c:v>0.291796</c:v>
                </c:pt>
                <c:pt idx="6546">
                  <c:v>0.32437159999999998</c:v>
                </c:pt>
                <c:pt idx="6547">
                  <c:v>0.25495440000000003</c:v>
                </c:pt>
                <c:pt idx="6548">
                  <c:v>0.32210723000000002</c:v>
                </c:pt>
                <c:pt idx="6549">
                  <c:v>0.33433386999999998</c:v>
                </c:pt>
                <c:pt idx="6550">
                  <c:v>0.36904397999999999</c:v>
                </c:pt>
                <c:pt idx="6551">
                  <c:v>0.39749894000000002</c:v>
                </c:pt>
                <c:pt idx="6552">
                  <c:v>0.36723106999999999</c:v>
                </c:pt>
                <c:pt idx="6553">
                  <c:v>0.38993477999999998</c:v>
                </c:pt>
                <c:pt idx="6554">
                  <c:v>0.43449524</c:v>
                </c:pt>
                <c:pt idx="6555">
                  <c:v>0.42290782999999998</c:v>
                </c:pt>
                <c:pt idx="6556">
                  <c:v>0.44349127999999999</c:v>
                </c:pt>
                <c:pt idx="6557">
                  <c:v>0.58273405</c:v>
                </c:pt>
                <c:pt idx="6558">
                  <c:v>0.47732564999999999</c:v>
                </c:pt>
                <c:pt idx="6559">
                  <c:v>0.43759629999999999</c:v>
                </c:pt>
                <c:pt idx="6560">
                  <c:v>0.28012574000000001</c:v>
                </c:pt>
                <c:pt idx="6561">
                  <c:v>0.28321615</c:v>
                </c:pt>
                <c:pt idx="6562">
                  <c:v>0.21123901</c:v>
                </c:pt>
                <c:pt idx="6563">
                  <c:v>0.30160110000000001</c:v>
                </c:pt>
                <c:pt idx="6564">
                  <c:v>0.31100719999999998</c:v>
                </c:pt>
                <c:pt idx="6565">
                  <c:v>0.24869495999999999</c:v>
                </c:pt>
                <c:pt idx="6566">
                  <c:v>0.12530464999999999</c:v>
                </c:pt>
                <c:pt idx="6567">
                  <c:v>0.13470940000000001</c:v>
                </c:pt>
                <c:pt idx="6568">
                  <c:v>0.13999028999999999</c:v>
                </c:pt>
                <c:pt idx="6569">
                  <c:v>0.13202481999999999</c:v>
                </c:pt>
                <c:pt idx="6570">
                  <c:v>0.15699536</c:v>
                </c:pt>
                <c:pt idx="6571">
                  <c:v>0.20646007</c:v>
                </c:pt>
                <c:pt idx="6572">
                  <c:v>0.24425643999999999</c:v>
                </c:pt>
                <c:pt idx="6573">
                  <c:v>0.25960186000000002</c:v>
                </c:pt>
                <c:pt idx="6574">
                  <c:v>0.35678458000000002</c:v>
                </c:pt>
                <c:pt idx="6575">
                  <c:v>0.29154214000000001</c:v>
                </c:pt>
                <c:pt idx="6576">
                  <c:v>0.28241536</c:v>
                </c:pt>
                <c:pt idx="6577">
                  <c:v>0.20570172</c:v>
                </c:pt>
                <c:pt idx="6578">
                  <c:v>0.21387343</c:v>
                </c:pt>
                <c:pt idx="6579">
                  <c:v>0.25460094</c:v>
                </c:pt>
                <c:pt idx="6580">
                  <c:v>0.25999483000000001</c:v>
                </c:pt>
                <c:pt idx="6581">
                  <c:v>0.34960487000000001</c:v>
                </c:pt>
                <c:pt idx="6582">
                  <c:v>0.33555942999999999</c:v>
                </c:pt>
                <c:pt idx="6583">
                  <c:v>0.32149735000000002</c:v>
                </c:pt>
                <c:pt idx="6584">
                  <c:v>0.25287130000000002</c:v>
                </c:pt>
                <c:pt idx="6585">
                  <c:v>0.21674994</c:v>
                </c:pt>
                <c:pt idx="6586">
                  <c:v>0.19872044</c:v>
                </c:pt>
                <c:pt idx="6587">
                  <c:v>0.13474712999999999</c:v>
                </c:pt>
                <c:pt idx="6588">
                  <c:v>0.14245552</c:v>
                </c:pt>
                <c:pt idx="6589">
                  <c:v>0.14819874</c:v>
                </c:pt>
                <c:pt idx="6590">
                  <c:v>0.1183326</c:v>
                </c:pt>
                <c:pt idx="6591">
                  <c:v>0.15370496</c:v>
                </c:pt>
                <c:pt idx="6592">
                  <c:v>0.17516586000000001</c:v>
                </c:pt>
                <c:pt idx="6593">
                  <c:v>0.15740623000000001</c:v>
                </c:pt>
                <c:pt idx="6594">
                  <c:v>0.20350319</c:v>
                </c:pt>
                <c:pt idx="6595">
                  <c:v>0.13444863000000001</c:v>
                </c:pt>
                <c:pt idx="6596">
                  <c:v>0.22298614999999999</c:v>
                </c:pt>
                <c:pt idx="6597">
                  <c:v>0.23610301</c:v>
                </c:pt>
                <c:pt idx="6598">
                  <c:v>0.27536532000000002</c:v>
                </c:pt>
                <c:pt idx="6599">
                  <c:v>0.37102776999999998</c:v>
                </c:pt>
                <c:pt idx="6600">
                  <c:v>0.28120875000000001</c:v>
                </c:pt>
                <c:pt idx="6601">
                  <c:v>0.31579386999999998</c:v>
                </c:pt>
                <c:pt idx="6602">
                  <c:v>0.29835555000000002</c:v>
                </c:pt>
                <c:pt idx="6603">
                  <c:v>0.36260073999999998</c:v>
                </c:pt>
                <c:pt idx="6604">
                  <c:v>0.44138326999999999</c:v>
                </c:pt>
                <c:pt idx="6605">
                  <c:v>0.68892070000000005</c:v>
                </c:pt>
                <c:pt idx="6606">
                  <c:v>0.4963727</c:v>
                </c:pt>
                <c:pt idx="6607">
                  <c:v>0.51094110000000004</c:v>
                </c:pt>
                <c:pt idx="6608">
                  <c:v>0.46496999999999999</c:v>
                </c:pt>
                <c:pt idx="6609">
                  <c:v>0.41312100000000002</c:v>
                </c:pt>
                <c:pt idx="6610">
                  <c:v>0.34581353999999997</c:v>
                </c:pt>
                <c:pt idx="6611">
                  <c:v>0.31169039999999998</c:v>
                </c:pt>
                <c:pt idx="6612">
                  <c:v>0.33140503999999998</c:v>
                </c:pt>
                <c:pt idx="6613">
                  <c:v>0.35788944</c:v>
                </c:pt>
                <c:pt idx="6614">
                  <c:v>0.29499113999999999</c:v>
                </c:pt>
                <c:pt idx="6615">
                  <c:v>0.53755337000000003</c:v>
                </c:pt>
                <c:pt idx="6616">
                  <c:v>0.51119789999999998</c:v>
                </c:pt>
                <c:pt idx="6617">
                  <c:v>0.48051500000000003</c:v>
                </c:pt>
                <c:pt idx="6618">
                  <c:v>0.43329108</c:v>
                </c:pt>
                <c:pt idx="6619">
                  <c:v>0.44610903000000002</c:v>
                </c:pt>
                <c:pt idx="6620">
                  <c:v>0.51462870000000005</c:v>
                </c:pt>
                <c:pt idx="6621">
                  <c:v>0.48280269999999997</c:v>
                </c:pt>
                <c:pt idx="6622">
                  <c:v>0.57645446</c:v>
                </c:pt>
                <c:pt idx="6623">
                  <c:v>0.63571069999999996</c:v>
                </c:pt>
                <c:pt idx="6624">
                  <c:v>0.67221664999999997</c:v>
                </c:pt>
                <c:pt idx="6625">
                  <c:v>0.67021143000000005</c:v>
                </c:pt>
                <c:pt idx="6626">
                  <c:v>0.69954645999999998</c:v>
                </c:pt>
                <c:pt idx="6627">
                  <c:v>0.65932690000000005</c:v>
                </c:pt>
                <c:pt idx="6628">
                  <c:v>0.70467389999999996</c:v>
                </c:pt>
                <c:pt idx="6629">
                  <c:v>0.75774399999999997</c:v>
                </c:pt>
                <c:pt idx="6630">
                  <c:v>0.74688339999999998</c:v>
                </c:pt>
                <c:pt idx="6631">
                  <c:v>0.74169289999999999</c:v>
                </c:pt>
                <c:pt idx="6632">
                  <c:v>0.68305039999999995</c:v>
                </c:pt>
                <c:pt idx="6633">
                  <c:v>0.61991626</c:v>
                </c:pt>
                <c:pt idx="6634">
                  <c:v>0.57041602999999996</c:v>
                </c:pt>
                <c:pt idx="6635">
                  <c:v>0.50774264000000002</c:v>
                </c:pt>
                <c:pt idx="6636">
                  <c:v>0.49363878</c:v>
                </c:pt>
                <c:pt idx="6637">
                  <c:v>0.42290633999999999</c:v>
                </c:pt>
                <c:pt idx="6638">
                  <c:v>0.42643510000000001</c:v>
                </c:pt>
                <c:pt idx="6639">
                  <c:v>0.51986509999999997</c:v>
                </c:pt>
                <c:pt idx="6640">
                  <c:v>0.68322799999999995</c:v>
                </c:pt>
                <c:pt idx="6641">
                  <c:v>0.65807307000000004</c:v>
                </c:pt>
                <c:pt idx="6642">
                  <c:v>0.48928021999999999</c:v>
                </c:pt>
                <c:pt idx="6643">
                  <c:v>0.48192770000000001</c:v>
                </c:pt>
                <c:pt idx="6644">
                  <c:v>0.64602919999999997</c:v>
                </c:pt>
                <c:pt idx="6645">
                  <c:v>0.68328520000000004</c:v>
                </c:pt>
                <c:pt idx="6646">
                  <c:v>0.69199896000000005</c:v>
                </c:pt>
                <c:pt idx="6647">
                  <c:v>0.70307934000000005</c:v>
                </c:pt>
                <c:pt idx="6648">
                  <c:v>0.71053650000000002</c:v>
                </c:pt>
                <c:pt idx="6649">
                  <c:v>0.71405229999999997</c:v>
                </c:pt>
                <c:pt idx="6650">
                  <c:v>0.71412385</c:v>
                </c:pt>
                <c:pt idx="6651">
                  <c:v>0.73424250000000002</c:v>
                </c:pt>
                <c:pt idx="6652">
                  <c:v>0.7422995</c:v>
                </c:pt>
                <c:pt idx="6653">
                  <c:v>0.77761939999999996</c:v>
                </c:pt>
                <c:pt idx="6654">
                  <c:v>0.77505659999999998</c:v>
                </c:pt>
                <c:pt idx="6655">
                  <c:v>0.76750845000000001</c:v>
                </c:pt>
                <c:pt idx="6656">
                  <c:v>0.72608286</c:v>
                </c:pt>
                <c:pt idx="6657">
                  <c:v>0.41315954999999999</c:v>
                </c:pt>
                <c:pt idx="6658">
                  <c:v>0.36157460000000002</c:v>
                </c:pt>
                <c:pt idx="6659">
                  <c:v>0.25052806999999999</c:v>
                </c:pt>
                <c:pt idx="6660">
                  <c:v>0.10214980999999999</c:v>
                </c:pt>
                <c:pt idx="6661">
                  <c:v>0.13272239999999999</c:v>
                </c:pt>
                <c:pt idx="6662">
                  <c:v>0.10040241</c:v>
                </c:pt>
                <c:pt idx="6663">
                  <c:v>0.19427765999999999</c:v>
                </c:pt>
                <c:pt idx="6664">
                  <c:v>0.23961392000000001</c:v>
                </c:pt>
                <c:pt idx="6665">
                  <c:v>0.34842869999999998</c:v>
                </c:pt>
                <c:pt idx="6666">
                  <c:v>0.42652776999999997</c:v>
                </c:pt>
                <c:pt idx="6667">
                  <c:v>0.37792796000000001</c:v>
                </c:pt>
                <c:pt idx="6668">
                  <c:v>0.52310394999999998</c:v>
                </c:pt>
                <c:pt idx="6669">
                  <c:v>0.58262709999999995</c:v>
                </c:pt>
                <c:pt idx="6670">
                  <c:v>0.66274230000000001</c:v>
                </c:pt>
                <c:pt idx="6671">
                  <c:v>0.6735409</c:v>
                </c:pt>
                <c:pt idx="6672">
                  <c:v>0.68818504000000003</c:v>
                </c:pt>
                <c:pt idx="6673">
                  <c:v>0.71551244999999997</c:v>
                </c:pt>
                <c:pt idx="6674">
                  <c:v>0.70470710000000003</c:v>
                </c:pt>
                <c:pt idx="6675">
                  <c:v>0.71609670000000003</c:v>
                </c:pt>
                <c:pt idx="6676">
                  <c:v>0.72835344000000002</c:v>
                </c:pt>
                <c:pt idx="6677">
                  <c:v>0.77097594999999997</c:v>
                </c:pt>
                <c:pt idx="6678">
                  <c:v>0.77695124999999998</c:v>
                </c:pt>
                <c:pt idx="6679">
                  <c:v>0.78539400000000004</c:v>
                </c:pt>
                <c:pt idx="6680">
                  <c:v>0.74528486000000005</c:v>
                </c:pt>
                <c:pt idx="6681">
                  <c:v>0.60549940000000002</c:v>
                </c:pt>
                <c:pt idx="6682">
                  <c:v>0.34646004000000002</c:v>
                </c:pt>
                <c:pt idx="6683">
                  <c:v>0.15915889</c:v>
                </c:pt>
                <c:pt idx="6684">
                  <c:v>9.2266440000000005E-2</c:v>
                </c:pt>
                <c:pt idx="6685">
                  <c:v>7.0971350000000002E-2</c:v>
                </c:pt>
                <c:pt idx="6686">
                  <c:v>0.10190128</c:v>
                </c:pt>
                <c:pt idx="6687">
                  <c:v>0.10169323500000001</c:v>
                </c:pt>
                <c:pt idx="6688">
                  <c:v>0.12213259999999999</c:v>
                </c:pt>
                <c:pt idx="6689">
                  <c:v>0.13726479</c:v>
                </c:pt>
                <c:pt idx="6690">
                  <c:v>0.15544838999999999</c:v>
                </c:pt>
                <c:pt idx="6691">
                  <c:v>0.15462191</c:v>
                </c:pt>
                <c:pt idx="6692">
                  <c:v>0.23419673999999999</c:v>
                </c:pt>
                <c:pt idx="6693">
                  <c:v>0.28034890000000001</c:v>
                </c:pt>
                <c:pt idx="6694">
                  <c:v>0.36044540000000003</c:v>
                </c:pt>
                <c:pt idx="6695">
                  <c:v>0.34418080000000001</c:v>
                </c:pt>
                <c:pt idx="6696">
                  <c:v>0.36549920000000002</c:v>
                </c:pt>
                <c:pt idx="6697">
                  <c:v>0.39992033999999999</c:v>
                </c:pt>
                <c:pt idx="6698">
                  <c:v>0.53048419999999996</c:v>
                </c:pt>
                <c:pt idx="6699">
                  <c:v>0.59018999999999999</c:v>
                </c:pt>
                <c:pt idx="6700">
                  <c:v>0.66366820000000004</c:v>
                </c:pt>
                <c:pt idx="6701">
                  <c:v>0.71411409999999997</c:v>
                </c:pt>
                <c:pt idx="6702">
                  <c:v>0.69186190000000003</c:v>
                </c:pt>
                <c:pt idx="6703">
                  <c:v>0.46479767999999999</c:v>
                </c:pt>
                <c:pt idx="6704">
                  <c:v>0.21561370999999999</c:v>
                </c:pt>
                <c:pt idx="6705">
                  <c:v>0.19960037</c:v>
                </c:pt>
                <c:pt idx="6706">
                  <c:v>0.13774773000000001</c:v>
                </c:pt>
                <c:pt idx="6707">
                  <c:v>8.1322169999999999E-2</c:v>
                </c:pt>
                <c:pt idx="6708">
                  <c:v>0.15363546</c:v>
                </c:pt>
                <c:pt idx="6709">
                  <c:v>0.10301769</c:v>
                </c:pt>
                <c:pt idx="6710">
                  <c:v>9.2867249999999998E-2</c:v>
                </c:pt>
                <c:pt idx="6711">
                  <c:v>8.8927339999999994E-2</c:v>
                </c:pt>
                <c:pt idx="6712">
                  <c:v>9.3463643999999999E-2</c:v>
                </c:pt>
                <c:pt idx="6713">
                  <c:v>0.12019150000000001</c:v>
                </c:pt>
                <c:pt idx="6714">
                  <c:v>0.13319059</c:v>
                </c:pt>
                <c:pt idx="6715">
                  <c:v>0.16699639999999999</c:v>
                </c:pt>
                <c:pt idx="6716">
                  <c:v>0.20974951999999999</c:v>
                </c:pt>
                <c:pt idx="6717">
                  <c:v>0.33689180000000002</c:v>
                </c:pt>
                <c:pt idx="6718">
                  <c:v>0.34881585999999998</c:v>
                </c:pt>
                <c:pt idx="6719">
                  <c:v>0.42769736000000003</c:v>
                </c:pt>
                <c:pt idx="6720">
                  <c:v>0.54239773999999996</c:v>
                </c:pt>
                <c:pt idx="6721">
                  <c:v>0.57396400000000003</c:v>
                </c:pt>
                <c:pt idx="6722">
                  <c:v>0.57726467000000004</c:v>
                </c:pt>
                <c:pt idx="6723">
                  <c:v>0.62172174000000002</c:v>
                </c:pt>
                <c:pt idx="6724">
                  <c:v>0.67684173999999997</c:v>
                </c:pt>
                <c:pt idx="6725">
                  <c:v>0.71876280000000004</c:v>
                </c:pt>
                <c:pt idx="6726">
                  <c:v>0.72535795000000003</c:v>
                </c:pt>
                <c:pt idx="6727">
                  <c:v>0.7205859</c:v>
                </c:pt>
                <c:pt idx="6728">
                  <c:v>0.68043286000000003</c:v>
                </c:pt>
                <c:pt idx="6729">
                  <c:v>0.29727656000000002</c:v>
                </c:pt>
                <c:pt idx="6730">
                  <c:v>0.32123702999999998</c:v>
                </c:pt>
                <c:pt idx="6731">
                  <c:v>0.25264964000000001</c:v>
                </c:pt>
                <c:pt idx="6732">
                  <c:v>0.24845498999999999</c:v>
                </c:pt>
                <c:pt idx="6733">
                  <c:v>0.22078484000000001</c:v>
                </c:pt>
                <c:pt idx="6734">
                  <c:v>0.11688701999999999</c:v>
                </c:pt>
                <c:pt idx="6735">
                  <c:v>0.22461445999999999</c:v>
                </c:pt>
                <c:pt idx="6736">
                  <c:v>0.21137080999999999</c:v>
                </c:pt>
                <c:pt idx="6737">
                  <c:v>0.42996394999999998</c:v>
                </c:pt>
                <c:pt idx="6738">
                  <c:v>0.43855196000000002</c:v>
                </c:pt>
                <c:pt idx="6739">
                  <c:v>0.52877390000000002</c:v>
                </c:pt>
                <c:pt idx="6740">
                  <c:v>0.60595069999999995</c:v>
                </c:pt>
                <c:pt idx="6741">
                  <c:v>0.66507550000000004</c:v>
                </c:pt>
                <c:pt idx="6742">
                  <c:v>0.69106405999999998</c:v>
                </c:pt>
                <c:pt idx="6743">
                  <c:v>0.70756244999999995</c:v>
                </c:pt>
                <c:pt idx="6744">
                  <c:v>0.70489835999999995</c:v>
                </c:pt>
                <c:pt idx="6745">
                  <c:v>0.71746699999999997</c:v>
                </c:pt>
                <c:pt idx="6746">
                  <c:v>0.70712227000000005</c:v>
                </c:pt>
                <c:pt idx="6747">
                  <c:v>0.71178370000000002</c:v>
                </c:pt>
                <c:pt idx="6748">
                  <c:v>0.71460354000000004</c:v>
                </c:pt>
                <c:pt idx="6749">
                  <c:v>0.74321210000000004</c:v>
                </c:pt>
                <c:pt idx="6750">
                  <c:v>0.73962307000000005</c:v>
                </c:pt>
                <c:pt idx="6751">
                  <c:v>0.74690073999999995</c:v>
                </c:pt>
                <c:pt idx="6752">
                  <c:v>0.73725790000000002</c:v>
                </c:pt>
                <c:pt idx="6753">
                  <c:v>0.70437914000000001</c:v>
                </c:pt>
                <c:pt idx="6754">
                  <c:v>0.66514856</c:v>
                </c:pt>
                <c:pt idx="6755">
                  <c:v>0.5344428</c:v>
                </c:pt>
                <c:pt idx="6756">
                  <c:v>0.43205263999999999</c:v>
                </c:pt>
                <c:pt idx="6757">
                  <c:v>0.31432500000000002</c:v>
                </c:pt>
                <c:pt idx="6758">
                  <c:v>0.25115386000000001</c:v>
                </c:pt>
                <c:pt idx="6759">
                  <c:v>0.31595891999999998</c:v>
                </c:pt>
                <c:pt idx="6760">
                  <c:v>0.33724123</c:v>
                </c:pt>
                <c:pt idx="6761">
                  <c:v>0.37983929999999999</c:v>
                </c:pt>
                <c:pt idx="6762">
                  <c:v>0.3435472</c:v>
                </c:pt>
                <c:pt idx="6763">
                  <c:v>0.37654722000000002</c:v>
                </c:pt>
                <c:pt idx="6764">
                  <c:v>0.45225418000000001</c:v>
                </c:pt>
                <c:pt idx="6765">
                  <c:v>0.45741007</c:v>
                </c:pt>
                <c:pt idx="6766">
                  <c:v>0.53429716999999999</c:v>
                </c:pt>
                <c:pt idx="6767">
                  <c:v>0.43002167000000002</c:v>
                </c:pt>
                <c:pt idx="6768">
                  <c:v>0.41596377000000001</c:v>
                </c:pt>
                <c:pt idx="6769">
                  <c:v>0.44140943999999999</c:v>
                </c:pt>
                <c:pt idx="6770">
                  <c:v>0.50832270000000002</c:v>
                </c:pt>
                <c:pt idx="6771">
                  <c:v>0.46369493000000001</c:v>
                </c:pt>
                <c:pt idx="6772">
                  <c:v>0.65689796</c:v>
                </c:pt>
                <c:pt idx="6773">
                  <c:v>0.71893269999999998</c:v>
                </c:pt>
                <c:pt idx="6774">
                  <c:v>0.71833276999999995</c:v>
                </c:pt>
                <c:pt idx="6775">
                  <c:v>0.70801190000000003</c:v>
                </c:pt>
                <c:pt idx="6776">
                  <c:v>0.49255678000000003</c:v>
                </c:pt>
                <c:pt idx="6777">
                  <c:v>0.43012366000000002</c:v>
                </c:pt>
                <c:pt idx="6778">
                  <c:v>0.36765536999999998</c:v>
                </c:pt>
                <c:pt idx="6779">
                  <c:v>0.21835259000000001</c:v>
                </c:pt>
                <c:pt idx="6780">
                  <c:v>0.17534253999999999</c:v>
                </c:pt>
                <c:pt idx="6781">
                  <c:v>6.3800350000000006E-2</c:v>
                </c:pt>
                <c:pt idx="6782">
                  <c:v>7.2108770000000003E-2</c:v>
                </c:pt>
                <c:pt idx="6783">
                  <c:v>0.11193747</c:v>
                </c:pt>
                <c:pt idx="6784">
                  <c:v>9.5690094000000003E-2</c:v>
                </c:pt>
                <c:pt idx="6785">
                  <c:v>0.23087308000000001</c:v>
                </c:pt>
                <c:pt idx="6786">
                  <c:v>0.16563212999999999</c:v>
                </c:pt>
                <c:pt idx="6787">
                  <c:v>0.30226769999999997</c:v>
                </c:pt>
                <c:pt idx="6788">
                  <c:v>0.27038445999999999</c:v>
                </c:pt>
                <c:pt idx="6789">
                  <c:v>0.38243142000000002</c:v>
                </c:pt>
                <c:pt idx="6790">
                  <c:v>0.47558161999999998</c:v>
                </c:pt>
                <c:pt idx="6791">
                  <c:v>0.51563513000000005</c:v>
                </c:pt>
                <c:pt idx="6792">
                  <c:v>0.60682179999999997</c:v>
                </c:pt>
                <c:pt idx="6793">
                  <c:v>0.67427029999999999</c:v>
                </c:pt>
                <c:pt idx="6794">
                  <c:v>0.69094840000000002</c:v>
                </c:pt>
                <c:pt idx="6795">
                  <c:v>0.70977400000000002</c:v>
                </c:pt>
                <c:pt idx="6796">
                  <c:v>0.71823250000000005</c:v>
                </c:pt>
                <c:pt idx="6797">
                  <c:v>0.76083374000000004</c:v>
                </c:pt>
                <c:pt idx="6798">
                  <c:v>1.0431545</c:v>
                </c:pt>
                <c:pt idx="6799">
                  <c:v>0.82502823999999997</c:v>
                </c:pt>
                <c:pt idx="6800">
                  <c:v>0.73441160000000005</c:v>
                </c:pt>
                <c:pt idx="6801">
                  <c:v>0.70426655000000005</c:v>
                </c:pt>
                <c:pt idx="6802">
                  <c:v>0.6778016</c:v>
                </c:pt>
                <c:pt idx="6803">
                  <c:v>0.52506209999999998</c:v>
                </c:pt>
                <c:pt idx="6804">
                  <c:v>0.34291675999999999</c:v>
                </c:pt>
                <c:pt idx="6805">
                  <c:v>0.21244778</c:v>
                </c:pt>
                <c:pt idx="6806">
                  <c:v>0.15001761999999999</c:v>
                </c:pt>
                <c:pt idx="6807">
                  <c:v>0.22902620000000001</c:v>
                </c:pt>
                <c:pt idx="6808">
                  <c:v>0.21963089999999999</c:v>
                </c:pt>
                <c:pt idx="6809">
                  <c:v>0.50459920000000003</c:v>
                </c:pt>
                <c:pt idx="6810">
                  <c:v>0.51263523</c:v>
                </c:pt>
                <c:pt idx="6811">
                  <c:v>0.60218490000000002</c:v>
                </c:pt>
                <c:pt idx="6812">
                  <c:v>0.67812249999999996</c:v>
                </c:pt>
                <c:pt idx="6813">
                  <c:v>0.70051163000000005</c:v>
                </c:pt>
                <c:pt idx="6814">
                  <c:v>0.71574234999999997</c:v>
                </c:pt>
                <c:pt idx="6815">
                  <c:v>0.72341657000000004</c:v>
                </c:pt>
                <c:pt idx="6816">
                  <c:v>0.74184030000000001</c:v>
                </c:pt>
                <c:pt idx="6817">
                  <c:v>0.73497140000000005</c:v>
                </c:pt>
                <c:pt idx="6818">
                  <c:v>0.73399055000000002</c:v>
                </c:pt>
                <c:pt idx="6819">
                  <c:v>0.72511196</c:v>
                </c:pt>
                <c:pt idx="6820">
                  <c:v>0.72478160000000003</c:v>
                </c:pt>
                <c:pt idx="6821">
                  <c:v>0.84432359999999995</c:v>
                </c:pt>
                <c:pt idx="6822">
                  <c:v>0.7640477</c:v>
                </c:pt>
                <c:pt idx="6823">
                  <c:v>1.0410202</c:v>
                </c:pt>
                <c:pt idx="6824">
                  <c:v>1.0175164000000001</c:v>
                </c:pt>
                <c:pt idx="6825">
                  <c:v>0.69925020000000004</c:v>
                </c:pt>
                <c:pt idx="6826">
                  <c:v>0.66874707</c:v>
                </c:pt>
                <c:pt idx="6827">
                  <c:v>0.24299683</c:v>
                </c:pt>
                <c:pt idx="6828">
                  <c:v>8.7387300000000001E-2</c:v>
                </c:pt>
                <c:pt idx="6829">
                  <c:v>0.15746629000000001</c:v>
                </c:pt>
                <c:pt idx="6830">
                  <c:v>0.118849024</c:v>
                </c:pt>
                <c:pt idx="6831">
                  <c:v>0.12742708999999999</c:v>
                </c:pt>
                <c:pt idx="6832">
                  <c:v>0.15170522</c:v>
                </c:pt>
                <c:pt idx="6833">
                  <c:v>0.3034965</c:v>
                </c:pt>
                <c:pt idx="6834">
                  <c:v>0.24081582000000001</c:v>
                </c:pt>
                <c:pt idx="6835">
                  <c:v>0.30547994000000001</c:v>
                </c:pt>
                <c:pt idx="6836">
                  <c:v>0.33966826999999999</c:v>
                </c:pt>
                <c:pt idx="6837">
                  <c:v>0.38720080000000001</c:v>
                </c:pt>
                <c:pt idx="6838">
                  <c:v>0.47727839999999999</c:v>
                </c:pt>
                <c:pt idx="6839">
                  <c:v>0.53310966000000004</c:v>
                </c:pt>
                <c:pt idx="6840">
                  <c:v>0.59313039999999995</c:v>
                </c:pt>
                <c:pt idx="6841">
                  <c:v>0.6347682</c:v>
                </c:pt>
                <c:pt idx="6842">
                  <c:v>0.64676940000000005</c:v>
                </c:pt>
                <c:pt idx="6843">
                  <c:v>0.67071519999999996</c:v>
                </c:pt>
                <c:pt idx="6844">
                  <c:v>0.70304940000000005</c:v>
                </c:pt>
                <c:pt idx="6845">
                  <c:v>0.74308425</c:v>
                </c:pt>
                <c:pt idx="6846">
                  <c:v>0.75347275000000002</c:v>
                </c:pt>
                <c:pt idx="6847">
                  <c:v>0.75401560000000001</c:v>
                </c:pt>
                <c:pt idx="6848">
                  <c:v>0.71531075</c:v>
                </c:pt>
                <c:pt idx="6849">
                  <c:v>0.49996861999999997</c:v>
                </c:pt>
                <c:pt idx="6850">
                  <c:v>0.48132572000000001</c:v>
                </c:pt>
                <c:pt idx="6851">
                  <c:v>0.37675989999999998</c:v>
                </c:pt>
                <c:pt idx="6852">
                  <c:v>0.22058191999999999</c:v>
                </c:pt>
                <c:pt idx="6853">
                  <c:v>0.19625634</c:v>
                </c:pt>
                <c:pt idx="6854">
                  <c:v>0.20142698000000001</c:v>
                </c:pt>
                <c:pt idx="6855">
                  <c:v>0.37537900000000002</c:v>
                </c:pt>
                <c:pt idx="6856">
                  <c:v>0.36397633000000001</c:v>
                </c:pt>
                <c:pt idx="6857">
                  <c:v>0.42515557999999998</c:v>
                </c:pt>
                <c:pt idx="6858">
                  <c:v>0.4036496</c:v>
                </c:pt>
                <c:pt idx="6859">
                  <c:v>0.35381414999999999</c:v>
                </c:pt>
                <c:pt idx="6860">
                  <c:v>0.43349357999999999</c:v>
                </c:pt>
                <c:pt idx="6861">
                  <c:v>0.45927836999999999</c:v>
                </c:pt>
                <c:pt idx="6862">
                  <c:v>0.50589130000000004</c:v>
                </c:pt>
                <c:pt idx="6863">
                  <c:v>0.51813715999999999</c:v>
                </c:pt>
                <c:pt idx="6864">
                  <c:v>0.52155030000000002</c:v>
                </c:pt>
                <c:pt idx="6865">
                  <c:v>0.52848320000000004</c:v>
                </c:pt>
                <c:pt idx="6866">
                  <c:v>0.55020210000000003</c:v>
                </c:pt>
                <c:pt idx="6867">
                  <c:v>0.57707774999999994</c:v>
                </c:pt>
                <c:pt idx="6868">
                  <c:v>0.62418309999999999</c:v>
                </c:pt>
                <c:pt idx="6869">
                  <c:v>0.73620945000000004</c:v>
                </c:pt>
                <c:pt idx="6870">
                  <c:v>0.73145870000000002</c:v>
                </c:pt>
                <c:pt idx="6871">
                  <c:v>0.70862020000000003</c:v>
                </c:pt>
                <c:pt idx="6872">
                  <c:v>0.40894413000000002</c:v>
                </c:pt>
                <c:pt idx="6873">
                  <c:v>0.38006499999999999</c:v>
                </c:pt>
                <c:pt idx="6874">
                  <c:v>0.28039016999999999</c:v>
                </c:pt>
                <c:pt idx="6875">
                  <c:v>0.19842968999999999</c:v>
                </c:pt>
                <c:pt idx="6876">
                  <c:v>0.12115851</c:v>
                </c:pt>
                <c:pt idx="6877">
                  <c:v>0.20906127999999999</c:v>
                </c:pt>
                <c:pt idx="6878">
                  <c:v>7.5573909999999994E-2</c:v>
                </c:pt>
                <c:pt idx="6879">
                  <c:v>8.4818420000000005E-2</c:v>
                </c:pt>
                <c:pt idx="6880">
                  <c:v>0.17040078</c:v>
                </c:pt>
                <c:pt idx="6881">
                  <c:v>0.24598895000000001</c:v>
                </c:pt>
                <c:pt idx="6882">
                  <c:v>0.21921086000000001</c:v>
                </c:pt>
                <c:pt idx="6883">
                  <c:v>0.177227</c:v>
                </c:pt>
                <c:pt idx="6884">
                  <c:v>0.1557703</c:v>
                </c:pt>
                <c:pt idx="6885">
                  <c:v>0.19297518</c:v>
                </c:pt>
                <c:pt idx="6886">
                  <c:v>0.21005188</c:v>
                </c:pt>
                <c:pt idx="6887">
                  <c:v>0.29638383000000001</c:v>
                </c:pt>
                <c:pt idx="6888">
                  <c:v>0.20561041999999999</c:v>
                </c:pt>
                <c:pt idx="6889">
                  <c:v>0.32496887000000002</c:v>
                </c:pt>
                <c:pt idx="6890">
                  <c:v>0.41994110000000001</c:v>
                </c:pt>
                <c:pt idx="6891">
                  <c:v>0.27172230000000003</c:v>
                </c:pt>
                <c:pt idx="6892">
                  <c:v>0.37284347000000001</c:v>
                </c:pt>
                <c:pt idx="6893">
                  <c:v>0.63848364000000002</c:v>
                </c:pt>
                <c:pt idx="6894">
                  <c:v>0.42714429999999998</c:v>
                </c:pt>
                <c:pt idx="6895">
                  <c:v>0.43219786999999998</c:v>
                </c:pt>
                <c:pt idx="6896">
                  <c:v>0.30753510000000001</c:v>
                </c:pt>
                <c:pt idx="6897">
                  <c:v>0.28917854999999998</c:v>
                </c:pt>
                <c:pt idx="6898">
                  <c:v>0.2478419</c:v>
                </c:pt>
                <c:pt idx="6899">
                  <c:v>0.18840699999999999</c:v>
                </c:pt>
                <c:pt idx="6900">
                  <c:v>0.13324864</c:v>
                </c:pt>
                <c:pt idx="6901">
                  <c:v>0.12894506999999999</c:v>
                </c:pt>
                <c:pt idx="6902">
                  <c:v>0.10950226</c:v>
                </c:pt>
                <c:pt idx="6903">
                  <c:v>0.24302033000000001</c:v>
                </c:pt>
                <c:pt idx="6904">
                  <c:v>0.20023015</c:v>
                </c:pt>
                <c:pt idx="6905">
                  <c:v>0.36191040000000002</c:v>
                </c:pt>
                <c:pt idx="6906">
                  <c:v>0.27355119999999999</c:v>
                </c:pt>
                <c:pt idx="6907">
                  <c:v>0.32955600000000002</c:v>
                </c:pt>
                <c:pt idx="6908">
                  <c:v>0.36014953</c:v>
                </c:pt>
                <c:pt idx="6909">
                  <c:v>0.35735786000000003</c:v>
                </c:pt>
                <c:pt idx="6910">
                  <c:v>0.41716838000000001</c:v>
                </c:pt>
                <c:pt idx="6911">
                  <c:v>0.44351220000000002</c:v>
                </c:pt>
                <c:pt idx="6912">
                  <c:v>0.48052781999999999</c:v>
                </c:pt>
                <c:pt idx="6913">
                  <c:v>0.52197652999999999</c:v>
                </c:pt>
                <c:pt idx="6914">
                  <c:v>0.60586329999999999</c:v>
                </c:pt>
                <c:pt idx="6915">
                  <c:v>0.67085176999999996</c:v>
                </c:pt>
                <c:pt idx="6916">
                  <c:v>0.69944686</c:v>
                </c:pt>
                <c:pt idx="6917">
                  <c:v>0.73412920000000004</c:v>
                </c:pt>
                <c:pt idx="6918">
                  <c:v>0.73788403999999996</c:v>
                </c:pt>
                <c:pt idx="6919">
                  <c:v>0.73920090000000005</c:v>
                </c:pt>
                <c:pt idx="6920">
                  <c:v>0.70750860000000004</c:v>
                </c:pt>
                <c:pt idx="6921">
                  <c:v>0.65288849999999998</c:v>
                </c:pt>
                <c:pt idx="6922">
                  <c:v>0.63664293000000005</c:v>
                </c:pt>
                <c:pt idx="6923">
                  <c:v>0.62363349999999995</c:v>
                </c:pt>
                <c:pt idx="6924">
                  <c:v>0.58865849999999997</c:v>
                </c:pt>
                <c:pt idx="6925">
                  <c:v>0.58626880000000003</c:v>
                </c:pt>
                <c:pt idx="6926">
                  <c:v>0.54294629999999999</c:v>
                </c:pt>
                <c:pt idx="6927">
                  <c:v>0.67710745000000006</c:v>
                </c:pt>
                <c:pt idx="6928">
                  <c:v>0.68970494999999998</c:v>
                </c:pt>
                <c:pt idx="6929">
                  <c:v>0.68626750000000003</c:v>
                </c:pt>
                <c:pt idx="6930">
                  <c:v>0.66864042999999995</c:v>
                </c:pt>
                <c:pt idx="6931">
                  <c:v>0.62873780000000001</c:v>
                </c:pt>
                <c:pt idx="6932">
                  <c:v>0.67091330000000005</c:v>
                </c:pt>
                <c:pt idx="6933">
                  <c:v>0.68380695999999996</c:v>
                </c:pt>
                <c:pt idx="6934">
                  <c:v>0.7041771</c:v>
                </c:pt>
                <c:pt idx="6935">
                  <c:v>0.70837399999999995</c:v>
                </c:pt>
                <c:pt idx="6936">
                  <c:v>0.99988540000000004</c:v>
                </c:pt>
                <c:pt idx="6937">
                  <c:v>0.99914049999999999</c:v>
                </c:pt>
                <c:pt idx="6938">
                  <c:v>1.0085770999999999</c:v>
                </c:pt>
                <c:pt idx="6939">
                  <c:v>1.0089805000000001</c:v>
                </c:pt>
                <c:pt idx="6940">
                  <c:v>1.0379342</c:v>
                </c:pt>
                <c:pt idx="6941">
                  <c:v>1.0746116999999999</c:v>
                </c:pt>
                <c:pt idx="6942">
                  <c:v>1.0807856</c:v>
                </c:pt>
                <c:pt idx="6943">
                  <c:v>1.0748127999999999</c:v>
                </c:pt>
                <c:pt idx="6944">
                  <c:v>1.0480929999999999</c:v>
                </c:pt>
                <c:pt idx="6945">
                  <c:v>0.71374077000000002</c:v>
                </c:pt>
                <c:pt idx="6946">
                  <c:v>0.68966369999999999</c:v>
                </c:pt>
                <c:pt idx="6947">
                  <c:v>0.51829099999999995</c:v>
                </c:pt>
                <c:pt idx="6948">
                  <c:v>0.35533654999999997</c:v>
                </c:pt>
                <c:pt idx="6949">
                  <c:v>0.26554625999999998</c:v>
                </c:pt>
                <c:pt idx="6950">
                  <c:v>0.16595045</c:v>
                </c:pt>
                <c:pt idx="6951">
                  <c:v>0.46747443</c:v>
                </c:pt>
                <c:pt idx="6952">
                  <c:v>0.34612290000000001</c:v>
                </c:pt>
                <c:pt idx="6953">
                  <c:v>0.65379600000000004</c:v>
                </c:pt>
                <c:pt idx="6954">
                  <c:v>0.49061236000000003</c:v>
                </c:pt>
                <c:pt idx="6955">
                  <c:v>0.58721893999999997</c:v>
                </c:pt>
                <c:pt idx="6956">
                  <c:v>0.69621109999999997</c:v>
                </c:pt>
                <c:pt idx="6957">
                  <c:v>0.71098170000000005</c:v>
                </c:pt>
                <c:pt idx="6958">
                  <c:v>0.71848199999999995</c:v>
                </c:pt>
                <c:pt idx="6959">
                  <c:v>0.71750504000000004</c:v>
                </c:pt>
                <c:pt idx="6960">
                  <c:v>0.98822045000000003</c:v>
                </c:pt>
                <c:pt idx="6961">
                  <c:v>0.70395154000000004</c:v>
                </c:pt>
                <c:pt idx="6962">
                  <c:v>1.0001817</c:v>
                </c:pt>
                <c:pt idx="6963">
                  <c:v>1.0111661999999999</c:v>
                </c:pt>
                <c:pt idx="6964">
                  <c:v>1.0352196</c:v>
                </c:pt>
                <c:pt idx="6965">
                  <c:v>1.0765458000000001</c:v>
                </c:pt>
                <c:pt idx="6966">
                  <c:v>1.0859139</c:v>
                </c:pt>
                <c:pt idx="6967">
                  <c:v>1.0711063999999999</c:v>
                </c:pt>
                <c:pt idx="6968">
                  <c:v>0.75209269999999995</c:v>
                </c:pt>
                <c:pt idx="6969">
                  <c:v>0.60410386000000005</c:v>
                </c:pt>
                <c:pt idx="6970">
                  <c:v>0.35195791999999998</c:v>
                </c:pt>
                <c:pt idx="6971">
                  <c:v>0.32210369999999999</c:v>
                </c:pt>
                <c:pt idx="6972">
                  <c:v>0.20191133</c:v>
                </c:pt>
                <c:pt idx="6973">
                  <c:v>0.25540707000000001</c:v>
                </c:pt>
                <c:pt idx="6974">
                  <c:v>0.13226639000000001</c:v>
                </c:pt>
                <c:pt idx="6975">
                  <c:v>0.32818922</c:v>
                </c:pt>
                <c:pt idx="6976">
                  <c:v>0.505749</c:v>
                </c:pt>
                <c:pt idx="6977">
                  <c:v>0.45811134999999997</c:v>
                </c:pt>
                <c:pt idx="6978">
                  <c:v>0.40508682000000001</c:v>
                </c:pt>
                <c:pt idx="6979">
                  <c:v>0.47546113000000001</c:v>
                </c:pt>
                <c:pt idx="6980">
                  <c:v>0.50240189999999996</c:v>
                </c:pt>
                <c:pt idx="6981">
                  <c:v>0.57159406000000001</c:v>
                </c:pt>
                <c:pt idx="6982">
                  <c:v>0.65424925</c:v>
                </c:pt>
                <c:pt idx="6983">
                  <c:v>0.69607759999999996</c:v>
                </c:pt>
                <c:pt idx="6984">
                  <c:v>0.71919120000000003</c:v>
                </c:pt>
                <c:pt idx="6985">
                  <c:v>0.72830399999999995</c:v>
                </c:pt>
                <c:pt idx="6986">
                  <c:v>0.7336203</c:v>
                </c:pt>
                <c:pt idx="6987">
                  <c:v>0.73332169999999997</c:v>
                </c:pt>
                <c:pt idx="6988">
                  <c:v>0.85323749999999998</c:v>
                </c:pt>
                <c:pt idx="6989">
                  <c:v>0.77981</c:v>
                </c:pt>
                <c:pt idx="6990">
                  <c:v>0.98481600000000002</c:v>
                </c:pt>
                <c:pt idx="6991">
                  <c:v>0.77279450000000005</c:v>
                </c:pt>
                <c:pt idx="6992">
                  <c:v>0.72707010000000005</c:v>
                </c:pt>
                <c:pt idx="6993">
                  <c:v>0.31895291999999997</c:v>
                </c:pt>
                <c:pt idx="6994">
                  <c:v>0.24120295</c:v>
                </c:pt>
                <c:pt idx="6995">
                  <c:v>0.13900751</c:v>
                </c:pt>
                <c:pt idx="6996">
                  <c:v>0.13073051999999999</c:v>
                </c:pt>
                <c:pt idx="6997">
                  <c:v>0.19126935</c:v>
                </c:pt>
                <c:pt idx="6998">
                  <c:v>0.16688154999999999</c:v>
                </c:pt>
                <c:pt idx="6999">
                  <c:v>0.32633380000000001</c:v>
                </c:pt>
                <c:pt idx="7000">
                  <c:v>0.32144612</c:v>
                </c:pt>
                <c:pt idx="7001">
                  <c:v>0.43252635</c:v>
                </c:pt>
                <c:pt idx="7002">
                  <c:v>0.35019623999999999</c:v>
                </c:pt>
                <c:pt idx="7003">
                  <c:v>0.40341377</c:v>
                </c:pt>
                <c:pt idx="7004">
                  <c:v>0.53684383999999996</c:v>
                </c:pt>
                <c:pt idx="7005">
                  <c:v>0.58353865000000005</c:v>
                </c:pt>
                <c:pt idx="7006">
                  <c:v>0.6652441</c:v>
                </c:pt>
                <c:pt idx="7007">
                  <c:v>0.68020590000000003</c:v>
                </c:pt>
                <c:pt idx="7008">
                  <c:v>0.70076066000000004</c:v>
                </c:pt>
                <c:pt idx="7009">
                  <c:v>0.72072990000000003</c:v>
                </c:pt>
                <c:pt idx="7010">
                  <c:v>0.72462744000000001</c:v>
                </c:pt>
                <c:pt idx="7011">
                  <c:v>0.72473299999999996</c:v>
                </c:pt>
                <c:pt idx="7012">
                  <c:v>0.73338389999999998</c:v>
                </c:pt>
                <c:pt idx="7013">
                  <c:v>0.75591600000000003</c:v>
                </c:pt>
                <c:pt idx="7014">
                  <c:v>0.77037040000000001</c:v>
                </c:pt>
                <c:pt idx="7015">
                  <c:v>0.77838205999999999</c:v>
                </c:pt>
                <c:pt idx="7016">
                  <c:v>0.74947673000000004</c:v>
                </c:pt>
                <c:pt idx="7017">
                  <c:v>0.61681706000000003</c:v>
                </c:pt>
                <c:pt idx="7018">
                  <c:v>0.44940025</c:v>
                </c:pt>
                <c:pt idx="7019">
                  <c:v>0.12521872000000001</c:v>
                </c:pt>
                <c:pt idx="7020">
                  <c:v>0.17226830000000001</c:v>
                </c:pt>
                <c:pt idx="7021">
                  <c:v>0.10459259999999999</c:v>
                </c:pt>
                <c:pt idx="7022">
                  <c:v>8.3267220000000003E-2</c:v>
                </c:pt>
                <c:pt idx="7023">
                  <c:v>0.15037742000000001</c:v>
                </c:pt>
                <c:pt idx="7024">
                  <c:v>0.30567680000000003</c:v>
                </c:pt>
                <c:pt idx="7025">
                  <c:v>0.43168777000000003</c:v>
                </c:pt>
                <c:pt idx="7026">
                  <c:v>0.32233536000000002</c:v>
                </c:pt>
                <c:pt idx="7027">
                  <c:v>0.30539549999999999</c:v>
                </c:pt>
                <c:pt idx="7028">
                  <c:v>0.46148060000000002</c:v>
                </c:pt>
                <c:pt idx="7029">
                  <c:v>0.53262359999999997</c:v>
                </c:pt>
                <c:pt idx="7030">
                  <c:v>0.62729290000000004</c:v>
                </c:pt>
                <c:pt idx="7031">
                  <c:v>0.65702265999999998</c:v>
                </c:pt>
                <c:pt idx="7032">
                  <c:v>0.67821246000000002</c:v>
                </c:pt>
                <c:pt idx="7033">
                  <c:v>0.69385509999999995</c:v>
                </c:pt>
                <c:pt idx="7034">
                  <c:v>0.70575153999999996</c:v>
                </c:pt>
                <c:pt idx="7035">
                  <c:v>0.72204520000000005</c:v>
                </c:pt>
                <c:pt idx="7036">
                  <c:v>0.73381567000000003</c:v>
                </c:pt>
                <c:pt idx="7037">
                  <c:v>0.763992</c:v>
                </c:pt>
                <c:pt idx="7038">
                  <c:v>0.76141219999999998</c:v>
                </c:pt>
                <c:pt idx="7039">
                  <c:v>0.75616585999999997</c:v>
                </c:pt>
                <c:pt idx="7040">
                  <c:v>0.70578414</c:v>
                </c:pt>
                <c:pt idx="7041">
                  <c:v>0.54792695999999996</c:v>
                </c:pt>
                <c:pt idx="7042">
                  <c:v>0.59646670000000002</c:v>
                </c:pt>
                <c:pt idx="7043">
                  <c:v>0.52875260000000002</c:v>
                </c:pt>
                <c:pt idx="7044">
                  <c:v>0.53211737000000003</c:v>
                </c:pt>
                <c:pt idx="7045">
                  <c:v>0.4636265</c:v>
                </c:pt>
                <c:pt idx="7046">
                  <c:v>0.39479160000000002</c:v>
                </c:pt>
                <c:pt idx="7047">
                  <c:v>0.64468926000000004</c:v>
                </c:pt>
                <c:pt idx="7048">
                  <c:v>0.65810440000000003</c:v>
                </c:pt>
                <c:pt idx="7049">
                  <c:v>0.70630000000000004</c:v>
                </c:pt>
                <c:pt idx="7050">
                  <c:v>0.57413775</c:v>
                </c:pt>
                <c:pt idx="7051">
                  <c:v>0.55883119999999997</c:v>
                </c:pt>
                <c:pt idx="7052">
                  <c:v>0.65898840000000003</c:v>
                </c:pt>
                <c:pt idx="7053">
                  <c:v>0.67599750000000003</c:v>
                </c:pt>
                <c:pt idx="7054">
                  <c:v>0.70040475999999996</c:v>
                </c:pt>
                <c:pt idx="7055">
                  <c:v>0.70193799999999995</c:v>
                </c:pt>
                <c:pt idx="7056">
                  <c:v>0.71233670000000004</c:v>
                </c:pt>
                <c:pt idx="7057">
                  <c:v>0.72242309999999998</c:v>
                </c:pt>
                <c:pt idx="7058">
                  <c:v>0.72589099999999995</c:v>
                </c:pt>
                <c:pt idx="7059">
                  <c:v>0.72533029999999998</c:v>
                </c:pt>
                <c:pt idx="7060">
                  <c:v>0.73336330000000005</c:v>
                </c:pt>
                <c:pt idx="7061">
                  <c:v>0.76527953000000004</c:v>
                </c:pt>
                <c:pt idx="7062">
                  <c:v>0.75651489999999999</c:v>
                </c:pt>
                <c:pt idx="7063">
                  <c:v>0.73781437000000005</c:v>
                </c:pt>
                <c:pt idx="7064">
                  <c:v>0.51683460000000003</c:v>
                </c:pt>
                <c:pt idx="7065">
                  <c:v>0.36652869999999999</c:v>
                </c:pt>
                <c:pt idx="7066">
                  <c:v>0.39659675999999999</c:v>
                </c:pt>
                <c:pt idx="7067">
                  <c:v>0.40897027000000002</c:v>
                </c:pt>
                <c:pt idx="7068">
                  <c:v>0.44397747999999998</c:v>
                </c:pt>
                <c:pt idx="7069">
                  <c:v>0.40130611999999999</c:v>
                </c:pt>
                <c:pt idx="7070">
                  <c:v>0.32677054</c:v>
                </c:pt>
                <c:pt idx="7071">
                  <c:v>0.57560443999999999</c:v>
                </c:pt>
                <c:pt idx="7072">
                  <c:v>0.54872430000000005</c:v>
                </c:pt>
                <c:pt idx="7073">
                  <c:v>0.67679869999999998</c:v>
                </c:pt>
                <c:pt idx="7074">
                  <c:v>0.45475643999999998</c:v>
                </c:pt>
                <c:pt idx="7075">
                  <c:v>0.45952353000000001</c:v>
                </c:pt>
                <c:pt idx="7076">
                  <c:v>0.50140494000000002</c:v>
                </c:pt>
                <c:pt idx="7077">
                  <c:v>0.46979478000000002</c:v>
                </c:pt>
                <c:pt idx="7078">
                  <c:v>0.44403389999999998</c:v>
                </c:pt>
                <c:pt idx="7079">
                  <c:v>0.48512276999999998</c:v>
                </c:pt>
                <c:pt idx="7080">
                  <c:v>0.52295309999999995</c:v>
                </c:pt>
                <c:pt idx="7081">
                  <c:v>0.51983360000000001</c:v>
                </c:pt>
                <c:pt idx="7082">
                  <c:v>0.61723729999999999</c:v>
                </c:pt>
                <c:pt idx="7083">
                  <c:v>0.70735519999999996</c:v>
                </c:pt>
                <c:pt idx="7084">
                  <c:v>0.72599965</c:v>
                </c:pt>
                <c:pt idx="7085">
                  <c:v>0.76209300000000002</c:v>
                </c:pt>
                <c:pt idx="7086">
                  <c:v>0.76996856999999996</c:v>
                </c:pt>
                <c:pt idx="7087">
                  <c:v>0.76276949999999999</c:v>
                </c:pt>
                <c:pt idx="7088">
                  <c:v>0.74293184000000001</c:v>
                </c:pt>
                <c:pt idx="7089">
                  <c:v>0.74785919999999995</c:v>
                </c:pt>
                <c:pt idx="7090">
                  <c:v>0.73100173000000002</c:v>
                </c:pt>
                <c:pt idx="7091">
                  <c:v>0.73159580000000002</c:v>
                </c:pt>
                <c:pt idx="7092">
                  <c:v>0.71304785999999998</c:v>
                </c:pt>
                <c:pt idx="7093">
                  <c:v>0.66942239999999997</c:v>
                </c:pt>
                <c:pt idx="7094">
                  <c:v>0.58266150000000005</c:v>
                </c:pt>
                <c:pt idx="7095">
                  <c:v>0.73324542999999998</c:v>
                </c:pt>
                <c:pt idx="7096">
                  <c:v>0.74309179999999997</c:v>
                </c:pt>
                <c:pt idx="7097">
                  <c:v>0.74505319999999997</c:v>
                </c:pt>
                <c:pt idx="7098">
                  <c:v>0.71792659999999997</c:v>
                </c:pt>
                <c:pt idx="7099">
                  <c:v>0.72108030000000001</c:v>
                </c:pt>
                <c:pt idx="7100">
                  <c:v>0.73322509999999996</c:v>
                </c:pt>
                <c:pt idx="7101">
                  <c:v>0.73627100000000001</c:v>
                </c:pt>
                <c:pt idx="7102">
                  <c:v>0.74295109999999998</c:v>
                </c:pt>
                <c:pt idx="7103">
                  <c:v>0.79948529999999995</c:v>
                </c:pt>
                <c:pt idx="7104">
                  <c:v>0.7636773</c:v>
                </c:pt>
                <c:pt idx="7105">
                  <c:v>1.0505279999999999</c:v>
                </c:pt>
                <c:pt idx="7106">
                  <c:v>1.0513535000000001</c:v>
                </c:pt>
                <c:pt idx="7107">
                  <c:v>1.0571881999999999</c:v>
                </c:pt>
                <c:pt idx="7108">
                  <c:v>1.0643975000000001</c:v>
                </c:pt>
                <c:pt idx="7109">
                  <c:v>1.0886842000000001</c:v>
                </c:pt>
                <c:pt idx="7110">
                  <c:v>1.0854031</c:v>
                </c:pt>
                <c:pt idx="7111">
                  <c:v>0.79929894000000001</c:v>
                </c:pt>
                <c:pt idx="7112">
                  <c:v>1.0665408000000001</c:v>
                </c:pt>
                <c:pt idx="7113">
                  <c:v>0.74650910000000004</c:v>
                </c:pt>
                <c:pt idx="7114">
                  <c:v>0.81683119999999998</c:v>
                </c:pt>
                <c:pt idx="7115">
                  <c:v>0.72500960000000003</c:v>
                </c:pt>
                <c:pt idx="7116">
                  <c:v>0.71707993999999997</c:v>
                </c:pt>
                <c:pt idx="7117">
                  <c:v>0.70137550000000004</c:v>
                </c:pt>
                <c:pt idx="7118">
                  <c:v>0.65207210000000004</c:v>
                </c:pt>
                <c:pt idx="7119">
                  <c:v>0.72996426000000003</c:v>
                </c:pt>
                <c:pt idx="7120">
                  <c:v>0.7464575</c:v>
                </c:pt>
                <c:pt idx="7121">
                  <c:v>0.74804210000000004</c:v>
                </c:pt>
                <c:pt idx="7122">
                  <c:v>0.72316736000000004</c:v>
                </c:pt>
                <c:pt idx="7123">
                  <c:v>0.70957035000000002</c:v>
                </c:pt>
                <c:pt idx="7124">
                  <c:v>0.70931599999999995</c:v>
                </c:pt>
                <c:pt idx="7125">
                  <c:v>0.72029549999999998</c:v>
                </c:pt>
                <c:pt idx="7126">
                  <c:v>0.72729549999999998</c:v>
                </c:pt>
                <c:pt idx="7127">
                  <c:v>0.73581070000000004</c:v>
                </c:pt>
                <c:pt idx="7128">
                  <c:v>0.73158794999999999</c:v>
                </c:pt>
                <c:pt idx="7129">
                  <c:v>0.73236520000000005</c:v>
                </c:pt>
                <c:pt idx="7130">
                  <c:v>0.73847819999999997</c:v>
                </c:pt>
                <c:pt idx="7131">
                  <c:v>0.75827610000000001</c:v>
                </c:pt>
                <c:pt idx="7132">
                  <c:v>0.74085115999999995</c:v>
                </c:pt>
                <c:pt idx="7133">
                  <c:v>0.83600509999999995</c:v>
                </c:pt>
                <c:pt idx="7134">
                  <c:v>1.0752497000000001</c:v>
                </c:pt>
                <c:pt idx="7135">
                  <c:v>1.0723197</c:v>
                </c:pt>
                <c:pt idx="7136">
                  <c:v>1.0387549</c:v>
                </c:pt>
                <c:pt idx="7137">
                  <c:v>0.97426000000000001</c:v>
                </c:pt>
                <c:pt idx="7138">
                  <c:v>0.97925870000000004</c:v>
                </c:pt>
                <c:pt idx="7139">
                  <c:v>0.71999069999999998</c:v>
                </c:pt>
                <c:pt idx="7140">
                  <c:v>0.7110398</c:v>
                </c:pt>
                <c:pt idx="7141">
                  <c:v>0.71819436999999997</c:v>
                </c:pt>
                <c:pt idx="7142">
                  <c:v>0.70283989999999996</c:v>
                </c:pt>
                <c:pt idx="7143">
                  <c:v>0.76044244000000005</c:v>
                </c:pt>
                <c:pt idx="7144">
                  <c:v>0.77033936999999997</c:v>
                </c:pt>
                <c:pt idx="7145">
                  <c:v>0.76657593000000002</c:v>
                </c:pt>
                <c:pt idx="7146">
                  <c:v>0.73388237000000001</c:v>
                </c:pt>
                <c:pt idx="7147">
                  <c:v>0.71306663999999997</c:v>
                </c:pt>
                <c:pt idx="7148">
                  <c:v>0.71876459999999998</c:v>
                </c:pt>
                <c:pt idx="7149">
                  <c:v>0.72596145000000001</c:v>
                </c:pt>
                <c:pt idx="7150">
                  <c:v>0.73391384000000004</c:v>
                </c:pt>
                <c:pt idx="7151">
                  <c:v>0.72442269999999997</c:v>
                </c:pt>
                <c:pt idx="7152">
                  <c:v>0.72971016</c:v>
                </c:pt>
                <c:pt idx="7153">
                  <c:v>0.75827460000000002</c:v>
                </c:pt>
                <c:pt idx="7154">
                  <c:v>0.76653992999999998</c:v>
                </c:pt>
                <c:pt idx="7155">
                  <c:v>0.72787369999999996</c:v>
                </c:pt>
                <c:pt idx="7156">
                  <c:v>0.71753025000000004</c:v>
                </c:pt>
                <c:pt idx="7157">
                  <c:v>1.0659547</c:v>
                </c:pt>
                <c:pt idx="7158">
                  <c:v>0.79339473999999999</c:v>
                </c:pt>
                <c:pt idx="7159">
                  <c:v>0.78738509999999995</c:v>
                </c:pt>
                <c:pt idx="7160">
                  <c:v>0.75644630000000002</c:v>
                </c:pt>
                <c:pt idx="7161">
                  <c:v>0.70909560000000005</c:v>
                </c:pt>
                <c:pt idx="7162">
                  <c:v>0.64208513</c:v>
                </c:pt>
                <c:pt idx="7163">
                  <c:v>0.50883937000000001</c:v>
                </c:pt>
                <c:pt idx="7164">
                  <c:v>0.36187065000000002</c:v>
                </c:pt>
                <c:pt idx="7165">
                  <c:v>0.35172062999999998</c:v>
                </c:pt>
                <c:pt idx="7166">
                  <c:v>0.28660390000000002</c:v>
                </c:pt>
                <c:pt idx="7167">
                  <c:v>0.57789420000000002</c:v>
                </c:pt>
                <c:pt idx="7168">
                  <c:v>0.68741240000000003</c:v>
                </c:pt>
                <c:pt idx="7169">
                  <c:v>0.72460042999999996</c:v>
                </c:pt>
                <c:pt idx="7170">
                  <c:v>0.68580025</c:v>
                </c:pt>
                <c:pt idx="7171">
                  <c:v>0.53146033999999998</c:v>
                </c:pt>
                <c:pt idx="7172">
                  <c:v>0.69882960000000005</c:v>
                </c:pt>
                <c:pt idx="7173">
                  <c:v>0.71799809999999997</c:v>
                </c:pt>
                <c:pt idx="7174">
                  <c:v>0.73073880000000002</c:v>
                </c:pt>
                <c:pt idx="7175">
                  <c:v>0.7319502</c:v>
                </c:pt>
                <c:pt idx="7176">
                  <c:v>0.73406833000000005</c:v>
                </c:pt>
                <c:pt idx="7177">
                  <c:v>0.73868895000000001</c:v>
                </c:pt>
                <c:pt idx="7178">
                  <c:v>0.73924124000000002</c:v>
                </c:pt>
                <c:pt idx="7179">
                  <c:v>0.73172705999999998</c:v>
                </c:pt>
                <c:pt idx="7180">
                  <c:v>0.74031866000000002</c:v>
                </c:pt>
                <c:pt idx="7181">
                  <c:v>0.78038967000000004</c:v>
                </c:pt>
                <c:pt idx="7182">
                  <c:v>0.78301639999999995</c:v>
                </c:pt>
                <c:pt idx="7183">
                  <c:v>0.77852909999999997</c:v>
                </c:pt>
                <c:pt idx="7184">
                  <c:v>0.7535636</c:v>
                </c:pt>
                <c:pt idx="7185">
                  <c:v>0.72167115999999998</c:v>
                </c:pt>
                <c:pt idx="7186">
                  <c:v>0.69075673999999998</c:v>
                </c:pt>
                <c:pt idx="7187">
                  <c:v>0.61668199999999995</c:v>
                </c:pt>
                <c:pt idx="7188">
                  <c:v>0.53744303999999998</c:v>
                </c:pt>
                <c:pt idx="7189">
                  <c:v>0.5659518</c:v>
                </c:pt>
                <c:pt idx="7190">
                  <c:v>0.45870100000000003</c:v>
                </c:pt>
                <c:pt idx="7191">
                  <c:v>0.71663710000000003</c:v>
                </c:pt>
                <c:pt idx="7192">
                  <c:v>0.7209854</c:v>
                </c:pt>
                <c:pt idx="7193">
                  <c:v>0.72519279999999997</c:v>
                </c:pt>
                <c:pt idx="7194">
                  <c:v>0.54744875000000004</c:v>
                </c:pt>
                <c:pt idx="7195">
                  <c:v>0.58453493999999995</c:v>
                </c:pt>
                <c:pt idx="7196">
                  <c:v>0.62737909999999997</c:v>
                </c:pt>
                <c:pt idx="7197">
                  <c:v>0.61674130000000005</c:v>
                </c:pt>
                <c:pt idx="7198">
                  <c:v>0.66111845000000002</c:v>
                </c:pt>
                <c:pt idx="7199">
                  <c:v>0.66248596000000004</c:v>
                </c:pt>
                <c:pt idx="7200">
                  <c:v>0.66897439999999997</c:v>
                </c:pt>
                <c:pt idx="7201">
                  <c:v>0.66384370000000004</c:v>
                </c:pt>
                <c:pt idx="7202">
                  <c:v>0.66383444999999996</c:v>
                </c:pt>
                <c:pt idx="7203">
                  <c:v>0.66419189999999995</c:v>
                </c:pt>
                <c:pt idx="7204">
                  <c:v>0.67948496000000003</c:v>
                </c:pt>
                <c:pt idx="7205">
                  <c:v>0.75692680000000001</c:v>
                </c:pt>
                <c:pt idx="7206">
                  <c:v>0.75753000000000004</c:v>
                </c:pt>
                <c:pt idx="7207">
                  <c:v>0.74316720000000003</c:v>
                </c:pt>
                <c:pt idx="7208">
                  <c:v>0.69609900000000002</c:v>
                </c:pt>
                <c:pt idx="7209">
                  <c:v>0.50559419999999999</c:v>
                </c:pt>
                <c:pt idx="7210">
                  <c:v>0.56347069999999999</c:v>
                </c:pt>
                <c:pt idx="7211">
                  <c:v>0.4739469</c:v>
                </c:pt>
                <c:pt idx="7212">
                  <c:v>0.48329877999999998</c:v>
                </c:pt>
                <c:pt idx="7213">
                  <c:v>0.44739171999999999</c:v>
                </c:pt>
                <c:pt idx="7214">
                  <c:v>0.41528267000000002</c:v>
                </c:pt>
                <c:pt idx="7215">
                  <c:v>0.72649180000000002</c:v>
                </c:pt>
                <c:pt idx="7216">
                  <c:v>0.7281029</c:v>
                </c:pt>
                <c:pt idx="7217">
                  <c:v>0.72693865999999996</c:v>
                </c:pt>
                <c:pt idx="7218">
                  <c:v>0.51230359999999997</c:v>
                </c:pt>
                <c:pt idx="7219">
                  <c:v>0.44516592999999999</c:v>
                </c:pt>
                <c:pt idx="7220">
                  <c:v>0.52492154000000002</c:v>
                </c:pt>
                <c:pt idx="7221">
                  <c:v>0.52118419999999999</c:v>
                </c:pt>
                <c:pt idx="7222">
                  <c:v>0.50000639999999996</c:v>
                </c:pt>
                <c:pt idx="7223">
                  <c:v>0.52645295999999997</c:v>
                </c:pt>
                <c:pt idx="7224">
                  <c:v>0.56275724999999999</c:v>
                </c:pt>
                <c:pt idx="7225">
                  <c:v>0.55542979999999997</c:v>
                </c:pt>
                <c:pt idx="7226">
                  <c:v>0.49823040000000002</c:v>
                </c:pt>
                <c:pt idx="7227">
                  <c:v>0.53761035000000001</c:v>
                </c:pt>
                <c:pt idx="7228">
                  <c:v>0.53054446</c:v>
                </c:pt>
                <c:pt idx="7229">
                  <c:v>0.52237049999999996</c:v>
                </c:pt>
                <c:pt idx="7230">
                  <c:v>0.73194959999999998</c:v>
                </c:pt>
                <c:pt idx="7231">
                  <c:v>0.72615594000000006</c:v>
                </c:pt>
                <c:pt idx="7232">
                  <c:v>0.63892037000000002</c:v>
                </c:pt>
                <c:pt idx="7233">
                  <c:v>0.51766000000000001</c:v>
                </c:pt>
                <c:pt idx="7234">
                  <c:v>0.39875182999999997</c:v>
                </c:pt>
                <c:pt idx="7235">
                  <c:v>0.33659162999999998</c:v>
                </c:pt>
                <c:pt idx="7236">
                  <c:v>0.22862613000000001</c:v>
                </c:pt>
                <c:pt idx="7237">
                  <c:v>0.1547174</c:v>
                </c:pt>
                <c:pt idx="7238">
                  <c:v>0.17417726</c:v>
                </c:pt>
                <c:pt idx="7239">
                  <c:v>0.25277846999999998</c:v>
                </c:pt>
                <c:pt idx="7240">
                  <c:v>0.36351618000000002</c:v>
                </c:pt>
                <c:pt idx="7241">
                  <c:v>0.41019266999999998</c:v>
                </c:pt>
                <c:pt idx="7242">
                  <c:v>0.36771261999999999</c:v>
                </c:pt>
                <c:pt idx="7243">
                  <c:v>0.42966193000000003</c:v>
                </c:pt>
                <c:pt idx="7244">
                  <c:v>0.40648659999999998</c:v>
                </c:pt>
                <c:pt idx="7245">
                  <c:v>0.49425881999999999</c:v>
                </c:pt>
                <c:pt idx="7246">
                  <c:v>0.39485845000000003</c:v>
                </c:pt>
                <c:pt idx="7247">
                  <c:v>0.35592479999999999</c:v>
                </c:pt>
                <c:pt idx="7248">
                  <c:v>0.38167151999999999</c:v>
                </c:pt>
                <c:pt idx="7249">
                  <c:v>0.19203795000000001</c:v>
                </c:pt>
                <c:pt idx="7250">
                  <c:v>0.25902512999999999</c:v>
                </c:pt>
                <c:pt idx="7251">
                  <c:v>0.37412237999999998</c:v>
                </c:pt>
                <c:pt idx="7252">
                  <c:v>0.3382095</c:v>
                </c:pt>
                <c:pt idx="7253">
                  <c:v>0.46640949999999998</c:v>
                </c:pt>
                <c:pt idx="7254">
                  <c:v>0.65259075</c:v>
                </c:pt>
                <c:pt idx="7255">
                  <c:v>0.3821774</c:v>
                </c:pt>
                <c:pt idx="7256">
                  <c:v>0.33847016000000002</c:v>
                </c:pt>
                <c:pt idx="7257">
                  <c:v>0.11224706</c:v>
                </c:pt>
                <c:pt idx="7258">
                  <c:v>9.2626646000000007E-2</c:v>
                </c:pt>
                <c:pt idx="7259">
                  <c:v>6.4026760000000002E-2</c:v>
                </c:pt>
                <c:pt idx="7260">
                  <c:v>5.0019755999999999E-2</c:v>
                </c:pt>
                <c:pt idx="7261">
                  <c:v>5.4326776E-2</c:v>
                </c:pt>
                <c:pt idx="7262">
                  <c:v>5.2333415000000001E-2</c:v>
                </c:pt>
                <c:pt idx="7263">
                  <c:v>5.4768049999999999E-2</c:v>
                </c:pt>
                <c:pt idx="7264">
                  <c:v>7.1190320000000001E-2</c:v>
                </c:pt>
                <c:pt idx="7265">
                  <c:v>0.13636039999999999</c:v>
                </c:pt>
                <c:pt idx="7266">
                  <c:v>0.29580002999999999</c:v>
                </c:pt>
                <c:pt idx="7267">
                  <c:v>0.39237810000000001</c:v>
                </c:pt>
                <c:pt idx="7268">
                  <c:v>0.28505619999999998</c:v>
                </c:pt>
                <c:pt idx="7269">
                  <c:v>0.38935419999999998</c:v>
                </c:pt>
                <c:pt idx="7270">
                  <c:v>0.30718343999999997</c:v>
                </c:pt>
                <c:pt idx="7271">
                  <c:v>0.48086336000000002</c:v>
                </c:pt>
                <c:pt idx="7272">
                  <c:v>0.48435587000000002</c:v>
                </c:pt>
                <c:pt idx="7273">
                  <c:v>0.51852757000000005</c:v>
                </c:pt>
                <c:pt idx="7274">
                  <c:v>0.54642373</c:v>
                </c:pt>
                <c:pt idx="7275">
                  <c:v>0.49651005999999998</c:v>
                </c:pt>
                <c:pt idx="7276">
                  <c:v>0.54877275000000003</c:v>
                </c:pt>
                <c:pt idx="7277">
                  <c:v>0.67213047000000004</c:v>
                </c:pt>
                <c:pt idx="7278">
                  <c:v>0.75772390000000001</c:v>
                </c:pt>
                <c:pt idx="7279">
                  <c:v>0.76652854999999998</c:v>
                </c:pt>
                <c:pt idx="7280">
                  <c:v>0.73700153999999996</c:v>
                </c:pt>
                <c:pt idx="7281">
                  <c:v>0.36452847999999999</c:v>
                </c:pt>
                <c:pt idx="7282">
                  <c:v>0.19206171999999999</c:v>
                </c:pt>
                <c:pt idx="7283">
                  <c:v>0.119210266</c:v>
                </c:pt>
                <c:pt idx="7284">
                  <c:v>7.2737360000000001E-2</c:v>
                </c:pt>
                <c:pt idx="7285">
                  <c:v>0.18134765</c:v>
                </c:pt>
                <c:pt idx="7286">
                  <c:v>0.1655836</c:v>
                </c:pt>
                <c:pt idx="7287">
                  <c:v>0.16576796999999999</c:v>
                </c:pt>
                <c:pt idx="7288">
                  <c:v>0.43201548000000001</c:v>
                </c:pt>
                <c:pt idx="7289">
                  <c:v>0.26515060000000001</c:v>
                </c:pt>
                <c:pt idx="7290">
                  <c:v>0.2471489</c:v>
                </c:pt>
                <c:pt idx="7291">
                  <c:v>0.12196866000000001</c:v>
                </c:pt>
                <c:pt idx="7292">
                  <c:v>0.26786660000000001</c:v>
                </c:pt>
                <c:pt idx="7293">
                  <c:v>0.41770123999999997</c:v>
                </c:pt>
                <c:pt idx="7294">
                  <c:v>0.39681329999999998</c:v>
                </c:pt>
                <c:pt idx="7295">
                  <c:v>0.22968817999999999</c:v>
                </c:pt>
                <c:pt idx="7296">
                  <c:v>0.25119292999999998</c:v>
                </c:pt>
                <c:pt idx="7297">
                  <c:v>0.328712</c:v>
                </c:pt>
                <c:pt idx="7298">
                  <c:v>0.38380808</c:v>
                </c:pt>
                <c:pt idx="7299">
                  <c:v>0.46337850000000003</c:v>
                </c:pt>
                <c:pt idx="7300">
                  <c:v>0.570882</c:v>
                </c:pt>
                <c:pt idx="7301">
                  <c:v>0.58822399999999997</c:v>
                </c:pt>
                <c:pt idx="7302">
                  <c:v>0.74269099999999999</c:v>
                </c:pt>
                <c:pt idx="7303">
                  <c:v>0.74042474999999996</c:v>
                </c:pt>
                <c:pt idx="7304">
                  <c:v>0.73168473999999994</c:v>
                </c:pt>
                <c:pt idx="7305">
                  <c:v>0.48966056000000002</c:v>
                </c:pt>
                <c:pt idx="7306">
                  <c:v>0.39269739999999997</c:v>
                </c:pt>
                <c:pt idx="7307">
                  <c:v>0.46621182999999999</c:v>
                </c:pt>
                <c:pt idx="7308">
                  <c:v>0.56231850000000005</c:v>
                </c:pt>
                <c:pt idx="7309">
                  <c:v>0.65157443000000004</c:v>
                </c:pt>
                <c:pt idx="7310">
                  <c:v>0.58119129999999997</c:v>
                </c:pt>
                <c:pt idx="7311">
                  <c:v>0.61869949999999996</c:v>
                </c:pt>
                <c:pt idx="7312">
                  <c:v>0.74363100000000004</c:v>
                </c:pt>
                <c:pt idx="7313">
                  <c:v>0.74889700000000003</c:v>
                </c:pt>
                <c:pt idx="7314">
                  <c:v>0.75049966999999995</c:v>
                </c:pt>
                <c:pt idx="7315">
                  <c:v>0.69599456000000004</c:v>
                </c:pt>
                <c:pt idx="7316">
                  <c:v>0.65204580000000001</c:v>
                </c:pt>
                <c:pt idx="7317">
                  <c:v>0.63287145</c:v>
                </c:pt>
                <c:pt idx="7318">
                  <c:v>0.65265065</c:v>
                </c:pt>
                <c:pt idx="7319">
                  <c:v>0.69027214999999997</c:v>
                </c:pt>
                <c:pt idx="7320">
                  <c:v>0.69718040000000003</c:v>
                </c:pt>
                <c:pt idx="7321">
                  <c:v>0.70594173999999998</c:v>
                </c:pt>
                <c:pt idx="7322">
                  <c:v>0.71054779999999995</c:v>
                </c:pt>
                <c:pt idx="7323">
                  <c:v>0.71769583000000003</c:v>
                </c:pt>
                <c:pt idx="7324">
                  <c:v>0.72600602999999997</c:v>
                </c:pt>
                <c:pt idx="7325">
                  <c:v>0.72760826000000001</c:v>
                </c:pt>
                <c:pt idx="7326">
                  <c:v>0.76998633000000005</c:v>
                </c:pt>
                <c:pt idx="7327">
                  <c:v>0.7738699</c:v>
                </c:pt>
                <c:pt idx="7328">
                  <c:v>0.76554423999999999</c:v>
                </c:pt>
                <c:pt idx="7329">
                  <c:v>0.73285555999999996</c:v>
                </c:pt>
                <c:pt idx="7330">
                  <c:v>0.65138609999999997</c:v>
                </c:pt>
                <c:pt idx="7331">
                  <c:v>0.66880700000000004</c:v>
                </c:pt>
                <c:pt idx="7332">
                  <c:v>0.63638790000000001</c:v>
                </c:pt>
                <c:pt idx="7333">
                  <c:v>0.54644309999999996</c:v>
                </c:pt>
                <c:pt idx="7334">
                  <c:v>0.52809850000000003</c:v>
                </c:pt>
                <c:pt idx="7335">
                  <c:v>0.51142509999999997</c:v>
                </c:pt>
                <c:pt idx="7336">
                  <c:v>0.72727792999999996</c:v>
                </c:pt>
                <c:pt idx="7337">
                  <c:v>0.74119679999999999</c:v>
                </c:pt>
                <c:pt idx="7338">
                  <c:v>0.73316735</c:v>
                </c:pt>
                <c:pt idx="7339">
                  <c:v>0.69863920000000002</c:v>
                </c:pt>
                <c:pt idx="7340">
                  <c:v>0.66512729999999998</c:v>
                </c:pt>
                <c:pt idx="7341">
                  <c:v>0.70012379999999996</c:v>
                </c:pt>
                <c:pt idx="7342">
                  <c:v>0.70813524999999999</c:v>
                </c:pt>
                <c:pt idx="7343">
                  <c:v>0.71235996000000001</c:v>
                </c:pt>
                <c:pt idx="7344">
                  <c:v>0.71306429999999998</c:v>
                </c:pt>
                <c:pt idx="7345">
                  <c:v>0.71228429999999998</c:v>
                </c:pt>
                <c:pt idx="7346">
                  <c:v>0.7299715</c:v>
                </c:pt>
                <c:pt idx="7347">
                  <c:v>0.72203260000000002</c:v>
                </c:pt>
                <c:pt idx="7348">
                  <c:v>0.72629195000000002</c:v>
                </c:pt>
                <c:pt idx="7349">
                  <c:v>0.73529464</c:v>
                </c:pt>
                <c:pt idx="7350">
                  <c:v>0.77081730000000004</c:v>
                </c:pt>
                <c:pt idx="7351">
                  <c:v>0.78016244999999995</c:v>
                </c:pt>
                <c:pt idx="7352">
                  <c:v>0.76901065999999996</c:v>
                </c:pt>
                <c:pt idx="7353">
                  <c:v>0.72781503000000003</c:v>
                </c:pt>
                <c:pt idx="7354">
                  <c:v>0.65686697000000005</c:v>
                </c:pt>
                <c:pt idx="7355">
                  <c:v>0.58422463999999996</c:v>
                </c:pt>
                <c:pt idx="7356">
                  <c:v>0.46660995</c:v>
                </c:pt>
                <c:pt idx="7357">
                  <c:v>0.40753144000000002</c:v>
                </c:pt>
                <c:pt idx="7358">
                  <c:v>0.43633759999999999</c:v>
                </c:pt>
                <c:pt idx="7359">
                  <c:v>0.43337165999999999</c:v>
                </c:pt>
                <c:pt idx="7360">
                  <c:v>0.68984014000000005</c:v>
                </c:pt>
                <c:pt idx="7361">
                  <c:v>0.73269030000000002</c:v>
                </c:pt>
                <c:pt idx="7362">
                  <c:v>0.71688366000000003</c:v>
                </c:pt>
                <c:pt idx="7363">
                  <c:v>0.55620709999999995</c:v>
                </c:pt>
                <c:pt idx="7364">
                  <c:v>0.53757089999999996</c:v>
                </c:pt>
                <c:pt idx="7365">
                  <c:v>0.66626370000000001</c:v>
                </c:pt>
                <c:pt idx="7366">
                  <c:v>0.69332534000000001</c:v>
                </c:pt>
                <c:pt idx="7367">
                  <c:v>0.70152309999999996</c:v>
                </c:pt>
                <c:pt idx="7368">
                  <c:v>0.70770599999999995</c:v>
                </c:pt>
                <c:pt idx="7369">
                  <c:v>0.72270285999999995</c:v>
                </c:pt>
                <c:pt idx="7370">
                  <c:v>0.73834109999999997</c:v>
                </c:pt>
                <c:pt idx="7371">
                  <c:v>0.74048349999999996</c:v>
                </c:pt>
                <c:pt idx="7372">
                  <c:v>0.73953784</c:v>
                </c:pt>
                <c:pt idx="7373">
                  <c:v>0.75298566</c:v>
                </c:pt>
                <c:pt idx="7374">
                  <c:v>0.78081069999999997</c:v>
                </c:pt>
                <c:pt idx="7375">
                  <c:v>0.77916293999999997</c:v>
                </c:pt>
                <c:pt idx="7376">
                  <c:v>0.77895499999999995</c:v>
                </c:pt>
                <c:pt idx="7377">
                  <c:v>0.73395485000000005</c:v>
                </c:pt>
                <c:pt idx="7378">
                  <c:v>0.62294894000000001</c:v>
                </c:pt>
                <c:pt idx="7379">
                  <c:v>0.6176005</c:v>
                </c:pt>
                <c:pt idx="7380">
                  <c:v>0.55213403999999999</c:v>
                </c:pt>
                <c:pt idx="7381">
                  <c:v>0.49440324000000002</c:v>
                </c:pt>
                <c:pt idx="7382">
                  <c:v>0.54971813999999997</c:v>
                </c:pt>
                <c:pt idx="7383">
                  <c:v>0.66179924999999995</c:v>
                </c:pt>
                <c:pt idx="7384">
                  <c:v>0.76742030000000006</c:v>
                </c:pt>
                <c:pt idx="7385">
                  <c:v>0.77119150000000003</c:v>
                </c:pt>
                <c:pt idx="7386">
                  <c:v>0.76744610000000002</c:v>
                </c:pt>
                <c:pt idx="7387">
                  <c:v>0.73834133000000002</c:v>
                </c:pt>
                <c:pt idx="7388">
                  <c:v>0.67767469999999996</c:v>
                </c:pt>
                <c:pt idx="7389">
                  <c:v>0.71907436999999996</c:v>
                </c:pt>
                <c:pt idx="7390">
                  <c:v>0.71999539999999995</c:v>
                </c:pt>
                <c:pt idx="7391">
                  <c:v>0.72569819999999996</c:v>
                </c:pt>
                <c:pt idx="7392">
                  <c:v>0.72497964000000004</c:v>
                </c:pt>
                <c:pt idx="7393">
                  <c:v>0.72461783999999996</c:v>
                </c:pt>
                <c:pt idx="7394">
                  <c:v>0.73607564000000003</c:v>
                </c:pt>
                <c:pt idx="7395">
                  <c:v>0.73711073000000005</c:v>
                </c:pt>
                <c:pt idx="7396">
                  <c:v>0.73205419999999999</c:v>
                </c:pt>
                <c:pt idx="7397">
                  <c:v>0.74291859999999998</c:v>
                </c:pt>
                <c:pt idx="7398">
                  <c:v>0.78593610000000003</c:v>
                </c:pt>
                <c:pt idx="7399">
                  <c:v>0.78456619999999999</c:v>
                </c:pt>
                <c:pt idx="7400">
                  <c:v>0.78403780000000001</c:v>
                </c:pt>
                <c:pt idx="7401">
                  <c:v>0.75144520000000004</c:v>
                </c:pt>
                <c:pt idx="7402">
                  <c:v>0.74276160000000002</c:v>
                </c:pt>
                <c:pt idx="7403">
                  <c:v>0.73962253</c:v>
                </c:pt>
                <c:pt idx="7404">
                  <c:v>0.72593719999999995</c:v>
                </c:pt>
                <c:pt idx="7405">
                  <c:v>0.72799705999999997</c:v>
                </c:pt>
                <c:pt idx="7406">
                  <c:v>0.72691839999999996</c:v>
                </c:pt>
                <c:pt idx="7407">
                  <c:v>0.74091183999999999</c:v>
                </c:pt>
                <c:pt idx="7408">
                  <c:v>0.78342820000000002</c:v>
                </c:pt>
                <c:pt idx="7409">
                  <c:v>0.7849081</c:v>
                </c:pt>
                <c:pt idx="7410">
                  <c:v>0.77730920000000003</c:v>
                </c:pt>
                <c:pt idx="7411">
                  <c:v>0.74016579999999998</c:v>
                </c:pt>
                <c:pt idx="7412">
                  <c:v>0.72885334000000002</c:v>
                </c:pt>
                <c:pt idx="7413">
                  <c:v>0.73395807000000002</c:v>
                </c:pt>
                <c:pt idx="7414">
                  <c:v>0.73048849999999999</c:v>
                </c:pt>
                <c:pt idx="7415">
                  <c:v>0.71442000000000005</c:v>
                </c:pt>
                <c:pt idx="7416">
                  <c:v>0.72088050000000004</c:v>
                </c:pt>
                <c:pt idx="7417">
                  <c:v>0.72228890000000001</c:v>
                </c:pt>
                <c:pt idx="7418">
                  <c:v>0.72444909999999996</c:v>
                </c:pt>
                <c:pt idx="7419">
                  <c:v>0.70872060000000003</c:v>
                </c:pt>
                <c:pt idx="7420">
                  <c:v>0.71905600000000003</c:v>
                </c:pt>
                <c:pt idx="7421">
                  <c:v>0.72708344000000003</c:v>
                </c:pt>
                <c:pt idx="7422">
                  <c:v>0.76711629999999997</c:v>
                </c:pt>
                <c:pt idx="7423">
                  <c:v>0.76618176999999998</c:v>
                </c:pt>
                <c:pt idx="7424">
                  <c:v>0.76818180000000003</c:v>
                </c:pt>
                <c:pt idx="7425">
                  <c:v>0.73555150000000002</c:v>
                </c:pt>
                <c:pt idx="7426">
                  <c:v>0.6335423</c:v>
                </c:pt>
                <c:pt idx="7427">
                  <c:v>0.69645053000000001</c:v>
                </c:pt>
                <c:pt idx="7428">
                  <c:v>0.67049009999999998</c:v>
                </c:pt>
                <c:pt idx="7429">
                  <c:v>0.58896110000000002</c:v>
                </c:pt>
                <c:pt idx="7430">
                  <c:v>0.56203245999999996</c:v>
                </c:pt>
                <c:pt idx="7431">
                  <c:v>0.52257359999999997</c:v>
                </c:pt>
                <c:pt idx="7432">
                  <c:v>0.72685814000000004</c:v>
                </c:pt>
                <c:pt idx="7433">
                  <c:v>0.73123174999999996</c:v>
                </c:pt>
                <c:pt idx="7434">
                  <c:v>0.73733956</c:v>
                </c:pt>
                <c:pt idx="7435">
                  <c:v>0.56025550000000002</c:v>
                </c:pt>
                <c:pt idx="7436">
                  <c:v>0.50509599999999999</c:v>
                </c:pt>
                <c:pt idx="7437">
                  <c:v>0.57502209999999998</c:v>
                </c:pt>
                <c:pt idx="7438">
                  <c:v>0.60346085000000005</c:v>
                </c:pt>
                <c:pt idx="7439">
                  <c:v>0.53834104999999999</c:v>
                </c:pt>
                <c:pt idx="7440">
                  <c:v>0.60491079999999997</c:v>
                </c:pt>
                <c:pt idx="7441">
                  <c:v>0.6110274</c:v>
                </c:pt>
                <c:pt idx="7442">
                  <c:v>0.61804190000000003</c:v>
                </c:pt>
                <c:pt idx="7443">
                  <c:v>0.63418629999999998</c:v>
                </c:pt>
                <c:pt idx="7444">
                  <c:v>0.63858795000000002</c:v>
                </c:pt>
                <c:pt idx="7445">
                  <c:v>0.68701093999999996</c:v>
                </c:pt>
                <c:pt idx="7446">
                  <c:v>0.76374215000000001</c:v>
                </c:pt>
                <c:pt idx="7447">
                  <c:v>0.75790464999999996</c:v>
                </c:pt>
                <c:pt idx="7448">
                  <c:v>0.74230622999999996</c:v>
                </c:pt>
                <c:pt idx="7449">
                  <c:v>0.51028130000000005</c:v>
                </c:pt>
                <c:pt idx="7450">
                  <c:v>0.35521606</c:v>
                </c:pt>
                <c:pt idx="7451">
                  <c:v>0.36934853000000001</c:v>
                </c:pt>
                <c:pt idx="7452">
                  <c:v>0.35795339999999998</c:v>
                </c:pt>
                <c:pt idx="7453">
                  <c:v>0.29187535999999997</c:v>
                </c:pt>
                <c:pt idx="7454">
                  <c:v>0.30843872</c:v>
                </c:pt>
                <c:pt idx="7455">
                  <c:v>0.25832351999999997</c:v>
                </c:pt>
                <c:pt idx="7456">
                  <c:v>0.42032691999999999</c:v>
                </c:pt>
                <c:pt idx="7457">
                  <c:v>0.46419769999999999</c:v>
                </c:pt>
                <c:pt idx="7458">
                  <c:v>0.48670927000000003</c:v>
                </c:pt>
                <c:pt idx="7459">
                  <c:v>0.32392516999999998</c:v>
                </c:pt>
                <c:pt idx="7460">
                  <c:v>0.28876203</c:v>
                </c:pt>
                <c:pt idx="7461">
                  <c:v>0.30510735999999999</c:v>
                </c:pt>
                <c:pt idx="7462">
                  <c:v>0.38354369999999999</c:v>
                </c:pt>
                <c:pt idx="7463">
                  <c:v>0.42537180000000002</c:v>
                </c:pt>
                <c:pt idx="7464">
                  <c:v>0.45286032999999998</c:v>
                </c:pt>
                <c:pt idx="7465">
                  <c:v>0.45585399999999998</c:v>
                </c:pt>
                <c:pt idx="7466">
                  <c:v>0.40806725999999999</c:v>
                </c:pt>
                <c:pt idx="7467">
                  <c:v>0.46702757</c:v>
                </c:pt>
                <c:pt idx="7468">
                  <c:v>0.50118059999999998</c:v>
                </c:pt>
                <c:pt idx="7469">
                  <c:v>0.56771669999999996</c:v>
                </c:pt>
                <c:pt idx="7470">
                  <c:v>0.74905390000000005</c:v>
                </c:pt>
                <c:pt idx="7471">
                  <c:v>0.74854659999999995</c:v>
                </c:pt>
                <c:pt idx="7472">
                  <c:v>0.6753827</c:v>
                </c:pt>
                <c:pt idx="7473">
                  <c:v>0.42723519999999998</c:v>
                </c:pt>
                <c:pt idx="7474">
                  <c:v>0.29998740000000002</c:v>
                </c:pt>
                <c:pt idx="7475">
                  <c:v>0.40819435999999998</c:v>
                </c:pt>
                <c:pt idx="7476">
                  <c:v>0.47289130000000001</c:v>
                </c:pt>
                <c:pt idx="7477">
                  <c:v>0.47126414999999999</c:v>
                </c:pt>
                <c:pt idx="7478">
                  <c:v>0.43800303000000002</c:v>
                </c:pt>
                <c:pt idx="7479">
                  <c:v>0.48016663999999998</c:v>
                </c:pt>
                <c:pt idx="7480">
                  <c:v>0.74056549999999999</c:v>
                </c:pt>
                <c:pt idx="7481">
                  <c:v>0.74861909999999998</c:v>
                </c:pt>
                <c:pt idx="7482">
                  <c:v>0.73407829999999996</c:v>
                </c:pt>
                <c:pt idx="7483">
                  <c:v>0.52015610000000001</c:v>
                </c:pt>
                <c:pt idx="7484">
                  <c:v>0.42846800000000002</c:v>
                </c:pt>
                <c:pt idx="7485">
                  <c:v>0.53250330000000001</c:v>
                </c:pt>
                <c:pt idx="7486">
                  <c:v>0.5591718</c:v>
                </c:pt>
                <c:pt idx="7487">
                  <c:v>0.49620180000000003</c:v>
                </c:pt>
                <c:pt idx="7488">
                  <c:v>0.58510494000000002</c:v>
                </c:pt>
                <c:pt idx="7489">
                  <c:v>0.58724767</c:v>
                </c:pt>
                <c:pt idx="7490">
                  <c:v>0.57765895</c:v>
                </c:pt>
                <c:pt idx="7491">
                  <c:v>0.59195529999999996</c:v>
                </c:pt>
                <c:pt idx="7492">
                  <c:v>0.61451703000000002</c:v>
                </c:pt>
                <c:pt idx="7493">
                  <c:v>0.66342749999999995</c:v>
                </c:pt>
                <c:pt idx="7494">
                  <c:v>0.75948685000000005</c:v>
                </c:pt>
                <c:pt idx="7495">
                  <c:v>0.75428693999999996</c:v>
                </c:pt>
                <c:pt idx="7496">
                  <c:v>0.74963369999999996</c:v>
                </c:pt>
                <c:pt idx="7497">
                  <c:v>0.71768050000000005</c:v>
                </c:pt>
                <c:pt idx="7498">
                  <c:v>0.65302769999999999</c:v>
                </c:pt>
                <c:pt idx="7499">
                  <c:v>0.62581830000000005</c:v>
                </c:pt>
                <c:pt idx="7500">
                  <c:v>0.5480661</c:v>
                </c:pt>
                <c:pt idx="7501">
                  <c:v>0.4696978</c:v>
                </c:pt>
                <c:pt idx="7502">
                  <c:v>0.4029684</c:v>
                </c:pt>
                <c:pt idx="7503">
                  <c:v>0.35695967000000001</c:v>
                </c:pt>
                <c:pt idx="7504">
                  <c:v>0.70906740000000001</c:v>
                </c:pt>
                <c:pt idx="7505">
                  <c:v>0.71735599999999999</c:v>
                </c:pt>
                <c:pt idx="7506">
                  <c:v>0.71632819999999997</c:v>
                </c:pt>
                <c:pt idx="7507">
                  <c:v>0.49496990000000002</c:v>
                </c:pt>
                <c:pt idx="7508">
                  <c:v>0.51638633</c:v>
                </c:pt>
                <c:pt idx="7509">
                  <c:v>0.55929910000000005</c:v>
                </c:pt>
                <c:pt idx="7510">
                  <c:v>0.54349579999999997</c:v>
                </c:pt>
                <c:pt idx="7511">
                  <c:v>0.58453184000000002</c:v>
                </c:pt>
                <c:pt idx="7512">
                  <c:v>0.60233979999999998</c:v>
                </c:pt>
                <c:pt idx="7513">
                  <c:v>0.60484939999999998</c:v>
                </c:pt>
                <c:pt idx="7514">
                  <c:v>0.60844290000000001</c:v>
                </c:pt>
                <c:pt idx="7515">
                  <c:v>0.61849279999999995</c:v>
                </c:pt>
                <c:pt idx="7516">
                  <c:v>0.63575479999999995</c:v>
                </c:pt>
                <c:pt idx="7517">
                  <c:v>0.64818969999999998</c:v>
                </c:pt>
                <c:pt idx="7518">
                  <c:v>0.75553859999999995</c:v>
                </c:pt>
                <c:pt idx="7519">
                  <c:v>0.75344080000000002</c:v>
                </c:pt>
                <c:pt idx="7520">
                  <c:v>0.74645585000000003</c:v>
                </c:pt>
                <c:pt idx="7521">
                  <c:v>0.69203239999999999</c:v>
                </c:pt>
                <c:pt idx="7522">
                  <c:v>0.50191574999999999</c:v>
                </c:pt>
                <c:pt idx="7523">
                  <c:v>0.56793020000000005</c:v>
                </c:pt>
                <c:pt idx="7524">
                  <c:v>0.55807090000000004</c:v>
                </c:pt>
                <c:pt idx="7525">
                  <c:v>0.55581473999999997</c:v>
                </c:pt>
                <c:pt idx="7526">
                  <c:v>0.57663953000000001</c:v>
                </c:pt>
                <c:pt idx="7527">
                  <c:v>0.55194549999999998</c:v>
                </c:pt>
                <c:pt idx="7528">
                  <c:v>0.73713859999999998</c:v>
                </c:pt>
                <c:pt idx="7529">
                  <c:v>0.74368935999999997</c:v>
                </c:pt>
                <c:pt idx="7530">
                  <c:v>0.72687405000000005</c:v>
                </c:pt>
                <c:pt idx="7531">
                  <c:v>0.41734195000000002</c:v>
                </c:pt>
                <c:pt idx="7532">
                  <c:v>0.42803155999999998</c:v>
                </c:pt>
                <c:pt idx="7533">
                  <c:v>0.55906350000000005</c:v>
                </c:pt>
                <c:pt idx="7534">
                  <c:v>0.57094520000000004</c:v>
                </c:pt>
                <c:pt idx="7535">
                  <c:v>0.65628929999999996</c:v>
                </c:pt>
                <c:pt idx="7536">
                  <c:v>0.70229434999999996</c:v>
                </c:pt>
                <c:pt idx="7537">
                  <c:v>0.71762395000000001</c:v>
                </c:pt>
                <c:pt idx="7538">
                  <c:v>0.71567879999999995</c:v>
                </c:pt>
                <c:pt idx="7539">
                  <c:v>0.71752614000000003</c:v>
                </c:pt>
                <c:pt idx="7540">
                  <c:v>0.72805160000000002</c:v>
                </c:pt>
                <c:pt idx="7541">
                  <c:v>0.73677236000000002</c:v>
                </c:pt>
                <c:pt idx="7542">
                  <c:v>0.78394229999999998</c:v>
                </c:pt>
                <c:pt idx="7543">
                  <c:v>0.78627069999999999</c:v>
                </c:pt>
                <c:pt idx="7544">
                  <c:v>0.77486896999999999</c:v>
                </c:pt>
                <c:pt idx="7545">
                  <c:v>0.71542349999999999</c:v>
                </c:pt>
                <c:pt idx="7546">
                  <c:v>0.58068790000000003</c:v>
                </c:pt>
                <c:pt idx="7547">
                  <c:v>0.56054519999999997</c:v>
                </c:pt>
                <c:pt idx="7548">
                  <c:v>0.50762682999999997</c:v>
                </c:pt>
                <c:pt idx="7549">
                  <c:v>0.49299312000000001</c:v>
                </c:pt>
                <c:pt idx="7550">
                  <c:v>0.50861259999999997</c:v>
                </c:pt>
                <c:pt idx="7551">
                  <c:v>0.65452379999999999</c:v>
                </c:pt>
                <c:pt idx="7552">
                  <c:v>0.75439230000000002</c:v>
                </c:pt>
                <c:pt idx="7553">
                  <c:v>0.76378345000000003</c:v>
                </c:pt>
                <c:pt idx="7554">
                  <c:v>0.77335149999999997</c:v>
                </c:pt>
                <c:pt idx="7555">
                  <c:v>0.73507909999999999</c:v>
                </c:pt>
                <c:pt idx="7556">
                  <c:v>0.71090869999999995</c:v>
                </c:pt>
                <c:pt idx="7557">
                  <c:v>0.71934679999999995</c:v>
                </c:pt>
                <c:pt idx="7558">
                  <c:v>0.72382080000000004</c:v>
                </c:pt>
                <c:pt idx="7559">
                  <c:v>0.73465073000000003</c:v>
                </c:pt>
                <c:pt idx="7560">
                  <c:v>0.73777060000000005</c:v>
                </c:pt>
                <c:pt idx="7561">
                  <c:v>0.74022129999999997</c:v>
                </c:pt>
                <c:pt idx="7562">
                  <c:v>0.74369364999999998</c:v>
                </c:pt>
                <c:pt idx="7563">
                  <c:v>0.76174609999999998</c:v>
                </c:pt>
                <c:pt idx="7564">
                  <c:v>0.76521980000000001</c:v>
                </c:pt>
                <c:pt idx="7565">
                  <c:v>1.0415650000000001</c:v>
                </c:pt>
                <c:pt idx="7566">
                  <c:v>0.92206160000000004</c:v>
                </c:pt>
                <c:pt idx="7567">
                  <c:v>0.79410139999999996</c:v>
                </c:pt>
                <c:pt idx="7568">
                  <c:v>0.78126010000000001</c:v>
                </c:pt>
                <c:pt idx="7569">
                  <c:v>0.73809769999999997</c:v>
                </c:pt>
                <c:pt idx="7570">
                  <c:v>0.72779125</c:v>
                </c:pt>
                <c:pt idx="7571">
                  <c:v>0.72410582999999995</c:v>
                </c:pt>
                <c:pt idx="7572">
                  <c:v>0.72222739999999996</c:v>
                </c:pt>
                <c:pt idx="7573">
                  <c:v>0.72050625000000001</c:v>
                </c:pt>
                <c:pt idx="7574">
                  <c:v>0.72082155999999997</c:v>
                </c:pt>
                <c:pt idx="7575">
                  <c:v>0.72596042999999999</c:v>
                </c:pt>
                <c:pt idx="7576">
                  <c:v>0.77187209999999995</c:v>
                </c:pt>
                <c:pt idx="7577">
                  <c:v>0.78095049999999999</c:v>
                </c:pt>
                <c:pt idx="7578">
                  <c:v>0.78168815000000003</c:v>
                </c:pt>
                <c:pt idx="7579">
                  <c:v>0.7588589</c:v>
                </c:pt>
                <c:pt idx="7580">
                  <c:v>0.73709875000000002</c:v>
                </c:pt>
                <c:pt idx="7581">
                  <c:v>0.73955490000000002</c:v>
                </c:pt>
                <c:pt idx="7582">
                  <c:v>0.74803792999999996</c:v>
                </c:pt>
                <c:pt idx="7583">
                  <c:v>0.89918935</c:v>
                </c:pt>
                <c:pt idx="7584">
                  <c:v>1.0337160000000001</c:v>
                </c:pt>
                <c:pt idx="7585">
                  <c:v>0.81309646000000002</c:v>
                </c:pt>
                <c:pt idx="7586">
                  <c:v>0.77753269999999997</c:v>
                </c:pt>
                <c:pt idx="7587">
                  <c:v>0.77836274999999999</c:v>
                </c:pt>
                <c:pt idx="7588">
                  <c:v>1.0666781999999999</c:v>
                </c:pt>
                <c:pt idx="7589">
                  <c:v>1.0745572000000001</c:v>
                </c:pt>
                <c:pt idx="7590">
                  <c:v>0.93077295999999998</c:v>
                </c:pt>
                <c:pt idx="7591">
                  <c:v>1.0028653000000001</c:v>
                </c:pt>
                <c:pt idx="7592">
                  <c:v>0.79846260000000002</c:v>
                </c:pt>
                <c:pt idx="7593">
                  <c:v>0.76985970000000004</c:v>
                </c:pt>
                <c:pt idx="7594">
                  <c:v>0.71343659999999998</c:v>
                </c:pt>
                <c:pt idx="7595">
                  <c:v>0.68360350000000003</c:v>
                </c:pt>
                <c:pt idx="7596">
                  <c:v>0.63447240000000005</c:v>
                </c:pt>
                <c:pt idx="7597">
                  <c:v>0.62745870000000004</c:v>
                </c:pt>
                <c:pt idx="7598">
                  <c:v>0.65955180000000002</c:v>
                </c:pt>
                <c:pt idx="7599">
                  <c:v>0.71180295999999998</c:v>
                </c:pt>
                <c:pt idx="7600">
                  <c:v>0.76972810000000003</c:v>
                </c:pt>
                <c:pt idx="7601">
                  <c:v>0.78230816000000003</c:v>
                </c:pt>
                <c:pt idx="7602">
                  <c:v>0.7823736</c:v>
                </c:pt>
                <c:pt idx="7603">
                  <c:v>0.77306439999999998</c:v>
                </c:pt>
                <c:pt idx="7604">
                  <c:v>0.76082695</c:v>
                </c:pt>
                <c:pt idx="7605">
                  <c:v>0.76001406000000005</c:v>
                </c:pt>
                <c:pt idx="7606">
                  <c:v>0.76333139999999999</c:v>
                </c:pt>
                <c:pt idx="7607">
                  <c:v>0.77344349999999995</c:v>
                </c:pt>
                <c:pt idx="7608">
                  <c:v>1.0611455000000001</c:v>
                </c:pt>
                <c:pt idx="7609">
                  <c:v>1.070573</c:v>
                </c:pt>
                <c:pt idx="7610">
                  <c:v>1.0604283999999999</c:v>
                </c:pt>
                <c:pt idx="7611">
                  <c:v>1.0568951</c:v>
                </c:pt>
                <c:pt idx="7612">
                  <c:v>0.77937232999999995</c:v>
                </c:pt>
                <c:pt idx="7613">
                  <c:v>1.0777391000000001</c:v>
                </c:pt>
                <c:pt idx="7614">
                  <c:v>1.1119018000000001</c:v>
                </c:pt>
                <c:pt idx="7615">
                  <c:v>1.1150872000000001</c:v>
                </c:pt>
                <c:pt idx="7616">
                  <c:v>1.1210449</c:v>
                </c:pt>
                <c:pt idx="7617">
                  <c:v>1.1077671</c:v>
                </c:pt>
                <c:pt idx="7618">
                  <c:v>1.0682001000000001</c:v>
                </c:pt>
                <c:pt idx="7619">
                  <c:v>0.93992189999999998</c:v>
                </c:pt>
                <c:pt idx="7620">
                  <c:v>1.0462602000000001</c:v>
                </c:pt>
                <c:pt idx="7621">
                  <c:v>1.0381370999999999</c:v>
                </c:pt>
                <c:pt idx="7622">
                  <c:v>0.76563393999999996</c:v>
                </c:pt>
                <c:pt idx="7623">
                  <c:v>1.043423</c:v>
                </c:pt>
                <c:pt idx="7624">
                  <c:v>1.1118101</c:v>
                </c:pt>
                <c:pt idx="7625">
                  <c:v>1.1227027999999999</c:v>
                </c:pt>
                <c:pt idx="7626">
                  <c:v>1.1205322</c:v>
                </c:pt>
                <c:pt idx="7627">
                  <c:v>1.1126894000000001</c:v>
                </c:pt>
                <c:pt idx="7628">
                  <c:v>1.0714680999999999</c:v>
                </c:pt>
                <c:pt idx="7629">
                  <c:v>1.0758897999999999</c:v>
                </c:pt>
                <c:pt idx="7630">
                  <c:v>1.0792067000000001</c:v>
                </c:pt>
                <c:pt idx="7631">
                  <c:v>1.0755608999999999</c:v>
                </c:pt>
                <c:pt idx="7632">
                  <c:v>1.06819</c:v>
                </c:pt>
                <c:pt idx="7633">
                  <c:v>1.0463908</c:v>
                </c:pt>
                <c:pt idx="7634">
                  <c:v>1.0645821</c:v>
                </c:pt>
                <c:pt idx="7635">
                  <c:v>1.0729549</c:v>
                </c:pt>
                <c:pt idx="7636">
                  <c:v>1.0726844</c:v>
                </c:pt>
                <c:pt idx="7637">
                  <c:v>1.0798068000000001</c:v>
                </c:pt>
                <c:pt idx="7638">
                  <c:v>1.1207554</c:v>
                </c:pt>
                <c:pt idx="7639">
                  <c:v>1.1234014999999999</c:v>
                </c:pt>
                <c:pt idx="7640">
                  <c:v>1.1226772</c:v>
                </c:pt>
                <c:pt idx="7641">
                  <c:v>1.1123080999999999</c:v>
                </c:pt>
                <c:pt idx="7642">
                  <c:v>1.0488519999999999</c:v>
                </c:pt>
                <c:pt idx="7643">
                  <c:v>0.98480433000000001</c:v>
                </c:pt>
                <c:pt idx="7644">
                  <c:v>0.77159199999999994</c:v>
                </c:pt>
                <c:pt idx="7645">
                  <c:v>1.0525053</c:v>
                </c:pt>
                <c:pt idx="7646">
                  <c:v>1.055253</c:v>
                </c:pt>
                <c:pt idx="7647">
                  <c:v>1.0782034</c:v>
                </c:pt>
                <c:pt idx="7648">
                  <c:v>1.1196459999999999</c:v>
                </c:pt>
                <c:pt idx="7649">
                  <c:v>1.1218121000000001</c:v>
                </c:pt>
                <c:pt idx="7650">
                  <c:v>1.1105681999999999</c:v>
                </c:pt>
                <c:pt idx="7651">
                  <c:v>1.0039726</c:v>
                </c:pt>
                <c:pt idx="7652">
                  <c:v>1.0444703</c:v>
                </c:pt>
                <c:pt idx="7653">
                  <c:v>0.89130527000000004</c:v>
                </c:pt>
                <c:pt idx="7654">
                  <c:v>0.7900855</c:v>
                </c:pt>
                <c:pt idx="7655">
                  <c:v>1.0561281</c:v>
                </c:pt>
                <c:pt idx="7656">
                  <c:v>0.77515845999999999</c:v>
                </c:pt>
                <c:pt idx="7657">
                  <c:v>1.0535368000000001</c:v>
                </c:pt>
                <c:pt idx="7658">
                  <c:v>1.0445137</c:v>
                </c:pt>
                <c:pt idx="7659">
                  <c:v>0.77474712999999995</c:v>
                </c:pt>
                <c:pt idx="7660">
                  <c:v>0.85379649999999996</c:v>
                </c:pt>
                <c:pt idx="7661">
                  <c:v>0.92738529999999997</c:v>
                </c:pt>
                <c:pt idx="7662">
                  <c:v>0.80048984000000001</c:v>
                </c:pt>
                <c:pt idx="7663">
                  <c:v>0.98658276</c:v>
                </c:pt>
                <c:pt idx="7664">
                  <c:v>0.80081254000000002</c:v>
                </c:pt>
                <c:pt idx="7665">
                  <c:v>0.79196100000000003</c:v>
                </c:pt>
                <c:pt idx="7666">
                  <c:v>0.77680369999999999</c:v>
                </c:pt>
                <c:pt idx="7667">
                  <c:v>0.76939769999999996</c:v>
                </c:pt>
                <c:pt idx="7668">
                  <c:v>0.76801129999999995</c:v>
                </c:pt>
                <c:pt idx="7669">
                  <c:v>1.0425295999999999</c:v>
                </c:pt>
                <c:pt idx="7670">
                  <c:v>1.0451725999999999</c:v>
                </c:pt>
                <c:pt idx="7671">
                  <c:v>1.0569774999999999</c:v>
                </c:pt>
                <c:pt idx="7672">
                  <c:v>0.83052170000000003</c:v>
                </c:pt>
                <c:pt idx="7673">
                  <c:v>0.82089484000000001</c:v>
                </c:pt>
                <c:pt idx="7674">
                  <c:v>0.81146395000000004</c:v>
                </c:pt>
                <c:pt idx="7675">
                  <c:v>0.80307030000000001</c:v>
                </c:pt>
                <c:pt idx="7676">
                  <c:v>0.82389100000000004</c:v>
                </c:pt>
                <c:pt idx="7677">
                  <c:v>1.009965</c:v>
                </c:pt>
                <c:pt idx="7678">
                  <c:v>0.77968042999999998</c:v>
                </c:pt>
                <c:pt idx="7679">
                  <c:v>1.0041407</c:v>
                </c:pt>
                <c:pt idx="7680">
                  <c:v>0.77641070000000001</c:v>
                </c:pt>
                <c:pt idx="7681">
                  <c:v>0.78445779999999998</c:v>
                </c:pt>
                <c:pt idx="7682">
                  <c:v>0.76683460000000003</c:v>
                </c:pt>
                <c:pt idx="7683">
                  <c:v>0.74760616000000002</c:v>
                </c:pt>
                <c:pt idx="7684">
                  <c:v>0.75697000000000003</c:v>
                </c:pt>
                <c:pt idx="7685">
                  <c:v>0.75840825000000001</c:v>
                </c:pt>
                <c:pt idx="7686">
                  <c:v>0.93399273999999999</c:v>
                </c:pt>
                <c:pt idx="7687">
                  <c:v>0.80243145999999999</c:v>
                </c:pt>
                <c:pt idx="7688">
                  <c:v>0.79639230000000005</c:v>
                </c:pt>
                <c:pt idx="7689">
                  <c:v>0.77417469999999999</c:v>
                </c:pt>
                <c:pt idx="7690">
                  <c:v>0.7464054</c:v>
                </c:pt>
                <c:pt idx="7691">
                  <c:v>0.73610629999999999</c:v>
                </c:pt>
                <c:pt idx="7692">
                  <c:v>0.72503879999999998</c:v>
                </c:pt>
                <c:pt idx="7693">
                  <c:v>0.72606194000000002</c:v>
                </c:pt>
                <c:pt idx="7694">
                  <c:v>0.72313607000000002</c:v>
                </c:pt>
                <c:pt idx="7695">
                  <c:v>0.73184364999999996</c:v>
                </c:pt>
                <c:pt idx="7696">
                  <c:v>0.76532889999999998</c:v>
                </c:pt>
                <c:pt idx="7697">
                  <c:v>0.76537250000000001</c:v>
                </c:pt>
                <c:pt idx="7698">
                  <c:v>0.76897150000000003</c:v>
                </c:pt>
                <c:pt idx="7699">
                  <c:v>0.72640972999999998</c:v>
                </c:pt>
                <c:pt idx="7700">
                  <c:v>0.66625040000000002</c:v>
                </c:pt>
                <c:pt idx="7701">
                  <c:v>0.69268286000000001</c:v>
                </c:pt>
                <c:pt idx="7702">
                  <c:v>0.71122220000000003</c:v>
                </c:pt>
                <c:pt idx="7703">
                  <c:v>0.72363233999999999</c:v>
                </c:pt>
                <c:pt idx="7704">
                  <c:v>0.72289499999999995</c:v>
                </c:pt>
                <c:pt idx="7705">
                  <c:v>0.74160210000000004</c:v>
                </c:pt>
                <c:pt idx="7706">
                  <c:v>0.74144036000000002</c:v>
                </c:pt>
                <c:pt idx="7707">
                  <c:v>0.73971540000000002</c:v>
                </c:pt>
                <c:pt idx="7708">
                  <c:v>0.73410059999999999</c:v>
                </c:pt>
                <c:pt idx="7709">
                  <c:v>0.74955329999999998</c:v>
                </c:pt>
                <c:pt idx="7710">
                  <c:v>0.77925279999999997</c:v>
                </c:pt>
                <c:pt idx="7711">
                  <c:v>0.77875439999999996</c:v>
                </c:pt>
                <c:pt idx="7712">
                  <c:v>0.78249480000000005</c:v>
                </c:pt>
                <c:pt idx="7713">
                  <c:v>0.74730282999999997</c:v>
                </c:pt>
                <c:pt idx="7714">
                  <c:v>0.73120814999999995</c:v>
                </c:pt>
                <c:pt idx="7715">
                  <c:v>0.71850570000000002</c:v>
                </c:pt>
                <c:pt idx="7716">
                  <c:v>0.71880860000000002</c:v>
                </c:pt>
                <c:pt idx="7717">
                  <c:v>0.71882970000000002</c:v>
                </c:pt>
                <c:pt idx="7718">
                  <c:v>0.70479756999999998</c:v>
                </c:pt>
                <c:pt idx="7719">
                  <c:v>0.72785485000000005</c:v>
                </c:pt>
                <c:pt idx="7720">
                  <c:v>0.77541910000000003</c:v>
                </c:pt>
                <c:pt idx="7721">
                  <c:v>0.78347593999999998</c:v>
                </c:pt>
                <c:pt idx="7722">
                  <c:v>0.78386639999999996</c:v>
                </c:pt>
                <c:pt idx="7723">
                  <c:v>0.75169646999999995</c:v>
                </c:pt>
                <c:pt idx="7724">
                  <c:v>0.72945786000000001</c:v>
                </c:pt>
                <c:pt idx="7725">
                  <c:v>0.73528099999999996</c:v>
                </c:pt>
                <c:pt idx="7726">
                  <c:v>0.73612833</c:v>
                </c:pt>
                <c:pt idx="7727">
                  <c:v>0.72987776999999998</c:v>
                </c:pt>
                <c:pt idx="7728">
                  <c:v>0.73496466999999999</c:v>
                </c:pt>
                <c:pt idx="7729">
                  <c:v>0.75978800000000002</c:v>
                </c:pt>
                <c:pt idx="7730">
                  <c:v>0.76134740000000001</c:v>
                </c:pt>
                <c:pt idx="7731">
                  <c:v>0.73562970000000005</c:v>
                </c:pt>
                <c:pt idx="7732">
                  <c:v>1.0221437</c:v>
                </c:pt>
                <c:pt idx="7733">
                  <c:v>0.9728464</c:v>
                </c:pt>
                <c:pt idx="7734">
                  <c:v>0.78927720000000001</c:v>
                </c:pt>
                <c:pt idx="7735">
                  <c:v>0.96042024999999998</c:v>
                </c:pt>
                <c:pt idx="7736">
                  <c:v>1.058182</c:v>
                </c:pt>
                <c:pt idx="7737">
                  <c:v>1.0402461000000001</c:v>
                </c:pt>
                <c:pt idx="7738">
                  <c:v>1.0288311000000001</c:v>
                </c:pt>
                <c:pt idx="7739">
                  <c:v>0.75937739999999998</c:v>
                </c:pt>
                <c:pt idx="7740">
                  <c:v>0.79681429999999998</c:v>
                </c:pt>
                <c:pt idx="7741">
                  <c:v>1.0231517999999999</c:v>
                </c:pt>
                <c:pt idx="7742">
                  <c:v>0.88146793999999995</c:v>
                </c:pt>
                <c:pt idx="7743">
                  <c:v>0.77042496000000005</c:v>
                </c:pt>
                <c:pt idx="7744">
                  <c:v>0.85148190000000001</c:v>
                </c:pt>
                <c:pt idx="7745">
                  <c:v>1.0939211</c:v>
                </c:pt>
                <c:pt idx="7746">
                  <c:v>0.79611370000000004</c:v>
                </c:pt>
                <c:pt idx="7747">
                  <c:v>0.77189434000000001</c:v>
                </c:pt>
                <c:pt idx="7748">
                  <c:v>0.95464870000000002</c:v>
                </c:pt>
                <c:pt idx="7749">
                  <c:v>0.75539369999999995</c:v>
                </c:pt>
                <c:pt idx="7750">
                  <c:v>0.82656909999999995</c:v>
                </c:pt>
                <c:pt idx="7751">
                  <c:v>1.0171216000000001</c:v>
                </c:pt>
                <c:pt idx="7752">
                  <c:v>1.0168887</c:v>
                </c:pt>
                <c:pt idx="7753">
                  <c:v>1.0175936999999999</c:v>
                </c:pt>
                <c:pt idx="7754">
                  <c:v>1.0186036000000001</c:v>
                </c:pt>
                <c:pt idx="7755">
                  <c:v>0.75672375999999997</c:v>
                </c:pt>
                <c:pt idx="7756">
                  <c:v>1.0128611000000001</c:v>
                </c:pt>
                <c:pt idx="7757">
                  <c:v>1.0398457000000001</c:v>
                </c:pt>
                <c:pt idx="7758">
                  <c:v>1.0920981999999999</c:v>
                </c:pt>
                <c:pt idx="7759">
                  <c:v>1.0957165</c:v>
                </c:pt>
                <c:pt idx="7760">
                  <c:v>1.0946089999999999</c:v>
                </c:pt>
                <c:pt idx="7761">
                  <c:v>1.0647773</c:v>
                </c:pt>
                <c:pt idx="7762">
                  <c:v>1.0209736</c:v>
                </c:pt>
                <c:pt idx="7763">
                  <c:v>1.0236628000000001</c:v>
                </c:pt>
                <c:pt idx="7764">
                  <c:v>1.0231060999999999</c:v>
                </c:pt>
                <c:pt idx="7765">
                  <c:v>1.0172155000000001</c:v>
                </c:pt>
                <c:pt idx="7766">
                  <c:v>1.0217054999999999</c:v>
                </c:pt>
                <c:pt idx="7767">
                  <c:v>1.0375558</c:v>
                </c:pt>
                <c:pt idx="7768">
                  <c:v>1.0921133000000001</c:v>
                </c:pt>
                <c:pt idx="7769">
                  <c:v>0.83359130000000004</c:v>
                </c:pt>
                <c:pt idx="7770">
                  <c:v>0.82270103999999999</c:v>
                </c:pt>
                <c:pt idx="7771">
                  <c:v>1.056433</c:v>
                </c:pt>
                <c:pt idx="7772">
                  <c:v>1.0057910000000001</c:v>
                </c:pt>
                <c:pt idx="7773">
                  <c:v>1.0259948999999999</c:v>
                </c:pt>
                <c:pt idx="7774">
                  <c:v>1.0194646999999999</c:v>
                </c:pt>
                <c:pt idx="7775">
                  <c:v>1.0322366000000001</c:v>
                </c:pt>
                <c:pt idx="7776">
                  <c:v>1.0227746</c:v>
                </c:pt>
                <c:pt idx="7777">
                  <c:v>1.0285207000000001</c:v>
                </c:pt>
                <c:pt idx="7778">
                  <c:v>1.0260084</c:v>
                </c:pt>
                <c:pt idx="7779">
                  <c:v>0.74386169999999996</c:v>
                </c:pt>
                <c:pt idx="7780">
                  <c:v>0.86595089999999997</c:v>
                </c:pt>
                <c:pt idx="7781">
                  <c:v>1.0044584999999999</c:v>
                </c:pt>
                <c:pt idx="7782">
                  <c:v>0.87345134999999996</c:v>
                </c:pt>
                <c:pt idx="7783">
                  <c:v>0.79048324000000003</c:v>
                </c:pt>
                <c:pt idx="7784">
                  <c:v>0.80109929999999996</c:v>
                </c:pt>
                <c:pt idx="7785">
                  <c:v>0.92241806000000004</c:v>
                </c:pt>
                <c:pt idx="7786">
                  <c:v>0.73810047000000001</c:v>
                </c:pt>
                <c:pt idx="7787">
                  <c:v>0.72305023999999996</c:v>
                </c:pt>
                <c:pt idx="7788">
                  <c:v>0.70021707</c:v>
                </c:pt>
                <c:pt idx="7789">
                  <c:v>0.67778753999999997</c:v>
                </c:pt>
                <c:pt idx="7790">
                  <c:v>0.69928570000000001</c:v>
                </c:pt>
                <c:pt idx="7791">
                  <c:v>0.71651584000000001</c:v>
                </c:pt>
                <c:pt idx="7792">
                  <c:v>0.77323180000000002</c:v>
                </c:pt>
                <c:pt idx="7793">
                  <c:v>0.78378119999999996</c:v>
                </c:pt>
                <c:pt idx="7794">
                  <c:v>0.77497923000000002</c:v>
                </c:pt>
                <c:pt idx="7795">
                  <c:v>0.74424840000000003</c:v>
                </c:pt>
                <c:pt idx="7796">
                  <c:v>0.69535994999999995</c:v>
                </c:pt>
                <c:pt idx="7797">
                  <c:v>0.71827739999999995</c:v>
                </c:pt>
                <c:pt idx="7798">
                  <c:v>0.71056810000000004</c:v>
                </c:pt>
                <c:pt idx="7799">
                  <c:v>0.70781720000000004</c:v>
                </c:pt>
                <c:pt idx="7800">
                  <c:v>0.72288143999999999</c:v>
                </c:pt>
                <c:pt idx="7801">
                  <c:v>0.72687849999999998</c:v>
                </c:pt>
                <c:pt idx="7802">
                  <c:v>0.72286623999999999</c:v>
                </c:pt>
                <c:pt idx="7803">
                  <c:v>0.71437395000000004</c:v>
                </c:pt>
                <c:pt idx="7804">
                  <c:v>0.71718320000000002</c:v>
                </c:pt>
                <c:pt idx="7805">
                  <c:v>0.72605746999999998</c:v>
                </c:pt>
                <c:pt idx="7806">
                  <c:v>0.77280705999999999</c:v>
                </c:pt>
                <c:pt idx="7807">
                  <c:v>0.77222780000000002</c:v>
                </c:pt>
                <c:pt idx="7808">
                  <c:v>0.75460179999999999</c:v>
                </c:pt>
                <c:pt idx="7809">
                  <c:v>0.69112260000000003</c:v>
                </c:pt>
                <c:pt idx="7810">
                  <c:v>0.42810832999999998</c:v>
                </c:pt>
                <c:pt idx="7811">
                  <c:v>0.44084449999999997</c:v>
                </c:pt>
                <c:pt idx="7812">
                  <c:v>0.39788200000000001</c:v>
                </c:pt>
                <c:pt idx="7813">
                  <c:v>0.41577226</c:v>
                </c:pt>
                <c:pt idx="7814">
                  <c:v>0.44937909999999998</c:v>
                </c:pt>
                <c:pt idx="7815">
                  <c:v>0.41917363000000002</c:v>
                </c:pt>
                <c:pt idx="7816">
                  <c:v>0.71811603999999996</c:v>
                </c:pt>
                <c:pt idx="7817">
                  <c:v>0.73002356000000002</c:v>
                </c:pt>
                <c:pt idx="7818">
                  <c:v>0.70866256999999999</c:v>
                </c:pt>
                <c:pt idx="7819">
                  <c:v>0.42582977</c:v>
                </c:pt>
                <c:pt idx="7820">
                  <c:v>0.38400084000000001</c:v>
                </c:pt>
                <c:pt idx="7821">
                  <c:v>0.48886164999999998</c:v>
                </c:pt>
                <c:pt idx="7822">
                  <c:v>0.55849300000000002</c:v>
                </c:pt>
                <c:pt idx="7823">
                  <c:v>0.54108124999999996</c:v>
                </c:pt>
                <c:pt idx="7824">
                  <c:v>0.53592200000000001</c:v>
                </c:pt>
                <c:pt idx="7825">
                  <c:v>0.569851</c:v>
                </c:pt>
                <c:pt idx="7826">
                  <c:v>0.56726014999999996</c:v>
                </c:pt>
                <c:pt idx="7827">
                  <c:v>0.52347516999999999</c:v>
                </c:pt>
                <c:pt idx="7828">
                  <c:v>0.54713279999999997</c:v>
                </c:pt>
                <c:pt idx="7829">
                  <c:v>0.55334645999999998</c:v>
                </c:pt>
                <c:pt idx="7830">
                  <c:v>0.75366339999999998</c:v>
                </c:pt>
                <c:pt idx="7831">
                  <c:v>0.74902820000000003</c:v>
                </c:pt>
                <c:pt idx="7832">
                  <c:v>0.73908836</c:v>
                </c:pt>
                <c:pt idx="7833">
                  <c:v>0.45250052000000002</c:v>
                </c:pt>
                <c:pt idx="7834">
                  <c:v>0.46972364</c:v>
                </c:pt>
                <c:pt idx="7835">
                  <c:v>0.38954312000000002</c:v>
                </c:pt>
                <c:pt idx="7836">
                  <c:v>0.36693429999999999</c:v>
                </c:pt>
                <c:pt idx="7837">
                  <c:v>0.34379503</c:v>
                </c:pt>
                <c:pt idx="7838">
                  <c:v>0.22495129999999999</c:v>
                </c:pt>
                <c:pt idx="7839">
                  <c:v>0.30296412</c:v>
                </c:pt>
                <c:pt idx="7840">
                  <c:v>0.52881020000000001</c:v>
                </c:pt>
                <c:pt idx="7841">
                  <c:v>0.50878520000000005</c:v>
                </c:pt>
                <c:pt idx="7842">
                  <c:v>0.39914896999999999</c:v>
                </c:pt>
                <c:pt idx="7843">
                  <c:v>0.33570721999999997</c:v>
                </c:pt>
                <c:pt idx="7844">
                  <c:v>0.33260097999999999</c:v>
                </c:pt>
                <c:pt idx="7845">
                  <c:v>0.30774509999999999</c:v>
                </c:pt>
                <c:pt idx="7846">
                  <c:v>0.33223160000000002</c:v>
                </c:pt>
                <c:pt idx="7847">
                  <c:v>0.31066634999999998</c:v>
                </c:pt>
                <c:pt idx="7848">
                  <c:v>0.41284618000000001</c:v>
                </c:pt>
                <c:pt idx="7849">
                  <c:v>0.31978404999999999</c:v>
                </c:pt>
                <c:pt idx="7850">
                  <c:v>0.40849158000000002</c:v>
                </c:pt>
                <c:pt idx="7851">
                  <c:v>0.43237740000000002</c:v>
                </c:pt>
                <c:pt idx="7852">
                  <c:v>0.50859580000000004</c:v>
                </c:pt>
                <c:pt idx="7853">
                  <c:v>0.50379600000000002</c:v>
                </c:pt>
                <c:pt idx="7854">
                  <c:v>0.75287247000000002</c:v>
                </c:pt>
                <c:pt idx="7855">
                  <c:v>0.74586934000000005</c:v>
                </c:pt>
                <c:pt idx="7856">
                  <c:v>0.43691885000000003</c:v>
                </c:pt>
                <c:pt idx="7857">
                  <c:v>0.31073590000000001</c:v>
                </c:pt>
                <c:pt idx="7858">
                  <c:v>0.20656706</c:v>
                </c:pt>
                <c:pt idx="7859">
                  <c:v>0.15245484000000001</c:v>
                </c:pt>
                <c:pt idx="7860">
                  <c:v>0.18852965999999999</c:v>
                </c:pt>
                <c:pt idx="7861">
                  <c:v>0.14652374000000001</c:v>
                </c:pt>
                <c:pt idx="7862">
                  <c:v>0.22340441999999999</c:v>
                </c:pt>
                <c:pt idx="7863">
                  <c:v>0.14982575000000001</c:v>
                </c:pt>
                <c:pt idx="7864">
                  <c:v>0.16164566999999999</c:v>
                </c:pt>
                <c:pt idx="7865">
                  <c:v>0.28317619999999999</c:v>
                </c:pt>
                <c:pt idx="7866">
                  <c:v>0.36671100000000001</c:v>
                </c:pt>
                <c:pt idx="7867">
                  <c:v>0.22483744</c:v>
                </c:pt>
                <c:pt idx="7868">
                  <c:v>0.34866374999999999</c:v>
                </c:pt>
                <c:pt idx="7869">
                  <c:v>0.33282894000000002</c:v>
                </c:pt>
                <c:pt idx="7870">
                  <c:v>0.35569254</c:v>
                </c:pt>
                <c:pt idx="7871">
                  <c:v>0.37649313000000001</c:v>
                </c:pt>
                <c:pt idx="7872">
                  <c:v>0.36986790000000003</c:v>
                </c:pt>
                <c:pt idx="7873">
                  <c:v>0.47525551999999999</c:v>
                </c:pt>
                <c:pt idx="7874">
                  <c:v>0.45961180000000001</c:v>
                </c:pt>
                <c:pt idx="7875">
                  <c:v>0.36235233999999999</c:v>
                </c:pt>
                <c:pt idx="7876">
                  <c:v>0.36059712999999999</c:v>
                </c:pt>
                <c:pt idx="7877">
                  <c:v>0.46154109999999998</c:v>
                </c:pt>
                <c:pt idx="7878">
                  <c:v>0.72104710000000005</c:v>
                </c:pt>
                <c:pt idx="7879">
                  <c:v>0.62336970000000003</c:v>
                </c:pt>
                <c:pt idx="7880">
                  <c:v>0.443135</c:v>
                </c:pt>
                <c:pt idx="7881">
                  <c:v>0.27856167999999998</c:v>
                </c:pt>
                <c:pt idx="7882">
                  <c:v>0.27104548000000001</c:v>
                </c:pt>
                <c:pt idx="7883">
                  <c:v>0.28408299999999997</c:v>
                </c:pt>
                <c:pt idx="7884">
                  <c:v>0.15184478000000001</c:v>
                </c:pt>
                <c:pt idx="7885">
                  <c:v>0.24334452000000001</c:v>
                </c:pt>
                <c:pt idx="7886">
                  <c:v>0.20691957</c:v>
                </c:pt>
                <c:pt idx="7887">
                  <c:v>0.24323837000000001</c:v>
                </c:pt>
                <c:pt idx="7888">
                  <c:v>0.49846718000000001</c:v>
                </c:pt>
                <c:pt idx="7889">
                  <c:v>0.49234392999999999</c:v>
                </c:pt>
                <c:pt idx="7890">
                  <c:v>0.48358992000000001</c:v>
                </c:pt>
                <c:pt idx="7891">
                  <c:v>0.47498378000000002</c:v>
                </c:pt>
                <c:pt idx="7892">
                  <c:v>0.32568762000000001</c:v>
                </c:pt>
                <c:pt idx="7893">
                  <c:v>0.47410992000000002</c:v>
                </c:pt>
                <c:pt idx="7894">
                  <c:v>0.37159347999999998</c:v>
                </c:pt>
                <c:pt idx="7895">
                  <c:v>0.48773664</c:v>
                </c:pt>
                <c:pt idx="7896">
                  <c:v>0.48070469999999998</c:v>
                </c:pt>
                <c:pt idx="7897">
                  <c:v>0.46789165999999999</c:v>
                </c:pt>
                <c:pt idx="7898">
                  <c:v>0.56454329999999997</c:v>
                </c:pt>
                <c:pt idx="7899">
                  <c:v>0.61064004999999999</c:v>
                </c:pt>
                <c:pt idx="7900">
                  <c:v>0.62000069999999996</c:v>
                </c:pt>
                <c:pt idx="7901">
                  <c:v>0.68773949999999995</c:v>
                </c:pt>
                <c:pt idx="7902">
                  <c:v>0.75929296000000002</c:v>
                </c:pt>
                <c:pt idx="7903">
                  <c:v>0.76408759999999998</c:v>
                </c:pt>
                <c:pt idx="7904">
                  <c:v>0.73771523999999999</c:v>
                </c:pt>
                <c:pt idx="7905">
                  <c:v>0.47349556999999998</c:v>
                </c:pt>
                <c:pt idx="7906">
                  <c:v>0.42678263999999999</c:v>
                </c:pt>
                <c:pt idx="7907">
                  <c:v>0.47086823</c:v>
                </c:pt>
                <c:pt idx="7908">
                  <c:v>0.39703276999999998</c:v>
                </c:pt>
                <c:pt idx="7909">
                  <c:v>0.34019694</c:v>
                </c:pt>
                <c:pt idx="7910">
                  <c:v>0.43352410000000002</c:v>
                </c:pt>
                <c:pt idx="7911">
                  <c:v>0.39558372000000003</c:v>
                </c:pt>
                <c:pt idx="7912">
                  <c:v>0.73366220000000004</c:v>
                </c:pt>
                <c:pt idx="7913">
                  <c:v>0.73528579999999999</c:v>
                </c:pt>
                <c:pt idx="7914">
                  <c:v>0.72483695000000004</c:v>
                </c:pt>
                <c:pt idx="7915">
                  <c:v>0.45265529999999998</c:v>
                </c:pt>
                <c:pt idx="7916">
                  <c:v>0.46648684000000001</c:v>
                </c:pt>
                <c:pt idx="7917">
                  <c:v>0.52748494999999995</c:v>
                </c:pt>
                <c:pt idx="7918">
                  <c:v>0.56689613999999999</c:v>
                </c:pt>
                <c:pt idx="7919">
                  <c:v>0.58665204000000004</c:v>
                </c:pt>
                <c:pt idx="7920">
                  <c:v>0.60425234000000005</c:v>
                </c:pt>
                <c:pt idx="7921">
                  <c:v>0.61956789999999995</c:v>
                </c:pt>
                <c:pt idx="7922">
                  <c:v>0.67694944000000001</c:v>
                </c:pt>
                <c:pt idx="7923">
                  <c:v>0.73077959999999997</c:v>
                </c:pt>
                <c:pt idx="7924">
                  <c:v>0.73622889999999996</c:v>
                </c:pt>
                <c:pt idx="7925">
                  <c:v>0.73783670000000001</c:v>
                </c:pt>
                <c:pt idx="7926">
                  <c:v>0.77938735000000003</c:v>
                </c:pt>
                <c:pt idx="7927">
                  <c:v>0.78350293999999998</c:v>
                </c:pt>
                <c:pt idx="7928">
                  <c:v>0.77808920000000004</c:v>
                </c:pt>
                <c:pt idx="7929">
                  <c:v>0.74593209999999999</c:v>
                </c:pt>
                <c:pt idx="7930">
                  <c:v>0.72490509999999997</c:v>
                </c:pt>
                <c:pt idx="7931">
                  <c:v>0.70831089999999997</c:v>
                </c:pt>
                <c:pt idx="7932">
                  <c:v>0.65549329999999995</c:v>
                </c:pt>
                <c:pt idx="7933">
                  <c:v>0.59694546000000004</c:v>
                </c:pt>
                <c:pt idx="7934">
                  <c:v>0.65965989999999997</c:v>
                </c:pt>
                <c:pt idx="7935">
                  <c:v>0.69777672999999996</c:v>
                </c:pt>
                <c:pt idx="7936">
                  <c:v>0.7643356</c:v>
                </c:pt>
                <c:pt idx="7937">
                  <c:v>0.76448386999999995</c:v>
                </c:pt>
                <c:pt idx="7938">
                  <c:v>0.74821066999999997</c:v>
                </c:pt>
                <c:pt idx="7939">
                  <c:v>0.68502300000000005</c:v>
                </c:pt>
                <c:pt idx="7940">
                  <c:v>0.56570953000000002</c:v>
                </c:pt>
                <c:pt idx="7941">
                  <c:v>0.67485773999999998</c:v>
                </c:pt>
                <c:pt idx="7942">
                  <c:v>0.70546036999999995</c:v>
                </c:pt>
                <c:pt idx="7943">
                  <c:v>0.72488220000000003</c:v>
                </c:pt>
                <c:pt idx="7944">
                  <c:v>0.74306070000000002</c:v>
                </c:pt>
                <c:pt idx="7945">
                  <c:v>0.74353740000000001</c:v>
                </c:pt>
                <c:pt idx="7946">
                  <c:v>0.74550989999999995</c:v>
                </c:pt>
                <c:pt idx="7947">
                  <c:v>0.74430099999999999</c:v>
                </c:pt>
                <c:pt idx="7948">
                  <c:v>0.74961049999999996</c:v>
                </c:pt>
                <c:pt idx="7949">
                  <c:v>0.76482134999999996</c:v>
                </c:pt>
                <c:pt idx="7950">
                  <c:v>0.78865249999999998</c:v>
                </c:pt>
                <c:pt idx="7951">
                  <c:v>0.79305667000000002</c:v>
                </c:pt>
                <c:pt idx="7952">
                  <c:v>0.79056970000000004</c:v>
                </c:pt>
                <c:pt idx="7953">
                  <c:v>0.75793403000000004</c:v>
                </c:pt>
                <c:pt idx="7954">
                  <c:v>0.72539383000000002</c:v>
                </c:pt>
                <c:pt idx="7955">
                  <c:v>0.64064944000000001</c:v>
                </c:pt>
                <c:pt idx="7956">
                  <c:v>0.51173020000000002</c:v>
                </c:pt>
                <c:pt idx="7957">
                  <c:v>0.47704091999999998</c:v>
                </c:pt>
                <c:pt idx="7958">
                  <c:v>0.42421490000000001</c:v>
                </c:pt>
                <c:pt idx="7959">
                  <c:v>0.47365790000000002</c:v>
                </c:pt>
                <c:pt idx="7960">
                  <c:v>0.725549</c:v>
                </c:pt>
                <c:pt idx="7961">
                  <c:v>0.74803850000000005</c:v>
                </c:pt>
                <c:pt idx="7962">
                  <c:v>0.75747776</c:v>
                </c:pt>
                <c:pt idx="7963">
                  <c:v>0.72646999999999995</c:v>
                </c:pt>
                <c:pt idx="7964">
                  <c:v>0.64954719999999999</c:v>
                </c:pt>
                <c:pt idx="7965">
                  <c:v>0.70159859999999996</c:v>
                </c:pt>
                <c:pt idx="7966">
                  <c:v>0.71744929999999996</c:v>
                </c:pt>
                <c:pt idx="7967">
                  <c:v>0.73341040000000002</c:v>
                </c:pt>
                <c:pt idx="7968">
                  <c:v>0.73606559999999999</c:v>
                </c:pt>
                <c:pt idx="7969">
                  <c:v>0.73794249999999995</c:v>
                </c:pt>
                <c:pt idx="7970">
                  <c:v>0.74093217</c:v>
                </c:pt>
                <c:pt idx="7971">
                  <c:v>0.749641</c:v>
                </c:pt>
                <c:pt idx="7972">
                  <c:v>0.74998814000000003</c:v>
                </c:pt>
                <c:pt idx="7973">
                  <c:v>0.75759220000000005</c:v>
                </c:pt>
                <c:pt idx="7974">
                  <c:v>0.78696719999999998</c:v>
                </c:pt>
                <c:pt idx="7975">
                  <c:v>0.79234684</c:v>
                </c:pt>
                <c:pt idx="7976">
                  <c:v>0.79147714000000002</c:v>
                </c:pt>
                <c:pt idx="7977">
                  <c:v>0.77214159999999998</c:v>
                </c:pt>
                <c:pt idx="7978">
                  <c:v>0.74247015000000005</c:v>
                </c:pt>
                <c:pt idx="7979">
                  <c:v>0.73453710000000005</c:v>
                </c:pt>
                <c:pt idx="7980">
                  <c:v>0.73917352999999997</c:v>
                </c:pt>
                <c:pt idx="7981">
                  <c:v>0.74470460000000005</c:v>
                </c:pt>
                <c:pt idx="7982">
                  <c:v>0.75179094000000002</c:v>
                </c:pt>
                <c:pt idx="7983">
                  <c:v>0.7589745</c:v>
                </c:pt>
                <c:pt idx="7984">
                  <c:v>0.79113244999999999</c:v>
                </c:pt>
                <c:pt idx="7985">
                  <c:v>0.7959041</c:v>
                </c:pt>
                <c:pt idx="7986">
                  <c:v>0.79510884999999998</c:v>
                </c:pt>
                <c:pt idx="7987">
                  <c:v>0.7721922</c:v>
                </c:pt>
                <c:pt idx="7988">
                  <c:v>0.75831979999999999</c:v>
                </c:pt>
                <c:pt idx="7989">
                  <c:v>0.93380750000000001</c:v>
                </c:pt>
                <c:pt idx="7990">
                  <c:v>0.75325220000000004</c:v>
                </c:pt>
                <c:pt idx="7991">
                  <c:v>0.99031029999999998</c:v>
                </c:pt>
                <c:pt idx="7992">
                  <c:v>0.87751129999999999</c:v>
                </c:pt>
                <c:pt idx="7993">
                  <c:v>0.95572550000000001</c:v>
                </c:pt>
                <c:pt idx="7994">
                  <c:v>0.97108369999999999</c:v>
                </c:pt>
                <c:pt idx="7995">
                  <c:v>1.0603959999999999</c:v>
                </c:pt>
                <c:pt idx="7996">
                  <c:v>1.0753714999999999</c:v>
                </c:pt>
                <c:pt idx="7997">
                  <c:v>1.0768842999999999</c:v>
                </c:pt>
                <c:pt idx="7998">
                  <c:v>1.119672</c:v>
                </c:pt>
                <c:pt idx="7999">
                  <c:v>1.1233417999999999</c:v>
                </c:pt>
                <c:pt idx="8000">
                  <c:v>1.1206284</c:v>
                </c:pt>
                <c:pt idx="8001">
                  <c:v>1.1133032</c:v>
                </c:pt>
                <c:pt idx="8002">
                  <c:v>1.0642065999999999</c:v>
                </c:pt>
                <c:pt idx="8003">
                  <c:v>1.0660510999999999</c:v>
                </c:pt>
                <c:pt idx="8004">
                  <c:v>0.77227500000000004</c:v>
                </c:pt>
                <c:pt idx="8005">
                  <c:v>1.0510991999999999</c:v>
                </c:pt>
                <c:pt idx="8006">
                  <c:v>1.0737920999999999</c:v>
                </c:pt>
                <c:pt idx="8007">
                  <c:v>1.0756721</c:v>
                </c:pt>
                <c:pt idx="8008">
                  <c:v>0.8311286</c:v>
                </c:pt>
                <c:pt idx="8009">
                  <c:v>1.1232129</c:v>
                </c:pt>
                <c:pt idx="8010">
                  <c:v>0.80414169999999996</c:v>
                </c:pt>
                <c:pt idx="8011">
                  <c:v>0.8141526</c:v>
                </c:pt>
                <c:pt idx="8012">
                  <c:v>0.76268773999999995</c:v>
                </c:pt>
                <c:pt idx="8013">
                  <c:v>0.76793579999999995</c:v>
                </c:pt>
                <c:pt idx="8014">
                  <c:v>0.75961639999999997</c:v>
                </c:pt>
                <c:pt idx="8015">
                  <c:v>0.76908310000000002</c:v>
                </c:pt>
                <c:pt idx="8016">
                  <c:v>0.76765260000000002</c:v>
                </c:pt>
                <c:pt idx="8017">
                  <c:v>0.74125039999999998</c:v>
                </c:pt>
                <c:pt idx="8018">
                  <c:v>0.95028995999999999</c:v>
                </c:pt>
                <c:pt idx="8019">
                  <c:v>0.74698640000000005</c:v>
                </c:pt>
                <c:pt idx="8020">
                  <c:v>0.73946124000000002</c:v>
                </c:pt>
                <c:pt idx="8021">
                  <c:v>0.75301266</c:v>
                </c:pt>
                <c:pt idx="8022">
                  <c:v>0.79114335999999996</c:v>
                </c:pt>
                <c:pt idx="8023">
                  <c:v>0.79447895000000002</c:v>
                </c:pt>
                <c:pt idx="8024">
                  <c:v>0.80284160000000004</c:v>
                </c:pt>
                <c:pt idx="8025">
                  <c:v>0.74878526000000001</c:v>
                </c:pt>
                <c:pt idx="8026">
                  <c:v>0.73296159999999999</c:v>
                </c:pt>
                <c:pt idx="8027">
                  <c:v>0.73646310000000004</c:v>
                </c:pt>
                <c:pt idx="8028">
                  <c:v>0.72650915000000005</c:v>
                </c:pt>
                <c:pt idx="8029">
                  <c:v>0.74329339999999999</c:v>
                </c:pt>
                <c:pt idx="8030">
                  <c:v>0.73734880000000003</c:v>
                </c:pt>
                <c:pt idx="8031">
                  <c:v>0.73827549999999997</c:v>
                </c:pt>
                <c:pt idx="8032">
                  <c:v>0.75679094000000002</c:v>
                </c:pt>
                <c:pt idx="8033">
                  <c:v>0.77954060000000003</c:v>
                </c:pt>
                <c:pt idx="8034">
                  <c:v>0.75269140000000001</c:v>
                </c:pt>
                <c:pt idx="8035">
                  <c:v>0.72599550000000002</c:v>
                </c:pt>
                <c:pt idx="8036">
                  <c:v>0.6987312</c:v>
                </c:pt>
                <c:pt idx="8037">
                  <c:v>0.71766686000000002</c:v>
                </c:pt>
                <c:pt idx="8038">
                  <c:v>0.72015649999999998</c:v>
                </c:pt>
                <c:pt idx="8039">
                  <c:v>0.70104359999999999</c:v>
                </c:pt>
                <c:pt idx="8040">
                  <c:v>0.70616129999999999</c:v>
                </c:pt>
                <c:pt idx="8041">
                  <c:v>0.72316080000000005</c:v>
                </c:pt>
                <c:pt idx="8042">
                  <c:v>0.70711844999999995</c:v>
                </c:pt>
                <c:pt idx="8043">
                  <c:v>0.72425245999999999</c:v>
                </c:pt>
                <c:pt idx="8044">
                  <c:v>0.70956355000000004</c:v>
                </c:pt>
                <c:pt idx="8045">
                  <c:v>0.72036060000000002</c:v>
                </c:pt>
                <c:pt idx="8046">
                  <c:v>0.76681390000000005</c:v>
                </c:pt>
                <c:pt idx="8047">
                  <c:v>0.77344005999999998</c:v>
                </c:pt>
                <c:pt idx="8048">
                  <c:v>0.77516099999999999</c:v>
                </c:pt>
                <c:pt idx="8049">
                  <c:v>0.72502595000000003</c:v>
                </c:pt>
                <c:pt idx="8050">
                  <c:v>0.70414834999999998</c:v>
                </c:pt>
                <c:pt idx="8051">
                  <c:v>0.70729600000000004</c:v>
                </c:pt>
                <c:pt idx="8052">
                  <c:v>0.73192274999999996</c:v>
                </c:pt>
                <c:pt idx="8053">
                  <c:v>0.72004442999999996</c:v>
                </c:pt>
                <c:pt idx="8054">
                  <c:v>0.66940885999999999</c:v>
                </c:pt>
                <c:pt idx="8055">
                  <c:v>0.71086720000000003</c:v>
                </c:pt>
                <c:pt idx="8056">
                  <c:v>0.76815635000000004</c:v>
                </c:pt>
                <c:pt idx="8057">
                  <c:v>0.7582856</c:v>
                </c:pt>
                <c:pt idx="8058">
                  <c:v>0.76326746000000001</c:v>
                </c:pt>
                <c:pt idx="8059">
                  <c:v>0.72858524000000002</c:v>
                </c:pt>
                <c:pt idx="8060">
                  <c:v>0.72540020000000005</c:v>
                </c:pt>
                <c:pt idx="8061">
                  <c:v>0.72837680000000005</c:v>
                </c:pt>
                <c:pt idx="8062">
                  <c:v>0.7314813</c:v>
                </c:pt>
                <c:pt idx="8063">
                  <c:v>0.73555166000000005</c:v>
                </c:pt>
                <c:pt idx="8064">
                  <c:v>0.73378706000000005</c:v>
                </c:pt>
                <c:pt idx="8065">
                  <c:v>0.72809964000000005</c:v>
                </c:pt>
                <c:pt idx="8066">
                  <c:v>0.73624389999999995</c:v>
                </c:pt>
                <c:pt idx="8067">
                  <c:v>0.73228669999999996</c:v>
                </c:pt>
                <c:pt idx="8068">
                  <c:v>0.73217220000000005</c:v>
                </c:pt>
                <c:pt idx="8069">
                  <c:v>0.73581790000000002</c:v>
                </c:pt>
                <c:pt idx="8070">
                  <c:v>0.77595276000000002</c:v>
                </c:pt>
                <c:pt idx="8071">
                  <c:v>0.77874124</c:v>
                </c:pt>
                <c:pt idx="8072">
                  <c:v>0.78248899999999999</c:v>
                </c:pt>
                <c:pt idx="8073">
                  <c:v>0.74531720000000001</c:v>
                </c:pt>
                <c:pt idx="8074">
                  <c:v>0.62761414000000004</c:v>
                </c:pt>
                <c:pt idx="8075">
                  <c:v>0.69667983</c:v>
                </c:pt>
                <c:pt idx="8076">
                  <c:v>0.69525963000000002</c:v>
                </c:pt>
                <c:pt idx="8077">
                  <c:v>0.70888894999999996</c:v>
                </c:pt>
                <c:pt idx="8078">
                  <c:v>0.71965193999999999</c:v>
                </c:pt>
                <c:pt idx="8079">
                  <c:v>0.71382650000000003</c:v>
                </c:pt>
                <c:pt idx="8080">
                  <c:v>0.76783097</c:v>
                </c:pt>
                <c:pt idx="8081">
                  <c:v>0.77291005999999995</c:v>
                </c:pt>
                <c:pt idx="8082">
                  <c:v>0.76801140000000001</c:v>
                </c:pt>
                <c:pt idx="8083">
                  <c:v>0.73783240000000005</c:v>
                </c:pt>
                <c:pt idx="8084">
                  <c:v>0.65076727000000001</c:v>
                </c:pt>
                <c:pt idx="8085">
                  <c:v>0.72456706000000004</c:v>
                </c:pt>
                <c:pt idx="8086">
                  <c:v>0.69387549999999998</c:v>
                </c:pt>
                <c:pt idx="8087">
                  <c:v>0.72014904000000002</c:v>
                </c:pt>
                <c:pt idx="8088">
                  <c:v>0.73075760000000001</c:v>
                </c:pt>
                <c:pt idx="8089">
                  <c:v>0.73294199999999998</c:v>
                </c:pt>
                <c:pt idx="8090">
                  <c:v>0.73073290000000002</c:v>
                </c:pt>
                <c:pt idx="8091">
                  <c:v>0.72397100000000003</c:v>
                </c:pt>
                <c:pt idx="8092">
                  <c:v>0.74574362999999999</c:v>
                </c:pt>
                <c:pt idx="8093">
                  <c:v>0.73484147</c:v>
                </c:pt>
                <c:pt idx="8094">
                  <c:v>0.77382826999999998</c:v>
                </c:pt>
                <c:pt idx="8095">
                  <c:v>0.78061026</c:v>
                </c:pt>
                <c:pt idx="8096">
                  <c:v>0.77809669999999997</c:v>
                </c:pt>
                <c:pt idx="8097">
                  <c:v>0.74070543</c:v>
                </c:pt>
                <c:pt idx="8098">
                  <c:v>0.73995250000000001</c:v>
                </c:pt>
                <c:pt idx="8099">
                  <c:v>0.74116987000000001</c:v>
                </c:pt>
                <c:pt idx="8100">
                  <c:v>0.73639345</c:v>
                </c:pt>
                <c:pt idx="8101">
                  <c:v>0.73403949999999996</c:v>
                </c:pt>
                <c:pt idx="8102">
                  <c:v>0.73812014000000004</c:v>
                </c:pt>
                <c:pt idx="8103">
                  <c:v>0.74448400000000003</c:v>
                </c:pt>
                <c:pt idx="8104">
                  <c:v>0.77345014000000001</c:v>
                </c:pt>
                <c:pt idx="8105">
                  <c:v>0.77590000000000003</c:v>
                </c:pt>
                <c:pt idx="8106">
                  <c:v>0.76811320000000005</c:v>
                </c:pt>
                <c:pt idx="8107">
                  <c:v>0.73492109999999999</c:v>
                </c:pt>
                <c:pt idx="8108">
                  <c:v>0.70243929999999999</c:v>
                </c:pt>
                <c:pt idx="8109">
                  <c:v>0.72228789999999998</c:v>
                </c:pt>
                <c:pt idx="8110">
                  <c:v>0.73180157000000001</c:v>
                </c:pt>
                <c:pt idx="8111">
                  <c:v>0.72658120000000004</c:v>
                </c:pt>
                <c:pt idx="8112">
                  <c:v>0.73534449999999996</c:v>
                </c:pt>
                <c:pt idx="8113">
                  <c:v>0.73781174000000005</c:v>
                </c:pt>
                <c:pt idx="8114">
                  <c:v>0.73340945999999996</c:v>
                </c:pt>
                <c:pt idx="8115">
                  <c:v>0.73069099999999998</c:v>
                </c:pt>
                <c:pt idx="8116">
                  <c:v>0.73458712999999998</c:v>
                </c:pt>
                <c:pt idx="8117">
                  <c:v>0.74122259999999995</c:v>
                </c:pt>
                <c:pt idx="8118">
                  <c:v>0.78567180000000003</c:v>
                </c:pt>
                <c:pt idx="8119">
                  <c:v>0.77921843999999996</c:v>
                </c:pt>
                <c:pt idx="8120">
                  <c:v>0.77513902999999995</c:v>
                </c:pt>
                <c:pt idx="8121">
                  <c:v>0.74914610000000004</c:v>
                </c:pt>
                <c:pt idx="8122">
                  <c:v>0.72372769999999997</c:v>
                </c:pt>
                <c:pt idx="8123">
                  <c:v>0.72192913000000003</c:v>
                </c:pt>
                <c:pt idx="8124">
                  <c:v>0.73041654</c:v>
                </c:pt>
                <c:pt idx="8125">
                  <c:v>0.71526694000000002</c:v>
                </c:pt>
                <c:pt idx="8126">
                  <c:v>0.70295655999999995</c:v>
                </c:pt>
                <c:pt idx="8127">
                  <c:v>0.71923369999999998</c:v>
                </c:pt>
                <c:pt idx="8128">
                  <c:v>0.76662856000000001</c:v>
                </c:pt>
                <c:pt idx="8129">
                  <c:v>0.77477693999999997</c:v>
                </c:pt>
                <c:pt idx="8130">
                  <c:v>0.77146082999999999</c:v>
                </c:pt>
                <c:pt idx="8131">
                  <c:v>0.73316570000000003</c:v>
                </c:pt>
                <c:pt idx="8132">
                  <c:v>0.67064489999999999</c:v>
                </c:pt>
                <c:pt idx="8133">
                  <c:v>0.71065920000000005</c:v>
                </c:pt>
                <c:pt idx="8134">
                  <c:v>0.70597900000000002</c:v>
                </c:pt>
                <c:pt idx="8135">
                  <c:v>0.71436350000000004</c:v>
                </c:pt>
                <c:pt idx="8136">
                  <c:v>0.71839445999999996</c:v>
                </c:pt>
                <c:pt idx="8137">
                  <c:v>0.71526604999999999</c:v>
                </c:pt>
                <c:pt idx="8138">
                  <c:v>0.71327169999999995</c:v>
                </c:pt>
                <c:pt idx="8139">
                  <c:v>0.71411729999999995</c:v>
                </c:pt>
                <c:pt idx="8140">
                  <c:v>0.74155605000000002</c:v>
                </c:pt>
                <c:pt idx="8141">
                  <c:v>0.73708810000000002</c:v>
                </c:pt>
                <c:pt idx="8142">
                  <c:v>0.78270494999999995</c:v>
                </c:pt>
                <c:pt idx="8143">
                  <c:v>0.78740555000000001</c:v>
                </c:pt>
                <c:pt idx="8144">
                  <c:v>0.78032625</c:v>
                </c:pt>
                <c:pt idx="8145">
                  <c:v>0.74731190000000003</c:v>
                </c:pt>
                <c:pt idx="8146">
                  <c:v>0.71688719999999995</c:v>
                </c:pt>
                <c:pt idx="8147">
                  <c:v>0.70547729999999997</c:v>
                </c:pt>
                <c:pt idx="8148">
                  <c:v>0.67153423999999995</c:v>
                </c:pt>
                <c:pt idx="8149">
                  <c:v>0.6903996</c:v>
                </c:pt>
                <c:pt idx="8150">
                  <c:v>0.75177103000000001</c:v>
                </c:pt>
                <c:pt idx="8151">
                  <c:v>0.77448284999999994</c:v>
                </c:pt>
                <c:pt idx="8152">
                  <c:v>0.79734930000000004</c:v>
                </c:pt>
                <c:pt idx="8153">
                  <c:v>0.79170470000000004</c:v>
                </c:pt>
                <c:pt idx="8154">
                  <c:v>1.0884864000000001</c:v>
                </c:pt>
                <c:pt idx="8155">
                  <c:v>0.76916145999999996</c:v>
                </c:pt>
                <c:pt idx="8156">
                  <c:v>0.74791070000000004</c:v>
                </c:pt>
                <c:pt idx="8157">
                  <c:v>0.74479200000000001</c:v>
                </c:pt>
                <c:pt idx="8158">
                  <c:v>0.76129590000000003</c:v>
                </c:pt>
                <c:pt idx="8159">
                  <c:v>0.74699223000000003</c:v>
                </c:pt>
                <c:pt idx="8160">
                  <c:v>0.73279165999999996</c:v>
                </c:pt>
                <c:pt idx="8161">
                  <c:v>0.75995500000000005</c:v>
                </c:pt>
                <c:pt idx="8162">
                  <c:v>0.75402223999999995</c:v>
                </c:pt>
                <c:pt idx="8163">
                  <c:v>0.74996775000000004</c:v>
                </c:pt>
                <c:pt idx="8164">
                  <c:v>0.74250349999999998</c:v>
                </c:pt>
                <c:pt idx="8165">
                  <c:v>0.75908076999999996</c:v>
                </c:pt>
                <c:pt idx="8166">
                  <c:v>0.79588084999999997</c:v>
                </c:pt>
                <c:pt idx="8167">
                  <c:v>1.0183538000000001</c:v>
                </c:pt>
                <c:pt idx="8168">
                  <c:v>0.79254866000000002</c:v>
                </c:pt>
                <c:pt idx="8169">
                  <c:v>0.74635994000000005</c:v>
                </c:pt>
                <c:pt idx="8170">
                  <c:v>0.72853964999999998</c:v>
                </c:pt>
                <c:pt idx="8171">
                  <c:v>0.73410344000000005</c:v>
                </c:pt>
                <c:pt idx="8172">
                  <c:v>0.679095</c:v>
                </c:pt>
                <c:pt idx="8173">
                  <c:v>0.66451289999999996</c:v>
                </c:pt>
                <c:pt idx="8174">
                  <c:v>0.69114010000000003</c:v>
                </c:pt>
                <c:pt idx="8175">
                  <c:v>0.68249859999999996</c:v>
                </c:pt>
                <c:pt idx="8176">
                  <c:v>0.77441572999999997</c:v>
                </c:pt>
                <c:pt idx="8177">
                  <c:v>0.78971939999999996</c:v>
                </c:pt>
                <c:pt idx="8178">
                  <c:v>0.78535370000000004</c:v>
                </c:pt>
                <c:pt idx="8179">
                  <c:v>0.76411739999999995</c:v>
                </c:pt>
                <c:pt idx="8180">
                  <c:v>0.73885630000000002</c:v>
                </c:pt>
                <c:pt idx="8181">
                  <c:v>0.74345640000000002</c:v>
                </c:pt>
                <c:pt idx="8182">
                  <c:v>0.99239089999999996</c:v>
                </c:pt>
                <c:pt idx="8183">
                  <c:v>0.75735569999999997</c:v>
                </c:pt>
                <c:pt idx="8184">
                  <c:v>0.74862605000000004</c:v>
                </c:pt>
                <c:pt idx="8185">
                  <c:v>0.75373710000000005</c:v>
                </c:pt>
                <c:pt idx="8186">
                  <c:v>0.76979613000000002</c:v>
                </c:pt>
                <c:pt idx="8187">
                  <c:v>0.77258850000000001</c:v>
                </c:pt>
                <c:pt idx="8188">
                  <c:v>0.7632949</c:v>
                </c:pt>
                <c:pt idx="8189">
                  <c:v>0.77662019999999998</c:v>
                </c:pt>
                <c:pt idx="8190">
                  <c:v>0.79845759999999999</c:v>
                </c:pt>
                <c:pt idx="8191">
                  <c:v>0.80080103999999996</c:v>
                </c:pt>
                <c:pt idx="8192">
                  <c:v>0.79888886000000003</c:v>
                </c:pt>
                <c:pt idx="8193">
                  <c:v>0.75870680000000001</c:v>
                </c:pt>
                <c:pt idx="8194">
                  <c:v>0.70511853999999996</c:v>
                </c:pt>
                <c:pt idx="8195">
                  <c:v>0.66412382999999997</c:v>
                </c:pt>
                <c:pt idx="8196">
                  <c:v>0.63838565000000003</c:v>
                </c:pt>
                <c:pt idx="8197">
                  <c:v>0.60674214000000004</c:v>
                </c:pt>
                <c:pt idx="8198">
                  <c:v>0.63229729999999995</c:v>
                </c:pt>
                <c:pt idx="8199">
                  <c:v>0.71768504</c:v>
                </c:pt>
                <c:pt idx="8200">
                  <c:v>0.77286105999999999</c:v>
                </c:pt>
                <c:pt idx="8201">
                  <c:v>0.78108233000000005</c:v>
                </c:pt>
                <c:pt idx="8202">
                  <c:v>0.78535889999999997</c:v>
                </c:pt>
                <c:pt idx="8203">
                  <c:v>0.76754699999999998</c:v>
                </c:pt>
                <c:pt idx="8204">
                  <c:v>0.73962819999999996</c:v>
                </c:pt>
                <c:pt idx="8205">
                  <c:v>0.74167019999999995</c:v>
                </c:pt>
                <c:pt idx="8206">
                  <c:v>0.74735563999999999</c:v>
                </c:pt>
                <c:pt idx="8207">
                  <c:v>0.73240470000000002</c:v>
                </c:pt>
                <c:pt idx="8208">
                  <c:v>0.85655570000000003</c:v>
                </c:pt>
                <c:pt idx="8209">
                  <c:v>0.96623254000000003</c:v>
                </c:pt>
                <c:pt idx="8210">
                  <c:v>0.96482884999999996</c:v>
                </c:pt>
                <c:pt idx="8211">
                  <c:v>1.0453682</c:v>
                </c:pt>
                <c:pt idx="8212">
                  <c:v>1.0437194000000001</c:v>
                </c:pt>
                <c:pt idx="8213">
                  <c:v>1.0489565999999999</c:v>
                </c:pt>
                <c:pt idx="8214">
                  <c:v>1.0937463999999999</c:v>
                </c:pt>
                <c:pt idx="8215">
                  <c:v>0.86206819999999995</c:v>
                </c:pt>
                <c:pt idx="8216">
                  <c:v>0.86030227000000004</c:v>
                </c:pt>
                <c:pt idx="8217">
                  <c:v>0.75798869999999996</c:v>
                </c:pt>
                <c:pt idx="8218">
                  <c:v>0.71793854000000001</c:v>
                </c:pt>
                <c:pt idx="8219">
                  <c:v>0.68485034</c:v>
                </c:pt>
                <c:pt idx="8220">
                  <c:v>0.66701949999999999</c:v>
                </c:pt>
                <c:pt idx="8221">
                  <c:v>0.64325964000000002</c:v>
                </c:pt>
                <c:pt idx="8222">
                  <c:v>0.69248253000000004</c:v>
                </c:pt>
                <c:pt idx="8223">
                  <c:v>0.70139176000000003</c:v>
                </c:pt>
                <c:pt idx="8224">
                  <c:v>0.77152854000000004</c:v>
                </c:pt>
                <c:pt idx="8225">
                  <c:v>0.78378990000000004</c:v>
                </c:pt>
                <c:pt idx="8226">
                  <c:v>0.7785938</c:v>
                </c:pt>
                <c:pt idx="8227">
                  <c:v>0.76508620000000005</c:v>
                </c:pt>
                <c:pt idx="8228">
                  <c:v>0.73004910000000001</c:v>
                </c:pt>
                <c:pt idx="8229">
                  <c:v>0.74572510000000003</c:v>
                </c:pt>
                <c:pt idx="8230">
                  <c:v>0.72916037</c:v>
                </c:pt>
                <c:pt idx="8231">
                  <c:v>0.74069065000000001</c:v>
                </c:pt>
                <c:pt idx="8232">
                  <c:v>0.81250500000000003</c:v>
                </c:pt>
                <c:pt idx="8233">
                  <c:v>0.76540079999999999</c:v>
                </c:pt>
                <c:pt idx="8234">
                  <c:v>0.91643470000000005</c:v>
                </c:pt>
                <c:pt idx="8235">
                  <c:v>0.75719630000000004</c:v>
                </c:pt>
                <c:pt idx="8236">
                  <c:v>1.0581685999999999</c:v>
                </c:pt>
                <c:pt idx="8237">
                  <c:v>0.77555025</c:v>
                </c:pt>
                <c:pt idx="8238">
                  <c:v>0.79752403000000005</c:v>
                </c:pt>
                <c:pt idx="8239">
                  <c:v>0.80318003999999998</c:v>
                </c:pt>
                <c:pt idx="8240">
                  <c:v>1.0917432</c:v>
                </c:pt>
                <c:pt idx="8241">
                  <c:v>0.75287630000000005</c:v>
                </c:pt>
                <c:pt idx="8242">
                  <c:v>0.87385820000000003</c:v>
                </c:pt>
                <c:pt idx="8243">
                  <c:v>0.71402049999999995</c:v>
                </c:pt>
                <c:pt idx="8244">
                  <c:v>0.70837234999999998</c:v>
                </c:pt>
                <c:pt idx="8245">
                  <c:v>0.71297692999999995</c:v>
                </c:pt>
                <c:pt idx="8246">
                  <c:v>0.71768754999999995</c:v>
                </c:pt>
                <c:pt idx="8247">
                  <c:v>0.73719805000000005</c:v>
                </c:pt>
                <c:pt idx="8248">
                  <c:v>0.78427979999999997</c:v>
                </c:pt>
                <c:pt idx="8249">
                  <c:v>0.79148185000000004</c:v>
                </c:pt>
                <c:pt idx="8250">
                  <c:v>0.96783490000000005</c:v>
                </c:pt>
                <c:pt idx="8251">
                  <c:v>1.0534204</c:v>
                </c:pt>
                <c:pt idx="8252">
                  <c:v>1.041431</c:v>
                </c:pt>
                <c:pt idx="8253">
                  <c:v>1.0458087</c:v>
                </c:pt>
                <c:pt idx="8254">
                  <c:v>0.91868954999999997</c:v>
                </c:pt>
                <c:pt idx="8255">
                  <c:v>0.74631596</c:v>
                </c:pt>
                <c:pt idx="8256">
                  <c:v>0.76329670000000005</c:v>
                </c:pt>
                <c:pt idx="8257">
                  <c:v>1.0113074</c:v>
                </c:pt>
                <c:pt idx="8258">
                  <c:v>1.0159566</c:v>
                </c:pt>
                <c:pt idx="8259">
                  <c:v>0.99693995999999996</c:v>
                </c:pt>
                <c:pt idx="8260">
                  <c:v>1.0592531999999999</c:v>
                </c:pt>
                <c:pt idx="8261">
                  <c:v>1.0568968999999999</c:v>
                </c:pt>
                <c:pt idx="8262">
                  <c:v>1.0911919999999999</c:v>
                </c:pt>
                <c:pt idx="8263">
                  <c:v>0.88486399999999998</c:v>
                </c:pt>
                <c:pt idx="8264">
                  <c:v>1.1025862</c:v>
                </c:pt>
                <c:pt idx="8265">
                  <c:v>1.085521</c:v>
                </c:pt>
                <c:pt idx="8266">
                  <c:v>1.0196273</c:v>
                </c:pt>
                <c:pt idx="8267">
                  <c:v>0.75840943999999999</c:v>
                </c:pt>
                <c:pt idx="8268">
                  <c:v>0.75636524000000005</c:v>
                </c:pt>
                <c:pt idx="8269">
                  <c:v>0.7697444</c:v>
                </c:pt>
                <c:pt idx="8270">
                  <c:v>1.0290691000000001</c:v>
                </c:pt>
                <c:pt idx="8271">
                  <c:v>1.0431938999999999</c:v>
                </c:pt>
                <c:pt idx="8272">
                  <c:v>1.0914033999999999</c:v>
                </c:pt>
                <c:pt idx="8273">
                  <c:v>1.0963917000000001</c:v>
                </c:pt>
                <c:pt idx="8274">
                  <c:v>0.79811823000000004</c:v>
                </c:pt>
                <c:pt idx="8275">
                  <c:v>1.0401225999999999</c:v>
                </c:pt>
                <c:pt idx="8276">
                  <c:v>1.0090743</c:v>
                </c:pt>
                <c:pt idx="8277">
                  <c:v>1.0280845000000001</c:v>
                </c:pt>
                <c:pt idx="8278">
                  <c:v>1.0338841999999999</c:v>
                </c:pt>
                <c:pt idx="8279">
                  <c:v>1.0401659999999999</c:v>
                </c:pt>
                <c:pt idx="8280">
                  <c:v>1.0490489000000001</c:v>
                </c:pt>
                <c:pt idx="8281">
                  <c:v>1.0554121999999999</c:v>
                </c:pt>
                <c:pt idx="8282">
                  <c:v>1.0506266</c:v>
                </c:pt>
                <c:pt idx="8283">
                  <c:v>1.0523553000000001</c:v>
                </c:pt>
                <c:pt idx="8284">
                  <c:v>1.0516163000000001</c:v>
                </c:pt>
                <c:pt idx="8285">
                  <c:v>1.0588632</c:v>
                </c:pt>
                <c:pt idx="8286">
                  <c:v>1.0948727</c:v>
                </c:pt>
                <c:pt idx="8287">
                  <c:v>1.0964824</c:v>
                </c:pt>
                <c:pt idx="8288">
                  <c:v>1.0896562000000001</c:v>
                </c:pt>
                <c:pt idx="8289">
                  <c:v>1.0357080000000001</c:v>
                </c:pt>
                <c:pt idx="8290">
                  <c:v>0.87185550000000001</c:v>
                </c:pt>
                <c:pt idx="8291">
                  <c:v>0.71869939999999999</c:v>
                </c:pt>
                <c:pt idx="8292">
                  <c:v>0.91529154999999995</c:v>
                </c:pt>
                <c:pt idx="8293">
                  <c:v>0.82279307000000002</c:v>
                </c:pt>
                <c:pt idx="8294">
                  <c:v>0.73040530000000004</c:v>
                </c:pt>
                <c:pt idx="8295">
                  <c:v>0.90082379999999995</c:v>
                </c:pt>
                <c:pt idx="8296">
                  <c:v>0.77908485999999999</c:v>
                </c:pt>
                <c:pt idx="8297">
                  <c:v>0.78091189999999999</c:v>
                </c:pt>
                <c:pt idx="8298">
                  <c:v>0.77054670000000003</c:v>
                </c:pt>
                <c:pt idx="8299">
                  <c:v>0.72893786000000005</c:v>
                </c:pt>
                <c:pt idx="8300">
                  <c:v>0.69691820000000004</c:v>
                </c:pt>
                <c:pt idx="8301">
                  <c:v>0.70632105999999995</c:v>
                </c:pt>
                <c:pt idx="8302">
                  <c:v>0.7149278</c:v>
                </c:pt>
                <c:pt idx="8303">
                  <c:v>0.71877460000000004</c:v>
                </c:pt>
                <c:pt idx="8304">
                  <c:v>0.73055239999999999</c:v>
                </c:pt>
                <c:pt idx="8305">
                  <c:v>0.79102600000000001</c:v>
                </c:pt>
                <c:pt idx="8306">
                  <c:v>0.74075234000000001</c:v>
                </c:pt>
                <c:pt idx="8307">
                  <c:v>0.74680809999999997</c:v>
                </c:pt>
                <c:pt idx="8308">
                  <c:v>0.7487142</c:v>
                </c:pt>
                <c:pt idx="8309">
                  <c:v>0.75611687000000005</c:v>
                </c:pt>
                <c:pt idx="8310">
                  <c:v>0.79059109999999999</c:v>
                </c:pt>
                <c:pt idx="8311">
                  <c:v>0.79349804000000002</c:v>
                </c:pt>
                <c:pt idx="8312">
                  <c:v>0.78851709999999997</c:v>
                </c:pt>
                <c:pt idx="8313">
                  <c:v>0.74902199999999997</c:v>
                </c:pt>
                <c:pt idx="8314">
                  <c:v>0.69261819999999996</c:v>
                </c:pt>
                <c:pt idx="8315">
                  <c:v>0.64189136000000002</c:v>
                </c:pt>
                <c:pt idx="8316">
                  <c:v>0.65457719999999997</c:v>
                </c:pt>
                <c:pt idx="8317">
                  <c:v>0.63082669999999996</c:v>
                </c:pt>
                <c:pt idx="8318">
                  <c:v>0.63191759999999997</c:v>
                </c:pt>
                <c:pt idx="8319">
                  <c:v>0.67409439999999998</c:v>
                </c:pt>
                <c:pt idx="8320">
                  <c:v>0.77090329999999996</c:v>
                </c:pt>
                <c:pt idx="8321">
                  <c:v>0.76393120000000003</c:v>
                </c:pt>
                <c:pt idx="8322">
                  <c:v>0.74881699999999995</c:v>
                </c:pt>
                <c:pt idx="8323">
                  <c:v>0.70169329999999996</c:v>
                </c:pt>
                <c:pt idx="8324">
                  <c:v>0.52071730000000005</c:v>
                </c:pt>
                <c:pt idx="8325">
                  <c:v>0.68517870000000003</c:v>
                </c:pt>
                <c:pt idx="8326">
                  <c:v>0.67439954999999996</c:v>
                </c:pt>
                <c:pt idx="8327">
                  <c:v>0.68300430000000001</c:v>
                </c:pt>
                <c:pt idx="8328">
                  <c:v>0.69513415999999995</c:v>
                </c:pt>
                <c:pt idx="8329">
                  <c:v>0.74349624000000003</c:v>
                </c:pt>
                <c:pt idx="8330">
                  <c:v>0.62003399999999997</c:v>
                </c:pt>
                <c:pt idx="8331">
                  <c:v>0.69580554999999999</c:v>
                </c:pt>
                <c:pt idx="8332">
                  <c:v>0.6984224</c:v>
                </c:pt>
                <c:pt idx="8333">
                  <c:v>0.7105977</c:v>
                </c:pt>
                <c:pt idx="8334">
                  <c:v>0.76965689999999998</c:v>
                </c:pt>
                <c:pt idx="8335">
                  <c:v>0.76790190000000003</c:v>
                </c:pt>
                <c:pt idx="8336">
                  <c:v>0.76839066</c:v>
                </c:pt>
                <c:pt idx="8337">
                  <c:v>0.73033680000000001</c:v>
                </c:pt>
                <c:pt idx="8338">
                  <c:v>0.65723229999999999</c:v>
                </c:pt>
                <c:pt idx="8339">
                  <c:v>0.57929889999999995</c:v>
                </c:pt>
                <c:pt idx="8340">
                  <c:v>0.53299635999999995</c:v>
                </c:pt>
                <c:pt idx="8341">
                  <c:v>0.47331613</c:v>
                </c:pt>
                <c:pt idx="8342">
                  <c:v>0.59043979999999996</c:v>
                </c:pt>
                <c:pt idx="8343">
                  <c:v>0.70626800000000001</c:v>
                </c:pt>
                <c:pt idx="8344">
                  <c:v>0.77154714000000002</c:v>
                </c:pt>
                <c:pt idx="8345">
                  <c:v>0.76021799999999995</c:v>
                </c:pt>
                <c:pt idx="8346">
                  <c:v>0.75091779999999997</c:v>
                </c:pt>
                <c:pt idx="8347">
                  <c:v>0.66556126000000004</c:v>
                </c:pt>
                <c:pt idx="8348">
                  <c:v>0.65059703999999996</c:v>
                </c:pt>
                <c:pt idx="8349">
                  <c:v>0.6329996</c:v>
                </c:pt>
                <c:pt idx="8350">
                  <c:v>0.66234504999999999</c:v>
                </c:pt>
                <c:pt idx="8351">
                  <c:v>0.68117640000000002</c:v>
                </c:pt>
                <c:pt idx="8352">
                  <c:v>0.69462305000000002</c:v>
                </c:pt>
                <c:pt idx="8353">
                  <c:v>0.69211495000000001</c:v>
                </c:pt>
                <c:pt idx="8354">
                  <c:v>0.69033</c:v>
                </c:pt>
                <c:pt idx="8355">
                  <c:v>0.70198539999999998</c:v>
                </c:pt>
                <c:pt idx="8356">
                  <c:v>0.69061260000000002</c:v>
                </c:pt>
                <c:pt idx="8357">
                  <c:v>0.72270959999999995</c:v>
                </c:pt>
                <c:pt idx="8358">
                  <c:v>0.76441590000000004</c:v>
                </c:pt>
                <c:pt idx="8359">
                  <c:v>1.0942168000000001</c:v>
                </c:pt>
                <c:pt idx="8360">
                  <c:v>0.78528153999999994</c:v>
                </c:pt>
                <c:pt idx="8361">
                  <c:v>0.74450654000000005</c:v>
                </c:pt>
                <c:pt idx="8362">
                  <c:v>0.72655910000000001</c:v>
                </c:pt>
                <c:pt idx="8363">
                  <c:v>0.70497770000000004</c:v>
                </c:pt>
                <c:pt idx="8364">
                  <c:v>0.5933775</c:v>
                </c:pt>
                <c:pt idx="8365">
                  <c:v>0.73680323000000003</c:v>
                </c:pt>
                <c:pt idx="8366">
                  <c:v>0.71986972999999999</c:v>
                </c:pt>
                <c:pt idx="8367">
                  <c:v>0.70921000000000001</c:v>
                </c:pt>
                <c:pt idx="8368">
                  <c:v>0.76292247000000002</c:v>
                </c:pt>
                <c:pt idx="8369">
                  <c:v>0.78234559999999997</c:v>
                </c:pt>
                <c:pt idx="8370">
                  <c:v>0.79166170000000002</c:v>
                </c:pt>
                <c:pt idx="8371">
                  <c:v>0.72874545999999996</c:v>
                </c:pt>
                <c:pt idx="8372">
                  <c:v>0.70928740000000001</c:v>
                </c:pt>
                <c:pt idx="8373">
                  <c:v>0.72486483999999995</c:v>
                </c:pt>
                <c:pt idx="8374">
                  <c:v>0.73931676000000002</c:v>
                </c:pt>
                <c:pt idx="8375">
                  <c:v>0.74262819999999996</c:v>
                </c:pt>
                <c:pt idx="8376">
                  <c:v>0.73523930000000004</c:v>
                </c:pt>
                <c:pt idx="8377">
                  <c:v>0.82054340000000003</c:v>
                </c:pt>
                <c:pt idx="8378">
                  <c:v>0.74879090000000004</c:v>
                </c:pt>
                <c:pt idx="8379">
                  <c:v>0.73965055000000002</c:v>
                </c:pt>
                <c:pt idx="8380">
                  <c:v>0.74282049999999999</c:v>
                </c:pt>
                <c:pt idx="8381">
                  <c:v>1.0055924999999999</c:v>
                </c:pt>
                <c:pt idx="8382">
                  <c:v>0.78315014000000005</c:v>
                </c:pt>
                <c:pt idx="8383">
                  <c:v>0.78212579999999998</c:v>
                </c:pt>
                <c:pt idx="8384">
                  <c:v>0.78284849999999995</c:v>
                </c:pt>
                <c:pt idx="8385">
                  <c:v>0.7458169</c:v>
                </c:pt>
                <c:pt idx="8386">
                  <c:v>0.70822114000000003</c:v>
                </c:pt>
                <c:pt idx="8387">
                  <c:v>0.73828110000000002</c:v>
                </c:pt>
                <c:pt idx="8388">
                  <c:v>0.73417909999999997</c:v>
                </c:pt>
                <c:pt idx="8389">
                  <c:v>0.73464965999999998</c:v>
                </c:pt>
                <c:pt idx="8390">
                  <c:v>0.72875120000000004</c:v>
                </c:pt>
                <c:pt idx="8391">
                  <c:v>0.74942297000000002</c:v>
                </c:pt>
                <c:pt idx="8392">
                  <c:v>0.78467595999999995</c:v>
                </c:pt>
                <c:pt idx="8393">
                  <c:v>0.76657856000000002</c:v>
                </c:pt>
                <c:pt idx="8394">
                  <c:v>0.77677879999999999</c:v>
                </c:pt>
                <c:pt idx="8395">
                  <c:v>0.75024223000000001</c:v>
                </c:pt>
                <c:pt idx="8396">
                  <c:v>0.74677693999999994</c:v>
                </c:pt>
                <c:pt idx="8397">
                  <c:v>0.75027690000000002</c:v>
                </c:pt>
                <c:pt idx="8398">
                  <c:v>0.74998909999999996</c:v>
                </c:pt>
                <c:pt idx="8399">
                  <c:v>0.73915189999999997</c:v>
                </c:pt>
                <c:pt idx="8400">
                  <c:v>0.73641000000000001</c:v>
                </c:pt>
                <c:pt idx="8401">
                  <c:v>1.0422716999999999</c:v>
                </c:pt>
                <c:pt idx="8402">
                  <c:v>0.74488600000000005</c:v>
                </c:pt>
                <c:pt idx="8403">
                  <c:v>0.74837284999999998</c:v>
                </c:pt>
                <c:pt idx="8404">
                  <c:v>0.75071849999999996</c:v>
                </c:pt>
                <c:pt idx="8405">
                  <c:v>0.74555930000000004</c:v>
                </c:pt>
                <c:pt idx="8406">
                  <c:v>0.78378720000000002</c:v>
                </c:pt>
                <c:pt idx="8407">
                  <c:v>0.79001456000000003</c:v>
                </c:pt>
                <c:pt idx="8408">
                  <c:v>0.78244214999999995</c:v>
                </c:pt>
                <c:pt idx="8409">
                  <c:v>0.72719509999999998</c:v>
                </c:pt>
                <c:pt idx="8410">
                  <c:v>0.70494336000000002</c:v>
                </c:pt>
                <c:pt idx="8411">
                  <c:v>0.64368639999999999</c:v>
                </c:pt>
                <c:pt idx="8412">
                  <c:v>0.64518874999999998</c:v>
                </c:pt>
                <c:pt idx="8413">
                  <c:v>0.66590859999999996</c:v>
                </c:pt>
                <c:pt idx="8414">
                  <c:v>0.66389525000000005</c:v>
                </c:pt>
                <c:pt idx="8415">
                  <c:v>0.72055559999999996</c:v>
                </c:pt>
                <c:pt idx="8416">
                  <c:v>0.7661348</c:v>
                </c:pt>
                <c:pt idx="8417">
                  <c:v>0.77937970000000001</c:v>
                </c:pt>
                <c:pt idx="8418">
                  <c:v>0.76757293999999998</c:v>
                </c:pt>
                <c:pt idx="8419">
                  <c:v>0.73298180000000002</c:v>
                </c:pt>
                <c:pt idx="8420">
                  <c:v>0.68546300000000004</c:v>
                </c:pt>
                <c:pt idx="8421">
                  <c:v>0.6948358</c:v>
                </c:pt>
                <c:pt idx="8422">
                  <c:v>0.68743043999999998</c:v>
                </c:pt>
                <c:pt idx="8423">
                  <c:v>0.70483494000000002</c:v>
                </c:pt>
                <c:pt idx="8424">
                  <c:v>0.70694464000000001</c:v>
                </c:pt>
                <c:pt idx="8425">
                  <c:v>0.71193890000000004</c:v>
                </c:pt>
                <c:pt idx="8426">
                  <c:v>0.72336495000000001</c:v>
                </c:pt>
                <c:pt idx="8427">
                  <c:v>0.73219924999999997</c:v>
                </c:pt>
                <c:pt idx="8428">
                  <c:v>0.74669280000000005</c:v>
                </c:pt>
                <c:pt idx="8429">
                  <c:v>0.72485599999999994</c:v>
                </c:pt>
                <c:pt idx="8430">
                  <c:v>0.77596920000000003</c:v>
                </c:pt>
                <c:pt idx="8431">
                  <c:v>0.78438739999999996</c:v>
                </c:pt>
                <c:pt idx="8432">
                  <c:v>0.78326830000000003</c:v>
                </c:pt>
                <c:pt idx="8433">
                  <c:v>0.73169720000000005</c:v>
                </c:pt>
                <c:pt idx="8434">
                  <c:v>0.68124753000000005</c:v>
                </c:pt>
                <c:pt idx="8435">
                  <c:v>0.64742520000000003</c:v>
                </c:pt>
                <c:pt idx="8436">
                  <c:v>0.54583603000000003</c:v>
                </c:pt>
                <c:pt idx="8437">
                  <c:v>0.58737850000000003</c:v>
                </c:pt>
                <c:pt idx="8438">
                  <c:v>0.54229309999999997</c:v>
                </c:pt>
                <c:pt idx="8439">
                  <c:v>0.70155210000000001</c:v>
                </c:pt>
                <c:pt idx="8440">
                  <c:v>0.76839230000000003</c:v>
                </c:pt>
                <c:pt idx="8441">
                  <c:v>0.77387070000000002</c:v>
                </c:pt>
                <c:pt idx="8442">
                  <c:v>0.77910760000000001</c:v>
                </c:pt>
                <c:pt idx="8443">
                  <c:v>0.74900186000000002</c:v>
                </c:pt>
                <c:pt idx="8444">
                  <c:v>0.72767499999999996</c:v>
                </c:pt>
                <c:pt idx="8445">
                  <c:v>0.72373699999999996</c:v>
                </c:pt>
                <c:pt idx="8446">
                  <c:v>0.74250006999999996</c:v>
                </c:pt>
                <c:pt idx="8447">
                  <c:v>0.74870720000000002</c:v>
                </c:pt>
                <c:pt idx="8448">
                  <c:v>0.74294740000000004</c:v>
                </c:pt>
                <c:pt idx="8449">
                  <c:v>0.74865806000000001</c:v>
                </c:pt>
                <c:pt idx="8450">
                  <c:v>1.0020279000000001</c:v>
                </c:pt>
                <c:pt idx="8451">
                  <c:v>1.0294296999999999</c:v>
                </c:pt>
                <c:pt idx="8452">
                  <c:v>0.76778880000000005</c:v>
                </c:pt>
                <c:pt idx="8453">
                  <c:v>0.87791960000000002</c:v>
                </c:pt>
                <c:pt idx="8454">
                  <c:v>0.82337176999999995</c:v>
                </c:pt>
                <c:pt idx="8455">
                  <c:v>0.96667873999999998</c:v>
                </c:pt>
                <c:pt idx="8456">
                  <c:v>0.85274660000000002</c:v>
                </c:pt>
                <c:pt idx="8457">
                  <c:v>0.87561029999999995</c:v>
                </c:pt>
                <c:pt idx="8458">
                  <c:v>0.73684890000000003</c:v>
                </c:pt>
                <c:pt idx="8459">
                  <c:v>0.89926123999999996</c:v>
                </c:pt>
                <c:pt idx="8460">
                  <c:v>0.73753369999999996</c:v>
                </c:pt>
                <c:pt idx="8461">
                  <c:v>0.76588389999999995</c:v>
                </c:pt>
                <c:pt idx="8462">
                  <c:v>0.93122333000000002</c:v>
                </c:pt>
                <c:pt idx="8463">
                  <c:v>0.83960060000000003</c:v>
                </c:pt>
                <c:pt idx="8464">
                  <c:v>0.79523540000000004</c:v>
                </c:pt>
                <c:pt idx="8465">
                  <c:v>0.81131869999999995</c:v>
                </c:pt>
                <c:pt idx="8466">
                  <c:v>0.79519355000000003</c:v>
                </c:pt>
                <c:pt idx="8467">
                  <c:v>0.80867319999999998</c:v>
                </c:pt>
                <c:pt idx="8468">
                  <c:v>0.73110043999999996</c:v>
                </c:pt>
                <c:pt idx="8469">
                  <c:v>0.92787606</c:v>
                </c:pt>
                <c:pt idx="8470">
                  <c:v>1.0252976</c:v>
                </c:pt>
                <c:pt idx="8471">
                  <c:v>1.0333498999999999</c:v>
                </c:pt>
                <c:pt idx="8472">
                  <c:v>1.0491298</c:v>
                </c:pt>
                <c:pt idx="8473">
                  <c:v>1.0539721</c:v>
                </c:pt>
                <c:pt idx="8474">
                  <c:v>0.85344713999999999</c:v>
                </c:pt>
                <c:pt idx="8475">
                  <c:v>0.76704079999999997</c:v>
                </c:pt>
                <c:pt idx="8476">
                  <c:v>0.78013169999999998</c:v>
                </c:pt>
                <c:pt idx="8477">
                  <c:v>1.0495319000000001</c:v>
                </c:pt>
                <c:pt idx="8478">
                  <c:v>1.0470756000000001</c:v>
                </c:pt>
                <c:pt idx="8479">
                  <c:v>0.84911210000000004</c:v>
                </c:pt>
                <c:pt idx="8480">
                  <c:v>1.0935876</c:v>
                </c:pt>
                <c:pt idx="8481">
                  <c:v>1.0584685</c:v>
                </c:pt>
                <c:pt idx="8482">
                  <c:v>0.74893779999999999</c:v>
                </c:pt>
                <c:pt idx="8483">
                  <c:v>0.73282119999999995</c:v>
                </c:pt>
                <c:pt idx="8484">
                  <c:v>0.72775376000000003</c:v>
                </c:pt>
                <c:pt idx="8485">
                  <c:v>0.72920569999999996</c:v>
                </c:pt>
                <c:pt idx="8486">
                  <c:v>0.72848270000000004</c:v>
                </c:pt>
                <c:pt idx="8487">
                  <c:v>0.74379589999999995</c:v>
                </c:pt>
                <c:pt idx="8488">
                  <c:v>0.78992050000000003</c:v>
                </c:pt>
                <c:pt idx="8489">
                  <c:v>0.79185384999999997</c:v>
                </c:pt>
                <c:pt idx="8490">
                  <c:v>0.79318606999999997</c:v>
                </c:pt>
                <c:pt idx="8491">
                  <c:v>0.76928364999999999</c:v>
                </c:pt>
                <c:pt idx="8492">
                  <c:v>1.0283616</c:v>
                </c:pt>
                <c:pt idx="8493">
                  <c:v>1.037474</c:v>
                </c:pt>
                <c:pt idx="8494">
                  <c:v>0.95916325000000002</c:v>
                </c:pt>
                <c:pt idx="8495">
                  <c:v>0.79715513999999998</c:v>
                </c:pt>
                <c:pt idx="8496">
                  <c:v>0.78532594</c:v>
                </c:pt>
                <c:pt idx="8497">
                  <c:v>0.73987259999999999</c:v>
                </c:pt>
                <c:pt idx="8498">
                  <c:v>0.90616154999999998</c:v>
                </c:pt>
                <c:pt idx="8499">
                  <c:v>1.0337442999999999</c:v>
                </c:pt>
                <c:pt idx="8500">
                  <c:v>1.0170893999999999</c:v>
                </c:pt>
                <c:pt idx="8501">
                  <c:v>0.74124526999999996</c:v>
                </c:pt>
                <c:pt idx="8502">
                  <c:v>0.79141530000000004</c:v>
                </c:pt>
                <c:pt idx="8503">
                  <c:v>0.79663616000000004</c:v>
                </c:pt>
                <c:pt idx="8504">
                  <c:v>0.93055529999999997</c:v>
                </c:pt>
                <c:pt idx="8505">
                  <c:v>0.9067151</c:v>
                </c:pt>
                <c:pt idx="8506">
                  <c:v>0.74021625999999996</c:v>
                </c:pt>
                <c:pt idx="8507">
                  <c:v>0.76732767000000002</c:v>
                </c:pt>
                <c:pt idx="8508">
                  <c:v>0.74848795000000001</c:v>
                </c:pt>
                <c:pt idx="8509">
                  <c:v>0.73308839999999997</c:v>
                </c:pt>
                <c:pt idx="8510">
                  <c:v>0.73980975000000004</c:v>
                </c:pt>
                <c:pt idx="8511">
                  <c:v>0.74797789999999997</c:v>
                </c:pt>
                <c:pt idx="8512">
                  <c:v>0.78656219999999999</c:v>
                </c:pt>
                <c:pt idx="8513">
                  <c:v>0.78035019999999999</c:v>
                </c:pt>
                <c:pt idx="8514">
                  <c:v>0.77800906000000003</c:v>
                </c:pt>
                <c:pt idx="8515">
                  <c:v>0.73958564000000004</c:v>
                </c:pt>
                <c:pt idx="8516">
                  <c:v>0.72723599999999999</c:v>
                </c:pt>
                <c:pt idx="8517">
                  <c:v>0.91055379999999997</c:v>
                </c:pt>
                <c:pt idx="8518">
                  <c:v>0.72409517000000001</c:v>
                </c:pt>
                <c:pt idx="8519">
                  <c:v>0.71708225999999997</c:v>
                </c:pt>
                <c:pt idx="8520">
                  <c:v>0.73150020000000004</c:v>
                </c:pt>
                <c:pt idx="8521">
                  <c:v>0.71409917000000001</c:v>
                </c:pt>
                <c:pt idx="8522">
                  <c:v>0.72625046999999998</c:v>
                </c:pt>
                <c:pt idx="8523">
                  <c:v>0.73315969999999997</c:v>
                </c:pt>
                <c:pt idx="8524">
                  <c:v>0.72942050000000003</c:v>
                </c:pt>
                <c:pt idx="8525">
                  <c:v>0.74441749999999995</c:v>
                </c:pt>
                <c:pt idx="8526">
                  <c:v>0.7809912</c:v>
                </c:pt>
                <c:pt idx="8527">
                  <c:v>0.78310937000000003</c:v>
                </c:pt>
                <c:pt idx="8528">
                  <c:v>0.77784850000000005</c:v>
                </c:pt>
                <c:pt idx="8529">
                  <c:v>0.73921320000000001</c:v>
                </c:pt>
                <c:pt idx="8530">
                  <c:v>0.71194210000000002</c:v>
                </c:pt>
                <c:pt idx="8531">
                  <c:v>0.71239719999999995</c:v>
                </c:pt>
                <c:pt idx="8532">
                  <c:v>0.70202326999999998</c:v>
                </c:pt>
                <c:pt idx="8533">
                  <c:v>0.71489583999999995</c:v>
                </c:pt>
                <c:pt idx="8534">
                  <c:v>0.70032733999999996</c:v>
                </c:pt>
                <c:pt idx="8535">
                  <c:v>0.73937569999999997</c:v>
                </c:pt>
                <c:pt idx="8536">
                  <c:v>0.78159195000000004</c:v>
                </c:pt>
                <c:pt idx="8537">
                  <c:v>0.77781754999999997</c:v>
                </c:pt>
                <c:pt idx="8538">
                  <c:v>0.79486860000000004</c:v>
                </c:pt>
                <c:pt idx="8539">
                  <c:v>1.0444359000000001</c:v>
                </c:pt>
                <c:pt idx="8540">
                  <c:v>0.98287809999999998</c:v>
                </c:pt>
                <c:pt idx="8541">
                  <c:v>1.0409014999999999</c:v>
                </c:pt>
                <c:pt idx="8542">
                  <c:v>0.79735016999999997</c:v>
                </c:pt>
                <c:pt idx="8543">
                  <c:v>1.0306394999999999</c:v>
                </c:pt>
                <c:pt idx="8544">
                  <c:v>0.7529477</c:v>
                </c:pt>
                <c:pt idx="8545">
                  <c:v>1.0129144999999999</c:v>
                </c:pt>
                <c:pt idx="8546">
                  <c:v>1.0615714000000001</c:v>
                </c:pt>
                <c:pt idx="8547">
                  <c:v>1.0562442999999999</c:v>
                </c:pt>
                <c:pt idx="8548">
                  <c:v>1.0282878</c:v>
                </c:pt>
                <c:pt idx="8549">
                  <c:v>1.0618806999999999</c:v>
                </c:pt>
                <c:pt idx="8550">
                  <c:v>1.0988153000000001</c:v>
                </c:pt>
                <c:pt idx="8551">
                  <c:v>0.80772305</c:v>
                </c:pt>
                <c:pt idx="8552">
                  <c:v>1.0990260000000001</c:v>
                </c:pt>
                <c:pt idx="8553">
                  <c:v>1.0670379000000001</c:v>
                </c:pt>
                <c:pt idx="8554">
                  <c:v>0.75336342999999995</c:v>
                </c:pt>
                <c:pt idx="8555">
                  <c:v>0.72989345000000005</c:v>
                </c:pt>
                <c:pt idx="8556">
                  <c:v>0.73303359999999995</c:v>
                </c:pt>
                <c:pt idx="8557">
                  <c:v>0.73100399999999999</c:v>
                </c:pt>
                <c:pt idx="8558">
                  <c:v>0.73529489999999997</c:v>
                </c:pt>
                <c:pt idx="8559">
                  <c:v>0.95732419999999996</c:v>
                </c:pt>
                <c:pt idx="8560">
                  <c:v>0.7945101</c:v>
                </c:pt>
                <c:pt idx="8561">
                  <c:v>0.80412740000000005</c:v>
                </c:pt>
                <c:pt idx="8562">
                  <c:v>0.80389224999999997</c:v>
                </c:pt>
                <c:pt idx="8563">
                  <c:v>1.0622286000000001</c:v>
                </c:pt>
                <c:pt idx="8564">
                  <c:v>1.0517224999999999</c:v>
                </c:pt>
                <c:pt idx="8565">
                  <c:v>0.75383219999999995</c:v>
                </c:pt>
                <c:pt idx="8566">
                  <c:v>0.80595620000000001</c:v>
                </c:pt>
                <c:pt idx="8567">
                  <c:v>1.0716043</c:v>
                </c:pt>
                <c:pt idx="8568">
                  <c:v>1.0586061</c:v>
                </c:pt>
                <c:pt idx="8569">
                  <c:v>1.0692854000000001</c:v>
                </c:pt>
                <c:pt idx="8570">
                  <c:v>1.0643275999999999</c:v>
                </c:pt>
                <c:pt idx="8571">
                  <c:v>1.0661149000000001</c:v>
                </c:pt>
                <c:pt idx="8572">
                  <c:v>1.0722986000000001</c:v>
                </c:pt>
                <c:pt idx="8573">
                  <c:v>1.0650082999999999</c:v>
                </c:pt>
                <c:pt idx="8574">
                  <c:v>1.1040992000000001</c:v>
                </c:pt>
                <c:pt idx="8575">
                  <c:v>1.104096</c:v>
                </c:pt>
                <c:pt idx="8576">
                  <c:v>1.1022708000000001</c:v>
                </c:pt>
                <c:pt idx="8577">
                  <c:v>0.75000756999999996</c:v>
                </c:pt>
                <c:pt idx="8578">
                  <c:v>0.72299826</c:v>
                </c:pt>
                <c:pt idx="8579">
                  <c:v>0.71717330000000001</c:v>
                </c:pt>
                <c:pt idx="8580">
                  <c:v>0.71618709999999997</c:v>
                </c:pt>
                <c:pt idx="8581">
                  <c:v>0.69004239999999994</c:v>
                </c:pt>
                <c:pt idx="8582">
                  <c:v>0.71017949999999996</c:v>
                </c:pt>
                <c:pt idx="8583">
                  <c:v>0.72927120000000001</c:v>
                </c:pt>
                <c:pt idx="8584">
                  <c:v>0.77639190000000002</c:v>
                </c:pt>
                <c:pt idx="8585">
                  <c:v>0.78717800000000004</c:v>
                </c:pt>
                <c:pt idx="8586">
                  <c:v>0.79282390000000003</c:v>
                </c:pt>
                <c:pt idx="8587">
                  <c:v>1.0554459</c:v>
                </c:pt>
                <c:pt idx="8588">
                  <c:v>0.80880445000000001</c:v>
                </c:pt>
                <c:pt idx="8589">
                  <c:v>0.75985979999999997</c:v>
                </c:pt>
                <c:pt idx="8590">
                  <c:v>0.78426899999999999</c:v>
                </c:pt>
                <c:pt idx="8591">
                  <c:v>0.74749429999999994</c:v>
                </c:pt>
                <c:pt idx="8592">
                  <c:v>0.77466389999999996</c:v>
                </c:pt>
                <c:pt idx="8593">
                  <c:v>1.0516975</c:v>
                </c:pt>
                <c:pt idx="8594">
                  <c:v>1.0616433999999999</c:v>
                </c:pt>
                <c:pt idx="8595">
                  <c:v>0.77712289999999995</c:v>
                </c:pt>
                <c:pt idx="8596">
                  <c:v>1.0573513999999999</c:v>
                </c:pt>
                <c:pt idx="8597">
                  <c:v>0.89710389999999995</c:v>
                </c:pt>
                <c:pt idx="8598">
                  <c:v>1.0051772999999999</c:v>
                </c:pt>
                <c:pt idx="8599">
                  <c:v>1.1035892</c:v>
                </c:pt>
                <c:pt idx="8600">
                  <c:v>0.80560350000000003</c:v>
                </c:pt>
                <c:pt idx="8601">
                  <c:v>0.78438324000000004</c:v>
                </c:pt>
                <c:pt idx="8602">
                  <c:v>0.73414736999999997</c:v>
                </c:pt>
                <c:pt idx="8603">
                  <c:v>0.71960676000000001</c:v>
                </c:pt>
                <c:pt idx="8604">
                  <c:v>0.67703765999999999</c:v>
                </c:pt>
                <c:pt idx="8605">
                  <c:v>0.63065979999999999</c:v>
                </c:pt>
                <c:pt idx="8606">
                  <c:v>0.65510369999999996</c:v>
                </c:pt>
                <c:pt idx="8607">
                  <c:v>0.69038750000000004</c:v>
                </c:pt>
                <c:pt idx="8608">
                  <c:v>0.77253824000000004</c:v>
                </c:pt>
                <c:pt idx="8609">
                  <c:v>0.78627837</c:v>
                </c:pt>
                <c:pt idx="8610">
                  <c:v>0.78486409999999995</c:v>
                </c:pt>
                <c:pt idx="8611">
                  <c:v>0.75632315999999999</c:v>
                </c:pt>
                <c:pt idx="8612">
                  <c:v>0.73229409999999995</c:v>
                </c:pt>
                <c:pt idx="8613">
                  <c:v>0.74308293999999997</c:v>
                </c:pt>
                <c:pt idx="8614">
                  <c:v>0.73610914000000005</c:v>
                </c:pt>
                <c:pt idx="8615">
                  <c:v>0.74313563000000005</c:v>
                </c:pt>
                <c:pt idx="8616">
                  <c:v>0.76531079999999996</c:v>
                </c:pt>
                <c:pt idx="8617">
                  <c:v>1.0459954</c:v>
                </c:pt>
                <c:pt idx="8618">
                  <c:v>0.73195856999999998</c:v>
                </c:pt>
                <c:pt idx="8619">
                  <c:v>1.0425424999999999</c:v>
                </c:pt>
                <c:pt idx="8620">
                  <c:v>1.0169773</c:v>
                </c:pt>
                <c:pt idx="8621">
                  <c:v>0.7735379</c:v>
                </c:pt>
                <c:pt idx="8622">
                  <c:v>0.79969979999999996</c:v>
                </c:pt>
                <c:pt idx="8623">
                  <c:v>0.83721990000000002</c:v>
                </c:pt>
                <c:pt idx="8624">
                  <c:v>0.79470090000000004</c:v>
                </c:pt>
                <c:pt idx="8625">
                  <c:v>0.76904729999999999</c:v>
                </c:pt>
                <c:pt idx="8626">
                  <c:v>0.70991150000000003</c:v>
                </c:pt>
                <c:pt idx="8627">
                  <c:v>0.70743734000000003</c:v>
                </c:pt>
                <c:pt idx="8628">
                  <c:v>0.68461550000000004</c:v>
                </c:pt>
                <c:pt idx="8629">
                  <c:v>0.65363187</c:v>
                </c:pt>
                <c:pt idx="8630">
                  <c:v>0.66220175999999997</c:v>
                </c:pt>
                <c:pt idx="8631">
                  <c:v>0.69183399999999995</c:v>
                </c:pt>
                <c:pt idx="8632">
                  <c:v>0.78345114000000005</c:v>
                </c:pt>
                <c:pt idx="8633">
                  <c:v>0.78921079999999999</c:v>
                </c:pt>
                <c:pt idx="8634">
                  <c:v>0.79072180000000003</c:v>
                </c:pt>
                <c:pt idx="8635">
                  <c:v>0.76619919999999997</c:v>
                </c:pt>
                <c:pt idx="8636">
                  <c:v>0.74245804999999998</c:v>
                </c:pt>
                <c:pt idx="8637">
                  <c:v>0.75489413999999999</c:v>
                </c:pt>
                <c:pt idx="8638">
                  <c:v>0.76206779999999996</c:v>
                </c:pt>
                <c:pt idx="8639">
                  <c:v>0.75847023999999996</c:v>
                </c:pt>
                <c:pt idx="8640">
                  <c:v>0.73860979999999998</c:v>
                </c:pt>
                <c:pt idx="8641">
                  <c:v>0.76729510000000001</c:v>
                </c:pt>
                <c:pt idx="8642">
                  <c:v>0.77042586000000002</c:v>
                </c:pt>
                <c:pt idx="8643">
                  <c:v>0.77394205000000005</c:v>
                </c:pt>
                <c:pt idx="8644">
                  <c:v>0.75015913999999995</c:v>
                </c:pt>
                <c:pt idx="8645">
                  <c:v>0.77748079999999997</c:v>
                </c:pt>
                <c:pt idx="8646">
                  <c:v>1.0959804</c:v>
                </c:pt>
                <c:pt idx="8647">
                  <c:v>0.84414480000000003</c:v>
                </c:pt>
                <c:pt idx="8648">
                  <c:v>1.1010358</c:v>
                </c:pt>
                <c:pt idx="8649">
                  <c:v>1.0512469</c:v>
                </c:pt>
                <c:pt idx="8650">
                  <c:v>1.0390687000000001</c:v>
                </c:pt>
                <c:pt idx="8651">
                  <c:v>0.78257620000000006</c:v>
                </c:pt>
                <c:pt idx="8652">
                  <c:v>0.76314545</c:v>
                </c:pt>
                <c:pt idx="8653">
                  <c:v>0.76547589999999999</c:v>
                </c:pt>
                <c:pt idx="8654">
                  <c:v>0.77530949999999998</c:v>
                </c:pt>
                <c:pt idx="8655">
                  <c:v>0.74415624000000002</c:v>
                </c:pt>
                <c:pt idx="8656">
                  <c:v>1.0398939</c:v>
                </c:pt>
                <c:pt idx="8657">
                  <c:v>1.0041817</c:v>
                </c:pt>
                <c:pt idx="8658">
                  <c:v>1.0402019</c:v>
                </c:pt>
                <c:pt idx="8659">
                  <c:v>0.77244979999999996</c:v>
                </c:pt>
                <c:pt idx="8660">
                  <c:v>0.91850907000000004</c:v>
                </c:pt>
                <c:pt idx="8661">
                  <c:v>0.78334519999999996</c:v>
                </c:pt>
                <c:pt idx="8662">
                  <c:v>0.97176700000000005</c:v>
                </c:pt>
                <c:pt idx="8663">
                  <c:v>0.76509165999999995</c:v>
                </c:pt>
                <c:pt idx="8664">
                  <c:v>0.75016050000000001</c:v>
                </c:pt>
                <c:pt idx="8665">
                  <c:v>0.76920219999999995</c:v>
                </c:pt>
                <c:pt idx="8666">
                  <c:v>0.76649624000000005</c:v>
                </c:pt>
                <c:pt idx="8667">
                  <c:v>0.77144690000000005</c:v>
                </c:pt>
                <c:pt idx="8668">
                  <c:v>0.77262836999999995</c:v>
                </c:pt>
                <c:pt idx="8669">
                  <c:v>0.80353030000000003</c:v>
                </c:pt>
                <c:pt idx="8670">
                  <c:v>0.80500309999999997</c:v>
                </c:pt>
                <c:pt idx="8671">
                  <c:v>0.79946642999999995</c:v>
                </c:pt>
                <c:pt idx="8672">
                  <c:v>0.91003155999999996</c:v>
                </c:pt>
                <c:pt idx="8673">
                  <c:v>0.85246350000000004</c:v>
                </c:pt>
                <c:pt idx="8674">
                  <c:v>0.75749370000000005</c:v>
                </c:pt>
                <c:pt idx="8675">
                  <c:v>0.74704040000000005</c:v>
                </c:pt>
                <c:pt idx="8676">
                  <c:v>0.73393750000000002</c:v>
                </c:pt>
                <c:pt idx="8677">
                  <c:v>0.74456750000000005</c:v>
                </c:pt>
                <c:pt idx="8678">
                  <c:v>0.72238606000000005</c:v>
                </c:pt>
                <c:pt idx="8679">
                  <c:v>0.74349750000000003</c:v>
                </c:pt>
                <c:pt idx="8680">
                  <c:v>0.77539539999999996</c:v>
                </c:pt>
                <c:pt idx="8681">
                  <c:v>0.78603330000000005</c:v>
                </c:pt>
                <c:pt idx="8682">
                  <c:v>0.77507040000000005</c:v>
                </c:pt>
                <c:pt idx="8683">
                  <c:v>0.72847645999999999</c:v>
                </c:pt>
                <c:pt idx="8684">
                  <c:v>0.70491409999999999</c:v>
                </c:pt>
                <c:pt idx="8685">
                  <c:v>0.67722009999999999</c:v>
                </c:pt>
                <c:pt idx="8686">
                  <c:v>0.69697874999999998</c:v>
                </c:pt>
                <c:pt idx="8687">
                  <c:v>0.71597403000000004</c:v>
                </c:pt>
                <c:pt idx="8688">
                  <c:v>0.73710810000000004</c:v>
                </c:pt>
                <c:pt idx="8689">
                  <c:v>0.72352695</c:v>
                </c:pt>
                <c:pt idx="8690">
                  <c:v>0.72374099999999997</c:v>
                </c:pt>
                <c:pt idx="8691">
                  <c:v>0.71103799999999995</c:v>
                </c:pt>
                <c:pt idx="8692">
                  <c:v>0.72223174999999995</c:v>
                </c:pt>
                <c:pt idx="8693">
                  <c:v>0.71479285000000004</c:v>
                </c:pt>
                <c:pt idx="8694">
                  <c:v>0.75673579999999996</c:v>
                </c:pt>
                <c:pt idx="8695">
                  <c:v>0.7566657</c:v>
                </c:pt>
                <c:pt idx="8696">
                  <c:v>0.75970230000000005</c:v>
                </c:pt>
                <c:pt idx="8697">
                  <c:v>0.71978914999999999</c:v>
                </c:pt>
                <c:pt idx="8698">
                  <c:v>0.62612540000000005</c:v>
                </c:pt>
                <c:pt idx="8699">
                  <c:v>0.67909699999999995</c:v>
                </c:pt>
                <c:pt idx="8700">
                  <c:v>0.64660189999999995</c:v>
                </c:pt>
                <c:pt idx="8701">
                  <c:v>0.65456473999999998</c:v>
                </c:pt>
                <c:pt idx="8702">
                  <c:v>0.66670185000000004</c:v>
                </c:pt>
                <c:pt idx="8703">
                  <c:v>0.71299535000000003</c:v>
                </c:pt>
                <c:pt idx="8704">
                  <c:v>0.76880442999999998</c:v>
                </c:pt>
                <c:pt idx="8705">
                  <c:v>0.77918016999999995</c:v>
                </c:pt>
                <c:pt idx="8706">
                  <c:v>0.77060324000000002</c:v>
                </c:pt>
                <c:pt idx="8707">
                  <c:v>0.73492460000000004</c:v>
                </c:pt>
                <c:pt idx="8708">
                  <c:v>0.67039219999999999</c:v>
                </c:pt>
                <c:pt idx="8709">
                  <c:v>0.70287049999999995</c:v>
                </c:pt>
                <c:pt idx="8710">
                  <c:v>0.71909940000000006</c:v>
                </c:pt>
                <c:pt idx="8711">
                  <c:v>0.72527224000000001</c:v>
                </c:pt>
                <c:pt idx="8712">
                  <c:v>0.71634770000000003</c:v>
                </c:pt>
                <c:pt idx="8713">
                  <c:v>0.7227922</c:v>
                </c:pt>
                <c:pt idx="8714">
                  <c:v>0.72353535999999996</c:v>
                </c:pt>
                <c:pt idx="8715">
                  <c:v>0.73194650000000006</c:v>
                </c:pt>
                <c:pt idx="8716">
                  <c:v>0.72775816999999998</c:v>
                </c:pt>
                <c:pt idx="8717">
                  <c:v>0.73701539999999999</c:v>
                </c:pt>
                <c:pt idx="8718">
                  <c:v>0.77970784999999998</c:v>
                </c:pt>
                <c:pt idx="8719">
                  <c:v>0.78236890000000003</c:v>
                </c:pt>
                <c:pt idx="8720">
                  <c:v>0.77892260000000002</c:v>
                </c:pt>
                <c:pt idx="8721">
                  <c:v>0.73869629999999997</c:v>
                </c:pt>
                <c:pt idx="8722">
                  <c:v>0.70097830000000005</c:v>
                </c:pt>
                <c:pt idx="8723">
                  <c:v>0.71565455</c:v>
                </c:pt>
                <c:pt idx="8724">
                  <c:v>0.59050329999999995</c:v>
                </c:pt>
                <c:pt idx="8725">
                  <c:v>0.70846580000000003</c:v>
                </c:pt>
                <c:pt idx="8726">
                  <c:v>0.71144269999999998</c:v>
                </c:pt>
                <c:pt idx="8727">
                  <c:v>0.63689130000000005</c:v>
                </c:pt>
                <c:pt idx="8728">
                  <c:v>0.76106090000000004</c:v>
                </c:pt>
                <c:pt idx="8729">
                  <c:v>0.76825239999999995</c:v>
                </c:pt>
                <c:pt idx="8730">
                  <c:v>0.75364816000000001</c:v>
                </c:pt>
                <c:pt idx="8731">
                  <c:v>0.72734169999999998</c:v>
                </c:pt>
                <c:pt idx="8732">
                  <c:v>0.57744859999999998</c:v>
                </c:pt>
                <c:pt idx="8733">
                  <c:v>0.68755555000000002</c:v>
                </c:pt>
                <c:pt idx="8734">
                  <c:v>0.68826710000000002</c:v>
                </c:pt>
                <c:pt idx="8735">
                  <c:v>0.67152935000000002</c:v>
                </c:pt>
                <c:pt idx="8736">
                  <c:v>0.68082385999999995</c:v>
                </c:pt>
                <c:pt idx="8737">
                  <c:v>0.69466570000000005</c:v>
                </c:pt>
                <c:pt idx="8738">
                  <c:v>0.68587315000000004</c:v>
                </c:pt>
                <c:pt idx="8739">
                  <c:v>0.69284480000000004</c:v>
                </c:pt>
                <c:pt idx="8740">
                  <c:v>0.71365880000000004</c:v>
                </c:pt>
                <c:pt idx="8741">
                  <c:v>0.71882606000000004</c:v>
                </c:pt>
                <c:pt idx="8742">
                  <c:v>0.77416379999999996</c:v>
                </c:pt>
                <c:pt idx="8743">
                  <c:v>0.7713951</c:v>
                </c:pt>
                <c:pt idx="8744">
                  <c:v>0.77383493999999997</c:v>
                </c:pt>
                <c:pt idx="8745">
                  <c:v>0.73841730000000005</c:v>
                </c:pt>
                <c:pt idx="8746">
                  <c:v>0.60192939999999995</c:v>
                </c:pt>
                <c:pt idx="8747">
                  <c:v>0.68708866999999996</c:v>
                </c:pt>
                <c:pt idx="8748">
                  <c:v>0.69591539999999996</c:v>
                </c:pt>
                <c:pt idx="8749">
                  <c:v>0.71088845000000001</c:v>
                </c:pt>
                <c:pt idx="8750">
                  <c:v>0.7078373</c:v>
                </c:pt>
                <c:pt idx="8751">
                  <c:v>0.72614734999999997</c:v>
                </c:pt>
                <c:pt idx="8752">
                  <c:v>0.77309673999999995</c:v>
                </c:pt>
                <c:pt idx="8753">
                  <c:v>0.78353640000000002</c:v>
                </c:pt>
                <c:pt idx="8754">
                  <c:v>0.78406830000000005</c:v>
                </c:pt>
                <c:pt idx="8755">
                  <c:v>0.74827710000000003</c:v>
                </c:pt>
                <c:pt idx="8756">
                  <c:v>0.72875559999999995</c:v>
                </c:pt>
                <c:pt idx="8757">
                  <c:v>0.74197906000000002</c:v>
                </c:pt>
                <c:pt idx="8758">
                  <c:v>0.73736299999999999</c:v>
                </c:pt>
                <c:pt idx="8759">
                  <c:v>0.75808525000000004</c:v>
                </c:pt>
                <c:pt idx="8760">
                  <c:v>1.0264823000000001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27-459E-9892-8A76AD975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723488"/>
        <c:axId val="1239721328"/>
      </c:scatterChart>
      <c:valAx>
        <c:axId val="1239723488"/>
        <c:scaling>
          <c:orientation val="minMax"/>
          <c:max val="8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1328"/>
        <c:crosses val="autoZero"/>
        <c:crossBetween val="midCat"/>
        <c:majorUnit val="100"/>
      </c:valAx>
      <c:valAx>
        <c:axId val="1239721328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m_flow (kg/s)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3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de-DE" sz="1600"/>
              <a:t>Sanierungsmaßnahmen Auswirkung auf HEB [%]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4985511504651106E-2"/>
          <c:y val="0.11518557458509432"/>
          <c:w val="0.93137768337329851"/>
          <c:h val="0.33466432620621145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3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cat>
            <c:strRef>
              <c:f>(Tabelle1!$B$8,Tabelle1!$B$17,Tabelle1!$B$20:$B$28)</c:f>
              <c:strCache>
                <c:ptCount val="11"/>
                <c:pt idx="0">
                  <c:v>basecase</c:v>
                </c:pt>
                <c:pt idx="1">
                  <c:v>renov_OIB</c:v>
                </c:pt>
                <c:pt idx="2">
                  <c:v>renov_passive house</c:v>
                </c:pt>
                <c:pt idx="3">
                  <c:v>renov_OIB_except walls</c:v>
                </c:pt>
                <c:pt idx="4">
                  <c:v>renov_passive house_except walls</c:v>
                </c:pt>
                <c:pt idx="5">
                  <c:v>renov_OIB_except walls and windows</c:v>
                </c:pt>
                <c:pt idx="6">
                  <c:v>renov_passive house_except walls and windows</c:v>
                </c:pt>
                <c:pt idx="7">
                  <c:v>renov_OIB_only windows</c:v>
                </c:pt>
                <c:pt idx="8">
                  <c:v>renov_passive house_only windows</c:v>
                </c:pt>
                <c:pt idx="9">
                  <c:v>renov_OIB_except cellar</c:v>
                </c:pt>
                <c:pt idx="10">
                  <c:v>renov_passive house_except cellar</c:v>
                </c:pt>
              </c:strCache>
            </c:strRef>
          </c:cat>
          <c:val>
            <c:numRef>
              <c:f>(Tabelle1!$D$8,Tabelle1!$D$17,Tabelle1!$D$20:$D$28)</c:f>
              <c:numCache>
                <c:formatCode>0.00%</c:formatCode>
                <c:ptCount val="11"/>
                <c:pt idx="0">
                  <c:v>1</c:v>
                </c:pt>
                <c:pt idx="1">
                  <c:v>0.20420384077454129</c:v>
                </c:pt>
                <c:pt idx="2">
                  <c:v>0.10332730883940147</c:v>
                </c:pt>
                <c:pt idx="3">
                  <c:v>0.67900155189260647</c:v>
                </c:pt>
                <c:pt idx="4">
                  <c:v>0.55863248245339536</c:v>
                </c:pt>
                <c:pt idx="5">
                  <c:v>0.89950473550768595</c:v>
                </c:pt>
                <c:pt idx="6">
                  <c:v>0.86751275681268081</c:v>
                </c:pt>
                <c:pt idx="7">
                  <c:v>0.80547473225062738</c:v>
                </c:pt>
                <c:pt idx="8">
                  <c:v>0.7054223638581455</c:v>
                </c:pt>
                <c:pt idx="9">
                  <c:v>0.26694181360684111</c:v>
                </c:pt>
                <c:pt idx="10">
                  <c:v>0.13541556235351221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0-465F-922C-278945AAF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694078584"/>
        <c:axId val="694079664"/>
      </c:barChart>
      <c:catAx>
        <c:axId val="694078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accent3">
                <a:lumMod val="60000"/>
                <a:lumOff val="40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1"/>
          <a:lstStyle/>
          <a:p>
            <a:pPr>
              <a:defRPr sz="900" b="0" i="0" u="none" strike="noStrike" kern="1200" cap="all" spc="150" normalizeH="0" baseline="0">
                <a:ln>
                  <a:noFill/>
                </a:ln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4079664"/>
        <c:crosses val="autoZero"/>
        <c:auto val="0"/>
        <c:lblAlgn val="ctr"/>
        <c:lblOffset val="100"/>
        <c:noMultiLvlLbl val="0"/>
      </c:catAx>
      <c:valAx>
        <c:axId val="69407966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4078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accent3"/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Supply Temperature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HydraulicInbalance!$B$1</c:f>
              <c:strCache>
                <c:ptCount val="1"/>
                <c:pt idx="0">
                  <c:v>T_Sup_balanced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HydraulicInbalance!$A$2:$A$8762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HydraulicInbalance!$B$2:$B$8762</c:f>
              <c:numCache>
                <c:formatCode>General</c:formatCode>
                <c:ptCount val="8761"/>
                <c:pt idx="0">
                  <c:v>60</c:v>
                </c:pt>
                <c:pt idx="1">
                  <c:v>34.662560000000042</c:v>
                </c:pt>
                <c:pt idx="2">
                  <c:v>40.725369999999998</c:v>
                </c:pt>
                <c:pt idx="3">
                  <c:v>44.58734000000004</c:v>
                </c:pt>
                <c:pt idx="4">
                  <c:v>46.271140000000003</c:v>
                </c:pt>
                <c:pt idx="5">
                  <c:v>47.337370000000021</c:v>
                </c:pt>
                <c:pt idx="6">
                  <c:v>46.829949999999997</c:v>
                </c:pt>
                <c:pt idx="7">
                  <c:v>48.181360000000041</c:v>
                </c:pt>
                <c:pt idx="8">
                  <c:v>47.70938000000001</c:v>
                </c:pt>
                <c:pt idx="9">
                  <c:v>48.442250000000001</c:v>
                </c:pt>
                <c:pt idx="10">
                  <c:v>46.192380000000014</c:v>
                </c:pt>
                <c:pt idx="11">
                  <c:v>44.692499999999995</c:v>
                </c:pt>
                <c:pt idx="12">
                  <c:v>44.22120000000001</c:v>
                </c:pt>
                <c:pt idx="13">
                  <c:v>43.654020000000003</c:v>
                </c:pt>
                <c:pt idx="14">
                  <c:v>44.589470000000006</c:v>
                </c:pt>
                <c:pt idx="15">
                  <c:v>42.665500000000009</c:v>
                </c:pt>
                <c:pt idx="16">
                  <c:v>41.036040000000014</c:v>
                </c:pt>
                <c:pt idx="17">
                  <c:v>42.03143</c:v>
                </c:pt>
                <c:pt idx="18">
                  <c:v>43.088600000000042</c:v>
                </c:pt>
                <c:pt idx="19">
                  <c:v>45.69344000000001</c:v>
                </c:pt>
                <c:pt idx="20">
                  <c:v>45.895200000000045</c:v>
                </c:pt>
                <c:pt idx="21">
                  <c:v>46.186149999999998</c:v>
                </c:pt>
                <c:pt idx="22">
                  <c:v>45.846300000000042</c:v>
                </c:pt>
                <c:pt idx="23">
                  <c:v>46.106840000000034</c:v>
                </c:pt>
                <c:pt idx="24">
                  <c:v>46.958120000000008</c:v>
                </c:pt>
                <c:pt idx="25">
                  <c:v>47.222860000000026</c:v>
                </c:pt>
                <c:pt idx="26">
                  <c:v>47.056399999999996</c:v>
                </c:pt>
                <c:pt idx="27">
                  <c:v>47.834500000000048</c:v>
                </c:pt>
                <c:pt idx="28">
                  <c:v>47.342219999999998</c:v>
                </c:pt>
                <c:pt idx="29">
                  <c:v>46.039180000000044</c:v>
                </c:pt>
                <c:pt idx="30">
                  <c:v>44.75848000000002</c:v>
                </c:pt>
                <c:pt idx="31">
                  <c:v>45.352200000000039</c:v>
                </c:pt>
                <c:pt idx="32">
                  <c:v>45.57937000000004</c:v>
                </c:pt>
                <c:pt idx="33">
                  <c:v>46.19912000000005</c:v>
                </c:pt>
                <c:pt idx="34">
                  <c:v>47.279350000000022</c:v>
                </c:pt>
                <c:pt idx="35">
                  <c:v>46.725120000000004</c:v>
                </c:pt>
                <c:pt idx="36">
                  <c:v>46.243899999999996</c:v>
                </c:pt>
                <c:pt idx="37">
                  <c:v>46.275260000000003</c:v>
                </c:pt>
                <c:pt idx="38">
                  <c:v>46.282460000000015</c:v>
                </c:pt>
                <c:pt idx="39">
                  <c:v>46.498960000000011</c:v>
                </c:pt>
                <c:pt idx="40">
                  <c:v>43.939050000000009</c:v>
                </c:pt>
                <c:pt idx="41">
                  <c:v>44.81940000000003</c:v>
                </c:pt>
                <c:pt idx="42">
                  <c:v>45.711760000000027</c:v>
                </c:pt>
                <c:pt idx="43">
                  <c:v>48.757560000000012</c:v>
                </c:pt>
                <c:pt idx="44">
                  <c:v>47.424599999999998</c:v>
                </c:pt>
                <c:pt idx="45">
                  <c:v>46.475000000000023</c:v>
                </c:pt>
                <c:pt idx="46">
                  <c:v>46.071529999999996</c:v>
                </c:pt>
                <c:pt idx="47">
                  <c:v>46.934320000000014</c:v>
                </c:pt>
                <c:pt idx="48">
                  <c:v>46.537840000000017</c:v>
                </c:pt>
                <c:pt idx="49">
                  <c:v>47.571650000000034</c:v>
                </c:pt>
                <c:pt idx="50">
                  <c:v>47.081720000000018</c:v>
                </c:pt>
                <c:pt idx="51">
                  <c:v>46.763450000000034</c:v>
                </c:pt>
                <c:pt idx="52">
                  <c:v>47.164970000000039</c:v>
                </c:pt>
                <c:pt idx="53">
                  <c:v>47.200460000000021</c:v>
                </c:pt>
                <c:pt idx="54">
                  <c:v>45.784450000000049</c:v>
                </c:pt>
                <c:pt idx="55">
                  <c:v>46.340100000000007</c:v>
                </c:pt>
                <c:pt idx="56">
                  <c:v>46.672300000000007</c:v>
                </c:pt>
                <c:pt idx="57">
                  <c:v>48.50120000000004</c:v>
                </c:pt>
                <c:pt idx="58">
                  <c:v>48.087700000000041</c:v>
                </c:pt>
                <c:pt idx="59">
                  <c:v>47.795650000000023</c:v>
                </c:pt>
                <c:pt idx="60">
                  <c:v>47.127859999999998</c:v>
                </c:pt>
                <c:pt idx="61">
                  <c:v>47.195300000000032</c:v>
                </c:pt>
                <c:pt idx="62">
                  <c:v>47.483820000000037</c:v>
                </c:pt>
                <c:pt idx="63">
                  <c:v>46.794340000000034</c:v>
                </c:pt>
                <c:pt idx="64">
                  <c:v>44.652829999999994</c:v>
                </c:pt>
                <c:pt idx="65">
                  <c:v>45.630700000000047</c:v>
                </c:pt>
                <c:pt idx="66">
                  <c:v>46.376640000000009</c:v>
                </c:pt>
                <c:pt idx="67">
                  <c:v>48.65360000000004</c:v>
                </c:pt>
                <c:pt idx="68">
                  <c:v>48.212100000000021</c:v>
                </c:pt>
                <c:pt idx="69">
                  <c:v>47.447750000000042</c:v>
                </c:pt>
                <c:pt idx="70">
                  <c:v>47.657129999999995</c:v>
                </c:pt>
                <c:pt idx="71">
                  <c:v>47.333520000000021</c:v>
                </c:pt>
                <c:pt idx="72">
                  <c:v>47.329340000000002</c:v>
                </c:pt>
                <c:pt idx="73">
                  <c:v>48.09110000000004</c:v>
                </c:pt>
                <c:pt idx="74">
                  <c:v>48.497340000000008</c:v>
                </c:pt>
                <c:pt idx="75">
                  <c:v>48.452080000000024</c:v>
                </c:pt>
                <c:pt idx="76">
                  <c:v>48.327570000000037</c:v>
                </c:pt>
                <c:pt idx="77">
                  <c:v>48.100340000000017</c:v>
                </c:pt>
                <c:pt idx="78">
                  <c:v>47.885400000000004</c:v>
                </c:pt>
                <c:pt idx="79">
                  <c:v>48.304500000000019</c:v>
                </c:pt>
                <c:pt idx="80">
                  <c:v>48.676750000000027</c:v>
                </c:pt>
                <c:pt idx="81">
                  <c:v>49.994439999999997</c:v>
                </c:pt>
                <c:pt idx="82">
                  <c:v>50.065330000000017</c:v>
                </c:pt>
                <c:pt idx="83">
                  <c:v>49.506160000000023</c:v>
                </c:pt>
                <c:pt idx="84">
                  <c:v>48.826800000000048</c:v>
                </c:pt>
                <c:pt idx="85">
                  <c:v>49.901360000000011</c:v>
                </c:pt>
                <c:pt idx="86">
                  <c:v>49.565150000000017</c:v>
                </c:pt>
                <c:pt idx="87">
                  <c:v>49.275930000000017</c:v>
                </c:pt>
                <c:pt idx="88">
                  <c:v>46.621360000000038</c:v>
                </c:pt>
                <c:pt idx="89">
                  <c:v>47.777000000000044</c:v>
                </c:pt>
                <c:pt idx="90">
                  <c:v>48.786699999999996</c:v>
                </c:pt>
                <c:pt idx="91">
                  <c:v>50.559660000000008</c:v>
                </c:pt>
                <c:pt idx="92">
                  <c:v>51.459830000000011</c:v>
                </c:pt>
                <c:pt idx="93">
                  <c:v>50.502100000000041</c:v>
                </c:pt>
                <c:pt idx="94">
                  <c:v>51.350670000000036</c:v>
                </c:pt>
                <c:pt idx="95">
                  <c:v>51.353600000000029</c:v>
                </c:pt>
                <c:pt idx="96">
                  <c:v>50.806360000000041</c:v>
                </c:pt>
                <c:pt idx="97">
                  <c:v>50.811599999999999</c:v>
                </c:pt>
                <c:pt idx="98">
                  <c:v>51.242400000000032</c:v>
                </c:pt>
                <c:pt idx="99">
                  <c:v>52.617850000000033</c:v>
                </c:pt>
                <c:pt idx="100">
                  <c:v>51.796300000000031</c:v>
                </c:pt>
                <c:pt idx="101">
                  <c:v>51.173699999999997</c:v>
                </c:pt>
                <c:pt idx="102">
                  <c:v>48.992060000000038</c:v>
                </c:pt>
                <c:pt idx="103">
                  <c:v>50.067600000000027</c:v>
                </c:pt>
                <c:pt idx="104">
                  <c:v>51.305600000000027</c:v>
                </c:pt>
                <c:pt idx="105">
                  <c:v>52.969800000000021</c:v>
                </c:pt>
                <c:pt idx="106">
                  <c:v>54.471600000000024</c:v>
                </c:pt>
                <c:pt idx="107">
                  <c:v>52.299400000000048</c:v>
                </c:pt>
                <c:pt idx="108">
                  <c:v>52.043900000000008</c:v>
                </c:pt>
                <c:pt idx="109">
                  <c:v>51.729330000000004</c:v>
                </c:pt>
                <c:pt idx="110">
                  <c:v>52.91760000000005</c:v>
                </c:pt>
                <c:pt idx="111">
                  <c:v>52.577200000000005</c:v>
                </c:pt>
                <c:pt idx="112">
                  <c:v>48.829030000000046</c:v>
                </c:pt>
                <c:pt idx="113">
                  <c:v>51.271630000000016</c:v>
                </c:pt>
                <c:pt idx="114">
                  <c:v>51.516660000000002</c:v>
                </c:pt>
                <c:pt idx="115">
                  <c:v>56.98422000000005</c:v>
                </c:pt>
                <c:pt idx="116">
                  <c:v>53.03000000000003</c:v>
                </c:pt>
                <c:pt idx="117">
                  <c:v>49.953730000000007</c:v>
                </c:pt>
                <c:pt idx="118">
                  <c:v>51.839200000000005</c:v>
                </c:pt>
                <c:pt idx="119">
                  <c:v>52.32937000000004</c:v>
                </c:pt>
                <c:pt idx="120">
                  <c:v>53.50060000000002</c:v>
                </c:pt>
                <c:pt idx="121">
                  <c:v>51.38250000000005</c:v>
                </c:pt>
                <c:pt idx="122">
                  <c:v>52.171469999999999</c:v>
                </c:pt>
                <c:pt idx="123">
                  <c:v>51.849480000000028</c:v>
                </c:pt>
                <c:pt idx="124">
                  <c:v>51.224480000000028</c:v>
                </c:pt>
                <c:pt idx="125">
                  <c:v>52.206630000000018</c:v>
                </c:pt>
                <c:pt idx="126">
                  <c:v>49.772450000000049</c:v>
                </c:pt>
                <c:pt idx="127">
                  <c:v>50.740560000000016</c:v>
                </c:pt>
                <c:pt idx="128">
                  <c:v>52.311300000000017</c:v>
                </c:pt>
                <c:pt idx="129">
                  <c:v>56.967650000000049</c:v>
                </c:pt>
                <c:pt idx="130">
                  <c:v>53.291470000000004</c:v>
                </c:pt>
                <c:pt idx="131">
                  <c:v>53.268520000000024</c:v>
                </c:pt>
                <c:pt idx="132">
                  <c:v>51.418940000000021</c:v>
                </c:pt>
                <c:pt idx="133">
                  <c:v>51.436640000000011</c:v>
                </c:pt>
                <c:pt idx="134">
                  <c:v>50.31370000000004</c:v>
                </c:pt>
                <c:pt idx="135">
                  <c:v>48.809380000000033</c:v>
                </c:pt>
                <c:pt idx="136">
                  <c:v>43.890920000000051</c:v>
                </c:pt>
                <c:pt idx="137">
                  <c:v>47.603450000000009</c:v>
                </c:pt>
                <c:pt idx="138">
                  <c:v>49.285240000000044</c:v>
                </c:pt>
                <c:pt idx="139">
                  <c:v>53.47607000000005</c:v>
                </c:pt>
                <c:pt idx="140">
                  <c:v>52.400930000000017</c:v>
                </c:pt>
                <c:pt idx="141">
                  <c:v>48.590000000000032</c:v>
                </c:pt>
                <c:pt idx="142">
                  <c:v>51.891099999999994</c:v>
                </c:pt>
                <c:pt idx="143">
                  <c:v>49.497860000000003</c:v>
                </c:pt>
                <c:pt idx="144">
                  <c:v>51.73780000000005</c:v>
                </c:pt>
                <c:pt idx="145">
                  <c:v>50.701930000000004</c:v>
                </c:pt>
                <c:pt idx="146">
                  <c:v>50.848960000000034</c:v>
                </c:pt>
                <c:pt idx="147">
                  <c:v>49.807060000000035</c:v>
                </c:pt>
                <c:pt idx="148">
                  <c:v>49.723080000000039</c:v>
                </c:pt>
                <c:pt idx="149">
                  <c:v>49.080160000000035</c:v>
                </c:pt>
                <c:pt idx="150">
                  <c:v>48.161280000000033</c:v>
                </c:pt>
                <c:pt idx="151">
                  <c:v>47.629050000000007</c:v>
                </c:pt>
                <c:pt idx="152">
                  <c:v>49.733100000000036</c:v>
                </c:pt>
                <c:pt idx="153">
                  <c:v>51.387570000000039</c:v>
                </c:pt>
                <c:pt idx="154">
                  <c:v>53.631600000000049</c:v>
                </c:pt>
                <c:pt idx="155">
                  <c:v>49.106740000000002</c:v>
                </c:pt>
                <c:pt idx="156">
                  <c:v>49.425160000000005</c:v>
                </c:pt>
                <c:pt idx="157">
                  <c:v>50.604970000000037</c:v>
                </c:pt>
                <c:pt idx="158">
                  <c:v>50.420650000000023</c:v>
                </c:pt>
                <c:pt idx="159">
                  <c:v>47.701170000000047</c:v>
                </c:pt>
                <c:pt idx="160">
                  <c:v>45.065670000000011</c:v>
                </c:pt>
                <c:pt idx="161">
                  <c:v>47.355500000000006</c:v>
                </c:pt>
                <c:pt idx="162">
                  <c:v>50.366660000000024</c:v>
                </c:pt>
                <c:pt idx="163">
                  <c:v>51.749080000000049</c:v>
                </c:pt>
                <c:pt idx="164">
                  <c:v>52.04427000000004</c:v>
                </c:pt>
                <c:pt idx="165">
                  <c:v>48.841120000000046</c:v>
                </c:pt>
                <c:pt idx="166">
                  <c:v>50.616880000000037</c:v>
                </c:pt>
                <c:pt idx="167">
                  <c:v>48.995050000000049</c:v>
                </c:pt>
                <c:pt idx="168">
                  <c:v>49.804250000000025</c:v>
                </c:pt>
                <c:pt idx="169">
                  <c:v>50.819450000000018</c:v>
                </c:pt>
                <c:pt idx="170">
                  <c:v>49.065670000000011</c:v>
                </c:pt>
                <c:pt idx="171">
                  <c:v>49.831569999999999</c:v>
                </c:pt>
                <c:pt idx="172">
                  <c:v>48.582420000000013</c:v>
                </c:pt>
                <c:pt idx="173">
                  <c:v>49.097800000000007</c:v>
                </c:pt>
                <c:pt idx="174">
                  <c:v>46.303700000000049</c:v>
                </c:pt>
                <c:pt idx="175">
                  <c:v>48.657100000000014</c:v>
                </c:pt>
                <c:pt idx="176">
                  <c:v>50.585300000000018</c:v>
                </c:pt>
                <c:pt idx="177">
                  <c:v>52.494600000000048</c:v>
                </c:pt>
                <c:pt idx="178">
                  <c:v>51.425740000000019</c:v>
                </c:pt>
                <c:pt idx="179">
                  <c:v>48.690670000000011</c:v>
                </c:pt>
                <c:pt idx="180">
                  <c:v>49.416070000000047</c:v>
                </c:pt>
                <c:pt idx="181">
                  <c:v>50.918100000000038</c:v>
                </c:pt>
                <c:pt idx="182">
                  <c:v>49.931450000000041</c:v>
                </c:pt>
                <c:pt idx="183">
                  <c:v>49.548240000000021</c:v>
                </c:pt>
                <c:pt idx="184">
                  <c:v>46.437160000000006</c:v>
                </c:pt>
                <c:pt idx="185">
                  <c:v>47.652100000000019</c:v>
                </c:pt>
                <c:pt idx="186">
                  <c:v>49.355070000000012</c:v>
                </c:pt>
                <c:pt idx="187">
                  <c:v>51.490000000000009</c:v>
                </c:pt>
                <c:pt idx="188">
                  <c:v>51.401400000000024</c:v>
                </c:pt>
                <c:pt idx="189">
                  <c:v>49.125570000000039</c:v>
                </c:pt>
                <c:pt idx="190">
                  <c:v>51.247060000000033</c:v>
                </c:pt>
                <c:pt idx="191">
                  <c:v>48.595799999999997</c:v>
                </c:pt>
                <c:pt idx="192">
                  <c:v>49.680720000000008</c:v>
                </c:pt>
                <c:pt idx="193">
                  <c:v>49.930930000000046</c:v>
                </c:pt>
                <c:pt idx="194">
                  <c:v>50.85766000000001</c:v>
                </c:pt>
                <c:pt idx="195">
                  <c:v>48.888900000000035</c:v>
                </c:pt>
                <c:pt idx="196">
                  <c:v>49.176900000000046</c:v>
                </c:pt>
                <c:pt idx="197">
                  <c:v>48.430750000000046</c:v>
                </c:pt>
                <c:pt idx="198">
                  <c:v>47.443170000000009</c:v>
                </c:pt>
                <c:pt idx="199">
                  <c:v>49.23818</c:v>
                </c:pt>
                <c:pt idx="200">
                  <c:v>50.772640000000024</c:v>
                </c:pt>
                <c:pt idx="201">
                  <c:v>53.611660000000029</c:v>
                </c:pt>
                <c:pt idx="202">
                  <c:v>52.883330000000001</c:v>
                </c:pt>
                <c:pt idx="203">
                  <c:v>49.720570000000009</c:v>
                </c:pt>
                <c:pt idx="204">
                  <c:v>49.529020000000003</c:v>
                </c:pt>
                <c:pt idx="205">
                  <c:v>53.837980000000016</c:v>
                </c:pt>
                <c:pt idx="206">
                  <c:v>49.47950000000003</c:v>
                </c:pt>
                <c:pt idx="207">
                  <c:v>50.117850000000033</c:v>
                </c:pt>
                <c:pt idx="208">
                  <c:v>46.974000000000046</c:v>
                </c:pt>
                <c:pt idx="209">
                  <c:v>49.456050000000005</c:v>
                </c:pt>
                <c:pt idx="210">
                  <c:v>49.965170000000001</c:v>
                </c:pt>
                <c:pt idx="211">
                  <c:v>51.885130000000004</c:v>
                </c:pt>
                <c:pt idx="212">
                  <c:v>53.305570000000046</c:v>
                </c:pt>
                <c:pt idx="213">
                  <c:v>50.155660000000012</c:v>
                </c:pt>
                <c:pt idx="214">
                  <c:v>50.349900000000048</c:v>
                </c:pt>
                <c:pt idx="215">
                  <c:v>50.309799999999996</c:v>
                </c:pt>
                <c:pt idx="216">
                  <c:v>49.927400000000034</c:v>
                </c:pt>
                <c:pt idx="217">
                  <c:v>50.543420000000026</c:v>
                </c:pt>
                <c:pt idx="218">
                  <c:v>51.226400000000012</c:v>
                </c:pt>
                <c:pt idx="219">
                  <c:v>49.747900000000016</c:v>
                </c:pt>
                <c:pt idx="220">
                  <c:v>50.150050000000022</c:v>
                </c:pt>
                <c:pt idx="221">
                  <c:v>48.550229999999999</c:v>
                </c:pt>
                <c:pt idx="222">
                  <c:v>46.75690000000003</c:v>
                </c:pt>
                <c:pt idx="223">
                  <c:v>47.571040000000039</c:v>
                </c:pt>
                <c:pt idx="224">
                  <c:v>48.556500000000028</c:v>
                </c:pt>
                <c:pt idx="225">
                  <c:v>49.850600000000043</c:v>
                </c:pt>
                <c:pt idx="226">
                  <c:v>49.813070000000039</c:v>
                </c:pt>
                <c:pt idx="227">
                  <c:v>48.624660000000006</c:v>
                </c:pt>
                <c:pt idx="228">
                  <c:v>47.918630000000007</c:v>
                </c:pt>
                <c:pt idx="229">
                  <c:v>48.484580000000051</c:v>
                </c:pt>
                <c:pt idx="230">
                  <c:v>47.744930000000011</c:v>
                </c:pt>
                <c:pt idx="231">
                  <c:v>46.779140000000041</c:v>
                </c:pt>
                <c:pt idx="232">
                  <c:v>44.64855</c:v>
                </c:pt>
                <c:pt idx="233">
                  <c:v>45.432950000000005</c:v>
                </c:pt>
                <c:pt idx="234">
                  <c:v>46.416830000000004</c:v>
                </c:pt>
                <c:pt idx="235">
                  <c:v>47.721860000000049</c:v>
                </c:pt>
                <c:pt idx="236">
                  <c:v>47.709339999999997</c:v>
                </c:pt>
                <c:pt idx="237">
                  <c:v>46.221060000000023</c:v>
                </c:pt>
                <c:pt idx="238">
                  <c:v>46.426320000000032</c:v>
                </c:pt>
                <c:pt idx="239">
                  <c:v>46.034500000000037</c:v>
                </c:pt>
                <c:pt idx="240">
                  <c:v>47.014520000000005</c:v>
                </c:pt>
                <c:pt idx="241">
                  <c:v>46.024530000000027</c:v>
                </c:pt>
                <c:pt idx="242">
                  <c:v>46.781270000000006</c:v>
                </c:pt>
                <c:pt idx="243">
                  <c:v>46.092800000000011</c:v>
                </c:pt>
                <c:pt idx="244">
                  <c:v>46.462270000000046</c:v>
                </c:pt>
                <c:pt idx="245">
                  <c:v>46.361050000000034</c:v>
                </c:pt>
                <c:pt idx="246">
                  <c:v>44.234100000000012</c:v>
                </c:pt>
                <c:pt idx="247">
                  <c:v>44.939480000000003</c:v>
                </c:pt>
                <c:pt idx="248">
                  <c:v>45.428400000000011</c:v>
                </c:pt>
                <c:pt idx="249">
                  <c:v>47.367400000000032</c:v>
                </c:pt>
                <c:pt idx="250">
                  <c:v>47.570250000000044</c:v>
                </c:pt>
                <c:pt idx="251">
                  <c:v>46.163420000000031</c:v>
                </c:pt>
                <c:pt idx="252">
                  <c:v>47.240660000000048</c:v>
                </c:pt>
                <c:pt idx="253">
                  <c:v>46.658440000000041</c:v>
                </c:pt>
                <c:pt idx="254">
                  <c:v>47.340300000000013</c:v>
                </c:pt>
                <c:pt idx="255">
                  <c:v>46.546040000000005</c:v>
                </c:pt>
                <c:pt idx="256">
                  <c:v>44.611700000000042</c:v>
                </c:pt>
                <c:pt idx="257">
                  <c:v>45.706900000000019</c:v>
                </c:pt>
                <c:pt idx="258">
                  <c:v>46.454740000000015</c:v>
                </c:pt>
                <c:pt idx="259">
                  <c:v>48.993830000000003</c:v>
                </c:pt>
                <c:pt idx="260">
                  <c:v>48.385919999999999</c:v>
                </c:pt>
                <c:pt idx="261">
                  <c:v>47.063440000000014</c:v>
                </c:pt>
                <c:pt idx="262">
                  <c:v>47.664480000000026</c:v>
                </c:pt>
                <c:pt idx="263">
                  <c:v>47.306360000000041</c:v>
                </c:pt>
                <c:pt idx="264">
                  <c:v>48.649699999999996</c:v>
                </c:pt>
                <c:pt idx="265">
                  <c:v>47.637170000000026</c:v>
                </c:pt>
                <c:pt idx="266">
                  <c:v>48.324400000000026</c:v>
                </c:pt>
                <c:pt idx="267">
                  <c:v>47.71508</c:v>
                </c:pt>
                <c:pt idx="268">
                  <c:v>47.065120000000036</c:v>
                </c:pt>
                <c:pt idx="269">
                  <c:v>46.933160000000044</c:v>
                </c:pt>
                <c:pt idx="270">
                  <c:v>45.661900000000003</c:v>
                </c:pt>
                <c:pt idx="271">
                  <c:v>46.301350000000014</c:v>
                </c:pt>
                <c:pt idx="272">
                  <c:v>46.690670000000011</c:v>
                </c:pt>
                <c:pt idx="273">
                  <c:v>48.365620000000035</c:v>
                </c:pt>
                <c:pt idx="274">
                  <c:v>48.488600000000019</c:v>
                </c:pt>
                <c:pt idx="275">
                  <c:v>46.663720000000012</c:v>
                </c:pt>
                <c:pt idx="276">
                  <c:v>48.483969999999999</c:v>
                </c:pt>
                <c:pt idx="277">
                  <c:v>47.236400000000003</c:v>
                </c:pt>
                <c:pt idx="278">
                  <c:v>46.564480000000003</c:v>
                </c:pt>
                <c:pt idx="279">
                  <c:v>46.754080000000044</c:v>
                </c:pt>
                <c:pt idx="280">
                  <c:v>44.316500000000019</c:v>
                </c:pt>
                <c:pt idx="281">
                  <c:v>45.604880000000037</c:v>
                </c:pt>
                <c:pt idx="282">
                  <c:v>46.61020000000002</c:v>
                </c:pt>
                <c:pt idx="283">
                  <c:v>48.540300000000002</c:v>
                </c:pt>
                <c:pt idx="284">
                  <c:v>48.124480000000005</c:v>
                </c:pt>
                <c:pt idx="285">
                  <c:v>46.738580000000013</c:v>
                </c:pt>
                <c:pt idx="286">
                  <c:v>46.161069999999995</c:v>
                </c:pt>
                <c:pt idx="287">
                  <c:v>46.281580000000019</c:v>
                </c:pt>
                <c:pt idx="288">
                  <c:v>47.462460000000021</c:v>
                </c:pt>
                <c:pt idx="289">
                  <c:v>47.310570000000041</c:v>
                </c:pt>
                <c:pt idx="290">
                  <c:v>46.873379999999997</c:v>
                </c:pt>
                <c:pt idx="291">
                  <c:v>48.021420000000035</c:v>
                </c:pt>
                <c:pt idx="292">
                  <c:v>46.898650000000032</c:v>
                </c:pt>
                <c:pt idx="293">
                  <c:v>47.77502000000004</c:v>
                </c:pt>
                <c:pt idx="294">
                  <c:v>45.343770000000006</c:v>
                </c:pt>
                <c:pt idx="295">
                  <c:v>45.97890000000001</c:v>
                </c:pt>
                <c:pt idx="296">
                  <c:v>46.684439999999995</c:v>
                </c:pt>
                <c:pt idx="297">
                  <c:v>48.541680000000042</c:v>
                </c:pt>
                <c:pt idx="298">
                  <c:v>48.602200000000039</c:v>
                </c:pt>
                <c:pt idx="299">
                  <c:v>47.901760000000024</c:v>
                </c:pt>
                <c:pt idx="300">
                  <c:v>47.342370000000017</c:v>
                </c:pt>
                <c:pt idx="301">
                  <c:v>48.881520000000023</c:v>
                </c:pt>
                <c:pt idx="302">
                  <c:v>48.251000000000033</c:v>
                </c:pt>
                <c:pt idx="303">
                  <c:v>47.406980000000033</c:v>
                </c:pt>
                <c:pt idx="304">
                  <c:v>46.169600000000003</c:v>
                </c:pt>
                <c:pt idx="305">
                  <c:v>46.325980000000015</c:v>
                </c:pt>
                <c:pt idx="306">
                  <c:v>47.180470000000014</c:v>
                </c:pt>
                <c:pt idx="307">
                  <c:v>48.720900000000029</c:v>
                </c:pt>
                <c:pt idx="308">
                  <c:v>49.25857000000002</c:v>
                </c:pt>
                <c:pt idx="309">
                  <c:v>47.486930000000029</c:v>
                </c:pt>
                <c:pt idx="310">
                  <c:v>47.550560000000019</c:v>
                </c:pt>
                <c:pt idx="311">
                  <c:v>47.68870000000004</c:v>
                </c:pt>
                <c:pt idx="312">
                  <c:v>47.600819999999999</c:v>
                </c:pt>
                <c:pt idx="313">
                  <c:v>47.355430000000013</c:v>
                </c:pt>
                <c:pt idx="314">
                  <c:v>47.885700000000043</c:v>
                </c:pt>
                <c:pt idx="315">
                  <c:v>48.892500000000041</c:v>
                </c:pt>
                <c:pt idx="316">
                  <c:v>48.818720000000042</c:v>
                </c:pt>
                <c:pt idx="317">
                  <c:v>48.141720000000021</c:v>
                </c:pt>
                <c:pt idx="318">
                  <c:v>45.835900000000038</c:v>
                </c:pt>
                <c:pt idx="319">
                  <c:v>47.294700000000034</c:v>
                </c:pt>
                <c:pt idx="320">
                  <c:v>47.767080000000021</c:v>
                </c:pt>
                <c:pt idx="321">
                  <c:v>50.044500000000028</c:v>
                </c:pt>
                <c:pt idx="322">
                  <c:v>49.951400000000035</c:v>
                </c:pt>
                <c:pt idx="323">
                  <c:v>50.054100000000005</c:v>
                </c:pt>
                <c:pt idx="324">
                  <c:v>49.64706000000001</c:v>
                </c:pt>
                <c:pt idx="325">
                  <c:v>49.074180000000013</c:v>
                </c:pt>
                <c:pt idx="326">
                  <c:v>50.050100000000043</c:v>
                </c:pt>
                <c:pt idx="327">
                  <c:v>49.208500000000015</c:v>
                </c:pt>
                <c:pt idx="328">
                  <c:v>46.544300000000021</c:v>
                </c:pt>
                <c:pt idx="329">
                  <c:v>47.549620000000004</c:v>
                </c:pt>
                <c:pt idx="330">
                  <c:v>47.93383</c:v>
                </c:pt>
                <c:pt idx="331">
                  <c:v>50.623900000000049</c:v>
                </c:pt>
                <c:pt idx="332">
                  <c:v>50.782620000000009</c:v>
                </c:pt>
                <c:pt idx="333">
                  <c:v>49.097160000000031</c:v>
                </c:pt>
                <c:pt idx="334">
                  <c:v>49.336800000000039</c:v>
                </c:pt>
                <c:pt idx="335">
                  <c:v>50.420980000000043</c:v>
                </c:pt>
                <c:pt idx="336">
                  <c:v>49.07525000000004</c:v>
                </c:pt>
                <c:pt idx="337">
                  <c:v>50.247220000000027</c:v>
                </c:pt>
                <c:pt idx="338">
                  <c:v>49.212270000000046</c:v>
                </c:pt>
                <c:pt idx="339">
                  <c:v>51.140530000000012</c:v>
                </c:pt>
                <c:pt idx="340">
                  <c:v>50.978450000000009</c:v>
                </c:pt>
                <c:pt idx="341">
                  <c:v>50.19177000000002</c:v>
                </c:pt>
                <c:pt idx="342">
                  <c:v>47.981530000000021</c:v>
                </c:pt>
                <c:pt idx="343">
                  <c:v>48.411860000000047</c:v>
                </c:pt>
                <c:pt idx="344">
                  <c:v>50.432820000000049</c:v>
                </c:pt>
                <c:pt idx="345">
                  <c:v>52.001520000000028</c:v>
                </c:pt>
                <c:pt idx="346">
                  <c:v>51.587880000000041</c:v>
                </c:pt>
                <c:pt idx="347">
                  <c:v>49.460230000000024</c:v>
                </c:pt>
                <c:pt idx="348">
                  <c:v>49.566600000000051</c:v>
                </c:pt>
                <c:pt idx="349">
                  <c:v>50.231700000000046</c:v>
                </c:pt>
                <c:pt idx="350">
                  <c:v>49.990200000000016</c:v>
                </c:pt>
                <c:pt idx="351">
                  <c:v>49.691500000000019</c:v>
                </c:pt>
                <c:pt idx="352">
                  <c:v>47.153160000000014</c:v>
                </c:pt>
                <c:pt idx="353">
                  <c:v>47.917259999999999</c:v>
                </c:pt>
                <c:pt idx="354">
                  <c:v>48.711569999999995</c:v>
                </c:pt>
                <c:pt idx="355">
                  <c:v>50.317200000000014</c:v>
                </c:pt>
                <c:pt idx="356">
                  <c:v>50.370480000000043</c:v>
                </c:pt>
                <c:pt idx="357">
                  <c:v>49.185900000000004</c:v>
                </c:pt>
                <c:pt idx="358">
                  <c:v>48.718870000000038</c:v>
                </c:pt>
                <c:pt idx="359">
                  <c:v>49.066430000000025</c:v>
                </c:pt>
                <c:pt idx="360">
                  <c:v>49.060170000000028</c:v>
                </c:pt>
                <c:pt idx="361">
                  <c:v>49.438000000000045</c:v>
                </c:pt>
                <c:pt idx="362">
                  <c:v>49.355650000000026</c:v>
                </c:pt>
                <c:pt idx="363">
                  <c:v>47.632900000000006</c:v>
                </c:pt>
                <c:pt idx="364">
                  <c:v>48.819020000000023</c:v>
                </c:pt>
                <c:pt idx="365">
                  <c:v>48.29340000000002</c:v>
                </c:pt>
                <c:pt idx="366">
                  <c:v>46.92944</c:v>
                </c:pt>
                <c:pt idx="367">
                  <c:v>47.442000000000007</c:v>
                </c:pt>
                <c:pt idx="368">
                  <c:v>47.703760000000045</c:v>
                </c:pt>
                <c:pt idx="369">
                  <c:v>49.553280000000029</c:v>
                </c:pt>
                <c:pt idx="370">
                  <c:v>49.251120000000014</c:v>
                </c:pt>
                <c:pt idx="371">
                  <c:v>48.194850000000031</c:v>
                </c:pt>
                <c:pt idx="372">
                  <c:v>48.730040000000031</c:v>
                </c:pt>
                <c:pt idx="373">
                  <c:v>47.487480000000005</c:v>
                </c:pt>
                <c:pt idx="374">
                  <c:v>48.484460000000013</c:v>
                </c:pt>
                <c:pt idx="375">
                  <c:v>47.929200000000037</c:v>
                </c:pt>
                <c:pt idx="376">
                  <c:v>45.954250000000002</c:v>
                </c:pt>
                <c:pt idx="377">
                  <c:v>46.947630000000004</c:v>
                </c:pt>
                <c:pt idx="378">
                  <c:v>47.662869999999998</c:v>
                </c:pt>
                <c:pt idx="379">
                  <c:v>49.011900000000026</c:v>
                </c:pt>
                <c:pt idx="380">
                  <c:v>50.087880000000041</c:v>
                </c:pt>
                <c:pt idx="381">
                  <c:v>48.701870000000042</c:v>
                </c:pt>
                <c:pt idx="382">
                  <c:v>49.234700000000032</c:v>
                </c:pt>
                <c:pt idx="383">
                  <c:v>48.410850000000039</c:v>
                </c:pt>
                <c:pt idx="384">
                  <c:v>47.933920000000001</c:v>
                </c:pt>
                <c:pt idx="385">
                  <c:v>48.60668000000004</c:v>
                </c:pt>
                <c:pt idx="386">
                  <c:v>49.468299999999999</c:v>
                </c:pt>
                <c:pt idx="387">
                  <c:v>48.808100000000024</c:v>
                </c:pt>
                <c:pt idx="388">
                  <c:v>49.296100000000024</c:v>
                </c:pt>
                <c:pt idx="389">
                  <c:v>48.926570000000027</c:v>
                </c:pt>
                <c:pt idx="390">
                  <c:v>46.637200000000007</c:v>
                </c:pt>
                <c:pt idx="391">
                  <c:v>47.649870000000021</c:v>
                </c:pt>
                <c:pt idx="392">
                  <c:v>48.284750000000031</c:v>
                </c:pt>
                <c:pt idx="393">
                  <c:v>50.386000000000024</c:v>
                </c:pt>
                <c:pt idx="394">
                  <c:v>50.666700000000048</c:v>
                </c:pt>
                <c:pt idx="395">
                  <c:v>49.726100000000031</c:v>
                </c:pt>
                <c:pt idx="396">
                  <c:v>49.549650000000042</c:v>
                </c:pt>
                <c:pt idx="397">
                  <c:v>50.302850000000035</c:v>
                </c:pt>
                <c:pt idx="398">
                  <c:v>50.291830000000004</c:v>
                </c:pt>
                <c:pt idx="399">
                  <c:v>49.377980000000036</c:v>
                </c:pt>
                <c:pt idx="400">
                  <c:v>47.155480000000011</c:v>
                </c:pt>
                <c:pt idx="401">
                  <c:v>47.398000000000025</c:v>
                </c:pt>
                <c:pt idx="402">
                  <c:v>48.363850000000014</c:v>
                </c:pt>
                <c:pt idx="403">
                  <c:v>50.790920000000028</c:v>
                </c:pt>
                <c:pt idx="404">
                  <c:v>50.961700000000008</c:v>
                </c:pt>
                <c:pt idx="405">
                  <c:v>49.123000000000047</c:v>
                </c:pt>
                <c:pt idx="406">
                  <c:v>48.65870000000001</c:v>
                </c:pt>
                <c:pt idx="407">
                  <c:v>49.95700000000005</c:v>
                </c:pt>
                <c:pt idx="408">
                  <c:v>50.845700000000022</c:v>
                </c:pt>
                <c:pt idx="409">
                  <c:v>51.45562000000001</c:v>
                </c:pt>
                <c:pt idx="410">
                  <c:v>49.669150000000002</c:v>
                </c:pt>
                <c:pt idx="411">
                  <c:v>50.968320000000006</c:v>
                </c:pt>
                <c:pt idx="412">
                  <c:v>49.866270000000043</c:v>
                </c:pt>
                <c:pt idx="413">
                  <c:v>49.452359999999999</c:v>
                </c:pt>
                <c:pt idx="414">
                  <c:v>47.15652</c:v>
                </c:pt>
                <c:pt idx="415">
                  <c:v>48.559169999999995</c:v>
                </c:pt>
                <c:pt idx="416">
                  <c:v>49.328940000000046</c:v>
                </c:pt>
                <c:pt idx="417">
                  <c:v>49.786220000000014</c:v>
                </c:pt>
                <c:pt idx="418">
                  <c:v>49.97714000000002</c:v>
                </c:pt>
                <c:pt idx="419">
                  <c:v>50.328900000000033</c:v>
                </c:pt>
                <c:pt idx="420">
                  <c:v>49.61465000000004</c:v>
                </c:pt>
                <c:pt idx="421">
                  <c:v>50.819360000000017</c:v>
                </c:pt>
                <c:pt idx="422">
                  <c:v>51.451400000000035</c:v>
                </c:pt>
                <c:pt idx="423">
                  <c:v>49.961020000000019</c:v>
                </c:pt>
                <c:pt idx="424">
                  <c:v>47.794460000000015</c:v>
                </c:pt>
                <c:pt idx="425">
                  <c:v>48.473350000000039</c:v>
                </c:pt>
                <c:pt idx="426">
                  <c:v>50.187460000000044</c:v>
                </c:pt>
                <c:pt idx="427">
                  <c:v>52.79525000000001</c:v>
                </c:pt>
                <c:pt idx="428">
                  <c:v>52.708640000000003</c:v>
                </c:pt>
                <c:pt idx="429">
                  <c:v>50.808280000000025</c:v>
                </c:pt>
                <c:pt idx="430">
                  <c:v>51.946370000000002</c:v>
                </c:pt>
                <c:pt idx="431">
                  <c:v>51.408800000000042</c:v>
                </c:pt>
                <c:pt idx="432">
                  <c:v>50.224480000000028</c:v>
                </c:pt>
                <c:pt idx="433">
                  <c:v>51.899530000000027</c:v>
                </c:pt>
                <c:pt idx="434">
                  <c:v>52.35784000000001</c:v>
                </c:pt>
                <c:pt idx="435">
                  <c:v>53.036159999999995</c:v>
                </c:pt>
                <c:pt idx="436">
                  <c:v>51.662400000000048</c:v>
                </c:pt>
                <c:pt idx="437">
                  <c:v>50.757400000000018</c:v>
                </c:pt>
                <c:pt idx="438">
                  <c:v>48.799130000000048</c:v>
                </c:pt>
                <c:pt idx="439">
                  <c:v>50.522150000000011</c:v>
                </c:pt>
                <c:pt idx="440">
                  <c:v>51.764250000000004</c:v>
                </c:pt>
                <c:pt idx="441">
                  <c:v>52.556820000000016</c:v>
                </c:pt>
                <c:pt idx="442">
                  <c:v>55.402520000000038</c:v>
                </c:pt>
                <c:pt idx="443">
                  <c:v>51.858300000000042</c:v>
                </c:pt>
                <c:pt idx="444">
                  <c:v>52.253900000000044</c:v>
                </c:pt>
                <c:pt idx="445">
                  <c:v>52.997900000000016</c:v>
                </c:pt>
                <c:pt idx="446">
                  <c:v>52.915220000000033</c:v>
                </c:pt>
                <c:pt idx="447">
                  <c:v>52.978940000000023</c:v>
                </c:pt>
                <c:pt idx="448">
                  <c:v>46.333550000000002</c:v>
                </c:pt>
                <c:pt idx="449">
                  <c:v>48.835930000000019</c:v>
                </c:pt>
                <c:pt idx="450">
                  <c:v>51.000820000000033</c:v>
                </c:pt>
                <c:pt idx="451">
                  <c:v>53.607169999999996</c:v>
                </c:pt>
                <c:pt idx="452">
                  <c:v>53.273580000000038</c:v>
                </c:pt>
                <c:pt idx="453">
                  <c:v>49.994400000000041</c:v>
                </c:pt>
                <c:pt idx="454">
                  <c:v>52.469050000000038</c:v>
                </c:pt>
                <c:pt idx="455">
                  <c:v>49.709339999999997</c:v>
                </c:pt>
                <c:pt idx="456">
                  <c:v>53.865499999999997</c:v>
                </c:pt>
                <c:pt idx="457">
                  <c:v>49.996900000000039</c:v>
                </c:pt>
                <c:pt idx="458">
                  <c:v>53.495450000000005</c:v>
                </c:pt>
                <c:pt idx="459">
                  <c:v>50.578970000000027</c:v>
                </c:pt>
                <c:pt idx="460">
                  <c:v>51.193960000000004</c:v>
                </c:pt>
                <c:pt idx="461">
                  <c:v>52.531980000000033</c:v>
                </c:pt>
                <c:pt idx="462">
                  <c:v>47.776270000000011</c:v>
                </c:pt>
                <c:pt idx="463">
                  <c:v>51.529170000000022</c:v>
                </c:pt>
                <c:pt idx="464">
                  <c:v>52.350549999999998</c:v>
                </c:pt>
                <c:pt idx="465">
                  <c:v>54.069200000000023</c:v>
                </c:pt>
                <c:pt idx="466">
                  <c:v>52.372950000000003</c:v>
                </c:pt>
                <c:pt idx="467">
                  <c:v>52.374600000000044</c:v>
                </c:pt>
                <c:pt idx="468">
                  <c:v>53.43810000000002</c:v>
                </c:pt>
                <c:pt idx="469">
                  <c:v>51.433530000000019</c:v>
                </c:pt>
                <c:pt idx="470">
                  <c:v>50.396420000000035</c:v>
                </c:pt>
                <c:pt idx="471">
                  <c:v>50.293700000000001</c:v>
                </c:pt>
                <c:pt idx="472">
                  <c:v>45.201440000000048</c:v>
                </c:pt>
                <c:pt idx="473">
                  <c:v>52.864250000000027</c:v>
                </c:pt>
                <c:pt idx="474">
                  <c:v>51.654960000000017</c:v>
                </c:pt>
                <c:pt idx="475">
                  <c:v>54.245360000000005</c:v>
                </c:pt>
                <c:pt idx="476">
                  <c:v>50.142179999999996</c:v>
                </c:pt>
                <c:pt idx="477">
                  <c:v>50.215970000000027</c:v>
                </c:pt>
                <c:pt idx="478">
                  <c:v>49.903130000000033</c:v>
                </c:pt>
                <c:pt idx="479">
                  <c:v>50.286680000000047</c:v>
                </c:pt>
                <c:pt idx="480">
                  <c:v>49.358580000000018</c:v>
                </c:pt>
                <c:pt idx="481">
                  <c:v>50.981530000000021</c:v>
                </c:pt>
                <c:pt idx="482">
                  <c:v>49.264640000000043</c:v>
                </c:pt>
                <c:pt idx="483">
                  <c:v>46.421700000000044</c:v>
                </c:pt>
                <c:pt idx="484">
                  <c:v>48.432900000000018</c:v>
                </c:pt>
                <c:pt idx="485">
                  <c:v>50.093740000000025</c:v>
                </c:pt>
                <c:pt idx="486">
                  <c:v>48.370780000000025</c:v>
                </c:pt>
                <c:pt idx="487">
                  <c:v>49.633140000000026</c:v>
                </c:pt>
                <c:pt idx="488">
                  <c:v>50.145960000000002</c:v>
                </c:pt>
                <c:pt idx="489">
                  <c:v>55.315200000000004</c:v>
                </c:pt>
                <c:pt idx="490">
                  <c:v>51.183370000000025</c:v>
                </c:pt>
                <c:pt idx="491">
                  <c:v>51.489000000000033</c:v>
                </c:pt>
                <c:pt idx="492">
                  <c:v>50.789600000000007</c:v>
                </c:pt>
                <c:pt idx="493">
                  <c:v>50.966730000000041</c:v>
                </c:pt>
                <c:pt idx="494">
                  <c:v>50.317300000000046</c:v>
                </c:pt>
                <c:pt idx="495">
                  <c:v>49.524620000000027</c:v>
                </c:pt>
                <c:pt idx="496">
                  <c:v>43.43118000000004</c:v>
                </c:pt>
                <c:pt idx="497">
                  <c:v>51.264430000000004</c:v>
                </c:pt>
                <c:pt idx="498">
                  <c:v>49.699430000000007</c:v>
                </c:pt>
                <c:pt idx="499">
                  <c:v>53.263760000000048</c:v>
                </c:pt>
                <c:pt idx="500">
                  <c:v>50.818570000000022</c:v>
                </c:pt>
                <c:pt idx="501">
                  <c:v>50.592430000000036</c:v>
                </c:pt>
                <c:pt idx="502">
                  <c:v>49.228360000000009</c:v>
                </c:pt>
                <c:pt idx="503">
                  <c:v>51.613150000000019</c:v>
                </c:pt>
                <c:pt idx="504">
                  <c:v>50.181450000000041</c:v>
                </c:pt>
                <c:pt idx="505">
                  <c:v>51.34190000000001</c:v>
                </c:pt>
                <c:pt idx="506">
                  <c:v>50.82534000000004</c:v>
                </c:pt>
                <c:pt idx="507">
                  <c:v>51.277300000000025</c:v>
                </c:pt>
                <c:pt idx="508">
                  <c:v>49.152919999999995</c:v>
                </c:pt>
                <c:pt idx="509">
                  <c:v>49.005269999999996</c:v>
                </c:pt>
                <c:pt idx="510">
                  <c:v>43.535600000000045</c:v>
                </c:pt>
                <c:pt idx="511">
                  <c:v>48.276670000000024</c:v>
                </c:pt>
                <c:pt idx="512">
                  <c:v>51.515530000000012</c:v>
                </c:pt>
                <c:pt idx="513">
                  <c:v>52.428980000000024</c:v>
                </c:pt>
                <c:pt idx="514">
                  <c:v>52.701750000000004</c:v>
                </c:pt>
                <c:pt idx="515">
                  <c:v>52.74860000000001</c:v>
                </c:pt>
                <c:pt idx="516">
                  <c:v>48.683900000000051</c:v>
                </c:pt>
                <c:pt idx="517">
                  <c:v>51.79672000000005</c:v>
                </c:pt>
                <c:pt idx="518">
                  <c:v>48.269370000000038</c:v>
                </c:pt>
                <c:pt idx="519">
                  <c:v>49.330100000000016</c:v>
                </c:pt>
                <c:pt idx="520">
                  <c:v>42.528999999999996</c:v>
                </c:pt>
                <c:pt idx="521">
                  <c:v>47.917470000000037</c:v>
                </c:pt>
                <c:pt idx="522">
                  <c:v>49.637380000000007</c:v>
                </c:pt>
                <c:pt idx="523">
                  <c:v>49.535420000000045</c:v>
                </c:pt>
                <c:pt idx="524">
                  <c:v>49.552600000000041</c:v>
                </c:pt>
                <c:pt idx="525">
                  <c:v>47.054560000000038</c:v>
                </c:pt>
                <c:pt idx="526">
                  <c:v>48.243250000000046</c:v>
                </c:pt>
                <c:pt idx="527">
                  <c:v>49.53848000000005</c:v>
                </c:pt>
                <c:pt idx="528">
                  <c:v>49.043940000000021</c:v>
                </c:pt>
                <c:pt idx="529">
                  <c:v>49.745400000000018</c:v>
                </c:pt>
                <c:pt idx="530">
                  <c:v>48.260340000000042</c:v>
                </c:pt>
                <c:pt idx="531">
                  <c:v>48.790400000000034</c:v>
                </c:pt>
                <c:pt idx="532">
                  <c:v>49.154780000000017</c:v>
                </c:pt>
                <c:pt idx="533">
                  <c:v>45.566250000000025</c:v>
                </c:pt>
                <c:pt idx="534">
                  <c:v>43.407920000000047</c:v>
                </c:pt>
                <c:pt idx="535">
                  <c:v>45.188170000000014</c:v>
                </c:pt>
                <c:pt idx="536">
                  <c:v>50.220799999999997</c:v>
                </c:pt>
                <c:pt idx="537">
                  <c:v>49.999260000000049</c:v>
                </c:pt>
                <c:pt idx="538">
                  <c:v>50.640680000000032</c:v>
                </c:pt>
                <c:pt idx="539">
                  <c:v>48.795560000000023</c:v>
                </c:pt>
                <c:pt idx="540">
                  <c:v>48.30856</c:v>
                </c:pt>
                <c:pt idx="541">
                  <c:v>48.024900000000002</c:v>
                </c:pt>
                <c:pt idx="542">
                  <c:v>46.595360000000028</c:v>
                </c:pt>
                <c:pt idx="543">
                  <c:v>45.368950000000041</c:v>
                </c:pt>
                <c:pt idx="544">
                  <c:v>41.49550000000005</c:v>
                </c:pt>
                <c:pt idx="545">
                  <c:v>44.791100000000029</c:v>
                </c:pt>
                <c:pt idx="546">
                  <c:v>47.140770000000032</c:v>
                </c:pt>
                <c:pt idx="547">
                  <c:v>49.612050000000011</c:v>
                </c:pt>
                <c:pt idx="548">
                  <c:v>48.462580000000003</c:v>
                </c:pt>
                <c:pt idx="549">
                  <c:v>44.733500000000049</c:v>
                </c:pt>
                <c:pt idx="550">
                  <c:v>47.28134</c:v>
                </c:pt>
                <c:pt idx="551">
                  <c:v>46.294060000000002</c:v>
                </c:pt>
                <c:pt idx="552">
                  <c:v>45.81564000000003</c:v>
                </c:pt>
                <c:pt idx="553">
                  <c:v>45.496420000000001</c:v>
                </c:pt>
                <c:pt idx="554">
                  <c:v>46.013270000000034</c:v>
                </c:pt>
                <c:pt idx="555">
                  <c:v>45.168270000000007</c:v>
                </c:pt>
                <c:pt idx="556">
                  <c:v>46.361379999999997</c:v>
                </c:pt>
                <c:pt idx="557">
                  <c:v>45.080700000000036</c:v>
                </c:pt>
                <c:pt idx="558">
                  <c:v>44.17034000000001</c:v>
                </c:pt>
                <c:pt idx="559">
                  <c:v>44.600060000000042</c:v>
                </c:pt>
                <c:pt idx="560">
                  <c:v>45.375760000000014</c:v>
                </c:pt>
                <c:pt idx="561">
                  <c:v>46.311730000000011</c:v>
                </c:pt>
                <c:pt idx="562">
                  <c:v>45.77346</c:v>
                </c:pt>
                <c:pt idx="563">
                  <c:v>45.415369999999996</c:v>
                </c:pt>
                <c:pt idx="564">
                  <c:v>44.988670000000013</c:v>
                </c:pt>
                <c:pt idx="565">
                  <c:v>45.825370000000021</c:v>
                </c:pt>
                <c:pt idx="566">
                  <c:v>45.081700000000012</c:v>
                </c:pt>
                <c:pt idx="567">
                  <c:v>44.516230000000007</c:v>
                </c:pt>
                <c:pt idx="568">
                  <c:v>42.256220000000042</c:v>
                </c:pt>
                <c:pt idx="569">
                  <c:v>42.772970000000043</c:v>
                </c:pt>
                <c:pt idx="570">
                  <c:v>43.962460000000021</c:v>
                </c:pt>
                <c:pt idx="571">
                  <c:v>45.630150000000015</c:v>
                </c:pt>
                <c:pt idx="572">
                  <c:v>45.792200000000037</c:v>
                </c:pt>
                <c:pt idx="573">
                  <c:v>43.743650000000002</c:v>
                </c:pt>
                <c:pt idx="574">
                  <c:v>44.204920000000016</c:v>
                </c:pt>
                <c:pt idx="575">
                  <c:v>44.368700000000047</c:v>
                </c:pt>
                <c:pt idx="576">
                  <c:v>44.466030000000046</c:v>
                </c:pt>
                <c:pt idx="577">
                  <c:v>43.569020000000023</c:v>
                </c:pt>
                <c:pt idx="578">
                  <c:v>44.223500000000001</c:v>
                </c:pt>
                <c:pt idx="579">
                  <c:v>44.839300000000037</c:v>
                </c:pt>
                <c:pt idx="580">
                  <c:v>44.419950000000028</c:v>
                </c:pt>
                <c:pt idx="581">
                  <c:v>44.958150000000046</c:v>
                </c:pt>
                <c:pt idx="582">
                  <c:v>42.31143000000003</c:v>
                </c:pt>
                <c:pt idx="583">
                  <c:v>42.158260000000041</c:v>
                </c:pt>
                <c:pt idx="584">
                  <c:v>43.554130000000043</c:v>
                </c:pt>
                <c:pt idx="585">
                  <c:v>45.793020000000013</c:v>
                </c:pt>
                <c:pt idx="586">
                  <c:v>45.038049999999998</c:v>
                </c:pt>
                <c:pt idx="587">
                  <c:v>44.553280000000029</c:v>
                </c:pt>
                <c:pt idx="588">
                  <c:v>45.114160000000027</c:v>
                </c:pt>
                <c:pt idx="589">
                  <c:v>45.085599999999999</c:v>
                </c:pt>
                <c:pt idx="590">
                  <c:v>45.489220000000046</c:v>
                </c:pt>
                <c:pt idx="591">
                  <c:v>45.704920000000016</c:v>
                </c:pt>
                <c:pt idx="592">
                  <c:v>39.377920000000017</c:v>
                </c:pt>
                <c:pt idx="593">
                  <c:v>40.826300000000003</c:v>
                </c:pt>
                <c:pt idx="594">
                  <c:v>43.06982000000005</c:v>
                </c:pt>
                <c:pt idx="595">
                  <c:v>48.074600000000032</c:v>
                </c:pt>
                <c:pt idx="596">
                  <c:v>45.588099999999997</c:v>
                </c:pt>
                <c:pt idx="597">
                  <c:v>42.768500000000017</c:v>
                </c:pt>
                <c:pt idx="598">
                  <c:v>44.001550000000009</c:v>
                </c:pt>
                <c:pt idx="599">
                  <c:v>43.713800000000049</c:v>
                </c:pt>
                <c:pt idx="600">
                  <c:v>42.727350000000001</c:v>
                </c:pt>
                <c:pt idx="601">
                  <c:v>43.244680000000017</c:v>
                </c:pt>
                <c:pt idx="602">
                  <c:v>43.720799999999997</c:v>
                </c:pt>
                <c:pt idx="603">
                  <c:v>43.874080000000049</c:v>
                </c:pt>
                <c:pt idx="604">
                  <c:v>43.0779</c:v>
                </c:pt>
                <c:pt idx="605">
                  <c:v>42.504850000000033</c:v>
                </c:pt>
                <c:pt idx="606">
                  <c:v>40.741020000000049</c:v>
                </c:pt>
                <c:pt idx="607">
                  <c:v>41.108820000000037</c:v>
                </c:pt>
                <c:pt idx="608">
                  <c:v>41.805720000000008</c:v>
                </c:pt>
                <c:pt idx="609">
                  <c:v>42.656000000000006</c:v>
                </c:pt>
                <c:pt idx="610">
                  <c:v>41.63635000000005</c:v>
                </c:pt>
                <c:pt idx="611">
                  <c:v>41.406060000000025</c:v>
                </c:pt>
                <c:pt idx="612">
                  <c:v>40.290030000000002</c:v>
                </c:pt>
                <c:pt idx="613">
                  <c:v>40.332330000000013</c:v>
                </c:pt>
                <c:pt idx="614">
                  <c:v>39.676630000000046</c:v>
                </c:pt>
                <c:pt idx="615">
                  <c:v>40.208060000000046</c:v>
                </c:pt>
                <c:pt idx="616">
                  <c:v>36.828030000000012</c:v>
                </c:pt>
                <c:pt idx="617">
                  <c:v>36.9803</c:v>
                </c:pt>
                <c:pt idx="618">
                  <c:v>38.110350000000039</c:v>
                </c:pt>
                <c:pt idx="619">
                  <c:v>38.614950000000022</c:v>
                </c:pt>
                <c:pt idx="620">
                  <c:v>37.802360000000022</c:v>
                </c:pt>
                <c:pt idx="621">
                  <c:v>37.365380000000016</c:v>
                </c:pt>
                <c:pt idx="622">
                  <c:v>37.577480000000037</c:v>
                </c:pt>
                <c:pt idx="623">
                  <c:v>37.64047000000005</c:v>
                </c:pt>
                <c:pt idx="624">
                  <c:v>37.242500000000007</c:v>
                </c:pt>
                <c:pt idx="625">
                  <c:v>37.675070000000005</c:v>
                </c:pt>
                <c:pt idx="626">
                  <c:v>37.872670000000028</c:v>
                </c:pt>
                <c:pt idx="627">
                  <c:v>37.606470000000002</c:v>
                </c:pt>
                <c:pt idx="628">
                  <c:v>37.947200000000009</c:v>
                </c:pt>
                <c:pt idx="629">
                  <c:v>38.176800000000014</c:v>
                </c:pt>
                <c:pt idx="630">
                  <c:v>36.753350000000012</c:v>
                </c:pt>
                <c:pt idx="631">
                  <c:v>37.688800000000015</c:v>
                </c:pt>
                <c:pt idx="632">
                  <c:v>39.274220000000014</c:v>
                </c:pt>
                <c:pt idx="633">
                  <c:v>43.860100000000045</c:v>
                </c:pt>
                <c:pt idx="634">
                  <c:v>40.344400000000007</c:v>
                </c:pt>
                <c:pt idx="635">
                  <c:v>40.184320000000014</c:v>
                </c:pt>
                <c:pt idx="636">
                  <c:v>42.479360000000042</c:v>
                </c:pt>
                <c:pt idx="637">
                  <c:v>41.909970000000044</c:v>
                </c:pt>
                <c:pt idx="638">
                  <c:v>41.712030000000027</c:v>
                </c:pt>
                <c:pt idx="639">
                  <c:v>40.785850000000039</c:v>
                </c:pt>
                <c:pt idx="640">
                  <c:v>34.495000000000005</c:v>
                </c:pt>
                <c:pt idx="641">
                  <c:v>39.390680000000032</c:v>
                </c:pt>
                <c:pt idx="642">
                  <c:v>42.411950000000047</c:v>
                </c:pt>
                <c:pt idx="643">
                  <c:v>43.755820000000028</c:v>
                </c:pt>
                <c:pt idx="644">
                  <c:v>40.984460000000013</c:v>
                </c:pt>
                <c:pt idx="645">
                  <c:v>42.734370000000013</c:v>
                </c:pt>
                <c:pt idx="646">
                  <c:v>42.954859999999996</c:v>
                </c:pt>
                <c:pt idx="647">
                  <c:v>42.924200000000042</c:v>
                </c:pt>
                <c:pt idx="648">
                  <c:v>43.009940000000029</c:v>
                </c:pt>
                <c:pt idx="649">
                  <c:v>43.878900000000044</c:v>
                </c:pt>
                <c:pt idx="650">
                  <c:v>44.283780000000036</c:v>
                </c:pt>
                <c:pt idx="651">
                  <c:v>44.150000000000034</c:v>
                </c:pt>
                <c:pt idx="652">
                  <c:v>45.018820000000005</c:v>
                </c:pt>
                <c:pt idx="653">
                  <c:v>45.140100000000018</c:v>
                </c:pt>
                <c:pt idx="654">
                  <c:v>40.208000000000027</c:v>
                </c:pt>
                <c:pt idx="655">
                  <c:v>47.734340000000032</c:v>
                </c:pt>
                <c:pt idx="656">
                  <c:v>46.661040000000014</c:v>
                </c:pt>
                <c:pt idx="657">
                  <c:v>47.937370000000044</c:v>
                </c:pt>
                <c:pt idx="658">
                  <c:v>44.773099999999999</c:v>
                </c:pt>
                <c:pt idx="659">
                  <c:v>44.851560000000006</c:v>
                </c:pt>
                <c:pt idx="660">
                  <c:v>46.279260000000022</c:v>
                </c:pt>
                <c:pt idx="661">
                  <c:v>44.222280000000012</c:v>
                </c:pt>
                <c:pt idx="662">
                  <c:v>43.932100000000048</c:v>
                </c:pt>
                <c:pt idx="663">
                  <c:v>45.877200000000016</c:v>
                </c:pt>
                <c:pt idx="664">
                  <c:v>41.77660000000003</c:v>
                </c:pt>
                <c:pt idx="665">
                  <c:v>42.164060000000006</c:v>
                </c:pt>
                <c:pt idx="666">
                  <c:v>45.37936000000002</c:v>
                </c:pt>
                <c:pt idx="667">
                  <c:v>46.942400000000021</c:v>
                </c:pt>
                <c:pt idx="668">
                  <c:v>39.646299999999997</c:v>
                </c:pt>
                <c:pt idx="669">
                  <c:v>43.534100000000024</c:v>
                </c:pt>
                <c:pt idx="670">
                  <c:v>40.008100000000013</c:v>
                </c:pt>
                <c:pt idx="671">
                  <c:v>45.494200000000035</c:v>
                </c:pt>
                <c:pt idx="672">
                  <c:v>43.734370000000013</c:v>
                </c:pt>
                <c:pt idx="673">
                  <c:v>43.873800000000017</c:v>
                </c:pt>
                <c:pt idx="674">
                  <c:v>44.992500000000007</c:v>
                </c:pt>
                <c:pt idx="675">
                  <c:v>44.46472</c:v>
                </c:pt>
                <c:pt idx="676">
                  <c:v>43.873530000000017</c:v>
                </c:pt>
                <c:pt idx="677">
                  <c:v>43.017179999999996</c:v>
                </c:pt>
                <c:pt idx="678">
                  <c:v>40.361199999999997</c:v>
                </c:pt>
                <c:pt idx="679">
                  <c:v>45.793450000000007</c:v>
                </c:pt>
                <c:pt idx="680">
                  <c:v>45.007260000000031</c:v>
                </c:pt>
                <c:pt idx="681">
                  <c:v>44.39294000000001</c:v>
                </c:pt>
                <c:pt idx="682">
                  <c:v>45.804700000000025</c:v>
                </c:pt>
                <c:pt idx="683">
                  <c:v>44.232450000000028</c:v>
                </c:pt>
                <c:pt idx="684">
                  <c:v>42.715050000000019</c:v>
                </c:pt>
                <c:pt idx="685">
                  <c:v>42.04516000000001</c:v>
                </c:pt>
                <c:pt idx="686">
                  <c:v>41.969230000000039</c:v>
                </c:pt>
                <c:pt idx="687">
                  <c:v>43.23028000000005</c:v>
                </c:pt>
                <c:pt idx="688">
                  <c:v>39.194200000000023</c:v>
                </c:pt>
                <c:pt idx="689">
                  <c:v>38.995020000000011</c:v>
                </c:pt>
                <c:pt idx="690">
                  <c:v>40.317300000000046</c:v>
                </c:pt>
                <c:pt idx="691">
                  <c:v>41.642200000000003</c:v>
                </c:pt>
                <c:pt idx="692">
                  <c:v>40.345360000000028</c:v>
                </c:pt>
                <c:pt idx="693">
                  <c:v>40.193700000000035</c:v>
                </c:pt>
                <c:pt idx="694">
                  <c:v>40.634700000000009</c:v>
                </c:pt>
                <c:pt idx="695">
                  <c:v>41.371849999999995</c:v>
                </c:pt>
                <c:pt idx="696">
                  <c:v>40.40652</c:v>
                </c:pt>
                <c:pt idx="697">
                  <c:v>41.604150000000004</c:v>
                </c:pt>
                <c:pt idx="698">
                  <c:v>42.685500000000047</c:v>
                </c:pt>
                <c:pt idx="699">
                  <c:v>42.320430000000044</c:v>
                </c:pt>
                <c:pt idx="700">
                  <c:v>40.978600000000029</c:v>
                </c:pt>
                <c:pt idx="701">
                  <c:v>40.507840000000044</c:v>
                </c:pt>
                <c:pt idx="702">
                  <c:v>36.71087</c:v>
                </c:pt>
                <c:pt idx="703">
                  <c:v>41.661400000000015</c:v>
                </c:pt>
                <c:pt idx="704">
                  <c:v>42.852869999999996</c:v>
                </c:pt>
                <c:pt idx="705">
                  <c:v>43.824330000000032</c:v>
                </c:pt>
                <c:pt idx="706">
                  <c:v>43.888800000000003</c:v>
                </c:pt>
                <c:pt idx="707">
                  <c:v>43.806900000000041</c:v>
                </c:pt>
                <c:pt idx="708">
                  <c:v>42.111300000000028</c:v>
                </c:pt>
                <c:pt idx="709">
                  <c:v>42.095330000000047</c:v>
                </c:pt>
                <c:pt idx="710">
                  <c:v>39.054280000000006</c:v>
                </c:pt>
                <c:pt idx="711">
                  <c:v>40.568660000000023</c:v>
                </c:pt>
                <c:pt idx="712">
                  <c:v>36.977400000000046</c:v>
                </c:pt>
                <c:pt idx="713">
                  <c:v>39.752769999999998</c:v>
                </c:pt>
                <c:pt idx="714">
                  <c:v>39.260160000000042</c:v>
                </c:pt>
                <c:pt idx="715">
                  <c:v>41.509820000000047</c:v>
                </c:pt>
                <c:pt idx="716">
                  <c:v>41.05364000000003</c:v>
                </c:pt>
                <c:pt idx="717">
                  <c:v>40.207030000000032</c:v>
                </c:pt>
                <c:pt idx="718">
                  <c:v>41.843260000000043</c:v>
                </c:pt>
                <c:pt idx="719">
                  <c:v>41.226040000000012</c:v>
                </c:pt>
                <c:pt idx="720">
                  <c:v>41.302360000000022</c:v>
                </c:pt>
                <c:pt idx="721">
                  <c:v>41.880460000000028</c:v>
                </c:pt>
                <c:pt idx="722">
                  <c:v>41.54970000000003</c:v>
                </c:pt>
                <c:pt idx="723">
                  <c:v>41.378600000000006</c:v>
                </c:pt>
                <c:pt idx="724">
                  <c:v>42.07534000000004</c:v>
                </c:pt>
                <c:pt idx="725">
                  <c:v>42.504970000000014</c:v>
                </c:pt>
                <c:pt idx="726">
                  <c:v>40.005820000000028</c:v>
                </c:pt>
                <c:pt idx="727">
                  <c:v>41.690600000000018</c:v>
                </c:pt>
                <c:pt idx="728">
                  <c:v>42.623070000000041</c:v>
                </c:pt>
                <c:pt idx="729">
                  <c:v>46.36080000000004</c:v>
                </c:pt>
                <c:pt idx="730">
                  <c:v>46.382170000000031</c:v>
                </c:pt>
                <c:pt idx="731">
                  <c:v>46.312430000000006</c:v>
                </c:pt>
                <c:pt idx="732">
                  <c:v>45.668499999999995</c:v>
                </c:pt>
                <c:pt idx="733">
                  <c:v>44.566200000000038</c:v>
                </c:pt>
                <c:pt idx="734">
                  <c:v>43.14572000000004</c:v>
                </c:pt>
                <c:pt idx="735">
                  <c:v>40.999480000000005</c:v>
                </c:pt>
                <c:pt idx="736">
                  <c:v>40.734340000000032</c:v>
                </c:pt>
                <c:pt idx="737">
                  <c:v>44.488030000000037</c:v>
                </c:pt>
                <c:pt idx="738">
                  <c:v>43.287470000000042</c:v>
                </c:pt>
                <c:pt idx="739">
                  <c:v>46.886960000000045</c:v>
                </c:pt>
                <c:pt idx="740">
                  <c:v>42.876500000000021</c:v>
                </c:pt>
                <c:pt idx="741">
                  <c:v>41.705560000000048</c:v>
                </c:pt>
                <c:pt idx="742">
                  <c:v>42.260130000000004</c:v>
                </c:pt>
                <c:pt idx="743">
                  <c:v>45.010800000000017</c:v>
                </c:pt>
                <c:pt idx="744">
                  <c:v>41.44518000000005</c:v>
                </c:pt>
                <c:pt idx="745">
                  <c:v>43.747640000000047</c:v>
                </c:pt>
                <c:pt idx="746">
                  <c:v>45.914670000000001</c:v>
                </c:pt>
                <c:pt idx="747">
                  <c:v>46.579949999999997</c:v>
                </c:pt>
                <c:pt idx="748">
                  <c:v>47.57770000000005</c:v>
                </c:pt>
                <c:pt idx="749">
                  <c:v>49.636680000000013</c:v>
                </c:pt>
                <c:pt idx="750">
                  <c:v>48.149770000000046</c:v>
                </c:pt>
                <c:pt idx="751">
                  <c:v>50.504660000000001</c:v>
                </c:pt>
                <c:pt idx="752">
                  <c:v>52.29794000000004</c:v>
                </c:pt>
                <c:pt idx="753">
                  <c:v>53.12945000000002</c:v>
                </c:pt>
                <c:pt idx="754">
                  <c:v>54.486630000000048</c:v>
                </c:pt>
                <c:pt idx="755">
                  <c:v>53.398830000000032</c:v>
                </c:pt>
                <c:pt idx="756">
                  <c:v>53.550130000000024</c:v>
                </c:pt>
                <c:pt idx="757">
                  <c:v>55.879850000000033</c:v>
                </c:pt>
                <c:pt idx="758">
                  <c:v>53.190940000000012</c:v>
                </c:pt>
                <c:pt idx="759">
                  <c:v>51.095500000000015</c:v>
                </c:pt>
                <c:pt idx="760">
                  <c:v>47.98037000000005</c:v>
                </c:pt>
                <c:pt idx="761">
                  <c:v>56.942530000000033</c:v>
                </c:pt>
                <c:pt idx="762">
                  <c:v>57.590300000000013</c:v>
                </c:pt>
                <c:pt idx="763">
                  <c:v>58.602440000000001</c:v>
                </c:pt>
                <c:pt idx="764">
                  <c:v>57.856200000000001</c:v>
                </c:pt>
                <c:pt idx="765">
                  <c:v>57.125850000000014</c:v>
                </c:pt>
                <c:pt idx="766">
                  <c:v>56.58865000000003</c:v>
                </c:pt>
                <c:pt idx="767">
                  <c:v>57.006740000000036</c:v>
                </c:pt>
                <c:pt idx="768">
                  <c:v>58.004000000000019</c:v>
                </c:pt>
                <c:pt idx="769">
                  <c:v>58.238500000000045</c:v>
                </c:pt>
                <c:pt idx="770">
                  <c:v>57.857799999999997</c:v>
                </c:pt>
                <c:pt idx="771">
                  <c:v>55.538900000000012</c:v>
                </c:pt>
                <c:pt idx="772">
                  <c:v>57.41927000000004</c:v>
                </c:pt>
                <c:pt idx="773">
                  <c:v>56.661800000000028</c:v>
                </c:pt>
                <c:pt idx="774">
                  <c:v>51.233850000000018</c:v>
                </c:pt>
                <c:pt idx="775">
                  <c:v>56.440330000000017</c:v>
                </c:pt>
                <c:pt idx="776">
                  <c:v>56.312460000000044</c:v>
                </c:pt>
                <c:pt idx="777">
                  <c:v>57.708460000000002</c:v>
                </c:pt>
                <c:pt idx="778">
                  <c:v>60.840970000000027</c:v>
                </c:pt>
                <c:pt idx="779">
                  <c:v>56.751760000000047</c:v>
                </c:pt>
                <c:pt idx="780">
                  <c:v>55.784940000000006</c:v>
                </c:pt>
                <c:pt idx="781">
                  <c:v>57.925960000000032</c:v>
                </c:pt>
                <c:pt idx="782">
                  <c:v>56.458730000000003</c:v>
                </c:pt>
                <c:pt idx="783">
                  <c:v>56.045920000000024</c:v>
                </c:pt>
                <c:pt idx="784">
                  <c:v>49.679400000000044</c:v>
                </c:pt>
                <c:pt idx="785">
                  <c:v>55.410300000000007</c:v>
                </c:pt>
                <c:pt idx="786">
                  <c:v>57.985740000000021</c:v>
                </c:pt>
                <c:pt idx="787">
                  <c:v>55.373100000000022</c:v>
                </c:pt>
                <c:pt idx="788">
                  <c:v>56.284700000000043</c:v>
                </c:pt>
                <c:pt idx="789">
                  <c:v>52.381100000000004</c:v>
                </c:pt>
                <c:pt idx="790">
                  <c:v>54.034360000000049</c:v>
                </c:pt>
                <c:pt idx="791">
                  <c:v>55.307640000000049</c:v>
                </c:pt>
                <c:pt idx="792">
                  <c:v>53.835260000000005</c:v>
                </c:pt>
                <c:pt idx="793">
                  <c:v>52.342250000000035</c:v>
                </c:pt>
                <c:pt idx="794">
                  <c:v>55.02346</c:v>
                </c:pt>
                <c:pt idx="795">
                  <c:v>52.707670000000007</c:v>
                </c:pt>
                <c:pt idx="796">
                  <c:v>53.45052000000004</c:v>
                </c:pt>
                <c:pt idx="797">
                  <c:v>51.819760000000031</c:v>
                </c:pt>
                <c:pt idx="798">
                  <c:v>50.628630000000044</c:v>
                </c:pt>
                <c:pt idx="799">
                  <c:v>52.001900000000035</c:v>
                </c:pt>
                <c:pt idx="800">
                  <c:v>52.230000000000018</c:v>
                </c:pt>
                <c:pt idx="801">
                  <c:v>53.685969999999998</c:v>
                </c:pt>
                <c:pt idx="802">
                  <c:v>55.039500000000032</c:v>
                </c:pt>
                <c:pt idx="803">
                  <c:v>53.265500000000031</c:v>
                </c:pt>
                <c:pt idx="804">
                  <c:v>52.787650000000042</c:v>
                </c:pt>
                <c:pt idx="805">
                  <c:v>52.70947000000001</c:v>
                </c:pt>
                <c:pt idx="806">
                  <c:v>51.170650000000023</c:v>
                </c:pt>
                <c:pt idx="807">
                  <c:v>51.435600000000022</c:v>
                </c:pt>
                <c:pt idx="808">
                  <c:v>48.56555000000003</c:v>
                </c:pt>
                <c:pt idx="809">
                  <c:v>50.729100000000017</c:v>
                </c:pt>
                <c:pt idx="810">
                  <c:v>53.403130000000033</c:v>
                </c:pt>
                <c:pt idx="811">
                  <c:v>54.133600000000001</c:v>
                </c:pt>
                <c:pt idx="812">
                  <c:v>55.262400000000014</c:v>
                </c:pt>
                <c:pt idx="813">
                  <c:v>52.44380000000001</c:v>
                </c:pt>
                <c:pt idx="814">
                  <c:v>50.96917000000002</c:v>
                </c:pt>
                <c:pt idx="815">
                  <c:v>52.135100000000023</c:v>
                </c:pt>
                <c:pt idx="816">
                  <c:v>53.019460000000038</c:v>
                </c:pt>
                <c:pt idx="817">
                  <c:v>52.612450000000024</c:v>
                </c:pt>
                <c:pt idx="818">
                  <c:v>53.69222000000002</c:v>
                </c:pt>
                <c:pt idx="819">
                  <c:v>52.181939999999997</c:v>
                </c:pt>
                <c:pt idx="820">
                  <c:v>52.141380000000026</c:v>
                </c:pt>
                <c:pt idx="821">
                  <c:v>52.214620000000025</c:v>
                </c:pt>
                <c:pt idx="822">
                  <c:v>51.14855</c:v>
                </c:pt>
                <c:pt idx="823">
                  <c:v>54.960530000000006</c:v>
                </c:pt>
                <c:pt idx="824">
                  <c:v>55.098080000000039</c:v>
                </c:pt>
                <c:pt idx="825">
                  <c:v>59.122340000000008</c:v>
                </c:pt>
                <c:pt idx="826">
                  <c:v>55.711600000000033</c:v>
                </c:pt>
                <c:pt idx="827">
                  <c:v>56.07650000000001</c:v>
                </c:pt>
                <c:pt idx="828">
                  <c:v>54.572260000000028</c:v>
                </c:pt>
                <c:pt idx="829">
                  <c:v>54.919849999999997</c:v>
                </c:pt>
                <c:pt idx="830">
                  <c:v>54.476950000000045</c:v>
                </c:pt>
                <c:pt idx="831">
                  <c:v>53.738670000000013</c:v>
                </c:pt>
                <c:pt idx="832">
                  <c:v>49.396020000000021</c:v>
                </c:pt>
                <c:pt idx="833">
                  <c:v>54.46690000000001</c:v>
                </c:pt>
                <c:pt idx="834">
                  <c:v>55.46040000000005</c:v>
                </c:pt>
                <c:pt idx="835">
                  <c:v>52.725549999999998</c:v>
                </c:pt>
                <c:pt idx="836">
                  <c:v>55.094700000000046</c:v>
                </c:pt>
                <c:pt idx="837">
                  <c:v>55.163100000000043</c:v>
                </c:pt>
                <c:pt idx="838">
                  <c:v>54.321439999999996</c:v>
                </c:pt>
                <c:pt idx="839">
                  <c:v>54.334680000000048</c:v>
                </c:pt>
                <c:pt idx="840">
                  <c:v>54.408070000000009</c:v>
                </c:pt>
                <c:pt idx="841">
                  <c:v>53.845240000000047</c:v>
                </c:pt>
                <c:pt idx="842">
                  <c:v>54.959900000000005</c:v>
                </c:pt>
                <c:pt idx="843">
                  <c:v>55.454030000000046</c:v>
                </c:pt>
                <c:pt idx="844">
                  <c:v>55.752100000000041</c:v>
                </c:pt>
                <c:pt idx="845">
                  <c:v>55.261700000000019</c:v>
                </c:pt>
                <c:pt idx="846">
                  <c:v>48.168240000000026</c:v>
                </c:pt>
                <c:pt idx="847">
                  <c:v>54.617400000000032</c:v>
                </c:pt>
                <c:pt idx="848">
                  <c:v>55.10922000000005</c:v>
                </c:pt>
                <c:pt idx="849">
                  <c:v>56.509360000000015</c:v>
                </c:pt>
                <c:pt idx="850">
                  <c:v>56.345700000000022</c:v>
                </c:pt>
                <c:pt idx="851">
                  <c:v>55.222830000000044</c:v>
                </c:pt>
                <c:pt idx="852">
                  <c:v>52.7029</c:v>
                </c:pt>
                <c:pt idx="853">
                  <c:v>54.146900000000016</c:v>
                </c:pt>
                <c:pt idx="854">
                  <c:v>56.061329999999998</c:v>
                </c:pt>
                <c:pt idx="855">
                  <c:v>53.50356000000005</c:v>
                </c:pt>
                <c:pt idx="856">
                  <c:v>49.438800000000015</c:v>
                </c:pt>
                <c:pt idx="857">
                  <c:v>53.869320000000016</c:v>
                </c:pt>
                <c:pt idx="858">
                  <c:v>54.517359999999996</c:v>
                </c:pt>
                <c:pt idx="859">
                  <c:v>53.797450000000026</c:v>
                </c:pt>
                <c:pt idx="860">
                  <c:v>55.811400000000049</c:v>
                </c:pt>
                <c:pt idx="861">
                  <c:v>54.162200000000041</c:v>
                </c:pt>
                <c:pt idx="862">
                  <c:v>52.905020000000036</c:v>
                </c:pt>
                <c:pt idx="863">
                  <c:v>53.293499999999995</c:v>
                </c:pt>
                <c:pt idx="864">
                  <c:v>54.607970000000023</c:v>
                </c:pt>
                <c:pt idx="865">
                  <c:v>53.114770000000021</c:v>
                </c:pt>
                <c:pt idx="866">
                  <c:v>55.881799999999998</c:v>
                </c:pt>
                <c:pt idx="867">
                  <c:v>56.614070000000027</c:v>
                </c:pt>
                <c:pt idx="868">
                  <c:v>54.36703</c:v>
                </c:pt>
                <c:pt idx="869">
                  <c:v>53.529600000000016</c:v>
                </c:pt>
                <c:pt idx="870">
                  <c:v>47.673429999999996</c:v>
                </c:pt>
                <c:pt idx="871">
                  <c:v>56.086300000000051</c:v>
                </c:pt>
                <c:pt idx="872">
                  <c:v>56.297720000000027</c:v>
                </c:pt>
                <c:pt idx="873">
                  <c:v>55.949900000000014</c:v>
                </c:pt>
                <c:pt idx="874">
                  <c:v>53.984770000000026</c:v>
                </c:pt>
                <c:pt idx="875">
                  <c:v>54.056120000000021</c:v>
                </c:pt>
                <c:pt idx="876">
                  <c:v>50.253100000000018</c:v>
                </c:pt>
                <c:pt idx="877">
                  <c:v>48.20526000000001</c:v>
                </c:pt>
                <c:pt idx="878">
                  <c:v>53.094750000000033</c:v>
                </c:pt>
                <c:pt idx="879">
                  <c:v>52.554900000000032</c:v>
                </c:pt>
                <c:pt idx="880">
                  <c:v>47.771260000000041</c:v>
                </c:pt>
                <c:pt idx="881">
                  <c:v>53.881280000000004</c:v>
                </c:pt>
                <c:pt idx="882">
                  <c:v>49.149470000000008</c:v>
                </c:pt>
                <c:pt idx="883">
                  <c:v>52.712760000000003</c:v>
                </c:pt>
                <c:pt idx="884">
                  <c:v>54.785820000000001</c:v>
                </c:pt>
                <c:pt idx="885">
                  <c:v>53.452140000000043</c:v>
                </c:pt>
                <c:pt idx="886">
                  <c:v>52.766260000000045</c:v>
                </c:pt>
                <c:pt idx="887">
                  <c:v>50.462580000000003</c:v>
                </c:pt>
                <c:pt idx="888">
                  <c:v>53.065100000000029</c:v>
                </c:pt>
                <c:pt idx="889">
                  <c:v>50.829980000000035</c:v>
                </c:pt>
                <c:pt idx="890">
                  <c:v>52.448630000000037</c:v>
                </c:pt>
                <c:pt idx="891">
                  <c:v>51.488699999999994</c:v>
                </c:pt>
                <c:pt idx="892">
                  <c:v>53.117400000000032</c:v>
                </c:pt>
                <c:pt idx="893">
                  <c:v>49.619380000000035</c:v>
                </c:pt>
                <c:pt idx="894">
                  <c:v>45.680100000000039</c:v>
                </c:pt>
                <c:pt idx="895">
                  <c:v>50.548000000000002</c:v>
                </c:pt>
                <c:pt idx="896">
                  <c:v>52.476200000000006</c:v>
                </c:pt>
                <c:pt idx="897">
                  <c:v>52.641380000000026</c:v>
                </c:pt>
                <c:pt idx="898">
                  <c:v>52.264900000000011</c:v>
                </c:pt>
                <c:pt idx="899">
                  <c:v>49.230500000000006</c:v>
                </c:pt>
                <c:pt idx="900">
                  <c:v>49.661370000000034</c:v>
                </c:pt>
                <c:pt idx="901">
                  <c:v>50.053280000000029</c:v>
                </c:pt>
                <c:pt idx="902">
                  <c:v>48.062000000000012</c:v>
                </c:pt>
                <c:pt idx="903">
                  <c:v>49.316250000000025</c:v>
                </c:pt>
                <c:pt idx="904">
                  <c:v>42.430960000000027</c:v>
                </c:pt>
                <c:pt idx="905">
                  <c:v>47.155730000000005</c:v>
                </c:pt>
                <c:pt idx="906">
                  <c:v>48.867270000000019</c:v>
                </c:pt>
                <c:pt idx="907">
                  <c:v>47.921469999999999</c:v>
                </c:pt>
                <c:pt idx="908">
                  <c:v>47.832940000000008</c:v>
                </c:pt>
                <c:pt idx="909">
                  <c:v>46.185660000000041</c:v>
                </c:pt>
                <c:pt idx="910">
                  <c:v>46.478360000000009</c:v>
                </c:pt>
                <c:pt idx="911">
                  <c:v>46.34190000000001</c:v>
                </c:pt>
                <c:pt idx="912">
                  <c:v>45.734550000000013</c:v>
                </c:pt>
                <c:pt idx="913">
                  <c:v>45.201960000000042</c:v>
                </c:pt>
                <c:pt idx="914">
                  <c:v>46.249300000000005</c:v>
                </c:pt>
                <c:pt idx="915">
                  <c:v>44.954740000000015</c:v>
                </c:pt>
                <c:pt idx="916">
                  <c:v>45.754080000000044</c:v>
                </c:pt>
                <c:pt idx="917">
                  <c:v>43.874300000000005</c:v>
                </c:pt>
                <c:pt idx="918">
                  <c:v>42.106100000000026</c:v>
                </c:pt>
                <c:pt idx="919">
                  <c:v>43.760950000000037</c:v>
                </c:pt>
                <c:pt idx="920">
                  <c:v>45.381100000000004</c:v>
                </c:pt>
                <c:pt idx="921">
                  <c:v>48.119740000000036</c:v>
                </c:pt>
                <c:pt idx="922">
                  <c:v>49.429200000000037</c:v>
                </c:pt>
                <c:pt idx="923">
                  <c:v>47.018950000000018</c:v>
                </c:pt>
                <c:pt idx="924">
                  <c:v>47.760700000000043</c:v>
                </c:pt>
                <c:pt idx="925">
                  <c:v>46.308920000000001</c:v>
                </c:pt>
                <c:pt idx="926">
                  <c:v>45.609550000000013</c:v>
                </c:pt>
                <c:pt idx="927">
                  <c:v>44.795650000000023</c:v>
                </c:pt>
                <c:pt idx="928">
                  <c:v>40.290430000000015</c:v>
                </c:pt>
                <c:pt idx="929">
                  <c:v>42.648130000000037</c:v>
                </c:pt>
                <c:pt idx="930">
                  <c:v>45.363340000000051</c:v>
                </c:pt>
                <c:pt idx="931">
                  <c:v>48.896500000000003</c:v>
                </c:pt>
                <c:pt idx="932">
                  <c:v>49.156640000000039</c:v>
                </c:pt>
                <c:pt idx="933">
                  <c:v>43.948630000000037</c:v>
                </c:pt>
                <c:pt idx="934">
                  <c:v>46.771780000000035</c:v>
                </c:pt>
                <c:pt idx="935">
                  <c:v>43.783040000000028</c:v>
                </c:pt>
                <c:pt idx="936">
                  <c:v>45.55856</c:v>
                </c:pt>
                <c:pt idx="937">
                  <c:v>46.126550000000009</c:v>
                </c:pt>
                <c:pt idx="938">
                  <c:v>44.558220000000006</c:v>
                </c:pt>
                <c:pt idx="939">
                  <c:v>45.721429999999998</c:v>
                </c:pt>
                <c:pt idx="940">
                  <c:v>44.793080000000032</c:v>
                </c:pt>
                <c:pt idx="941">
                  <c:v>45.018760000000043</c:v>
                </c:pt>
                <c:pt idx="942">
                  <c:v>43.067900000000009</c:v>
                </c:pt>
                <c:pt idx="943">
                  <c:v>43.839620000000025</c:v>
                </c:pt>
                <c:pt idx="944">
                  <c:v>44.244070000000022</c:v>
                </c:pt>
                <c:pt idx="945">
                  <c:v>47.953450000000032</c:v>
                </c:pt>
                <c:pt idx="946">
                  <c:v>48.388059999999996</c:v>
                </c:pt>
                <c:pt idx="947">
                  <c:v>45.853400000000022</c:v>
                </c:pt>
                <c:pt idx="948">
                  <c:v>45.291680000000042</c:v>
                </c:pt>
                <c:pt idx="949">
                  <c:v>44.751980000000003</c:v>
                </c:pt>
                <c:pt idx="950">
                  <c:v>43.427270000000021</c:v>
                </c:pt>
                <c:pt idx="951">
                  <c:v>43.165120000000002</c:v>
                </c:pt>
                <c:pt idx="952">
                  <c:v>37.906460000000038</c:v>
                </c:pt>
                <c:pt idx="953">
                  <c:v>39.95840000000004</c:v>
                </c:pt>
                <c:pt idx="954">
                  <c:v>43.309050000000013</c:v>
                </c:pt>
                <c:pt idx="955">
                  <c:v>45.986230000000035</c:v>
                </c:pt>
                <c:pt idx="956">
                  <c:v>44.362180000000023</c:v>
                </c:pt>
                <c:pt idx="957">
                  <c:v>42.455160000000035</c:v>
                </c:pt>
                <c:pt idx="958">
                  <c:v>43.097440000000006</c:v>
                </c:pt>
                <c:pt idx="959">
                  <c:v>42.834740000000011</c:v>
                </c:pt>
                <c:pt idx="960">
                  <c:v>42.871579999999994</c:v>
                </c:pt>
                <c:pt idx="961">
                  <c:v>42.995400000000018</c:v>
                </c:pt>
                <c:pt idx="962">
                  <c:v>42.429100000000005</c:v>
                </c:pt>
                <c:pt idx="963">
                  <c:v>41.667700000000025</c:v>
                </c:pt>
                <c:pt idx="964">
                  <c:v>42.16787000000005</c:v>
                </c:pt>
                <c:pt idx="965">
                  <c:v>42.400540000000035</c:v>
                </c:pt>
                <c:pt idx="966">
                  <c:v>40.420470000000023</c:v>
                </c:pt>
                <c:pt idx="967">
                  <c:v>42.605040000000031</c:v>
                </c:pt>
                <c:pt idx="968">
                  <c:v>44.462100000000021</c:v>
                </c:pt>
                <c:pt idx="969">
                  <c:v>48.699800000000039</c:v>
                </c:pt>
                <c:pt idx="970">
                  <c:v>46.002340000000004</c:v>
                </c:pt>
                <c:pt idx="971">
                  <c:v>45.552450000000022</c:v>
                </c:pt>
                <c:pt idx="972">
                  <c:v>45.849500000000035</c:v>
                </c:pt>
                <c:pt idx="973">
                  <c:v>44.490840000000048</c:v>
                </c:pt>
                <c:pt idx="974">
                  <c:v>44.885370000000023</c:v>
                </c:pt>
                <c:pt idx="975">
                  <c:v>44.090450000000033</c:v>
                </c:pt>
                <c:pt idx="976">
                  <c:v>40.185750000000041</c:v>
                </c:pt>
                <c:pt idx="977">
                  <c:v>42.143730000000005</c:v>
                </c:pt>
                <c:pt idx="978">
                  <c:v>45.621820000000014</c:v>
                </c:pt>
                <c:pt idx="979">
                  <c:v>47.508500000000026</c:v>
                </c:pt>
                <c:pt idx="980">
                  <c:v>47.030570000000012</c:v>
                </c:pt>
                <c:pt idx="981">
                  <c:v>44.738900000000001</c:v>
                </c:pt>
                <c:pt idx="982">
                  <c:v>47.312900000000013</c:v>
                </c:pt>
                <c:pt idx="983">
                  <c:v>45.306300000000022</c:v>
                </c:pt>
                <c:pt idx="984">
                  <c:v>47.184439999999995</c:v>
                </c:pt>
                <c:pt idx="985">
                  <c:v>46.30847</c:v>
                </c:pt>
                <c:pt idx="986">
                  <c:v>46.403500000000008</c:v>
                </c:pt>
                <c:pt idx="987">
                  <c:v>46.79812000000004</c:v>
                </c:pt>
                <c:pt idx="988">
                  <c:v>45.521000000000015</c:v>
                </c:pt>
                <c:pt idx="989">
                  <c:v>46.381250000000023</c:v>
                </c:pt>
                <c:pt idx="990">
                  <c:v>44.650840000000017</c:v>
                </c:pt>
                <c:pt idx="991">
                  <c:v>45.945640000000026</c:v>
                </c:pt>
                <c:pt idx="992">
                  <c:v>48.036800000000028</c:v>
                </c:pt>
                <c:pt idx="993">
                  <c:v>51.294370000000015</c:v>
                </c:pt>
                <c:pt idx="994">
                  <c:v>51.045770000000005</c:v>
                </c:pt>
                <c:pt idx="995">
                  <c:v>48.209860000000049</c:v>
                </c:pt>
                <c:pt idx="996">
                  <c:v>43.454160000000002</c:v>
                </c:pt>
                <c:pt idx="997">
                  <c:v>47.985470000000021</c:v>
                </c:pt>
                <c:pt idx="998">
                  <c:v>45.821470000000033</c:v>
                </c:pt>
                <c:pt idx="999">
                  <c:v>42.431669999999997</c:v>
                </c:pt>
                <c:pt idx="1000">
                  <c:v>39.121880000000033</c:v>
                </c:pt>
                <c:pt idx="1001">
                  <c:v>43.225920000000031</c:v>
                </c:pt>
                <c:pt idx="1002">
                  <c:v>43.342160000000035</c:v>
                </c:pt>
                <c:pt idx="1003">
                  <c:v>47.624930000000006</c:v>
                </c:pt>
                <c:pt idx="1004">
                  <c:v>47.103970000000004</c:v>
                </c:pt>
                <c:pt idx="1005">
                  <c:v>43.153900000000021</c:v>
                </c:pt>
                <c:pt idx="1006">
                  <c:v>45.729849999999999</c:v>
                </c:pt>
                <c:pt idx="1007">
                  <c:v>45.138970000000029</c:v>
                </c:pt>
                <c:pt idx="1008">
                  <c:v>44.192900000000009</c:v>
                </c:pt>
                <c:pt idx="1009">
                  <c:v>45.112099999999998</c:v>
                </c:pt>
                <c:pt idx="1010">
                  <c:v>44.909080000000017</c:v>
                </c:pt>
                <c:pt idx="1011">
                  <c:v>46.612570000000005</c:v>
                </c:pt>
                <c:pt idx="1012">
                  <c:v>44.648430000000019</c:v>
                </c:pt>
                <c:pt idx="1013">
                  <c:v>44.870320000000049</c:v>
                </c:pt>
                <c:pt idx="1014">
                  <c:v>43.540099999999995</c:v>
                </c:pt>
                <c:pt idx="1015">
                  <c:v>44.138480000000015</c:v>
                </c:pt>
                <c:pt idx="1016">
                  <c:v>45.874050000000011</c:v>
                </c:pt>
                <c:pt idx="1017">
                  <c:v>47.740319999999997</c:v>
                </c:pt>
                <c:pt idx="1018">
                  <c:v>49.402370000000019</c:v>
                </c:pt>
                <c:pt idx="1019">
                  <c:v>45.882350000000031</c:v>
                </c:pt>
                <c:pt idx="1020">
                  <c:v>45.294460000000015</c:v>
                </c:pt>
                <c:pt idx="1021">
                  <c:v>43.95034000000004</c:v>
                </c:pt>
                <c:pt idx="1022">
                  <c:v>44.616780000000006</c:v>
                </c:pt>
                <c:pt idx="1023">
                  <c:v>43.319540000000018</c:v>
                </c:pt>
                <c:pt idx="1024">
                  <c:v>37.390440000000012</c:v>
                </c:pt>
                <c:pt idx="1025">
                  <c:v>39.581900000000019</c:v>
                </c:pt>
                <c:pt idx="1026">
                  <c:v>41.238280000000032</c:v>
                </c:pt>
                <c:pt idx="1027">
                  <c:v>46.859550000000013</c:v>
                </c:pt>
                <c:pt idx="1028">
                  <c:v>44.740600000000029</c:v>
                </c:pt>
                <c:pt idx="1029">
                  <c:v>40.333979999999997</c:v>
                </c:pt>
                <c:pt idx="1030">
                  <c:v>41.884640000000047</c:v>
                </c:pt>
                <c:pt idx="1031">
                  <c:v>41.405480000000011</c:v>
                </c:pt>
                <c:pt idx="1032">
                  <c:v>42.268950000000018</c:v>
                </c:pt>
                <c:pt idx="1033">
                  <c:v>42.240380000000016</c:v>
                </c:pt>
                <c:pt idx="1034">
                  <c:v>42.661800000000028</c:v>
                </c:pt>
                <c:pt idx="1035">
                  <c:v>43.542500000000018</c:v>
                </c:pt>
                <c:pt idx="1036">
                  <c:v>43.731650000000002</c:v>
                </c:pt>
                <c:pt idx="1037">
                  <c:v>42.568350000000009</c:v>
                </c:pt>
                <c:pt idx="1038">
                  <c:v>41.146000000000015</c:v>
                </c:pt>
                <c:pt idx="1039">
                  <c:v>42.144280000000037</c:v>
                </c:pt>
                <c:pt idx="1040">
                  <c:v>42.170530000000042</c:v>
                </c:pt>
                <c:pt idx="1041">
                  <c:v>43.944600000000037</c:v>
                </c:pt>
                <c:pt idx="1042">
                  <c:v>47.390920000000051</c:v>
                </c:pt>
                <c:pt idx="1043">
                  <c:v>43.967300000000023</c:v>
                </c:pt>
                <c:pt idx="1044">
                  <c:v>44.231740000000002</c:v>
                </c:pt>
                <c:pt idx="1045">
                  <c:v>43.931399999999996</c:v>
                </c:pt>
                <c:pt idx="1046">
                  <c:v>42.126580000000047</c:v>
                </c:pt>
                <c:pt idx="1047">
                  <c:v>41.854360000000042</c:v>
                </c:pt>
                <c:pt idx="1048">
                  <c:v>39.444270000000017</c:v>
                </c:pt>
                <c:pt idx="1049">
                  <c:v>41.337180000000046</c:v>
                </c:pt>
                <c:pt idx="1050">
                  <c:v>42.486140000000034</c:v>
                </c:pt>
                <c:pt idx="1051">
                  <c:v>46.657860000000028</c:v>
                </c:pt>
                <c:pt idx="1052">
                  <c:v>43.522330000000011</c:v>
                </c:pt>
                <c:pt idx="1053">
                  <c:v>42.44344000000001</c:v>
                </c:pt>
                <c:pt idx="1054">
                  <c:v>43.647180000000048</c:v>
                </c:pt>
                <c:pt idx="1055">
                  <c:v>44.295280000000048</c:v>
                </c:pt>
                <c:pt idx="1056">
                  <c:v>45.346000000000004</c:v>
                </c:pt>
                <c:pt idx="1057">
                  <c:v>44.120360000000005</c:v>
                </c:pt>
                <c:pt idx="1058">
                  <c:v>43.791070000000047</c:v>
                </c:pt>
                <c:pt idx="1059">
                  <c:v>45.060140000000047</c:v>
                </c:pt>
                <c:pt idx="1060">
                  <c:v>44.244320000000016</c:v>
                </c:pt>
                <c:pt idx="1061">
                  <c:v>43.675870000000032</c:v>
                </c:pt>
                <c:pt idx="1062">
                  <c:v>41.974019999999996</c:v>
                </c:pt>
                <c:pt idx="1063">
                  <c:v>43.096770000000049</c:v>
                </c:pt>
                <c:pt idx="1064">
                  <c:v>44.163400000000024</c:v>
                </c:pt>
                <c:pt idx="1065">
                  <c:v>47.722530000000006</c:v>
                </c:pt>
                <c:pt idx="1066">
                  <c:v>47.12402000000003</c:v>
                </c:pt>
                <c:pt idx="1067">
                  <c:v>44.061850000000049</c:v>
                </c:pt>
                <c:pt idx="1068">
                  <c:v>44.146569999999997</c:v>
                </c:pt>
                <c:pt idx="1069">
                  <c:v>44.268600000000049</c:v>
                </c:pt>
                <c:pt idx="1070">
                  <c:v>45.319360000000017</c:v>
                </c:pt>
                <c:pt idx="1071">
                  <c:v>45.796320000000037</c:v>
                </c:pt>
                <c:pt idx="1072">
                  <c:v>39.095880000000022</c:v>
                </c:pt>
                <c:pt idx="1073">
                  <c:v>42.772330000000011</c:v>
                </c:pt>
                <c:pt idx="1074">
                  <c:v>43.213680000000011</c:v>
                </c:pt>
                <c:pt idx="1075">
                  <c:v>46.771050000000002</c:v>
                </c:pt>
                <c:pt idx="1076">
                  <c:v>44.129750000000001</c:v>
                </c:pt>
                <c:pt idx="1077">
                  <c:v>44.376030000000014</c:v>
                </c:pt>
                <c:pt idx="1078">
                  <c:v>42.948180000000036</c:v>
                </c:pt>
                <c:pt idx="1079">
                  <c:v>44.682280000000048</c:v>
                </c:pt>
                <c:pt idx="1080">
                  <c:v>43.68356</c:v>
                </c:pt>
                <c:pt idx="1081">
                  <c:v>43.434400000000039</c:v>
                </c:pt>
                <c:pt idx="1082">
                  <c:v>42.867400000000032</c:v>
                </c:pt>
                <c:pt idx="1083">
                  <c:v>43.486440000000016</c:v>
                </c:pt>
                <c:pt idx="1084">
                  <c:v>43.975900000000024</c:v>
                </c:pt>
                <c:pt idx="1085">
                  <c:v>43.71472</c:v>
                </c:pt>
                <c:pt idx="1086">
                  <c:v>42.462670000000003</c:v>
                </c:pt>
                <c:pt idx="1087">
                  <c:v>43.155850000000044</c:v>
                </c:pt>
                <c:pt idx="1088">
                  <c:v>44.53185000000002</c:v>
                </c:pt>
                <c:pt idx="1089">
                  <c:v>48.009060000000034</c:v>
                </c:pt>
                <c:pt idx="1090">
                  <c:v>48.779020000000003</c:v>
                </c:pt>
                <c:pt idx="1091">
                  <c:v>45.970730000000003</c:v>
                </c:pt>
                <c:pt idx="1092">
                  <c:v>43.17706000000004</c:v>
                </c:pt>
                <c:pt idx="1093">
                  <c:v>44.35784000000001</c:v>
                </c:pt>
                <c:pt idx="1094">
                  <c:v>44.765340000000037</c:v>
                </c:pt>
                <c:pt idx="1095">
                  <c:v>40.712120000000027</c:v>
                </c:pt>
                <c:pt idx="1096">
                  <c:v>38.475270000000023</c:v>
                </c:pt>
                <c:pt idx="1097">
                  <c:v>40.58850000000001</c:v>
                </c:pt>
                <c:pt idx="1098">
                  <c:v>41.523400000000038</c:v>
                </c:pt>
                <c:pt idx="1099">
                  <c:v>46.834860000000049</c:v>
                </c:pt>
                <c:pt idx="1100">
                  <c:v>45.608820000000037</c:v>
                </c:pt>
                <c:pt idx="1101">
                  <c:v>40.690200000000004</c:v>
                </c:pt>
                <c:pt idx="1102">
                  <c:v>43.161900000000003</c:v>
                </c:pt>
                <c:pt idx="1103">
                  <c:v>43.497800000000041</c:v>
                </c:pt>
                <c:pt idx="1104">
                  <c:v>42.450559999999996</c:v>
                </c:pt>
                <c:pt idx="1105">
                  <c:v>43.035820000000001</c:v>
                </c:pt>
                <c:pt idx="1106">
                  <c:v>42.518950000000018</c:v>
                </c:pt>
                <c:pt idx="1107">
                  <c:v>42.868100000000027</c:v>
                </c:pt>
                <c:pt idx="1108">
                  <c:v>44.161429999999996</c:v>
                </c:pt>
                <c:pt idx="1109">
                  <c:v>43.564450000000022</c:v>
                </c:pt>
                <c:pt idx="1110">
                  <c:v>42.824580000000026</c:v>
                </c:pt>
                <c:pt idx="1111">
                  <c:v>44.22732000000002</c:v>
                </c:pt>
                <c:pt idx="1112">
                  <c:v>45.824800000000039</c:v>
                </c:pt>
                <c:pt idx="1113">
                  <c:v>48.189720000000023</c:v>
                </c:pt>
                <c:pt idx="1114">
                  <c:v>48.837980000000016</c:v>
                </c:pt>
                <c:pt idx="1115">
                  <c:v>45.819420000000036</c:v>
                </c:pt>
                <c:pt idx="1116">
                  <c:v>44.583300000000008</c:v>
                </c:pt>
                <c:pt idx="1117">
                  <c:v>45.285850000000039</c:v>
                </c:pt>
                <c:pt idx="1118">
                  <c:v>44.892800000000022</c:v>
                </c:pt>
                <c:pt idx="1119">
                  <c:v>41.450649999999996</c:v>
                </c:pt>
                <c:pt idx="1120">
                  <c:v>37.719700000000046</c:v>
                </c:pt>
                <c:pt idx="1121">
                  <c:v>40.562340000000006</c:v>
                </c:pt>
                <c:pt idx="1122">
                  <c:v>41.477470000000039</c:v>
                </c:pt>
                <c:pt idx="1123">
                  <c:v>46.791600000000017</c:v>
                </c:pt>
                <c:pt idx="1124">
                  <c:v>45.577780000000018</c:v>
                </c:pt>
                <c:pt idx="1125">
                  <c:v>41.253930000000025</c:v>
                </c:pt>
                <c:pt idx="1126">
                  <c:v>44.259400000000028</c:v>
                </c:pt>
                <c:pt idx="1127">
                  <c:v>42.474660000000029</c:v>
                </c:pt>
                <c:pt idx="1128">
                  <c:v>43.473929999999996</c:v>
                </c:pt>
                <c:pt idx="1129">
                  <c:v>44.012660000000039</c:v>
                </c:pt>
                <c:pt idx="1130">
                  <c:v>45.773920000000032</c:v>
                </c:pt>
                <c:pt idx="1131">
                  <c:v>44.330470000000048</c:v>
                </c:pt>
                <c:pt idx="1132">
                  <c:v>46.011220000000037</c:v>
                </c:pt>
                <c:pt idx="1133">
                  <c:v>44.241570000000024</c:v>
                </c:pt>
                <c:pt idx="1134">
                  <c:v>42.28185000000002</c:v>
                </c:pt>
                <c:pt idx="1135">
                  <c:v>43.815670000000011</c:v>
                </c:pt>
                <c:pt idx="1136">
                  <c:v>45.677940000000035</c:v>
                </c:pt>
                <c:pt idx="1137">
                  <c:v>47.251730000000009</c:v>
                </c:pt>
                <c:pt idx="1138">
                  <c:v>46.316130000000044</c:v>
                </c:pt>
                <c:pt idx="1139">
                  <c:v>43.448400000000049</c:v>
                </c:pt>
                <c:pt idx="1140">
                  <c:v>44.087300000000027</c:v>
                </c:pt>
                <c:pt idx="1141">
                  <c:v>46.347920000000045</c:v>
                </c:pt>
                <c:pt idx="1142">
                  <c:v>46.117270000000019</c:v>
                </c:pt>
                <c:pt idx="1143">
                  <c:v>45.76785000000001</c:v>
                </c:pt>
                <c:pt idx="1144">
                  <c:v>39.561880000000031</c:v>
                </c:pt>
                <c:pt idx="1145">
                  <c:v>41.872900000000016</c:v>
                </c:pt>
                <c:pt idx="1146">
                  <c:v>42.918730000000039</c:v>
                </c:pt>
                <c:pt idx="1147">
                  <c:v>46.628630000000044</c:v>
                </c:pt>
                <c:pt idx="1148">
                  <c:v>46.32412000000005</c:v>
                </c:pt>
                <c:pt idx="1149">
                  <c:v>46.18768</c:v>
                </c:pt>
                <c:pt idx="1150">
                  <c:v>45.036680000000047</c:v>
                </c:pt>
                <c:pt idx="1151">
                  <c:v>46.953120000000013</c:v>
                </c:pt>
                <c:pt idx="1152">
                  <c:v>46.541899999999998</c:v>
                </c:pt>
                <c:pt idx="1153">
                  <c:v>46.119740000000036</c:v>
                </c:pt>
                <c:pt idx="1154">
                  <c:v>46.197630000000004</c:v>
                </c:pt>
                <c:pt idx="1155">
                  <c:v>45.296870000000013</c:v>
                </c:pt>
                <c:pt idx="1156">
                  <c:v>46.61062000000004</c:v>
                </c:pt>
                <c:pt idx="1157">
                  <c:v>44.100030000000004</c:v>
                </c:pt>
                <c:pt idx="1158">
                  <c:v>42.923640000000034</c:v>
                </c:pt>
                <c:pt idx="1159">
                  <c:v>44.406150000000025</c:v>
                </c:pt>
                <c:pt idx="1160">
                  <c:v>46.059380000000033</c:v>
                </c:pt>
                <c:pt idx="1161">
                  <c:v>50.70535000000001</c:v>
                </c:pt>
                <c:pt idx="1162">
                  <c:v>49.427300000000002</c:v>
                </c:pt>
                <c:pt idx="1163">
                  <c:v>47.251670000000047</c:v>
                </c:pt>
                <c:pt idx="1164">
                  <c:v>48.233330000000024</c:v>
                </c:pt>
                <c:pt idx="1165">
                  <c:v>46.515219999999999</c:v>
                </c:pt>
                <c:pt idx="1166">
                  <c:v>44.683440000000019</c:v>
                </c:pt>
                <c:pt idx="1167">
                  <c:v>40.500120000000038</c:v>
                </c:pt>
                <c:pt idx="1168">
                  <c:v>40.520260000000007</c:v>
                </c:pt>
                <c:pt idx="1169">
                  <c:v>42.231470000000002</c:v>
                </c:pt>
                <c:pt idx="1170">
                  <c:v>44.527430000000038</c:v>
                </c:pt>
                <c:pt idx="1171">
                  <c:v>46.602959999999996</c:v>
                </c:pt>
                <c:pt idx="1172">
                  <c:v>47.972530000000006</c:v>
                </c:pt>
                <c:pt idx="1173">
                  <c:v>48.379420000000039</c:v>
                </c:pt>
                <c:pt idx="1174">
                  <c:v>47.813600000000008</c:v>
                </c:pt>
                <c:pt idx="1175">
                  <c:v>44.574550000000045</c:v>
                </c:pt>
                <c:pt idx="1176">
                  <c:v>43.222740000000044</c:v>
                </c:pt>
                <c:pt idx="1177">
                  <c:v>45.017719999999997</c:v>
                </c:pt>
                <c:pt idx="1178">
                  <c:v>45.734700000000032</c:v>
                </c:pt>
                <c:pt idx="1179">
                  <c:v>47.172140000000013</c:v>
                </c:pt>
                <c:pt idx="1180">
                  <c:v>47.583760000000041</c:v>
                </c:pt>
                <c:pt idx="1181">
                  <c:v>45.341300000000047</c:v>
                </c:pt>
                <c:pt idx="1182">
                  <c:v>43.774069999999995</c:v>
                </c:pt>
                <c:pt idx="1183">
                  <c:v>44.662900000000036</c:v>
                </c:pt>
                <c:pt idx="1184">
                  <c:v>47.38268000000005</c:v>
                </c:pt>
                <c:pt idx="1185">
                  <c:v>50.69598000000002</c:v>
                </c:pt>
                <c:pt idx="1186">
                  <c:v>46.96243000000004</c:v>
                </c:pt>
                <c:pt idx="1187">
                  <c:v>47.557299999999998</c:v>
                </c:pt>
                <c:pt idx="1188">
                  <c:v>46.97180000000003</c:v>
                </c:pt>
                <c:pt idx="1189">
                  <c:v>45.439099999999996</c:v>
                </c:pt>
                <c:pt idx="1190">
                  <c:v>45.419669999999996</c:v>
                </c:pt>
                <c:pt idx="1191">
                  <c:v>45.02800000000002</c:v>
                </c:pt>
                <c:pt idx="1192">
                  <c:v>41.873960000000011</c:v>
                </c:pt>
                <c:pt idx="1193">
                  <c:v>43.254240000000038</c:v>
                </c:pt>
                <c:pt idx="1194">
                  <c:v>45.532560000000046</c:v>
                </c:pt>
                <c:pt idx="1195">
                  <c:v>49.119500000000016</c:v>
                </c:pt>
                <c:pt idx="1196">
                  <c:v>48.262</c:v>
                </c:pt>
                <c:pt idx="1197">
                  <c:v>44.609160000000031</c:v>
                </c:pt>
                <c:pt idx="1198">
                  <c:v>45.932700000000011</c:v>
                </c:pt>
                <c:pt idx="1199">
                  <c:v>43.926930000000027</c:v>
                </c:pt>
                <c:pt idx="1200">
                  <c:v>46.192070000000001</c:v>
                </c:pt>
                <c:pt idx="1201">
                  <c:v>46.340100000000007</c:v>
                </c:pt>
                <c:pt idx="1202">
                  <c:v>44.882170000000031</c:v>
                </c:pt>
                <c:pt idx="1203">
                  <c:v>45.598960000000034</c:v>
                </c:pt>
                <c:pt idx="1204">
                  <c:v>45.27355</c:v>
                </c:pt>
                <c:pt idx="1205">
                  <c:v>44.715880000000027</c:v>
                </c:pt>
                <c:pt idx="1206">
                  <c:v>42.433530000000019</c:v>
                </c:pt>
                <c:pt idx="1207">
                  <c:v>43.310660000000041</c:v>
                </c:pt>
                <c:pt idx="1208">
                  <c:v>45.160760000000039</c:v>
                </c:pt>
                <c:pt idx="1209">
                  <c:v>46.963900000000024</c:v>
                </c:pt>
                <c:pt idx="1210">
                  <c:v>48.459920000000011</c:v>
                </c:pt>
                <c:pt idx="1211">
                  <c:v>44.987880000000018</c:v>
                </c:pt>
                <c:pt idx="1212">
                  <c:v>44.039900000000046</c:v>
                </c:pt>
                <c:pt idx="1213">
                  <c:v>45.152919999999995</c:v>
                </c:pt>
                <c:pt idx="1214">
                  <c:v>46.141320000000007</c:v>
                </c:pt>
                <c:pt idx="1215">
                  <c:v>46.017820000000029</c:v>
                </c:pt>
                <c:pt idx="1216">
                  <c:v>43.256430000000023</c:v>
                </c:pt>
                <c:pt idx="1217">
                  <c:v>42.998320000000035</c:v>
                </c:pt>
                <c:pt idx="1218">
                  <c:v>43.183300000000031</c:v>
                </c:pt>
                <c:pt idx="1219">
                  <c:v>45.385550000000023</c:v>
                </c:pt>
                <c:pt idx="1220">
                  <c:v>44.876640000000009</c:v>
                </c:pt>
                <c:pt idx="1221">
                  <c:v>44.344480000000033</c:v>
                </c:pt>
                <c:pt idx="1222">
                  <c:v>44.509400000000028</c:v>
                </c:pt>
                <c:pt idx="1223">
                  <c:v>43.216970000000003</c:v>
                </c:pt>
                <c:pt idx="1224">
                  <c:v>44.372520000000009</c:v>
                </c:pt>
                <c:pt idx="1225">
                  <c:v>43.577600000000018</c:v>
                </c:pt>
                <c:pt idx="1226">
                  <c:v>42.804960000000051</c:v>
                </c:pt>
                <c:pt idx="1227">
                  <c:v>44.279470000000003</c:v>
                </c:pt>
                <c:pt idx="1228">
                  <c:v>42.634270000000015</c:v>
                </c:pt>
                <c:pt idx="1229">
                  <c:v>42.58972</c:v>
                </c:pt>
                <c:pt idx="1230">
                  <c:v>40.918820000000039</c:v>
                </c:pt>
                <c:pt idx="1231">
                  <c:v>41.39020000000005</c:v>
                </c:pt>
                <c:pt idx="1232">
                  <c:v>42.387500000000045</c:v>
                </c:pt>
                <c:pt idx="1233">
                  <c:v>43.331569999999999</c:v>
                </c:pt>
                <c:pt idx="1234">
                  <c:v>44.038300000000049</c:v>
                </c:pt>
                <c:pt idx="1235">
                  <c:v>43.939900000000023</c:v>
                </c:pt>
                <c:pt idx="1236">
                  <c:v>43.372100000000046</c:v>
                </c:pt>
                <c:pt idx="1237">
                  <c:v>43.371100000000013</c:v>
                </c:pt>
                <c:pt idx="1238">
                  <c:v>42.757750000000044</c:v>
                </c:pt>
                <c:pt idx="1239">
                  <c:v>43.595330000000047</c:v>
                </c:pt>
                <c:pt idx="1240">
                  <c:v>41.301420000000007</c:v>
                </c:pt>
                <c:pt idx="1241">
                  <c:v>41.620780000000025</c:v>
                </c:pt>
                <c:pt idx="1242">
                  <c:v>42.619529999999997</c:v>
                </c:pt>
                <c:pt idx="1243">
                  <c:v>43.862760000000037</c:v>
                </c:pt>
                <c:pt idx="1244">
                  <c:v>43.927800000000047</c:v>
                </c:pt>
                <c:pt idx="1245">
                  <c:v>43.484200000000044</c:v>
                </c:pt>
                <c:pt idx="1246">
                  <c:v>42.492970000000014</c:v>
                </c:pt>
                <c:pt idx="1247">
                  <c:v>43.077449999999999</c:v>
                </c:pt>
                <c:pt idx="1248">
                  <c:v>43.55453</c:v>
                </c:pt>
                <c:pt idx="1249">
                  <c:v>43.760770000000036</c:v>
                </c:pt>
                <c:pt idx="1250">
                  <c:v>44.724420000000009</c:v>
                </c:pt>
                <c:pt idx="1251">
                  <c:v>44.161040000000014</c:v>
                </c:pt>
                <c:pt idx="1252">
                  <c:v>45.027060000000006</c:v>
                </c:pt>
                <c:pt idx="1253">
                  <c:v>43.881770000000017</c:v>
                </c:pt>
                <c:pt idx="1254">
                  <c:v>43.002499999999998</c:v>
                </c:pt>
                <c:pt idx="1255">
                  <c:v>43.646940000000029</c:v>
                </c:pt>
                <c:pt idx="1256">
                  <c:v>45.298760000000016</c:v>
                </c:pt>
                <c:pt idx="1257">
                  <c:v>46.658140000000003</c:v>
                </c:pt>
                <c:pt idx="1258">
                  <c:v>49.291560000000004</c:v>
                </c:pt>
                <c:pt idx="1259">
                  <c:v>46.567400000000021</c:v>
                </c:pt>
                <c:pt idx="1260">
                  <c:v>45.941550000000007</c:v>
                </c:pt>
                <c:pt idx="1261">
                  <c:v>45.568080000000009</c:v>
                </c:pt>
                <c:pt idx="1262">
                  <c:v>42.740350000000035</c:v>
                </c:pt>
                <c:pt idx="1263">
                  <c:v>42.586400000000026</c:v>
                </c:pt>
                <c:pt idx="1264">
                  <c:v>41.138900000000035</c:v>
                </c:pt>
                <c:pt idx="1265">
                  <c:v>42.847340000000031</c:v>
                </c:pt>
                <c:pt idx="1266">
                  <c:v>45.279350000000022</c:v>
                </c:pt>
                <c:pt idx="1267">
                  <c:v>49.740560000000016</c:v>
                </c:pt>
                <c:pt idx="1268">
                  <c:v>47.057240000000036</c:v>
                </c:pt>
                <c:pt idx="1269">
                  <c:v>42.454980000000035</c:v>
                </c:pt>
                <c:pt idx="1270">
                  <c:v>45.092340000000036</c:v>
                </c:pt>
                <c:pt idx="1271">
                  <c:v>46.165580000000034</c:v>
                </c:pt>
                <c:pt idx="1272">
                  <c:v>46.249050000000011</c:v>
                </c:pt>
                <c:pt idx="1273">
                  <c:v>45.083860000000016</c:v>
                </c:pt>
                <c:pt idx="1274">
                  <c:v>45.808250000000044</c:v>
                </c:pt>
                <c:pt idx="1275">
                  <c:v>45.267420000000016</c:v>
                </c:pt>
                <c:pt idx="1276">
                  <c:v>45.60372000000001</c:v>
                </c:pt>
                <c:pt idx="1277">
                  <c:v>45.722340000000031</c:v>
                </c:pt>
                <c:pt idx="1278">
                  <c:v>43.399200000000008</c:v>
                </c:pt>
                <c:pt idx="1279">
                  <c:v>44.221900000000005</c:v>
                </c:pt>
                <c:pt idx="1280">
                  <c:v>44.763900000000035</c:v>
                </c:pt>
                <c:pt idx="1281">
                  <c:v>46.026499999999999</c:v>
                </c:pt>
                <c:pt idx="1282">
                  <c:v>45.610250000000008</c:v>
                </c:pt>
                <c:pt idx="1283">
                  <c:v>45.705039999999997</c:v>
                </c:pt>
                <c:pt idx="1284">
                  <c:v>45.668480000000045</c:v>
                </c:pt>
                <c:pt idx="1285">
                  <c:v>45.639700000000005</c:v>
                </c:pt>
                <c:pt idx="1286">
                  <c:v>44.198360000000037</c:v>
                </c:pt>
                <c:pt idx="1287">
                  <c:v>44.413870000000031</c:v>
                </c:pt>
                <c:pt idx="1288">
                  <c:v>42.959620000000029</c:v>
                </c:pt>
                <c:pt idx="1289">
                  <c:v>44.095450000000028</c:v>
                </c:pt>
                <c:pt idx="1290">
                  <c:v>46.123500000000035</c:v>
                </c:pt>
                <c:pt idx="1291">
                  <c:v>48.620630000000006</c:v>
                </c:pt>
                <c:pt idx="1292">
                  <c:v>46.657430000000033</c:v>
                </c:pt>
                <c:pt idx="1293">
                  <c:v>46.831020000000024</c:v>
                </c:pt>
                <c:pt idx="1294">
                  <c:v>47.295600000000036</c:v>
                </c:pt>
                <c:pt idx="1295">
                  <c:v>45.909570000000031</c:v>
                </c:pt>
                <c:pt idx="1296">
                  <c:v>46.37017000000003</c:v>
                </c:pt>
                <c:pt idx="1297">
                  <c:v>47.143300000000011</c:v>
                </c:pt>
                <c:pt idx="1298">
                  <c:v>47.212030000000027</c:v>
                </c:pt>
                <c:pt idx="1299">
                  <c:v>47.429040000000043</c:v>
                </c:pt>
                <c:pt idx="1300">
                  <c:v>47.028999999999996</c:v>
                </c:pt>
                <c:pt idx="1301">
                  <c:v>47.987180000000023</c:v>
                </c:pt>
                <c:pt idx="1302">
                  <c:v>46.544950000000028</c:v>
                </c:pt>
                <c:pt idx="1303">
                  <c:v>47.881220000000042</c:v>
                </c:pt>
                <c:pt idx="1304">
                  <c:v>49.429220000000043</c:v>
                </c:pt>
                <c:pt idx="1305">
                  <c:v>51.782340000000033</c:v>
                </c:pt>
                <c:pt idx="1306">
                  <c:v>51.472100000000012</c:v>
                </c:pt>
                <c:pt idx="1307">
                  <c:v>52.189000000000021</c:v>
                </c:pt>
                <c:pt idx="1308">
                  <c:v>50.869169999999997</c:v>
                </c:pt>
                <c:pt idx="1309">
                  <c:v>50.143880000000024</c:v>
                </c:pt>
                <c:pt idx="1310">
                  <c:v>49.77633000000003</c:v>
                </c:pt>
                <c:pt idx="1311">
                  <c:v>49.359920000000045</c:v>
                </c:pt>
                <c:pt idx="1312">
                  <c:v>44.689170000000047</c:v>
                </c:pt>
                <c:pt idx="1313">
                  <c:v>47.314480000000003</c:v>
                </c:pt>
                <c:pt idx="1314">
                  <c:v>48.584000000000003</c:v>
                </c:pt>
                <c:pt idx="1315">
                  <c:v>51.859100000000012</c:v>
                </c:pt>
                <c:pt idx="1316">
                  <c:v>51.99490000000003</c:v>
                </c:pt>
                <c:pt idx="1317">
                  <c:v>48.131700000000023</c:v>
                </c:pt>
                <c:pt idx="1318">
                  <c:v>50.241399999999999</c:v>
                </c:pt>
                <c:pt idx="1319">
                  <c:v>50.567070000000001</c:v>
                </c:pt>
                <c:pt idx="1320">
                  <c:v>50.20780000000002</c:v>
                </c:pt>
                <c:pt idx="1321">
                  <c:v>50.281949999999995</c:v>
                </c:pt>
                <c:pt idx="1322">
                  <c:v>50.387050000000045</c:v>
                </c:pt>
                <c:pt idx="1323">
                  <c:v>50.604399999999998</c:v>
                </c:pt>
                <c:pt idx="1324">
                  <c:v>50.735100000000045</c:v>
                </c:pt>
                <c:pt idx="1325">
                  <c:v>50.090000000000032</c:v>
                </c:pt>
                <c:pt idx="1326">
                  <c:v>48.610100000000045</c:v>
                </c:pt>
                <c:pt idx="1327">
                  <c:v>49.50866000000002</c:v>
                </c:pt>
                <c:pt idx="1328">
                  <c:v>50.408200000000022</c:v>
                </c:pt>
                <c:pt idx="1329">
                  <c:v>52.527500000000032</c:v>
                </c:pt>
                <c:pt idx="1330">
                  <c:v>55.127920000000017</c:v>
                </c:pt>
                <c:pt idx="1331">
                  <c:v>51.149159999999995</c:v>
                </c:pt>
                <c:pt idx="1332">
                  <c:v>51.459220000000016</c:v>
                </c:pt>
                <c:pt idx="1333">
                  <c:v>50.568050000000028</c:v>
                </c:pt>
                <c:pt idx="1334">
                  <c:v>50.325460000000021</c:v>
                </c:pt>
                <c:pt idx="1335">
                  <c:v>49.22204000000005</c:v>
                </c:pt>
                <c:pt idx="1336">
                  <c:v>44.067350000000033</c:v>
                </c:pt>
                <c:pt idx="1337">
                  <c:v>46.079499999999996</c:v>
                </c:pt>
                <c:pt idx="1338">
                  <c:v>48.139980000000037</c:v>
                </c:pt>
                <c:pt idx="1339">
                  <c:v>50.13375000000002</c:v>
                </c:pt>
                <c:pt idx="1340">
                  <c:v>51.100500000000011</c:v>
                </c:pt>
                <c:pt idx="1341">
                  <c:v>47.135370000000023</c:v>
                </c:pt>
                <c:pt idx="1342">
                  <c:v>49.189260000000047</c:v>
                </c:pt>
                <c:pt idx="1343">
                  <c:v>49.081700000000012</c:v>
                </c:pt>
                <c:pt idx="1344">
                  <c:v>48.824820000000045</c:v>
                </c:pt>
                <c:pt idx="1345">
                  <c:v>49.856870000000015</c:v>
                </c:pt>
                <c:pt idx="1346">
                  <c:v>49.512720000000002</c:v>
                </c:pt>
                <c:pt idx="1347">
                  <c:v>49.001640000000009</c:v>
                </c:pt>
                <c:pt idx="1348">
                  <c:v>48.780330000000049</c:v>
                </c:pt>
                <c:pt idx="1349">
                  <c:v>48.354120000000023</c:v>
                </c:pt>
                <c:pt idx="1350">
                  <c:v>46.861700000000042</c:v>
                </c:pt>
                <c:pt idx="1351">
                  <c:v>47.451930000000004</c:v>
                </c:pt>
                <c:pt idx="1352">
                  <c:v>49.44300000000004</c:v>
                </c:pt>
                <c:pt idx="1353">
                  <c:v>51.455600000000004</c:v>
                </c:pt>
                <c:pt idx="1354">
                  <c:v>54.033530000000042</c:v>
                </c:pt>
                <c:pt idx="1355">
                  <c:v>51.488760000000013</c:v>
                </c:pt>
                <c:pt idx="1356">
                  <c:v>50.53027000000003</c:v>
                </c:pt>
                <c:pt idx="1357">
                  <c:v>49.547140000000013</c:v>
                </c:pt>
                <c:pt idx="1358">
                  <c:v>50.303920000000005</c:v>
                </c:pt>
                <c:pt idx="1359">
                  <c:v>49.578030000000012</c:v>
                </c:pt>
                <c:pt idx="1360">
                  <c:v>43.217100000000016</c:v>
                </c:pt>
                <c:pt idx="1361">
                  <c:v>44.375540000000001</c:v>
                </c:pt>
                <c:pt idx="1362">
                  <c:v>47.067300000000046</c:v>
                </c:pt>
                <c:pt idx="1363">
                  <c:v>51.844080000000019</c:v>
                </c:pt>
                <c:pt idx="1364">
                  <c:v>50.08193</c:v>
                </c:pt>
                <c:pt idx="1365">
                  <c:v>47.167630000000031</c:v>
                </c:pt>
                <c:pt idx="1366">
                  <c:v>47.293730000000039</c:v>
                </c:pt>
                <c:pt idx="1367">
                  <c:v>48.663000000000011</c:v>
                </c:pt>
                <c:pt idx="1368">
                  <c:v>49.05847</c:v>
                </c:pt>
                <c:pt idx="1369">
                  <c:v>47.932150000000036</c:v>
                </c:pt>
                <c:pt idx="1370">
                  <c:v>48.592520000000036</c:v>
                </c:pt>
                <c:pt idx="1371">
                  <c:v>49.334249999999997</c:v>
                </c:pt>
                <c:pt idx="1372">
                  <c:v>49.092579999999998</c:v>
                </c:pt>
                <c:pt idx="1373">
                  <c:v>47.90930000000003</c:v>
                </c:pt>
                <c:pt idx="1374">
                  <c:v>46.337300000000027</c:v>
                </c:pt>
                <c:pt idx="1375">
                  <c:v>46.782039999999995</c:v>
                </c:pt>
                <c:pt idx="1376">
                  <c:v>47.958670000000041</c:v>
                </c:pt>
                <c:pt idx="1377">
                  <c:v>50.430750000000046</c:v>
                </c:pt>
                <c:pt idx="1378">
                  <c:v>51.109250000000031</c:v>
                </c:pt>
                <c:pt idx="1379">
                  <c:v>50.060699999999997</c:v>
                </c:pt>
                <c:pt idx="1380">
                  <c:v>49.01275000000004</c:v>
                </c:pt>
                <c:pt idx="1381">
                  <c:v>48.033140000000003</c:v>
                </c:pt>
                <c:pt idx="1382">
                  <c:v>49.100729999999999</c:v>
                </c:pt>
                <c:pt idx="1383">
                  <c:v>48.837060000000008</c:v>
                </c:pt>
                <c:pt idx="1384">
                  <c:v>40.745230000000049</c:v>
                </c:pt>
                <c:pt idx="1385">
                  <c:v>43.606200000000001</c:v>
                </c:pt>
                <c:pt idx="1386">
                  <c:v>45.444479999999999</c:v>
                </c:pt>
                <c:pt idx="1387">
                  <c:v>49.524960000000021</c:v>
                </c:pt>
                <c:pt idx="1388">
                  <c:v>48.71550000000002</c:v>
                </c:pt>
                <c:pt idx="1389">
                  <c:v>45.145530000000008</c:v>
                </c:pt>
                <c:pt idx="1390">
                  <c:v>45.509400000000028</c:v>
                </c:pt>
                <c:pt idx="1391">
                  <c:v>48.058600000000013</c:v>
                </c:pt>
                <c:pt idx="1392">
                  <c:v>47.478200000000015</c:v>
                </c:pt>
                <c:pt idx="1393">
                  <c:v>46.555080000000032</c:v>
                </c:pt>
                <c:pt idx="1394">
                  <c:v>47.061149999999998</c:v>
                </c:pt>
                <c:pt idx="1395">
                  <c:v>47.504330000000039</c:v>
                </c:pt>
                <c:pt idx="1396">
                  <c:v>47.896940000000029</c:v>
                </c:pt>
                <c:pt idx="1397">
                  <c:v>46.930780000000027</c:v>
                </c:pt>
                <c:pt idx="1398">
                  <c:v>45.662260000000003</c:v>
                </c:pt>
                <c:pt idx="1399">
                  <c:v>46.455680000000029</c:v>
                </c:pt>
                <c:pt idx="1400">
                  <c:v>47.154020000000003</c:v>
                </c:pt>
                <c:pt idx="1401">
                  <c:v>49.274069999999995</c:v>
                </c:pt>
                <c:pt idx="1402">
                  <c:v>49.647199999999998</c:v>
                </c:pt>
                <c:pt idx="1403">
                  <c:v>48.674340000000029</c:v>
                </c:pt>
                <c:pt idx="1404">
                  <c:v>48.845600000000047</c:v>
                </c:pt>
                <c:pt idx="1405">
                  <c:v>48.333640000000003</c:v>
                </c:pt>
                <c:pt idx="1406">
                  <c:v>47.926000000000045</c:v>
                </c:pt>
                <c:pt idx="1407">
                  <c:v>47.280480000000011</c:v>
                </c:pt>
                <c:pt idx="1408">
                  <c:v>43.471370000000036</c:v>
                </c:pt>
                <c:pt idx="1409">
                  <c:v>45.27090000000004</c:v>
                </c:pt>
                <c:pt idx="1410">
                  <c:v>45.970270000000028</c:v>
                </c:pt>
                <c:pt idx="1411">
                  <c:v>49.317200000000014</c:v>
                </c:pt>
                <c:pt idx="1412">
                  <c:v>48.813840000000027</c:v>
                </c:pt>
                <c:pt idx="1413">
                  <c:v>47.739700000000028</c:v>
                </c:pt>
                <c:pt idx="1414">
                  <c:v>48.086659999999995</c:v>
                </c:pt>
                <c:pt idx="1415">
                  <c:v>46.708280000000002</c:v>
                </c:pt>
                <c:pt idx="1416">
                  <c:v>50.647100000000023</c:v>
                </c:pt>
                <c:pt idx="1417">
                  <c:v>45.179280000000006</c:v>
                </c:pt>
                <c:pt idx="1418">
                  <c:v>47.010370000000023</c:v>
                </c:pt>
                <c:pt idx="1419">
                  <c:v>46.83540000000005</c:v>
                </c:pt>
                <c:pt idx="1420">
                  <c:v>47.171840000000032</c:v>
                </c:pt>
                <c:pt idx="1421">
                  <c:v>46.627440000000036</c:v>
                </c:pt>
                <c:pt idx="1422">
                  <c:v>44.863300000000038</c:v>
                </c:pt>
                <c:pt idx="1423">
                  <c:v>45.757780000000025</c:v>
                </c:pt>
                <c:pt idx="1424">
                  <c:v>47.738460000000032</c:v>
                </c:pt>
                <c:pt idx="1425">
                  <c:v>51.756600000000049</c:v>
                </c:pt>
                <c:pt idx="1426">
                  <c:v>49.338800000000049</c:v>
                </c:pt>
                <c:pt idx="1427">
                  <c:v>49.044550000000015</c:v>
                </c:pt>
                <c:pt idx="1428">
                  <c:v>48.153560000000027</c:v>
                </c:pt>
                <c:pt idx="1429">
                  <c:v>46.319000000000017</c:v>
                </c:pt>
                <c:pt idx="1430">
                  <c:v>45.257040000000018</c:v>
                </c:pt>
                <c:pt idx="1431">
                  <c:v>45.571340000000021</c:v>
                </c:pt>
                <c:pt idx="1432">
                  <c:v>39.644300000000044</c:v>
                </c:pt>
                <c:pt idx="1433">
                  <c:v>43.187100000000044</c:v>
                </c:pt>
                <c:pt idx="1434">
                  <c:v>43.441830000000039</c:v>
                </c:pt>
                <c:pt idx="1435">
                  <c:v>45.488240000000019</c:v>
                </c:pt>
                <c:pt idx="1436">
                  <c:v>43.868600000000015</c:v>
                </c:pt>
                <c:pt idx="1437">
                  <c:v>41.485400000000027</c:v>
                </c:pt>
                <c:pt idx="1438">
                  <c:v>42.362150000000042</c:v>
                </c:pt>
                <c:pt idx="1439">
                  <c:v>43.339750000000038</c:v>
                </c:pt>
                <c:pt idx="1440">
                  <c:v>42.699600000000032</c:v>
                </c:pt>
                <c:pt idx="1441">
                  <c:v>42.520070000000032</c:v>
                </c:pt>
                <c:pt idx="1442">
                  <c:v>43.716180000000008</c:v>
                </c:pt>
                <c:pt idx="1443">
                  <c:v>43.499260000000049</c:v>
                </c:pt>
                <c:pt idx="1444">
                  <c:v>42.958520000000021</c:v>
                </c:pt>
                <c:pt idx="1445">
                  <c:v>43.027640000000019</c:v>
                </c:pt>
                <c:pt idx="1446">
                  <c:v>41.239200000000039</c:v>
                </c:pt>
                <c:pt idx="1447">
                  <c:v>41.951870000000042</c:v>
                </c:pt>
                <c:pt idx="1448">
                  <c:v>44.434300000000007</c:v>
                </c:pt>
                <c:pt idx="1449">
                  <c:v>47.564870000000042</c:v>
                </c:pt>
                <c:pt idx="1450">
                  <c:v>46.937700000000007</c:v>
                </c:pt>
                <c:pt idx="1451">
                  <c:v>43.483900000000006</c:v>
                </c:pt>
                <c:pt idx="1452">
                  <c:v>43.319119999999998</c:v>
                </c:pt>
                <c:pt idx="1453">
                  <c:v>42.136040000000037</c:v>
                </c:pt>
                <c:pt idx="1454">
                  <c:v>41.97198000000003</c:v>
                </c:pt>
                <c:pt idx="1455">
                  <c:v>42.95428000000004</c:v>
                </c:pt>
                <c:pt idx="1456">
                  <c:v>37.331200000000024</c:v>
                </c:pt>
                <c:pt idx="1457">
                  <c:v>40.076400000000035</c:v>
                </c:pt>
                <c:pt idx="1458">
                  <c:v>39.752769999999998</c:v>
                </c:pt>
                <c:pt idx="1459">
                  <c:v>42.076960000000042</c:v>
                </c:pt>
                <c:pt idx="1460">
                  <c:v>39.953880000000026</c:v>
                </c:pt>
                <c:pt idx="1461">
                  <c:v>40.198660000000018</c:v>
                </c:pt>
                <c:pt idx="1462">
                  <c:v>40.571529999999996</c:v>
                </c:pt>
                <c:pt idx="1463">
                  <c:v>40.24920000000003</c:v>
                </c:pt>
                <c:pt idx="1464">
                  <c:v>40.359830000000045</c:v>
                </c:pt>
                <c:pt idx="1465">
                  <c:v>40.734370000000013</c:v>
                </c:pt>
                <c:pt idx="1466">
                  <c:v>42.113670000000013</c:v>
                </c:pt>
                <c:pt idx="1467">
                  <c:v>41.302900000000022</c:v>
                </c:pt>
                <c:pt idx="1468">
                  <c:v>41.031300000000044</c:v>
                </c:pt>
                <c:pt idx="1469">
                  <c:v>39.255700000000047</c:v>
                </c:pt>
                <c:pt idx="1470">
                  <c:v>35.609640000000013</c:v>
                </c:pt>
                <c:pt idx="1471">
                  <c:v>37.03143</c:v>
                </c:pt>
                <c:pt idx="1472">
                  <c:v>40.266170000000045</c:v>
                </c:pt>
                <c:pt idx="1473">
                  <c:v>41.528380000000027</c:v>
                </c:pt>
                <c:pt idx="1474">
                  <c:v>40.066430000000025</c:v>
                </c:pt>
                <c:pt idx="1475">
                  <c:v>39.028800000000047</c:v>
                </c:pt>
                <c:pt idx="1476">
                  <c:v>37.123860000000036</c:v>
                </c:pt>
                <c:pt idx="1477">
                  <c:v>35.13130000000001</c:v>
                </c:pt>
                <c:pt idx="1478">
                  <c:v>35.006680000000017</c:v>
                </c:pt>
                <c:pt idx="1479">
                  <c:v>34.836880000000008</c:v>
                </c:pt>
                <c:pt idx="1480">
                  <c:v>34.6524</c:v>
                </c:pt>
                <c:pt idx="1481">
                  <c:v>36.132380000000012</c:v>
                </c:pt>
                <c:pt idx="1482">
                  <c:v>38.169399999999996</c:v>
                </c:pt>
                <c:pt idx="1483">
                  <c:v>43.113400000000013</c:v>
                </c:pt>
                <c:pt idx="1484">
                  <c:v>39.056150000000002</c:v>
                </c:pt>
                <c:pt idx="1485">
                  <c:v>37.41760000000005</c:v>
                </c:pt>
                <c:pt idx="1486">
                  <c:v>37.730130000000031</c:v>
                </c:pt>
                <c:pt idx="1487">
                  <c:v>38.375300000000038</c:v>
                </c:pt>
                <c:pt idx="1488">
                  <c:v>37.823419999999999</c:v>
                </c:pt>
                <c:pt idx="1489">
                  <c:v>37.946560000000034</c:v>
                </c:pt>
                <c:pt idx="1490">
                  <c:v>38.862700000000018</c:v>
                </c:pt>
                <c:pt idx="1491">
                  <c:v>38.606560000000002</c:v>
                </c:pt>
                <c:pt idx="1492">
                  <c:v>39.593440000000044</c:v>
                </c:pt>
                <c:pt idx="1493">
                  <c:v>38.830100000000016</c:v>
                </c:pt>
                <c:pt idx="1494">
                  <c:v>38.257350000000031</c:v>
                </c:pt>
                <c:pt idx="1495">
                  <c:v>38.893370000000004</c:v>
                </c:pt>
                <c:pt idx="1496">
                  <c:v>39.814200000000028</c:v>
                </c:pt>
                <c:pt idx="1497">
                  <c:v>42.493860000000041</c:v>
                </c:pt>
                <c:pt idx="1498">
                  <c:v>44.564540000000022</c:v>
                </c:pt>
                <c:pt idx="1499">
                  <c:v>41.609640000000013</c:v>
                </c:pt>
                <c:pt idx="1500">
                  <c:v>43.443630000000041</c:v>
                </c:pt>
                <c:pt idx="1501">
                  <c:v>43.675840000000051</c:v>
                </c:pt>
                <c:pt idx="1502">
                  <c:v>43.71234000000004</c:v>
                </c:pt>
                <c:pt idx="1503">
                  <c:v>43.819119999999998</c:v>
                </c:pt>
                <c:pt idx="1504">
                  <c:v>36.180170000000032</c:v>
                </c:pt>
                <c:pt idx="1505">
                  <c:v>39.486750000000029</c:v>
                </c:pt>
                <c:pt idx="1506">
                  <c:v>41.094080000000019</c:v>
                </c:pt>
                <c:pt idx="1507">
                  <c:v>45.354849999999999</c:v>
                </c:pt>
                <c:pt idx="1508">
                  <c:v>44.682430000000011</c:v>
                </c:pt>
                <c:pt idx="1509">
                  <c:v>40.965260000000001</c:v>
                </c:pt>
                <c:pt idx="1510">
                  <c:v>42.580160000000035</c:v>
                </c:pt>
                <c:pt idx="1511">
                  <c:v>43.284600000000012</c:v>
                </c:pt>
                <c:pt idx="1512">
                  <c:v>43.56110000000001</c:v>
                </c:pt>
                <c:pt idx="1513">
                  <c:v>43.499350000000049</c:v>
                </c:pt>
                <c:pt idx="1514">
                  <c:v>43.315899999999999</c:v>
                </c:pt>
                <c:pt idx="1515">
                  <c:v>43.789120000000025</c:v>
                </c:pt>
                <c:pt idx="1516">
                  <c:v>43.61187000000001</c:v>
                </c:pt>
                <c:pt idx="1517">
                  <c:v>44.140800000000013</c:v>
                </c:pt>
                <c:pt idx="1518">
                  <c:v>42.693320000000028</c:v>
                </c:pt>
                <c:pt idx="1519">
                  <c:v>43.659500000000037</c:v>
                </c:pt>
                <c:pt idx="1520">
                  <c:v>45.587580000000003</c:v>
                </c:pt>
                <c:pt idx="1521">
                  <c:v>48.895260000000007</c:v>
                </c:pt>
                <c:pt idx="1522">
                  <c:v>50.086800000000039</c:v>
                </c:pt>
                <c:pt idx="1523">
                  <c:v>43.956900000000019</c:v>
                </c:pt>
                <c:pt idx="1524">
                  <c:v>46.347300000000018</c:v>
                </c:pt>
                <c:pt idx="1525">
                  <c:v>46.130430000000047</c:v>
                </c:pt>
                <c:pt idx="1526">
                  <c:v>41.95693</c:v>
                </c:pt>
                <c:pt idx="1527">
                  <c:v>44.137170000000026</c:v>
                </c:pt>
                <c:pt idx="1528">
                  <c:v>36.790300000000002</c:v>
                </c:pt>
                <c:pt idx="1529">
                  <c:v>40.738850000000014</c:v>
                </c:pt>
                <c:pt idx="1530">
                  <c:v>42.037400000000048</c:v>
                </c:pt>
                <c:pt idx="1531">
                  <c:v>45.467000000000041</c:v>
                </c:pt>
                <c:pt idx="1532">
                  <c:v>46.329220000000021</c:v>
                </c:pt>
                <c:pt idx="1533">
                  <c:v>41.619200000000035</c:v>
                </c:pt>
                <c:pt idx="1534">
                  <c:v>44.272850000000005</c:v>
                </c:pt>
                <c:pt idx="1535">
                  <c:v>43.713770000000011</c:v>
                </c:pt>
                <c:pt idx="1536">
                  <c:v>44.513570000000016</c:v>
                </c:pt>
                <c:pt idx="1537">
                  <c:v>44.110380000000021</c:v>
                </c:pt>
                <c:pt idx="1538">
                  <c:v>42.865530000000035</c:v>
                </c:pt>
                <c:pt idx="1539">
                  <c:v>44.358030000000042</c:v>
                </c:pt>
                <c:pt idx="1540">
                  <c:v>43.798519999999996</c:v>
                </c:pt>
                <c:pt idx="1541">
                  <c:v>44.94204000000002</c:v>
                </c:pt>
                <c:pt idx="1542">
                  <c:v>42.420560000000023</c:v>
                </c:pt>
                <c:pt idx="1543">
                  <c:v>43.903999999999996</c:v>
                </c:pt>
                <c:pt idx="1544">
                  <c:v>46.009760000000028</c:v>
                </c:pt>
                <c:pt idx="1545">
                  <c:v>47.94500000000005</c:v>
                </c:pt>
                <c:pt idx="1546">
                  <c:v>47.727720000000033</c:v>
                </c:pt>
                <c:pt idx="1547">
                  <c:v>45.249300000000005</c:v>
                </c:pt>
                <c:pt idx="1548">
                  <c:v>46.442100000000039</c:v>
                </c:pt>
                <c:pt idx="1549">
                  <c:v>45.98780000000005</c:v>
                </c:pt>
                <c:pt idx="1550">
                  <c:v>45.322720000000004</c:v>
                </c:pt>
                <c:pt idx="1551">
                  <c:v>44.969500000000039</c:v>
                </c:pt>
                <c:pt idx="1552">
                  <c:v>36.813649999999996</c:v>
                </c:pt>
                <c:pt idx="1553">
                  <c:v>41.659100000000024</c:v>
                </c:pt>
                <c:pt idx="1554">
                  <c:v>45.248350000000016</c:v>
                </c:pt>
                <c:pt idx="1555">
                  <c:v>44.572100000000034</c:v>
                </c:pt>
                <c:pt idx="1556">
                  <c:v>45.854300000000023</c:v>
                </c:pt>
                <c:pt idx="1557">
                  <c:v>42.524260000000027</c:v>
                </c:pt>
                <c:pt idx="1558">
                  <c:v>44.268880000000024</c:v>
                </c:pt>
                <c:pt idx="1559">
                  <c:v>43.748400000000004</c:v>
                </c:pt>
                <c:pt idx="1560">
                  <c:v>41.073880000000031</c:v>
                </c:pt>
                <c:pt idx="1561">
                  <c:v>43.793570000000045</c:v>
                </c:pt>
                <c:pt idx="1562">
                  <c:v>41.566700000000026</c:v>
                </c:pt>
                <c:pt idx="1563">
                  <c:v>42.246640000000014</c:v>
                </c:pt>
                <c:pt idx="1564">
                  <c:v>41.789880000000039</c:v>
                </c:pt>
                <c:pt idx="1565">
                  <c:v>40.41052000000002</c:v>
                </c:pt>
                <c:pt idx="1566">
                  <c:v>38.937000000000012</c:v>
                </c:pt>
                <c:pt idx="1567">
                  <c:v>39.687160000000006</c:v>
                </c:pt>
                <c:pt idx="1568">
                  <c:v>40.479900000000043</c:v>
                </c:pt>
                <c:pt idx="1569">
                  <c:v>41.493200000000002</c:v>
                </c:pt>
                <c:pt idx="1570">
                  <c:v>40.807299999999998</c:v>
                </c:pt>
                <c:pt idx="1571">
                  <c:v>42.236660000000029</c:v>
                </c:pt>
                <c:pt idx="1572">
                  <c:v>40.549620000000004</c:v>
                </c:pt>
                <c:pt idx="1573">
                  <c:v>40.317319999999995</c:v>
                </c:pt>
                <c:pt idx="1574">
                  <c:v>37.03546</c:v>
                </c:pt>
                <c:pt idx="1575">
                  <c:v>39.249600000000044</c:v>
                </c:pt>
                <c:pt idx="1576">
                  <c:v>33.470400000000041</c:v>
                </c:pt>
                <c:pt idx="1577">
                  <c:v>37.269530000000032</c:v>
                </c:pt>
                <c:pt idx="1578">
                  <c:v>36.792750000000012</c:v>
                </c:pt>
                <c:pt idx="1579">
                  <c:v>40.185020000000009</c:v>
                </c:pt>
                <c:pt idx="1580">
                  <c:v>39.050400000000025</c:v>
                </c:pt>
                <c:pt idx="1581">
                  <c:v>38.197170000000028</c:v>
                </c:pt>
                <c:pt idx="1582">
                  <c:v>38.329520000000002</c:v>
                </c:pt>
                <c:pt idx="1583">
                  <c:v>38.656100000000038</c:v>
                </c:pt>
                <c:pt idx="1584">
                  <c:v>38.765300000000025</c:v>
                </c:pt>
                <c:pt idx="1585">
                  <c:v>38.944569999999999</c:v>
                </c:pt>
                <c:pt idx="1586">
                  <c:v>40.458860000000016</c:v>
                </c:pt>
                <c:pt idx="1587">
                  <c:v>39.807240000000036</c:v>
                </c:pt>
                <c:pt idx="1588">
                  <c:v>40.092280000000017</c:v>
                </c:pt>
                <c:pt idx="1589">
                  <c:v>40.007530000000031</c:v>
                </c:pt>
                <c:pt idx="1590">
                  <c:v>39.142800000000022</c:v>
                </c:pt>
                <c:pt idx="1591">
                  <c:v>40.208979999999997</c:v>
                </c:pt>
                <c:pt idx="1592">
                  <c:v>42.073300000000017</c:v>
                </c:pt>
                <c:pt idx="1593">
                  <c:v>47.165770000000009</c:v>
                </c:pt>
                <c:pt idx="1594">
                  <c:v>47.053980000000024</c:v>
                </c:pt>
                <c:pt idx="1595">
                  <c:v>45.063400000000001</c:v>
                </c:pt>
                <c:pt idx="1596">
                  <c:v>39.941600000000051</c:v>
                </c:pt>
                <c:pt idx="1597">
                  <c:v>40.930700000000002</c:v>
                </c:pt>
                <c:pt idx="1598">
                  <c:v>42.286460000000034</c:v>
                </c:pt>
                <c:pt idx="1599">
                  <c:v>41.42330000000004</c:v>
                </c:pt>
                <c:pt idx="1600">
                  <c:v>38.406200000000013</c:v>
                </c:pt>
                <c:pt idx="1601">
                  <c:v>39.878100000000018</c:v>
                </c:pt>
                <c:pt idx="1602">
                  <c:v>39.028200000000027</c:v>
                </c:pt>
                <c:pt idx="1603">
                  <c:v>42.133050000000026</c:v>
                </c:pt>
                <c:pt idx="1604">
                  <c:v>43.283500000000004</c:v>
                </c:pt>
                <c:pt idx="1605">
                  <c:v>40.87963000000002</c:v>
                </c:pt>
                <c:pt idx="1606">
                  <c:v>40.690200000000004</c:v>
                </c:pt>
                <c:pt idx="1607">
                  <c:v>42.014340000000004</c:v>
                </c:pt>
                <c:pt idx="1608">
                  <c:v>40.840840000000014</c:v>
                </c:pt>
                <c:pt idx="1609">
                  <c:v>42.480980000000045</c:v>
                </c:pt>
                <c:pt idx="1610">
                  <c:v>39.827840000000037</c:v>
                </c:pt>
                <c:pt idx="1611">
                  <c:v>40.540250000000015</c:v>
                </c:pt>
                <c:pt idx="1612">
                  <c:v>40.29122000000001</c:v>
                </c:pt>
                <c:pt idx="1613">
                  <c:v>40.896200000000022</c:v>
                </c:pt>
                <c:pt idx="1614">
                  <c:v>40.082120000000032</c:v>
                </c:pt>
                <c:pt idx="1615">
                  <c:v>40.764250000000004</c:v>
                </c:pt>
                <c:pt idx="1616">
                  <c:v>42.060969999999998</c:v>
                </c:pt>
                <c:pt idx="1617">
                  <c:v>47.071470000000033</c:v>
                </c:pt>
                <c:pt idx="1618">
                  <c:v>45.784970000000044</c:v>
                </c:pt>
                <c:pt idx="1619">
                  <c:v>41.931900000000041</c:v>
                </c:pt>
                <c:pt idx="1620">
                  <c:v>41.46750000000003</c:v>
                </c:pt>
                <c:pt idx="1621">
                  <c:v>40.863200000000006</c:v>
                </c:pt>
                <c:pt idx="1622">
                  <c:v>39.427420000000041</c:v>
                </c:pt>
                <c:pt idx="1623">
                  <c:v>41.771230000000003</c:v>
                </c:pt>
                <c:pt idx="1624">
                  <c:v>37.157900000000041</c:v>
                </c:pt>
                <c:pt idx="1625">
                  <c:v>37.50356000000005</c:v>
                </c:pt>
                <c:pt idx="1626">
                  <c:v>39.006860000000017</c:v>
                </c:pt>
                <c:pt idx="1627">
                  <c:v>40.175960000000032</c:v>
                </c:pt>
                <c:pt idx="1628">
                  <c:v>42.604360000000042</c:v>
                </c:pt>
                <c:pt idx="1629">
                  <c:v>40.740780000000029</c:v>
                </c:pt>
                <c:pt idx="1630">
                  <c:v>40.274800000000027</c:v>
                </c:pt>
                <c:pt idx="1631">
                  <c:v>40.983670000000018</c:v>
                </c:pt>
                <c:pt idx="1632">
                  <c:v>41.276940000000025</c:v>
                </c:pt>
                <c:pt idx="1633">
                  <c:v>41.350500000000011</c:v>
                </c:pt>
                <c:pt idx="1634">
                  <c:v>40.626250000000027</c:v>
                </c:pt>
                <c:pt idx="1635">
                  <c:v>40.696600000000046</c:v>
                </c:pt>
                <c:pt idx="1636">
                  <c:v>40.774069999999995</c:v>
                </c:pt>
                <c:pt idx="1637">
                  <c:v>38.697020000000009</c:v>
                </c:pt>
                <c:pt idx="1638">
                  <c:v>38.319569999999999</c:v>
                </c:pt>
                <c:pt idx="1639">
                  <c:v>39.786069999999995</c:v>
                </c:pt>
                <c:pt idx="1640">
                  <c:v>42.901120000000049</c:v>
                </c:pt>
                <c:pt idx="1641">
                  <c:v>44.23275000000001</c:v>
                </c:pt>
                <c:pt idx="1642">
                  <c:v>44.125400000000013</c:v>
                </c:pt>
                <c:pt idx="1643">
                  <c:v>41.255640000000028</c:v>
                </c:pt>
                <c:pt idx="1644">
                  <c:v>40.336820000000046</c:v>
                </c:pt>
                <c:pt idx="1645">
                  <c:v>39.74517000000003</c:v>
                </c:pt>
                <c:pt idx="1646">
                  <c:v>37.234700000000032</c:v>
                </c:pt>
                <c:pt idx="1647">
                  <c:v>38.947300000000041</c:v>
                </c:pt>
                <c:pt idx="1648">
                  <c:v>37.009940000000029</c:v>
                </c:pt>
                <c:pt idx="1649">
                  <c:v>36.678670000000011</c:v>
                </c:pt>
                <c:pt idx="1650">
                  <c:v>37.922020000000032</c:v>
                </c:pt>
                <c:pt idx="1651">
                  <c:v>39.034780000000012</c:v>
                </c:pt>
                <c:pt idx="1652">
                  <c:v>40.775959999999998</c:v>
                </c:pt>
                <c:pt idx="1653">
                  <c:v>38.930020000000013</c:v>
                </c:pt>
                <c:pt idx="1654">
                  <c:v>39.800070000000005</c:v>
                </c:pt>
                <c:pt idx="1655">
                  <c:v>38.543200000000013</c:v>
                </c:pt>
                <c:pt idx="1656">
                  <c:v>39.55400000000003</c:v>
                </c:pt>
                <c:pt idx="1657">
                  <c:v>39.096830000000011</c:v>
                </c:pt>
                <c:pt idx="1658">
                  <c:v>40.043240000000026</c:v>
                </c:pt>
                <c:pt idx="1659">
                  <c:v>40.237600000000043</c:v>
                </c:pt>
                <c:pt idx="1660">
                  <c:v>40.059870000000046</c:v>
                </c:pt>
                <c:pt idx="1661">
                  <c:v>40.106230000000039</c:v>
                </c:pt>
                <c:pt idx="1662">
                  <c:v>39.481380000000001</c:v>
                </c:pt>
                <c:pt idx="1663">
                  <c:v>40.98780000000005</c:v>
                </c:pt>
                <c:pt idx="1664">
                  <c:v>43.345100000000002</c:v>
                </c:pt>
                <c:pt idx="1665">
                  <c:v>46.420650000000023</c:v>
                </c:pt>
                <c:pt idx="1666">
                  <c:v>45.426930000000027</c:v>
                </c:pt>
                <c:pt idx="1667">
                  <c:v>42.002800000000036</c:v>
                </c:pt>
                <c:pt idx="1668">
                  <c:v>41.175620000000038</c:v>
                </c:pt>
                <c:pt idx="1669">
                  <c:v>40.549830000000043</c:v>
                </c:pt>
                <c:pt idx="1670">
                  <c:v>38.312220000000025</c:v>
                </c:pt>
                <c:pt idx="1671">
                  <c:v>40.254080000000044</c:v>
                </c:pt>
                <c:pt idx="1672">
                  <c:v>36.119230000000016</c:v>
                </c:pt>
                <c:pt idx="1673">
                  <c:v>37.478270000000009</c:v>
                </c:pt>
                <c:pt idx="1674">
                  <c:v>38.353330000000028</c:v>
                </c:pt>
                <c:pt idx="1675">
                  <c:v>39.621970000000033</c:v>
                </c:pt>
                <c:pt idx="1676">
                  <c:v>40.741420000000005</c:v>
                </c:pt>
                <c:pt idx="1677">
                  <c:v>39.246120000000019</c:v>
                </c:pt>
                <c:pt idx="1678">
                  <c:v>39.550440000000037</c:v>
                </c:pt>
                <c:pt idx="1679">
                  <c:v>40.658749999999998</c:v>
                </c:pt>
                <c:pt idx="1680">
                  <c:v>39.105920000000026</c:v>
                </c:pt>
                <c:pt idx="1681">
                  <c:v>39.60757000000001</c:v>
                </c:pt>
                <c:pt idx="1682">
                  <c:v>39.83856000000003</c:v>
                </c:pt>
                <c:pt idx="1683">
                  <c:v>40.346339999999998</c:v>
                </c:pt>
                <c:pt idx="1684">
                  <c:v>40.119130000000041</c:v>
                </c:pt>
                <c:pt idx="1685">
                  <c:v>40.684660000000008</c:v>
                </c:pt>
                <c:pt idx="1686">
                  <c:v>39.690800000000024</c:v>
                </c:pt>
                <c:pt idx="1687">
                  <c:v>40.212600000000009</c:v>
                </c:pt>
                <c:pt idx="1688">
                  <c:v>42.999080000000049</c:v>
                </c:pt>
                <c:pt idx="1689">
                  <c:v>46.781949999999995</c:v>
                </c:pt>
                <c:pt idx="1690">
                  <c:v>46.325370000000021</c:v>
                </c:pt>
                <c:pt idx="1691">
                  <c:v>43.079250000000002</c:v>
                </c:pt>
                <c:pt idx="1692">
                  <c:v>40.351770000000045</c:v>
                </c:pt>
                <c:pt idx="1693">
                  <c:v>41.832480000000032</c:v>
                </c:pt>
                <c:pt idx="1694">
                  <c:v>40.643180000000029</c:v>
                </c:pt>
                <c:pt idx="1695">
                  <c:v>41.198480000000018</c:v>
                </c:pt>
                <c:pt idx="1696">
                  <c:v>37.767200000000003</c:v>
                </c:pt>
                <c:pt idx="1697">
                  <c:v>39.865049999999997</c:v>
                </c:pt>
                <c:pt idx="1698">
                  <c:v>38.832400000000007</c:v>
                </c:pt>
                <c:pt idx="1699">
                  <c:v>40.545860000000005</c:v>
                </c:pt>
                <c:pt idx="1700">
                  <c:v>40.546750000000031</c:v>
                </c:pt>
                <c:pt idx="1701">
                  <c:v>40.143799999999999</c:v>
                </c:pt>
                <c:pt idx="1702">
                  <c:v>41.018100000000004</c:v>
                </c:pt>
                <c:pt idx="1703">
                  <c:v>41.637300000000039</c:v>
                </c:pt>
                <c:pt idx="1704">
                  <c:v>41.298240000000021</c:v>
                </c:pt>
                <c:pt idx="1705">
                  <c:v>41.845970000000023</c:v>
                </c:pt>
                <c:pt idx="1706">
                  <c:v>43.07140000000004</c:v>
                </c:pt>
                <c:pt idx="1707">
                  <c:v>41.869780000000048</c:v>
                </c:pt>
                <c:pt idx="1708">
                  <c:v>41.232900000000029</c:v>
                </c:pt>
                <c:pt idx="1709">
                  <c:v>41.07850000000002</c:v>
                </c:pt>
                <c:pt idx="1710">
                  <c:v>39.865100000000041</c:v>
                </c:pt>
                <c:pt idx="1711">
                  <c:v>40.884670000000028</c:v>
                </c:pt>
                <c:pt idx="1712">
                  <c:v>43.985650000000021</c:v>
                </c:pt>
                <c:pt idx="1713">
                  <c:v>46.276820000000043</c:v>
                </c:pt>
                <c:pt idx="1714">
                  <c:v>45.55400000000003</c:v>
                </c:pt>
                <c:pt idx="1715">
                  <c:v>41.905600000000049</c:v>
                </c:pt>
                <c:pt idx="1716">
                  <c:v>43.663300000000049</c:v>
                </c:pt>
                <c:pt idx="1717">
                  <c:v>40.224360000000047</c:v>
                </c:pt>
                <c:pt idx="1718">
                  <c:v>40.649440000000027</c:v>
                </c:pt>
                <c:pt idx="1719">
                  <c:v>41.508630000000039</c:v>
                </c:pt>
                <c:pt idx="1720">
                  <c:v>37.941640000000007</c:v>
                </c:pt>
                <c:pt idx="1721">
                  <c:v>40.553580000000011</c:v>
                </c:pt>
                <c:pt idx="1722">
                  <c:v>42.878530000000012</c:v>
                </c:pt>
                <c:pt idx="1723">
                  <c:v>42.684560000000033</c:v>
                </c:pt>
                <c:pt idx="1724">
                  <c:v>42.088130000000035</c:v>
                </c:pt>
                <c:pt idx="1725">
                  <c:v>39.766600000000039</c:v>
                </c:pt>
                <c:pt idx="1726">
                  <c:v>40.775380000000041</c:v>
                </c:pt>
                <c:pt idx="1727">
                  <c:v>39.819760000000031</c:v>
                </c:pt>
                <c:pt idx="1728">
                  <c:v>39.532070000000033</c:v>
                </c:pt>
                <c:pt idx="1729">
                  <c:v>39.613200000000006</c:v>
                </c:pt>
                <c:pt idx="1730">
                  <c:v>39.881070000000022</c:v>
                </c:pt>
                <c:pt idx="1731">
                  <c:v>40.101100000000031</c:v>
                </c:pt>
                <c:pt idx="1732">
                  <c:v>38.234500000000025</c:v>
                </c:pt>
                <c:pt idx="1733">
                  <c:v>37.560360000000003</c:v>
                </c:pt>
                <c:pt idx="1734">
                  <c:v>36.378080000000011</c:v>
                </c:pt>
                <c:pt idx="1735">
                  <c:v>37.701999999999998</c:v>
                </c:pt>
                <c:pt idx="1736">
                  <c:v>40.076200000000028</c:v>
                </c:pt>
                <c:pt idx="1737">
                  <c:v>40.897580000000005</c:v>
                </c:pt>
                <c:pt idx="1738">
                  <c:v>39.83322000000004</c:v>
                </c:pt>
                <c:pt idx="1739">
                  <c:v>38.009270000000015</c:v>
                </c:pt>
                <c:pt idx="1740">
                  <c:v>37.561030000000017</c:v>
                </c:pt>
                <c:pt idx="1741">
                  <c:v>36.318780000000004</c:v>
                </c:pt>
                <c:pt idx="1742">
                  <c:v>33.824670000000026</c:v>
                </c:pt>
                <c:pt idx="1743">
                  <c:v>36.359030000000018</c:v>
                </c:pt>
                <c:pt idx="1744">
                  <c:v>33.493280000000027</c:v>
                </c:pt>
                <c:pt idx="1745">
                  <c:v>35.819330000000036</c:v>
                </c:pt>
                <c:pt idx="1746">
                  <c:v>34.738120000000038</c:v>
                </c:pt>
                <c:pt idx="1747">
                  <c:v>35.364160000000027</c:v>
                </c:pt>
                <c:pt idx="1748">
                  <c:v>36.11712</c:v>
                </c:pt>
                <c:pt idx="1749">
                  <c:v>35.209770000000049</c:v>
                </c:pt>
                <c:pt idx="1750">
                  <c:v>36.265219999999999</c:v>
                </c:pt>
                <c:pt idx="1751">
                  <c:v>34.047630000000026</c:v>
                </c:pt>
                <c:pt idx="1752">
                  <c:v>34.678430000000048</c:v>
                </c:pt>
                <c:pt idx="1753">
                  <c:v>35.298850000000016</c:v>
                </c:pt>
                <c:pt idx="1754">
                  <c:v>36.202449999999999</c:v>
                </c:pt>
                <c:pt idx="1755">
                  <c:v>37.176100000000019</c:v>
                </c:pt>
                <c:pt idx="1756">
                  <c:v>36.850000000000023</c:v>
                </c:pt>
                <c:pt idx="1757">
                  <c:v>35.180470000000014</c:v>
                </c:pt>
                <c:pt idx="1758">
                  <c:v>34.319420000000036</c:v>
                </c:pt>
                <c:pt idx="1759">
                  <c:v>34.95980000000003</c:v>
                </c:pt>
                <c:pt idx="1760">
                  <c:v>36.002560000000017</c:v>
                </c:pt>
                <c:pt idx="1761">
                  <c:v>41.023250000000019</c:v>
                </c:pt>
                <c:pt idx="1762">
                  <c:v>37.39790000000005</c:v>
                </c:pt>
                <c:pt idx="1763">
                  <c:v>36.773099999999999</c:v>
                </c:pt>
                <c:pt idx="1764">
                  <c:v>36.932980000000043</c:v>
                </c:pt>
                <c:pt idx="1765">
                  <c:v>36.251149999999996</c:v>
                </c:pt>
                <c:pt idx="1766">
                  <c:v>36.760030000000029</c:v>
                </c:pt>
                <c:pt idx="1767">
                  <c:v>34.938469999999995</c:v>
                </c:pt>
                <c:pt idx="1768">
                  <c:v>33.724850000000004</c:v>
                </c:pt>
                <c:pt idx="1769">
                  <c:v>36.221060000000023</c:v>
                </c:pt>
                <c:pt idx="1770">
                  <c:v>37.549200000000042</c:v>
                </c:pt>
                <c:pt idx="1771">
                  <c:v>38.28167000000002</c:v>
                </c:pt>
                <c:pt idx="1772">
                  <c:v>37.876460000000009</c:v>
                </c:pt>
                <c:pt idx="1773">
                  <c:v>36.120870000000025</c:v>
                </c:pt>
                <c:pt idx="1774">
                  <c:v>37.455039999999997</c:v>
                </c:pt>
                <c:pt idx="1775">
                  <c:v>36.319670000000031</c:v>
                </c:pt>
                <c:pt idx="1776">
                  <c:v>35.668420000000026</c:v>
                </c:pt>
                <c:pt idx="1777">
                  <c:v>36.874050000000011</c:v>
                </c:pt>
                <c:pt idx="1778">
                  <c:v>37.293660000000045</c:v>
                </c:pt>
                <c:pt idx="1779">
                  <c:v>37.660200000000032</c:v>
                </c:pt>
                <c:pt idx="1780">
                  <c:v>37.741270000000043</c:v>
                </c:pt>
                <c:pt idx="1781">
                  <c:v>37.687980000000039</c:v>
                </c:pt>
                <c:pt idx="1782">
                  <c:v>36.132780000000025</c:v>
                </c:pt>
                <c:pt idx="1783">
                  <c:v>37.333700000000022</c:v>
                </c:pt>
                <c:pt idx="1784">
                  <c:v>38.513450000000034</c:v>
                </c:pt>
                <c:pt idx="1785">
                  <c:v>40.313530000000014</c:v>
                </c:pt>
                <c:pt idx="1786">
                  <c:v>38.471150000000023</c:v>
                </c:pt>
                <c:pt idx="1787">
                  <c:v>38.801540000000045</c:v>
                </c:pt>
                <c:pt idx="1788">
                  <c:v>38.569900000000018</c:v>
                </c:pt>
                <c:pt idx="1789">
                  <c:v>38.729900000000043</c:v>
                </c:pt>
                <c:pt idx="1790">
                  <c:v>37.054220000000043</c:v>
                </c:pt>
                <c:pt idx="1791">
                  <c:v>37.615319999999997</c:v>
                </c:pt>
                <c:pt idx="1792">
                  <c:v>35.524200000000008</c:v>
                </c:pt>
                <c:pt idx="1793">
                  <c:v>36.377530000000036</c:v>
                </c:pt>
                <c:pt idx="1794">
                  <c:v>38.07632000000001</c:v>
                </c:pt>
                <c:pt idx="1795">
                  <c:v>38.729000000000042</c:v>
                </c:pt>
                <c:pt idx="1796">
                  <c:v>40.099000000000046</c:v>
                </c:pt>
                <c:pt idx="1797">
                  <c:v>39.814840000000004</c:v>
                </c:pt>
                <c:pt idx="1798">
                  <c:v>39.37444000000005</c:v>
                </c:pt>
                <c:pt idx="1799">
                  <c:v>40.058620000000019</c:v>
                </c:pt>
                <c:pt idx="1800">
                  <c:v>40.63662000000005</c:v>
                </c:pt>
                <c:pt idx="1801">
                  <c:v>41.225999999999999</c:v>
                </c:pt>
                <c:pt idx="1802">
                  <c:v>41.752769999999998</c:v>
                </c:pt>
                <c:pt idx="1803">
                  <c:v>41.532920000000047</c:v>
                </c:pt>
                <c:pt idx="1804">
                  <c:v>42.32543000000004</c:v>
                </c:pt>
                <c:pt idx="1805">
                  <c:v>41.999480000000005</c:v>
                </c:pt>
                <c:pt idx="1806">
                  <c:v>41.154200000000003</c:v>
                </c:pt>
                <c:pt idx="1807">
                  <c:v>42.229900000000043</c:v>
                </c:pt>
                <c:pt idx="1808">
                  <c:v>44.087150000000008</c:v>
                </c:pt>
                <c:pt idx="1809">
                  <c:v>46.489950000000022</c:v>
                </c:pt>
                <c:pt idx="1810">
                  <c:v>46.828730000000007</c:v>
                </c:pt>
                <c:pt idx="1811">
                  <c:v>45.165340000000015</c:v>
                </c:pt>
                <c:pt idx="1812">
                  <c:v>46.273770000000013</c:v>
                </c:pt>
                <c:pt idx="1813">
                  <c:v>46.050160000000005</c:v>
                </c:pt>
                <c:pt idx="1814">
                  <c:v>46.62700000000001</c:v>
                </c:pt>
                <c:pt idx="1815">
                  <c:v>45.97204000000005</c:v>
                </c:pt>
                <c:pt idx="1816">
                  <c:v>43.316700000000026</c:v>
                </c:pt>
                <c:pt idx="1817">
                  <c:v>44.800070000000005</c:v>
                </c:pt>
                <c:pt idx="1818">
                  <c:v>47.335230000000024</c:v>
                </c:pt>
                <c:pt idx="1819">
                  <c:v>47.94073000000003</c:v>
                </c:pt>
                <c:pt idx="1820">
                  <c:v>47.823880000000031</c:v>
                </c:pt>
                <c:pt idx="1821">
                  <c:v>45.739400000000046</c:v>
                </c:pt>
                <c:pt idx="1822">
                  <c:v>47.021569999999997</c:v>
                </c:pt>
                <c:pt idx="1823">
                  <c:v>44.773600000000044</c:v>
                </c:pt>
                <c:pt idx="1824">
                  <c:v>45.505400000000009</c:v>
                </c:pt>
                <c:pt idx="1825">
                  <c:v>47.398430000000019</c:v>
                </c:pt>
                <c:pt idx="1826">
                  <c:v>47.401200000000017</c:v>
                </c:pt>
                <c:pt idx="1827">
                  <c:v>47.369070000000022</c:v>
                </c:pt>
                <c:pt idx="1828">
                  <c:v>47.914180000000044</c:v>
                </c:pt>
                <c:pt idx="1829">
                  <c:v>46.57098000000002</c:v>
                </c:pt>
                <c:pt idx="1830">
                  <c:v>45.290500000000009</c:v>
                </c:pt>
                <c:pt idx="1831">
                  <c:v>46.466820000000041</c:v>
                </c:pt>
                <c:pt idx="1832">
                  <c:v>48.558860000000038</c:v>
                </c:pt>
                <c:pt idx="1833">
                  <c:v>51.882260000000031</c:v>
                </c:pt>
                <c:pt idx="1834">
                  <c:v>49.888360000000034</c:v>
                </c:pt>
                <c:pt idx="1835">
                  <c:v>48.798670000000016</c:v>
                </c:pt>
                <c:pt idx="1836">
                  <c:v>50.111540000000048</c:v>
                </c:pt>
                <c:pt idx="1837">
                  <c:v>47.449950000000001</c:v>
                </c:pt>
                <c:pt idx="1838">
                  <c:v>47.672300000000007</c:v>
                </c:pt>
                <c:pt idx="1839">
                  <c:v>46.850000000000023</c:v>
                </c:pt>
                <c:pt idx="1840">
                  <c:v>41.79928000000001</c:v>
                </c:pt>
                <c:pt idx="1841">
                  <c:v>43.524470000000008</c:v>
                </c:pt>
                <c:pt idx="1842">
                  <c:v>45.771230000000003</c:v>
                </c:pt>
                <c:pt idx="1843">
                  <c:v>51.317650000000015</c:v>
                </c:pt>
                <c:pt idx="1844">
                  <c:v>49.134550000000047</c:v>
                </c:pt>
                <c:pt idx="1845">
                  <c:v>46.779440000000022</c:v>
                </c:pt>
                <c:pt idx="1846">
                  <c:v>47.617200000000025</c:v>
                </c:pt>
                <c:pt idx="1847">
                  <c:v>46.290400000000034</c:v>
                </c:pt>
                <c:pt idx="1848">
                  <c:v>47.48983000000004</c:v>
                </c:pt>
                <c:pt idx="1849">
                  <c:v>47.553980000000024</c:v>
                </c:pt>
                <c:pt idx="1850">
                  <c:v>49.241800000000012</c:v>
                </c:pt>
                <c:pt idx="1851">
                  <c:v>47.867580000000032</c:v>
                </c:pt>
                <c:pt idx="1852">
                  <c:v>47.101530000000025</c:v>
                </c:pt>
                <c:pt idx="1853">
                  <c:v>46.314900000000023</c:v>
                </c:pt>
                <c:pt idx="1854">
                  <c:v>44.971060000000023</c:v>
                </c:pt>
                <c:pt idx="1855">
                  <c:v>45.205740000000048</c:v>
                </c:pt>
                <c:pt idx="1856">
                  <c:v>47.572660000000042</c:v>
                </c:pt>
                <c:pt idx="1857">
                  <c:v>51.278920000000028</c:v>
                </c:pt>
                <c:pt idx="1858">
                  <c:v>49.255670000000009</c:v>
                </c:pt>
                <c:pt idx="1859">
                  <c:v>48.310050000000047</c:v>
                </c:pt>
                <c:pt idx="1860">
                  <c:v>47.043630000000007</c:v>
                </c:pt>
                <c:pt idx="1861">
                  <c:v>46.96508</c:v>
                </c:pt>
                <c:pt idx="1862">
                  <c:v>47.348900000000015</c:v>
                </c:pt>
                <c:pt idx="1863">
                  <c:v>45.104880000000037</c:v>
                </c:pt>
                <c:pt idx="1864">
                  <c:v>42.432240000000036</c:v>
                </c:pt>
                <c:pt idx="1865">
                  <c:v>45.288100000000043</c:v>
                </c:pt>
                <c:pt idx="1866">
                  <c:v>46.53490000000005</c:v>
                </c:pt>
                <c:pt idx="1867">
                  <c:v>49.421469999999999</c:v>
                </c:pt>
                <c:pt idx="1868">
                  <c:v>48.933160000000044</c:v>
                </c:pt>
                <c:pt idx="1869">
                  <c:v>48.157950000000028</c:v>
                </c:pt>
                <c:pt idx="1870">
                  <c:v>47.531820000000039</c:v>
                </c:pt>
                <c:pt idx="1871">
                  <c:v>47.332060000000013</c:v>
                </c:pt>
                <c:pt idx="1872">
                  <c:v>46.52072000000004</c:v>
                </c:pt>
                <c:pt idx="1873">
                  <c:v>48.130359999999996</c:v>
                </c:pt>
                <c:pt idx="1874">
                  <c:v>46.992819999999995</c:v>
                </c:pt>
                <c:pt idx="1875">
                  <c:v>46.201750000000004</c:v>
                </c:pt>
                <c:pt idx="1876">
                  <c:v>45.725060000000042</c:v>
                </c:pt>
                <c:pt idx="1877">
                  <c:v>47.80197000000004</c:v>
                </c:pt>
                <c:pt idx="1878">
                  <c:v>44.038540000000012</c:v>
                </c:pt>
                <c:pt idx="1879">
                  <c:v>45.235650000000021</c:v>
                </c:pt>
                <c:pt idx="1880">
                  <c:v>45.647400000000005</c:v>
                </c:pt>
                <c:pt idx="1881">
                  <c:v>46.966940000000022</c:v>
                </c:pt>
                <c:pt idx="1882">
                  <c:v>47.809630000000027</c:v>
                </c:pt>
                <c:pt idx="1883">
                  <c:v>45.894069999999999</c:v>
                </c:pt>
                <c:pt idx="1884">
                  <c:v>47.159970000000044</c:v>
                </c:pt>
                <c:pt idx="1885">
                  <c:v>47.633840000000021</c:v>
                </c:pt>
                <c:pt idx="1886">
                  <c:v>47.64846</c:v>
                </c:pt>
                <c:pt idx="1887">
                  <c:v>46.137800000000027</c:v>
                </c:pt>
                <c:pt idx="1888">
                  <c:v>44.002830000000017</c:v>
                </c:pt>
                <c:pt idx="1889">
                  <c:v>44.792439999999999</c:v>
                </c:pt>
                <c:pt idx="1890">
                  <c:v>46.709740000000011</c:v>
                </c:pt>
                <c:pt idx="1891">
                  <c:v>46.873530000000017</c:v>
                </c:pt>
                <c:pt idx="1892">
                  <c:v>48.274470000000008</c:v>
                </c:pt>
                <c:pt idx="1893">
                  <c:v>45.491880000000037</c:v>
                </c:pt>
                <c:pt idx="1894">
                  <c:v>46.28000000000003</c:v>
                </c:pt>
                <c:pt idx="1895">
                  <c:v>46.291300000000035</c:v>
                </c:pt>
                <c:pt idx="1896">
                  <c:v>45.813000000000045</c:v>
                </c:pt>
                <c:pt idx="1897">
                  <c:v>47.371759999999995</c:v>
                </c:pt>
                <c:pt idx="1898">
                  <c:v>45.861800000000017</c:v>
                </c:pt>
                <c:pt idx="1899">
                  <c:v>47.72296</c:v>
                </c:pt>
                <c:pt idx="1900">
                  <c:v>46.578150000000051</c:v>
                </c:pt>
                <c:pt idx="1901">
                  <c:v>46.048850000000016</c:v>
                </c:pt>
                <c:pt idx="1902">
                  <c:v>45.441640000000007</c:v>
                </c:pt>
                <c:pt idx="1903">
                  <c:v>45.921620000000019</c:v>
                </c:pt>
                <c:pt idx="1904">
                  <c:v>47.505330000000015</c:v>
                </c:pt>
                <c:pt idx="1905">
                  <c:v>48.468470000000025</c:v>
                </c:pt>
                <c:pt idx="1906">
                  <c:v>52.202570000000037</c:v>
                </c:pt>
                <c:pt idx="1907">
                  <c:v>47.532900000000041</c:v>
                </c:pt>
                <c:pt idx="1908">
                  <c:v>50.332030000000032</c:v>
                </c:pt>
                <c:pt idx="1909">
                  <c:v>46.369380000000035</c:v>
                </c:pt>
                <c:pt idx="1910">
                  <c:v>47.136700000000019</c:v>
                </c:pt>
                <c:pt idx="1911">
                  <c:v>48.189200000000028</c:v>
                </c:pt>
                <c:pt idx="1912">
                  <c:v>43.366480000000024</c:v>
                </c:pt>
                <c:pt idx="1913">
                  <c:v>44.937250000000006</c:v>
                </c:pt>
                <c:pt idx="1914">
                  <c:v>47.761380000000031</c:v>
                </c:pt>
                <c:pt idx="1915">
                  <c:v>49.250969999999995</c:v>
                </c:pt>
                <c:pt idx="1916">
                  <c:v>48.418150000000026</c:v>
                </c:pt>
                <c:pt idx="1917">
                  <c:v>45.667930000000013</c:v>
                </c:pt>
                <c:pt idx="1918">
                  <c:v>47.162130000000047</c:v>
                </c:pt>
                <c:pt idx="1919">
                  <c:v>47.303200000000004</c:v>
                </c:pt>
                <c:pt idx="1920">
                  <c:v>45.348720000000014</c:v>
                </c:pt>
                <c:pt idx="1921">
                  <c:v>47.112900000000025</c:v>
                </c:pt>
                <c:pt idx="1922">
                  <c:v>46.987819999999999</c:v>
                </c:pt>
                <c:pt idx="1923">
                  <c:v>47.855920000000026</c:v>
                </c:pt>
                <c:pt idx="1924">
                  <c:v>47.76776000000001</c:v>
                </c:pt>
                <c:pt idx="1925">
                  <c:v>45.578580000000045</c:v>
                </c:pt>
                <c:pt idx="1926">
                  <c:v>44.181939999999997</c:v>
                </c:pt>
                <c:pt idx="1927">
                  <c:v>45.306630000000041</c:v>
                </c:pt>
                <c:pt idx="1928">
                  <c:v>46.719800000000021</c:v>
                </c:pt>
                <c:pt idx="1929">
                  <c:v>49.504300000000001</c:v>
                </c:pt>
                <c:pt idx="1930">
                  <c:v>49.748739999999998</c:v>
                </c:pt>
                <c:pt idx="1931">
                  <c:v>48.233120000000042</c:v>
                </c:pt>
                <c:pt idx="1932">
                  <c:v>48.231380000000001</c:v>
                </c:pt>
                <c:pt idx="1933">
                  <c:v>47.210900000000038</c:v>
                </c:pt>
                <c:pt idx="1934">
                  <c:v>46.167930000000013</c:v>
                </c:pt>
                <c:pt idx="1935">
                  <c:v>46.442200000000014</c:v>
                </c:pt>
                <c:pt idx="1936">
                  <c:v>39.139300000000048</c:v>
                </c:pt>
                <c:pt idx="1937">
                  <c:v>41.731560000000002</c:v>
                </c:pt>
                <c:pt idx="1938">
                  <c:v>44.384150000000034</c:v>
                </c:pt>
                <c:pt idx="1939">
                  <c:v>47.027520000000038</c:v>
                </c:pt>
                <c:pt idx="1940">
                  <c:v>46.739430000000027</c:v>
                </c:pt>
                <c:pt idx="1941">
                  <c:v>45.203550000000007</c:v>
                </c:pt>
                <c:pt idx="1942">
                  <c:v>45.446130000000039</c:v>
                </c:pt>
                <c:pt idx="1943">
                  <c:v>44.892539999999997</c:v>
                </c:pt>
                <c:pt idx="1944">
                  <c:v>45.225459999999998</c:v>
                </c:pt>
                <c:pt idx="1945">
                  <c:v>45.147199999999998</c:v>
                </c:pt>
                <c:pt idx="1946">
                  <c:v>45.323880000000031</c:v>
                </c:pt>
                <c:pt idx="1947">
                  <c:v>46.47643000000005</c:v>
                </c:pt>
                <c:pt idx="1948">
                  <c:v>46.114160000000027</c:v>
                </c:pt>
                <c:pt idx="1949">
                  <c:v>45.234370000000013</c:v>
                </c:pt>
                <c:pt idx="1950">
                  <c:v>43.687200000000018</c:v>
                </c:pt>
                <c:pt idx="1951">
                  <c:v>45.024870000000021</c:v>
                </c:pt>
                <c:pt idx="1952">
                  <c:v>46.652760000000001</c:v>
                </c:pt>
                <c:pt idx="1953">
                  <c:v>49.826750000000004</c:v>
                </c:pt>
                <c:pt idx="1954">
                  <c:v>49.909970000000044</c:v>
                </c:pt>
                <c:pt idx="1955">
                  <c:v>46.684500000000014</c:v>
                </c:pt>
                <c:pt idx="1956">
                  <c:v>46.440700000000049</c:v>
                </c:pt>
                <c:pt idx="1957">
                  <c:v>47.676750000000027</c:v>
                </c:pt>
                <c:pt idx="1958">
                  <c:v>45.480999999999995</c:v>
                </c:pt>
                <c:pt idx="1959">
                  <c:v>44.495699999999999</c:v>
                </c:pt>
                <c:pt idx="1960">
                  <c:v>38.760300000000029</c:v>
                </c:pt>
                <c:pt idx="1961">
                  <c:v>42.971500000000049</c:v>
                </c:pt>
                <c:pt idx="1962">
                  <c:v>43.214560000000006</c:v>
                </c:pt>
                <c:pt idx="1963">
                  <c:v>47.978270000000009</c:v>
                </c:pt>
                <c:pt idx="1964">
                  <c:v>47.966820000000041</c:v>
                </c:pt>
                <c:pt idx="1965">
                  <c:v>44.932950000000005</c:v>
                </c:pt>
                <c:pt idx="1966">
                  <c:v>45.008939999999996</c:v>
                </c:pt>
                <c:pt idx="1967">
                  <c:v>45.320430000000044</c:v>
                </c:pt>
                <c:pt idx="1968">
                  <c:v>45.767269999999996</c:v>
                </c:pt>
                <c:pt idx="1969">
                  <c:v>46.903340000000014</c:v>
                </c:pt>
                <c:pt idx="1970">
                  <c:v>45.21105</c:v>
                </c:pt>
                <c:pt idx="1971">
                  <c:v>46.007930000000044</c:v>
                </c:pt>
                <c:pt idx="1972">
                  <c:v>45.643430000000023</c:v>
                </c:pt>
                <c:pt idx="1973">
                  <c:v>46.523160000000018</c:v>
                </c:pt>
                <c:pt idx="1974">
                  <c:v>43.441340000000025</c:v>
                </c:pt>
                <c:pt idx="1975">
                  <c:v>44.478020000000015</c:v>
                </c:pt>
                <c:pt idx="1976">
                  <c:v>45.42706000000004</c:v>
                </c:pt>
                <c:pt idx="1977">
                  <c:v>47.300960000000032</c:v>
                </c:pt>
                <c:pt idx="1978">
                  <c:v>46.548900000000003</c:v>
                </c:pt>
                <c:pt idx="1979">
                  <c:v>47.957640000000026</c:v>
                </c:pt>
                <c:pt idx="1980">
                  <c:v>46.469500000000039</c:v>
                </c:pt>
                <c:pt idx="1981">
                  <c:v>47.236199999999997</c:v>
                </c:pt>
                <c:pt idx="1982">
                  <c:v>47.409100000000024</c:v>
                </c:pt>
                <c:pt idx="1983">
                  <c:v>47.301900000000046</c:v>
                </c:pt>
                <c:pt idx="1984">
                  <c:v>42.813379999999995</c:v>
                </c:pt>
                <c:pt idx="1985">
                  <c:v>43.668270000000007</c:v>
                </c:pt>
                <c:pt idx="1986">
                  <c:v>46.132300000000043</c:v>
                </c:pt>
                <c:pt idx="1987">
                  <c:v>48.679740000000038</c:v>
                </c:pt>
                <c:pt idx="1988">
                  <c:v>47.066740000000038</c:v>
                </c:pt>
                <c:pt idx="1989">
                  <c:v>44.264400000000023</c:v>
                </c:pt>
                <c:pt idx="1990">
                  <c:v>46.606650000000002</c:v>
                </c:pt>
                <c:pt idx="1991">
                  <c:v>44.642300000000034</c:v>
                </c:pt>
                <c:pt idx="1992">
                  <c:v>44.941220000000044</c:v>
                </c:pt>
                <c:pt idx="1993">
                  <c:v>45.156920000000014</c:v>
                </c:pt>
                <c:pt idx="1994">
                  <c:v>46.337670000000003</c:v>
                </c:pt>
                <c:pt idx="1995">
                  <c:v>46.060480000000041</c:v>
                </c:pt>
                <c:pt idx="1996">
                  <c:v>46.759100000000046</c:v>
                </c:pt>
                <c:pt idx="1997">
                  <c:v>44.945500000000038</c:v>
                </c:pt>
                <c:pt idx="1998">
                  <c:v>43.006979999999999</c:v>
                </c:pt>
                <c:pt idx="1999">
                  <c:v>44.094800000000021</c:v>
                </c:pt>
                <c:pt idx="2000">
                  <c:v>46.126640000000009</c:v>
                </c:pt>
                <c:pt idx="2001">
                  <c:v>49.100030000000004</c:v>
                </c:pt>
                <c:pt idx="2002">
                  <c:v>47.245100000000036</c:v>
                </c:pt>
                <c:pt idx="2003">
                  <c:v>46.404700000000048</c:v>
                </c:pt>
                <c:pt idx="2004">
                  <c:v>46.394159999999999</c:v>
                </c:pt>
                <c:pt idx="2005">
                  <c:v>47.146330000000034</c:v>
                </c:pt>
                <c:pt idx="2006">
                  <c:v>46.150720000000035</c:v>
                </c:pt>
                <c:pt idx="2007">
                  <c:v>45.2774</c:v>
                </c:pt>
                <c:pt idx="2008">
                  <c:v>40.050600000000031</c:v>
                </c:pt>
                <c:pt idx="2009">
                  <c:v>42.744100000000003</c:v>
                </c:pt>
                <c:pt idx="2010">
                  <c:v>44.232079999999996</c:v>
                </c:pt>
                <c:pt idx="2011">
                  <c:v>48.774740000000008</c:v>
                </c:pt>
                <c:pt idx="2012">
                  <c:v>46.123160000000041</c:v>
                </c:pt>
                <c:pt idx="2013">
                  <c:v>42.853480000000047</c:v>
                </c:pt>
                <c:pt idx="2014">
                  <c:v>45.439400000000035</c:v>
                </c:pt>
                <c:pt idx="2015">
                  <c:v>44.517970000000048</c:v>
                </c:pt>
                <c:pt idx="2016">
                  <c:v>44.175560000000019</c:v>
                </c:pt>
                <c:pt idx="2017">
                  <c:v>44.465419999999995</c:v>
                </c:pt>
                <c:pt idx="2018">
                  <c:v>45.563230000000033</c:v>
                </c:pt>
                <c:pt idx="2019">
                  <c:v>44.896260000000041</c:v>
                </c:pt>
                <c:pt idx="2020">
                  <c:v>44.338980000000049</c:v>
                </c:pt>
                <c:pt idx="2021">
                  <c:v>41.793150000000026</c:v>
                </c:pt>
                <c:pt idx="2022">
                  <c:v>42.866720000000043</c:v>
                </c:pt>
                <c:pt idx="2023">
                  <c:v>44.693320000000028</c:v>
                </c:pt>
                <c:pt idx="2024">
                  <c:v>48.680540000000008</c:v>
                </c:pt>
                <c:pt idx="2025">
                  <c:v>48.563960000000009</c:v>
                </c:pt>
                <c:pt idx="2026">
                  <c:v>44.690940000000012</c:v>
                </c:pt>
                <c:pt idx="2027">
                  <c:v>44.244560000000035</c:v>
                </c:pt>
                <c:pt idx="2028">
                  <c:v>42.987240000000043</c:v>
                </c:pt>
                <c:pt idx="2029">
                  <c:v>44.864300000000014</c:v>
                </c:pt>
                <c:pt idx="2030">
                  <c:v>40.871200000000044</c:v>
                </c:pt>
                <c:pt idx="2031">
                  <c:v>38.861350000000016</c:v>
                </c:pt>
                <c:pt idx="2032">
                  <c:v>42.151450000000011</c:v>
                </c:pt>
                <c:pt idx="2033">
                  <c:v>41.033620000000042</c:v>
                </c:pt>
                <c:pt idx="2034">
                  <c:v>44.537440000000004</c:v>
                </c:pt>
                <c:pt idx="2035">
                  <c:v>42.513850000000048</c:v>
                </c:pt>
                <c:pt idx="2036">
                  <c:v>42.664300000000026</c:v>
                </c:pt>
                <c:pt idx="2037">
                  <c:v>42.313440000000014</c:v>
                </c:pt>
                <c:pt idx="2038">
                  <c:v>41.785120000000006</c:v>
                </c:pt>
                <c:pt idx="2039">
                  <c:v>43.187130000000025</c:v>
                </c:pt>
                <c:pt idx="2040">
                  <c:v>42.526900000000012</c:v>
                </c:pt>
                <c:pt idx="2041">
                  <c:v>42.308300000000031</c:v>
                </c:pt>
                <c:pt idx="2042">
                  <c:v>45.434000000000026</c:v>
                </c:pt>
                <c:pt idx="2043">
                  <c:v>42.939700000000016</c:v>
                </c:pt>
                <c:pt idx="2044">
                  <c:v>43.252499999999998</c:v>
                </c:pt>
                <c:pt idx="2045">
                  <c:v>39.923879999999997</c:v>
                </c:pt>
                <c:pt idx="2046">
                  <c:v>41.388419999999996</c:v>
                </c:pt>
                <c:pt idx="2047">
                  <c:v>43.775400000000047</c:v>
                </c:pt>
                <c:pt idx="2048">
                  <c:v>45.792100000000005</c:v>
                </c:pt>
                <c:pt idx="2049">
                  <c:v>44.212030000000027</c:v>
                </c:pt>
                <c:pt idx="2050">
                  <c:v>43.359900000000039</c:v>
                </c:pt>
                <c:pt idx="2051">
                  <c:v>44.779320000000041</c:v>
                </c:pt>
                <c:pt idx="2052">
                  <c:v>43.985770000000002</c:v>
                </c:pt>
                <c:pt idx="2053">
                  <c:v>42.19500000000005</c:v>
                </c:pt>
                <c:pt idx="2054">
                  <c:v>42.699800000000039</c:v>
                </c:pt>
                <c:pt idx="2055">
                  <c:v>39.167439999999999</c:v>
                </c:pt>
                <c:pt idx="2056">
                  <c:v>42.209220000000016</c:v>
                </c:pt>
                <c:pt idx="2057">
                  <c:v>39.057299999999998</c:v>
                </c:pt>
                <c:pt idx="2058">
                  <c:v>41.322320000000047</c:v>
                </c:pt>
                <c:pt idx="2059">
                  <c:v>40.366600000000005</c:v>
                </c:pt>
                <c:pt idx="2060">
                  <c:v>40.42960000000005</c:v>
                </c:pt>
                <c:pt idx="2061">
                  <c:v>41.181450000000041</c:v>
                </c:pt>
                <c:pt idx="2062">
                  <c:v>40.803120000000035</c:v>
                </c:pt>
                <c:pt idx="2063">
                  <c:v>39.695640000000026</c:v>
                </c:pt>
                <c:pt idx="2064">
                  <c:v>39.335530000000006</c:v>
                </c:pt>
                <c:pt idx="2065">
                  <c:v>39.897420000000011</c:v>
                </c:pt>
                <c:pt idx="2066">
                  <c:v>38.530630000000031</c:v>
                </c:pt>
                <c:pt idx="2067">
                  <c:v>38.46893</c:v>
                </c:pt>
                <c:pt idx="2068">
                  <c:v>37.877600000000029</c:v>
                </c:pt>
                <c:pt idx="2069">
                  <c:v>35.269300000000044</c:v>
                </c:pt>
                <c:pt idx="2070">
                  <c:v>36.264370000000042</c:v>
                </c:pt>
                <c:pt idx="2071">
                  <c:v>40.28964000000002</c:v>
                </c:pt>
                <c:pt idx="2072">
                  <c:v>38.55215000000004</c:v>
                </c:pt>
                <c:pt idx="2073">
                  <c:v>38.245750000000044</c:v>
                </c:pt>
                <c:pt idx="2074">
                  <c:v>35.590200000000038</c:v>
                </c:pt>
                <c:pt idx="2075">
                  <c:v>35.235900000000015</c:v>
                </c:pt>
                <c:pt idx="2076">
                  <c:v>33.802200000000028</c:v>
                </c:pt>
                <c:pt idx="2077">
                  <c:v>34.658720000000017</c:v>
                </c:pt>
                <c:pt idx="2078">
                  <c:v>35.631100000000004</c:v>
                </c:pt>
                <c:pt idx="2079">
                  <c:v>36.181300000000022</c:v>
                </c:pt>
                <c:pt idx="2080">
                  <c:v>37.357100000000003</c:v>
                </c:pt>
                <c:pt idx="2081">
                  <c:v>36.986080000000015</c:v>
                </c:pt>
                <c:pt idx="2082">
                  <c:v>37.434169999999995</c:v>
                </c:pt>
                <c:pt idx="2083">
                  <c:v>36.746600000000001</c:v>
                </c:pt>
                <c:pt idx="2084">
                  <c:v>36.932920000000024</c:v>
                </c:pt>
                <c:pt idx="2085">
                  <c:v>36.719400000000007</c:v>
                </c:pt>
                <c:pt idx="2086">
                  <c:v>37.074800000000039</c:v>
                </c:pt>
                <c:pt idx="2087">
                  <c:v>37.845570000000009</c:v>
                </c:pt>
                <c:pt idx="2088">
                  <c:v>38.216760000000022</c:v>
                </c:pt>
                <c:pt idx="2089">
                  <c:v>38.292700000000025</c:v>
                </c:pt>
                <c:pt idx="2090">
                  <c:v>38.322500000000048</c:v>
                </c:pt>
                <c:pt idx="2091">
                  <c:v>39.012570000000039</c:v>
                </c:pt>
                <c:pt idx="2092">
                  <c:v>39.36850000000004</c:v>
                </c:pt>
                <c:pt idx="2093">
                  <c:v>37.859770000000026</c:v>
                </c:pt>
                <c:pt idx="2094">
                  <c:v>38.522520000000043</c:v>
                </c:pt>
                <c:pt idx="2095">
                  <c:v>39.633720000000039</c:v>
                </c:pt>
                <c:pt idx="2096">
                  <c:v>41.293820000000039</c:v>
                </c:pt>
                <c:pt idx="2097">
                  <c:v>42.012080000000026</c:v>
                </c:pt>
                <c:pt idx="2098">
                  <c:v>41.730920000000026</c:v>
                </c:pt>
                <c:pt idx="2099">
                  <c:v>42.222530000000006</c:v>
                </c:pt>
                <c:pt idx="2100">
                  <c:v>41.280240000000049</c:v>
                </c:pt>
                <c:pt idx="2101">
                  <c:v>41.878780000000006</c:v>
                </c:pt>
                <c:pt idx="2102">
                  <c:v>41.7928</c:v>
                </c:pt>
                <c:pt idx="2103">
                  <c:v>40.138800000000003</c:v>
                </c:pt>
                <c:pt idx="2104">
                  <c:v>41.291350000000023</c:v>
                </c:pt>
                <c:pt idx="2105">
                  <c:v>43.233270000000005</c:v>
                </c:pt>
                <c:pt idx="2106">
                  <c:v>44.118250000000046</c:v>
                </c:pt>
                <c:pt idx="2107">
                  <c:v>43.945150000000012</c:v>
                </c:pt>
                <c:pt idx="2108">
                  <c:v>39.141230000000007</c:v>
                </c:pt>
                <c:pt idx="2109">
                  <c:v>40.118950000000041</c:v>
                </c:pt>
                <c:pt idx="2110">
                  <c:v>40.766750000000002</c:v>
                </c:pt>
                <c:pt idx="2111">
                  <c:v>41.97756000000004</c:v>
                </c:pt>
                <c:pt idx="2112">
                  <c:v>42.956960000000038</c:v>
                </c:pt>
                <c:pt idx="2113">
                  <c:v>42.51260000000002</c:v>
                </c:pt>
                <c:pt idx="2114">
                  <c:v>42.674860000000024</c:v>
                </c:pt>
                <c:pt idx="2115">
                  <c:v>42.904600000000016</c:v>
                </c:pt>
                <c:pt idx="2116">
                  <c:v>43.024000000000001</c:v>
                </c:pt>
                <c:pt idx="2117">
                  <c:v>41.627700000000004</c:v>
                </c:pt>
                <c:pt idx="2118">
                  <c:v>42.08856000000003</c:v>
                </c:pt>
                <c:pt idx="2119">
                  <c:v>43.16918000000004</c:v>
                </c:pt>
                <c:pt idx="2120">
                  <c:v>45.965880000000027</c:v>
                </c:pt>
                <c:pt idx="2121">
                  <c:v>45.831500000000005</c:v>
                </c:pt>
                <c:pt idx="2122">
                  <c:v>45.552639999999997</c:v>
                </c:pt>
                <c:pt idx="2123">
                  <c:v>45.153960000000041</c:v>
                </c:pt>
                <c:pt idx="2124">
                  <c:v>43.968100000000049</c:v>
                </c:pt>
                <c:pt idx="2125">
                  <c:v>43.924250000000029</c:v>
                </c:pt>
                <c:pt idx="2126">
                  <c:v>44.502949999999998</c:v>
                </c:pt>
                <c:pt idx="2127">
                  <c:v>40.271020000000021</c:v>
                </c:pt>
                <c:pt idx="2128">
                  <c:v>44.307340000000011</c:v>
                </c:pt>
                <c:pt idx="2129">
                  <c:v>42.340700000000027</c:v>
                </c:pt>
                <c:pt idx="2130">
                  <c:v>44.230860000000007</c:v>
                </c:pt>
                <c:pt idx="2131">
                  <c:v>41.202050000000042</c:v>
                </c:pt>
                <c:pt idx="2132">
                  <c:v>43.032399999999996</c:v>
                </c:pt>
                <c:pt idx="2133">
                  <c:v>42.338220000000035</c:v>
                </c:pt>
                <c:pt idx="2134">
                  <c:v>42.319299999999998</c:v>
                </c:pt>
                <c:pt idx="2135">
                  <c:v>42.537740000000042</c:v>
                </c:pt>
                <c:pt idx="2136">
                  <c:v>42.55847</c:v>
                </c:pt>
                <c:pt idx="2137">
                  <c:v>42.717740000000049</c:v>
                </c:pt>
                <c:pt idx="2138">
                  <c:v>43.092800000000011</c:v>
                </c:pt>
                <c:pt idx="2139">
                  <c:v>42.922450000000026</c:v>
                </c:pt>
                <c:pt idx="2140">
                  <c:v>42.653999999999996</c:v>
                </c:pt>
                <c:pt idx="2141">
                  <c:v>42.036519999999996</c:v>
                </c:pt>
                <c:pt idx="2142">
                  <c:v>42.664240000000007</c:v>
                </c:pt>
                <c:pt idx="2143">
                  <c:v>43.614130000000046</c:v>
                </c:pt>
                <c:pt idx="2144">
                  <c:v>46.13635000000005</c:v>
                </c:pt>
                <c:pt idx="2145">
                  <c:v>44.885130000000004</c:v>
                </c:pt>
                <c:pt idx="2146">
                  <c:v>42.941370000000006</c:v>
                </c:pt>
                <c:pt idx="2147">
                  <c:v>44.138760000000048</c:v>
                </c:pt>
                <c:pt idx="2148">
                  <c:v>44.303800000000024</c:v>
                </c:pt>
                <c:pt idx="2149">
                  <c:v>44.379140000000007</c:v>
                </c:pt>
                <c:pt idx="2150">
                  <c:v>44.792400000000043</c:v>
                </c:pt>
                <c:pt idx="2151">
                  <c:v>40.567700000000002</c:v>
                </c:pt>
                <c:pt idx="2152">
                  <c:v>43.17303000000004</c:v>
                </c:pt>
                <c:pt idx="2153">
                  <c:v>43.197300000000041</c:v>
                </c:pt>
                <c:pt idx="2154">
                  <c:v>44.899650000000008</c:v>
                </c:pt>
                <c:pt idx="2155">
                  <c:v>43.972740000000044</c:v>
                </c:pt>
                <c:pt idx="2156">
                  <c:v>43.294060000000002</c:v>
                </c:pt>
                <c:pt idx="2157">
                  <c:v>43.37420000000003</c:v>
                </c:pt>
                <c:pt idx="2158">
                  <c:v>43.361140000000034</c:v>
                </c:pt>
                <c:pt idx="2159">
                  <c:v>43.666830000000004</c:v>
                </c:pt>
                <c:pt idx="2160">
                  <c:v>45.145930000000021</c:v>
                </c:pt>
                <c:pt idx="2161">
                  <c:v>40.787350000000004</c:v>
                </c:pt>
                <c:pt idx="2162">
                  <c:v>42.501580000000047</c:v>
                </c:pt>
                <c:pt idx="2163">
                  <c:v>42.015000000000043</c:v>
                </c:pt>
                <c:pt idx="2164">
                  <c:v>42.727840000000015</c:v>
                </c:pt>
                <c:pt idx="2165">
                  <c:v>37.498469999999998</c:v>
                </c:pt>
                <c:pt idx="2166">
                  <c:v>40.505100000000027</c:v>
                </c:pt>
                <c:pt idx="2167">
                  <c:v>44.873130000000003</c:v>
                </c:pt>
                <c:pt idx="2168">
                  <c:v>45.50323000000003</c:v>
                </c:pt>
                <c:pt idx="2169">
                  <c:v>45.124900000000025</c:v>
                </c:pt>
                <c:pt idx="2170">
                  <c:v>43.00550000000004</c:v>
                </c:pt>
                <c:pt idx="2171">
                  <c:v>42.903560000000027</c:v>
                </c:pt>
                <c:pt idx="2172">
                  <c:v>40.706260000000043</c:v>
                </c:pt>
                <c:pt idx="2173">
                  <c:v>41.089620000000025</c:v>
                </c:pt>
                <c:pt idx="2174">
                  <c:v>39.849080000000015</c:v>
                </c:pt>
                <c:pt idx="2175">
                  <c:v>40.341600000000028</c:v>
                </c:pt>
                <c:pt idx="2176">
                  <c:v>40.587199999999996</c:v>
                </c:pt>
                <c:pt idx="2177">
                  <c:v>40.131950000000018</c:v>
                </c:pt>
                <c:pt idx="2178">
                  <c:v>40.451620000000048</c:v>
                </c:pt>
                <c:pt idx="2179">
                  <c:v>39.166250000000048</c:v>
                </c:pt>
                <c:pt idx="2180">
                  <c:v>39.65870000000001</c:v>
                </c:pt>
                <c:pt idx="2181">
                  <c:v>40.275750000000016</c:v>
                </c:pt>
                <c:pt idx="2182">
                  <c:v>37.693320000000028</c:v>
                </c:pt>
                <c:pt idx="2183">
                  <c:v>43.593740000000025</c:v>
                </c:pt>
                <c:pt idx="2184">
                  <c:v>41.12124</c:v>
                </c:pt>
                <c:pt idx="2185">
                  <c:v>40.824760000000026</c:v>
                </c:pt>
                <c:pt idx="2186">
                  <c:v>40.910060000000044</c:v>
                </c:pt>
                <c:pt idx="2187">
                  <c:v>41.641600000000039</c:v>
                </c:pt>
                <c:pt idx="2188">
                  <c:v>40.709130000000016</c:v>
                </c:pt>
                <c:pt idx="2189">
                  <c:v>36.988240000000019</c:v>
                </c:pt>
                <c:pt idx="2190">
                  <c:v>39.885770000000036</c:v>
                </c:pt>
                <c:pt idx="2191">
                  <c:v>42.252070000000003</c:v>
                </c:pt>
                <c:pt idx="2192">
                  <c:v>43.932550000000049</c:v>
                </c:pt>
                <c:pt idx="2193">
                  <c:v>43.277150000000006</c:v>
                </c:pt>
                <c:pt idx="2194">
                  <c:v>41.259240000000034</c:v>
                </c:pt>
                <c:pt idx="2195">
                  <c:v>42.314080000000047</c:v>
                </c:pt>
                <c:pt idx="2196">
                  <c:v>42.306050000000027</c:v>
                </c:pt>
                <c:pt idx="2197">
                  <c:v>43.176100000000019</c:v>
                </c:pt>
                <c:pt idx="2198">
                  <c:v>42.853080000000034</c:v>
                </c:pt>
                <c:pt idx="2199">
                  <c:v>37.954740000000015</c:v>
                </c:pt>
                <c:pt idx="2200">
                  <c:v>43.681849999999997</c:v>
                </c:pt>
                <c:pt idx="2201">
                  <c:v>41.971030000000042</c:v>
                </c:pt>
                <c:pt idx="2202">
                  <c:v>42.940480000000036</c:v>
                </c:pt>
                <c:pt idx="2203">
                  <c:v>41.873130000000003</c:v>
                </c:pt>
                <c:pt idx="2204">
                  <c:v>39.19380000000001</c:v>
                </c:pt>
                <c:pt idx="2205">
                  <c:v>40.319000000000017</c:v>
                </c:pt>
                <c:pt idx="2206">
                  <c:v>40.192400000000021</c:v>
                </c:pt>
                <c:pt idx="2207">
                  <c:v>40.613640000000032</c:v>
                </c:pt>
                <c:pt idx="2208">
                  <c:v>40.986930000000029</c:v>
                </c:pt>
                <c:pt idx="2209">
                  <c:v>41.904300000000035</c:v>
                </c:pt>
                <c:pt idx="2210">
                  <c:v>43.222160000000031</c:v>
                </c:pt>
                <c:pt idx="2211">
                  <c:v>43.473720000000014</c:v>
                </c:pt>
                <c:pt idx="2212">
                  <c:v>42.801930000000027</c:v>
                </c:pt>
                <c:pt idx="2213">
                  <c:v>41.019830000000013</c:v>
                </c:pt>
                <c:pt idx="2214">
                  <c:v>41.905079999999998</c:v>
                </c:pt>
                <c:pt idx="2215">
                  <c:v>44.296140000000037</c:v>
                </c:pt>
                <c:pt idx="2216">
                  <c:v>47.691520000000025</c:v>
                </c:pt>
                <c:pt idx="2217">
                  <c:v>46.341330000000028</c:v>
                </c:pt>
                <c:pt idx="2218">
                  <c:v>44.608180000000004</c:v>
                </c:pt>
                <c:pt idx="2219">
                  <c:v>45.418660000000045</c:v>
                </c:pt>
                <c:pt idx="2220">
                  <c:v>43.661900000000003</c:v>
                </c:pt>
                <c:pt idx="2221">
                  <c:v>45.216730000000041</c:v>
                </c:pt>
                <c:pt idx="2222">
                  <c:v>41.829030000000046</c:v>
                </c:pt>
                <c:pt idx="2223">
                  <c:v>36.734980000000007</c:v>
                </c:pt>
                <c:pt idx="2224">
                  <c:v>42.62518</c:v>
                </c:pt>
                <c:pt idx="2225">
                  <c:v>40.96105</c:v>
                </c:pt>
                <c:pt idx="2226">
                  <c:v>42.934930000000008</c:v>
                </c:pt>
                <c:pt idx="2227">
                  <c:v>43.102470000000039</c:v>
                </c:pt>
                <c:pt idx="2228">
                  <c:v>40.18652000000003</c:v>
                </c:pt>
                <c:pt idx="2229">
                  <c:v>42.258170000000007</c:v>
                </c:pt>
                <c:pt idx="2230">
                  <c:v>40.463099999999997</c:v>
                </c:pt>
                <c:pt idx="2231">
                  <c:v>42.288000000000011</c:v>
                </c:pt>
                <c:pt idx="2232">
                  <c:v>41.630430000000047</c:v>
                </c:pt>
                <c:pt idx="2233">
                  <c:v>41.615870000000029</c:v>
                </c:pt>
                <c:pt idx="2234">
                  <c:v>41.749380000000031</c:v>
                </c:pt>
                <c:pt idx="2235">
                  <c:v>41.829949999999997</c:v>
                </c:pt>
                <c:pt idx="2236">
                  <c:v>41.345730000000003</c:v>
                </c:pt>
                <c:pt idx="2237">
                  <c:v>39.439360000000022</c:v>
                </c:pt>
                <c:pt idx="2238">
                  <c:v>39.849500000000035</c:v>
                </c:pt>
                <c:pt idx="2239">
                  <c:v>40.694360000000017</c:v>
                </c:pt>
                <c:pt idx="2240">
                  <c:v>43.131830000000036</c:v>
                </c:pt>
                <c:pt idx="2241">
                  <c:v>44.951800000000048</c:v>
                </c:pt>
                <c:pt idx="2242">
                  <c:v>43.320340000000044</c:v>
                </c:pt>
                <c:pt idx="2243">
                  <c:v>43.299250000000029</c:v>
                </c:pt>
                <c:pt idx="2244">
                  <c:v>41.783780000000036</c:v>
                </c:pt>
                <c:pt idx="2245">
                  <c:v>38.722530000000006</c:v>
                </c:pt>
                <c:pt idx="2246">
                  <c:v>40.061730000000011</c:v>
                </c:pt>
                <c:pt idx="2247">
                  <c:v>40.658620000000042</c:v>
                </c:pt>
                <c:pt idx="2248">
                  <c:v>39.83026000000001</c:v>
                </c:pt>
                <c:pt idx="2249">
                  <c:v>39.820370000000025</c:v>
                </c:pt>
                <c:pt idx="2250">
                  <c:v>39.966520000000003</c:v>
                </c:pt>
                <c:pt idx="2251">
                  <c:v>39.261400000000037</c:v>
                </c:pt>
                <c:pt idx="2252">
                  <c:v>39.514280000000042</c:v>
                </c:pt>
                <c:pt idx="2253">
                  <c:v>41.197630000000004</c:v>
                </c:pt>
                <c:pt idx="2254">
                  <c:v>40.857700000000023</c:v>
                </c:pt>
                <c:pt idx="2255">
                  <c:v>40.300870000000032</c:v>
                </c:pt>
                <c:pt idx="2256">
                  <c:v>41.116330000000005</c:v>
                </c:pt>
                <c:pt idx="2257">
                  <c:v>40.107720000000029</c:v>
                </c:pt>
                <c:pt idx="2258">
                  <c:v>38.520260000000007</c:v>
                </c:pt>
                <c:pt idx="2259">
                  <c:v>38.977720000000033</c:v>
                </c:pt>
                <c:pt idx="2260">
                  <c:v>38.585500000000025</c:v>
                </c:pt>
                <c:pt idx="2261">
                  <c:v>38.05898000000002</c:v>
                </c:pt>
                <c:pt idx="2262">
                  <c:v>39.519400000000019</c:v>
                </c:pt>
                <c:pt idx="2263">
                  <c:v>39.973320000000001</c:v>
                </c:pt>
                <c:pt idx="2264">
                  <c:v>43.873000000000047</c:v>
                </c:pt>
                <c:pt idx="2265">
                  <c:v>41.80364000000003</c:v>
                </c:pt>
                <c:pt idx="2266">
                  <c:v>41.403380000000027</c:v>
                </c:pt>
                <c:pt idx="2267">
                  <c:v>41.267600000000016</c:v>
                </c:pt>
                <c:pt idx="2268">
                  <c:v>40.671000000000049</c:v>
                </c:pt>
                <c:pt idx="2269">
                  <c:v>41.634000000000015</c:v>
                </c:pt>
                <c:pt idx="2270">
                  <c:v>39.436980000000005</c:v>
                </c:pt>
                <c:pt idx="2271">
                  <c:v>35.32797000000005</c:v>
                </c:pt>
                <c:pt idx="2272">
                  <c:v>41.109280000000012</c:v>
                </c:pt>
                <c:pt idx="2273">
                  <c:v>39.979880000000037</c:v>
                </c:pt>
                <c:pt idx="2274">
                  <c:v>40.157950000000028</c:v>
                </c:pt>
                <c:pt idx="2275">
                  <c:v>40.465540000000033</c:v>
                </c:pt>
                <c:pt idx="2276">
                  <c:v>37.868130000000008</c:v>
                </c:pt>
                <c:pt idx="2277">
                  <c:v>38.983100000000036</c:v>
                </c:pt>
                <c:pt idx="2278">
                  <c:v>38.891440000000046</c:v>
                </c:pt>
                <c:pt idx="2279">
                  <c:v>39.063559999999995</c:v>
                </c:pt>
                <c:pt idx="2280">
                  <c:v>38.859160000000031</c:v>
                </c:pt>
                <c:pt idx="2281">
                  <c:v>39.764150000000029</c:v>
                </c:pt>
                <c:pt idx="2282">
                  <c:v>39.614530000000002</c:v>
                </c:pt>
                <c:pt idx="2283">
                  <c:v>40.485160000000008</c:v>
                </c:pt>
                <c:pt idx="2284">
                  <c:v>39.740660000000048</c:v>
                </c:pt>
                <c:pt idx="2285">
                  <c:v>39.207030000000032</c:v>
                </c:pt>
                <c:pt idx="2286">
                  <c:v>39.625500000000045</c:v>
                </c:pt>
                <c:pt idx="2287">
                  <c:v>40.834699999999998</c:v>
                </c:pt>
                <c:pt idx="2288">
                  <c:v>42.086450000000013</c:v>
                </c:pt>
                <c:pt idx="2289">
                  <c:v>43.112000000000023</c:v>
                </c:pt>
                <c:pt idx="2290">
                  <c:v>43.335300000000018</c:v>
                </c:pt>
                <c:pt idx="2291">
                  <c:v>42.070120000000031</c:v>
                </c:pt>
                <c:pt idx="2292">
                  <c:v>42.242639999999994</c:v>
                </c:pt>
                <c:pt idx="2293">
                  <c:v>42.014340000000004</c:v>
                </c:pt>
                <c:pt idx="2294">
                  <c:v>43.545770000000005</c:v>
                </c:pt>
                <c:pt idx="2295">
                  <c:v>39.59286000000003</c:v>
                </c:pt>
                <c:pt idx="2296">
                  <c:v>42.57140000000004</c:v>
                </c:pt>
                <c:pt idx="2297">
                  <c:v>40.613340000000051</c:v>
                </c:pt>
                <c:pt idx="2298">
                  <c:v>43.421500000000037</c:v>
                </c:pt>
                <c:pt idx="2299">
                  <c:v>40.589840000000038</c:v>
                </c:pt>
                <c:pt idx="2300">
                  <c:v>42.610560000000021</c:v>
                </c:pt>
                <c:pt idx="2301">
                  <c:v>41.980000000000018</c:v>
                </c:pt>
                <c:pt idx="2302">
                  <c:v>41.992999999999995</c:v>
                </c:pt>
                <c:pt idx="2303">
                  <c:v>40.947600000000023</c:v>
                </c:pt>
                <c:pt idx="2304">
                  <c:v>42.241100000000017</c:v>
                </c:pt>
                <c:pt idx="2305">
                  <c:v>40.934050000000013</c:v>
                </c:pt>
                <c:pt idx="2306">
                  <c:v>41.418700000000001</c:v>
                </c:pt>
                <c:pt idx="2307">
                  <c:v>41.744130000000041</c:v>
                </c:pt>
                <c:pt idx="2308">
                  <c:v>41.120300000000043</c:v>
                </c:pt>
                <c:pt idx="2309">
                  <c:v>39.439000000000021</c:v>
                </c:pt>
                <c:pt idx="2310">
                  <c:v>40.410850000000039</c:v>
                </c:pt>
                <c:pt idx="2311">
                  <c:v>41.534199999999998</c:v>
                </c:pt>
                <c:pt idx="2312">
                  <c:v>44.550960000000032</c:v>
                </c:pt>
                <c:pt idx="2313">
                  <c:v>41.362900000000025</c:v>
                </c:pt>
                <c:pt idx="2314">
                  <c:v>41.930700000000002</c:v>
                </c:pt>
                <c:pt idx="2315">
                  <c:v>42.319670000000031</c:v>
                </c:pt>
                <c:pt idx="2316">
                  <c:v>38.706350000000043</c:v>
                </c:pt>
                <c:pt idx="2317">
                  <c:v>38.141750000000002</c:v>
                </c:pt>
                <c:pt idx="2318">
                  <c:v>38.247299999999996</c:v>
                </c:pt>
                <c:pt idx="2319">
                  <c:v>36.820830000000001</c:v>
                </c:pt>
                <c:pt idx="2320">
                  <c:v>38.205700000000036</c:v>
                </c:pt>
                <c:pt idx="2321">
                  <c:v>38.498649999999998</c:v>
                </c:pt>
                <c:pt idx="2322">
                  <c:v>40.317560000000014</c:v>
                </c:pt>
                <c:pt idx="2323">
                  <c:v>39.46768000000003</c:v>
                </c:pt>
                <c:pt idx="2324">
                  <c:v>37.758630000000039</c:v>
                </c:pt>
                <c:pt idx="2325">
                  <c:v>38.610600000000034</c:v>
                </c:pt>
                <c:pt idx="2326">
                  <c:v>38.810540000000003</c:v>
                </c:pt>
                <c:pt idx="2327">
                  <c:v>39.037800000000004</c:v>
                </c:pt>
                <c:pt idx="2328">
                  <c:v>39.458700000000022</c:v>
                </c:pt>
                <c:pt idx="2329">
                  <c:v>40.086850000000027</c:v>
                </c:pt>
                <c:pt idx="2330">
                  <c:v>40.069760000000031</c:v>
                </c:pt>
                <c:pt idx="2331">
                  <c:v>40.541380000000004</c:v>
                </c:pt>
                <c:pt idx="2332">
                  <c:v>39.94300000000004</c:v>
                </c:pt>
                <c:pt idx="2333">
                  <c:v>38.616170000000011</c:v>
                </c:pt>
                <c:pt idx="2334">
                  <c:v>39.675319999999999</c:v>
                </c:pt>
                <c:pt idx="2335">
                  <c:v>40.726130000000012</c:v>
                </c:pt>
                <c:pt idx="2336">
                  <c:v>44.439600000000041</c:v>
                </c:pt>
                <c:pt idx="2337">
                  <c:v>42.538600000000031</c:v>
                </c:pt>
                <c:pt idx="2338">
                  <c:v>41.69186000000002</c:v>
                </c:pt>
                <c:pt idx="2339">
                  <c:v>41.697230000000047</c:v>
                </c:pt>
                <c:pt idx="2340">
                  <c:v>40.406600000000026</c:v>
                </c:pt>
                <c:pt idx="2341">
                  <c:v>41.725120000000004</c:v>
                </c:pt>
                <c:pt idx="2342">
                  <c:v>37.437800000000038</c:v>
                </c:pt>
                <c:pt idx="2343">
                  <c:v>38.477040000000045</c:v>
                </c:pt>
                <c:pt idx="2344">
                  <c:v>38.600369999999998</c:v>
                </c:pt>
                <c:pt idx="2345">
                  <c:v>39.187550000000044</c:v>
                </c:pt>
                <c:pt idx="2346">
                  <c:v>42.535180000000025</c:v>
                </c:pt>
                <c:pt idx="2347">
                  <c:v>41.318170000000009</c:v>
                </c:pt>
                <c:pt idx="2348">
                  <c:v>39.165729999999996</c:v>
                </c:pt>
                <c:pt idx="2349">
                  <c:v>40.56880000000001</c:v>
                </c:pt>
                <c:pt idx="2350">
                  <c:v>38.501580000000047</c:v>
                </c:pt>
                <c:pt idx="2351">
                  <c:v>41.255300000000034</c:v>
                </c:pt>
                <c:pt idx="2352">
                  <c:v>41.099970000000042</c:v>
                </c:pt>
                <c:pt idx="2353">
                  <c:v>41.291350000000023</c:v>
                </c:pt>
                <c:pt idx="2354">
                  <c:v>41.486700000000042</c:v>
                </c:pt>
                <c:pt idx="2355">
                  <c:v>40.744380000000035</c:v>
                </c:pt>
                <c:pt idx="2356">
                  <c:v>40.344140000000039</c:v>
                </c:pt>
                <c:pt idx="2357">
                  <c:v>38.156640000000039</c:v>
                </c:pt>
                <c:pt idx="2358">
                  <c:v>39.617580000000032</c:v>
                </c:pt>
                <c:pt idx="2359">
                  <c:v>43.075739999999996</c:v>
                </c:pt>
                <c:pt idx="2360">
                  <c:v>44.465480000000014</c:v>
                </c:pt>
                <c:pt idx="2361">
                  <c:v>44.054650000000038</c:v>
                </c:pt>
                <c:pt idx="2362">
                  <c:v>41.313320000000033</c:v>
                </c:pt>
                <c:pt idx="2363">
                  <c:v>39.735830000000021</c:v>
                </c:pt>
                <c:pt idx="2364">
                  <c:v>42.058530000000019</c:v>
                </c:pt>
                <c:pt idx="2365">
                  <c:v>40.093200000000024</c:v>
                </c:pt>
                <c:pt idx="2366">
                  <c:v>39.665160000000014</c:v>
                </c:pt>
                <c:pt idx="2367">
                  <c:v>37.529840000000036</c:v>
                </c:pt>
                <c:pt idx="2368">
                  <c:v>40.276970000000006</c:v>
                </c:pt>
                <c:pt idx="2369">
                  <c:v>41.8245</c:v>
                </c:pt>
                <c:pt idx="2370">
                  <c:v>39.873900000000049</c:v>
                </c:pt>
                <c:pt idx="2371">
                  <c:v>39.677850000000035</c:v>
                </c:pt>
                <c:pt idx="2372">
                  <c:v>36.432430000000011</c:v>
                </c:pt>
                <c:pt idx="2373">
                  <c:v>41.084000000000003</c:v>
                </c:pt>
                <c:pt idx="2374">
                  <c:v>37.843620000000044</c:v>
                </c:pt>
                <c:pt idx="2375">
                  <c:v>45.613060000000019</c:v>
                </c:pt>
                <c:pt idx="2376">
                  <c:v>41.858760000000018</c:v>
                </c:pt>
                <c:pt idx="2377">
                  <c:v>43.128660000000025</c:v>
                </c:pt>
                <c:pt idx="2378">
                  <c:v>41.170740000000023</c:v>
                </c:pt>
                <c:pt idx="2379">
                  <c:v>42.648860000000013</c:v>
                </c:pt>
                <c:pt idx="2380">
                  <c:v>40.992970000000014</c:v>
                </c:pt>
                <c:pt idx="2381">
                  <c:v>39.141020000000026</c:v>
                </c:pt>
                <c:pt idx="2382">
                  <c:v>41.020960000000002</c:v>
                </c:pt>
                <c:pt idx="2383">
                  <c:v>43.169640000000015</c:v>
                </c:pt>
                <c:pt idx="2384">
                  <c:v>46.254660000000001</c:v>
                </c:pt>
                <c:pt idx="2385">
                  <c:v>47.012540000000001</c:v>
                </c:pt>
                <c:pt idx="2386">
                  <c:v>45.419120000000021</c:v>
                </c:pt>
                <c:pt idx="2387">
                  <c:v>45.342160000000035</c:v>
                </c:pt>
                <c:pt idx="2388">
                  <c:v>45.322600000000023</c:v>
                </c:pt>
                <c:pt idx="2389">
                  <c:v>45.187200000000018</c:v>
                </c:pt>
                <c:pt idx="2390">
                  <c:v>45.933950000000038</c:v>
                </c:pt>
                <c:pt idx="2391">
                  <c:v>38.731440000000021</c:v>
                </c:pt>
                <c:pt idx="2392">
                  <c:v>46.549500000000023</c:v>
                </c:pt>
                <c:pt idx="2393">
                  <c:v>43.559780000000046</c:v>
                </c:pt>
                <c:pt idx="2394">
                  <c:v>45.169120000000021</c:v>
                </c:pt>
                <c:pt idx="2395">
                  <c:v>44.856899999999996</c:v>
                </c:pt>
                <c:pt idx="2396">
                  <c:v>41.529899999999998</c:v>
                </c:pt>
                <c:pt idx="2397">
                  <c:v>43.373829999999998</c:v>
                </c:pt>
                <c:pt idx="2398">
                  <c:v>42.015650000000051</c:v>
                </c:pt>
                <c:pt idx="2399">
                  <c:v>43.527900000000045</c:v>
                </c:pt>
                <c:pt idx="2400">
                  <c:v>42.765129999999999</c:v>
                </c:pt>
                <c:pt idx="2401">
                  <c:v>42.025140000000022</c:v>
                </c:pt>
                <c:pt idx="2402">
                  <c:v>42.184960000000046</c:v>
                </c:pt>
                <c:pt idx="2403">
                  <c:v>42.201470000000029</c:v>
                </c:pt>
                <c:pt idx="2404">
                  <c:v>43.066340000000025</c:v>
                </c:pt>
                <c:pt idx="2405">
                  <c:v>41.801050000000032</c:v>
                </c:pt>
                <c:pt idx="2406">
                  <c:v>42.451600000000042</c:v>
                </c:pt>
                <c:pt idx="2407">
                  <c:v>43.864340000000027</c:v>
                </c:pt>
                <c:pt idx="2408">
                  <c:v>44.122550000000047</c:v>
                </c:pt>
                <c:pt idx="2409">
                  <c:v>47.050440000000037</c:v>
                </c:pt>
                <c:pt idx="2410">
                  <c:v>41.666280000000029</c:v>
                </c:pt>
                <c:pt idx="2411">
                  <c:v>44.918660000000045</c:v>
                </c:pt>
                <c:pt idx="2412">
                  <c:v>43.225850000000037</c:v>
                </c:pt>
                <c:pt idx="2413">
                  <c:v>45.130550000000028</c:v>
                </c:pt>
                <c:pt idx="2414">
                  <c:v>44.440899999999999</c:v>
                </c:pt>
                <c:pt idx="2415">
                  <c:v>39.464320000000043</c:v>
                </c:pt>
                <c:pt idx="2416">
                  <c:v>42.407000000000039</c:v>
                </c:pt>
                <c:pt idx="2417">
                  <c:v>44.287070000000028</c:v>
                </c:pt>
                <c:pt idx="2418">
                  <c:v>45.62097</c:v>
                </c:pt>
                <c:pt idx="2419">
                  <c:v>45.537320000000022</c:v>
                </c:pt>
                <c:pt idx="2420">
                  <c:v>42.323700000000031</c:v>
                </c:pt>
                <c:pt idx="2421">
                  <c:v>44.978170000000034</c:v>
                </c:pt>
                <c:pt idx="2422">
                  <c:v>43.353499999999997</c:v>
                </c:pt>
                <c:pt idx="2423">
                  <c:v>45.171300000000031</c:v>
                </c:pt>
                <c:pt idx="2424">
                  <c:v>42.773680000000013</c:v>
                </c:pt>
                <c:pt idx="2425">
                  <c:v>45.576200000000028</c:v>
                </c:pt>
                <c:pt idx="2426">
                  <c:v>43.044920000000047</c:v>
                </c:pt>
                <c:pt idx="2427">
                  <c:v>43.656820000000039</c:v>
                </c:pt>
                <c:pt idx="2428">
                  <c:v>43.938900000000046</c:v>
                </c:pt>
                <c:pt idx="2429">
                  <c:v>42.196650000000034</c:v>
                </c:pt>
                <c:pt idx="2430">
                  <c:v>42.801230000000032</c:v>
                </c:pt>
                <c:pt idx="2431">
                  <c:v>43.456780000000037</c:v>
                </c:pt>
                <c:pt idx="2432">
                  <c:v>45.21935000000002</c:v>
                </c:pt>
                <c:pt idx="2433">
                  <c:v>45.275720000000035</c:v>
                </c:pt>
                <c:pt idx="2434">
                  <c:v>45.240350000000035</c:v>
                </c:pt>
                <c:pt idx="2435">
                  <c:v>45.145500000000027</c:v>
                </c:pt>
                <c:pt idx="2436">
                  <c:v>45.053400000000011</c:v>
                </c:pt>
                <c:pt idx="2437">
                  <c:v>44.863950000000045</c:v>
                </c:pt>
                <c:pt idx="2438">
                  <c:v>45.478270000000009</c:v>
                </c:pt>
                <c:pt idx="2439">
                  <c:v>40.730800000000045</c:v>
                </c:pt>
                <c:pt idx="2440">
                  <c:v>42.581260000000043</c:v>
                </c:pt>
                <c:pt idx="2441">
                  <c:v>44.189840000000004</c:v>
                </c:pt>
                <c:pt idx="2442">
                  <c:v>46.464780000000019</c:v>
                </c:pt>
                <c:pt idx="2443">
                  <c:v>45.410940000000039</c:v>
                </c:pt>
                <c:pt idx="2444">
                  <c:v>41.405420000000049</c:v>
                </c:pt>
                <c:pt idx="2445">
                  <c:v>42.447530000000029</c:v>
                </c:pt>
                <c:pt idx="2446">
                  <c:v>43.309840000000008</c:v>
                </c:pt>
                <c:pt idx="2447">
                  <c:v>44.122800000000041</c:v>
                </c:pt>
                <c:pt idx="2448">
                  <c:v>43.196619999999996</c:v>
                </c:pt>
                <c:pt idx="2449">
                  <c:v>42.325829999999996</c:v>
                </c:pt>
                <c:pt idx="2450">
                  <c:v>43.714800000000025</c:v>
                </c:pt>
                <c:pt idx="2451">
                  <c:v>43.209400000000016</c:v>
                </c:pt>
                <c:pt idx="2452">
                  <c:v>42.339260000000024</c:v>
                </c:pt>
                <c:pt idx="2453">
                  <c:v>40.729030000000023</c:v>
                </c:pt>
                <c:pt idx="2454">
                  <c:v>41.71350000000001</c:v>
                </c:pt>
                <c:pt idx="2455">
                  <c:v>42.988400000000013</c:v>
                </c:pt>
                <c:pt idx="2456">
                  <c:v>45.977840000000015</c:v>
                </c:pt>
                <c:pt idx="2457">
                  <c:v>45.782219999999995</c:v>
                </c:pt>
                <c:pt idx="2458">
                  <c:v>43.377300000000048</c:v>
                </c:pt>
                <c:pt idx="2459">
                  <c:v>43.573200000000043</c:v>
                </c:pt>
                <c:pt idx="2460">
                  <c:v>41.593620000000044</c:v>
                </c:pt>
                <c:pt idx="2461">
                  <c:v>41.27624000000003</c:v>
                </c:pt>
                <c:pt idx="2462">
                  <c:v>42.337580000000003</c:v>
                </c:pt>
                <c:pt idx="2463">
                  <c:v>39.037400000000048</c:v>
                </c:pt>
                <c:pt idx="2464">
                  <c:v>42.632750000000044</c:v>
                </c:pt>
                <c:pt idx="2465">
                  <c:v>41.649350000000027</c:v>
                </c:pt>
                <c:pt idx="2466">
                  <c:v>43.069000000000017</c:v>
                </c:pt>
                <c:pt idx="2467">
                  <c:v>40.277900000000045</c:v>
                </c:pt>
                <c:pt idx="2468">
                  <c:v>39.430080000000032</c:v>
                </c:pt>
                <c:pt idx="2469">
                  <c:v>40.508700000000033</c:v>
                </c:pt>
                <c:pt idx="2470">
                  <c:v>40.335200000000043</c:v>
                </c:pt>
                <c:pt idx="2471">
                  <c:v>40.530630000000031</c:v>
                </c:pt>
                <c:pt idx="2472">
                  <c:v>40.619960000000049</c:v>
                </c:pt>
                <c:pt idx="2473">
                  <c:v>40.90222</c:v>
                </c:pt>
                <c:pt idx="2474">
                  <c:v>41.130880000000047</c:v>
                </c:pt>
                <c:pt idx="2475">
                  <c:v>41.305170000000032</c:v>
                </c:pt>
                <c:pt idx="2476">
                  <c:v>41.53866000000005</c:v>
                </c:pt>
                <c:pt idx="2477">
                  <c:v>40.051630000000046</c:v>
                </c:pt>
                <c:pt idx="2478">
                  <c:v>40.44912000000005</c:v>
                </c:pt>
                <c:pt idx="2479">
                  <c:v>40.127560000000017</c:v>
                </c:pt>
                <c:pt idx="2480">
                  <c:v>41.601200000000006</c:v>
                </c:pt>
                <c:pt idx="2481">
                  <c:v>41.819330000000036</c:v>
                </c:pt>
                <c:pt idx="2482">
                  <c:v>40.461420000000032</c:v>
                </c:pt>
                <c:pt idx="2483">
                  <c:v>40.436360000000036</c:v>
                </c:pt>
                <c:pt idx="2484">
                  <c:v>40.303830000000005</c:v>
                </c:pt>
                <c:pt idx="2485">
                  <c:v>40.350500000000011</c:v>
                </c:pt>
                <c:pt idx="2486">
                  <c:v>41.146200000000022</c:v>
                </c:pt>
                <c:pt idx="2487">
                  <c:v>39.275200000000041</c:v>
                </c:pt>
                <c:pt idx="2488">
                  <c:v>38.622980000000041</c:v>
                </c:pt>
                <c:pt idx="2489">
                  <c:v>38.515740000000051</c:v>
                </c:pt>
                <c:pt idx="2490">
                  <c:v>38.682550000000049</c:v>
                </c:pt>
                <c:pt idx="2491">
                  <c:v>39.076999999999998</c:v>
                </c:pt>
                <c:pt idx="2492">
                  <c:v>37.667140000000018</c:v>
                </c:pt>
                <c:pt idx="2493">
                  <c:v>38.430630000000008</c:v>
                </c:pt>
                <c:pt idx="2494">
                  <c:v>38.006520000000023</c:v>
                </c:pt>
                <c:pt idx="2495">
                  <c:v>37.716970000000003</c:v>
                </c:pt>
                <c:pt idx="2496">
                  <c:v>38.358500000000049</c:v>
                </c:pt>
                <c:pt idx="2497">
                  <c:v>38.312130000000025</c:v>
                </c:pt>
                <c:pt idx="2498">
                  <c:v>38.284270000000049</c:v>
                </c:pt>
                <c:pt idx="2499">
                  <c:v>38.162500000000023</c:v>
                </c:pt>
                <c:pt idx="2500">
                  <c:v>37.669030000000021</c:v>
                </c:pt>
                <c:pt idx="2501">
                  <c:v>36.475030000000004</c:v>
                </c:pt>
                <c:pt idx="2502">
                  <c:v>37.381040000000041</c:v>
                </c:pt>
                <c:pt idx="2503">
                  <c:v>38.525750000000016</c:v>
                </c:pt>
                <c:pt idx="2504">
                  <c:v>42.189600000000041</c:v>
                </c:pt>
                <c:pt idx="2505">
                  <c:v>39.992850000000033</c:v>
                </c:pt>
                <c:pt idx="2506">
                  <c:v>39.80030000000005</c:v>
                </c:pt>
                <c:pt idx="2507">
                  <c:v>39.704920000000016</c:v>
                </c:pt>
                <c:pt idx="2508">
                  <c:v>39.684230000000014</c:v>
                </c:pt>
                <c:pt idx="2509">
                  <c:v>37.636470000000031</c:v>
                </c:pt>
                <c:pt idx="2510">
                  <c:v>38.733420000000024</c:v>
                </c:pt>
                <c:pt idx="2511">
                  <c:v>35.487400000000036</c:v>
                </c:pt>
                <c:pt idx="2512">
                  <c:v>37.074300000000051</c:v>
                </c:pt>
                <c:pt idx="2513">
                  <c:v>36.73126000000002</c:v>
                </c:pt>
                <c:pt idx="2514">
                  <c:v>38.870300000000043</c:v>
                </c:pt>
                <c:pt idx="2515">
                  <c:v>38.565940000000012</c:v>
                </c:pt>
                <c:pt idx="2516">
                  <c:v>36.742330000000038</c:v>
                </c:pt>
                <c:pt idx="2517">
                  <c:v>37.75200000000001</c:v>
                </c:pt>
                <c:pt idx="2518">
                  <c:v>37.659330000000011</c:v>
                </c:pt>
                <c:pt idx="2519">
                  <c:v>37.997220000000027</c:v>
                </c:pt>
                <c:pt idx="2520">
                  <c:v>37.672170000000051</c:v>
                </c:pt>
                <c:pt idx="2521">
                  <c:v>37.661519999999996</c:v>
                </c:pt>
                <c:pt idx="2522">
                  <c:v>37.815850000000012</c:v>
                </c:pt>
                <c:pt idx="2523">
                  <c:v>37.502769999999998</c:v>
                </c:pt>
                <c:pt idx="2524">
                  <c:v>36.634150000000034</c:v>
                </c:pt>
                <c:pt idx="2525">
                  <c:v>35.568080000000009</c:v>
                </c:pt>
                <c:pt idx="2526">
                  <c:v>37.86202000000003</c:v>
                </c:pt>
                <c:pt idx="2527">
                  <c:v>39.491450000000043</c:v>
                </c:pt>
                <c:pt idx="2528">
                  <c:v>41.265530000000012</c:v>
                </c:pt>
                <c:pt idx="2529">
                  <c:v>39.463900000000024</c:v>
                </c:pt>
                <c:pt idx="2530">
                  <c:v>36.960530000000006</c:v>
                </c:pt>
                <c:pt idx="2531">
                  <c:v>36.946740000000034</c:v>
                </c:pt>
                <c:pt idx="2532">
                  <c:v>37.020560000000046</c:v>
                </c:pt>
                <c:pt idx="2533">
                  <c:v>36.448100000000011</c:v>
                </c:pt>
                <c:pt idx="2534">
                  <c:v>36.900840000000017</c:v>
                </c:pt>
                <c:pt idx="2535">
                  <c:v>34.793240000000026</c:v>
                </c:pt>
                <c:pt idx="2536">
                  <c:v>36.499480000000005</c:v>
                </c:pt>
                <c:pt idx="2537">
                  <c:v>37.483030000000042</c:v>
                </c:pt>
                <c:pt idx="2538">
                  <c:v>36.319150000000036</c:v>
                </c:pt>
                <c:pt idx="2539">
                  <c:v>36.541200000000003</c:v>
                </c:pt>
                <c:pt idx="2540">
                  <c:v>35.85450000000003</c:v>
                </c:pt>
                <c:pt idx="2541">
                  <c:v>36.579900000000009</c:v>
                </c:pt>
                <c:pt idx="2542">
                  <c:v>36.837580000000003</c:v>
                </c:pt>
                <c:pt idx="2543">
                  <c:v>38.273680000000013</c:v>
                </c:pt>
                <c:pt idx="2544">
                  <c:v>37.361900000000048</c:v>
                </c:pt>
                <c:pt idx="2545">
                  <c:v>38.923000000000002</c:v>
                </c:pt>
                <c:pt idx="2546">
                  <c:v>37.866570000000024</c:v>
                </c:pt>
                <c:pt idx="2547">
                  <c:v>38.197320000000047</c:v>
                </c:pt>
                <c:pt idx="2548">
                  <c:v>38.484300000000019</c:v>
                </c:pt>
                <c:pt idx="2549">
                  <c:v>34.872400000000027</c:v>
                </c:pt>
                <c:pt idx="2550">
                  <c:v>41.672970000000021</c:v>
                </c:pt>
                <c:pt idx="2551">
                  <c:v>40.136220000000037</c:v>
                </c:pt>
                <c:pt idx="2552">
                  <c:v>40.65142000000003</c:v>
                </c:pt>
                <c:pt idx="2553">
                  <c:v>39.26293000000004</c:v>
                </c:pt>
                <c:pt idx="2554">
                  <c:v>38.865840000000048</c:v>
                </c:pt>
                <c:pt idx="2555">
                  <c:v>37.339440000000025</c:v>
                </c:pt>
                <c:pt idx="2556">
                  <c:v>39.332150000000013</c:v>
                </c:pt>
                <c:pt idx="2557">
                  <c:v>37.425380000000018</c:v>
                </c:pt>
                <c:pt idx="2558">
                  <c:v>38.835100000000011</c:v>
                </c:pt>
                <c:pt idx="2559">
                  <c:v>35.283530000000042</c:v>
                </c:pt>
                <c:pt idx="2560">
                  <c:v>39.785360000000026</c:v>
                </c:pt>
                <c:pt idx="2561">
                  <c:v>38.279230000000041</c:v>
                </c:pt>
                <c:pt idx="2562">
                  <c:v>40.395750000000021</c:v>
                </c:pt>
                <c:pt idx="2563">
                  <c:v>38.305930000000046</c:v>
                </c:pt>
                <c:pt idx="2564">
                  <c:v>38.64828</c:v>
                </c:pt>
                <c:pt idx="2565">
                  <c:v>38.776300000000049</c:v>
                </c:pt>
                <c:pt idx="2566">
                  <c:v>38.139800000000037</c:v>
                </c:pt>
                <c:pt idx="2567">
                  <c:v>38.183160000000044</c:v>
                </c:pt>
                <c:pt idx="2568">
                  <c:v>38.665160000000014</c:v>
                </c:pt>
                <c:pt idx="2569">
                  <c:v>37.766170000000045</c:v>
                </c:pt>
                <c:pt idx="2570">
                  <c:v>38.001460000000009</c:v>
                </c:pt>
                <c:pt idx="2571">
                  <c:v>37.867850000000033</c:v>
                </c:pt>
                <c:pt idx="2572">
                  <c:v>37.475920000000031</c:v>
                </c:pt>
                <c:pt idx="2573">
                  <c:v>35.314970000000017</c:v>
                </c:pt>
                <c:pt idx="2574">
                  <c:v>36.307029999999997</c:v>
                </c:pt>
                <c:pt idx="2575">
                  <c:v>36.996900000000039</c:v>
                </c:pt>
                <c:pt idx="2576">
                  <c:v>37.908200000000022</c:v>
                </c:pt>
                <c:pt idx="2577">
                  <c:v>38.191200000000038</c:v>
                </c:pt>
                <c:pt idx="2578">
                  <c:v>36.701870000000042</c:v>
                </c:pt>
                <c:pt idx="2579">
                  <c:v>37.71884</c:v>
                </c:pt>
                <c:pt idx="2580">
                  <c:v>36.966880000000003</c:v>
                </c:pt>
                <c:pt idx="2581">
                  <c:v>37.439099999999996</c:v>
                </c:pt>
                <c:pt idx="2582">
                  <c:v>38.713459999999998</c:v>
                </c:pt>
                <c:pt idx="2583">
                  <c:v>36.502620000000036</c:v>
                </c:pt>
                <c:pt idx="2584">
                  <c:v>36.982050000000015</c:v>
                </c:pt>
                <c:pt idx="2585">
                  <c:v>37.649000000000001</c:v>
                </c:pt>
                <c:pt idx="2586">
                  <c:v>38.46508</c:v>
                </c:pt>
                <c:pt idx="2587">
                  <c:v>38.034600000000012</c:v>
                </c:pt>
                <c:pt idx="2588">
                  <c:v>38.035600000000045</c:v>
                </c:pt>
                <c:pt idx="2589">
                  <c:v>38.59698000000003</c:v>
                </c:pt>
                <c:pt idx="2590">
                  <c:v>37.369799999999998</c:v>
                </c:pt>
                <c:pt idx="2591">
                  <c:v>37.210080000000005</c:v>
                </c:pt>
                <c:pt idx="2592">
                  <c:v>37.277670000000001</c:v>
                </c:pt>
                <c:pt idx="2593">
                  <c:v>36.739700000000028</c:v>
                </c:pt>
                <c:pt idx="2594">
                  <c:v>36.970420000000047</c:v>
                </c:pt>
                <c:pt idx="2595">
                  <c:v>36.995050000000049</c:v>
                </c:pt>
                <c:pt idx="2596">
                  <c:v>36.802180000000021</c:v>
                </c:pt>
                <c:pt idx="2597">
                  <c:v>35.93670000000003</c:v>
                </c:pt>
                <c:pt idx="2598">
                  <c:v>36.223780000000033</c:v>
                </c:pt>
                <c:pt idx="2599">
                  <c:v>36.590419999999995</c:v>
                </c:pt>
                <c:pt idx="2600">
                  <c:v>38.020560000000046</c:v>
                </c:pt>
                <c:pt idx="2601">
                  <c:v>37.655970000000025</c:v>
                </c:pt>
                <c:pt idx="2602">
                  <c:v>36.929200000000037</c:v>
                </c:pt>
                <c:pt idx="2603">
                  <c:v>36.66622000000001</c:v>
                </c:pt>
                <c:pt idx="2604">
                  <c:v>36.434720000000027</c:v>
                </c:pt>
                <c:pt idx="2605">
                  <c:v>36.010950000000037</c:v>
                </c:pt>
                <c:pt idx="2606">
                  <c:v>36.060750000000041</c:v>
                </c:pt>
                <c:pt idx="2607">
                  <c:v>32.983000000000004</c:v>
                </c:pt>
                <c:pt idx="2608">
                  <c:v>34.222740000000044</c:v>
                </c:pt>
                <c:pt idx="2609">
                  <c:v>35.127600000000029</c:v>
                </c:pt>
                <c:pt idx="2610">
                  <c:v>35.672000000000025</c:v>
                </c:pt>
                <c:pt idx="2611">
                  <c:v>35.529719999999998</c:v>
                </c:pt>
                <c:pt idx="2612">
                  <c:v>34.81170000000003</c:v>
                </c:pt>
                <c:pt idx="2613">
                  <c:v>34.773580000000038</c:v>
                </c:pt>
                <c:pt idx="2614">
                  <c:v>35.040250000000015</c:v>
                </c:pt>
                <c:pt idx="2615">
                  <c:v>34.92962</c:v>
                </c:pt>
                <c:pt idx="2616">
                  <c:v>34.987050000000011</c:v>
                </c:pt>
                <c:pt idx="2617">
                  <c:v>35.089320000000043</c:v>
                </c:pt>
                <c:pt idx="2618">
                  <c:v>35.62542000000002</c:v>
                </c:pt>
                <c:pt idx="2619">
                  <c:v>35.543600000000026</c:v>
                </c:pt>
                <c:pt idx="2620">
                  <c:v>35.381400000000042</c:v>
                </c:pt>
                <c:pt idx="2621">
                  <c:v>34.657370000000014</c:v>
                </c:pt>
                <c:pt idx="2622">
                  <c:v>35.287400000000048</c:v>
                </c:pt>
                <c:pt idx="2623">
                  <c:v>36.302400000000034</c:v>
                </c:pt>
                <c:pt idx="2624">
                  <c:v>37.2577</c:v>
                </c:pt>
                <c:pt idx="2625">
                  <c:v>37.156150000000025</c:v>
                </c:pt>
                <c:pt idx="2626">
                  <c:v>37.921300000000031</c:v>
                </c:pt>
                <c:pt idx="2627">
                  <c:v>37.685850000000016</c:v>
                </c:pt>
                <c:pt idx="2628">
                  <c:v>38.065700000000049</c:v>
                </c:pt>
                <c:pt idx="2629">
                  <c:v>38.119130000000041</c:v>
                </c:pt>
                <c:pt idx="2630">
                  <c:v>38.902600000000007</c:v>
                </c:pt>
                <c:pt idx="2631">
                  <c:v>37.854640000000018</c:v>
                </c:pt>
                <c:pt idx="2632">
                  <c:v>37.086850000000027</c:v>
                </c:pt>
                <c:pt idx="2633">
                  <c:v>37.879970000000014</c:v>
                </c:pt>
                <c:pt idx="2634">
                  <c:v>38.84023000000002</c:v>
                </c:pt>
                <c:pt idx="2635">
                  <c:v>37.190500000000043</c:v>
                </c:pt>
                <c:pt idx="2636">
                  <c:v>36.623680000000036</c:v>
                </c:pt>
                <c:pt idx="2637">
                  <c:v>37.068140000000028</c:v>
                </c:pt>
                <c:pt idx="2638">
                  <c:v>37.052800000000047</c:v>
                </c:pt>
                <c:pt idx="2639">
                  <c:v>37.836100000000044</c:v>
                </c:pt>
                <c:pt idx="2640">
                  <c:v>37.383360000000039</c:v>
                </c:pt>
                <c:pt idx="2641">
                  <c:v>37.538800000000037</c:v>
                </c:pt>
                <c:pt idx="2642">
                  <c:v>38.811980000000005</c:v>
                </c:pt>
                <c:pt idx="2643">
                  <c:v>38.793540000000007</c:v>
                </c:pt>
                <c:pt idx="2644">
                  <c:v>39.015100000000018</c:v>
                </c:pt>
                <c:pt idx="2645">
                  <c:v>38.227100000000007</c:v>
                </c:pt>
                <c:pt idx="2646">
                  <c:v>38.857799999999997</c:v>
                </c:pt>
                <c:pt idx="2647">
                  <c:v>40.980830000000026</c:v>
                </c:pt>
                <c:pt idx="2648">
                  <c:v>45.370300000000043</c:v>
                </c:pt>
                <c:pt idx="2649">
                  <c:v>41.652550000000019</c:v>
                </c:pt>
                <c:pt idx="2650">
                  <c:v>38.748649999999998</c:v>
                </c:pt>
                <c:pt idx="2651">
                  <c:v>38.993460000000027</c:v>
                </c:pt>
                <c:pt idx="2652">
                  <c:v>38.182430000000011</c:v>
                </c:pt>
                <c:pt idx="2653">
                  <c:v>39.957700000000045</c:v>
                </c:pt>
                <c:pt idx="2654">
                  <c:v>37.209100000000035</c:v>
                </c:pt>
                <c:pt idx="2655">
                  <c:v>36.67953</c:v>
                </c:pt>
                <c:pt idx="2656">
                  <c:v>36.453200000000038</c:v>
                </c:pt>
                <c:pt idx="2657">
                  <c:v>36.099400000000003</c:v>
                </c:pt>
                <c:pt idx="2658">
                  <c:v>36.403440000000046</c:v>
                </c:pt>
                <c:pt idx="2659">
                  <c:v>35.33970000000005</c:v>
                </c:pt>
                <c:pt idx="2660">
                  <c:v>36.059380000000033</c:v>
                </c:pt>
                <c:pt idx="2661">
                  <c:v>35.225340000000017</c:v>
                </c:pt>
                <c:pt idx="2662">
                  <c:v>34.682520000000011</c:v>
                </c:pt>
                <c:pt idx="2663">
                  <c:v>35.863550000000032</c:v>
                </c:pt>
                <c:pt idx="2664">
                  <c:v>35.253320000000031</c:v>
                </c:pt>
                <c:pt idx="2665">
                  <c:v>35.253440000000012</c:v>
                </c:pt>
                <c:pt idx="2666">
                  <c:v>35.166200000000003</c:v>
                </c:pt>
                <c:pt idx="2667">
                  <c:v>35.372250000000008</c:v>
                </c:pt>
                <c:pt idx="2668">
                  <c:v>35.10635000000002</c:v>
                </c:pt>
                <c:pt idx="2669">
                  <c:v>34.578150000000051</c:v>
                </c:pt>
                <c:pt idx="2670">
                  <c:v>35.153470000000027</c:v>
                </c:pt>
                <c:pt idx="2671">
                  <c:v>36.474199999999996</c:v>
                </c:pt>
                <c:pt idx="2672">
                  <c:v>40.281460000000038</c:v>
                </c:pt>
                <c:pt idx="2673">
                  <c:v>36.450829999999996</c:v>
                </c:pt>
                <c:pt idx="2674">
                  <c:v>33.802450000000022</c:v>
                </c:pt>
                <c:pt idx="2675">
                  <c:v>33.945150000000012</c:v>
                </c:pt>
                <c:pt idx="2676">
                  <c:v>34.794579999999996</c:v>
                </c:pt>
                <c:pt idx="2677">
                  <c:v>34.198630000000037</c:v>
                </c:pt>
                <c:pt idx="2678">
                  <c:v>34.460230000000024</c:v>
                </c:pt>
                <c:pt idx="2679">
                  <c:v>33.380330000000015</c:v>
                </c:pt>
                <c:pt idx="2680">
                  <c:v>33.221000000000004</c:v>
                </c:pt>
                <c:pt idx="2681">
                  <c:v>32.458920000000035</c:v>
                </c:pt>
                <c:pt idx="2682">
                  <c:v>33.005150000000015</c:v>
                </c:pt>
                <c:pt idx="2683">
                  <c:v>31.959249999999997</c:v>
                </c:pt>
                <c:pt idx="2684">
                  <c:v>32.295860000000005</c:v>
                </c:pt>
                <c:pt idx="2685">
                  <c:v>32.690940000000012</c:v>
                </c:pt>
                <c:pt idx="2686">
                  <c:v>32.821280000000002</c:v>
                </c:pt>
                <c:pt idx="2687">
                  <c:v>31.606040000000007</c:v>
                </c:pt>
                <c:pt idx="2688">
                  <c:v>31.750240000000019</c:v>
                </c:pt>
                <c:pt idx="2689">
                  <c:v>31.197170000000028</c:v>
                </c:pt>
                <c:pt idx="2690">
                  <c:v>32.411069999999995</c:v>
                </c:pt>
                <c:pt idx="2691">
                  <c:v>32.619600000000048</c:v>
                </c:pt>
                <c:pt idx="2692">
                  <c:v>32.305900000000008</c:v>
                </c:pt>
                <c:pt idx="2693">
                  <c:v>32.285420000000045</c:v>
                </c:pt>
                <c:pt idx="2694">
                  <c:v>33.170530000000042</c:v>
                </c:pt>
                <c:pt idx="2695">
                  <c:v>34.595200000000034</c:v>
                </c:pt>
                <c:pt idx="2696">
                  <c:v>36.192250000000001</c:v>
                </c:pt>
                <c:pt idx="2697">
                  <c:v>33.625050000000044</c:v>
                </c:pt>
                <c:pt idx="2698">
                  <c:v>33.264250000000004</c:v>
                </c:pt>
                <c:pt idx="2699">
                  <c:v>32.554130000000043</c:v>
                </c:pt>
                <c:pt idx="2700">
                  <c:v>33.215200000000038</c:v>
                </c:pt>
                <c:pt idx="2701">
                  <c:v>33.096060000000023</c:v>
                </c:pt>
                <c:pt idx="2702">
                  <c:v>32.962800000000016</c:v>
                </c:pt>
                <c:pt idx="2703">
                  <c:v>32.387630000000001</c:v>
                </c:pt>
                <c:pt idx="2704">
                  <c:v>31.919300000000021</c:v>
                </c:pt>
                <c:pt idx="2705">
                  <c:v>31.233670000000018</c:v>
                </c:pt>
                <c:pt idx="2706">
                  <c:v>31.209040000000016</c:v>
                </c:pt>
                <c:pt idx="2707">
                  <c:v>31.170200000000023</c:v>
                </c:pt>
                <c:pt idx="2708">
                  <c:v>30.685000000000002</c:v>
                </c:pt>
                <c:pt idx="2709">
                  <c:v>31.089140000000043</c:v>
                </c:pt>
                <c:pt idx="2710">
                  <c:v>30.929830000000038</c:v>
                </c:pt>
                <c:pt idx="2711">
                  <c:v>31.751670000000047</c:v>
                </c:pt>
                <c:pt idx="2712">
                  <c:v>30.944150000000036</c:v>
                </c:pt>
                <c:pt idx="2713">
                  <c:v>30.980920000000026</c:v>
                </c:pt>
                <c:pt idx="2714">
                  <c:v>30.846580000000017</c:v>
                </c:pt>
                <c:pt idx="2715">
                  <c:v>30.536429999999996</c:v>
                </c:pt>
                <c:pt idx="2716">
                  <c:v>30.675600000000031</c:v>
                </c:pt>
                <c:pt idx="2717">
                  <c:v>30.801000000000045</c:v>
                </c:pt>
                <c:pt idx="2718">
                  <c:v>31.694760000000031</c:v>
                </c:pt>
                <c:pt idx="2719">
                  <c:v>32.215599999999995</c:v>
                </c:pt>
                <c:pt idx="2720">
                  <c:v>32.67697000000004</c:v>
                </c:pt>
                <c:pt idx="2721">
                  <c:v>32.134100000000046</c:v>
                </c:pt>
                <c:pt idx="2722">
                  <c:v>31.544340000000034</c:v>
                </c:pt>
                <c:pt idx="2723">
                  <c:v>31.272800000000018</c:v>
                </c:pt>
                <c:pt idx="2724">
                  <c:v>31.345180000000028</c:v>
                </c:pt>
                <c:pt idx="2725">
                  <c:v>31.32937000000004</c:v>
                </c:pt>
                <c:pt idx="2726">
                  <c:v>31.248469999999998</c:v>
                </c:pt>
                <c:pt idx="2727">
                  <c:v>30.705650000000048</c:v>
                </c:pt>
                <c:pt idx="2728">
                  <c:v>30.474480000000028</c:v>
                </c:pt>
                <c:pt idx="2729">
                  <c:v>30.213980000000049</c:v>
                </c:pt>
                <c:pt idx="2730">
                  <c:v>30.158350000000041</c:v>
                </c:pt>
                <c:pt idx="2731">
                  <c:v>30.078240000000051</c:v>
                </c:pt>
                <c:pt idx="2732">
                  <c:v>30.307820000000049</c:v>
                </c:pt>
                <c:pt idx="2733">
                  <c:v>30.43792000000002</c:v>
                </c:pt>
                <c:pt idx="2734">
                  <c:v>30.141600000000039</c:v>
                </c:pt>
                <c:pt idx="2735">
                  <c:v>30.314300000000003</c:v>
                </c:pt>
                <c:pt idx="2736">
                  <c:v>30.020200000000045</c:v>
                </c:pt>
                <c:pt idx="2737">
                  <c:v>29.779660000000035</c:v>
                </c:pt>
                <c:pt idx="2738">
                  <c:v>29.614599999999996</c:v>
                </c:pt>
                <c:pt idx="2739">
                  <c:v>29.453880000000026</c:v>
                </c:pt>
                <c:pt idx="2740">
                  <c:v>29.343870000000038</c:v>
                </c:pt>
                <c:pt idx="2741">
                  <c:v>29.404320000000041</c:v>
                </c:pt>
                <c:pt idx="2742">
                  <c:v>30.185480000000041</c:v>
                </c:pt>
                <c:pt idx="2743">
                  <c:v>30.770560000000046</c:v>
                </c:pt>
                <c:pt idx="2744">
                  <c:v>31.546170000000018</c:v>
                </c:pt>
                <c:pt idx="2745">
                  <c:v>32.185400000000016</c:v>
                </c:pt>
                <c:pt idx="2746">
                  <c:v>30.607780000000048</c:v>
                </c:pt>
                <c:pt idx="2747">
                  <c:v>29.48983000000004</c:v>
                </c:pt>
                <c:pt idx="2748">
                  <c:v>30.130359999999996</c:v>
                </c:pt>
                <c:pt idx="2749">
                  <c:v>30.235700000000008</c:v>
                </c:pt>
                <c:pt idx="2750">
                  <c:v>30.219400000000007</c:v>
                </c:pt>
                <c:pt idx="2751">
                  <c:v>29.626670000000047</c:v>
                </c:pt>
                <c:pt idx="2752">
                  <c:v>29.388599999999997</c:v>
                </c:pt>
                <c:pt idx="2753">
                  <c:v>29.330560000000048</c:v>
                </c:pt>
                <c:pt idx="2754">
                  <c:v>29.170220000000029</c:v>
                </c:pt>
                <c:pt idx="2755">
                  <c:v>28.799900000000036</c:v>
                </c:pt>
                <c:pt idx="2756">
                  <c:v>28.548670000000016</c:v>
                </c:pt>
                <c:pt idx="2757">
                  <c:v>28.909450000000049</c:v>
                </c:pt>
                <c:pt idx="2758">
                  <c:v>29.350700000000018</c:v>
                </c:pt>
                <c:pt idx="2759">
                  <c:v>29.162840000000017</c:v>
                </c:pt>
                <c:pt idx="2760">
                  <c:v>28.757800000000032</c:v>
                </c:pt>
                <c:pt idx="2761">
                  <c:v>28.988850000000014</c:v>
                </c:pt>
                <c:pt idx="2762">
                  <c:v>28.275700000000029</c:v>
                </c:pt>
                <c:pt idx="2763">
                  <c:v>28.82806000000005</c:v>
                </c:pt>
                <c:pt idx="2764">
                  <c:v>28.152950000000033</c:v>
                </c:pt>
                <c:pt idx="2765">
                  <c:v>28.002300000000048</c:v>
                </c:pt>
                <c:pt idx="2766">
                  <c:v>29.268460000000005</c:v>
                </c:pt>
                <c:pt idx="2767">
                  <c:v>29.433620000000019</c:v>
                </c:pt>
                <c:pt idx="2768">
                  <c:v>29.565850000000012</c:v>
                </c:pt>
                <c:pt idx="2769">
                  <c:v>29.724360000000047</c:v>
                </c:pt>
                <c:pt idx="2770">
                  <c:v>29.211400000000026</c:v>
                </c:pt>
                <c:pt idx="2771">
                  <c:v>29.417200000000037</c:v>
                </c:pt>
                <c:pt idx="2772">
                  <c:v>29.59110000000004</c:v>
                </c:pt>
                <c:pt idx="2773">
                  <c:v>29.229880000000037</c:v>
                </c:pt>
                <c:pt idx="2774">
                  <c:v>29.211850000000027</c:v>
                </c:pt>
                <c:pt idx="2775">
                  <c:v>29.385130000000004</c:v>
                </c:pt>
                <c:pt idx="2776">
                  <c:v>29.071920000000034</c:v>
                </c:pt>
                <c:pt idx="2777">
                  <c:v>30.201530000000048</c:v>
                </c:pt>
                <c:pt idx="2778">
                  <c:v>30.759940000000029</c:v>
                </c:pt>
                <c:pt idx="2779">
                  <c:v>31.015160000000037</c:v>
                </c:pt>
                <c:pt idx="2780">
                  <c:v>30.362729999999999</c:v>
                </c:pt>
                <c:pt idx="2781">
                  <c:v>31.246450000000038</c:v>
                </c:pt>
                <c:pt idx="2782">
                  <c:v>30.87823000000003</c:v>
                </c:pt>
                <c:pt idx="2783">
                  <c:v>31.226650000000006</c:v>
                </c:pt>
                <c:pt idx="2784">
                  <c:v>31.580399999999997</c:v>
                </c:pt>
                <c:pt idx="2785">
                  <c:v>31.434200000000033</c:v>
                </c:pt>
                <c:pt idx="2786">
                  <c:v>31.299250000000029</c:v>
                </c:pt>
                <c:pt idx="2787">
                  <c:v>31.494470000000035</c:v>
                </c:pt>
                <c:pt idx="2788">
                  <c:v>31.254900000000021</c:v>
                </c:pt>
                <c:pt idx="2789">
                  <c:v>30.987660000000005</c:v>
                </c:pt>
                <c:pt idx="2790">
                  <c:v>31.345330000000047</c:v>
                </c:pt>
                <c:pt idx="2791">
                  <c:v>32.436900000000037</c:v>
                </c:pt>
                <c:pt idx="2792">
                  <c:v>32.307299999999998</c:v>
                </c:pt>
                <c:pt idx="2793">
                  <c:v>32.044200000000046</c:v>
                </c:pt>
                <c:pt idx="2794">
                  <c:v>31.207940000000008</c:v>
                </c:pt>
                <c:pt idx="2795">
                  <c:v>30.868800000000022</c:v>
                </c:pt>
                <c:pt idx="2796">
                  <c:v>30.561599999999999</c:v>
                </c:pt>
                <c:pt idx="2797">
                  <c:v>29.999380000000031</c:v>
                </c:pt>
                <c:pt idx="2798">
                  <c:v>30.142200000000003</c:v>
                </c:pt>
                <c:pt idx="2799">
                  <c:v>29.646230000000003</c:v>
                </c:pt>
                <c:pt idx="2800">
                  <c:v>29.397850000000005</c:v>
                </c:pt>
                <c:pt idx="2801">
                  <c:v>29.201200000000028</c:v>
                </c:pt>
                <c:pt idx="2802">
                  <c:v>28.846060000000023</c:v>
                </c:pt>
                <c:pt idx="2803">
                  <c:v>28.508450000000039</c:v>
                </c:pt>
                <c:pt idx="2804">
                  <c:v>28.437980000000039</c:v>
                </c:pt>
                <c:pt idx="2805">
                  <c:v>28.847680000000025</c:v>
                </c:pt>
                <c:pt idx="2806">
                  <c:v>28.954830000000015</c:v>
                </c:pt>
                <c:pt idx="2807">
                  <c:v>28.9452</c:v>
                </c:pt>
                <c:pt idx="2808">
                  <c:v>28.87360000000001</c:v>
                </c:pt>
                <c:pt idx="2809">
                  <c:v>29.488760000000013</c:v>
                </c:pt>
                <c:pt idx="2810">
                  <c:v>29.850729999999999</c:v>
                </c:pt>
                <c:pt idx="2811">
                  <c:v>29.548820000000035</c:v>
                </c:pt>
                <c:pt idx="2812">
                  <c:v>29.609800000000007</c:v>
                </c:pt>
                <c:pt idx="2813">
                  <c:v>29.63366000000002</c:v>
                </c:pt>
                <c:pt idx="2814">
                  <c:v>31.823050000000023</c:v>
                </c:pt>
                <c:pt idx="2815">
                  <c:v>31.782399999999996</c:v>
                </c:pt>
                <c:pt idx="2816">
                  <c:v>32.196439999999996</c:v>
                </c:pt>
                <c:pt idx="2817">
                  <c:v>30.943050000000028</c:v>
                </c:pt>
                <c:pt idx="2818">
                  <c:v>31.142269999999996</c:v>
                </c:pt>
                <c:pt idx="2819">
                  <c:v>31.439999999999998</c:v>
                </c:pt>
                <c:pt idx="2820">
                  <c:v>31.603450000000009</c:v>
                </c:pt>
                <c:pt idx="2821">
                  <c:v>31.618250000000046</c:v>
                </c:pt>
                <c:pt idx="2822">
                  <c:v>31.563350000000014</c:v>
                </c:pt>
                <c:pt idx="2823">
                  <c:v>31.511300000000006</c:v>
                </c:pt>
                <c:pt idx="2824">
                  <c:v>31.45920000000001</c:v>
                </c:pt>
                <c:pt idx="2825">
                  <c:v>31.221030000000042</c:v>
                </c:pt>
                <c:pt idx="2826">
                  <c:v>31.174200000000042</c:v>
                </c:pt>
                <c:pt idx="2827">
                  <c:v>30.666470000000004</c:v>
                </c:pt>
                <c:pt idx="2828">
                  <c:v>30.199430000000007</c:v>
                </c:pt>
                <c:pt idx="2829">
                  <c:v>29.86650000000003</c:v>
                </c:pt>
                <c:pt idx="2830">
                  <c:v>29.973780000000033</c:v>
                </c:pt>
                <c:pt idx="2831">
                  <c:v>30.269130000000018</c:v>
                </c:pt>
                <c:pt idx="2832">
                  <c:v>30.026570000000049</c:v>
                </c:pt>
                <c:pt idx="2833">
                  <c:v>29.9726</c:v>
                </c:pt>
                <c:pt idx="2834">
                  <c:v>29.95034000000004</c:v>
                </c:pt>
                <c:pt idx="2835">
                  <c:v>29.863150000000019</c:v>
                </c:pt>
                <c:pt idx="2836">
                  <c:v>28.976500000000044</c:v>
                </c:pt>
                <c:pt idx="2837">
                  <c:v>28.619500000000016</c:v>
                </c:pt>
                <c:pt idx="2838">
                  <c:v>30.796400000000006</c:v>
                </c:pt>
                <c:pt idx="2839">
                  <c:v>30.958250000000021</c:v>
                </c:pt>
                <c:pt idx="2840">
                  <c:v>30.191130000000044</c:v>
                </c:pt>
                <c:pt idx="2841">
                  <c:v>30.133140000000026</c:v>
                </c:pt>
                <c:pt idx="2842">
                  <c:v>30.789670000000001</c:v>
                </c:pt>
                <c:pt idx="2843">
                  <c:v>30.921100000000024</c:v>
                </c:pt>
                <c:pt idx="2844">
                  <c:v>30.999230000000011</c:v>
                </c:pt>
                <c:pt idx="2845">
                  <c:v>31.073480000000018</c:v>
                </c:pt>
                <c:pt idx="2846">
                  <c:v>31.141440000000046</c:v>
                </c:pt>
                <c:pt idx="2847">
                  <c:v>31.198450000000037</c:v>
                </c:pt>
                <c:pt idx="2848">
                  <c:v>31.245870000000025</c:v>
                </c:pt>
                <c:pt idx="2849">
                  <c:v>31.287440000000004</c:v>
                </c:pt>
                <c:pt idx="2850">
                  <c:v>31.329200000000014</c:v>
                </c:pt>
                <c:pt idx="2851">
                  <c:v>31.368100000000027</c:v>
                </c:pt>
                <c:pt idx="2852">
                  <c:v>31.403960000000041</c:v>
                </c:pt>
                <c:pt idx="2853">
                  <c:v>30.909270000000049</c:v>
                </c:pt>
                <c:pt idx="2854">
                  <c:v>30.565820000000031</c:v>
                </c:pt>
                <c:pt idx="2855">
                  <c:v>30.410030000000006</c:v>
                </c:pt>
                <c:pt idx="2856">
                  <c:v>30.153700000000015</c:v>
                </c:pt>
                <c:pt idx="2857">
                  <c:v>30.121360000000038</c:v>
                </c:pt>
                <c:pt idx="2858">
                  <c:v>30.377650000000017</c:v>
                </c:pt>
                <c:pt idx="2859">
                  <c:v>30.76794000000001</c:v>
                </c:pt>
                <c:pt idx="2860">
                  <c:v>31.05740000000003</c:v>
                </c:pt>
                <c:pt idx="2861">
                  <c:v>30.224420000000009</c:v>
                </c:pt>
                <c:pt idx="2862">
                  <c:v>31.381799999999998</c:v>
                </c:pt>
                <c:pt idx="2863">
                  <c:v>31.593130000000031</c:v>
                </c:pt>
                <c:pt idx="2864">
                  <c:v>31.07668000000001</c:v>
                </c:pt>
                <c:pt idx="2865">
                  <c:v>31.345270000000028</c:v>
                </c:pt>
                <c:pt idx="2866">
                  <c:v>31.509330000000034</c:v>
                </c:pt>
                <c:pt idx="2867">
                  <c:v>31.558130000000006</c:v>
                </c:pt>
                <c:pt idx="2868">
                  <c:v>31.624050000000011</c:v>
                </c:pt>
                <c:pt idx="2869">
                  <c:v>31.700400000000002</c:v>
                </c:pt>
                <c:pt idx="2870">
                  <c:v>31.789500000000032</c:v>
                </c:pt>
                <c:pt idx="2871">
                  <c:v>31.894830000000013</c:v>
                </c:pt>
                <c:pt idx="2872">
                  <c:v>32.012780000000021</c:v>
                </c:pt>
                <c:pt idx="2873">
                  <c:v>32.143460000000005</c:v>
                </c:pt>
                <c:pt idx="2874">
                  <c:v>32.266230000000007</c:v>
                </c:pt>
                <c:pt idx="2875">
                  <c:v>32.385550000000023</c:v>
                </c:pt>
                <c:pt idx="2876">
                  <c:v>32.492670000000032</c:v>
                </c:pt>
                <c:pt idx="2877">
                  <c:v>32.560879999999997</c:v>
                </c:pt>
                <c:pt idx="2878">
                  <c:v>31.882870000000025</c:v>
                </c:pt>
                <c:pt idx="2879">
                  <c:v>31.322100000000034</c:v>
                </c:pt>
                <c:pt idx="2880">
                  <c:v>31.064260000000047</c:v>
                </c:pt>
                <c:pt idx="2881">
                  <c:v>31.657900000000041</c:v>
                </c:pt>
                <c:pt idx="2882">
                  <c:v>31.377900000000011</c:v>
                </c:pt>
                <c:pt idx="2883">
                  <c:v>29.987480000000005</c:v>
                </c:pt>
                <c:pt idx="2884">
                  <c:v>30.973720000000014</c:v>
                </c:pt>
                <c:pt idx="2885">
                  <c:v>30.226620000000025</c:v>
                </c:pt>
                <c:pt idx="2886">
                  <c:v>30.923800000000028</c:v>
                </c:pt>
                <c:pt idx="2887">
                  <c:v>31.274470000000008</c:v>
                </c:pt>
                <c:pt idx="2888">
                  <c:v>31.788420000000031</c:v>
                </c:pt>
                <c:pt idx="2889">
                  <c:v>32.82140000000004</c:v>
                </c:pt>
                <c:pt idx="2890">
                  <c:v>32.78018000000003</c:v>
                </c:pt>
                <c:pt idx="2891">
                  <c:v>33.094230000000039</c:v>
                </c:pt>
                <c:pt idx="2892">
                  <c:v>33.189200000000028</c:v>
                </c:pt>
                <c:pt idx="2893">
                  <c:v>33.056450000000041</c:v>
                </c:pt>
                <c:pt idx="2894">
                  <c:v>32.916899999999998</c:v>
                </c:pt>
                <c:pt idx="2895">
                  <c:v>32.212240000000008</c:v>
                </c:pt>
                <c:pt idx="2896">
                  <c:v>32.267020000000002</c:v>
                </c:pt>
                <c:pt idx="2897">
                  <c:v>32.577400000000011</c:v>
                </c:pt>
                <c:pt idx="2898">
                  <c:v>32.600459999999998</c:v>
                </c:pt>
                <c:pt idx="2899">
                  <c:v>32.824330000000032</c:v>
                </c:pt>
                <c:pt idx="2900">
                  <c:v>32.145930000000021</c:v>
                </c:pt>
                <c:pt idx="2901">
                  <c:v>32.371669999999995</c:v>
                </c:pt>
                <c:pt idx="2902">
                  <c:v>32.208860000000016</c:v>
                </c:pt>
                <c:pt idx="2903">
                  <c:v>42.744780000000048</c:v>
                </c:pt>
                <c:pt idx="2904">
                  <c:v>32.678520000000049</c:v>
                </c:pt>
                <c:pt idx="2905">
                  <c:v>32.456600000000037</c:v>
                </c:pt>
                <c:pt idx="2906">
                  <c:v>32.424800000000005</c:v>
                </c:pt>
                <c:pt idx="2907">
                  <c:v>32.643850000000043</c:v>
                </c:pt>
                <c:pt idx="2908">
                  <c:v>32.747250000000008</c:v>
                </c:pt>
                <c:pt idx="2909">
                  <c:v>32.812220000000025</c:v>
                </c:pt>
                <c:pt idx="2910">
                  <c:v>32.840700000000027</c:v>
                </c:pt>
                <c:pt idx="2911">
                  <c:v>32.864530000000002</c:v>
                </c:pt>
                <c:pt idx="2912">
                  <c:v>32.924740000000043</c:v>
                </c:pt>
                <c:pt idx="2913">
                  <c:v>33.021230000000003</c:v>
                </c:pt>
                <c:pt idx="2914">
                  <c:v>33.152370000000019</c:v>
                </c:pt>
                <c:pt idx="2915">
                  <c:v>33.322840000000042</c:v>
                </c:pt>
                <c:pt idx="2916">
                  <c:v>33.554500000000019</c:v>
                </c:pt>
                <c:pt idx="2917">
                  <c:v>33.849660000000029</c:v>
                </c:pt>
                <c:pt idx="2918">
                  <c:v>34.200000000000045</c:v>
                </c:pt>
                <c:pt idx="2919">
                  <c:v>34.557640000000049</c:v>
                </c:pt>
                <c:pt idx="2920">
                  <c:v>34.91918000000004</c:v>
                </c:pt>
                <c:pt idx="2921">
                  <c:v>35.230999999999995</c:v>
                </c:pt>
                <c:pt idx="2922">
                  <c:v>35.511700000000019</c:v>
                </c:pt>
                <c:pt idx="2923">
                  <c:v>35.778380000000027</c:v>
                </c:pt>
                <c:pt idx="2924">
                  <c:v>36.036000000000001</c:v>
                </c:pt>
                <c:pt idx="2925">
                  <c:v>36.266660000000002</c:v>
                </c:pt>
                <c:pt idx="2926">
                  <c:v>36.466550000000041</c:v>
                </c:pt>
                <c:pt idx="2927">
                  <c:v>36.635370000000023</c:v>
                </c:pt>
                <c:pt idx="2928">
                  <c:v>36.76400000000001</c:v>
                </c:pt>
                <c:pt idx="2929">
                  <c:v>36.854150000000004</c:v>
                </c:pt>
                <c:pt idx="2930">
                  <c:v>36.941520000000025</c:v>
                </c:pt>
                <c:pt idx="2931">
                  <c:v>37.074700000000007</c:v>
                </c:pt>
                <c:pt idx="2932">
                  <c:v>37.259240000000034</c:v>
                </c:pt>
                <c:pt idx="2933">
                  <c:v>37.461900000000014</c:v>
                </c:pt>
                <c:pt idx="2934">
                  <c:v>37.58605</c:v>
                </c:pt>
                <c:pt idx="2935">
                  <c:v>37.632400000000018</c:v>
                </c:pt>
                <c:pt idx="2936">
                  <c:v>37.609100000000012</c:v>
                </c:pt>
                <c:pt idx="2937">
                  <c:v>37.534019999999998</c:v>
                </c:pt>
                <c:pt idx="2938">
                  <c:v>37.407100000000014</c:v>
                </c:pt>
                <c:pt idx="2939">
                  <c:v>37.265300000000025</c:v>
                </c:pt>
                <c:pt idx="2940">
                  <c:v>37.170680000000004</c:v>
                </c:pt>
                <c:pt idx="2941">
                  <c:v>37.114920000000041</c:v>
                </c:pt>
                <c:pt idx="2942">
                  <c:v>37.096060000000023</c:v>
                </c:pt>
                <c:pt idx="2943">
                  <c:v>37.099730000000022</c:v>
                </c:pt>
                <c:pt idx="2944">
                  <c:v>37.127200000000016</c:v>
                </c:pt>
                <c:pt idx="2945">
                  <c:v>37.16357000000005</c:v>
                </c:pt>
                <c:pt idx="2946">
                  <c:v>37.195280000000025</c:v>
                </c:pt>
                <c:pt idx="2947">
                  <c:v>37.223929999999996</c:v>
                </c:pt>
                <c:pt idx="2948">
                  <c:v>37.24290000000002</c:v>
                </c:pt>
                <c:pt idx="2949">
                  <c:v>37.263360000000034</c:v>
                </c:pt>
                <c:pt idx="2950">
                  <c:v>37.288319999999999</c:v>
                </c:pt>
                <c:pt idx="2951">
                  <c:v>37.314450000000022</c:v>
                </c:pt>
                <c:pt idx="2952">
                  <c:v>37.334680000000048</c:v>
                </c:pt>
                <c:pt idx="2953">
                  <c:v>37.355250000000012</c:v>
                </c:pt>
                <c:pt idx="2954">
                  <c:v>37.334440000000029</c:v>
                </c:pt>
                <c:pt idx="2955">
                  <c:v>37.234920000000045</c:v>
                </c:pt>
                <c:pt idx="2956">
                  <c:v>37.056570000000022</c:v>
                </c:pt>
                <c:pt idx="2957">
                  <c:v>36.862900000000025</c:v>
                </c:pt>
                <c:pt idx="2958">
                  <c:v>36.751340000000027</c:v>
                </c:pt>
                <c:pt idx="2959">
                  <c:v>36.710660000000018</c:v>
                </c:pt>
                <c:pt idx="2960">
                  <c:v>36.729000000000042</c:v>
                </c:pt>
                <c:pt idx="2961">
                  <c:v>36.762870000000021</c:v>
                </c:pt>
                <c:pt idx="2962">
                  <c:v>36.806939999999997</c:v>
                </c:pt>
                <c:pt idx="2963">
                  <c:v>36.854150000000004</c:v>
                </c:pt>
                <c:pt idx="2964">
                  <c:v>36.88488000000001</c:v>
                </c:pt>
                <c:pt idx="2965">
                  <c:v>36.895700000000033</c:v>
                </c:pt>
                <c:pt idx="2966">
                  <c:v>36.887720000000002</c:v>
                </c:pt>
                <c:pt idx="2967">
                  <c:v>36.852779999999996</c:v>
                </c:pt>
                <c:pt idx="2968">
                  <c:v>36.787440000000004</c:v>
                </c:pt>
                <c:pt idx="2969">
                  <c:v>36.737360000000024</c:v>
                </c:pt>
                <c:pt idx="2970">
                  <c:v>36.741240000000005</c:v>
                </c:pt>
                <c:pt idx="2971">
                  <c:v>36.805319999999995</c:v>
                </c:pt>
                <c:pt idx="2972">
                  <c:v>36.890340000000037</c:v>
                </c:pt>
                <c:pt idx="2973">
                  <c:v>36.91482000000002</c:v>
                </c:pt>
                <c:pt idx="2974">
                  <c:v>36.871030000000019</c:v>
                </c:pt>
                <c:pt idx="2975">
                  <c:v>36.793080000000032</c:v>
                </c:pt>
                <c:pt idx="2976">
                  <c:v>36.712060000000008</c:v>
                </c:pt>
                <c:pt idx="2977">
                  <c:v>36.622860000000003</c:v>
                </c:pt>
                <c:pt idx="2978">
                  <c:v>36.564999999999998</c:v>
                </c:pt>
                <c:pt idx="2979">
                  <c:v>36.575600000000009</c:v>
                </c:pt>
                <c:pt idx="2980">
                  <c:v>36.661280000000033</c:v>
                </c:pt>
                <c:pt idx="2981">
                  <c:v>36.78630000000004</c:v>
                </c:pt>
                <c:pt idx="2982">
                  <c:v>36.870300000000043</c:v>
                </c:pt>
                <c:pt idx="2983">
                  <c:v>36.906150000000025</c:v>
                </c:pt>
                <c:pt idx="2984">
                  <c:v>36.92437000000001</c:v>
                </c:pt>
                <c:pt idx="2985">
                  <c:v>36.953300000000013</c:v>
                </c:pt>
                <c:pt idx="2986">
                  <c:v>36.993200000000002</c:v>
                </c:pt>
                <c:pt idx="2987">
                  <c:v>37.053280000000029</c:v>
                </c:pt>
                <c:pt idx="2988">
                  <c:v>37.146900000000016</c:v>
                </c:pt>
                <c:pt idx="2989">
                  <c:v>37.277030000000025</c:v>
                </c:pt>
                <c:pt idx="2990">
                  <c:v>37.426780000000008</c:v>
                </c:pt>
                <c:pt idx="2991">
                  <c:v>37.579679999999996</c:v>
                </c:pt>
                <c:pt idx="2992">
                  <c:v>37.739160000000027</c:v>
                </c:pt>
                <c:pt idx="2993">
                  <c:v>37.870750000000044</c:v>
                </c:pt>
                <c:pt idx="2994">
                  <c:v>37.912599999999998</c:v>
                </c:pt>
                <c:pt idx="2995">
                  <c:v>37.871800000000007</c:v>
                </c:pt>
                <c:pt idx="2996">
                  <c:v>37.791500000000042</c:v>
                </c:pt>
                <c:pt idx="2997">
                  <c:v>37.726680000000044</c:v>
                </c:pt>
                <c:pt idx="2998">
                  <c:v>37.673580000000015</c:v>
                </c:pt>
                <c:pt idx="2999">
                  <c:v>37.639280000000042</c:v>
                </c:pt>
                <c:pt idx="3000">
                  <c:v>37.635829999999999</c:v>
                </c:pt>
                <c:pt idx="3001">
                  <c:v>37.669920000000047</c:v>
                </c:pt>
                <c:pt idx="3002">
                  <c:v>37.719870000000014</c:v>
                </c:pt>
                <c:pt idx="3003">
                  <c:v>37.752160000000003</c:v>
                </c:pt>
                <c:pt idx="3004">
                  <c:v>37.763450000000034</c:v>
                </c:pt>
                <c:pt idx="3005">
                  <c:v>37.765830000000051</c:v>
                </c:pt>
                <c:pt idx="3006">
                  <c:v>37.786370000000034</c:v>
                </c:pt>
                <c:pt idx="3007">
                  <c:v>37.824600000000032</c:v>
                </c:pt>
                <c:pt idx="3008">
                  <c:v>37.880269999999996</c:v>
                </c:pt>
                <c:pt idx="3009">
                  <c:v>37.951930000000004</c:v>
                </c:pt>
                <c:pt idx="3010">
                  <c:v>38.037070000000028</c:v>
                </c:pt>
                <c:pt idx="3011">
                  <c:v>38.116360000000043</c:v>
                </c:pt>
                <c:pt idx="3012">
                  <c:v>38.137480000000039</c:v>
                </c:pt>
                <c:pt idx="3013">
                  <c:v>38.098080000000039</c:v>
                </c:pt>
                <c:pt idx="3014">
                  <c:v>38.035180000000025</c:v>
                </c:pt>
                <c:pt idx="3015">
                  <c:v>37.975200000000029</c:v>
                </c:pt>
                <c:pt idx="3016">
                  <c:v>37.917169999999999</c:v>
                </c:pt>
                <c:pt idx="3017">
                  <c:v>37.876550000000009</c:v>
                </c:pt>
                <c:pt idx="3018">
                  <c:v>37.88190000000003</c:v>
                </c:pt>
                <c:pt idx="3019">
                  <c:v>37.934840000000008</c:v>
                </c:pt>
                <c:pt idx="3020">
                  <c:v>38.029870000000017</c:v>
                </c:pt>
                <c:pt idx="3021">
                  <c:v>38.153440000000046</c:v>
                </c:pt>
                <c:pt idx="3022">
                  <c:v>38.307730000000049</c:v>
                </c:pt>
                <c:pt idx="3023">
                  <c:v>38.477380000000039</c:v>
                </c:pt>
                <c:pt idx="3024">
                  <c:v>38.638570000000016</c:v>
                </c:pt>
                <c:pt idx="3025">
                  <c:v>38.791680000000042</c:v>
                </c:pt>
                <c:pt idx="3026">
                  <c:v>38.938130000000001</c:v>
                </c:pt>
                <c:pt idx="3027">
                  <c:v>39.071920000000034</c:v>
                </c:pt>
                <c:pt idx="3028">
                  <c:v>39.191640000000007</c:v>
                </c:pt>
                <c:pt idx="3029">
                  <c:v>39.300100000000043</c:v>
                </c:pt>
                <c:pt idx="3030">
                  <c:v>39.392970000000048</c:v>
                </c:pt>
                <c:pt idx="3031">
                  <c:v>39.468960000000038</c:v>
                </c:pt>
                <c:pt idx="3032">
                  <c:v>39.524069999999995</c:v>
                </c:pt>
                <c:pt idx="3033">
                  <c:v>39.552970000000016</c:v>
                </c:pt>
                <c:pt idx="3034">
                  <c:v>39.55767000000003</c:v>
                </c:pt>
                <c:pt idx="3035">
                  <c:v>39.540770000000009</c:v>
                </c:pt>
                <c:pt idx="3036">
                  <c:v>39.513000000000034</c:v>
                </c:pt>
                <c:pt idx="3037">
                  <c:v>39.478170000000034</c:v>
                </c:pt>
                <c:pt idx="3038">
                  <c:v>39.433400000000006</c:v>
                </c:pt>
                <c:pt idx="3039">
                  <c:v>39.376460000000009</c:v>
                </c:pt>
                <c:pt idx="3040">
                  <c:v>39.306240000000003</c:v>
                </c:pt>
                <c:pt idx="3041">
                  <c:v>39.228499999999997</c:v>
                </c:pt>
                <c:pt idx="3042">
                  <c:v>39.133600000000001</c:v>
                </c:pt>
                <c:pt idx="3043">
                  <c:v>39.024200000000008</c:v>
                </c:pt>
                <c:pt idx="3044">
                  <c:v>38.899560000000008</c:v>
                </c:pt>
                <c:pt idx="3045">
                  <c:v>38.756250000000023</c:v>
                </c:pt>
                <c:pt idx="3046">
                  <c:v>38.593770000000006</c:v>
                </c:pt>
                <c:pt idx="3047">
                  <c:v>38.414360000000045</c:v>
                </c:pt>
                <c:pt idx="3048">
                  <c:v>38.206960000000038</c:v>
                </c:pt>
                <c:pt idx="3049">
                  <c:v>37.970640000000003</c:v>
                </c:pt>
                <c:pt idx="3050">
                  <c:v>37.715050000000019</c:v>
                </c:pt>
                <c:pt idx="3051">
                  <c:v>37.452570000000037</c:v>
                </c:pt>
                <c:pt idx="3052">
                  <c:v>37.180800000000033</c:v>
                </c:pt>
                <c:pt idx="3053">
                  <c:v>36.914500000000032</c:v>
                </c:pt>
                <c:pt idx="3054">
                  <c:v>36.67855000000003</c:v>
                </c:pt>
                <c:pt idx="3055">
                  <c:v>36.468650000000025</c:v>
                </c:pt>
                <c:pt idx="3056">
                  <c:v>36.311300000000017</c:v>
                </c:pt>
                <c:pt idx="3057">
                  <c:v>36.234300000000019</c:v>
                </c:pt>
                <c:pt idx="3058">
                  <c:v>36.242060000000038</c:v>
                </c:pt>
                <c:pt idx="3059">
                  <c:v>36.333520000000021</c:v>
                </c:pt>
                <c:pt idx="3060">
                  <c:v>36.489100000000008</c:v>
                </c:pt>
                <c:pt idx="3061">
                  <c:v>36.706479999999999</c:v>
                </c:pt>
                <c:pt idx="3062">
                  <c:v>36.96243000000004</c:v>
                </c:pt>
                <c:pt idx="3063">
                  <c:v>37.228600000000029</c:v>
                </c:pt>
                <c:pt idx="3064">
                  <c:v>37.503350000000012</c:v>
                </c:pt>
                <c:pt idx="3065">
                  <c:v>37.771540000000016</c:v>
                </c:pt>
                <c:pt idx="3066">
                  <c:v>38.01284000000004</c:v>
                </c:pt>
                <c:pt idx="3067">
                  <c:v>38.228880000000004</c:v>
                </c:pt>
                <c:pt idx="3068">
                  <c:v>38.413000000000011</c:v>
                </c:pt>
                <c:pt idx="3069">
                  <c:v>38.567400000000021</c:v>
                </c:pt>
                <c:pt idx="3070">
                  <c:v>38.692319999999995</c:v>
                </c:pt>
                <c:pt idx="3071">
                  <c:v>38.795650000000023</c:v>
                </c:pt>
                <c:pt idx="3072">
                  <c:v>38.886160000000018</c:v>
                </c:pt>
                <c:pt idx="3073">
                  <c:v>38.968070000000012</c:v>
                </c:pt>
                <c:pt idx="3074">
                  <c:v>39.042079999999999</c:v>
                </c:pt>
                <c:pt idx="3075">
                  <c:v>39.118250000000046</c:v>
                </c:pt>
                <c:pt idx="3076">
                  <c:v>39.196650000000034</c:v>
                </c:pt>
                <c:pt idx="3077">
                  <c:v>39.27940000000001</c:v>
                </c:pt>
                <c:pt idx="3078">
                  <c:v>39.373379999999997</c:v>
                </c:pt>
                <c:pt idx="3079">
                  <c:v>39.479669999999999</c:v>
                </c:pt>
                <c:pt idx="3080">
                  <c:v>39.58587</c:v>
                </c:pt>
                <c:pt idx="3081">
                  <c:v>39.666250000000048</c:v>
                </c:pt>
                <c:pt idx="3082">
                  <c:v>39.697630000000004</c:v>
                </c:pt>
                <c:pt idx="3083">
                  <c:v>39.693350000000009</c:v>
                </c:pt>
                <c:pt idx="3084">
                  <c:v>39.673000000000002</c:v>
                </c:pt>
                <c:pt idx="3085">
                  <c:v>39.635550000000023</c:v>
                </c:pt>
                <c:pt idx="3086">
                  <c:v>39.583200000000033</c:v>
                </c:pt>
                <c:pt idx="3087">
                  <c:v>39.52230000000003</c:v>
                </c:pt>
                <c:pt idx="3088">
                  <c:v>39.452660000000037</c:v>
                </c:pt>
                <c:pt idx="3089">
                  <c:v>39.378440000000012</c:v>
                </c:pt>
                <c:pt idx="3090">
                  <c:v>39.301480000000026</c:v>
                </c:pt>
                <c:pt idx="3091">
                  <c:v>39.221550000000036</c:v>
                </c:pt>
                <c:pt idx="3092">
                  <c:v>39.14450000000005</c:v>
                </c:pt>
                <c:pt idx="3093">
                  <c:v>39.073480000000018</c:v>
                </c:pt>
                <c:pt idx="3094">
                  <c:v>39.00875000000002</c:v>
                </c:pt>
                <c:pt idx="3095">
                  <c:v>38.950199999999995</c:v>
                </c:pt>
                <c:pt idx="3096">
                  <c:v>38.904350000000022</c:v>
                </c:pt>
                <c:pt idx="3097">
                  <c:v>38.867670000000032</c:v>
                </c:pt>
                <c:pt idx="3098">
                  <c:v>38.845200000000034</c:v>
                </c:pt>
                <c:pt idx="3099">
                  <c:v>38.842030000000022</c:v>
                </c:pt>
                <c:pt idx="3100">
                  <c:v>38.858150000000023</c:v>
                </c:pt>
                <c:pt idx="3101">
                  <c:v>38.882560000000012</c:v>
                </c:pt>
                <c:pt idx="3102">
                  <c:v>38.897400000000005</c:v>
                </c:pt>
                <c:pt idx="3103">
                  <c:v>38.85757000000001</c:v>
                </c:pt>
                <c:pt idx="3104">
                  <c:v>38.720900000000029</c:v>
                </c:pt>
                <c:pt idx="3105">
                  <c:v>38.535360000000026</c:v>
                </c:pt>
                <c:pt idx="3106">
                  <c:v>38.318100000000015</c:v>
                </c:pt>
                <c:pt idx="3107">
                  <c:v>38.072200000000009</c:v>
                </c:pt>
                <c:pt idx="3108">
                  <c:v>37.807550000000049</c:v>
                </c:pt>
                <c:pt idx="3109">
                  <c:v>37.524800000000027</c:v>
                </c:pt>
                <c:pt idx="3110">
                  <c:v>37.229759999999999</c:v>
                </c:pt>
                <c:pt idx="3111">
                  <c:v>36.93127000000004</c:v>
                </c:pt>
                <c:pt idx="3112">
                  <c:v>36.628399999999999</c:v>
                </c:pt>
                <c:pt idx="3113">
                  <c:v>36.344660000000033</c:v>
                </c:pt>
                <c:pt idx="3114">
                  <c:v>36.105920000000026</c:v>
                </c:pt>
                <c:pt idx="3115">
                  <c:v>35.909400000000005</c:v>
                </c:pt>
                <c:pt idx="3116">
                  <c:v>35.753930000000025</c:v>
                </c:pt>
                <c:pt idx="3117">
                  <c:v>35.62963000000002</c:v>
                </c:pt>
                <c:pt idx="3118">
                  <c:v>35.536460000000034</c:v>
                </c:pt>
                <c:pt idx="3119">
                  <c:v>35.464930000000038</c:v>
                </c:pt>
                <c:pt idx="3120">
                  <c:v>35.389980000000037</c:v>
                </c:pt>
                <c:pt idx="3121">
                  <c:v>35.314600000000041</c:v>
                </c:pt>
                <c:pt idx="3122">
                  <c:v>35.23965000000004</c:v>
                </c:pt>
                <c:pt idx="3123">
                  <c:v>35.160240000000044</c:v>
                </c:pt>
                <c:pt idx="3124">
                  <c:v>35.083280000000002</c:v>
                </c:pt>
                <c:pt idx="3125">
                  <c:v>35.01162000000005</c:v>
                </c:pt>
                <c:pt idx="3126">
                  <c:v>34.929500000000019</c:v>
                </c:pt>
                <c:pt idx="3127">
                  <c:v>34.894130000000018</c:v>
                </c:pt>
                <c:pt idx="3128">
                  <c:v>34.959220000000016</c:v>
                </c:pt>
                <c:pt idx="3129">
                  <c:v>35.047200000000032</c:v>
                </c:pt>
                <c:pt idx="3130">
                  <c:v>35.147400000000005</c:v>
                </c:pt>
                <c:pt idx="3131">
                  <c:v>35.251400000000046</c:v>
                </c:pt>
                <c:pt idx="3132">
                  <c:v>35.333370000000002</c:v>
                </c:pt>
                <c:pt idx="3133">
                  <c:v>35.389949999999999</c:v>
                </c:pt>
                <c:pt idx="3134">
                  <c:v>35.434660000000008</c:v>
                </c:pt>
                <c:pt idx="3135">
                  <c:v>35.483730000000037</c:v>
                </c:pt>
                <c:pt idx="3136">
                  <c:v>35.536740000000009</c:v>
                </c:pt>
                <c:pt idx="3137">
                  <c:v>35.579200000000014</c:v>
                </c:pt>
                <c:pt idx="3138">
                  <c:v>35.578270000000032</c:v>
                </c:pt>
                <c:pt idx="3139">
                  <c:v>35.539150000000006</c:v>
                </c:pt>
                <c:pt idx="3140">
                  <c:v>35.470670000000041</c:v>
                </c:pt>
                <c:pt idx="3141">
                  <c:v>35.388100000000009</c:v>
                </c:pt>
                <c:pt idx="3142">
                  <c:v>35.289540000000045</c:v>
                </c:pt>
                <c:pt idx="3143">
                  <c:v>35.194640000000049</c:v>
                </c:pt>
                <c:pt idx="3144">
                  <c:v>35.130600000000015</c:v>
                </c:pt>
                <c:pt idx="3145">
                  <c:v>35.094750000000033</c:v>
                </c:pt>
                <c:pt idx="3146">
                  <c:v>35.077800000000025</c:v>
                </c:pt>
                <c:pt idx="3147">
                  <c:v>35.055930000000046</c:v>
                </c:pt>
                <c:pt idx="3148">
                  <c:v>35.022240000000011</c:v>
                </c:pt>
                <c:pt idx="3149">
                  <c:v>34.973140000000001</c:v>
                </c:pt>
                <c:pt idx="3150">
                  <c:v>34.901880000000006</c:v>
                </c:pt>
                <c:pt idx="3151">
                  <c:v>34.815200000000004</c:v>
                </c:pt>
                <c:pt idx="3152">
                  <c:v>34.70428000000004</c:v>
                </c:pt>
                <c:pt idx="3153">
                  <c:v>34.555930000000046</c:v>
                </c:pt>
                <c:pt idx="3154">
                  <c:v>34.370720000000006</c:v>
                </c:pt>
                <c:pt idx="3155">
                  <c:v>34.169100000000014</c:v>
                </c:pt>
                <c:pt idx="3156">
                  <c:v>33.986570000000029</c:v>
                </c:pt>
                <c:pt idx="3157">
                  <c:v>33.820580000000007</c:v>
                </c:pt>
                <c:pt idx="3158">
                  <c:v>33.660270000000025</c:v>
                </c:pt>
                <c:pt idx="3159">
                  <c:v>33.488120000000038</c:v>
                </c:pt>
                <c:pt idx="3160">
                  <c:v>33.305540000000008</c:v>
                </c:pt>
                <c:pt idx="3161">
                  <c:v>33.124870000000044</c:v>
                </c:pt>
                <c:pt idx="3162">
                  <c:v>32.957730000000026</c:v>
                </c:pt>
                <c:pt idx="3163">
                  <c:v>32.802270000000021</c:v>
                </c:pt>
                <c:pt idx="3164">
                  <c:v>32.659400000000005</c:v>
                </c:pt>
                <c:pt idx="3165">
                  <c:v>32.523800000000051</c:v>
                </c:pt>
                <c:pt idx="3166">
                  <c:v>32.397240000000011</c:v>
                </c:pt>
                <c:pt idx="3167">
                  <c:v>32.269280000000037</c:v>
                </c:pt>
                <c:pt idx="3168">
                  <c:v>32.141350000000045</c:v>
                </c:pt>
                <c:pt idx="3169">
                  <c:v>32.014730000000043</c:v>
                </c:pt>
                <c:pt idx="3170">
                  <c:v>31.881860000000017</c:v>
                </c:pt>
                <c:pt idx="3171">
                  <c:v>31.75027</c:v>
                </c:pt>
                <c:pt idx="3172">
                  <c:v>31.617580000000032</c:v>
                </c:pt>
                <c:pt idx="3173">
                  <c:v>31.491720000000043</c:v>
                </c:pt>
                <c:pt idx="3174">
                  <c:v>31.393100000000004</c:v>
                </c:pt>
                <c:pt idx="3175">
                  <c:v>31.320250000000044</c:v>
                </c:pt>
                <c:pt idx="3176">
                  <c:v>31.257100000000037</c:v>
                </c:pt>
                <c:pt idx="3177">
                  <c:v>31.170200000000023</c:v>
                </c:pt>
                <c:pt idx="3178">
                  <c:v>31.060800000000029</c:v>
                </c:pt>
                <c:pt idx="3179">
                  <c:v>30.939050000000009</c:v>
                </c:pt>
                <c:pt idx="3180">
                  <c:v>30.808680000000038</c:v>
                </c:pt>
                <c:pt idx="3181">
                  <c:v>30.673360000000002</c:v>
                </c:pt>
                <c:pt idx="3182">
                  <c:v>30.533749999999998</c:v>
                </c:pt>
                <c:pt idx="3183">
                  <c:v>30.403680000000008</c:v>
                </c:pt>
                <c:pt idx="3184">
                  <c:v>30.283530000000042</c:v>
                </c:pt>
                <c:pt idx="3185">
                  <c:v>30.168540000000007</c:v>
                </c:pt>
                <c:pt idx="3186">
                  <c:v>30.076780000000042</c:v>
                </c:pt>
                <c:pt idx="3187">
                  <c:v>30.001400000000046</c:v>
                </c:pt>
                <c:pt idx="3188">
                  <c:v>29.951900000000023</c:v>
                </c:pt>
                <c:pt idx="3189">
                  <c:v>29.977900000000034</c:v>
                </c:pt>
                <c:pt idx="3190">
                  <c:v>30.065359999999998</c:v>
                </c:pt>
                <c:pt idx="3191">
                  <c:v>30.190100000000029</c:v>
                </c:pt>
                <c:pt idx="3192">
                  <c:v>30.275230000000022</c:v>
                </c:pt>
                <c:pt idx="3193">
                  <c:v>30.313930000000028</c:v>
                </c:pt>
                <c:pt idx="3194">
                  <c:v>30.330000000000041</c:v>
                </c:pt>
                <c:pt idx="3195">
                  <c:v>30.329600000000028</c:v>
                </c:pt>
                <c:pt idx="3196">
                  <c:v>30.316100000000006</c:v>
                </c:pt>
                <c:pt idx="3197">
                  <c:v>30.275500000000022</c:v>
                </c:pt>
                <c:pt idx="3198">
                  <c:v>30.190500000000043</c:v>
                </c:pt>
                <c:pt idx="3199">
                  <c:v>30.059799999999996</c:v>
                </c:pt>
                <c:pt idx="3200">
                  <c:v>29.896659999999997</c:v>
                </c:pt>
                <c:pt idx="3201">
                  <c:v>29.784080000000017</c:v>
                </c:pt>
                <c:pt idx="3202">
                  <c:v>29.740200000000016</c:v>
                </c:pt>
                <c:pt idx="3203">
                  <c:v>29.739160000000027</c:v>
                </c:pt>
                <c:pt idx="3204">
                  <c:v>29.722800000000007</c:v>
                </c:pt>
                <c:pt idx="3205">
                  <c:v>29.677270000000021</c:v>
                </c:pt>
                <c:pt idx="3206">
                  <c:v>29.635100000000023</c:v>
                </c:pt>
                <c:pt idx="3207">
                  <c:v>29.597770000000025</c:v>
                </c:pt>
                <c:pt idx="3208">
                  <c:v>29.566980000000001</c:v>
                </c:pt>
                <c:pt idx="3209">
                  <c:v>29.542259999999999</c:v>
                </c:pt>
                <c:pt idx="3210">
                  <c:v>29.521100000000047</c:v>
                </c:pt>
                <c:pt idx="3211">
                  <c:v>29.50732000000005</c:v>
                </c:pt>
                <c:pt idx="3212">
                  <c:v>29.479640000000018</c:v>
                </c:pt>
                <c:pt idx="3213">
                  <c:v>29.416250000000048</c:v>
                </c:pt>
                <c:pt idx="3214">
                  <c:v>29.322100000000034</c:v>
                </c:pt>
                <c:pt idx="3215">
                  <c:v>29.160000000000025</c:v>
                </c:pt>
                <c:pt idx="3216">
                  <c:v>28.91473000000002</c:v>
                </c:pt>
                <c:pt idx="3217">
                  <c:v>28.580129999999997</c:v>
                </c:pt>
                <c:pt idx="3218">
                  <c:v>28.218470000000025</c:v>
                </c:pt>
                <c:pt idx="3219">
                  <c:v>27.930630000000008</c:v>
                </c:pt>
                <c:pt idx="3220">
                  <c:v>27.711420000000032</c:v>
                </c:pt>
                <c:pt idx="3221">
                  <c:v>27.551840000000027</c:v>
                </c:pt>
                <c:pt idx="3222">
                  <c:v>27.437160000000006</c:v>
                </c:pt>
                <c:pt idx="3223">
                  <c:v>27.374380000000031</c:v>
                </c:pt>
                <c:pt idx="3224">
                  <c:v>27.287260000000003</c:v>
                </c:pt>
                <c:pt idx="3225">
                  <c:v>27.075600000000009</c:v>
                </c:pt>
                <c:pt idx="3226">
                  <c:v>26.736230000000035</c:v>
                </c:pt>
                <c:pt idx="3227">
                  <c:v>26.338800000000049</c:v>
                </c:pt>
                <c:pt idx="3228">
                  <c:v>25.952330000000018</c:v>
                </c:pt>
                <c:pt idx="3229">
                  <c:v>25.579600000000028</c:v>
                </c:pt>
                <c:pt idx="3230">
                  <c:v>25.212800000000016</c:v>
                </c:pt>
                <c:pt idx="3231">
                  <c:v>24.882300000000043</c:v>
                </c:pt>
                <c:pt idx="3232">
                  <c:v>24.580900000000042</c:v>
                </c:pt>
                <c:pt idx="3233">
                  <c:v>24.29830000000004</c:v>
                </c:pt>
                <c:pt idx="3234">
                  <c:v>24.008700000000033</c:v>
                </c:pt>
                <c:pt idx="3235">
                  <c:v>23.715170000000001</c:v>
                </c:pt>
                <c:pt idx="3236">
                  <c:v>23.413170000000036</c:v>
                </c:pt>
                <c:pt idx="3237">
                  <c:v>23.097920000000045</c:v>
                </c:pt>
                <c:pt idx="3238">
                  <c:v>22.781640000000039</c:v>
                </c:pt>
                <c:pt idx="3239">
                  <c:v>22.551780000000008</c:v>
                </c:pt>
                <c:pt idx="3240">
                  <c:v>22.348350000000039</c:v>
                </c:pt>
                <c:pt idx="3241">
                  <c:v>22.289030000000025</c:v>
                </c:pt>
                <c:pt idx="3242">
                  <c:v>22.357140000000015</c:v>
                </c:pt>
                <c:pt idx="3243">
                  <c:v>22.393900000000031</c:v>
                </c:pt>
                <c:pt idx="3244">
                  <c:v>22.383600000000001</c:v>
                </c:pt>
                <c:pt idx="3245">
                  <c:v>22.334680000000048</c:v>
                </c:pt>
                <c:pt idx="3246">
                  <c:v>22.229430000000036</c:v>
                </c:pt>
                <c:pt idx="3247">
                  <c:v>22.059259999999995</c:v>
                </c:pt>
                <c:pt idx="3248">
                  <c:v>21.914900000000046</c:v>
                </c:pt>
                <c:pt idx="3249">
                  <c:v>21.825500000000034</c:v>
                </c:pt>
                <c:pt idx="3250">
                  <c:v>21.814870000000042</c:v>
                </c:pt>
                <c:pt idx="3251">
                  <c:v>21.854300000000023</c:v>
                </c:pt>
                <c:pt idx="3252">
                  <c:v>21.886040000000037</c:v>
                </c:pt>
                <c:pt idx="3253">
                  <c:v>21.896100000000047</c:v>
                </c:pt>
                <c:pt idx="3254">
                  <c:v>21.920000000000016</c:v>
                </c:pt>
                <c:pt idx="3255">
                  <c:v>21.969140000000039</c:v>
                </c:pt>
                <c:pt idx="3256">
                  <c:v>22.049130000000048</c:v>
                </c:pt>
                <c:pt idx="3257">
                  <c:v>22.162350000000004</c:v>
                </c:pt>
                <c:pt idx="3258">
                  <c:v>22.306600000000003</c:v>
                </c:pt>
                <c:pt idx="3259">
                  <c:v>22.482540000000029</c:v>
                </c:pt>
                <c:pt idx="3260">
                  <c:v>22.678899999999999</c:v>
                </c:pt>
                <c:pt idx="3261">
                  <c:v>22.867360000000019</c:v>
                </c:pt>
                <c:pt idx="3262">
                  <c:v>23.053250000000048</c:v>
                </c:pt>
                <c:pt idx="3263">
                  <c:v>23.218740000000025</c:v>
                </c:pt>
                <c:pt idx="3264">
                  <c:v>23.325280000000021</c:v>
                </c:pt>
                <c:pt idx="3265">
                  <c:v>23.377250000000004</c:v>
                </c:pt>
                <c:pt idx="3266">
                  <c:v>23.405200000000036</c:v>
                </c:pt>
                <c:pt idx="3267">
                  <c:v>23.456350000000043</c:v>
                </c:pt>
                <c:pt idx="3268">
                  <c:v>23.53143</c:v>
                </c:pt>
                <c:pt idx="3269">
                  <c:v>23.627980000000036</c:v>
                </c:pt>
                <c:pt idx="3270">
                  <c:v>23.733600000000024</c:v>
                </c:pt>
                <c:pt idx="3271">
                  <c:v>23.856620000000021</c:v>
                </c:pt>
                <c:pt idx="3272">
                  <c:v>23.968560000000025</c:v>
                </c:pt>
                <c:pt idx="3273">
                  <c:v>24.033470000000023</c:v>
                </c:pt>
                <c:pt idx="3274">
                  <c:v>24.053770000000043</c:v>
                </c:pt>
                <c:pt idx="3275">
                  <c:v>24.058280000000025</c:v>
                </c:pt>
                <c:pt idx="3276">
                  <c:v>24.070280000000025</c:v>
                </c:pt>
                <c:pt idx="3277">
                  <c:v>24.101370000000031</c:v>
                </c:pt>
                <c:pt idx="3278">
                  <c:v>24.121120000000019</c:v>
                </c:pt>
                <c:pt idx="3279">
                  <c:v>24.104939999999999</c:v>
                </c:pt>
                <c:pt idx="3280">
                  <c:v>24.046930000000032</c:v>
                </c:pt>
                <c:pt idx="3281">
                  <c:v>23.965200000000038</c:v>
                </c:pt>
                <c:pt idx="3282">
                  <c:v>23.86930000000001</c:v>
                </c:pt>
                <c:pt idx="3283">
                  <c:v>23.761040000000037</c:v>
                </c:pt>
                <c:pt idx="3284">
                  <c:v>23.655600000000049</c:v>
                </c:pt>
                <c:pt idx="3285">
                  <c:v>23.597440000000006</c:v>
                </c:pt>
                <c:pt idx="3286">
                  <c:v>23.58883000000003</c:v>
                </c:pt>
                <c:pt idx="3287">
                  <c:v>23.628960000000006</c:v>
                </c:pt>
                <c:pt idx="3288">
                  <c:v>23.720760000000041</c:v>
                </c:pt>
                <c:pt idx="3289">
                  <c:v>23.865100000000041</c:v>
                </c:pt>
                <c:pt idx="3290">
                  <c:v>24.022000000000048</c:v>
                </c:pt>
                <c:pt idx="3291">
                  <c:v>24.115750000000048</c:v>
                </c:pt>
                <c:pt idx="3292">
                  <c:v>24.144159999999999</c:v>
                </c:pt>
                <c:pt idx="3293">
                  <c:v>24.146780000000035</c:v>
                </c:pt>
                <c:pt idx="3294">
                  <c:v>24.188900000000046</c:v>
                </c:pt>
                <c:pt idx="3295">
                  <c:v>24.261800000000051</c:v>
                </c:pt>
                <c:pt idx="3296">
                  <c:v>24.393760000000043</c:v>
                </c:pt>
                <c:pt idx="3297">
                  <c:v>24.605800000000045</c:v>
                </c:pt>
                <c:pt idx="3298">
                  <c:v>24.894770000000051</c:v>
                </c:pt>
                <c:pt idx="3299">
                  <c:v>25.242819999999995</c:v>
                </c:pt>
                <c:pt idx="3300">
                  <c:v>25.605860000000007</c:v>
                </c:pt>
                <c:pt idx="3301">
                  <c:v>25.971580000000017</c:v>
                </c:pt>
                <c:pt idx="3302">
                  <c:v>26.336500000000001</c:v>
                </c:pt>
                <c:pt idx="3303">
                  <c:v>26.667500000000018</c:v>
                </c:pt>
                <c:pt idx="3304">
                  <c:v>26.971120000000042</c:v>
                </c:pt>
                <c:pt idx="3305">
                  <c:v>27.254200000000026</c:v>
                </c:pt>
                <c:pt idx="3306">
                  <c:v>27.555720000000008</c:v>
                </c:pt>
                <c:pt idx="3307">
                  <c:v>27.87527</c:v>
                </c:pt>
                <c:pt idx="3308">
                  <c:v>28.199640000000045</c:v>
                </c:pt>
                <c:pt idx="3309">
                  <c:v>28.481700000000046</c:v>
                </c:pt>
                <c:pt idx="3310">
                  <c:v>28.71610000000004</c:v>
                </c:pt>
                <c:pt idx="3311">
                  <c:v>28.917700000000025</c:v>
                </c:pt>
                <c:pt idx="3312">
                  <c:v>29.109160000000031</c:v>
                </c:pt>
                <c:pt idx="3313">
                  <c:v>29.299400000000048</c:v>
                </c:pt>
                <c:pt idx="3314">
                  <c:v>29.480800000000045</c:v>
                </c:pt>
                <c:pt idx="3315">
                  <c:v>29.667720000000031</c:v>
                </c:pt>
                <c:pt idx="3316">
                  <c:v>29.857450000000028</c:v>
                </c:pt>
                <c:pt idx="3317">
                  <c:v>30.034080000000017</c:v>
                </c:pt>
                <c:pt idx="3318">
                  <c:v>30.137630000000001</c:v>
                </c:pt>
                <c:pt idx="3319">
                  <c:v>30.210100000000011</c:v>
                </c:pt>
                <c:pt idx="3320">
                  <c:v>30.247370000000046</c:v>
                </c:pt>
                <c:pt idx="3321">
                  <c:v>30.257260000000031</c:v>
                </c:pt>
                <c:pt idx="3322">
                  <c:v>30.239980000000003</c:v>
                </c:pt>
                <c:pt idx="3323">
                  <c:v>30.197600000000023</c:v>
                </c:pt>
                <c:pt idx="3324">
                  <c:v>30.150320000000022</c:v>
                </c:pt>
                <c:pt idx="3325">
                  <c:v>30.099500000000035</c:v>
                </c:pt>
                <c:pt idx="3326">
                  <c:v>30.05865</c:v>
                </c:pt>
                <c:pt idx="3327">
                  <c:v>30.040430000000015</c:v>
                </c:pt>
                <c:pt idx="3328">
                  <c:v>30.037230000000022</c:v>
                </c:pt>
                <c:pt idx="3329">
                  <c:v>30.085700000000031</c:v>
                </c:pt>
                <c:pt idx="3330">
                  <c:v>30.192960000000028</c:v>
                </c:pt>
                <c:pt idx="3331">
                  <c:v>30.366200000000049</c:v>
                </c:pt>
                <c:pt idx="3332">
                  <c:v>30.574760000000026</c:v>
                </c:pt>
                <c:pt idx="3333">
                  <c:v>30.744320000000016</c:v>
                </c:pt>
                <c:pt idx="3334">
                  <c:v>30.872130000000027</c:v>
                </c:pt>
                <c:pt idx="3335">
                  <c:v>30.971150000000023</c:v>
                </c:pt>
                <c:pt idx="3336">
                  <c:v>31.060820000000035</c:v>
                </c:pt>
                <c:pt idx="3337">
                  <c:v>31.136300000000006</c:v>
                </c:pt>
                <c:pt idx="3338">
                  <c:v>31.214320000000043</c:v>
                </c:pt>
                <c:pt idx="3339">
                  <c:v>31.305930000000046</c:v>
                </c:pt>
                <c:pt idx="3340">
                  <c:v>31.412350000000004</c:v>
                </c:pt>
                <c:pt idx="3341">
                  <c:v>31.527430000000038</c:v>
                </c:pt>
                <c:pt idx="3342">
                  <c:v>31.648500000000013</c:v>
                </c:pt>
                <c:pt idx="3343">
                  <c:v>31.773860000000013</c:v>
                </c:pt>
                <c:pt idx="3344">
                  <c:v>31.914700000000039</c:v>
                </c:pt>
                <c:pt idx="3345">
                  <c:v>32.084860000000049</c:v>
                </c:pt>
                <c:pt idx="3346">
                  <c:v>32.282980000000009</c:v>
                </c:pt>
                <c:pt idx="3347">
                  <c:v>32.496759999999995</c:v>
                </c:pt>
                <c:pt idx="3348">
                  <c:v>32.689420000000041</c:v>
                </c:pt>
                <c:pt idx="3349">
                  <c:v>32.8596</c:v>
                </c:pt>
                <c:pt idx="3350">
                  <c:v>33.002920000000017</c:v>
                </c:pt>
                <c:pt idx="3351">
                  <c:v>33.118950000000041</c:v>
                </c:pt>
                <c:pt idx="3352">
                  <c:v>33.213340000000017</c:v>
                </c:pt>
                <c:pt idx="3353">
                  <c:v>33.242180000000019</c:v>
                </c:pt>
                <c:pt idx="3354">
                  <c:v>33.182430000000011</c:v>
                </c:pt>
                <c:pt idx="3355">
                  <c:v>33.028800000000047</c:v>
                </c:pt>
                <c:pt idx="3356">
                  <c:v>32.822000000000003</c:v>
                </c:pt>
                <c:pt idx="3357">
                  <c:v>32.638419999999996</c:v>
                </c:pt>
                <c:pt idx="3358">
                  <c:v>32.473170000000039</c:v>
                </c:pt>
                <c:pt idx="3359">
                  <c:v>32.313530000000014</c:v>
                </c:pt>
                <c:pt idx="3360">
                  <c:v>32.14047000000005</c:v>
                </c:pt>
                <c:pt idx="3361">
                  <c:v>31.953970000000027</c:v>
                </c:pt>
                <c:pt idx="3362">
                  <c:v>31.766230000000007</c:v>
                </c:pt>
                <c:pt idx="3363">
                  <c:v>31.589040000000011</c:v>
                </c:pt>
                <c:pt idx="3364">
                  <c:v>31.425650000000019</c:v>
                </c:pt>
                <c:pt idx="3365">
                  <c:v>31.257870000000025</c:v>
                </c:pt>
                <c:pt idx="3366">
                  <c:v>31.083900000000028</c:v>
                </c:pt>
                <c:pt idx="3367">
                  <c:v>30.902640000000019</c:v>
                </c:pt>
                <c:pt idx="3368">
                  <c:v>30.70544000000001</c:v>
                </c:pt>
                <c:pt idx="3369">
                  <c:v>30.483300000000042</c:v>
                </c:pt>
                <c:pt idx="3370">
                  <c:v>30.238100000000031</c:v>
                </c:pt>
                <c:pt idx="3371">
                  <c:v>29.96902</c:v>
                </c:pt>
                <c:pt idx="3372">
                  <c:v>29.637100000000032</c:v>
                </c:pt>
                <c:pt idx="3373">
                  <c:v>29.307520000000011</c:v>
                </c:pt>
                <c:pt idx="3374">
                  <c:v>28.997800000000041</c:v>
                </c:pt>
                <c:pt idx="3375">
                  <c:v>28.716120000000046</c:v>
                </c:pt>
                <c:pt idx="3376">
                  <c:v>28.465880000000027</c:v>
                </c:pt>
                <c:pt idx="3377">
                  <c:v>28.228420000000028</c:v>
                </c:pt>
                <c:pt idx="3378">
                  <c:v>27.99105000000003</c:v>
                </c:pt>
                <c:pt idx="3379">
                  <c:v>27.748130000000003</c:v>
                </c:pt>
                <c:pt idx="3380">
                  <c:v>27.513329999999996</c:v>
                </c:pt>
                <c:pt idx="3381">
                  <c:v>27.293330000000026</c:v>
                </c:pt>
                <c:pt idx="3382">
                  <c:v>27.087150000000008</c:v>
                </c:pt>
                <c:pt idx="3383">
                  <c:v>26.865139999999997</c:v>
                </c:pt>
                <c:pt idx="3384">
                  <c:v>26.574060000000031</c:v>
                </c:pt>
                <c:pt idx="3385">
                  <c:v>26.20956000000001</c:v>
                </c:pt>
                <c:pt idx="3386">
                  <c:v>25.82955000000004</c:v>
                </c:pt>
                <c:pt idx="3387">
                  <c:v>25.515830000000051</c:v>
                </c:pt>
                <c:pt idx="3388">
                  <c:v>25.261680000000013</c:v>
                </c:pt>
                <c:pt idx="3389">
                  <c:v>25.079700000000003</c:v>
                </c:pt>
                <c:pt idx="3390">
                  <c:v>24.984800000000007</c:v>
                </c:pt>
                <c:pt idx="3391">
                  <c:v>24.976680000000044</c:v>
                </c:pt>
                <c:pt idx="3392">
                  <c:v>25.048500000000047</c:v>
                </c:pt>
                <c:pt idx="3393">
                  <c:v>25.173550000000034</c:v>
                </c:pt>
                <c:pt idx="3394">
                  <c:v>25.349270000000047</c:v>
                </c:pt>
                <c:pt idx="3395">
                  <c:v>25.564570000000003</c:v>
                </c:pt>
                <c:pt idx="3396">
                  <c:v>25.79060000000004</c:v>
                </c:pt>
                <c:pt idx="3397">
                  <c:v>26.027100000000019</c:v>
                </c:pt>
                <c:pt idx="3398">
                  <c:v>26.244040000000041</c:v>
                </c:pt>
                <c:pt idx="3399">
                  <c:v>26.406640000000039</c:v>
                </c:pt>
                <c:pt idx="3400">
                  <c:v>26.517800000000022</c:v>
                </c:pt>
                <c:pt idx="3401">
                  <c:v>26.578120000000013</c:v>
                </c:pt>
                <c:pt idx="3402">
                  <c:v>26.628660000000025</c:v>
                </c:pt>
                <c:pt idx="3403">
                  <c:v>26.667720000000031</c:v>
                </c:pt>
                <c:pt idx="3404">
                  <c:v>26.697960000000023</c:v>
                </c:pt>
                <c:pt idx="3405">
                  <c:v>26.730999999999995</c:v>
                </c:pt>
                <c:pt idx="3406">
                  <c:v>26.77090000000004</c:v>
                </c:pt>
                <c:pt idx="3407">
                  <c:v>26.831479999999999</c:v>
                </c:pt>
                <c:pt idx="3408">
                  <c:v>26.934169999999995</c:v>
                </c:pt>
                <c:pt idx="3409">
                  <c:v>27.083700000000022</c:v>
                </c:pt>
                <c:pt idx="3410">
                  <c:v>27.244320000000016</c:v>
                </c:pt>
                <c:pt idx="3411">
                  <c:v>27.339070000000049</c:v>
                </c:pt>
                <c:pt idx="3412">
                  <c:v>27.361720000000048</c:v>
                </c:pt>
                <c:pt idx="3413">
                  <c:v>27.34802000000002</c:v>
                </c:pt>
                <c:pt idx="3414">
                  <c:v>27.321439999999996</c:v>
                </c:pt>
                <c:pt idx="3415">
                  <c:v>27.278860000000009</c:v>
                </c:pt>
                <c:pt idx="3416">
                  <c:v>27.251700000000028</c:v>
                </c:pt>
                <c:pt idx="3417">
                  <c:v>27.289150000000006</c:v>
                </c:pt>
                <c:pt idx="3418">
                  <c:v>27.400840000000017</c:v>
                </c:pt>
                <c:pt idx="3419">
                  <c:v>27.558860000000038</c:v>
                </c:pt>
                <c:pt idx="3420">
                  <c:v>27.716460000000041</c:v>
                </c:pt>
                <c:pt idx="3421">
                  <c:v>27.874170000000049</c:v>
                </c:pt>
                <c:pt idx="3422">
                  <c:v>28.064050000000009</c:v>
                </c:pt>
                <c:pt idx="3423">
                  <c:v>28.34277000000003</c:v>
                </c:pt>
                <c:pt idx="3424">
                  <c:v>28.709220000000016</c:v>
                </c:pt>
                <c:pt idx="3425">
                  <c:v>29.136300000000006</c:v>
                </c:pt>
                <c:pt idx="3426">
                  <c:v>29.544430000000034</c:v>
                </c:pt>
                <c:pt idx="3427">
                  <c:v>29.939140000000009</c:v>
                </c:pt>
                <c:pt idx="3428">
                  <c:v>30.242180000000019</c:v>
                </c:pt>
                <c:pt idx="3429">
                  <c:v>30.483030000000042</c:v>
                </c:pt>
                <c:pt idx="3430">
                  <c:v>30.681970000000035</c:v>
                </c:pt>
                <c:pt idx="3431">
                  <c:v>30.86712</c:v>
                </c:pt>
                <c:pt idx="3432">
                  <c:v>31.103780000000029</c:v>
                </c:pt>
                <c:pt idx="3433">
                  <c:v>31.40360000000004</c:v>
                </c:pt>
                <c:pt idx="3434">
                  <c:v>31.728970000000004</c:v>
                </c:pt>
                <c:pt idx="3435">
                  <c:v>32.042300000000012</c:v>
                </c:pt>
                <c:pt idx="3436">
                  <c:v>32.340940000000046</c:v>
                </c:pt>
                <c:pt idx="3437">
                  <c:v>32.627679999999998</c:v>
                </c:pt>
                <c:pt idx="3438">
                  <c:v>32.913319999999999</c:v>
                </c:pt>
                <c:pt idx="3439">
                  <c:v>33.200220000000002</c:v>
                </c:pt>
                <c:pt idx="3440">
                  <c:v>33.478200000000015</c:v>
                </c:pt>
                <c:pt idx="3441">
                  <c:v>33.730770000000007</c:v>
                </c:pt>
                <c:pt idx="3442">
                  <c:v>33.952800000000025</c:v>
                </c:pt>
                <c:pt idx="3443">
                  <c:v>34.200040000000001</c:v>
                </c:pt>
                <c:pt idx="3444">
                  <c:v>34.577400000000011</c:v>
                </c:pt>
                <c:pt idx="3445">
                  <c:v>35.02606000000003</c:v>
                </c:pt>
                <c:pt idx="3446">
                  <c:v>35.371030000000019</c:v>
                </c:pt>
                <c:pt idx="3447">
                  <c:v>35.697230000000047</c:v>
                </c:pt>
                <c:pt idx="3448">
                  <c:v>36.018950000000018</c:v>
                </c:pt>
                <c:pt idx="3449">
                  <c:v>36.339800000000025</c:v>
                </c:pt>
                <c:pt idx="3450">
                  <c:v>36.661950000000047</c:v>
                </c:pt>
                <c:pt idx="3451">
                  <c:v>36.983240000000023</c:v>
                </c:pt>
                <c:pt idx="3452">
                  <c:v>37.292100000000005</c:v>
                </c:pt>
                <c:pt idx="3453">
                  <c:v>37.585900000000038</c:v>
                </c:pt>
                <c:pt idx="3454">
                  <c:v>37.863980000000026</c:v>
                </c:pt>
                <c:pt idx="3455">
                  <c:v>38.125300000000038</c:v>
                </c:pt>
                <c:pt idx="3456">
                  <c:v>38.338950000000011</c:v>
                </c:pt>
                <c:pt idx="3457">
                  <c:v>38.500760000000014</c:v>
                </c:pt>
                <c:pt idx="3458">
                  <c:v>38.639120000000048</c:v>
                </c:pt>
                <c:pt idx="3459">
                  <c:v>38.786220000000014</c:v>
                </c:pt>
                <c:pt idx="3460">
                  <c:v>38.95034000000004</c:v>
                </c:pt>
                <c:pt idx="3461">
                  <c:v>39.100430000000017</c:v>
                </c:pt>
                <c:pt idx="3462">
                  <c:v>39.195280000000025</c:v>
                </c:pt>
                <c:pt idx="3463">
                  <c:v>39.238550000000032</c:v>
                </c:pt>
                <c:pt idx="3464">
                  <c:v>39.238640000000032</c:v>
                </c:pt>
                <c:pt idx="3465">
                  <c:v>39.219750000000033</c:v>
                </c:pt>
                <c:pt idx="3466">
                  <c:v>39.180470000000014</c:v>
                </c:pt>
                <c:pt idx="3467">
                  <c:v>39.102660000000014</c:v>
                </c:pt>
                <c:pt idx="3468">
                  <c:v>38.95553000000001</c:v>
                </c:pt>
                <c:pt idx="3469">
                  <c:v>38.803160000000048</c:v>
                </c:pt>
                <c:pt idx="3470">
                  <c:v>38.68267000000003</c:v>
                </c:pt>
                <c:pt idx="3471">
                  <c:v>38.529320000000041</c:v>
                </c:pt>
                <c:pt idx="3472">
                  <c:v>38.342430000000036</c:v>
                </c:pt>
                <c:pt idx="3473">
                  <c:v>38.13635000000005</c:v>
                </c:pt>
                <c:pt idx="3474">
                  <c:v>37.928030000000035</c:v>
                </c:pt>
                <c:pt idx="3475">
                  <c:v>37.713900000000024</c:v>
                </c:pt>
                <c:pt idx="3476">
                  <c:v>37.516630000000021</c:v>
                </c:pt>
                <c:pt idx="3477">
                  <c:v>37.353450000000009</c:v>
                </c:pt>
                <c:pt idx="3478">
                  <c:v>37.224480000000028</c:v>
                </c:pt>
                <c:pt idx="3479">
                  <c:v>37.116080000000011</c:v>
                </c:pt>
                <c:pt idx="3480">
                  <c:v>37.015129999999999</c:v>
                </c:pt>
                <c:pt idx="3481">
                  <c:v>36.923580000000015</c:v>
                </c:pt>
                <c:pt idx="3482">
                  <c:v>36.832760000000007</c:v>
                </c:pt>
                <c:pt idx="3483">
                  <c:v>36.731040000000007</c:v>
                </c:pt>
                <c:pt idx="3484">
                  <c:v>36.614530000000002</c:v>
                </c:pt>
                <c:pt idx="3485">
                  <c:v>36.514100000000042</c:v>
                </c:pt>
                <c:pt idx="3486">
                  <c:v>36.448599999999999</c:v>
                </c:pt>
                <c:pt idx="3487">
                  <c:v>36.418450000000007</c:v>
                </c:pt>
                <c:pt idx="3488">
                  <c:v>36.415700000000015</c:v>
                </c:pt>
                <c:pt idx="3489">
                  <c:v>36.411800000000028</c:v>
                </c:pt>
                <c:pt idx="3490">
                  <c:v>36.409000000000049</c:v>
                </c:pt>
                <c:pt idx="3491">
                  <c:v>36.385770000000036</c:v>
                </c:pt>
                <c:pt idx="3492">
                  <c:v>36.330070000000035</c:v>
                </c:pt>
                <c:pt idx="3493">
                  <c:v>36.240800000000036</c:v>
                </c:pt>
                <c:pt idx="3494">
                  <c:v>36.134730000000047</c:v>
                </c:pt>
                <c:pt idx="3495">
                  <c:v>36.023250000000019</c:v>
                </c:pt>
                <c:pt idx="3496">
                  <c:v>35.907560000000046</c:v>
                </c:pt>
                <c:pt idx="3497">
                  <c:v>35.788900000000012</c:v>
                </c:pt>
                <c:pt idx="3498">
                  <c:v>35.668300000000045</c:v>
                </c:pt>
                <c:pt idx="3499">
                  <c:v>35.546559999999999</c:v>
                </c:pt>
                <c:pt idx="3500">
                  <c:v>35.440240000000017</c:v>
                </c:pt>
                <c:pt idx="3501">
                  <c:v>35.380580000000009</c:v>
                </c:pt>
                <c:pt idx="3502">
                  <c:v>35.371700000000033</c:v>
                </c:pt>
                <c:pt idx="3503">
                  <c:v>35.389499999999998</c:v>
                </c:pt>
                <c:pt idx="3504">
                  <c:v>35.393880000000024</c:v>
                </c:pt>
                <c:pt idx="3505">
                  <c:v>35.385000000000048</c:v>
                </c:pt>
                <c:pt idx="3506">
                  <c:v>35.373400000000004</c:v>
                </c:pt>
                <c:pt idx="3507">
                  <c:v>35.371700000000033</c:v>
                </c:pt>
                <c:pt idx="3508">
                  <c:v>35.381860000000017</c:v>
                </c:pt>
                <c:pt idx="3509">
                  <c:v>35.398250000000019</c:v>
                </c:pt>
                <c:pt idx="3510">
                  <c:v>35.415549999999996</c:v>
                </c:pt>
                <c:pt idx="3511">
                  <c:v>35.43300000000005</c:v>
                </c:pt>
                <c:pt idx="3512">
                  <c:v>35.45822000000004</c:v>
                </c:pt>
                <c:pt idx="3513">
                  <c:v>35.51794000000001</c:v>
                </c:pt>
                <c:pt idx="3514">
                  <c:v>35.61178000000001</c:v>
                </c:pt>
                <c:pt idx="3515">
                  <c:v>35.740900000000011</c:v>
                </c:pt>
                <c:pt idx="3516">
                  <c:v>35.902100000000019</c:v>
                </c:pt>
                <c:pt idx="3517">
                  <c:v>36.094320000000039</c:v>
                </c:pt>
                <c:pt idx="3518">
                  <c:v>36.299160000000029</c:v>
                </c:pt>
                <c:pt idx="3519">
                  <c:v>36.49350000000004</c:v>
                </c:pt>
                <c:pt idx="3520">
                  <c:v>36.672570000000007</c:v>
                </c:pt>
                <c:pt idx="3521">
                  <c:v>36.840540000000033</c:v>
                </c:pt>
                <c:pt idx="3522">
                  <c:v>37.006070000000022</c:v>
                </c:pt>
                <c:pt idx="3523">
                  <c:v>37.170130000000029</c:v>
                </c:pt>
                <c:pt idx="3524">
                  <c:v>37.318870000000004</c:v>
                </c:pt>
                <c:pt idx="3525">
                  <c:v>37.420400000000029</c:v>
                </c:pt>
                <c:pt idx="3526">
                  <c:v>37.47296</c:v>
                </c:pt>
                <c:pt idx="3527">
                  <c:v>37.511470000000031</c:v>
                </c:pt>
                <c:pt idx="3528">
                  <c:v>37.56310000000002</c:v>
                </c:pt>
                <c:pt idx="3529">
                  <c:v>37.629700000000014</c:v>
                </c:pt>
                <c:pt idx="3530">
                  <c:v>37.703030000000012</c:v>
                </c:pt>
                <c:pt idx="3531">
                  <c:v>37.76275000000004</c:v>
                </c:pt>
                <c:pt idx="3532">
                  <c:v>37.805630000000008</c:v>
                </c:pt>
                <c:pt idx="3533">
                  <c:v>37.829220000000021</c:v>
                </c:pt>
                <c:pt idx="3534">
                  <c:v>37.821500000000015</c:v>
                </c:pt>
                <c:pt idx="3535">
                  <c:v>37.785300000000007</c:v>
                </c:pt>
                <c:pt idx="3536">
                  <c:v>37.716120000000046</c:v>
                </c:pt>
                <c:pt idx="3537">
                  <c:v>37.608760000000018</c:v>
                </c:pt>
                <c:pt idx="3538">
                  <c:v>37.464500000000044</c:v>
                </c:pt>
                <c:pt idx="3539">
                  <c:v>37.284170000000017</c:v>
                </c:pt>
                <c:pt idx="3540">
                  <c:v>37.074330000000032</c:v>
                </c:pt>
                <c:pt idx="3541">
                  <c:v>36.832899999999995</c:v>
                </c:pt>
                <c:pt idx="3542">
                  <c:v>36.584770000000049</c:v>
                </c:pt>
                <c:pt idx="3543">
                  <c:v>36.345900000000029</c:v>
                </c:pt>
                <c:pt idx="3544">
                  <c:v>36.117670000000032</c:v>
                </c:pt>
                <c:pt idx="3545">
                  <c:v>35.911699999999996</c:v>
                </c:pt>
                <c:pt idx="3546">
                  <c:v>35.733940000000018</c:v>
                </c:pt>
                <c:pt idx="3547">
                  <c:v>35.582850000000008</c:v>
                </c:pt>
                <c:pt idx="3548">
                  <c:v>35.462270000000046</c:v>
                </c:pt>
                <c:pt idx="3549">
                  <c:v>35.36596000000003</c:v>
                </c:pt>
                <c:pt idx="3550">
                  <c:v>35.294600000000003</c:v>
                </c:pt>
                <c:pt idx="3551">
                  <c:v>35.248500000000035</c:v>
                </c:pt>
                <c:pt idx="3552">
                  <c:v>35.21795000000003</c:v>
                </c:pt>
                <c:pt idx="3553">
                  <c:v>35.207300000000032</c:v>
                </c:pt>
                <c:pt idx="3554">
                  <c:v>35.214620000000025</c:v>
                </c:pt>
                <c:pt idx="3555">
                  <c:v>35.239100000000008</c:v>
                </c:pt>
                <c:pt idx="3556">
                  <c:v>35.279100000000028</c:v>
                </c:pt>
                <c:pt idx="3557">
                  <c:v>35.328580000000045</c:v>
                </c:pt>
                <c:pt idx="3558">
                  <c:v>35.360650000000021</c:v>
                </c:pt>
                <c:pt idx="3559">
                  <c:v>35.375900000000001</c:v>
                </c:pt>
                <c:pt idx="3560">
                  <c:v>35.362360000000024</c:v>
                </c:pt>
                <c:pt idx="3561">
                  <c:v>35.297970000000021</c:v>
                </c:pt>
                <c:pt idx="3562">
                  <c:v>35.182119999999998</c:v>
                </c:pt>
                <c:pt idx="3563">
                  <c:v>35.04060000000004</c:v>
                </c:pt>
                <c:pt idx="3564">
                  <c:v>34.88662000000005</c:v>
                </c:pt>
                <c:pt idx="3565">
                  <c:v>34.73177000000004</c:v>
                </c:pt>
                <c:pt idx="3566">
                  <c:v>34.581960000000038</c:v>
                </c:pt>
                <c:pt idx="3567">
                  <c:v>34.438870000000009</c:v>
                </c:pt>
                <c:pt idx="3568">
                  <c:v>34.308440000000019</c:v>
                </c:pt>
                <c:pt idx="3569">
                  <c:v>34.224630000000047</c:v>
                </c:pt>
                <c:pt idx="3570">
                  <c:v>34.196740000000034</c:v>
                </c:pt>
                <c:pt idx="3571">
                  <c:v>34.227080000000001</c:v>
                </c:pt>
                <c:pt idx="3572">
                  <c:v>34.271170000000041</c:v>
                </c:pt>
                <c:pt idx="3573">
                  <c:v>34.275300000000016</c:v>
                </c:pt>
                <c:pt idx="3574">
                  <c:v>34.236260000000016</c:v>
                </c:pt>
                <c:pt idx="3575">
                  <c:v>34.186880000000031</c:v>
                </c:pt>
                <c:pt idx="3576">
                  <c:v>34.16130000000004</c:v>
                </c:pt>
                <c:pt idx="3577">
                  <c:v>34.15002000000004</c:v>
                </c:pt>
                <c:pt idx="3578">
                  <c:v>34.138000000000034</c:v>
                </c:pt>
                <c:pt idx="3579">
                  <c:v>34.086330000000032</c:v>
                </c:pt>
                <c:pt idx="3580">
                  <c:v>34.003900000000044</c:v>
                </c:pt>
                <c:pt idx="3581">
                  <c:v>33.899200000000008</c:v>
                </c:pt>
                <c:pt idx="3582">
                  <c:v>33.813620000000014</c:v>
                </c:pt>
                <c:pt idx="3583">
                  <c:v>33.739980000000003</c:v>
                </c:pt>
                <c:pt idx="3584">
                  <c:v>33.685170000000028</c:v>
                </c:pt>
                <c:pt idx="3585">
                  <c:v>33.645840000000021</c:v>
                </c:pt>
                <c:pt idx="3586">
                  <c:v>33.627200000000016</c:v>
                </c:pt>
                <c:pt idx="3587">
                  <c:v>33.61483000000004</c:v>
                </c:pt>
                <c:pt idx="3588">
                  <c:v>33.599100000000021</c:v>
                </c:pt>
                <c:pt idx="3589">
                  <c:v>33.5779</c:v>
                </c:pt>
                <c:pt idx="3590">
                  <c:v>33.550700000000006</c:v>
                </c:pt>
                <c:pt idx="3591">
                  <c:v>33.519069999999999</c:v>
                </c:pt>
                <c:pt idx="3592">
                  <c:v>33.472200000000043</c:v>
                </c:pt>
                <c:pt idx="3593">
                  <c:v>33.369100000000003</c:v>
                </c:pt>
                <c:pt idx="3594">
                  <c:v>33.18670000000003</c:v>
                </c:pt>
                <c:pt idx="3595">
                  <c:v>32.921300000000031</c:v>
                </c:pt>
                <c:pt idx="3596">
                  <c:v>32.66787000000005</c:v>
                </c:pt>
                <c:pt idx="3597">
                  <c:v>32.504900000000021</c:v>
                </c:pt>
                <c:pt idx="3598">
                  <c:v>32.431200000000047</c:v>
                </c:pt>
                <c:pt idx="3599">
                  <c:v>32.388419999999996</c:v>
                </c:pt>
                <c:pt idx="3600">
                  <c:v>32.28982000000002</c:v>
                </c:pt>
                <c:pt idx="3601">
                  <c:v>32.147760000000005</c:v>
                </c:pt>
                <c:pt idx="3602">
                  <c:v>31.995699999999999</c:v>
                </c:pt>
                <c:pt idx="3603">
                  <c:v>31.885430000000042</c:v>
                </c:pt>
                <c:pt idx="3604">
                  <c:v>31.809050000000013</c:v>
                </c:pt>
                <c:pt idx="3605">
                  <c:v>31.756619999999998</c:v>
                </c:pt>
                <c:pt idx="3606">
                  <c:v>31.680960000000027</c:v>
                </c:pt>
                <c:pt idx="3607">
                  <c:v>31.587600000000009</c:v>
                </c:pt>
                <c:pt idx="3608">
                  <c:v>31.475670000000036</c:v>
                </c:pt>
                <c:pt idx="3609">
                  <c:v>31.347160000000031</c:v>
                </c:pt>
                <c:pt idx="3610">
                  <c:v>31.198100000000011</c:v>
                </c:pt>
                <c:pt idx="3611">
                  <c:v>31.044370000000015</c:v>
                </c:pt>
                <c:pt idx="3612">
                  <c:v>30.89285000000001</c:v>
                </c:pt>
                <c:pt idx="3613">
                  <c:v>30.746700000000033</c:v>
                </c:pt>
                <c:pt idx="3614">
                  <c:v>30.614980000000003</c:v>
                </c:pt>
                <c:pt idx="3615">
                  <c:v>30.50472000000002</c:v>
                </c:pt>
                <c:pt idx="3616">
                  <c:v>30.416440000000023</c:v>
                </c:pt>
                <c:pt idx="3617">
                  <c:v>30.33883000000003</c:v>
                </c:pt>
                <c:pt idx="3618">
                  <c:v>30.264920000000018</c:v>
                </c:pt>
                <c:pt idx="3619">
                  <c:v>30.216330000000028</c:v>
                </c:pt>
                <c:pt idx="3620">
                  <c:v>30.153040000000033</c:v>
                </c:pt>
                <c:pt idx="3621">
                  <c:v>30.020870000000002</c:v>
                </c:pt>
                <c:pt idx="3622">
                  <c:v>29.773500000000013</c:v>
                </c:pt>
                <c:pt idx="3623">
                  <c:v>29.545560000000023</c:v>
                </c:pt>
                <c:pt idx="3624">
                  <c:v>29.430630000000008</c:v>
                </c:pt>
                <c:pt idx="3625">
                  <c:v>29.449950000000001</c:v>
                </c:pt>
                <c:pt idx="3626">
                  <c:v>29.583670000000041</c:v>
                </c:pt>
                <c:pt idx="3627">
                  <c:v>29.775200000000041</c:v>
                </c:pt>
                <c:pt idx="3628">
                  <c:v>29.96893</c:v>
                </c:pt>
                <c:pt idx="3629">
                  <c:v>30.128700000000038</c:v>
                </c:pt>
                <c:pt idx="3630">
                  <c:v>30.341060000000027</c:v>
                </c:pt>
                <c:pt idx="3631">
                  <c:v>30.57632000000001</c:v>
                </c:pt>
                <c:pt idx="3632">
                  <c:v>30.76696000000004</c:v>
                </c:pt>
                <c:pt idx="3633">
                  <c:v>31.003080000000011</c:v>
                </c:pt>
                <c:pt idx="3634">
                  <c:v>31.294100000000014</c:v>
                </c:pt>
                <c:pt idx="3635">
                  <c:v>31.617850000000033</c:v>
                </c:pt>
                <c:pt idx="3636">
                  <c:v>31.936980000000005</c:v>
                </c:pt>
                <c:pt idx="3637">
                  <c:v>32.244650000000036</c:v>
                </c:pt>
                <c:pt idx="3638">
                  <c:v>32.536680000000047</c:v>
                </c:pt>
                <c:pt idx="3639">
                  <c:v>32.802360000000022</c:v>
                </c:pt>
                <c:pt idx="3640">
                  <c:v>33.036519999999996</c:v>
                </c:pt>
                <c:pt idx="3641">
                  <c:v>33.274530000000027</c:v>
                </c:pt>
                <c:pt idx="3642">
                  <c:v>33.546230000000037</c:v>
                </c:pt>
                <c:pt idx="3643">
                  <c:v>33.839260000000024</c:v>
                </c:pt>
                <c:pt idx="3644">
                  <c:v>34.14178000000004</c:v>
                </c:pt>
                <c:pt idx="3645">
                  <c:v>34.447300000000041</c:v>
                </c:pt>
                <c:pt idx="3646">
                  <c:v>34.744230000000016</c:v>
                </c:pt>
                <c:pt idx="3647">
                  <c:v>35.013270000000034</c:v>
                </c:pt>
                <c:pt idx="3648">
                  <c:v>35.185140000000047</c:v>
                </c:pt>
                <c:pt idx="3649">
                  <c:v>35.305800000000033</c:v>
                </c:pt>
                <c:pt idx="3650">
                  <c:v>35.367270000000019</c:v>
                </c:pt>
                <c:pt idx="3651">
                  <c:v>35.366480000000024</c:v>
                </c:pt>
                <c:pt idx="3652">
                  <c:v>35.337460000000021</c:v>
                </c:pt>
                <c:pt idx="3653">
                  <c:v>35.285060000000044</c:v>
                </c:pt>
                <c:pt idx="3654">
                  <c:v>35.194640000000049</c:v>
                </c:pt>
                <c:pt idx="3655">
                  <c:v>35.111469999999997</c:v>
                </c:pt>
                <c:pt idx="3656">
                  <c:v>35.068050000000028</c:v>
                </c:pt>
                <c:pt idx="3657">
                  <c:v>34.970330000000047</c:v>
                </c:pt>
                <c:pt idx="3658">
                  <c:v>34.7971</c:v>
                </c:pt>
                <c:pt idx="3659">
                  <c:v>34.590900000000033</c:v>
                </c:pt>
                <c:pt idx="3660">
                  <c:v>34.377200000000016</c:v>
                </c:pt>
                <c:pt idx="3661">
                  <c:v>34.154629999999997</c:v>
                </c:pt>
                <c:pt idx="3662">
                  <c:v>33.931970000000035</c:v>
                </c:pt>
                <c:pt idx="3663">
                  <c:v>33.720420000000047</c:v>
                </c:pt>
                <c:pt idx="3664">
                  <c:v>33.523680000000013</c:v>
                </c:pt>
                <c:pt idx="3665">
                  <c:v>33.326530000000048</c:v>
                </c:pt>
                <c:pt idx="3666">
                  <c:v>33.125730000000033</c:v>
                </c:pt>
                <c:pt idx="3667">
                  <c:v>32.920280000000048</c:v>
                </c:pt>
                <c:pt idx="3668">
                  <c:v>32.742600000000039</c:v>
                </c:pt>
                <c:pt idx="3669">
                  <c:v>32.621700000000033</c:v>
                </c:pt>
                <c:pt idx="3670">
                  <c:v>32.573080000000004</c:v>
                </c:pt>
                <c:pt idx="3671">
                  <c:v>32.538139999999999</c:v>
                </c:pt>
                <c:pt idx="3672">
                  <c:v>32.435330000000022</c:v>
                </c:pt>
                <c:pt idx="3673">
                  <c:v>32.268880000000024</c:v>
                </c:pt>
                <c:pt idx="3674">
                  <c:v>32.071040000000039</c:v>
                </c:pt>
                <c:pt idx="3675">
                  <c:v>31.885580000000004</c:v>
                </c:pt>
                <c:pt idx="3676">
                  <c:v>31.708550000000002</c:v>
                </c:pt>
                <c:pt idx="3677">
                  <c:v>31.551600000000008</c:v>
                </c:pt>
                <c:pt idx="3678">
                  <c:v>31.433070000000043</c:v>
                </c:pt>
                <c:pt idx="3679">
                  <c:v>31.351300000000037</c:v>
                </c:pt>
                <c:pt idx="3680">
                  <c:v>31.321200000000033</c:v>
                </c:pt>
                <c:pt idx="3681">
                  <c:v>31.38232000000005</c:v>
                </c:pt>
                <c:pt idx="3682">
                  <c:v>31.533839999999998</c:v>
                </c:pt>
                <c:pt idx="3683">
                  <c:v>31.753930000000025</c:v>
                </c:pt>
                <c:pt idx="3684">
                  <c:v>31.990170000000035</c:v>
                </c:pt>
                <c:pt idx="3685">
                  <c:v>32.240300000000047</c:v>
                </c:pt>
                <c:pt idx="3686">
                  <c:v>32.514730000000043</c:v>
                </c:pt>
                <c:pt idx="3687">
                  <c:v>32.824300000000051</c:v>
                </c:pt>
                <c:pt idx="3688">
                  <c:v>33.171700000000044</c:v>
                </c:pt>
                <c:pt idx="3689">
                  <c:v>33.528960000000041</c:v>
                </c:pt>
                <c:pt idx="3690">
                  <c:v>33.857870000000048</c:v>
                </c:pt>
                <c:pt idx="3691">
                  <c:v>34.155240000000049</c:v>
                </c:pt>
                <c:pt idx="3692">
                  <c:v>34.408299999999997</c:v>
                </c:pt>
                <c:pt idx="3693">
                  <c:v>34.600850000000037</c:v>
                </c:pt>
                <c:pt idx="3694">
                  <c:v>34.718800000000044</c:v>
                </c:pt>
                <c:pt idx="3695">
                  <c:v>34.839840000000038</c:v>
                </c:pt>
                <c:pt idx="3696">
                  <c:v>35.011800000000051</c:v>
                </c:pt>
                <c:pt idx="3697">
                  <c:v>35.216700000000003</c:v>
                </c:pt>
                <c:pt idx="3698">
                  <c:v>35.448360000000037</c:v>
                </c:pt>
                <c:pt idx="3699">
                  <c:v>35.664120000000025</c:v>
                </c:pt>
                <c:pt idx="3700">
                  <c:v>35.860929999999996</c:v>
                </c:pt>
                <c:pt idx="3701">
                  <c:v>36.04140000000001</c:v>
                </c:pt>
                <c:pt idx="3702">
                  <c:v>36.192800000000034</c:v>
                </c:pt>
                <c:pt idx="3703">
                  <c:v>36.315269999999998</c:v>
                </c:pt>
                <c:pt idx="3704">
                  <c:v>36.394920000000013</c:v>
                </c:pt>
                <c:pt idx="3705">
                  <c:v>36.410500000000013</c:v>
                </c:pt>
                <c:pt idx="3706">
                  <c:v>36.362880000000018</c:v>
                </c:pt>
                <c:pt idx="3707">
                  <c:v>36.276640000000043</c:v>
                </c:pt>
                <c:pt idx="3708">
                  <c:v>36.196700000000021</c:v>
                </c:pt>
                <c:pt idx="3709">
                  <c:v>36.123379999999997</c:v>
                </c:pt>
                <c:pt idx="3710">
                  <c:v>36.032620000000009</c:v>
                </c:pt>
                <c:pt idx="3711">
                  <c:v>35.912320000000022</c:v>
                </c:pt>
                <c:pt idx="3712">
                  <c:v>35.762</c:v>
                </c:pt>
                <c:pt idx="3713">
                  <c:v>35.596519999999998</c:v>
                </c:pt>
                <c:pt idx="3714">
                  <c:v>35.436460000000011</c:v>
                </c:pt>
                <c:pt idx="3715">
                  <c:v>35.28134</c:v>
                </c:pt>
                <c:pt idx="3716">
                  <c:v>35.125</c:v>
                </c:pt>
                <c:pt idx="3717">
                  <c:v>34.948270000000036</c:v>
                </c:pt>
                <c:pt idx="3718">
                  <c:v>34.730070000000012</c:v>
                </c:pt>
                <c:pt idx="3719">
                  <c:v>34.483420000000024</c:v>
                </c:pt>
                <c:pt idx="3720">
                  <c:v>34.189140000000009</c:v>
                </c:pt>
                <c:pt idx="3721">
                  <c:v>33.842100000000016</c:v>
                </c:pt>
                <c:pt idx="3722">
                  <c:v>33.481470000000002</c:v>
                </c:pt>
                <c:pt idx="3723">
                  <c:v>33.154960000000017</c:v>
                </c:pt>
                <c:pt idx="3724">
                  <c:v>32.862360000000024</c:v>
                </c:pt>
                <c:pt idx="3725">
                  <c:v>32.587670000000003</c:v>
                </c:pt>
                <c:pt idx="3726">
                  <c:v>32.337950000000035</c:v>
                </c:pt>
                <c:pt idx="3727">
                  <c:v>32.110600000000034</c:v>
                </c:pt>
                <c:pt idx="3728">
                  <c:v>31.923640000000034</c:v>
                </c:pt>
                <c:pt idx="3729">
                  <c:v>31.804300000000012</c:v>
                </c:pt>
                <c:pt idx="3730">
                  <c:v>31.761320000000012</c:v>
                </c:pt>
                <c:pt idx="3731">
                  <c:v>31.766840000000002</c:v>
                </c:pt>
                <c:pt idx="3732">
                  <c:v>31.771780000000035</c:v>
                </c:pt>
                <c:pt idx="3733">
                  <c:v>31.774040000000014</c:v>
                </c:pt>
                <c:pt idx="3734">
                  <c:v>31.775959999999998</c:v>
                </c:pt>
                <c:pt idx="3735">
                  <c:v>31.782370000000014</c:v>
                </c:pt>
                <c:pt idx="3736">
                  <c:v>31.794340000000034</c:v>
                </c:pt>
                <c:pt idx="3737">
                  <c:v>31.812550000000044</c:v>
                </c:pt>
                <c:pt idx="3738">
                  <c:v>31.842550000000017</c:v>
                </c:pt>
                <c:pt idx="3739">
                  <c:v>31.88268000000005</c:v>
                </c:pt>
                <c:pt idx="3740">
                  <c:v>31.935540000000003</c:v>
                </c:pt>
                <c:pt idx="3741">
                  <c:v>32.004400000000032</c:v>
                </c:pt>
                <c:pt idx="3742">
                  <c:v>32.090630000000033</c:v>
                </c:pt>
                <c:pt idx="3743">
                  <c:v>32.189660000000003</c:v>
                </c:pt>
                <c:pt idx="3744">
                  <c:v>32.302000000000021</c:v>
                </c:pt>
                <c:pt idx="3745">
                  <c:v>32.429220000000043</c:v>
                </c:pt>
                <c:pt idx="3746">
                  <c:v>32.573020000000042</c:v>
                </c:pt>
                <c:pt idx="3747">
                  <c:v>32.720570000000009</c:v>
                </c:pt>
                <c:pt idx="3748">
                  <c:v>32.867520000000013</c:v>
                </c:pt>
                <c:pt idx="3749">
                  <c:v>33.018799999999999</c:v>
                </c:pt>
                <c:pt idx="3750">
                  <c:v>33.158650000000023</c:v>
                </c:pt>
                <c:pt idx="3751">
                  <c:v>33.291930000000036</c:v>
                </c:pt>
                <c:pt idx="3752">
                  <c:v>33.408070000000009</c:v>
                </c:pt>
                <c:pt idx="3753">
                  <c:v>33.498559999999998</c:v>
                </c:pt>
                <c:pt idx="3754">
                  <c:v>33.560140000000047</c:v>
                </c:pt>
                <c:pt idx="3755">
                  <c:v>33.609700000000032</c:v>
                </c:pt>
                <c:pt idx="3756">
                  <c:v>33.668480000000045</c:v>
                </c:pt>
                <c:pt idx="3757">
                  <c:v>33.738580000000013</c:v>
                </c:pt>
                <c:pt idx="3758">
                  <c:v>33.827080000000024</c:v>
                </c:pt>
                <c:pt idx="3759">
                  <c:v>33.938320000000033</c:v>
                </c:pt>
                <c:pt idx="3760">
                  <c:v>34.067350000000033</c:v>
                </c:pt>
                <c:pt idx="3761">
                  <c:v>34.222300000000018</c:v>
                </c:pt>
                <c:pt idx="3762">
                  <c:v>34.393000000000029</c:v>
                </c:pt>
                <c:pt idx="3763">
                  <c:v>34.582570000000032</c:v>
                </c:pt>
                <c:pt idx="3764">
                  <c:v>34.763360000000034</c:v>
                </c:pt>
                <c:pt idx="3765">
                  <c:v>34.895200000000045</c:v>
                </c:pt>
                <c:pt idx="3766">
                  <c:v>34.97180000000003</c:v>
                </c:pt>
                <c:pt idx="3767">
                  <c:v>35.014670000000024</c:v>
                </c:pt>
                <c:pt idx="3768">
                  <c:v>35.040520000000015</c:v>
                </c:pt>
                <c:pt idx="3769">
                  <c:v>35.054960000000051</c:v>
                </c:pt>
                <c:pt idx="3770">
                  <c:v>35.047500000000014</c:v>
                </c:pt>
                <c:pt idx="3771">
                  <c:v>35.01260000000002</c:v>
                </c:pt>
                <c:pt idx="3772">
                  <c:v>34.93777</c:v>
                </c:pt>
                <c:pt idx="3773">
                  <c:v>34.842460000000017</c:v>
                </c:pt>
                <c:pt idx="3774">
                  <c:v>34.755800000000022</c:v>
                </c:pt>
                <c:pt idx="3775">
                  <c:v>34.67452000000003</c:v>
                </c:pt>
                <c:pt idx="3776">
                  <c:v>34.599199999999996</c:v>
                </c:pt>
                <c:pt idx="3777">
                  <c:v>34.524000000000001</c:v>
                </c:pt>
                <c:pt idx="3778">
                  <c:v>34.448500000000024</c:v>
                </c:pt>
                <c:pt idx="3779">
                  <c:v>34.36474000000004</c:v>
                </c:pt>
                <c:pt idx="3780">
                  <c:v>34.250940000000014</c:v>
                </c:pt>
                <c:pt idx="3781">
                  <c:v>34.110100000000045</c:v>
                </c:pt>
                <c:pt idx="3782">
                  <c:v>33.944940000000031</c:v>
                </c:pt>
                <c:pt idx="3783">
                  <c:v>33.76547000000005</c:v>
                </c:pt>
                <c:pt idx="3784">
                  <c:v>33.573450000000037</c:v>
                </c:pt>
                <c:pt idx="3785">
                  <c:v>33.349500000000035</c:v>
                </c:pt>
                <c:pt idx="3786">
                  <c:v>33.082400000000007</c:v>
                </c:pt>
                <c:pt idx="3787">
                  <c:v>32.771000000000015</c:v>
                </c:pt>
                <c:pt idx="3788">
                  <c:v>32.453180000000032</c:v>
                </c:pt>
                <c:pt idx="3789">
                  <c:v>32.184000000000026</c:v>
                </c:pt>
                <c:pt idx="3790">
                  <c:v>31.9572</c:v>
                </c:pt>
                <c:pt idx="3791">
                  <c:v>31.76400000000001</c:v>
                </c:pt>
                <c:pt idx="3792">
                  <c:v>31.595120000000009</c:v>
                </c:pt>
                <c:pt idx="3793">
                  <c:v>31.449600000000032</c:v>
                </c:pt>
                <c:pt idx="3794">
                  <c:v>31.339200000000005</c:v>
                </c:pt>
                <c:pt idx="3795">
                  <c:v>31.275050000000022</c:v>
                </c:pt>
                <c:pt idx="3796">
                  <c:v>31.260250000000042</c:v>
                </c:pt>
                <c:pt idx="3797">
                  <c:v>31.272240000000011</c:v>
                </c:pt>
                <c:pt idx="3798">
                  <c:v>31.268180000000029</c:v>
                </c:pt>
                <c:pt idx="3799">
                  <c:v>31.243070000000046</c:v>
                </c:pt>
                <c:pt idx="3800">
                  <c:v>31.208860000000016</c:v>
                </c:pt>
                <c:pt idx="3801">
                  <c:v>31.172360000000026</c:v>
                </c:pt>
                <c:pt idx="3802">
                  <c:v>31.13366000000002</c:v>
                </c:pt>
                <c:pt idx="3803">
                  <c:v>31.111400000000003</c:v>
                </c:pt>
                <c:pt idx="3804">
                  <c:v>31.138670000000047</c:v>
                </c:pt>
                <c:pt idx="3805">
                  <c:v>31.215840000000014</c:v>
                </c:pt>
                <c:pt idx="3806">
                  <c:v>31.338700000000017</c:v>
                </c:pt>
                <c:pt idx="3807">
                  <c:v>31.489400000000046</c:v>
                </c:pt>
                <c:pt idx="3808">
                  <c:v>31.669520000000034</c:v>
                </c:pt>
                <c:pt idx="3809">
                  <c:v>31.876980000000003</c:v>
                </c:pt>
                <c:pt idx="3810">
                  <c:v>32.121640000000014</c:v>
                </c:pt>
                <c:pt idx="3811">
                  <c:v>32.403560000000027</c:v>
                </c:pt>
                <c:pt idx="3812">
                  <c:v>32.695340000000044</c:v>
                </c:pt>
                <c:pt idx="3813">
                  <c:v>32.944479999999999</c:v>
                </c:pt>
                <c:pt idx="3814">
                  <c:v>33.146839999999997</c:v>
                </c:pt>
                <c:pt idx="3815">
                  <c:v>33.312370000000044</c:v>
                </c:pt>
                <c:pt idx="3816">
                  <c:v>33.436460000000011</c:v>
                </c:pt>
                <c:pt idx="3817">
                  <c:v>33.519860000000051</c:v>
                </c:pt>
                <c:pt idx="3818">
                  <c:v>33.562600000000032</c:v>
                </c:pt>
                <c:pt idx="3819">
                  <c:v>33.565940000000012</c:v>
                </c:pt>
                <c:pt idx="3820">
                  <c:v>33.527500000000032</c:v>
                </c:pt>
                <c:pt idx="3821">
                  <c:v>33.486140000000034</c:v>
                </c:pt>
                <c:pt idx="3822">
                  <c:v>33.491399999999999</c:v>
                </c:pt>
                <c:pt idx="3823">
                  <c:v>33.548400000000015</c:v>
                </c:pt>
                <c:pt idx="3824">
                  <c:v>33.638400000000047</c:v>
                </c:pt>
                <c:pt idx="3825">
                  <c:v>33.723700000000008</c:v>
                </c:pt>
                <c:pt idx="3826">
                  <c:v>33.80197000000004</c:v>
                </c:pt>
                <c:pt idx="3827">
                  <c:v>33.858969999999999</c:v>
                </c:pt>
                <c:pt idx="3828">
                  <c:v>33.87560000000002</c:v>
                </c:pt>
                <c:pt idx="3829">
                  <c:v>33.855580000000032</c:v>
                </c:pt>
                <c:pt idx="3830">
                  <c:v>33.805660000000046</c:v>
                </c:pt>
                <c:pt idx="3831">
                  <c:v>33.738100000000031</c:v>
                </c:pt>
                <c:pt idx="3832">
                  <c:v>33.652150000000006</c:v>
                </c:pt>
                <c:pt idx="3833">
                  <c:v>33.534840000000031</c:v>
                </c:pt>
                <c:pt idx="3834">
                  <c:v>33.369200000000035</c:v>
                </c:pt>
                <c:pt idx="3835">
                  <c:v>33.156730000000039</c:v>
                </c:pt>
                <c:pt idx="3836">
                  <c:v>32.937700000000007</c:v>
                </c:pt>
                <c:pt idx="3837">
                  <c:v>32.775350000000003</c:v>
                </c:pt>
                <c:pt idx="3838">
                  <c:v>32.672270000000026</c:v>
                </c:pt>
                <c:pt idx="3839">
                  <c:v>32.620300000000043</c:v>
                </c:pt>
                <c:pt idx="3840">
                  <c:v>32.632100000000037</c:v>
                </c:pt>
                <c:pt idx="3841">
                  <c:v>32.712670000000003</c:v>
                </c:pt>
                <c:pt idx="3842">
                  <c:v>32.846730000000036</c:v>
                </c:pt>
                <c:pt idx="3843">
                  <c:v>33.00472000000002</c:v>
                </c:pt>
                <c:pt idx="3844">
                  <c:v>33.185630000000003</c:v>
                </c:pt>
                <c:pt idx="3845">
                  <c:v>33.378700000000038</c:v>
                </c:pt>
                <c:pt idx="3846">
                  <c:v>33.566220000000044</c:v>
                </c:pt>
                <c:pt idx="3847">
                  <c:v>33.74624</c:v>
                </c:pt>
                <c:pt idx="3848">
                  <c:v>33.928030000000035</c:v>
                </c:pt>
                <c:pt idx="3849">
                  <c:v>34.127040000000022</c:v>
                </c:pt>
                <c:pt idx="3850">
                  <c:v>34.344750000000033</c:v>
                </c:pt>
                <c:pt idx="3851">
                  <c:v>34.580160000000035</c:v>
                </c:pt>
                <c:pt idx="3852">
                  <c:v>34.829920000000016</c:v>
                </c:pt>
                <c:pt idx="3853">
                  <c:v>35.076400000000035</c:v>
                </c:pt>
                <c:pt idx="3854">
                  <c:v>35.30355000000003</c:v>
                </c:pt>
                <c:pt idx="3855">
                  <c:v>35.553430000000048</c:v>
                </c:pt>
                <c:pt idx="3856">
                  <c:v>35.830800000000011</c:v>
                </c:pt>
                <c:pt idx="3857">
                  <c:v>36.110160000000008</c:v>
                </c:pt>
                <c:pt idx="3858">
                  <c:v>36.349760000000003</c:v>
                </c:pt>
                <c:pt idx="3859">
                  <c:v>36.545600000000036</c:v>
                </c:pt>
                <c:pt idx="3860">
                  <c:v>36.707730000000026</c:v>
                </c:pt>
                <c:pt idx="3861">
                  <c:v>36.851530000000025</c:v>
                </c:pt>
                <c:pt idx="3862">
                  <c:v>36.973540000000014</c:v>
                </c:pt>
                <c:pt idx="3863">
                  <c:v>37.074850000000026</c:v>
                </c:pt>
                <c:pt idx="3864">
                  <c:v>37.141140000000007</c:v>
                </c:pt>
                <c:pt idx="3865">
                  <c:v>37.172720000000027</c:v>
                </c:pt>
                <c:pt idx="3866">
                  <c:v>37.171199999999999</c:v>
                </c:pt>
                <c:pt idx="3867">
                  <c:v>37.144620000000032</c:v>
                </c:pt>
                <c:pt idx="3868">
                  <c:v>37.09190000000001</c:v>
                </c:pt>
                <c:pt idx="3869">
                  <c:v>37.023680000000013</c:v>
                </c:pt>
                <c:pt idx="3870">
                  <c:v>36.949460000000045</c:v>
                </c:pt>
                <c:pt idx="3871">
                  <c:v>36.869470000000035</c:v>
                </c:pt>
                <c:pt idx="3872">
                  <c:v>36.785360000000026</c:v>
                </c:pt>
                <c:pt idx="3873">
                  <c:v>36.698450000000037</c:v>
                </c:pt>
                <c:pt idx="3874">
                  <c:v>36.606740000000002</c:v>
                </c:pt>
                <c:pt idx="3875">
                  <c:v>36.514499999999998</c:v>
                </c:pt>
                <c:pt idx="3876">
                  <c:v>36.424070000000029</c:v>
                </c:pt>
                <c:pt idx="3877">
                  <c:v>36.335800000000006</c:v>
                </c:pt>
                <c:pt idx="3878">
                  <c:v>36.221900000000005</c:v>
                </c:pt>
                <c:pt idx="3879">
                  <c:v>36.050100000000043</c:v>
                </c:pt>
                <c:pt idx="3880">
                  <c:v>35.815700000000049</c:v>
                </c:pt>
                <c:pt idx="3881">
                  <c:v>35.591550000000041</c:v>
                </c:pt>
                <c:pt idx="3882">
                  <c:v>35.440700000000049</c:v>
                </c:pt>
                <c:pt idx="3883">
                  <c:v>35.364200000000039</c:v>
                </c:pt>
                <c:pt idx="3884">
                  <c:v>35.33892000000003</c:v>
                </c:pt>
                <c:pt idx="3885">
                  <c:v>35.310330000000022</c:v>
                </c:pt>
                <c:pt idx="3886">
                  <c:v>35.273130000000037</c:v>
                </c:pt>
                <c:pt idx="3887">
                  <c:v>35.23150000000004</c:v>
                </c:pt>
                <c:pt idx="3888">
                  <c:v>35.189870000000042</c:v>
                </c:pt>
                <c:pt idx="3889">
                  <c:v>35.147150000000011</c:v>
                </c:pt>
                <c:pt idx="3890">
                  <c:v>35.121550000000013</c:v>
                </c:pt>
                <c:pt idx="3891">
                  <c:v>35.135160000000042</c:v>
                </c:pt>
                <c:pt idx="3892">
                  <c:v>35.194940000000031</c:v>
                </c:pt>
                <c:pt idx="3893">
                  <c:v>35.259060000000034</c:v>
                </c:pt>
                <c:pt idx="3894">
                  <c:v>35.266300000000001</c:v>
                </c:pt>
                <c:pt idx="3895">
                  <c:v>35.219570000000033</c:v>
                </c:pt>
                <c:pt idx="3896">
                  <c:v>35.128840000000025</c:v>
                </c:pt>
                <c:pt idx="3897">
                  <c:v>35.015860000000032</c:v>
                </c:pt>
                <c:pt idx="3898">
                  <c:v>34.852080000000001</c:v>
                </c:pt>
                <c:pt idx="3899">
                  <c:v>34.650200000000041</c:v>
                </c:pt>
                <c:pt idx="3900">
                  <c:v>34.417380000000037</c:v>
                </c:pt>
                <c:pt idx="3901">
                  <c:v>34.149870000000021</c:v>
                </c:pt>
                <c:pt idx="3902">
                  <c:v>33.884520000000009</c:v>
                </c:pt>
                <c:pt idx="3903">
                  <c:v>33.649560000000008</c:v>
                </c:pt>
                <c:pt idx="3904">
                  <c:v>33.450000000000045</c:v>
                </c:pt>
                <c:pt idx="3905">
                  <c:v>33.251700000000028</c:v>
                </c:pt>
                <c:pt idx="3906">
                  <c:v>33.035760000000039</c:v>
                </c:pt>
                <c:pt idx="3907">
                  <c:v>32.796559999999999</c:v>
                </c:pt>
                <c:pt idx="3908">
                  <c:v>32.561880000000031</c:v>
                </c:pt>
                <c:pt idx="3909">
                  <c:v>32.368400000000008</c:v>
                </c:pt>
                <c:pt idx="3910">
                  <c:v>32.212270000000046</c:v>
                </c:pt>
                <c:pt idx="3911">
                  <c:v>32.083460000000002</c:v>
                </c:pt>
                <c:pt idx="3912">
                  <c:v>31.957600000000014</c:v>
                </c:pt>
                <c:pt idx="3913">
                  <c:v>31.841580000000022</c:v>
                </c:pt>
                <c:pt idx="3914">
                  <c:v>31.71777000000003</c:v>
                </c:pt>
                <c:pt idx="3915">
                  <c:v>31.569900000000018</c:v>
                </c:pt>
                <c:pt idx="3916">
                  <c:v>31.392629999999997</c:v>
                </c:pt>
                <c:pt idx="3917">
                  <c:v>31.234340000000032</c:v>
                </c:pt>
                <c:pt idx="3918">
                  <c:v>31.130330000000015</c:v>
                </c:pt>
                <c:pt idx="3919">
                  <c:v>31.080320000000029</c:v>
                </c:pt>
                <c:pt idx="3920">
                  <c:v>31.090599999999995</c:v>
                </c:pt>
                <c:pt idx="3921">
                  <c:v>31.160600000000045</c:v>
                </c:pt>
                <c:pt idx="3922">
                  <c:v>31.290030000000002</c:v>
                </c:pt>
                <c:pt idx="3923">
                  <c:v>31.478700000000003</c:v>
                </c:pt>
                <c:pt idx="3924">
                  <c:v>31.721000000000004</c:v>
                </c:pt>
                <c:pt idx="3925">
                  <c:v>32.01950000000005</c:v>
                </c:pt>
                <c:pt idx="3926">
                  <c:v>32.328800000000001</c:v>
                </c:pt>
                <c:pt idx="3927">
                  <c:v>32.589380000000006</c:v>
                </c:pt>
                <c:pt idx="3928">
                  <c:v>32.795560000000023</c:v>
                </c:pt>
                <c:pt idx="3929">
                  <c:v>32.963430000000017</c:v>
                </c:pt>
                <c:pt idx="3930">
                  <c:v>33.113600000000019</c:v>
                </c:pt>
                <c:pt idx="3931">
                  <c:v>33.246500000000026</c:v>
                </c:pt>
                <c:pt idx="3932">
                  <c:v>33.355430000000013</c:v>
                </c:pt>
                <c:pt idx="3933">
                  <c:v>33.425319999999999</c:v>
                </c:pt>
                <c:pt idx="3934">
                  <c:v>33.461330000000032</c:v>
                </c:pt>
                <c:pt idx="3935">
                  <c:v>33.471950000000049</c:v>
                </c:pt>
                <c:pt idx="3936">
                  <c:v>33.478000000000009</c:v>
                </c:pt>
                <c:pt idx="3937">
                  <c:v>33.475150000000042</c:v>
                </c:pt>
                <c:pt idx="3938">
                  <c:v>33.462950000000035</c:v>
                </c:pt>
                <c:pt idx="3939">
                  <c:v>33.439720000000023</c:v>
                </c:pt>
                <c:pt idx="3940">
                  <c:v>33.405760000000043</c:v>
                </c:pt>
                <c:pt idx="3941">
                  <c:v>33.356899999999996</c:v>
                </c:pt>
                <c:pt idx="3942">
                  <c:v>33.288170000000036</c:v>
                </c:pt>
                <c:pt idx="3943">
                  <c:v>33.202449999999999</c:v>
                </c:pt>
                <c:pt idx="3944">
                  <c:v>33.092579999999998</c:v>
                </c:pt>
                <c:pt idx="3945">
                  <c:v>32.956960000000038</c:v>
                </c:pt>
                <c:pt idx="3946">
                  <c:v>32.795770000000005</c:v>
                </c:pt>
                <c:pt idx="3947">
                  <c:v>32.603850000000023</c:v>
                </c:pt>
                <c:pt idx="3948">
                  <c:v>32.375670000000014</c:v>
                </c:pt>
                <c:pt idx="3949">
                  <c:v>32.107450000000028</c:v>
                </c:pt>
                <c:pt idx="3950">
                  <c:v>31.845500000000015</c:v>
                </c:pt>
                <c:pt idx="3951">
                  <c:v>31.638400000000047</c:v>
                </c:pt>
                <c:pt idx="3952">
                  <c:v>31.481960000000015</c:v>
                </c:pt>
                <c:pt idx="3953">
                  <c:v>31.371200000000044</c:v>
                </c:pt>
                <c:pt idx="3954">
                  <c:v>31.299130000000048</c:v>
                </c:pt>
                <c:pt idx="3955">
                  <c:v>31.269770000000051</c:v>
                </c:pt>
                <c:pt idx="3956">
                  <c:v>31.274870000000021</c:v>
                </c:pt>
                <c:pt idx="3957">
                  <c:v>31.295200000000023</c:v>
                </c:pt>
                <c:pt idx="3958">
                  <c:v>31.330560000000048</c:v>
                </c:pt>
                <c:pt idx="3959">
                  <c:v>31.376300000000015</c:v>
                </c:pt>
                <c:pt idx="3960">
                  <c:v>31.431700000000035</c:v>
                </c:pt>
                <c:pt idx="3961">
                  <c:v>31.498040000000003</c:v>
                </c:pt>
                <c:pt idx="3962">
                  <c:v>31.575460000000021</c:v>
                </c:pt>
                <c:pt idx="3963">
                  <c:v>31.664120000000025</c:v>
                </c:pt>
                <c:pt idx="3964">
                  <c:v>31.76302000000004</c:v>
                </c:pt>
                <c:pt idx="3965">
                  <c:v>31.867180000000019</c:v>
                </c:pt>
                <c:pt idx="3966">
                  <c:v>31.961700000000008</c:v>
                </c:pt>
                <c:pt idx="3967">
                  <c:v>32.042840000000012</c:v>
                </c:pt>
                <c:pt idx="3968">
                  <c:v>32.126430000000028</c:v>
                </c:pt>
                <c:pt idx="3969">
                  <c:v>32.227930000000015</c:v>
                </c:pt>
                <c:pt idx="3970">
                  <c:v>32.344800000000021</c:v>
                </c:pt>
                <c:pt idx="3971">
                  <c:v>32.468400000000031</c:v>
                </c:pt>
                <c:pt idx="3972">
                  <c:v>32.571439999999996</c:v>
                </c:pt>
                <c:pt idx="3973">
                  <c:v>32.650500000000022</c:v>
                </c:pt>
                <c:pt idx="3974">
                  <c:v>32.727380000000039</c:v>
                </c:pt>
                <c:pt idx="3975">
                  <c:v>32.825199999999995</c:v>
                </c:pt>
                <c:pt idx="3976">
                  <c:v>32.94300000000004</c:v>
                </c:pt>
                <c:pt idx="3977">
                  <c:v>33.081900000000019</c:v>
                </c:pt>
                <c:pt idx="3978">
                  <c:v>33.23010000000005</c:v>
                </c:pt>
                <c:pt idx="3979">
                  <c:v>33.385400000000004</c:v>
                </c:pt>
                <c:pt idx="3980">
                  <c:v>33.513760000000048</c:v>
                </c:pt>
                <c:pt idx="3981">
                  <c:v>33.572750000000042</c:v>
                </c:pt>
                <c:pt idx="3982">
                  <c:v>33.584770000000049</c:v>
                </c:pt>
                <c:pt idx="3983">
                  <c:v>33.566400000000044</c:v>
                </c:pt>
                <c:pt idx="3984">
                  <c:v>33.526880000000006</c:v>
                </c:pt>
                <c:pt idx="3985">
                  <c:v>33.465840000000014</c:v>
                </c:pt>
                <c:pt idx="3986">
                  <c:v>33.393820000000005</c:v>
                </c:pt>
                <c:pt idx="3987">
                  <c:v>33.328800000000001</c:v>
                </c:pt>
                <c:pt idx="3988">
                  <c:v>33.268730000000005</c:v>
                </c:pt>
                <c:pt idx="3989">
                  <c:v>33.21926000000002</c:v>
                </c:pt>
                <c:pt idx="3990">
                  <c:v>33.189660000000003</c:v>
                </c:pt>
                <c:pt idx="3991">
                  <c:v>33.182430000000011</c:v>
                </c:pt>
                <c:pt idx="3992">
                  <c:v>33.181200000000047</c:v>
                </c:pt>
                <c:pt idx="3993">
                  <c:v>33.149900000000002</c:v>
                </c:pt>
                <c:pt idx="3994">
                  <c:v>33.087700000000041</c:v>
                </c:pt>
                <c:pt idx="3995">
                  <c:v>33.043940000000021</c:v>
                </c:pt>
                <c:pt idx="3996">
                  <c:v>33.065359999999998</c:v>
                </c:pt>
                <c:pt idx="3997">
                  <c:v>33.160670000000039</c:v>
                </c:pt>
                <c:pt idx="3998">
                  <c:v>33.291280000000029</c:v>
                </c:pt>
                <c:pt idx="3999">
                  <c:v>33.39993000000004</c:v>
                </c:pt>
                <c:pt idx="4000">
                  <c:v>33.488430000000051</c:v>
                </c:pt>
                <c:pt idx="4001">
                  <c:v>33.52642000000003</c:v>
                </c:pt>
                <c:pt idx="4002">
                  <c:v>33.50445000000002</c:v>
                </c:pt>
                <c:pt idx="4003">
                  <c:v>33.425440000000037</c:v>
                </c:pt>
                <c:pt idx="4004">
                  <c:v>33.32632000000001</c:v>
                </c:pt>
                <c:pt idx="4005">
                  <c:v>33.253000000000043</c:v>
                </c:pt>
                <c:pt idx="4006">
                  <c:v>33.184439999999995</c:v>
                </c:pt>
                <c:pt idx="4007">
                  <c:v>33.131740000000036</c:v>
                </c:pt>
                <c:pt idx="4008">
                  <c:v>33.102080000000001</c:v>
                </c:pt>
                <c:pt idx="4009">
                  <c:v>33.095900000000029</c:v>
                </c:pt>
                <c:pt idx="4010">
                  <c:v>33.1096</c:v>
                </c:pt>
                <c:pt idx="4011">
                  <c:v>33.126059999999995</c:v>
                </c:pt>
                <c:pt idx="4012">
                  <c:v>33.142899999999997</c:v>
                </c:pt>
                <c:pt idx="4013">
                  <c:v>33.157920000000047</c:v>
                </c:pt>
                <c:pt idx="4014">
                  <c:v>33.146720000000016</c:v>
                </c:pt>
                <c:pt idx="4015">
                  <c:v>33.115049999999997</c:v>
                </c:pt>
                <c:pt idx="4016">
                  <c:v>33.066900000000032</c:v>
                </c:pt>
                <c:pt idx="4017">
                  <c:v>33.022199999999998</c:v>
                </c:pt>
                <c:pt idx="4018">
                  <c:v>32.984580000000051</c:v>
                </c:pt>
                <c:pt idx="4019">
                  <c:v>32.91622000000001</c:v>
                </c:pt>
                <c:pt idx="4020">
                  <c:v>32.788499999999999</c:v>
                </c:pt>
                <c:pt idx="4021">
                  <c:v>32.59740000000005</c:v>
                </c:pt>
                <c:pt idx="4022">
                  <c:v>32.383170000000007</c:v>
                </c:pt>
                <c:pt idx="4023">
                  <c:v>32.17715000000004</c:v>
                </c:pt>
                <c:pt idx="4024">
                  <c:v>31.979330000000004</c:v>
                </c:pt>
                <c:pt idx="4025">
                  <c:v>31.795920000000024</c:v>
                </c:pt>
                <c:pt idx="4026">
                  <c:v>31.631619999999998</c:v>
                </c:pt>
                <c:pt idx="4027">
                  <c:v>31.484770000000026</c:v>
                </c:pt>
                <c:pt idx="4028">
                  <c:v>31.370100000000036</c:v>
                </c:pt>
                <c:pt idx="4029">
                  <c:v>31.307950000000005</c:v>
                </c:pt>
                <c:pt idx="4030">
                  <c:v>31.298240000000021</c:v>
                </c:pt>
                <c:pt idx="4031">
                  <c:v>31.329859999999996</c:v>
                </c:pt>
                <c:pt idx="4032">
                  <c:v>31.380150000000015</c:v>
                </c:pt>
                <c:pt idx="4033">
                  <c:v>31.452260000000024</c:v>
                </c:pt>
                <c:pt idx="4034">
                  <c:v>31.532460000000015</c:v>
                </c:pt>
                <c:pt idx="4035">
                  <c:v>31.593800000000044</c:v>
                </c:pt>
                <c:pt idx="4036">
                  <c:v>31.635520000000042</c:v>
                </c:pt>
                <c:pt idx="4037">
                  <c:v>31.667750000000012</c:v>
                </c:pt>
                <c:pt idx="4038">
                  <c:v>31.707570000000032</c:v>
                </c:pt>
                <c:pt idx="4039">
                  <c:v>31.753870000000006</c:v>
                </c:pt>
                <c:pt idx="4040">
                  <c:v>31.791070000000047</c:v>
                </c:pt>
                <c:pt idx="4041">
                  <c:v>31.774680000000046</c:v>
                </c:pt>
                <c:pt idx="4042">
                  <c:v>31.706780000000037</c:v>
                </c:pt>
                <c:pt idx="4043">
                  <c:v>31.608240000000023</c:v>
                </c:pt>
                <c:pt idx="4044">
                  <c:v>31.500850000000014</c:v>
                </c:pt>
                <c:pt idx="4045">
                  <c:v>31.38918000000001</c:v>
                </c:pt>
                <c:pt idx="4046">
                  <c:v>31.257530000000031</c:v>
                </c:pt>
                <c:pt idx="4047">
                  <c:v>31.104270000000042</c:v>
                </c:pt>
                <c:pt idx="4048">
                  <c:v>30.923640000000034</c:v>
                </c:pt>
                <c:pt idx="4049">
                  <c:v>30.742200000000025</c:v>
                </c:pt>
                <c:pt idx="4050">
                  <c:v>30.570150000000012</c:v>
                </c:pt>
                <c:pt idx="4051">
                  <c:v>30.407830000000047</c:v>
                </c:pt>
                <c:pt idx="4052">
                  <c:v>30.262260000000026</c:v>
                </c:pt>
                <c:pt idx="4053">
                  <c:v>30.137300000000039</c:v>
                </c:pt>
                <c:pt idx="4054">
                  <c:v>30.035400000000038</c:v>
                </c:pt>
                <c:pt idx="4055">
                  <c:v>29.908600000000035</c:v>
                </c:pt>
                <c:pt idx="4056">
                  <c:v>29.725700000000018</c:v>
                </c:pt>
                <c:pt idx="4057">
                  <c:v>29.500240000000019</c:v>
                </c:pt>
                <c:pt idx="4058">
                  <c:v>29.238670000000013</c:v>
                </c:pt>
                <c:pt idx="4059">
                  <c:v>28.961300000000051</c:v>
                </c:pt>
                <c:pt idx="4060">
                  <c:v>28.667020000000036</c:v>
                </c:pt>
                <c:pt idx="4061">
                  <c:v>28.353139999999996</c:v>
                </c:pt>
                <c:pt idx="4062">
                  <c:v>28.021720000000016</c:v>
                </c:pt>
                <c:pt idx="4063">
                  <c:v>27.700620000000015</c:v>
                </c:pt>
                <c:pt idx="4064">
                  <c:v>27.415400000000034</c:v>
                </c:pt>
                <c:pt idx="4065">
                  <c:v>27.15300000000002</c:v>
                </c:pt>
                <c:pt idx="4066">
                  <c:v>26.912680000000023</c:v>
                </c:pt>
                <c:pt idx="4067">
                  <c:v>26.694850000000031</c:v>
                </c:pt>
                <c:pt idx="4068">
                  <c:v>26.50305000000003</c:v>
                </c:pt>
                <c:pt idx="4069">
                  <c:v>26.333950000000016</c:v>
                </c:pt>
                <c:pt idx="4070">
                  <c:v>26.189400000000035</c:v>
                </c:pt>
                <c:pt idx="4071">
                  <c:v>26.057460000000049</c:v>
                </c:pt>
                <c:pt idx="4072">
                  <c:v>25.938960000000009</c:v>
                </c:pt>
                <c:pt idx="4073">
                  <c:v>25.834699999999998</c:v>
                </c:pt>
                <c:pt idx="4074">
                  <c:v>25.742240000000038</c:v>
                </c:pt>
                <c:pt idx="4075">
                  <c:v>25.664100000000019</c:v>
                </c:pt>
                <c:pt idx="4076">
                  <c:v>25.57770000000005</c:v>
                </c:pt>
                <c:pt idx="4077">
                  <c:v>25.459620000000029</c:v>
                </c:pt>
                <c:pt idx="4078">
                  <c:v>25.312000000000012</c:v>
                </c:pt>
                <c:pt idx="4079">
                  <c:v>25.160670000000039</c:v>
                </c:pt>
                <c:pt idx="4080">
                  <c:v>25.039450000000045</c:v>
                </c:pt>
                <c:pt idx="4081">
                  <c:v>24.943780000000004</c:v>
                </c:pt>
                <c:pt idx="4082">
                  <c:v>24.882960000000026</c:v>
                </c:pt>
                <c:pt idx="4083">
                  <c:v>24.864100000000008</c:v>
                </c:pt>
                <c:pt idx="4084">
                  <c:v>24.885770000000036</c:v>
                </c:pt>
                <c:pt idx="4085">
                  <c:v>24.94195000000002</c:v>
                </c:pt>
                <c:pt idx="4086">
                  <c:v>25.005060000000014</c:v>
                </c:pt>
                <c:pt idx="4087">
                  <c:v>25.055200000000013</c:v>
                </c:pt>
                <c:pt idx="4088">
                  <c:v>25.05865</c:v>
                </c:pt>
                <c:pt idx="4089">
                  <c:v>25.045980000000043</c:v>
                </c:pt>
                <c:pt idx="4090">
                  <c:v>25.017700000000048</c:v>
                </c:pt>
                <c:pt idx="4091">
                  <c:v>24.979180000000042</c:v>
                </c:pt>
                <c:pt idx="4092">
                  <c:v>24.927670000000035</c:v>
                </c:pt>
                <c:pt idx="4093">
                  <c:v>24.867000000000019</c:v>
                </c:pt>
                <c:pt idx="4094">
                  <c:v>24.791830000000004</c:v>
                </c:pt>
                <c:pt idx="4095">
                  <c:v>24.718700000000013</c:v>
                </c:pt>
                <c:pt idx="4096">
                  <c:v>24.648500000000013</c:v>
                </c:pt>
                <c:pt idx="4097">
                  <c:v>24.573800000000006</c:v>
                </c:pt>
                <c:pt idx="4098">
                  <c:v>24.505430000000047</c:v>
                </c:pt>
                <c:pt idx="4099">
                  <c:v>24.439260000000047</c:v>
                </c:pt>
                <c:pt idx="4100">
                  <c:v>24.362240000000043</c:v>
                </c:pt>
                <c:pt idx="4101">
                  <c:v>24.245420000000024</c:v>
                </c:pt>
                <c:pt idx="4102">
                  <c:v>24.089230000000043</c:v>
                </c:pt>
                <c:pt idx="4103">
                  <c:v>23.910330000000044</c:v>
                </c:pt>
                <c:pt idx="4104">
                  <c:v>23.729880000000037</c:v>
                </c:pt>
                <c:pt idx="4105">
                  <c:v>23.545800000000042</c:v>
                </c:pt>
                <c:pt idx="4106">
                  <c:v>23.359370000000013</c:v>
                </c:pt>
                <c:pt idx="4107">
                  <c:v>23.176260000000013</c:v>
                </c:pt>
                <c:pt idx="4108">
                  <c:v>23.00027</c:v>
                </c:pt>
                <c:pt idx="4109">
                  <c:v>22.833340000000021</c:v>
                </c:pt>
                <c:pt idx="4110">
                  <c:v>22.715599999999995</c:v>
                </c:pt>
                <c:pt idx="4111">
                  <c:v>22.639520000000005</c:v>
                </c:pt>
                <c:pt idx="4112">
                  <c:v>22.652860000000032</c:v>
                </c:pt>
                <c:pt idx="4113">
                  <c:v>22.864920000000041</c:v>
                </c:pt>
                <c:pt idx="4114">
                  <c:v>23.283400000000029</c:v>
                </c:pt>
                <c:pt idx="4115">
                  <c:v>23.846220000000017</c:v>
                </c:pt>
                <c:pt idx="4116">
                  <c:v>24.462820000000022</c:v>
                </c:pt>
                <c:pt idx="4117">
                  <c:v>25.130430000000047</c:v>
                </c:pt>
                <c:pt idx="4118">
                  <c:v>25.816000000000031</c:v>
                </c:pt>
                <c:pt idx="4119">
                  <c:v>26.468000000000018</c:v>
                </c:pt>
                <c:pt idx="4120">
                  <c:v>27.085350000000005</c:v>
                </c:pt>
                <c:pt idx="4121">
                  <c:v>27.661920000000009</c:v>
                </c:pt>
                <c:pt idx="4122">
                  <c:v>28.204340000000002</c:v>
                </c:pt>
                <c:pt idx="4123">
                  <c:v>28.713160000000016</c:v>
                </c:pt>
                <c:pt idx="4124">
                  <c:v>29.197900000000004</c:v>
                </c:pt>
                <c:pt idx="4125">
                  <c:v>29.675870000000032</c:v>
                </c:pt>
                <c:pt idx="4126">
                  <c:v>30.114599999999996</c:v>
                </c:pt>
                <c:pt idx="4127">
                  <c:v>30.466760000000022</c:v>
                </c:pt>
                <c:pt idx="4128">
                  <c:v>30.812460000000044</c:v>
                </c:pt>
                <c:pt idx="4129">
                  <c:v>31.163540000000012</c:v>
                </c:pt>
                <c:pt idx="4130">
                  <c:v>31.522760000000005</c:v>
                </c:pt>
                <c:pt idx="4131">
                  <c:v>31.895650000000046</c:v>
                </c:pt>
                <c:pt idx="4132">
                  <c:v>32.279840000000036</c:v>
                </c:pt>
                <c:pt idx="4133">
                  <c:v>32.647150000000011</c:v>
                </c:pt>
                <c:pt idx="4134">
                  <c:v>32.924500000000023</c:v>
                </c:pt>
                <c:pt idx="4135">
                  <c:v>33.109280000000012</c:v>
                </c:pt>
                <c:pt idx="4136">
                  <c:v>33.186360000000036</c:v>
                </c:pt>
                <c:pt idx="4137">
                  <c:v>33.118740000000003</c:v>
                </c:pt>
                <c:pt idx="4138">
                  <c:v>32.908749999999998</c:v>
                </c:pt>
                <c:pt idx="4139">
                  <c:v>32.599820000000022</c:v>
                </c:pt>
                <c:pt idx="4140">
                  <c:v>32.26382000000001</c:v>
                </c:pt>
                <c:pt idx="4141">
                  <c:v>31.89196000000004</c:v>
                </c:pt>
                <c:pt idx="4142">
                  <c:v>31.502040000000022</c:v>
                </c:pt>
                <c:pt idx="4143">
                  <c:v>31.109030000000018</c:v>
                </c:pt>
                <c:pt idx="4144">
                  <c:v>30.708830000000034</c:v>
                </c:pt>
                <c:pt idx="4145">
                  <c:v>30.334000000000003</c:v>
                </c:pt>
                <c:pt idx="4146">
                  <c:v>29.979820000000018</c:v>
                </c:pt>
                <c:pt idx="4147">
                  <c:v>29.569100000000049</c:v>
                </c:pt>
                <c:pt idx="4148">
                  <c:v>29.216300000000047</c:v>
                </c:pt>
                <c:pt idx="4149">
                  <c:v>28.969320000000039</c:v>
                </c:pt>
                <c:pt idx="4150">
                  <c:v>28.838160000000016</c:v>
                </c:pt>
                <c:pt idx="4151">
                  <c:v>28.769159999999999</c:v>
                </c:pt>
                <c:pt idx="4152">
                  <c:v>28.684100000000001</c:v>
                </c:pt>
                <c:pt idx="4153">
                  <c:v>28.574880000000007</c:v>
                </c:pt>
                <c:pt idx="4154">
                  <c:v>28.432200000000023</c:v>
                </c:pt>
                <c:pt idx="4155">
                  <c:v>28.233180000000004</c:v>
                </c:pt>
                <c:pt idx="4156">
                  <c:v>27.97863000000001</c:v>
                </c:pt>
                <c:pt idx="4157">
                  <c:v>27.745320000000049</c:v>
                </c:pt>
                <c:pt idx="4158">
                  <c:v>27.630400000000009</c:v>
                </c:pt>
                <c:pt idx="4159">
                  <c:v>27.636250000000018</c:v>
                </c:pt>
                <c:pt idx="4160">
                  <c:v>27.768460000000005</c:v>
                </c:pt>
                <c:pt idx="4161">
                  <c:v>28.012630000000001</c:v>
                </c:pt>
                <c:pt idx="4162">
                  <c:v>28.366849999999999</c:v>
                </c:pt>
                <c:pt idx="4163">
                  <c:v>28.818020000000047</c:v>
                </c:pt>
                <c:pt idx="4164">
                  <c:v>29.33053000000001</c:v>
                </c:pt>
                <c:pt idx="4165">
                  <c:v>29.905400000000043</c:v>
                </c:pt>
                <c:pt idx="4166">
                  <c:v>30.41918000000004</c:v>
                </c:pt>
                <c:pt idx="4167">
                  <c:v>30.945860000000039</c:v>
                </c:pt>
                <c:pt idx="4168">
                  <c:v>31.521839999999997</c:v>
                </c:pt>
                <c:pt idx="4169">
                  <c:v>32.107079999999996</c:v>
                </c:pt>
                <c:pt idx="4170">
                  <c:v>32.651970000000006</c:v>
                </c:pt>
                <c:pt idx="4171">
                  <c:v>33.146800000000042</c:v>
                </c:pt>
                <c:pt idx="4172">
                  <c:v>33.575919999999996</c:v>
                </c:pt>
                <c:pt idx="4173">
                  <c:v>33.899650000000008</c:v>
                </c:pt>
                <c:pt idx="4174">
                  <c:v>34.105860000000007</c:v>
                </c:pt>
                <c:pt idx="4175">
                  <c:v>34.251730000000009</c:v>
                </c:pt>
                <c:pt idx="4176">
                  <c:v>34.378800000000012</c:v>
                </c:pt>
                <c:pt idx="4177">
                  <c:v>34.484980000000007</c:v>
                </c:pt>
                <c:pt idx="4178">
                  <c:v>34.587199999999996</c:v>
                </c:pt>
                <c:pt idx="4179">
                  <c:v>34.707760000000007</c:v>
                </c:pt>
                <c:pt idx="4180">
                  <c:v>34.851200000000006</c:v>
                </c:pt>
                <c:pt idx="4181">
                  <c:v>34.984770000000026</c:v>
                </c:pt>
                <c:pt idx="4182">
                  <c:v>35.037440000000004</c:v>
                </c:pt>
                <c:pt idx="4183">
                  <c:v>35.032980000000009</c:v>
                </c:pt>
                <c:pt idx="4184">
                  <c:v>34.971830000000011</c:v>
                </c:pt>
                <c:pt idx="4185">
                  <c:v>34.85125000000005</c:v>
                </c:pt>
                <c:pt idx="4186">
                  <c:v>34.678950000000043</c:v>
                </c:pt>
                <c:pt idx="4187">
                  <c:v>34.463279999999997</c:v>
                </c:pt>
                <c:pt idx="4188">
                  <c:v>34.222250000000031</c:v>
                </c:pt>
                <c:pt idx="4189">
                  <c:v>33.955470000000048</c:v>
                </c:pt>
                <c:pt idx="4190">
                  <c:v>33.655079999999998</c:v>
                </c:pt>
                <c:pt idx="4191">
                  <c:v>33.312220000000025</c:v>
                </c:pt>
                <c:pt idx="4192">
                  <c:v>32.92294000000004</c:v>
                </c:pt>
                <c:pt idx="4193">
                  <c:v>32.529320000000041</c:v>
                </c:pt>
                <c:pt idx="4194">
                  <c:v>32.161370000000034</c:v>
                </c:pt>
                <c:pt idx="4195">
                  <c:v>31.818140000000028</c:v>
                </c:pt>
                <c:pt idx="4196">
                  <c:v>31.511220000000037</c:v>
                </c:pt>
                <c:pt idx="4197">
                  <c:v>31.253500000000031</c:v>
                </c:pt>
                <c:pt idx="4198">
                  <c:v>31.041620000000023</c:v>
                </c:pt>
                <c:pt idx="4199">
                  <c:v>30.870570000000043</c:v>
                </c:pt>
                <c:pt idx="4200">
                  <c:v>30.739900000000034</c:v>
                </c:pt>
                <c:pt idx="4201">
                  <c:v>30.651640000000043</c:v>
                </c:pt>
                <c:pt idx="4202">
                  <c:v>30.531240000000025</c:v>
                </c:pt>
                <c:pt idx="4203">
                  <c:v>30.38050000000004</c:v>
                </c:pt>
                <c:pt idx="4204">
                  <c:v>30.322400000000016</c:v>
                </c:pt>
                <c:pt idx="4205">
                  <c:v>30.330680000000029</c:v>
                </c:pt>
                <c:pt idx="4206">
                  <c:v>30.336360000000013</c:v>
                </c:pt>
                <c:pt idx="4207">
                  <c:v>30.332850000000008</c:v>
                </c:pt>
                <c:pt idx="4208">
                  <c:v>30.323880000000031</c:v>
                </c:pt>
                <c:pt idx="4209">
                  <c:v>30.301720000000046</c:v>
                </c:pt>
                <c:pt idx="4210">
                  <c:v>30.266260000000045</c:v>
                </c:pt>
                <c:pt idx="4211">
                  <c:v>30.216940000000022</c:v>
                </c:pt>
                <c:pt idx="4212">
                  <c:v>30.149350000000027</c:v>
                </c:pt>
                <c:pt idx="4213">
                  <c:v>30.063260000000014</c:v>
                </c:pt>
                <c:pt idx="4214">
                  <c:v>29.967160000000035</c:v>
                </c:pt>
                <c:pt idx="4215">
                  <c:v>29.873620000000017</c:v>
                </c:pt>
                <c:pt idx="4216">
                  <c:v>29.80400000000003</c:v>
                </c:pt>
                <c:pt idx="4217">
                  <c:v>29.740170000000035</c:v>
                </c:pt>
                <c:pt idx="4218">
                  <c:v>29.674160000000029</c:v>
                </c:pt>
                <c:pt idx="4219">
                  <c:v>29.604759999999999</c:v>
                </c:pt>
                <c:pt idx="4220">
                  <c:v>29.51803000000001</c:v>
                </c:pt>
                <c:pt idx="4221">
                  <c:v>29.383020000000045</c:v>
                </c:pt>
                <c:pt idx="4222">
                  <c:v>29.204000000000008</c:v>
                </c:pt>
                <c:pt idx="4223">
                  <c:v>28.988550000000032</c:v>
                </c:pt>
                <c:pt idx="4224">
                  <c:v>28.741330000000005</c:v>
                </c:pt>
                <c:pt idx="4225">
                  <c:v>28.461880000000008</c:v>
                </c:pt>
                <c:pt idx="4226">
                  <c:v>28.253700000000038</c:v>
                </c:pt>
                <c:pt idx="4227">
                  <c:v>28.134029999999996</c:v>
                </c:pt>
                <c:pt idx="4228">
                  <c:v>27.908170000000041</c:v>
                </c:pt>
                <c:pt idx="4229">
                  <c:v>27.657300000000021</c:v>
                </c:pt>
                <c:pt idx="4230">
                  <c:v>27.45822000000004</c:v>
                </c:pt>
                <c:pt idx="4231">
                  <c:v>27.310400000000016</c:v>
                </c:pt>
                <c:pt idx="4232">
                  <c:v>27.195400000000006</c:v>
                </c:pt>
                <c:pt idx="4233">
                  <c:v>27.078120000000013</c:v>
                </c:pt>
                <c:pt idx="4234">
                  <c:v>26.960140000000024</c:v>
                </c:pt>
                <c:pt idx="4235">
                  <c:v>26.842920000000049</c:v>
                </c:pt>
                <c:pt idx="4236">
                  <c:v>26.725729999999999</c:v>
                </c:pt>
                <c:pt idx="4237">
                  <c:v>26.605200000000025</c:v>
                </c:pt>
                <c:pt idx="4238">
                  <c:v>26.491360000000043</c:v>
                </c:pt>
                <c:pt idx="4239">
                  <c:v>26.386900000000026</c:v>
                </c:pt>
                <c:pt idx="4240">
                  <c:v>26.293880000000001</c:v>
                </c:pt>
                <c:pt idx="4241">
                  <c:v>26.20010000000002</c:v>
                </c:pt>
                <c:pt idx="4242">
                  <c:v>26.103480000000047</c:v>
                </c:pt>
                <c:pt idx="4243">
                  <c:v>26.003320000000031</c:v>
                </c:pt>
                <c:pt idx="4244">
                  <c:v>25.920980000000043</c:v>
                </c:pt>
                <c:pt idx="4245">
                  <c:v>25.90685000000002</c:v>
                </c:pt>
                <c:pt idx="4246">
                  <c:v>25.967280000000017</c:v>
                </c:pt>
                <c:pt idx="4247">
                  <c:v>26.076140000000009</c:v>
                </c:pt>
                <c:pt idx="4248">
                  <c:v>26.192900000000009</c:v>
                </c:pt>
                <c:pt idx="4249">
                  <c:v>26.315800000000024</c:v>
                </c:pt>
                <c:pt idx="4250">
                  <c:v>26.44088000000005</c:v>
                </c:pt>
                <c:pt idx="4251">
                  <c:v>26.557060000000035</c:v>
                </c:pt>
                <c:pt idx="4252">
                  <c:v>26.664030000000025</c:v>
                </c:pt>
                <c:pt idx="4253">
                  <c:v>26.748559999999998</c:v>
                </c:pt>
                <c:pt idx="4254">
                  <c:v>26.809300000000007</c:v>
                </c:pt>
                <c:pt idx="4255">
                  <c:v>26.848050000000001</c:v>
                </c:pt>
                <c:pt idx="4256">
                  <c:v>26.857720000000029</c:v>
                </c:pt>
                <c:pt idx="4257">
                  <c:v>26.836360000000013</c:v>
                </c:pt>
                <c:pt idx="4258">
                  <c:v>26.78370000000001</c:v>
                </c:pt>
                <c:pt idx="4259">
                  <c:v>26.696370000000002</c:v>
                </c:pt>
                <c:pt idx="4260">
                  <c:v>26.569479999999999</c:v>
                </c:pt>
                <c:pt idx="4261">
                  <c:v>26.404719999999998</c:v>
                </c:pt>
                <c:pt idx="4262">
                  <c:v>26.21508</c:v>
                </c:pt>
                <c:pt idx="4263">
                  <c:v>26.017400000000009</c:v>
                </c:pt>
                <c:pt idx="4264">
                  <c:v>25.814450000000022</c:v>
                </c:pt>
                <c:pt idx="4265">
                  <c:v>25.609830000000045</c:v>
                </c:pt>
                <c:pt idx="4266">
                  <c:v>25.42446000000001</c:v>
                </c:pt>
                <c:pt idx="4267">
                  <c:v>25.255300000000034</c:v>
                </c:pt>
                <c:pt idx="4268">
                  <c:v>25.097340000000031</c:v>
                </c:pt>
                <c:pt idx="4269">
                  <c:v>24.920280000000048</c:v>
                </c:pt>
                <c:pt idx="4270">
                  <c:v>24.723700000000008</c:v>
                </c:pt>
                <c:pt idx="4271">
                  <c:v>24.519100000000037</c:v>
                </c:pt>
                <c:pt idx="4272">
                  <c:v>24.320550000000026</c:v>
                </c:pt>
                <c:pt idx="4273">
                  <c:v>24.130580000000009</c:v>
                </c:pt>
                <c:pt idx="4274">
                  <c:v>23.923640000000034</c:v>
                </c:pt>
                <c:pt idx="4275">
                  <c:v>23.668180000000007</c:v>
                </c:pt>
                <c:pt idx="4276">
                  <c:v>23.367060000000038</c:v>
                </c:pt>
                <c:pt idx="4277">
                  <c:v>23.050260000000037</c:v>
                </c:pt>
                <c:pt idx="4278">
                  <c:v>22.763000000000034</c:v>
                </c:pt>
                <c:pt idx="4279">
                  <c:v>22.524500000000046</c:v>
                </c:pt>
                <c:pt idx="4280">
                  <c:v>22.324580000000026</c:v>
                </c:pt>
                <c:pt idx="4281">
                  <c:v>22.151900000000012</c:v>
                </c:pt>
                <c:pt idx="4282">
                  <c:v>22.00436000000002</c:v>
                </c:pt>
                <c:pt idx="4283">
                  <c:v>21.878200000000049</c:v>
                </c:pt>
                <c:pt idx="4284">
                  <c:v>21.770170000000007</c:v>
                </c:pt>
                <c:pt idx="4285">
                  <c:v>21.677480000000003</c:v>
                </c:pt>
                <c:pt idx="4286">
                  <c:v>21.596860000000049</c:v>
                </c:pt>
                <c:pt idx="4287">
                  <c:v>21.529500000000041</c:v>
                </c:pt>
                <c:pt idx="4288">
                  <c:v>21.47198000000003</c:v>
                </c:pt>
                <c:pt idx="4289">
                  <c:v>21.42172000000005</c:v>
                </c:pt>
                <c:pt idx="4290">
                  <c:v>21.379020000000025</c:v>
                </c:pt>
                <c:pt idx="4291">
                  <c:v>21.342830000000049</c:v>
                </c:pt>
                <c:pt idx="4292">
                  <c:v>21.346500000000049</c:v>
                </c:pt>
                <c:pt idx="4293">
                  <c:v>21.400750000000016</c:v>
                </c:pt>
                <c:pt idx="4294">
                  <c:v>21.491330000000005</c:v>
                </c:pt>
                <c:pt idx="4295">
                  <c:v>21.593700000000013</c:v>
                </c:pt>
                <c:pt idx="4296">
                  <c:v>21.653130000000033</c:v>
                </c:pt>
                <c:pt idx="4297">
                  <c:v>21.668360000000007</c:v>
                </c:pt>
                <c:pt idx="4298">
                  <c:v>21.672540000000026</c:v>
                </c:pt>
                <c:pt idx="4299">
                  <c:v>21.712060000000008</c:v>
                </c:pt>
                <c:pt idx="4300">
                  <c:v>21.793660000000045</c:v>
                </c:pt>
                <c:pt idx="4301">
                  <c:v>21.897150000000011</c:v>
                </c:pt>
                <c:pt idx="4302">
                  <c:v>21.988370000000032</c:v>
                </c:pt>
                <c:pt idx="4303">
                  <c:v>22.068300000000022</c:v>
                </c:pt>
                <c:pt idx="4304">
                  <c:v>22.134800000000041</c:v>
                </c:pt>
                <c:pt idx="4305">
                  <c:v>22.192319999999995</c:v>
                </c:pt>
                <c:pt idx="4306">
                  <c:v>22.236700000000042</c:v>
                </c:pt>
                <c:pt idx="4307">
                  <c:v>22.283530000000042</c:v>
                </c:pt>
                <c:pt idx="4308">
                  <c:v>22.333370000000002</c:v>
                </c:pt>
                <c:pt idx="4309">
                  <c:v>22.387400000000014</c:v>
                </c:pt>
                <c:pt idx="4310">
                  <c:v>22.441200000000038</c:v>
                </c:pt>
                <c:pt idx="4311">
                  <c:v>22.457820000000027</c:v>
                </c:pt>
                <c:pt idx="4312">
                  <c:v>22.449330000000032</c:v>
                </c:pt>
                <c:pt idx="4313">
                  <c:v>22.389859999999999</c:v>
                </c:pt>
                <c:pt idx="4314">
                  <c:v>22.281600000000026</c:v>
                </c:pt>
                <c:pt idx="4315">
                  <c:v>22.113730000000032</c:v>
                </c:pt>
                <c:pt idx="4316">
                  <c:v>21.949300000000051</c:v>
                </c:pt>
                <c:pt idx="4317">
                  <c:v>21.836600000000033</c:v>
                </c:pt>
                <c:pt idx="4318">
                  <c:v>21.733580000000018</c:v>
                </c:pt>
                <c:pt idx="4319">
                  <c:v>21.646200000000022</c:v>
                </c:pt>
                <c:pt idx="4320">
                  <c:v>21.57140000000004</c:v>
                </c:pt>
                <c:pt idx="4321">
                  <c:v>21.508140000000026</c:v>
                </c:pt>
                <c:pt idx="4322">
                  <c:v>21.449880000000007</c:v>
                </c:pt>
                <c:pt idx="4323">
                  <c:v>21.40258</c:v>
                </c:pt>
                <c:pt idx="4324">
                  <c:v>21.363730000000032</c:v>
                </c:pt>
                <c:pt idx="4325">
                  <c:v>21.330039999999997</c:v>
                </c:pt>
                <c:pt idx="4326">
                  <c:v>21.293820000000039</c:v>
                </c:pt>
                <c:pt idx="4327">
                  <c:v>21.266440000000046</c:v>
                </c:pt>
                <c:pt idx="4328">
                  <c:v>21.24368000000004</c:v>
                </c:pt>
                <c:pt idx="4329">
                  <c:v>21.220640000000003</c:v>
                </c:pt>
                <c:pt idx="4330">
                  <c:v>21.20455000000004</c:v>
                </c:pt>
                <c:pt idx="4331">
                  <c:v>21.193660000000023</c:v>
                </c:pt>
                <c:pt idx="4332">
                  <c:v>21.174550000000011</c:v>
                </c:pt>
                <c:pt idx="4333">
                  <c:v>21.167660000000012</c:v>
                </c:pt>
                <c:pt idx="4334">
                  <c:v>21.154470000000003</c:v>
                </c:pt>
                <c:pt idx="4335">
                  <c:v>21.142359999999996</c:v>
                </c:pt>
                <c:pt idx="4336">
                  <c:v>21.136220000000037</c:v>
                </c:pt>
                <c:pt idx="4337">
                  <c:v>21.125200000000007</c:v>
                </c:pt>
                <c:pt idx="4338">
                  <c:v>21.11703</c:v>
                </c:pt>
                <c:pt idx="4339">
                  <c:v>21.114620000000002</c:v>
                </c:pt>
                <c:pt idx="4340">
                  <c:v>21.10793000000001</c:v>
                </c:pt>
                <c:pt idx="4341">
                  <c:v>21.100760000000037</c:v>
                </c:pt>
                <c:pt idx="4342">
                  <c:v>21.099400000000003</c:v>
                </c:pt>
                <c:pt idx="4343">
                  <c:v>21.095540000000028</c:v>
                </c:pt>
                <c:pt idx="4344">
                  <c:v>21.09402</c:v>
                </c:pt>
                <c:pt idx="4345">
                  <c:v>21.097900000000038</c:v>
                </c:pt>
                <c:pt idx="4346">
                  <c:v>21.094719999999995</c:v>
                </c:pt>
                <c:pt idx="4347">
                  <c:v>21.099450000000047</c:v>
                </c:pt>
                <c:pt idx="4348">
                  <c:v>21.099019999999996</c:v>
                </c:pt>
                <c:pt idx="4349">
                  <c:v>21.096550000000036</c:v>
                </c:pt>
                <c:pt idx="4350">
                  <c:v>21.094600000000014</c:v>
                </c:pt>
                <c:pt idx="4351">
                  <c:v>21.092460000000017</c:v>
                </c:pt>
                <c:pt idx="4352">
                  <c:v>21.091850000000022</c:v>
                </c:pt>
                <c:pt idx="4353">
                  <c:v>21.10232000000002</c:v>
                </c:pt>
                <c:pt idx="4354">
                  <c:v>21.417100000000005</c:v>
                </c:pt>
                <c:pt idx="4355">
                  <c:v>21.766020000000026</c:v>
                </c:pt>
                <c:pt idx="4356">
                  <c:v>22.107000000000028</c:v>
                </c:pt>
                <c:pt idx="4357">
                  <c:v>22.426900000000046</c:v>
                </c:pt>
                <c:pt idx="4358">
                  <c:v>22.765160000000037</c:v>
                </c:pt>
                <c:pt idx="4359">
                  <c:v>23.159019999999998</c:v>
                </c:pt>
                <c:pt idx="4360">
                  <c:v>23.620200000000011</c:v>
                </c:pt>
                <c:pt idx="4361">
                  <c:v>24.07140000000004</c:v>
                </c:pt>
                <c:pt idx="4362">
                  <c:v>24.43652000000003</c:v>
                </c:pt>
                <c:pt idx="4363">
                  <c:v>24.779500000000041</c:v>
                </c:pt>
                <c:pt idx="4364">
                  <c:v>25.11220000000003</c:v>
                </c:pt>
                <c:pt idx="4365">
                  <c:v>25.521659999999997</c:v>
                </c:pt>
                <c:pt idx="4366">
                  <c:v>26.003080000000011</c:v>
                </c:pt>
                <c:pt idx="4367">
                  <c:v>26.475180000000023</c:v>
                </c:pt>
                <c:pt idx="4368">
                  <c:v>26.790800000000047</c:v>
                </c:pt>
                <c:pt idx="4369">
                  <c:v>26.952660000000037</c:v>
                </c:pt>
                <c:pt idx="4370">
                  <c:v>27.002160000000003</c:v>
                </c:pt>
                <c:pt idx="4371">
                  <c:v>27.021170000000041</c:v>
                </c:pt>
                <c:pt idx="4372">
                  <c:v>27.057430000000011</c:v>
                </c:pt>
                <c:pt idx="4373">
                  <c:v>27.075950000000034</c:v>
                </c:pt>
                <c:pt idx="4374">
                  <c:v>26.990049999999997</c:v>
                </c:pt>
                <c:pt idx="4375">
                  <c:v>26.856320000000039</c:v>
                </c:pt>
                <c:pt idx="4376">
                  <c:v>26.748700000000042</c:v>
                </c:pt>
                <c:pt idx="4377">
                  <c:v>26.638239999999996</c:v>
                </c:pt>
                <c:pt idx="4378">
                  <c:v>26.526570000000049</c:v>
                </c:pt>
                <c:pt idx="4379">
                  <c:v>26.423270000000002</c:v>
                </c:pt>
                <c:pt idx="4380">
                  <c:v>26.35650000000004</c:v>
                </c:pt>
                <c:pt idx="4381">
                  <c:v>26.334249999999997</c:v>
                </c:pt>
                <c:pt idx="4382">
                  <c:v>26.326560000000029</c:v>
                </c:pt>
                <c:pt idx="4383">
                  <c:v>26.28884000000005</c:v>
                </c:pt>
                <c:pt idx="4384">
                  <c:v>26.220670000000041</c:v>
                </c:pt>
                <c:pt idx="4385">
                  <c:v>26.201930000000004</c:v>
                </c:pt>
                <c:pt idx="4386">
                  <c:v>26.332820000000027</c:v>
                </c:pt>
                <c:pt idx="4387">
                  <c:v>26.550870000000032</c:v>
                </c:pt>
                <c:pt idx="4388">
                  <c:v>26.776850000000024</c:v>
                </c:pt>
                <c:pt idx="4389">
                  <c:v>26.841150000000027</c:v>
                </c:pt>
                <c:pt idx="4390">
                  <c:v>26.747340000000008</c:v>
                </c:pt>
                <c:pt idx="4391">
                  <c:v>26.602300000000014</c:v>
                </c:pt>
                <c:pt idx="4392">
                  <c:v>26.528040000000033</c:v>
                </c:pt>
                <c:pt idx="4393">
                  <c:v>26.517719999999997</c:v>
                </c:pt>
                <c:pt idx="4394">
                  <c:v>26.542050000000017</c:v>
                </c:pt>
                <c:pt idx="4395">
                  <c:v>26.508720000000039</c:v>
                </c:pt>
                <c:pt idx="4396">
                  <c:v>26.41393000000005</c:v>
                </c:pt>
                <c:pt idx="4397">
                  <c:v>26.305540000000008</c:v>
                </c:pt>
                <c:pt idx="4398">
                  <c:v>26.231600000000014</c:v>
                </c:pt>
                <c:pt idx="4399">
                  <c:v>26.189480000000003</c:v>
                </c:pt>
                <c:pt idx="4400">
                  <c:v>26.192700000000002</c:v>
                </c:pt>
                <c:pt idx="4401">
                  <c:v>26.263329999999996</c:v>
                </c:pt>
                <c:pt idx="4402">
                  <c:v>26.399440000000027</c:v>
                </c:pt>
                <c:pt idx="4403">
                  <c:v>26.573500000000024</c:v>
                </c:pt>
                <c:pt idx="4404">
                  <c:v>26.708280000000002</c:v>
                </c:pt>
                <c:pt idx="4405">
                  <c:v>26.79812000000004</c:v>
                </c:pt>
                <c:pt idx="4406">
                  <c:v>26.854669999999999</c:v>
                </c:pt>
                <c:pt idx="4407">
                  <c:v>26.909500000000037</c:v>
                </c:pt>
                <c:pt idx="4408">
                  <c:v>26.959920000000011</c:v>
                </c:pt>
                <c:pt idx="4409">
                  <c:v>26.980550000000051</c:v>
                </c:pt>
                <c:pt idx="4410">
                  <c:v>26.912070000000028</c:v>
                </c:pt>
                <c:pt idx="4411">
                  <c:v>26.75454000000002</c:v>
                </c:pt>
                <c:pt idx="4412">
                  <c:v>26.563040000000001</c:v>
                </c:pt>
                <c:pt idx="4413">
                  <c:v>26.417100000000005</c:v>
                </c:pt>
                <c:pt idx="4414">
                  <c:v>26.314230000000009</c:v>
                </c:pt>
                <c:pt idx="4415">
                  <c:v>26.228000000000009</c:v>
                </c:pt>
                <c:pt idx="4416">
                  <c:v>26.12814000000003</c:v>
                </c:pt>
                <c:pt idx="4417">
                  <c:v>26.014550000000042</c:v>
                </c:pt>
                <c:pt idx="4418">
                  <c:v>25.902500000000032</c:v>
                </c:pt>
                <c:pt idx="4419">
                  <c:v>25.792169999999999</c:v>
                </c:pt>
                <c:pt idx="4420">
                  <c:v>25.685820000000035</c:v>
                </c:pt>
                <c:pt idx="4421">
                  <c:v>25.590419999999995</c:v>
                </c:pt>
                <c:pt idx="4422">
                  <c:v>25.52328</c:v>
                </c:pt>
                <c:pt idx="4423">
                  <c:v>25.490870000000029</c:v>
                </c:pt>
                <c:pt idx="4424">
                  <c:v>25.432240000000036</c:v>
                </c:pt>
                <c:pt idx="4425">
                  <c:v>25.276760000000024</c:v>
                </c:pt>
                <c:pt idx="4426">
                  <c:v>25.029440000000022</c:v>
                </c:pt>
                <c:pt idx="4427">
                  <c:v>24.723140000000001</c:v>
                </c:pt>
                <c:pt idx="4428">
                  <c:v>24.420980000000043</c:v>
                </c:pt>
                <c:pt idx="4429">
                  <c:v>24.116630000000043</c:v>
                </c:pt>
                <c:pt idx="4430">
                  <c:v>23.826650000000029</c:v>
                </c:pt>
                <c:pt idx="4431">
                  <c:v>23.558220000000006</c:v>
                </c:pt>
                <c:pt idx="4432">
                  <c:v>23.311149999999998</c:v>
                </c:pt>
                <c:pt idx="4433">
                  <c:v>23.086850000000027</c:v>
                </c:pt>
                <c:pt idx="4434">
                  <c:v>22.889830000000018</c:v>
                </c:pt>
                <c:pt idx="4435">
                  <c:v>22.720330000000047</c:v>
                </c:pt>
                <c:pt idx="4436">
                  <c:v>22.580100000000016</c:v>
                </c:pt>
                <c:pt idx="4437">
                  <c:v>22.474540000000047</c:v>
                </c:pt>
                <c:pt idx="4438">
                  <c:v>22.405079999999998</c:v>
                </c:pt>
                <c:pt idx="4439">
                  <c:v>22.361320000000035</c:v>
                </c:pt>
                <c:pt idx="4440">
                  <c:v>22.326099999999997</c:v>
                </c:pt>
                <c:pt idx="4441">
                  <c:v>22.302999999999997</c:v>
                </c:pt>
                <c:pt idx="4442">
                  <c:v>22.286040000000014</c:v>
                </c:pt>
                <c:pt idx="4443">
                  <c:v>22.288049999999998</c:v>
                </c:pt>
                <c:pt idx="4444">
                  <c:v>22.317499999999995</c:v>
                </c:pt>
                <c:pt idx="4445">
                  <c:v>22.343530000000044</c:v>
                </c:pt>
                <c:pt idx="4446">
                  <c:v>22.337580000000003</c:v>
                </c:pt>
                <c:pt idx="4447">
                  <c:v>22.291100000000029</c:v>
                </c:pt>
                <c:pt idx="4448">
                  <c:v>22.257470000000012</c:v>
                </c:pt>
                <c:pt idx="4449">
                  <c:v>22.246730000000014</c:v>
                </c:pt>
                <c:pt idx="4450">
                  <c:v>22.261650000000031</c:v>
                </c:pt>
                <c:pt idx="4451">
                  <c:v>22.310699999999997</c:v>
                </c:pt>
                <c:pt idx="4452">
                  <c:v>22.375480000000039</c:v>
                </c:pt>
                <c:pt idx="4453">
                  <c:v>22.460750000000019</c:v>
                </c:pt>
                <c:pt idx="4454">
                  <c:v>22.537260000000003</c:v>
                </c:pt>
                <c:pt idx="4455">
                  <c:v>22.559300000000007</c:v>
                </c:pt>
                <c:pt idx="4456">
                  <c:v>22.529570000000035</c:v>
                </c:pt>
                <c:pt idx="4457">
                  <c:v>22.488430000000051</c:v>
                </c:pt>
                <c:pt idx="4458">
                  <c:v>22.482630000000029</c:v>
                </c:pt>
                <c:pt idx="4459">
                  <c:v>22.511800000000051</c:v>
                </c:pt>
                <c:pt idx="4460">
                  <c:v>22.565480000000036</c:v>
                </c:pt>
                <c:pt idx="4461">
                  <c:v>22.602200000000039</c:v>
                </c:pt>
                <c:pt idx="4462">
                  <c:v>22.61596000000003</c:v>
                </c:pt>
                <c:pt idx="4463">
                  <c:v>22.622700000000009</c:v>
                </c:pt>
                <c:pt idx="4464">
                  <c:v>22.614250000000027</c:v>
                </c:pt>
                <c:pt idx="4465">
                  <c:v>22.588900000000024</c:v>
                </c:pt>
                <c:pt idx="4466">
                  <c:v>22.563780000000008</c:v>
                </c:pt>
                <c:pt idx="4467">
                  <c:v>22.541470000000004</c:v>
                </c:pt>
                <c:pt idx="4468">
                  <c:v>22.515370000000019</c:v>
                </c:pt>
                <c:pt idx="4469">
                  <c:v>22.497160000000008</c:v>
                </c:pt>
                <c:pt idx="4470">
                  <c:v>22.479240000000004</c:v>
                </c:pt>
                <c:pt idx="4471">
                  <c:v>22.466600000000028</c:v>
                </c:pt>
                <c:pt idx="4472">
                  <c:v>22.453850000000045</c:v>
                </c:pt>
                <c:pt idx="4473">
                  <c:v>22.463099999999997</c:v>
                </c:pt>
                <c:pt idx="4474">
                  <c:v>22.497250000000008</c:v>
                </c:pt>
                <c:pt idx="4475">
                  <c:v>22.538020000000017</c:v>
                </c:pt>
                <c:pt idx="4476">
                  <c:v>22.572020000000009</c:v>
                </c:pt>
                <c:pt idx="4477">
                  <c:v>22.598350000000039</c:v>
                </c:pt>
                <c:pt idx="4478">
                  <c:v>22.626800000000003</c:v>
                </c:pt>
                <c:pt idx="4479">
                  <c:v>22.681450000000041</c:v>
                </c:pt>
                <c:pt idx="4480">
                  <c:v>22.76400000000001</c:v>
                </c:pt>
                <c:pt idx="4481">
                  <c:v>22.846100000000035</c:v>
                </c:pt>
                <c:pt idx="4482">
                  <c:v>22.879400000000032</c:v>
                </c:pt>
                <c:pt idx="4483">
                  <c:v>22.866330000000005</c:v>
                </c:pt>
                <c:pt idx="4484">
                  <c:v>22.821470000000033</c:v>
                </c:pt>
                <c:pt idx="4485">
                  <c:v>22.782100000000014</c:v>
                </c:pt>
                <c:pt idx="4486">
                  <c:v>22.750150000000019</c:v>
                </c:pt>
                <c:pt idx="4487">
                  <c:v>22.728800000000035</c:v>
                </c:pt>
                <c:pt idx="4488">
                  <c:v>22.761500000000012</c:v>
                </c:pt>
                <c:pt idx="4489">
                  <c:v>22.858540000000005</c:v>
                </c:pt>
                <c:pt idx="4490">
                  <c:v>22.993400000000008</c:v>
                </c:pt>
                <c:pt idx="4491">
                  <c:v>23.150320000000022</c:v>
                </c:pt>
                <c:pt idx="4492">
                  <c:v>23.329830000000015</c:v>
                </c:pt>
                <c:pt idx="4493">
                  <c:v>23.515219999999999</c:v>
                </c:pt>
                <c:pt idx="4494">
                  <c:v>23.636650000000031</c:v>
                </c:pt>
                <c:pt idx="4495">
                  <c:v>23.699240000000032</c:v>
                </c:pt>
                <c:pt idx="4496">
                  <c:v>23.693200000000047</c:v>
                </c:pt>
                <c:pt idx="4497">
                  <c:v>23.596950000000049</c:v>
                </c:pt>
                <c:pt idx="4498">
                  <c:v>23.404470000000003</c:v>
                </c:pt>
                <c:pt idx="4499">
                  <c:v>23.172480000000007</c:v>
                </c:pt>
                <c:pt idx="4500">
                  <c:v>22.945760000000007</c:v>
                </c:pt>
                <c:pt idx="4501">
                  <c:v>22.725520000000017</c:v>
                </c:pt>
                <c:pt idx="4502">
                  <c:v>22.523220000000038</c:v>
                </c:pt>
                <c:pt idx="4503">
                  <c:v>22.353970000000004</c:v>
                </c:pt>
                <c:pt idx="4504">
                  <c:v>22.213160000000016</c:v>
                </c:pt>
                <c:pt idx="4505">
                  <c:v>22.097100000000012</c:v>
                </c:pt>
                <c:pt idx="4506">
                  <c:v>21.969300000000032</c:v>
                </c:pt>
                <c:pt idx="4507">
                  <c:v>21.843380000000025</c:v>
                </c:pt>
                <c:pt idx="4508">
                  <c:v>21.737940000000037</c:v>
                </c:pt>
                <c:pt idx="4509">
                  <c:v>21.650660000000016</c:v>
                </c:pt>
                <c:pt idx="4510">
                  <c:v>21.575220000000002</c:v>
                </c:pt>
                <c:pt idx="4511">
                  <c:v>21.509850000000029</c:v>
                </c:pt>
                <c:pt idx="4512">
                  <c:v>21.453640000000007</c:v>
                </c:pt>
                <c:pt idx="4513">
                  <c:v>21.40634</c:v>
                </c:pt>
                <c:pt idx="4514">
                  <c:v>21.36650000000003</c:v>
                </c:pt>
                <c:pt idx="4515">
                  <c:v>21.324550000000045</c:v>
                </c:pt>
                <c:pt idx="4516">
                  <c:v>21.294430000000034</c:v>
                </c:pt>
                <c:pt idx="4517">
                  <c:v>21.263540000000035</c:v>
                </c:pt>
                <c:pt idx="4518">
                  <c:v>21.243800000000022</c:v>
                </c:pt>
                <c:pt idx="4519">
                  <c:v>21.225120000000004</c:v>
                </c:pt>
                <c:pt idx="4520">
                  <c:v>21.200770000000034</c:v>
                </c:pt>
                <c:pt idx="4521">
                  <c:v>21.187340000000006</c:v>
                </c:pt>
                <c:pt idx="4522">
                  <c:v>21.170920000000024</c:v>
                </c:pt>
                <c:pt idx="4523">
                  <c:v>21.158380000000022</c:v>
                </c:pt>
                <c:pt idx="4524">
                  <c:v>21.149130000000014</c:v>
                </c:pt>
                <c:pt idx="4525">
                  <c:v>21.139800000000037</c:v>
                </c:pt>
                <c:pt idx="4526">
                  <c:v>21.135500000000036</c:v>
                </c:pt>
                <c:pt idx="4527">
                  <c:v>21.115440000000035</c:v>
                </c:pt>
                <c:pt idx="4528">
                  <c:v>21.112099999999998</c:v>
                </c:pt>
                <c:pt idx="4529">
                  <c:v>21.097530000000006</c:v>
                </c:pt>
                <c:pt idx="4530">
                  <c:v>21.100099999999998</c:v>
                </c:pt>
                <c:pt idx="4531">
                  <c:v>21.096400000000017</c:v>
                </c:pt>
                <c:pt idx="4532">
                  <c:v>21.094629999999995</c:v>
                </c:pt>
                <c:pt idx="4533">
                  <c:v>21.087580000000003</c:v>
                </c:pt>
                <c:pt idx="4534">
                  <c:v>21.084500000000048</c:v>
                </c:pt>
                <c:pt idx="4535">
                  <c:v>21.079679999999996</c:v>
                </c:pt>
                <c:pt idx="4536">
                  <c:v>21.084130000000016</c:v>
                </c:pt>
                <c:pt idx="4537">
                  <c:v>21.089960000000019</c:v>
                </c:pt>
                <c:pt idx="4538">
                  <c:v>21.094449999999995</c:v>
                </c:pt>
                <c:pt idx="4539">
                  <c:v>21.097440000000006</c:v>
                </c:pt>
                <c:pt idx="4540">
                  <c:v>21.091970000000003</c:v>
                </c:pt>
                <c:pt idx="4541">
                  <c:v>21.085260000000005</c:v>
                </c:pt>
                <c:pt idx="4542">
                  <c:v>21.08734000000004</c:v>
                </c:pt>
                <c:pt idx="4543">
                  <c:v>21.08752000000004</c:v>
                </c:pt>
                <c:pt idx="4544">
                  <c:v>21.082820000000027</c:v>
                </c:pt>
                <c:pt idx="4545">
                  <c:v>21.084830000000011</c:v>
                </c:pt>
                <c:pt idx="4546">
                  <c:v>21.084069999999997</c:v>
                </c:pt>
                <c:pt idx="4547">
                  <c:v>21.087150000000008</c:v>
                </c:pt>
                <c:pt idx="4548">
                  <c:v>21.076780000000042</c:v>
                </c:pt>
                <c:pt idx="4549">
                  <c:v>21.076600000000042</c:v>
                </c:pt>
                <c:pt idx="4550">
                  <c:v>21.07570000000004</c:v>
                </c:pt>
                <c:pt idx="4551">
                  <c:v>21.086630000000014</c:v>
                </c:pt>
                <c:pt idx="4552">
                  <c:v>21.094629999999995</c:v>
                </c:pt>
                <c:pt idx="4553">
                  <c:v>21.09277000000003</c:v>
                </c:pt>
                <c:pt idx="4554">
                  <c:v>21.090700000000027</c:v>
                </c:pt>
                <c:pt idx="4555">
                  <c:v>21.089320000000043</c:v>
                </c:pt>
                <c:pt idx="4556">
                  <c:v>21.089780000000019</c:v>
                </c:pt>
                <c:pt idx="4557">
                  <c:v>21.081200000000024</c:v>
                </c:pt>
                <c:pt idx="4558">
                  <c:v>21.084000000000003</c:v>
                </c:pt>
                <c:pt idx="4559">
                  <c:v>21.084740000000011</c:v>
                </c:pt>
                <c:pt idx="4560">
                  <c:v>21.089530000000025</c:v>
                </c:pt>
                <c:pt idx="4561">
                  <c:v>21.087000000000046</c:v>
                </c:pt>
                <c:pt idx="4562">
                  <c:v>21.090750000000014</c:v>
                </c:pt>
                <c:pt idx="4563">
                  <c:v>21.091330000000028</c:v>
                </c:pt>
                <c:pt idx="4564">
                  <c:v>21.089780000000019</c:v>
                </c:pt>
                <c:pt idx="4565">
                  <c:v>21.087270000000046</c:v>
                </c:pt>
                <c:pt idx="4566">
                  <c:v>21.079300000000046</c:v>
                </c:pt>
                <c:pt idx="4567">
                  <c:v>21.080160000000035</c:v>
                </c:pt>
                <c:pt idx="4568">
                  <c:v>21.07850000000002</c:v>
                </c:pt>
                <c:pt idx="4569">
                  <c:v>21.097830000000044</c:v>
                </c:pt>
                <c:pt idx="4570">
                  <c:v>21.209100000000035</c:v>
                </c:pt>
                <c:pt idx="4571">
                  <c:v>21.410850000000039</c:v>
                </c:pt>
                <c:pt idx="4572">
                  <c:v>21.595970000000023</c:v>
                </c:pt>
                <c:pt idx="4573">
                  <c:v>21.772700000000043</c:v>
                </c:pt>
                <c:pt idx="4574">
                  <c:v>21.89984000000004</c:v>
                </c:pt>
                <c:pt idx="4575">
                  <c:v>21.891380000000026</c:v>
                </c:pt>
                <c:pt idx="4576">
                  <c:v>21.752650000000017</c:v>
                </c:pt>
                <c:pt idx="4577">
                  <c:v>21.638450000000034</c:v>
                </c:pt>
                <c:pt idx="4578">
                  <c:v>21.572170000000028</c:v>
                </c:pt>
                <c:pt idx="4579">
                  <c:v>21.505030000000033</c:v>
                </c:pt>
                <c:pt idx="4580">
                  <c:v>21.450070000000039</c:v>
                </c:pt>
                <c:pt idx="4581">
                  <c:v>21.400630000000035</c:v>
                </c:pt>
                <c:pt idx="4582">
                  <c:v>21.360040000000026</c:v>
                </c:pt>
                <c:pt idx="4583">
                  <c:v>21.32650000000001</c:v>
                </c:pt>
                <c:pt idx="4584">
                  <c:v>21.296000000000049</c:v>
                </c:pt>
                <c:pt idx="4585">
                  <c:v>21.271050000000002</c:v>
                </c:pt>
                <c:pt idx="4586">
                  <c:v>21.283000000000015</c:v>
                </c:pt>
                <c:pt idx="4587">
                  <c:v>21.411680000000047</c:v>
                </c:pt>
                <c:pt idx="4588">
                  <c:v>21.524300000000039</c:v>
                </c:pt>
                <c:pt idx="4589">
                  <c:v>21.626280000000008</c:v>
                </c:pt>
                <c:pt idx="4590">
                  <c:v>21.758260000000007</c:v>
                </c:pt>
                <c:pt idx="4591">
                  <c:v>21.92330000000004</c:v>
                </c:pt>
                <c:pt idx="4592">
                  <c:v>22.107799999999997</c:v>
                </c:pt>
                <c:pt idx="4593">
                  <c:v>22.265900000000045</c:v>
                </c:pt>
                <c:pt idx="4594">
                  <c:v>22.388419999999996</c:v>
                </c:pt>
                <c:pt idx="4595">
                  <c:v>22.495800000000031</c:v>
                </c:pt>
                <c:pt idx="4596">
                  <c:v>22.596460000000036</c:v>
                </c:pt>
                <c:pt idx="4597">
                  <c:v>22.692200000000014</c:v>
                </c:pt>
                <c:pt idx="4598">
                  <c:v>22.785030000000006</c:v>
                </c:pt>
                <c:pt idx="4599">
                  <c:v>22.874320000000012</c:v>
                </c:pt>
                <c:pt idx="4600">
                  <c:v>22.956230000000005</c:v>
                </c:pt>
                <c:pt idx="4601">
                  <c:v>23.056450000000041</c:v>
                </c:pt>
                <c:pt idx="4602">
                  <c:v>23.173500000000047</c:v>
                </c:pt>
                <c:pt idx="4603">
                  <c:v>23.301050000000032</c:v>
                </c:pt>
                <c:pt idx="4604">
                  <c:v>23.45700000000005</c:v>
                </c:pt>
                <c:pt idx="4605">
                  <c:v>23.665900000000022</c:v>
                </c:pt>
                <c:pt idx="4606">
                  <c:v>23.935270000000003</c:v>
                </c:pt>
                <c:pt idx="4607">
                  <c:v>24.196770000000015</c:v>
                </c:pt>
                <c:pt idx="4608">
                  <c:v>24.324670000000026</c:v>
                </c:pt>
                <c:pt idx="4609">
                  <c:v>24.330700000000036</c:v>
                </c:pt>
                <c:pt idx="4610">
                  <c:v>24.266350000000045</c:v>
                </c:pt>
                <c:pt idx="4611">
                  <c:v>24.216460000000041</c:v>
                </c:pt>
                <c:pt idx="4612">
                  <c:v>24.177760000000035</c:v>
                </c:pt>
                <c:pt idx="4613">
                  <c:v>24.148000000000025</c:v>
                </c:pt>
                <c:pt idx="4614">
                  <c:v>24.12927000000002</c:v>
                </c:pt>
                <c:pt idx="4615">
                  <c:v>24.120900000000006</c:v>
                </c:pt>
                <c:pt idx="4616">
                  <c:v>24.115300000000047</c:v>
                </c:pt>
                <c:pt idx="4617">
                  <c:v>24.100060000000042</c:v>
                </c:pt>
                <c:pt idx="4618">
                  <c:v>24.078030000000012</c:v>
                </c:pt>
                <c:pt idx="4619">
                  <c:v>24.075620000000015</c:v>
                </c:pt>
                <c:pt idx="4620">
                  <c:v>24.143460000000005</c:v>
                </c:pt>
                <c:pt idx="4621">
                  <c:v>24.285240000000044</c:v>
                </c:pt>
                <c:pt idx="4622">
                  <c:v>24.488699999999994</c:v>
                </c:pt>
                <c:pt idx="4623">
                  <c:v>24.725459999999998</c:v>
                </c:pt>
                <c:pt idx="4624">
                  <c:v>24.999350000000049</c:v>
                </c:pt>
                <c:pt idx="4625">
                  <c:v>25.280850000000044</c:v>
                </c:pt>
                <c:pt idx="4626">
                  <c:v>25.537650000000042</c:v>
                </c:pt>
                <c:pt idx="4627">
                  <c:v>25.773900000000026</c:v>
                </c:pt>
                <c:pt idx="4628">
                  <c:v>25.950040000000001</c:v>
                </c:pt>
                <c:pt idx="4629">
                  <c:v>26.006500000000017</c:v>
                </c:pt>
                <c:pt idx="4630">
                  <c:v>25.935940000000016</c:v>
                </c:pt>
                <c:pt idx="4631">
                  <c:v>25.823329999999999</c:v>
                </c:pt>
                <c:pt idx="4632">
                  <c:v>25.77355</c:v>
                </c:pt>
                <c:pt idx="4633">
                  <c:v>25.781100000000038</c:v>
                </c:pt>
                <c:pt idx="4634">
                  <c:v>25.82403000000005</c:v>
                </c:pt>
                <c:pt idx="4635">
                  <c:v>25.83605</c:v>
                </c:pt>
                <c:pt idx="4636">
                  <c:v>25.809400000000039</c:v>
                </c:pt>
                <c:pt idx="4637">
                  <c:v>25.763900000000035</c:v>
                </c:pt>
                <c:pt idx="4638">
                  <c:v>25.712980000000016</c:v>
                </c:pt>
                <c:pt idx="4639">
                  <c:v>25.654660000000035</c:v>
                </c:pt>
                <c:pt idx="4640">
                  <c:v>25.58970000000005</c:v>
                </c:pt>
                <c:pt idx="4641">
                  <c:v>25.517719999999997</c:v>
                </c:pt>
                <c:pt idx="4642">
                  <c:v>25.440030000000036</c:v>
                </c:pt>
                <c:pt idx="4643">
                  <c:v>25.331020000000024</c:v>
                </c:pt>
                <c:pt idx="4644">
                  <c:v>25.164760000000001</c:v>
                </c:pt>
                <c:pt idx="4645">
                  <c:v>24.942300000000046</c:v>
                </c:pt>
                <c:pt idx="4646">
                  <c:v>24.68870000000004</c:v>
                </c:pt>
                <c:pt idx="4647">
                  <c:v>24.451440000000048</c:v>
                </c:pt>
                <c:pt idx="4648">
                  <c:v>24.228780000000029</c:v>
                </c:pt>
                <c:pt idx="4649">
                  <c:v>24.015039999999999</c:v>
                </c:pt>
                <c:pt idx="4650">
                  <c:v>23.80618000000004</c:v>
                </c:pt>
                <c:pt idx="4651">
                  <c:v>23.607720000000029</c:v>
                </c:pt>
                <c:pt idx="4652">
                  <c:v>23.422000000000025</c:v>
                </c:pt>
                <c:pt idx="4653">
                  <c:v>23.26006000000001</c:v>
                </c:pt>
                <c:pt idx="4654">
                  <c:v>23.126400000000046</c:v>
                </c:pt>
                <c:pt idx="4655">
                  <c:v>23.018060000000048</c:v>
                </c:pt>
                <c:pt idx="4656">
                  <c:v>22.935720000000003</c:v>
                </c:pt>
                <c:pt idx="4657">
                  <c:v>22.87518</c:v>
                </c:pt>
                <c:pt idx="4658">
                  <c:v>22.848500000000001</c:v>
                </c:pt>
                <c:pt idx="4659">
                  <c:v>22.861570000000029</c:v>
                </c:pt>
                <c:pt idx="4660">
                  <c:v>22.914000000000044</c:v>
                </c:pt>
                <c:pt idx="4661">
                  <c:v>22.986019999999996</c:v>
                </c:pt>
                <c:pt idx="4662">
                  <c:v>23.027520000000038</c:v>
                </c:pt>
                <c:pt idx="4663">
                  <c:v>23.034019999999998</c:v>
                </c:pt>
                <c:pt idx="4664">
                  <c:v>23.048150000000021</c:v>
                </c:pt>
                <c:pt idx="4665">
                  <c:v>23.121820000000014</c:v>
                </c:pt>
                <c:pt idx="4666">
                  <c:v>23.258630000000039</c:v>
                </c:pt>
                <c:pt idx="4667">
                  <c:v>23.482400000000041</c:v>
                </c:pt>
                <c:pt idx="4668">
                  <c:v>23.8399</c:v>
                </c:pt>
                <c:pt idx="4669">
                  <c:v>24.337120000000027</c:v>
                </c:pt>
                <c:pt idx="4670">
                  <c:v>24.904080000000022</c:v>
                </c:pt>
                <c:pt idx="4671">
                  <c:v>25.40527000000003</c:v>
                </c:pt>
                <c:pt idx="4672">
                  <c:v>25.834620000000029</c:v>
                </c:pt>
                <c:pt idx="4673">
                  <c:v>26.23150000000004</c:v>
                </c:pt>
                <c:pt idx="4674">
                  <c:v>26.665830000000028</c:v>
                </c:pt>
                <c:pt idx="4675">
                  <c:v>27.13882000000001</c:v>
                </c:pt>
                <c:pt idx="4676">
                  <c:v>27.638480000000015</c:v>
                </c:pt>
                <c:pt idx="4677">
                  <c:v>28.130700000000047</c:v>
                </c:pt>
                <c:pt idx="4678">
                  <c:v>28.613300000000038</c:v>
                </c:pt>
                <c:pt idx="4679">
                  <c:v>29.069360000000017</c:v>
                </c:pt>
                <c:pt idx="4680">
                  <c:v>29.461630000000014</c:v>
                </c:pt>
                <c:pt idx="4681">
                  <c:v>29.792900000000031</c:v>
                </c:pt>
                <c:pt idx="4682">
                  <c:v>30.073180000000036</c:v>
                </c:pt>
                <c:pt idx="4683">
                  <c:v>30.333500000000015</c:v>
                </c:pt>
                <c:pt idx="4684">
                  <c:v>30.635919999999999</c:v>
                </c:pt>
                <c:pt idx="4685">
                  <c:v>30.954499999999996</c:v>
                </c:pt>
                <c:pt idx="4686">
                  <c:v>31.258200000000045</c:v>
                </c:pt>
                <c:pt idx="4687">
                  <c:v>31.546000000000049</c:v>
                </c:pt>
                <c:pt idx="4688">
                  <c:v>31.810630000000003</c:v>
                </c:pt>
                <c:pt idx="4689">
                  <c:v>32.036500000000046</c:v>
                </c:pt>
                <c:pt idx="4690">
                  <c:v>32.223839999999996</c:v>
                </c:pt>
                <c:pt idx="4691">
                  <c:v>32.359980000000007</c:v>
                </c:pt>
                <c:pt idx="4692">
                  <c:v>32.431730000000016</c:v>
                </c:pt>
                <c:pt idx="4693">
                  <c:v>32.428340000000048</c:v>
                </c:pt>
                <c:pt idx="4694">
                  <c:v>32.402340000000038</c:v>
                </c:pt>
                <c:pt idx="4695">
                  <c:v>32.403960000000041</c:v>
                </c:pt>
                <c:pt idx="4696">
                  <c:v>32.429930000000013</c:v>
                </c:pt>
                <c:pt idx="4697">
                  <c:v>32.454800000000034</c:v>
                </c:pt>
                <c:pt idx="4698">
                  <c:v>32.406800000000032</c:v>
                </c:pt>
                <c:pt idx="4699">
                  <c:v>32.284400000000005</c:v>
                </c:pt>
                <c:pt idx="4700">
                  <c:v>32.149200000000008</c:v>
                </c:pt>
                <c:pt idx="4701">
                  <c:v>32.075400000000002</c:v>
                </c:pt>
                <c:pt idx="4702">
                  <c:v>32.063000000000045</c:v>
                </c:pt>
                <c:pt idx="4703">
                  <c:v>32.088459999999998</c:v>
                </c:pt>
                <c:pt idx="4704">
                  <c:v>32.088000000000022</c:v>
                </c:pt>
                <c:pt idx="4705">
                  <c:v>32.058199999999999</c:v>
                </c:pt>
                <c:pt idx="4706">
                  <c:v>31.993160000000046</c:v>
                </c:pt>
                <c:pt idx="4707">
                  <c:v>31.86202000000003</c:v>
                </c:pt>
                <c:pt idx="4708">
                  <c:v>31.664120000000025</c:v>
                </c:pt>
                <c:pt idx="4709">
                  <c:v>31.443750000000023</c:v>
                </c:pt>
                <c:pt idx="4710">
                  <c:v>31.260700000000043</c:v>
                </c:pt>
                <c:pt idx="4711">
                  <c:v>31.113500000000045</c:v>
                </c:pt>
                <c:pt idx="4712">
                  <c:v>30.987400000000036</c:v>
                </c:pt>
                <c:pt idx="4713">
                  <c:v>30.872100000000046</c:v>
                </c:pt>
                <c:pt idx="4714">
                  <c:v>30.76785000000001</c:v>
                </c:pt>
                <c:pt idx="4715">
                  <c:v>30.648650000000032</c:v>
                </c:pt>
                <c:pt idx="4716">
                  <c:v>30.475099999999998</c:v>
                </c:pt>
                <c:pt idx="4717">
                  <c:v>30.252620000000036</c:v>
                </c:pt>
                <c:pt idx="4718">
                  <c:v>30.013450000000034</c:v>
                </c:pt>
                <c:pt idx="4719">
                  <c:v>29.756619999999998</c:v>
                </c:pt>
                <c:pt idx="4720">
                  <c:v>29.544060000000002</c:v>
                </c:pt>
                <c:pt idx="4721">
                  <c:v>29.378500000000031</c:v>
                </c:pt>
                <c:pt idx="4722">
                  <c:v>29.257260000000031</c:v>
                </c:pt>
                <c:pt idx="4723">
                  <c:v>29.188870000000009</c:v>
                </c:pt>
                <c:pt idx="4724">
                  <c:v>29.127200000000016</c:v>
                </c:pt>
                <c:pt idx="4725">
                  <c:v>28.992150000000038</c:v>
                </c:pt>
                <c:pt idx="4726">
                  <c:v>28.787959999999998</c:v>
                </c:pt>
                <c:pt idx="4727">
                  <c:v>28.571650000000034</c:v>
                </c:pt>
                <c:pt idx="4728">
                  <c:v>28.422050000000013</c:v>
                </c:pt>
                <c:pt idx="4729">
                  <c:v>28.332500000000039</c:v>
                </c:pt>
                <c:pt idx="4730">
                  <c:v>28.298429999999996</c:v>
                </c:pt>
                <c:pt idx="4731">
                  <c:v>28.301320000000032</c:v>
                </c:pt>
                <c:pt idx="4732">
                  <c:v>28.337730000000022</c:v>
                </c:pt>
                <c:pt idx="4733">
                  <c:v>28.406180000000006</c:v>
                </c:pt>
                <c:pt idx="4734">
                  <c:v>28.509500000000003</c:v>
                </c:pt>
                <c:pt idx="4735">
                  <c:v>28.646420000000035</c:v>
                </c:pt>
                <c:pt idx="4736">
                  <c:v>28.803860000000043</c:v>
                </c:pt>
                <c:pt idx="4737">
                  <c:v>28.941250000000025</c:v>
                </c:pt>
                <c:pt idx="4738">
                  <c:v>29.058950000000038</c:v>
                </c:pt>
                <c:pt idx="4739">
                  <c:v>29.177729999999997</c:v>
                </c:pt>
                <c:pt idx="4740">
                  <c:v>29.342550000000017</c:v>
                </c:pt>
                <c:pt idx="4741">
                  <c:v>29.553980000000024</c:v>
                </c:pt>
                <c:pt idx="4742">
                  <c:v>29.79113000000001</c:v>
                </c:pt>
                <c:pt idx="4743">
                  <c:v>29.999350000000049</c:v>
                </c:pt>
                <c:pt idx="4744">
                  <c:v>30.142500000000041</c:v>
                </c:pt>
                <c:pt idx="4745">
                  <c:v>30.268550000000005</c:v>
                </c:pt>
                <c:pt idx="4746">
                  <c:v>30.407399999999996</c:v>
                </c:pt>
                <c:pt idx="4747">
                  <c:v>30.561820000000012</c:v>
                </c:pt>
                <c:pt idx="4748">
                  <c:v>30.73696000000001</c:v>
                </c:pt>
                <c:pt idx="4749">
                  <c:v>30.94073000000003</c:v>
                </c:pt>
                <c:pt idx="4750">
                  <c:v>31.16998000000001</c:v>
                </c:pt>
                <c:pt idx="4751">
                  <c:v>31.423879999999997</c:v>
                </c:pt>
                <c:pt idx="4752">
                  <c:v>31.696600000000046</c:v>
                </c:pt>
                <c:pt idx="4753">
                  <c:v>31.990170000000035</c:v>
                </c:pt>
                <c:pt idx="4754">
                  <c:v>32.310300000000041</c:v>
                </c:pt>
                <c:pt idx="4755">
                  <c:v>32.661830000000009</c:v>
                </c:pt>
                <c:pt idx="4756">
                  <c:v>33.049340000000029</c:v>
                </c:pt>
                <c:pt idx="4757">
                  <c:v>33.421620000000019</c:v>
                </c:pt>
                <c:pt idx="4758">
                  <c:v>33.669240000000002</c:v>
                </c:pt>
                <c:pt idx="4759">
                  <c:v>33.791650000000004</c:v>
                </c:pt>
                <c:pt idx="4760">
                  <c:v>33.81713000000002</c:v>
                </c:pt>
                <c:pt idx="4761">
                  <c:v>33.785580000000039</c:v>
                </c:pt>
                <c:pt idx="4762">
                  <c:v>33.695730000000026</c:v>
                </c:pt>
                <c:pt idx="4763">
                  <c:v>33.593560000000025</c:v>
                </c:pt>
                <c:pt idx="4764">
                  <c:v>33.57000000000005</c:v>
                </c:pt>
                <c:pt idx="4765">
                  <c:v>33.629700000000014</c:v>
                </c:pt>
                <c:pt idx="4766">
                  <c:v>33.728700000000003</c:v>
                </c:pt>
                <c:pt idx="4767">
                  <c:v>33.804500000000019</c:v>
                </c:pt>
                <c:pt idx="4768">
                  <c:v>33.850700000000018</c:v>
                </c:pt>
                <c:pt idx="4769">
                  <c:v>33.89187000000004</c:v>
                </c:pt>
                <c:pt idx="4770">
                  <c:v>33.959650000000011</c:v>
                </c:pt>
                <c:pt idx="4771">
                  <c:v>34.058250000000044</c:v>
                </c:pt>
                <c:pt idx="4772">
                  <c:v>34.15106000000003</c:v>
                </c:pt>
                <c:pt idx="4773">
                  <c:v>34.171960000000013</c:v>
                </c:pt>
                <c:pt idx="4774">
                  <c:v>34.12700000000001</c:v>
                </c:pt>
                <c:pt idx="4775">
                  <c:v>34.046040000000005</c:v>
                </c:pt>
                <c:pt idx="4776">
                  <c:v>33.97180000000003</c:v>
                </c:pt>
                <c:pt idx="4777">
                  <c:v>33.905940000000044</c:v>
                </c:pt>
                <c:pt idx="4778">
                  <c:v>33.823720000000037</c:v>
                </c:pt>
                <c:pt idx="4779">
                  <c:v>33.709830000000011</c:v>
                </c:pt>
                <c:pt idx="4780">
                  <c:v>33.561730000000011</c:v>
                </c:pt>
                <c:pt idx="4781">
                  <c:v>33.417720000000031</c:v>
                </c:pt>
                <c:pt idx="4782">
                  <c:v>33.330960000000005</c:v>
                </c:pt>
                <c:pt idx="4783">
                  <c:v>33.300040000000024</c:v>
                </c:pt>
                <c:pt idx="4784">
                  <c:v>33.322300000000041</c:v>
                </c:pt>
                <c:pt idx="4785">
                  <c:v>33.392600000000016</c:v>
                </c:pt>
                <c:pt idx="4786">
                  <c:v>33.50690000000003</c:v>
                </c:pt>
                <c:pt idx="4787">
                  <c:v>33.639300000000048</c:v>
                </c:pt>
                <c:pt idx="4788">
                  <c:v>33.693870000000004</c:v>
                </c:pt>
                <c:pt idx="4789">
                  <c:v>33.666600000000017</c:v>
                </c:pt>
                <c:pt idx="4790">
                  <c:v>33.608480000000043</c:v>
                </c:pt>
                <c:pt idx="4791">
                  <c:v>33.55883</c:v>
                </c:pt>
                <c:pt idx="4792">
                  <c:v>33.520350000000008</c:v>
                </c:pt>
                <c:pt idx="4793">
                  <c:v>33.462950000000035</c:v>
                </c:pt>
                <c:pt idx="4794">
                  <c:v>33.357100000000003</c:v>
                </c:pt>
                <c:pt idx="4795">
                  <c:v>33.2029</c:v>
                </c:pt>
                <c:pt idx="4796">
                  <c:v>33.046530000000018</c:v>
                </c:pt>
                <c:pt idx="4797">
                  <c:v>32.948140000000024</c:v>
                </c:pt>
                <c:pt idx="4798">
                  <c:v>32.908380000000022</c:v>
                </c:pt>
                <c:pt idx="4799">
                  <c:v>32.90652</c:v>
                </c:pt>
                <c:pt idx="4800">
                  <c:v>32.897820000000024</c:v>
                </c:pt>
                <c:pt idx="4801">
                  <c:v>32.880760000000009</c:v>
                </c:pt>
                <c:pt idx="4802">
                  <c:v>32.860250000000008</c:v>
                </c:pt>
                <c:pt idx="4803">
                  <c:v>32.834440000000029</c:v>
                </c:pt>
                <c:pt idx="4804">
                  <c:v>32.802500000000009</c:v>
                </c:pt>
                <c:pt idx="4805">
                  <c:v>32.780500000000018</c:v>
                </c:pt>
                <c:pt idx="4806">
                  <c:v>32.787900000000036</c:v>
                </c:pt>
                <c:pt idx="4807">
                  <c:v>32.826960000000042</c:v>
                </c:pt>
                <c:pt idx="4808">
                  <c:v>32.865350000000035</c:v>
                </c:pt>
                <c:pt idx="4809">
                  <c:v>32.82710000000003</c:v>
                </c:pt>
                <c:pt idx="4810">
                  <c:v>32.724150000000009</c:v>
                </c:pt>
                <c:pt idx="4811">
                  <c:v>32.564570000000003</c:v>
                </c:pt>
                <c:pt idx="4812">
                  <c:v>32.384060000000034</c:v>
                </c:pt>
                <c:pt idx="4813">
                  <c:v>32.180100000000039</c:v>
                </c:pt>
                <c:pt idx="4814">
                  <c:v>31.960380000000043</c:v>
                </c:pt>
                <c:pt idx="4815">
                  <c:v>31.731130000000007</c:v>
                </c:pt>
                <c:pt idx="4816">
                  <c:v>31.491750000000025</c:v>
                </c:pt>
                <c:pt idx="4817">
                  <c:v>31.260500000000036</c:v>
                </c:pt>
                <c:pt idx="4818">
                  <c:v>31.05758000000003</c:v>
                </c:pt>
                <c:pt idx="4819">
                  <c:v>30.878720000000044</c:v>
                </c:pt>
                <c:pt idx="4820">
                  <c:v>30.722200000000043</c:v>
                </c:pt>
                <c:pt idx="4821">
                  <c:v>30.560200000000009</c:v>
                </c:pt>
                <c:pt idx="4822">
                  <c:v>30.389120000000048</c:v>
                </c:pt>
                <c:pt idx="4823">
                  <c:v>30.219400000000007</c:v>
                </c:pt>
                <c:pt idx="4824">
                  <c:v>30.054860000000019</c:v>
                </c:pt>
                <c:pt idx="4825">
                  <c:v>29.860000000000014</c:v>
                </c:pt>
                <c:pt idx="4826">
                  <c:v>29.665369999999996</c:v>
                </c:pt>
                <c:pt idx="4827">
                  <c:v>29.513970000000029</c:v>
                </c:pt>
                <c:pt idx="4828">
                  <c:v>29.404570000000035</c:v>
                </c:pt>
                <c:pt idx="4829">
                  <c:v>29.308680000000038</c:v>
                </c:pt>
                <c:pt idx="4830">
                  <c:v>29.18258000000003</c:v>
                </c:pt>
                <c:pt idx="4831">
                  <c:v>29.033500000000004</c:v>
                </c:pt>
                <c:pt idx="4832">
                  <c:v>28.880179999999996</c:v>
                </c:pt>
                <c:pt idx="4833">
                  <c:v>28.77197000000001</c:v>
                </c:pt>
                <c:pt idx="4834">
                  <c:v>28.701930000000004</c:v>
                </c:pt>
                <c:pt idx="4835">
                  <c:v>28.661460000000034</c:v>
                </c:pt>
                <c:pt idx="4836">
                  <c:v>28.612300000000005</c:v>
                </c:pt>
                <c:pt idx="4837">
                  <c:v>28.553060000000016</c:v>
                </c:pt>
                <c:pt idx="4838">
                  <c:v>28.499480000000005</c:v>
                </c:pt>
                <c:pt idx="4839">
                  <c:v>28.469080000000019</c:v>
                </c:pt>
                <c:pt idx="4840">
                  <c:v>28.460900000000038</c:v>
                </c:pt>
                <c:pt idx="4841">
                  <c:v>28.468230000000005</c:v>
                </c:pt>
                <c:pt idx="4842">
                  <c:v>28.479030000000023</c:v>
                </c:pt>
                <c:pt idx="4843">
                  <c:v>28.499750000000006</c:v>
                </c:pt>
                <c:pt idx="4844">
                  <c:v>28.516999999999996</c:v>
                </c:pt>
                <c:pt idx="4845">
                  <c:v>28.533960000000036</c:v>
                </c:pt>
                <c:pt idx="4846">
                  <c:v>28.555100000000039</c:v>
                </c:pt>
                <c:pt idx="4847">
                  <c:v>28.588369999999998</c:v>
                </c:pt>
                <c:pt idx="4848">
                  <c:v>28.640800000000013</c:v>
                </c:pt>
                <c:pt idx="4849">
                  <c:v>28.710020000000043</c:v>
                </c:pt>
                <c:pt idx="4850">
                  <c:v>28.802420000000041</c:v>
                </c:pt>
                <c:pt idx="4851">
                  <c:v>28.916470000000004</c:v>
                </c:pt>
                <c:pt idx="4852">
                  <c:v>29.058620000000019</c:v>
                </c:pt>
                <c:pt idx="4853">
                  <c:v>29.191100000000006</c:v>
                </c:pt>
                <c:pt idx="4854">
                  <c:v>29.278070000000014</c:v>
                </c:pt>
                <c:pt idx="4855">
                  <c:v>29.313130000000001</c:v>
                </c:pt>
                <c:pt idx="4856">
                  <c:v>29.318500000000029</c:v>
                </c:pt>
                <c:pt idx="4857">
                  <c:v>29.292840000000012</c:v>
                </c:pt>
                <c:pt idx="4858">
                  <c:v>29.240200000000016</c:v>
                </c:pt>
                <c:pt idx="4859">
                  <c:v>29.163900000000012</c:v>
                </c:pt>
                <c:pt idx="4860">
                  <c:v>29.083520000000021</c:v>
                </c:pt>
                <c:pt idx="4861">
                  <c:v>28.993430000000046</c:v>
                </c:pt>
                <c:pt idx="4862">
                  <c:v>28.911339999999996</c:v>
                </c:pt>
                <c:pt idx="4863">
                  <c:v>28.837880000000041</c:v>
                </c:pt>
                <c:pt idx="4864">
                  <c:v>28.777760000000001</c:v>
                </c:pt>
                <c:pt idx="4865">
                  <c:v>28.720450000000028</c:v>
                </c:pt>
                <c:pt idx="4866">
                  <c:v>28.657900000000041</c:v>
                </c:pt>
                <c:pt idx="4867">
                  <c:v>28.583920000000035</c:v>
                </c:pt>
                <c:pt idx="4868">
                  <c:v>28.522850000000005</c:v>
                </c:pt>
                <c:pt idx="4869">
                  <c:v>28.476950000000045</c:v>
                </c:pt>
                <c:pt idx="4870">
                  <c:v>28.453580000000045</c:v>
                </c:pt>
                <c:pt idx="4871">
                  <c:v>28.415700000000015</c:v>
                </c:pt>
                <c:pt idx="4872">
                  <c:v>28.29534000000001</c:v>
                </c:pt>
                <c:pt idx="4873">
                  <c:v>28.096339999999998</c:v>
                </c:pt>
                <c:pt idx="4874">
                  <c:v>27.835530000000006</c:v>
                </c:pt>
                <c:pt idx="4875">
                  <c:v>27.533299999999997</c:v>
                </c:pt>
                <c:pt idx="4876">
                  <c:v>27.180800000000033</c:v>
                </c:pt>
                <c:pt idx="4877">
                  <c:v>26.847280000000012</c:v>
                </c:pt>
                <c:pt idx="4878">
                  <c:v>26.584500000000048</c:v>
                </c:pt>
                <c:pt idx="4879">
                  <c:v>26.385130000000004</c:v>
                </c:pt>
                <c:pt idx="4880">
                  <c:v>26.239530000000002</c:v>
                </c:pt>
                <c:pt idx="4881">
                  <c:v>26.086760000000027</c:v>
                </c:pt>
                <c:pt idx="4882">
                  <c:v>25.920950000000005</c:v>
                </c:pt>
                <c:pt idx="4883">
                  <c:v>25.770320000000027</c:v>
                </c:pt>
                <c:pt idx="4884">
                  <c:v>25.625330000000019</c:v>
                </c:pt>
                <c:pt idx="4885">
                  <c:v>25.495400000000018</c:v>
                </c:pt>
                <c:pt idx="4886">
                  <c:v>25.355460000000051</c:v>
                </c:pt>
                <c:pt idx="4887">
                  <c:v>25.200559999999996</c:v>
                </c:pt>
                <c:pt idx="4888">
                  <c:v>25.025140000000022</c:v>
                </c:pt>
                <c:pt idx="4889">
                  <c:v>24.834280000000035</c:v>
                </c:pt>
                <c:pt idx="4890">
                  <c:v>24.605460000000051</c:v>
                </c:pt>
                <c:pt idx="4891">
                  <c:v>24.345400000000041</c:v>
                </c:pt>
                <c:pt idx="4892">
                  <c:v>24.043480000000045</c:v>
                </c:pt>
                <c:pt idx="4893">
                  <c:v>23.711700000000008</c:v>
                </c:pt>
                <c:pt idx="4894">
                  <c:v>23.337550000000022</c:v>
                </c:pt>
                <c:pt idx="4895">
                  <c:v>22.985220000000027</c:v>
                </c:pt>
                <c:pt idx="4896">
                  <c:v>22.72732000000002</c:v>
                </c:pt>
                <c:pt idx="4897">
                  <c:v>22.494600000000048</c:v>
                </c:pt>
                <c:pt idx="4898">
                  <c:v>22.298000000000002</c:v>
                </c:pt>
                <c:pt idx="4899">
                  <c:v>22.12954000000002</c:v>
                </c:pt>
                <c:pt idx="4900">
                  <c:v>21.985299999999995</c:v>
                </c:pt>
                <c:pt idx="4901">
                  <c:v>21.861440000000016</c:v>
                </c:pt>
                <c:pt idx="4902">
                  <c:v>21.755640000000028</c:v>
                </c:pt>
                <c:pt idx="4903">
                  <c:v>21.66473000000002</c:v>
                </c:pt>
                <c:pt idx="4904">
                  <c:v>21.586240000000032</c:v>
                </c:pt>
                <c:pt idx="4905">
                  <c:v>21.519300000000044</c:v>
                </c:pt>
                <c:pt idx="4906">
                  <c:v>21.463200000000029</c:v>
                </c:pt>
                <c:pt idx="4907">
                  <c:v>21.415279999999996</c:v>
                </c:pt>
                <c:pt idx="4908">
                  <c:v>21.371030000000019</c:v>
                </c:pt>
                <c:pt idx="4909">
                  <c:v>21.333640000000003</c:v>
                </c:pt>
                <c:pt idx="4910">
                  <c:v>21.303950000000043</c:v>
                </c:pt>
                <c:pt idx="4911">
                  <c:v>21.273950000000013</c:v>
                </c:pt>
                <c:pt idx="4912">
                  <c:v>21.251149999999996</c:v>
                </c:pt>
                <c:pt idx="4913">
                  <c:v>21.227700000000027</c:v>
                </c:pt>
                <c:pt idx="4914">
                  <c:v>21.215450000000033</c:v>
                </c:pt>
                <c:pt idx="4915">
                  <c:v>21.481800000000021</c:v>
                </c:pt>
                <c:pt idx="4916">
                  <c:v>21.867240000000038</c:v>
                </c:pt>
                <c:pt idx="4917">
                  <c:v>22.217550000000017</c:v>
                </c:pt>
                <c:pt idx="4918">
                  <c:v>22.534400000000005</c:v>
                </c:pt>
                <c:pt idx="4919">
                  <c:v>22.828240000000051</c:v>
                </c:pt>
                <c:pt idx="4920">
                  <c:v>23.108500000000049</c:v>
                </c:pt>
                <c:pt idx="4921">
                  <c:v>23.379000000000019</c:v>
                </c:pt>
                <c:pt idx="4922">
                  <c:v>23.640300000000025</c:v>
                </c:pt>
                <c:pt idx="4923">
                  <c:v>23.89590000000004</c:v>
                </c:pt>
                <c:pt idx="4924">
                  <c:v>24.143670000000043</c:v>
                </c:pt>
                <c:pt idx="4925">
                  <c:v>24.381830000000036</c:v>
                </c:pt>
                <c:pt idx="4926">
                  <c:v>24.594899999999996</c:v>
                </c:pt>
                <c:pt idx="4927">
                  <c:v>24.781100000000038</c:v>
                </c:pt>
                <c:pt idx="4928">
                  <c:v>24.953180000000032</c:v>
                </c:pt>
                <c:pt idx="4929">
                  <c:v>25.135640000000024</c:v>
                </c:pt>
                <c:pt idx="4930">
                  <c:v>25.330870000000004</c:v>
                </c:pt>
                <c:pt idx="4931">
                  <c:v>25.541860000000042</c:v>
                </c:pt>
                <c:pt idx="4932">
                  <c:v>25.787620000000004</c:v>
                </c:pt>
                <c:pt idx="4933">
                  <c:v>26.075500000000034</c:v>
                </c:pt>
                <c:pt idx="4934">
                  <c:v>26.371939999999995</c:v>
                </c:pt>
                <c:pt idx="4935">
                  <c:v>26.612330000000043</c:v>
                </c:pt>
                <c:pt idx="4936">
                  <c:v>26.786370000000034</c:v>
                </c:pt>
                <c:pt idx="4937">
                  <c:v>26.893520000000024</c:v>
                </c:pt>
                <c:pt idx="4938">
                  <c:v>26.913319999999999</c:v>
                </c:pt>
                <c:pt idx="4939">
                  <c:v>26.848170000000039</c:v>
                </c:pt>
                <c:pt idx="4940">
                  <c:v>26.734059999999999</c:v>
                </c:pt>
                <c:pt idx="4941">
                  <c:v>26.636900000000026</c:v>
                </c:pt>
                <c:pt idx="4942">
                  <c:v>26.557100000000048</c:v>
                </c:pt>
                <c:pt idx="4943">
                  <c:v>26.466940000000022</c:v>
                </c:pt>
                <c:pt idx="4944">
                  <c:v>26.342700000000036</c:v>
                </c:pt>
                <c:pt idx="4945">
                  <c:v>26.183340000000044</c:v>
                </c:pt>
                <c:pt idx="4946">
                  <c:v>26.001300000000015</c:v>
                </c:pt>
                <c:pt idx="4947">
                  <c:v>25.820500000000038</c:v>
                </c:pt>
                <c:pt idx="4948">
                  <c:v>25.638329999999996</c:v>
                </c:pt>
                <c:pt idx="4949">
                  <c:v>25.474970000000042</c:v>
                </c:pt>
                <c:pt idx="4950">
                  <c:v>25.362360000000024</c:v>
                </c:pt>
                <c:pt idx="4951">
                  <c:v>25.301000000000045</c:v>
                </c:pt>
                <c:pt idx="4952">
                  <c:v>25.302850000000035</c:v>
                </c:pt>
                <c:pt idx="4953">
                  <c:v>25.388570000000016</c:v>
                </c:pt>
                <c:pt idx="4954">
                  <c:v>25.559349999999995</c:v>
                </c:pt>
                <c:pt idx="4955">
                  <c:v>25.794730000000015</c:v>
                </c:pt>
                <c:pt idx="4956">
                  <c:v>26.055200000000013</c:v>
                </c:pt>
                <c:pt idx="4957">
                  <c:v>26.337580000000003</c:v>
                </c:pt>
                <c:pt idx="4958">
                  <c:v>26.622520000000009</c:v>
                </c:pt>
                <c:pt idx="4959">
                  <c:v>26.892629999999997</c:v>
                </c:pt>
                <c:pt idx="4960">
                  <c:v>27.148650000000032</c:v>
                </c:pt>
                <c:pt idx="4961">
                  <c:v>27.381200000000035</c:v>
                </c:pt>
                <c:pt idx="4962">
                  <c:v>27.584500000000048</c:v>
                </c:pt>
                <c:pt idx="4963">
                  <c:v>27.756040000000041</c:v>
                </c:pt>
                <c:pt idx="4964">
                  <c:v>27.89706000000001</c:v>
                </c:pt>
                <c:pt idx="4965">
                  <c:v>28.004850000000033</c:v>
                </c:pt>
                <c:pt idx="4966">
                  <c:v>28.075649999999996</c:v>
                </c:pt>
                <c:pt idx="4967">
                  <c:v>28.132470000000012</c:v>
                </c:pt>
                <c:pt idx="4968">
                  <c:v>28.185020000000009</c:v>
                </c:pt>
                <c:pt idx="4969">
                  <c:v>28.232320000000016</c:v>
                </c:pt>
                <c:pt idx="4970">
                  <c:v>28.282430000000033</c:v>
                </c:pt>
                <c:pt idx="4971">
                  <c:v>28.340050000000019</c:v>
                </c:pt>
                <c:pt idx="4972">
                  <c:v>28.407700000000034</c:v>
                </c:pt>
                <c:pt idx="4973">
                  <c:v>28.468900000000019</c:v>
                </c:pt>
                <c:pt idx="4974">
                  <c:v>28.500050000000044</c:v>
                </c:pt>
                <c:pt idx="4975">
                  <c:v>28.50314000000003</c:v>
                </c:pt>
                <c:pt idx="4976">
                  <c:v>28.460599999999999</c:v>
                </c:pt>
                <c:pt idx="4977">
                  <c:v>28.339070000000049</c:v>
                </c:pt>
                <c:pt idx="4978">
                  <c:v>28.140000000000043</c:v>
                </c:pt>
                <c:pt idx="4979">
                  <c:v>27.876250000000027</c:v>
                </c:pt>
                <c:pt idx="4980">
                  <c:v>27.562070000000006</c:v>
                </c:pt>
                <c:pt idx="4981">
                  <c:v>27.190030000000036</c:v>
                </c:pt>
                <c:pt idx="4982">
                  <c:v>26.786860000000047</c:v>
                </c:pt>
                <c:pt idx="4983">
                  <c:v>26.356650000000002</c:v>
                </c:pt>
                <c:pt idx="4984">
                  <c:v>25.897400000000005</c:v>
                </c:pt>
                <c:pt idx="4985">
                  <c:v>25.462600000000009</c:v>
                </c:pt>
                <c:pt idx="4986">
                  <c:v>25.095940000000041</c:v>
                </c:pt>
                <c:pt idx="4987">
                  <c:v>24.797360000000026</c:v>
                </c:pt>
                <c:pt idx="4988">
                  <c:v>24.570670000000007</c:v>
                </c:pt>
                <c:pt idx="4989">
                  <c:v>24.427500000000009</c:v>
                </c:pt>
                <c:pt idx="4990">
                  <c:v>24.369680000000017</c:v>
                </c:pt>
                <c:pt idx="4991">
                  <c:v>24.373350000000016</c:v>
                </c:pt>
                <c:pt idx="4992">
                  <c:v>24.389550000000042</c:v>
                </c:pt>
                <c:pt idx="4993">
                  <c:v>24.420650000000023</c:v>
                </c:pt>
                <c:pt idx="4994">
                  <c:v>24.444500000000005</c:v>
                </c:pt>
                <c:pt idx="4995">
                  <c:v>24.424800000000005</c:v>
                </c:pt>
                <c:pt idx="4996">
                  <c:v>24.363850000000014</c:v>
                </c:pt>
                <c:pt idx="4997">
                  <c:v>24.285640000000001</c:v>
                </c:pt>
                <c:pt idx="4998">
                  <c:v>24.202449999999999</c:v>
                </c:pt>
                <c:pt idx="4999">
                  <c:v>24.118100000000027</c:v>
                </c:pt>
                <c:pt idx="5000">
                  <c:v>24.038319999999999</c:v>
                </c:pt>
                <c:pt idx="5001">
                  <c:v>23.991660000000024</c:v>
                </c:pt>
                <c:pt idx="5002">
                  <c:v>23.975099999999998</c:v>
                </c:pt>
                <c:pt idx="5003">
                  <c:v>23.999700000000018</c:v>
                </c:pt>
                <c:pt idx="5004">
                  <c:v>24.075040000000001</c:v>
                </c:pt>
                <c:pt idx="5005">
                  <c:v>24.208920000000035</c:v>
                </c:pt>
                <c:pt idx="5006">
                  <c:v>24.387050000000045</c:v>
                </c:pt>
                <c:pt idx="5007">
                  <c:v>24.615870000000029</c:v>
                </c:pt>
                <c:pt idx="5008">
                  <c:v>24.898430000000019</c:v>
                </c:pt>
                <c:pt idx="5009">
                  <c:v>25.199980000000039</c:v>
                </c:pt>
                <c:pt idx="5010">
                  <c:v>25.49210000000005</c:v>
                </c:pt>
                <c:pt idx="5011">
                  <c:v>25.772820000000024</c:v>
                </c:pt>
                <c:pt idx="5012">
                  <c:v>26.021140000000003</c:v>
                </c:pt>
                <c:pt idx="5013">
                  <c:v>26.186030000000017</c:v>
                </c:pt>
                <c:pt idx="5014">
                  <c:v>26.26925</c:v>
                </c:pt>
                <c:pt idx="5015">
                  <c:v>26.310850000000016</c:v>
                </c:pt>
                <c:pt idx="5016">
                  <c:v>26.364400000000046</c:v>
                </c:pt>
                <c:pt idx="5017">
                  <c:v>26.426000000000045</c:v>
                </c:pt>
                <c:pt idx="5018">
                  <c:v>26.501059999999995</c:v>
                </c:pt>
                <c:pt idx="5019">
                  <c:v>26.590020000000038</c:v>
                </c:pt>
                <c:pt idx="5020">
                  <c:v>26.692900000000009</c:v>
                </c:pt>
                <c:pt idx="5021">
                  <c:v>26.812860000000001</c:v>
                </c:pt>
                <c:pt idx="5022">
                  <c:v>26.956870000000038</c:v>
                </c:pt>
                <c:pt idx="5023">
                  <c:v>27.121640000000014</c:v>
                </c:pt>
                <c:pt idx="5024">
                  <c:v>27.295830000000024</c:v>
                </c:pt>
                <c:pt idx="5025">
                  <c:v>27.45034000000004</c:v>
                </c:pt>
                <c:pt idx="5026">
                  <c:v>27.583520000000021</c:v>
                </c:pt>
                <c:pt idx="5027">
                  <c:v>27.688300000000027</c:v>
                </c:pt>
                <c:pt idx="5028">
                  <c:v>27.756740000000036</c:v>
                </c:pt>
                <c:pt idx="5029">
                  <c:v>27.79400000000004</c:v>
                </c:pt>
                <c:pt idx="5030">
                  <c:v>27.796930000000032</c:v>
                </c:pt>
                <c:pt idx="5031">
                  <c:v>27.756070000000022</c:v>
                </c:pt>
                <c:pt idx="5032">
                  <c:v>27.664120000000025</c:v>
                </c:pt>
                <c:pt idx="5033">
                  <c:v>27.558100000000024</c:v>
                </c:pt>
                <c:pt idx="5034">
                  <c:v>27.466240000000028</c:v>
                </c:pt>
                <c:pt idx="5035">
                  <c:v>27.386250000000018</c:v>
                </c:pt>
                <c:pt idx="5036">
                  <c:v>27.340419999999995</c:v>
                </c:pt>
                <c:pt idx="5037">
                  <c:v>27.347900000000038</c:v>
                </c:pt>
                <c:pt idx="5038">
                  <c:v>27.417050000000017</c:v>
                </c:pt>
                <c:pt idx="5039">
                  <c:v>27.528530000000046</c:v>
                </c:pt>
                <c:pt idx="5040">
                  <c:v>27.647550000000024</c:v>
                </c:pt>
                <c:pt idx="5041">
                  <c:v>27.776100000000042</c:v>
                </c:pt>
                <c:pt idx="5042">
                  <c:v>27.918180000000007</c:v>
                </c:pt>
                <c:pt idx="5043">
                  <c:v>28.086400000000026</c:v>
                </c:pt>
                <c:pt idx="5044">
                  <c:v>28.283749999999998</c:v>
                </c:pt>
                <c:pt idx="5045">
                  <c:v>28.475700000000018</c:v>
                </c:pt>
                <c:pt idx="5046">
                  <c:v>28.613120000000038</c:v>
                </c:pt>
                <c:pt idx="5047">
                  <c:v>28.694880000000012</c:v>
                </c:pt>
                <c:pt idx="5048">
                  <c:v>28.714960000000019</c:v>
                </c:pt>
                <c:pt idx="5049">
                  <c:v>28.65545000000003</c:v>
                </c:pt>
                <c:pt idx="5050">
                  <c:v>28.521100000000047</c:v>
                </c:pt>
                <c:pt idx="5051">
                  <c:v>28.333300000000008</c:v>
                </c:pt>
                <c:pt idx="5052">
                  <c:v>28.136960000000045</c:v>
                </c:pt>
                <c:pt idx="5053">
                  <c:v>27.923460000000034</c:v>
                </c:pt>
                <c:pt idx="5054">
                  <c:v>27.710900000000038</c:v>
                </c:pt>
                <c:pt idx="5055">
                  <c:v>27.502280000000042</c:v>
                </c:pt>
                <c:pt idx="5056">
                  <c:v>27.303500000000042</c:v>
                </c:pt>
                <c:pt idx="5057">
                  <c:v>27.10668000000004</c:v>
                </c:pt>
                <c:pt idx="5058">
                  <c:v>26.887380000000007</c:v>
                </c:pt>
                <c:pt idx="5059">
                  <c:v>26.637400000000014</c:v>
                </c:pt>
                <c:pt idx="5060">
                  <c:v>26.41927000000004</c:v>
                </c:pt>
                <c:pt idx="5061">
                  <c:v>26.280500000000018</c:v>
                </c:pt>
                <c:pt idx="5062">
                  <c:v>26.226830000000007</c:v>
                </c:pt>
                <c:pt idx="5063">
                  <c:v>26.215400000000045</c:v>
                </c:pt>
                <c:pt idx="5064">
                  <c:v>26.101280000000031</c:v>
                </c:pt>
                <c:pt idx="5065">
                  <c:v>25.897330000000011</c:v>
                </c:pt>
                <c:pt idx="5066">
                  <c:v>25.642179999999996</c:v>
                </c:pt>
                <c:pt idx="5067">
                  <c:v>25.380550000000028</c:v>
                </c:pt>
                <c:pt idx="5068">
                  <c:v>25.109250000000031</c:v>
                </c:pt>
                <c:pt idx="5069">
                  <c:v>24.848659999999995</c:v>
                </c:pt>
                <c:pt idx="5070">
                  <c:v>24.610280000000046</c:v>
                </c:pt>
                <c:pt idx="5071">
                  <c:v>24.387570000000039</c:v>
                </c:pt>
                <c:pt idx="5072">
                  <c:v>24.252620000000036</c:v>
                </c:pt>
                <c:pt idx="5073">
                  <c:v>24.30874</c:v>
                </c:pt>
                <c:pt idx="5074">
                  <c:v>24.562620000000038</c:v>
                </c:pt>
                <c:pt idx="5075">
                  <c:v>24.980950000000007</c:v>
                </c:pt>
                <c:pt idx="5076">
                  <c:v>25.46508</c:v>
                </c:pt>
                <c:pt idx="5077">
                  <c:v>26.018200000000036</c:v>
                </c:pt>
                <c:pt idx="5078">
                  <c:v>26.633020000000045</c:v>
                </c:pt>
                <c:pt idx="5079">
                  <c:v>27.323900000000037</c:v>
                </c:pt>
                <c:pt idx="5080">
                  <c:v>28.09426000000002</c:v>
                </c:pt>
                <c:pt idx="5081">
                  <c:v>28.896600000000035</c:v>
                </c:pt>
                <c:pt idx="5082">
                  <c:v>29.661370000000034</c:v>
                </c:pt>
                <c:pt idx="5083">
                  <c:v>30.316460000000006</c:v>
                </c:pt>
                <c:pt idx="5084">
                  <c:v>30.80540000000002</c:v>
                </c:pt>
                <c:pt idx="5085">
                  <c:v>31.166350000000023</c:v>
                </c:pt>
                <c:pt idx="5086">
                  <c:v>31.393979999999999</c:v>
                </c:pt>
                <c:pt idx="5087">
                  <c:v>31.526360000000011</c:v>
                </c:pt>
                <c:pt idx="5088">
                  <c:v>31.669200000000046</c:v>
                </c:pt>
                <c:pt idx="5089">
                  <c:v>31.808300000000031</c:v>
                </c:pt>
                <c:pt idx="5090">
                  <c:v>31.943930000000023</c:v>
                </c:pt>
                <c:pt idx="5091">
                  <c:v>32.058530000000019</c:v>
                </c:pt>
                <c:pt idx="5092">
                  <c:v>32.157039999999995</c:v>
                </c:pt>
                <c:pt idx="5093">
                  <c:v>32.256830000000036</c:v>
                </c:pt>
                <c:pt idx="5094">
                  <c:v>32.379819999999995</c:v>
                </c:pt>
                <c:pt idx="5095">
                  <c:v>32.502400000000023</c:v>
                </c:pt>
                <c:pt idx="5096">
                  <c:v>32.51144000000005</c:v>
                </c:pt>
                <c:pt idx="5097">
                  <c:v>32.358760000000018</c:v>
                </c:pt>
                <c:pt idx="5098">
                  <c:v>32.048550000000034</c:v>
                </c:pt>
                <c:pt idx="5099">
                  <c:v>31.608150000000023</c:v>
                </c:pt>
                <c:pt idx="5100">
                  <c:v>31.096249999999998</c:v>
                </c:pt>
                <c:pt idx="5101">
                  <c:v>30.50988000000001</c:v>
                </c:pt>
                <c:pt idx="5102">
                  <c:v>29.796199999999999</c:v>
                </c:pt>
                <c:pt idx="5103">
                  <c:v>28.837670000000003</c:v>
                </c:pt>
                <c:pt idx="5104">
                  <c:v>27.788870000000031</c:v>
                </c:pt>
                <c:pt idx="5105">
                  <c:v>26.72120000000001</c:v>
                </c:pt>
                <c:pt idx="5106">
                  <c:v>25.929200000000037</c:v>
                </c:pt>
                <c:pt idx="5107">
                  <c:v>25.235160000000008</c:v>
                </c:pt>
                <c:pt idx="5108">
                  <c:v>24.640920000000051</c:v>
                </c:pt>
                <c:pt idx="5109">
                  <c:v>24.13506000000001</c:v>
                </c:pt>
                <c:pt idx="5110">
                  <c:v>23.701200000000028</c:v>
                </c:pt>
                <c:pt idx="5111">
                  <c:v>23.329679999999996</c:v>
                </c:pt>
                <c:pt idx="5112">
                  <c:v>23.011770000000013</c:v>
                </c:pt>
                <c:pt idx="5113">
                  <c:v>22.740000000000009</c:v>
                </c:pt>
                <c:pt idx="5114">
                  <c:v>22.507800000000032</c:v>
                </c:pt>
                <c:pt idx="5115">
                  <c:v>22.309000000000026</c:v>
                </c:pt>
                <c:pt idx="5116">
                  <c:v>22.138880000000029</c:v>
                </c:pt>
                <c:pt idx="5117">
                  <c:v>21.992940000000033</c:v>
                </c:pt>
                <c:pt idx="5118">
                  <c:v>21.868370000000027</c:v>
                </c:pt>
                <c:pt idx="5119">
                  <c:v>21.76162000000005</c:v>
                </c:pt>
                <c:pt idx="5120">
                  <c:v>21.670620000000042</c:v>
                </c:pt>
                <c:pt idx="5121">
                  <c:v>21.591730000000041</c:v>
                </c:pt>
                <c:pt idx="5122">
                  <c:v>21.524740000000008</c:v>
                </c:pt>
                <c:pt idx="5123">
                  <c:v>21.465720000000033</c:v>
                </c:pt>
                <c:pt idx="5124">
                  <c:v>21.416530000000023</c:v>
                </c:pt>
                <c:pt idx="5125">
                  <c:v>21.374480000000005</c:v>
                </c:pt>
                <c:pt idx="5126">
                  <c:v>21.33578</c:v>
                </c:pt>
                <c:pt idx="5127">
                  <c:v>21.306020000000046</c:v>
                </c:pt>
                <c:pt idx="5128">
                  <c:v>21.277600000000007</c:v>
                </c:pt>
                <c:pt idx="5129">
                  <c:v>21.25347000000005</c:v>
                </c:pt>
                <c:pt idx="5130">
                  <c:v>21.233850000000018</c:v>
                </c:pt>
                <c:pt idx="5131">
                  <c:v>21.210200000000043</c:v>
                </c:pt>
                <c:pt idx="5132">
                  <c:v>21.194150000000036</c:v>
                </c:pt>
                <c:pt idx="5133">
                  <c:v>21.17822000000001</c:v>
                </c:pt>
                <c:pt idx="5134">
                  <c:v>21.159170000000017</c:v>
                </c:pt>
                <c:pt idx="5135">
                  <c:v>21.150869999999998</c:v>
                </c:pt>
                <c:pt idx="5136">
                  <c:v>21.142200000000003</c:v>
                </c:pt>
                <c:pt idx="5137">
                  <c:v>21.13918000000001</c:v>
                </c:pt>
                <c:pt idx="5138">
                  <c:v>21.126430000000028</c:v>
                </c:pt>
                <c:pt idx="5139">
                  <c:v>21.124050000000011</c:v>
                </c:pt>
                <c:pt idx="5140">
                  <c:v>21.119040000000041</c:v>
                </c:pt>
                <c:pt idx="5141">
                  <c:v>21.107169999999996</c:v>
                </c:pt>
                <c:pt idx="5142">
                  <c:v>21.100760000000037</c:v>
                </c:pt>
                <c:pt idx="5143">
                  <c:v>21.100150000000042</c:v>
                </c:pt>
                <c:pt idx="5144">
                  <c:v>21.096580000000017</c:v>
                </c:pt>
                <c:pt idx="5145">
                  <c:v>21.099600000000009</c:v>
                </c:pt>
                <c:pt idx="5146">
                  <c:v>21.092920000000049</c:v>
                </c:pt>
                <c:pt idx="5147">
                  <c:v>21.098260000000039</c:v>
                </c:pt>
                <c:pt idx="5148">
                  <c:v>21.415900000000022</c:v>
                </c:pt>
                <c:pt idx="5149">
                  <c:v>21.780820000000006</c:v>
                </c:pt>
                <c:pt idx="5150">
                  <c:v>22.197840000000042</c:v>
                </c:pt>
                <c:pt idx="5151">
                  <c:v>22.77758</c:v>
                </c:pt>
                <c:pt idx="5152">
                  <c:v>23.527760000000001</c:v>
                </c:pt>
                <c:pt idx="5153">
                  <c:v>24.376300000000015</c:v>
                </c:pt>
                <c:pt idx="5154">
                  <c:v>25.096150000000023</c:v>
                </c:pt>
                <c:pt idx="5155">
                  <c:v>25.68118000000004</c:v>
                </c:pt>
                <c:pt idx="5156">
                  <c:v>26.185020000000009</c:v>
                </c:pt>
                <c:pt idx="5157">
                  <c:v>26.677600000000041</c:v>
                </c:pt>
                <c:pt idx="5158">
                  <c:v>27.157900000000041</c:v>
                </c:pt>
                <c:pt idx="5159">
                  <c:v>27.649680000000046</c:v>
                </c:pt>
                <c:pt idx="5160">
                  <c:v>28.16622000000001</c:v>
                </c:pt>
                <c:pt idx="5161">
                  <c:v>28.717800000000011</c:v>
                </c:pt>
                <c:pt idx="5162">
                  <c:v>29.285270000000025</c:v>
                </c:pt>
                <c:pt idx="5163">
                  <c:v>29.844800000000021</c:v>
                </c:pt>
                <c:pt idx="5164">
                  <c:v>30.30618000000004</c:v>
                </c:pt>
                <c:pt idx="5165">
                  <c:v>30.719449999999995</c:v>
                </c:pt>
                <c:pt idx="5166">
                  <c:v>31.16778000000005</c:v>
                </c:pt>
                <c:pt idx="5167">
                  <c:v>31.655820000000006</c:v>
                </c:pt>
                <c:pt idx="5168">
                  <c:v>32.170470000000023</c:v>
                </c:pt>
                <c:pt idx="5169">
                  <c:v>32.665520000000015</c:v>
                </c:pt>
                <c:pt idx="5170">
                  <c:v>33.134180000000015</c:v>
                </c:pt>
                <c:pt idx="5171">
                  <c:v>33.603940000000023</c:v>
                </c:pt>
                <c:pt idx="5172">
                  <c:v>34.131160000000023</c:v>
                </c:pt>
                <c:pt idx="5173">
                  <c:v>34.733969999999999</c:v>
                </c:pt>
                <c:pt idx="5174">
                  <c:v>35.276540000000011</c:v>
                </c:pt>
                <c:pt idx="5175">
                  <c:v>35.668420000000026</c:v>
                </c:pt>
                <c:pt idx="5176">
                  <c:v>35.952230000000043</c:v>
                </c:pt>
                <c:pt idx="5177">
                  <c:v>36.173969999999997</c:v>
                </c:pt>
                <c:pt idx="5178">
                  <c:v>36.385199999999998</c:v>
                </c:pt>
                <c:pt idx="5179">
                  <c:v>36.590570000000014</c:v>
                </c:pt>
                <c:pt idx="5180">
                  <c:v>36.774069999999995</c:v>
                </c:pt>
                <c:pt idx="5181">
                  <c:v>36.912350000000004</c:v>
                </c:pt>
                <c:pt idx="5182">
                  <c:v>36.995230000000049</c:v>
                </c:pt>
                <c:pt idx="5183">
                  <c:v>37.051260000000013</c:v>
                </c:pt>
                <c:pt idx="5184">
                  <c:v>37.107200000000034</c:v>
                </c:pt>
                <c:pt idx="5185">
                  <c:v>37.159500000000037</c:v>
                </c:pt>
                <c:pt idx="5186">
                  <c:v>37.208000000000027</c:v>
                </c:pt>
                <c:pt idx="5187">
                  <c:v>37.236800000000017</c:v>
                </c:pt>
                <c:pt idx="5188">
                  <c:v>37.247200000000021</c:v>
                </c:pt>
                <c:pt idx="5189">
                  <c:v>37.233900000000006</c:v>
                </c:pt>
                <c:pt idx="5190">
                  <c:v>37.186850000000049</c:v>
                </c:pt>
                <c:pt idx="5191">
                  <c:v>37.107230000000015</c:v>
                </c:pt>
                <c:pt idx="5192">
                  <c:v>36.979759999999999</c:v>
                </c:pt>
                <c:pt idx="5193">
                  <c:v>36.782900000000041</c:v>
                </c:pt>
                <c:pt idx="5194">
                  <c:v>36.519159999999999</c:v>
                </c:pt>
                <c:pt idx="5195">
                  <c:v>36.204430000000002</c:v>
                </c:pt>
                <c:pt idx="5196">
                  <c:v>35.862819999999999</c:v>
                </c:pt>
                <c:pt idx="5197">
                  <c:v>35.496700000000033</c:v>
                </c:pt>
                <c:pt idx="5198">
                  <c:v>35.114000000000033</c:v>
                </c:pt>
                <c:pt idx="5199">
                  <c:v>34.660150000000044</c:v>
                </c:pt>
                <c:pt idx="5200">
                  <c:v>34.171199999999999</c:v>
                </c:pt>
                <c:pt idx="5201">
                  <c:v>33.701930000000004</c:v>
                </c:pt>
                <c:pt idx="5202">
                  <c:v>33.276300000000049</c:v>
                </c:pt>
                <c:pt idx="5203">
                  <c:v>32.894460000000038</c:v>
                </c:pt>
                <c:pt idx="5204">
                  <c:v>32.557900000000018</c:v>
                </c:pt>
                <c:pt idx="5205">
                  <c:v>32.257930000000044</c:v>
                </c:pt>
                <c:pt idx="5206">
                  <c:v>31.99615</c:v>
                </c:pt>
                <c:pt idx="5207">
                  <c:v>31.74624</c:v>
                </c:pt>
                <c:pt idx="5208">
                  <c:v>31.482100000000003</c:v>
                </c:pt>
                <c:pt idx="5209">
                  <c:v>31.204130000000021</c:v>
                </c:pt>
                <c:pt idx="5210">
                  <c:v>30.923519999999996</c:v>
                </c:pt>
                <c:pt idx="5211">
                  <c:v>30.657770000000028</c:v>
                </c:pt>
                <c:pt idx="5212">
                  <c:v>30.404050000000041</c:v>
                </c:pt>
                <c:pt idx="5213">
                  <c:v>30.165920000000028</c:v>
                </c:pt>
                <c:pt idx="5214">
                  <c:v>29.927099999999996</c:v>
                </c:pt>
                <c:pt idx="5215">
                  <c:v>29.658749999999998</c:v>
                </c:pt>
                <c:pt idx="5216">
                  <c:v>29.426750000000027</c:v>
                </c:pt>
                <c:pt idx="5217">
                  <c:v>29.26460000000003</c:v>
                </c:pt>
                <c:pt idx="5218">
                  <c:v>29.171780000000012</c:v>
                </c:pt>
                <c:pt idx="5219">
                  <c:v>29.068200000000047</c:v>
                </c:pt>
                <c:pt idx="5220">
                  <c:v>28.913300000000049</c:v>
                </c:pt>
                <c:pt idx="5221">
                  <c:v>28.816430000000025</c:v>
                </c:pt>
                <c:pt idx="5222">
                  <c:v>28.749840000000006</c:v>
                </c:pt>
                <c:pt idx="5223">
                  <c:v>28.657219999999995</c:v>
                </c:pt>
                <c:pt idx="5224">
                  <c:v>28.542470000000037</c:v>
                </c:pt>
                <c:pt idx="5225">
                  <c:v>28.417660000000012</c:v>
                </c:pt>
                <c:pt idx="5226">
                  <c:v>28.295770000000005</c:v>
                </c:pt>
                <c:pt idx="5227">
                  <c:v>28.170770000000005</c:v>
                </c:pt>
                <c:pt idx="5228">
                  <c:v>28.05215000000004</c:v>
                </c:pt>
                <c:pt idx="5229">
                  <c:v>27.947900000000004</c:v>
                </c:pt>
                <c:pt idx="5230">
                  <c:v>27.856440000000021</c:v>
                </c:pt>
                <c:pt idx="5231">
                  <c:v>27.787930000000017</c:v>
                </c:pt>
                <c:pt idx="5232">
                  <c:v>27.754240000000038</c:v>
                </c:pt>
                <c:pt idx="5233">
                  <c:v>27.755520000000047</c:v>
                </c:pt>
                <c:pt idx="5234">
                  <c:v>27.798640000000034</c:v>
                </c:pt>
                <c:pt idx="5235">
                  <c:v>27.890219999999999</c:v>
                </c:pt>
                <c:pt idx="5236">
                  <c:v>28.034019999999998</c:v>
                </c:pt>
                <c:pt idx="5237">
                  <c:v>28.192650000000015</c:v>
                </c:pt>
                <c:pt idx="5238">
                  <c:v>28.307550000000049</c:v>
                </c:pt>
                <c:pt idx="5239">
                  <c:v>28.375969999999995</c:v>
                </c:pt>
                <c:pt idx="5240">
                  <c:v>28.387800000000027</c:v>
                </c:pt>
                <c:pt idx="5241">
                  <c:v>28.315330000000017</c:v>
                </c:pt>
                <c:pt idx="5242">
                  <c:v>28.154440000000022</c:v>
                </c:pt>
                <c:pt idx="5243">
                  <c:v>28.027950000000033</c:v>
                </c:pt>
                <c:pt idx="5244">
                  <c:v>27.978600000000029</c:v>
                </c:pt>
                <c:pt idx="5245">
                  <c:v>27.898580000000038</c:v>
                </c:pt>
                <c:pt idx="5246">
                  <c:v>27.783530000000042</c:v>
                </c:pt>
                <c:pt idx="5247">
                  <c:v>27.65142000000003</c:v>
                </c:pt>
                <c:pt idx="5248">
                  <c:v>27.506200000000035</c:v>
                </c:pt>
                <c:pt idx="5249">
                  <c:v>27.331600000000037</c:v>
                </c:pt>
                <c:pt idx="5250">
                  <c:v>27.142899999999997</c:v>
                </c:pt>
                <c:pt idx="5251">
                  <c:v>26.940670000000011</c:v>
                </c:pt>
                <c:pt idx="5252">
                  <c:v>26.73687000000001</c:v>
                </c:pt>
                <c:pt idx="5253">
                  <c:v>26.574950000000001</c:v>
                </c:pt>
                <c:pt idx="5254">
                  <c:v>26.453420000000051</c:v>
                </c:pt>
                <c:pt idx="5255">
                  <c:v>26.364680000000021</c:v>
                </c:pt>
                <c:pt idx="5256">
                  <c:v>26.307980000000043</c:v>
                </c:pt>
                <c:pt idx="5257">
                  <c:v>26.287620000000004</c:v>
                </c:pt>
                <c:pt idx="5258">
                  <c:v>26.270380000000046</c:v>
                </c:pt>
                <c:pt idx="5259">
                  <c:v>26.20947000000001</c:v>
                </c:pt>
                <c:pt idx="5260">
                  <c:v>26.107450000000028</c:v>
                </c:pt>
                <c:pt idx="5261">
                  <c:v>25.993220000000008</c:v>
                </c:pt>
                <c:pt idx="5262">
                  <c:v>25.885250000000042</c:v>
                </c:pt>
                <c:pt idx="5263">
                  <c:v>25.789270000000045</c:v>
                </c:pt>
                <c:pt idx="5264">
                  <c:v>25.671780000000012</c:v>
                </c:pt>
                <c:pt idx="5265">
                  <c:v>25.518300000000011</c:v>
                </c:pt>
                <c:pt idx="5266">
                  <c:v>25.333370000000002</c:v>
                </c:pt>
                <c:pt idx="5267">
                  <c:v>25.106130000000007</c:v>
                </c:pt>
                <c:pt idx="5268">
                  <c:v>24.88357000000002</c:v>
                </c:pt>
                <c:pt idx="5269">
                  <c:v>24.653830000000028</c:v>
                </c:pt>
                <c:pt idx="5270">
                  <c:v>24.446300000000008</c:v>
                </c:pt>
                <c:pt idx="5271">
                  <c:v>24.28570000000002</c:v>
                </c:pt>
                <c:pt idx="5272">
                  <c:v>24.16506000000004</c:v>
                </c:pt>
                <c:pt idx="5273">
                  <c:v>24.084220000000016</c:v>
                </c:pt>
                <c:pt idx="5274">
                  <c:v>24.017080000000021</c:v>
                </c:pt>
                <c:pt idx="5275">
                  <c:v>23.966730000000041</c:v>
                </c:pt>
                <c:pt idx="5276">
                  <c:v>23.910400000000038</c:v>
                </c:pt>
                <c:pt idx="5277">
                  <c:v>23.817070000000001</c:v>
                </c:pt>
                <c:pt idx="5278">
                  <c:v>23.692160000000001</c:v>
                </c:pt>
                <c:pt idx="5279">
                  <c:v>23.532860000000028</c:v>
                </c:pt>
                <c:pt idx="5280">
                  <c:v>23.338600000000042</c:v>
                </c:pt>
                <c:pt idx="5281">
                  <c:v>23.103880000000004</c:v>
                </c:pt>
                <c:pt idx="5282">
                  <c:v>22.87106</c:v>
                </c:pt>
                <c:pt idx="5283">
                  <c:v>22.690200000000004</c:v>
                </c:pt>
                <c:pt idx="5284">
                  <c:v>22.567319999999995</c:v>
                </c:pt>
                <c:pt idx="5285">
                  <c:v>22.469200000000001</c:v>
                </c:pt>
                <c:pt idx="5286">
                  <c:v>22.370870000000025</c:v>
                </c:pt>
                <c:pt idx="5287">
                  <c:v>22.258540000000039</c:v>
                </c:pt>
                <c:pt idx="5288">
                  <c:v>22.176570000000027</c:v>
                </c:pt>
                <c:pt idx="5289">
                  <c:v>22.132069999999999</c:v>
                </c:pt>
                <c:pt idx="5290">
                  <c:v>22.132200000000012</c:v>
                </c:pt>
                <c:pt idx="5291">
                  <c:v>22.16097000000002</c:v>
                </c:pt>
                <c:pt idx="5292">
                  <c:v>22.173500000000047</c:v>
                </c:pt>
                <c:pt idx="5293">
                  <c:v>22.164940000000001</c:v>
                </c:pt>
                <c:pt idx="5294">
                  <c:v>22.185480000000041</c:v>
                </c:pt>
                <c:pt idx="5295">
                  <c:v>22.317830000000015</c:v>
                </c:pt>
                <c:pt idx="5296">
                  <c:v>22.568100000000015</c:v>
                </c:pt>
                <c:pt idx="5297">
                  <c:v>22.890770000000032</c:v>
                </c:pt>
                <c:pt idx="5298">
                  <c:v>23.19222000000002</c:v>
                </c:pt>
                <c:pt idx="5299">
                  <c:v>23.469960000000015</c:v>
                </c:pt>
                <c:pt idx="5300">
                  <c:v>23.708150000000046</c:v>
                </c:pt>
                <c:pt idx="5301">
                  <c:v>23.861080000000015</c:v>
                </c:pt>
                <c:pt idx="5302">
                  <c:v>23.928830000000005</c:v>
                </c:pt>
                <c:pt idx="5303">
                  <c:v>23.958860000000016</c:v>
                </c:pt>
                <c:pt idx="5304">
                  <c:v>24.002650000000017</c:v>
                </c:pt>
                <c:pt idx="5305">
                  <c:v>24.055750000000046</c:v>
                </c:pt>
                <c:pt idx="5306">
                  <c:v>24.104399999999998</c:v>
                </c:pt>
                <c:pt idx="5307">
                  <c:v>24.100300000000004</c:v>
                </c:pt>
                <c:pt idx="5308">
                  <c:v>24.039200000000051</c:v>
                </c:pt>
                <c:pt idx="5309">
                  <c:v>23.978499999999997</c:v>
                </c:pt>
                <c:pt idx="5310">
                  <c:v>23.965840000000014</c:v>
                </c:pt>
                <c:pt idx="5311">
                  <c:v>24.007530000000031</c:v>
                </c:pt>
                <c:pt idx="5312">
                  <c:v>24.083600000000047</c:v>
                </c:pt>
                <c:pt idx="5313">
                  <c:v>24.152700000000038</c:v>
                </c:pt>
                <c:pt idx="5314">
                  <c:v>24.212800000000016</c:v>
                </c:pt>
                <c:pt idx="5315">
                  <c:v>24.262630000000001</c:v>
                </c:pt>
                <c:pt idx="5316">
                  <c:v>24.290920000000028</c:v>
                </c:pt>
                <c:pt idx="5317">
                  <c:v>24.307600000000036</c:v>
                </c:pt>
                <c:pt idx="5318">
                  <c:v>24.26547000000005</c:v>
                </c:pt>
                <c:pt idx="5319">
                  <c:v>24.09680000000003</c:v>
                </c:pt>
                <c:pt idx="5320">
                  <c:v>23.800780000000032</c:v>
                </c:pt>
                <c:pt idx="5321">
                  <c:v>23.435020000000009</c:v>
                </c:pt>
                <c:pt idx="5322">
                  <c:v>23.100639999999999</c:v>
                </c:pt>
                <c:pt idx="5323">
                  <c:v>22.806399999999996</c:v>
                </c:pt>
                <c:pt idx="5324">
                  <c:v>22.564630000000022</c:v>
                </c:pt>
                <c:pt idx="5325">
                  <c:v>22.363300000000038</c:v>
                </c:pt>
                <c:pt idx="5326">
                  <c:v>22.220200000000034</c:v>
                </c:pt>
                <c:pt idx="5327">
                  <c:v>22.151200000000017</c:v>
                </c:pt>
                <c:pt idx="5328">
                  <c:v>22.108640000000037</c:v>
                </c:pt>
                <c:pt idx="5329">
                  <c:v>22.09295000000003</c:v>
                </c:pt>
                <c:pt idx="5330">
                  <c:v>22.087120000000027</c:v>
                </c:pt>
                <c:pt idx="5331">
                  <c:v>22.078900000000033</c:v>
                </c:pt>
                <c:pt idx="5332">
                  <c:v>22.065179999999998</c:v>
                </c:pt>
                <c:pt idx="5333">
                  <c:v>22.047300000000007</c:v>
                </c:pt>
                <c:pt idx="5334">
                  <c:v>22.013940000000048</c:v>
                </c:pt>
                <c:pt idx="5335">
                  <c:v>21.966940000000022</c:v>
                </c:pt>
                <c:pt idx="5336">
                  <c:v>21.906600000000026</c:v>
                </c:pt>
                <c:pt idx="5337">
                  <c:v>21.827800000000025</c:v>
                </c:pt>
                <c:pt idx="5338">
                  <c:v>21.724000000000046</c:v>
                </c:pt>
                <c:pt idx="5339">
                  <c:v>21.629970000000014</c:v>
                </c:pt>
                <c:pt idx="5340">
                  <c:v>21.557640000000049</c:v>
                </c:pt>
                <c:pt idx="5341">
                  <c:v>21.495420000000024</c:v>
                </c:pt>
                <c:pt idx="5342">
                  <c:v>21.439780000000042</c:v>
                </c:pt>
                <c:pt idx="5343">
                  <c:v>21.393330000000049</c:v>
                </c:pt>
                <c:pt idx="5344">
                  <c:v>21.354360000000042</c:v>
                </c:pt>
                <c:pt idx="5345">
                  <c:v>21.322230000000047</c:v>
                </c:pt>
                <c:pt idx="5346">
                  <c:v>21.29287000000005</c:v>
                </c:pt>
                <c:pt idx="5347">
                  <c:v>21.263329999999996</c:v>
                </c:pt>
                <c:pt idx="5348">
                  <c:v>21.245200000000011</c:v>
                </c:pt>
                <c:pt idx="5349">
                  <c:v>21.225200000000029</c:v>
                </c:pt>
                <c:pt idx="5350">
                  <c:v>21.206050000000005</c:v>
                </c:pt>
                <c:pt idx="5351">
                  <c:v>21.19177000000002</c:v>
                </c:pt>
                <c:pt idx="5352">
                  <c:v>21.180800000000033</c:v>
                </c:pt>
                <c:pt idx="5353">
                  <c:v>21.170220000000029</c:v>
                </c:pt>
                <c:pt idx="5354">
                  <c:v>21.163170000000036</c:v>
                </c:pt>
                <c:pt idx="5355">
                  <c:v>21.155100000000004</c:v>
                </c:pt>
                <c:pt idx="5356">
                  <c:v>21.145620000000008</c:v>
                </c:pt>
                <c:pt idx="5357">
                  <c:v>21.129940000000033</c:v>
                </c:pt>
                <c:pt idx="5358">
                  <c:v>21.124230000000011</c:v>
                </c:pt>
                <c:pt idx="5359">
                  <c:v>21.115660000000048</c:v>
                </c:pt>
                <c:pt idx="5360">
                  <c:v>21.102260000000001</c:v>
                </c:pt>
                <c:pt idx="5361">
                  <c:v>21.098080000000039</c:v>
                </c:pt>
                <c:pt idx="5362">
                  <c:v>21.095480000000009</c:v>
                </c:pt>
                <c:pt idx="5363">
                  <c:v>21.092740000000049</c:v>
                </c:pt>
                <c:pt idx="5364">
                  <c:v>21.096100000000035</c:v>
                </c:pt>
                <c:pt idx="5365">
                  <c:v>21.087460000000021</c:v>
                </c:pt>
                <c:pt idx="5366">
                  <c:v>21.08874000000003</c:v>
                </c:pt>
                <c:pt idx="5367">
                  <c:v>21.087640000000022</c:v>
                </c:pt>
                <c:pt idx="5368">
                  <c:v>21.087900000000047</c:v>
                </c:pt>
                <c:pt idx="5369">
                  <c:v>21.085000000000036</c:v>
                </c:pt>
                <c:pt idx="5370">
                  <c:v>21.082940000000008</c:v>
                </c:pt>
                <c:pt idx="5371">
                  <c:v>21.083799999999997</c:v>
                </c:pt>
                <c:pt idx="5372">
                  <c:v>21.082730000000026</c:v>
                </c:pt>
                <c:pt idx="5373">
                  <c:v>21.084950000000049</c:v>
                </c:pt>
                <c:pt idx="5374">
                  <c:v>21.093600000000038</c:v>
                </c:pt>
                <c:pt idx="5375">
                  <c:v>21.09393</c:v>
                </c:pt>
                <c:pt idx="5376">
                  <c:v>21.095760000000041</c:v>
                </c:pt>
                <c:pt idx="5377">
                  <c:v>21.090200000000038</c:v>
                </c:pt>
                <c:pt idx="5378">
                  <c:v>21.083300000000008</c:v>
                </c:pt>
                <c:pt idx="5379">
                  <c:v>21.084699999999998</c:v>
                </c:pt>
                <c:pt idx="5380">
                  <c:v>21.084680000000048</c:v>
                </c:pt>
                <c:pt idx="5381">
                  <c:v>21.082060000000013</c:v>
                </c:pt>
                <c:pt idx="5382">
                  <c:v>21.081140000000005</c:v>
                </c:pt>
                <c:pt idx="5383">
                  <c:v>21.086420000000032</c:v>
                </c:pt>
                <c:pt idx="5384">
                  <c:v>21.080129999999997</c:v>
                </c:pt>
                <c:pt idx="5385">
                  <c:v>21.081350000000043</c:v>
                </c:pt>
                <c:pt idx="5386">
                  <c:v>21.087640000000022</c:v>
                </c:pt>
                <c:pt idx="5387">
                  <c:v>21.094080000000019</c:v>
                </c:pt>
                <c:pt idx="5388">
                  <c:v>21.094480000000033</c:v>
                </c:pt>
                <c:pt idx="5389">
                  <c:v>21.091180000000008</c:v>
                </c:pt>
                <c:pt idx="5390">
                  <c:v>21.090630000000033</c:v>
                </c:pt>
                <c:pt idx="5391">
                  <c:v>21.092830000000049</c:v>
                </c:pt>
                <c:pt idx="5392">
                  <c:v>21.085660000000018</c:v>
                </c:pt>
                <c:pt idx="5393">
                  <c:v>21.082700000000045</c:v>
                </c:pt>
                <c:pt idx="5394">
                  <c:v>21.089260000000024</c:v>
                </c:pt>
                <c:pt idx="5395">
                  <c:v>21.08883000000003</c:v>
                </c:pt>
                <c:pt idx="5396">
                  <c:v>21.088530000000048</c:v>
                </c:pt>
                <c:pt idx="5397">
                  <c:v>21.086420000000032</c:v>
                </c:pt>
                <c:pt idx="5398">
                  <c:v>21.084830000000011</c:v>
                </c:pt>
                <c:pt idx="5399">
                  <c:v>21.085000000000036</c:v>
                </c:pt>
                <c:pt idx="5400">
                  <c:v>21.08856000000003</c:v>
                </c:pt>
                <c:pt idx="5401">
                  <c:v>21.090540000000033</c:v>
                </c:pt>
                <c:pt idx="5402">
                  <c:v>21.089930000000038</c:v>
                </c:pt>
                <c:pt idx="5403">
                  <c:v>21.086240000000032</c:v>
                </c:pt>
                <c:pt idx="5404">
                  <c:v>21.083000000000027</c:v>
                </c:pt>
                <c:pt idx="5405">
                  <c:v>21.08340000000004</c:v>
                </c:pt>
                <c:pt idx="5406">
                  <c:v>21.08340000000004</c:v>
                </c:pt>
                <c:pt idx="5407">
                  <c:v>21.084830000000011</c:v>
                </c:pt>
                <c:pt idx="5408">
                  <c:v>21.08596</c:v>
                </c:pt>
                <c:pt idx="5409">
                  <c:v>21.083150000000046</c:v>
                </c:pt>
                <c:pt idx="5410">
                  <c:v>21.085320000000024</c:v>
                </c:pt>
                <c:pt idx="5411">
                  <c:v>21.077420000000018</c:v>
                </c:pt>
                <c:pt idx="5412">
                  <c:v>21.083830000000034</c:v>
                </c:pt>
                <c:pt idx="5413">
                  <c:v>21.081170000000043</c:v>
                </c:pt>
                <c:pt idx="5414">
                  <c:v>21.08175</c:v>
                </c:pt>
                <c:pt idx="5415">
                  <c:v>21.079769999999996</c:v>
                </c:pt>
                <c:pt idx="5416">
                  <c:v>21.082180000000051</c:v>
                </c:pt>
                <c:pt idx="5417">
                  <c:v>21.089300000000037</c:v>
                </c:pt>
                <c:pt idx="5418">
                  <c:v>21.088200000000029</c:v>
                </c:pt>
                <c:pt idx="5419">
                  <c:v>21.085570000000018</c:v>
                </c:pt>
                <c:pt idx="5420">
                  <c:v>21.088700000000017</c:v>
                </c:pt>
                <c:pt idx="5421">
                  <c:v>21.0899</c:v>
                </c:pt>
                <c:pt idx="5422">
                  <c:v>21.090050000000019</c:v>
                </c:pt>
                <c:pt idx="5423">
                  <c:v>21.091000000000008</c:v>
                </c:pt>
                <c:pt idx="5424">
                  <c:v>21.088250000000016</c:v>
                </c:pt>
                <c:pt idx="5425">
                  <c:v>21.09050000000002</c:v>
                </c:pt>
                <c:pt idx="5426">
                  <c:v>21.089040000000011</c:v>
                </c:pt>
                <c:pt idx="5427">
                  <c:v>21.080500000000029</c:v>
                </c:pt>
                <c:pt idx="5428">
                  <c:v>21.082850000000008</c:v>
                </c:pt>
                <c:pt idx="5429">
                  <c:v>21.079300000000046</c:v>
                </c:pt>
                <c:pt idx="5430">
                  <c:v>21.086659999999995</c:v>
                </c:pt>
                <c:pt idx="5431">
                  <c:v>21.078100000000006</c:v>
                </c:pt>
                <c:pt idx="5432">
                  <c:v>21.079920000000016</c:v>
                </c:pt>
                <c:pt idx="5433">
                  <c:v>21.07937000000004</c:v>
                </c:pt>
                <c:pt idx="5434">
                  <c:v>21.080500000000029</c:v>
                </c:pt>
                <c:pt idx="5435">
                  <c:v>21.076700000000017</c:v>
                </c:pt>
                <c:pt idx="5436">
                  <c:v>21.077719999999999</c:v>
                </c:pt>
                <c:pt idx="5437">
                  <c:v>21.077330000000018</c:v>
                </c:pt>
                <c:pt idx="5438">
                  <c:v>21.077230000000043</c:v>
                </c:pt>
                <c:pt idx="5439">
                  <c:v>21.076620000000048</c:v>
                </c:pt>
                <c:pt idx="5440">
                  <c:v>21.083430000000021</c:v>
                </c:pt>
                <c:pt idx="5441">
                  <c:v>21.079300000000046</c:v>
                </c:pt>
                <c:pt idx="5442">
                  <c:v>21.082100000000025</c:v>
                </c:pt>
                <c:pt idx="5443">
                  <c:v>21.082300000000032</c:v>
                </c:pt>
                <c:pt idx="5444">
                  <c:v>21.085570000000018</c:v>
                </c:pt>
                <c:pt idx="5445">
                  <c:v>21.088250000000016</c:v>
                </c:pt>
                <c:pt idx="5446">
                  <c:v>21.091460000000041</c:v>
                </c:pt>
                <c:pt idx="5447">
                  <c:v>21.093960000000038</c:v>
                </c:pt>
                <c:pt idx="5448">
                  <c:v>21.086940000000027</c:v>
                </c:pt>
                <c:pt idx="5449">
                  <c:v>21.088279999999997</c:v>
                </c:pt>
                <c:pt idx="5450">
                  <c:v>21.084159999999997</c:v>
                </c:pt>
                <c:pt idx="5451">
                  <c:v>21.082449999999994</c:v>
                </c:pt>
                <c:pt idx="5452">
                  <c:v>21.082060000000013</c:v>
                </c:pt>
                <c:pt idx="5453">
                  <c:v>21.076960000000042</c:v>
                </c:pt>
                <c:pt idx="5454">
                  <c:v>21.082730000000026</c:v>
                </c:pt>
                <c:pt idx="5455">
                  <c:v>21.07650000000001</c:v>
                </c:pt>
                <c:pt idx="5456">
                  <c:v>21.080600000000004</c:v>
                </c:pt>
                <c:pt idx="5457">
                  <c:v>21.089780000000019</c:v>
                </c:pt>
                <c:pt idx="5458">
                  <c:v>21.083700000000022</c:v>
                </c:pt>
                <c:pt idx="5459">
                  <c:v>21.088369999999998</c:v>
                </c:pt>
                <c:pt idx="5460">
                  <c:v>21.082700000000045</c:v>
                </c:pt>
                <c:pt idx="5461">
                  <c:v>21.08077000000003</c:v>
                </c:pt>
                <c:pt idx="5462">
                  <c:v>21.084900000000005</c:v>
                </c:pt>
                <c:pt idx="5463">
                  <c:v>21.083500000000015</c:v>
                </c:pt>
                <c:pt idx="5464">
                  <c:v>21.086540000000014</c:v>
                </c:pt>
                <c:pt idx="5465">
                  <c:v>21.089400000000012</c:v>
                </c:pt>
                <c:pt idx="5466">
                  <c:v>21.089200000000005</c:v>
                </c:pt>
                <c:pt idx="5467">
                  <c:v>21.085350000000005</c:v>
                </c:pt>
                <c:pt idx="5468">
                  <c:v>21.082570000000032</c:v>
                </c:pt>
                <c:pt idx="5469">
                  <c:v>21.083920000000035</c:v>
                </c:pt>
                <c:pt idx="5470">
                  <c:v>21.082730000000026</c:v>
                </c:pt>
                <c:pt idx="5471">
                  <c:v>21.084040000000016</c:v>
                </c:pt>
                <c:pt idx="5472">
                  <c:v>21.080960000000005</c:v>
                </c:pt>
                <c:pt idx="5473">
                  <c:v>21.082730000000026</c:v>
                </c:pt>
                <c:pt idx="5474">
                  <c:v>21.080100000000016</c:v>
                </c:pt>
                <c:pt idx="5475">
                  <c:v>21.078760000000045</c:v>
                </c:pt>
                <c:pt idx="5476">
                  <c:v>21.081800000000044</c:v>
                </c:pt>
                <c:pt idx="5477">
                  <c:v>21.082850000000008</c:v>
                </c:pt>
                <c:pt idx="5478">
                  <c:v>21.077940000000012</c:v>
                </c:pt>
                <c:pt idx="5479">
                  <c:v>21.083920000000035</c:v>
                </c:pt>
                <c:pt idx="5480">
                  <c:v>21.078120000000013</c:v>
                </c:pt>
                <c:pt idx="5481">
                  <c:v>21.080900000000042</c:v>
                </c:pt>
                <c:pt idx="5482">
                  <c:v>21.085230000000024</c:v>
                </c:pt>
                <c:pt idx="5483">
                  <c:v>21.196560000000034</c:v>
                </c:pt>
                <c:pt idx="5484">
                  <c:v>21.580100000000016</c:v>
                </c:pt>
                <c:pt idx="5485">
                  <c:v>22.003200000000049</c:v>
                </c:pt>
                <c:pt idx="5486">
                  <c:v>22.430660000000046</c:v>
                </c:pt>
                <c:pt idx="5487">
                  <c:v>22.819240000000036</c:v>
                </c:pt>
                <c:pt idx="5488">
                  <c:v>23.163350000000037</c:v>
                </c:pt>
                <c:pt idx="5489">
                  <c:v>23.48293000000001</c:v>
                </c:pt>
                <c:pt idx="5490">
                  <c:v>23.802030000000002</c:v>
                </c:pt>
                <c:pt idx="5491">
                  <c:v>24.123700000000042</c:v>
                </c:pt>
                <c:pt idx="5492">
                  <c:v>24.432200000000023</c:v>
                </c:pt>
                <c:pt idx="5493">
                  <c:v>24.684169999999995</c:v>
                </c:pt>
                <c:pt idx="5494">
                  <c:v>24.87124</c:v>
                </c:pt>
                <c:pt idx="5495">
                  <c:v>25.035180000000025</c:v>
                </c:pt>
                <c:pt idx="5496">
                  <c:v>25.238340000000051</c:v>
                </c:pt>
                <c:pt idx="5497">
                  <c:v>25.488550000000032</c:v>
                </c:pt>
                <c:pt idx="5498">
                  <c:v>25.774220000000014</c:v>
                </c:pt>
                <c:pt idx="5499">
                  <c:v>26.07525000000004</c:v>
                </c:pt>
                <c:pt idx="5500">
                  <c:v>26.391700000000014</c:v>
                </c:pt>
                <c:pt idx="5501">
                  <c:v>26.705100000000016</c:v>
                </c:pt>
                <c:pt idx="5502">
                  <c:v>26.989250000000027</c:v>
                </c:pt>
                <c:pt idx="5503">
                  <c:v>27.24597</c:v>
                </c:pt>
                <c:pt idx="5504">
                  <c:v>27.452050000000042</c:v>
                </c:pt>
                <c:pt idx="5505">
                  <c:v>27.562950000000001</c:v>
                </c:pt>
                <c:pt idx="5506">
                  <c:v>27.582449999999994</c:v>
                </c:pt>
                <c:pt idx="5507">
                  <c:v>27.547720000000027</c:v>
                </c:pt>
                <c:pt idx="5508">
                  <c:v>27.505120000000034</c:v>
                </c:pt>
                <c:pt idx="5509">
                  <c:v>27.448400000000049</c:v>
                </c:pt>
                <c:pt idx="5510">
                  <c:v>27.384029999999996</c:v>
                </c:pt>
                <c:pt idx="5511">
                  <c:v>27.30233000000004</c:v>
                </c:pt>
                <c:pt idx="5512">
                  <c:v>27.206260000000043</c:v>
                </c:pt>
                <c:pt idx="5513">
                  <c:v>27.098100000000045</c:v>
                </c:pt>
                <c:pt idx="5514">
                  <c:v>26.977959999999996</c:v>
                </c:pt>
                <c:pt idx="5515">
                  <c:v>26.839780000000019</c:v>
                </c:pt>
                <c:pt idx="5516">
                  <c:v>26.703880000000026</c:v>
                </c:pt>
                <c:pt idx="5517">
                  <c:v>26.60125000000005</c:v>
                </c:pt>
                <c:pt idx="5518">
                  <c:v>26.523030000000006</c:v>
                </c:pt>
                <c:pt idx="5519">
                  <c:v>26.465570000000014</c:v>
                </c:pt>
                <c:pt idx="5520">
                  <c:v>26.424599999999998</c:v>
                </c:pt>
                <c:pt idx="5521">
                  <c:v>26.402150000000006</c:v>
                </c:pt>
                <c:pt idx="5522">
                  <c:v>26.398600000000044</c:v>
                </c:pt>
                <c:pt idx="5523">
                  <c:v>26.42428000000001</c:v>
                </c:pt>
                <c:pt idx="5524">
                  <c:v>26.479180000000042</c:v>
                </c:pt>
                <c:pt idx="5525">
                  <c:v>26.543360000000007</c:v>
                </c:pt>
                <c:pt idx="5526">
                  <c:v>26.577140000000043</c:v>
                </c:pt>
                <c:pt idx="5527">
                  <c:v>26.584280000000035</c:v>
                </c:pt>
                <c:pt idx="5528">
                  <c:v>26.549130000000048</c:v>
                </c:pt>
                <c:pt idx="5529">
                  <c:v>26.478880000000004</c:v>
                </c:pt>
                <c:pt idx="5530">
                  <c:v>26.375020000000006</c:v>
                </c:pt>
                <c:pt idx="5531">
                  <c:v>26.222440000000006</c:v>
                </c:pt>
                <c:pt idx="5532">
                  <c:v>26.027370000000019</c:v>
                </c:pt>
                <c:pt idx="5533">
                  <c:v>25.792140000000018</c:v>
                </c:pt>
                <c:pt idx="5534">
                  <c:v>25.536400000000015</c:v>
                </c:pt>
                <c:pt idx="5535">
                  <c:v>25.280079999999998</c:v>
                </c:pt>
                <c:pt idx="5536">
                  <c:v>25.024000000000001</c:v>
                </c:pt>
                <c:pt idx="5537">
                  <c:v>24.775700000000029</c:v>
                </c:pt>
                <c:pt idx="5538">
                  <c:v>24.553120000000035</c:v>
                </c:pt>
                <c:pt idx="5539">
                  <c:v>24.35766000000001</c:v>
                </c:pt>
                <c:pt idx="5540">
                  <c:v>24.159500000000037</c:v>
                </c:pt>
                <c:pt idx="5541">
                  <c:v>23.917349999999999</c:v>
                </c:pt>
                <c:pt idx="5542">
                  <c:v>23.635680000000036</c:v>
                </c:pt>
                <c:pt idx="5543">
                  <c:v>23.327750000000037</c:v>
                </c:pt>
                <c:pt idx="5544">
                  <c:v>23.012320000000045</c:v>
                </c:pt>
                <c:pt idx="5545">
                  <c:v>22.716240000000028</c:v>
                </c:pt>
                <c:pt idx="5546">
                  <c:v>22.494470000000035</c:v>
                </c:pt>
                <c:pt idx="5547">
                  <c:v>22.296620000000019</c:v>
                </c:pt>
                <c:pt idx="5548">
                  <c:v>22.12823000000003</c:v>
                </c:pt>
                <c:pt idx="5549">
                  <c:v>21.983969999999999</c:v>
                </c:pt>
                <c:pt idx="5550">
                  <c:v>21.86062000000004</c:v>
                </c:pt>
                <c:pt idx="5551">
                  <c:v>21.755269999999996</c:v>
                </c:pt>
                <c:pt idx="5552">
                  <c:v>21.664180000000044</c:v>
                </c:pt>
                <c:pt idx="5553">
                  <c:v>21.586270000000013</c:v>
                </c:pt>
                <c:pt idx="5554">
                  <c:v>21.520000000000039</c:v>
                </c:pt>
                <c:pt idx="5555">
                  <c:v>21.461200000000019</c:v>
                </c:pt>
                <c:pt idx="5556">
                  <c:v>21.410820000000001</c:v>
                </c:pt>
                <c:pt idx="5557">
                  <c:v>21.3673</c:v>
                </c:pt>
                <c:pt idx="5558">
                  <c:v>21.330160000000035</c:v>
                </c:pt>
                <c:pt idx="5559">
                  <c:v>21.298519999999996</c:v>
                </c:pt>
                <c:pt idx="5560">
                  <c:v>21.269159999999999</c:v>
                </c:pt>
                <c:pt idx="5561">
                  <c:v>21.247280000000046</c:v>
                </c:pt>
                <c:pt idx="5562">
                  <c:v>21.223659999999995</c:v>
                </c:pt>
                <c:pt idx="5563">
                  <c:v>21.20270000000005</c:v>
                </c:pt>
                <c:pt idx="5564">
                  <c:v>21.183800000000019</c:v>
                </c:pt>
                <c:pt idx="5565">
                  <c:v>21.170530000000042</c:v>
                </c:pt>
                <c:pt idx="5566">
                  <c:v>21.160330000000044</c:v>
                </c:pt>
                <c:pt idx="5567">
                  <c:v>21.148900000000026</c:v>
                </c:pt>
                <c:pt idx="5568">
                  <c:v>21.140740000000051</c:v>
                </c:pt>
                <c:pt idx="5569">
                  <c:v>21.408100000000047</c:v>
                </c:pt>
                <c:pt idx="5570">
                  <c:v>21.772600000000011</c:v>
                </c:pt>
                <c:pt idx="5571">
                  <c:v>22.092399999999998</c:v>
                </c:pt>
                <c:pt idx="5572">
                  <c:v>22.364070000000027</c:v>
                </c:pt>
                <c:pt idx="5573">
                  <c:v>22.607000000000028</c:v>
                </c:pt>
                <c:pt idx="5574">
                  <c:v>22.85668000000004</c:v>
                </c:pt>
                <c:pt idx="5575">
                  <c:v>23.107020000000034</c:v>
                </c:pt>
                <c:pt idx="5576">
                  <c:v>23.412230000000022</c:v>
                </c:pt>
                <c:pt idx="5577">
                  <c:v>23.85116000000005</c:v>
                </c:pt>
                <c:pt idx="5578">
                  <c:v>24.426540000000045</c:v>
                </c:pt>
                <c:pt idx="5579">
                  <c:v>25.112270000000024</c:v>
                </c:pt>
                <c:pt idx="5580">
                  <c:v>25.847380000000044</c:v>
                </c:pt>
                <c:pt idx="5581">
                  <c:v>26.632069999999999</c:v>
                </c:pt>
                <c:pt idx="5582">
                  <c:v>27.443870000000004</c:v>
                </c:pt>
                <c:pt idx="5583">
                  <c:v>28.216700000000003</c:v>
                </c:pt>
                <c:pt idx="5584">
                  <c:v>28.954130000000021</c:v>
                </c:pt>
                <c:pt idx="5585">
                  <c:v>29.665430000000015</c:v>
                </c:pt>
                <c:pt idx="5586">
                  <c:v>30.282430000000033</c:v>
                </c:pt>
                <c:pt idx="5587">
                  <c:v>30.792470000000037</c:v>
                </c:pt>
                <c:pt idx="5588">
                  <c:v>31.253750000000025</c:v>
                </c:pt>
                <c:pt idx="5589">
                  <c:v>31.582850000000008</c:v>
                </c:pt>
                <c:pt idx="5590">
                  <c:v>31.783299999999997</c:v>
                </c:pt>
                <c:pt idx="5591">
                  <c:v>31.887020000000007</c:v>
                </c:pt>
                <c:pt idx="5592">
                  <c:v>31.982200000000034</c:v>
                </c:pt>
                <c:pt idx="5593">
                  <c:v>32.065330000000017</c:v>
                </c:pt>
                <c:pt idx="5594">
                  <c:v>32.121420000000001</c:v>
                </c:pt>
                <c:pt idx="5595">
                  <c:v>32.154629999999997</c:v>
                </c:pt>
                <c:pt idx="5596">
                  <c:v>32.164360000000045</c:v>
                </c:pt>
                <c:pt idx="5597">
                  <c:v>32.157680000000028</c:v>
                </c:pt>
                <c:pt idx="5598">
                  <c:v>32.156600000000026</c:v>
                </c:pt>
                <c:pt idx="5599">
                  <c:v>32.162200000000041</c:v>
                </c:pt>
                <c:pt idx="5600">
                  <c:v>32.167259999999999</c:v>
                </c:pt>
                <c:pt idx="5601">
                  <c:v>32.172400000000039</c:v>
                </c:pt>
                <c:pt idx="5602">
                  <c:v>32.177639999999997</c:v>
                </c:pt>
                <c:pt idx="5603">
                  <c:v>32.192769999999996</c:v>
                </c:pt>
                <c:pt idx="5604">
                  <c:v>32.242819999999995</c:v>
                </c:pt>
                <c:pt idx="5605">
                  <c:v>32.327600000000018</c:v>
                </c:pt>
                <c:pt idx="5606">
                  <c:v>32.453150000000051</c:v>
                </c:pt>
                <c:pt idx="5607">
                  <c:v>32.627740000000017</c:v>
                </c:pt>
                <c:pt idx="5608">
                  <c:v>32.852930000000015</c:v>
                </c:pt>
                <c:pt idx="5609">
                  <c:v>33.090480000000014</c:v>
                </c:pt>
                <c:pt idx="5610">
                  <c:v>33.289400000000001</c:v>
                </c:pt>
                <c:pt idx="5611">
                  <c:v>33.442470000000014</c:v>
                </c:pt>
                <c:pt idx="5612">
                  <c:v>33.556399999999996</c:v>
                </c:pt>
                <c:pt idx="5613">
                  <c:v>33.6447</c:v>
                </c:pt>
                <c:pt idx="5614">
                  <c:v>33.706960000000038</c:v>
                </c:pt>
                <c:pt idx="5615">
                  <c:v>33.750050000000044</c:v>
                </c:pt>
                <c:pt idx="5616">
                  <c:v>33.78036000000003</c:v>
                </c:pt>
                <c:pt idx="5617">
                  <c:v>33.795100000000048</c:v>
                </c:pt>
                <c:pt idx="5618">
                  <c:v>33.803340000000048</c:v>
                </c:pt>
                <c:pt idx="5619">
                  <c:v>33.805570000000046</c:v>
                </c:pt>
                <c:pt idx="5620">
                  <c:v>33.802480000000003</c:v>
                </c:pt>
                <c:pt idx="5621">
                  <c:v>33.796870000000013</c:v>
                </c:pt>
                <c:pt idx="5622">
                  <c:v>33.791600000000017</c:v>
                </c:pt>
                <c:pt idx="5623">
                  <c:v>33.785180000000025</c:v>
                </c:pt>
                <c:pt idx="5624">
                  <c:v>33.78546</c:v>
                </c:pt>
                <c:pt idx="5625">
                  <c:v>33.800780000000032</c:v>
                </c:pt>
                <c:pt idx="5626">
                  <c:v>33.83193</c:v>
                </c:pt>
                <c:pt idx="5627">
                  <c:v>33.877530000000036</c:v>
                </c:pt>
                <c:pt idx="5628">
                  <c:v>33.936900000000037</c:v>
                </c:pt>
                <c:pt idx="5629">
                  <c:v>34.009700000000009</c:v>
                </c:pt>
                <c:pt idx="5630">
                  <c:v>34.083700000000022</c:v>
                </c:pt>
                <c:pt idx="5631">
                  <c:v>34.141380000000026</c:v>
                </c:pt>
                <c:pt idx="5632">
                  <c:v>34.18180000000001</c:v>
                </c:pt>
                <c:pt idx="5633">
                  <c:v>34.213040000000035</c:v>
                </c:pt>
                <c:pt idx="5634">
                  <c:v>34.243200000000002</c:v>
                </c:pt>
                <c:pt idx="5635">
                  <c:v>34.274380000000008</c:v>
                </c:pt>
                <c:pt idx="5636">
                  <c:v>34.30355000000003</c:v>
                </c:pt>
                <c:pt idx="5637">
                  <c:v>34.33175</c:v>
                </c:pt>
                <c:pt idx="5638">
                  <c:v>34.359860000000026</c:v>
                </c:pt>
                <c:pt idx="5639">
                  <c:v>34.390219999999999</c:v>
                </c:pt>
                <c:pt idx="5640">
                  <c:v>34.42864000000003</c:v>
                </c:pt>
                <c:pt idx="5641">
                  <c:v>34.478000000000009</c:v>
                </c:pt>
                <c:pt idx="5642">
                  <c:v>34.546840000000032</c:v>
                </c:pt>
                <c:pt idx="5643">
                  <c:v>34.646140000000003</c:v>
                </c:pt>
                <c:pt idx="5644">
                  <c:v>34.775000000000034</c:v>
                </c:pt>
                <c:pt idx="5645">
                  <c:v>34.919820000000016</c:v>
                </c:pt>
                <c:pt idx="5646">
                  <c:v>35.037530000000004</c:v>
                </c:pt>
                <c:pt idx="5647">
                  <c:v>35.117800000000045</c:v>
                </c:pt>
                <c:pt idx="5648">
                  <c:v>35.168630000000007</c:v>
                </c:pt>
                <c:pt idx="5649">
                  <c:v>35.17043000000001</c:v>
                </c:pt>
                <c:pt idx="5650">
                  <c:v>35.125300000000038</c:v>
                </c:pt>
                <c:pt idx="5651">
                  <c:v>35.03472000000005</c:v>
                </c:pt>
                <c:pt idx="5652">
                  <c:v>34.885980000000018</c:v>
                </c:pt>
                <c:pt idx="5653">
                  <c:v>34.683070000000043</c:v>
                </c:pt>
                <c:pt idx="5654">
                  <c:v>34.455100000000016</c:v>
                </c:pt>
                <c:pt idx="5655">
                  <c:v>34.223320000000001</c:v>
                </c:pt>
                <c:pt idx="5656">
                  <c:v>33.983850000000018</c:v>
                </c:pt>
                <c:pt idx="5657">
                  <c:v>33.767880000000048</c:v>
                </c:pt>
                <c:pt idx="5658">
                  <c:v>33.602000000000032</c:v>
                </c:pt>
                <c:pt idx="5659">
                  <c:v>33.485250000000008</c:v>
                </c:pt>
                <c:pt idx="5660">
                  <c:v>33.420000000000016</c:v>
                </c:pt>
                <c:pt idx="5661">
                  <c:v>33.39312000000001</c:v>
                </c:pt>
                <c:pt idx="5662">
                  <c:v>33.403099999999995</c:v>
                </c:pt>
                <c:pt idx="5663">
                  <c:v>33.428980000000024</c:v>
                </c:pt>
                <c:pt idx="5664">
                  <c:v>33.415250000000015</c:v>
                </c:pt>
                <c:pt idx="5665">
                  <c:v>33.395750000000021</c:v>
                </c:pt>
                <c:pt idx="5666">
                  <c:v>33.385739999999998</c:v>
                </c:pt>
                <c:pt idx="5667">
                  <c:v>33.377980000000036</c:v>
                </c:pt>
                <c:pt idx="5668">
                  <c:v>33.376950000000022</c:v>
                </c:pt>
                <c:pt idx="5669">
                  <c:v>33.379660000000001</c:v>
                </c:pt>
                <c:pt idx="5670">
                  <c:v>33.39670000000001</c:v>
                </c:pt>
                <c:pt idx="5671">
                  <c:v>33.435570000000041</c:v>
                </c:pt>
                <c:pt idx="5672">
                  <c:v>33.468680000000006</c:v>
                </c:pt>
                <c:pt idx="5673">
                  <c:v>33.471730000000036</c:v>
                </c:pt>
                <c:pt idx="5674">
                  <c:v>33.445500000000038</c:v>
                </c:pt>
                <c:pt idx="5675">
                  <c:v>33.397500000000036</c:v>
                </c:pt>
                <c:pt idx="5676">
                  <c:v>33.342100000000016</c:v>
                </c:pt>
                <c:pt idx="5677">
                  <c:v>33.280820000000006</c:v>
                </c:pt>
                <c:pt idx="5678">
                  <c:v>33.234100000000012</c:v>
                </c:pt>
                <c:pt idx="5679">
                  <c:v>33.233270000000005</c:v>
                </c:pt>
                <c:pt idx="5680">
                  <c:v>33.281900000000007</c:v>
                </c:pt>
                <c:pt idx="5681">
                  <c:v>33.356400000000008</c:v>
                </c:pt>
                <c:pt idx="5682">
                  <c:v>33.422020000000032</c:v>
                </c:pt>
                <c:pt idx="5683">
                  <c:v>33.478200000000015</c:v>
                </c:pt>
                <c:pt idx="5684">
                  <c:v>33.50060000000002</c:v>
                </c:pt>
                <c:pt idx="5685">
                  <c:v>33.48580000000004</c:v>
                </c:pt>
                <c:pt idx="5686">
                  <c:v>33.433600000000013</c:v>
                </c:pt>
                <c:pt idx="5687">
                  <c:v>33.368070000000046</c:v>
                </c:pt>
                <c:pt idx="5688">
                  <c:v>33.328700000000026</c:v>
                </c:pt>
                <c:pt idx="5689">
                  <c:v>33.286400000000015</c:v>
                </c:pt>
                <c:pt idx="5690">
                  <c:v>33.230980000000045</c:v>
                </c:pt>
                <c:pt idx="5691">
                  <c:v>33.18300000000005</c:v>
                </c:pt>
                <c:pt idx="5692">
                  <c:v>33.14100000000002</c:v>
                </c:pt>
                <c:pt idx="5693">
                  <c:v>33.094080000000019</c:v>
                </c:pt>
                <c:pt idx="5694">
                  <c:v>33.030420000000049</c:v>
                </c:pt>
                <c:pt idx="5695">
                  <c:v>32.947500000000048</c:v>
                </c:pt>
                <c:pt idx="5696">
                  <c:v>32.876760000000047</c:v>
                </c:pt>
                <c:pt idx="5697">
                  <c:v>32.843740000000025</c:v>
                </c:pt>
                <c:pt idx="5698">
                  <c:v>32.852300000000014</c:v>
                </c:pt>
                <c:pt idx="5699">
                  <c:v>32.892539999999997</c:v>
                </c:pt>
                <c:pt idx="5700">
                  <c:v>32.939230000000009</c:v>
                </c:pt>
                <c:pt idx="5701">
                  <c:v>32.987570000000005</c:v>
                </c:pt>
                <c:pt idx="5702">
                  <c:v>33.036920000000009</c:v>
                </c:pt>
                <c:pt idx="5703">
                  <c:v>33.081320000000005</c:v>
                </c:pt>
                <c:pt idx="5704">
                  <c:v>33.120750000000044</c:v>
                </c:pt>
                <c:pt idx="5705">
                  <c:v>33.145560000000046</c:v>
                </c:pt>
                <c:pt idx="5706">
                  <c:v>33.141380000000026</c:v>
                </c:pt>
                <c:pt idx="5707">
                  <c:v>33.108200000000011</c:v>
                </c:pt>
                <c:pt idx="5708">
                  <c:v>33.063440000000014</c:v>
                </c:pt>
                <c:pt idx="5709">
                  <c:v>33.021569999999997</c:v>
                </c:pt>
                <c:pt idx="5710">
                  <c:v>32.982500000000016</c:v>
                </c:pt>
                <c:pt idx="5711">
                  <c:v>32.953450000000032</c:v>
                </c:pt>
                <c:pt idx="5712">
                  <c:v>32.94055000000003</c:v>
                </c:pt>
                <c:pt idx="5713">
                  <c:v>32.943230000000028</c:v>
                </c:pt>
                <c:pt idx="5714">
                  <c:v>32.957449999999994</c:v>
                </c:pt>
                <c:pt idx="5715">
                  <c:v>32.963980000000049</c:v>
                </c:pt>
                <c:pt idx="5716">
                  <c:v>32.960900000000038</c:v>
                </c:pt>
                <c:pt idx="5717">
                  <c:v>32.955700000000036</c:v>
                </c:pt>
                <c:pt idx="5718">
                  <c:v>32.948180000000036</c:v>
                </c:pt>
                <c:pt idx="5719">
                  <c:v>32.937250000000006</c:v>
                </c:pt>
                <c:pt idx="5720">
                  <c:v>32.919520000000034</c:v>
                </c:pt>
                <c:pt idx="5721">
                  <c:v>32.879600000000039</c:v>
                </c:pt>
                <c:pt idx="5722">
                  <c:v>32.819299999999998</c:v>
                </c:pt>
                <c:pt idx="5723">
                  <c:v>32.744780000000048</c:v>
                </c:pt>
                <c:pt idx="5724">
                  <c:v>32.698750000000018</c:v>
                </c:pt>
                <c:pt idx="5725">
                  <c:v>32.697020000000009</c:v>
                </c:pt>
                <c:pt idx="5726">
                  <c:v>32.706780000000037</c:v>
                </c:pt>
                <c:pt idx="5727">
                  <c:v>32.655630000000031</c:v>
                </c:pt>
                <c:pt idx="5728">
                  <c:v>32.550200000000018</c:v>
                </c:pt>
                <c:pt idx="5729">
                  <c:v>32.407000000000039</c:v>
                </c:pt>
                <c:pt idx="5730">
                  <c:v>32.245699999999999</c:v>
                </c:pt>
                <c:pt idx="5731">
                  <c:v>32.099800000000016</c:v>
                </c:pt>
                <c:pt idx="5732">
                  <c:v>32.007780000000025</c:v>
                </c:pt>
                <c:pt idx="5733">
                  <c:v>31.947930000000042</c:v>
                </c:pt>
                <c:pt idx="5734">
                  <c:v>31.920370000000048</c:v>
                </c:pt>
                <c:pt idx="5735">
                  <c:v>31.923060000000021</c:v>
                </c:pt>
                <c:pt idx="5736">
                  <c:v>31.962670000000003</c:v>
                </c:pt>
                <c:pt idx="5737">
                  <c:v>32.043450000000007</c:v>
                </c:pt>
                <c:pt idx="5738">
                  <c:v>32.15518000000003</c:v>
                </c:pt>
                <c:pt idx="5739">
                  <c:v>32.275570000000016</c:v>
                </c:pt>
                <c:pt idx="5740">
                  <c:v>32.401640000000043</c:v>
                </c:pt>
                <c:pt idx="5741">
                  <c:v>32.529960000000017</c:v>
                </c:pt>
                <c:pt idx="5742">
                  <c:v>32.648860000000013</c:v>
                </c:pt>
                <c:pt idx="5743">
                  <c:v>32.762570000000039</c:v>
                </c:pt>
                <c:pt idx="5744">
                  <c:v>32.843530000000044</c:v>
                </c:pt>
                <c:pt idx="5745">
                  <c:v>32.854180000000042</c:v>
                </c:pt>
                <c:pt idx="5746">
                  <c:v>32.799300000000017</c:v>
                </c:pt>
                <c:pt idx="5747">
                  <c:v>32.698360000000037</c:v>
                </c:pt>
                <c:pt idx="5748">
                  <c:v>32.54400000000004</c:v>
                </c:pt>
                <c:pt idx="5749">
                  <c:v>32.319330000000036</c:v>
                </c:pt>
                <c:pt idx="5750">
                  <c:v>32.060480000000041</c:v>
                </c:pt>
                <c:pt idx="5751">
                  <c:v>31.805139999999994</c:v>
                </c:pt>
                <c:pt idx="5752">
                  <c:v>31.551900000000046</c:v>
                </c:pt>
                <c:pt idx="5753">
                  <c:v>31.327660000000037</c:v>
                </c:pt>
                <c:pt idx="5754">
                  <c:v>31.164500000000032</c:v>
                </c:pt>
                <c:pt idx="5755">
                  <c:v>31.035030000000006</c:v>
                </c:pt>
                <c:pt idx="5756">
                  <c:v>30.897199999999998</c:v>
                </c:pt>
                <c:pt idx="5757">
                  <c:v>30.777060000000006</c:v>
                </c:pt>
                <c:pt idx="5758">
                  <c:v>30.676350000000014</c:v>
                </c:pt>
                <c:pt idx="5759">
                  <c:v>30.570730000000026</c:v>
                </c:pt>
                <c:pt idx="5760">
                  <c:v>30.428340000000048</c:v>
                </c:pt>
                <c:pt idx="5761">
                  <c:v>30.251059999999995</c:v>
                </c:pt>
                <c:pt idx="5762">
                  <c:v>30.052500000000009</c:v>
                </c:pt>
                <c:pt idx="5763">
                  <c:v>29.815480000000036</c:v>
                </c:pt>
                <c:pt idx="5764">
                  <c:v>29.567499999999995</c:v>
                </c:pt>
                <c:pt idx="5765">
                  <c:v>29.330680000000029</c:v>
                </c:pt>
                <c:pt idx="5766">
                  <c:v>29.101680000000044</c:v>
                </c:pt>
                <c:pt idx="5767">
                  <c:v>28.877340000000004</c:v>
                </c:pt>
                <c:pt idx="5768">
                  <c:v>28.670620000000042</c:v>
                </c:pt>
                <c:pt idx="5769">
                  <c:v>28.484500000000025</c:v>
                </c:pt>
                <c:pt idx="5770">
                  <c:v>28.320730000000026</c:v>
                </c:pt>
                <c:pt idx="5771">
                  <c:v>28.153560000000027</c:v>
                </c:pt>
                <c:pt idx="5772">
                  <c:v>27.95553000000001</c:v>
                </c:pt>
                <c:pt idx="5773">
                  <c:v>27.727400000000046</c:v>
                </c:pt>
                <c:pt idx="5774">
                  <c:v>27.50305000000003</c:v>
                </c:pt>
                <c:pt idx="5775">
                  <c:v>27.342520000000036</c:v>
                </c:pt>
                <c:pt idx="5776">
                  <c:v>27.240319999999997</c:v>
                </c:pt>
                <c:pt idx="5777">
                  <c:v>27.162869999999998</c:v>
                </c:pt>
                <c:pt idx="5778">
                  <c:v>27.050530000000037</c:v>
                </c:pt>
                <c:pt idx="5779">
                  <c:v>26.905799999999999</c:v>
                </c:pt>
                <c:pt idx="5780">
                  <c:v>26.765800000000013</c:v>
                </c:pt>
                <c:pt idx="5781">
                  <c:v>26.668240000000026</c:v>
                </c:pt>
                <c:pt idx="5782">
                  <c:v>26.616240000000005</c:v>
                </c:pt>
                <c:pt idx="5783">
                  <c:v>26.584770000000049</c:v>
                </c:pt>
                <c:pt idx="5784">
                  <c:v>26.493620000000021</c:v>
                </c:pt>
                <c:pt idx="5785">
                  <c:v>26.348230000000001</c:v>
                </c:pt>
                <c:pt idx="5786">
                  <c:v>26.16384000000005</c:v>
                </c:pt>
                <c:pt idx="5787">
                  <c:v>25.959830000000011</c:v>
                </c:pt>
                <c:pt idx="5788">
                  <c:v>25.733580000000018</c:v>
                </c:pt>
                <c:pt idx="5789">
                  <c:v>25.50305000000003</c:v>
                </c:pt>
                <c:pt idx="5790">
                  <c:v>25.298969999999997</c:v>
                </c:pt>
                <c:pt idx="5791">
                  <c:v>25.114860000000022</c:v>
                </c:pt>
                <c:pt idx="5792">
                  <c:v>24.989400000000046</c:v>
                </c:pt>
                <c:pt idx="5793">
                  <c:v>24.967000000000041</c:v>
                </c:pt>
                <c:pt idx="5794">
                  <c:v>25.043499999999995</c:v>
                </c:pt>
                <c:pt idx="5795">
                  <c:v>25.244070000000022</c:v>
                </c:pt>
                <c:pt idx="5796">
                  <c:v>25.572720000000004</c:v>
                </c:pt>
                <c:pt idx="5797">
                  <c:v>25.972770000000025</c:v>
                </c:pt>
                <c:pt idx="5798">
                  <c:v>26.318750000000023</c:v>
                </c:pt>
                <c:pt idx="5799">
                  <c:v>26.629970000000014</c:v>
                </c:pt>
                <c:pt idx="5800">
                  <c:v>26.950680000000034</c:v>
                </c:pt>
                <c:pt idx="5801">
                  <c:v>27.279570000000035</c:v>
                </c:pt>
                <c:pt idx="5802">
                  <c:v>27.596580000000017</c:v>
                </c:pt>
                <c:pt idx="5803">
                  <c:v>27.903070000000014</c:v>
                </c:pt>
                <c:pt idx="5804">
                  <c:v>28.164420000000007</c:v>
                </c:pt>
                <c:pt idx="5805">
                  <c:v>28.339440000000025</c:v>
                </c:pt>
                <c:pt idx="5806">
                  <c:v>28.427940000000035</c:v>
                </c:pt>
                <c:pt idx="5807">
                  <c:v>28.504500000000007</c:v>
                </c:pt>
                <c:pt idx="5808">
                  <c:v>28.662800000000004</c:v>
                </c:pt>
                <c:pt idx="5809">
                  <c:v>28.917750000000012</c:v>
                </c:pt>
                <c:pt idx="5810">
                  <c:v>29.235929999999996</c:v>
                </c:pt>
                <c:pt idx="5811">
                  <c:v>29.564080000000047</c:v>
                </c:pt>
                <c:pt idx="5812">
                  <c:v>29.903620000000046</c:v>
                </c:pt>
                <c:pt idx="5813">
                  <c:v>30.182029999999997</c:v>
                </c:pt>
                <c:pt idx="5814">
                  <c:v>30.395470000000046</c:v>
                </c:pt>
                <c:pt idx="5815">
                  <c:v>30.575860000000034</c:v>
                </c:pt>
                <c:pt idx="5816">
                  <c:v>30.717430000000036</c:v>
                </c:pt>
                <c:pt idx="5817">
                  <c:v>30.814870000000042</c:v>
                </c:pt>
                <c:pt idx="5818">
                  <c:v>30.872550000000047</c:v>
                </c:pt>
                <c:pt idx="5819">
                  <c:v>30.864680000000021</c:v>
                </c:pt>
                <c:pt idx="5820">
                  <c:v>30.777950000000033</c:v>
                </c:pt>
                <c:pt idx="5821">
                  <c:v>30.65536000000003</c:v>
                </c:pt>
                <c:pt idx="5822">
                  <c:v>30.57394000000005</c:v>
                </c:pt>
                <c:pt idx="5823">
                  <c:v>30.471220000000017</c:v>
                </c:pt>
                <c:pt idx="5824">
                  <c:v>30.324180000000013</c:v>
                </c:pt>
                <c:pt idx="5825">
                  <c:v>30.163100000000043</c:v>
                </c:pt>
                <c:pt idx="5826">
                  <c:v>30.033780000000036</c:v>
                </c:pt>
                <c:pt idx="5827">
                  <c:v>29.926500000000033</c:v>
                </c:pt>
                <c:pt idx="5828">
                  <c:v>29.85125000000005</c:v>
                </c:pt>
                <c:pt idx="5829">
                  <c:v>29.795860000000005</c:v>
                </c:pt>
                <c:pt idx="5830">
                  <c:v>29.763760000000048</c:v>
                </c:pt>
                <c:pt idx="5831">
                  <c:v>29.752530000000036</c:v>
                </c:pt>
                <c:pt idx="5832">
                  <c:v>29.746400000000051</c:v>
                </c:pt>
                <c:pt idx="5833">
                  <c:v>29.752530000000036</c:v>
                </c:pt>
                <c:pt idx="5834">
                  <c:v>29.785420000000045</c:v>
                </c:pt>
                <c:pt idx="5835">
                  <c:v>29.852779999999996</c:v>
                </c:pt>
                <c:pt idx="5836">
                  <c:v>29.930170000000032</c:v>
                </c:pt>
                <c:pt idx="5837">
                  <c:v>30.019900000000007</c:v>
                </c:pt>
                <c:pt idx="5838">
                  <c:v>30.139550000000042</c:v>
                </c:pt>
                <c:pt idx="5839">
                  <c:v>30.295770000000005</c:v>
                </c:pt>
                <c:pt idx="5840">
                  <c:v>30.467740000000049</c:v>
                </c:pt>
                <c:pt idx="5841">
                  <c:v>30.685170000000028</c:v>
                </c:pt>
                <c:pt idx="5842">
                  <c:v>30.943399999999997</c:v>
                </c:pt>
                <c:pt idx="5843">
                  <c:v>31.270320000000027</c:v>
                </c:pt>
                <c:pt idx="5844">
                  <c:v>31.704160000000002</c:v>
                </c:pt>
                <c:pt idx="5845">
                  <c:v>32.258170000000007</c:v>
                </c:pt>
                <c:pt idx="5846">
                  <c:v>32.864280000000008</c:v>
                </c:pt>
                <c:pt idx="5847">
                  <c:v>33.426260000000013</c:v>
                </c:pt>
                <c:pt idx="5848">
                  <c:v>33.934259999999995</c:v>
                </c:pt>
                <c:pt idx="5849">
                  <c:v>34.402500000000032</c:v>
                </c:pt>
                <c:pt idx="5850">
                  <c:v>34.834400000000016</c:v>
                </c:pt>
                <c:pt idx="5851">
                  <c:v>35.186030000000017</c:v>
                </c:pt>
                <c:pt idx="5852">
                  <c:v>35.458030000000008</c:v>
                </c:pt>
                <c:pt idx="5853">
                  <c:v>35.690850000000012</c:v>
                </c:pt>
                <c:pt idx="5854">
                  <c:v>35.883600000000001</c:v>
                </c:pt>
                <c:pt idx="5855">
                  <c:v>36.033380000000022</c:v>
                </c:pt>
                <c:pt idx="5856">
                  <c:v>36.132900000000006</c:v>
                </c:pt>
                <c:pt idx="5857">
                  <c:v>36.17846000000003</c:v>
                </c:pt>
                <c:pt idx="5858">
                  <c:v>36.17530000000005</c:v>
                </c:pt>
                <c:pt idx="5859">
                  <c:v>36.137320000000045</c:v>
                </c:pt>
                <c:pt idx="5860">
                  <c:v>36.07964000000004</c:v>
                </c:pt>
                <c:pt idx="5861">
                  <c:v>36.004700000000014</c:v>
                </c:pt>
                <c:pt idx="5862">
                  <c:v>35.908600000000035</c:v>
                </c:pt>
                <c:pt idx="5863">
                  <c:v>35.802420000000041</c:v>
                </c:pt>
                <c:pt idx="5864">
                  <c:v>35.712199999999996</c:v>
                </c:pt>
                <c:pt idx="5865">
                  <c:v>35.634200000000021</c:v>
                </c:pt>
                <c:pt idx="5866">
                  <c:v>35.570400000000006</c:v>
                </c:pt>
                <c:pt idx="5867">
                  <c:v>35.489700000000028</c:v>
                </c:pt>
                <c:pt idx="5868">
                  <c:v>35.349150000000009</c:v>
                </c:pt>
                <c:pt idx="5869">
                  <c:v>35.145500000000027</c:v>
                </c:pt>
                <c:pt idx="5870">
                  <c:v>34.914540000000045</c:v>
                </c:pt>
                <c:pt idx="5871">
                  <c:v>34.699460000000045</c:v>
                </c:pt>
                <c:pt idx="5872">
                  <c:v>34.538960000000031</c:v>
                </c:pt>
                <c:pt idx="5873">
                  <c:v>34.407200000000046</c:v>
                </c:pt>
                <c:pt idx="5874">
                  <c:v>34.293080000000032</c:v>
                </c:pt>
                <c:pt idx="5875">
                  <c:v>34.192350000000033</c:v>
                </c:pt>
                <c:pt idx="5876">
                  <c:v>34.112900000000025</c:v>
                </c:pt>
                <c:pt idx="5877">
                  <c:v>34.063130000000001</c:v>
                </c:pt>
                <c:pt idx="5878">
                  <c:v>34.045100000000048</c:v>
                </c:pt>
                <c:pt idx="5879">
                  <c:v>34.051720000000046</c:v>
                </c:pt>
                <c:pt idx="5880">
                  <c:v>34.06800000000004</c:v>
                </c:pt>
                <c:pt idx="5881">
                  <c:v>34.099400000000003</c:v>
                </c:pt>
                <c:pt idx="5882">
                  <c:v>34.132650000000012</c:v>
                </c:pt>
                <c:pt idx="5883">
                  <c:v>34.153530000000046</c:v>
                </c:pt>
                <c:pt idx="5884">
                  <c:v>34.157340000000033</c:v>
                </c:pt>
                <c:pt idx="5885">
                  <c:v>34.162959999999998</c:v>
                </c:pt>
                <c:pt idx="5886">
                  <c:v>34.182730000000049</c:v>
                </c:pt>
                <c:pt idx="5887">
                  <c:v>34.218960000000038</c:v>
                </c:pt>
                <c:pt idx="5888">
                  <c:v>34.255550000000028</c:v>
                </c:pt>
                <c:pt idx="5889">
                  <c:v>34.244200000000035</c:v>
                </c:pt>
                <c:pt idx="5890">
                  <c:v>34.188780000000008</c:v>
                </c:pt>
                <c:pt idx="5891">
                  <c:v>34.125540000000001</c:v>
                </c:pt>
                <c:pt idx="5892">
                  <c:v>34.099100000000021</c:v>
                </c:pt>
                <c:pt idx="5893">
                  <c:v>34.108940000000018</c:v>
                </c:pt>
                <c:pt idx="5894">
                  <c:v>34.14285000000001</c:v>
                </c:pt>
                <c:pt idx="5895">
                  <c:v>34.185240000000022</c:v>
                </c:pt>
                <c:pt idx="5896">
                  <c:v>34.234400000000051</c:v>
                </c:pt>
                <c:pt idx="5897">
                  <c:v>34.286429999999996</c:v>
                </c:pt>
                <c:pt idx="5898">
                  <c:v>34.331020000000024</c:v>
                </c:pt>
                <c:pt idx="5899">
                  <c:v>34.372200000000021</c:v>
                </c:pt>
                <c:pt idx="5900">
                  <c:v>34.397450000000049</c:v>
                </c:pt>
                <c:pt idx="5901">
                  <c:v>34.395399999999995</c:v>
                </c:pt>
                <c:pt idx="5902">
                  <c:v>34.367270000000019</c:v>
                </c:pt>
                <c:pt idx="5903">
                  <c:v>34.32238000000001</c:v>
                </c:pt>
                <c:pt idx="5904">
                  <c:v>34.271360000000016</c:v>
                </c:pt>
                <c:pt idx="5905">
                  <c:v>34.210750000000019</c:v>
                </c:pt>
                <c:pt idx="5906">
                  <c:v>34.148580000000038</c:v>
                </c:pt>
                <c:pt idx="5907">
                  <c:v>34.085750000000019</c:v>
                </c:pt>
                <c:pt idx="5908">
                  <c:v>34.02328</c:v>
                </c:pt>
                <c:pt idx="5909">
                  <c:v>33.963770000000011</c:v>
                </c:pt>
                <c:pt idx="5910">
                  <c:v>33.915950000000009</c:v>
                </c:pt>
                <c:pt idx="5911">
                  <c:v>33.878350000000012</c:v>
                </c:pt>
                <c:pt idx="5912">
                  <c:v>33.85250000000002</c:v>
                </c:pt>
                <c:pt idx="5913">
                  <c:v>33.842129999999997</c:v>
                </c:pt>
                <c:pt idx="5914">
                  <c:v>33.847100000000012</c:v>
                </c:pt>
                <c:pt idx="5915">
                  <c:v>33.861469999999997</c:v>
                </c:pt>
                <c:pt idx="5916">
                  <c:v>33.873469999999998</c:v>
                </c:pt>
                <c:pt idx="5917">
                  <c:v>33.883000000000038</c:v>
                </c:pt>
                <c:pt idx="5918">
                  <c:v>33.882780000000025</c:v>
                </c:pt>
                <c:pt idx="5919">
                  <c:v>33.869200000000035</c:v>
                </c:pt>
                <c:pt idx="5920">
                  <c:v>33.844200000000001</c:v>
                </c:pt>
                <c:pt idx="5921">
                  <c:v>33.815940000000012</c:v>
                </c:pt>
                <c:pt idx="5922">
                  <c:v>33.793970000000002</c:v>
                </c:pt>
                <c:pt idx="5923">
                  <c:v>33.773800000000051</c:v>
                </c:pt>
                <c:pt idx="5924">
                  <c:v>33.766750000000002</c:v>
                </c:pt>
                <c:pt idx="5925">
                  <c:v>33.782070000000033</c:v>
                </c:pt>
                <c:pt idx="5926">
                  <c:v>33.822050000000047</c:v>
                </c:pt>
                <c:pt idx="5927">
                  <c:v>33.879800000000046</c:v>
                </c:pt>
                <c:pt idx="5928">
                  <c:v>33.947440000000029</c:v>
                </c:pt>
                <c:pt idx="5929">
                  <c:v>34.028680000000008</c:v>
                </c:pt>
                <c:pt idx="5930">
                  <c:v>34.129420000000039</c:v>
                </c:pt>
                <c:pt idx="5931">
                  <c:v>34.261960000000045</c:v>
                </c:pt>
                <c:pt idx="5932">
                  <c:v>34.426170000000013</c:v>
                </c:pt>
                <c:pt idx="5933">
                  <c:v>34.605160000000012</c:v>
                </c:pt>
                <c:pt idx="5934">
                  <c:v>34.758050000000026</c:v>
                </c:pt>
                <c:pt idx="5935">
                  <c:v>34.888100000000009</c:v>
                </c:pt>
                <c:pt idx="5936">
                  <c:v>34.996970000000033</c:v>
                </c:pt>
                <c:pt idx="5937">
                  <c:v>35.103480000000047</c:v>
                </c:pt>
                <c:pt idx="5938">
                  <c:v>35.224600000000009</c:v>
                </c:pt>
                <c:pt idx="5939">
                  <c:v>35.368340000000046</c:v>
                </c:pt>
                <c:pt idx="5940">
                  <c:v>35.567740000000015</c:v>
                </c:pt>
                <c:pt idx="5941">
                  <c:v>35.823100000000011</c:v>
                </c:pt>
                <c:pt idx="5942">
                  <c:v>36.105160000000012</c:v>
                </c:pt>
                <c:pt idx="5943">
                  <c:v>36.377220000000023</c:v>
                </c:pt>
                <c:pt idx="5944">
                  <c:v>36.634670000000028</c:v>
                </c:pt>
                <c:pt idx="5945">
                  <c:v>36.881430000000023</c:v>
                </c:pt>
                <c:pt idx="5946">
                  <c:v>37.115660000000048</c:v>
                </c:pt>
                <c:pt idx="5947">
                  <c:v>37.338369999999998</c:v>
                </c:pt>
                <c:pt idx="5948">
                  <c:v>37.546530000000018</c:v>
                </c:pt>
                <c:pt idx="5949">
                  <c:v>37.732320000000016</c:v>
                </c:pt>
                <c:pt idx="5950">
                  <c:v>37.89443</c:v>
                </c:pt>
                <c:pt idx="5951">
                  <c:v>38.036650000000009</c:v>
                </c:pt>
                <c:pt idx="5952">
                  <c:v>38.145870000000002</c:v>
                </c:pt>
                <c:pt idx="5953">
                  <c:v>38.221030000000042</c:v>
                </c:pt>
                <c:pt idx="5954">
                  <c:v>38.272420000000011</c:v>
                </c:pt>
                <c:pt idx="5955">
                  <c:v>38.314300000000003</c:v>
                </c:pt>
                <c:pt idx="5956">
                  <c:v>38.346339999999998</c:v>
                </c:pt>
                <c:pt idx="5957">
                  <c:v>38.370450000000005</c:v>
                </c:pt>
                <c:pt idx="5958">
                  <c:v>38.391900000000021</c:v>
                </c:pt>
                <c:pt idx="5959">
                  <c:v>38.409050000000036</c:v>
                </c:pt>
                <c:pt idx="5960">
                  <c:v>38.420280000000048</c:v>
                </c:pt>
                <c:pt idx="5961">
                  <c:v>38.41918000000004</c:v>
                </c:pt>
                <c:pt idx="5962">
                  <c:v>38.405880000000025</c:v>
                </c:pt>
                <c:pt idx="5963">
                  <c:v>38.353480000000047</c:v>
                </c:pt>
                <c:pt idx="5964">
                  <c:v>38.220060000000046</c:v>
                </c:pt>
                <c:pt idx="5965">
                  <c:v>38.006740000000036</c:v>
                </c:pt>
                <c:pt idx="5966">
                  <c:v>37.75866000000002</c:v>
                </c:pt>
                <c:pt idx="5967">
                  <c:v>37.520780000000002</c:v>
                </c:pt>
                <c:pt idx="5968">
                  <c:v>37.291530000000023</c:v>
                </c:pt>
                <c:pt idx="5969">
                  <c:v>37.080129999999997</c:v>
                </c:pt>
                <c:pt idx="5970">
                  <c:v>36.898070000000018</c:v>
                </c:pt>
                <c:pt idx="5971">
                  <c:v>36.742700000000013</c:v>
                </c:pt>
                <c:pt idx="5972">
                  <c:v>36.624260000000049</c:v>
                </c:pt>
                <c:pt idx="5973">
                  <c:v>36.545530000000042</c:v>
                </c:pt>
                <c:pt idx="5974">
                  <c:v>36.50890000000004</c:v>
                </c:pt>
                <c:pt idx="5975">
                  <c:v>36.512780000000021</c:v>
                </c:pt>
                <c:pt idx="5976">
                  <c:v>36.562250000000006</c:v>
                </c:pt>
                <c:pt idx="5977">
                  <c:v>36.66366000000005</c:v>
                </c:pt>
                <c:pt idx="5978">
                  <c:v>36.800200000000018</c:v>
                </c:pt>
                <c:pt idx="5979">
                  <c:v>36.950280000000021</c:v>
                </c:pt>
                <c:pt idx="5980">
                  <c:v>37.111800000000017</c:v>
                </c:pt>
                <c:pt idx="5981">
                  <c:v>37.280420000000049</c:v>
                </c:pt>
                <c:pt idx="5982">
                  <c:v>37.447960000000023</c:v>
                </c:pt>
                <c:pt idx="5983">
                  <c:v>37.615930000000048</c:v>
                </c:pt>
                <c:pt idx="5984">
                  <c:v>37.76950000000005</c:v>
                </c:pt>
                <c:pt idx="5985">
                  <c:v>37.877920000000017</c:v>
                </c:pt>
                <c:pt idx="5986">
                  <c:v>37.938680000000033</c:v>
                </c:pt>
                <c:pt idx="5987">
                  <c:v>37.951440000000048</c:v>
                </c:pt>
                <c:pt idx="5988">
                  <c:v>37.916350000000023</c:v>
                </c:pt>
                <c:pt idx="5989">
                  <c:v>37.834650000000011</c:v>
                </c:pt>
                <c:pt idx="5990">
                  <c:v>37.725500000000011</c:v>
                </c:pt>
                <c:pt idx="5991">
                  <c:v>37.606800000000021</c:v>
                </c:pt>
                <c:pt idx="5992">
                  <c:v>37.478300000000047</c:v>
                </c:pt>
                <c:pt idx="5993">
                  <c:v>37.344870000000014</c:v>
                </c:pt>
                <c:pt idx="5994">
                  <c:v>37.216180000000008</c:v>
                </c:pt>
                <c:pt idx="5995">
                  <c:v>37.091700000000003</c:v>
                </c:pt>
                <c:pt idx="5996">
                  <c:v>36.961880000000008</c:v>
                </c:pt>
                <c:pt idx="5997">
                  <c:v>36.816640000000007</c:v>
                </c:pt>
                <c:pt idx="5998">
                  <c:v>36.655420000000049</c:v>
                </c:pt>
                <c:pt idx="5999">
                  <c:v>36.491630000000043</c:v>
                </c:pt>
                <c:pt idx="6000">
                  <c:v>36.334600000000023</c:v>
                </c:pt>
                <c:pt idx="6001">
                  <c:v>36.181759999999997</c:v>
                </c:pt>
                <c:pt idx="6002">
                  <c:v>36.035200000000032</c:v>
                </c:pt>
                <c:pt idx="6003">
                  <c:v>35.879900000000021</c:v>
                </c:pt>
                <c:pt idx="6004">
                  <c:v>35.71550000000002</c:v>
                </c:pt>
                <c:pt idx="6005">
                  <c:v>35.542230000000018</c:v>
                </c:pt>
                <c:pt idx="6006">
                  <c:v>35.355500000000006</c:v>
                </c:pt>
                <c:pt idx="6007">
                  <c:v>35.157340000000033</c:v>
                </c:pt>
                <c:pt idx="6008">
                  <c:v>34.934079999999994</c:v>
                </c:pt>
                <c:pt idx="6009">
                  <c:v>34.662070000000028</c:v>
                </c:pt>
                <c:pt idx="6010">
                  <c:v>34.376030000000014</c:v>
                </c:pt>
                <c:pt idx="6011">
                  <c:v>34.10143000000005</c:v>
                </c:pt>
                <c:pt idx="6012">
                  <c:v>33.853880000000004</c:v>
                </c:pt>
                <c:pt idx="6013">
                  <c:v>33.634150000000034</c:v>
                </c:pt>
                <c:pt idx="6014">
                  <c:v>33.422780000000046</c:v>
                </c:pt>
                <c:pt idx="6015">
                  <c:v>33.20822000000004</c:v>
                </c:pt>
                <c:pt idx="6016">
                  <c:v>32.986140000000034</c:v>
                </c:pt>
                <c:pt idx="6017">
                  <c:v>32.777980000000014</c:v>
                </c:pt>
                <c:pt idx="6018">
                  <c:v>32.572230000000047</c:v>
                </c:pt>
                <c:pt idx="6019">
                  <c:v>32.372160000000008</c:v>
                </c:pt>
                <c:pt idx="6020">
                  <c:v>32.179930000000013</c:v>
                </c:pt>
                <c:pt idx="6021">
                  <c:v>31.992180000000019</c:v>
                </c:pt>
                <c:pt idx="6022">
                  <c:v>31.813559999999995</c:v>
                </c:pt>
                <c:pt idx="6023">
                  <c:v>31.604880000000037</c:v>
                </c:pt>
                <c:pt idx="6024">
                  <c:v>31.319020000000023</c:v>
                </c:pt>
                <c:pt idx="6025">
                  <c:v>30.949520000000007</c:v>
                </c:pt>
                <c:pt idx="6026">
                  <c:v>30.555900000000008</c:v>
                </c:pt>
                <c:pt idx="6027">
                  <c:v>30.201440000000048</c:v>
                </c:pt>
                <c:pt idx="6028">
                  <c:v>29.850600000000043</c:v>
                </c:pt>
                <c:pt idx="6029">
                  <c:v>29.476770000000045</c:v>
                </c:pt>
                <c:pt idx="6030">
                  <c:v>29.134119999999996</c:v>
                </c:pt>
                <c:pt idx="6031">
                  <c:v>28.817440000000033</c:v>
                </c:pt>
                <c:pt idx="6032">
                  <c:v>28.523600000000044</c:v>
                </c:pt>
                <c:pt idx="6033">
                  <c:v>28.208700000000022</c:v>
                </c:pt>
                <c:pt idx="6034">
                  <c:v>27.878630000000044</c:v>
                </c:pt>
                <c:pt idx="6035">
                  <c:v>27.552360000000022</c:v>
                </c:pt>
                <c:pt idx="6036">
                  <c:v>27.254420000000039</c:v>
                </c:pt>
                <c:pt idx="6037">
                  <c:v>26.983180000000004</c:v>
                </c:pt>
                <c:pt idx="6038">
                  <c:v>26.736260000000016</c:v>
                </c:pt>
                <c:pt idx="6039">
                  <c:v>26.512080000000026</c:v>
                </c:pt>
                <c:pt idx="6040">
                  <c:v>26.312860000000001</c:v>
                </c:pt>
                <c:pt idx="6041">
                  <c:v>26.116240000000005</c:v>
                </c:pt>
                <c:pt idx="6042">
                  <c:v>25.960080000000005</c:v>
                </c:pt>
                <c:pt idx="6043">
                  <c:v>25.843070000000012</c:v>
                </c:pt>
                <c:pt idx="6044">
                  <c:v>25.737000000000023</c:v>
                </c:pt>
                <c:pt idx="6045">
                  <c:v>25.627830000000017</c:v>
                </c:pt>
                <c:pt idx="6046">
                  <c:v>25.513400000000047</c:v>
                </c:pt>
                <c:pt idx="6047">
                  <c:v>25.430350000000033</c:v>
                </c:pt>
                <c:pt idx="6048">
                  <c:v>25.440480000000036</c:v>
                </c:pt>
                <c:pt idx="6049">
                  <c:v>25.564000000000021</c:v>
                </c:pt>
                <c:pt idx="6050">
                  <c:v>25.72714000000002</c:v>
                </c:pt>
                <c:pt idx="6051">
                  <c:v>25.83883000000003</c:v>
                </c:pt>
                <c:pt idx="6052">
                  <c:v>25.886380000000031</c:v>
                </c:pt>
                <c:pt idx="6053">
                  <c:v>25.898030000000006</c:v>
                </c:pt>
                <c:pt idx="6054">
                  <c:v>25.886870000000044</c:v>
                </c:pt>
                <c:pt idx="6055">
                  <c:v>25.853600000000029</c:v>
                </c:pt>
                <c:pt idx="6056">
                  <c:v>25.820100000000025</c:v>
                </c:pt>
                <c:pt idx="6057">
                  <c:v>25.839470000000006</c:v>
                </c:pt>
                <c:pt idx="6058">
                  <c:v>25.907770000000028</c:v>
                </c:pt>
                <c:pt idx="6059">
                  <c:v>26.032129999999995</c:v>
                </c:pt>
                <c:pt idx="6060">
                  <c:v>26.225999999999999</c:v>
                </c:pt>
                <c:pt idx="6061">
                  <c:v>26.48818</c:v>
                </c:pt>
                <c:pt idx="6062">
                  <c:v>26.822020000000009</c:v>
                </c:pt>
                <c:pt idx="6063">
                  <c:v>27.245020000000011</c:v>
                </c:pt>
                <c:pt idx="6064">
                  <c:v>27.765650000000051</c:v>
                </c:pt>
                <c:pt idx="6065">
                  <c:v>28.30776000000003</c:v>
                </c:pt>
                <c:pt idx="6066">
                  <c:v>28.740440000000035</c:v>
                </c:pt>
                <c:pt idx="6067">
                  <c:v>29.047400000000039</c:v>
                </c:pt>
                <c:pt idx="6068">
                  <c:v>29.29672000000005</c:v>
                </c:pt>
                <c:pt idx="6069">
                  <c:v>29.540500000000009</c:v>
                </c:pt>
                <c:pt idx="6070">
                  <c:v>29.786860000000047</c:v>
                </c:pt>
                <c:pt idx="6071">
                  <c:v>30.011700000000019</c:v>
                </c:pt>
                <c:pt idx="6072">
                  <c:v>30.114280000000008</c:v>
                </c:pt>
                <c:pt idx="6073">
                  <c:v>30.14855</c:v>
                </c:pt>
                <c:pt idx="6074">
                  <c:v>30.15133000000003</c:v>
                </c:pt>
                <c:pt idx="6075">
                  <c:v>30.167259999999999</c:v>
                </c:pt>
                <c:pt idx="6076">
                  <c:v>30.19300000000004</c:v>
                </c:pt>
                <c:pt idx="6077">
                  <c:v>30.219930000000033</c:v>
                </c:pt>
                <c:pt idx="6078">
                  <c:v>30.233900000000006</c:v>
                </c:pt>
                <c:pt idx="6079">
                  <c:v>30.236720000000048</c:v>
                </c:pt>
                <c:pt idx="6080">
                  <c:v>30.243220000000008</c:v>
                </c:pt>
                <c:pt idx="6081">
                  <c:v>30.288420000000031</c:v>
                </c:pt>
                <c:pt idx="6082">
                  <c:v>30.380430000000047</c:v>
                </c:pt>
                <c:pt idx="6083">
                  <c:v>30.484550000000013</c:v>
                </c:pt>
                <c:pt idx="6084">
                  <c:v>30.544520000000034</c:v>
                </c:pt>
                <c:pt idx="6085">
                  <c:v>30.555750000000046</c:v>
                </c:pt>
                <c:pt idx="6086">
                  <c:v>30.53597000000002</c:v>
                </c:pt>
                <c:pt idx="6087">
                  <c:v>30.485100000000045</c:v>
                </c:pt>
                <c:pt idx="6088">
                  <c:v>30.397420000000011</c:v>
                </c:pt>
                <c:pt idx="6089">
                  <c:v>30.31940000000003</c:v>
                </c:pt>
                <c:pt idx="6090">
                  <c:v>30.278500000000008</c:v>
                </c:pt>
                <c:pt idx="6091">
                  <c:v>30.277700000000038</c:v>
                </c:pt>
                <c:pt idx="6092">
                  <c:v>30.307460000000049</c:v>
                </c:pt>
                <c:pt idx="6093">
                  <c:v>30.340660000000014</c:v>
                </c:pt>
                <c:pt idx="6094">
                  <c:v>30.372740000000022</c:v>
                </c:pt>
                <c:pt idx="6095">
                  <c:v>30.41778000000005</c:v>
                </c:pt>
                <c:pt idx="6096">
                  <c:v>30.512500000000045</c:v>
                </c:pt>
                <c:pt idx="6097">
                  <c:v>30.658260000000041</c:v>
                </c:pt>
                <c:pt idx="6098">
                  <c:v>30.832420000000013</c:v>
                </c:pt>
                <c:pt idx="6099">
                  <c:v>30.993899999999996</c:v>
                </c:pt>
                <c:pt idx="6100">
                  <c:v>31.138570000000016</c:v>
                </c:pt>
                <c:pt idx="6101">
                  <c:v>31.283620000000042</c:v>
                </c:pt>
                <c:pt idx="6102">
                  <c:v>31.45544000000001</c:v>
                </c:pt>
                <c:pt idx="6103">
                  <c:v>31.656550000000038</c:v>
                </c:pt>
                <c:pt idx="6104">
                  <c:v>31.863980000000026</c:v>
                </c:pt>
                <c:pt idx="6105">
                  <c:v>32.03472000000005</c:v>
                </c:pt>
                <c:pt idx="6106">
                  <c:v>32.162560000000042</c:v>
                </c:pt>
                <c:pt idx="6107">
                  <c:v>32.268240000000048</c:v>
                </c:pt>
                <c:pt idx="6108">
                  <c:v>32.380580000000009</c:v>
                </c:pt>
                <c:pt idx="6109">
                  <c:v>32.504200000000026</c:v>
                </c:pt>
                <c:pt idx="6110">
                  <c:v>32.616700000000037</c:v>
                </c:pt>
                <c:pt idx="6111">
                  <c:v>32.682900000000018</c:v>
                </c:pt>
                <c:pt idx="6112">
                  <c:v>32.705100000000016</c:v>
                </c:pt>
                <c:pt idx="6113">
                  <c:v>32.69177000000002</c:v>
                </c:pt>
                <c:pt idx="6114">
                  <c:v>32.669669999999996</c:v>
                </c:pt>
                <c:pt idx="6115">
                  <c:v>32.634500000000003</c:v>
                </c:pt>
                <c:pt idx="6116">
                  <c:v>32.594449999999995</c:v>
                </c:pt>
                <c:pt idx="6117">
                  <c:v>32.55758000000003</c:v>
                </c:pt>
                <c:pt idx="6118">
                  <c:v>32.525000000000034</c:v>
                </c:pt>
                <c:pt idx="6119">
                  <c:v>32.497800000000041</c:v>
                </c:pt>
                <c:pt idx="6120">
                  <c:v>32.482079999999996</c:v>
                </c:pt>
                <c:pt idx="6121">
                  <c:v>32.478850000000023</c:v>
                </c:pt>
                <c:pt idx="6122">
                  <c:v>32.48580000000004</c:v>
                </c:pt>
                <c:pt idx="6123">
                  <c:v>32.493650000000002</c:v>
                </c:pt>
                <c:pt idx="6124">
                  <c:v>32.507069999999999</c:v>
                </c:pt>
                <c:pt idx="6125">
                  <c:v>32.50866000000002</c:v>
                </c:pt>
                <c:pt idx="6126">
                  <c:v>32.491700000000037</c:v>
                </c:pt>
                <c:pt idx="6127">
                  <c:v>32.452449999999999</c:v>
                </c:pt>
                <c:pt idx="6128">
                  <c:v>32.410300000000007</c:v>
                </c:pt>
                <c:pt idx="6129">
                  <c:v>32.361320000000035</c:v>
                </c:pt>
                <c:pt idx="6130">
                  <c:v>32.30898000000002</c:v>
                </c:pt>
                <c:pt idx="6131">
                  <c:v>32.239599999999996</c:v>
                </c:pt>
                <c:pt idx="6132">
                  <c:v>32.125800000000027</c:v>
                </c:pt>
                <c:pt idx="6133">
                  <c:v>31.970640000000003</c:v>
                </c:pt>
                <c:pt idx="6134">
                  <c:v>31.791740000000004</c:v>
                </c:pt>
                <c:pt idx="6135">
                  <c:v>31.611540000000048</c:v>
                </c:pt>
                <c:pt idx="6136">
                  <c:v>31.423400000000015</c:v>
                </c:pt>
                <c:pt idx="6137">
                  <c:v>31.249840000000006</c:v>
                </c:pt>
                <c:pt idx="6138">
                  <c:v>31.078820000000007</c:v>
                </c:pt>
                <c:pt idx="6139">
                  <c:v>30.915160000000014</c:v>
                </c:pt>
                <c:pt idx="6140">
                  <c:v>30.747029999999995</c:v>
                </c:pt>
                <c:pt idx="6141">
                  <c:v>30.56268</c:v>
                </c:pt>
                <c:pt idx="6142">
                  <c:v>30.362760000000037</c:v>
                </c:pt>
                <c:pt idx="6143">
                  <c:v>30.146360000000016</c:v>
                </c:pt>
                <c:pt idx="6144">
                  <c:v>29.881370000000004</c:v>
                </c:pt>
                <c:pt idx="6145">
                  <c:v>29.542439999999999</c:v>
                </c:pt>
                <c:pt idx="6146">
                  <c:v>29.191340000000025</c:v>
                </c:pt>
                <c:pt idx="6147">
                  <c:v>28.851770000000045</c:v>
                </c:pt>
                <c:pt idx="6148">
                  <c:v>28.514030000000048</c:v>
                </c:pt>
                <c:pt idx="6149">
                  <c:v>28.215630000000033</c:v>
                </c:pt>
                <c:pt idx="6150">
                  <c:v>27.985400000000027</c:v>
                </c:pt>
                <c:pt idx="6151">
                  <c:v>27.821370000000002</c:v>
                </c:pt>
                <c:pt idx="6152">
                  <c:v>27.699760000000026</c:v>
                </c:pt>
                <c:pt idx="6153">
                  <c:v>27.539760000000001</c:v>
                </c:pt>
                <c:pt idx="6154">
                  <c:v>27.336720000000014</c:v>
                </c:pt>
                <c:pt idx="6155">
                  <c:v>27.204430000000002</c:v>
                </c:pt>
                <c:pt idx="6156">
                  <c:v>27.255359999999996</c:v>
                </c:pt>
                <c:pt idx="6157">
                  <c:v>27.511160000000018</c:v>
                </c:pt>
                <c:pt idx="6158">
                  <c:v>27.916680000000042</c:v>
                </c:pt>
                <c:pt idx="6159">
                  <c:v>28.35214000000002</c:v>
                </c:pt>
                <c:pt idx="6160">
                  <c:v>28.822230000000047</c:v>
                </c:pt>
                <c:pt idx="6161">
                  <c:v>29.283260000000041</c:v>
                </c:pt>
                <c:pt idx="6162">
                  <c:v>29.708000000000027</c:v>
                </c:pt>
                <c:pt idx="6163">
                  <c:v>30.075900000000047</c:v>
                </c:pt>
                <c:pt idx="6164">
                  <c:v>30.34722000000005</c:v>
                </c:pt>
                <c:pt idx="6165">
                  <c:v>30.618400000000008</c:v>
                </c:pt>
                <c:pt idx="6166">
                  <c:v>30.898740000000032</c:v>
                </c:pt>
                <c:pt idx="6167">
                  <c:v>31.180630000000008</c:v>
                </c:pt>
                <c:pt idx="6168">
                  <c:v>31.444880000000012</c:v>
                </c:pt>
                <c:pt idx="6169">
                  <c:v>31.689540000000022</c:v>
                </c:pt>
                <c:pt idx="6170">
                  <c:v>31.907650000000046</c:v>
                </c:pt>
                <c:pt idx="6171">
                  <c:v>32.08193</c:v>
                </c:pt>
                <c:pt idx="6172">
                  <c:v>32.210200000000043</c:v>
                </c:pt>
                <c:pt idx="6173">
                  <c:v>32.309230000000014</c:v>
                </c:pt>
                <c:pt idx="6174">
                  <c:v>32.39993000000004</c:v>
                </c:pt>
                <c:pt idx="6175">
                  <c:v>32.487500000000011</c:v>
                </c:pt>
                <c:pt idx="6176">
                  <c:v>32.567679999999996</c:v>
                </c:pt>
                <c:pt idx="6177">
                  <c:v>32.66840000000002</c:v>
                </c:pt>
                <c:pt idx="6178">
                  <c:v>32.792840000000012</c:v>
                </c:pt>
                <c:pt idx="6179">
                  <c:v>32.884420000000034</c:v>
                </c:pt>
                <c:pt idx="6180">
                  <c:v>32.864530000000002</c:v>
                </c:pt>
                <c:pt idx="6181">
                  <c:v>32.735299999999995</c:v>
                </c:pt>
                <c:pt idx="6182">
                  <c:v>32.528220000000033</c:v>
                </c:pt>
                <c:pt idx="6183">
                  <c:v>32.310100000000034</c:v>
                </c:pt>
                <c:pt idx="6184">
                  <c:v>32.074430000000007</c:v>
                </c:pt>
                <c:pt idx="6185">
                  <c:v>31.848720000000014</c:v>
                </c:pt>
                <c:pt idx="6186">
                  <c:v>31.662700000000029</c:v>
                </c:pt>
                <c:pt idx="6187">
                  <c:v>31.5197</c:v>
                </c:pt>
                <c:pt idx="6188">
                  <c:v>31.406550000000038</c:v>
                </c:pt>
                <c:pt idx="6189">
                  <c:v>31.309700000000021</c:v>
                </c:pt>
                <c:pt idx="6190">
                  <c:v>31.228850000000023</c:v>
                </c:pt>
                <c:pt idx="6191">
                  <c:v>31.166800000000023</c:v>
                </c:pt>
                <c:pt idx="6192">
                  <c:v>31.134850000000029</c:v>
                </c:pt>
                <c:pt idx="6193">
                  <c:v>30.691130000000044</c:v>
                </c:pt>
                <c:pt idx="6194">
                  <c:v>30.592430000000036</c:v>
                </c:pt>
                <c:pt idx="6195">
                  <c:v>30.68040000000002</c:v>
                </c:pt>
                <c:pt idx="6196">
                  <c:v>30.592100000000016</c:v>
                </c:pt>
                <c:pt idx="6197">
                  <c:v>30.64790000000005</c:v>
                </c:pt>
                <c:pt idx="6198">
                  <c:v>30.905570000000012</c:v>
                </c:pt>
                <c:pt idx="6199">
                  <c:v>30.600430000000017</c:v>
                </c:pt>
                <c:pt idx="6200">
                  <c:v>30.599050000000034</c:v>
                </c:pt>
                <c:pt idx="6201">
                  <c:v>30.573329999999999</c:v>
                </c:pt>
                <c:pt idx="6202">
                  <c:v>31.121669999999995</c:v>
                </c:pt>
                <c:pt idx="6203">
                  <c:v>31.357970000000023</c:v>
                </c:pt>
                <c:pt idx="6204">
                  <c:v>31.335320000000024</c:v>
                </c:pt>
                <c:pt idx="6205">
                  <c:v>31.366849999999999</c:v>
                </c:pt>
                <c:pt idx="6206">
                  <c:v>31.433530000000019</c:v>
                </c:pt>
                <c:pt idx="6207">
                  <c:v>31.52493000000004</c:v>
                </c:pt>
                <c:pt idx="6208">
                  <c:v>31.640160000000037</c:v>
                </c:pt>
                <c:pt idx="6209">
                  <c:v>31.748500000000035</c:v>
                </c:pt>
                <c:pt idx="6210">
                  <c:v>31.810330000000022</c:v>
                </c:pt>
                <c:pt idx="6211">
                  <c:v>31.820500000000038</c:v>
                </c:pt>
                <c:pt idx="6212">
                  <c:v>31.728750000000048</c:v>
                </c:pt>
                <c:pt idx="6213">
                  <c:v>31.471500000000049</c:v>
                </c:pt>
                <c:pt idx="6214">
                  <c:v>30.938379999999995</c:v>
                </c:pt>
                <c:pt idx="6215">
                  <c:v>30.533000000000015</c:v>
                </c:pt>
                <c:pt idx="6216">
                  <c:v>29.781730000000039</c:v>
                </c:pt>
                <c:pt idx="6217">
                  <c:v>30.564970000000017</c:v>
                </c:pt>
                <c:pt idx="6218">
                  <c:v>30.096770000000049</c:v>
                </c:pt>
                <c:pt idx="6219">
                  <c:v>30.008399999999995</c:v>
                </c:pt>
                <c:pt idx="6220">
                  <c:v>29.833860000000016</c:v>
                </c:pt>
                <c:pt idx="6221">
                  <c:v>28.819420000000036</c:v>
                </c:pt>
                <c:pt idx="6222">
                  <c:v>30.031120000000044</c:v>
                </c:pt>
                <c:pt idx="6223">
                  <c:v>30.70025000000004</c:v>
                </c:pt>
                <c:pt idx="6224">
                  <c:v>30.09286000000003</c:v>
                </c:pt>
                <c:pt idx="6225">
                  <c:v>30.245100000000036</c:v>
                </c:pt>
                <c:pt idx="6226">
                  <c:v>30.197300000000041</c:v>
                </c:pt>
                <c:pt idx="6227">
                  <c:v>30.775480000000016</c:v>
                </c:pt>
                <c:pt idx="6228">
                  <c:v>30.892500000000041</c:v>
                </c:pt>
                <c:pt idx="6229">
                  <c:v>30.865300000000047</c:v>
                </c:pt>
                <c:pt idx="6230">
                  <c:v>30.797360000000026</c:v>
                </c:pt>
                <c:pt idx="6231">
                  <c:v>30.732079999999996</c:v>
                </c:pt>
                <c:pt idx="6232">
                  <c:v>30.665279999999996</c:v>
                </c:pt>
                <c:pt idx="6233">
                  <c:v>30.618899999999996</c:v>
                </c:pt>
                <c:pt idx="6234">
                  <c:v>30.607500000000016</c:v>
                </c:pt>
                <c:pt idx="6235">
                  <c:v>30.63094000000001</c:v>
                </c:pt>
                <c:pt idx="6236">
                  <c:v>30.637450000000001</c:v>
                </c:pt>
                <c:pt idx="6237">
                  <c:v>30.15676000000002</c:v>
                </c:pt>
                <c:pt idx="6238">
                  <c:v>29.990200000000016</c:v>
                </c:pt>
                <c:pt idx="6239">
                  <c:v>29.703599999999994</c:v>
                </c:pt>
                <c:pt idx="6240">
                  <c:v>29.353020000000015</c:v>
                </c:pt>
                <c:pt idx="6241">
                  <c:v>29.517600000000016</c:v>
                </c:pt>
                <c:pt idx="6242">
                  <c:v>29.675870000000032</c:v>
                </c:pt>
                <c:pt idx="6243">
                  <c:v>30.319100000000049</c:v>
                </c:pt>
                <c:pt idx="6244">
                  <c:v>30.45822000000004</c:v>
                </c:pt>
                <c:pt idx="6245">
                  <c:v>30.574950000000001</c:v>
                </c:pt>
                <c:pt idx="6246">
                  <c:v>31.132840000000044</c:v>
                </c:pt>
                <c:pt idx="6247">
                  <c:v>31.594000000000051</c:v>
                </c:pt>
                <c:pt idx="6248">
                  <c:v>32.833920000000035</c:v>
                </c:pt>
                <c:pt idx="6249">
                  <c:v>32.83200000000005</c:v>
                </c:pt>
                <c:pt idx="6250">
                  <c:v>31.461900000000014</c:v>
                </c:pt>
                <c:pt idx="6251">
                  <c:v>31.488980000000026</c:v>
                </c:pt>
                <c:pt idx="6252">
                  <c:v>32.068050000000028</c:v>
                </c:pt>
                <c:pt idx="6253">
                  <c:v>32.299300000000017</c:v>
                </c:pt>
                <c:pt idx="6254">
                  <c:v>32.415120000000002</c:v>
                </c:pt>
                <c:pt idx="6255">
                  <c:v>32.522970000000043</c:v>
                </c:pt>
                <c:pt idx="6256">
                  <c:v>32.619230000000016</c:v>
                </c:pt>
                <c:pt idx="6257">
                  <c:v>32.70693</c:v>
                </c:pt>
                <c:pt idx="6258">
                  <c:v>32.805720000000008</c:v>
                </c:pt>
                <c:pt idx="6259">
                  <c:v>32.921170000000018</c:v>
                </c:pt>
                <c:pt idx="6260">
                  <c:v>33.036500000000046</c:v>
                </c:pt>
                <c:pt idx="6261">
                  <c:v>32.984980000000007</c:v>
                </c:pt>
                <c:pt idx="6262">
                  <c:v>32.536519999999996</c:v>
                </c:pt>
                <c:pt idx="6263">
                  <c:v>32.575000000000045</c:v>
                </c:pt>
                <c:pt idx="6264">
                  <c:v>32.387570000000039</c:v>
                </c:pt>
                <c:pt idx="6265">
                  <c:v>31.589170000000024</c:v>
                </c:pt>
                <c:pt idx="6266">
                  <c:v>31.732420000000047</c:v>
                </c:pt>
                <c:pt idx="6267">
                  <c:v>32.019370000000038</c:v>
                </c:pt>
                <c:pt idx="6268">
                  <c:v>32.055200000000013</c:v>
                </c:pt>
                <c:pt idx="6269">
                  <c:v>30.830650000000048</c:v>
                </c:pt>
                <c:pt idx="6270">
                  <c:v>33.289900000000046</c:v>
                </c:pt>
                <c:pt idx="6271">
                  <c:v>34.19088000000005</c:v>
                </c:pt>
                <c:pt idx="6272">
                  <c:v>34.131130000000041</c:v>
                </c:pt>
                <c:pt idx="6273">
                  <c:v>34.634820000000047</c:v>
                </c:pt>
                <c:pt idx="6274">
                  <c:v>34.358450000000005</c:v>
                </c:pt>
                <c:pt idx="6275">
                  <c:v>34.650630000000035</c:v>
                </c:pt>
                <c:pt idx="6276">
                  <c:v>34.947870000000023</c:v>
                </c:pt>
                <c:pt idx="6277">
                  <c:v>35.304930000000013</c:v>
                </c:pt>
                <c:pt idx="6278">
                  <c:v>35.447140000000047</c:v>
                </c:pt>
                <c:pt idx="6279">
                  <c:v>35.559079999999994</c:v>
                </c:pt>
                <c:pt idx="6280">
                  <c:v>35.673270000000002</c:v>
                </c:pt>
                <c:pt idx="6281">
                  <c:v>35.773580000000038</c:v>
                </c:pt>
                <c:pt idx="6282">
                  <c:v>35.836400000000026</c:v>
                </c:pt>
                <c:pt idx="6283">
                  <c:v>35.862880000000018</c:v>
                </c:pt>
                <c:pt idx="6284">
                  <c:v>35.784600000000012</c:v>
                </c:pt>
                <c:pt idx="6285">
                  <c:v>35.54340000000002</c:v>
                </c:pt>
                <c:pt idx="6286">
                  <c:v>35.205399999999997</c:v>
                </c:pt>
                <c:pt idx="6287">
                  <c:v>34.45693</c:v>
                </c:pt>
                <c:pt idx="6288">
                  <c:v>33.736720000000048</c:v>
                </c:pt>
                <c:pt idx="6289">
                  <c:v>34.01302000000004</c:v>
                </c:pt>
                <c:pt idx="6290">
                  <c:v>34.06713000000002</c:v>
                </c:pt>
                <c:pt idx="6291">
                  <c:v>32.484800000000007</c:v>
                </c:pt>
                <c:pt idx="6292">
                  <c:v>33.899650000000008</c:v>
                </c:pt>
                <c:pt idx="6293">
                  <c:v>32.984520000000032</c:v>
                </c:pt>
                <c:pt idx="6294">
                  <c:v>34.430050000000051</c:v>
                </c:pt>
                <c:pt idx="6295">
                  <c:v>33.44500000000005</c:v>
                </c:pt>
                <c:pt idx="6296">
                  <c:v>33.156900000000007</c:v>
                </c:pt>
                <c:pt idx="6297">
                  <c:v>34.206260000000043</c:v>
                </c:pt>
                <c:pt idx="6298">
                  <c:v>33.756100000000004</c:v>
                </c:pt>
                <c:pt idx="6299">
                  <c:v>34.005760000000009</c:v>
                </c:pt>
                <c:pt idx="6300">
                  <c:v>33.833900000000028</c:v>
                </c:pt>
                <c:pt idx="6301">
                  <c:v>33.670040000000029</c:v>
                </c:pt>
                <c:pt idx="6302">
                  <c:v>33.51284000000004</c:v>
                </c:pt>
                <c:pt idx="6303">
                  <c:v>33.366420000000005</c:v>
                </c:pt>
                <c:pt idx="6304">
                  <c:v>33.230830000000026</c:v>
                </c:pt>
                <c:pt idx="6305">
                  <c:v>33.116720000000043</c:v>
                </c:pt>
                <c:pt idx="6306">
                  <c:v>33.036400000000015</c:v>
                </c:pt>
                <c:pt idx="6307">
                  <c:v>32.992700000000013</c:v>
                </c:pt>
                <c:pt idx="6308">
                  <c:v>32.97756000000004</c:v>
                </c:pt>
                <c:pt idx="6309">
                  <c:v>32.963620000000049</c:v>
                </c:pt>
                <c:pt idx="6310">
                  <c:v>32.947080000000028</c:v>
                </c:pt>
                <c:pt idx="6311">
                  <c:v>32.933770000000038</c:v>
                </c:pt>
                <c:pt idx="6312">
                  <c:v>32.921870000000013</c:v>
                </c:pt>
                <c:pt idx="6313">
                  <c:v>32.907399999999996</c:v>
                </c:pt>
                <c:pt idx="6314">
                  <c:v>32.903099999999995</c:v>
                </c:pt>
                <c:pt idx="6315">
                  <c:v>32.915030000000002</c:v>
                </c:pt>
                <c:pt idx="6316">
                  <c:v>32.943780000000004</c:v>
                </c:pt>
                <c:pt idx="6317">
                  <c:v>32.978570000000047</c:v>
                </c:pt>
                <c:pt idx="6318">
                  <c:v>32.883840000000021</c:v>
                </c:pt>
                <c:pt idx="6319">
                  <c:v>32.75323000000003</c:v>
                </c:pt>
                <c:pt idx="6320">
                  <c:v>32.327080000000024</c:v>
                </c:pt>
                <c:pt idx="6321">
                  <c:v>32.407740000000047</c:v>
                </c:pt>
                <c:pt idx="6322">
                  <c:v>32.553830000000005</c:v>
                </c:pt>
                <c:pt idx="6323">
                  <c:v>32.801300000000026</c:v>
                </c:pt>
                <c:pt idx="6324">
                  <c:v>32.819940000000031</c:v>
                </c:pt>
                <c:pt idx="6325">
                  <c:v>32.72347000000002</c:v>
                </c:pt>
                <c:pt idx="6326">
                  <c:v>32.612700000000018</c:v>
                </c:pt>
                <c:pt idx="6327">
                  <c:v>32.485400000000027</c:v>
                </c:pt>
                <c:pt idx="6328">
                  <c:v>32.340170000000001</c:v>
                </c:pt>
                <c:pt idx="6329">
                  <c:v>32.188230000000033</c:v>
                </c:pt>
                <c:pt idx="6330">
                  <c:v>32.028700000000015</c:v>
                </c:pt>
                <c:pt idx="6331">
                  <c:v>31.85922000000005</c:v>
                </c:pt>
                <c:pt idx="6332">
                  <c:v>31.696040000000039</c:v>
                </c:pt>
                <c:pt idx="6333">
                  <c:v>31.55767000000003</c:v>
                </c:pt>
                <c:pt idx="6334">
                  <c:v>31.442380000000014</c:v>
                </c:pt>
                <c:pt idx="6335">
                  <c:v>31.099420000000009</c:v>
                </c:pt>
                <c:pt idx="6336">
                  <c:v>30.792020000000036</c:v>
                </c:pt>
                <c:pt idx="6337">
                  <c:v>30.467000000000041</c:v>
                </c:pt>
                <c:pt idx="6338">
                  <c:v>29.7774</c:v>
                </c:pt>
                <c:pt idx="6339">
                  <c:v>29.980980000000045</c:v>
                </c:pt>
                <c:pt idx="6340">
                  <c:v>30.08970000000005</c:v>
                </c:pt>
                <c:pt idx="6341">
                  <c:v>29.958550000000002</c:v>
                </c:pt>
                <c:pt idx="6342">
                  <c:v>30.13357000000002</c:v>
                </c:pt>
                <c:pt idx="6343">
                  <c:v>29.870140000000049</c:v>
                </c:pt>
                <c:pt idx="6344">
                  <c:v>30.236660000000029</c:v>
                </c:pt>
                <c:pt idx="6345">
                  <c:v>30.580870000000004</c:v>
                </c:pt>
                <c:pt idx="6346">
                  <c:v>30.805499999999995</c:v>
                </c:pt>
                <c:pt idx="6347">
                  <c:v>30.746849999999995</c:v>
                </c:pt>
                <c:pt idx="6348">
                  <c:v>30.109340000000032</c:v>
                </c:pt>
                <c:pt idx="6349">
                  <c:v>29.991849999999999</c:v>
                </c:pt>
                <c:pt idx="6350">
                  <c:v>29.748220000000003</c:v>
                </c:pt>
                <c:pt idx="6351">
                  <c:v>29.497550000000047</c:v>
                </c:pt>
                <c:pt idx="6352">
                  <c:v>29.987729999999999</c:v>
                </c:pt>
                <c:pt idx="6353">
                  <c:v>29.521600000000035</c:v>
                </c:pt>
                <c:pt idx="6354">
                  <c:v>28.282500000000027</c:v>
                </c:pt>
                <c:pt idx="6355">
                  <c:v>29.720799999999997</c:v>
                </c:pt>
                <c:pt idx="6356">
                  <c:v>29.459600000000023</c:v>
                </c:pt>
                <c:pt idx="6357">
                  <c:v>29.543630000000007</c:v>
                </c:pt>
                <c:pt idx="6358">
                  <c:v>29.798200000000008</c:v>
                </c:pt>
                <c:pt idx="6359">
                  <c:v>28.802580000000034</c:v>
                </c:pt>
                <c:pt idx="6360">
                  <c:v>29.15124000000003</c:v>
                </c:pt>
                <c:pt idx="6361">
                  <c:v>29.355650000000026</c:v>
                </c:pt>
                <c:pt idx="6362">
                  <c:v>29.26373000000001</c:v>
                </c:pt>
                <c:pt idx="6363">
                  <c:v>29.659940000000006</c:v>
                </c:pt>
                <c:pt idx="6364">
                  <c:v>29.597830000000044</c:v>
                </c:pt>
                <c:pt idx="6365">
                  <c:v>29.638300000000015</c:v>
                </c:pt>
                <c:pt idx="6366">
                  <c:v>29.728020000000015</c:v>
                </c:pt>
                <c:pt idx="6367">
                  <c:v>29.778530000000046</c:v>
                </c:pt>
                <c:pt idx="6368">
                  <c:v>29.748040000000003</c:v>
                </c:pt>
                <c:pt idx="6369">
                  <c:v>29.730200000000025</c:v>
                </c:pt>
                <c:pt idx="6370">
                  <c:v>29.876100000000008</c:v>
                </c:pt>
                <c:pt idx="6371">
                  <c:v>29.725030000000004</c:v>
                </c:pt>
                <c:pt idx="6372">
                  <c:v>29.69756000000001</c:v>
                </c:pt>
                <c:pt idx="6373">
                  <c:v>29.396540000000016</c:v>
                </c:pt>
                <c:pt idx="6374">
                  <c:v>29.15160000000003</c:v>
                </c:pt>
                <c:pt idx="6375">
                  <c:v>28.917140000000018</c:v>
                </c:pt>
                <c:pt idx="6376">
                  <c:v>28.780900000000031</c:v>
                </c:pt>
                <c:pt idx="6377">
                  <c:v>28.513700000000028</c:v>
                </c:pt>
                <c:pt idx="6378">
                  <c:v>28.256740000000036</c:v>
                </c:pt>
                <c:pt idx="6379">
                  <c:v>28.069940000000031</c:v>
                </c:pt>
                <c:pt idx="6380">
                  <c:v>27.928520000000049</c:v>
                </c:pt>
                <c:pt idx="6381">
                  <c:v>27.332300000000032</c:v>
                </c:pt>
                <c:pt idx="6382">
                  <c:v>27.491630000000043</c:v>
                </c:pt>
                <c:pt idx="6383">
                  <c:v>27.544399999999996</c:v>
                </c:pt>
                <c:pt idx="6384">
                  <c:v>27.524500000000046</c:v>
                </c:pt>
                <c:pt idx="6385">
                  <c:v>27.415250000000015</c:v>
                </c:pt>
                <c:pt idx="6386">
                  <c:v>27.348299999999995</c:v>
                </c:pt>
                <c:pt idx="6387">
                  <c:v>27.161280000000033</c:v>
                </c:pt>
                <c:pt idx="6388">
                  <c:v>26.88357000000002</c:v>
                </c:pt>
                <c:pt idx="6389">
                  <c:v>26.57850000000002</c:v>
                </c:pt>
                <c:pt idx="6390">
                  <c:v>26.312130000000025</c:v>
                </c:pt>
                <c:pt idx="6391">
                  <c:v>26.011700000000019</c:v>
                </c:pt>
                <c:pt idx="6392">
                  <c:v>25.731600000000014</c:v>
                </c:pt>
                <c:pt idx="6393">
                  <c:v>25.484830000000045</c:v>
                </c:pt>
                <c:pt idx="6394">
                  <c:v>25.007600000000025</c:v>
                </c:pt>
                <c:pt idx="6395">
                  <c:v>24.618650000000002</c:v>
                </c:pt>
                <c:pt idx="6396">
                  <c:v>24.330399999999997</c:v>
                </c:pt>
                <c:pt idx="6397">
                  <c:v>24.104520000000036</c:v>
                </c:pt>
                <c:pt idx="6398">
                  <c:v>23.913540000000012</c:v>
                </c:pt>
                <c:pt idx="6399">
                  <c:v>23.865470000000016</c:v>
                </c:pt>
                <c:pt idx="6400">
                  <c:v>23.795530000000042</c:v>
                </c:pt>
                <c:pt idx="6401">
                  <c:v>23.800800000000038</c:v>
                </c:pt>
                <c:pt idx="6402">
                  <c:v>23.905100000000004</c:v>
                </c:pt>
                <c:pt idx="6403">
                  <c:v>23.9024</c:v>
                </c:pt>
                <c:pt idx="6404">
                  <c:v>23.832899999999995</c:v>
                </c:pt>
                <c:pt idx="6405">
                  <c:v>23.772760000000005</c:v>
                </c:pt>
                <c:pt idx="6406">
                  <c:v>23.655600000000049</c:v>
                </c:pt>
                <c:pt idx="6407">
                  <c:v>23.499400000000037</c:v>
                </c:pt>
                <c:pt idx="6408">
                  <c:v>23.402500000000032</c:v>
                </c:pt>
                <c:pt idx="6409">
                  <c:v>23.317679999999996</c:v>
                </c:pt>
                <c:pt idx="6410">
                  <c:v>23.281980000000033</c:v>
                </c:pt>
                <c:pt idx="6411">
                  <c:v>23.294669999999996</c:v>
                </c:pt>
                <c:pt idx="6412">
                  <c:v>23.379300000000001</c:v>
                </c:pt>
                <c:pt idx="6413">
                  <c:v>23.533650000000023</c:v>
                </c:pt>
                <c:pt idx="6414">
                  <c:v>23.74633</c:v>
                </c:pt>
                <c:pt idx="6415">
                  <c:v>23.98818</c:v>
                </c:pt>
                <c:pt idx="6416">
                  <c:v>24.252160000000003</c:v>
                </c:pt>
                <c:pt idx="6417">
                  <c:v>24.504170000000045</c:v>
                </c:pt>
                <c:pt idx="6418">
                  <c:v>24.996200000000044</c:v>
                </c:pt>
                <c:pt idx="6419">
                  <c:v>25.182550000000049</c:v>
                </c:pt>
                <c:pt idx="6420">
                  <c:v>25.302580000000034</c:v>
                </c:pt>
                <c:pt idx="6421">
                  <c:v>25.459830000000011</c:v>
                </c:pt>
                <c:pt idx="6422">
                  <c:v>25.805100000000039</c:v>
                </c:pt>
                <c:pt idx="6423">
                  <c:v>25.944479999999999</c:v>
                </c:pt>
                <c:pt idx="6424">
                  <c:v>26.553580000000011</c:v>
                </c:pt>
                <c:pt idx="6425">
                  <c:v>26.939360000000022</c:v>
                </c:pt>
                <c:pt idx="6426">
                  <c:v>27.203730000000007</c:v>
                </c:pt>
                <c:pt idx="6427">
                  <c:v>27.88223000000005</c:v>
                </c:pt>
                <c:pt idx="6428">
                  <c:v>28.080600000000004</c:v>
                </c:pt>
                <c:pt idx="6429">
                  <c:v>28.446680000000015</c:v>
                </c:pt>
                <c:pt idx="6430">
                  <c:v>28.874260000000049</c:v>
                </c:pt>
                <c:pt idx="6431">
                  <c:v>29.232780000000048</c:v>
                </c:pt>
                <c:pt idx="6432">
                  <c:v>29.597000000000037</c:v>
                </c:pt>
                <c:pt idx="6433">
                  <c:v>29.853850000000023</c:v>
                </c:pt>
                <c:pt idx="6434">
                  <c:v>30.029380000000003</c:v>
                </c:pt>
                <c:pt idx="6435">
                  <c:v>30.236930000000029</c:v>
                </c:pt>
                <c:pt idx="6436">
                  <c:v>30.33883000000003</c:v>
                </c:pt>
                <c:pt idx="6437">
                  <c:v>30.192350000000033</c:v>
                </c:pt>
                <c:pt idx="6438">
                  <c:v>30.384940000000029</c:v>
                </c:pt>
                <c:pt idx="6439">
                  <c:v>30.388419999999996</c:v>
                </c:pt>
                <c:pt idx="6440">
                  <c:v>30.689970000000017</c:v>
                </c:pt>
                <c:pt idx="6441">
                  <c:v>30.969400000000007</c:v>
                </c:pt>
                <c:pt idx="6442">
                  <c:v>31.348299999999995</c:v>
                </c:pt>
                <c:pt idx="6443">
                  <c:v>32.867880000000014</c:v>
                </c:pt>
                <c:pt idx="6444">
                  <c:v>32.184750000000008</c:v>
                </c:pt>
                <c:pt idx="6445">
                  <c:v>32.959220000000016</c:v>
                </c:pt>
                <c:pt idx="6446">
                  <c:v>32.509060000000034</c:v>
                </c:pt>
                <c:pt idx="6447">
                  <c:v>31.84426000000002</c:v>
                </c:pt>
                <c:pt idx="6448">
                  <c:v>32.674220000000048</c:v>
                </c:pt>
                <c:pt idx="6449">
                  <c:v>31.617970000000014</c:v>
                </c:pt>
                <c:pt idx="6450">
                  <c:v>33.13760000000002</c:v>
                </c:pt>
                <c:pt idx="6451">
                  <c:v>34.236720000000048</c:v>
                </c:pt>
                <c:pt idx="6452">
                  <c:v>32.858480000000043</c:v>
                </c:pt>
                <c:pt idx="6453">
                  <c:v>34.743200000000002</c:v>
                </c:pt>
                <c:pt idx="6454">
                  <c:v>34.176660000000027</c:v>
                </c:pt>
                <c:pt idx="6455">
                  <c:v>33.24550000000005</c:v>
                </c:pt>
                <c:pt idx="6456">
                  <c:v>34.995660000000044</c:v>
                </c:pt>
                <c:pt idx="6457">
                  <c:v>34.641170000000045</c:v>
                </c:pt>
                <c:pt idx="6458">
                  <c:v>34.685820000000035</c:v>
                </c:pt>
                <c:pt idx="6459">
                  <c:v>35.541740000000004</c:v>
                </c:pt>
                <c:pt idx="6460">
                  <c:v>36.110130000000026</c:v>
                </c:pt>
                <c:pt idx="6461">
                  <c:v>33.589070000000049</c:v>
                </c:pt>
                <c:pt idx="6462">
                  <c:v>34.884100000000046</c:v>
                </c:pt>
                <c:pt idx="6463">
                  <c:v>35.672799999999995</c:v>
                </c:pt>
                <c:pt idx="6464">
                  <c:v>40.069200000000023</c:v>
                </c:pt>
                <c:pt idx="6465">
                  <c:v>36.705200000000048</c:v>
                </c:pt>
                <c:pt idx="6466">
                  <c:v>36.322900000000004</c:v>
                </c:pt>
                <c:pt idx="6467">
                  <c:v>36.805200000000013</c:v>
                </c:pt>
                <c:pt idx="6468">
                  <c:v>34.145070000000032</c:v>
                </c:pt>
                <c:pt idx="6469">
                  <c:v>35.641400000000033</c:v>
                </c:pt>
                <c:pt idx="6470">
                  <c:v>33.956020000000024</c:v>
                </c:pt>
                <c:pt idx="6471">
                  <c:v>33.955600000000004</c:v>
                </c:pt>
                <c:pt idx="6472">
                  <c:v>34.794920000000047</c:v>
                </c:pt>
                <c:pt idx="6473">
                  <c:v>33.846370000000036</c:v>
                </c:pt>
                <c:pt idx="6474">
                  <c:v>33.998000000000047</c:v>
                </c:pt>
                <c:pt idx="6475">
                  <c:v>34.907200000000046</c:v>
                </c:pt>
                <c:pt idx="6476">
                  <c:v>33.869070000000022</c:v>
                </c:pt>
                <c:pt idx="6477">
                  <c:v>34.228400000000022</c:v>
                </c:pt>
                <c:pt idx="6478">
                  <c:v>33.174340000000029</c:v>
                </c:pt>
                <c:pt idx="6479">
                  <c:v>34.647970000000043</c:v>
                </c:pt>
                <c:pt idx="6480">
                  <c:v>35.056600000000003</c:v>
                </c:pt>
                <c:pt idx="6481">
                  <c:v>32.175900000000013</c:v>
                </c:pt>
                <c:pt idx="6482">
                  <c:v>35.08447000000001</c:v>
                </c:pt>
                <c:pt idx="6483">
                  <c:v>34.57797000000005</c:v>
                </c:pt>
                <c:pt idx="6484">
                  <c:v>34.947630000000004</c:v>
                </c:pt>
                <c:pt idx="6485">
                  <c:v>33.297400000000039</c:v>
                </c:pt>
                <c:pt idx="6486">
                  <c:v>36.127769999999998</c:v>
                </c:pt>
                <c:pt idx="6487">
                  <c:v>34.134940000000029</c:v>
                </c:pt>
                <c:pt idx="6488">
                  <c:v>35.997370000000046</c:v>
                </c:pt>
                <c:pt idx="6489">
                  <c:v>36.753660000000025</c:v>
                </c:pt>
                <c:pt idx="6490">
                  <c:v>37.28866000000005</c:v>
                </c:pt>
                <c:pt idx="6491">
                  <c:v>36.03866000000005</c:v>
                </c:pt>
                <c:pt idx="6492">
                  <c:v>37.028099999999995</c:v>
                </c:pt>
                <c:pt idx="6493">
                  <c:v>34.018580000000043</c:v>
                </c:pt>
                <c:pt idx="6494">
                  <c:v>35.682150000000036</c:v>
                </c:pt>
                <c:pt idx="6495">
                  <c:v>36.106070000000045</c:v>
                </c:pt>
                <c:pt idx="6496">
                  <c:v>36.18347</c:v>
                </c:pt>
                <c:pt idx="6497">
                  <c:v>36.159330000000011</c:v>
                </c:pt>
                <c:pt idx="6498">
                  <c:v>36.200770000000034</c:v>
                </c:pt>
                <c:pt idx="6499">
                  <c:v>36.14790000000005</c:v>
                </c:pt>
                <c:pt idx="6500">
                  <c:v>36.401820000000043</c:v>
                </c:pt>
                <c:pt idx="6501">
                  <c:v>36.822800000000029</c:v>
                </c:pt>
                <c:pt idx="6502">
                  <c:v>36.943300000000022</c:v>
                </c:pt>
                <c:pt idx="6503">
                  <c:v>36.238500000000045</c:v>
                </c:pt>
                <c:pt idx="6504">
                  <c:v>35.879570000000001</c:v>
                </c:pt>
                <c:pt idx="6505">
                  <c:v>36.278560000000027</c:v>
                </c:pt>
                <c:pt idx="6506">
                  <c:v>35.559900000000027</c:v>
                </c:pt>
                <c:pt idx="6507">
                  <c:v>36.311360000000036</c:v>
                </c:pt>
                <c:pt idx="6508">
                  <c:v>35.658000000000015</c:v>
                </c:pt>
                <c:pt idx="6509">
                  <c:v>33.583200000000033</c:v>
                </c:pt>
                <c:pt idx="6510">
                  <c:v>36.099050000000034</c:v>
                </c:pt>
                <c:pt idx="6511">
                  <c:v>35.007400000000018</c:v>
                </c:pt>
                <c:pt idx="6512">
                  <c:v>37.528130000000033</c:v>
                </c:pt>
                <c:pt idx="6513">
                  <c:v>37.084600000000023</c:v>
                </c:pt>
                <c:pt idx="6514">
                  <c:v>35.208900000000028</c:v>
                </c:pt>
                <c:pt idx="6515">
                  <c:v>35.421530000000018</c:v>
                </c:pt>
                <c:pt idx="6516">
                  <c:v>35.553899999999999</c:v>
                </c:pt>
                <c:pt idx="6517">
                  <c:v>35.459500000000048</c:v>
                </c:pt>
                <c:pt idx="6518">
                  <c:v>36.507140000000049</c:v>
                </c:pt>
                <c:pt idx="6519">
                  <c:v>36.910420000000045</c:v>
                </c:pt>
                <c:pt idx="6520">
                  <c:v>36.088950000000011</c:v>
                </c:pt>
                <c:pt idx="6521">
                  <c:v>36.401300000000049</c:v>
                </c:pt>
                <c:pt idx="6522">
                  <c:v>36.652280000000019</c:v>
                </c:pt>
                <c:pt idx="6523">
                  <c:v>36.67312000000004</c:v>
                </c:pt>
                <c:pt idx="6524">
                  <c:v>37.091640000000041</c:v>
                </c:pt>
                <c:pt idx="6525">
                  <c:v>36.595600000000047</c:v>
                </c:pt>
                <c:pt idx="6526">
                  <c:v>36.712640000000022</c:v>
                </c:pt>
                <c:pt idx="6527">
                  <c:v>36.468130000000031</c:v>
                </c:pt>
                <c:pt idx="6528">
                  <c:v>36.488699999999994</c:v>
                </c:pt>
                <c:pt idx="6529">
                  <c:v>36.966060000000027</c:v>
                </c:pt>
                <c:pt idx="6530">
                  <c:v>35.946680000000015</c:v>
                </c:pt>
                <c:pt idx="6531">
                  <c:v>37.288300000000049</c:v>
                </c:pt>
                <c:pt idx="6532">
                  <c:v>37.372200000000021</c:v>
                </c:pt>
                <c:pt idx="6533">
                  <c:v>35.53018000000003</c:v>
                </c:pt>
                <c:pt idx="6534">
                  <c:v>38.962980000000016</c:v>
                </c:pt>
                <c:pt idx="6535">
                  <c:v>38.061329999999998</c:v>
                </c:pt>
                <c:pt idx="6536">
                  <c:v>41.104900000000043</c:v>
                </c:pt>
                <c:pt idx="6537">
                  <c:v>38.894740000000013</c:v>
                </c:pt>
                <c:pt idx="6538">
                  <c:v>40.207270000000051</c:v>
                </c:pt>
                <c:pt idx="6539">
                  <c:v>39.595180000000028</c:v>
                </c:pt>
                <c:pt idx="6540">
                  <c:v>33.947530000000029</c:v>
                </c:pt>
                <c:pt idx="6541">
                  <c:v>39.564700000000016</c:v>
                </c:pt>
                <c:pt idx="6542">
                  <c:v>37.999350000000049</c:v>
                </c:pt>
                <c:pt idx="6543">
                  <c:v>37.657399999999996</c:v>
                </c:pt>
                <c:pt idx="6544">
                  <c:v>37.303600000000017</c:v>
                </c:pt>
                <c:pt idx="6545">
                  <c:v>38.548900000000003</c:v>
                </c:pt>
                <c:pt idx="6546">
                  <c:v>37.972100000000012</c:v>
                </c:pt>
                <c:pt idx="6547">
                  <c:v>39.922000000000025</c:v>
                </c:pt>
                <c:pt idx="6548">
                  <c:v>38.773830000000032</c:v>
                </c:pt>
                <c:pt idx="6549">
                  <c:v>38.562220000000025</c:v>
                </c:pt>
                <c:pt idx="6550">
                  <c:v>40.386300000000006</c:v>
                </c:pt>
                <c:pt idx="6551">
                  <c:v>39.172880000000021</c:v>
                </c:pt>
                <c:pt idx="6552">
                  <c:v>40.019650000000013</c:v>
                </c:pt>
                <c:pt idx="6553">
                  <c:v>39.548800000000028</c:v>
                </c:pt>
                <c:pt idx="6554">
                  <c:v>38.352930000000015</c:v>
                </c:pt>
                <c:pt idx="6555">
                  <c:v>39.783380000000022</c:v>
                </c:pt>
                <c:pt idx="6556">
                  <c:v>39.562620000000038</c:v>
                </c:pt>
                <c:pt idx="6557">
                  <c:v>38.806360000000041</c:v>
                </c:pt>
                <c:pt idx="6558">
                  <c:v>40.230220000000031</c:v>
                </c:pt>
                <c:pt idx="6559">
                  <c:v>41.066980000000001</c:v>
                </c:pt>
                <c:pt idx="6560">
                  <c:v>40.520930000000021</c:v>
                </c:pt>
                <c:pt idx="6561">
                  <c:v>38.27606000000003</c:v>
                </c:pt>
                <c:pt idx="6562">
                  <c:v>40.128530000000012</c:v>
                </c:pt>
                <c:pt idx="6563">
                  <c:v>37.670000000000016</c:v>
                </c:pt>
                <c:pt idx="6564">
                  <c:v>40.909140000000036</c:v>
                </c:pt>
                <c:pt idx="6565">
                  <c:v>36.977750000000015</c:v>
                </c:pt>
                <c:pt idx="6566">
                  <c:v>39.654800000000023</c:v>
                </c:pt>
                <c:pt idx="6567">
                  <c:v>39.448000000000036</c:v>
                </c:pt>
                <c:pt idx="6568">
                  <c:v>38.53134</c:v>
                </c:pt>
                <c:pt idx="6569">
                  <c:v>37.779600000000016</c:v>
                </c:pt>
                <c:pt idx="6570">
                  <c:v>36.936900000000037</c:v>
                </c:pt>
                <c:pt idx="6571">
                  <c:v>37.941300000000012</c:v>
                </c:pt>
                <c:pt idx="6572">
                  <c:v>38.206299999999999</c:v>
                </c:pt>
                <c:pt idx="6573">
                  <c:v>39.631950000000018</c:v>
                </c:pt>
                <c:pt idx="6574">
                  <c:v>38.56</c:v>
                </c:pt>
                <c:pt idx="6575">
                  <c:v>40.179900000000032</c:v>
                </c:pt>
                <c:pt idx="6576">
                  <c:v>39.217800000000011</c:v>
                </c:pt>
                <c:pt idx="6577">
                  <c:v>40.026200000000017</c:v>
                </c:pt>
                <c:pt idx="6578">
                  <c:v>40.018430000000023</c:v>
                </c:pt>
                <c:pt idx="6579">
                  <c:v>38.720760000000041</c:v>
                </c:pt>
                <c:pt idx="6580">
                  <c:v>39.938199999999995</c:v>
                </c:pt>
                <c:pt idx="6581">
                  <c:v>38.765300000000025</c:v>
                </c:pt>
                <c:pt idx="6582">
                  <c:v>39.674950000000024</c:v>
                </c:pt>
                <c:pt idx="6583">
                  <c:v>38.98275000000001</c:v>
                </c:pt>
                <c:pt idx="6584">
                  <c:v>42.029530000000022</c:v>
                </c:pt>
                <c:pt idx="6585">
                  <c:v>41.776940000000025</c:v>
                </c:pt>
                <c:pt idx="6586">
                  <c:v>40.601800000000026</c:v>
                </c:pt>
                <c:pt idx="6587">
                  <c:v>40.461420000000032</c:v>
                </c:pt>
                <c:pt idx="6588">
                  <c:v>40.762480000000039</c:v>
                </c:pt>
                <c:pt idx="6589">
                  <c:v>40.870870000000025</c:v>
                </c:pt>
                <c:pt idx="6590">
                  <c:v>40.127980000000036</c:v>
                </c:pt>
                <c:pt idx="6591">
                  <c:v>39.091270000000009</c:v>
                </c:pt>
                <c:pt idx="6592">
                  <c:v>40.363760000000013</c:v>
                </c:pt>
                <c:pt idx="6593">
                  <c:v>38.832120000000032</c:v>
                </c:pt>
                <c:pt idx="6594">
                  <c:v>40.78588000000002</c:v>
                </c:pt>
                <c:pt idx="6595">
                  <c:v>38.92025000000001</c:v>
                </c:pt>
                <c:pt idx="6596">
                  <c:v>40.39178000000004</c:v>
                </c:pt>
                <c:pt idx="6597">
                  <c:v>39.103170000000034</c:v>
                </c:pt>
                <c:pt idx="6598">
                  <c:v>39.864500000000021</c:v>
                </c:pt>
                <c:pt idx="6599">
                  <c:v>39.180840000000046</c:v>
                </c:pt>
                <c:pt idx="6600">
                  <c:v>40.465020000000038</c:v>
                </c:pt>
                <c:pt idx="6601">
                  <c:v>39.239160000000027</c:v>
                </c:pt>
                <c:pt idx="6602">
                  <c:v>39.790200000000027</c:v>
                </c:pt>
                <c:pt idx="6603">
                  <c:v>37.885030000000029</c:v>
                </c:pt>
                <c:pt idx="6604">
                  <c:v>39.146200000000022</c:v>
                </c:pt>
                <c:pt idx="6605">
                  <c:v>35.624350000000049</c:v>
                </c:pt>
                <c:pt idx="6606">
                  <c:v>40.529080000000022</c:v>
                </c:pt>
                <c:pt idx="6607">
                  <c:v>38.676080000000013</c:v>
                </c:pt>
                <c:pt idx="6608">
                  <c:v>39.151670000000024</c:v>
                </c:pt>
                <c:pt idx="6609">
                  <c:v>39.896330000000034</c:v>
                </c:pt>
                <c:pt idx="6610">
                  <c:v>38.695460000000026</c:v>
                </c:pt>
                <c:pt idx="6611">
                  <c:v>38.321680000000015</c:v>
                </c:pt>
                <c:pt idx="6612">
                  <c:v>39.562980000000039</c:v>
                </c:pt>
                <c:pt idx="6613">
                  <c:v>39.430900000000008</c:v>
                </c:pt>
                <c:pt idx="6614">
                  <c:v>38.958920000000035</c:v>
                </c:pt>
                <c:pt idx="6615">
                  <c:v>35.860929999999996</c:v>
                </c:pt>
                <c:pt idx="6616">
                  <c:v>37.692470000000014</c:v>
                </c:pt>
                <c:pt idx="6617">
                  <c:v>39.47732000000002</c:v>
                </c:pt>
                <c:pt idx="6618">
                  <c:v>38.920500000000004</c:v>
                </c:pt>
                <c:pt idx="6619">
                  <c:v>38.414060000000006</c:v>
                </c:pt>
                <c:pt idx="6620">
                  <c:v>38.462270000000046</c:v>
                </c:pt>
                <c:pt idx="6621">
                  <c:v>39.434799999999996</c:v>
                </c:pt>
                <c:pt idx="6622">
                  <c:v>37.840419999999995</c:v>
                </c:pt>
                <c:pt idx="6623">
                  <c:v>37.497670000000028</c:v>
                </c:pt>
                <c:pt idx="6624">
                  <c:v>38.398000000000025</c:v>
                </c:pt>
                <c:pt idx="6625">
                  <c:v>37.454400000000021</c:v>
                </c:pt>
                <c:pt idx="6626">
                  <c:v>39.896749999999997</c:v>
                </c:pt>
                <c:pt idx="6627">
                  <c:v>38.819420000000036</c:v>
                </c:pt>
                <c:pt idx="6628">
                  <c:v>37.892629999999997</c:v>
                </c:pt>
                <c:pt idx="6629">
                  <c:v>37.465660000000014</c:v>
                </c:pt>
                <c:pt idx="6630">
                  <c:v>38.06704000000002</c:v>
                </c:pt>
                <c:pt idx="6631">
                  <c:v>38.99944000000005</c:v>
                </c:pt>
                <c:pt idx="6632">
                  <c:v>39.890950000000032</c:v>
                </c:pt>
                <c:pt idx="6633">
                  <c:v>40.297660000000008</c:v>
                </c:pt>
                <c:pt idx="6634">
                  <c:v>40.49517000000003</c:v>
                </c:pt>
                <c:pt idx="6635">
                  <c:v>39.599050000000034</c:v>
                </c:pt>
                <c:pt idx="6636">
                  <c:v>39.771260000000041</c:v>
                </c:pt>
                <c:pt idx="6637">
                  <c:v>39.125200000000007</c:v>
                </c:pt>
                <c:pt idx="6638">
                  <c:v>38.556100000000015</c:v>
                </c:pt>
                <c:pt idx="6639">
                  <c:v>37.627980000000036</c:v>
                </c:pt>
                <c:pt idx="6640">
                  <c:v>37.088250000000016</c:v>
                </c:pt>
                <c:pt idx="6641">
                  <c:v>38.246450000000038</c:v>
                </c:pt>
                <c:pt idx="6642">
                  <c:v>39.677639999999997</c:v>
                </c:pt>
                <c:pt idx="6643">
                  <c:v>39.904899999999998</c:v>
                </c:pt>
                <c:pt idx="6644">
                  <c:v>37.049160000000029</c:v>
                </c:pt>
                <c:pt idx="6645">
                  <c:v>38.27230000000003</c:v>
                </c:pt>
                <c:pt idx="6646">
                  <c:v>37.376520000000028</c:v>
                </c:pt>
                <c:pt idx="6647">
                  <c:v>38.396020000000021</c:v>
                </c:pt>
                <c:pt idx="6648">
                  <c:v>38.789940000000001</c:v>
                </c:pt>
                <c:pt idx="6649">
                  <c:v>38.389800000000037</c:v>
                </c:pt>
                <c:pt idx="6650">
                  <c:v>38.139499999999998</c:v>
                </c:pt>
                <c:pt idx="6651">
                  <c:v>38.000020000000006</c:v>
                </c:pt>
                <c:pt idx="6652">
                  <c:v>38.623770000000036</c:v>
                </c:pt>
                <c:pt idx="6653">
                  <c:v>37.400700000000029</c:v>
                </c:pt>
                <c:pt idx="6654">
                  <c:v>37.821130000000039</c:v>
                </c:pt>
                <c:pt idx="6655">
                  <c:v>38.579220000000021</c:v>
                </c:pt>
                <c:pt idx="6656">
                  <c:v>40.447750000000042</c:v>
                </c:pt>
                <c:pt idx="6657">
                  <c:v>40.617600000000039</c:v>
                </c:pt>
                <c:pt idx="6658">
                  <c:v>40.328100000000006</c:v>
                </c:pt>
                <c:pt idx="6659">
                  <c:v>38.456230000000005</c:v>
                </c:pt>
                <c:pt idx="6660">
                  <c:v>38.097340000000031</c:v>
                </c:pt>
                <c:pt idx="6661">
                  <c:v>37.607020000000034</c:v>
                </c:pt>
                <c:pt idx="6662">
                  <c:v>36.616200000000049</c:v>
                </c:pt>
                <c:pt idx="6663">
                  <c:v>36.295770000000005</c:v>
                </c:pt>
                <c:pt idx="6664">
                  <c:v>34.591030000000046</c:v>
                </c:pt>
                <c:pt idx="6665">
                  <c:v>33.625670000000014</c:v>
                </c:pt>
                <c:pt idx="6666">
                  <c:v>35.878170000000011</c:v>
                </c:pt>
                <c:pt idx="6667">
                  <c:v>36.555800000000033</c:v>
                </c:pt>
                <c:pt idx="6668">
                  <c:v>35.594750000000033</c:v>
                </c:pt>
                <c:pt idx="6669">
                  <c:v>35.854820000000018</c:v>
                </c:pt>
                <c:pt idx="6670">
                  <c:v>35.499000000000024</c:v>
                </c:pt>
                <c:pt idx="6671">
                  <c:v>36.354030000000023</c:v>
                </c:pt>
                <c:pt idx="6672">
                  <c:v>35.639060000000029</c:v>
                </c:pt>
                <c:pt idx="6673">
                  <c:v>35.51153000000005</c:v>
                </c:pt>
                <c:pt idx="6674">
                  <c:v>35.847740000000044</c:v>
                </c:pt>
                <c:pt idx="6675">
                  <c:v>35.757600000000025</c:v>
                </c:pt>
                <c:pt idx="6676">
                  <c:v>35.223140000000001</c:v>
                </c:pt>
                <c:pt idx="6677">
                  <c:v>34.480160000000012</c:v>
                </c:pt>
                <c:pt idx="6678">
                  <c:v>35.10372000000001</c:v>
                </c:pt>
                <c:pt idx="6679">
                  <c:v>35.403650000000027</c:v>
                </c:pt>
                <c:pt idx="6680">
                  <c:v>35.533620000000042</c:v>
                </c:pt>
                <c:pt idx="6681">
                  <c:v>39.924300000000017</c:v>
                </c:pt>
                <c:pt idx="6682">
                  <c:v>36.303980000000024</c:v>
                </c:pt>
                <c:pt idx="6683">
                  <c:v>35.624000000000024</c:v>
                </c:pt>
                <c:pt idx="6684">
                  <c:v>33.576140000000009</c:v>
                </c:pt>
                <c:pt idx="6685">
                  <c:v>33.225430000000017</c:v>
                </c:pt>
                <c:pt idx="6686">
                  <c:v>33.032620000000009</c:v>
                </c:pt>
                <c:pt idx="6687">
                  <c:v>32.997220000000027</c:v>
                </c:pt>
                <c:pt idx="6688">
                  <c:v>33.048000000000002</c:v>
                </c:pt>
                <c:pt idx="6689">
                  <c:v>32.867639999999994</c:v>
                </c:pt>
                <c:pt idx="6690">
                  <c:v>32.68950000000001</c:v>
                </c:pt>
                <c:pt idx="6691">
                  <c:v>32.281180000000006</c:v>
                </c:pt>
                <c:pt idx="6692">
                  <c:v>31.671199999999999</c:v>
                </c:pt>
                <c:pt idx="6693">
                  <c:v>32.043600000000026</c:v>
                </c:pt>
                <c:pt idx="6694">
                  <c:v>31.723000000000013</c:v>
                </c:pt>
                <c:pt idx="6695">
                  <c:v>31.920740000000023</c:v>
                </c:pt>
                <c:pt idx="6696">
                  <c:v>32.311500000000024</c:v>
                </c:pt>
                <c:pt idx="6697">
                  <c:v>32.125820000000033</c:v>
                </c:pt>
                <c:pt idx="6698">
                  <c:v>31.33910000000003</c:v>
                </c:pt>
                <c:pt idx="6699">
                  <c:v>31.37026000000003</c:v>
                </c:pt>
                <c:pt idx="6700">
                  <c:v>31.333430000000021</c:v>
                </c:pt>
                <c:pt idx="6701">
                  <c:v>31.618430000000046</c:v>
                </c:pt>
                <c:pt idx="6702">
                  <c:v>33.506430000000023</c:v>
                </c:pt>
                <c:pt idx="6703">
                  <c:v>33.529800000000023</c:v>
                </c:pt>
                <c:pt idx="6704">
                  <c:v>33.602080000000001</c:v>
                </c:pt>
                <c:pt idx="6705">
                  <c:v>32.269800000000032</c:v>
                </c:pt>
                <c:pt idx="6706">
                  <c:v>31.116200000000049</c:v>
                </c:pt>
                <c:pt idx="6707">
                  <c:v>32.88784000000004</c:v>
                </c:pt>
                <c:pt idx="6708">
                  <c:v>32.236540000000048</c:v>
                </c:pt>
                <c:pt idx="6709">
                  <c:v>32.291620000000023</c:v>
                </c:pt>
                <c:pt idx="6710">
                  <c:v>32.273800000000051</c:v>
                </c:pt>
                <c:pt idx="6711">
                  <c:v>32.926020000000051</c:v>
                </c:pt>
                <c:pt idx="6712">
                  <c:v>31.35677000000004</c:v>
                </c:pt>
                <c:pt idx="6713">
                  <c:v>32.214260000000024</c:v>
                </c:pt>
                <c:pt idx="6714">
                  <c:v>31.554380000000037</c:v>
                </c:pt>
                <c:pt idx="6715">
                  <c:v>33.121849999999995</c:v>
                </c:pt>
                <c:pt idx="6716">
                  <c:v>32.41097000000002</c:v>
                </c:pt>
                <c:pt idx="6717">
                  <c:v>32.509730000000047</c:v>
                </c:pt>
                <c:pt idx="6718">
                  <c:v>32.317100000000039</c:v>
                </c:pt>
                <c:pt idx="6719">
                  <c:v>33.108500000000049</c:v>
                </c:pt>
                <c:pt idx="6720">
                  <c:v>32.462550000000022</c:v>
                </c:pt>
                <c:pt idx="6721">
                  <c:v>33.377830000000017</c:v>
                </c:pt>
                <c:pt idx="6722">
                  <c:v>33.796000000000049</c:v>
                </c:pt>
                <c:pt idx="6723">
                  <c:v>33.698720000000037</c:v>
                </c:pt>
                <c:pt idx="6724">
                  <c:v>32.968380000000025</c:v>
                </c:pt>
                <c:pt idx="6725">
                  <c:v>32.229700000000037</c:v>
                </c:pt>
                <c:pt idx="6726">
                  <c:v>33.167439999999999</c:v>
                </c:pt>
                <c:pt idx="6727">
                  <c:v>34.320430000000044</c:v>
                </c:pt>
                <c:pt idx="6728">
                  <c:v>35.406370000000038</c:v>
                </c:pt>
                <c:pt idx="6729">
                  <c:v>35.036800000000028</c:v>
                </c:pt>
                <c:pt idx="6730">
                  <c:v>34.163000000000011</c:v>
                </c:pt>
                <c:pt idx="6731">
                  <c:v>34.078700000000026</c:v>
                </c:pt>
                <c:pt idx="6732">
                  <c:v>31.688840000000027</c:v>
                </c:pt>
                <c:pt idx="6733">
                  <c:v>31.755269999999996</c:v>
                </c:pt>
                <c:pt idx="6734">
                  <c:v>32.192100000000039</c:v>
                </c:pt>
                <c:pt idx="6735">
                  <c:v>30.973900000000015</c:v>
                </c:pt>
                <c:pt idx="6736">
                  <c:v>31.448329999999999</c:v>
                </c:pt>
                <c:pt idx="6737">
                  <c:v>30.547300000000007</c:v>
                </c:pt>
                <c:pt idx="6738">
                  <c:v>31.005030000000033</c:v>
                </c:pt>
                <c:pt idx="6739">
                  <c:v>30.909450000000049</c:v>
                </c:pt>
                <c:pt idx="6740">
                  <c:v>31.034570000000031</c:v>
                </c:pt>
                <c:pt idx="6741">
                  <c:v>30.861170000000016</c:v>
                </c:pt>
                <c:pt idx="6742">
                  <c:v>30.804250000000025</c:v>
                </c:pt>
                <c:pt idx="6743">
                  <c:v>31.009299999999996</c:v>
                </c:pt>
                <c:pt idx="6744">
                  <c:v>31.009640000000047</c:v>
                </c:pt>
                <c:pt idx="6745">
                  <c:v>31.086720000000014</c:v>
                </c:pt>
                <c:pt idx="6746">
                  <c:v>31.251250000000027</c:v>
                </c:pt>
                <c:pt idx="6747">
                  <c:v>31.223900000000015</c:v>
                </c:pt>
                <c:pt idx="6748">
                  <c:v>31.134029999999996</c:v>
                </c:pt>
                <c:pt idx="6749">
                  <c:v>30.673879999999997</c:v>
                </c:pt>
                <c:pt idx="6750">
                  <c:v>30.861700000000042</c:v>
                </c:pt>
                <c:pt idx="6751">
                  <c:v>31.001059999999995</c:v>
                </c:pt>
                <c:pt idx="6752">
                  <c:v>31.485860000000002</c:v>
                </c:pt>
                <c:pt idx="6753">
                  <c:v>31.667500000000018</c:v>
                </c:pt>
                <c:pt idx="6754">
                  <c:v>32.067859999999996</c:v>
                </c:pt>
                <c:pt idx="6755">
                  <c:v>32.276300000000049</c:v>
                </c:pt>
                <c:pt idx="6756">
                  <c:v>32.560600000000022</c:v>
                </c:pt>
                <c:pt idx="6757">
                  <c:v>31.817530000000033</c:v>
                </c:pt>
                <c:pt idx="6758">
                  <c:v>32.639060000000029</c:v>
                </c:pt>
                <c:pt idx="6759">
                  <c:v>31.74203</c:v>
                </c:pt>
                <c:pt idx="6760">
                  <c:v>31.956450000000018</c:v>
                </c:pt>
                <c:pt idx="6761">
                  <c:v>32.099730000000022</c:v>
                </c:pt>
                <c:pt idx="6762">
                  <c:v>32.609900000000039</c:v>
                </c:pt>
                <c:pt idx="6763">
                  <c:v>33.367850000000033</c:v>
                </c:pt>
                <c:pt idx="6764">
                  <c:v>32.778620000000046</c:v>
                </c:pt>
                <c:pt idx="6765">
                  <c:v>33.586180000000013</c:v>
                </c:pt>
                <c:pt idx="6766">
                  <c:v>33.210230000000024</c:v>
                </c:pt>
                <c:pt idx="6767">
                  <c:v>34.550560000000019</c:v>
                </c:pt>
                <c:pt idx="6768">
                  <c:v>35.564480000000003</c:v>
                </c:pt>
                <c:pt idx="6769">
                  <c:v>34.859400000000051</c:v>
                </c:pt>
                <c:pt idx="6770">
                  <c:v>35.041280000000029</c:v>
                </c:pt>
                <c:pt idx="6771">
                  <c:v>35.435660000000041</c:v>
                </c:pt>
                <c:pt idx="6772">
                  <c:v>33.335100000000011</c:v>
                </c:pt>
                <c:pt idx="6773">
                  <c:v>33.340720000000033</c:v>
                </c:pt>
                <c:pt idx="6774">
                  <c:v>35.544700000000034</c:v>
                </c:pt>
                <c:pt idx="6775">
                  <c:v>35.482230000000015</c:v>
                </c:pt>
                <c:pt idx="6776">
                  <c:v>36.128800000000012</c:v>
                </c:pt>
                <c:pt idx="6777">
                  <c:v>36.66918000000004</c:v>
                </c:pt>
                <c:pt idx="6778">
                  <c:v>36.225549999999998</c:v>
                </c:pt>
                <c:pt idx="6779">
                  <c:v>36.268300000000011</c:v>
                </c:pt>
                <c:pt idx="6780">
                  <c:v>36.456960000000038</c:v>
                </c:pt>
                <c:pt idx="6781">
                  <c:v>35.208799999999997</c:v>
                </c:pt>
                <c:pt idx="6782">
                  <c:v>35.47616000000005</c:v>
                </c:pt>
                <c:pt idx="6783">
                  <c:v>35.228940000000023</c:v>
                </c:pt>
                <c:pt idx="6784">
                  <c:v>34.859100000000012</c:v>
                </c:pt>
                <c:pt idx="6785">
                  <c:v>33.975549999999998</c:v>
                </c:pt>
                <c:pt idx="6786">
                  <c:v>33.611080000000015</c:v>
                </c:pt>
                <c:pt idx="6787">
                  <c:v>34.318700000000035</c:v>
                </c:pt>
                <c:pt idx="6788">
                  <c:v>33.785120000000006</c:v>
                </c:pt>
                <c:pt idx="6789">
                  <c:v>33.561760000000049</c:v>
                </c:pt>
                <c:pt idx="6790">
                  <c:v>33.289540000000045</c:v>
                </c:pt>
                <c:pt idx="6791">
                  <c:v>33.606470000000002</c:v>
                </c:pt>
                <c:pt idx="6792">
                  <c:v>33.566460000000006</c:v>
                </c:pt>
                <c:pt idx="6793">
                  <c:v>33.062160000000006</c:v>
                </c:pt>
                <c:pt idx="6794">
                  <c:v>33.595600000000047</c:v>
                </c:pt>
                <c:pt idx="6795">
                  <c:v>33.029200000000003</c:v>
                </c:pt>
                <c:pt idx="6796">
                  <c:v>32.758170000000007</c:v>
                </c:pt>
                <c:pt idx="6797">
                  <c:v>32.501149999999996</c:v>
                </c:pt>
                <c:pt idx="6798">
                  <c:v>32.480550000000051</c:v>
                </c:pt>
                <c:pt idx="6799">
                  <c:v>32.716760000000022</c:v>
                </c:pt>
                <c:pt idx="6800">
                  <c:v>33.465000000000032</c:v>
                </c:pt>
                <c:pt idx="6801">
                  <c:v>33.833370000000002</c:v>
                </c:pt>
                <c:pt idx="6802">
                  <c:v>33.000050000000044</c:v>
                </c:pt>
                <c:pt idx="6803">
                  <c:v>33.916200000000003</c:v>
                </c:pt>
                <c:pt idx="6804">
                  <c:v>33.23720000000003</c:v>
                </c:pt>
                <c:pt idx="6805">
                  <c:v>32.34393</c:v>
                </c:pt>
                <c:pt idx="6806">
                  <c:v>32.465700000000027</c:v>
                </c:pt>
                <c:pt idx="6807">
                  <c:v>30.080740000000048</c:v>
                </c:pt>
                <c:pt idx="6808">
                  <c:v>31.350150000000042</c:v>
                </c:pt>
                <c:pt idx="6809">
                  <c:v>28.683160000000044</c:v>
                </c:pt>
                <c:pt idx="6810">
                  <c:v>30.694000000000017</c:v>
                </c:pt>
                <c:pt idx="6811">
                  <c:v>29.964200000000005</c:v>
                </c:pt>
                <c:pt idx="6812">
                  <c:v>30.040250000000015</c:v>
                </c:pt>
                <c:pt idx="6813">
                  <c:v>30.364100000000008</c:v>
                </c:pt>
                <c:pt idx="6814">
                  <c:v>30.328850000000045</c:v>
                </c:pt>
                <c:pt idx="6815">
                  <c:v>30.526850000000024</c:v>
                </c:pt>
                <c:pt idx="6816">
                  <c:v>30.600670000000036</c:v>
                </c:pt>
                <c:pt idx="6817">
                  <c:v>30.836240000000032</c:v>
                </c:pt>
                <c:pt idx="6818">
                  <c:v>30.931420000000003</c:v>
                </c:pt>
                <c:pt idx="6819">
                  <c:v>31.005760000000009</c:v>
                </c:pt>
                <c:pt idx="6820">
                  <c:v>30.963300000000004</c:v>
                </c:pt>
                <c:pt idx="6821">
                  <c:v>30.472900000000038</c:v>
                </c:pt>
                <c:pt idx="6822">
                  <c:v>30.53176000000002</c:v>
                </c:pt>
                <c:pt idx="6823">
                  <c:v>30.737400000000036</c:v>
                </c:pt>
                <c:pt idx="6824">
                  <c:v>31.332880000000046</c:v>
                </c:pt>
                <c:pt idx="6825">
                  <c:v>31.356899999999996</c:v>
                </c:pt>
                <c:pt idx="6826">
                  <c:v>32.154700000000048</c:v>
                </c:pt>
                <c:pt idx="6827">
                  <c:v>31.913800000000037</c:v>
                </c:pt>
                <c:pt idx="6828">
                  <c:v>32.198900000000037</c:v>
                </c:pt>
                <c:pt idx="6829">
                  <c:v>31.19894000000005</c:v>
                </c:pt>
                <c:pt idx="6830">
                  <c:v>31.477080000000001</c:v>
                </c:pt>
                <c:pt idx="6831">
                  <c:v>31.966120000000046</c:v>
                </c:pt>
                <c:pt idx="6832">
                  <c:v>31.82140000000004</c:v>
                </c:pt>
                <c:pt idx="6833">
                  <c:v>30.79794000000004</c:v>
                </c:pt>
                <c:pt idx="6834">
                  <c:v>31.232720000000029</c:v>
                </c:pt>
                <c:pt idx="6835">
                  <c:v>33.23028000000005</c:v>
                </c:pt>
                <c:pt idx="6836">
                  <c:v>32.583340000000021</c:v>
                </c:pt>
                <c:pt idx="6837">
                  <c:v>33.083979999999997</c:v>
                </c:pt>
                <c:pt idx="6838">
                  <c:v>32.76153000000005</c:v>
                </c:pt>
                <c:pt idx="6839">
                  <c:v>33.461300000000051</c:v>
                </c:pt>
                <c:pt idx="6840">
                  <c:v>33.023220000000038</c:v>
                </c:pt>
                <c:pt idx="6841">
                  <c:v>34.374260000000049</c:v>
                </c:pt>
                <c:pt idx="6842">
                  <c:v>34.020530000000008</c:v>
                </c:pt>
                <c:pt idx="6843">
                  <c:v>34.942800000000034</c:v>
                </c:pt>
                <c:pt idx="6844">
                  <c:v>33.896630000000016</c:v>
                </c:pt>
                <c:pt idx="6845">
                  <c:v>33.795700000000011</c:v>
                </c:pt>
                <c:pt idx="6846">
                  <c:v>34.734740000000045</c:v>
                </c:pt>
                <c:pt idx="6847">
                  <c:v>35.253930000000025</c:v>
                </c:pt>
                <c:pt idx="6848">
                  <c:v>37.070120000000031</c:v>
                </c:pt>
                <c:pt idx="6849">
                  <c:v>37.279870000000017</c:v>
                </c:pt>
                <c:pt idx="6850">
                  <c:v>37.692160000000001</c:v>
                </c:pt>
                <c:pt idx="6851">
                  <c:v>37.477530000000002</c:v>
                </c:pt>
                <c:pt idx="6852">
                  <c:v>35.645440000000008</c:v>
                </c:pt>
                <c:pt idx="6853">
                  <c:v>36.885950000000037</c:v>
                </c:pt>
                <c:pt idx="6854">
                  <c:v>37.013059999999996</c:v>
                </c:pt>
                <c:pt idx="6855">
                  <c:v>34.367970000000014</c:v>
                </c:pt>
                <c:pt idx="6856">
                  <c:v>36.032530000000008</c:v>
                </c:pt>
                <c:pt idx="6857">
                  <c:v>35.830000000000041</c:v>
                </c:pt>
                <c:pt idx="6858">
                  <c:v>36.555100000000039</c:v>
                </c:pt>
                <c:pt idx="6859">
                  <c:v>37.679200000000037</c:v>
                </c:pt>
                <c:pt idx="6860">
                  <c:v>36.273900000000026</c:v>
                </c:pt>
                <c:pt idx="6861">
                  <c:v>37.41097000000002</c:v>
                </c:pt>
                <c:pt idx="6862">
                  <c:v>37.22750000000002</c:v>
                </c:pt>
                <c:pt idx="6863">
                  <c:v>37.515370000000019</c:v>
                </c:pt>
                <c:pt idx="6864">
                  <c:v>37.853499999999997</c:v>
                </c:pt>
                <c:pt idx="6865">
                  <c:v>37.845640000000003</c:v>
                </c:pt>
                <c:pt idx="6866">
                  <c:v>38.216940000000022</c:v>
                </c:pt>
                <c:pt idx="6867">
                  <c:v>38.310940000000016</c:v>
                </c:pt>
                <c:pt idx="6868">
                  <c:v>38.185270000000003</c:v>
                </c:pt>
                <c:pt idx="6869">
                  <c:v>35.530900000000031</c:v>
                </c:pt>
                <c:pt idx="6870">
                  <c:v>39.717800000000011</c:v>
                </c:pt>
                <c:pt idx="6871">
                  <c:v>38.94195000000002</c:v>
                </c:pt>
                <c:pt idx="6872">
                  <c:v>40.335320000000024</c:v>
                </c:pt>
                <c:pt idx="6873">
                  <c:v>40.29122000000001</c:v>
                </c:pt>
                <c:pt idx="6874">
                  <c:v>40.511200000000031</c:v>
                </c:pt>
                <c:pt idx="6875">
                  <c:v>40.836500000000001</c:v>
                </c:pt>
                <c:pt idx="6876">
                  <c:v>38.991399999999999</c:v>
                </c:pt>
                <c:pt idx="6877">
                  <c:v>38.869840000000011</c:v>
                </c:pt>
                <c:pt idx="6878">
                  <c:v>39.735700000000008</c:v>
                </c:pt>
                <c:pt idx="6879">
                  <c:v>36.730500000000006</c:v>
                </c:pt>
                <c:pt idx="6880">
                  <c:v>36.91046</c:v>
                </c:pt>
                <c:pt idx="6881">
                  <c:v>35.210000000000036</c:v>
                </c:pt>
                <c:pt idx="6882">
                  <c:v>38.305499999999995</c:v>
                </c:pt>
                <c:pt idx="6883">
                  <c:v>38.720420000000047</c:v>
                </c:pt>
                <c:pt idx="6884">
                  <c:v>36.188440000000014</c:v>
                </c:pt>
                <c:pt idx="6885">
                  <c:v>38.346670000000017</c:v>
                </c:pt>
                <c:pt idx="6886">
                  <c:v>39.03570000000002</c:v>
                </c:pt>
                <c:pt idx="6887">
                  <c:v>36.169030000000021</c:v>
                </c:pt>
                <c:pt idx="6888">
                  <c:v>38.498000000000047</c:v>
                </c:pt>
                <c:pt idx="6889">
                  <c:v>37.749780000000044</c:v>
                </c:pt>
                <c:pt idx="6890">
                  <c:v>38.445550000000026</c:v>
                </c:pt>
                <c:pt idx="6891">
                  <c:v>38.598050000000001</c:v>
                </c:pt>
                <c:pt idx="6892">
                  <c:v>37.846249999999998</c:v>
                </c:pt>
                <c:pt idx="6893">
                  <c:v>35.081100000000049</c:v>
                </c:pt>
                <c:pt idx="6894">
                  <c:v>38.616200000000049</c:v>
                </c:pt>
                <c:pt idx="6895">
                  <c:v>38.021659999999997</c:v>
                </c:pt>
                <c:pt idx="6896">
                  <c:v>38.226500000000044</c:v>
                </c:pt>
                <c:pt idx="6897">
                  <c:v>37.777520000000038</c:v>
                </c:pt>
                <c:pt idx="6898">
                  <c:v>36.180600000000027</c:v>
                </c:pt>
                <c:pt idx="6899">
                  <c:v>37.782920000000047</c:v>
                </c:pt>
                <c:pt idx="6900">
                  <c:v>37.586000000000013</c:v>
                </c:pt>
                <c:pt idx="6901">
                  <c:v>37.343320000000006</c:v>
                </c:pt>
                <c:pt idx="6902">
                  <c:v>37.244100000000003</c:v>
                </c:pt>
                <c:pt idx="6903">
                  <c:v>35.032129999999995</c:v>
                </c:pt>
                <c:pt idx="6904">
                  <c:v>35.350850000000037</c:v>
                </c:pt>
                <c:pt idx="6905">
                  <c:v>35.092160000000035</c:v>
                </c:pt>
                <c:pt idx="6906">
                  <c:v>35.638149999999996</c:v>
                </c:pt>
                <c:pt idx="6907">
                  <c:v>35.108300000000042</c:v>
                </c:pt>
                <c:pt idx="6908">
                  <c:v>34.85310000000004</c:v>
                </c:pt>
                <c:pt idx="6909">
                  <c:v>35.352470000000039</c:v>
                </c:pt>
                <c:pt idx="6910">
                  <c:v>34.450000000000045</c:v>
                </c:pt>
                <c:pt idx="6911">
                  <c:v>35.264430000000004</c:v>
                </c:pt>
                <c:pt idx="6912">
                  <c:v>34.609120000000019</c:v>
                </c:pt>
                <c:pt idx="6913">
                  <c:v>34.237240000000043</c:v>
                </c:pt>
                <c:pt idx="6914">
                  <c:v>33.911460000000034</c:v>
                </c:pt>
                <c:pt idx="6915">
                  <c:v>33.18180000000001</c:v>
                </c:pt>
                <c:pt idx="6916">
                  <c:v>32.82394000000005</c:v>
                </c:pt>
                <c:pt idx="6917">
                  <c:v>32.608730000000037</c:v>
                </c:pt>
                <c:pt idx="6918">
                  <c:v>32.985000000000014</c:v>
                </c:pt>
                <c:pt idx="6919">
                  <c:v>32.812900000000013</c:v>
                </c:pt>
                <c:pt idx="6920">
                  <c:v>32.984580000000051</c:v>
                </c:pt>
                <c:pt idx="6921">
                  <c:v>33.538499999999999</c:v>
                </c:pt>
                <c:pt idx="6922">
                  <c:v>32.137660000000039</c:v>
                </c:pt>
                <c:pt idx="6923">
                  <c:v>31.995800000000031</c:v>
                </c:pt>
                <c:pt idx="6924">
                  <c:v>31.739920000000041</c:v>
                </c:pt>
                <c:pt idx="6925">
                  <c:v>31.562370000000044</c:v>
                </c:pt>
                <c:pt idx="6926">
                  <c:v>31.422200000000032</c:v>
                </c:pt>
                <c:pt idx="6927">
                  <c:v>30.075070000000039</c:v>
                </c:pt>
                <c:pt idx="6928">
                  <c:v>30.877859999999998</c:v>
                </c:pt>
                <c:pt idx="6929">
                  <c:v>30.844140000000039</c:v>
                </c:pt>
                <c:pt idx="6930">
                  <c:v>30.931570000000022</c:v>
                </c:pt>
                <c:pt idx="6931">
                  <c:v>30.810570000000041</c:v>
                </c:pt>
                <c:pt idx="6932">
                  <c:v>30.152980000000014</c:v>
                </c:pt>
                <c:pt idx="6933">
                  <c:v>30.223500000000001</c:v>
                </c:pt>
                <c:pt idx="6934">
                  <c:v>30.140950000000032</c:v>
                </c:pt>
                <c:pt idx="6935">
                  <c:v>30.16464000000002</c:v>
                </c:pt>
                <c:pt idx="6936">
                  <c:v>30.359580000000051</c:v>
                </c:pt>
                <c:pt idx="6937">
                  <c:v>30.306669999999997</c:v>
                </c:pt>
                <c:pt idx="6938">
                  <c:v>30.458500000000015</c:v>
                </c:pt>
                <c:pt idx="6939">
                  <c:v>30.487240000000043</c:v>
                </c:pt>
                <c:pt idx="6940">
                  <c:v>30.331170000000043</c:v>
                </c:pt>
                <c:pt idx="6941">
                  <c:v>30.102959999999996</c:v>
                </c:pt>
                <c:pt idx="6942">
                  <c:v>30.343530000000044</c:v>
                </c:pt>
                <c:pt idx="6943">
                  <c:v>30.73974000000004</c:v>
                </c:pt>
                <c:pt idx="6944">
                  <c:v>31.409000000000049</c:v>
                </c:pt>
                <c:pt idx="6945">
                  <c:v>31.583250000000021</c:v>
                </c:pt>
                <c:pt idx="6946">
                  <c:v>31.928060000000016</c:v>
                </c:pt>
                <c:pt idx="6947">
                  <c:v>32.483820000000037</c:v>
                </c:pt>
                <c:pt idx="6948">
                  <c:v>33.293150000000026</c:v>
                </c:pt>
                <c:pt idx="6949">
                  <c:v>32.582700000000045</c:v>
                </c:pt>
                <c:pt idx="6950">
                  <c:v>32.407600000000002</c:v>
                </c:pt>
                <c:pt idx="6951">
                  <c:v>29.95780000000002</c:v>
                </c:pt>
                <c:pt idx="6952">
                  <c:v>32.238</c:v>
                </c:pt>
                <c:pt idx="6953">
                  <c:v>30.489599999999996</c:v>
                </c:pt>
                <c:pt idx="6954">
                  <c:v>33.55400000000003</c:v>
                </c:pt>
                <c:pt idx="6955">
                  <c:v>31.834440000000029</c:v>
                </c:pt>
                <c:pt idx="6956">
                  <c:v>32.461200000000019</c:v>
                </c:pt>
                <c:pt idx="6957">
                  <c:v>32.915120000000002</c:v>
                </c:pt>
                <c:pt idx="6958">
                  <c:v>33.371420000000001</c:v>
                </c:pt>
                <c:pt idx="6959">
                  <c:v>33.784660000000031</c:v>
                </c:pt>
                <c:pt idx="6960">
                  <c:v>33.906640000000039</c:v>
                </c:pt>
                <c:pt idx="6961">
                  <c:v>34.167380000000037</c:v>
                </c:pt>
                <c:pt idx="6962">
                  <c:v>34.211420000000032</c:v>
                </c:pt>
                <c:pt idx="6963">
                  <c:v>34.220300000000009</c:v>
                </c:pt>
                <c:pt idx="6964">
                  <c:v>34.067769999999996</c:v>
                </c:pt>
                <c:pt idx="6965">
                  <c:v>33.531550000000038</c:v>
                </c:pt>
                <c:pt idx="6966">
                  <c:v>33.942470000000014</c:v>
                </c:pt>
                <c:pt idx="6967">
                  <c:v>34.463099999999997</c:v>
                </c:pt>
                <c:pt idx="6968">
                  <c:v>35.604600000000005</c:v>
                </c:pt>
                <c:pt idx="6969">
                  <c:v>39.226100000000031</c:v>
                </c:pt>
                <c:pt idx="6970">
                  <c:v>35.912700000000029</c:v>
                </c:pt>
                <c:pt idx="6971">
                  <c:v>35.791350000000023</c:v>
                </c:pt>
                <c:pt idx="6972">
                  <c:v>34.018300000000011</c:v>
                </c:pt>
                <c:pt idx="6973">
                  <c:v>35.109520000000032</c:v>
                </c:pt>
                <c:pt idx="6974">
                  <c:v>35.240000000000009</c:v>
                </c:pt>
                <c:pt idx="6975">
                  <c:v>33.284660000000031</c:v>
                </c:pt>
                <c:pt idx="6976">
                  <c:v>32.825950000000034</c:v>
                </c:pt>
                <c:pt idx="6977">
                  <c:v>34.562830000000019</c:v>
                </c:pt>
                <c:pt idx="6978">
                  <c:v>36.684439999999995</c:v>
                </c:pt>
                <c:pt idx="6979">
                  <c:v>35.285670000000039</c:v>
                </c:pt>
                <c:pt idx="6980">
                  <c:v>36.168820000000039</c:v>
                </c:pt>
                <c:pt idx="6981">
                  <c:v>35.882840000000044</c:v>
                </c:pt>
                <c:pt idx="6982">
                  <c:v>35.729880000000037</c:v>
                </c:pt>
                <c:pt idx="6983">
                  <c:v>35.008000000000038</c:v>
                </c:pt>
                <c:pt idx="6984">
                  <c:v>35.748770000000036</c:v>
                </c:pt>
                <c:pt idx="6985">
                  <c:v>36.249870000000044</c:v>
                </c:pt>
                <c:pt idx="6986">
                  <c:v>37.097560000000044</c:v>
                </c:pt>
                <c:pt idx="6987">
                  <c:v>37.152370000000019</c:v>
                </c:pt>
                <c:pt idx="6988">
                  <c:v>37.288720000000012</c:v>
                </c:pt>
                <c:pt idx="6989">
                  <c:v>36.083250000000021</c:v>
                </c:pt>
                <c:pt idx="6990">
                  <c:v>36.793630000000007</c:v>
                </c:pt>
                <c:pt idx="6991">
                  <c:v>37.414000000000044</c:v>
                </c:pt>
                <c:pt idx="6992">
                  <c:v>38.656120000000044</c:v>
                </c:pt>
                <c:pt idx="6993">
                  <c:v>43.217160000000035</c:v>
                </c:pt>
                <c:pt idx="6994">
                  <c:v>40.566220000000044</c:v>
                </c:pt>
                <c:pt idx="6995">
                  <c:v>39.300100000000043</c:v>
                </c:pt>
                <c:pt idx="6996">
                  <c:v>36.503080000000011</c:v>
                </c:pt>
                <c:pt idx="6997">
                  <c:v>36.298600000000022</c:v>
                </c:pt>
                <c:pt idx="6998">
                  <c:v>36.651970000000006</c:v>
                </c:pt>
                <c:pt idx="6999">
                  <c:v>35.510770000000036</c:v>
                </c:pt>
                <c:pt idx="7000">
                  <c:v>35.547360000000026</c:v>
                </c:pt>
                <c:pt idx="7001">
                  <c:v>34.795740000000023</c:v>
                </c:pt>
                <c:pt idx="7002">
                  <c:v>37.537470000000042</c:v>
                </c:pt>
                <c:pt idx="7003">
                  <c:v>35.729399999999998</c:v>
                </c:pt>
                <c:pt idx="7004">
                  <c:v>35.535330000000044</c:v>
                </c:pt>
                <c:pt idx="7005">
                  <c:v>36.458030000000008</c:v>
                </c:pt>
                <c:pt idx="7006">
                  <c:v>35.357169999999996</c:v>
                </c:pt>
                <c:pt idx="7007">
                  <c:v>36.662160000000029</c:v>
                </c:pt>
                <c:pt idx="7008">
                  <c:v>36.066280000000006</c:v>
                </c:pt>
                <c:pt idx="7009">
                  <c:v>36.72380000000004</c:v>
                </c:pt>
                <c:pt idx="7010">
                  <c:v>36.944940000000031</c:v>
                </c:pt>
                <c:pt idx="7011">
                  <c:v>36.842550000000017</c:v>
                </c:pt>
                <c:pt idx="7012">
                  <c:v>36.77090000000004</c:v>
                </c:pt>
                <c:pt idx="7013">
                  <c:v>36.227400000000046</c:v>
                </c:pt>
                <c:pt idx="7014">
                  <c:v>36.73126000000002</c:v>
                </c:pt>
                <c:pt idx="7015">
                  <c:v>37.237660000000005</c:v>
                </c:pt>
                <c:pt idx="7016">
                  <c:v>38.834680000000048</c:v>
                </c:pt>
                <c:pt idx="7017">
                  <c:v>42.707300000000032</c:v>
                </c:pt>
                <c:pt idx="7018">
                  <c:v>38.868100000000027</c:v>
                </c:pt>
                <c:pt idx="7019">
                  <c:v>39.074180000000013</c:v>
                </c:pt>
                <c:pt idx="7020">
                  <c:v>37.539500000000032</c:v>
                </c:pt>
                <c:pt idx="7021">
                  <c:v>36.527000000000044</c:v>
                </c:pt>
                <c:pt idx="7022">
                  <c:v>36.170740000000023</c:v>
                </c:pt>
                <c:pt idx="7023">
                  <c:v>35.708760000000041</c:v>
                </c:pt>
                <c:pt idx="7024">
                  <c:v>33.75594000000001</c:v>
                </c:pt>
                <c:pt idx="7025">
                  <c:v>34.527670000000001</c:v>
                </c:pt>
                <c:pt idx="7026">
                  <c:v>37.401880000000006</c:v>
                </c:pt>
                <c:pt idx="7027">
                  <c:v>36.540279999999996</c:v>
                </c:pt>
                <c:pt idx="7028">
                  <c:v>35.514670000000024</c:v>
                </c:pt>
                <c:pt idx="7029">
                  <c:v>36.76460000000003</c:v>
                </c:pt>
                <c:pt idx="7030">
                  <c:v>35.76153000000005</c:v>
                </c:pt>
                <c:pt idx="7031">
                  <c:v>37.004500000000007</c:v>
                </c:pt>
                <c:pt idx="7032">
                  <c:v>36.165120000000002</c:v>
                </c:pt>
                <c:pt idx="7033">
                  <c:v>36.512630000000001</c:v>
                </c:pt>
                <c:pt idx="7034">
                  <c:v>36.648800000000051</c:v>
                </c:pt>
                <c:pt idx="7035">
                  <c:v>36.329900000000009</c:v>
                </c:pt>
                <c:pt idx="7036">
                  <c:v>36.548580000000015</c:v>
                </c:pt>
                <c:pt idx="7037">
                  <c:v>35.92446000000001</c:v>
                </c:pt>
                <c:pt idx="7038">
                  <c:v>36.620720000000006</c:v>
                </c:pt>
                <c:pt idx="7039">
                  <c:v>37.864280000000008</c:v>
                </c:pt>
                <c:pt idx="7040">
                  <c:v>41.771720000000016</c:v>
                </c:pt>
                <c:pt idx="7041">
                  <c:v>38.758230000000026</c:v>
                </c:pt>
                <c:pt idx="7042">
                  <c:v>37.461880000000008</c:v>
                </c:pt>
                <c:pt idx="7043">
                  <c:v>37.687250000000006</c:v>
                </c:pt>
                <c:pt idx="7044">
                  <c:v>37.905020000000036</c:v>
                </c:pt>
                <c:pt idx="7045">
                  <c:v>37.917570000000012</c:v>
                </c:pt>
                <c:pt idx="7046">
                  <c:v>38.736170000000016</c:v>
                </c:pt>
                <c:pt idx="7047">
                  <c:v>34.4726</c:v>
                </c:pt>
                <c:pt idx="7048">
                  <c:v>36.685140000000047</c:v>
                </c:pt>
                <c:pt idx="7049">
                  <c:v>35.11483000000004</c:v>
                </c:pt>
                <c:pt idx="7050">
                  <c:v>38.607020000000034</c:v>
                </c:pt>
                <c:pt idx="7051">
                  <c:v>38.137140000000045</c:v>
                </c:pt>
                <c:pt idx="7052">
                  <c:v>36.250150000000019</c:v>
                </c:pt>
                <c:pt idx="7053">
                  <c:v>37.733580000000018</c:v>
                </c:pt>
                <c:pt idx="7054">
                  <c:v>36.671230000000037</c:v>
                </c:pt>
                <c:pt idx="7055">
                  <c:v>37.46550000000002</c:v>
                </c:pt>
                <c:pt idx="7056">
                  <c:v>38.078100000000006</c:v>
                </c:pt>
                <c:pt idx="7057">
                  <c:v>38.000400000000013</c:v>
                </c:pt>
                <c:pt idx="7058">
                  <c:v>38.167169999999999</c:v>
                </c:pt>
                <c:pt idx="7059">
                  <c:v>38.351300000000037</c:v>
                </c:pt>
                <c:pt idx="7060">
                  <c:v>37.861840000000029</c:v>
                </c:pt>
                <c:pt idx="7061">
                  <c:v>37.683130000000006</c:v>
                </c:pt>
                <c:pt idx="7062">
                  <c:v>39.117850000000033</c:v>
                </c:pt>
                <c:pt idx="7063">
                  <c:v>41.429220000000043</c:v>
                </c:pt>
                <c:pt idx="7064">
                  <c:v>41.343100000000049</c:v>
                </c:pt>
                <c:pt idx="7065">
                  <c:v>41.098780000000033</c:v>
                </c:pt>
                <c:pt idx="7066">
                  <c:v>39.141530000000046</c:v>
                </c:pt>
                <c:pt idx="7067">
                  <c:v>39.685240000000022</c:v>
                </c:pt>
                <c:pt idx="7068">
                  <c:v>38.858120000000042</c:v>
                </c:pt>
                <c:pt idx="7069">
                  <c:v>39.493920000000003</c:v>
                </c:pt>
                <c:pt idx="7070">
                  <c:v>39.594000000000051</c:v>
                </c:pt>
                <c:pt idx="7071">
                  <c:v>37.09393</c:v>
                </c:pt>
                <c:pt idx="7072">
                  <c:v>38.810969999999998</c:v>
                </c:pt>
                <c:pt idx="7073">
                  <c:v>37.249400000000037</c:v>
                </c:pt>
                <c:pt idx="7074">
                  <c:v>40.854360000000042</c:v>
                </c:pt>
                <c:pt idx="7075">
                  <c:v>40.264550000000042</c:v>
                </c:pt>
                <c:pt idx="7076">
                  <c:v>40.407650000000046</c:v>
                </c:pt>
                <c:pt idx="7077">
                  <c:v>40.476650000000006</c:v>
                </c:pt>
                <c:pt idx="7078">
                  <c:v>40.171080000000018</c:v>
                </c:pt>
                <c:pt idx="7079">
                  <c:v>39.728800000000035</c:v>
                </c:pt>
                <c:pt idx="7080">
                  <c:v>40.598749999999995</c:v>
                </c:pt>
                <c:pt idx="7081">
                  <c:v>39.171379999999999</c:v>
                </c:pt>
                <c:pt idx="7082">
                  <c:v>38.386870000000044</c:v>
                </c:pt>
                <c:pt idx="7083">
                  <c:v>36.763800000000003</c:v>
                </c:pt>
                <c:pt idx="7084">
                  <c:v>37.998700000000042</c:v>
                </c:pt>
                <c:pt idx="7085">
                  <c:v>37.23818</c:v>
                </c:pt>
                <c:pt idx="7086">
                  <c:v>37.787959999999998</c:v>
                </c:pt>
                <c:pt idx="7087">
                  <c:v>38.910730000000001</c:v>
                </c:pt>
                <c:pt idx="7088">
                  <c:v>40.507100000000037</c:v>
                </c:pt>
                <c:pt idx="7089">
                  <c:v>38.921260000000018</c:v>
                </c:pt>
                <c:pt idx="7090">
                  <c:v>38.970820000000003</c:v>
                </c:pt>
                <c:pt idx="7091">
                  <c:v>39.497740000000022</c:v>
                </c:pt>
                <c:pt idx="7092">
                  <c:v>40.555630000000008</c:v>
                </c:pt>
                <c:pt idx="7093">
                  <c:v>39.482540000000029</c:v>
                </c:pt>
                <c:pt idx="7094">
                  <c:v>39.983699999999999</c:v>
                </c:pt>
                <c:pt idx="7095">
                  <c:v>35.351770000000045</c:v>
                </c:pt>
                <c:pt idx="7096">
                  <c:v>36.95526000000001</c:v>
                </c:pt>
                <c:pt idx="7097">
                  <c:v>37.378080000000011</c:v>
                </c:pt>
                <c:pt idx="7098">
                  <c:v>38.795560000000023</c:v>
                </c:pt>
                <c:pt idx="7099">
                  <c:v>38.556540000000041</c:v>
                </c:pt>
                <c:pt idx="7100">
                  <c:v>37.948900000000037</c:v>
                </c:pt>
                <c:pt idx="7101">
                  <c:v>37.453580000000045</c:v>
                </c:pt>
                <c:pt idx="7102">
                  <c:v>37.992500000000007</c:v>
                </c:pt>
                <c:pt idx="7103">
                  <c:v>38.005200000000002</c:v>
                </c:pt>
                <c:pt idx="7104">
                  <c:v>37.800130000000024</c:v>
                </c:pt>
                <c:pt idx="7105">
                  <c:v>38.056500000000028</c:v>
                </c:pt>
                <c:pt idx="7106">
                  <c:v>37.924220000000048</c:v>
                </c:pt>
                <c:pt idx="7107">
                  <c:v>38.135400000000004</c:v>
                </c:pt>
                <c:pt idx="7108">
                  <c:v>37.849700000000041</c:v>
                </c:pt>
                <c:pt idx="7109">
                  <c:v>37.271720000000016</c:v>
                </c:pt>
                <c:pt idx="7110">
                  <c:v>37.695500000000038</c:v>
                </c:pt>
                <c:pt idx="7111">
                  <c:v>38.029780000000017</c:v>
                </c:pt>
                <c:pt idx="7112">
                  <c:v>39.196560000000034</c:v>
                </c:pt>
                <c:pt idx="7113">
                  <c:v>39.177819999999997</c:v>
                </c:pt>
                <c:pt idx="7114">
                  <c:v>38.574800000000039</c:v>
                </c:pt>
                <c:pt idx="7115">
                  <c:v>38.374750000000006</c:v>
                </c:pt>
                <c:pt idx="7116">
                  <c:v>39.050319999999999</c:v>
                </c:pt>
                <c:pt idx="7117">
                  <c:v>39.049950000000024</c:v>
                </c:pt>
                <c:pt idx="7118">
                  <c:v>38.836360000000013</c:v>
                </c:pt>
                <c:pt idx="7119">
                  <c:v>35.782680000000028</c:v>
                </c:pt>
                <c:pt idx="7120">
                  <c:v>36.527370000000019</c:v>
                </c:pt>
                <c:pt idx="7121">
                  <c:v>37.147700000000043</c:v>
                </c:pt>
                <c:pt idx="7122">
                  <c:v>38.41918000000004</c:v>
                </c:pt>
                <c:pt idx="7123">
                  <c:v>39.294900000000041</c:v>
                </c:pt>
                <c:pt idx="7124">
                  <c:v>37.423519999999996</c:v>
                </c:pt>
                <c:pt idx="7125">
                  <c:v>37.413260000000037</c:v>
                </c:pt>
                <c:pt idx="7126">
                  <c:v>37.674620000000004</c:v>
                </c:pt>
                <c:pt idx="7127">
                  <c:v>38.070430000000044</c:v>
                </c:pt>
                <c:pt idx="7128">
                  <c:v>37.730040000000031</c:v>
                </c:pt>
                <c:pt idx="7129">
                  <c:v>37.932800000000043</c:v>
                </c:pt>
                <c:pt idx="7130">
                  <c:v>37.577170000000024</c:v>
                </c:pt>
                <c:pt idx="7131">
                  <c:v>38.259600000000034</c:v>
                </c:pt>
                <c:pt idx="7132">
                  <c:v>37.833500000000015</c:v>
                </c:pt>
                <c:pt idx="7133">
                  <c:v>36.55874</c:v>
                </c:pt>
                <c:pt idx="7134">
                  <c:v>36.951930000000004</c:v>
                </c:pt>
                <c:pt idx="7135">
                  <c:v>37.483540000000005</c:v>
                </c:pt>
                <c:pt idx="7136">
                  <c:v>38.458370000000002</c:v>
                </c:pt>
                <c:pt idx="7137">
                  <c:v>38.578270000000032</c:v>
                </c:pt>
                <c:pt idx="7138">
                  <c:v>37.737940000000037</c:v>
                </c:pt>
                <c:pt idx="7139">
                  <c:v>37.52940000000001</c:v>
                </c:pt>
                <c:pt idx="7140">
                  <c:v>38.518600000000049</c:v>
                </c:pt>
                <c:pt idx="7141">
                  <c:v>37.846030000000042</c:v>
                </c:pt>
                <c:pt idx="7142">
                  <c:v>38.030600000000049</c:v>
                </c:pt>
                <c:pt idx="7143">
                  <c:v>36.245600000000024</c:v>
                </c:pt>
                <c:pt idx="7144">
                  <c:v>36.729730000000018</c:v>
                </c:pt>
                <c:pt idx="7145">
                  <c:v>37.80444</c:v>
                </c:pt>
                <c:pt idx="7146">
                  <c:v>38.302480000000003</c:v>
                </c:pt>
                <c:pt idx="7147">
                  <c:v>38.134850000000029</c:v>
                </c:pt>
                <c:pt idx="7148">
                  <c:v>37.809259999999995</c:v>
                </c:pt>
                <c:pt idx="7149">
                  <c:v>38.092200000000048</c:v>
                </c:pt>
                <c:pt idx="7150">
                  <c:v>37.365380000000016</c:v>
                </c:pt>
                <c:pt idx="7151">
                  <c:v>37.590200000000038</c:v>
                </c:pt>
                <c:pt idx="7152">
                  <c:v>37.470270000000028</c:v>
                </c:pt>
                <c:pt idx="7153">
                  <c:v>37.737850000000037</c:v>
                </c:pt>
                <c:pt idx="7154">
                  <c:v>37.816160000000025</c:v>
                </c:pt>
                <c:pt idx="7155">
                  <c:v>38.10232000000002</c:v>
                </c:pt>
                <c:pt idx="7156">
                  <c:v>38.462199999999996</c:v>
                </c:pt>
                <c:pt idx="7157">
                  <c:v>37.258330000000001</c:v>
                </c:pt>
                <c:pt idx="7158">
                  <c:v>37.59286000000003</c:v>
                </c:pt>
                <c:pt idx="7159">
                  <c:v>38.369930000000011</c:v>
                </c:pt>
                <c:pt idx="7160">
                  <c:v>40.192900000000009</c:v>
                </c:pt>
                <c:pt idx="7161">
                  <c:v>42.193200000000047</c:v>
                </c:pt>
                <c:pt idx="7162">
                  <c:v>39.256200000000035</c:v>
                </c:pt>
                <c:pt idx="7163">
                  <c:v>40.020600000000002</c:v>
                </c:pt>
                <c:pt idx="7164">
                  <c:v>41.156920000000014</c:v>
                </c:pt>
                <c:pt idx="7165">
                  <c:v>41.259820000000047</c:v>
                </c:pt>
                <c:pt idx="7166">
                  <c:v>39.608850000000018</c:v>
                </c:pt>
                <c:pt idx="7167">
                  <c:v>36.54937000000001</c:v>
                </c:pt>
                <c:pt idx="7168">
                  <c:v>36.783960000000036</c:v>
                </c:pt>
                <c:pt idx="7169">
                  <c:v>36.344960000000015</c:v>
                </c:pt>
                <c:pt idx="7170">
                  <c:v>41.285820000000001</c:v>
                </c:pt>
                <c:pt idx="7171">
                  <c:v>39.798730000000035</c:v>
                </c:pt>
                <c:pt idx="7172">
                  <c:v>37.516470000000027</c:v>
                </c:pt>
                <c:pt idx="7173">
                  <c:v>39.527700000000038</c:v>
                </c:pt>
                <c:pt idx="7174">
                  <c:v>39.731440000000021</c:v>
                </c:pt>
                <c:pt idx="7175">
                  <c:v>39.59704000000005</c:v>
                </c:pt>
                <c:pt idx="7176">
                  <c:v>40.138149999999996</c:v>
                </c:pt>
                <c:pt idx="7177">
                  <c:v>39.950199999999995</c:v>
                </c:pt>
                <c:pt idx="7178">
                  <c:v>41.028500000000008</c:v>
                </c:pt>
                <c:pt idx="7179">
                  <c:v>40.642269999999996</c:v>
                </c:pt>
                <c:pt idx="7180">
                  <c:v>40.9375</c:v>
                </c:pt>
                <c:pt idx="7181">
                  <c:v>39.368220000000008</c:v>
                </c:pt>
                <c:pt idx="7182">
                  <c:v>39.936300000000017</c:v>
                </c:pt>
                <c:pt idx="7183">
                  <c:v>40.99203</c:v>
                </c:pt>
                <c:pt idx="7184">
                  <c:v>43.116900000000044</c:v>
                </c:pt>
                <c:pt idx="7185">
                  <c:v>46.827020000000005</c:v>
                </c:pt>
                <c:pt idx="7186">
                  <c:v>41.705070000000035</c:v>
                </c:pt>
                <c:pt idx="7187">
                  <c:v>42.819000000000017</c:v>
                </c:pt>
                <c:pt idx="7188">
                  <c:v>42.643300000000011</c:v>
                </c:pt>
                <c:pt idx="7189">
                  <c:v>42.597300000000018</c:v>
                </c:pt>
                <c:pt idx="7190">
                  <c:v>41.986350000000016</c:v>
                </c:pt>
                <c:pt idx="7191">
                  <c:v>37.064320000000009</c:v>
                </c:pt>
                <c:pt idx="7192">
                  <c:v>42.076170000000047</c:v>
                </c:pt>
                <c:pt idx="7193">
                  <c:v>40.573480000000018</c:v>
                </c:pt>
                <c:pt idx="7194">
                  <c:v>43.014830000000018</c:v>
                </c:pt>
                <c:pt idx="7195">
                  <c:v>42.368400000000008</c:v>
                </c:pt>
                <c:pt idx="7196">
                  <c:v>40.227779999999996</c:v>
                </c:pt>
                <c:pt idx="7197">
                  <c:v>41.567700000000002</c:v>
                </c:pt>
                <c:pt idx="7198">
                  <c:v>40.926750000000027</c:v>
                </c:pt>
                <c:pt idx="7199">
                  <c:v>42.10748000000001</c:v>
                </c:pt>
                <c:pt idx="7200">
                  <c:v>42.295470000000023</c:v>
                </c:pt>
                <c:pt idx="7201">
                  <c:v>42.148800000000051</c:v>
                </c:pt>
                <c:pt idx="7202">
                  <c:v>42.059320000000014</c:v>
                </c:pt>
                <c:pt idx="7203">
                  <c:v>41.880730000000028</c:v>
                </c:pt>
                <c:pt idx="7204">
                  <c:v>41.28848000000005</c:v>
                </c:pt>
                <c:pt idx="7205">
                  <c:v>38.080830000000049</c:v>
                </c:pt>
                <c:pt idx="7206">
                  <c:v>39.839960000000019</c:v>
                </c:pt>
                <c:pt idx="7207">
                  <c:v>43.135980000000018</c:v>
                </c:pt>
                <c:pt idx="7208">
                  <c:v>42.962760000000003</c:v>
                </c:pt>
                <c:pt idx="7209">
                  <c:v>43.230920000000026</c:v>
                </c:pt>
                <c:pt idx="7210">
                  <c:v>42.467030000000022</c:v>
                </c:pt>
                <c:pt idx="7211">
                  <c:v>43.511740000000032</c:v>
                </c:pt>
                <c:pt idx="7212">
                  <c:v>43.310020000000009</c:v>
                </c:pt>
                <c:pt idx="7213">
                  <c:v>41.362000000000023</c:v>
                </c:pt>
                <c:pt idx="7214">
                  <c:v>42.263850000000048</c:v>
                </c:pt>
                <c:pt idx="7215">
                  <c:v>36.560879999999997</c:v>
                </c:pt>
                <c:pt idx="7216">
                  <c:v>42.083950000000016</c:v>
                </c:pt>
                <c:pt idx="7217">
                  <c:v>42.427500000000009</c:v>
                </c:pt>
                <c:pt idx="7218">
                  <c:v>43.144100000000037</c:v>
                </c:pt>
                <c:pt idx="7219">
                  <c:v>43.938320000000033</c:v>
                </c:pt>
                <c:pt idx="7220">
                  <c:v>42.522199999999998</c:v>
                </c:pt>
                <c:pt idx="7221">
                  <c:v>42.745940000000019</c:v>
                </c:pt>
                <c:pt idx="7222">
                  <c:v>43.056050000000027</c:v>
                </c:pt>
                <c:pt idx="7223">
                  <c:v>42.933160000000044</c:v>
                </c:pt>
                <c:pt idx="7224">
                  <c:v>43.364680000000021</c:v>
                </c:pt>
                <c:pt idx="7225">
                  <c:v>43.911280000000033</c:v>
                </c:pt>
                <c:pt idx="7226">
                  <c:v>43.534400000000005</c:v>
                </c:pt>
                <c:pt idx="7227">
                  <c:v>44.16604000000001</c:v>
                </c:pt>
                <c:pt idx="7228">
                  <c:v>44.161460000000034</c:v>
                </c:pt>
                <c:pt idx="7229">
                  <c:v>44.826800000000048</c:v>
                </c:pt>
                <c:pt idx="7230">
                  <c:v>38.699460000000045</c:v>
                </c:pt>
                <c:pt idx="7231">
                  <c:v>47.179400000000044</c:v>
                </c:pt>
                <c:pt idx="7232">
                  <c:v>44.198660000000018</c:v>
                </c:pt>
                <c:pt idx="7233">
                  <c:v>44.637300000000039</c:v>
                </c:pt>
                <c:pt idx="7234">
                  <c:v>44.768240000000048</c:v>
                </c:pt>
                <c:pt idx="7235">
                  <c:v>46.663350000000037</c:v>
                </c:pt>
                <c:pt idx="7236">
                  <c:v>44.152000000000044</c:v>
                </c:pt>
                <c:pt idx="7237">
                  <c:v>44.951350000000048</c:v>
                </c:pt>
                <c:pt idx="7238">
                  <c:v>42.28893000000005</c:v>
                </c:pt>
                <c:pt idx="7239">
                  <c:v>43.041440000000023</c:v>
                </c:pt>
                <c:pt idx="7240">
                  <c:v>38.430960000000027</c:v>
                </c:pt>
                <c:pt idx="7241">
                  <c:v>43.762260000000026</c:v>
                </c:pt>
                <c:pt idx="7242">
                  <c:v>43.523220000000038</c:v>
                </c:pt>
                <c:pt idx="7243">
                  <c:v>45.867180000000019</c:v>
                </c:pt>
                <c:pt idx="7244">
                  <c:v>42.88390000000004</c:v>
                </c:pt>
                <c:pt idx="7245">
                  <c:v>42.182119999999998</c:v>
                </c:pt>
                <c:pt idx="7246">
                  <c:v>42.668880000000001</c:v>
                </c:pt>
                <c:pt idx="7247">
                  <c:v>45.111469999999997</c:v>
                </c:pt>
                <c:pt idx="7248">
                  <c:v>44.511770000000013</c:v>
                </c:pt>
                <c:pt idx="7249">
                  <c:v>46.145440000000008</c:v>
                </c:pt>
                <c:pt idx="7250">
                  <c:v>44.199430000000007</c:v>
                </c:pt>
                <c:pt idx="7251">
                  <c:v>43.637170000000026</c:v>
                </c:pt>
                <c:pt idx="7252">
                  <c:v>44.34620000000001</c:v>
                </c:pt>
                <c:pt idx="7253">
                  <c:v>43.281920000000014</c:v>
                </c:pt>
                <c:pt idx="7254">
                  <c:v>40.633780000000002</c:v>
                </c:pt>
                <c:pt idx="7255">
                  <c:v>44.263599999999997</c:v>
                </c:pt>
                <c:pt idx="7256">
                  <c:v>47.213860000000011</c:v>
                </c:pt>
                <c:pt idx="7257">
                  <c:v>47.522970000000043</c:v>
                </c:pt>
                <c:pt idx="7258">
                  <c:v>44.46472</c:v>
                </c:pt>
                <c:pt idx="7259">
                  <c:v>44.86650000000003</c:v>
                </c:pt>
                <c:pt idx="7260">
                  <c:v>45.163229999999999</c:v>
                </c:pt>
                <c:pt idx="7261">
                  <c:v>45.305720000000008</c:v>
                </c:pt>
                <c:pt idx="7262">
                  <c:v>45.30030000000005</c:v>
                </c:pt>
                <c:pt idx="7263">
                  <c:v>44.982140000000015</c:v>
                </c:pt>
                <c:pt idx="7264">
                  <c:v>43.293570000000045</c:v>
                </c:pt>
                <c:pt idx="7265">
                  <c:v>40.314600000000041</c:v>
                </c:pt>
                <c:pt idx="7266">
                  <c:v>41.377650000000017</c:v>
                </c:pt>
                <c:pt idx="7267">
                  <c:v>38.787260000000003</c:v>
                </c:pt>
                <c:pt idx="7268">
                  <c:v>43.798800000000028</c:v>
                </c:pt>
                <c:pt idx="7269">
                  <c:v>40.214560000000006</c:v>
                </c:pt>
                <c:pt idx="7270">
                  <c:v>44.827020000000005</c:v>
                </c:pt>
                <c:pt idx="7271">
                  <c:v>42.613240000000019</c:v>
                </c:pt>
                <c:pt idx="7272">
                  <c:v>41.789760000000001</c:v>
                </c:pt>
                <c:pt idx="7273">
                  <c:v>43.990380000000016</c:v>
                </c:pt>
                <c:pt idx="7274">
                  <c:v>44.044800000000009</c:v>
                </c:pt>
                <c:pt idx="7275">
                  <c:v>43.531400000000019</c:v>
                </c:pt>
                <c:pt idx="7276">
                  <c:v>43.861500000000035</c:v>
                </c:pt>
                <c:pt idx="7277">
                  <c:v>41.700680000000034</c:v>
                </c:pt>
                <c:pt idx="7278">
                  <c:v>39.000400000000013</c:v>
                </c:pt>
                <c:pt idx="7279">
                  <c:v>42.160420000000045</c:v>
                </c:pt>
                <c:pt idx="7280">
                  <c:v>46.630980000000022</c:v>
                </c:pt>
                <c:pt idx="7281">
                  <c:v>48.741000000000042</c:v>
                </c:pt>
                <c:pt idx="7282">
                  <c:v>47.532250000000033</c:v>
                </c:pt>
                <c:pt idx="7283">
                  <c:v>43.391560000000027</c:v>
                </c:pt>
                <c:pt idx="7284">
                  <c:v>42.848839999999996</c:v>
                </c:pt>
                <c:pt idx="7285">
                  <c:v>43.240229999999997</c:v>
                </c:pt>
                <c:pt idx="7286">
                  <c:v>41.88882000000001</c:v>
                </c:pt>
                <c:pt idx="7287">
                  <c:v>41.789540000000045</c:v>
                </c:pt>
                <c:pt idx="7288">
                  <c:v>39.613850000000014</c:v>
                </c:pt>
                <c:pt idx="7289">
                  <c:v>41.86178000000001</c:v>
                </c:pt>
                <c:pt idx="7290">
                  <c:v>43.925470000000018</c:v>
                </c:pt>
                <c:pt idx="7291">
                  <c:v>44.830650000000048</c:v>
                </c:pt>
                <c:pt idx="7292">
                  <c:v>42.823020000000042</c:v>
                </c:pt>
                <c:pt idx="7293">
                  <c:v>40.917500000000018</c:v>
                </c:pt>
                <c:pt idx="7294">
                  <c:v>42.676480000000026</c:v>
                </c:pt>
                <c:pt idx="7295">
                  <c:v>42.481040000000007</c:v>
                </c:pt>
                <c:pt idx="7296">
                  <c:v>42.005330000000015</c:v>
                </c:pt>
                <c:pt idx="7297">
                  <c:v>41.469629999999995</c:v>
                </c:pt>
                <c:pt idx="7298">
                  <c:v>42.388599999999997</c:v>
                </c:pt>
                <c:pt idx="7299">
                  <c:v>42.932980000000043</c:v>
                </c:pt>
                <c:pt idx="7300">
                  <c:v>42.745450000000005</c:v>
                </c:pt>
                <c:pt idx="7301">
                  <c:v>42.961080000000038</c:v>
                </c:pt>
                <c:pt idx="7302">
                  <c:v>38.269400000000019</c:v>
                </c:pt>
                <c:pt idx="7303">
                  <c:v>42.560020000000009</c:v>
                </c:pt>
                <c:pt idx="7304">
                  <c:v>43.86202000000003</c:v>
                </c:pt>
                <c:pt idx="7305">
                  <c:v>46.183130000000006</c:v>
                </c:pt>
                <c:pt idx="7306">
                  <c:v>44.808680000000038</c:v>
                </c:pt>
                <c:pt idx="7307">
                  <c:v>41.987150000000042</c:v>
                </c:pt>
                <c:pt idx="7308">
                  <c:v>41.591120000000046</c:v>
                </c:pt>
                <c:pt idx="7309">
                  <c:v>41.234340000000032</c:v>
                </c:pt>
                <c:pt idx="7310">
                  <c:v>43.246579999999994</c:v>
                </c:pt>
                <c:pt idx="7311">
                  <c:v>42.507200000000012</c:v>
                </c:pt>
                <c:pt idx="7312">
                  <c:v>39.132870000000025</c:v>
                </c:pt>
                <c:pt idx="7313">
                  <c:v>40.582240000000013</c:v>
                </c:pt>
                <c:pt idx="7314">
                  <c:v>43.050319999999999</c:v>
                </c:pt>
                <c:pt idx="7315">
                  <c:v>44.54952000000003</c:v>
                </c:pt>
                <c:pt idx="7316">
                  <c:v>44.020650000000046</c:v>
                </c:pt>
                <c:pt idx="7317">
                  <c:v>42.944330000000036</c:v>
                </c:pt>
                <c:pt idx="7318">
                  <c:v>42.755460000000028</c:v>
                </c:pt>
                <c:pt idx="7319">
                  <c:v>41.863430000000051</c:v>
                </c:pt>
                <c:pt idx="7320">
                  <c:v>42.035200000000032</c:v>
                </c:pt>
                <c:pt idx="7321">
                  <c:v>42.59704000000005</c:v>
                </c:pt>
                <c:pt idx="7322">
                  <c:v>41.462180000000046</c:v>
                </c:pt>
                <c:pt idx="7323">
                  <c:v>42.938320000000033</c:v>
                </c:pt>
                <c:pt idx="7324">
                  <c:v>41.97950000000003</c:v>
                </c:pt>
                <c:pt idx="7325">
                  <c:v>42.287959999999998</c:v>
                </c:pt>
                <c:pt idx="7326">
                  <c:v>40.059600000000046</c:v>
                </c:pt>
                <c:pt idx="7327">
                  <c:v>41.396569999999997</c:v>
                </c:pt>
                <c:pt idx="7328">
                  <c:v>42.787160000000029</c:v>
                </c:pt>
                <c:pt idx="7329">
                  <c:v>46.574900000000014</c:v>
                </c:pt>
                <c:pt idx="7330">
                  <c:v>42.631650000000036</c:v>
                </c:pt>
                <c:pt idx="7331">
                  <c:v>42.585440000000006</c:v>
                </c:pt>
                <c:pt idx="7332">
                  <c:v>44.393150000000048</c:v>
                </c:pt>
                <c:pt idx="7333">
                  <c:v>43.307730000000049</c:v>
                </c:pt>
                <c:pt idx="7334">
                  <c:v>43.685000000000002</c:v>
                </c:pt>
                <c:pt idx="7335">
                  <c:v>44.383140000000026</c:v>
                </c:pt>
                <c:pt idx="7336">
                  <c:v>38.262080000000026</c:v>
                </c:pt>
                <c:pt idx="7337">
                  <c:v>39.901120000000049</c:v>
                </c:pt>
                <c:pt idx="7338">
                  <c:v>45.861140000000034</c:v>
                </c:pt>
                <c:pt idx="7339">
                  <c:v>43.676630000000046</c:v>
                </c:pt>
                <c:pt idx="7340">
                  <c:v>44.941580000000044</c:v>
                </c:pt>
                <c:pt idx="7341">
                  <c:v>42.389949999999999</c:v>
                </c:pt>
                <c:pt idx="7342">
                  <c:v>44.11712</c:v>
                </c:pt>
                <c:pt idx="7343">
                  <c:v>42.406300000000044</c:v>
                </c:pt>
                <c:pt idx="7344">
                  <c:v>42.54928000000001</c:v>
                </c:pt>
                <c:pt idx="7345">
                  <c:v>43.862630000000024</c:v>
                </c:pt>
                <c:pt idx="7346">
                  <c:v>44.160030000000006</c:v>
                </c:pt>
                <c:pt idx="7347">
                  <c:v>43.799040000000048</c:v>
                </c:pt>
                <c:pt idx="7348">
                  <c:v>43.566340000000025</c:v>
                </c:pt>
                <c:pt idx="7349">
                  <c:v>43.008260000000007</c:v>
                </c:pt>
                <c:pt idx="7350">
                  <c:v>41.225369999999998</c:v>
                </c:pt>
                <c:pt idx="7351">
                  <c:v>42.848299999999995</c:v>
                </c:pt>
                <c:pt idx="7352">
                  <c:v>43.405500000000018</c:v>
                </c:pt>
                <c:pt idx="7353">
                  <c:v>47.604399999999998</c:v>
                </c:pt>
                <c:pt idx="7354">
                  <c:v>44.370450000000005</c:v>
                </c:pt>
                <c:pt idx="7355">
                  <c:v>44.885700000000043</c:v>
                </c:pt>
                <c:pt idx="7356">
                  <c:v>45.153400000000033</c:v>
                </c:pt>
                <c:pt idx="7357">
                  <c:v>42.954920000000016</c:v>
                </c:pt>
                <c:pt idx="7358">
                  <c:v>41.667470000000037</c:v>
                </c:pt>
                <c:pt idx="7359">
                  <c:v>44.356740000000002</c:v>
                </c:pt>
                <c:pt idx="7360">
                  <c:v>38.674950000000024</c:v>
                </c:pt>
                <c:pt idx="7361">
                  <c:v>40.58752000000004</c:v>
                </c:pt>
                <c:pt idx="7362">
                  <c:v>44.388239999999996</c:v>
                </c:pt>
                <c:pt idx="7363">
                  <c:v>44.193170000000009</c:v>
                </c:pt>
                <c:pt idx="7364">
                  <c:v>44.133230000000026</c:v>
                </c:pt>
                <c:pt idx="7365">
                  <c:v>41.079679999999996</c:v>
                </c:pt>
                <c:pt idx="7366">
                  <c:v>43.558950000000038</c:v>
                </c:pt>
                <c:pt idx="7367">
                  <c:v>41.25060000000002</c:v>
                </c:pt>
                <c:pt idx="7368">
                  <c:v>42.191370000000006</c:v>
                </c:pt>
                <c:pt idx="7369">
                  <c:v>43.012300000000039</c:v>
                </c:pt>
                <c:pt idx="7370">
                  <c:v>42.14425</c:v>
                </c:pt>
                <c:pt idx="7371">
                  <c:v>43.682240000000036</c:v>
                </c:pt>
                <c:pt idx="7372">
                  <c:v>44.355740000000026</c:v>
                </c:pt>
                <c:pt idx="7373">
                  <c:v>43.252070000000003</c:v>
                </c:pt>
                <c:pt idx="7374">
                  <c:v>42.306900000000041</c:v>
                </c:pt>
                <c:pt idx="7375">
                  <c:v>43.751100000000008</c:v>
                </c:pt>
                <c:pt idx="7376">
                  <c:v>44.79385000000002</c:v>
                </c:pt>
                <c:pt idx="7377">
                  <c:v>46.946860000000015</c:v>
                </c:pt>
                <c:pt idx="7378">
                  <c:v>47.02940000000001</c:v>
                </c:pt>
                <c:pt idx="7379">
                  <c:v>44.857349999999997</c:v>
                </c:pt>
                <c:pt idx="7380">
                  <c:v>44.87124</c:v>
                </c:pt>
                <c:pt idx="7381">
                  <c:v>43.917349999999999</c:v>
                </c:pt>
                <c:pt idx="7382">
                  <c:v>43.782340000000033</c:v>
                </c:pt>
                <c:pt idx="7383">
                  <c:v>41.285900000000026</c:v>
                </c:pt>
                <c:pt idx="7384">
                  <c:v>39.230800000000045</c:v>
                </c:pt>
                <c:pt idx="7385">
                  <c:v>41.074000000000012</c:v>
                </c:pt>
                <c:pt idx="7386">
                  <c:v>43.24150000000003</c:v>
                </c:pt>
                <c:pt idx="7387">
                  <c:v>47.495540000000005</c:v>
                </c:pt>
                <c:pt idx="7388">
                  <c:v>44.543420000000026</c:v>
                </c:pt>
                <c:pt idx="7389">
                  <c:v>42.349420000000009</c:v>
                </c:pt>
                <c:pt idx="7390">
                  <c:v>43.779170000000022</c:v>
                </c:pt>
                <c:pt idx="7391">
                  <c:v>43.292439999999999</c:v>
                </c:pt>
                <c:pt idx="7392">
                  <c:v>43.51382000000001</c:v>
                </c:pt>
                <c:pt idx="7393">
                  <c:v>44.011300000000006</c:v>
                </c:pt>
                <c:pt idx="7394">
                  <c:v>44.185750000000041</c:v>
                </c:pt>
                <c:pt idx="7395">
                  <c:v>44.030020000000036</c:v>
                </c:pt>
                <c:pt idx="7396">
                  <c:v>43.922240000000045</c:v>
                </c:pt>
                <c:pt idx="7397">
                  <c:v>42.941600000000051</c:v>
                </c:pt>
                <c:pt idx="7398">
                  <c:v>41.13250000000005</c:v>
                </c:pt>
                <c:pt idx="7399">
                  <c:v>41.387660000000039</c:v>
                </c:pt>
                <c:pt idx="7400">
                  <c:v>42.624660000000006</c:v>
                </c:pt>
                <c:pt idx="7401">
                  <c:v>44.054900000000032</c:v>
                </c:pt>
                <c:pt idx="7402">
                  <c:v>43.972770000000025</c:v>
                </c:pt>
                <c:pt idx="7403">
                  <c:v>43.889030000000048</c:v>
                </c:pt>
                <c:pt idx="7404">
                  <c:v>43.258970000000033</c:v>
                </c:pt>
                <c:pt idx="7405">
                  <c:v>43.26705000000004</c:v>
                </c:pt>
                <c:pt idx="7406">
                  <c:v>42.519920000000013</c:v>
                </c:pt>
                <c:pt idx="7407">
                  <c:v>41.299900000000036</c:v>
                </c:pt>
                <c:pt idx="7408">
                  <c:v>40.253100000000018</c:v>
                </c:pt>
                <c:pt idx="7409">
                  <c:v>40.831299999999999</c:v>
                </c:pt>
                <c:pt idx="7410">
                  <c:v>42.024650000000008</c:v>
                </c:pt>
                <c:pt idx="7411">
                  <c:v>44.48150000000004</c:v>
                </c:pt>
                <c:pt idx="7412">
                  <c:v>44.563600000000008</c:v>
                </c:pt>
                <c:pt idx="7413">
                  <c:v>42.59304000000003</c:v>
                </c:pt>
                <c:pt idx="7414">
                  <c:v>42.414850000000001</c:v>
                </c:pt>
                <c:pt idx="7415">
                  <c:v>44.026540000000011</c:v>
                </c:pt>
                <c:pt idx="7416">
                  <c:v>44.81110000000001</c:v>
                </c:pt>
                <c:pt idx="7417">
                  <c:v>43.025350000000003</c:v>
                </c:pt>
                <c:pt idx="7418">
                  <c:v>45.061149999999998</c:v>
                </c:pt>
                <c:pt idx="7419">
                  <c:v>45.329340000000002</c:v>
                </c:pt>
                <c:pt idx="7420">
                  <c:v>45.349400000000003</c:v>
                </c:pt>
                <c:pt idx="7421">
                  <c:v>44.94064000000003</c:v>
                </c:pt>
                <c:pt idx="7422">
                  <c:v>41.71472</c:v>
                </c:pt>
                <c:pt idx="7423">
                  <c:v>44.023580000000038</c:v>
                </c:pt>
                <c:pt idx="7424">
                  <c:v>46.216060000000027</c:v>
                </c:pt>
                <c:pt idx="7425">
                  <c:v>49.993300000000033</c:v>
                </c:pt>
                <c:pt idx="7426">
                  <c:v>47.983000000000004</c:v>
                </c:pt>
                <c:pt idx="7427">
                  <c:v>45.899800000000027</c:v>
                </c:pt>
                <c:pt idx="7428">
                  <c:v>47.193660000000023</c:v>
                </c:pt>
                <c:pt idx="7429">
                  <c:v>47.278400000000033</c:v>
                </c:pt>
                <c:pt idx="7430">
                  <c:v>47.7697</c:v>
                </c:pt>
                <c:pt idx="7431">
                  <c:v>46.992760000000033</c:v>
                </c:pt>
                <c:pt idx="7432">
                  <c:v>42.136470000000031</c:v>
                </c:pt>
                <c:pt idx="7433">
                  <c:v>46.745020000000011</c:v>
                </c:pt>
                <c:pt idx="7434">
                  <c:v>46.656000000000006</c:v>
                </c:pt>
                <c:pt idx="7435">
                  <c:v>48.601280000000031</c:v>
                </c:pt>
                <c:pt idx="7436">
                  <c:v>48.886320000000012</c:v>
                </c:pt>
                <c:pt idx="7437">
                  <c:v>46.819100000000049</c:v>
                </c:pt>
                <c:pt idx="7438">
                  <c:v>47.369529999999997</c:v>
                </c:pt>
                <c:pt idx="7439">
                  <c:v>48.204980000000035</c:v>
                </c:pt>
                <c:pt idx="7440">
                  <c:v>47.604880000000037</c:v>
                </c:pt>
                <c:pt idx="7441">
                  <c:v>47.098839999999996</c:v>
                </c:pt>
                <c:pt idx="7442">
                  <c:v>48.078580000000045</c:v>
                </c:pt>
                <c:pt idx="7443">
                  <c:v>48.090599999999995</c:v>
                </c:pt>
                <c:pt idx="7444">
                  <c:v>48.441220000000044</c:v>
                </c:pt>
                <c:pt idx="7445">
                  <c:v>47.41393000000005</c:v>
                </c:pt>
                <c:pt idx="7446">
                  <c:v>43.283350000000041</c:v>
                </c:pt>
                <c:pt idx="7447">
                  <c:v>47.698540000000037</c:v>
                </c:pt>
                <c:pt idx="7448">
                  <c:v>48.999700000000018</c:v>
                </c:pt>
                <c:pt idx="7449">
                  <c:v>50.113060000000019</c:v>
                </c:pt>
                <c:pt idx="7450">
                  <c:v>49.518820000000005</c:v>
                </c:pt>
                <c:pt idx="7451">
                  <c:v>48.996849999999995</c:v>
                </c:pt>
                <c:pt idx="7452">
                  <c:v>48.14730000000003</c:v>
                </c:pt>
                <c:pt idx="7453">
                  <c:v>46.117600000000039</c:v>
                </c:pt>
                <c:pt idx="7454">
                  <c:v>46.489770000000021</c:v>
                </c:pt>
                <c:pt idx="7455">
                  <c:v>48.019830000000013</c:v>
                </c:pt>
                <c:pt idx="7456">
                  <c:v>43.531949999999995</c:v>
                </c:pt>
                <c:pt idx="7457">
                  <c:v>47.524600000000021</c:v>
                </c:pt>
                <c:pt idx="7458">
                  <c:v>47.614980000000003</c:v>
                </c:pt>
                <c:pt idx="7459">
                  <c:v>46.077420000000018</c:v>
                </c:pt>
                <c:pt idx="7460">
                  <c:v>46.872200000000021</c:v>
                </c:pt>
                <c:pt idx="7461">
                  <c:v>46.98090000000002</c:v>
                </c:pt>
                <c:pt idx="7462">
                  <c:v>45.002070000000003</c:v>
                </c:pt>
                <c:pt idx="7463">
                  <c:v>45.969930000000033</c:v>
                </c:pt>
                <c:pt idx="7464">
                  <c:v>45.515500000000031</c:v>
                </c:pt>
                <c:pt idx="7465">
                  <c:v>45.445120000000031</c:v>
                </c:pt>
                <c:pt idx="7466">
                  <c:v>47.264640000000043</c:v>
                </c:pt>
                <c:pt idx="7467">
                  <c:v>47.619600000000048</c:v>
                </c:pt>
                <c:pt idx="7468">
                  <c:v>46.226560000000006</c:v>
                </c:pt>
                <c:pt idx="7469">
                  <c:v>48.010739999999998</c:v>
                </c:pt>
                <c:pt idx="7470">
                  <c:v>40.512540000000001</c:v>
                </c:pt>
                <c:pt idx="7471">
                  <c:v>49.246120000000019</c:v>
                </c:pt>
                <c:pt idx="7472">
                  <c:v>47.206569999999999</c:v>
                </c:pt>
                <c:pt idx="7473">
                  <c:v>47.23520000000002</c:v>
                </c:pt>
                <c:pt idx="7474">
                  <c:v>48.147450000000049</c:v>
                </c:pt>
                <c:pt idx="7475">
                  <c:v>48.058220000000006</c:v>
                </c:pt>
                <c:pt idx="7476">
                  <c:v>45.976300000000037</c:v>
                </c:pt>
                <c:pt idx="7477">
                  <c:v>45.375820000000033</c:v>
                </c:pt>
                <c:pt idx="7478">
                  <c:v>46.17034000000001</c:v>
                </c:pt>
                <c:pt idx="7479">
                  <c:v>46.831600000000037</c:v>
                </c:pt>
                <c:pt idx="7480">
                  <c:v>40.823800000000006</c:v>
                </c:pt>
                <c:pt idx="7481">
                  <c:v>48.42530000000005</c:v>
                </c:pt>
                <c:pt idx="7482">
                  <c:v>46.209950000000049</c:v>
                </c:pt>
                <c:pt idx="7483">
                  <c:v>49.037440000000004</c:v>
                </c:pt>
                <c:pt idx="7484">
                  <c:v>45.772360000000049</c:v>
                </c:pt>
                <c:pt idx="7485">
                  <c:v>45.84802000000002</c:v>
                </c:pt>
                <c:pt idx="7486">
                  <c:v>45.547880000000021</c:v>
                </c:pt>
                <c:pt idx="7487">
                  <c:v>45.241360000000043</c:v>
                </c:pt>
                <c:pt idx="7488">
                  <c:v>45.820250000000044</c:v>
                </c:pt>
                <c:pt idx="7489">
                  <c:v>45.563559999999995</c:v>
                </c:pt>
                <c:pt idx="7490">
                  <c:v>45.123250000000041</c:v>
                </c:pt>
                <c:pt idx="7491">
                  <c:v>45.446619999999996</c:v>
                </c:pt>
                <c:pt idx="7492">
                  <c:v>44.689570000000003</c:v>
                </c:pt>
                <c:pt idx="7493">
                  <c:v>44.459130000000016</c:v>
                </c:pt>
                <c:pt idx="7494">
                  <c:v>39.674130000000048</c:v>
                </c:pt>
                <c:pt idx="7495">
                  <c:v>41.834920000000011</c:v>
                </c:pt>
                <c:pt idx="7496">
                  <c:v>43.836820000000046</c:v>
                </c:pt>
                <c:pt idx="7497">
                  <c:v>44.281120000000044</c:v>
                </c:pt>
                <c:pt idx="7498">
                  <c:v>44.50323000000003</c:v>
                </c:pt>
                <c:pt idx="7499">
                  <c:v>43.934630000000027</c:v>
                </c:pt>
                <c:pt idx="7500">
                  <c:v>42.802360000000022</c:v>
                </c:pt>
                <c:pt idx="7501">
                  <c:v>44.301050000000032</c:v>
                </c:pt>
                <c:pt idx="7502">
                  <c:v>43.512380000000007</c:v>
                </c:pt>
                <c:pt idx="7503">
                  <c:v>41.298670000000016</c:v>
                </c:pt>
                <c:pt idx="7504">
                  <c:v>35.619230000000016</c:v>
                </c:pt>
                <c:pt idx="7505">
                  <c:v>39.530660000000012</c:v>
                </c:pt>
                <c:pt idx="7506">
                  <c:v>40.58883000000003</c:v>
                </c:pt>
                <c:pt idx="7507">
                  <c:v>42.025779999999997</c:v>
                </c:pt>
                <c:pt idx="7508">
                  <c:v>41.15500000000003</c:v>
                </c:pt>
                <c:pt idx="7509">
                  <c:v>40.336760000000027</c:v>
                </c:pt>
                <c:pt idx="7510">
                  <c:v>40.437860000000001</c:v>
                </c:pt>
                <c:pt idx="7511">
                  <c:v>40.571619999999996</c:v>
                </c:pt>
                <c:pt idx="7512">
                  <c:v>39.599360000000047</c:v>
                </c:pt>
                <c:pt idx="7513">
                  <c:v>40.037800000000004</c:v>
                </c:pt>
                <c:pt idx="7514">
                  <c:v>40.438840000000027</c:v>
                </c:pt>
                <c:pt idx="7515">
                  <c:v>40.097680000000025</c:v>
                </c:pt>
                <c:pt idx="7516">
                  <c:v>40.204949999999997</c:v>
                </c:pt>
                <c:pt idx="7517">
                  <c:v>39.701960000000042</c:v>
                </c:pt>
                <c:pt idx="7518">
                  <c:v>36.418080000000032</c:v>
                </c:pt>
                <c:pt idx="7519">
                  <c:v>38.347470000000044</c:v>
                </c:pt>
                <c:pt idx="7520">
                  <c:v>40.921960000000013</c:v>
                </c:pt>
                <c:pt idx="7521">
                  <c:v>41.169800000000009</c:v>
                </c:pt>
                <c:pt idx="7522">
                  <c:v>41.164150000000006</c:v>
                </c:pt>
                <c:pt idx="7523">
                  <c:v>40.49902000000003</c:v>
                </c:pt>
                <c:pt idx="7524">
                  <c:v>40.217800000000011</c:v>
                </c:pt>
                <c:pt idx="7525">
                  <c:v>40.958060000000046</c:v>
                </c:pt>
                <c:pt idx="7526">
                  <c:v>41.411920000000009</c:v>
                </c:pt>
                <c:pt idx="7527">
                  <c:v>40.822200000000009</c:v>
                </c:pt>
                <c:pt idx="7528">
                  <c:v>36.233640000000037</c:v>
                </c:pt>
                <c:pt idx="7529">
                  <c:v>40.860470000000021</c:v>
                </c:pt>
                <c:pt idx="7530">
                  <c:v>40.707240000000013</c:v>
                </c:pt>
                <c:pt idx="7531">
                  <c:v>41.70428000000004</c:v>
                </c:pt>
                <c:pt idx="7532">
                  <c:v>41.879700000000014</c:v>
                </c:pt>
                <c:pt idx="7533">
                  <c:v>39.665430000000015</c:v>
                </c:pt>
                <c:pt idx="7534">
                  <c:v>40.885130000000004</c:v>
                </c:pt>
                <c:pt idx="7535">
                  <c:v>38.752160000000003</c:v>
                </c:pt>
                <c:pt idx="7536">
                  <c:v>39.489530000000002</c:v>
                </c:pt>
                <c:pt idx="7537">
                  <c:v>38.714230000000043</c:v>
                </c:pt>
                <c:pt idx="7538">
                  <c:v>40.630600000000015</c:v>
                </c:pt>
                <c:pt idx="7539">
                  <c:v>39.169200000000046</c:v>
                </c:pt>
                <c:pt idx="7540">
                  <c:v>39.317650000000015</c:v>
                </c:pt>
                <c:pt idx="7541">
                  <c:v>39.405660000000012</c:v>
                </c:pt>
                <c:pt idx="7542">
                  <c:v>38.214800000000025</c:v>
                </c:pt>
                <c:pt idx="7543">
                  <c:v>38.943320000000028</c:v>
                </c:pt>
                <c:pt idx="7544">
                  <c:v>40.543820000000039</c:v>
                </c:pt>
                <c:pt idx="7545">
                  <c:v>45.351830000000007</c:v>
                </c:pt>
                <c:pt idx="7546">
                  <c:v>41.305470000000014</c:v>
                </c:pt>
                <c:pt idx="7547">
                  <c:v>41.224880000000041</c:v>
                </c:pt>
                <c:pt idx="7548">
                  <c:v>40.485130000000026</c:v>
                </c:pt>
                <c:pt idx="7549">
                  <c:v>39.542259999999999</c:v>
                </c:pt>
                <c:pt idx="7550">
                  <c:v>39.441500000000019</c:v>
                </c:pt>
                <c:pt idx="7551">
                  <c:v>37.890000000000043</c:v>
                </c:pt>
                <c:pt idx="7552">
                  <c:v>35.801020000000051</c:v>
                </c:pt>
                <c:pt idx="7553">
                  <c:v>37.251640000000009</c:v>
                </c:pt>
                <c:pt idx="7554">
                  <c:v>38.475120000000004</c:v>
                </c:pt>
                <c:pt idx="7555">
                  <c:v>40.368400000000008</c:v>
                </c:pt>
                <c:pt idx="7556">
                  <c:v>39.779700000000048</c:v>
                </c:pt>
                <c:pt idx="7557">
                  <c:v>38.800319999999999</c:v>
                </c:pt>
                <c:pt idx="7558">
                  <c:v>39.189170000000047</c:v>
                </c:pt>
                <c:pt idx="7559">
                  <c:v>39.322660000000042</c:v>
                </c:pt>
                <c:pt idx="7560">
                  <c:v>39.426480000000026</c:v>
                </c:pt>
                <c:pt idx="7561">
                  <c:v>39.666800000000023</c:v>
                </c:pt>
                <c:pt idx="7562">
                  <c:v>39.888540000000035</c:v>
                </c:pt>
                <c:pt idx="7563">
                  <c:v>40.368620000000021</c:v>
                </c:pt>
                <c:pt idx="7564">
                  <c:v>40.763850000000048</c:v>
                </c:pt>
                <c:pt idx="7565">
                  <c:v>40.894770000000051</c:v>
                </c:pt>
                <c:pt idx="7566">
                  <c:v>39.0625</c:v>
                </c:pt>
                <c:pt idx="7567">
                  <c:v>39.914850000000001</c:v>
                </c:pt>
                <c:pt idx="7568">
                  <c:v>41.599270000000047</c:v>
                </c:pt>
                <c:pt idx="7569">
                  <c:v>43.02493000000004</c:v>
                </c:pt>
                <c:pt idx="7570">
                  <c:v>43.012400000000014</c:v>
                </c:pt>
                <c:pt idx="7571">
                  <c:v>41.343130000000031</c:v>
                </c:pt>
                <c:pt idx="7572">
                  <c:v>41.839300000000037</c:v>
                </c:pt>
                <c:pt idx="7573">
                  <c:v>41.892269999999996</c:v>
                </c:pt>
                <c:pt idx="7574">
                  <c:v>42.083300000000008</c:v>
                </c:pt>
                <c:pt idx="7575">
                  <c:v>41.737570000000005</c:v>
                </c:pt>
                <c:pt idx="7576">
                  <c:v>39.620020000000011</c:v>
                </c:pt>
                <c:pt idx="7577">
                  <c:v>40.108580000000018</c:v>
                </c:pt>
                <c:pt idx="7578">
                  <c:v>41.151270000000011</c:v>
                </c:pt>
                <c:pt idx="7579">
                  <c:v>43.333830000000034</c:v>
                </c:pt>
                <c:pt idx="7580">
                  <c:v>44.382380000000012</c:v>
                </c:pt>
                <c:pt idx="7581">
                  <c:v>41.084440000000029</c:v>
                </c:pt>
                <c:pt idx="7582">
                  <c:v>41.421080000000018</c:v>
                </c:pt>
                <c:pt idx="7583">
                  <c:v>41.064750000000004</c:v>
                </c:pt>
                <c:pt idx="7584">
                  <c:v>41.858500000000049</c:v>
                </c:pt>
                <c:pt idx="7585">
                  <c:v>41.789400000000001</c:v>
                </c:pt>
                <c:pt idx="7586">
                  <c:v>42.059700000000021</c:v>
                </c:pt>
                <c:pt idx="7587">
                  <c:v>42.104939999999999</c:v>
                </c:pt>
                <c:pt idx="7588">
                  <c:v>42.294430000000034</c:v>
                </c:pt>
                <c:pt idx="7589">
                  <c:v>41.755430000000047</c:v>
                </c:pt>
                <c:pt idx="7590">
                  <c:v>40.858120000000042</c:v>
                </c:pt>
                <c:pt idx="7591">
                  <c:v>41.37620000000004</c:v>
                </c:pt>
                <c:pt idx="7592">
                  <c:v>41.820030000000031</c:v>
                </c:pt>
                <c:pt idx="7593">
                  <c:v>44.153620000000046</c:v>
                </c:pt>
                <c:pt idx="7594">
                  <c:v>47.217340000000036</c:v>
                </c:pt>
                <c:pt idx="7595">
                  <c:v>42.993250000000046</c:v>
                </c:pt>
                <c:pt idx="7596">
                  <c:v>42.984030000000018</c:v>
                </c:pt>
                <c:pt idx="7597">
                  <c:v>43.245720000000006</c:v>
                </c:pt>
                <c:pt idx="7598">
                  <c:v>42.216360000000009</c:v>
                </c:pt>
                <c:pt idx="7599">
                  <c:v>40.398680000000013</c:v>
                </c:pt>
                <c:pt idx="7600">
                  <c:v>38.990530000000035</c:v>
                </c:pt>
                <c:pt idx="7601">
                  <c:v>39.91393000000005</c:v>
                </c:pt>
                <c:pt idx="7602">
                  <c:v>41.05197000000004</c:v>
                </c:pt>
                <c:pt idx="7603">
                  <c:v>42.855520000000013</c:v>
                </c:pt>
                <c:pt idx="7604">
                  <c:v>43.041160000000048</c:v>
                </c:pt>
                <c:pt idx="7605">
                  <c:v>42.688800000000015</c:v>
                </c:pt>
                <c:pt idx="7606">
                  <c:v>42.608640000000037</c:v>
                </c:pt>
                <c:pt idx="7607">
                  <c:v>42.820150000000012</c:v>
                </c:pt>
                <c:pt idx="7608">
                  <c:v>42.514300000000048</c:v>
                </c:pt>
                <c:pt idx="7609">
                  <c:v>42.024470000000008</c:v>
                </c:pt>
                <c:pt idx="7610">
                  <c:v>42.534700000000043</c:v>
                </c:pt>
                <c:pt idx="7611">
                  <c:v>41.789030000000025</c:v>
                </c:pt>
                <c:pt idx="7612">
                  <c:v>42.986170000000016</c:v>
                </c:pt>
                <c:pt idx="7613">
                  <c:v>42.287400000000048</c:v>
                </c:pt>
                <c:pt idx="7614">
                  <c:v>40.975459999999998</c:v>
                </c:pt>
                <c:pt idx="7615">
                  <c:v>41.319330000000036</c:v>
                </c:pt>
                <c:pt idx="7616">
                  <c:v>41.622700000000009</c:v>
                </c:pt>
                <c:pt idx="7617">
                  <c:v>42.154380000000003</c:v>
                </c:pt>
                <c:pt idx="7618">
                  <c:v>42.68127000000004</c:v>
                </c:pt>
                <c:pt idx="7619">
                  <c:v>42.142400000000009</c:v>
                </c:pt>
                <c:pt idx="7620">
                  <c:v>41.924920000000043</c:v>
                </c:pt>
                <c:pt idx="7621">
                  <c:v>41.314600000000041</c:v>
                </c:pt>
                <c:pt idx="7622">
                  <c:v>41.857630000000029</c:v>
                </c:pt>
                <c:pt idx="7623">
                  <c:v>40.86710000000005</c:v>
                </c:pt>
                <c:pt idx="7624">
                  <c:v>39.908260000000041</c:v>
                </c:pt>
                <c:pt idx="7625">
                  <c:v>40.388599999999997</c:v>
                </c:pt>
                <c:pt idx="7626">
                  <c:v>40.824850000000026</c:v>
                </c:pt>
                <c:pt idx="7627">
                  <c:v>41.63050000000004</c:v>
                </c:pt>
                <c:pt idx="7628">
                  <c:v>42.613060000000019</c:v>
                </c:pt>
                <c:pt idx="7629">
                  <c:v>41.881830000000036</c:v>
                </c:pt>
                <c:pt idx="7630">
                  <c:v>41.926540000000045</c:v>
                </c:pt>
                <c:pt idx="7631">
                  <c:v>42.425800000000038</c:v>
                </c:pt>
                <c:pt idx="7632">
                  <c:v>42.482780000000048</c:v>
                </c:pt>
                <c:pt idx="7633">
                  <c:v>42.938070000000039</c:v>
                </c:pt>
                <c:pt idx="7634">
                  <c:v>42.213000000000022</c:v>
                </c:pt>
                <c:pt idx="7635">
                  <c:v>42.221730000000036</c:v>
                </c:pt>
                <c:pt idx="7636">
                  <c:v>42.457030000000032</c:v>
                </c:pt>
                <c:pt idx="7637">
                  <c:v>42.494380000000035</c:v>
                </c:pt>
                <c:pt idx="7638">
                  <c:v>41.903160000000014</c:v>
                </c:pt>
                <c:pt idx="7639">
                  <c:v>42.363900000000001</c:v>
                </c:pt>
                <c:pt idx="7640">
                  <c:v>42.764830000000018</c:v>
                </c:pt>
                <c:pt idx="7641">
                  <c:v>43.28630000000004</c:v>
                </c:pt>
                <c:pt idx="7642">
                  <c:v>44.513900000000035</c:v>
                </c:pt>
                <c:pt idx="7643">
                  <c:v>43.753320000000031</c:v>
                </c:pt>
                <c:pt idx="7644">
                  <c:v>43.782100000000014</c:v>
                </c:pt>
                <c:pt idx="7645">
                  <c:v>44.26284000000004</c:v>
                </c:pt>
                <c:pt idx="7646">
                  <c:v>43.472700000000032</c:v>
                </c:pt>
                <c:pt idx="7647">
                  <c:v>43.720540000000028</c:v>
                </c:pt>
                <c:pt idx="7648">
                  <c:v>42.196799999999996</c:v>
                </c:pt>
                <c:pt idx="7649">
                  <c:v>42.692740000000015</c:v>
                </c:pt>
                <c:pt idx="7650">
                  <c:v>43.102750000000015</c:v>
                </c:pt>
                <c:pt idx="7651">
                  <c:v>44.363600000000019</c:v>
                </c:pt>
                <c:pt idx="7652">
                  <c:v>44.889520000000005</c:v>
                </c:pt>
                <c:pt idx="7653">
                  <c:v>44.483270000000005</c:v>
                </c:pt>
                <c:pt idx="7654">
                  <c:v>43.877800000000036</c:v>
                </c:pt>
                <c:pt idx="7655">
                  <c:v>44.731320000000039</c:v>
                </c:pt>
                <c:pt idx="7656">
                  <c:v>45.374320000000012</c:v>
                </c:pt>
                <c:pt idx="7657">
                  <c:v>45.516050000000007</c:v>
                </c:pt>
                <c:pt idx="7658">
                  <c:v>45.360220000000027</c:v>
                </c:pt>
                <c:pt idx="7659">
                  <c:v>44.67706000000004</c:v>
                </c:pt>
                <c:pt idx="7660">
                  <c:v>44.639550000000042</c:v>
                </c:pt>
                <c:pt idx="7661">
                  <c:v>45.768950000000018</c:v>
                </c:pt>
                <c:pt idx="7662">
                  <c:v>42.935050000000047</c:v>
                </c:pt>
                <c:pt idx="7663">
                  <c:v>43.902760000000001</c:v>
                </c:pt>
                <c:pt idx="7664">
                  <c:v>44.557980000000043</c:v>
                </c:pt>
                <c:pt idx="7665">
                  <c:v>45.660270000000025</c:v>
                </c:pt>
                <c:pt idx="7666">
                  <c:v>45.465020000000038</c:v>
                </c:pt>
                <c:pt idx="7667">
                  <c:v>45.662100000000009</c:v>
                </c:pt>
                <c:pt idx="7668">
                  <c:v>45.923580000000015</c:v>
                </c:pt>
                <c:pt idx="7669">
                  <c:v>44.855999999999995</c:v>
                </c:pt>
                <c:pt idx="7670">
                  <c:v>45.288350000000037</c:v>
                </c:pt>
                <c:pt idx="7671">
                  <c:v>45.883020000000045</c:v>
                </c:pt>
                <c:pt idx="7672">
                  <c:v>44.077719999999999</c:v>
                </c:pt>
                <c:pt idx="7673">
                  <c:v>44.725760000000037</c:v>
                </c:pt>
                <c:pt idx="7674">
                  <c:v>45.170470000000023</c:v>
                </c:pt>
                <c:pt idx="7675">
                  <c:v>47.380980000000022</c:v>
                </c:pt>
                <c:pt idx="7676">
                  <c:v>46.432280000000048</c:v>
                </c:pt>
                <c:pt idx="7677">
                  <c:v>45.926500000000033</c:v>
                </c:pt>
                <c:pt idx="7678">
                  <c:v>45.768500000000017</c:v>
                </c:pt>
                <c:pt idx="7679">
                  <c:v>45.965050000000019</c:v>
                </c:pt>
                <c:pt idx="7680">
                  <c:v>46.196200000000033</c:v>
                </c:pt>
                <c:pt idx="7681">
                  <c:v>45.797750000000008</c:v>
                </c:pt>
                <c:pt idx="7682">
                  <c:v>47.369259999999997</c:v>
                </c:pt>
                <c:pt idx="7683">
                  <c:v>46.32394000000005</c:v>
                </c:pt>
                <c:pt idx="7684">
                  <c:v>46.650500000000022</c:v>
                </c:pt>
                <c:pt idx="7685">
                  <c:v>47.036740000000009</c:v>
                </c:pt>
                <c:pt idx="7686">
                  <c:v>44.635130000000004</c:v>
                </c:pt>
                <c:pt idx="7687">
                  <c:v>46.006070000000022</c:v>
                </c:pt>
                <c:pt idx="7688">
                  <c:v>46.847920000000045</c:v>
                </c:pt>
                <c:pt idx="7689">
                  <c:v>47.135100000000023</c:v>
                </c:pt>
                <c:pt idx="7690">
                  <c:v>48.501730000000009</c:v>
                </c:pt>
                <c:pt idx="7691">
                  <c:v>47.188170000000014</c:v>
                </c:pt>
                <c:pt idx="7692">
                  <c:v>49.684720000000027</c:v>
                </c:pt>
                <c:pt idx="7693">
                  <c:v>46.77030000000002</c:v>
                </c:pt>
                <c:pt idx="7694">
                  <c:v>45.780570000000012</c:v>
                </c:pt>
                <c:pt idx="7695">
                  <c:v>46.042500000000018</c:v>
                </c:pt>
                <c:pt idx="7696">
                  <c:v>44.514640000000043</c:v>
                </c:pt>
                <c:pt idx="7697">
                  <c:v>46.144560000000013</c:v>
                </c:pt>
                <c:pt idx="7698">
                  <c:v>47.500730000000033</c:v>
                </c:pt>
                <c:pt idx="7699">
                  <c:v>50.585530000000006</c:v>
                </c:pt>
                <c:pt idx="7700">
                  <c:v>49.532460000000015</c:v>
                </c:pt>
                <c:pt idx="7701">
                  <c:v>45.519370000000038</c:v>
                </c:pt>
                <c:pt idx="7702">
                  <c:v>46.574270000000013</c:v>
                </c:pt>
                <c:pt idx="7703">
                  <c:v>43.984120000000019</c:v>
                </c:pt>
                <c:pt idx="7704">
                  <c:v>45.42270000000002</c:v>
                </c:pt>
                <c:pt idx="7705">
                  <c:v>44.692679999999996</c:v>
                </c:pt>
                <c:pt idx="7706">
                  <c:v>46.723870000000034</c:v>
                </c:pt>
                <c:pt idx="7707">
                  <c:v>46.363699999999994</c:v>
                </c:pt>
                <c:pt idx="7708">
                  <c:v>46.636470000000031</c:v>
                </c:pt>
                <c:pt idx="7709">
                  <c:v>46.952140000000043</c:v>
                </c:pt>
                <c:pt idx="7710">
                  <c:v>43.820370000000025</c:v>
                </c:pt>
                <c:pt idx="7711">
                  <c:v>44.173969999999997</c:v>
                </c:pt>
                <c:pt idx="7712">
                  <c:v>45.416930000000036</c:v>
                </c:pt>
                <c:pt idx="7713">
                  <c:v>46.555840000000046</c:v>
                </c:pt>
                <c:pt idx="7714">
                  <c:v>48.277600000000007</c:v>
                </c:pt>
                <c:pt idx="7715">
                  <c:v>43.757069999999999</c:v>
                </c:pt>
                <c:pt idx="7716">
                  <c:v>46.961300000000051</c:v>
                </c:pt>
                <c:pt idx="7717">
                  <c:v>44.662350000000004</c:v>
                </c:pt>
                <c:pt idx="7718">
                  <c:v>44.950649999999996</c:v>
                </c:pt>
                <c:pt idx="7719">
                  <c:v>42.460260000000005</c:v>
                </c:pt>
                <c:pt idx="7720">
                  <c:v>41.559300000000007</c:v>
                </c:pt>
                <c:pt idx="7721">
                  <c:v>42.274320000000046</c:v>
                </c:pt>
                <c:pt idx="7722">
                  <c:v>43.0745</c:v>
                </c:pt>
                <c:pt idx="7723">
                  <c:v>45.462760000000003</c:v>
                </c:pt>
                <c:pt idx="7724">
                  <c:v>47.676199999999994</c:v>
                </c:pt>
                <c:pt idx="7725">
                  <c:v>43.226460000000031</c:v>
                </c:pt>
                <c:pt idx="7726">
                  <c:v>44.131250000000023</c:v>
                </c:pt>
                <c:pt idx="7727">
                  <c:v>43.667349999999999</c:v>
                </c:pt>
                <c:pt idx="7728">
                  <c:v>43.502800000000036</c:v>
                </c:pt>
                <c:pt idx="7729">
                  <c:v>42.843740000000025</c:v>
                </c:pt>
                <c:pt idx="7730">
                  <c:v>42.886900000000026</c:v>
                </c:pt>
                <c:pt idx="7731">
                  <c:v>43.132930000000044</c:v>
                </c:pt>
                <c:pt idx="7732">
                  <c:v>42.74526000000003</c:v>
                </c:pt>
                <c:pt idx="7733">
                  <c:v>43.179220000000043</c:v>
                </c:pt>
                <c:pt idx="7734">
                  <c:v>40.653470000000027</c:v>
                </c:pt>
                <c:pt idx="7735">
                  <c:v>41.009900000000016</c:v>
                </c:pt>
                <c:pt idx="7736">
                  <c:v>41.407300000000021</c:v>
                </c:pt>
                <c:pt idx="7737">
                  <c:v>41.84722000000005</c:v>
                </c:pt>
                <c:pt idx="7738">
                  <c:v>42.724330000000009</c:v>
                </c:pt>
                <c:pt idx="7739">
                  <c:v>41.533500000000004</c:v>
                </c:pt>
                <c:pt idx="7740">
                  <c:v>41.364920000000041</c:v>
                </c:pt>
                <c:pt idx="7741">
                  <c:v>41.381040000000041</c:v>
                </c:pt>
                <c:pt idx="7742">
                  <c:v>40.927099999999996</c:v>
                </c:pt>
                <c:pt idx="7743">
                  <c:v>40.217160000000035</c:v>
                </c:pt>
                <c:pt idx="7744">
                  <c:v>38.48780000000005</c:v>
                </c:pt>
                <c:pt idx="7745">
                  <c:v>39.022700000000043</c:v>
                </c:pt>
                <c:pt idx="7746">
                  <c:v>39.752830000000017</c:v>
                </c:pt>
                <c:pt idx="7747">
                  <c:v>40.896800000000042</c:v>
                </c:pt>
                <c:pt idx="7748">
                  <c:v>39.819270000000017</c:v>
                </c:pt>
                <c:pt idx="7749">
                  <c:v>38.954000000000008</c:v>
                </c:pt>
                <c:pt idx="7750">
                  <c:v>38.622370000000046</c:v>
                </c:pt>
                <c:pt idx="7751">
                  <c:v>38.495360000000005</c:v>
                </c:pt>
                <c:pt idx="7752">
                  <c:v>38.519920000000013</c:v>
                </c:pt>
                <c:pt idx="7753">
                  <c:v>39.036460000000034</c:v>
                </c:pt>
                <c:pt idx="7754">
                  <c:v>38.586880000000008</c:v>
                </c:pt>
                <c:pt idx="7755">
                  <c:v>38.337500000000034</c:v>
                </c:pt>
                <c:pt idx="7756">
                  <c:v>38.584159999999997</c:v>
                </c:pt>
                <c:pt idx="7757">
                  <c:v>38.329000000000008</c:v>
                </c:pt>
                <c:pt idx="7758">
                  <c:v>37.321650000000034</c:v>
                </c:pt>
                <c:pt idx="7759">
                  <c:v>37.812340000000006</c:v>
                </c:pt>
                <c:pt idx="7760">
                  <c:v>38.080680000000029</c:v>
                </c:pt>
                <c:pt idx="7761">
                  <c:v>39.77493000000004</c:v>
                </c:pt>
                <c:pt idx="7762">
                  <c:v>39.447960000000023</c:v>
                </c:pt>
                <c:pt idx="7763">
                  <c:v>38.270170000000007</c:v>
                </c:pt>
                <c:pt idx="7764">
                  <c:v>39.068840000000023</c:v>
                </c:pt>
                <c:pt idx="7765">
                  <c:v>38.123220000000003</c:v>
                </c:pt>
                <c:pt idx="7766">
                  <c:v>39.507470000000012</c:v>
                </c:pt>
                <c:pt idx="7767">
                  <c:v>38.554300000000012</c:v>
                </c:pt>
                <c:pt idx="7768">
                  <c:v>37.444119999999998</c:v>
                </c:pt>
                <c:pt idx="7769">
                  <c:v>38.062550000000044</c:v>
                </c:pt>
                <c:pt idx="7770">
                  <c:v>38.699880000000007</c:v>
                </c:pt>
                <c:pt idx="7771">
                  <c:v>40.746400000000051</c:v>
                </c:pt>
                <c:pt idx="7772">
                  <c:v>39.829949999999997</c:v>
                </c:pt>
                <c:pt idx="7773">
                  <c:v>39.663300000000049</c:v>
                </c:pt>
                <c:pt idx="7774">
                  <c:v>39.735740000000021</c:v>
                </c:pt>
                <c:pt idx="7775">
                  <c:v>40.02600000000001</c:v>
                </c:pt>
                <c:pt idx="7776">
                  <c:v>40.002280000000042</c:v>
                </c:pt>
                <c:pt idx="7777">
                  <c:v>40.312400000000025</c:v>
                </c:pt>
                <c:pt idx="7778">
                  <c:v>40.631979999999999</c:v>
                </c:pt>
                <c:pt idx="7779">
                  <c:v>40.666530000000023</c:v>
                </c:pt>
                <c:pt idx="7780">
                  <c:v>40.975580000000036</c:v>
                </c:pt>
                <c:pt idx="7781">
                  <c:v>41.330900000000042</c:v>
                </c:pt>
                <c:pt idx="7782">
                  <c:v>39.497029999999995</c:v>
                </c:pt>
                <c:pt idx="7783">
                  <c:v>40.483760000000018</c:v>
                </c:pt>
                <c:pt idx="7784">
                  <c:v>40.858240000000023</c:v>
                </c:pt>
                <c:pt idx="7785">
                  <c:v>43.060720000000003</c:v>
                </c:pt>
                <c:pt idx="7786">
                  <c:v>43.815300000000036</c:v>
                </c:pt>
                <c:pt idx="7787">
                  <c:v>43.630430000000047</c:v>
                </c:pt>
                <c:pt idx="7788">
                  <c:v>44.804300000000012</c:v>
                </c:pt>
                <c:pt idx="7789">
                  <c:v>44.537800000000004</c:v>
                </c:pt>
                <c:pt idx="7790">
                  <c:v>42.370450000000005</c:v>
                </c:pt>
                <c:pt idx="7791">
                  <c:v>41.625050000000044</c:v>
                </c:pt>
                <c:pt idx="7792">
                  <c:v>39.758500000000026</c:v>
                </c:pt>
                <c:pt idx="7793">
                  <c:v>40.897400000000005</c:v>
                </c:pt>
                <c:pt idx="7794">
                  <c:v>43.101650000000006</c:v>
                </c:pt>
                <c:pt idx="7795">
                  <c:v>47.04000000000002</c:v>
                </c:pt>
                <c:pt idx="7796">
                  <c:v>44.245720000000006</c:v>
                </c:pt>
                <c:pt idx="7797">
                  <c:v>42.751670000000047</c:v>
                </c:pt>
                <c:pt idx="7798">
                  <c:v>43.138850000000048</c:v>
                </c:pt>
                <c:pt idx="7799">
                  <c:v>43.228450000000009</c:v>
                </c:pt>
                <c:pt idx="7800">
                  <c:v>43.993740000000003</c:v>
                </c:pt>
                <c:pt idx="7801">
                  <c:v>43.70150000000001</c:v>
                </c:pt>
                <c:pt idx="7802">
                  <c:v>43.143060000000048</c:v>
                </c:pt>
                <c:pt idx="7803">
                  <c:v>44.66622000000001</c:v>
                </c:pt>
                <c:pt idx="7804">
                  <c:v>43.759850000000029</c:v>
                </c:pt>
                <c:pt idx="7805">
                  <c:v>44.039540000000045</c:v>
                </c:pt>
                <c:pt idx="7806">
                  <c:v>40.512100000000032</c:v>
                </c:pt>
                <c:pt idx="7807">
                  <c:v>42.764200000000017</c:v>
                </c:pt>
                <c:pt idx="7808">
                  <c:v>44.74096000000003</c:v>
                </c:pt>
                <c:pt idx="7809">
                  <c:v>47.652370000000019</c:v>
                </c:pt>
                <c:pt idx="7810">
                  <c:v>45.23293000000001</c:v>
                </c:pt>
                <c:pt idx="7811">
                  <c:v>44.419579999999996</c:v>
                </c:pt>
                <c:pt idx="7812">
                  <c:v>43.555100000000039</c:v>
                </c:pt>
                <c:pt idx="7813">
                  <c:v>43.947260000000028</c:v>
                </c:pt>
                <c:pt idx="7814">
                  <c:v>44.234280000000012</c:v>
                </c:pt>
                <c:pt idx="7815">
                  <c:v>44.081479999999999</c:v>
                </c:pt>
                <c:pt idx="7816">
                  <c:v>38.208280000000002</c:v>
                </c:pt>
                <c:pt idx="7817">
                  <c:v>43.709699999999998</c:v>
                </c:pt>
                <c:pt idx="7818">
                  <c:v>44.982600000000048</c:v>
                </c:pt>
                <c:pt idx="7819">
                  <c:v>45.307060000000035</c:v>
                </c:pt>
                <c:pt idx="7820">
                  <c:v>44.919520000000034</c:v>
                </c:pt>
                <c:pt idx="7821">
                  <c:v>44.942930000000047</c:v>
                </c:pt>
                <c:pt idx="7822">
                  <c:v>45.416160000000048</c:v>
                </c:pt>
                <c:pt idx="7823">
                  <c:v>46.095060000000046</c:v>
                </c:pt>
                <c:pt idx="7824">
                  <c:v>44.761830000000032</c:v>
                </c:pt>
                <c:pt idx="7825">
                  <c:v>46.000630000000001</c:v>
                </c:pt>
                <c:pt idx="7826">
                  <c:v>46.301870000000008</c:v>
                </c:pt>
                <c:pt idx="7827">
                  <c:v>45.881340000000023</c:v>
                </c:pt>
                <c:pt idx="7828">
                  <c:v>46.524159999999995</c:v>
                </c:pt>
                <c:pt idx="7829">
                  <c:v>46.399159999999995</c:v>
                </c:pt>
                <c:pt idx="7830">
                  <c:v>39.665950000000009</c:v>
                </c:pt>
                <c:pt idx="7831">
                  <c:v>47.178860000000043</c:v>
                </c:pt>
                <c:pt idx="7832">
                  <c:v>46.002740000000017</c:v>
                </c:pt>
                <c:pt idx="7833">
                  <c:v>48.167439999999999</c:v>
                </c:pt>
                <c:pt idx="7834">
                  <c:v>48.054400000000044</c:v>
                </c:pt>
                <c:pt idx="7835">
                  <c:v>46.208640000000003</c:v>
                </c:pt>
                <c:pt idx="7836">
                  <c:v>43.391400000000033</c:v>
                </c:pt>
                <c:pt idx="7837">
                  <c:v>40.683800000000019</c:v>
                </c:pt>
                <c:pt idx="7838">
                  <c:v>42.611050000000034</c:v>
                </c:pt>
                <c:pt idx="7839">
                  <c:v>45.74072000000001</c:v>
                </c:pt>
                <c:pt idx="7840">
                  <c:v>42.579980000000035</c:v>
                </c:pt>
                <c:pt idx="7841">
                  <c:v>44.606040000000007</c:v>
                </c:pt>
                <c:pt idx="7842">
                  <c:v>46.362360000000024</c:v>
                </c:pt>
                <c:pt idx="7843">
                  <c:v>46.869500000000016</c:v>
                </c:pt>
                <c:pt idx="7844">
                  <c:v>46.40222</c:v>
                </c:pt>
                <c:pt idx="7845">
                  <c:v>45.49508000000003</c:v>
                </c:pt>
                <c:pt idx="7846">
                  <c:v>45.240000000000009</c:v>
                </c:pt>
                <c:pt idx="7847">
                  <c:v>43.458120000000008</c:v>
                </c:pt>
                <c:pt idx="7848">
                  <c:v>44.291070000000047</c:v>
                </c:pt>
                <c:pt idx="7849">
                  <c:v>45.681360000000041</c:v>
                </c:pt>
                <c:pt idx="7850">
                  <c:v>44.972920000000045</c:v>
                </c:pt>
                <c:pt idx="7851">
                  <c:v>43.369470000000035</c:v>
                </c:pt>
                <c:pt idx="7852">
                  <c:v>44.439170000000047</c:v>
                </c:pt>
                <c:pt idx="7853">
                  <c:v>43.394560000000013</c:v>
                </c:pt>
                <c:pt idx="7854">
                  <c:v>38.77940000000001</c:v>
                </c:pt>
                <c:pt idx="7855">
                  <c:v>48.03143</c:v>
                </c:pt>
                <c:pt idx="7856">
                  <c:v>47.398160000000018</c:v>
                </c:pt>
                <c:pt idx="7857">
                  <c:v>47.768550000000005</c:v>
                </c:pt>
                <c:pt idx="7858">
                  <c:v>46.307520000000011</c:v>
                </c:pt>
                <c:pt idx="7859">
                  <c:v>44.826560000000029</c:v>
                </c:pt>
                <c:pt idx="7860">
                  <c:v>43.45437000000004</c:v>
                </c:pt>
                <c:pt idx="7861">
                  <c:v>42.519069999999999</c:v>
                </c:pt>
                <c:pt idx="7862">
                  <c:v>42.571680000000015</c:v>
                </c:pt>
                <c:pt idx="7863">
                  <c:v>44.546620000000019</c:v>
                </c:pt>
                <c:pt idx="7864">
                  <c:v>41.576300000000003</c:v>
                </c:pt>
                <c:pt idx="7865">
                  <c:v>40.666830000000004</c:v>
                </c:pt>
                <c:pt idx="7866">
                  <c:v>41.92294000000004</c:v>
                </c:pt>
                <c:pt idx="7867">
                  <c:v>44.679740000000038</c:v>
                </c:pt>
                <c:pt idx="7868">
                  <c:v>43.57125000000002</c:v>
                </c:pt>
                <c:pt idx="7869">
                  <c:v>43.710530000000006</c:v>
                </c:pt>
                <c:pt idx="7870">
                  <c:v>43.757800000000032</c:v>
                </c:pt>
                <c:pt idx="7871">
                  <c:v>43.286159999999995</c:v>
                </c:pt>
                <c:pt idx="7872">
                  <c:v>43.424400000000048</c:v>
                </c:pt>
                <c:pt idx="7873">
                  <c:v>44.398250000000019</c:v>
                </c:pt>
                <c:pt idx="7874">
                  <c:v>43.345120000000009</c:v>
                </c:pt>
                <c:pt idx="7875">
                  <c:v>45.606440000000021</c:v>
                </c:pt>
                <c:pt idx="7876">
                  <c:v>45.047360000000026</c:v>
                </c:pt>
                <c:pt idx="7877">
                  <c:v>44.199400000000026</c:v>
                </c:pt>
                <c:pt idx="7878">
                  <c:v>38.773650000000032</c:v>
                </c:pt>
                <c:pt idx="7879">
                  <c:v>45.659330000000011</c:v>
                </c:pt>
                <c:pt idx="7880">
                  <c:v>46.397640000000024</c:v>
                </c:pt>
                <c:pt idx="7881">
                  <c:v>48.111350000000016</c:v>
                </c:pt>
                <c:pt idx="7882">
                  <c:v>45.46234000000004</c:v>
                </c:pt>
                <c:pt idx="7883">
                  <c:v>41.850300000000004</c:v>
                </c:pt>
                <c:pt idx="7884">
                  <c:v>45.954300000000046</c:v>
                </c:pt>
                <c:pt idx="7885">
                  <c:v>41.391050000000007</c:v>
                </c:pt>
                <c:pt idx="7886">
                  <c:v>41.685660000000041</c:v>
                </c:pt>
                <c:pt idx="7887">
                  <c:v>41.84268000000003</c:v>
                </c:pt>
                <c:pt idx="7888">
                  <c:v>39.644460000000038</c:v>
                </c:pt>
                <c:pt idx="7889">
                  <c:v>41.95455000000004</c:v>
                </c:pt>
                <c:pt idx="7890">
                  <c:v>43.244100000000003</c:v>
                </c:pt>
                <c:pt idx="7891">
                  <c:v>43.529800000000023</c:v>
                </c:pt>
                <c:pt idx="7892">
                  <c:v>43.181849999999997</c:v>
                </c:pt>
                <c:pt idx="7893">
                  <c:v>42.139830000000018</c:v>
                </c:pt>
                <c:pt idx="7894">
                  <c:v>41.617200000000025</c:v>
                </c:pt>
                <c:pt idx="7895">
                  <c:v>42.997860000000003</c:v>
                </c:pt>
                <c:pt idx="7896">
                  <c:v>40.574550000000045</c:v>
                </c:pt>
                <c:pt idx="7897">
                  <c:v>42.62480000000005</c:v>
                </c:pt>
                <c:pt idx="7898">
                  <c:v>41.809529999999995</c:v>
                </c:pt>
                <c:pt idx="7899">
                  <c:v>42.347920000000045</c:v>
                </c:pt>
                <c:pt idx="7900">
                  <c:v>41.766530000000046</c:v>
                </c:pt>
                <c:pt idx="7901">
                  <c:v>42.480580000000032</c:v>
                </c:pt>
                <c:pt idx="7902">
                  <c:v>38.051840000000027</c:v>
                </c:pt>
                <c:pt idx="7903">
                  <c:v>41.421230000000037</c:v>
                </c:pt>
                <c:pt idx="7904">
                  <c:v>44.061730000000011</c:v>
                </c:pt>
                <c:pt idx="7905">
                  <c:v>44.445640000000026</c:v>
                </c:pt>
                <c:pt idx="7906">
                  <c:v>43.431330000000003</c:v>
                </c:pt>
                <c:pt idx="7907">
                  <c:v>42.230650000000026</c:v>
                </c:pt>
                <c:pt idx="7908">
                  <c:v>42.079740000000015</c:v>
                </c:pt>
                <c:pt idx="7909">
                  <c:v>41.494259999999997</c:v>
                </c:pt>
                <c:pt idx="7910">
                  <c:v>42.085800000000006</c:v>
                </c:pt>
                <c:pt idx="7911">
                  <c:v>40.521479999999997</c:v>
                </c:pt>
                <c:pt idx="7912">
                  <c:v>36.326999999999998</c:v>
                </c:pt>
                <c:pt idx="7913">
                  <c:v>40.760680000000036</c:v>
                </c:pt>
                <c:pt idx="7914">
                  <c:v>42.123040000000003</c:v>
                </c:pt>
                <c:pt idx="7915">
                  <c:v>43.947840000000042</c:v>
                </c:pt>
                <c:pt idx="7916">
                  <c:v>42.774500000000046</c:v>
                </c:pt>
                <c:pt idx="7917">
                  <c:v>40.9221</c:v>
                </c:pt>
                <c:pt idx="7918">
                  <c:v>42.365800000000036</c:v>
                </c:pt>
                <c:pt idx="7919">
                  <c:v>41.403440000000046</c:v>
                </c:pt>
                <c:pt idx="7920">
                  <c:v>42.007800000000032</c:v>
                </c:pt>
                <c:pt idx="7921">
                  <c:v>41.824760000000026</c:v>
                </c:pt>
                <c:pt idx="7922">
                  <c:v>41.232900000000029</c:v>
                </c:pt>
                <c:pt idx="7923">
                  <c:v>39.423200000000008</c:v>
                </c:pt>
                <c:pt idx="7924">
                  <c:v>40.05068</c:v>
                </c:pt>
                <c:pt idx="7925">
                  <c:v>40.818399999999997</c:v>
                </c:pt>
                <c:pt idx="7926">
                  <c:v>40.382600000000025</c:v>
                </c:pt>
                <c:pt idx="7927">
                  <c:v>41.000570000000039</c:v>
                </c:pt>
                <c:pt idx="7928">
                  <c:v>41.809470000000033</c:v>
                </c:pt>
                <c:pt idx="7929">
                  <c:v>43.678200000000004</c:v>
                </c:pt>
                <c:pt idx="7930">
                  <c:v>42.995720000000006</c:v>
                </c:pt>
                <c:pt idx="7931">
                  <c:v>43.00445000000002</c:v>
                </c:pt>
                <c:pt idx="7932">
                  <c:v>43.46610000000004</c:v>
                </c:pt>
                <c:pt idx="7933">
                  <c:v>42.419849999999997</c:v>
                </c:pt>
                <c:pt idx="7934">
                  <c:v>40.901820000000043</c:v>
                </c:pt>
                <c:pt idx="7935">
                  <c:v>40.519900000000007</c:v>
                </c:pt>
                <c:pt idx="7936">
                  <c:v>38.35125000000005</c:v>
                </c:pt>
                <c:pt idx="7937">
                  <c:v>40.780880000000025</c:v>
                </c:pt>
                <c:pt idx="7938">
                  <c:v>45.246730000000014</c:v>
                </c:pt>
                <c:pt idx="7939">
                  <c:v>43.523500000000013</c:v>
                </c:pt>
                <c:pt idx="7940">
                  <c:v>43.156460000000038</c:v>
                </c:pt>
                <c:pt idx="7941">
                  <c:v>40.641380000000026</c:v>
                </c:pt>
                <c:pt idx="7942">
                  <c:v>42.573900000000037</c:v>
                </c:pt>
                <c:pt idx="7943">
                  <c:v>40.663020000000017</c:v>
                </c:pt>
                <c:pt idx="7944">
                  <c:v>41.001700000000028</c:v>
                </c:pt>
                <c:pt idx="7945">
                  <c:v>41.987050000000011</c:v>
                </c:pt>
                <c:pt idx="7946">
                  <c:v>42.570580000000007</c:v>
                </c:pt>
                <c:pt idx="7947">
                  <c:v>42.782129999999995</c:v>
                </c:pt>
                <c:pt idx="7948">
                  <c:v>43.606700000000046</c:v>
                </c:pt>
                <c:pt idx="7949">
                  <c:v>42.756770000000017</c:v>
                </c:pt>
                <c:pt idx="7950">
                  <c:v>41.613920000000007</c:v>
                </c:pt>
                <c:pt idx="7951">
                  <c:v>42.26934</c:v>
                </c:pt>
                <c:pt idx="7952">
                  <c:v>43.74597</c:v>
                </c:pt>
                <c:pt idx="7953">
                  <c:v>45.296840000000032</c:v>
                </c:pt>
                <c:pt idx="7954">
                  <c:v>47.82570000000004</c:v>
                </c:pt>
                <c:pt idx="7955">
                  <c:v>45.650869999999998</c:v>
                </c:pt>
                <c:pt idx="7956">
                  <c:v>44.254600000000039</c:v>
                </c:pt>
                <c:pt idx="7957">
                  <c:v>43.58420000000001</c:v>
                </c:pt>
                <c:pt idx="7958">
                  <c:v>43.999900000000025</c:v>
                </c:pt>
                <c:pt idx="7959">
                  <c:v>42.617400000000032</c:v>
                </c:pt>
                <c:pt idx="7960">
                  <c:v>38.373400000000004</c:v>
                </c:pt>
                <c:pt idx="7961">
                  <c:v>40.093380000000025</c:v>
                </c:pt>
                <c:pt idx="7962">
                  <c:v>43.289600000000007</c:v>
                </c:pt>
                <c:pt idx="7963">
                  <c:v>46.109670000000051</c:v>
                </c:pt>
                <c:pt idx="7964">
                  <c:v>45.485860000000002</c:v>
                </c:pt>
                <c:pt idx="7965">
                  <c:v>40.967100000000016</c:v>
                </c:pt>
                <c:pt idx="7966">
                  <c:v>44.949640000000045</c:v>
                </c:pt>
                <c:pt idx="7967">
                  <c:v>41.789300000000026</c:v>
                </c:pt>
                <c:pt idx="7968">
                  <c:v>43.533000000000015</c:v>
                </c:pt>
                <c:pt idx="7969">
                  <c:v>44.20043000000004</c:v>
                </c:pt>
                <c:pt idx="7970">
                  <c:v>43.7149</c:v>
                </c:pt>
                <c:pt idx="7971">
                  <c:v>44.875570000000039</c:v>
                </c:pt>
                <c:pt idx="7972">
                  <c:v>44.448239999999998</c:v>
                </c:pt>
                <c:pt idx="7973">
                  <c:v>44.105980000000045</c:v>
                </c:pt>
                <c:pt idx="7974">
                  <c:v>42.339400000000012</c:v>
                </c:pt>
                <c:pt idx="7975">
                  <c:v>42.775320000000022</c:v>
                </c:pt>
                <c:pt idx="7976">
                  <c:v>43.718200000000024</c:v>
                </c:pt>
                <c:pt idx="7977">
                  <c:v>45.65930000000003</c:v>
                </c:pt>
                <c:pt idx="7978">
                  <c:v>45.859580000000051</c:v>
                </c:pt>
                <c:pt idx="7979">
                  <c:v>44.113430000000051</c:v>
                </c:pt>
                <c:pt idx="7980">
                  <c:v>42.985740000000021</c:v>
                </c:pt>
                <c:pt idx="7981">
                  <c:v>43.278160000000014</c:v>
                </c:pt>
                <c:pt idx="7982">
                  <c:v>43.320580000000007</c:v>
                </c:pt>
                <c:pt idx="7983">
                  <c:v>43.354060000000004</c:v>
                </c:pt>
                <c:pt idx="7984">
                  <c:v>41.623320000000035</c:v>
                </c:pt>
                <c:pt idx="7985">
                  <c:v>42.651670000000024</c:v>
                </c:pt>
                <c:pt idx="7986">
                  <c:v>42.93240000000003</c:v>
                </c:pt>
                <c:pt idx="7987">
                  <c:v>44.532830000000047</c:v>
                </c:pt>
                <c:pt idx="7988">
                  <c:v>43.462700000000041</c:v>
                </c:pt>
                <c:pt idx="7989">
                  <c:v>43.016800000000046</c:v>
                </c:pt>
                <c:pt idx="7990">
                  <c:v>43.349800000000016</c:v>
                </c:pt>
                <c:pt idx="7991">
                  <c:v>43.52860000000004</c:v>
                </c:pt>
                <c:pt idx="7992">
                  <c:v>43.196619999999996</c:v>
                </c:pt>
                <c:pt idx="7993">
                  <c:v>43.85098000000005</c:v>
                </c:pt>
                <c:pt idx="7994">
                  <c:v>42.753720000000044</c:v>
                </c:pt>
                <c:pt idx="7995">
                  <c:v>42.920370000000048</c:v>
                </c:pt>
                <c:pt idx="7996">
                  <c:v>42.828970000000027</c:v>
                </c:pt>
                <c:pt idx="7997">
                  <c:v>42.191460000000006</c:v>
                </c:pt>
                <c:pt idx="7998">
                  <c:v>41.391999999999996</c:v>
                </c:pt>
                <c:pt idx="7999">
                  <c:v>41.753440000000012</c:v>
                </c:pt>
                <c:pt idx="8000">
                  <c:v>42.10528000000005</c:v>
                </c:pt>
                <c:pt idx="8001">
                  <c:v>42.682100000000048</c:v>
                </c:pt>
                <c:pt idx="8002">
                  <c:v>43.636400000000037</c:v>
                </c:pt>
                <c:pt idx="8003">
                  <c:v>42.49633</c:v>
                </c:pt>
                <c:pt idx="8004">
                  <c:v>42.296469999999999</c:v>
                </c:pt>
                <c:pt idx="8005">
                  <c:v>42.56370000000004</c:v>
                </c:pt>
                <c:pt idx="8006">
                  <c:v>42.665999999999997</c:v>
                </c:pt>
                <c:pt idx="8007">
                  <c:v>42.73293000000001</c:v>
                </c:pt>
                <c:pt idx="8008">
                  <c:v>41.744680000000017</c:v>
                </c:pt>
                <c:pt idx="8009">
                  <c:v>42.098720000000014</c:v>
                </c:pt>
                <c:pt idx="8010">
                  <c:v>42.468700000000013</c:v>
                </c:pt>
                <c:pt idx="8011">
                  <c:v>43.807240000000036</c:v>
                </c:pt>
                <c:pt idx="8012">
                  <c:v>44.251340000000027</c:v>
                </c:pt>
                <c:pt idx="8013">
                  <c:v>43.222680000000025</c:v>
                </c:pt>
                <c:pt idx="8014">
                  <c:v>43.862970000000018</c:v>
                </c:pt>
                <c:pt idx="8015">
                  <c:v>43.888419999999996</c:v>
                </c:pt>
                <c:pt idx="8016">
                  <c:v>44.231470000000002</c:v>
                </c:pt>
                <c:pt idx="8017">
                  <c:v>44.759299999999996</c:v>
                </c:pt>
                <c:pt idx="8018">
                  <c:v>43.821130000000039</c:v>
                </c:pt>
                <c:pt idx="8019">
                  <c:v>43.929650000000038</c:v>
                </c:pt>
                <c:pt idx="8020">
                  <c:v>44.856960000000015</c:v>
                </c:pt>
                <c:pt idx="8021">
                  <c:v>44.363</c:v>
                </c:pt>
                <c:pt idx="8022">
                  <c:v>43.091030000000046</c:v>
                </c:pt>
                <c:pt idx="8023">
                  <c:v>43.981470000000002</c:v>
                </c:pt>
                <c:pt idx="8024">
                  <c:v>44.558250000000044</c:v>
                </c:pt>
                <c:pt idx="8025">
                  <c:v>47.481740000000002</c:v>
                </c:pt>
                <c:pt idx="8026">
                  <c:v>46.599180000000047</c:v>
                </c:pt>
                <c:pt idx="8027">
                  <c:v>45.570520000000045</c:v>
                </c:pt>
                <c:pt idx="8028">
                  <c:v>47.17025000000001</c:v>
                </c:pt>
                <c:pt idx="8029">
                  <c:v>46.359860000000026</c:v>
                </c:pt>
                <c:pt idx="8030">
                  <c:v>45.544460000000015</c:v>
                </c:pt>
                <c:pt idx="8031">
                  <c:v>44.890950000000032</c:v>
                </c:pt>
                <c:pt idx="8032">
                  <c:v>45.118430000000046</c:v>
                </c:pt>
                <c:pt idx="8033">
                  <c:v>45.317700000000002</c:v>
                </c:pt>
                <c:pt idx="8034">
                  <c:v>50.011770000000013</c:v>
                </c:pt>
                <c:pt idx="8035">
                  <c:v>47.572100000000034</c:v>
                </c:pt>
                <c:pt idx="8036">
                  <c:v>47.281270000000006</c:v>
                </c:pt>
                <c:pt idx="8037">
                  <c:v>45.986350000000016</c:v>
                </c:pt>
                <c:pt idx="8038">
                  <c:v>46.532250000000033</c:v>
                </c:pt>
                <c:pt idx="8039">
                  <c:v>47.64670000000001</c:v>
                </c:pt>
                <c:pt idx="8040">
                  <c:v>45.264640000000043</c:v>
                </c:pt>
                <c:pt idx="8041">
                  <c:v>44.746100000000013</c:v>
                </c:pt>
                <c:pt idx="8042">
                  <c:v>48.030970000000025</c:v>
                </c:pt>
                <c:pt idx="8043">
                  <c:v>44.221429999999998</c:v>
                </c:pt>
                <c:pt idx="8044">
                  <c:v>47.98266000000001</c:v>
                </c:pt>
                <c:pt idx="8045">
                  <c:v>44.559799999999996</c:v>
                </c:pt>
                <c:pt idx="8046">
                  <c:v>43.803430000000048</c:v>
                </c:pt>
                <c:pt idx="8047">
                  <c:v>45.480680000000007</c:v>
                </c:pt>
                <c:pt idx="8048">
                  <c:v>45.232450000000028</c:v>
                </c:pt>
                <c:pt idx="8049">
                  <c:v>50.538450000000012</c:v>
                </c:pt>
                <c:pt idx="8050">
                  <c:v>43.686500000000024</c:v>
                </c:pt>
                <c:pt idx="8051">
                  <c:v>48.352930000000015</c:v>
                </c:pt>
                <c:pt idx="8052">
                  <c:v>43.986540000000048</c:v>
                </c:pt>
                <c:pt idx="8053">
                  <c:v>49.742430000000013</c:v>
                </c:pt>
                <c:pt idx="8054">
                  <c:v>46.698400000000049</c:v>
                </c:pt>
                <c:pt idx="8055">
                  <c:v>43.258330000000001</c:v>
                </c:pt>
                <c:pt idx="8056">
                  <c:v>42.401300000000049</c:v>
                </c:pt>
                <c:pt idx="8057">
                  <c:v>45.255850000000009</c:v>
                </c:pt>
                <c:pt idx="8058">
                  <c:v>45.725760000000037</c:v>
                </c:pt>
                <c:pt idx="8059">
                  <c:v>48.053100000000029</c:v>
                </c:pt>
                <c:pt idx="8060">
                  <c:v>43.343380000000025</c:v>
                </c:pt>
                <c:pt idx="8061">
                  <c:v>44.960100000000011</c:v>
                </c:pt>
                <c:pt idx="8062">
                  <c:v>45.600520000000017</c:v>
                </c:pt>
                <c:pt idx="8063">
                  <c:v>47.293150000000026</c:v>
                </c:pt>
                <c:pt idx="8064">
                  <c:v>47.061980000000005</c:v>
                </c:pt>
                <c:pt idx="8065">
                  <c:v>44.760700000000043</c:v>
                </c:pt>
                <c:pt idx="8066">
                  <c:v>45.332100000000025</c:v>
                </c:pt>
                <c:pt idx="8067">
                  <c:v>46.269100000000037</c:v>
                </c:pt>
                <c:pt idx="8068">
                  <c:v>45.194850000000031</c:v>
                </c:pt>
                <c:pt idx="8069">
                  <c:v>45.381650000000036</c:v>
                </c:pt>
                <c:pt idx="8070">
                  <c:v>43.378960000000006</c:v>
                </c:pt>
                <c:pt idx="8071">
                  <c:v>44.088369999999998</c:v>
                </c:pt>
                <c:pt idx="8072">
                  <c:v>45.808620000000019</c:v>
                </c:pt>
                <c:pt idx="8073">
                  <c:v>46.550840000000051</c:v>
                </c:pt>
                <c:pt idx="8074">
                  <c:v>49.888940000000048</c:v>
                </c:pt>
                <c:pt idx="8075">
                  <c:v>43.028680000000008</c:v>
                </c:pt>
                <c:pt idx="8076">
                  <c:v>47.648950000000013</c:v>
                </c:pt>
                <c:pt idx="8077">
                  <c:v>43.804380000000037</c:v>
                </c:pt>
                <c:pt idx="8078">
                  <c:v>44.913080000000036</c:v>
                </c:pt>
                <c:pt idx="8079">
                  <c:v>46.017100000000028</c:v>
                </c:pt>
                <c:pt idx="8080">
                  <c:v>42.459440000000029</c:v>
                </c:pt>
                <c:pt idx="8081">
                  <c:v>43.575220000000002</c:v>
                </c:pt>
                <c:pt idx="8082">
                  <c:v>46.277950000000033</c:v>
                </c:pt>
                <c:pt idx="8083">
                  <c:v>50.473230000000001</c:v>
                </c:pt>
                <c:pt idx="8084">
                  <c:v>47.908100000000047</c:v>
                </c:pt>
                <c:pt idx="8085">
                  <c:v>47.28848000000005</c:v>
                </c:pt>
                <c:pt idx="8086">
                  <c:v>47.896330000000034</c:v>
                </c:pt>
                <c:pt idx="8087">
                  <c:v>45.091730000000041</c:v>
                </c:pt>
                <c:pt idx="8088">
                  <c:v>45.048000000000002</c:v>
                </c:pt>
                <c:pt idx="8089">
                  <c:v>49.328760000000045</c:v>
                </c:pt>
                <c:pt idx="8090">
                  <c:v>46.111019999999996</c:v>
                </c:pt>
                <c:pt idx="8091">
                  <c:v>46.607720000000029</c:v>
                </c:pt>
                <c:pt idx="8092">
                  <c:v>46.807200000000023</c:v>
                </c:pt>
                <c:pt idx="8093">
                  <c:v>49.068780000000004</c:v>
                </c:pt>
                <c:pt idx="8094">
                  <c:v>45.026700000000005</c:v>
                </c:pt>
                <c:pt idx="8095">
                  <c:v>45.816550000000007</c:v>
                </c:pt>
                <c:pt idx="8096">
                  <c:v>46.35668000000004</c:v>
                </c:pt>
                <c:pt idx="8097">
                  <c:v>52.225060000000042</c:v>
                </c:pt>
                <c:pt idx="8098">
                  <c:v>46.826800000000048</c:v>
                </c:pt>
                <c:pt idx="8099">
                  <c:v>46.747340000000008</c:v>
                </c:pt>
                <c:pt idx="8100">
                  <c:v>47.78018000000003</c:v>
                </c:pt>
                <c:pt idx="8101">
                  <c:v>50.346500000000049</c:v>
                </c:pt>
                <c:pt idx="8102">
                  <c:v>45.685540000000003</c:v>
                </c:pt>
                <c:pt idx="8103">
                  <c:v>46.550930000000051</c:v>
                </c:pt>
                <c:pt idx="8104">
                  <c:v>45.159230000000036</c:v>
                </c:pt>
                <c:pt idx="8105">
                  <c:v>46.959400000000016</c:v>
                </c:pt>
                <c:pt idx="8106">
                  <c:v>49.483640000000037</c:v>
                </c:pt>
                <c:pt idx="8107">
                  <c:v>50.840329999999994</c:v>
                </c:pt>
                <c:pt idx="8108">
                  <c:v>48.558920000000001</c:v>
                </c:pt>
                <c:pt idx="8109">
                  <c:v>45.098780000000033</c:v>
                </c:pt>
                <c:pt idx="8110">
                  <c:v>48.571650000000034</c:v>
                </c:pt>
                <c:pt idx="8111">
                  <c:v>46.626500000000021</c:v>
                </c:pt>
                <c:pt idx="8112">
                  <c:v>46.721550000000036</c:v>
                </c:pt>
                <c:pt idx="8113">
                  <c:v>47.280100000000004</c:v>
                </c:pt>
                <c:pt idx="8114">
                  <c:v>46.410550000000001</c:v>
                </c:pt>
                <c:pt idx="8115">
                  <c:v>47.103780000000029</c:v>
                </c:pt>
                <c:pt idx="8116">
                  <c:v>47.750800000000027</c:v>
                </c:pt>
                <c:pt idx="8117">
                  <c:v>46.303030000000035</c:v>
                </c:pt>
                <c:pt idx="8118">
                  <c:v>45.202600000000018</c:v>
                </c:pt>
                <c:pt idx="8119">
                  <c:v>45.479820000000018</c:v>
                </c:pt>
                <c:pt idx="8120">
                  <c:v>47.339350000000024</c:v>
                </c:pt>
                <c:pt idx="8121">
                  <c:v>49.186239999999998</c:v>
                </c:pt>
                <c:pt idx="8122">
                  <c:v>48.180720000000008</c:v>
                </c:pt>
                <c:pt idx="8123">
                  <c:v>48.526450000000011</c:v>
                </c:pt>
                <c:pt idx="8124">
                  <c:v>45.639800000000037</c:v>
                </c:pt>
                <c:pt idx="8125">
                  <c:v>49.02346</c:v>
                </c:pt>
                <c:pt idx="8126">
                  <c:v>45.533299999999997</c:v>
                </c:pt>
                <c:pt idx="8127">
                  <c:v>47.561149999999998</c:v>
                </c:pt>
                <c:pt idx="8128">
                  <c:v>42.940820000000031</c:v>
                </c:pt>
                <c:pt idx="8129">
                  <c:v>44.741330000000005</c:v>
                </c:pt>
                <c:pt idx="8130">
                  <c:v>47.306200000000047</c:v>
                </c:pt>
                <c:pt idx="8131">
                  <c:v>51.527280000000019</c:v>
                </c:pt>
                <c:pt idx="8132">
                  <c:v>48.774200000000008</c:v>
                </c:pt>
                <c:pt idx="8133">
                  <c:v>45.465200000000038</c:v>
                </c:pt>
                <c:pt idx="8134">
                  <c:v>48.607720000000029</c:v>
                </c:pt>
                <c:pt idx="8135">
                  <c:v>47.50356000000005</c:v>
                </c:pt>
                <c:pt idx="8136">
                  <c:v>48.20010000000002</c:v>
                </c:pt>
                <c:pt idx="8137">
                  <c:v>49.177500000000009</c:v>
                </c:pt>
                <c:pt idx="8138">
                  <c:v>48.599100000000021</c:v>
                </c:pt>
                <c:pt idx="8139">
                  <c:v>47.779930000000036</c:v>
                </c:pt>
                <c:pt idx="8140">
                  <c:v>45.601700000000051</c:v>
                </c:pt>
                <c:pt idx="8141">
                  <c:v>46.434400000000039</c:v>
                </c:pt>
                <c:pt idx="8142">
                  <c:v>46.390219999999999</c:v>
                </c:pt>
                <c:pt idx="8143">
                  <c:v>47.541770000000042</c:v>
                </c:pt>
                <c:pt idx="8144">
                  <c:v>48.751340000000027</c:v>
                </c:pt>
                <c:pt idx="8145">
                  <c:v>52.348870000000034</c:v>
                </c:pt>
                <c:pt idx="8146">
                  <c:v>50.426570000000027</c:v>
                </c:pt>
                <c:pt idx="8147">
                  <c:v>50.472500000000025</c:v>
                </c:pt>
                <c:pt idx="8148">
                  <c:v>49.519980000000032</c:v>
                </c:pt>
                <c:pt idx="8149">
                  <c:v>47.147640000000024</c:v>
                </c:pt>
                <c:pt idx="8150">
                  <c:v>45.828450000000032</c:v>
                </c:pt>
                <c:pt idx="8151">
                  <c:v>46.617400000000032</c:v>
                </c:pt>
                <c:pt idx="8152">
                  <c:v>46.487630000000024</c:v>
                </c:pt>
                <c:pt idx="8153">
                  <c:v>48.007350000000031</c:v>
                </c:pt>
                <c:pt idx="8154">
                  <c:v>48.167720000000031</c:v>
                </c:pt>
                <c:pt idx="8155">
                  <c:v>50.208799999999997</c:v>
                </c:pt>
                <c:pt idx="8156">
                  <c:v>49.544669999999996</c:v>
                </c:pt>
                <c:pt idx="8157">
                  <c:v>50.112850000000037</c:v>
                </c:pt>
                <c:pt idx="8158">
                  <c:v>48.396420000000035</c:v>
                </c:pt>
                <c:pt idx="8159">
                  <c:v>49.429900000000032</c:v>
                </c:pt>
                <c:pt idx="8160">
                  <c:v>50.72854000000001</c:v>
                </c:pt>
                <c:pt idx="8161">
                  <c:v>46.658040000000028</c:v>
                </c:pt>
                <c:pt idx="8162">
                  <c:v>48.681630000000041</c:v>
                </c:pt>
                <c:pt idx="8163">
                  <c:v>48.934169999999995</c:v>
                </c:pt>
                <c:pt idx="8164">
                  <c:v>49.738670000000013</c:v>
                </c:pt>
                <c:pt idx="8165">
                  <c:v>48.064260000000047</c:v>
                </c:pt>
                <c:pt idx="8166">
                  <c:v>45.691520000000025</c:v>
                </c:pt>
                <c:pt idx="8167">
                  <c:v>47.076099999999997</c:v>
                </c:pt>
                <c:pt idx="8168">
                  <c:v>48.132930000000044</c:v>
                </c:pt>
                <c:pt idx="8169">
                  <c:v>51.432900000000018</c:v>
                </c:pt>
                <c:pt idx="8170">
                  <c:v>51.778620000000046</c:v>
                </c:pt>
                <c:pt idx="8171">
                  <c:v>48.559500000000014</c:v>
                </c:pt>
                <c:pt idx="8172">
                  <c:v>49.326700000000017</c:v>
                </c:pt>
                <c:pt idx="8173">
                  <c:v>48.988820000000032</c:v>
                </c:pt>
                <c:pt idx="8174">
                  <c:v>47.068660000000023</c:v>
                </c:pt>
                <c:pt idx="8175">
                  <c:v>48.845270000000028</c:v>
                </c:pt>
                <c:pt idx="8176">
                  <c:v>42.358480000000043</c:v>
                </c:pt>
                <c:pt idx="8177">
                  <c:v>44.736140000000034</c:v>
                </c:pt>
                <c:pt idx="8178">
                  <c:v>45.68127000000004</c:v>
                </c:pt>
                <c:pt idx="8179">
                  <c:v>49.39837</c:v>
                </c:pt>
                <c:pt idx="8180">
                  <c:v>51.614599999999996</c:v>
                </c:pt>
                <c:pt idx="8181">
                  <c:v>46.336180000000013</c:v>
                </c:pt>
                <c:pt idx="8182">
                  <c:v>46.861300000000028</c:v>
                </c:pt>
                <c:pt idx="8183">
                  <c:v>47.524380000000008</c:v>
                </c:pt>
                <c:pt idx="8184">
                  <c:v>48.015800000000013</c:v>
                </c:pt>
                <c:pt idx="8185">
                  <c:v>48.19518000000005</c:v>
                </c:pt>
                <c:pt idx="8186">
                  <c:v>47.192250000000001</c:v>
                </c:pt>
                <c:pt idx="8187">
                  <c:v>48.167900000000031</c:v>
                </c:pt>
                <c:pt idx="8188">
                  <c:v>47.195030000000031</c:v>
                </c:pt>
                <c:pt idx="8189">
                  <c:v>47.766230000000007</c:v>
                </c:pt>
                <c:pt idx="8190">
                  <c:v>45.603660000000048</c:v>
                </c:pt>
                <c:pt idx="8191">
                  <c:v>46.391080000000045</c:v>
                </c:pt>
                <c:pt idx="8192">
                  <c:v>46.823800000000006</c:v>
                </c:pt>
                <c:pt idx="8193">
                  <c:v>49.71508</c:v>
                </c:pt>
                <c:pt idx="8194">
                  <c:v>51.529800000000023</c:v>
                </c:pt>
                <c:pt idx="8195">
                  <c:v>47.748300000000029</c:v>
                </c:pt>
                <c:pt idx="8196">
                  <c:v>47.837820000000022</c:v>
                </c:pt>
                <c:pt idx="8197">
                  <c:v>48.168630000000007</c:v>
                </c:pt>
                <c:pt idx="8198">
                  <c:v>47.147730000000024</c:v>
                </c:pt>
                <c:pt idx="8199">
                  <c:v>44.041280000000029</c:v>
                </c:pt>
                <c:pt idx="8200">
                  <c:v>42.456500000000005</c:v>
                </c:pt>
                <c:pt idx="8201">
                  <c:v>43.478330000000028</c:v>
                </c:pt>
                <c:pt idx="8202">
                  <c:v>45.502700000000004</c:v>
                </c:pt>
                <c:pt idx="8203">
                  <c:v>47.712030000000027</c:v>
                </c:pt>
                <c:pt idx="8204">
                  <c:v>47.873300000000029</c:v>
                </c:pt>
                <c:pt idx="8205">
                  <c:v>45.891750000000002</c:v>
                </c:pt>
                <c:pt idx="8206">
                  <c:v>46.119529999999997</c:v>
                </c:pt>
                <c:pt idx="8207">
                  <c:v>47.341760000000022</c:v>
                </c:pt>
                <c:pt idx="8208">
                  <c:v>46.874600000000044</c:v>
                </c:pt>
                <c:pt idx="8209">
                  <c:v>47.062100000000044</c:v>
                </c:pt>
                <c:pt idx="8210">
                  <c:v>46.576620000000048</c:v>
                </c:pt>
                <c:pt idx="8211">
                  <c:v>46.797630000000026</c:v>
                </c:pt>
                <c:pt idx="8212">
                  <c:v>46.836150000000032</c:v>
                </c:pt>
                <c:pt idx="8213">
                  <c:v>46.11710000000005</c:v>
                </c:pt>
                <c:pt idx="8214">
                  <c:v>45.081780000000037</c:v>
                </c:pt>
                <c:pt idx="8215">
                  <c:v>45.882870000000025</c:v>
                </c:pt>
                <c:pt idx="8216">
                  <c:v>47.078700000000026</c:v>
                </c:pt>
                <c:pt idx="8217">
                  <c:v>49.124260000000049</c:v>
                </c:pt>
                <c:pt idx="8218">
                  <c:v>51.925930000000051</c:v>
                </c:pt>
                <c:pt idx="8219">
                  <c:v>47.976460000000031</c:v>
                </c:pt>
                <c:pt idx="8220">
                  <c:v>47.778999999999996</c:v>
                </c:pt>
                <c:pt idx="8221">
                  <c:v>47.310969999999998</c:v>
                </c:pt>
                <c:pt idx="8222">
                  <c:v>47.546469999999999</c:v>
                </c:pt>
                <c:pt idx="8223">
                  <c:v>46.159880000000044</c:v>
                </c:pt>
                <c:pt idx="8224">
                  <c:v>42.524900000000002</c:v>
                </c:pt>
                <c:pt idx="8225">
                  <c:v>44.410060000000044</c:v>
                </c:pt>
                <c:pt idx="8226">
                  <c:v>45.59110000000004</c:v>
                </c:pt>
                <c:pt idx="8227">
                  <c:v>49.123559999999998</c:v>
                </c:pt>
                <c:pt idx="8228">
                  <c:v>49.761400000000037</c:v>
                </c:pt>
                <c:pt idx="8229">
                  <c:v>47.031730000000039</c:v>
                </c:pt>
                <c:pt idx="8230">
                  <c:v>47.848260000000039</c:v>
                </c:pt>
                <c:pt idx="8231">
                  <c:v>47.056630000000041</c:v>
                </c:pt>
                <c:pt idx="8232">
                  <c:v>47.540500000000009</c:v>
                </c:pt>
                <c:pt idx="8233">
                  <c:v>47.670680000000004</c:v>
                </c:pt>
                <c:pt idx="8234">
                  <c:v>46.709900000000005</c:v>
                </c:pt>
                <c:pt idx="8235">
                  <c:v>47.255980000000022</c:v>
                </c:pt>
                <c:pt idx="8236">
                  <c:v>46.48293000000001</c:v>
                </c:pt>
                <c:pt idx="8237">
                  <c:v>46.431570000000022</c:v>
                </c:pt>
                <c:pt idx="8238">
                  <c:v>44.868200000000002</c:v>
                </c:pt>
                <c:pt idx="8239">
                  <c:v>45.276850000000024</c:v>
                </c:pt>
                <c:pt idx="8240">
                  <c:v>46.34426000000002</c:v>
                </c:pt>
                <c:pt idx="8241">
                  <c:v>48.512630000000001</c:v>
                </c:pt>
                <c:pt idx="8242">
                  <c:v>48.105520000000013</c:v>
                </c:pt>
                <c:pt idx="8243">
                  <c:v>48.298879999999997</c:v>
                </c:pt>
                <c:pt idx="8244">
                  <c:v>46.809500000000014</c:v>
                </c:pt>
                <c:pt idx="8245">
                  <c:v>46.26382000000001</c:v>
                </c:pt>
                <c:pt idx="8246">
                  <c:v>44.537440000000004</c:v>
                </c:pt>
                <c:pt idx="8247">
                  <c:v>44.49902000000003</c:v>
                </c:pt>
                <c:pt idx="8248">
                  <c:v>42.859370000000013</c:v>
                </c:pt>
                <c:pt idx="8249">
                  <c:v>42.928740000000005</c:v>
                </c:pt>
                <c:pt idx="8250">
                  <c:v>43.611440000000016</c:v>
                </c:pt>
                <c:pt idx="8251">
                  <c:v>45.216880000000003</c:v>
                </c:pt>
                <c:pt idx="8252">
                  <c:v>44.79104000000001</c:v>
                </c:pt>
                <c:pt idx="8253">
                  <c:v>44.716060000000027</c:v>
                </c:pt>
                <c:pt idx="8254">
                  <c:v>44.222920000000045</c:v>
                </c:pt>
                <c:pt idx="8255">
                  <c:v>44.554470000000038</c:v>
                </c:pt>
                <c:pt idx="8256">
                  <c:v>44.261650000000031</c:v>
                </c:pt>
                <c:pt idx="8257">
                  <c:v>44.304220000000043</c:v>
                </c:pt>
                <c:pt idx="8258">
                  <c:v>44.209860000000049</c:v>
                </c:pt>
                <c:pt idx="8259">
                  <c:v>43.955470000000048</c:v>
                </c:pt>
                <c:pt idx="8260">
                  <c:v>43.267330000000015</c:v>
                </c:pt>
                <c:pt idx="8261">
                  <c:v>42.782250000000033</c:v>
                </c:pt>
                <c:pt idx="8262">
                  <c:v>41.914880000000039</c:v>
                </c:pt>
                <c:pt idx="8263">
                  <c:v>42.439780000000042</c:v>
                </c:pt>
                <c:pt idx="8264">
                  <c:v>42.75988000000001</c:v>
                </c:pt>
                <c:pt idx="8265">
                  <c:v>44.296600000000012</c:v>
                </c:pt>
                <c:pt idx="8266">
                  <c:v>43.779780000000017</c:v>
                </c:pt>
                <c:pt idx="8267">
                  <c:v>43.198480000000018</c:v>
                </c:pt>
                <c:pt idx="8268">
                  <c:v>42.708920000000035</c:v>
                </c:pt>
                <c:pt idx="8269">
                  <c:v>42.966330000000028</c:v>
                </c:pt>
                <c:pt idx="8270">
                  <c:v>42.420770000000005</c:v>
                </c:pt>
                <c:pt idx="8271">
                  <c:v>41.839840000000038</c:v>
                </c:pt>
                <c:pt idx="8272">
                  <c:v>40.561270000000036</c:v>
                </c:pt>
                <c:pt idx="8273">
                  <c:v>41.10372000000001</c:v>
                </c:pt>
                <c:pt idx="8274">
                  <c:v>41.77615000000003</c:v>
                </c:pt>
                <c:pt idx="8275">
                  <c:v>43.413800000000037</c:v>
                </c:pt>
                <c:pt idx="8276">
                  <c:v>42.557299999999998</c:v>
                </c:pt>
                <c:pt idx="8277">
                  <c:v>41.510100000000023</c:v>
                </c:pt>
                <c:pt idx="8278">
                  <c:v>41.058620000000019</c:v>
                </c:pt>
                <c:pt idx="8279">
                  <c:v>41.316220000000044</c:v>
                </c:pt>
                <c:pt idx="8280">
                  <c:v>41.595760000000041</c:v>
                </c:pt>
                <c:pt idx="8281">
                  <c:v>41.860400000000027</c:v>
                </c:pt>
                <c:pt idx="8282">
                  <c:v>41.683400000000006</c:v>
                </c:pt>
                <c:pt idx="8283">
                  <c:v>41.316640000000007</c:v>
                </c:pt>
                <c:pt idx="8284">
                  <c:v>41.308500000000038</c:v>
                </c:pt>
                <c:pt idx="8285">
                  <c:v>41.210380000000043</c:v>
                </c:pt>
                <c:pt idx="8286">
                  <c:v>40.533400000000029</c:v>
                </c:pt>
                <c:pt idx="8287">
                  <c:v>41.041380000000004</c:v>
                </c:pt>
                <c:pt idx="8288">
                  <c:v>41.529260000000022</c:v>
                </c:pt>
                <c:pt idx="8289">
                  <c:v>44.03552000000002</c:v>
                </c:pt>
                <c:pt idx="8290">
                  <c:v>44.218320000000006</c:v>
                </c:pt>
                <c:pt idx="8291">
                  <c:v>43.57000000000005</c:v>
                </c:pt>
                <c:pt idx="8292">
                  <c:v>42.287650000000042</c:v>
                </c:pt>
                <c:pt idx="8293">
                  <c:v>43.122029999999995</c:v>
                </c:pt>
                <c:pt idx="8294">
                  <c:v>42.775230000000022</c:v>
                </c:pt>
                <c:pt idx="8295">
                  <c:v>42.80224000000004</c:v>
                </c:pt>
                <c:pt idx="8296">
                  <c:v>40.730920000000026</c:v>
                </c:pt>
                <c:pt idx="8297">
                  <c:v>42.155730000000005</c:v>
                </c:pt>
                <c:pt idx="8298">
                  <c:v>43.082150000000013</c:v>
                </c:pt>
                <c:pt idx="8299">
                  <c:v>47.680600000000027</c:v>
                </c:pt>
                <c:pt idx="8300">
                  <c:v>43.609740000000045</c:v>
                </c:pt>
                <c:pt idx="8301">
                  <c:v>44.009800000000041</c:v>
                </c:pt>
                <c:pt idx="8302">
                  <c:v>45.078599999999994</c:v>
                </c:pt>
                <c:pt idx="8303">
                  <c:v>43.983150000000023</c:v>
                </c:pt>
                <c:pt idx="8304">
                  <c:v>44.444850000000031</c:v>
                </c:pt>
                <c:pt idx="8305">
                  <c:v>44.080100000000016</c:v>
                </c:pt>
                <c:pt idx="8306">
                  <c:v>44.546660000000031</c:v>
                </c:pt>
                <c:pt idx="8307">
                  <c:v>45.995000000000005</c:v>
                </c:pt>
                <c:pt idx="8308">
                  <c:v>46.826040000000035</c:v>
                </c:pt>
                <c:pt idx="8309">
                  <c:v>46.443540000000041</c:v>
                </c:pt>
                <c:pt idx="8310">
                  <c:v>45.416899999999998</c:v>
                </c:pt>
                <c:pt idx="8311">
                  <c:v>45.5625</c:v>
                </c:pt>
                <c:pt idx="8312">
                  <c:v>48.056669999999997</c:v>
                </c:pt>
                <c:pt idx="8313">
                  <c:v>51.919700000000034</c:v>
                </c:pt>
                <c:pt idx="8314">
                  <c:v>51.400840000000017</c:v>
                </c:pt>
                <c:pt idx="8315">
                  <c:v>50.97890000000001</c:v>
                </c:pt>
                <c:pt idx="8316">
                  <c:v>48.506619999999998</c:v>
                </c:pt>
                <c:pt idx="8317">
                  <c:v>48.922450000000026</c:v>
                </c:pt>
                <c:pt idx="8318">
                  <c:v>48.714620000000025</c:v>
                </c:pt>
                <c:pt idx="8319">
                  <c:v>47.922020000000032</c:v>
                </c:pt>
                <c:pt idx="8320">
                  <c:v>43.07510000000002</c:v>
                </c:pt>
                <c:pt idx="8321">
                  <c:v>47.20840000000004</c:v>
                </c:pt>
                <c:pt idx="8322">
                  <c:v>51.96365000000003</c:v>
                </c:pt>
                <c:pt idx="8323">
                  <c:v>50.926100000000019</c:v>
                </c:pt>
                <c:pt idx="8324">
                  <c:v>49.700860000000034</c:v>
                </c:pt>
                <c:pt idx="8325">
                  <c:v>47.741540000000043</c:v>
                </c:pt>
                <c:pt idx="8326">
                  <c:v>48.44097000000005</c:v>
                </c:pt>
                <c:pt idx="8327">
                  <c:v>49.614680000000021</c:v>
                </c:pt>
                <c:pt idx="8328">
                  <c:v>48.676350000000014</c:v>
                </c:pt>
                <c:pt idx="8329">
                  <c:v>45.750699999999995</c:v>
                </c:pt>
                <c:pt idx="8330">
                  <c:v>52.490440000000035</c:v>
                </c:pt>
                <c:pt idx="8331">
                  <c:v>46.29385000000002</c:v>
                </c:pt>
                <c:pt idx="8332">
                  <c:v>48.672170000000051</c:v>
                </c:pt>
                <c:pt idx="8333">
                  <c:v>47.868280000000027</c:v>
                </c:pt>
                <c:pt idx="8334">
                  <c:v>45.829700000000003</c:v>
                </c:pt>
                <c:pt idx="8335">
                  <c:v>47.76827000000003</c:v>
                </c:pt>
                <c:pt idx="8336">
                  <c:v>49.740750000000048</c:v>
                </c:pt>
                <c:pt idx="8337">
                  <c:v>53.591940000000022</c:v>
                </c:pt>
                <c:pt idx="8338">
                  <c:v>49.85793000000001</c:v>
                </c:pt>
                <c:pt idx="8339">
                  <c:v>51.346300000000042</c:v>
                </c:pt>
                <c:pt idx="8340">
                  <c:v>51.165860000000009</c:v>
                </c:pt>
                <c:pt idx="8341">
                  <c:v>50.288900000000012</c:v>
                </c:pt>
                <c:pt idx="8342">
                  <c:v>47.769200000000012</c:v>
                </c:pt>
                <c:pt idx="8343">
                  <c:v>46.583430000000021</c:v>
                </c:pt>
                <c:pt idx="8344">
                  <c:v>43.50690000000003</c:v>
                </c:pt>
                <c:pt idx="8345">
                  <c:v>46.204499999999996</c:v>
                </c:pt>
                <c:pt idx="8346">
                  <c:v>53.000969999999995</c:v>
                </c:pt>
                <c:pt idx="8347">
                  <c:v>52.407950000000028</c:v>
                </c:pt>
                <c:pt idx="8348">
                  <c:v>50.699200000000019</c:v>
                </c:pt>
                <c:pt idx="8349">
                  <c:v>49.811270000000036</c:v>
                </c:pt>
                <c:pt idx="8350">
                  <c:v>49.861570000000029</c:v>
                </c:pt>
                <c:pt idx="8351">
                  <c:v>48.881200000000035</c:v>
                </c:pt>
                <c:pt idx="8352">
                  <c:v>47.131220000000042</c:v>
                </c:pt>
                <c:pt idx="8353">
                  <c:v>49.994840000000011</c:v>
                </c:pt>
                <c:pt idx="8354">
                  <c:v>49.242670000000032</c:v>
                </c:pt>
                <c:pt idx="8355">
                  <c:v>49.036220000000014</c:v>
                </c:pt>
                <c:pt idx="8356">
                  <c:v>50.052999999999997</c:v>
                </c:pt>
                <c:pt idx="8357">
                  <c:v>47.935969999999998</c:v>
                </c:pt>
                <c:pt idx="8358">
                  <c:v>44.526450000000011</c:v>
                </c:pt>
                <c:pt idx="8359">
                  <c:v>44.707850000000008</c:v>
                </c:pt>
                <c:pt idx="8360">
                  <c:v>47.475340000000017</c:v>
                </c:pt>
                <c:pt idx="8361">
                  <c:v>53.402700000000038</c:v>
                </c:pt>
                <c:pt idx="8362">
                  <c:v>50.728780000000029</c:v>
                </c:pt>
                <c:pt idx="8363">
                  <c:v>48.247580000000028</c:v>
                </c:pt>
                <c:pt idx="8364">
                  <c:v>52.008100000000013</c:v>
                </c:pt>
                <c:pt idx="8365">
                  <c:v>44.769530000000032</c:v>
                </c:pt>
                <c:pt idx="8366">
                  <c:v>48.010550000000023</c:v>
                </c:pt>
                <c:pt idx="8367">
                  <c:v>49.845200000000034</c:v>
                </c:pt>
                <c:pt idx="8368">
                  <c:v>44.144200000000012</c:v>
                </c:pt>
                <c:pt idx="8369">
                  <c:v>45.624140000000011</c:v>
                </c:pt>
                <c:pt idx="8370">
                  <c:v>46.661249999999995</c:v>
                </c:pt>
                <c:pt idx="8371">
                  <c:v>53.455830000000049</c:v>
                </c:pt>
                <c:pt idx="8372">
                  <c:v>47.905500000000018</c:v>
                </c:pt>
                <c:pt idx="8373">
                  <c:v>49.923600000000022</c:v>
                </c:pt>
                <c:pt idx="8374">
                  <c:v>46.971400000000017</c:v>
                </c:pt>
                <c:pt idx="8375">
                  <c:v>47.503200000000049</c:v>
                </c:pt>
                <c:pt idx="8376">
                  <c:v>50.087400000000002</c:v>
                </c:pt>
                <c:pt idx="8377">
                  <c:v>48.271450000000016</c:v>
                </c:pt>
                <c:pt idx="8378">
                  <c:v>48.739160000000027</c:v>
                </c:pt>
                <c:pt idx="8379">
                  <c:v>50.637660000000039</c:v>
                </c:pt>
                <c:pt idx="8380">
                  <c:v>47.881680000000017</c:v>
                </c:pt>
                <c:pt idx="8381">
                  <c:v>49.006950000000018</c:v>
                </c:pt>
                <c:pt idx="8382">
                  <c:v>47.729180000000042</c:v>
                </c:pt>
                <c:pt idx="8383">
                  <c:v>48.774040000000014</c:v>
                </c:pt>
                <c:pt idx="8384">
                  <c:v>50.568140000000028</c:v>
                </c:pt>
                <c:pt idx="8385">
                  <c:v>51.220970000000023</c:v>
                </c:pt>
                <c:pt idx="8386">
                  <c:v>50.394560000000013</c:v>
                </c:pt>
                <c:pt idx="8387">
                  <c:v>50.209900000000005</c:v>
                </c:pt>
                <c:pt idx="8388">
                  <c:v>48.274260000000027</c:v>
                </c:pt>
                <c:pt idx="8389">
                  <c:v>49.436460000000011</c:v>
                </c:pt>
                <c:pt idx="8390">
                  <c:v>50.816700000000026</c:v>
                </c:pt>
                <c:pt idx="8391">
                  <c:v>50.237940000000037</c:v>
                </c:pt>
                <c:pt idx="8392">
                  <c:v>47.057029999999997</c:v>
                </c:pt>
                <c:pt idx="8393">
                  <c:v>50.559960000000046</c:v>
                </c:pt>
                <c:pt idx="8394">
                  <c:v>50.088680000000011</c:v>
                </c:pt>
                <c:pt idx="8395">
                  <c:v>50.969570000000033</c:v>
                </c:pt>
                <c:pt idx="8396">
                  <c:v>49.827780000000018</c:v>
                </c:pt>
                <c:pt idx="8397">
                  <c:v>49.742670000000032</c:v>
                </c:pt>
                <c:pt idx="8398">
                  <c:v>50.116570000000024</c:v>
                </c:pt>
                <c:pt idx="8399">
                  <c:v>50.56292000000002</c:v>
                </c:pt>
                <c:pt idx="8400">
                  <c:v>50.866630000000043</c:v>
                </c:pt>
                <c:pt idx="8401">
                  <c:v>49.539580000000001</c:v>
                </c:pt>
                <c:pt idx="8402">
                  <c:v>50.911950000000047</c:v>
                </c:pt>
                <c:pt idx="8403">
                  <c:v>49.639250000000004</c:v>
                </c:pt>
                <c:pt idx="8404">
                  <c:v>49.904750000000035</c:v>
                </c:pt>
                <c:pt idx="8405">
                  <c:v>52.371939999999995</c:v>
                </c:pt>
                <c:pt idx="8406">
                  <c:v>46.972530000000006</c:v>
                </c:pt>
                <c:pt idx="8407">
                  <c:v>49.573100000000011</c:v>
                </c:pt>
                <c:pt idx="8408">
                  <c:v>51.234800000000007</c:v>
                </c:pt>
                <c:pt idx="8409">
                  <c:v>55.131070000000022</c:v>
                </c:pt>
                <c:pt idx="8410">
                  <c:v>51.82650000000001</c:v>
                </c:pt>
                <c:pt idx="8411">
                  <c:v>51.979120000000023</c:v>
                </c:pt>
                <c:pt idx="8412">
                  <c:v>50.950829999999996</c:v>
                </c:pt>
                <c:pt idx="8413">
                  <c:v>51.431820000000016</c:v>
                </c:pt>
                <c:pt idx="8414">
                  <c:v>50.556540000000041</c:v>
                </c:pt>
                <c:pt idx="8415">
                  <c:v>47.514499999999998</c:v>
                </c:pt>
                <c:pt idx="8416">
                  <c:v>45.84304000000003</c:v>
                </c:pt>
                <c:pt idx="8417">
                  <c:v>48.26714000000004</c:v>
                </c:pt>
                <c:pt idx="8418">
                  <c:v>50.255800000000022</c:v>
                </c:pt>
                <c:pt idx="8419">
                  <c:v>53.301230000000032</c:v>
                </c:pt>
                <c:pt idx="8420">
                  <c:v>51.336940000000027</c:v>
                </c:pt>
                <c:pt idx="8421">
                  <c:v>50.324900000000014</c:v>
                </c:pt>
                <c:pt idx="8422">
                  <c:v>50.026670000000024</c:v>
                </c:pt>
                <c:pt idx="8423">
                  <c:v>51.512960000000021</c:v>
                </c:pt>
                <c:pt idx="8424">
                  <c:v>50.194800000000043</c:v>
                </c:pt>
                <c:pt idx="8425">
                  <c:v>50.039330000000007</c:v>
                </c:pt>
                <c:pt idx="8426">
                  <c:v>49.14196000000004</c:v>
                </c:pt>
                <c:pt idx="8427">
                  <c:v>50.363850000000014</c:v>
                </c:pt>
                <c:pt idx="8428">
                  <c:v>49.219500000000039</c:v>
                </c:pt>
                <c:pt idx="8429">
                  <c:v>49.479240000000004</c:v>
                </c:pt>
                <c:pt idx="8430">
                  <c:v>46.064780000000042</c:v>
                </c:pt>
                <c:pt idx="8431">
                  <c:v>47.335500000000025</c:v>
                </c:pt>
                <c:pt idx="8432">
                  <c:v>48.813649999999996</c:v>
                </c:pt>
                <c:pt idx="8433">
                  <c:v>53.824100000000044</c:v>
                </c:pt>
                <c:pt idx="8434">
                  <c:v>51.517600000000016</c:v>
                </c:pt>
                <c:pt idx="8435">
                  <c:v>49.146450000000016</c:v>
                </c:pt>
                <c:pt idx="8436">
                  <c:v>49.438500000000033</c:v>
                </c:pt>
                <c:pt idx="8437">
                  <c:v>49.004940000000033</c:v>
                </c:pt>
                <c:pt idx="8438">
                  <c:v>48.658470000000023</c:v>
                </c:pt>
                <c:pt idx="8439">
                  <c:v>43.559630000000027</c:v>
                </c:pt>
                <c:pt idx="8440">
                  <c:v>42.38802000000004</c:v>
                </c:pt>
                <c:pt idx="8441">
                  <c:v>44.39706000000001</c:v>
                </c:pt>
                <c:pt idx="8442">
                  <c:v>46.818600000000004</c:v>
                </c:pt>
                <c:pt idx="8443">
                  <c:v>49.83480000000003</c:v>
                </c:pt>
                <c:pt idx="8444">
                  <c:v>49.460020000000043</c:v>
                </c:pt>
                <c:pt idx="8445">
                  <c:v>45.169669999999996</c:v>
                </c:pt>
                <c:pt idx="8446">
                  <c:v>47.364500000000021</c:v>
                </c:pt>
                <c:pt idx="8447">
                  <c:v>46.211360000000013</c:v>
                </c:pt>
                <c:pt idx="8448">
                  <c:v>46.341200000000015</c:v>
                </c:pt>
                <c:pt idx="8449">
                  <c:v>46.334600000000023</c:v>
                </c:pt>
                <c:pt idx="8450">
                  <c:v>46.586500000000001</c:v>
                </c:pt>
                <c:pt idx="8451">
                  <c:v>46.15273000000002</c:v>
                </c:pt>
                <c:pt idx="8452">
                  <c:v>46.48720000000003</c:v>
                </c:pt>
                <c:pt idx="8453">
                  <c:v>45.562430000000006</c:v>
                </c:pt>
                <c:pt idx="8454">
                  <c:v>43.937340000000006</c:v>
                </c:pt>
                <c:pt idx="8455">
                  <c:v>44.831299999999999</c:v>
                </c:pt>
                <c:pt idx="8456">
                  <c:v>45.847530000000006</c:v>
                </c:pt>
                <c:pt idx="8457">
                  <c:v>48.247220000000027</c:v>
                </c:pt>
                <c:pt idx="8458">
                  <c:v>48.110220000000027</c:v>
                </c:pt>
                <c:pt idx="8459">
                  <c:v>46.143180000000029</c:v>
                </c:pt>
                <c:pt idx="8460">
                  <c:v>46.262630000000001</c:v>
                </c:pt>
                <c:pt idx="8461">
                  <c:v>44.997220000000027</c:v>
                </c:pt>
                <c:pt idx="8462">
                  <c:v>45.228780000000029</c:v>
                </c:pt>
                <c:pt idx="8463">
                  <c:v>46.07116000000002</c:v>
                </c:pt>
                <c:pt idx="8464">
                  <c:v>43.44097000000005</c:v>
                </c:pt>
                <c:pt idx="8465">
                  <c:v>43.801840000000027</c:v>
                </c:pt>
                <c:pt idx="8466">
                  <c:v>44.417050000000017</c:v>
                </c:pt>
                <c:pt idx="8467">
                  <c:v>46.710320000000024</c:v>
                </c:pt>
                <c:pt idx="8468">
                  <c:v>46.089170000000024</c:v>
                </c:pt>
                <c:pt idx="8469">
                  <c:v>44.774740000000008</c:v>
                </c:pt>
                <c:pt idx="8470">
                  <c:v>45.268900000000031</c:v>
                </c:pt>
                <c:pt idx="8471">
                  <c:v>44.657070000000033</c:v>
                </c:pt>
                <c:pt idx="8472">
                  <c:v>44.126120000000014</c:v>
                </c:pt>
                <c:pt idx="8473">
                  <c:v>44.769040000000018</c:v>
                </c:pt>
                <c:pt idx="8474">
                  <c:v>45.196860000000015</c:v>
                </c:pt>
                <c:pt idx="8475">
                  <c:v>44.549400000000048</c:v>
                </c:pt>
                <c:pt idx="8476">
                  <c:v>44.875020000000006</c:v>
                </c:pt>
                <c:pt idx="8477">
                  <c:v>45.141700000000014</c:v>
                </c:pt>
                <c:pt idx="8478">
                  <c:v>42.963200000000029</c:v>
                </c:pt>
                <c:pt idx="8479">
                  <c:v>43.900779999999997</c:v>
                </c:pt>
                <c:pt idx="8480">
                  <c:v>44.276570000000049</c:v>
                </c:pt>
                <c:pt idx="8481">
                  <c:v>46.180100000000039</c:v>
                </c:pt>
                <c:pt idx="8482">
                  <c:v>46.600030000000004</c:v>
                </c:pt>
                <c:pt idx="8483">
                  <c:v>45.716730000000041</c:v>
                </c:pt>
                <c:pt idx="8484">
                  <c:v>45.605070000000012</c:v>
                </c:pt>
                <c:pt idx="8485">
                  <c:v>45.590450000000033</c:v>
                </c:pt>
                <c:pt idx="8486">
                  <c:v>45.377040000000022</c:v>
                </c:pt>
                <c:pt idx="8487">
                  <c:v>43.792050000000017</c:v>
                </c:pt>
                <c:pt idx="8488">
                  <c:v>42.350729999999999</c:v>
                </c:pt>
                <c:pt idx="8489">
                  <c:v>42.750900000000001</c:v>
                </c:pt>
                <c:pt idx="8490">
                  <c:v>43.873700000000042</c:v>
                </c:pt>
                <c:pt idx="8491">
                  <c:v>45.190400000000011</c:v>
                </c:pt>
                <c:pt idx="8492">
                  <c:v>45.935140000000047</c:v>
                </c:pt>
                <c:pt idx="8493">
                  <c:v>44.520780000000002</c:v>
                </c:pt>
                <c:pt idx="8494">
                  <c:v>45.581230000000005</c:v>
                </c:pt>
                <c:pt idx="8495">
                  <c:v>45.230600000000038</c:v>
                </c:pt>
                <c:pt idx="8496">
                  <c:v>45.52090000000004</c:v>
                </c:pt>
                <c:pt idx="8497">
                  <c:v>45.004330000000039</c:v>
                </c:pt>
                <c:pt idx="8498">
                  <c:v>46.286220000000014</c:v>
                </c:pt>
                <c:pt idx="8499">
                  <c:v>45.769650000000013</c:v>
                </c:pt>
                <c:pt idx="8500">
                  <c:v>45.980340000000012</c:v>
                </c:pt>
                <c:pt idx="8501">
                  <c:v>45.724019999999996</c:v>
                </c:pt>
                <c:pt idx="8502">
                  <c:v>43.779140000000041</c:v>
                </c:pt>
                <c:pt idx="8503">
                  <c:v>44.268460000000005</c:v>
                </c:pt>
                <c:pt idx="8504">
                  <c:v>45.97890000000001</c:v>
                </c:pt>
                <c:pt idx="8505">
                  <c:v>46.740620000000035</c:v>
                </c:pt>
                <c:pt idx="8506">
                  <c:v>47.606960000000015</c:v>
                </c:pt>
                <c:pt idx="8507">
                  <c:v>45.729820000000018</c:v>
                </c:pt>
                <c:pt idx="8508">
                  <c:v>46.488950000000045</c:v>
                </c:pt>
                <c:pt idx="8509">
                  <c:v>46.384330000000034</c:v>
                </c:pt>
                <c:pt idx="8510">
                  <c:v>47.723780000000033</c:v>
                </c:pt>
                <c:pt idx="8511">
                  <c:v>45.684840000000008</c:v>
                </c:pt>
                <c:pt idx="8512">
                  <c:v>43.784100000000024</c:v>
                </c:pt>
                <c:pt idx="8513">
                  <c:v>45.646299999999997</c:v>
                </c:pt>
                <c:pt idx="8514">
                  <c:v>47.104579999999999</c:v>
                </c:pt>
                <c:pt idx="8515">
                  <c:v>48.1755</c:v>
                </c:pt>
                <c:pt idx="8516">
                  <c:v>48.063800000000015</c:v>
                </c:pt>
                <c:pt idx="8517">
                  <c:v>47.26373000000001</c:v>
                </c:pt>
                <c:pt idx="8518">
                  <c:v>47.184529999999995</c:v>
                </c:pt>
                <c:pt idx="8519">
                  <c:v>46.701600000000042</c:v>
                </c:pt>
                <c:pt idx="8520">
                  <c:v>47.881460000000004</c:v>
                </c:pt>
                <c:pt idx="8521">
                  <c:v>46.302670000000035</c:v>
                </c:pt>
                <c:pt idx="8522">
                  <c:v>46.605000000000018</c:v>
                </c:pt>
                <c:pt idx="8523">
                  <c:v>45.245480000000043</c:v>
                </c:pt>
                <c:pt idx="8524">
                  <c:v>46.890770000000032</c:v>
                </c:pt>
                <c:pt idx="8525">
                  <c:v>44.465970000000027</c:v>
                </c:pt>
                <c:pt idx="8526">
                  <c:v>43.259850000000029</c:v>
                </c:pt>
                <c:pt idx="8527">
                  <c:v>43.774560000000008</c:v>
                </c:pt>
                <c:pt idx="8528">
                  <c:v>45.520260000000007</c:v>
                </c:pt>
                <c:pt idx="8529">
                  <c:v>48.848929999999996</c:v>
                </c:pt>
                <c:pt idx="8530">
                  <c:v>47.113150000000019</c:v>
                </c:pt>
                <c:pt idx="8531">
                  <c:v>44.329499999999996</c:v>
                </c:pt>
                <c:pt idx="8532">
                  <c:v>46.484100000000012</c:v>
                </c:pt>
                <c:pt idx="8533">
                  <c:v>43.001900000000035</c:v>
                </c:pt>
                <c:pt idx="8534">
                  <c:v>46.519680000000051</c:v>
                </c:pt>
                <c:pt idx="8535">
                  <c:v>42.850369999999998</c:v>
                </c:pt>
                <c:pt idx="8536">
                  <c:v>41.592070000000035</c:v>
                </c:pt>
                <c:pt idx="8537">
                  <c:v>42.542079999999999</c:v>
                </c:pt>
                <c:pt idx="8538">
                  <c:v>43.599480000000028</c:v>
                </c:pt>
                <c:pt idx="8539">
                  <c:v>45.755600000000015</c:v>
                </c:pt>
                <c:pt idx="8540">
                  <c:v>45.580300000000022</c:v>
                </c:pt>
                <c:pt idx="8541">
                  <c:v>44.989860000000022</c:v>
                </c:pt>
                <c:pt idx="8542">
                  <c:v>44.756400000000042</c:v>
                </c:pt>
                <c:pt idx="8543">
                  <c:v>44.445760000000007</c:v>
                </c:pt>
                <c:pt idx="8544">
                  <c:v>45.622700000000009</c:v>
                </c:pt>
                <c:pt idx="8545">
                  <c:v>45.636200000000031</c:v>
                </c:pt>
                <c:pt idx="8546">
                  <c:v>44.124900000000025</c:v>
                </c:pt>
                <c:pt idx="8547">
                  <c:v>45.008230000000026</c:v>
                </c:pt>
                <c:pt idx="8548">
                  <c:v>45.807340000000011</c:v>
                </c:pt>
                <c:pt idx="8549">
                  <c:v>44.734400000000051</c:v>
                </c:pt>
                <c:pt idx="8550">
                  <c:v>43.726950000000045</c:v>
                </c:pt>
                <c:pt idx="8551">
                  <c:v>44.420680000000004</c:v>
                </c:pt>
                <c:pt idx="8552">
                  <c:v>44.951870000000042</c:v>
                </c:pt>
                <c:pt idx="8553">
                  <c:v>46.741970000000038</c:v>
                </c:pt>
                <c:pt idx="8554">
                  <c:v>47.11850000000004</c:v>
                </c:pt>
                <c:pt idx="8555">
                  <c:v>45.965170000000001</c:v>
                </c:pt>
                <c:pt idx="8556">
                  <c:v>46.204400000000021</c:v>
                </c:pt>
                <c:pt idx="8557">
                  <c:v>47.185480000000041</c:v>
                </c:pt>
                <c:pt idx="8558">
                  <c:v>46.085050000000024</c:v>
                </c:pt>
                <c:pt idx="8559">
                  <c:v>44.817769999999996</c:v>
                </c:pt>
                <c:pt idx="8560">
                  <c:v>43.291560000000004</c:v>
                </c:pt>
                <c:pt idx="8561">
                  <c:v>43.927639999999997</c:v>
                </c:pt>
                <c:pt idx="8562">
                  <c:v>44.962980000000016</c:v>
                </c:pt>
                <c:pt idx="8563">
                  <c:v>46.786069999999995</c:v>
                </c:pt>
                <c:pt idx="8564">
                  <c:v>47.497029999999995</c:v>
                </c:pt>
                <c:pt idx="8565">
                  <c:v>46.768200000000036</c:v>
                </c:pt>
                <c:pt idx="8566">
                  <c:v>46.778650000000027</c:v>
                </c:pt>
                <c:pt idx="8567">
                  <c:v>46.524260000000027</c:v>
                </c:pt>
                <c:pt idx="8568">
                  <c:v>45.954130000000021</c:v>
                </c:pt>
                <c:pt idx="8569">
                  <c:v>46.498800000000017</c:v>
                </c:pt>
                <c:pt idx="8570">
                  <c:v>46.918360000000007</c:v>
                </c:pt>
                <c:pt idx="8571">
                  <c:v>47.1952</c:v>
                </c:pt>
                <c:pt idx="8572">
                  <c:v>47.895230000000026</c:v>
                </c:pt>
                <c:pt idx="8573">
                  <c:v>47.880269999999996</c:v>
                </c:pt>
                <c:pt idx="8574">
                  <c:v>46.083830000000034</c:v>
                </c:pt>
                <c:pt idx="8575">
                  <c:v>46.720540000000028</c:v>
                </c:pt>
                <c:pt idx="8576">
                  <c:v>47.118899999999996</c:v>
                </c:pt>
                <c:pt idx="8577">
                  <c:v>49.120940000000019</c:v>
                </c:pt>
                <c:pt idx="8578">
                  <c:v>51.344100000000026</c:v>
                </c:pt>
                <c:pt idx="8579">
                  <c:v>49.165400000000034</c:v>
                </c:pt>
                <c:pt idx="8580">
                  <c:v>48.129100000000051</c:v>
                </c:pt>
                <c:pt idx="8581">
                  <c:v>49.738200000000006</c:v>
                </c:pt>
                <c:pt idx="8582">
                  <c:v>47.605070000000012</c:v>
                </c:pt>
                <c:pt idx="8583">
                  <c:v>47.158000000000015</c:v>
                </c:pt>
                <c:pt idx="8584">
                  <c:v>44.769830000000013</c:v>
                </c:pt>
                <c:pt idx="8585">
                  <c:v>46.000240000000019</c:v>
                </c:pt>
                <c:pt idx="8586">
                  <c:v>47.091880000000003</c:v>
                </c:pt>
                <c:pt idx="8587">
                  <c:v>51.057430000000011</c:v>
                </c:pt>
                <c:pt idx="8588">
                  <c:v>50.794150000000002</c:v>
                </c:pt>
                <c:pt idx="8589">
                  <c:v>49.712150000000008</c:v>
                </c:pt>
                <c:pt idx="8590">
                  <c:v>48.843500000000006</c:v>
                </c:pt>
                <c:pt idx="8591">
                  <c:v>49.372640000000047</c:v>
                </c:pt>
                <c:pt idx="8592">
                  <c:v>49.613900000000001</c:v>
                </c:pt>
                <c:pt idx="8593">
                  <c:v>49.499170000000049</c:v>
                </c:pt>
                <c:pt idx="8594">
                  <c:v>50.060360000000003</c:v>
                </c:pt>
                <c:pt idx="8595">
                  <c:v>49.654500000000041</c:v>
                </c:pt>
                <c:pt idx="8596">
                  <c:v>50.06677000000002</c:v>
                </c:pt>
                <c:pt idx="8597">
                  <c:v>50.350670000000036</c:v>
                </c:pt>
                <c:pt idx="8598">
                  <c:v>48.756400000000042</c:v>
                </c:pt>
                <c:pt idx="8599">
                  <c:v>49.586600000000033</c:v>
                </c:pt>
                <c:pt idx="8600">
                  <c:v>50.189260000000047</c:v>
                </c:pt>
                <c:pt idx="8601">
                  <c:v>52.725700000000018</c:v>
                </c:pt>
                <c:pt idx="8602">
                  <c:v>52.129900000000021</c:v>
                </c:pt>
                <c:pt idx="8603">
                  <c:v>51.458500000000015</c:v>
                </c:pt>
                <c:pt idx="8604">
                  <c:v>52.318480000000022</c:v>
                </c:pt>
                <c:pt idx="8605">
                  <c:v>51.71786000000003</c:v>
                </c:pt>
                <c:pt idx="8606">
                  <c:v>50.270650000000046</c:v>
                </c:pt>
                <c:pt idx="8607">
                  <c:v>49.763940000000048</c:v>
                </c:pt>
                <c:pt idx="8608">
                  <c:v>45.170130000000029</c:v>
                </c:pt>
                <c:pt idx="8609">
                  <c:v>46.80767000000003</c:v>
                </c:pt>
                <c:pt idx="8610">
                  <c:v>48.849730000000022</c:v>
                </c:pt>
                <c:pt idx="8611">
                  <c:v>51.849800000000016</c:v>
                </c:pt>
                <c:pt idx="8612">
                  <c:v>52.87124</c:v>
                </c:pt>
                <c:pt idx="8613">
                  <c:v>49.8125</c:v>
                </c:pt>
                <c:pt idx="8614">
                  <c:v>49.731230000000039</c:v>
                </c:pt>
                <c:pt idx="8615">
                  <c:v>49.833920000000035</c:v>
                </c:pt>
                <c:pt idx="8616">
                  <c:v>50.766999999999996</c:v>
                </c:pt>
                <c:pt idx="8617">
                  <c:v>49.809720000000027</c:v>
                </c:pt>
                <c:pt idx="8618">
                  <c:v>50.257260000000031</c:v>
                </c:pt>
                <c:pt idx="8619">
                  <c:v>50.08077000000003</c:v>
                </c:pt>
                <c:pt idx="8620">
                  <c:v>49.545220000000029</c:v>
                </c:pt>
                <c:pt idx="8621">
                  <c:v>50.004800000000046</c:v>
                </c:pt>
                <c:pt idx="8622">
                  <c:v>47.862540000000024</c:v>
                </c:pt>
                <c:pt idx="8623">
                  <c:v>48.566460000000006</c:v>
                </c:pt>
                <c:pt idx="8624">
                  <c:v>49.150450000000035</c:v>
                </c:pt>
                <c:pt idx="8625">
                  <c:v>51.277640000000019</c:v>
                </c:pt>
                <c:pt idx="8626">
                  <c:v>54.634299999999996</c:v>
                </c:pt>
                <c:pt idx="8627">
                  <c:v>50.737050000000011</c:v>
                </c:pt>
                <c:pt idx="8628">
                  <c:v>50.81677000000002</c:v>
                </c:pt>
                <c:pt idx="8629">
                  <c:v>50.409170000000017</c:v>
                </c:pt>
                <c:pt idx="8630">
                  <c:v>50.541830000000004</c:v>
                </c:pt>
                <c:pt idx="8631">
                  <c:v>47.795100000000048</c:v>
                </c:pt>
                <c:pt idx="8632">
                  <c:v>44.552850000000035</c:v>
                </c:pt>
                <c:pt idx="8633">
                  <c:v>46.007200000000012</c:v>
                </c:pt>
                <c:pt idx="8634">
                  <c:v>48.12008000000003</c:v>
                </c:pt>
                <c:pt idx="8635">
                  <c:v>51.541740000000004</c:v>
                </c:pt>
                <c:pt idx="8636">
                  <c:v>51.15500000000003</c:v>
                </c:pt>
                <c:pt idx="8637">
                  <c:v>48.616660000000024</c:v>
                </c:pt>
                <c:pt idx="8638">
                  <c:v>49.336400000000026</c:v>
                </c:pt>
                <c:pt idx="8639">
                  <c:v>50.480460000000051</c:v>
                </c:pt>
                <c:pt idx="8640">
                  <c:v>49.188400000000001</c:v>
                </c:pt>
                <c:pt idx="8641">
                  <c:v>50.677030000000002</c:v>
                </c:pt>
                <c:pt idx="8642">
                  <c:v>50.421530000000018</c:v>
                </c:pt>
                <c:pt idx="8643">
                  <c:v>49.777000000000044</c:v>
                </c:pt>
                <c:pt idx="8644">
                  <c:v>49.560360000000003</c:v>
                </c:pt>
                <c:pt idx="8645">
                  <c:v>49.586479999999995</c:v>
                </c:pt>
                <c:pt idx="8646">
                  <c:v>47.54400000000004</c:v>
                </c:pt>
                <c:pt idx="8647">
                  <c:v>48.487240000000043</c:v>
                </c:pt>
                <c:pt idx="8648">
                  <c:v>49.268760000000043</c:v>
                </c:pt>
                <c:pt idx="8649">
                  <c:v>51.687460000000044</c:v>
                </c:pt>
                <c:pt idx="8650">
                  <c:v>50.723720000000014</c:v>
                </c:pt>
                <c:pt idx="8651">
                  <c:v>48.848350000000039</c:v>
                </c:pt>
                <c:pt idx="8652">
                  <c:v>48.742500000000007</c:v>
                </c:pt>
                <c:pt idx="8653">
                  <c:v>50.417439999999999</c:v>
                </c:pt>
                <c:pt idx="8654">
                  <c:v>49.476200000000006</c:v>
                </c:pt>
                <c:pt idx="8655">
                  <c:v>49.095360000000028</c:v>
                </c:pt>
                <c:pt idx="8656">
                  <c:v>47.62106</c:v>
                </c:pt>
                <c:pt idx="8657">
                  <c:v>48.846770000000049</c:v>
                </c:pt>
                <c:pt idx="8658">
                  <c:v>50.16393000000005</c:v>
                </c:pt>
                <c:pt idx="8659">
                  <c:v>50.113600000000019</c:v>
                </c:pt>
                <c:pt idx="8660">
                  <c:v>52.273250000000019</c:v>
                </c:pt>
                <c:pt idx="8661">
                  <c:v>50.227470000000039</c:v>
                </c:pt>
                <c:pt idx="8662">
                  <c:v>49.981380000000001</c:v>
                </c:pt>
                <c:pt idx="8663">
                  <c:v>49.262660000000039</c:v>
                </c:pt>
                <c:pt idx="8664">
                  <c:v>50.420860000000005</c:v>
                </c:pt>
                <c:pt idx="8665">
                  <c:v>50.292570000000012</c:v>
                </c:pt>
                <c:pt idx="8666">
                  <c:v>49.684050000000013</c:v>
                </c:pt>
                <c:pt idx="8667">
                  <c:v>49.085050000000024</c:v>
                </c:pt>
                <c:pt idx="8668">
                  <c:v>49.29260000000005</c:v>
                </c:pt>
                <c:pt idx="8669">
                  <c:v>50.27072000000004</c:v>
                </c:pt>
                <c:pt idx="8670">
                  <c:v>47.364070000000027</c:v>
                </c:pt>
                <c:pt idx="8671">
                  <c:v>49.317350000000033</c:v>
                </c:pt>
                <c:pt idx="8672">
                  <c:v>49.219080000000019</c:v>
                </c:pt>
                <c:pt idx="8673">
                  <c:v>51.477100000000007</c:v>
                </c:pt>
                <c:pt idx="8674">
                  <c:v>50.695400000000006</c:v>
                </c:pt>
                <c:pt idx="8675">
                  <c:v>50.942300000000046</c:v>
                </c:pt>
                <c:pt idx="8676">
                  <c:v>52.331299999999999</c:v>
                </c:pt>
                <c:pt idx="8677">
                  <c:v>50.831870000000038</c:v>
                </c:pt>
                <c:pt idx="8678">
                  <c:v>51.507200000000012</c:v>
                </c:pt>
                <c:pt idx="8679">
                  <c:v>49.198500000000024</c:v>
                </c:pt>
                <c:pt idx="8680">
                  <c:v>47.125240000000019</c:v>
                </c:pt>
                <c:pt idx="8681">
                  <c:v>48.389730000000043</c:v>
                </c:pt>
                <c:pt idx="8682">
                  <c:v>50.812070000000006</c:v>
                </c:pt>
                <c:pt idx="8683">
                  <c:v>53.840329999999994</c:v>
                </c:pt>
                <c:pt idx="8684">
                  <c:v>48.456020000000024</c:v>
                </c:pt>
                <c:pt idx="8685">
                  <c:v>49.953100000000006</c:v>
                </c:pt>
                <c:pt idx="8686">
                  <c:v>51.100549999999998</c:v>
                </c:pt>
                <c:pt idx="8687">
                  <c:v>46.928580000000011</c:v>
                </c:pt>
                <c:pt idx="8688">
                  <c:v>47.038700000000006</c:v>
                </c:pt>
                <c:pt idx="8689">
                  <c:v>52.49105000000003</c:v>
                </c:pt>
                <c:pt idx="8690">
                  <c:v>47.981070000000045</c:v>
                </c:pt>
                <c:pt idx="8691">
                  <c:v>51.73956000000004</c:v>
                </c:pt>
                <c:pt idx="8692">
                  <c:v>48.675900000000013</c:v>
                </c:pt>
                <c:pt idx="8693">
                  <c:v>49.758780000000002</c:v>
                </c:pt>
                <c:pt idx="8694">
                  <c:v>45.251030000000014</c:v>
                </c:pt>
                <c:pt idx="8695">
                  <c:v>48.926080000000013</c:v>
                </c:pt>
                <c:pt idx="8696">
                  <c:v>50.129700000000014</c:v>
                </c:pt>
                <c:pt idx="8697">
                  <c:v>52.419920000000047</c:v>
                </c:pt>
                <c:pt idx="8698">
                  <c:v>50.917660000000012</c:v>
                </c:pt>
                <c:pt idx="8699">
                  <c:v>48.424860000000024</c:v>
                </c:pt>
                <c:pt idx="8700">
                  <c:v>49.489620000000002</c:v>
                </c:pt>
                <c:pt idx="8701">
                  <c:v>49.149320000000046</c:v>
                </c:pt>
                <c:pt idx="8702">
                  <c:v>49.074880000000007</c:v>
                </c:pt>
                <c:pt idx="8703">
                  <c:v>48.686580000000049</c:v>
                </c:pt>
                <c:pt idx="8704">
                  <c:v>44.114400000000046</c:v>
                </c:pt>
                <c:pt idx="8705">
                  <c:v>46.391800000000046</c:v>
                </c:pt>
                <c:pt idx="8706">
                  <c:v>49.825829999999996</c:v>
                </c:pt>
                <c:pt idx="8707">
                  <c:v>51.920130000000029</c:v>
                </c:pt>
                <c:pt idx="8708">
                  <c:v>50.938800000000015</c:v>
                </c:pt>
                <c:pt idx="8709">
                  <c:v>48.394280000000037</c:v>
                </c:pt>
                <c:pt idx="8710">
                  <c:v>49.86080000000004</c:v>
                </c:pt>
                <c:pt idx="8711">
                  <c:v>48.018460000000005</c:v>
                </c:pt>
                <c:pt idx="8712">
                  <c:v>50.501800000000003</c:v>
                </c:pt>
                <c:pt idx="8713">
                  <c:v>48.351040000000012</c:v>
                </c:pt>
                <c:pt idx="8714">
                  <c:v>49.265800000000013</c:v>
                </c:pt>
                <c:pt idx="8715">
                  <c:v>49.10784000000001</c:v>
                </c:pt>
                <c:pt idx="8716">
                  <c:v>49.350200000000029</c:v>
                </c:pt>
                <c:pt idx="8717">
                  <c:v>48.34740000000005</c:v>
                </c:pt>
                <c:pt idx="8718">
                  <c:v>45.793270000000007</c:v>
                </c:pt>
                <c:pt idx="8719">
                  <c:v>47.860350000000039</c:v>
                </c:pt>
                <c:pt idx="8720">
                  <c:v>50.069000000000017</c:v>
                </c:pt>
                <c:pt idx="8721">
                  <c:v>52.360770000000002</c:v>
                </c:pt>
                <c:pt idx="8722">
                  <c:v>52.322080000000028</c:v>
                </c:pt>
                <c:pt idx="8723">
                  <c:v>47.596640000000036</c:v>
                </c:pt>
                <c:pt idx="8724">
                  <c:v>52.087030000000027</c:v>
                </c:pt>
                <c:pt idx="8725">
                  <c:v>45.972530000000006</c:v>
                </c:pt>
                <c:pt idx="8726">
                  <c:v>52.25866000000002</c:v>
                </c:pt>
                <c:pt idx="8727">
                  <c:v>51.045770000000005</c:v>
                </c:pt>
                <c:pt idx="8728">
                  <c:v>44.642600000000016</c:v>
                </c:pt>
                <c:pt idx="8729">
                  <c:v>46.30224000000004</c:v>
                </c:pt>
                <c:pt idx="8730">
                  <c:v>50.538780000000031</c:v>
                </c:pt>
                <c:pt idx="8731">
                  <c:v>52.131700000000023</c:v>
                </c:pt>
                <c:pt idx="8732">
                  <c:v>51.809700000000021</c:v>
                </c:pt>
                <c:pt idx="8733">
                  <c:v>49.013239999999996</c:v>
                </c:pt>
                <c:pt idx="8734">
                  <c:v>49.37444000000005</c:v>
                </c:pt>
                <c:pt idx="8735">
                  <c:v>50.106070000000045</c:v>
                </c:pt>
                <c:pt idx="8736">
                  <c:v>49.940030000000036</c:v>
                </c:pt>
                <c:pt idx="8737">
                  <c:v>50.144650000000013</c:v>
                </c:pt>
                <c:pt idx="8738">
                  <c:v>51.190400000000011</c:v>
                </c:pt>
                <c:pt idx="8739">
                  <c:v>51.156900000000007</c:v>
                </c:pt>
                <c:pt idx="8740">
                  <c:v>49.87560000000002</c:v>
                </c:pt>
                <c:pt idx="8741">
                  <c:v>49.467030000000022</c:v>
                </c:pt>
                <c:pt idx="8742">
                  <c:v>45.183400000000006</c:v>
                </c:pt>
                <c:pt idx="8743">
                  <c:v>47.691130000000044</c:v>
                </c:pt>
                <c:pt idx="8744">
                  <c:v>50.960840000000019</c:v>
                </c:pt>
                <c:pt idx="8745">
                  <c:v>54.14450000000005</c:v>
                </c:pt>
                <c:pt idx="8746">
                  <c:v>52.288800000000037</c:v>
                </c:pt>
                <c:pt idx="8747">
                  <c:v>49.923550000000034</c:v>
                </c:pt>
                <c:pt idx="8748">
                  <c:v>49.64187000000004</c:v>
                </c:pt>
                <c:pt idx="8749">
                  <c:v>50.912770000000023</c:v>
                </c:pt>
                <c:pt idx="8750">
                  <c:v>51.248900000000049</c:v>
                </c:pt>
                <c:pt idx="8751">
                  <c:v>47.771330000000034</c:v>
                </c:pt>
                <c:pt idx="8752">
                  <c:v>47.76678000000004</c:v>
                </c:pt>
                <c:pt idx="8753">
                  <c:v>49.157129999999995</c:v>
                </c:pt>
                <c:pt idx="8754">
                  <c:v>51.229030000000023</c:v>
                </c:pt>
                <c:pt idx="8755">
                  <c:v>54.041280000000029</c:v>
                </c:pt>
                <c:pt idx="8756">
                  <c:v>50.688960000000009</c:v>
                </c:pt>
                <c:pt idx="8757">
                  <c:v>50.581260000000043</c:v>
                </c:pt>
                <c:pt idx="8758">
                  <c:v>51.969870000000014</c:v>
                </c:pt>
                <c:pt idx="8759">
                  <c:v>51.243860000000041</c:v>
                </c:pt>
                <c:pt idx="8760">
                  <c:v>50.150570000000016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55D-4FD5-9842-F86802F07AAC}"/>
            </c:ext>
          </c:extLst>
        </c:ser>
        <c:ser>
          <c:idx val="1"/>
          <c:order val="1"/>
          <c:tx>
            <c:strRef>
              <c:f>HydraulicInbalance!$I$1</c:f>
              <c:strCache>
                <c:ptCount val="1"/>
                <c:pt idx="0">
                  <c:v>T_Sup_inbalanced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HydraulicInbalance!$H$2:$H$8762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HydraulicInbalance!$I$2:$I$8762</c:f>
              <c:numCache>
                <c:formatCode>General</c:formatCode>
                <c:ptCount val="8761"/>
                <c:pt idx="0">
                  <c:v>60</c:v>
                </c:pt>
                <c:pt idx="1">
                  <c:v>35.432240000000036</c:v>
                </c:pt>
                <c:pt idx="2">
                  <c:v>40.998770000000036</c:v>
                </c:pt>
                <c:pt idx="3">
                  <c:v>43.820460000000026</c:v>
                </c:pt>
                <c:pt idx="4">
                  <c:v>45.45822000000004</c:v>
                </c:pt>
                <c:pt idx="5">
                  <c:v>46.440600000000018</c:v>
                </c:pt>
                <c:pt idx="6">
                  <c:v>47.562830000000019</c:v>
                </c:pt>
                <c:pt idx="7">
                  <c:v>51.158299999999997</c:v>
                </c:pt>
                <c:pt idx="8">
                  <c:v>45.817679999999996</c:v>
                </c:pt>
                <c:pt idx="9">
                  <c:v>44.894220000000018</c:v>
                </c:pt>
                <c:pt idx="10">
                  <c:v>44.451470000000029</c:v>
                </c:pt>
                <c:pt idx="11">
                  <c:v>44.139920000000018</c:v>
                </c:pt>
                <c:pt idx="12">
                  <c:v>44.208640000000003</c:v>
                </c:pt>
                <c:pt idx="13">
                  <c:v>46.117600000000039</c:v>
                </c:pt>
                <c:pt idx="14">
                  <c:v>42.708920000000035</c:v>
                </c:pt>
                <c:pt idx="15">
                  <c:v>42.16760000000005</c:v>
                </c:pt>
                <c:pt idx="16">
                  <c:v>42.289360000000045</c:v>
                </c:pt>
                <c:pt idx="17">
                  <c:v>43.125200000000007</c:v>
                </c:pt>
                <c:pt idx="18">
                  <c:v>43.850030000000004</c:v>
                </c:pt>
                <c:pt idx="19">
                  <c:v>44.441670000000045</c:v>
                </c:pt>
                <c:pt idx="20">
                  <c:v>45.437280000000044</c:v>
                </c:pt>
                <c:pt idx="21">
                  <c:v>44.855700000000013</c:v>
                </c:pt>
                <c:pt idx="22">
                  <c:v>45.180840000000046</c:v>
                </c:pt>
                <c:pt idx="23">
                  <c:v>48.184100000000001</c:v>
                </c:pt>
                <c:pt idx="24">
                  <c:v>45.309050000000013</c:v>
                </c:pt>
                <c:pt idx="25">
                  <c:v>45.837199999999996</c:v>
                </c:pt>
                <c:pt idx="26">
                  <c:v>46.314600000000041</c:v>
                </c:pt>
                <c:pt idx="27">
                  <c:v>46.753600000000006</c:v>
                </c:pt>
                <c:pt idx="28">
                  <c:v>47.02720000000005</c:v>
                </c:pt>
                <c:pt idx="29">
                  <c:v>46.948700000000031</c:v>
                </c:pt>
                <c:pt idx="30">
                  <c:v>46.855040000000031</c:v>
                </c:pt>
                <c:pt idx="31">
                  <c:v>47.025200000000041</c:v>
                </c:pt>
                <c:pt idx="32">
                  <c:v>46.736750000000029</c:v>
                </c:pt>
                <c:pt idx="33">
                  <c:v>46.314360000000022</c:v>
                </c:pt>
                <c:pt idx="34">
                  <c:v>46.282700000000034</c:v>
                </c:pt>
                <c:pt idx="35">
                  <c:v>46.489430000000027</c:v>
                </c:pt>
                <c:pt idx="36">
                  <c:v>46.415999999999997</c:v>
                </c:pt>
                <c:pt idx="37">
                  <c:v>45.351530000000025</c:v>
                </c:pt>
                <c:pt idx="38">
                  <c:v>44.605580000000032</c:v>
                </c:pt>
                <c:pt idx="39">
                  <c:v>44.512050000000045</c:v>
                </c:pt>
                <c:pt idx="40">
                  <c:v>45.118250000000046</c:v>
                </c:pt>
                <c:pt idx="41">
                  <c:v>47.945060000000012</c:v>
                </c:pt>
                <c:pt idx="42">
                  <c:v>45.194420000000036</c:v>
                </c:pt>
                <c:pt idx="43">
                  <c:v>44.533650000000023</c:v>
                </c:pt>
                <c:pt idx="44">
                  <c:v>44.742970000000014</c:v>
                </c:pt>
                <c:pt idx="45">
                  <c:v>44.936200000000042</c:v>
                </c:pt>
                <c:pt idx="46">
                  <c:v>45.529700000000048</c:v>
                </c:pt>
                <c:pt idx="47">
                  <c:v>45.920000000000016</c:v>
                </c:pt>
                <c:pt idx="48">
                  <c:v>46.369100000000003</c:v>
                </c:pt>
                <c:pt idx="49">
                  <c:v>46.585930000000019</c:v>
                </c:pt>
                <c:pt idx="50">
                  <c:v>46.816340000000025</c:v>
                </c:pt>
                <c:pt idx="51">
                  <c:v>46.947600000000023</c:v>
                </c:pt>
                <c:pt idx="52">
                  <c:v>47.226830000000007</c:v>
                </c:pt>
                <c:pt idx="53">
                  <c:v>47.12560000000002</c:v>
                </c:pt>
                <c:pt idx="54">
                  <c:v>47.49648000000002</c:v>
                </c:pt>
                <c:pt idx="55">
                  <c:v>47.544340000000034</c:v>
                </c:pt>
                <c:pt idx="56">
                  <c:v>47.46252000000004</c:v>
                </c:pt>
                <c:pt idx="57">
                  <c:v>47.240300000000047</c:v>
                </c:pt>
                <c:pt idx="58">
                  <c:v>47.125630000000001</c:v>
                </c:pt>
                <c:pt idx="59">
                  <c:v>45.987000000000023</c:v>
                </c:pt>
                <c:pt idx="60">
                  <c:v>45.900930000000017</c:v>
                </c:pt>
                <c:pt idx="61">
                  <c:v>48.130240000000015</c:v>
                </c:pt>
                <c:pt idx="62">
                  <c:v>45.019130000000018</c:v>
                </c:pt>
                <c:pt idx="63">
                  <c:v>44.569800000000043</c:v>
                </c:pt>
                <c:pt idx="64">
                  <c:v>45.666250000000048</c:v>
                </c:pt>
                <c:pt idx="65">
                  <c:v>48.499840000000006</c:v>
                </c:pt>
                <c:pt idx="66">
                  <c:v>45.537930000000017</c:v>
                </c:pt>
                <c:pt idx="67">
                  <c:v>45.585750000000019</c:v>
                </c:pt>
                <c:pt idx="68">
                  <c:v>46.61160000000001</c:v>
                </c:pt>
                <c:pt idx="69">
                  <c:v>46.878440000000012</c:v>
                </c:pt>
                <c:pt idx="70">
                  <c:v>46.95938000000001</c:v>
                </c:pt>
                <c:pt idx="71">
                  <c:v>46.418150000000026</c:v>
                </c:pt>
                <c:pt idx="72">
                  <c:v>46.985770000000002</c:v>
                </c:pt>
                <c:pt idx="73">
                  <c:v>47.463950000000011</c:v>
                </c:pt>
                <c:pt idx="74">
                  <c:v>47.966120000000046</c:v>
                </c:pt>
                <c:pt idx="75">
                  <c:v>48.137080000000026</c:v>
                </c:pt>
                <c:pt idx="76">
                  <c:v>48.523340000000019</c:v>
                </c:pt>
                <c:pt idx="77">
                  <c:v>48.545000000000016</c:v>
                </c:pt>
                <c:pt idx="78">
                  <c:v>49.102170000000001</c:v>
                </c:pt>
                <c:pt idx="79">
                  <c:v>49.139340000000004</c:v>
                </c:pt>
                <c:pt idx="80">
                  <c:v>49.232630000000029</c:v>
                </c:pt>
                <c:pt idx="81">
                  <c:v>49.047400000000039</c:v>
                </c:pt>
                <c:pt idx="82">
                  <c:v>52.372740000000022</c:v>
                </c:pt>
                <c:pt idx="83">
                  <c:v>50.219539999999995</c:v>
                </c:pt>
                <c:pt idx="84">
                  <c:v>50.789300000000026</c:v>
                </c:pt>
                <c:pt idx="85">
                  <c:v>50.000020000000006</c:v>
                </c:pt>
                <c:pt idx="86">
                  <c:v>50.247640000000047</c:v>
                </c:pt>
                <c:pt idx="87">
                  <c:v>49.678370000000029</c:v>
                </c:pt>
                <c:pt idx="88">
                  <c:v>47.807500000000005</c:v>
                </c:pt>
                <c:pt idx="89">
                  <c:v>49.850369999999998</c:v>
                </c:pt>
                <c:pt idx="90">
                  <c:v>50.092600000000004</c:v>
                </c:pt>
                <c:pt idx="91">
                  <c:v>49.520000000000039</c:v>
                </c:pt>
                <c:pt idx="92">
                  <c:v>48.149069999999995</c:v>
                </c:pt>
                <c:pt idx="93">
                  <c:v>51.313620000000014</c:v>
                </c:pt>
                <c:pt idx="94">
                  <c:v>51.595600000000047</c:v>
                </c:pt>
                <c:pt idx="95">
                  <c:v>47.805350000000033</c:v>
                </c:pt>
                <c:pt idx="96">
                  <c:v>48.029320000000041</c:v>
                </c:pt>
                <c:pt idx="97">
                  <c:v>51.305800000000033</c:v>
                </c:pt>
                <c:pt idx="98">
                  <c:v>48.536600000000021</c:v>
                </c:pt>
                <c:pt idx="99">
                  <c:v>48.559840000000008</c:v>
                </c:pt>
                <c:pt idx="100">
                  <c:v>52.955160000000035</c:v>
                </c:pt>
                <c:pt idx="101">
                  <c:v>48.704700000000003</c:v>
                </c:pt>
                <c:pt idx="102">
                  <c:v>53.116200000000049</c:v>
                </c:pt>
                <c:pt idx="103">
                  <c:v>52.613300000000038</c:v>
                </c:pt>
                <c:pt idx="104">
                  <c:v>51.944100000000049</c:v>
                </c:pt>
                <c:pt idx="105">
                  <c:v>49.069569999999999</c:v>
                </c:pt>
                <c:pt idx="106">
                  <c:v>51.763880000000029</c:v>
                </c:pt>
                <c:pt idx="107">
                  <c:v>49.793180000000007</c:v>
                </c:pt>
                <c:pt idx="108">
                  <c:v>53.013270000000034</c:v>
                </c:pt>
                <c:pt idx="109">
                  <c:v>52.372340000000008</c:v>
                </c:pt>
                <c:pt idx="110">
                  <c:v>52.243520000000046</c:v>
                </c:pt>
                <c:pt idx="111">
                  <c:v>52.362880000000018</c:v>
                </c:pt>
                <c:pt idx="112">
                  <c:v>51.750940000000014</c:v>
                </c:pt>
                <c:pt idx="113">
                  <c:v>52.294300000000021</c:v>
                </c:pt>
                <c:pt idx="114">
                  <c:v>52.772000000000048</c:v>
                </c:pt>
                <c:pt idx="115">
                  <c:v>53.250500000000045</c:v>
                </c:pt>
                <c:pt idx="116">
                  <c:v>52.730830000000026</c:v>
                </c:pt>
                <c:pt idx="117">
                  <c:v>51.929650000000038</c:v>
                </c:pt>
                <c:pt idx="118">
                  <c:v>52.287440000000004</c:v>
                </c:pt>
                <c:pt idx="119">
                  <c:v>52.670950000000005</c:v>
                </c:pt>
                <c:pt idx="120">
                  <c:v>51.895000000000039</c:v>
                </c:pt>
                <c:pt idx="121">
                  <c:v>52.389800000000037</c:v>
                </c:pt>
                <c:pt idx="122">
                  <c:v>52.227779999999996</c:v>
                </c:pt>
                <c:pt idx="123">
                  <c:v>52.360350000000039</c:v>
                </c:pt>
                <c:pt idx="124">
                  <c:v>52.474270000000047</c:v>
                </c:pt>
                <c:pt idx="125">
                  <c:v>52.016720000000021</c:v>
                </c:pt>
                <c:pt idx="126">
                  <c:v>51.539200000000051</c:v>
                </c:pt>
                <c:pt idx="127">
                  <c:v>52.998500000000035</c:v>
                </c:pt>
                <c:pt idx="128">
                  <c:v>52.026970000000006</c:v>
                </c:pt>
                <c:pt idx="129">
                  <c:v>53.443230000000028</c:v>
                </c:pt>
                <c:pt idx="130">
                  <c:v>56.90100000000001</c:v>
                </c:pt>
                <c:pt idx="131">
                  <c:v>52.83322000000004</c:v>
                </c:pt>
                <c:pt idx="132">
                  <c:v>53.587600000000009</c:v>
                </c:pt>
                <c:pt idx="133">
                  <c:v>53.77660000000003</c:v>
                </c:pt>
                <c:pt idx="134">
                  <c:v>51.306669999999997</c:v>
                </c:pt>
                <c:pt idx="135">
                  <c:v>49.581630000000018</c:v>
                </c:pt>
                <c:pt idx="136">
                  <c:v>46.7303</c:v>
                </c:pt>
                <c:pt idx="137">
                  <c:v>48.502280000000042</c:v>
                </c:pt>
                <c:pt idx="138">
                  <c:v>50.663139999999999</c:v>
                </c:pt>
                <c:pt idx="139">
                  <c:v>51.006740000000036</c:v>
                </c:pt>
                <c:pt idx="140">
                  <c:v>51.848720000000014</c:v>
                </c:pt>
                <c:pt idx="141">
                  <c:v>50.931420000000003</c:v>
                </c:pt>
                <c:pt idx="142">
                  <c:v>51.326930000000004</c:v>
                </c:pt>
                <c:pt idx="143">
                  <c:v>51.687370000000044</c:v>
                </c:pt>
                <c:pt idx="144">
                  <c:v>50.916700000000048</c:v>
                </c:pt>
                <c:pt idx="145">
                  <c:v>50.85214000000002</c:v>
                </c:pt>
                <c:pt idx="146">
                  <c:v>50.548800000000028</c:v>
                </c:pt>
                <c:pt idx="147">
                  <c:v>50.745780000000025</c:v>
                </c:pt>
                <c:pt idx="148">
                  <c:v>50.521299999999997</c:v>
                </c:pt>
                <c:pt idx="149">
                  <c:v>50.390300000000025</c:v>
                </c:pt>
                <c:pt idx="150">
                  <c:v>49.360830000000021</c:v>
                </c:pt>
                <c:pt idx="151">
                  <c:v>50.6447</c:v>
                </c:pt>
                <c:pt idx="152">
                  <c:v>50.396050000000002</c:v>
                </c:pt>
                <c:pt idx="153">
                  <c:v>51.038319999999999</c:v>
                </c:pt>
                <c:pt idx="154">
                  <c:v>51.325649999999996</c:v>
                </c:pt>
                <c:pt idx="155">
                  <c:v>50.801170000000013</c:v>
                </c:pt>
                <c:pt idx="156">
                  <c:v>50.716600000000028</c:v>
                </c:pt>
                <c:pt idx="157">
                  <c:v>50.793540000000007</c:v>
                </c:pt>
                <c:pt idx="158">
                  <c:v>50.214350000000024</c:v>
                </c:pt>
                <c:pt idx="159">
                  <c:v>49.26794000000001</c:v>
                </c:pt>
                <c:pt idx="160">
                  <c:v>48.671840000000032</c:v>
                </c:pt>
                <c:pt idx="161">
                  <c:v>49.894600000000025</c:v>
                </c:pt>
                <c:pt idx="162">
                  <c:v>49.669550000000015</c:v>
                </c:pt>
                <c:pt idx="163">
                  <c:v>51.090720000000033</c:v>
                </c:pt>
                <c:pt idx="164">
                  <c:v>51.198630000000037</c:v>
                </c:pt>
                <c:pt idx="165">
                  <c:v>50.277460000000019</c:v>
                </c:pt>
                <c:pt idx="166">
                  <c:v>50.077800000000025</c:v>
                </c:pt>
                <c:pt idx="167">
                  <c:v>50.622830000000022</c:v>
                </c:pt>
                <c:pt idx="168">
                  <c:v>50.748320000000035</c:v>
                </c:pt>
                <c:pt idx="169">
                  <c:v>50.641099999999994</c:v>
                </c:pt>
                <c:pt idx="170">
                  <c:v>50.970240000000047</c:v>
                </c:pt>
                <c:pt idx="171">
                  <c:v>50.829679999999996</c:v>
                </c:pt>
                <c:pt idx="172">
                  <c:v>50.715260000000001</c:v>
                </c:pt>
                <c:pt idx="173">
                  <c:v>50.534450000000049</c:v>
                </c:pt>
                <c:pt idx="174">
                  <c:v>49.54946000000001</c:v>
                </c:pt>
                <c:pt idx="175">
                  <c:v>50.436670000000049</c:v>
                </c:pt>
                <c:pt idx="176">
                  <c:v>50.20544000000001</c:v>
                </c:pt>
                <c:pt idx="177">
                  <c:v>51.274900000000002</c:v>
                </c:pt>
                <c:pt idx="178">
                  <c:v>50.900230000000022</c:v>
                </c:pt>
                <c:pt idx="179">
                  <c:v>50.98947000000004</c:v>
                </c:pt>
                <c:pt idx="180">
                  <c:v>49.892570000000035</c:v>
                </c:pt>
                <c:pt idx="181">
                  <c:v>50.962030000000027</c:v>
                </c:pt>
                <c:pt idx="182">
                  <c:v>50.802880000000016</c:v>
                </c:pt>
                <c:pt idx="183">
                  <c:v>50.654100000000028</c:v>
                </c:pt>
                <c:pt idx="184">
                  <c:v>49.113</c:v>
                </c:pt>
                <c:pt idx="185">
                  <c:v>49.697170000000028</c:v>
                </c:pt>
                <c:pt idx="186">
                  <c:v>50.353000000000009</c:v>
                </c:pt>
                <c:pt idx="187">
                  <c:v>51.000020000000006</c:v>
                </c:pt>
                <c:pt idx="188">
                  <c:v>50.50436000000002</c:v>
                </c:pt>
                <c:pt idx="189">
                  <c:v>49.9726</c:v>
                </c:pt>
                <c:pt idx="190">
                  <c:v>50.585930000000019</c:v>
                </c:pt>
                <c:pt idx="191">
                  <c:v>49.993920000000003</c:v>
                </c:pt>
                <c:pt idx="192">
                  <c:v>49.87620000000004</c:v>
                </c:pt>
                <c:pt idx="193">
                  <c:v>50.019280000000037</c:v>
                </c:pt>
                <c:pt idx="194">
                  <c:v>50.759600000000034</c:v>
                </c:pt>
                <c:pt idx="195">
                  <c:v>50.505179999999996</c:v>
                </c:pt>
                <c:pt idx="196">
                  <c:v>50.603300000000047</c:v>
                </c:pt>
                <c:pt idx="197">
                  <c:v>51.091120000000046</c:v>
                </c:pt>
                <c:pt idx="198">
                  <c:v>50.327330000000018</c:v>
                </c:pt>
                <c:pt idx="199">
                  <c:v>50.722700000000032</c:v>
                </c:pt>
                <c:pt idx="200">
                  <c:v>50.591270000000009</c:v>
                </c:pt>
                <c:pt idx="201">
                  <c:v>50.679680000000019</c:v>
                </c:pt>
                <c:pt idx="202">
                  <c:v>51.813649999999996</c:v>
                </c:pt>
                <c:pt idx="203">
                  <c:v>51.685200000000009</c:v>
                </c:pt>
                <c:pt idx="204">
                  <c:v>51.258330000000001</c:v>
                </c:pt>
                <c:pt idx="205">
                  <c:v>51.66840000000002</c:v>
                </c:pt>
                <c:pt idx="206">
                  <c:v>50.805350000000033</c:v>
                </c:pt>
                <c:pt idx="207">
                  <c:v>51.146749999999997</c:v>
                </c:pt>
                <c:pt idx="208">
                  <c:v>50.233480000000043</c:v>
                </c:pt>
                <c:pt idx="209">
                  <c:v>51.127070000000003</c:v>
                </c:pt>
                <c:pt idx="210">
                  <c:v>50.775200000000041</c:v>
                </c:pt>
                <c:pt idx="211">
                  <c:v>51.89425</c:v>
                </c:pt>
                <c:pt idx="212">
                  <c:v>51.739500000000021</c:v>
                </c:pt>
                <c:pt idx="213">
                  <c:v>50.296379999999999</c:v>
                </c:pt>
                <c:pt idx="214">
                  <c:v>50.744740000000036</c:v>
                </c:pt>
                <c:pt idx="215">
                  <c:v>50.408870000000036</c:v>
                </c:pt>
                <c:pt idx="216">
                  <c:v>50.771100000000047</c:v>
                </c:pt>
                <c:pt idx="217">
                  <c:v>51.167020000000036</c:v>
                </c:pt>
                <c:pt idx="218">
                  <c:v>50.630460000000028</c:v>
                </c:pt>
                <c:pt idx="219">
                  <c:v>50.084770000000049</c:v>
                </c:pt>
                <c:pt idx="220">
                  <c:v>49.525930000000017</c:v>
                </c:pt>
                <c:pt idx="221">
                  <c:v>49.959650000000011</c:v>
                </c:pt>
                <c:pt idx="222">
                  <c:v>49.640680000000032</c:v>
                </c:pt>
                <c:pt idx="223">
                  <c:v>49.219960000000015</c:v>
                </c:pt>
                <c:pt idx="224">
                  <c:v>48.499870000000044</c:v>
                </c:pt>
                <c:pt idx="225">
                  <c:v>48.888970000000029</c:v>
                </c:pt>
                <c:pt idx="226">
                  <c:v>49.063400000000001</c:v>
                </c:pt>
                <c:pt idx="227">
                  <c:v>47.635370000000023</c:v>
                </c:pt>
                <c:pt idx="228">
                  <c:v>46.254999999999995</c:v>
                </c:pt>
                <c:pt idx="229">
                  <c:v>45.689540000000022</c:v>
                </c:pt>
                <c:pt idx="230">
                  <c:v>45.218600000000038</c:v>
                </c:pt>
                <c:pt idx="231">
                  <c:v>46.846699999999998</c:v>
                </c:pt>
                <c:pt idx="232">
                  <c:v>47.678700000000049</c:v>
                </c:pt>
                <c:pt idx="233">
                  <c:v>47.54952000000003</c:v>
                </c:pt>
                <c:pt idx="234">
                  <c:v>45.042840000000012</c:v>
                </c:pt>
                <c:pt idx="235">
                  <c:v>44.82412000000005</c:v>
                </c:pt>
                <c:pt idx="236">
                  <c:v>47.697960000000023</c:v>
                </c:pt>
                <c:pt idx="237">
                  <c:v>47.23947000000004</c:v>
                </c:pt>
                <c:pt idx="238">
                  <c:v>47.140920000000051</c:v>
                </c:pt>
                <c:pt idx="239">
                  <c:v>47.2774</c:v>
                </c:pt>
                <c:pt idx="240">
                  <c:v>44.054200000000037</c:v>
                </c:pt>
                <c:pt idx="241">
                  <c:v>47.377499999999998</c:v>
                </c:pt>
                <c:pt idx="242">
                  <c:v>46.581540000000018</c:v>
                </c:pt>
                <c:pt idx="243">
                  <c:v>47.564540000000022</c:v>
                </c:pt>
                <c:pt idx="244">
                  <c:v>46.14187000000004</c:v>
                </c:pt>
                <c:pt idx="245">
                  <c:v>44.206960000000038</c:v>
                </c:pt>
                <c:pt idx="246">
                  <c:v>46.339560000000006</c:v>
                </c:pt>
                <c:pt idx="247">
                  <c:v>46.449460000000045</c:v>
                </c:pt>
                <c:pt idx="248">
                  <c:v>47.346100000000035</c:v>
                </c:pt>
                <c:pt idx="249">
                  <c:v>43.915459999999996</c:v>
                </c:pt>
                <c:pt idx="250">
                  <c:v>44.980920000000026</c:v>
                </c:pt>
                <c:pt idx="251">
                  <c:v>48.093680000000006</c:v>
                </c:pt>
                <c:pt idx="252">
                  <c:v>47.092740000000049</c:v>
                </c:pt>
                <c:pt idx="253">
                  <c:v>45.536900000000003</c:v>
                </c:pt>
                <c:pt idx="254">
                  <c:v>47.322350000000029</c:v>
                </c:pt>
                <c:pt idx="255">
                  <c:v>46.092740000000049</c:v>
                </c:pt>
                <c:pt idx="256">
                  <c:v>45.389859999999999</c:v>
                </c:pt>
                <c:pt idx="257">
                  <c:v>45.16052000000002</c:v>
                </c:pt>
                <c:pt idx="258">
                  <c:v>48.00347000000005</c:v>
                </c:pt>
                <c:pt idx="259">
                  <c:v>44.854060000000004</c:v>
                </c:pt>
                <c:pt idx="260">
                  <c:v>48.158170000000041</c:v>
                </c:pt>
                <c:pt idx="261">
                  <c:v>48.570030000000031</c:v>
                </c:pt>
                <c:pt idx="262">
                  <c:v>48.818320000000028</c:v>
                </c:pt>
                <c:pt idx="263">
                  <c:v>45.210500000000025</c:v>
                </c:pt>
                <c:pt idx="264">
                  <c:v>45.421960000000013</c:v>
                </c:pt>
                <c:pt idx="265">
                  <c:v>47.516300000000001</c:v>
                </c:pt>
                <c:pt idx="266">
                  <c:v>45.92452000000003</c:v>
                </c:pt>
                <c:pt idx="267">
                  <c:v>46.748130000000003</c:v>
                </c:pt>
                <c:pt idx="268">
                  <c:v>45.917320000000018</c:v>
                </c:pt>
                <c:pt idx="269">
                  <c:v>49.078420000000051</c:v>
                </c:pt>
                <c:pt idx="270">
                  <c:v>49.21777000000003</c:v>
                </c:pt>
                <c:pt idx="271">
                  <c:v>45.571220000000039</c:v>
                </c:pt>
                <c:pt idx="272">
                  <c:v>45.621730000000014</c:v>
                </c:pt>
                <c:pt idx="273">
                  <c:v>45.758450000000039</c:v>
                </c:pt>
                <c:pt idx="274">
                  <c:v>46.3673</c:v>
                </c:pt>
                <c:pt idx="275">
                  <c:v>46.290800000000047</c:v>
                </c:pt>
                <c:pt idx="276">
                  <c:v>45.835900000000038</c:v>
                </c:pt>
                <c:pt idx="277">
                  <c:v>44.965100000000007</c:v>
                </c:pt>
                <c:pt idx="278">
                  <c:v>48.387870000000021</c:v>
                </c:pt>
                <c:pt idx="279">
                  <c:v>46.19106000000005</c:v>
                </c:pt>
                <c:pt idx="280">
                  <c:v>47.478080000000034</c:v>
                </c:pt>
                <c:pt idx="281">
                  <c:v>47.725729999999999</c:v>
                </c:pt>
                <c:pt idx="282">
                  <c:v>47.526480000000049</c:v>
                </c:pt>
                <c:pt idx="283">
                  <c:v>47.902250000000038</c:v>
                </c:pt>
                <c:pt idx="284">
                  <c:v>47.97380000000004</c:v>
                </c:pt>
                <c:pt idx="285">
                  <c:v>44.31277</c:v>
                </c:pt>
                <c:pt idx="286">
                  <c:v>47.59304000000003</c:v>
                </c:pt>
                <c:pt idx="287">
                  <c:v>47.883399999999995</c:v>
                </c:pt>
                <c:pt idx="288">
                  <c:v>44.688600000000008</c:v>
                </c:pt>
                <c:pt idx="289">
                  <c:v>47.135430000000042</c:v>
                </c:pt>
                <c:pt idx="290">
                  <c:v>46.683860000000038</c:v>
                </c:pt>
                <c:pt idx="291">
                  <c:v>48.429220000000043</c:v>
                </c:pt>
                <c:pt idx="292">
                  <c:v>44.816640000000007</c:v>
                </c:pt>
                <c:pt idx="293">
                  <c:v>47.782129999999995</c:v>
                </c:pt>
                <c:pt idx="294">
                  <c:v>48.50866000000002</c:v>
                </c:pt>
                <c:pt idx="295">
                  <c:v>46.67697000000004</c:v>
                </c:pt>
                <c:pt idx="296">
                  <c:v>48.614250000000027</c:v>
                </c:pt>
                <c:pt idx="297">
                  <c:v>48.445730000000026</c:v>
                </c:pt>
                <c:pt idx="298">
                  <c:v>46.46392000000003</c:v>
                </c:pt>
                <c:pt idx="299">
                  <c:v>47.098720000000014</c:v>
                </c:pt>
                <c:pt idx="300">
                  <c:v>46.680630000000008</c:v>
                </c:pt>
                <c:pt idx="301">
                  <c:v>45.385430000000042</c:v>
                </c:pt>
                <c:pt idx="302">
                  <c:v>48.329600000000028</c:v>
                </c:pt>
                <c:pt idx="303">
                  <c:v>48.582880000000046</c:v>
                </c:pt>
                <c:pt idx="304">
                  <c:v>48.625570000000039</c:v>
                </c:pt>
                <c:pt idx="305">
                  <c:v>48.495699999999999</c:v>
                </c:pt>
                <c:pt idx="306">
                  <c:v>48.643979999999999</c:v>
                </c:pt>
                <c:pt idx="307">
                  <c:v>48.323100000000011</c:v>
                </c:pt>
                <c:pt idx="308">
                  <c:v>48.977200000000039</c:v>
                </c:pt>
                <c:pt idx="309">
                  <c:v>45.442160000000001</c:v>
                </c:pt>
                <c:pt idx="310">
                  <c:v>48.837880000000041</c:v>
                </c:pt>
                <c:pt idx="311">
                  <c:v>49.131619999999998</c:v>
                </c:pt>
                <c:pt idx="312">
                  <c:v>45.727700000000027</c:v>
                </c:pt>
                <c:pt idx="313">
                  <c:v>46.735040000000026</c:v>
                </c:pt>
                <c:pt idx="314">
                  <c:v>47.354030000000023</c:v>
                </c:pt>
                <c:pt idx="315">
                  <c:v>48.689420000000041</c:v>
                </c:pt>
                <c:pt idx="316">
                  <c:v>48.310450000000003</c:v>
                </c:pt>
                <c:pt idx="317">
                  <c:v>48.964960000000019</c:v>
                </c:pt>
                <c:pt idx="318">
                  <c:v>49.302360000000022</c:v>
                </c:pt>
                <c:pt idx="319">
                  <c:v>47.091060000000027</c:v>
                </c:pt>
                <c:pt idx="320">
                  <c:v>47.398700000000019</c:v>
                </c:pt>
                <c:pt idx="321">
                  <c:v>49.314660000000003</c:v>
                </c:pt>
                <c:pt idx="322">
                  <c:v>49.235650000000021</c:v>
                </c:pt>
                <c:pt idx="323">
                  <c:v>48.619600000000048</c:v>
                </c:pt>
                <c:pt idx="324">
                  <c:v>49.476280000000031</c:v>
                </c:pt>
                <c:pt idx="325">
                  <c:v>49.191370000000006</c:v>
                </c:pt>
                <c:pt idx="326">
                  <c:v>49.022760000000005</c:v>
                </c:pt>
                <c:pt idx="327">
                  <c:v>49.708700000000022</c:v>
                </c:pt>
                <c:pt idx="328">
                  <c:v>49.801750000000027</c:v>
                </c:pt>
                <c:pt idx="329">
                  <c:v>49.324800000000039</c:v>
                </c:pt>
                <c:pt idx="330">
                  <c:v>49.825160000000039</c:v>
                </c:pt>
                <c:pt idx="331">
                  <c:v>50.148700000000019</c:v>
                </c:pt>
                <c:pt idx="332">
                  <c:v>50.063900000000046</c:v>
                </c:pt>
                <c:pt idx="333">
                  <c:v>49.572600000000023</c:v>
                </c:pt>
                <c:pt idx="334">
                  <c:v>50.113</c:v>
                </c:pt>
                <c:pt idx="335">
                  <c:v>50.004400000000032</c:v>
                </c:pt>
                <c:pt idx="336">
                  <c:v>50.27355</c:v>
                </c:pt>
                <c:pt idx="337">
                  <c:v>50.818720000000042</c:v>
                </c:pt>
                <c:pt idx="338">
                  <c:v>49.882930000000044</c:v>
                </c:pt>
                <c:pt idx="339">
                  <c:v>50.421870000000013</c:v>
                </c:pt>
                <c:pt idx="340">
                  <c:v>50.879800000000046</c:v>
                </c:pt>
                <c:pt idx="341">
                  <c:v>50.414850000000001</c:v>
                </c:pt>
                <c:pt idx="342">
                  <c:v>50.17530000000005</c:v>
                </c:pt>
                <c:pt idx="343">
                  <c:v>50.601980000000026</c:v>
                </c:pt>
                <c:pt idx="344">
                  <c:v>50.63918000000001</c:v>
                </c:pt>
                <c:pt idx="345">
                  <c:v>50.554930000000013</c:v>
                </c:pt>
                <c:pt idx="346">
                  <c:v>51.763640000000009</c:v>
                </c:pt>
                <c:pt idx="347">
                  <c:v>50.652030000000025</c:v>
                </c:pt>
                <c:pt idx="348">
                  <c:v>50.826099999999997</c:v>
                </c:pt>
                <c:pt idx="349">
                  <c:v>50.713600000000042</c:v>
                </c:pt>
                <c:pt idx="350">
                  <c:v>51.041930000000036</c:v>
                </c:pt>
                <c:pt idx="351">
                  <c:v>50.686200000000042</c:v>
                </c:pt>
                <c:pt idx="352">
                  <c:v>50.087370000000021</c:v>
                </c:pt>
                <c:pt idx="353">
                  <c:v>49.997160000000008</c:v>
                </c:pt>
                <c:pt idx="354">
                  <c:v>50.083860000000016</c:v>
                </c:pt>
                <c:pt idx="355">
                  <c:v>50.238850000000014</c:v>
                </c:pt>
                <c:pt idx="356">
                  <c:v>50.113340000000051</c:v>
                </c:pt>
                <c:pt idx="357">
                  <c:v>46.726800000000026</c:v>
                </c:pt>
                <c:pt idx="358">
                  <c:v>49.345450000000028</c:v>
                </c:pt>
                <c:pt idx="359">
                  <c:v>50.588430000000017</c:v>
                </c:pt>
                <c:pt idx="360">
                  <c:v>49.053030000000035</c:v>
                </c:pt>
                <c:pt idx="361">
                  <c:v>49.962500000000034</c:v>
                </c:pt>
                <c:pt idx="362">
                  <c:v>46.196560000000034</c:v>
                </c:pt>
                <c:pt idx="363">
                  <c:v>46.186670000000049</c:v>
                </c:pt>
                <c:pt idx="364">
                  <c:v>46.668600000000026</c:v>
                </c:pt>
                <c:pt idx="365">
                  <c:v>47.354669999999999</c:v>
                </c:pt>
                <c:pt idx="366">
                  <c:v>47.484430000000032</c:v>
                </c:pt>
                <c:pt idx="367">
                  <c:v>47.107320000000016</c:v>
                </c:pt>
                <c:pt idx="368">
                  <c:v>47.513120000000015</c:v>
                </c:pt>
                <c:pt idx="369">
                  <c:v>46.942470000000014</c:v>
                </c:pt>
                <c:pt idx="370">
                  <c:v>49.949800000000039</c:v>
                </c:pt>
                <c:pt idx="371">
                  <c:v>46.564700000000016</c:v>
                </c:pt>
                <c:pt idx="372">
                  <c:v>45.843680000000006</c:v>
                </c:pt>
                <c:pt idx="373">
                  <c:v>46.806759999999997</c:v>
                </c:pt>
                <c:pt idx="374">
                  <c:v>45.680570000000046</c:v>
                </c:pt>
                <c:pt idx="375">
                  <c:v>48.208920000000035</c:v>
                </c:pt>
                <c:pt idx="376">
                  <c:v>48.751860000000022</c:v>
                </c:pt>
                <c:pt idx="377">
                  <c:v>48.947440000000029</c:v>
                </c:pt>
                <c:pt idx="378">
                  <c:v>47.962800000000016</c:v>
                </c:pt>
                <c:pt idx="379">
                  <c:v>48.668100000000038</c:v>
                </c:pt>
                <c:pt idx="380">
                  <c:v>45.78045000000003</c:v>
                </c:pt>
                <c:pt idx="381">
                  <c:v>45.753320000000031</c:v>
                </c:pt>
                <c:pt idx="382">
                  <c:v>49.236570000000029</c:v>
                </c:pt>
                <c:pt idx="383">
                  <c:v>45.962760000000003</c:v>
                </c:pt>
                <c:pt idx="384">
                  <c:v>46.028650000000027</c:v>
                </c:pt>
                <c:pt idx="385">
                  <c:v>46.973929999999996</c:v>
                </c:pt>
                <c:pt idx="386">
                  <c:v>49.986000000000047</c:v>
                </c:pt>
                <c:pt idx="387">
                  <c:v>46.172780000000046</c:v>
                </c:pt>
                <c:pt idx="388">
                  <c:v>46.257620000000031</c:v>
                </c:pt>
                <c:pt idx="389">
                  <c:v>49.453550000000007</c:v>
                </c:pt>
                <c:pt idx="390">
                  <c:v>49.502920000000017</c:v>
                </c:pt>
                <c:pt idx="391">
                  <c:v>50.295680000000004</c:v>
                </c:pt>
                <c:pt idx="392">
                  <c:v>50.560800000000029</c:v>
                </c:pt>
                <c:pt idx="393">
                  <c:v>50.444330000000036</c:v>
                </c:pt>
                <c:pt idx="394">
                  <c:v>49.629999999999995</c:v>
                </c:pt>
                <c:pt idx="395">
                  <c:v>50.305139999999994</c:v>
                </c:pt>
                <c:pt idx="396">
                  <c:v>49.517570000000035</c:v>
                </c:pt>
                <c:pt idx="397">
                  <c:v>49.56940000000003</c:v>
                </c:pt>
                <c:pt idx="398">
                  <c:v>49.490750000000048</c:v>
                </c:pt>
                <c:pt idx="399">
                  <c:v>48.881830000000036</c:v>
                </c:pt>
                <c:pt idx="400">
                  <c:v>49.314750000000004</c:v>
                </c:pt>
                <c:pt idx="401">
                  <c:v>49.018520000000024</c:v>
                </c:pt>
                <c:pt idx="402">
                  <c:v>49.802600000000041</c:v>
                </c:pt>
                <c:pt idx="403">
                  <c:v>49.261040000000037</c:v>
                </c:pt>
                <c:pt idx="404">
                  <c:v>49.803060000000016</c:v>
                </c:pt>
                <c:pt idx="405">
                  <c:v>50.445100000000025</c:v>
                </c:pt>
                <c:pt idx="406">
                  <c:v>49.900750000000016</c:v>
                </c:pt>
                <c:pt idx="407">
                  <c:v>47.158900000000017</c:v>
                </c:pt>
                <c:pt idx="408">
                  <c:v>47.42312000000004</c:v>
                </c:pt>
                <c:pt idx="409">
                  <c:v>48.233820000000037</c:v>
                </c:pt>
                <c:pt idx="410">
                  <c:v>50.176230000000032</c:v>
                </c:pt>
                <c:pt idx="411">
                  <c:v>50.026940000000025</c:v>
                </c:pt>
                <c:pt idx="412">
                  <c:v>50.191740000000038</c:v>
                </c:pt>
                <c:pt idx="413">
                  <c:v>50.318840000000023</c:v>
                </c:pt>
                <c:pt idx="414">
                  <c:v>50.373960000000011</c:v>
                </c:pt>
                <c:pt idx="415">
                  <c:v>50.312980000000039</c:v>
                </c:pt>
                <c:pt idx="416">
                  <c:v>50.114770000000021</c:v>
                </c:pt>
                <c:pt idx="417">
                  <c:v>50.279230000000041</c:v>
                </c:pt>
                <c:pt idx="418">
                  <c:v>50.707899999999995</c:v>
                </c:pt>
                <c:pt idx="419">
                  <c:v>50.456170000000043</c:v>
                </c:pt>
                <c:pt idx="420">
                  <c:v>50.988030000000037</c:v>
                </c:pt>
                <c:pt idx="421">
                  <c:v>50.699670000000026</c:v>
                </c:pt>
                <c:pt idx="422">
                  <c:v>50.927420000000041</c:v>
                </c:pt>
                <c:pt idx="423">
                  <c:v>49.540459999999996</c:v>
                </c:pt>
                <c:pt idx="424">
                  <c:v>49.912680000000023</c:v>
                </c:pt>
                <c:pt idx="425">
                  <c:v>50.516560000000027</c:v>
                </c:pt>
                <c:pt idx="426">
                  <c:v>51.127740000000017</c:v>
                </c:pt>
                <c:pt idx="427">
                  <c:v>51.273340000000019</c:v>
                </c:pt>
                <c:pt idx="428">
                  <c:v>52.121030000000019</c:v>
                </c:pt>
                <c:pt idx="429">
                  <c:v>50.648520000000019</c:v>
                </c:pt>
                <c:pt idx="430">
                  <c:v>47.833250000000021</c:v>
                </c:pt>
                <c:pt idx="431">
                  <c:v>52.008720000000039</c:v>
                </c:pt>
                <c:pt idx="432">
                  <c:v>51.506100000000004</c:v>
                </c:pt>
                <c:pt idx="433">
                  <c:v>51.764100000000042</c:v>
                </c:pt>
                <c:pt idx="434">
                  <c:v>51.697170000000028</c:v>
                </c:pt>
                <c:pt idx="435">
                  <c:v>51.184259999999995</c:v>
                </c:pt>
                <c:pt idx="436">
                  <c:v>52.179650000000038</c:v>
                </c:pt>
                <c:pt idx="437">
                  <c:v>51.578880000000026</c:v>
                </c:pt>
                <c:pt idx="438">
                  <c:v>52.127250000000004</c:v>
                </c:pt>
                <c:pt idx="439">
                  <c:v>51.823720000000037</c:v>
                </c:pt>
                <c:pt idx="440">
                  <c:v>51.849900000000048</c:v>
                </c:pt>
                <c:pt idx="441">
                  <c:v>52.012500000000045</c:v>
                </c:pt>
                <c:pt idx="442">
                  <c:v>52.597680000000025</c:v>
                </c:pt>
                <c:pt idx="443">
                  <c:v>52.426420000000007</c:v>
                </c:pt>
                <c:pt idx="444">
                  <c:v>53.230250000000012</c:v>
                </c:pt>
                <c:pt idx="445">
                  <c:v>52.844420000000014</c:v>
                </c:pt>
                <c:pt idx="446">
                  <c:v>53.009500000000003</c:v>
                </c:pt>
                <c:pt idx="447">
                  <c:v>53.08856000000003</c:v>
                </c:pt>
                <c:pt idx="448">
                  <c:v>51.241100000000017</c:v>
                </c:pt>
                <c:pt idx="449">
                  <c:v>51.534400000000005</c:v>
                </c:pt>
                <c:pt idx="450">
                  <c:v>52.955300000000022</c:v>
                </c:pt>
                <c:pt idx="451">
                  <c:v>53.406100000000038</c:v>
                </c:pt>
                <c:pt idx="452">
                  <c:v>53.449640000000045</c:v>
                </c:pt>
                <c:pt idx="453">
                  <c:v>52.016170000000045</c:v>
                </c:pt>
                <c:pt idx="454">
                  <c:v>52.547300000000007</c:v>
                </c:pt>
                <c:pt idx="455">
                  <c:v>51.713040000000035</c:v>
                </c:pt>
                <c:pt idx="456">
                  <c:v>52.277919999999995</c:v>
                </c:pt>
                <c:pt idx="457">
                  <c:v>52.001030000000014</c:v>
                </c:pt>
                <c:pt idx="458">
                  <c:v>52.054300000000012</c:v>
                </c:pt>
                <c:pt idx="459">
                  <c:v>52.028800000000047</c:v>
                </c:pt>
                <c:pt idx="460">
                  <c:v>52.436239999999998</c:v>
                </c:pt>
                <c:pt idx="461">
                  <c:v>52.326600000000042</c:v>
                </c:pt>
                <c:pt idx="462">
                  <c:v>51.771479999999997</c:v>
                </c:pt>
                <c:pt idx="463">
                  <c:v>51.928860000000043</c:v>
                </c:pt>
                <c:pt idx="464">
                  <c:v>52.239070000000027</c:v>
                </c:pt>
                <c:pt idx="465">
                  <c:v>52.282039999999995</c:v>
                </c:pt>
                <c:pt idx="466">
                  <c:v>53.730460000000051</c:v>
                </c:pt>
                <c:pt idx="467">
                  <c:v>53.190480000000036</c:v>
                </c:pt>
                <c:pt idx="468">
                  <c:v>52.390650000000051</c:v>
                </c:pt>
                <c:pt idx="469">
                  <c:v>52.373320000000035</c:v>
                </c:pt>
                <c:pt idx="470">
                  <c:v>51.330680000000029</c:v>
                </c:pt>
                <c:pt idx="471">
                  <c:v>50.354120000000023</c:v>
                </c:pt>
                <c:pt idx="472">
                  <c:v>48.979900000000043</c:v>
                </c:pt>
                <c:pt idx="473">
                  <c:v>50.40222</c:v>
                </c:pt>
                <c:pt idx="474">
                  <c:v>51.133630000000039</c:v>
                </c:pt>
                <c:pt idx="475">
                  <c:v>55.69473000000005</c:v>
                </c:pt>
                <c:pt idx="476">
                  <c:v>53.294120000000021</c:v>
                </c:pt>
                <c:pt idx="477">
                  <c:v>49.914900000000046</c:v>
                </c:pt>
                <c:pt idx="478">
                  <c:v>50.294700000000034</c:v>
                </c:pt>
                <c:pt idx="479">
                  <c:v>50.272360000000049</c:v>
                </c:pt>
                <c:pt idx="480">
                  <c:v>49.927639999999997</c:v>
                </c:pt>
                <c:pt idx="481">
                  <c:v>50.718600000000038</c:v>
                </c:pt>
                <c:pt idx="482">
                  <c:v>50.036339999999996</c:v>
                </c:pt>
                <c:pt idx="483">
                  <c:v>49.568960000000004</c:v>
                </c:pt>
                <c:pt idx="484">
                  <c:v>46.568050000000028</c:v>
                </c:pt>
                <c:pt idx="485">
                  <c:v>51.012230000000045</c:v>
                </c:pt>
                <c:pt idx="486">
                  <c:v>50.858940000000018</c:v>
                </c:pt>
                <c:pt idx="487">
                  <c:v>51.22723000000002</c:v>
                </c:pt>
                <c:pt idx="488">
                  <c:v>51.2971</c:v>
                </c:pt>
                <c:pt idx="489">
                  <c:v>52.132380000000012</c:v>
                </c:pt>
                <c:pt idx="490">
                  <c:v>52.119259999999997</c:v>
                </c:pt>
                <c:pt idx="491">
                  <c:v>52.074850000000026</c:v>
                </c:pt>
                <c:pt idx="492">
                  <c:v>52.958060000000046</c:v>
                </c:pt>
                <c:pt idx="493">
                  <c:v>50.930440000000033</c:v>
                </c:pt>
                <c:pt idx="494">
                  <c:v>50.572630000000004</c:v>
                </c:pt>
                <c:pt idx="495">
                  <c:v>49.594230000000039</c:v>
                </c:pt>
                <c:pt idx="496">
                  <c:v>47.730580000000032</c:v>
                </c:pt>
                <c:pt idx="497">
                  <c:v>49.351200000000006</c:v>
                </c:pt>
                <c:pt idx="498">
                  <c:v>50.529440000000022</c:v>
                </c:pt>
                <c:pt idx="499">
                  <c:v>54.962700000000041</c:v>
                </c:pt>
                <c:pt idx="500">
                  <c:v>51.341240000000028</c:v>
                </c:pt>
                <c:pt idx="501">
                  <c:v>50.648860000000013</c:v>
                </c:pt>
                <c:pt idx="502">
                  <c:v>51.015280000000018</c:v>
                </c:pt>
                <c:pt idx="503">
                  <c:v>51.631340000000023</c:v>
                </c:pt>
                <c:pt idx="504">
                  <c:v>49.193750000000023</c:v>
                </c:pt>
                <c:pt idx="505">
                  <c:v>52.768700000000024</c:v>
                </c:pt>
                <c:pt idx="506">
                  <c:v>51.064480000000003</c:v>
                </c:pt>
                <c:pt idx="507">
                  <c:v>51.630240000000015</c:v>
                </c:pt>
                <c:pt idx="508">
                  <c:v>50.898740000000032</c:v>
                </c:pt>
                <c:pt idx="509">
                  <c:v>49.043600000000026</c:v>
                </c:pt>
                <c:pt idx="510">
                  <c:v>48.059750000000008</c:v>
                </c:pt>
                <c:pt idx="511">
                  <c:v>49.563840000000027</c:v>
                </c:pt>
                <c:pt idx="512">
                  <c:v>50.525080000000003</c:v>
                </c:pt>
                <c:pt idx="513">
                  <c:v>51.96374000000003</c:v>
                </c:pt>
                <c:pt idx="514">
                  <c:v>54.12963000000002</c:v>
                </c:pt>
                <c:pt idx="515">
                  <c:v>53.427900000000022</c:v>
                </c:pt>
                <c:pt idx="516">
                  <c:v>50.169900000000041</c:v>
                </c:pt>
                <c:pt idx="517">
                  <c:v>51.98177000000004</c:v>
                </c:pt>
                <c:pt idx="518">
                  <c:v>49.798000000000002</c:v>
                </c:pt>
                <c:pt idx="519">
                  <c:v>48.604800000000012</c:v>
                </c:pt>
                <c:pt idx="520">
                  <c:v>43.528099999999995</c:v>
                </c:pt>
                <c:pt idx="521">
                  <c:v>46.711100000000044</c:v>
                </c:pt>
                <c:pt idx="522">
                  <c:v>48.559720000000027</c:v>
                </c:pt>
                <c:pt idx="523">
                  <c:v>52.358300000000042</c:v>
                </c:pt>
                <c:pt idx="524">
                  <c:v>50.96795000000003</c:v>
                </c:pt>
                <c:pt idx="525">
                  <c:v>48.171400000000006</c:v>
                </c:pt>
                <c:pt idx="526">
                  <c:v>47.919240000000002</c:v>
                </c:pt>
                <c:pt idx="527">
                  <c:v>50.39205000000004</c:v>
                </c:pt>
                <c:pt idx="528">
                  <c:v>49.392719999999997</c:v>
                </c:pt>
                <c:pt idx="529">
                  <c:v>49.757560000000012</c:v>
                </c:pt>
                <c:pt idx="530">
                  <c:v>48.781150000000025</c:v>
                </c:pt>
                <c:pt idx="531">
                  <c:v>49.59008</c:v>
                </c:pt>
                <c:pt idx="532">
                  <c:v>48.990350000000035</c:v>
                </c:pt>
                <c:pt idx="533">
                  <c:v>47.759330000000034</c:v>
                </c:pt>
                <c:pt idx="534">
                  <c:v>47.568840000000023</c:v>
                </c:pt>
                <c:pt idx="535">
                  <c:v>48.374630000000025</c:v>
                </c:pt>
                <c:pt idx="536">
                  <c:v>48.73678000000001</c:v>
                </c:pt>
                <c:pt idx="537">
                  <c:v>49.250879999999995</c:v>
                </c:pt>
                <c:pt idx="538">
                  <c:v>52.92960000000005</c:v>
                </c:pt>
                <c:pt idx="539">
                  <c:v>49.488760000000013</c:v>
                </c:pt>
                <c:pt idx="540">
                  <c:v>48.250400000000013</c:v>
                </c:pt>
                <c:pt idx="541">
                  <c:v>47.015620000000013</c:v>
                </c:pt>
                <c:pt idx="542">
                  <c:v>46.088430000000017</c:v>
                </c:pt>
                <c:pt idx="543">
                  <c:v>45.665580000000034</c:v>
                </c:pt>
                <c:pt idx="544">
                  <c:v>44.590140000000019</c:v>
                </c:pt>
                <c:pt idx="545">
                  <c:v>46.490000000000009</c:v>
                </c:pt>
                <c:pt idx="546">
                  <c:v>46.469539999999995</c:v>
                </c:pt>
                <c:pt idx="547">
                  <c:v>47.930600000000027</c:v>
                </c:pt>
                <c:pt idx="548">
                  <c:v>47.809300000000007</c:v>
                </c:pt>
                <c:pt idx="549">
                  <c:v>47.239800000000002</c:v>
                </c:pt>
                <c:pt idx="550">
                  <c:v>46.736260000000016</c:v>
                </c:pt>
                <c:pt idx="551">
                  <c:v>46.58280000000002</c:v>
                </c:pt>
                <c:pt idx="552">
                  <c:v>47.311880000000031</c:v>
                </c:pt>
                <c:pt idx="553">
                  <c:v>46.825980000000015</c:v>
                </c:pt>
                <c:pt idx="554">
                  <c:v>46.528830000000028</c:v>
                </c:pt>
                <c:pt idx="555">
                  <c:v>46.601100000000031</c:v>
                </c:pt>
                <c:pt idx="556">
                  <c:v>46.91052000000002</c:v>
                </c:pt>
                <c:pt idx="557">
                  <c:v>46.766260000000045</c:v>
                </c:pt>
                <c:pt idx="558">
                  <c:v>46.385220000000004</c:v>
                </c:pt>
                <c:pt idx="559">
                  <c:v>46.08972</c:v>
                </c:pt>
                <c:pt idx="560">
                  <c:v>46.401820000000043</c:v>
                </c:pt>
                <c:pt idx="561">
                  <c:v>46.296040000000005</c:v>
                </c:pt>
                <c:pt idx="562">
                  <c:v>46.226620000000025</c:v>
                </c:pt>
                <c:pt idx="563">
                  <c:v>45.562460000000044</c:v>
                </c:pt>
                <c:pt idx="564">
                  <c:v>46.060300000000041</c:v>
                </c:pt>
                <c:pt idx="565">
                  <c:v>45.470700000000022</c:v>
                </c:pt>
                <c:pt idx="566">
                  <c:v>45.28134</c:v>
                </c:pt>
                <c:pt idx="567">
                  <c:v>45.05453</c:v>
                </c:pt>
                <c:pt idx="568">
                  <c:v>44.420980000000043</c:v>
                </c:pt>
                <c:pt idx="569">
                  <c:v>45.120200000000011</c:v>
                </c:pt>
                <c:pt idx="570">
                  <c:v>45.110500000000002</c:v>
                </c:pt>
                <c:pt idx="571">
                  <c:v>44.828599999999994</c:v>
                </c:pt>
                <c:pt idx="572">
                  <c:v>45.358969999999999</c:v>
                </c:pt>
                <c:pt idx="573">
                  <c:v>44.483820000000037</c:v>
                </c:pt>
                <c:pt idx="574">
                  <c:v>44.799980000000005</c:v>
                </c:pt>
                <c:pt idx="575">
                  <c:v>44.309439999999995</c:v>
                </c:pt>
                <c:pt idx="576">
                  <c:v>41.835720000000038</c:v>
                </c:pt>
                <c:pt idx="577">
                  <c:v>43.772940000000006</c:v>
                </c:pt>
                <c:pt idx="578">
                  <c:v>44.318540000000041</c:v>
                </c:pt>
                <c:pt idx="579">
                  <c:v>44.14178000000004</c:v>
                </c:pt>
                <c:pt idx="580">
                  <c:v>43.765129999999999</c:v>
                </c:pt>
                <c:pt idx="581">
                  <c:v>44.763880000000029</c:v>
                </c:pt>
                <c:pt idx="582">
                  <c:v>43.382560000000012</c:v>
                </c:pt>
                <c:pt idx="583">
                  <c:v>43.720799999999997</c:v>
                </c:pt>
                <c:pt idx="584">
                  <c:v>43.847340000000031</c:v>
                </c:pt>
                <c:pt idx="585">
                  <c:v>44.305170000000032</c:v>
                </c:pt>
                <c:pt idx="586">
                  <c:v>44.861000000000047</c:v>
                </c:pt>
                <c:pt idx="587">
                  <c:v>45.260250000000042</c:v>
                </c:pt>
                <c:pt idx="588">
                  <c:v>45.064570000000003</c:v>
                </c:pt>
                <c:pt idx="589">
                  <c:v>45.131070000000022</c:v>
                </c:pt>
                <c:pt idx="590">
                  <c:v>44.824370000000044</c:v>
                </c:pt>
                <c:pt idx="591">
                  <c:v>47.163080000000036</c:v>
                </c:pt>
                <c:pt idx="592">
                  <c:v>42.663319999999999</c:v>
                </c:pt>
                <c:pt idx="593">
                  <c:v>44.006130000000041</c:v>
                </c:pt>
                <c:pt idx="594">
                  <c:v>44.174160000000029</c:v>
                </c:pt>
                <c:pt idx="595">
                  <c:v>45.563379999999995</c:v>
                </c:pt>
                <c:pt idx="596">
                  <c:v>45.42437000000001</c:v>
                </c:pt>
                <c:pt idx="597">
                  <c:v>45.325400000000002</c:v>
                </c:pt>
                <c:pt idx="598">
                  <c:v>44.708830000000034</c:v>
                </c:pt>
                <c:pt idx="599">
                  <c:v>44.513880000000029</c:v>
                </c:pt>
                <c:pt idx="600">
                  <c:v>44.13662000000005</c:v>
                </c:pt>
                <c:pt idx="601">
                  <c:v>44.249660000000006</c:v>
                </c:pt>
                <c:pt idx="602">
                  <c:v>44.055380000000014</c:v>
                </c:pt>
                <c:pt idx="603">
                  <c:v>43.531600000000026</c:v>
                </c:pt>
                <c:pt idx="604">
                  <c:v>43.500200000000007</c:v>
                </c:pt>
                <c:pt idx="605">
                  <c:v>42.755100000000027</c:v>
                </c:pt>
                <c:pt idx="606">
                  <c:v>41.134730000000047</c:v>
                </c:pt>
                <c:pt idx="607">
                  <c:v>42.56310000000002</c:v>
                </c:pt>
                <c:pt idx="608">
                  <c:v>41.40870000000001</c:v>
                </c:pt>
                <c:pt idx="609">
                  <c:v>39.512720000000002</c:v>
                </c:pt>
                <c:pt idx="610">
                  <c:v>39.877700000000004</c:v>
                </c:pt>
                <c:pt idx="611">
                  <c:v>41.697930000000042</c:v>
                </c:pt>
                <c:pt idx="612">
                  <c:v>41.087670000000003</c:v>
                </c:pt>
                <c:pt idx="613">
                  <c:v>40.393880000000024</c:v>
                </c:pt>
                <c:pt idx="614">
                  <c:v>39.774500000000046</c:v>
                </c:pt>
                <c:pt idx="615">
                  <c:v>40.140100000000018</c:v>
                </c:pt>
                <c:pt idx="616">
                  <c:v>38.153160000000014</c:v>
                </c:pt>
                <c:pt idx="617">
                  <c:v>38.572699999999998</c:v>
                </c:pt>
                <c:pt idx="618">
                  <c:v>38.080740000000048</c:v>
                </c:pt>
                <c:pt idx="619">
                  <c:v>36.956659999999999</c:v>
                </c:pt>
                <c:pt idx="620">
                  <c:v>36.676750000000027</c:v>
                </c:pt>
                <c:pt idx="621">
                  <c:v>36.048100000000034</c:v>
                </c:pt>
                <c:pt idx="622">
                  <c:v>38.056900000000041</c:v>
                </c:pt>
                <c:pt idx="623">
                  <c:v>36.499170000000049</c:v>
                </c:pt>
                <c:pt idx="624">
                  <c:v>38.987880000000018</c:v>
                </c:pt>
                <c:pt idx="625">
                  <c:v>36.417050000000017</c:v>
                </c:pt>
                <c:pt idx="626">
                  <c:v>36.858879999999999</c:v>
                </c:pt>
                <c:pt idx="627">
                  <c:v>37.290580000000034</c:v>
                </c:pt>
                <c:pt idx="628">
                  <c:v>37.625969999999995</c:v>
                </c:pt>
                <c:pt idx="629">
                  <c:v>37.944900000000018</c:v>
                </c:pt>
                <c:pt idx="630">
                  <c:v>38.031949999999995</c:v>
                </c:pt>
                <c:pt idx="631">
                  <c:v>39.587880000000041</c:v>
                </c:pt>
                <c:pt idx="632">
                  <c:v>39.477400000000046</c:v>
                </c:pt>
                <c:pt idx="633">
                  <c:v>40.017570000000035</c:v>
                </c:pt>
                <c:pt idx="634">
                  <c:v>41.018950000000018</c:v>
                </c:pt>
                <c:pt idx="635">
                  <c:v>41.390340000000037</c:v>
                </c:pt>
                <c:pt idx="636">
                  <c:v>41.157600000000002</c:v>
                </c:pt>
                <c:pt idx="637">
                  <c:v>41.412070000000028</c:v>
                </c:pt>
                <c:pt idx="638">
                  <c:v>41.805020000000013</c:v>
                </c:pt>
                <c:pt idx="639">
                  <c:v>41.127220000000023</c:v>
                </c:pt>
                <c:pt idx="640">
                  <c:v>34.850670000000036</c:v>
                </c:pt>
                <c:pt idx="641">
                  <c:v>37.727660000000014</c:v>
                </c:pt>
                <c:pt idx="642">
                  <c:v>40.60390000000001</c:v>
                </c:pt>
                <c:pt idx="643">
                  <c:v>43.818500000000029</c:v>
                </c:pt>
                <c:pt idx="644">
                  <c:v>42.309439999999995</c:v>
                </c:pt>
                <c:pt idx="645">
                  <c:v>41.762780000000021</c:v>
                </c:pt>
                <c:pt idx="646">
                  <c:v>42.098400000000026</c:v>
                </c:pt>
                <c:pt idx="647">
                  <c:v>43.272180000000048</c:v>
                </c:pt>
                <c:pt idx="648">
                  <c:v>43.653650000000027</c:v>
                </c:pt>
                <c:pt idx="649">
                  <c:v>43.860960000000034</c:v>
                </c:pt>
                <c:pt idx="650">
                  <c:v>43.9452</c:v>
                </c:pt>
                <c:pt idx="651">
                  <c:v>44.748620000000017</c:v>
                </c:pt>
                <c:pt idx="652">
                  <c:v>45.09023000000002</c:v>
                </c:pt>
                <c:pt idx="653">
                  <c:v>46.335140000000024</c:v>
                </c:pt>
                <c:pt idx="654">
                  <c:v>42.703420000000051</c:v>
                </c:pt>
                <c:pt idx="655">
                  <c:v>44.673150000000021</c:v>
                </c:pt>
                <c:pt idx="656">
                  <c:v>49.447530000000029</c:v>
                </c:pt>
                <c:pt idx="657">
                  <c:v>50.752130000000022</c:v>
                </c:pt>
                <c:pt idx="658">
                  <c:v>47.692800000000034</c:v>
                </c:pt>
                <c:pt idx="659">
                  <c:v>46.039500000000032</c:v>
                </c:pt>
                <c:pt idx="660">
                  <c:v>45.917169999999999</c:v>
                </c:pt>
                <c:pt idx="661">
                  <c:v>43.947000000000003</c:v>
                </c:pt>
                <c:pt idx="662">
                  <c:v>44.842800000000011</c:v>
                </c:pt>
                <c:pt idx="663">
                  <c:v>45.973700000000008</c:v>
                </c:pt>
                <c:pt idx="664">
                  <c:v>41.78570000000002</c:v>
                </c:pt>
                <c:pt idx="665">
                  <c:v>42.721429999999998</c:v>
                </c:pt>
                <c:pt idx="666">
                  <c:v>44.304200000000037</c:v>
                </c:pt>
                <c:pt idx="667">
                  <c:v>45.717650000000049</c:v>
                </c:pt>
                <c:pt idx="668">
                  <c:v>43.25857000000002</c:v>
                </c:pt>
                <c:pt idx="669">
                  <c:v>43.660500000000013</c:v>
                </c:pt>
                <c:pt idx="670">
                  <c:v>41.95455000000004</c:v>
                </c:pt>
                <c:pt idx="671">
                  <c:v>44.834830000000011</c:v>
                </c:pt>
                <c:pt idx="672">
                  <c:v>45.591460000000041</c:v>
                </c:pt>
                <c:pt idx="673">
                  <c:v>44.647550000000024</c:v>
                </c:pt>
                <c:pt idx="674">
                  <c:v>44.493370000000027</c:v>
                </c:pt>
                <c:pt idx="675">
                  <c:v>45.069670000000031</c:v>
                </c:pt>
                <c:pt idx="676">
                  <c:v>43.916680000000042</c:v>
                </c:pt>
                <c:pt idx="677">
                  <c:v>43.393700000000024</c:v>
                </c:pt>
                <c:pt idx="678">
                  <c:v>40.963000000000022</c:v>
                </c:pt>
                <c:pt idx="679">
                  <c:v>43.663900000000012</c:v>
                </c:pt>
                <c:pt idx="680">
                  <c:v>46.931200000000047</c:v>
                </c:pt>
                <c:pt idx="681">
                  <c:v>49.234700000000032</c:v>
                </c:pt>
                <c:pt idx="682">
                  <c:v>44.933440000000019</c:v>
                </c:pt>
                <c:pt idx="683">
                  <c:v>41.868200000000002</c:v>
                </c:pt>
                <c:pt idx="684">
                  <c:v>41.808199999999999</c:v>
                </c:pt>
                <c:pt idx="685">
                  <c:v>42.025300000000016</c:v>
                </c:pt>
                <c:pt idx="686">
                  <c:v>43.277370000000019</c:v>
                </c:pt>
                <c:pt idx="687">
                  <c:v>42.571650000000034</c:v>
                </c:pt>
                <c:pt idx="688">
                  <c:v>39.577870000000019</c:v>
                </c:pt>
                <c:pt idx="689">
                  <c:v>38.73520000000002</c:v>
                </c:pt>
                <c:pt idx="690">
                  <c:v>39.502620000000036</c:v>
                </c:pt>
                <c:pt idx="691">
                  <c:v>43.043020000000013</c:v>
                </c:pt>
                <c:pt idx="692">
                  <c:v>40.874099999999999</c:v>
                </c:pt>
                <c:pt idx="693">
                  <c:v>41.190700000000049</c:v>
                </c:pt>
                <c:pt idx="694">
                  <c:v>40.585050000000024</c:v>
                </c:pt>
                <c:pt idx="695">
                  <c:v>42.733200000000011</c:v>
                </c:pt>
                <c:pt idx="696">
                  <c:v>42.444020000000023</c:v>
                </c:pt>
                <c:pt idx="697">
                  <c:v>43.001180000000033</c:v>
                </c:pt>
                <c:pt idx="698">
                  <c:v>41.292439999999999</c:v>
                </c:pt>
                <c:pt idx="699">
                  <c:v>42.173600000000022</c:v>
                </c:pt>
                <c:pt idx="700">
                  <c:v>41.50550000000004</c:v>
                </c:pt>
                <c:pt idx="701">
                  <c:v>40.75830000000002</c:v>
                </c:pt>
                <c:pt idx="702">
                  <c:v>39.623379999999997</c:v>
                </c:pt>
                <c:pt idx="703">
                  <c:v>40.726920000000007</c:v>
                </c:pt>
                <c:pt idx="704">
                  <c:v>41.922500000000014</c:v>
                </c:pt>
                <c:pt idx="705">
                  <c:v>46.543050000000051</c:v>
                </c:pt>
                <c:pt idx="706">
                  <c:v>43.356600000000014</c:v>
                </c:pt>
                <c:pt idx="707">
                  <c:v>43.86930000000001</c:v>
                </c:pt>
                <c:pt idx="708">
                  <c:v>44.364000000000033</c:v>
                </c:pt>
                <c:pt idx="709">
                  <c:v>41.967100000000016</c:v>
                </c:pt>
                <c:pt idx="710">
                  <c:v>41.983480000000043</c:v>
                </c:pt>
                <c:pt idx="711">
                  <c:v>38.702330000000018</c:v>
                </c:pt>
                <c:pt idx="712">
                  <c:v>35.951440000000048</c:v>
                </c:pt>
                <c:pt idx="713">
                  <c:v>39.356899999999996</c:v>
                </c:pt>
                <c:pt idx="714">
                  <c:v>40.248220000000003</c:v>
                </c:pt>
                <c:pt idx="715">
                  <c:v>43.966670000000022</c:v>
                </c:pt>
                <c:pt idx="716">
                  <c:v>41.979030000000023</c:v>
                </c:pt>
                <c:pt idx="717">
                  <c:v>40.973440000000039</c:v>
                </c:pt>
                <c:pt idx="718">
                  <c:v>41.359830000000045</c:v>
                </c:pt>
                <c:pt idx="719">
                  <c:v>41.866900000000044</c:v>
                </c:pt>
                <c:pt idx="720">
                  <c:v>41.182200000000023</c:v>
                </c:pt>
                <c:pt idx="721">
                  <c:v>41.292320000000018</c:v>
                </c:pt>
                <c:pt idx="722">
                  <c:v>41.915670000000034</c:v>
                </c:pt>
                <c:pt idx="723">
                  <c:v>42.032600000000002</c:v>
                </c:pt>
                <c:pt idx="724">
                  <c:v>42.622000000000014</c:v>
                </c:pt>
                <c:pt idx="725">
                  <c:v>42.642539999999997</c:v>
                </c:pt>
                <c:pt idx="726">
                  <c:v>43.127800000000036</c:v>
                </c:pt>
                <c:pt idx="727">
                  <c:v>43.53973000000002</c:v>
                </c:pt>
                <c:pt idx="728">
                  <c:v>43.693020000000047</c:v>
                </c:pt>
                <c:pt idx="729">
                  <c:v>44.029800000000023</c:v>
                </c:pt>
                <c:pt idx="730">
                  <c:v>45.958120000000008</c:v>
                </c:pt>
                <c:pt idx="731">
                  <c:v>46.20693</c:v>
                </c:pt>
                <c:pt idx="732">
                  <c:v>45.885800000000017</c:v>
                </c:pt>
                <c:pt idx="733">
                  <c:v>44.955300000000022</c:v>
                </c:pt>
                <c:pt idx="734">
                  <c:v>44.553800000000024</c:v>
                </c:pt>
                <c:pt idx="735">
                  <c:v>42.878440000000012</c:v>
                </c:pt>
                <c:pt idx="736">
                  <c:v>38.940899999999999</c:v>
                </c:pt>
                <c:pt idx="737">
                  <c:v>42.576470000000029</c:v>
                </c:pt>
                <c:pt idx="738">
                  <c:v>45.573450000000037</c:v>
                </c:pt>
                <c:pt idx="739">
                  <c:v>46.900959999999998</c:v>
                </c:pt>
                <c:pt idx="740">
                  <c:v>44.172900000000027</c:v>
                </c:pt>
                <c:pt idx="741">
                  <c:v>42.746180000000038</c:v>
                </c:pt>
                <c:pt idx="742">
                  <c:v>42.791280000000029</c:v>
                </c:pt>
                <c:pt idx="743">
                  <c:v>44.436239999999998</c:v>
                </c:pt>
                <c:pt idx="744">
                  <c:v>44.213369999999998</c:v>
                </c:pt>
                <c:pt idx="745">
                  <c:v>45.479820000000018</c:v>
                </c:pt>
                <c:pt idx="746">
                  <c:v>46.302300000000002</c:v>
                </c:pt>
                <c:pt idx="747">
                  <c:v>47.565500000000043</c:v>
                </c:pt>
                <c:pt idx="748">
                  <c:v>47.883840000000021</c:v>
                </c:pt>
                <c:pt idx="749">
                  <c:v>49.293020000000013</c:v>
                </c:pt>
                <c:pt idx="750">
                  <c:v>49.84417000000002</c:v>
                </c:pt>
                <c:pt idx="751">
                  <c:v>50.575500000000034</c:v>
                </c:pt>
                <c:pt idx="752">
                  <c:v>51.177670000000035</c:v>
                </c:pt>
                <c:pt idx="753">
                  <c:v>53.005200000000002</c:v>
                </c:pt>
                <c:pt idx="754">
                  <c:v>53.962270000000046</c:v>
                </c:pt>
                <c:pt idx="755">
                  <c:v>54.145780000000002</c:v>
                </c:pt>
                <c:pt idx="756">
                  <c:v>55.212580000000003</c:v>
                </c:pt>
                <c:pt idx="757">
                  <c:v>55.040250000000015</c:v>
                </c:pt>
                <c:pt idx="758">
                  <c:v>54.409330000000011</c:v>
                </c:pt>
                <c:pt idx="759">
                  <c:v>53.661699999999996</c:v>
                </c:pt>
                <c:pt idx="760">
                  <c:v>52.767300000000034</c:v>
                </c:pt>
                <c:pt idx="761">
                  <c:v>54.862120000000004</c:v>
                </c:pt>
                <c:pt idx="762">
                  <c:v>55.713800000000049</c:v>
                </c:pt>
                <c:pt idx="763">
                  <c:v>60.141080000000045</c:v>
                </c:pt>
                <c:pt idx="764">
                  <c:v>58.746849999999995</c:v>
                </c:pt>
                <c:pt idx="765">
                  <c:v>58.377830000000017</c:v>
                </c:pt>
                <c:pt idx="766">
                  <c:v>57.412470000000042</c:v>
                </c:pt>
                <c:pt idx="767">
                  <c:v>58.930600000000027</c:v>
                </c:pt>
                <c:pt idx="768">
                  <c:v>60.043300000000045</c:v>
                </c:pt>
                <c:pt idx="769">
                  <c:v>58.401700000000005</c:v>
                </c:pt>
                <c:pt idx="770">
                  <c:v>59.180200000000013</c:v>
                </c:pt>
                <c:pt idx="771">
                  <c:v>59.384640000000047</c:v>
                </c:pt>
                <c:pt idx="772">
                  <c:v>58.764060000000029</c:v>
                </c:pt>
                <c:pt idx="773">
                  <c:v>58.040639999999996</c:v>
                </c:pt>
                <c:pt idx="774">
                  <c:v>57.184660000000008</c:v>
                </c:pt>
                <c:pt idx="775">
                  <c:v>57.873960000000011</c:v>
                </c:pt>
                <c:pt idx="776">
                  <c:v>57.726900000000001</c:v>
                </c:pt>
                <c:pt idx="777">
                  <c:v>59.325680000000034</c:v>
                </c:pt>
                <c:pt idx="778">
                  <c:v>61.124540000000025</c:v>
                </c:pt>
                <c:pt idx="779">
                  <c:v>58.159570000000031</c:v>
                </c:pt>
                <c:pt idx="780">
                  <c:v>57.050960000000032</c:v>
                </c:pt>
                <c:pt idx="781">
                  <c:v>57.315100000000029</c:v>
                </c:pt>
                <c:pt idx="782">
                  <c:v>56.912160000000029</c:v>
                </c:pt>
                <c:pt idx="783">
                  <c:v>56.85748000000001</c:v>
                </c:pt>
                <c:pt idx="784">
                  <c:v>54.437460000000044</c:v>
                </c:pt>
                <c:pt idx="785">
                  <c:v>55.882960000000026</c:v>
                </c:pt>
                <c:pt idx="786">
                  <c:v>55.77758</c:v>
                </c:pt>
                <c:pt idx="787">
                  <c:v>56.802639999999997</c:v>
                </c:pt>
                <c:pt idx="788">
                  <c:v>57.591180000000008</c:v>
                </c:pt>
                <c:pt idx="789">
                  <c:v>54.816000000000031</c:v>
                </c:pt>
                <c:pt idx="790">
                  <c:v>54.926870000000008</c:v>
                </c:pt>
                <c:pt idx="791">
                  <c:v>53.958430000000021</c:v>
                </c:pt>
                <c:pt idx="792">
                  <c:v>54.728450000000009</c:v>
                </c:pt>
                <c:pt idx="793">
                  <c:v>54.67428000000001</c:v>
                </c:pt>
                <c:pt idx="794">
                  <c:v>54.749380000000031</c:v>
                </c:pt>
                <c:pt idx="795">
                  <c:v>54.529930000000036</c:v>
                </c:pt>
                <c:pt idx="796">
                  <c:v>54.581450000000018</c:v>
                </c:pt>
                <c:pt idx="797">
                  <c:v>53.660600000000045</c:v>
                </c:pt>
                <c:pt idx="798">
                  <c:v>53.950980000000015</c:v>
                </c:pt>
                <c:pt idx="799">
                  <c:v>54.105000000000018</c:v>
                </c:pt>
                <c:pt idx="800">
                  <c:v>53.065500000000043</c:v>
                </c:pt>
                <c:pt idx="801">
                  <c:v>54.385700000000043</c:v>
                </c:pt>
                <c:pt idx="802">
                  <c:v>54.111260000000016</c:v>
                </c:pt>
                <c:pt idx="803">
                  <c:v>52.778770000000009</c:v>
                </c:pt>
                <c:pt idx="804">
                  <c:v>53.17855000000003</c:v>
                </c:pt>
                <c:pt idx="805">
                  <c:v>53.425470000000018</c:v>
                </c:pt>
                <c:pt idx="806">
                  <c:v>52.787599999999998</c:v>
                </c:pt>
                <c:pt idx="807">
                  <c:v>52.465900000000033</c:v>
                </c:pt>
                <c:pt idx="808">
                  <c:v>52.646200000000022</c:v>
                </c:pt>
                <c:pt idx="809">
                  <c:v>52.934840000000008</c:v>
                </c:pt>
                <c:pt idx="810">
                  <c:v>53.064999999999998</c:v>
                </c:pt>
                <c:pt idx="811">
                  <c:v>53.543050000000051</c:v>
                </c:pt>
                <c:pt idx="812">
                  <c:v>53.811200000000042</c:v>
                </c:pt>
                <c:pt idx="813">
                  <c:v>53.279320000000041</c:v>
                </c:pt>
                <c:pt idx="814">
                  <c:v>52.721460000000036</c:v>
                </c:pt>
                <c:pt idx="815">
                  <c:v>53.131100000000004</c:v>
                </c:pt>
                <c:pt idx="816">
                  <c:v>53.675319999999999</c:v>
                </c:pt>
                <c:pt idx="817">
                  <c:v>53.784500000000037</c:v>
                </c:pt>
                <c:pt idx="818">
                  <c:v>53.54970000000003</c:v>
                </c:pt>
                <c:pt idx="819">
                  <c:v>53.769200000000012</c:v>
                </c:pt>
                <c:pt idx="820">
                  <c:v>54.412900000000036</c:v>
                </c:pt>
                <c:pt idx="821">
                  <c:v>54.136700000000019</c:v>
                </c:pt>
                <c:pt idx="822">
                  <c:v>54.582300000000032</c:v>
                </c:pt>
                <c:pt idx="823">
                  <c:v>54.177639999999997</c:v>
                </c:pt>
                <c:pt idx="824">
                  <c:v>55.412500000000023</c:v>
                </c:pt>
                <c:pt idx="825">
                  <c:v>59.252769999999998</c:v>
                </c:pt>
                <c:pt idx="826">
                  <c:v>56.756500000000017</c:v>
                </c:pt>
                <c:pt idx="827">
                  <c:v>55.520070000000032</c:v>
                </c:pt>
                <c:pt idx="828">
                  <c:v>54.921400000000006</c:v>
                </c:pt>
                <c:pt idx="829">
                  <c:v>55.359160000000031</c:v>
                </c:pt>
                <c:pt idx="830">
                  <c:v>55.948080000000004</c:v>
                </c:pt>
                <c:pt idx="831">
                  <c:v>55.649400000000014</c:v>
                </c:pt>
                <c:pt idx="832">
                  <c:v>51.510580000000004</c:v>
                </c:pt>
                <c:pt idx="833">
                  <c:v>54.024900000000002</c:v>
                </c:pt>
                <c:pt idx="834">
                  <c:v>55.83970000000005</c:v>
                </c:pt>
                <c:pt idx="835">
                  <c:v>57.265250000000037</c:v>
                </c:pt>
                <c:pt idx="836">
                  <c:v>56.351200000000006</c:v>
                </c:pt>
                <c:pt idx="837">
                  <c:v>55.581100000000049</c:v>
                </c:pt>
                <c:pt idx="838">
                  <c:v>56.149600000000021</c:v>
                </c:pt>
                <c:pt idx="839">
                  <c:v>55.162800000000004</c:v>
                </c:pt>
                <c:pt idx="840">
                  <c:v>55.449400000000026</c:v>
                </c:pt>
                <c:pt idx="841">
                  <c:v>55.38232000000005</c:v>
                </c:pt>
                <c:pt idx="842">
                  <c:v>56.01373000000001</c:v>
                </c:pt>
                <c:pt idx="843">
                  <c:v>55.721220000000017</c:v>
                </c:pt>
                <c:pt idx="844">
                  <c:v>55.864770000000021</c:v>
                </c:pt>
                <c:pt idx="845">
                  <c:v>56.044030000000021</c:v>
                </c:pt>
                <c:pt idx="846">
                  <c:v>53.999900000000025</c:v>
                </c:pt>
                <c:pt idx="847">
                  <c:v>55.024260000000027</c:v>
                </c:pt>
                <c:pt idx="848">
                  <c:v>55.769220000000018</c:v>
                </c:pt>
                <c:pt idx="849">
                  <c:v>58.904750000000035</c:v>
                </c:pt>
                <c:pt idx="850">
                  <c:v>57.314800000000048</c:v>
                </c:pt>
                <c:pt idx="851">
                  <c:v>56.344960000000015</c:v>
                </c:pt>
                <c:pt idx="852">
                  <c:v>57.896600000000035</c:v>
                </c:pt>
                <c:pt idx="853">
                  <c:v>57.210000000000036</c:v>
                </c:pt>
                <c:pt idx="854">
                  <c:v>56.344660000000033</c:v>
                </c:pt>
                <c:pt idx="855">
                  <c:v>55.277860000000032</c:v>
                </c:pt>
                <c:pt idx="856">
                  <c:v>49.883600000000001</c:v>
                </c:pt>
                <c:pt idx="857">
                  <c:v>54.958100000000002</c:v>
                </c:pt>
                <c:pt idx="858">
                  <c:v>56.516840000000002</c:v>
                </c:pt>
                <c:pt idx="859">
                  <c:v>58.36020000000002</c:v>
                </c:pt>
                <c:pt idx="860">
                  <c:v>55.830650000000048</c:v>
                </c:pt>
                <c:pt idx="861">
                  <c:v>55.182700000000011</c:v>
                </c:pt>
                <c:pt idx="862">
                  <c:v>54.655200000000036</c:v>
                </c:pt>
                <c:pt idx="863">
                  <c:v>55.864900000000034</c:v>
                </c:pt>
                <c:pt idx="864">
                  <c:v>56.038800000000037</c:v>
                </c:pt>
                <c:pt idx="865">
                  <c:v>54.560330000000022</c:v>
                </c:pt>
                <c:pt idx="866">
                  <c:v>56.14530000000002</c:v>
                </c:pt>
                <c:pt idx="867">
                  <c:v>55.774130000000014</c:v>
                </c:pt>
                <c:pt idx="868">
                  <c:v>55.823900000000037</c:v>
                </c:pt>
                <c:pt idx="869">
                  <c:v>54.771800000000042</c:v>
                </c:pt>
                <c:pt idx="870">
                  <c:v>52.330900000000042</c:v>
                </c:pt>
                <c:pt idx="871">
                  <c:v>54.268300000000011</c:v>
                </c:pt>
                <c:pt idx="872">
                  <c:v>57.143820000000005</c:v>
                </c:pt>
                <c:pt idx="873">
                  <c:v>60.144650000000013</c:v>
                </c:pt>
                <c:pt idx="874">
                  <c:v>57.562160000000006</c:v>
                </c:pt>
                <c:pt idx="875">
                  <c:v>56.403800000000047</c:v>
                </c:pt>
                <c:pt idx="876">
                  <c:v>50.980340000000012</c:v>
                </c:pt>
                <c:pt idx="877">
                  <c:v>53.717030000000022</c:v>
                </c:pt>
                <c:pt idx="878">
                  <c:v>53.74902000000003</c:v>
                </c:pt>
                <c:pt idx="879">
                  <c:v>56.398300000000006</c:v>
                </c:pt>
                <c:pt idx="880">
                  <c:v>49.444500000000005</c:v>
                </c:pt>
                <c:pt idx="881">
                  <c:v>52.733150000000023</c:v>
                </c:pt>
                <c:pt idx="882">
                  <c:v>51.278160000000014</c:v>
                </c:pt>
                <c:pt idx="883">
                  <c:v>52.122370000000046</c:v>
                </c:pt>
                <c:pt idx="884">
                  <c:v>52.943170000000009</c:v>
                </c:pt>
                <c:pt idx="885">
                  <c:v>51.698329999999999</c:v>
                </c:pt>
                <c:pt idx="886">
                  <c:v>53.09110000000004</c:v>
                </c:pt>
                <c:pt idx="887">
                  <c:v>52.871900000000039</c:v>
                </c:pt>
                <c:pt idx="888">
                  <c:v>52.153130000000033</c:v>
                </c:pt>
                <c:pt idx="889">
                  <c:v>54.006950000000018</c:v>
                </c:pt>
                <c:pt idx="890">
                  <c:v>52.347740000000044</c:v>
                </c:pt>
                <c:pt idx="891">
                  <c:v>54.481560000000002</c:v>
                </c:pt>
                <c:pt idx="892">
                  <c:v>53.245420000000024</c:v>
                </c:pt>
                <c:pt idx="893">
                  <c:v>50.500240000000019</c:v>
                </c:pt>
                <c:pt idx="894">
                  <c:v>49.831050000000005</c:v>
                </c:pt>
                <c:pt idx="895">
                  <c:v>50.850800000000049</c:v>
                </c:pt>
                <c:pt idx="896">
                  <c:v>51.363760000000013</c:v>
                </c:pt>
                <c:pt idx="897">
                  <c:v>53.016840000000002</c:v>
                </c:pt>
                <c:pt idx="898">
                  <c:v>53.516400000000033</c:v>
                </c:pt>
                <c:pt idx="899">
                  <c:v>52.119320000000016</c:v>
                </c:pt>
                <c:pt idx="900">
                  <c:v>49.986350000000016</c:v>
                </c:pt>
                <c:pt idx="901">
                  <c:v>50.782100000000014</c:v>
                </c:pt>
                <c:pt idx="902">
                  <c:v>50.76520000000005</c:v>
                </c:pt>
                <c:pt idx="903">
                  <c:v>48.40142000000003</c:v>
                </c:pt>
                <c:pt idx="904">
                  <c:v>43.221920000000011</c:v>
                </c:pt>
                <c:pt idx="905">
                  <c:v>46.555660000000046</c:v>
                </c:pt>
                <c:pt idx="906">
                  <c:v>48.675380000000018</c:v>
                </c:pt>
                <c:pt idx="907">
                  <c:v>50.175600000000031</c:v>
                </c:pt>
                <c:pt idx="908">
                  <c:v>48.427450000000022</c:v>
                </c:pt>
                <c:pt idx="909">
                  <c:v>45.938500000000033</c:v>
                </c:pt>
                <c:pt idx="910">
                  <c:v>45.707970000000046</c:v>
                </c:pt>
                <c:pt idx="911">
                  <c:v>45.729460000000017</c:v>
                </c:pt>
                <c:pt idx="912">
                  <c:v>46.385340000000042</c:v>
                </c:pt>
                <c:pt idx="913">
                  <c:v>45.737500000000011</c:v>
                </c:pt>
                <c:pt idx="914">
                  <c:v>46.030079999999998</c:v>
                </c:pt>
                <c:pt idx="915">
                  <c:v>46.602470000000039</c:v>
                </c:pt>
                <c:pt idx="916">
                  <c:v>46.628350000000012</c:v>
                </c:pt>
                <c:pt idx="917">
                  <c:v>45.890770000000032</c:v>
                </c:pt>
                <c:pt idx="918">
                  <c:v>46.031300000000044</c:v>
                </c:pt>
                <c:pt idx="919">
                  <c:v>46.488200000000006</c:v>
                </c:pt>
                <c:pt idx="920">
                  <c:v>46.427600000000041</c:v>
                </c:pt>
                <c:pt idx="921">
                  <c:v>46.999170000000049</c:v>
                </c:pt>
                <c:pt idx="922">
                  <c:v>47.291899999999998</c:v>
                </c:pt>
                <c:pt idx="923">
                  <c:v>47.619380000000035</c:v>
                </c:pt>
                <c:pt idx="924">
                  <c:v>46.881430000000023</c:v>
                </c:pt>
                <c:pt idx="925">
                  <c:v>46.638270000000034</c:v>
                </c:pt>
                <c:pt idx="926">
                  <c:v>46.407039999999995</c:v>
                </c:pt>
                <c:pt idx="927">
                  <c:v>45.04812000000004</c:v>
                </c:pt>
                <c:pt idx="928">
                  <c:v>44.352100000000007</c:v>
                </c:pt>
                <c:pt idx="929">
                  <c:v>45.325980000000015</c:v>
                </c:pt>
                <c:pt idx="930">
                  <c:v>46.081800000000044</c:v>
                </c:pt>
                <c:pt idx="931">
                  <c:v>47.234670000000051</c:v>
                </c:pt>
                <c:pt idx="932">
                  <c:v>49.041700000000048</c:v>
                </c:pt>
                <c:pt idx="933">
                  <c:v>46.291960000000017</c:v>
                </c:pt>
                <c:pt idx="934">
                  <c:v>45.859430000000032</c:v>
                </c:pt>
                <c:pt idx="935">
                  <c:v>46.293050000000051</c:v>
                </c:pt>
                <c:pt idx="936">
                  <c:v>45.992400000000032</c:v>
                </c:pt>
                <c:pt idx="937">
                  <c:v>46.409080000000017</c:v>
                </c:pt>
                <c:pt idx="938">
                  <c:v>46.555499999999995</c:v>
                </c:pt>
                <c:pt idx="939">
                  <c:v>45.936599999999999</c:v>
                </c:pt>
                <c:pt idx="940">
                  <c:v>45.815359999999998</c:v>
                </c:pt>
                <c:pt idx="941">
                  <c:v>46.129999999999995</c:v>
                </c:pt>
                <c:pt idx="942">
                  <c:v>44.927760000000035</c:v>
                </c:pt>
                <c:pt idx="943">
                  <c:v>45.444700000000012</c:v>
                </c:pt>
                <c:pt idx="944">
                  <c:v>45.019100000000037</c:v>
                </c:pt>
                <c:pt idx="945">
                  <c:v>45.942470000000014</c:v>
                </c:pt>
                <c:pt idx="946">
                  <c:v>47.23696000000001</c:v>
                </c:pt>
                <c:pt idx="947">
                  <c:v>45.831870000000038</c:v>
                </c:pt>
                <c:pt idx="948">
                  <c:v>45.954830000000015</c:v>
                </c:pt>
                <c:pt idx="949">
                  <c:v>44.069119999999998</c:v>
                </c:pt>
                <c:pt idx="950">
                  <c:v>44.228300000000047</c:v>
                </c:pt>
                <c:pt idx="951">
                  <c:v>42.624660000000006</c:v>
                </c:pt>
                <c:pt idx="952">
                  <c:v>40.481870000000015</c:v>
                </c:pt>
                <c:pt idx="953">
                  <c:v>41.382470000000012</c:v>
                </c:pt>
                <c:pt idx="954">
                  <c:v>42.141020000000026</c:v>
                </c:pt>
                <c:pt idx="955">
                  <c:v>44.070280000000025</c:v>
                </c:pt>
                <c:pt idx="956">
                  <c:v>45.340800000000002</c:v>
                </c:pt>
                <c:pt idx="957">
                  <c:v>42.241750000000025</c:v>
                </c:pt>
                <c:pt idx="958">
                  <c:v>43.290340000000015</c:v>
                </c:pt>
                <c:pt idx="959">
                  <c:v>43.320250000000044</c:v>
                </c:pt>
                <c:pt idx="960">
                  <c:v>43.115080000000034</c:v>
                </c:pt>
                <c:pt idx="961">
                  <c:v>42.832060000000013</c:v>
                </c:pt>
                <c:pt idx="962">
                  <c:v>42.956960000000038</c:v>
                </c:pt>
                <c:pt idx="963">
                  <c:v>43.321370000000002</c:v>
                </c:pt>
                <c:pt idx="964">
                  <c:v>43.160400000000038</c:v>
                </c:pt>
                <c:pt idx="965">
                  <c:v>43.411600000000021</c:v>
                </c:pt>
                <c:pt idx="966">
                  <c:v>43.243400000000008</c:v>
                </c:pt>
                <c:pt idx="967">
                  <c:v>44.39276000000001</c:v>
                </c:pt>
                <c:pt idx="968">
                  <c:v>44.74210000000005</c:v>
                </c:pt>
                <c:pt idx="969">
                  <c:v>45.306150000000002</c:v>
                </c:pt>
                <c:pt idx="970">
                  <c:v>47.655050000000017</c:v>
                </c:pt>
                <c:pt idx="971">
                  <c:v>45.001950000000022</c:v>
                </c:pt>
                <c:pt idx="972">
                  <c:v>45.657560000000046</c:v>
                </c:pt>
                <c:pt idx="973">
                  <c:v>46.019069999999999</c:v>
                </c:pt>
                <c:pt idx="974">
                  <c:v>45.76714000000004</c:v>
                </c:pt>
                <c:pt idx="975">
                  <c:v>45.111840000000029</c:v>
                </c:pt>
                <c:pt idx="976">
                  <c:v>43.061329999999998</c:v>
                </c:pt>
                <c:pt idx="977">
                  <c:v>44.277060000000006</c:v>
                </c:pt>
                <c:pt idx="978">
                  <c:v>45.349450000000047</c:v>
                </c:pt>
                <c:pt idx="979">
                  <c:v>46.208640000000003</c:v>
                </c:pt>
                <c:pt idx="980">
                  <c:v>46.922540000000026</c:v>
                </c:pt>
                <c:pt idx="981">
                  <c:v>46.560699999999997</c:v>
                </c:pt>
                <c:pt idx="982">
                  <c:v>46.201040000000035</c:v>
                </c:pt>
                <c:pt idx="983">
                  <c:v>46.849360000000047</c:v>
                </c:pt>
                <c:pt idx="984">
                  <c:v>47.121450000000038</c:v>
                </c:pt>
                <c:pt idx="985">
                  <c:v>47.528250000000014</c:v>
                </c:pt>
                <c:pt idx="986">
                  <c:v>46.779660000000035</c:v>
                </c:pt>
                <c:pt idx="987">
                  <c:v>46.736660000000029</c:v>
                </c:pt>
                <c:pt idx="988">
                  <c:v>46.980520000000013</c:v>
                </c:pt>
                <c:pt idx="989">
                  <c:v>47.013670000000047</c:v>
                </c:pt>
                <c:pt idx="990">
                  <c:v>47.309140000000014</c:v>
                </c:pt>
                <c:pt idx="991">
                  <c:v>47.306939999999997</c:v>
                </c:pt>
                <c:pt idx="992">
                  <c:v>47.36220000000003</c:v>
                </c:pt>
                <c:pt idx="993">
                  <c:v>48.203000000000031</c:v>
                </c:pt>
                <c:pt idx="994">
                  <c:v>52.12620000000004</c:v>
                </c:pt>
                <c:pt idx="995">
                  <c:v>48.203030000000012</c:v>
                </c:pt>
                <c:pt idx="996">
                  <c:v>46.369740000000036</c:v>
                </c:pt>
                <c:pt idx="997">
                  <c:v>49.181939999999997</c:v>
                </c:pt>
                <c:pt idx="998">
                  <c:v>45.586880000000008</c:v>
                </c:pt>
                <c:pt idx="999">
                  <c:v>43.025750000000016</c:v>
                </c:pt>
                <c:pt idx="1000">
                  <c:v>39.237450000000024</c:v>
                </c:pt>
                <c:pt idx="1001">
                  <c:v>42.061820000000012</c:v>
                </c:pt>
                <c:pt idx="1002">
                  <c:v>43.94640000000004</c:v>
                </c:pt>
                <c:pt idx="1003">
                  <c:v>46.855160000000012</c:v>
                </c:pt>
                <c:pt idx="1004">
                  <c:v>47.009299999999996</c:v>
                </c:pt>
                <c:pt idx="1005">
                  <c:v>44.045950000000005</c:v>
                </c:pt>
                <c:pt idx="1006">
                  <c:v>44.517970000000048</c:v>
                </c:pt>
                <c:pt idx="1007">
                  <c:v>45.792380000000037</c:v>
                </c:pt>
                <c:pt idx="1008">
                  <c:v>45.552940000000035</c:v>
                </c:pt>
                <c:pt idx="1009">
                  <c:v>46.318200000000047</c:v>
                </c:pt>
                <c:pt idx="1010">
                  <c:v>46.306570000000022</c:v>
                </c:pt>
                <c:pt idx="1011">
                  <c:v>45.719100000000026</c:v>
                </c:pt>
                <c:pt idx="1012">
                  <c:v>45.799250000000029</c:v>
                </c:pt>
                <c:pt idx="1013">
                  <c:v>45.919500000000028</c:v>
                </c:pt>
                <c:pt idx="1014">
                  <c:v>45.653470000000027</c:v>
                </c:pt>
                <c:pt idx="1015">
                  <c:v>45.670770000000005</c:v>
                </c:pt>
                <c:pt idx="1016">
                  <c:v>45.895840000000021</c:v>
                </c:pt>
                <c:pt idx="1017">
                  <c:v>46.004500000000007</c:v>
                </c:pt>
                <c:pt idx="1018">
                  <c:v>47.454430000000002</c:v>
                </c:pt>
                <c:pt idx="1019">
                  <c:v>46.36474000000004</c:v>
                </c:pt>
                <c:pt idx="1020">
                  <c:v>45.777250000000038</c:v>
                </c:pt>
                <c:pt idx="1021">
                  <c:v>45.61877000000004</c:v>
                </c:pt>
                <c:pt idx="1022">
                  <c:v>44.880179999999996</c:v>
                </c:pt>
                <c:pt idx="1023">
                  <c:v>44.494040000000041</c:v>
                </c:pt>
                <c:pt idx="1024">
                  <c:v>40.132600000000025</c:v>
                </c:pt>
                <c:pt idx="1025">
                  <c:v>40.840570000000014</c:v>
                </c:pt>
                <c:pt idx="1026">
                  <c:v>42.165639999999996</c:v>
                </c:pt>
                <c:pt idx="1027">
                  <c:v>43.605460000000051</c:v>
                </c:pt>
                <c:pt idx="1028">
                  <c:v>44.35372000000001</c:v>
                </c:pt>
                <c:pt idx="1029">
                  <c:v>42.952230000000043</c:v>
                </c:pt>
                <c:pt idx="1030">
                  <c:v>43.100639999999999</c:v>
                </c:pt>
                <c:pt idx="1031">
                  <c:v>42.522450000000049</c:v>
                </c:pt>
                <c:pt idx="1032">
                  <c:v>42.921400000000006</c:v>
                </c:pt>
                <c:pt idx="1033">
                  <c:v>43.209620000000029</c:v>
                </c:pt>
                <c:pt idx="1034">
                  <c:v>43.073540000000037</c:v>
                </c:pt>
                <c:pt idx="1035">
                  <c:v>43.24526000000003</c:v>
                </c:pt>
                <c:pt idx="1036">
                  <c:v>43.563260000000014</c:v>
                </c:pt>
                <c:pt idx="1037">
                  <c:v>43.318230000000028</c:v>
                </c:pt>
                <c:pt idx="1038">
                  <c:v>42.737500000000011</c:v>
                </c:pt>
                <c:pt idx="1039">
                  <c:v>43.350099999999998</c:v>
                </c:pt>
                <c:pt idx="1040">
                  <c:v>43.755150000000015</c:v>
                </c:pt>
                <c:pt idx="1041">
                  <c:v>43.885980000000018</c:v>
                </c:pt>
                <c:pt idx="1042">
                  <c:v>44.160200000000032</c:v>
                </c:pt>
                <c:pt idx="1043">
                  <c:v>44.378630000000044</c:v>
                </c:pt>
                <c:pt idx="1044">
                  <c:v>44.44756000000001</c:v>
                </c:pt>
                <c:pt idx="1045">
                  <c:v>44.18100000000004</c:v>
                </c:pt>
                <c:pt idx="1046">
                  <c:v>42.827200000000005</c:v>
                </c:pt>
                <c:pt idx="1047">
                  <c:v>42.524320000000046</c:v>
                </c:pt>
                <c:pt idx="1048">
                  <c:v>41.917540000000031</c:v>
                </c:pt>
                <c:pt idx="1049">
                  <c:v>43.027900000000045</c:v>
                </c:pt>
                <c:pt idx="1050">
                  <c:v>43.399680000000046</c:v>
                </c:pt>
                <c:pt idx="1051">
                  <c:v>45.028160000000014</c:v>
                </c:pt>
                <c:pt idx="1052">
                  <c:v>44.386650000000031</c:v>
                </c:pt>
                <c:pt idx="1053">
                  <c:v>44.714140000000043</c:v>
                </c:pt>
                <c:pt idx="1054">
                  <c:v>43.994529999999997</c:v>
                </c:pt>
                <c:pt idx="1055">
                  <c:v>43.724800000000016</c:v>
                </c:pt>
                <c:pt idx="1056">
                  <c:v>44.449850000000026</c:v>
                </c:pt>
                <c:pt idx="1057">
                  <c:v>44.926300000000026</c:v>
                </c:pt>
                <c:pt idx="1058">
                  <c:v>44.543050000000051</c:v>
                </c:pt>
                <c:pt idx="1059">
                  <c:v>44.060850000000016</c:v>
                </c:pt>
                <c:pt idx="1060">
                  <c:v>44.700950000000034</c:v>
                </c:pt>
                <c:pt idx="1061">
                  <c:v>43.903620000000046</c:v>
                </c:pt>
                <c:pt idx="1062">
                  <c:v>43.663720000000012</c:v>
                </c:pt>
                <c:pt idx="1063">
                  <c:v>44.151200000000017</c:v>
                </c:pt>
                <c:pt idx="1064">
                  <c:v>44.091970000000003</c:v>
                </c:pt>
                <c:pt idx="1065">
                  <c:v>44.634450000000015</c:v>
                </c:pt>
                <c:pt idx="1066">
                  <c:v>45.546379999999999</c:v>
                </c:pt>
                <c:pt idx="1067">
                  <c:v>45.229880000000037</c:v>
                </c:pt>
                <c:pt idx="1068">
                  <c:v>44.945730000000026</c:v>
                </c:pt>
                <c:pt idx="1069">
                  <c:v>44.672080000000051</c:v>
                </c:pt>
                <c:pt idx="1070">
                  <c:v>45.676500000000033</c:v>
                </c:pt>
                <c:pt idx="1071">
                  <c:v>45.366970000000038</c:v>
                </c:pt>
                <c:pt idx="1072">
                  <c:v>41.947800000000029</c:v>
                </c:pt>
                <c:pt idx="1073">
                  <c:v>42.984000000000037</c:v>
                </c:pt>
                <c:pt idx="1074">
                  <c:v>43.713200000000029</c:v>
                </c:pt>
                <c:pt idx="1075">
                  <c:v>44.612450000000024</c:v>
                </c:pt>
                <c:pt idx="1076">
                  <c:v>45.443840000000023</c:v>
                </c:pt>
                <c:pt idx="1077">
                  <c:v>44.374260000000049</c:v>
                </c:pt>
                <c:pt idx="1078">
                  <c:v>44.113500000000045</c:v>
                </c:pt>
                <c:pt idx="1079">
                  <c:v>45.117180000000019</c:v>
                </c:pt>
                <c:pt idx="1080">
                  <c:v>44.590779999999995</c:v>
                </c:pt>
                <c:pt idx="1081">
                  <c:v>44.768060000000048</c:v>
                </c:pt>
                <c:pt idx="1082">
                  <c:v>44.96884</c:v>
                </c:pt>
                <c:pt idx="1083">
                  <c:v>44.662000000000035</c:v>
                </c:pt>
                <c:pt idx="1084">
                  <c:v>44.772180000000048</c:v>
                </c:pt>
                <c:pt idx="1085">
                  <c:v>44.843299999999999</c:v>
                </c:pt>
                <c:pt idx="1086">
                  <c:v>44.353600000000029</c:v>
                </c:pt>
                <c:pt idx="1087">
                  <c:v>44.918630000000007</c:v>
                </c:pt>
                <c:pt idx="1088">
                  <c:v>44.718230000000005</c:v>
                </c:pt>
                <c:pt idx="1089">
                  <c:v>45.665200000000027</c:v>
                </c:pt>
                <c:pt idx="1090">
                  <c:v>49.479900000000043</c:v>
                </c:pt>
                <c:pt idx="1091">
                  <c:v>46.484370000000013</c:v>
                </c:pt>
                <c:pt idx="1092">
                  <c:v>46.074460000000045</c:v>
                </c:pt>
                <c:pt idx="1093">
                  <c:v>45.844660000000033</c:v>
                </c:pt>
                <c:pt idx="1094">
                  <c:v>45.600520000000017</c:v>
                </c:pt>
                <c:pt idx="1095">
                  <c:v>45.558950000000038</c:v>
                </c:pt>
                <c:pt idx="1096">
                  <c:v>38.721920000000011</c:v>
                </c:pt>
                <c:pt idx="1097">
                  <c:v>40.578700000000026</c:v>
                </c:pt>
                <c:pt idx="1098">
                  <c:v>42.151540000000011</c:v>
                </c:pt>
                <c:pt idx="1099">
                  <c:v>44.152919999999995</c:v>
                </c:pt>
                <c:pt idx="1100">
                  <c:v>46.51600000000002</c:v>
                </c:pt>
                <c:pt idx="1101">
                  <c:v>42.706260000000043</c:v>
                </c:pt>
                <c:pt idx="1102">
                  <c:v>43.750450000000001</c:v>
                </c:pt>
                <c:pt idx="1103">
                  <c:v>43.999900000000025</c:v>
                </c:pt>
                <c:pt idx="1104">
                  <c:v>43.475729999999999</c:v>
                </c:pt>
                <c:pt idx="1105">
                  <c:v>44.136220000000037</c:v>
                </c:pt>
                <c:pt idx="1106">
                  <c:v>44.262800000000027</c:v>
                </c:pt>
                <c:pt idx="1107">
                  <c:v>43.982420000000047</c:v>
                </c:pt>
                <c:pt idx="1108">
                  <c:v>41.923060000000021</c:v>
                </c:pt>
                <c:pt idx="1109">
                  <c:v>42.57570000000004</c:v>
                </c:pt>
                <c:pt idx="1110">
                  <c:v>45.653440000000046</c:v>
                </c:pt>
                <c:pt idx="1111">
                  <c:v>45.298699999999997</c:v>
                </c:pt>
                <c:pt idx="1112">
                  <c:v>44.940480000000036</c:v>
                </c:pt>
                <c:pt idx="1113">
                  <c:v>45.95980000000003</c:v>
                </c:pt>
                <c:pt idx="1114">
                  <c:v>47.434660000000008</c:v>
                </c:pt>
                <c:pt idx="1115">
                  <c:v>46.288319999999999</c:v>
                </c:pt>
                <c:pt idx="1116">
                  <c:v>46.913420000000031</c:v>
                </c:pt>
                <c:pt idx="1117">
                  <c:v>46.193540000000041</c:v>
                </c:pt>
                <c:pt idx="1118">
                  <c:v>43.845799999999997</c:v>
                </c:pt>
                <c:pt idx="1119">
                  <c:v>44.057640000000049</c:v>
                </c:pt>
                <c:pt idx="1120">
                  <c:v>38.544520000000034</c:v>
                </c:pt>
                <c:pt idx="1121">
                  <c:v>40.597100000000012</c:v>
                </c:pt>
                <c:pt idx="1122">
                  <c:v>42.235560000000021</c:v>
                </c:pt>
                <c:pt idx="1123">
                  <c:v>44.156920000000014</c:v>
                </c:pt>
                <c:pt idx="1124">
                  <c:v>46.119799999999998</c:v>
                </c:pt>
                <c:pt idx="1125">
                  <c:v>43.125240000000019</c:v>
                </c:pt>
                <c:pt idx="1126">
                  <c:v>43.316550000000007</c:v>
                </c:pt>
                <c:pt idx="1127">
                  <c:v>43.700400000000002</c:v>
                </c:pt>
                <c:pt idx="1128">
                  <c:v>43.908720000000017</c:v>
                </c:pt>
                <c:pt idx="1129">
                  <c:v>44.70526000000001</c:v>
                </c:pt>
                <c:pt idx="1130">
                  <c:v>45.064940000000036</c:v>
                </c:pt>
                <c:pt idx="1131">
                  <c:v>45.115300000000047</c:v>
                </c:pt>
                <c:pt idx="1132">
                  <c:v>44.683100000000024</c:v>
                </c:pt>
                <c:pt idx="1133">
                  <c:v>44.958520000000021</c:v>
                </c:pt>
                <c:pt idx="1134">
                  <c:v>44.911830000000009</c:v>
                </c:pt>
                <c:pt idx="1135">
                  <c:v>45.243100000000027</c:v>
                </c:pt>
                <c:pt idx="1136">
                  <c:v>45.758540000000039</c:v>
                </c:pt>
                <c:pt idx="1137">
                  <c:v>45.780730000000005</c:v>
                </c:pt>
                <c:pt idx="1138">
                  <c:v>47.951930000000004</c:v>
                </c:pt>
                <c:pt idx="1139">
                  <c:v>45.442930000000047</c:v>
                </c:pt>
                <c:pt idx="1140">
                  <c:v>44.592340000000036</c:v>
                </c:pt>
                <c:pt idx="1141">
                  <c:v>45.394159999999999</c:v>
                </c:pt>
                <c:pt idx="1142">
                  <c:v>47.817650000000015</c:v>
                </c:pt>
                <c:pt idx="1143">
                  <c:v>46.752250000000004</c:v>
                </c:pt>
                <c:pt idx="1144">
                  <c:v>42.316830000000039</c:v>
                </c:pt>
                <c:pt idx="1145">
                  <c:v>44.007350000000031</c:v>
                </c:pt>
                <c:pt idx="1146">
                  <c:v>44.605500000000006</c:v>
                </c:pt>
                <c:pt idx="1147">
                  <c:v>45.426750000000027</c:v>
                </c:pt>
                <c:pt idx="1148">
                  <c:v>46.531949999999995</c:v>
                </c:pt>
                <c:pt idx="1149">
                  <c:v>45.847440000000006</c:v>
                </c:pt>
                <c:pt idx="1150">
                  <c:v>46.079949999999997</c:v>
                </c:pt>
                <c:pt idx="1151">
                  <c:v>46.292750000000012</c:v>
                </c:pt>
                <c:pt idx="1152">
                  <c:v>46.146260000000041</c:v>
                </c:pt>
                <c:pt idx="1153">
                  <c:v>46.654700000000048</c:v>
                </c:pt>
                <c:pt idx="1154">
                  <c:v>46.841400000000021</c:v>
                </c:pt>
                <c:pt idx="1155">
                  <c:v>46.242060000000038</c:v>
                </c:pt>
                <c:pt idx="1156">
                  <c:v>46.741020000000049</c:v>
                </c:pt>
                <c:pt idx="1157">
                  <c:v>46.240660000000048</c:v>
                </c:pt>
                <c:pt idx="1158">
                  <c:v>46.150540000000035</c:v>
                </c:pt>
                <c:pt idx="1159">
                  <c:v>45.924770000000024</c:v>
                </c:pt>
                <c:pt idx="1160">
                  <c:v>46.901030000000048</c:v>
                </c:pt>
                <c:pt idx="1161">
                  <c:v>47.711360000000013</c:v>
                </c:pt>
                <c:pt idx="1162">
                  <c:v>47.805260000000033</c:v>
                </c:pt>
                <c:pt idx="1163">
                  <c:v>48.013180000000034</c:v>
                </c:pt>
                <c:pt idx="1164">
                  <c:v>48.307280000000048</c:v>
                </c:pt>
                <c:pt idx="1165">
                  <c:v>46.826960000000042</c:v>
                </c:pt>
                <c:pt idx="1166">
                  <c:v>45.052639999999997</c:v>
                </c:pt>
                <c:pt idx="1167">
                  <c:v>42.47810000000004</c:v>
                </c:pt>
                <c:pt idx="1168">
                  <c:v>42.526570000000049</c:v>
                </c:pt>
                <c:pt idx="1169">
                  <c:v>44.723400000000026</c:v>
                </c:pt>
                <c:pt idx="1170">
                  <c:v>45.879970000000014</c:v>
                </c:pt>
                <c:pt idx="1171">
                  <c:v>45.925380000000018</c:v>
                </c:pt>
                <c:pt idx="1172">
                  <c:v>46.996900000000039</c:v>
                </c:pt>
                <c:pt idx="1173">
                  <c:v>46.809750000000008</c:v>
                </c:pt>
                <c:pt idx="1174">
                  <c:v>46.546870000000013</c:v>
                </c:pt>
                <c:pt idx="1175">
                  <c:v>46.705700000000036</c:v>
                </c:pt>
                <c:pt idx="1176">
                  <c:v>45.39706000000001</c:v>
                </c:pt>
                <c:pt idx="1177">
                  <c:v>46.129420000000039</c:v>
                </c:pt>
                <c:pt idx="1178">
                  <c:v>46.926080000000013</c:v>
                </c:pt>
                <c:pt idx="1179">
                  <c:v>46.709280000000035</c:v>
                </c:pt>
                <c:pt idx="1180">
                  <c:v>46.338300000000004</c:v>
                </c:pt>
                <c:pt idx="1181">
                  <c:v>46.10143000000005</c:v>
                </c:pt>
                <c:pt idx="1182">
                  <c:v>46.22180000000003</c:v>
                </c:pt>
                <c:pt idx="1183">
                  <c:v>45.79006000000004</c:v>
                </c:pt>
                <c:pt idx="1184">
                  <c:v>46.86187000000001</c:v>
                </c:pt>
                <c:pt idx="1185">
                  <c:v>47.055170000000032</c:v>
                </c:pt>
                <c:pt idx="1186">
                  <c:v>47.470820000000003</c:v>
                </c:pt>
                <c:pt idx="1187">
                  <c:v>46.904170000000022</c:v>
                </c:pt>
                <c:pt idx="1188">
                  <c:v>47.191580000000044</c:v>
                </c:pt>
                <c:pt idx="1189">
                  <c:v>45.798760000000016</c:v>
                </c:pt>
                <c:pt idx="1190">
                  <c:v>45.894920000000013</c:v>
                </c:pt>
                <c:pt idx="1191">
                  <c:v>45.468200000000024</c:v>
                </c:pt>
                <c:pt idx="1192">
                  <c:v>45.259400000000028</c:v>
                </c:pt>
                <c:pt idx="1193">
                  <c:v>45.589560000000006</c:v>
                </c:pt>
                <c:pt idx="1194">
                  <c:v>46.021260000000041</c:v>
                </c:pt>
                <c:pt idx="1195">
                  <c:v>46.494680000000017</c:v>
                </c:pt>
                <c:pt idx="1196">
                  <c:v>47.23248000000001</c:v>
                </c:pt>
                <c:pt idx="1197">
                  <c:v>46.25018</c:v>
                </c:pt>
                <c:pt idx="1198">
                  <c:v>46.408200000000022</c:v>
                </c:pt>
                <c:pt idx="1199">
                  <c:v>46.51794000000001</c:v>
                </c:pt>
                <c:pt idx="1200">
                  <c:v>46.032500000000027</c:v>
                </c:pt>
                <c:pt idx="1201">
                  <c:v>45.702629999999999</c:v>
                </c:pt>
                <c:pt idx="1202">
                  <c:v>45.545500000000004</c:v>
                </c:pt>
                <c:pt idx="1203">
                  <c:v>45.77090000000004</c:v>
                </c:pt>
                <c:pt idx="1204">
                  <c:v>45.739070000000027</c:v>
                </c:pt>
                <c:pt idx="1205">
                  <c:v>45.160330000000044</c:v>
                </c:pt>
                <c:pt idx="1206">
                  <c:v>45.283960000000036</c:v>
                </c:pt>
                <c:pt idx="1207">
                  <c:v>45.372770000000003</c:v>
                </c:pt>
                <c:pt idx="1208">
                  <c:v>45.563530000000014</c:v>
                </c:pt>
                <c:pt idx="1209">
                  <c:v>45.90100000000001</c:v>
                </c:pt>
                <c:pt idx="1210">
                  <c:v>46.103850000000023</c:v>
                </c:pt>
                <c:pt idx="1211">
                  <c:v>45.332360000000051</c:v>
                </c:pt>
                <c:pt idx="1212">
                  <c:v>45.317560000000014</c:v>
                </c:pt>
                <c:pt idx="1213">
                  <c:v>45.347740000000044</c:v>
                </c:pt>
                <c:pt idx="1214">
                  <c:v>45.442499999999995</c:v>
                </c:pt>
                <c:pt idx="1215">
                  <c:v>45.919579999999996</c:v>
                </c:pt>
                <c:pt idx="1216">
                  <c:v>45.21768000000003</c:v>
                </c:pt>
                <c:pt idx="1217">
                  <c:v>44.860470000000021</c:v>
                </c:pt>
                <c:pt idx="1218">
                  <c:v>44.752900000000011</c:v>
                </c:pt>
                <c:pt idx="1219">
                  <c:v>44.790430000000015</c:v>
                </c:pt>
                <c:pt idx="1220">
                  <c:v>45.054650000000038</c:v>
                </c:pt>
                <c:pt idx="1221">
                  <c:v>44.139949999999999</c:v>
                </c:pt>
                <c:pt idx="1222">
                  <c:v>44.426450000000045</c:v>
                </c:pt>
                <c:pt idx="1223">
                  <c:v>44.17864000000003</c:v>
                </c:pt>
                <c:pt idx="1224">
                  <c:v>41.680350000000033</c:v>
                </c:pt>
                <c:pt idx="1225">
                  <c:v>41.794240000000002</c:v>
                </c:pt>
                <c:pt idx="1226">
                  <c:v>43.996700000000033</c:v>
                </c:pt>
                <c:pt idx="1227">
                  <c:v>43.995780000000025</c:v>
                </c:pt>
                <c:pt idx="1228">
                  <c:v>43.641840000000002</c:v>
                </c:pt>
                <c:pt idx="1229">
                  <c:v>41.653220000000033</c:v>
                </c:pt>
                <c:pt idx="1230">
                  <c:v>41.051700000000039</c:v>
                </c:pt>
                <c:pt idx="1231">
                  <c:v>41.169800000000009</c:v>
                </c:pt>
                <c:pt idx="1232">
                  <c:v>41.676300000000026</c:v>
                </c:pt>
                <c:pt idx="1233">
                  <c:v>42.053370000000029</c:v>
                </c:pt>
                <c:pt idx="1234">
                  <c:v>42.881040000000041</c:v>
                </c:pt>
                <c:pt idx="1235">
                  <c:v>43.01556000000005</c:v>
                </c:pt>
                <c:pt idx="1236">
                  <c:v>43.356040000000007</c:v>
                </c:pt>
                <c:pt idx="1237">
                  <c:v>44.453000000000031</c:v>
                </c:pt>
                <c:pt idx="1238">
                  <c:v>43.345600000000047</c:v>
                </c:pt>
                <c:pt idx="1239">
                  <c:v>43.050130000000024</c:v>
                </c:pt>
                <c:pt idx="1240">
                  <c:v>42.548519999999996</c:v>
                </c:pt>
                <c:pt idx="1241">
                  <c:v>42.578330000000051</c:v>
                </c:pt>
                <c:pt idx="1242">
                  <c:v>43.134240000000034</c:v>
                </c:pt>
                <c:pt idx="1243">
                  <c:v>43.712880000000041</c:v>
                </c:pt>
                <c:pt idx="1244">
                  <c:v>43.576750000000004</c:v>
                </c:pt>
                <c:pt idx="1245">
                  <c:v>42.98660000000001</c:v>
                </c:pt>
                <c:pt idx="1246">
                  <c:v>41.707850000000008</c:v>
                </c:pt>
                <c:pt idx="1247">
                  <c:v>43.439900000000023</c:v>
                </c:pt>
                <c:pt idx="1248">
                  <c:v>43.762230000000045</c:v>
                </c:pt>
                <c:pt idx="1249">
                  <c:v>44.168900000000008</c:v>
                </c:pt>
                <c:pt idx="1250">
                  <c:v>44.39056000000005</c:v>
                </c:pt>
                <c:pt idx="1251">
                  <c:v>43.312100000000044</c:v>
                </c:pt>
                <c:pt idx="1252">
                  <c:v>44.625</c:v>
                </c:pt>
                <c:pt idx="1253">
                  <c:v>45.216270000000009</c:v>
                </c:pt>
                <c:pt idx="1254">
                  <c:v>44.513120000000015</c:v>
                </c:pt>
                <c:pt idx="1255">
                  <c:v>44.651540000000011</c:v>
                </c:pt>
                <c:pt idx="1256">
                  <c:v>44.437600000000032</c:v>
                </c:pt>
                <c:pt idx="1257">
                  <c:v>45.413900000000012</c:v>
                </c:pt>
                <c:pt idx="1258">
                  <c:v>45.982600000000048</c:v>
                </c:pt>
                <c:pt idx="1259">
                  <c:v>46.224600000000009</c:v>
                </c:pt>
                <c:pt idx="1260">
                  <c:v>46.386250000000018</c:v>
                </c:pt>
                <c:pt idx="1261">
                  <c:v>45.748000000000047</c:v>
                </c:pt>
                <c:pt idx="1262">
                  <c:v>44.553980000000024</c:v>
                </c:pt>
                <c:pt idx="1263">
                  <c:v>43.469750000000033</c:v>
                </c:pt>
                <c:pt idx="1264">
                  <c:v>44.10354000000001</c:v>
                </c:pt>
                <c:pt idx="1265">
                  <c:v>45.055260000000033</c:v>
                </c:pt>
                <c:pt idx="1266">
                  <c:v>45.862000000000023</c:v>
                </c:pt>
                <c:pt idx="1267">
                  <c:v>46.538229999999999</c:v>
                </c:pt>
                <c:pt idx="1268">
                  <c:v>46.924000000000035</c:v>
                </c:pt>
                <c:pt idx="1269">
                  <c:v>46.11187000000001</c:v>
                </c:pt>
                <c:pt idx="1270">
                  <c:v>45.13653000000005</c:v>
                </c:pt>
                <c:pt idx="1271">
                  <c:v>45.441030000000012</c:v>
                </c:pt>
                <c:pt idx="1272">
                  <c:v>46.04830000000004</c:v>
                </c:pt>
                <c:pt idx="1273">
                  <c:v>46.292570000000012</c:v>
                </c:pt>
                <c:pt idx="1274">
                  <c:v>45.236350000000016</c:v>
                </c:pt>
                <c:pt idx="1275">
                  <c:v>45.853499999999997</c:v>
                </c:pt>
                <c:pt idx="1276">
                  <c:v>45.31194000000005</c:v>
                </c:pt>
                <c:pt idx="1277">
                  <c:v>45.540459999999996</c:v>
                </c:pt>
                <c:pt idx="1278">
                  <c:v>44.971900000000005</c:v>
                </c:pt>
                <c:pt idx="1279">
                  <c:v>45.086080000000038</c:v>
                </c:pt>
                <c:pt idx="1280">
                  <c:v>45.159330000000011</c:v>
                </c:pt>
                <c:pt idx="1281">
                  <c:v>45.794370000000015</c:v>
                </c:pt>
                <c:pt idx="1282">
                  <c:v>45.454499999999996</c:v>
                </c:pt>
                <c:pt idx="1283">
                  <c:v>45.634150000000034</c:v>
                </c:pt>
                <c:pt idx="1284">
                  <c:v>45.580960000000005</c:v>
                </c:pt>
                <c:pt idx="1285">
                  <c:v>45.704580000000021</c:v>
                </c:pt>
                <c:pt idx="1286">
                  <c:v>46.328240000000051</c:v>
                </c:pt>
                <c:pt idx="1287">
                  <c:v>45.569119999999998</c:v>
                </c:pt>
                <c:pt idx="1288">
                  <c:v>45.337880000000041</c:v>
                </c:pt>
                <c:pt idx="1289">
                  <c:v>46.201960000000042</c:v>
                </c:pt>
                <c:pt idx="1290">
                  <c:v>46.661339999999996</c:v>
                </c:pt>
                <c:pt idx="1291">
                  <c:v>46.941400000000044</c:v>
                </c:pt>
                <c:pt idx="1292">
                  <c:v>47.127100000000041</c:v>
                </c:pt>
                <c:pt idx="1293">
                  <c:v>47.499780000000044</c:v>
                </c:pt>
                <c:pt idx="1294">
                  <c:v>47.198100000000011</c:v>
                </c:pt>
                <c:pt idx="1295">
                  <c:v>46.941220000000044</c:v>
                </c:pt>
                <c:pt idx="1296">
                  <c:v>45.547900000000027</c:v>
                </c:pt>
                <c:pt idx="1297">
                  <c:v>47.178500000000042</c:v>
                </c:pt>
                <c:pt idx="1298">
                  <c:v>46.515219999999999</c:v>
                </c:pt>
                <c:pt idx="1299">
                  <c:v>47.714380000000006</c:v>
                </c:pt>
                <c:pt idx="1300">
                  <c:v>48.399650000000008</c:v>
                </c:pt>
                <c:pt idx="1301">
                  <c:v>45.694640000000049</c:v>
                </c:pt>
                <c:pt idx="1302">
                  <c:v>49.631979999999999</c:v>
                </c:pt>
                <c:pt idx="1303">
                  <c:v>49.616020000000049</c:v>
                </c:pt>
                <c:pt idx="1304">
                  <c:v>49.937370000000044</c:v>
                </c:pt>
                <c:pt idx="1305">
                  <c:v>49.872250000000008</c:v>
                </c:pt>
                <c:pt idx="1306">
                  <c:v>50.24624</c:v>
                </c:pt>
                <c:pt idx="1307">
                  <c:v>50.75027</c:v>
                </c:pt>
                <c:pt idx="1308">
                  <c:v>50.134420000000034</c:v>
                </c:pt>
                <c:pt idx="1309">
                  <c:v>50.908780000000036</c:v>
                </c:pt>
                <c:pt idx="1310">
                  <c:v>50.523220000000038</c:v>
                </c:pt>
                <c:pt idx="1311">
                  <c:v>49.771500000000003</c:v>
                </c:pt>
                <c:pt idx="1312">
                  <c:v>49.015100000000018</c:v>
                </c:pt>
                <c:pt idx="1313">
                  <c:v>49.918900000000008</c:v>
                </c:pt>
                <c:pt idx="1314">
                  <c:v>49.583550000000002</c:v>
                </c:pt>
                <c:pt idx="1315">
                  <c:v>50.686120000000017</c:v>
                </c:pt>
                <c:pt idx="1316">
                  <c:v>50.518880000000024</c:v>
                </c:pt>
                <c:pt idx="1317">
                  <c:v>50.44756000000001</c:v>
                </c:pt>
                <c:pt idx="1318">
                  <c:v>50.45858000000004</c:v>
                </c:pt>
                <c:pt idx="1319">
                  <c:v>51.357079999999996</c:v>
                </c:pt>
                <c:pt idx="1320">
                  <c:v>51.066000000000031</c:v>
                </c:pt>
                <c:pt idx="1321">
                  <c:v>50.657460000000015</c:v>
                </c:pt>
                <c:pt idx="1322">
                  <c:v>51.409940000000006</c:v>
                </c:pt>
                <c:pt idx="1323">
                  <c:v>51.075770000000034</c:v>
                </c:pt>
                <c:pt idx="1324">
                  <c:v>51.305470000000014</c:v>
                </c:pt>
                <c:pt idx="1325">
                  <c:v>51.247400000000027</c:v>
                </c:pt>
                <c:pt idx="1326">
                  <c:v>51.83605</c:v>
                </c:pt>
                <c:pt idx="1327">
                  <c:v>51.94640000000004</c:v>
                </c:pt>
                <c:pt idx="1328">
                  <c:v>51.205380000000048</c:v>
                </c:pt>
                <c:pt idx="1329">
                  <c:v>51.928899999999999</c:v>
                </c:pt>
                <c:pt idx="1330">
                  <c:v>51.513880000000029</c:v>
                </c:pt>
                <c:pt idx="1331">
                  <c:v>52.031180000000006</c:v>
                </c:pt>
                <c:pt idx="1332">
                  <c:v>50.744439999999997</c:v>
                </c:pt>
                <c:pt idx="1333">
                  <c:v>50.822840000000042</c:v>
                </c:pt>
                <c:pt idx="1334">
                  <c:v>50.056600000000003</c:v>
                </c:pt>
                <c:pt idx="1335">
                  <c:v>48.540700000000015</c:v>
                </c:pt>
                <c:pt idx="1336">
                  <c:v>47.494600000000048</c:v>
                </c:pt>
                <c:pt idx="1337">
                  <c:v>48.716640000000041</c:v>
                </c:pt>
                <c:pt idx="1338">
                  <c:v>49.825680000000034</c:v>
                </c:pt>
                <c:pt idx="1339">
                  <c:v>49.513940000000048</c:v>
                </c:pt>
                <c:pt idx="1340">
                  <c:v>49.958670000000041</c:v>
                </c:pt>
                <c:pt idx="1341">
                  <c:v>50.123220000000003</c:v>
                </c:pt>
                <c:pt idx="1342">
                  <c:v>49.775630000000035</c:v>
                </c:pt>
                <c:pt idx="1343">
                  <c:v>49.518900000000031</c:v>
                </c:pt>
                <c:pt idx="1344">
                  <c:v>49.783400000000029</c:v>
                </c:pt>
                <c:pt idx="1345">
                  <c:v>49.833500000000015</c:v>
                </c:pt>
                <c:pt idx="1346">
                  <c:v>48.87945000000002</c:v>
                </c:pt>
                <c:pt idx="1347">
                  <c:v>49.616750000000025</c:v>
                </c:pt>
                <c:pt idx="1348">
                  <c:v>49.444200000000023</c:v>
                </c:pt>
                <c:pt idx="1349">
                  <c:v>49.184169999999995</c:v>
                </c:pt>
                <c:pt idx="1350">
                  <c:v>48.129970000000014</c:v>
                </c:pt>
                <c:pt idx="1351">
                  <c:v>47.208700000000022</c:v>
                </c:pt>
                <c:pt idx="1352">
                  <c:v>50.538720000000012</c:v>
                </c:pt>
                <c:pt idx="1353">
                  <c:v>49.921930000000032</c:v>
                </c:pt>
                <c:pt idx="1354">
                  <c:v>50.400080000000003</c:v>
                </c:pt>
                <c:pt idx="1355">
                  <c:v>50.379140000000007</c:v>
                </c:pt>
                <c:pt idx="1356">
                  <c:v>50.920860000000005</c:v>
                </c:pt>
                <c:pt idx="1357">
                  <c:v>50.49490000000003</c:v>
                </c:pt>
                <c:pt idx="1358">
                  <c:v>50.13050000000004</c:v>
                </c:pt>
                <c:pt idx="1359">
                  <c:v>48.758360000000039</c:v>
                </c:pt>
                <c:pt idx="1360">
                  <c:v>45.781640000000039</c:v>
                </c:pt>
                <c:pt idx="1361">
                  <c:v>47.619349999999997</c:v>
                </c:pt>
                <c:pt idx="1362">
                  <c:v>47.823300000000017</c:v>
                </c:pt>
                <c:pt idx="1363">
                  <c:v>48.73678000000001</c:v>
                </c:pt>
                <c:pt idx="1364">
                  <c:v>49.522800000000018</c:v>
                </c:pt>
                <c:pt idx="1365">
                  <c:v>49.613920000000007</c:v>
                </c:pt>
                <c:pt idx="1366">
                  <c:v>49.017080000000021</c:v>
                </c:pt>
                <c:pt idx="1367">
                  <c:v>49.036100000000033</c:v>
                </c:pt>
                <c:pt idx="1368">
                  <c:v>49.414450000000045</c:v>
                </c:pt>
                <c:pt idx="1369">
                  <c:v>48.631680000000017</c:v>
                </c:pt>
                <c:pt idx="1370">
                  <c:v>49.311270000000036</c:v>
                </c:pt>
                <c:pt idx="1371">
                  <c:v>48.34847000000002</c:v>
                </c:pt>
                <c:pt idx="1372">
                  <c:v>49.015440000000012</c:v>
                </c:pt>
                <c:pt idx="1373">
                  <c:v>48.447260000000028</c:v>
                </c:pt>
                <c:pt idx="1374">
                  <c:v>48.139100000000042</c:v>
                </c:pt>
                <c:pt idx="1375">
                  <c:v>48.046600000000012</c:v>
                </c:pt>
                <c:pt idx="1376">
                  <c:v>48.092980000000011</c:v>
                </c:pt>
                <c:pt idx="1377">
                  <c:v>48.772550000000024</c:v>
                </c:pt>
                <c:pt idx="1378">
                  <c:v>48.723900000000015</c:v>
                </c:pt>
                <c:pt idx="1379">
                  <c:v>48.924680000000023</c:v>
                </c:pt>
                <c:pt idx="1380">
                  <c:v>48.620020000000011</c:v>
                </c:pt>
                <c:pt idx="1381">
                  <c:v>48.429830000000038</c:v>
                </c:pt>
                <c:pt idx="1382">
                  <c:v>47.918880000000001</c:v>
                </c:pt>
                <c:pt idx="1383">
                  <c:v>47.925530000000037</c:v>
                </c:pt>
                <c:pt idx="1384">
                  <c:v>43.934470000000033</c:v>
                </c:pt>
                <c:pt idx="1385">
                  <c:v>45.362600000000043</c:v>
                </c:pt>
                <c:pt idx="1386">
                  <c:v>46.859280000000012</c:v>
                </c:pt>
                <c:pt idx="1387">
                  <c:v>48.027900000000045</c:v>
                </c:pt>
                <c:pt idx="1388">
                  <c:v>48.061580000000049</c:v>
                </c:pt>
                <c:pt idx="1389">
                  <c:v>47.348600000000033</c:v>
                </c:pt>
                <c:pt idx="1390">
                  <c:v>47.404899999999998</c:v>
                </c:pt>
                <c:pt idx="1391">
                  <c:v>47.489500000000021</c:v>
                </c:pt>
                <c:pt idx="1392">
                  <c:v>47.890000000000043</c:v>
                </c:pt>
                <c:pt idx="1393">
                  <c:v>47.882620000000031</c:v>
                </c:pt>
                <c:pt idx="1394">
                  <c:v>45.707449999999994</c:v>
                </c:pt>
                <c:pt idx="1395">
                  <c:v>47.166250000000048</c:v>
                </c:pt>
                <c:pt idx="1396">
                  <c:v>48.326470000000029</c:v>
                </c:pt>
                <c:pt idx="1397">
                  <c:v>45.595570000000009</c:v>
                </c:pt>
                <c:pt idx="1398">
                  <c:v>47.434169999999995</c:v>
                </c:pt>
                <c:pt idx="1399">
                  <c:v>48.579340000000002</c:v>
                </c:pt>
                <c:pt idx="1400">
                  <c:v>48.764980000000037</c:v>
                </c:pt>
                <c:pt idx="1401">
                  <c:v>48.323000000000036</c:v>
                </c:pt>
                <c:pt idx="1402">
                  <c:v>48.347650000000044</c:v>
                </c:pt>
                <c:pt idx="1403">
                  <c:v>48.50018</c:v>
                </c:pt>
                <c:pt idx="1404">
                  <c:v>48.680499999999995</c:v>
                </c:pt>
                <c:pt idx="1405">
                  <c:v>48.352400000000046</c:v>
                </c:pt>
                <c:pt idx="1406">
                  <c:v>48.050800000000038</c:v>
                </c:pt>
                <c:pt idx="1407">
                  <c:v>48.317900000000009</c:v>
                </c:pt>
                <c:pt idx="1408">
                  <c:v>46.623860000000036</c:v>
                </c:pt>
                <c:pt idx="1409">
                  <c:v>47.608120000000042</c:v>
                </c:pt>
                <c:pt idx="1410">
                  <c:v>48.000630000000001</c:v>
                </c:pt>
                <c:pt idx="1411">
                  <c:v>48.337180000000046</c:v>
                </c:pt>
                <c:pt idx="1412">
                  <c:v>48.071370000000002</c:v>
                </c:pt>
                <c:pt idx="1413">
                  <c:v>47.899400000000014</c:v>
                </c:pt>
                <c:pt idx="1414">
                  <c:v>47.58734000000004</c:v>
                </c:pt>
                <c:pt idx="1415">
                  <c:v>47.307500000000005</c:v>
                </c:pt>
                <c:pt idx="1416">
                  <c:v>48.495200000000011</c:v>
                </c:pt>
                <c:pt idx="1417">
                  <c:v>47.126950000000022</c:v>
                </c:pt>
                <c:pt idx="1418">
                  <c:v>47.133000000000038</c:v>
                </c:pt>
                <c:pt idx="1419">
                  <c:v>46.845799999999997</c:v>
                </c:pt>
                <c:pt idx="1420">
                  <c:v>47.239340000000027</c:v>
                </c:pt>
                <c:pt idx="1421">
                  <c:v>47.038900000000012</c:v>
                </c:pt>
                <c:pt idx="1422">
                  <c:v>47.341180000000008</c:v>
                </c:pt>
                <c:pt idx="1423">
                  <c:v>48.150700000000029</c:v>
                </c:pt>
                <c:pt idx="1424">
                  <c:v>47.990620000000035</c:v>
                </c:pt>
                <c:pt idx="1425">
                  <c:v>48.308250000000044</c:v>
                </c:pt>
                <c:pt idx="1426">
                  <c:v>50.711150000000032</c:v>
                </c:pt>
                <c:pt idx="1427">
                  <c:v>48.31194000000005</c:v>
                </c:pt>
                <c:pt idx="1428">
                  <c:v>48.427880000000016</c:v>
                </c:pt>
                <c:pt idx="1429">
                  <c:v>47.865560000000016</c:v>
                </c:pt>
                <c:pt idx="1430">
                  <c:v>46.486800000000017</c:v>
                </c:pt>
                <c:pt idx="1431">
                  <c:v>44.887660000000039</c:v>
                </c:pt>
                <c:pt idx="1432">
                  <c:v>39.930870000000027</c:v>
                </c:pt>
                <c:pt idx="1433">
                  <c:v>42.412470000000042</c:v>
                </c:pt>
                <c:pt idx="1434">
                  <c:v>43.842700000000036</c:v>
                </c:pt>
                <c:pt idx="1435">
                  <c:v>46.336900000000014</c:v>
                </c:pt>
                <c:pt idx="1436">
                  <c:v>44.822230000000047</c:v>
                </c:pt>
                <c:pt idx="1437">
                  <c:v>42.118920000000003</c:v>
                </c:pt>
                <c:pt idx="1438">
                  <c:v>42.340450000000033</c:v>
                </c:pt>
                <c:pt idx="1439">
                  <c:v>42.941500000000019</c:v>
                </c:pt>
                <c:pt idx="1440">
                  <c:v>43.020930000000021</c:v>
                </c:pt>
                <c:pt idx="1441">
                  <c:v>43.159700000000043</c:v>
                </c:pt>
                <c:pt idx="1442">
                  <c:v>43.936800000000005</c:v>
                </c:pt>
                <c:pt idx="1443">
                  <c:v>43.500879999999995</c:v>
                </c:pt>
                <c:pt idx="1444">
                  <c:v>43.569150000000036</c:v>
                </c:pt>
                <c:pt idx="1445">
                  <c:v>43.752900000000011</c:v>
                </c:pt>
                <c:pt idx="1446">
                  <c:v>43.975729999999999</c:v>
                </c:pt>
                <c:pt idx="1447">
                  <c:v>43.986230000000035</c:v>
                </c:pt>
                <c:pt idx="1448">
                  <c:v>44.35784000000001</c:v>
                </c:pt>
                <c:pt idx="1449">
                  <c:v>44.895930000000021</c:v>
                </c:pt>
                <c:pt idx="1450">
                  <c:v>49.035550000000001</c:v>
                </c:pt>
                <c:pt idx="1451">
                  <c:v>46.015740000000051</c:v>
                </c:pt>
                <c:pt idx="1452">
                  <c:v>42.778250000000014</c:v>
                </c:pt>
                <c:pt idx="1453">
                  <c:v>42.768300000000011</c:v>
                </c:pt>
                <c:pt idx="1454">
                  <c:v>43.45535000000001</c:v>
                </c:pt>
                <c:pt idx="1455">
                  <c:v>43.387800000000027</c:v>
                </c:pt>
                <c:pt idx="1456">
                  <c:v>37.229180000000042</c:v>
                </c:pt>
                <c:pt idx="1457">
                  <c:v>39.552970000000016</c:v>
                </c:pt>
                <c:pt idx="1458">
                  <c:v>40.598839999999996</c:v>
                </c:pt>
                <c:pt idx="1459">
                  <c:v>42.732450000000028</c:v>
                </c:pt>
                <c:pt idx="1460">
                  <c:v>41.128000000000043</c:v>
                </c:pt>
                <c:pt idx="1461">
                  <c:v>40.359160000000031</c:v>
                </c:pt>
                <c:pt idx="1462">
                  <c:v>40.64855</c:v>
                </c:pt>
                <c:pt idx="1463">
                  <c:v>40.906800000000032</c:v>
                </c:pt>
                <c:pt idx="1464">
                  <c:v>40.487940000000037</c:v>
                </c:pt>
                <c:pt idx="1465">
                  <c:v>40.739800000000002</c:v>
                </c:pt>
                <c:pt idx="1466">
                  <c:v>43.588430000000017</c:v>
                </c:pt>
                <c:pt idx="1467">
                  <c:v>42.028250000000014</c:v>
                </c:pt>
                <c:pt idx="1468">
                  <c:v>41.77502000000004</c:v>
                </c:pt>
                <c:pt idx="1469">
                  <c:v>39.590260000000001</c:v>
                </c:pt>
                <c:pt idx="1470">
                  <c:v>37.383000000000038</c:v>
                </c:pt>
                <c:pt idx="1471">
                  <c:v>38.288499999999999</c:v>
                </c:pt>
                <c:pt idx="1472">
                  <c:v>39.126670000000047</c:v>
                </c:pt>
                <c:pt idx="1473">
                  <c:v>40.888300000000015</c:v>
                </c:pt>
                <c:pt idx="1474">
                  <c:v>39.799430000000029</c:v>
                </c:pt>
                <c:pt idx="1475">
                  <c:v>38.918940000000021</c:v>
                </c:pt>
                <c:pt idx="1476">
                  <c:v>37.430200000000013</c:v>
                </c:pt>
                <c:pt idx="1477">
                  <c:v>35.30400000000003</c:v>
                </c:pt>
                <c:pt idx="1478">
                  <c:v>35.151800000000037</c:v>
                </c:pt>
                <c:pt idx="1479">
                  <c:v>35.729360000000042</c:v>
                </c:pt>
                <c:pt idx="1480">
                  <c:v>34.922270000000026</c:v>
                </c:pt>
                <c:pt idx="1481">
                  <c:v>38.445730000000026</c:v>
                </c:pt>
                <c:pt idx="1482">
                  <c:v>39.02773000000002</c:v>
                </c:pt>
                <c:pt idx="1483">
                  <c:v>39.124750000000006</c:v>
                </c:pt>
                <c:pt idx="1484">
                  <c:v>39.647199999999998</c:v>
                </c:pt>
                <c:pt idx="1485">
                  <c:v>38.959249999999997</c:v>
                </c:pt>
                <c:pt idx="1486">
                  <c:v>38.88268000000005</c:v>
                </c:pt>
                <c:pt idx="1487">
                  <c:v>38.514200000000017</c:v>
                </c:pt>
                <c:pt idx="1488">
                  <c:v>38.875400000000013</c:v>
                </c:pt>
                <c:pt idx="1489">
                  <c:v>39.056300000000022</c:v>
                </c:pt>
                <c:pt idx="1490">
                  <c:v>39.100120000000004</c:v>
                </c:pt>
                <c:pt idx="1491">
                  <c:v>38.924980000000005</c:v>
                </c:pt>
                <c:pt idx="1492">
                  <c:v>38.322020000000009</c:v>
                </c:pt>
                <c:pt idx="1493">
                  <c:v>39.620630000000006</c:v>
                </c:pt>
                <c:pt idx="1494">
                  <c:v>39.76373000000001</c:v>
                </c:pt>
                <c:pt idx="1495">
                  <c:v>40.141560000000027</c:v>
                </c:pt>
                <c:pt idx="1496">
                  <c:v>40.012630000000001</c:v>
                </c:pt>
                <c:pt idx="1497">
                  <c:v>41.122250000000008</c:v>
                </c:pt>
                <c:pt idx="1498">
                  <c:v>41.36710000000005</c:v>
                </c:pt>
                <c:pt idx="1499">
                  <c:v>41.942350000000033</c:v>
                </c:pt>
                <c:pt idx="1500">
                  <c:v>42.636200000000031</c:v>
                </c:pt>
                <c:pt idx="1501">
                  <c:v>44.627980000000036</c:v>
                </c:pt>
                <c:pt idx="1502">
                  <c:v>44.328550000000007</c:v>
                </c:pt>
                <c:pt idx="1503">
                  <c:v>43.875630000000001</c:v>
                </c:pt>
                <c:pt idx="1504">
                  <c:v>39.078730000000007</c:v>
                </c:pt>
                <c:pt idx="1505">
                  <c:v>40.751950000000022</c:v>
                </c:pt>
                <c:pt idx="1506">
                  <c:v>41.403680000000008</c:v>
                </c:pt>
                <c:pt idx="1507">
                  <c:v>42.812130000000025</c:v>
                </c:pt>
                <c:pt idx="1508">
                  <c:v>44.123770000000036</c:v>
                </c:pt>
                <c:pt idx="1509">
                  <c:v>43.912740000000042</c:v>
                </c:pt>
                <c:pt idx="1510">
                  <c:v>43.306100000000015</c:v>
                </c:pt>
                <c:pt idx="1511">
                  <c:v>44.101130000000012</c:v>
                </c:pt>
                <c:pt idx="1512">
                  <c:v>43.475520000000017</c:v>
                </c:pt>
                <c:pt idx="1513">
                  <c:v>44.612500000000011</c:v>
                </c:pt>
                <c:pt idx="1514">
                  <c:v>44.041830000000004</c:v>
                </c:pt>
                <c:pt idx="1515">
                  <c:v>44.524960000000021</c:v>
                </c:pt>
                <c:pt idx="1516">
                  <c:v>44.608270000000005</c:v>
                </c:pt>
                <c:pt idx="1517">
                  <c:v>44.693780000000004</c:v>
                </c:pt>
                <c:pt idx="1518">
                  <c:v>44.999540000000025</c:v>
                </c:pt>
                <c:pt idx="1519">
                  <c:v>45.935420000000022</c:v>
                </c:pt>
                <c:pt idx="1520">
                  <c:v>46.035120000000006</c:v>
                </c:pt>
                <c:pt idx="1521">
                  <c:v>46.109860000000026</c:v>
                </c:pt>
                <c:pt idx="1522">
                  <c:v>50.612120000000004</c:v>
                </c:pt>
                <c:pt idx="1523">
                  <c:v>49.42043000000001</c:v>
                </c:pt>
                <c:pt idx="1524">
                  <c:v>47.527550000000019</c:v>
                </c:pt>
                <c:pt idx="1525">
                  <c:v>46.866420000000005</c:v>
                </c:pt>
                <c:pt idx="1526">
                  <c:v>45.995300000000043</c:v>
                </c:pt>
                <c:pt idx="1527">
                  <c:v>44.60510000000005</c:v>
                </c:pt>
                <c:pt idx="1528">
                  <c:v>37.128530000000012</c:v>
                </c:pt>
                <c:pt idx="1529">
                  <c:v>40.052200000000028</c:v>
                </c:pt>
                <c:pt idx="1530">
                  <c:v>42.022000000000048</c:v>
                </c:pt>
                <c:pt idx="1531">
                  <c:v>47.024200000000008</c:v>
                </c:pt>
                <c:pt idx="1532">
                  <c:v>45.805440000000033</c:v>
                </c:pt>
                <c:pt idx="1533">
                  <c:v>42.792230000000018</c:v>
                </c:pt>
                <c:pt idx="1534">
                  <c:v>43.17944</c:v>
                </c:pt>
                <c:pt idx="1535">
                  <c:v>44.342600000000004</c:v>
                </c:pt>
                <c:pt idx="1536">
                  <c:v>44.295620000000042</c:v>
                </c:pt>
                <c:pt idx="1537">
                  <c:v>44.591800000000035</c:v>
                </c:pt>
                <c:pt idx="1538">
                  <c:v>44.837880000000041</c:v>
                </c:pt>
                <c:pt idx="1539">
                  <c:v>45.025900000000036</c:v>
                </c:pt>
                <c:pt idx="1540">
                  <c:v>44.97723000000002</c:v>
                </c:pt>
                <c:pt idx="1541">
                  <c:v>45.480650000000026</c:v>
                </c:pt>
                <c:pt idx="1542">
                  <c:v>45.59847000000002</c:v>
                </c:pt>
                <c:pt idx="1543">
                  <c:v>45.351400000000012</c:v>
                </c:pt>
                <c:pt idx="1544">
                  <c:v>45.397500000000036</c:v>
                </c:pt>
                <c:pt idx="1545">
                  <c:v>46.278040000000033</c:v>
                </c:pt>
                <c:pt idx="1546">
                  <c:v>46.603400000000022</c:v>
                </c:pt>
                <c:pt idx="1547">
                  <c:v>46.552800000000047</c:v>
                </c:pt>
                <c:pt idx="1548">
                  <c:v>46.318230000000028</c:v>
                </c:pt>
                <c:pt idx="1549">
                  <c:v>45.585200000000043</c:v>
                </c:pt>
                <c:pt idx="1550">
                  <c:v>45.055570000000046</c:v>
                </c:pt>
                <c:pt idx="1551">
                  <c:v>45.309720000000027</c:v>
                </c:pt>
                <c:pt idx="1552">
                  <c:v>38.714320000000043</c:v>
                </c:pt>
                <c:pt idx="1553">
                  <c:v>41.162959999999998</c:v>
                </c:pt>
                <c:pt idx="1554">
                  <c:v>42.746030000000019</c:v>
                </c:pt>
                <c:pt idx="1555">
                  <c:v>48.742999999999995</c:v>
                </c:pt>
                <c:pt idx="1556">
                  <c:v>45.37026000000003</c:v>
                </c:pt>
                <c:pt idx="1557">
                  <c:v>43.597800000000007</c:v>
                </c:pt>
                <c:pt idx="1558">
                  <c:v>43.878300000000024</c:v>
                </c:pt>
                <c:pt idx="1559">
                  <c:v>43.600549999999998</c:v>
                </c:pt>
                <c:pt idx="1560">
                  <c:v>41.954200000000014</c:v>
                </c:pt>
                <c:pt idx="1561">
                  <c:v>42.759800000000041</c:v>
                </c:pt>
                <c:pt idx="1562">
                  <c:v>43.183370000000025</c:v>
                </c:pt>
                <c:pt idx="1563">
                  <c:v>42.336800000000039</c:v>
                </c:pt>
                <c:pt idx="1564">
                  <c:v>42.504100000000051</c:v>
                </c:pt>
                <c:pt idx="1565">
                  <c:v>41.830399999999997</c:v>
                </c:pt>
                <c:pt idx="1566">
                  <c:v>40.795470000000023</c:v>
                </c:pt>
                <c:pt idx="1567">
                  <c:v>40.809470000000033</c:v>
                </c:pt>
                <c:pt idx="1568">
                  <c:v>40.714600000000019</c:v>
                </c:pt>
                <c:pt idx="1569">
                  <c:v>40.451700000000017</c:v>
                </c:pt>
                <c:pt idx="1570">
                  <c:v>40.601900000000001</c:v>
                </c:pt>
                <c:pt idx="1571">
                  <c:v>40.954250000000002</c:v>
                </c:pt>
                <c:pt idx="1572">
                  <c:v>41.881680000000017</c:v>
                </c:pt>
                <c:pt idx="1573">
                  <c:v>42.103270000000009</c:v>
                </c:pt>
                <c:pt idx="1574">
                  <c:v>40.351700000000051</c:v>
                </c:pt>
                <c:pt idx="1575">
                  <c:v>39.583520000000021</c:v>
                </c:pt>
                <c:pt idx="1576">
                  <c:v>33.97213000000005</c:v>
                </c:pt>
                <c:pt idx="1577">
                  <c:v>36.416860000000042</c:v>
                </c:pt>
                <c:pt idx="1578">
                  <c:v>37.079499999999996</c:v>
                </c:pt>
                <c:pt idx="1579">
                  <c:v>39.190240000000017</c:v>
                </c:pt>
                <c:pt idx="1580">
                  <c:v>39.889580000000024</c:v>
                </c:pt>
                <c:pt idx="1581">
                  <c:v>38.201840000000004</c:v>
                </c:pt>
                <c:pt idx="1582">
                  <c:v>38.963860000000011</c:v>
                </c:pt>
                <c:pt idx="1583">
                  <c:v>39.275869999999998</c:v>
                </c:pt>
                <c:pt idx="1584">
                  <c:v>39.449950000000001</c:v>
                </c:pt>
                <c:pt idx="1585">
                  <c:v>39.83578</c:v>
                </c:pt>
                <c:pt idx="1586">
                  <c:v>40.126500000000021</c:v>
                </c:pt>
                <c:pt idx="1587">
                  <c:v>40.22198000000003</c:v>
                </c:pt>
                <c:pt idx="1588">
                  <c:v>40.993160000000046</c:v>
                </c:pt>
                <c:pt idx="1589">
                  <c:v>38.52290000000005</c:v>
                </c:pt>
                <c:pt idx="1590">
                  <c:v>41.173900000000003</c:v>
                </c:pt>
                <c:pt idx="1591">
                  <c:v>42.241720000000043</c:v>
                </c:pt>
                <c:pt idx="1592">
                  <c:v>42.486050000000034</c:v>
                </c:pt>
                <c:pt idx="1593">
                  <c:v>43.957820000000027</c:v>
                </c:pt>
                <c:pt idx="1594">
                  <c:v>48.443140000000028</c:v>
                </c:pt>
                <c:pt idx="1595">
                  <c:v>44.429900000000032</c:v>
                </c:pt>
                <c:pt idx="1596">
                  <c:v>45.168800000000033</c:v>
                </c:pt>
                <c:pt idx="1597">
                  <c:v>43.737880000000018</c:v>
                </c:pt>
                <c:pt idx="1598">
                  <c:v>41.112000000000023</c:v>
                </c:pt>
                <c:pt idx="1599">
                  <c:v>42.984800000000007</c:v>
                </c:pt>
                <c:pt idx="1600">
                  <c:v>37.855920000000026</c:v>
                </c:pt>
                <c:pt idx="1601">
                  <c:v>39.04525000000001</c:v>
                </c:pt>
                <c:pt idx="1602">
                  <c:v>39.34402</c:v>
                </c:pt>
                <c:pt idx="1603">
                  <c:v>43.761930000000007</c:v>
                </c:pt>
                <c:pt idx="1604">
                  <c:v>43.363430000000051</c:v>
                </c:pt>
                <c:pt idx="1605">
                  <c:v>41.420200000000023</c:v>
                </c:pt>
                <c:pt idx="1606">
                  <c:v>40.33587</c:v>
                </c:pt>
                <c:pt idx="1607">
                  <c:v>42.167079999999999</c:v>
                </c:pt>
                <c:pt idx="1608">
                  <c:v>41.853139999999996</c:v>
                </c:pt>
                <c:pt idx="1609">
                  <c:v>42.225150000000042</c:v>
                </c:pt>
                <c:pt idx="1610">
                  <c:v>41.828520000000026</c:v>
                </c:pt>
                <c:pt idx="1611">
                  <c:v>41.816030000000012</c:v>
                </c:pt>
                <c:pt idx="1612">
                  <c:v>41.859250000000031</c:v>
                </c:pt>
                <c:pt idx="1613">
                  <c:v>42.07238000000001</c:v>
                </c:pt>
                <c:pt idx="1614">
                  <c:v>42.256680000000017</c:v>
                </c:pt>
                <c:pt idx="1615">
                  <c:v>42.231200000000001</c:v>
                </c:pt>
                <c:pt idx="1616">
                  <c:v>42.711100000000044</c:v>
                </c:pt>
                <c:pt idx="1617">
                  <c:v>43.397700000000043</c:v>
                </c:pt>
                <c:pt idx="1618">
                  <c:v>47.153620000000046</c:v>
                </c:pt>
                <c:pt idx="1619">
                  <c:v>46.391900000000021</c:v>
                </c:pt>
                <c:pt idx="1620">
                  <c:v>43.069850000000031</c:v>
                </c:pt>
                <c:pt idx="1621">
                  <c:v>42.563040000000001</c:v>
                </c:pt>
                <c:pt idx="1622">
                  <c:v>40.97616000000005</c:v>
                </c:pt>
                <c:pt idx="1623">
                  <c:v>40.98965000000004</c:v>
                </c:pt>
                <c:pt idx="1624">
                  <c:v>36.959699999999998</c:v>
                </c:pt>
                <c:pt idx="1625">
                  <c:v>38.222700000000032</c:v>
                </c:pt>
                <c:pt idx="1626">
                  <c:v>39.01260000000002</c:v>
                </c:pt>
                <c:pt idx="1627">
                  <c:v>43.538800000000037</c:v>
                </c:pt>
                <c:pt idx="1628">
                  <c:v>40.573300000000017</c:v>
                </c:pt>
                <c:pt idx="1629">
                  <c:v>39.953520000000026</c:v>
                </c:pt>
                <c:pt idx="1630">
                  <c:v>40.665120000000002</c:v>
                </c:pt>
                <c:pt idx="1631">
                  <c:v>41.569540000000018</c:v>
                </c:pt>
                <c:pt idx="1632">
                  <c:v>40.972280000000012</c:v>
                </c:pt>
                <c:pt idx="1633">
                  <c:v>40.411770000000047</c:v>
                </c:pt>
                <c:pt idx="1634">
                  <c:v>40.873100000000022</c:v>
                </c:pt>
                <c:pt idx="1635">
                  <c:v>41.061460000000011</c:v>
                </c:pt>
                <c:pt idx="1636">
                  <c:v>41.156300000000044</c:v>
                </c:pt>
                <c:pt idx="1637">
                  <c:v>40.596220000000017</c:v>
                </c:pt>
                <c:pt idx="1638">
                  <c:v>40.641230000000007</c:v>
                </c:pt>
                <c:pt idx="1639">
                  <c:v>41.053920000000005</c:v>
                </c:pt>
                <c:pt idx="1640">
                  <c:v>41.537770000000023</c:v>
                </c:pt>
                <c:pt idx="1641">
                  <c:v>43.96374000000003</c:v>
                </c:pt>
                <c:pt idx="1642">
                  <c:v>44.838040000000035</c:v>
                </c:pt>
                <c:pt idx="1643">
                  <c:v>42.662959999999998</c:v>
                </c:pt>
                <c:pt idx="1644">
                  <c:v>40.801700000000039</c:v>
                </c:pt>
                <c:pt idx="1645">
                  <c:v>40.874720000000025</c:v>
                </c:pt>
                <c:pt idx="1646">
                  <c:v>39.972620000000006</c:v>
                </c:pt>
                <c:pt idx="1647">
                  <c:v>40.521940000000029</c:v>
                </c:pt>
                <c:pt idx="1648">
                  <c:v>35.445250000000044</c:v>
                </c:pt>
                <c:pt idx="1649">
                  <c:v>37.489280000000008</c:v>
                </c:pt>
                <c:pt idx="1650">
                  <c:v>38.285799999999995</c:v>
                </c:pt>
                <c:pt idx="1651">
                  <c:v>40.92962</c:v>
                </c:pt>
                <c:pt idx="1652">
                  <c:v>41.212880000000041</c:v>
                </c:pt>
                <c:pt idx="1653">
                  <c:v>38.708640000000003</c:v>
                </c:pt>
                <c:pt idx="1654">
                  <c:v>39.120870000000025</c:v>
                </c:pt>
                <c:pt idx="1655">
                  <c:v>39.283870000000036</c:v>
                </c:pt>
                <c:pt idx="1656">
                  <c:v>39.199150000000031</c:v>
                </c:pt>
                <c:pt idx="1657">
                  <c:v>39.789450000000045</c:v>
                </c:pt>
                <c:pt idx="1658">
                  <c:v>40.165580000000034</c:v>
                </c:pt>
                <c:pt idx="1659">
                  <c:v>40.532770000000028</c:v>
                </c:pt>
                <c:pt idx="1660">
                  <c:v>41.31844000000001</c:v>
                </c:pt>
                <c:pt idx="1661">
                  <c:v>41.208860000000016</c:v>
                </c:pt>
                <c:pt idx="1662">
                  <c:v>41.163800000000037</c:v>
                </c:pt>
                <c:pt idx="1663">
                  <c:v>42.157860000000028</c:v>
                </c:pt>
                <c:pt idx="1664">
                  <c:v>41.956900000000019</c:v>
                </c:pt>
                <c:pt idx="1665">
                  <c:v>48.098299999999995</c:v>
                </c:pt>
                <c:pt idx="1666">
                  <c:v>47.034019999999998</c:v>
                </c:pt>
                <c:pt idx="1667">
                  <c:v>44.437520000000006</c:v>
                </c:pt>
                <c:pt idx="1668">
                  <c:v>40.922300000000007</c:v>
                </c:pt>
                <c:pt idx="1669">
                  <c:v>40.155079999999998</c:v>
                </c:pt>
                <c:pt idx="1670">
                  <c:v>40.816740000000038</c:v>
                </c:pt>
                <c:pt idx="1671">
                  <c:v>40.172020000000032</c:v>
                </c:pt>
                <c:pt idx="1672">
                  <c:v>37.682600000000036</c:v>
                </c:pt>
                <c:pt idx="1673">
                  <c:v>37.837030000000027</c:v>
                </c:pt>
                <c:pt idx="1674">
                  <c:v>39.053520000000049</c:v>
                </c:pt>
                <c:pt idx="1675">
                  <c:v>42.247160000000008</c:v>
                </c:pt>
                <c:pt idx="1676">
                  <c:v>41.675780000000032</c:v>
                </c:pt>
                <c:pt idx="1677">
                  <c:v>39.58850000000001</c:v>
                </c:pt>
                <c:pt idx="1678">
                  <c:v>39.106870000000015</c:v>
                </c:pt>
                <c:pt idx="1679">
                  <c:v>40.131619999999998</c:v>
                </c:pt>
                <c:pt idx="1680">
                  <c:v>40.194479999999999</c:v>
                </c:pt>
                <c:pt idx="1681">
                  <c:v>40.294200000000046</c:v>
                </c:pt>
                <c:pt idx="1682">
                  <c:v>40.735500000000002</c:v>
                </c:pt>
                <c:pt idx="1683">
                  <c:v>41.176450000000045</c:v>
                </c:pt>
                <c:pt idx="1684">
                  <c:v>40.666530000000023</c:v>
                </c:pt>
                <c:pt idx="1685">
                  <c:v>40.372130000000027</c:v>
                </c:pt>
                <c:pt idx="1686">
                  <c:v>41.337820000000022</c:v>
                </c:pt>
                <c:pt idx="1687">
                  <c:v>42.196619999999996</c:v>
                </c:pt>
                <c:pt idx="1688">
                  <c:v>42.262540000000001</c:v>
                </c:pt>
                <c:pt idx="1689">
                  <c:v>44.202400000000011</c:v>
                </c:pt>
                <c:pt idx="1690">
                  <c:v>46.829060000000027</c:v>
                </c:pt>
                <c:pt idx="1691">
                  <c:v>45.841460000000041</c:v>
                </c:pt>
                <c:pt idx="1692">
                  <c:v>41.97204000000005</c:v>
                </c:pt>
                <c:pt idx="1693">
                  <c:v>40.60668000000004</c:v>
                </c:pt>
                <c:pt idx="1694">
                  <c:v>40.639670000000024</c:v>
                </c:pt>
                <c:pt idx="1695">
                  <c:v>40.453970000000027</c:v>
                </c:pt>
                <c:pt idx="1696">
                  <c:v>40.364130000000046</c:v>
                </c:pt>
                <c:pt idx="1697">
                  <c:v>38.072900000000004</c:v>
                </c:pt>
                <c:pt idx="1698">
                  <c:v>39.548270000000002</c:v>
                </c:pt>
                <c:pt idx="1699">
                  <c:v>40.878320000000031</c:v>
                </c:pt>
                <c:pt idx="1700">
                  <c:v>40.5976</c:v>
                </c:pt>
                <c:pt idx="1701">
                  <c:v>40.211800000000039</c:v>
                </c:pt>
                <c:pt idx="1702">
                  <c:v>40.51382000000001</c:v>
                </c:pt>
                <c:pt idx="1703">
                  <c:v>41.411100000000033</c:v>
                </c:pt>
                <c:pt idx="1704">
                  <c:v>41.323750000000018</c:v>
                </c:pt>
                <c:pt idx="1705">
                  <c:v>41.584920000000011</c:v>
                </c:pt>
                <c:pt idx="1706">
                  <c:v>42.630600000000015</c:v>
                </c:pt>
                <c:pt idx="1707">
                  <c:v>43.024260000000027</c:v>
                </c:pt>
                <c:pt idx="1708">
                  <c:v>42.56722000000002</c:v>
                </c:pt>
                <c:pt idx="1709">
                  <c:v>43.235280000000046</c:v>
                </c:pt>
                <c:pt idx="1710">
                  <c:v>42.446130000000039</c:v>
                </c:pt>
                <c:pt idx="1711">
                  <c:v>43.121100000000013</c:v>
                </c:pt>
                <c:pt idx="1712">
                  <c:v>43.49633</c:v>
                </c:pt>
                <c:pt idx="1713">
                  <c:v>44.310240000000022</c:v>
                </c:pt>
                <c:pt idx="1714">
                  <c:v>46.213130000000035</c:v>
                </c:pt>
                <c:pt idx="1715">
                  <c:v>43.741750000000025</c:v>
                </c:pt>
                <c:pt idx="1716">
                  <c:v>43.270650000000046</c:v>
                </c:pt>
                <c:pt idx="1717">
                  <c:v>42.525300000000016</c:v>
                </c:pt>
                <c:pt idx="1718">
                  <c:v>41.317300000000046</c:v>
                </c:pt>
                <c:pt idx="1719">
                  <c:v>41.584500000000048</c:v>
                </c:pt>
                <c:pt idx="1720">
                  <c:v>38.290340000000015</c:v>
                </c:pt>
                <c:pt idx="1721">
                  <c:v>40.070460000000026</c:v>
                </c:pt>
                <c:pt idx="1722">
                  <c:v>41.49490000000003</c:v>
                </c:pt>
                <c:pt idx="1723">
                  <c:v>43.983200000000011</c:v>
                </c:pt>
                <c:pt idx="1724">
                  <c:v>42.064800000000048</c:v>
                </c:pt>
                <c:pt idx="1725">
                  <c:v>41.068260000000009</c:v>
                </c:pt>
                <c:pt idx="1726">
                  <c:v>40.735470000000021</c:v>
                </c:pt>
                <c:pt idx="1727">
                  <c:v>40.247770000000003</c:v>
                </c:pt>
                <c:pt idx="1728">
                  <c:v>39.95168000000001</c:v>
                </c:pt>
                <c:pt idx="1729">
                  <c:v>39.716120000000046</c:v>
                </c:pt>
                <c:pt idx="1730">
                  <c:v>40.190580000000011</c:v>
                </c:pt>
                <c:pt idx="1731">
                  <c:v>40.04507000000001</c:v>
                </c:pt>
                <c:pt idx="1732">
                  <c:v>39.202480000000037</c:v>
                </c:pt>
                <c:pt idx="1733">
                  <c:v>38.926900000000046</c:v>
                </c:pt>
                <c:pt idx="1734">
                  <c:v>37.955560000000048</c:v>
                </c:pt>
                <c:pt idx="1735">
                  <c:v>38.400320000000022</c:v>
                </c:pt>
                <c:pt idx="1736">
                  <c:v>38.548800000000028</c:v>
                </c:pt>
                <c:pt idx="1737">
                  <c:v>43.094660000000033</c:v>
                </c:pt>
                <c:pt idx="1738">
                  <c:v>38.589930000000038</c:v>
                </c:pt>
                <c:pt idx="1739">
                  <c:v>38.259730000000047</c:v>
                </c:pt>
                <c:pt idx="1740">
                  <c:v>37.727000000000032</c:v>
                </c:pt>
                <c:pt idx="1741">
                  <c:v>36.899500000000046</c:v>
                </c:pt>
                <c:pt idx="1742">
                  <c:v>36.897360000000049</c:v>
                </c:pt>
                <c:pt idx="1743">
                  <c:v>34.970540000000028</c:v>
                </c:pt>
                <c:pt idx="1744">
                  <c:v>33.938649999999996</c:v>
                </c:pt>
                <c:pt idx="1745">
                  <c:v>35.744560000000035</c:v>
                </c:pt>
                <c:pt idx="1746">
                  <c:v>34.912400000000048</c:v>
                </c:pt>
                <c:pt idx="1747">
                  <c:v>38.283929999999998</c:v>
                </c:pt>
                <c:pt idx="1748">
                  <c:v>37.391900000000021</c:v>
                </c:pt>
                <c:pt idx="1749">
                  <c:v>35.501180000000033</c:v>
                </c:pt>
                <c:pt idx="1750">
                  <c:v>36.993899999999996</c:v>
                </c:pt>
                <c:pt idx="1751">
                  <c:v>34.375330000000019</c:v>
                </c:pt>
                <c:pt idx="1752">
                  <c:v>34.663499999999999</c:v>
                </c:pt>
                <c:pt idx="1753">
                  <c:v>35.491750000000025</c:v>
                </c:pt>
                <c:pt idx="1754">
                  <c:v>36.578150000000051</c:v>
                </c:pt>
                <c:pt idx="1755">
                  <c:v>37.058800000000019</c:v>
                </c:pt>
                <c:pt idx="1756">
                  <c:v>36.62518</c:v>
                </c:pt>
                <c:pt idx="1757">
                  <c:v>36.367940000000033</c:v>
                </c:pt>
                <c:pt idx="1758">
                  <c:v>35.34008</c:v>
                </c:pt>
                <c:pt idx="1759">
                  <c:v>35.837820000000022</c:v>
                </c:pt>
                <c:pt idx="1760">
                  <c:v>36.279140000000041</c:v>
                </c:pt>
                <c:pt idx="1761">
                  <c:v>37.170040000000029</c:v>
                </c:pt>
                <c:pt idx="1762">
                  <c:v>37.707030000000032</c:v>
                </c:pt>
                <c:pt idx="1763">
                  <c:v>36.728570000000047</c:v>
                </c:pt>
                <c:pt idx="1764">
                  <c:v>37.105250000000012</c:v>
                </c:pt>
                <c:pt idx="1765">
                  <c:v>36.794800000000009</c:v>
                </c:pt>
                <c:pt idx="1766">
                  <c:v>36.863120000000038</c:v>
                </c:pt>
                <c:pt idx="1767">
                  <c:v>35.51520000000005</c:v>
                </c:pt>
                <c:pt idx="1768">
                  <c:v>34.802970000000016</c:v>
                </c:pt>
                <c:pt idx="1769">
                  <c:v>35.869439999999997</c:v>
                </c:pt>
                <c:pt idx="1770">
                  <c:v>36.91900000000004</c:v>
                </c:pt>
                <c:pt idx="1771">
                  <c:v>38.722070000000031</c:v>
                </c:pt>
                <c:pt idx="1772">
                  <c:v>37.282399999999996</c:v>
                </c:pt>
                <c:pt idx="1773">
                  <c:v>36.749570000000006</c:v>
                </c:pt>
                <c:pt idx="1774">
                  <c:v>37.223000000000013</c:v>
                </c:pt>
                <c:pt idx="1775">
                  <c:v>37.20675</c:v>
                </c:pt>
                <c:pt idx="1776">
                  <c:v>36.769680000000051</c:v>
                </c:pt>
                <c:pt idx="1777">
                  <c:v>37.042630000000031</c:v>
                </c:pt>
                <c:pt idx="1778">
                  <c:v>37.380100000000027</c:v>
                </c:pt>
                <c:pt idx="1779">
                  <c:v>37.853170000000034</c:v>
                </c:pt>
                <c:pt idx="1780">
                  <c:v>37.712700000000041</c:v>
                </c:pt>
                <c:pt idx="1781">
                  <c:v>37.853499999999997</c:v>
                </c:pt>
                <c:pt idx="1782">
                  <c:v>37.758720000000039</c:v>
                </c:pt>
                <c:pt idx="1783">
                  <c:v>38.282070000000033</c:v>
                </c:pt>
                <c:pt idx="1784">
                  <c:v>37.991330000000005</c:v>
                </c:pt>
                <c:pt idx="1785">
                  <c:v>38.574670000000026</c:v>
                </c:pt>
                <c:pt idx="1786">
                  <c:v>39.033100000000047</c:v>
                </c:pt>
                <c:pt idx="1787">
                  <c:v>38.798640000000034</c:v>
                </c:pt>
                <c:pt idx="1788">
                  <c:v>38.599700000000041</c:v>
                </c:pt>
                <c:pt idx="1789">
                  <c:v>38.806820000000016</c:v>
                </c:pt>
                <c:pt idx="1790">
                  <c:v>37.963340000000017</c:v>
                </c:pt>
                <c:pt idx="1791">
                  <c:v>38.053280000000029</c:v>
                </c:pt>
                <c:pt idx="1792">
                  <c:v>37.615049999999997</c:v>
                </c:pt>
                <c:pt idx="1793">
                  <c:v>38.246270000000038</c:v>
                </c:pt>
                <c:pt idx="1794">
                  <c:v>38.452600000000018</c:v>
                </c:pt>
                <c:pt idx="1795">
                  <c:v>36.52108000000004</c:v>
                </c:pt>
                <c:pt idx="1796">
                  <c:v>39.823630000000037</c:v>
                </c:pt>
                <c:pt idx="1797">
                  <c:v>39.537320000000022</c:v>
                </c:pt>
                <c:pt idx="1798">
                  <c:v>39.792720000000031</c:v>
                </c:pt>
                <c:pt idx="1799">
                  <c:v>40.282219999999995</c:v>
                </c:pt>
                <c:pt idx="1800">
                  <c:v>40.596300000000042</c:v>
                </c:pt>
                <c:pt idx="1801">
                  <c:v>40.953100000000006</c:v>
                </c:pt>
                <c:pt idx="1802">
                  <c:v>41.266600000000039</c:v>
                </c:pt>
                <c:pt idx="1803">
                  <c:v>41.866480000000024</c:v>
                </c:pt>
                <c:pt idx="1804">
                  <c:v>41.948630000000037</c:v>
                </c:pt>
                <c:pt idx="1805">
                  <c:v>43.007440000000031</c:v>
                </c:pt>
                <c:pt idx="1806">
                  <c:v>42.928370000000029</c:v>
                </c:pt>
                <c:pt idx="1807">
                  <c:v>43.747220000000027</c:v>
                </c:pt>
                <c:pt idx="1808">
                  <c:v>44.164760000000001</c:v>
                </c:pt>
                <c:pt idx="1809">
                  <c:v>45.105520000000013</c:v>
                </c:pt>
                <c:pt idx="1810">
                  <c:v>45.737570000000005</c:v>
                </c:pt>
                <c:pt idx="1811">
                  <c:v>45.256830000000036</c:v>
                </c:pt>
                <c:pt idx="1812">
                  <c:v>46.190100000000029</c:v>
                </c:pt>
                <c:pt idx="1813">
                  <c:v>46.494650000000036</c:v>
                </c:pt>
                <c:pt idx="1814">
                  <c:v>46.096770000000049</c:v>
                </c:pt>
                <c:pt idx="1815">
                  <c:v>46.173550000000034</c:v>
                </c:pt>
                <c:pt idx="1816">
                  <c:v>46.631040000000041</c:v>
                </c:pt>
                <c:pt idx="1817">
                  <c:v>47.074820000000045</c:v>
                </c:pt>
                <c:pt idx="1818">
                  <c:v>47.493040000000008</c:v>
                </c:pt>
                <c:pt idx="1819">
                  <c:v>47.106040000000007</c:v>
                </c:pt>
                <c:pt idx="1820">
                  <c:v>47.340540000000033</c:v>
                </c:pt>
                <c:pt idx="1821">
                  <c:v>47.475580000000036</c:v>
                </c:pt>
                <c:pt idx="1822">
                  <c:v>47.072720000000004</c:v>
                </c:pt>
                <c:pt idx="1823">
                  <c:v>46.939630000000022</c:v>
                </c:pt>
                <c:pt idx="1824">
                  <c:v>47.260600000000011</c:v>
                </c:pt>
                <c:pt idx="1825">
                  <c:v>47.546320000000037</c:v>
                </c:pt>
                <c:pt idx="1826">
                  <c:v>47.45428000000004</c:v>
                </c:pt>
                <c:pt idx="1827">
                  <c:v>47.351650000000006</c:v>
                </c:pt>
                <c:pt idx="1828">
                  <c:v>47.307200000000023</c:v>
                </c:pt>
                <c:pt idx="1829">
                  <c:v>47.600729999999999</c:v>
                </c:pt>
                <c:pt idx="1830">
                  <c:v>47.189200000000028</c:v>
                </c:pt>
                <c:pt idx="1831">
                  <c:v>47.842740000000049</c:v>
                </c:pt>
                <c:pt idx="1832">
                  <c:v>48.357799999999997</c:v>
                </c:pt>
                <c:pt idx="1833">
                  <c:v>48.668360000000007</c:v>
                </c:pt>
                <c:pt idx="1834">
                  <c:v>50.738300000000038</c:v>
                </c:pt>
                <c:pt idx="1835">
                  <c:v>48.314080000000047</c:v>
                </c:pt>
                <c:pt idx="1836">
                  <c:v>48.301500000000033</c:v>
                </c:pt>
                <c:pt idx="1837">
                  <c:v>47.434529999999995</c:v>
                </c:pt>
                <c:pt idx="1838">
                  <c:v>47.481100000000026</c:v>
                </c:pt>
                <c:pt idx="1839">
                  <c:v>46.365620000000035</c:v>
                </c:pt>
                <c:pt idx="1840">
                  <c:v>44.887699999999995</c:v>
                </c:pt>
                <c:pt idx="1841">
                  <c:v>46.406000000000006</c:v>
                </c:pt>
                <c:pt idx="1842">
                  <c:v>47.20446000000004</c:v>
                </c:pt>
                <c:pt idx="1843">
                  <c:v>47.980680000000007</c:v>
                </c:pt>
                <c:pt idx="1844">
                  <c:v>48.799200000000042</c:v>
                </c:pt>
                <c:pt idx="1845">
                  <c:v>47.823200000000043</c:v>
                </c:pt>
                <c:pt idx="1846">
                  <c:v>47.469899999999996</c:v>
                </c:pt>
                <c:pt idx="1847">
                  <c:v>48.26943</c:v>
                </c:pt>
                <c:pt idx="1848">
                  <c:v>47.525100000000009</c:v>
                </c:pt>
                <c:pt idx="1849">
                  <c:v>48.331700000000012</c:v>
                </c:pt>
                <c:pt idx="1850">
                  <c:v>47.83077000000003</c:v>
                </c:pt>
                <c:pt idx="1851">
                  <c:v>48.394830000000013</c:v>
                </c:pt>
                <c:pt idx="1852">
                  <c:v>48.078580000000045</c:v>
                </c:pt>
                <c:pt idx="1853">
                  <c:v>47.952840000000037</c:v>
                </c:pt>
                <c:pt idx="1854">
                  <c:v>47.372000000000014</c:v>
                </c:pt>
                <c:pt idx="1855">
                  <c:v>47.394770000000051</c:v>
                </c:pt>
                <c:pt idx="1856">
                  <c:v>47.232320000000016</c:v>
                </c:pt>
                <c:pt idx="1857">
                  <c:v>47.83340000000004</c:v>
                </c:pt>
                <c:pt idx="1858">
                  <c:v>48.362050000000011</c:v>
                </c:pt>
                <c:pt idx="1859">
                  <c:v>47.688300000000027</c:v>
                </c:pt>
                <c:pt idx="1860">
                  <c:v>47.446000000000026</c:v>
                </c:pt>
                <c:pt idx="1861">
                  <c:v>47.463070000000016</c:v>
                </c:pt>
                <c:pt idx="1862">
                  <c:v>47.030100000000004</c:v>
                </c:pt>
                <c:pt idx="1863">
                  <c:v>47.172660000000008</c:v>
                </c:pt>
                <c:pt idx="1864">
                  <c:v>46.846860000000049</c:v>
                </c:pt>
                <c:pt idx="1865">
                  <c:v>46.64196000000004</c:v>
                </c:pt>
                <c:pt idx="1866">
                  <c:v>47.773160000000018</c:v>
                </c:pt>
                <c:pt idx="1867">
                  <c:v>47.612300000000005</c:v>
                </c:pt>
                <c:pt idx="1868">
                  <c:v>48.268950000000018</c:v>
                </c:pt>
                <c:pt idx="1869">
                  <c:v>47.599800000000016</c:v>
                </c:pt>
                <c:pt idx="1870">
                  <c:v>48.322870000000023</c:v>
                </c:pt>
                <c:pt idx="1871">
                  <c:v>47.58892000000003</c:v>
                </c:pt>
                <c:pt idx="1872">
                  <c:v>47.240870000000029</c:v>
                </c:pt>
                <c:pt idx="1873">
                  <c:v>47.268799999999999</c:v>
                </c:pt>
                <c:pt idx="1874">
                  <c:v>48.02720000000005</c:v>
                </c:pt>
                <c:pt idx="1875">
                  <c:v>47.234250000000031</c:v>
                </c:pt>
                <c:pt idx="1876">
                  <c:v>47.853800000000035</c:v>
                </c:pt>
                <c:pt idx="1877">
                  <c:v>47.46096</c:v>
                </c:pt>
                <c:pt idx="1878">
                  <c:v>46.693720000000042</c:v>
                </c:pt>
                <c:pt idx="1879">
                  <c:v>47.235299999999995</c:v>
                </c:pt>
                <c:pt idx="1880">
                  <c:v>46.472560000000044</c:v>
                </c:pt>
                <c:pt idx="1881">
                  <c:v>45.952140000000043</c:v>
                </c:pt>
                <c:pt idx="1882">
                  <c:v>44.716180000000008</c:v>
                </c:pt>
                <c:pt idx="1883">
                  <c:v>45.122900000000016</c:v>
                </c:pt>
                <c:pt idx="1884">
                  <c:v>46.480430000000013</c:v>
                </c:pt>
                <c:pt idx="1885">
                  <c:v>46.571650000000034</c:v>
                </c:pt>
                <c:pt idx="1886">
                  <c:v>46.169150000000002</c:v>
                </c:pt>
                <c:pt idx="1887">
                  <c:v>46.679220000000043</c:v>
                </c:pt>
                <c:pt idx="1888">
                  <c:v>45.937160000000006</c:v>
                </c:pt>
                <c:pt idx="1889">
                  <c:v>46.286069999999995</c:v>
                </c:pt>
                <c:pt idx="1890">
                  <c:v>46.831230000000005</c:v>
                </c:pt>
                <c:pt idx="1891">
                  <c:v>46.757140000000049</c:v>
                </c:pt>
                <c:pt idx="1892">
                  <c:v>46.659199999999998</c:v>
                </c:pt>
                <c:pt idx="1893">
                  <c:v>46.426540000000045</c:v>
                </c:pt>
                <c:pt idx="1894">
                  <c:v>46.400320000000022</c:v>
                </c:pt>
                <c:pt idx="1895">
                  <c:v>46.462060000000008</c:v>
                </c:pt>
                <c:pt idx="1896">
                  <c:v>45.901850000000024</c:v>
                </c:pt>
                <c:pt idx="1897">
                  <c:v>46.293499999999995</c:v>
                </c:pt>
                <c:pt idx="1898">
                  <c:v>46.898650000000032</c:v>
                </c:pt>
                <c:pt idx="1899">
                  <c:v>47.012960000000021</c:v>
                </c:pt>
                <c:pt idx="1900">
                  <c:v>47.105920000000026</c:v>
                </c:pt>
                <c:pt idx="1901">
                  <c:v>46.760250000000042</c:v>
                </c:pt>
                <c:pt idx="1902">
                  <c:v>46.874960000000044</c:v>
                </c:pt>
                <c:pt idx="1903">
                  <c:v>47.795299999999997</c:v>
                </c:pt>
                <c:pt idx="1904">
                  <c:v>47.507800000000032</c:v>
                </c:pt>
                <c:pt idx="1905">
                  <c:v>47.946500000000015</c:v>
                </c:pt>
                <c:pt idx="1906">
                  <c:v>48.565060000000017</c:v>
                </c:pt>
                <c:pt idx="1907">
                  <c:v>48.370630000000006</c:v>
                </c:pt>
                <c:pt idx="1908">
                  <c:v>48.340400000000045</c:v>
                </c:pt>
                <c:pt idx="1909">
                  <c:v>48.291200000000003</c:v>
                </c:pt>
                <c:pt idx="1910">
                  <c:v>48.692600000000027</c:v>
                </c:pt>
                <c:pt idx="1911">
                  <c:v>48.373530000000017</c:v>
                </c:pt>
                <c:pt idx="1912">
                  <c:v>47.446950000000015</c:v>
                </c:pt>
                <c:pt idx="1913">
                  <c:v>47.314400000000035</c:v>
                </c:pt>
                <c:pt idx="1914">
                  <c:v>47.512100000000032</c:v>
                </c:pt>
                <c:pt idx="1915">
                  <c:v>48.40500000000003</c:v>
                </c:pt>
                <c:pt idx="1916">
                  <c:v>48.03143</c:v>
                </c:pt>
                <c:pt idx="1917">
                  <c:v>47.854849999999999</c:v>
                </c:pt>
                <c:pt idx="1918">
                  <c:v>47.408960000000036</c:v>
                </c:pt>
                <c:pt idx="1919">
                  <c:v>47.205680000000029</c:v>
                </c:pt>
                <c:pt idx="1920">
                  <c:v>47.645960000000002</c:v>
                </c:pt>
                <c:pt idx="1921">
                  <c:v>47.016560000000027</c:v>
                </c:pt>
                <c:pt idx="1922">
                  <c:v>47.341060000000027</c:v>
                </c:pt>
                <c:pt idx="1923">
                  <c:v>46.90634</c:v>
                </c:pt>
                <c:pt idx="1924">
                  <c:v>47.831720000000018</c:v>
                </c:pt>
                <c:pt idx="1925">
                  <c:v>47.058950000000038</c:v>
                </c:pt>
                <c:pt idx="1926">
                  <c:v>46.245140000000049</c:v>
                </c:pt>
                <c:pt idx="1927">
                  <c:v>47.523220000000038</c:v>
                </c:pt>
                <c:pt idx="1928">
                  <c:v>47.353049999999996</c:v>
                </c:pt>
                <c:pt idx="1929">
                  <c:v>47.024100000000033</c:v>
                </c:pt>
                <c:pt idx="1930">
                  <c:v>48.020170000000007</c:v>
                </c:pt>
                <c:pt idx="1931">
                  <c:v>47.939099999999996</c:v>
                </c:pt>
                <c:pt idx="1932">
                  <c:v>47.807280000000048</c:v>
                </c:pt>
                <c:pt idx="1933">
                  <c:v>47.301660000000027</c:v>
                </c:pt>
                <c:pt idx="1934">
                  <c:v>47.40554000000003</c:v>
                </c:pt>
                <c:pt idx="1935">
                  <c:v>46.405730000000005</c:v>
                </c:pt>
                <c:pt idx="1936">
                  <c:v>42.274530000000027</c:v>
                </c:pt>
                <c:pt idx="1937">
                  <c:v>44.148680000000013</c:v>
                </c:pt>
                <c:pt idx="1938">
                  <c:v>44.507600000000025</c:v>
                </c:pt>
                <c:pt idx="1939">
                  <c:v>45.947930000000042</c:v>
                </c:pt>
                <c:pt idx="1940">
                  <c:v>46.065179999999998</c:v>
                </c:pt>
                <c:pt idx="1941">
                  <c:v>46.352300000000014</c:v>
                </c:pt>
                <c:pt idx="1942">
                  <c:v>45.855650000000026</c:v>
                </c:pt>
                <c:pt idx="1943">
                  <c:v>46.190800000000024</c:v>
                </c:pt>
                <c:pt idx="1944">
                  <c:v>46.051350000000014</c:v>
                </c:pt>
                <c:pt idx="1945">
                  <c:v>46.236930000000029</c:v>
                </c:pt>
                <c:pt idx="1946">
                  <c:v>45.674770000000024</c:v>
                </c:pt>
                <c:pt idx="1947">
                  <c:v>46.462730000000022</c:v>
                </c:pt>
                <c:pt idx="1948">
                  <c:v>45.842219999999998</c:v>
                </c:pt>
                <c:pt idx="1949">
                  <c:v>46.023900000000026</c:v>
                </c:pt>
                <c:pt idx="1950">
                  <c:v>46.035000000000025</c:v>
                </c:pt>
                <c:pt idx="1951">
                  <c:v>46.53982000000002</c:v>
                </c:pt>
                <c:pt idx="1952">
                  <c:v>46.646400000000028</c:v>
                </c:pt>
                <c:pt idx="1953">
                  <c:v>47.056480000000022</c:v>
                </c:pt>
                <c:pt idx="1954">
                  <c:v>48.971950000000049</c:v>
                </c:pt>
                <c:pt idx="1955">
                  <c:v>47.264900000000011</c:v>
                </c:pt>
                <c:pt idx="1956">
                  <c:v>47.685750000000041</c:v>
                </c:pt>
                <c:pt idx="1957">
                  <c:v>46.527000000000044</c:v>
                </c:pt>
                <c:pt idx="1958">
                  <c:v>47.095600000000047</c:v>
                </c:pt>
                <c:pt idx="1959">
                  <c:v>46.035500000000013</c:v>
                </c:pt>
                <c:pt idx="1960">
                  <c:v>42.049400000000048</c:v>
                </c:pt>
                <c:pt idx="1961">
                  <c:v>43.855680000000007</c:v>
                </c:pt>
                <c:pt idx="1962">
                  <c:v>44.893240000000048</c:v>
                </c:pt>
                <c:pt idx="1963">
                  <c:v>46.423000000000002</c:v>
                </c:pt>
                <c:pt idx="1964">
                  <c:v>46.92864000000003</c:v>
                </c:pt>
                <c:pt idx="1965">
                  <c:v>46.023650000000032</c:v>
                </c:pt>
                <c:pt idx="1966">
                  <c:v>45.810330000000022</c:v>
                </c:pt>
                <c:pt idx="1967">
                  <c:v>46.309349999999995</c:v>
                </c:pt>
                <c:pt idx="1968">
                  <c:v>46.466580000000022</c:v>
                </c:pt>
                <c:pt idx="1969">
                  <c:v>46.317740000000015</c:v>
                </c:pt>
                <c:pt idx="1970">
                  <c:v>46.730400000000031</c:v>
                </c:pt>
                <c:pt idx="1971">
                  <c:v>46.800960000000032</c:v>
                </c:pt>
                <c:pt idx="1972">
                  <c:v>46.287380000000041</c:v>
                </c:pt>
                <c:pt idx="1973">
                  <c:v>46.332240000000013</c:v>
                </c:pt>
                <c:pt idx="1974">
                  <c:v>46.102000000000032</c:v>
                </c:pt>
                <c:pt idx="1975">
                  <c:v>46.028800000000047</c:v>
                </c:pt>
                <c:pt idx="1976">
                  <c:v>46.548580000000015</c:v>
                </c:pt>
                <c:pt idx="1977">
                  <c:v>47.009760000000028</c:v>
                </c:pt>
                <c:pt idx="1978">
                  <c:v>46.649500000000046</c:v>
                </c:pt>
                <c:pt idx="1979">
                  <c:v>46.555900000000008</c:v>
                </c:pt>
                <c:pt idx="1980">
                  <c:v>47.220600000000047</c:v>
                </c:pt>
                <c:pt idx="1981">
                  <c:v>46.551630000000046</c:v>
                </c:pt>
                <c:pt idx="1982">
                  <c:v>46.506250000000023</c:v>
                </c:pt>
                <c:pt idx="1983">
                  <c:v>46.924740000000043</c:v>
                </c:pt>
                <c:pt idx="1984">
                  <c:v>46.283070000000009</c:v>
                </c:pt>
                <c:pt idx="1985">
                  <c:v>46.709339999999997</c:v>
                </c:pt>
                <c:pt idx="1986">
                  <c:v>46.274500000000046</c:v>
                </c:pt>
                <c:pt idx="1987">
                  <c:v>46.715700000000027</c:v>
                </c:pt>
                <c:pt idx="1988">
                  <c:v>47.117800000000045</c:v>
                </c:pt>
                <c:pt idx="1989">
                  <c:v>46.442560000000014</c:v>
                </c:pt>
                <c:pt idx="1990">
                  <c:v>46.102750000000015</c:v>
                </c:pt>
                <c:pt idx="1991">
                  <c:v>46.546530000000018</c:v>
                </c:pt>
                <c:pt idx="1992">
                  <c:v>45.991570000000024</c:v>
                </c:pt>
                <c:pt idx="1993">
                  <c:v>46.42733000000004</c:v>
                </c:pt>
                <c:pt idx="1994">
                  <c:v>46.366399999999999</c:v>
                </c:pt>
                <c:pt idx="1995">
                  <c:v>46.185000000000002</c:v>
                </c:pt>
                <c:pt idx="1996">
                  <c:v>46.376149999999996</c:v>
                </c:pt>
                <c:pt idx="1997">
                  <c:v>46.645100000000014</c:v>
                </c:pt>
                <c:pt idx="1998">
                  <c:v>46.162560000000042</c:v>
                </c:pt>
                <c:pt idx="1999">
                  <c:v>45.746420000000001</c:v>
                </c:pt>
                <c:pt idx="2000">
                  <c:v>46.201800000000048</c:v>
                </c:pt>
                <c:pt idx="2001">
                  <c:v>46.843100000000049</c:v>
                </c:pt>
                <c:pt idx="2002">
                  <c:v>46.901730000000043</c:v>
                </c:pt>
                <c:pt idx="2003">
                  <c:v>46.509060000000034</c:v>
                </c:pt>
                <c:pt idx="2004">
                  <c:v>46.106899999999996</c:v>
                </c:pt>
                <c:pt idx="2005">
                  <c:v>46.722530000000006</c:v>
                </c:pt>
                <c:pt idx="2006">
                  <c:v>46.316430000000025</c:v>
                </c:pt>
                <c:pt idx="2007">
                  <c:v>45.622430000000008</c:v>
                </c:pt>
                <c:pt idx="2008">
                  <c:v>44.099000000000046</c:v>
                </c:pt>
                <c:pt idx="2009">
                  <c:v>44.778920000000028</c:v>
                </c:pt>
                <c:pt idx="2010">
                  <c:v>44.904719999999998</c:v>
                </c:pt>
                <c:pt idx="2011">
                  <c:v>45.758500000000026</c:v>
                </c:pt>
                <c:pt idx="2012">
                  <c:v>46.36474000000004</c:v>
                </c:pt>
                <c:pt idx="2013">
                  <c:v>45.635980000000018</c:v>
                </c:pt>
                <c:pt idx="2014">
                  <c:v>44.839560000000006</c:v>
                </c:pt>
                <c:pt idx="2015">
                  <c:v>45.061800000000005</c:v>
                </c:pt>
                <c:pt idx="2016">
                  <c:v>45.287800000000004</c:v>
                </c:pt>
                <c:pt idx="2017">
                  <c:v>45.408440000000041</c:v>
                </c:pt>
                <c:pt idx="2018">
                  <c:v>45.505670000000009</c:v>
                </c:pt>
                <c:pt idx="2019">
                  <c:v>45.464170000000024</c:v>
                </c:pt>
                <c:pt idx="2020">
                  <c:v>45.421700000000044</c:v>
                </c:pt>
                <c:pt idx="2021">
                  <c:v>44.540549999999996</c:v>
                </c:pt>
                <c:pt idx="2022">
                  <c:v>44.40360000000004</c:v>
                </c:pt>
                <c:pt idx="2023">
                  <c:v>44.894740000000013</c:v>
                </c:pt>
                <c:pt idx="2024">
                  <c:v>45.985700000000008</c:v>
                </c:pt>
                <c:pt idx="2025">
                  <c:v>48.755899999999997</c:v>
                </c:pt>
                <c:pt idx="2026">
                  <c:v>45.841460000000041</c:v>
                </c:pt>
                <c:pt idx="2027">
                  <c:v>47.313930000000028</c:v>
                </c:pt>
                <c:pt idx="2028">
                  <c:v>45.657920000000047</c:v>
                </c:pt>
                <c:pt idx="2029">
                  <c:v>45.059840000000008</c:v>
                </c:pt>
                <c:pt idx="2030">
                  <c:v>44.994840000000011</c:v>
                </c:pt>
                <c:pt idx="2031">
                  <c:v>37.949980000000039</c:v>
                </c:pt>
                <c:pt idx="2032">
                  <c:v>41.233600000000024</c:v>
                </c:pt>
                <c:pt idx="2033">
                  <c:v>41.775380000000041</c:v>
                </c:pt>
                <c:pt idx="2034">
                  <c:v>44.84722000000005</c:v>
                </c:pt>
                <c:pt idx="2035">
                  <c:v>44.148160000000018</c:v>
                </c:pt>
                <c:pt idx="2036">
                  <c:v>42.314900000000023</c:v>
                </c:pt>
                <c:pt idx="2037">
                  <c:v>42.809870000000046</c:v>
                </c:pt>
                <c:pt idx="2038">
                  <c:v>42.205930000000023</c:v>
                </c:pt>
                <c:pt idx="2039">
                  <c:v>42.302270000000021</c:v>
                </c:pt>
                <c:pt idx="2040">
                  <c:v>42.584220000000016</c:v>
                </c:pt>
                <c:pt idx="2041">
                  <c:v>43.191980000000001</c:v>
                </c:pt>
                <c:pt idx="2042">
                  <c:v>43.271630000000016</c:v>
                </c:pt>
                <c:pt idx="2043">
                  <c:v>44.140440000000012</c:v>
                </c:pt>
                <c:pt idx="2044">
                  <c:v>43.782100000000014</c:v>
                </c:pt>
                <c:pt idx="2045">
                  <c:v>42.996849999999995</c:v>
                </c:pt>
                <c:pt idx="2046">
                  <c:v>43.592030000000022</c:v>
                </c:pt>
                <c:pt idx="2047">
                  <c:v>43.429070000000024</c:v>
                </c:pt>
                <c:pt idx="2048">
                  <c:v>44.166350000000023</c:v>
                </c:pt>
                <c:pt idx="2049">
                  <c:v>44.038400000000024</c:v>
                </c:pt>
                <c:pt idx="2050">
                  <c:v>44.095799999999997</c:v>
                </c:pt>
                <c:pt idx="2051">
                  <c:v>44.599940000000004</c:v>
                </c:pt>
                <c:pt idx="2052">
                  <c:v>45.726620000000025</c:v>
                </c:pt>
                <c:pt idx="2053">
                  <c:v>44.009299999999996</c:v>
                </c:pt>
                <c:pt idx="2054">
                  <c:v>43.032770000000028</c:v>
                </c:pt>
                <c:pt idx="2055">
                  <c:v>38.123220000000003</c:v>
                </c:pt>
                <c:pt idx="2056">
                  <c:v>41.941400000000044</c:v>
                </c:pt>
                <c:pt idx="2057">
                  <c:v>40.742819999999995</c:v>
                </c:pt>
                <c:pt idx="2058">
                  <c:v>42.54006000000004</c:v>
                </c:pt>
                <c:pt idx="2059">
                  <c:v>41.332100000000025</c:v>
                </c:pt>
                <c:pt idx="2060">
                  <c:v>41.279050000000041</c:v>
                </c:pt>
                <c:pt idx="2061">
                  <c:v>41.30680000000001</c:v>
                </c:pt>
                <c:pt idx="2062">
                  <c:v>41.357169999999996</c:v>
                </c:pt>
                <c:pt idx="2063">
                  <c:v>40.27090000000004</c:v>
                </c:pt>
                <c:pt idx="2064">
                  <c:v>39.70544000000001</c:v>
                </c:pt>
                <c:pt idx="2065">
                  <c:v>39.532620000000009</c:v>
                </c:pt>
                <c:pt idx="2066">
                  <c:v>38.639949999999999</c:v>
                </c:pt>
                <c:pt idx="2067">
                  <c:v>38.822400000000016</c:v>
                </c:pt>
                <c:pt idx="2068">
                  <c:v>38.208799999999997</c:v>
                </c:pt>
                <c:pt idx="2069">
                  <c:v>36.820500000000038</c:v>
                </c:pt>
                <c:pt idx="2070">
                  <c:v>37.935820000000035</c:v>
                </c:pt>
                <c:pt idx="2071">
                  <c:v>38.277550000000019</c:v>
                </c:pt>
                <c:pt idx="2072">
                  <c:v>38.882260000000031</c:v>
                </c:pt>
                <c:pt idx="2073">
                  <c:v>39.210720000000038</c:v>
                </c:pt>
                <c:pt idx="2074">
                  <c:v>35.863430000000051</c:v>
                </c:pt>
                <c:pt idx="2075">
                  <c:v>35.569500000000005</c:v>
                </c:pt>
                <c:pt idx="2076">
                  <c:v>33.421800000000019</c:v>
                </c:pt>
                <c:pt idx="2077">
                  <c:v>34.492639999999994</c:v>
                </c:pt>
                <c:pt idx="2078">
                  <c:v>37.22616000000005</c:v>
                </c:pt>
                <c:pt idx="2079">
                  <c:v>37.026499999999999</c:v>
                </c:pt>
                <c:pt idx="2080">
                  <c:v>36.920770000000005</c:v>
                </c:pt>
                <c:pt idx="2081">
                  <c:v>37.06606000000005</c:v>
                </c:pt>
                <c:pt idx="2082">
                  <c:v>37.682299999999998</c:v>
                </c:pt>
                <c:pt idx="2083">
                  <c:v>37.090660000000014</c:v>
                </c:pt>
                <c:pt idx="2084">
                  <c:v>37.071860000000015</c:v>
                </c:pt>
                <c:pt idx="2085">
                  <c:v>35.584300000000042</c:v>
                </c:pt>
                <c:pt idx="2086">
                  <c:v>36.059870000000046</c:v>
                </c:pt>
                <c:pt idx="2087">
                  <c:v>37.760980000000018</c:v>
                </c:pt>
                <c:pt idx="2088">
                  <c:v>38.63882000000001</c:v>
                </c:pt>
                <c:pt idx="2089">
                  <c:v>39.099180000000047</c:v>
                </c:pt>
                <c:pt idx="2090">
                  <c:v>39.250879999999995</c:v>
                </c:pt>
                <c:pt idx="2091">
                  <c:v>39.377769999999998</c:v>
                </c:pt>
                <c:pt idx="2092">
                  <c:v>38.164420000000007</c:v>
                </c:pt>
                <c:pt idx="2093">
                  <c:v>39.754800000000046</c:v>
                </c:pt>
                <c:pt idx="2094">
                  <c:v>40.325600000000009</c:v>
                </c:pt>
                <c:pt idx="2095">
                  <c:v>40.296000000000049</c:v>
                </c:pt>
                <c:pt idx="2096">
                  <c:v>40.572800000000029</c:v>
                </c:pt>
                <c:pt idx="2097">
                  <c:v>41.485100000000045</c:v>
                </c:pt>
                <c:pt idx="2098">
                  <c:v>41.74517000000003</c:v>
                </c:pt>
                <c:pt idx="2099">
                  <c:v>42.027829999999994</c:v>
                </c:pt>
                <c:pt idx="2100">
                  <c:v>42.03893000000005</c:v>
                </c:pt>
                <c:pt idx="2101">
                  <c:v>42.378399999999999</c:v>
                </c:pt>
                <c:pt idx="2102">
                  <c:v>42.555100000000039</c:v>
                </c:pt>
                <c:pt idx="2103">
                  <c:v>41.660270000000025</c:v>
                </c:pt>
                <c:pt idx="2104">
                  <c:v>42.395039999999995</c:v>
                </c:pt>
                <c:pt idx="2105">
                  <c:v>42.676600000000008</c:v>
                </c:pt>
                <c:pt idx="2106">
                  <c:v>43.53884000000005</c:v>
                </c:pt>
                <c:pt idx="2107">
                  <c:v>44.046960000000013</c:v>
                </c:pt>
                <c:pt idx="2108">
                  <c:v>41.43792000000002</c:v>
                </c:pt>
                <c:pt idx="2109">
                  <c:v>41.78848000000005</c:v>
                </c:pt>
                <c:pt idx="2110">
                  <c:v>41.944640000000049</c:v>
                </c:pt>
                <c:pt idx="2111">
                  <c:v>42.617580000000032</c:v>
                </c:pt>
                <c:pt idx="2112">
                  <c:v>43.289300000000026</c:v>
                </c:pt>
                <c:pt idx="2113">
                  <c:v>43.224400000000003</c:v>
                </c:pt>
                <c:pt idx="2114">
                  <c:v>43.162000000000035</c:v>
                </c:pt>
                <c:pt idx="2115">
                  <c:v>43.099730000000022</c:v>
                </c:pt>
                <c:pt idx="2116">
                  <c:v>43.440300000000036</c:v>
                </c:pt>
                <c:pt idx="2117">
                  <c:v>43.808199999999999</c:v>
                </c:pt>
                <c:pt idx="2118">
                  <c:v>43.878350000000012</c:v>
                </c:pt>
                <c:pt idx="2119">
                  <c:v>44.094449999999995</c:v>
                </c:pt>
                <c:pt idx="2120">
                  <c:v>44.221830000000011</c:v>
                </c:pt>
                <c:pt idx="2121">
                  <c:v>44.697200000000009</c:v>
                </c:pt>
                <c:pt idx="2122">
                  <c:v>44.267899999999997</c:v>
                </c:pt>
                <c:pt idx="2123">
                  <c:v>44.068230000000028</c:v>
                </c:pt>
                <c:pt idx="2124">
                  <c:v>44.459069999999997</c:v>
                </c:pt>
                <c:pt idx="2125">
                  <c:v>44.093230000000005</c:v>
                </c:pt>
                <c:pt idx="2126">
                  <c:v>44.335660000000018</c:v>
                </c:pt>
                <c:pt idx="2127">
                  <c:v>40.766700000000014</c:v>
                </c:pt>
                <c:pt idx="2128">
                  <c:v>42.809079999999994</c:v>
                </c:pt>
                <c:pt idx="2129">
                  <c:v>43.772820000000024</c:v>
                </c:pt>
                <c:pt idx="2130">
                  <c:v>44.359250000000031</c:v>
                </c:pt>
                <c:pt idx="2131">
                  <c:v>42.99526000000003</c:v>
                </c:pt>
                <c:pt idx="2132">
                  <c:v>42.586200000000019</c:v>
                </c:pt>
                <c:pt idx="2133">
                  <c:v>43.39327000000003</c:v>
                </c:pt>
                <c:pt idx="2134">
                  <c:v>43.027150000000006</c:v>
                </c:pt>
                <c:pt idx="2135">
                  <c:v>43.054280000000006</c:v>
                </c:pt>
                <c:pt idx="2136">
                  <c:v>43.606130000000007</c:v>
                </c:pt>
                <c:pt idx="2137">
                  <c:v>43.666070000000047</c:v>
                </c:pt>
                <c:pt idx="2138">
                  <c:v>43.123649999999998</c:v>
                </c:pt>
                <c:pt idx="2139">
                  <c:v>43.941640000000007</c:v>
                </c:pt>
                <c:pt idx="2140">
                  <c:v>43.63775000000004</c:v>
                </c:pt>
                <c:pt idx="2141">
                  <c:v>43.747400000000027</c:v>
                </c:pt>
                <c:pt idx="2142">
                  <c:v>43.945250000000044</c:v>
                </c:pt>
                <c:pt idx="2143">
                  <c:v>43.814420000000041</c:v>
                </c:pt>
                <c:pt idx="2144">
                  <c:v>44.648770000000013</c:v>
                </c:pt>
                <c:pt idx="2145">
                  <c:v>44.584400000000016</c:v>
                </c:pt>
                <c:pt idx="2146">
                  <c:v>44.300229999999999</c:v>
                </c:pt>
                <c:pt idx="2147">
                  <c:v>44.361900000000048</c:v>
                </c:pt>
                <c:pt idx="2148">
                  <c:v>43.665860000000009</c:v>
                </c:pt>
                <c:pt idx="2149">
                  <c:v>44.253630000000044</c:v>
                </c:pt>
                <c:pt idx="2150">
                  <c:v>44.522600000000011</c:v>
                </c:pt>
                <c:pt idx="2151">
                  <c:v>42.394000000000005</c:v>
                </c:pt>
                <c:pt idx="2152">
                  <c:v>43.088620000000049</c:v>
                </c:pt>
                <c:pt idx="2153">
                  <c:v>43.019830000000013</c:v>
                </c:pt>
                <c:pt idx="2154">
                  <c:v>44.266660000000002</c:v>
                </c:pt>
                <c:pt idx="2155">
                  <c:v>43.654020000000003</c:v>
                </c:pt>
                <c:pt idx="2156">
                  <c:v>43.266700000000014</c:v>
                </c:pt>
                <c:pt idx="2157">
                  <c:v>44.176630000000046</c:v>
                </c:pt>
                <c:pt idx="2158">
                  <c:v>43.251700000000028</c:v>
                </c:pt>
                <c:pt idx="2159">
                  <c:v>43.509299999999996</c:v>
                </c:pt>
                <c:pt idx="2160">
                  <c:v>44.903070000000014</c:v>
                </c:pt>
                <c:pt idx="2161">
                  <c:v>40.919200000000046</c:v>
                </c:pt>
                <c:pt idx="2162">
                  <c:v>42.080300000000022</c:v>
                </c:pt>
                <c:pt idx="2163">
                  <c:v>42.014400000000023</c:v>
                </c:pt>
                <c:pt idx="2164">
                  <c:v>42.31230000000005</c:v>
                </c:pt>
                <c:pt idx="2165">
                  <c:v>40.422850000000039</c:v>
                </c:pt>
                <c:pt idx="2166">
                  <c:v>41.650570000000016</c:v>
                </c:pt>
                <c:pt idx="2167">
                  <c:v>42.905799999999999</c:v>
                </c:pt>
                <c:pt idx="2168">
                  <c:v>47.903680000000008</c:v>
                </c:pt>
                <c:pt idx="2169">
                  <c:v>44.95306000000005</c:v>
                </c:pt>
                <c:pt idx="2170">
                  <c:v>44.092520000000036</c:v>
                </c:pt>
                <c:pt idx="2171">
                  <c:v>42.926540000000045</c:v>
                </c:pt>
                <c:pt idx="2172">
                  <c:v>41.606470000000002</c:v>
                </c:pt>
                <c:pt idx="2173">
                  <c:v>42.785400000000038</c:v>
                </c:pt>
                <c:pt idx="2174">
                  <c:v>40.597070000000031</c:v>
                </c:pt>
                <c:pt idx="2175">
                  <c:v>41.292540000000031</c:v>
                </c:pt>
                <c:pt idx="2176">
                  <c:v>41.504200000000026</c:v>
                </c:pt>
                <c:pt idx="2177">
                  <c:v>41.76284000000004</c:v>
                </c:pt>
                <c:pt idx="2178">
                  <c:v>40.167400000000043</c:v>
                </c:pt>
                <c:pt idx="2179">
                  <c:v>40.696680000000015</c:v>
                </c:pt>
                <c:pt idx="2180">
                  <c:v>38.222070000000031</c:v>
                </c:pt>
                <c:pt idx="2181">
                  <c:v>40.296230000000037</c:v>
                </c:pt>
                <c:pt idx="2182">
                  <c:v>37.917230000000018</c:v>
                </c:pt>
                <c:pt idx="2183">
                  <c:v>41.220880000000022</c:v>
                </c:pt>
                <c:pt idx="2184">
                  <c:v>42.314400000000035</c:v>
                </c:pt>
                <c:pt idx="2185">
                  <c:v>42.38644000000005</c:v>
                </c:pt>
                <c:pt idx="2186">
                  <c:v>41.80215000000004</c:v>
                </c:pt>
                <c:pt idx="2187">
                  <c:v>41.363850000000014</c:v>
                </c:pt>
                <c:pt idx="2188">
                  <c:v>40.616360000000043</c:v>
                </c:pt>
                <c:pt idx="2189">
                  <c:v>39.885900000000049</c:v>
                </c:pt>
                <c:pt idx="2190">
                  <c:v>40.95034000000004</c:v>
                </c:pt>
                <c:pt idx="2191">
                  <c:v>41.567070000000001</c:v>
                </c:pt>
                <c:pt idx="2192">
                  <c:v>42.887960000000021</c:v>
                </c:pt>
                <c:pt idx="2193">
                  <c:v>44.127130000000022</c:v>
                </c:pt>
                <c:pt idx="2194">
                  <c:v>41.299220000000048</c:v>
                </c:pt>
                <c:pt idx="2195">
                  <c:v>42.561670000000049</c:v>
                </c:pt>
                <c:pt idx="2196">
                  <c:v>42.725700000000018</c:v>
                </c:pt>
                <c:pt idx="2197">
                  <c:v>42.757170000000031</c:v>
                </c:pt>
                <c:pt idx="2198">
                  <c:v>42.475270000000023</c:v>
                </c:pt>
                <c:pt idx="2199">
                  <c:v>39.582120000000032</c:v>
                </c:pt>
                <c:pt idx="2200">
                  <c:v>41.162740000000042</c:v>
                </c:pt>
                <c:pt idx="2201">
                  <c:v>42.252679999999998</c:v>
                </c:pt>
                <c:pt idx="2202">
                  <c:v>43.569000000000017</c:v>
                </c:pt>
                <c:pt idx="2203">
                  <c:v>42.156300000000044</c:v>
                </c:pt>
                <c:pt idx="2204">
                  <c:v>40.246450000000038</c:v>
                </c:pt>
                <c:pt idx="2205">
                  <c:v>40.594780000000014</c:v>
                </c:pt>
                <c:pt idx="2206">
                  <c:v>41.006680000000017</c:v>
                </c:pt>
                <c:pt idx="2207">
                  <c:v>41.425650000000019</c:v>
                </c:pt>
                <c:pt idx="2208">
                  <c:v>42.38644000000005</c:v>
                </c:pt>
                <c:pt idx="2209">
                  <c:v>42.421930000000032</c:v>
                </c:pt>
                <c:pt idx="2210">
                  <c:v>43.108100000000036</c:v>
                </c:pt>
                <c:pt idx="2211">
                  <c:v>42.837800000000016</c:v>
                </c:pt>
                <c:pt idx="2212">
                  <c:v>43.055100000000039</c:v>
                </c:pt>
                <c:pt idx="2213">
                  <c:v>42.944360000000017</c:v>
                </c:pt>
                <c:pt idx="2214">
                  <c:v>43.038400000000024</c:v>
                </c:pt>
                <c:pt idx="2215">
                  <c:v>43.61868000000004</c:v>
                </c:pt>
                <c:pt idx="2216">
                  <c:v>44.314080000000047</c:v>
                </c:pt>
                <c:pt idx="2217">
                  <c:v>47.390370000000019</c:v>
                </c:pt>
                <c:pt idx="2218">
                  <c:v>44.353400000000022</c:v>
                </c:pt>
                <c:pt idx="2219">
                  <c:v>44.640600000000006</c:v>
                </c:pt>
                <c:pt idx="2220">
                  <c:v>45.673760000000016</c:v>
                </c:pt>
                <c:pt idx="2221">
                  <c:v>45.024400000000014</c:v>
                </c:pt>
                <c:pt idx="2222">
                  <c:v>42.265500000000031</c:v>
                </c:pt>
                <c:pt idx="2223">
                  <c:v>37.519400000000019</c:v>
                </c:pt>
                <c:pt idx="2224">
                  <c:v>40.020260000000007</c:v>
                </c:pt>
                <c:pt idx="2225">
                  <c:v>41.54534000000001</c:v>
                </c:pt>
                <c:pt idx="2226">
                  <c:v>44.429400000000044</c:v>
                </c:pt>
                <c:pt idx="2227">
                  <c:v>43.912900000000036</c:v>
                </c:pt>
                <c:pt idx="2228">
                  <c:v>41.107500000000016</c:v>
                </c:pt>
                <c:pt idx="2229">
                  <c:v>41.320120000000031</c:v>
                </c:pt>
                <c:pt idx="2230">
                  <c:v>41.734550000000013</c:v>
                </c:pt>
                <c:pt idx="2231">
                  <c:v>42.470270000000028</c:v>
                </c:pt>
                <c:pt idx="2232">
                  <c:v>42.604460000000017</c:v>
                </c:pt>
                <c:pt idx="2233">
                  <c:v>42.563960000000009</c:v>
                </c:pt>
                <c:pt idx="2234">
                  <c:v>42.61703</c:v>
                </c:pt>
                <c:pt idx="2235">
                  <c:v>41.96356000000003</c:v>
                </c:pt>
                <c:pt idx="2236">
                  <c:v>41.302360000000022</c:v>
                </c:pt>
                <c:pt idx="2237">
                  <c:v>41.360160000000008</c:v>
                </c:pt>
                <c:pt idx="2238">
                  <c:v>41.433860000000038</c:v>
                </c:pt>
                <c:pt idx="2239">
                  <c:v>41.255200000000002</c:v>
                </c:pt>
                <c:pt idx="2240">
                  <c:v>41.394460000000038</c:v>
                </c:pt>
                <c:pt idx="2241">
                  <c:v>41.400480000000016</c:v>
                </c:pt>
                <c:pt idx="2242">
                  <c:v>41.783780000000036</c:v>
                </c:pt>
                <c:pt idx="2243">
                  <c:v>42.473700000000008</c:v>
                </c:pt>
                <c:pt idx="2244">
                  <c:v>41.467980000000011</c:v>
                </c:pt>
                <c:pt idx="2245">
                  <c:v>41.274900000000002</c:v>
                </c:pt>
                <c:pt idx="2246">
                  <c:v>41.357870000000048</c:v>
                </c:pt>
                <c:pt idx="2247">
                  <c:v>38.929860000000019</c:v>
                </c:pt>
                <c:pt idx="2248">
                  <c:v>39.71690000000001</c:v>
                </c:pt>
                <c:pt idx="2249">
                  <c:v>40.603200000000015</c:v>
                </c:pt>
                <c:pt idx="2250">
                  <c:v>40.904050000000041</c:v>
                </c:pt>
                <c:pt idx="2251">
                  <c:v>40.480070000000012</c:v>
                </c:pt>
                <c:pt idx="2252">
                  <c:v>40.043420000000026</c:v>
                </c:pt>
                <c:pt idx="2253">
                  <c:v>41.466700000000003</c:v>
                </c:pt>
                <c:pt idx="2254">
                  <c:v>40.90667000000002</c:v>
                </c:pt>
                <c:pt idx="2255">
                  <c:v>40.016099999999994</c:v>
                </c:pt>
                <c:pt idx="2256">
                  <c:v>40.867240000000038</c:v>
                </c:pt>
                <c:pt idx="2257">
                  <c:v>40.445550000000026</c:v>
                </c:pt>
                <c:pt idx="2258">
                  <c:v>39.147270000000049</c:v>
                </c:pt>
                <c:pt idx="2259">
                  <c:v>39.375900000000001</c:v>
                </c:pt>
                <c:pt idx="2260">
                  <c:v>38.852300000000014</c:v>
                </c:pt>
                <c:pt idx="2261">
                  <c:v>39.839350000000024</c:v>
                </c:pt>
                <c:pt idx="2262">
                  <c:v>40.760600000000011</c:v>
                </c:pt>
                <c:pt idx="2263">
                  <c:v>41.387320000000045</c:v>
                </c:pt>
                <c:pt idx="2264">
                  <c:v>41.257400000000018</c:v>
                </c:pt>
                <c:pt idx="2265">
                  <c:v>42.144460000000038</c:v>
                </c:pt>
                <c:pt idx="2266">
                  <c:v>41.388700000000028</c:v>
                </c:pt>
                <c:pt idx="2267">
                  <c:v>41.636900000000026</c:v>
                </c:pt>
                <c:pt idx="2268">
                  <c:v>41.244259999999997</c:v>
                </c:pt>
                <c:pt idx="2269">
                  <c:v>41.658440000000041</c:v>
                </c:pt>
                <c:pt idx="2270">
                  <c:v>40.983060000000023</c:v>
                </c:pt>
                <c:pt idx="2271">
                  <c:v>37.143400000000042</c:v>
                </c:pt>
                <c:pt idx="2272">
                  <c:v>38.935720000000003</c:v>
                </c:pt>
                <c:pt idx="2273">
                  <c:v>40.405630000000031</c:v>
                </c:pt>
                <c:pt idx="2274">
                  <c:v>41.604730000000018</c:v>
                </c:pt>
                <c:pt idx="2275">
                  <c:v>39.911550000000034</c:v>
                </c:pt>
                <c:pt idx="2276">
                  <c:v>38.762320000000045</c:v>
                </c:pt>
                <c:pt idx="2277">
                  <c:v>38.950370000000021</c:v>
                </c:pt>
                <c:pt idx="2278">
                  <c:v>39.257170000000031</c:v>
                </c:pt>
                <c:pt idx="2279">
                  <c:v>39.754900000000021</c:v>
                </c:pt>
                <c:pt idx="2280">
                  <c:v>39.785640000000001</c:v>
                </c:pt>
                <c:pt idx="2281">
                  <c:v>40.184400000000039</c:v>
                </c:pt>
                <c:pt idx="2282">
                  <c:v>40.242240000000038</c:v>
                </c:pt>
                <c:pt idx="2283">
                  <c:v>40.76776000000001</c:v>
                </c:pt>
                <c:pt idx="2284">
                  <c:v>40.762900000000002</c:v>
                </c:pt>
                <c:pt idx="2285">
                  <c:v>40.260800000000017</c:v>
                </c:pt>
                <c:pt idx="2286">
                  <c:v>40.961000000000013</c:v>
                </c:pt>
                <c:pt idx="2287">
                  <c:v>41.340540000000033</c:v>
                </c:pt>
                <c:pt idx="2288">
                  <c:v>41.613730000000032</c:v>
                </c:pt>
                <c:pt idx="2289">
                  <c:v>42.042200000000037</c:v>
                </c:pt>
                <c:pt idx="2290">
                  <c:v>42.514120000000048</c:v>
                </c:pt>
                <c:pt idx="2291">
                  <c:v>42.285500000000013</c:v>
                </c:pt>
                <c:pt idx="2292">
                  <c:v>42.62823000000003</c:v>
                </c:pt>
                <c:pt idx="2293">
                  <c:v>42.098870000000034</c:v>
                </c:pt>
                <c:pt idx="2294">
                  <c:v>42.703760000000045</c:v>
                </c:pt>
                <c:pt idx="2295">
                  <c:v>41.237970000000018</c:v>
                </c:pt>
                <c:pt idx="2296">
                  <c:v>42.072300000000041</c:v>
                </c:pt>
                <c:pt idx="2297">
                  <c:v>42.038170000000036</c:v>
                </c:pt>
                <c:pt idx="2298">
                  <c:v>43.180499999999995</c:v>
                </c:pt>
                <c:pt idx="2299">
                  <c:v>42.717550000000017</c:v>
                </c:pt>
                <c:pt idx="2300">
                  <c:v>42.168450000000007</c:v>
                </c:pt>
                <c:pt idx="2301">
                  <c:v>42.091940000000022</c:v>
                </c:pt>
                <c:pt idx="2302">
                  <c:v>42.245020000000011</c:v>
                </c:pt>
                <c:pt idx="2303">
                  <c:v>41.734460000000013</c:v>
                </c:pt>
                <c:pt idx="2304">
                  <c:v>42.284780000000012</c:v>
                </c:pt>
                <c:pt idx="2305">
                  <c:v>42.293100000000038</c:v>
                </c:pt>
                <c:pt idx="2306">
                  <c:v>41.96690000000001</c:v>
                </c:pt>
                <c:pt idx="2307">
                  <c:v>42.054220000000043</c:v>
                </c:pt>
                <c:pt idx="2308">
                  <c:v>41.407460000000015</c:v>
                </c:pt>
                <c:pt idx="2309">
                  <c:v>41.423580000000015</c:v>
                </c:pt>
                <c:pt idx="2310">
                  <c:v>41.207420000000013</c:v>
                </c:pt>
                <c:pt idx="2311">
                  <c:v>41.479970000000037</c:v>
                </c:pt>
                <c:pt idx="2312">
                  <c:v>41.253080000000011</c:v>
                </c:pt>
                <c:pt idx="2313">
                  <c:v>41.667380000000037</c:v>
                </c:pt>
                <c:pt idx="2314">
                  <c:v>42.770230000000026</c:v>
                </c:pt>
                <c:pt idx="2315">
                  <c:v>41.489130000000046</c:v>
                </c:pt>
                <c:pt idx="2316">
                  <c:v>41.102660000000014</c:v>
                </c:pt>
                <c:pt idx="2317">
                  <c:v>40.546300000000031</c:v>
                </c:pt>
                <c:pt idx="2318">
                  <c:v>40.046260000000018</c:v>
                </c:pt>
                <c:pt idx="2319">
                  <c:v>36.116780000000006</c:v>
                </c:pt>
                <c:pt idx="2320">
                  <c:v>37.372580000000028</c:v>
                </c:pt>
                <c:pt idx="2321">
                  <c:v>38.860220000000027</c:v>
                </c:pt>
                <c:pt idx="2322">
                  <c:v>40.824000000000012</c:v>
                </c:pt>
                <c:pt idx="2323">
                  <c:v>40.456450000000018</c:v>
                </c:pt>
                <c:pt idx="2324">
                  <c:v>38.548640000000034</c:v>
                </c:pt>
                <c:pt idx="2325">
                  <c:v>38.993300000000033</c:v>
                </c:pt>
                <c:pt idx="2326">
                  <c:v>39.271569999999997</c:v>
                </c:pt>
                <c:pt idx="2327">
                  <c:v>39.91375000000005</c:v>
                </c:pt>
                <c:pt idx="2328">
                  <c:v>39.450199999999995</c:v>
                </c:pt>
                <c:pt idx="2329">
                  <c:v>39.946300000000008</c:v>
                </c:pt>
                <c:pt idx="2330">
                  <c:v>40.091730000000041</c:v>
                </c:pt>
                <c:pt idx="2331">
                  <c:v>39.06143000000003</c:v>
                </c:pt>
                <c:pt idx="2332">
                  <c:v>40.357230000000015</c:v>
                </c:pt>
                <c:pt idx="2333">
                  <c:v>39.781900000000007</c:v>
                </c:pt>
                <c:pt idx="2334">
                  <c:v>40.53143</c:v>
                </c:pt>
                <c:pt idx="2335">
                  <c:v>40.612420000000043</c:v>
                </c:pt>
                <c:pt idx="2336">
                  <c:v>41.318660000000023</c:v>
                </c:pt>
                <c:pt idx="2337">
                  <c:v>44.774560000000008</c:v>
                </c:pt>
                <c:pt idx="2338">
                  <c:v>41.610560000000021</c:v>
                </c:pt>
                <c:pt idx="2339">
                  <c:v>43.194880000000012</c:v>
                </c:pt>
                <c:pt idx="2340">
                  <c:v>42.447720000000004</c:v>
                </c:pt>
                <c:pt idx="2341">
                  <c:v>41.890070000000037</c:v>
                </c:pt>
                <c:pt idx="2342">
                  <c:v>40.565700000000049</c:v>
                </c:pt>
                <c:pt idx="2343">
                  <c:v>37.325620000000015</c:v>
                </c:pt>
                <c:pt idx="2344">
                  <c:v>39.529750000000035</c:v>
                </c:pt>
                <c:pt idx="2345">
                  <c:v>39.196560000000034</c:v>
                </c:pt>
                <c:pt idx="2346">
                  <c:v>40.595450000000028</c:v>
                </c:pt>
                <c:pt idx="2347">
                  <c:v>40.351830000000007</c:v>
                </c:pt>
                <c:pt idx="2348">
                  <c:v>39.708200000000033</c:v>
                </c:pt>
                <c:pt idx="2349">
                  <c:v>39.916960000000017</c:v>
                </c:pt>
                <c:pt idx="2350">
                  <c:v>39.254170000000045</c:v>
                </c:pt>
                <c:pt idx="2351">
                  <c:v>40.420680000000004</c:v>
                </c:pt>
                <c:pt idx="2352">
                  <c:v>41.010680000000036</c:v>
                </c:pt>
                <c:pt idx="2353">
                  <c:v>41.055020000000013</c:v>
                </c:pt>
                <c:pt idx="2354">
                  <c:v>40.678580000000011</c:v>
                </c:pt>
                <c:pt idx="2355">
                  <c:v>41.406730000000039</c:v>
                </c:pt>
                <c:pt idx="2356">
                  <c:v>40.702500000000043</c:v>
                </c:pt>
                <c:pt idx="2357">
                  <c:v>40.189780000000042</c:v>
                </c:pt>
                <c:pt idx="2358">
                  <c:v>40.862270000000024</c:v>
                </c:pt>
                <c:pt idx="2359">
                  <c:v>41.687600000000032</c:v>
                </c:pt>
                <c:pt idx="2360">
                  <c:v>44.355920000000026</c:v>
                </c:pt>
                <c:pt idx="2361">
                  <c:v>42.403800000000047</c:v>
                </c:pt>
                <c:pt idx="2362">
                  <c:v>42.829830000000015</c:v>
                </c:pt>
                <c:pt idx="2363">
                  <c:v>42.9495</c:v>
                </c:pt>
                <c:pt idx="2364">
                  <c:v>42.266380000000026</c:v>
                </c:pt>
                <c:pt idx="2365">
                  <c:v>38.481600000000014</c:v>
                </c:pt>
                <c:pt idx="2366">
                  <c:v>38.052729999999997</c:v>
                </c:pt>
                <c:pt idx="2367">
                  <c:v>36.352300000000014</c:v>
                </c:pt>
                <c:pt idx="2368">
                  <c:v>40.708460000000002</c:v>
                </c:pt>
                <c:pt idx="2369">
                  <c:v>40.875120000000038</c:v>
                </c:pt>
                <c:pt idx="2370">
                  <c:v>40.494680000000017</c:v>
                </c:pt>
                <c:pt idx="2371">
                  <c:v>38.564870000000042</c:v>
                </c:pt>
                <c:pt idx="2372">
                  <c:v>37.047630000000026</c:v>
                </c:pt>
                <c:pt idx="2373">
                  <c:v>39.04830000000004</c:v>
                </c:pt>
                <c:pt idx="2374">
                  <c:v>39.217160000000035</c:v>
                </c:pt>
                <c:pt idx="2375">
                  <c:v>41.25347000000005</c:v>
                </c:pt>
                <c:pt idx="2376">
                  <c:v>42.854150000000004</c:v>
                </c:pt>
                <c:pt idx="2377">
                  <c:v>43.28036000000003</c:v>
                </c:pt>
                <c:pt idx="2378">
                  <c:v>42.011300000000006</c:v>
                </c:pt>
                <c:pt idx="2379">
                  <c:v>42.436980000000005</c:v>
                </c:pt>
                <c:pt idx="2380">
                  <c:v>42.575919999999996</c:v>
                </c:pt>
                <c:pt idx="2381">
                  <c:v>42.203450000000032</c:v>
                </c:pt>
                <c:pt idx="2382">
                  <c:v>43.239130000000046</c:v>
                </c:pt>
                <c:pt idx="2383">
                  <c:v>43.870140000000049</c:v>
                </c:pt>
                <c:pt idx="2384">
                  <c:v>44.117550000000051</c:v>
                </c:pt>
                <c:pt idx="2385">
                  <c:v>45.137400000000014</c:v>
                </c:pt>
                <c:pt idx="2386">
                  <c:v>45.159700000000043</c:v>
                </c:pt>
                <c:pt idx="2387">
                  <c:v>45.813350000000014</c:v>
                </c:pt>
                <c:pt idx="2388">
                  <c:v>45.489950000000022</c:v>
                </c:pt>
                <c:pt idx="2389">
                  <c:v>45.675070000000005</c:v>
                </c:pt>
                <c:pt idx="2390">
                  <c:v>44.772880000000043</c:v>
                </c:pt>
                <c:pt idx="2391">
                  <c:v>41.119600000000048</c:v>
                </c:pt>
                <c:pt idx="2392">
                  <c:v>42.829679999999996</c:v>
                </c:pt>
                <c:pt idx="2393">
                  <c:v>43.880580000000009</c:v>
                </c:pt>
                <c:pt idx="2394">
                  <c:v>45.386650000000031</c:v>
                </c:pt>
                <c:pt idx="2395">
                  <c:v>45.104330000000004</c:v>
                </c:pt>
                <c:pt idx="2396">
                  <c:v>42.604180000000042</c:v>
                </c:pt>
                <c:pt idx="2397">
                  <c:v>42.422050000000013</c:v>
                </c:pt>
                <c:pt idx="2398">
                  <c:v>42.893240000000048</c:v>
                </c:pt>
                <c:pt idx="2399">
                  <c:v>42.924650000000042</c:v>
                </c:pt>
                <c:pt idx="2400">
                  <c:v>43.130880000000047</c:v>
                </c:pt>
                <c:pt idx="2401">
                  <c:v>43.513700000000028</c:v>
                </c:pt>
                <c:pt idx="2402">
                  <c:v>43.933220000000006</c:v>
                </c:pt>
                <c:pt idx="2403">
                  <c:v>42.93383</c:v>
                </c:pt>
                <c:pt idx="2404">
                  <c:v>43.54910000000001</c:v>
                </c:pt>
                <c:pt idx="2405">
                  <c:v>43.105830000000026</c:v>
                </c:pt>
                <c:pt idx="2406">
                  <c:v>43.881600000000049</c:v>
                </c:pt>
                <c:pt idx="2407">
                  <c:v>43.878930000000025</c:v>
                </c:pt>
                <c:pt idx="2408">
                  <c:v>43.708550000000002</c:v>
                </c:pt>
                <c:pt idx="2409">
                  <c:v>44.031030000000044</c:v>
                </c:pt>
                <c:pt idx="2410">
                  <c:v>44.447440000000029</c:v>
                </c:pt>
                <c:pt idx="2411">
                  <c:v>43.853850000000023</c:v>
                </c:pt>
                <c:pt idx="2412">
                  <c:v>44.112500000000011</c:v>
                </c:pt>
                <c:pt idx="2413">
                  <c:v>44.727260000000001</c:v>
                </c:pt>
                <c:pt idx="2414">
                  <c:v>43.955930000000023</c:v>
                </c:pt>
                <c:pt idx="2415">
                  <c:v>42.647150000000011</c:v>
                </c:pt>
                <c:pt idx="2416">
                  <c:v>43.34190000000001</c:v>
                </c:pt>
                <c:pt idx="2417">
                  <c:v>44.491270000000043</c:v>
                </c:pt>
                <c:pt idx="2418">
                  <c:v>44.942319999999995</c:v>
                </c:pt>
                <c:pt idx="2419">
                  <c:v>48.003900000000044</c:v>
                </c:pt>
                <c:pt idx="2420">
                  <c:v>44.232450000000028</c:v>
                </c:pt>
                <c:pt idx="2421">
                  <c:v>44.162620000000004</c:v>
                </c:pt>
                <c:pt idx="2422">
                  <c:v>44.994000000000028</c:v>
                </c:pt>
                <c:pt idx="2423">
                  <c:v>45.034780000000012</c:v>
                </c:pt>
                <c:pt idx="2424">
                  <c:v>45.012540000000001</c:v>
                </c:pt>
                <c:pt idx="2425">
                  <c:v>44.710100000000011</c:v>
                </c:pt>
                <c:pt idx="2426">
                  <c:v>44.902250000000038</c:v>
                </c:pt>
                <c:pt idx="2427">
                  <c:v>45.115530000000035</c:v>
                </c:pt>
                <c:pt idx="2428">
                  <c:v>43.635739999999998</c:v>
                </c:pt>
                <c:pt idx="2429">
                  <c:v>44.555660000000046</c:v>
                </c:pt>
                <c:pt idx="2430">
                  <c:v>45.123040000000003</c:v>
                </c:pt>
                <c:pt idx="2431">
                  <c:v>44.901640000000043</c:v>
                </c:pt>
                <c:pt idx="2432">
                  <c:v>42.532860000000028</c:v>
                </c:pt>
                <c:pt idx="2433">
                  <c:v>45.272120000000029</c:v>
                </c:pt>
                <c:pt idx="2434">
                  <c:v>44.974540000000047</c:v>
                </c:pt>
                <c:pt idx="2435">
                  <c:v>45.122200000000021</c:v>
                </c:pt>
                <c:pt idx="2436">
                  <c:v>45.307240000000036</c:v>
                </c:pt>
                <c:pt idx="2437">
                  <c:v>45.196560000000034</c:v>
                </c:pt>
                <c:pt idx="2438">
                  <c:v>44.498220000000003</c:v>
                </c:pt>
                <c:pt idx="2439">
                  <c:v>44.148830000000032</c:v>
                </c:pt>
                <c:pt idx="2440">
                  <c:v>44.467000000000041</c:v>
                </c:pt>
                <c:pt idx="2441">
                  <c:v>43.996000000000038</c:v>
                </c:pt>
                <c:pt idx="2442">
                  <c:v>44.725729999999999</c:v>
                </c:pt>
                <c:pt idx="2443">
                  <c:v>44.671080000000018</c:v>
                </c:pt>
                <c:pt idx="2444">
                  <c:v>44.082420000000013</c:v>
                </c:pt>
                <c:pt idx="2445">
                  <c:v>43.275050000000022</c:v>
                </c:pt>
                <c:pt idx="2446">
                  <c:v>43.854150000000004</c:v>
                </c:pt>
                <c:pt idx="2447">
                  <c:v>43.862150000000042</c:v>
                </c:pt>
                <c:pt idx="2448">
                  <c:v>43.628720000000044</c:v>
                </c:pt>
                <c:pt idx="2449">
                  <c:v>43.464780000000019</c:v>
                </c:pt>
                <c:pt idx="2450">
                  <c:v>43.148250000000019</c:v>
                </c:pt>
                <c:pt idx="2451">
                  <c:v>43.498900000000049</c:v>
                </c:pt>
                <c:pt idx="2452">
                  <c:v>42.806900000000041</c:v>
                </c:pt>
                <c:pt idx="2453">
                  <c:v>43.190820000000031</c:v>
                </c:pt>
                <c:pt idx="2454">
                  <c:v>43.144680000000051</c:v>
                </c:pt>
                <c:pt idx="2455">
                  <c:v>43.594500000000039</c:v>
                </c:pt>
                <c:pt idx="2456">
                  <c:v>43.686500000000024</c:v>
                </c:pt>
                <c:pt idx="2457">
                  <c:v>44.42530000000005</c:v>
                </c:pt>
                <c:pt idx="2458">
                  <c:v>43.512</c:v>
                </c:pt>
                <c:pt idx="2459">
                  <c:v>43.283620000000042</c:v>
                </c:pt>
                <c:pt idx="2460">
                  <c:v>41.358670000000018</c:v>
                </c:pt>
                <c:pt idx="2461">
                  <c:v>41.081200000000024</c:v>
                </c:pt>
                <c:pt idx="2462">
                  <c:v>41.809259999999995</c:v>
                </c:pt>
                <c:pt idx="2463">
                  <c:v>41.226650000000006</c:v>
                </c:pt>
                <c:pt idx="2464">
                  <c:v>41.747000000000014</c:v>
                </c:pt>
                <c:pt idx="2465">
                  <c:v>42.037470000000042</c:v>
                </c:pt>
                <c:pt idx="2466">
                  <c:v>42.788350000000037</c:v>
                </c:pt>
                <c:pt idx="2467">
                  <c:v>41.71234000000004</c:v>
                </c:pt>
                <c:pt idx="2468">
                  <c:v>40.762900000000002</c:v>
                </c:pt>
                <c:pt idx="2469">
                  <c:v>41.25732000000005</c:v>
                </c:pt>
                <c:pt idx="2470">
                  <c:v>40.955870000000004</c:v>
                </c:pt>
                <c:pt idx="2471">
                  <c:v>41.26785000000001</c:v>
                </c:pt>
                <c:pt idx="2472">
                  <c:v>41.50356000000005</c:v>
                </c:pt>
                <c:pt idx="2473">
                  <c:v>40.977000000000032</c:v>
                </c:pt>
                <c:pt idx="2474">
                  <c:v>40.277550000000019</c:v>
                </c:pt>
                <c:pt idx="2475">
                  <c:v>41.308500000000038</c:v>
                </c:pt>
                <c:pt idx="2476">
                  <c:v>39.317600000000027</c:v>
                </c:pt>
                <c:pt idx="2477">
                  <c:v>41.167400000000043</c:v>
                </c:pt>
                <c:pt idx="2478">
                  <c:v>40.689540000000022</c:v>
                </c:pt>
                <c:pt idx="2479">
                  <c:v>40.879970000000014</c:v>
                </c:pt>
                <c:pt idx="2480">
                  <c:v>41.433950000000038</c:v>
                </c:pt>
                <c:pt idx="2481">
                  <c:v>41.39837</c:v>
                </c:pt>
                <c:pt idx="2482">
                  <c:v>40.512380000000007</c:v>
                </c:pt>
                <c:pt idx="2483">
                  <c:v>40.455300000000022</c:v>
                </c:pt>
                <c:pt idx="2484">
                  <c:v>40.113120000000038</c:v>
                </c:pt>
                <c:pt idx="2485">
                  <c:v>41.144040000000018</c:v>
                </c:pt>
                <c:pt idx="2486">
                  <c:v>41.255240000000015</c:v>
                </c:pt>
                <c:pt idx="2487">
                  <c:v>38.60766000000001</c:v>
                </c:pt>
                <c:pt idx="2488">
                  <c:v>38.92428000000001</c:v>
                </c:pt>
                <c:pt idx="2489">
                  <c:v>38.61178000000001</c:v>
                </c:pt>
                <c:pt idx="2490">
                  <c:v>40.081230000000005</c:v>
                </c:pt>
                <c:pt idx="2491">
                  <c:v>38.698300000000017</c:v>
                </c:pt>
                <c:pt idx="2492">
                  <c:v>38.071100000000001</c:v>
                </c:pt>
                <c:pt idx="2493">
                  <c:v>38.322080000000028</c:v>
                </c:pt>
                <c:pt idx="2494">
                  <c:v>38.394530000000032</c:v>
                </c:pt>
                <c:pt idx="2495">
                  <c:v>37.96804000000003</c:v>
                </c:pt>
                <c:pt idx="2496">
                  <c:v>38.158380000000022</c:v>
                </c:pt>
                <c:pt idx="2497">
                  <c:v>38.262200000000007</c:v>
                </c:pt>
                <c:pt idx="2498">
                  <c:v>38.446900000000028</c:v>
                </c:pt>
                <c:pt idx="2499">
                  <c:v>38.710630000000037</c:v>
                </c:pt>
                <c:pt idx="2500">
                  <c:v>38.413499999999999</c:v>
                </c:pt>
                <c:pt idx="2501">
                  <c:v>38.598400000000026</c:v>
                </c:pt>
                <c:pt idx="2502">
                  <c:v>38.948630000000037</c:v>
                </c:pt>
                <c:pt idx="2503">
                  <c:v>39.043970000000002</c:v>
                </c:pt>
                <c:pt idx="2504">
                  <c:v>39.747980000000041</c:v>
                </c:pt>
                <c:pt idx="2505">
                  <c:v>40.238699999999994</c:v>
                </c:pt>
                <c:pt idx="2506">
                  <c:v>39.886930000000007</c:v>
                </c:pt>
                <c:pt idx="2507">
                  <c:v>40.717650000000049</c:v>
                </c:pt>
                <c:pt idx="2508">
                  <c:v>39.304100000000005</c:v>
                </c:pt>
                <c:pt idx="2509">
                  <c:v>38.053860000000043</c:v>
                </c:pt>
                <c:pt idx="2510">
                  <c:v>38.836540000000014</c:v>
                </c:pt>
                <c:pt idx="2511">
                  <c:v>36.43777</c:v>
                </c:pt>
                <c:pt idx="2512">
                  <c:v>38.025200000000041</c:v>
                </c:pt>
                <c:pt idx="2513">
                  <c:v>37.363370000000032</c:v>
                </c:pt>
                <c:pt idx="2514">
                  <c:v>38.264460000000042</c:v>
                </c:pt>
                <c:pt idx="2515">
                  <c:v>37.759000000000015</c:v>
                </c:pt>
                <c:pt idx="2516">
                  <c:v>38.164850000000001</c:v>
                </c:pt>
                <c:pt idx="2517">
                  <c:v>38.404719999999998</c:v>
                </c:pt>
                <c:pt idx="2518">
                  <c:v>37.31152000000003</c:v>
                </c:pt>
                <c:pt idx="2519">
                  <c:v>37.95025000000004</c:v>
                </c:pt>
                <c:pt idx="2520">
                  <c:v>37.806669999999997</c:v>
                </c:pt>
                <c:pt idx="2521">
                  <c:v>37.638760000000048</c:v>
                </c:pt>
                <c:pt idx="2522">
                  <c:v>37.948020000000042</c:v>
                </c:pt>
                <c:pt idx="2523">
                  <c:v>37.931759999999997</c:v>
                </c:pt>
                <c:pt idx="2524">
                  <c:v>37.959860000000049</c:v>
                </c:pt>
                <c:pt idx="2525">
                  <c:v>37.373739999999998</c:v>
                </c:pt>
                <c:pt idx="2526">
                  <c:v>38.280900000000031</c:v>
                </c:pt>
                <c:pt idx="2527">
                  <c:v>38.772360000000049</c:v>
                </c:pt>
                <c:pt idx="2528">
                  <c:v>44.032800000000009</c:v>
                </c:pt>
                <c:pt idx="2529">
                  <c:v>40.979800000000012</c:v>
                </c:pt>
                <c:pt idx="2530">
                  <c:v>38.167439999999999</c:v>
                </c:pt>
                <c:pt idx="2531">
                  <c:v>38.253100000000018</c:v>
                </c:pt>
                <c:pt idx="2532">
                  <c:v>36.734980000000007</c:v>
                </c:pt>
                <c:pt idx="2533">
                  <c:v>37.808100000000024</c:v>
                </c:pt>
                <c:pt idx="2534">
                  <c:v>37.063230000000033</c:v>
                </c:pt>
                <c:pt idx="2535">
                  <c:v>35.78588000000002</c:v>
                </c:pt>
                <c:pt idx="2536">
                  <c:v>37.523600000000044</c:v>
                </c:pt>
                <c:pt idx="2537">
                  <c:v>37.002499999999998</c:v>
                </c:pt>
                <c:pt idx="2538">
                  <c:v>37.672970000000021</c:v>
                </c:pt>
                <c:pt idx="2539">
                  <c:v>36.342399999999998</c:v>
                </c:pt>
                <c:pt idx="2540">
                  <c:v>36.777500000000032</c:v>
                </c:pt>
                <c:pt idx="2541">
                  <c:v>37.375020000000006</c:v>
                </c:pt>
                <c:pt idx="2542">
                  <c:v>37.069479999999999</c:v>
                </c:pt>
                <c:pt idx="2543">
                  <c:v>38.043660000000045</c:v>
                </c:pt>
                <c:pt idx="2544">
                  <c:v>37.803030000000035</c:v>
                </c:pt>
                <c:pt idx="2545">
                  <c:v>38.199460000000045</c:v>
                </c:pt>
                <c:pt idx="2546">
                  <c:v>38.59847000000002</c:v>
                </c:pt>
                <c:pt idx="2547">
                  <c:v>38.999780000000044</c:v>
                </c:pt>
                <c:pt idx="2548">
                  <c:v>38.516720000000021</c:v>
                </c:pt>
                <c:pt idx="2549">
                  <c:v>36.054300000000012</c:v>
                </c:pt>
                <c:pt idx="2550">
                  <c:v>38.334159999999997</c:v>
                </c:pt>
                <c:pt idx="2551">
                  <c:v>41.683040000000005</c:v>
                </c:pt>
                <c:pt idx="2552">
                  <c:v>42.667900000000031</c:v>
                </c:pt>
                <c:pt idx="2553">
                  <c:v>39.685500000000047</c:v>
                </c:pt>
                <c:pt idx="2554">
                  <c:v>38.844230000000039</c:v>
                </c:pt>
                <c:pt idx="2555">
                  <c:v>38.315150000000017</c:v>
                </c:pt>
                <c:pt idx="2556">
                  <c:v>37.699900000000014</c:v>
                </c:pt>
                <c:pt idx="2557">
                  <c:v>38.388000000000034</c:v>
                </c:pt>
                <c:pt idx="2558">
                  <c:v>37.009520000000009</c:v>
                </c:pt>
                <c:pt idx="2559">
                  <c:v>35.199950000000001</c:v>
                </c:pt>
                <c:pt idx="2560">
                  <c:v>38.5505</c:v>
                </c:pt>
                <c:pt idx="2561">
                  <c:v>40.431360000000041</c:v>
                </c:pt>
                <c:pt idx="2562">
                  <c:v>41.72338000000002</c:v>
                </c:pt>
                <c:pt idx="2563">
                  <c:v>40.143640000000005</c:v>
                </c:pt>
                <c:pt idx="2564">
                  <c:v>37.732200000000034</c:v>
                </c:pt>
                <c:pt idx="2565">
                  <c:v>38.754050000000007</c:v>
                </c:pt>
                <c:pt idx="2566">
                  <c:v>38.835230000000024</c:v>
                </c:pt>
                <c:pt idx="2567">
                  <c:v>38.55856</c:v>
                </c:pt>
                <c:pt idx="2568">
                  <c:v>38.318480000000022</c:v>
                </c:pt>
                <c:pt idx="2569">
                  <c:v>37.806399999999996</c:v>
                </c:pt>
                <c:pt idx="2570">
                  <c:v>37.82534000000004</c:v>
                </c:pt>
                <c:pt idx="2571">
                  <c:v>38.184630000000027</c:v>
                </c:pt>
                <c:pt idx="2572">
                  <c:v>37.967219999999998</c:v>
                </c:pt>
                <c:pt idx="2573">
                  <c:v>37.428120000000035</c:v>
                </c:pt>
                <c:pt idx="2574">
                  <c:v>37.651300000000049</c:v>
                </c:pt>
                <c:pt idx="2575">
                  <c:v>37.765900000000045</c:v>
                </c:pt>
                <c:pt idx="2576">
                  <c:v>37.696860000000015</c:v>
                </c:pt>
                <c:pt idx="2577">
                  <c:v>37.779350000000022</c:v>
                </c:pt>
                <c:pt idx="2578">
                  <c:v>37.218299999999999</c:v>
                </c:pt>
                <c:pt idx="2579">
                  <c:v>37.204980000000035</c:v>
                </c:pt>
                <c:pt idx="2580">
                  <c:v>37.311580000000049</c:v>
                </c:pt>
                <c:pt idx="2581">
                  <c:v>37.551840000000027</c:v>
                </c:pt>
                <c:pt idx="2582">
                  <c:v>37.68180000000001</c:v>
                </c:pt>
                <c:pt idx="2583">
                  <c:v>37.32256000000001</c:v>
                </c:pt>
                <c:pt idx="2584">
                  <c:v>37.622700000000009</c:v>
                </c:pt>
                <c:pt idx="2585">
                  <c:v>37.668499999999995</c:v>
                </c:pt>
                <c:pt idx="2586">
                  <c:v>37.974800000000016</c:v>
                </c:pt>
                <c:pt idx="2587">
                  <c:v>37.804130000000043</c:v>
                </c:pt>
                <c:pt idx="2588">
                  <c:v>38.109000000000037</c:v>
                </c:pt>
                <c:pt idx="2589">
                  <c:v>38.190480000000036</c:v>
                </c:pt>
                <c:pt idx="2590">
                  <c:v>37.643000000000029</c:v>
                </c:pt>
                <c:pt idx="2591">
                  <c:v>37.852700000000027</c:v>
                </c:pt>
                <c:pt idx="2592">
                  <c:v>37.356560000000002</c:v>
                </c:pt>
                <c:pt idx="2593">
                  <c:v>37.431200000000047</c:v>
                </c:pt>
                <c:pt idx="2594">
                  <c:v>37.115100000000041</c:v>
                </c:pt>
                <c:pt idx="2595">
                  <c:v>35.477959999999996</c:v>
                </c:pt>
                <c:pt idx="2596">
                  <c:v>35.53454000000005</c:v>
                </c:pt>
                <c:pt idx="2597">
                  <c:v>36.173670000000016</c:v>
                </c:pt>
                <c:pt idx="2598">
                  <c:v>35.860250000000008</c:v>
                </c:pt>
                <c:pt idx="2599">
                  <c:v>36.845940000000041</c:v>
                </c:pt>
                <c:pt idx="2600">
                  <c:v>37.043270000000007</c:v>
                </c:pt>
                <c:pt idx="2601">
                  <c:v>37.216760000000022</c:v>
                </c:pt>
                <c:pt idx="2602">
                  <c:v>36.729640000000018</c:v>
                </c:pt>
                <c:pt idx="2603">
                  <c:v>36.296600000000012</c:v>
                </c:pt>
                <c:pt idx="2604">
                  <c:v>36.063040000000001</c:v>
                </c:pt>
                <c:pt idx="2605">
                  <c:v>36.241300000000024</c:v>
                </c:pt>
                <c:pt idx="2606">
                  <c:v>35.723749999999995</c:v>
                </c:pt>
                <c:pt idx="2607">
                  <c:v>34.56143000000003</c:v>
                </c:pt>
                <c:pt idx="2608">
                  <c:v>34.833920000000035</c:v>
                </c:pt>
                <c:pt idx="2609">
                  <c:v>35.120200000000011</c:v>
                </c:pt>
                <c:pt idx="2610">
                  <c:v>35.384850000000029</c:v>
                </c:pt>
                <c:pt idx="2611">
                  <c:v>35.360700000000008</c:v>
                </c:pt>
                <c:pt idx="2612">
                  <c:v>35.078420000000051</c:v>
                </c:pt>
                <c:pt idx="2613">
                  <c:v>35.381799999999998</c:v>
                </c:pt>
                <c:pt idx="2614">
                  <c:v>35.101950000000045</c:v>
                </c:pt>
                <c:pt idx="2615">
                  <c:v>35.228880000000004</c:v>
                </c:pt>
                <c:pt idx="2616">
                  <c:v>35.30600000000004</c:v>
                </c:pt>
                <c:pt idx="2617">
                  <c:v>34.099900000000048</c:v>
                </c:pt>
                <c:pt idx="2618">
                  <c:v>35.071650000000034</c:v>
                </c:pt>
                <c:pt idx="2619">
                  <c:v>34.495660000000044</c:v>
                </c:pt>
                <c:pt idx="2620">
                  <c:v>35.323360000000037</c:v>
                </c:pt>
                <c:pt idx="2621">
                  <c:v>36.103300000000047</c:v>
                </c:pt>
                <c:pt idx="2622">
                  <c:v>36.466850000000022</c:v>
                </c:pt>
                <c:pt idx="2623">
                  <c:v>36.324240000000032</c:v>
                </c:pt>
                <c:pt idx="2624">
                  <c:v>36.829130000000021</c:v>
                </c:pt>
                <c:pt idx="2625">
                  <c:v>37.193660000000023</c:v>
                </c:pt>
                <c:pt idx="2626">
                  <c:v>37.166350000000023</c:v>
                </c:pt>
                <c:pt idx="2627">
                  <c:v>37.528700000000015</c:v>
                </c:pt>
                <c:pt idx="2628">
                  <c:v>37.938840000000027</c:v>
                </c:pt>
                <c:pt idx="2629">
                  <c:v>38.204920000000016</c:v>
                </c:pt>
                <c:pt idx="2630">
                  <c:v>38.405100000000004</c:v>
                </c:pt>
                <c:pt idx="2631">
                  <c:v>37.47872000000001</c:v>
                </c:pt>
                <c:pt idx="2632">
                  <c:v>36.951650000000029</c:v>
                </c:pt>
                <c:pt idx="2633">
                  <c:v>38.14837</c:v>
                </c:pt>
                <c:pt idx="2634">
                  <c:v>38.926700000000039</c:v>
                </c:pt>
                <c:pt idx="2635">
                  <c:v>37.299980000000005</c:v>
                </c:pt>
                <c:pt idx="2636">
                  <c:v>36.655940000000044</c:v>
                </c:pt>
                <c:pt idx="2637">
                  <c:v>37.110299999999995</c:v>
                </c:pt>
                <c:pt idx="2638">
                  <c:v>37.114130000000046</c:v>
                </c:pt>
                <c:pt idx="2639">
                  <c:v>38.014580000000024</c:v>
                </c:pt>
                <c:pt idx="2640">
                  <c:v>37.997400000000027</c:v>
                </c:pt>
                <c:pt idx="2641">
                  <c:v>38.504200000000026</c:v>
                </c:pt>
                <c:pt idx="2642">
                  <c:v>38.605430000000013</c:v>
                </c:pt>
                <c:pt idx="2643">
                  <c:v>39.221030000000042</c:v>
                </c:pt>
                <c:pt idx="2644">
                  <c:v>39.755060000000014</c:v>
                </c:pt>
                <c:pt idx="2645">
                  <c:v>39.659360000000049</c:v>
                </c:pt>
                <c:pt idx="2646">
                  <c:v>40.26776000000001</c:v>
                </c:pt>
                <c:pt idx="2647">
                  <c:v>40.457330000000013</c:v>
                </c:pt>
                <c:pt idx="2648">
                  <c:v>41.365530000000035</c:v>
                </c:pt>
                <c:pt idx="2649">
                  <c:v>45.764430000000004</c:v>
                </c:pt>
                <c:pt idx="2650">
                  <c:v>41.326870000000042</c:v>
                </c:pt>
                <c:pt idx="2651">
                  <c:v>41.115049999999997</c:v>
                </c:pt>
                <c:pt idx="2652">
                  <c:v>40.686120000000017</c:v>
                </c:pt>
                <c:pt idx="2653">
                  <c:v>39.135980000000018</c:v>
                </c:pt>
                <c:pt idx="2654">
                  <c:v>37.217219999999998</c:v>
                </c:pt>
                <c:pt idx="2655">
                  <c:v>37.329060000000027</c:v>
                </c:pt>
                <c:pt idx="2656">
                  <c:v>36.602530000000002</c:v>
                </c:pt>
                <c:pt idx="2657">
                  <c:v>37.414500000000032</c:v>
                </c:pt>
                <c:pt idx="2658">
                  <c:v>36.740750000000048</c:v>
                </c:pt>
                <c:pt idx="2659">
                  <c:v>35.482320000000016</c:v>
                </c:pt>
                <c:pt idx="2660">
                  <c:v>36.454220000000021</c:v>
                </c:pt>
                <c:pt idx="2661">
                  <c:v>35.759450000000015</c:v>
                </c:pt>
                <c:pt idx="2662">
                  <c:v>35.496600000000001</c:v>
                </c:pt>
                <c:pt idx="2663">
                  <c:v>35.381160000000023</c:v>
                </c:pt>
                <c:pt idx="2664">
                  <c:v>35.576350000000048</c:v>
                </c:pt>
                <c:pt idx="2665">
                  <c:v>35.317769999999996</c:v>
                </c:pt>
                <c:pt idx="2666">
                  <c:v>35.858730000000037</c:v>
                </c:pt>
                <c:pt idx="2667">
                  <c:v>35.884600000000034</c:v>
                </c:pt>
                <c:pt idx="2668">
                  <c:v>35.511870000000044</c:v>
                </c:pt>
                <c:pt idx="2669">
                  <c:v>35.938960000000009</c:v>
                </c:pt>
                <c:pt idx="2670">
                  <c:v>35.919800000000009</c:v>
                </c:pt>
                <c:pt idx="2671">
                  <c:v>35.948329999999999</c:v>
                </c:pt>
                <c:pt idx="2672">
                  <c:v>38.858400000000017</c:v>
                </c:pt>
                <c:pt idx="2673">
                  <c:v>36.924040000000048</c:v>
                </c:pt>
                <c:pt idx="2674">
                  <c:v>36.192560000000014</c:v>
                </c:pt>
                <c:pt idx="2675">
                  <c:v>33.939870000000042</c:v>
                </c:pt>
                <c:pt idx="2676">
                  <c:v>35.210570000000018</c:v>
                </c:pt>
                <c:pt idx="2677">
                  <c:v>34.265900000000045</c:v>
                </c:pt>
                <c:pt idx="2678">
                  <c:v>34.391260000000045</c:v>
                </c:pt>
                <c:pt idx="2679">
                  <c:v>33.296170000000018</c:v>
                </c:pt>
                <c:pt idx="2680">
                  <c:v>33.037070000000028</c:v>
                </c:pt>
                <c:pt idx="2681">
                  <c:v>32.941250000000025</c:v>
                </c:pt>
                <c:pt idx="2682">
                  <c:v>32.443930000000023</c:v>
                </c:pt>
                <c:pt idx="2683">
                  <c:v>32.967370000000017</c:v>
                </c:pt>
                <c:pt idx="2684">
                  <c:v>32.439050000000009</c:v>
                </c:pt>
                <c:pt idx="2685">
                  <c:v>33.352040000000045</c:v>
                </c:pt>
                <c:pt idx="2686">
                  <c:v>32.961850000000027</c:v>
                </c:pt>
                <c:pt idx="2687">
                  <c:v>31.565600000000018</c:v>
                </c:pt>
                <c:pt idx="2688">
                  <c:v>32.020039999999995</c:v>
                </c:pt>
                <c:pt idx="2689">
                  <c:v>31.643700000000024</c:v>
                </c:pt>
                <c:pt idx="2690">
                  <c:v>32.229669999999999</c:v>
                </c:pt>
                <c:pt idx="2691">
                  <c:v>32.778830000000028</c:v>
                </c:pt>
                <c:pt idx="2692">
                  <c:v>33.269680000000051</c:v>
                </c:pt>
                <c:pt idx="2693">
                  <c:v>33.171100000000024</c:v>
                </c:pt>
                <c:pt idx="2694">
                  <c:v>33.357799999999997</c:v>
                </c:pt>
                <c:pt idx="2695">
                  <c:v>33.893820000000005</c:v>
                </c:pt>
                <c:pt idx="2696">
                  <c:v>37.964780000000019</c:v>
                </c:pt>
                <c:pt idx="2697">
                  <c:v>34.311730000000011</c:v>
                </c:pt>
                <c:pt idx="2698">
                  <c:v>32.660120000000006</c:v>
                </c:pt>
                <c:pt idx="2699">
                  <c:v>33.02615000000003</c:v>
                </c:pt>
                <c:pt idx="2700">
                  <c:v>33.392300000000034</c:v>
                </c:pt>
                <c:pt idx="2701">
                  <c:v>33.091360000000009</c:v>
                </c:pt>
                <c:pt idx="2702">
                  <c:v>32.957240000000013</c:v>
                </c:pt>
                <c:pt idx="2703">
                  <c:v>32.339230000000043</c:v>
                </c:pt>
                <c:pt idx="2704">
                  <c:v>31.722860000000026</c:v>
                </c:pt>
                <c:pt idx="2705">
                  <c:v>31.204949999999997</c:v>
                </c:pt>
                <c:pt idx="2706">
                  <c:v>31.491780000000006</c:v>
                </c:pt>
                <c:pt idx="2707">
                  <c:v>30.944880000000012</c:v>
                </c:pt>
                <c:pt idx="2708">
                  <c:v>31.415999999999997</c:v>
                </c:pt>
                <c:pt idx="2709">
                  <c:v>31.23422000000005</c:v>
                </c:pt>
                <c:pt idx="2710">
                  <c:v>31.813170000000014</c:v>
                </c:pt>
                <c:pt idx="2711">
                  <c:v>31.869529999999997</c:v>
                </c:pt>
                <c:pt idx="2712">
                  <c:v>30.785400000000038</c:v>
                </c:pt>
                <c:pt idx="2713">
                  <c:v>30.951170000000047</c:v>
                </c:pt>
                <c:pt idx="2714">
                  <c:v>30.816000000000031</c:v>
                </c:pt>
                <c:pt idx="2715">
                  <c:v>30.744700000000023</c:v>
                </c:pt>
                <c:pt idx="2716">
                  <c:v>31.079060000000027</c:v>
                </c:pt>
                <c:pt idx="2717">
                  <c:v>31.485770000000002</c:v>
                </c:pt>
                <c:pt idx="2718">
                  <c:v>31.839620000000025</c:v>
                </c:pt>
                <c:pt idx="2719">
                  <c:v>31.94885000000005</c:v>
                </c:pt>
                <c:pt idx="2720">
                  <c:v>33.480250000000012</c:v>
                </c:pt>
                <c:pt idx="2721">
                  <c:v>32.919300000000021</c:v>
                </c:pt>
                <c:pt idx="2722">
                  <c:v>31.949900000000014</c:v>
                </c:pt>
                <c:pt idx="2723">
                  <c:v>31.421320000000037</c:v>
                </c:pt>
                <c:pt idx="2724">
                  <c:v>31.660150000000044</c:v>
                </c:pt>
                <c:pt idx="2725">
                  <c:v>31.32525000000004</c:v>
                </c:pt>
                <c:pt idx="2726">
                  <c:v>31.241540000000043</c:v>
                </c:pt>
                <c:pt idx="2727">
                  <c:v>30.667660000000012</c:v>
                </c:pt>
                <c:pt idx="2728">
                  <c:v>30.334300000000042</c:v>
                </c:pt>
                <c:pt idx="2729">
                  <c:v>30.286429999999996</c:v>
                </c:pt>
                <c:pt idx="2730">
                  <c:v>30.352300000000014</c:v>
                </c:pt>
                <c:pt idx="2731">
                  <c:v>30.044460000000015</c:v>
                </c:pt>
                <c:pt idx="2732">
                  <c:v>29.915200000000027</c:v>
                </c:pt>
                <c:pt idx="2733">
                  <c:v>30.717160000000035</c:v>
                </c:pt>
                <c:pt idx="2734">
                  <c:v>30.338700000000017</c:v>
                </c:pt>
                <c:pt idx="2735">
                  <c:v>30.507800000000032</c:v>
                </c:pt>
                <c:pt idx="2736">
                  <c:v>29.827600000000018</c:v>
                </c:pt>
                <c:pt idx="2737">
                  <c:v>29.692740000000015</c:v>
                </c:pt>
                <c:pt idx="2738">
                  <c:v>29.47598000000005</c:v>
                </c:pt>
                <c:pt idx="2739">
                  <c:v>29.468700000000013</c:v>
                </c:pt>
                <c:pt idx="2740">
                  <c:v>29.782500000000027</c:v>
                </c:pt>
                <c:pt idx="2741">
                  <c:v>30.096460000000036</c:v>
                </c:pt>
                <c:pt idx="2742">
                  <c:v>30.445250000000044</c:v>
                </c:pt>
                <c:pt idx="2743">
                  <c:v>30.47625000000005</c:v>
                </c:pt>
                <c:pt idx="2744">
                  <c:v>31.521140000000003</c:v>
                </c:pt>
                <c:pt idx="2745">
                  <c:v>32.203100000000006</c:v>
                </c:pt>
                <c:pt idx="2746">
                  <c:v>30.491480000000024</c:v>
                </c:pt>
                <c:pt idx="2747">
                  <c:v>30.180380000000014</c:v>
                </c:pt>
                <c:pt idx="2748">
                  <c:v>30.302800000000047</c:v>
                </c:pt>
                <c:pt idx="2749">
                  <c:v>30.270399999999995</c:v>
                </c:pt>
                <c:pt idx="2750">
                  <c:v>30.223140000000001</c:v>
                </c:pt>
                <c:pt idx="2751">
                  <c:v>29.487240000000043</c:v>
                </c:pt>
                <c:pt idx="2752">
                  <c:v>29.564230000000009</c:v>
                </c:pt>
                <c:pt idx="2753">
                  <c:v>29.302580000000034</c:v>
                </c:pt>
                <c:pt idx="2754">
                  <c:v>29.095360000000028</c:v>
                </c:pt>
                <c:pt idx="2755">
                  <c:v>28.714350000000024</c:v>
                </c:pt>
                <c:pt idx="2756">
                  <c:v>28.875</c:v>
                </c:pt>
                <c:pt idx="2757">
                  <c:v>28.805020000000013</c:v>
                </c:pt>
                <c:pt idx="2758">
                  <c:v>29.304380000000037</c:v>
                </c:pt>
                <c:pt idx="2759">
                  <c:v>29.081780000000037</c:v>
                </c:pt>
                <c:pt idx="2760">
                  <c:v>29.021900000000016</c:v>
                </c:pt>
                <c:pt idx="2761">
                  <c:v>29.009900000000016</c:v>
                </c:pt>
                <c:pt idx="2762">
                  <c:v>28.23562000000004</c:v>
                </c:pt>
                <c:pt idx="2763">
                  <c:v>28.649350000000027</c:v>
                </c:pt>
                <c:pt idx="2764">
                  <c:v>28.314360000000022</c:v>
                </c:pt>
                <c:pt idx="2765">
                  <c:v>28.263700000000028</c:v>
                </c:pt>
                <c:pt idx="2766">
                  <c:v>28.881160000000023</c:v>
                </c:pt>
                <c:pt idx="2767">
                  <c:v>29.502859999999998</c:v>
                </c:pt>
                <c:pt idx="2768">
                  <c:v>29.567900000000009</c:v>
                </c:pt>
                <c:pt idx="2769">
                  <c:v>29.705470000000048</c:v>
                </c:pt>
                <c:pt idx="2770">
                  <c:v>29.917230000000018</c:v>
                </c:pt>
                <c:pt idx="2771">
                  <c:v>29.792300000000012</c:v>
                </c:pt>
                <c:pt idx="2772">
                  <c:v>29.438960000000009</c:v>
                </c:pt>
                <c:pt idx="2773">
                  <c:v>29.282620000000009</c:v>
                </c:pt>
                <c:pt idx="2774">
                  <c:v>29.492180000000019</c:v>
                </c:pt>
                <c:pt idx="2775">
                  <c:v>29.356100000000026</c:v>
                </c:pt>
                <c:pt idx="2776">
                  <c:v>29.267719999999997</c:v>
                </c:pt>
                <c:pt idx="2777">
                  <c:v>30.156820000000039</c:v>
                </c:pt>
                <c:pt idx="2778">
                  <c:v>30.865700000000004</c:v>
                </c:pt>
                <c:pt idx="2779">
                  <c:v>31.725999999999999</c:v>
                </c:pt>
                <c:pt idx="2780">
                  <c:v>30.895560000000046</c:v>
                </c:pt>
                <c:pt idx="2781">
                  <c:v>30.916680000000042</c:v>
                </c:pt>
                <c:pt idx="2782">
                  <c:v>31.233500000000049</c:v>
                </c:pt>
                <c:pt idx="2783">
                  <c:v>31.433700000000044</c:v>
                </c:pt>
                <c:pt idx="2784">
                  <c:v>31.551050000000032</c:v>
                </c:pt>
                <c:pt idx="2785">
                  <c:v>31.582270000000051</c:v>
                </c:pt>
                <c:pt idx="2786">
                  <c:v>31.454769999999996</c:v>
                </c:pt>
                <c:pt idx="2787">
                  <c:v>31.649900000000002</c:v>
                </c:pt>
                <c:pt idx="2788">
                  <c:v>31.535200000000032</c:v>
                </c:pt>
                <c:pt idx="2789">
                  <c:v>31.35372000000001</c:v>
                </c:pt>
                <c:pt idx="2790">
                  <c:v>31.639120000000048</c:v>
                </c:pt>
                <c:pt idx="2791">
                  <c:v>31.443750000000023</c:v>
                </c:pt>
                <c:pt idx="2792">
                  <c:v>32.978020000000015</c:v>
                </c:pt>
                <c:pt idx="2793">
                  <c:v>31.92944</c:v>
                </c:pt>
                <c:pt idx="2794">
                  <c:v>30.862000000000023</c:v>
                </c:pt>
                <c:pt idx="2795">
                  <c:v>30.233180000000004</c:v>
                </c:pt>
                <c:pt idx="2796">
                  <c:v>30.408299999999997</c:v>
                </c:pt>
                <c:pt idx="2797">
                  <c:v>30.539850000000001</c:v>
                </c:pt>
                <c:pt idx="2798">
                  <c:v>30.016800000000046</c:v>
                </c:pt>
                <c:pt idx="2799">
                  <c:v>29.354200000000048</c:v>
                </c:pt>
                <c:pt idx="2800">
                  <c:v>29.136200000000031</c:v>
                </c:pt>
                <c:pt idx="2801">
                  <c:v>29.040980000000047</c:v>
                </c:pt>
                <c:pt idx="2802">
                  <c:v>29.043600000000026</c:v>
                </c:pt>
                <c:pt idx="2803">
                  <c:v>28.58358000000004</c:v>
                </c:pt>
                <c:pt idx="2804">
                  <c:v>28.718230000000005</c:v>
                </c:pt>
                <c:pt idx="2805">
                  <c:v>29.001280000000008</c:v>
                </c:pt>
                <c:pt idx="2806">
                  <c:v>29.134029999999996</c:v>
                </c:pt>
                <c:pt idx="2807">
                  <c:v>28.990780000000029</c:v>
                </c:pt>
                <c:pt idx="2808">
                  <c:v>28.823200000000043</c:v>
                </c:pt>
                <c:pt idx="2809">
                  <c:v>29.511220000000037</c:v>
                </c:pt>
                <c:pt idx="2810">
                  <c:v>29.660640000000001</c:v>
                </c:pt>
                <c:pt idx="2811">
                  <c:v>29.997550000000047</c:v>
                </c:pt>
                <c:pt idx="2812">
                  <c:v>29.832880000000046</c:v>
                </c:pt>
                <c:pt idx="2813">
                  <c:v>30.015370000000019</c:v>
                </c:pt>
                <c:pt idx="2814">
                  <c:v>31.07107000000002</c:v>
                </c:pt>
                <c:pt idx="2815">
                  <c:v>31.997920000000022</c:v>
                </c:pt>
                <c:pt idx="2816">
                  <c:v>32.894220000000018</c:v>
                </c:pt>
                <c:pt idx="2817">
                  <c:v>32.67706000000004</c:v>
                </c:pt>
                <c:pt idx="2818">
                  <c:v>32.017240000000015</c:v>
                </c:pt>
                <c:pt idx="2819">
                  <c:v>31.694900000000018</c:v>
                </c:pt>
                <c:pt idx="2820">
                  <c:v>31.663000000000011</c:v>
                </c:pt>
                <c:pt idx="2821">
                  <c:v>31.617639999999994</c:v>
                </c:pt>
                <c:pt idx="2822">
                  <c:v>31.561030000000017</c:v>
                </c:pt>
                <c:pt idx="2823">
                  <c:v>31.50890000000004</c:v>
                </c:pt>
                <c:pt idx="2824">
                  <c:v>31.45684</c:v>
                </c:pt>
                <c:pt idx="2825">
                  <c:v>31.164670000000001</c:v>
                </c:pt>
                <c:pt idx="2826">
                  <c:v>31.142880000000048</c:v>
                </c:pt>
                <c:pt idx="2827">
                  <c:v>30.51460000000003</c:v>
                </c:pt>
                <c:pt idx="2828">
                  <c:v>30.350700000000018</c:v>
                </c:pt>
                <c:pt idx="2829">
                  <c:v>29.867460000000051</c:v>
                </c:pt>
                <c:pt idx="2830">
                  <c:v>30.045000000000016</c:v>
                </c:pt>
                <c:pt idx="2831">
                  <c:v>29.937650000000019</c:v>
                </c:pt>
                <c:pt idx="2832">
                  <c:v>30.655570000000012</c:v>
                </c:pt>
                <c:pt idx="2833">
                  <c:v>30.176350000000014</c:v>
                </c:pt>
                <c:pt idx="2834">
                  <c:v>30.172200000000032</c:v>
                </c:pt>
                <c:pt idx="2835">
                  <c:v>30.074980000000039</c:v>
                </c:pt>
                <c:pt idx="2836">
                  <c:v>28.927000000000021</c:v>
                </c:pt>
                <c:pt idx="2837">
                  <c:v>28.679560000000038</c:v>
                </c:pt>
                <c:pt idx="2838">
                  <c:v>30.676080000000013</c:v>
                </c:pt>
                <c:pt idx="2839">
                  <c:v>31.108699999999999</c:v>
                </c:pt>
                <c:pt idx="2840">
                  <c:v>30.679300000000012</c:v>
                </c:pt>
                <c:pt idx="2841">
                  <c:v>30.521450000000016</c:v>
                </c:pt>
                <c:pt idx="2842">
                  <c:v>30.85677000000004</c:v>
                </c:pt>
                <c:pt idx="2843">
                  <c:v>30.923640000000034</c:v>
                </c:pt>
                <c:pt idx="2844">
                  <c:v>30.997100000000046</c:v>
                </c:pt>
                <c:pt idx="2845">
                  <c:v>31.072260000000028</c:v>
                </c:pt>
                <c:pt idx="2846">
                  <c:v>31.141170000000045</c:v>
                </c:pt>
                <c:pt idx="2847">
                  <c:v>31.199240000000032</c:v>
                </c:pt>
                <c:pt idx="2848">
                  <c:v>31.24648000000002</c:v>
                </c:pt>
                <c:pt idx="2849">
                  <c:v>31.289360000000045</c:v>
                </c:pt>
                <c:pt idx="2850">
                  <c:v>31.332539999999995</c:v>
                </c:pt>
                <c:pt idx="2851">
                  <c:v>31.371730000000014</c:v>
                </c:pt>
                <c:pt idx="2852">
                  <c:v>31.408440000000041</c:v>
                </c:pt>
                <c:pt idx="2853">
                  <c:v>30.869960000000049</c:v>
                </c:pt>
                <c:pt idx="2854">
                  <c:v>30.4221</c:v>
                </c:pt>
                <c:pt idx="2855">
                  <c:v>30.557820000000049</c:v>
                </c:pt>
                <c:pt idx="2856">
                  <c:v>30.108480000000043</c:v>
                </c:pt>
                <c:pt idx="2857">
                  <c:v>30.195250000000044</c:v>
                </c:pt>
                <c:pt idx="2858">
                  <c:v>31.162260000000003</c:v>
                </c:pt>
                <c:pt idx="2859">
                  <c:v>30.761700000000019</c:v>
                </c:pt>
                <c:pt idx="2860">
                  <c:v>31.301199999999994</c:v>
                </c:pt>
                <c:pt idx="2861">
                  <c:v>30.027600000000007</c:v>
                </c:pt>
                <c:pt idx="2862">
                  <c:v>31.532600000000002</c:v>
                </c:pt>
                <c:pt idx="2863">
                  <c:v>32.139640000000043</c:v>
                </c:pt>
                <c:pt idx="2864">
                  <c:v>31.177970000000016</c:v>
                </c:pt>
                <c:pt idx="2865">
                  <c:v>31.509900000000016</c:v>
                </c:pt>
                <c:pt idx="2866">
                  <c:v>31.516320000000007</c:v>
                </c:pt>
                <c:pt idx="2867">
                  <c:v>31.552999999999997</c:v>
                </c:pt>
                <c:pt idx="2868">
                  <c:v>31.623040000000003</c:v>
                </c:pt>
                <c:pt idx="2869">
                  <c:v>31.703520000000026</c:v>
                </c:pt>
                <c:pt idx="2870">
                  <c:v>31.794579999999996</c:v>
                </c:pt>
                <c:pt idx="2871">
                  <c:v>31.900720000000035</c:v>
                </c:pt>
                <c:pt idx="2872">
                  <c:v>32.018700000000024</c:v>
                </c:pt>
                <c:pt idx="2873">
                  <c:v>32.148430000000019</c:v>
                </c:pt>
                <c:pt idx="2874">
                  <c:v>32.272000000000048</c:v>
                </c:pt>
                <c:pt idx="2875">
                  <c:v>32.390219999999999</c:v>
                </c:pt>
                <c:pt idx="2876">
                  <c:v>32.497500000000002</c:v>
                </c:pt>
                <c:pt idx="2877">
                  <c:v>32.565800000000024</c:v>
                </c:pt>
                <c:pt idx="2878">
                  <c:v>31.767719999999997</c:v>
                </c:pt>
                <c:pt idx="2879">
                  <c:v>31.272030000000029</c:v>
                </c:pt>
                <c:pt idx="2880">
                  <c:v>30.618950000000041</c:v>
                </c:pt>
                <c:pt idx="2881">
                  <c:v>32.29507000000001</c:v>
                </c:pt>
                <c:pt idx="2882">
                  <c:v>31.387050000000045</c:v>
                </c:pt>
                <c:pt idx="2883">
                  <c:v>29.884420000000034</c:v>
                </c:pt>
                <c:pt idx="2884">
                  <c:v>30.904200000000003</c:v>
                </c:pt>
                <c:pt idx="2885">
                  <c:v>30.45553000000001</c:v>
                </c:pt>
                <c:pt idx="2886">
                  <c:v>31.305319999999995</c:v>
                </c:pt>
                <c:pt idx="2887">
                  <c:v>31.785360000000026</c:v>
                </c:pt>
                <c:pt idx="2888">
                  <c:v>32.183340000000044</c:v>
                </c:pt>
                <c:pt idx="2889">
                  <c:v>32.721300000000042</c:v>
                </c:pt>
                <c:pt idx="2890">
                  <c:v>32.754420000000039</c:v>
                </c:pt>
                <c:pt idx="2891">
                  <c:v>33.015920000000051</c:v>
                </c:pt>
                <c:pt idx="2892">
                  <c:v>33.10784000000001</c:v>
                </c:pt>
                <c:pt idx="2893">
                  <c:v>33.146900000000016</c:v>
                </c:pt>
                <c:pt idx="2894">
                  <c:v>33.057950000000005</c:v>
                </c:pt>
                <c:pt idx="2895">
                  <c:v>32.687130000000025</c:v>
                </c:pt>
                <c:pt idx="2896">
                  <c:v>32.795770000000005</c:v>
                </c:pt>
                <c:pt idx="2897">
                  <c:v>32.70455000000004</c:v>
                </c:pt>
                <c:pt idx="2898">
                  <c:v>32.749080000000049</c:v>
                </c:pt>
                <c:pt idx="2899">
                  <c:v>32.591670000000022</c:v>
                </c:pt>
                <c:pt idx="2900">
                  <c:v>32.278220000000033</c:v>
                </c:pt>
                <c:pt idx="2901">
                  <c:v>32.393430000000023</c:v>
                </c:pt>
                <c:pt idx="2902">
                  <c:v>32.280079999999998</c:v>
                </c:pt>
                <c:pt idx="2903">
                  <c:v>43.681020000000046</c:v>
                </c:pt>
                <c:pt idx="2904">
                  <c:v>32.970200000000034</c:v>
                </c:pt>
                <c:pt idx="2905">
                  <c:v>32.153920000000028</c:v>
                </c:pt>
                <c:pt idx="2906">
                  <c:v>32.528380000000027</c:v>
                </c:pt>
                <c:pt idx="2907">
                  <c:v>32.696860000000015</c:v>
                </c:pt>
                <c:pt idx="2908">
                  <c:v>32.766720000000021</c:v>
                </c:pt>
                <c:pt idx="2909">
                  <c:v>32.813649999999996</c:v>
                </c:pt>
                <c:pt idx="2910">
                  <c:v>32.841460000000041</c:v>
                </c:pt>
                <c:pt idx="2911">
                  <c:v>32.863730000000032</c:v>
                </c:pt>
                <c:pt idx="2912">
                  <c:v>32.924200000000042</c:v>
                </c:pt>
                <c:pt idx="2913">
                  <c:v>33.022700000000043</c:v>
                </c:pt>
                <c:pt idx="2914">
                  <c:v>33.154350000000022</c:v>
                </c:pt>
                <c:pt idx="2915">
                  <c:v>33.325000000000045</c:v>
                </c:pt>
                <c:pt idx="2916">
                  <c:v>33.558920000000001</c:v>
                </c:pt>
                <c:pt idx="2917">
                  <c:v>33.856130000000007</c:v>
                </c:pt>
                <c:pt idx="2918">
                  <c:v>34.208340000000021</c:v>
                </c:pt>
                <c:pt idx="2919">
                  <c:v>34.567440000000033</c:v>
                </c:pt>
                <c:pt idx="2920">
                  <c:v>34.927300000000002</c:v>
                </c:pt>
                <c:pt idx="2921">
                  <c:v>35.239680000000021</c:v>
                </c:pt>
                <c:pt idx="2922">
                  <c:v>35.516170000000045</c:v>
                </c:pt>
                <c:pt idx="2923">
                  <c:v>35.782770000000028</c:v>
                </c:pt>
                <c:pt idx="2924">
                  <c:v>36.040860000000009</c:v>
                </c:pt>
                <c:pt idx="2925">
                  <c:v>36.27197000000001</c:v>
                </c:pt>
                <c:pt idx="2926">
                  <c:v>36.471670000000017</c:v>
                </c:pt>
                <c:pt idx="2927">
                  <c:v>36.641320000000007</c:v>
                </c:pt>
                <c:pt idx="2928">
                  <c:v>36.76803000000001</c:v>
                </c:pt>
                <c:pt idx="2929">
                  <c:v>36.859160000000031</c:v>
                </c:pt>
                <c:pt idx="2930">
                  <c:v>36.941340000000025</c:v>
                </c:pt>
                <c:pt idx="2931">
                  <c:v>37.0745</c:v>
                </c:pt>
                <c:pt idx="2932">
                  <c:v>37.261770000000013</c:v>
                </c:pt>
                <c:pt idx="2933">
                  <c:v>37.46768000000003</c:v>
                </c:pt>
                <c:pt idx="2934">
                  <c:v>37.590779999999995</c:v>
                </c:pt>
                <c:pt idx="2935">
                  <c:v>37.633200000000045</c:v>
                </c:pt>
                <c:pt idx="2936">
                  <c:v>37.607259999999997</c:v>
                </c:pt>
                <c:pt idx="2937">
                  <c:v>37.529899999999998</c:v>
                </c:pt>
                <c:pt idx="2938">
                  <c:v>37.400720000000035</c:v>
                </c:pt>
                <c:pt idx="2939">
                  <c:v>37.259119999999996</c:v>
                </c:pt>
                <c:pt idx="2940">
                  <c:v>37.165999999999997</c:v>
                </c:pt>
                <c:pt idx="2941">
                  <c:v>37.112330000000043</c:v>
                </c:pt>
                <c:pt idx="2942">
                  <c:v>37.094140000000039</c:v>
                </c:pt>
                <c:pt idx="2943">
                  <c:v>37.098659999999995</c:v>
                </c:pt>
                <c:pt idx="2944">
                  <c:v>37.125800000000027</c:v>
                </c:pt>
                <c:pt idx="2945">
                  <c:v>37.162440000000004</c:v>
                </c:pt>
                <c:pt idx="2946">
                  <c:v>37.194330000000036</c:v>
                </c:pt>
                <c:pt idx="2947">
                  <c:v>37.222440000000006</c:v>
                </c:pt>
                <c:pt idx="2948">
                  <c:v>37.242670000000032</c:v>
                </c:pt>
                <c:pt idx="2949">
                  <c:v>37.26373000000001</c:v>
                </c:pt>
                <c:pt idx="2950">
                  <c:v>37.288900000000012</c:v>
                </c:pt>
                <c:pt idx="2951">
                  <c:v>37.316300000000012</c:v>
                </c:pt>
                <c:pt idx="2952">
                  <c:v>37.33540000000005</c:v>
                </c:pt>
                <c:pt idx="2953">
                  <c:v>37.356200000000001</c:v>
                </c:pt>
                <c:pt idx="2954">
                  <c:v>37.335200000000043</c:v>
                </c:pt>
                <c:pt idx="2955">
                  <c:v>37.232700000000023</c:v>
                </c:pt>
                <c:pt idx="2956">
                  <c:v>37.051170000000013</c:v>
                </c:pt>
                <c:pt idx="2957">
                  <c:v>36.859370000000013</c:v>
                </c:pt>
                <c:pt idx="2958">
                  <c:v>36.752040000000022</c:v>
                </c:pt>
                <c:pt idx="2959">
                  <c:v>36.714530000000025</c:v>
                </c:pt>
                <c:pt idx="2960">
                  <c:v>36.736100000000022</c:v>
                </c:pt>
                <c:pt idx="2961">
                  <c:v>36.770039999999995</c:v>
                </c:pt>
                <c:pt idx="2962">
                  <c:v>36.812160000000006</c:v>
                </c:pt>
                <c:pt idx="2963">
                  <c:v>36.858900000000006</c:v>
                </c:pt>
                <c:pt idx="2964">
                  <c:v>36.890070000000037</c:v>
                </c:pt>
                <c:pt idx="2965">
                  <c:v>36.900900000000036</c:v>
                </c:pt>
                <c:pt idx="2966">
                  <c:v>36.89196000000004</c:v>
                </c:pt>
                <c:pt idx="2967">
                  <c:v>36.855770000000007</c:v>
                </c:pt>
                <c:pt idx="2968">
                  <c:v>36.789150000000006</c:v>
                </c:pt>
                <c:pt idx="2969">
                  <c:v>36.737050000000011</c:v>
                </c:pt>
                <c:pt idx="2970">
                  <c:v>36.742180000000019</c:v>
                </c:pt>
                <c:pt idx="2971">
                  <c:v>36.809300000000007</c:v>
                </c:pt>
                <c:pt idx="2972">
                  <c:v>36.894949999999994</c:v>
                </c:pt>
                <c:pt idx="2973">
                  <c:v>36.91500000000002</c:v>
                </c:pt>
                <c:pt idx="2974">
                  <c:v>36.867760000000033</c:v>
                </c:pt>
                <c:pt idx="2975">
                  <c:v>36.789060000000006</c:v>
                </c:pt>
                <c:pt idx="2976">
                  <c:v>36.707760000000007</c:v>
                </c:pt>
                <c:pt idx="2977">
                  <c:v>36.61850000000004</c:v>
                </c:pt>
                <c:pt idx="2978">
                  <c:v>36.561270000000036</c:v>
                </c:pt>
                <c:pt idx="2979">
                  <c:v>36.571950000000015</c:v>
                </c:pt>
                <c:pt idx="2980">
                  <c:v>36.660120000000006</c:v>
                </c:pt>
                <c:pt idx="2981">
                  <c:v>36.787620000000004</c:v>
                </c:pt>
                <c:pt idx="2982">
                  <c:v>36.871270000000038</c:v>
                </c:pt>
                <c:pt idx="2983">
                  <c:v>36.903830000000028</c:v>
                </c:pt>
                <c:pt idx="2984">
                  <c:v>36.921840000000032</c:v>
                </c:pt>
                <c:pt idx="2985">
                  <c:v>36.950070000000039</c:v>
                </c:pt>
                <c:pt idx="2986">
                  <c:v>36.991480000000024</c:v>
                </c:pt>
                <c:pt idx="2987">
                  <c:v>37.050070000000005</c:v>
                </c:pt>
                <c:pt idx="2988">
                  <c:v>37.14443</c:v>
                </c:pt>
                <c:pt idx="2989">
                  <c:v>37.274870000000021</c:v>
                </c:pt>
                <c:pt idx="2990">
                  <c:v>37.425200000000018</c:v>
                </c:pt>
                <c:pt idx="2991">
                  <c:v>37.578520000000026</c:v>
                </c:pt>
                <c:pt idx="2992">
                  <c:v>37.73702000000003</c:v>
                </c:pt>
                <c:pt idx="2993">
                  <c:v>37.871800000000007</c:v>
                </c:pt>
                <c:pt idx="2994">
                  <c:v>37.911000000000001</c:v>
                </c:pt>
                <c:pt idx="2995">
                  <c:v>37.866780000000006</c:v>
                </c:pt>
                <c:pt idx="2996">
                  <c:v>37.786580000000015</c:v>
                </c:pt>
                <c:pt idx="2997">
                  <c:v>37.72240000000005</c:v>
                </c:pt>
                <c:pt idx="2998">
                  <c:v>37.669849999999997</c:v>
                </c:pt>
                <c:pt idx="2999">
                  <c:v>37.636770000000013</c:v>
                </c:pt>
                <c:pt idx="3000">
                  <c:v>37.633230000000026</c:v>
                </c:pt>
                <c:pt idx="3001">
                  <c:v>37.66885000000002</c:v>
                </c:pt>
                <c:pt idx="3002">
                  <c:v>37.720540000000028</c:v>
                </c:pt>
                <c:pt idx="3003">
                  <c:v>37.752859999999998</c:v>
                </c:pt>
                <c:pt idx="3004">
                  <c:v>37.762570000000039</c:v>
                </c:pt>
                <c:pt idx="3005">
                  <c:v>37.764670000000024</c:v>
                </c:pt>
                <c:pt idx="3006">
                  <c:v>37.785300000000007</c:v>
                </c:pt>
                <c:pt idx="3007">
                  <c:v>37.824370000000044</c:v>
                </c:pt>
                <c:pt idx="3008">
                  <c:v>37.880899999999997</c:v>
                </c:pt>
                <c:pt idx="3009">
                  <c:v>37.952800000000025</c:v>
                </c:pt>
                <c:pt idx="3010">
                  <c:v>38.036770000000047</c:v>
                </c:pt>
                <c:pt idx="3011">
                  <c:v>38.117200000000025</c:v>
                </c:pt>
                <c:pt idx="3012">
                  <c:v>38.137260000000026</c:v>
                </c:pt>
                <c:pt idx="3013">
                  <c:v>38.095730000000003</c:v>
                </c:pt>
                <c:pt idx="3014">
                  <c:v>38.032530000000008</c:v>
                </c:pt>
                <c:pt idx="3015">
                  <c:v>37.972860000000026</c:v>
                </c:pt>
                <c:pt idx="3016">
                  <c:v>37.914800000000014</c:v>
                </c:pt>
                <c:pt idx="3017">
                  <c:v>37.874720000000025</c:v>
                </c:pt>
                <c:pt idx="3018">
                  <c:v>37.880730000000028</c:v>
                </c:pt>
                <c:pt idx="3019">
                  <c:v>37.936030000000017</c:v>
                </c:pt>
                <c:pt idx="3020">
                  <c:v>38.031060000000025</c:v>
                </c:pt>
                <c:pt idx="3021">
                  <c:v>38.15518000000003</c:v>
                </c:pt>
                <c:pt idx="3022">
                  <c:v>38.309470000000033</c:v>
                </c:pt>
                <c:pt idx="3023">
                  <c:v>38.481400000000008</c:v>
                </c:pt>
                <c:pt idx="3024">
                  <c:v>38.640039999999999</c:v>
                </c:pt>
                <c:pt idx="3025">
                  <c:v>38.792079999999999</c:v>
                </c:pt>
                <c:pt idx="3026">
                  <c:v>38.938130000000001</c:v>
                </c:pt>
                <c:pt idx="3027">
                  <c:v>39.072100000000034</c:v>
                </c:pt>
                <c:pt idx="3028">
                  <c:v>39.191800000000001</c:v>
                </c:pt>
                <c:pt idx="3029">
                  <c:v>39.299620000000004</c:v>
                </c:pt>
                <c:pt idx="3030">
                  <c:v>39.393000000000029</c:v>
                </c:pt>
                <c:pt idx="3031">
                  <c:v>39.468700000000013</c:v>
                </c:pt>
                <c:pt idx="3032">
                  <c:v>39.525840000000017</c:v>
                </c:pt>
                <c:pt idx="3033">
                  <c:v>39.554100000000005</c:v>
                </c:pt>
                <c:pt idx="3034">
                  <c:v>39.558770000000038</c:v>
                </c:pt>
                <c:pt idx="3035">
                  <c:v>39.541930000000036</c:v>
                </c:pt>
                <c:pt idx="3036">
                  <c:v>39.513670000000047</c:v>
                </c:pt>
                <c:pt idx="3037">
                  <c:v>39.479700000000037</c:v>
                </c:pt>
                <c:pt idx="3038">
                  <c:v>39.435420000000022</c:v>
                </c:pt>
                <c:pt idx="3039">
                  <c:v>39.378780000000006</c:v>
                </c:pt>
                <c:pt idx="3040">
                  <c:v>39.307980000000043</c:v>
                </c:pt>
                <c:pt idx="3041">
                  <c:v>39.229970000000037</c:v>
                </c:pt>
                <c:pt idx="3042">
                  <c:v>39.134100000000046</c:v>
                </c:pt>
                <c:pt idx="3043">
                  <c:v>39.024040000000014</c:v>
                </c:pt>
                <c:pt idx="3044">
                  <c:v>38.898740000000032</c:v>
                </c:pt>
                <c:pt idx="3045">
                  <c:v>38.754400000000032</c:v>
                </c:pt>
                <c:pt idx="3046">
                  <c:v>38.59110000000004</c:v>
                </c:pt>
                <c:pt idx="3047">
                  <c:v>38.410640000000001</c:v>
                </c:pt>
                <c:pt idx="3048">
                  <c:v>38.201999999999998</c:v>
                </c:pt>
                <c:pt idx="3049">
                  <c:v>37.9649</c:v>
                </c:pt>
                <c:pt idx="3050">
                  <c:v>37.709040000000016</c:v>
                </c:pt>
                <c:pt idx="3051">
                  <c:v>37.446280000000002</c:v>
                </c:pt>
                <c:pt idx="3052">
                  <c:v>37.17410000000001</c:v>
                </c:pt>
                <c:pt idx="3053">
                  <c:v>36.908380000000022</c:v>
                </c:pt>
                <c:pt idx="3054">
                  <c:v>36.673640000000034</c:v>
                </c:pt>
                <c:pt idx="3055">
                  <c:v>36.464350000000024</c:v>
                </c:pt>
                <c:pt idx="3056">
                  <c:v>36.311730000000011</c:v>
                </c:pt>
                <c:pt idx="3057">
                  <c:v>36.238150000000019</c:v>
                </c:pt>
                <c:pt idx="3058">
                  <c:v>36.247580000000028</c:v>
                </c:pt>
                <c:pt idx="3059">
                  <c:v>36.337640000000022</c:v>
                </c:pt>
                <c:pt idx="3060">
                  <c:v>36.494400000000041</c:v>
                </c:pt>
                <c:pt idx="3061">
                  <c:v>36.710660000000018</c:v>
                </c:pt>
                <c:pt idx="3062">
                  <c:v>36.966460000000041</c:v>
                </c:pt>
                <c:pt idx="3063">
                  <c:v>37.232050000000015</c:v>
                </c:pt>
                <c:pt idx="3064">
                  <c:v>37.505820000000028</c:v>
                </c:pt>
                <c:pt idx="3065">
                  <c:v>37.773800000000051</c:v>
                </c:pt>
                <c:pt idx="3066">
                  <c:v>38.015039999999999</c:v>
                </c:pt>
                <c:pt idx="3067">
                  <c:v>38.229640000000018</c:v>
                </c:pt>
                <c:pt idx="3068">
                  <c:v>38.414150000000006</c:v>
                </c:pt>
                <c:pt idx="3069">
                  <c:v>38.567650000000015</c:v>
                </c:pt>
                <c:pt idx="3070">
                  <c:v>38.692560000000014</c:v>
                </c:pt>
                <c:pt idx="3071">
                  <c:v>38.795980000000043</c:v>
                </c:pt>
                <c:pt idx="3072">
                  <c:v>38.884820000000047</c:v>
                </c:pt>
                <c:pt idx="3073">
                  <c:v>38.967340000000036</c:v>
                </c:pt>
                <c:pt idx="3074">
                  <c:v>39.041899999999998</c:v>
                </c:pt>
                <c:pt idx="3075">
                  <c:v>39.117819999999995</c:v>
                </c:pt>
                <c:pt idx="3076">
                  <c:v>39.196680000000015</c:v>
                </c:pt>
                <c:pt idx="3077">
                  <c:v>39.278900000000021</c:v>
                </c:pt>
                <c:pt idx="3078">
                  <c:v>39.373250000000041</c:v>
                </c:pt>
                <c:pt idx="3079">
                  <c:v>39.47950000000003</c:v>
                </c:pt>
                <c:pt idx="3080">
                  <c:v>39.58743000000004</c:v>
                </c:pt>
                <c:pt idx="3081">
                  <c:v>39.668360000000007</c:v>
                </c:pt>
                <c:pt idx="3082">
                  <c:v>39.697660000000042</c:v>
                </c:pt>
                <c:pt idx="3083">
                  <c:v>39.692650000000015</c:v>
                </c:pt>
                <c:pt idx="3084">
                  <c:v>39.671559999999999</c:v>
                </c:pt>
                <c:pt idx="3085">
                  <c:v>39.633780000000002</c:v>
                </c:pt>
                <c:pt idx="3086">
                  <c:v>39.580600000000004</c:v>
                </c:pt>
                <c:pt idx="3087">
                  <c:v>39.519460000000038</c:v>
                </c:pt>
                <c:pt idx="3088">
                  <c:v>39.449550000000045</c:v>
                </c:pt>
                <c:pt idx="3089">
                  <c:v>39.375240000000019</c:v>
                </c:pt>
                <c:pt idx="3090">
                  <c:v>39.298100000000034</c:v>
                </c:pt>
                <c:pt idx="3091">
                  <c:v>39.217980000000011</c:v>
                </c:pt>
                <c:pt idx="3092">
                  <c:v>39.141230000000007</c:v>
                </c:pt>
                <c:pt idx="3093">
                  <c:v>39.070550000000026</c:v>
                </c:pt>
                <c:pt idx="3094">
                  <c:v>39.006130000000041</c:v>
                </c:pt>
                <c:pt idx="3095">
                  <c:v>38.948880000000031</c:v>
                </c:pt>
                <c:pt idx="3096">
                  <c:v>38.902500000000032</c:v>
                </c:pt>
                <c:pt idx="3097">
                  <c:v>38.86614000000003</c:v>
                </c:pt>
                <c:pt idx="3098">
                  <c:v>38.843770000000006</c:v>
                </c:pt>
                <c:pt idx="3099">
                  <c:v>38.840400000000045</c:v>
                </c:pt>
                <c:pt idx="3100">
                  <c:v>38.85650000000004</c:v>
                </c:pt>
                <c:pt idx="3101">
                  <c:v>38.88223000000005</c:v>
                </c:pt>
                <c:pt idx="3102">
                  <c:v>38.896940000000029</c:v>
                </c:pt>
                <c:pt idx="3103">
                  <c:v>38.85372000000001</c:v>
                </c:pt>
                <c:pt idx="3104">
                  <c:v>38.713200000000029</c:v>
                </c:pt>
                <c:pt idx="3105">
                  <c:v>38.52624000000003</c:v>
                </c:pt>
                <c:pt idx="3106">
                  <c:v>38.307700000000011</c:v>
                </c:pt>
                <c:pt idx="3107">
                  <c:v>38.060879999999997</c:v>
                </c:pt>
                <c:pt idx="3108">
                  <c:v>37.795299999999997</c:v>
                </c:pt>
                <c:pt idx="3109">
                  <c:v>37.511740000000032</c:v>
                </c:pt>
                <c:pt idx="3110">
                  <c:v>37.21750000000003</c:v>
                </c:pt>
                <c:pt idx="3111">
                  <c:v>36.919820000000016</c:v>
                </c:pt>
                <c:pt idx="3112">
                  <c:v>36.616630000000043</c:v>
                </c:pt>
                <c:pt idx="3113">
                  <c:v>36.334400000000016</c:v>
                </c:pt>
                <c:pt idx="3114">
                  <c:v>36.097440000000006</c:v>
                </c:pt>
                <c:pt idx="3115">
                  <c:v>35.903040000000033</c:v>
                </c:pt>
                <c:pt idx="3116">
                  <c:v>35.74920000000003</c:v>
                </c:pt>
                <c:pt idx="3117">
                  <c:v>35.626760000000047</c:v>
                </c:pt>
                <c:pt idx="3118">
                  <c:v>35.536280000000033</c:v>
                </c:pt>
                <c:pt idx="3119">
                  <c:v>35.463530000000048</c:v>
                </c:pt>
                <c:pt idx="3120">
                  <c:v>35.388450000000034</c:v>
                </c:pt>
                <c:pt idx="3121">
                  <c:v>35.313840000000027</c:v>
                </c:pt>
                <c:pt idx="3122">
                  <c:v>35.240530000000035</c:v>
                </c:pt>
                <c:pt idx="3123">
                  <c:v>35.160940000000039</c:v>
                </c:pt>
                <c:pt idx="3124">
                  <c:v>35.084440000000029</c:v>
                </c:pt>
                <c:pt idx="3125">
                  <c:v>35.012720000000002</c:v>
                </c:pt>
                <c:pt idx="3126">
                  <c:v>34.931360000000041</c:v>
                </c:pt>
                <c:pt idx="3127">
                  <c:v>34.89590000000004</c:v>
                </c:pt>
                <c:pt idx="3128">
                  <c:v>34.964200000000005</c:v>
                </c:pt>
                <c:pt idx="3129">
                  <c:v>35.054560000000038</c:v>
                </c:pt>
                <c:pt idx="3130">
                  <c:v>35.152829999999994</c:v>
                </c:pt>
                <c:pt idx="3131">
                  <c:v>35.256280000000004</c:v>
                </c:pt>
                <c:pt idx="3132">
                  <c:v>35.339800000000025</c:v>
                </c:pt>
                <c:pt idx="3133">
                  <c:v>35.394560000000013</c:v>
                </c:pt>
                <c:pt idx="3134">
                  <c:v>35.436300000000017</c:v>
                </c:pt>
                <c:pt idx="3135">
                  <c:v>35.484860000000026</c:v>
                </c:pt>
                <c:pt idx="3136">
                  <c:v>35.537900000000036</c:v>
                </c:pt>
                <c:pt idx="3137">
                  <c:v>35.581380000000024</c:v>
                </c:pt>
                <c:pt idx="3138">
                  <c:v>35.578970000000027</c:v>
                </c:pt>
                <c:pt idx="3139">
                  <c:v>35.537680000000023</c:v>
                </c:pt>
                <c:pt idx="3140">
                  <c:v>35.468350000000044</c:v>
                </c:pt>
                <c:pt idx="3141">
                  <c:v>35.38488000000001</c:v>
                </c:pt>
                <c:pt idx="3142">
                  <c:v>35.285730000000001</c:v>
                </c:pt>
                <c:pt idx="3143">
                  <c:v>35.19177000000002</c:v>
                </c:pt>
                <c:pt idx="3144">
                  <c:v>35.12963000000002</c:v>
                </c:pt>
                <c:pt idx="3145">
                  <c:v>35.094930000000033</c:v>
                </c:pt>
                <c:pt idx="3146">
                  <c:v>35.078520000000026</c:v>
                </c:pt>
                <c:pt idx="3147">
                  <c:v>35.055660000000046</c:v>
                </c:pt>
                <c:pt idx="3148">
                  <c:v>35.021100000000047</c:v>
                </c:pt>
                <c:pt idx="3149">
                  <c:v>34.971280000000036</c:v>
                </c:pt>
                <c:pt idx="3150">
                  <c:v>34.899620000000027</c:v>
                </c:pt>
                <c:pt idx="3151">
                  <c:v>34.81230000000005</c:v>
                </c:pt>
                <c:pt idx="3152">
                  <c:v>34.699700000000007</c:v>
                </c:pt>
                <c:pt idx="3153">
                  <c:v>34.550350000000037</c:v>
                </c:pt>
                <c:pt idx="3154">
                  <c:v>34.363520000000051</c:v>
                </c:pt>
                <c:pt idx="3155">
                  <c:v>34.162000000000035</c:v>
                </c:pt>
                <c:pt idx="3156">
                  <c:v>33.980550000000051</c:v>
                </c:pt>
                <c:pt idx="3157">
                  <c:v>33.815899999999999</c:v>
                </c:pt>
                <c:pt idx="3158">
                  <c:v>33.655940000000044</c:v>
                </c:pt>
                <c:pt idx="3159">
                  <c:v>33.484920000000045</c:v>
                </c:pt>
                <c:pt idx="3160">
                  <c:v>33.301720000000046</c:v>
                </c:pt>
                <c:pt idx="3161">
                  <c:v>33.121270000000038</c:v>
                </c:pt>
                <c:pt idx="3162">
                  <c:v>32.95455000000004</c:v>
                </c:pt>
                <c:pt idx="3163">
                  <c:v>32.799770000000024</c:v>
                </c:pt>
                <c:pt idx="3164">
                  <c:v>32.657280000000014</c:v>
                </c:pt>
                <c:pt idx="3165">
                  <c:v>32.522120000000029</c:v>
                </c:pt>
                <c:pt idx="3166">
                  <c:v>32.395800000000008</c:v>
                </c:pt>
                <c:pt idx="3167">
                  <c:v>32.267500000000041</c:v>
                </c:pt>
                <c:pt idx="3168">
                  <c:v>32.139700000000005</c:v>
                </c:pt>
                <c:pt idx="3169">
                  <c:v>32.012780000000021</c:v>
                </c:pt>
                <c:pt idx="3170">
                  <c:v>31.87954000000002</c:v>
                </c:pt>
                <c:pt idx="3171">
                  <c:v>31.748100000000022</c:v>
                </c:pt>
                <c:pt idx="3172">
                  <c:v>31.614800000000002</c:v>
                </c:pt>
                <c:pt idx="3173">
                  <c:v>31.489770000000021</c:v>
                </c:pt>
                <c:pt idx="3174">
                  <c:v>31.392020000000002</c:v>
                </c:pt>
                <c:pt idx="3175">
                  <c:v>31.321650000000034</c:v>
                </c:pt>
                <c:pt idx="3176">
                  <c:v>31.256619999999998</c:v>
                </c:pt>
                <c:pt idx="3177">
                  <c:v>31.16885000000002</c:v>
                </c:pt>
                <c:pt idx="3178">
                  <c:v>31.058280000000025</c:v>
                </c:pt>
                <c:pt idx="3179">
                  <c:v>30.937430000000006</c:v>
                </c:pt>
                <c:pt idx="3180">
                  <c:v>30.806880000000035</c:v>
                </c:pt>
                <c:pt idx="3181">
                  <c:v>30.669600000000003</c:v>
                </c:pt>
                <c:pt idx="3182">
                  <c:v>30.529800000000023</c:v>
                </c:pt>
                <c:pt idx="3183">
                  <c:v>30.398700000000019</c:v>
                </c:pt>
                <c:pt idx="3184">
                  <c:v>30.279080000000022</c:v>
                </c:pt>
                <c:pt idx="3185">
                  <c:v>30.164500000000032</c:v>
                </c:pt>
                <c:pt idx="3186">
                  <c:v>30.073880000000031</c:v>
                </c:pt>
                <c:pt idx="3187">
                  <c:v>29.998960000000011</c:v>
                </c:pt>
                <c:pt idx="3188">
                  <c:v>29.953599999999994</c:v>
                </c:pt>
                <c:pt idx="3189">
                  <c:v>29.981899999999996</c:v>
                </c:pt>
                <c:pt idx="3190">
                  <c:v>30.071470000000033</c:v>
                </c:pt>
                <c:pt idx="3191">
                  <c:v>30.198140000000024</c:v>
                </c:pt>
                <c:pt idx="3192">
                  <c:v>30.281920000000014</c:v>
                </c:pt>
                <c:pt idx="3193">
                  <c:v>30.318020000000047</c:v>
                </c:pt>
                <c:pt idx="3194">
                  <c:v>30.33322000000004</c:v>
                </c:pt>
                <c:pt idx="3195">
                  <c:v>30.331380000000024</c:v>
                </c:pt>
                <c:pt idx="3196">
                  <c:v>30.317900000000009</c:v>
                </c:pt>
                <c:pt idx="3197">
                  <c:v>30.275630000000035</c:v>
                </c:pt>
                <c:pt idx="3198">
                  <c:v>30.18870000000004</c:v>
                </c:pt>
                <c:pt idx="3199">
                  <c:v>30.055229999999995</c:v>
                </c:pt>
                <c:pt idx="3200">
                  <c:v>29.892400000000009</c:v>
                </c:pt>
                <c:pt idx="3201">
                  <c:v>29.783380000000022</c:v>
                </c:pt>
                <c:pt idx="3202">
                  <c:v>29.740600000000029</c:v>
                </c:pt>
                <c:pt idx="3203">
                  <c:v>29.740870000000029</c:v>
                </c:pt>
                <c:pt idx="3204">
                  <c:v>29.722680000000025</c:v>
                </c:pt>
                <c:pt idx="3205">
                  <c:v>29.676100000000019</c:v>
                </c:pt>
                <c:pt idx="3206">
                  <c:v>29.634730000000047</c:v>
                </c:pt>
                <c:pt idx="3207">
                  <c:v>29.59838000000002</c:v>
                </c:pt>
                <c:pt idx="3208">
                  <c:v>29.567679999999996</c:v>
                </c:pt>
                <c:pt idx="3209">
                  <c:v>29.542540000000031</c:v>
                </c:pt>
                <c:pt idx="3210">
                  <c:v>29.521479999999997</c:v>
                </c:pt>
                <c:pt idx="3211">
                  <c:v>29.507900000000006</c:v>
                </c:pt>
                <c:pt idx="3212">
                  <c:v>29.47634000000005</c:v>
                </c:pt>
                <c:pt idx="3213">
                  <c:v>29.410600000000045</c:v>
                </c:pt>
                <c:pt idx="3214">
                  <c:v>29.314320000000009</c:v>
                </c:pt>
                <c:pt idx="3215">
                  <c:v>29.147940000000006</c:v>
                </c:pt>
                <c:pt idx="3216">
                  <c:v>28.899130000000014</c:v>
                </c:pt>
                <c:pt idx="3217">
                  <c:v>28.560800000000029</c:v>
                </c:pt>
                <c:pt idx="3218">
                  <c:v>28.199900000000014</c:v>
                </c:pt>
                <c:pt idx="3219">
                  <c:v>27.915520000000015</c:v>
                </c:pt>
                <c:pt idx="3220">
                  <c:v>27.700220000000002</c:v>
                </c:pt>
                <c:pt idx="3221">
                  <c:v>27.54418000000004</c:v>
                </c:pt>
                <c:pt idx="3222">
                  <c:v>27.430840000000046</c:v>
                </c:pt>
                <c:pt idx="3223">
                  <c:v>27.368250000000046</c:v>
                </c:pt>
                <c:pt idx="3224">
                  <c:v>27.277950000000033</c:v>
                </c:pt>
                <c:pt idx="3225">
                  <c:v>27.061300000000017</c:v>
                </c:pt>
                <c:pt idx="3226">
                  <c:v>26.716550000000041</c:v>
                </c:pt>
                <c:pt idx="3227">
                  <c:v>26.317000000000007</c:v>
                </c:pt>
                <c:pt idx="3228">
                  <c:v>25.929830000000038</c:v>
                </c:pt>
                <c:pt idx="3229">
                  <c:v>25.558130000000006</c:v>
                </c:pt>
                <c:pt idx="3230">
                  <c:v>25.191800000000001</c:v>
                </c:pt>
                <c:pt idx="3231">
                  <c:v>24.862000000000023</c:v>
                </c:pt>
                <c:pt idx="3232">
                  <c:v>24.562250000000006</c:v>
                </c:pt>
                <c:pt idx="3233">
                  <c:v>24.28000000000003</c:v>
                </c:pt>
                <c:pt idx="3234">
                  <c:v>23.990139999999997</c:v>
                </c:pt>
                <c:pt idx="3235">
                  <c:v>23.697960000000023</c:v>
                </c:pt>
                <c:pt idx="3236">
                  <c:v>23.395260000000007</c:v>
                </c:pt>
                <c:pt idx="3237">
                  <c:v>23.078850000000045</c:v>
                </c:pt>
                <c:pt idx="3238">
                  <c:v>22.739040000000045</c:v>
                </c:pt>
                <c:pt idx="3239">
                  <c:v>22.451040000000035</c:v>
                </c:pt>
                <c:pt idx="3240">
                  <c:v>22.295700000000011</c:v>
                </c:pt>
                <c:pt idx="3241">
                  <c:v>22.282860000000028</c:v>
                </c:pt>
                <c:pt idx="3242">
                  <c:v>22.360740000000021</c:v>
                </c:pt>
                <c:pt idx="3243">
                  <c:v>22.392420000000016</c:v>
                </c:pt>
                <c:pt idx="3244">
                  <c:v>22.379999999999995</c:v>
                </c:pt>
                <c:pt idx="3245">
                  <c:v>22.329430000000002</c:v>
                </c:pt>
                <c:pt idx="3246">
                  <c:v>22.221920000000011</c:v>
                </c:pt>
                <c:pt idx="3247">
                  <c:v>22.048900000000003</c:v>
                </c:pt>
                <c:pt idx="3248">
                  <c:v>21.893430000000023</c:v>
                </c:pt>
                <c:pt idx="3249">
                  <c:v>21.811180000000036</c:v>
                </c:pt>
                <c:pt idx="3250">
                  <c:v>21.811400000000049</c:v>
                </c:pt>
                <c:pt idx="3251">
                  <c:v>21.85677000000004</c:v>
                </c:pt>
                <c:pt idx="3252">
                  <c:v>21.886400000000037</c:v>
                </c:pt>
                <c:pt idx="3253">
                  <c:v>21.89285000000001</c:v>
                </c:pt>
                <c:pt idx="3254">
                  <c:v>21.915920000000028</c:v>
                </c:pt>
                <c:pt idx="3255">
                  <c:v>21.967030000000022</c:v>
                </c:pt>
                <c:pt idx="3256">
                  <c:v>22.04803000000004</c:v>
                </c:pt>
                <c:pt idx="3257">
                  <c:v>22.163080000000036</c:v>
                </c:pt>
                <c:pt idx="3258">
                  <c:v>22.308220000000006</c:v>
                </c:pt>
                <c:pt idx="3259">
                  <c:v>22.484200000000044</c:v>
                </c:pt>
                <c:pt idx="3260">
                  <c:v>22.681500000000028</c:v>
                </c:pt>
                <c:pt idx="3261">
                  <c:v>22.870840000000044</c:v>
                </c:pt>
                <c:pt idx="3262">
                  <c:v>23.05600000000004</c:v>
                </c:pt>
                <c:pt idx="3263">
                  <c:v>23.22222000000005</c:v>
                </c:pt>
                <c:pt idx="3264">
                  <c:v>23.327629999999999</c:v>
                </c:pt>
                <c:pt idx="3265">
                  <c:v>23.376900000000035</c:v>
                </c:pt>
                <c:pt idx="3266">
                  <c:v>23.404570000000035</c:v>
                </c:pt>
                <c:pt idx="3267">
                  <c:v>23.454600000000028</c:v>
                </c:pt>
                <c:pt idx="3268">
                  <c:v>23.530660000000012</c:v>
                </c:pt>
                <c:pt idx="3269">
                  <c:v>23.629080000000044</c:v>
                </c:pt>
                <c:pt idx="3270">
                  <c:v>23.734640000000013</c:v>
                </c:pt>
                <c:pt idx="3271">
                  <c:v>23.857700000000023</c:v>
                </c:pt>
                <c:pt idx="3272">
                  <c:v>23.969960000000015</c:v>
                </c:pt>
                <c:pt idx="3273">
                  <c:v>24.032980000000009</c:v>
                </c:pt>
                <c:pt idx="3274">
                  <c:v>24.051300000000026</c:v>
                </c:pt>
                <c:pt idx="3275">
                  <c:v>24.055499999999995</c:v>
                </c:pt>
                <c:pt idx="3276">
                  <c:v>24.068540000000041</c:v>
                </c:pt>
                <c:pt idx="3277">
                  <c:v>24.100430000000017</c:v>
                </c:pt>
                <c:pt idx="3278">
                  <c:v>24.120000000000005</c:v>
                </c:pt>
                <c:pt idx="3279">
                  <c:v>24.102100000000007</c:v>
                </c:pt>
                <c:pt idx="3280">
                  <c:v>24.042300000000012</c:v>
                </c:pt>
                <c:pt idx="3281">
                  <c:v>23.960530000000006</c:v>
                </c:pt>
                <c:pt idx="3282">
                  <c:v>23.864250000000027</c:v>
                </c:pt>
                <c:pt idx="3283">
                  <c:v>23.755670000000009</c:v>
                </c:pt>
                <c:pt idx="3284">
                  <c:v>23.651540000000011</c:v>
                </c:pt>
                <c:pt idx="3285">
                  <c:v>23.595120000000009</c:v>
                </c:pt>
                <c:pt idx="3286">
                  <c:v>23.588200000000029</c:v>
                </c:pt>
                <c:pt idx="3287">
                  <c:v>23.629500000000007</c:v>
                </c:pt>
                <c:pt idx="3288">
                  <c:v>23.722280000000012</c:v>
                </c:pt>
                <c:pt idx="3289">
                  <c:v>23.86712</c:v>
                </c:pt>
                <c:pt idx="3290">
                  <c:v>24.02624000000003</c:v>
                </c:pt>
                <c:pt idx="3291">
                  <c:v>24.117240000000038</c:v>
                </c:pt>
                <c:pt idx="3292">
                  <c:v>24.142359999999996</c:v>
                </c:pt>
                <c:pt idx="3293">
                  <c:v>24.144370000000038</c:v>
                </c:pt>
                <c:pt idx="3294">
                  <c:v>24.186030000000017</c:v>
                </c:pt>
                <c:pt idx="3295">
                  <c:v>24.261220000000037</c:v>
                </c:pt>
                <c:pt idx="3296">
                  <c:v>24.394159999999999</c:v>
                </c:pt>
                <c:pt idx="3297">
                  <c:v>24.608500000000049</c:v>
                </c:pt>
                <c:pt idx="3298">
                  <c:v>24.90002000000004</c:v>
                </c:pt>
                <c:pt idx="3299">
                  <c:v>25.250900000000001</c:v>
                </c:pt>
                <c:pt idx="3300">
                  <c:v>25.614220000000046</c:v>
                </c:pt>
                <c:pt idx="3301">
                  <c:v>25.978200000000015</c:v>
                </c:pt>
                <c:pt idx="3302">
                  <c:v>26.342520000000036</c:v>
                </c:pt>
                <c:pt idx="3303">
                  <c:v>26.673820000000035</c:v>
                </c:pt>
                <c:pt idx="3304">
                  <c:v>26.975580000000036</c:v>
                </c:pt>
                <c:pt idx="3305">
                  <c:v>27.255899999999997</c:v>
                </c:pt>
                <c:pt idx="3306">
                  <c:v>27.558600000000013</c:v>
                </c:pt>
                <c:pt idx="3307">
                  <c:v>27.881340000000023</c:v>
                </c:pt>
                <c:pt idx="3308">
                  <c:v>28.206050000000005</c:v>
                </c:pt>
                <c:pt idx="3309">
                  <c:v>28.487660000000005</c:v>
                </c:pt>
                <c:pt idx="3310">
                  <c:v>28.722800000000007</c:v>
                </c:pt>
                <c:pt idx="3311">
                  <c:v>28.924500000000023</c:v>
                </c:pt>
                <c:pt idx="3312">
                  <c:v>29.11456000000004</c:v>
                </c:pt>
                <c:pt idx="3313">
                  <c:v>29.304500000000019</c:v>
                </c:pt>
                <c:pt idx="3314">
                  <c:v>29.486440000000016</c:v>
                </c:pt>
                <c:pt idx="3315">
                  <c:v>29.672850000000039</c:v>
                </c:pt>
                <c:pt idx="3316">
                  <c:v>29.862660000000005</c:v>
                </c:pt>
                <c:pt idx="3317">
                  <c:v>30.040340000000015</c:v>
                </c:pt>
                <c:pt idx="3318">
                  <c:v>30.143400000000042</c:v>
                </c:pt>
                <c:pt idx="3319">
                  <c:v>30.215260000000001</c:v>
                </c:pt>
                <c:pt idx="3320">
                  <c:v>30.250020000000006</c:v>
                </c:pt>
                <c:pt idx="3321">
                  <c:v>30.258870000000002</c:v>
                </c:pt>
                <c:pt idx="3322">
                  <c:v>30.240350000000035</c:v>
                </c:pt>
                <c:pt idx="3323">
                  <c:v>30.198419999999999</c:v>
                </c:pt>
                <c:pt idx="3324">
                  <c:v>30.152280000000019</c:v>
                </c:pt>
                <c:pt idx="3325">
                  <c:v>30.101920000000007</c:v>
                </c:pt>
                <c:pt idx="3326">
                  <c:v>30.061800000000005</c:v>
                </c:pt>
                <c:pt idx="3327">
                  <c:v>30.044150000000002</c:v>
                </c:pt>
                <c:pt idx="3328">
                  <c:v>30.042050000000017</c:v>
                </c:pt>
                <c:pt idx="3329">
                  <c:v>30.089930000000038</c:v>
                </c:pt>
                <c:pt idx="3330">
                  <c:v>30.199880000000007</c:v>
                </c:pt>
                <c:pt idx="3331">
                  <c:v>30.373960000000011</c:v>
                </c:pt>
                <c:pt idx="3332">
                  <c:v>30.58480000000003</c:v>
                </c:pt>
                <c:pt idx="3333">
                  <c:v>30.754140000000007</c:v>
                </c:pt>
                <c:pt idx="3334">
                  <c:v>30.879819999999995</c:v>
                </c:pt>
                <c:pt idx="3335">
                  <c:v>30.977779999999996</c:v>
                </c:pt>
                <c:pt idx="3336">
                  <c:v>31.064780000000042</c:v>
                </c:pt>
                <c:pt idx="3337">
                  <c:v>31.14178000000004</c:v>
                </c:pt>
                <c:pt idx="3338">
                  <c:v>31.220300000000009</c:v>
                </c:pt>
                <c:pt idx="3339">
                  <c:v>31.3125</c:v>
                </c:pt>
                <c:pt idx="3340">
                  <c:v>31.419460000000015</c:v>
                </c:pt>
                <c:pt idx="3341">
                  <c:v>31.535670000000039</c:v>
                </c:pt>
                <c:pt idx="3342">
                  <c:v>31.656600000000026</c:v>
                </c:pt>
                <c:pt idx="3343">
                  <c:v>31.782129999999995</c:v>
                </c:pt>
                <c:pt idx="3344">
                  <c:v>31.922780000000046</c:v>
                </c:pt>
                <c:pt idx="3345">
                  <c:v>32.093350000000044</c:v>
                </c:pt>
                <c:pt idx="3346">
                  <c:v>32.29200000000003</c:v>
                </c:pt>
                <c:pt idx="3347">
                  <c:v>32.505100000000027</c:v>
                </c:pt>
                <c:pt idx="3348">
                  <c:v>32.69894000000005</c:v>
                </c:pt>
                <c:pt idx="3349">
                  <c:v>32.866020000000049</c:v>
                </c:pt>
                <c:pt idx="3350">
                  <c:v>33.008720000000039</c:v>
                </c:pt>
                <c:pt idx="3351">
                  <c:v>33.124350000000049</c:v>
                </c:pt>
                <c:pt idx="3352">
                  <c:v>33.218380000000025</c:v>
                </c:pt>
                <c:pt idx="3353">
                  <c:v>33.244130000000041</c:v>
                </c:pt>
                <c:pt idx="3354">
                  <c:v>33.178030000000035</c:v>
                </c:pt>
                <c:pt idx="3355">
                  <c:v>33.019920000000013</c:v>
                </c:pt>
                <c:pt idx="3356">
                  <c:v>32.813000000000045</c:v>
                </c:pt>
                <c:pt idx="3357">
                  <c:v>32.630760000000009</c:v>
                </c:pt>
                <c:pt idx="3358">
                  <c:v>32.466520000000003</c:v>
                </c:pt>
                <c:pt idx="3359">
                  <c:v>32.306669999999997</c:v>
                </c:pt>
                <c:pt idx="3360">
                  <c:v>32.133080000000007</c:v>
                </c:pt>
                <c:pt idx="3361">
                  <c:v>31.945370000000025</c:v>
                </c:pt>
                <c:pt idx="3362">
                  <c:v>31.757380000000012</c:v>
                </c:pt>
                <c:pt idx="3363">
                  <c:v>31.58184</c:v>
                </c:pt>
                <c:pt idx="3364">
                  <c:v>31.418820000000039</c:v>
                </c:pt>
                <c:pt idx="3365">
                  <c:v>31.250330000000019</c:v>
                </c:pt>
                <c:pt idx="3366">
                  <c:v>31.075800000000015</c:v>
                </c:pt>
                <c:pt idx="3367">
                  <c:v>30.894100000000037</c:v>
                </c:pt>
                <c:pt idx="3368">
                  <c:v>30.695830000000001</c:v>
                </c:pt>
                <c:pt idx="3369">
                  <c:v>30.472900000000038</c:v>
                </c:pt>
                <c:pt idx="3370">
                  <c:v>30.226620000000025</c:v>
                </c:pt>
                <c:pt idx="3371">
                  <c:v>29.95675</c:v>
                </c:pt>
                <c:pt idx="3372">
                  <c:v>29.624900000000025</c:v>
                </c:pt>
                <c:pt idx="3373">
                  <c:v>29.294200000000046</c:v>
                </c:pt>
                <c:pt idx="3374">
                  <c:v>28.986000000000047</c:v>
                </c:pt>
                <c:pt idx="3375">
                  <c:v>28.705380000000048</c:v>
                </c:pt>
                <c:pt idx="3376">
                  <c:v>28.457150000000013</c:v>
                </c:pt>
                <c:pt idx="3377">
                  <c:v>28.222070000000031</c:v>
                </c:pt>
                <c:pt idx="3378">
                  <c:v>27.985160000000008</c:v>
                </c:pt>
                <c:pt idx="3379">
                  <c:v>27.741800000000012</c:v>
                </c:pt>
                <c:pt idx="3380">
                  <c:v>27.5077</c:v>
                </c:pt>
                <c:pt idx="3381">
                  <c:v>27.28630000000004</c:v>
                </c:pt>
                <c:pt idx="3382">
                  <c:v>27.079700000000003</c:v>
                </c:pt>
                <c:pt idx="3383">
                  <c:v>26.855580000000032</c:v>
                </c:pt>
                <c:pt idx="3384">
                  <c:v>26.561400000000049</c:v>
                </c:pt>
                <c:pt idx="3385">
                  <c:v>26.193260000000009</c:v>
                </c:pt>
                <c:pt idx="3386">
                  <c:v>25.814480000000003</c:v>
                </c:pt>
                <c:pt idx="3387">
                  <c:v>25.505359999999996</c:v>
                </c:pt>
                <c:pt idx="3388">
                  <c:v>25.254170000000045</c:v>
                </c:pt>
                <c:pt idx="3389">
                  <c:v>25.07770000000005</c:v>
                </c:pt>
                <c:pt idx="3390">
                  <c:v>24.985299999999995</c:v>
                </c:pt>
                <c:pt idx="3391">
                  <c:v>24.979360000000042</c:v>
                </c:pt>
                <c:pt idx="3392">
                  <c:v>25.053980000000024</c:v>
                </c:pt>
                <c:pt idx="3393">
                  <c:v>25.180630000000008</c:v>
                </c:pt>
                <c:pt idx="3394">
                  <c:v>25.356650000000002</c:v>
                </c:pt>
                <c:pt idx="3395">
                  <c:v>25.573239999999998</c:v>
                </c:pt>
                <c:pt idx="3396">
                  <c:v>25.795500000000004</c:v>
                </c:pt>
                <c:pt idx="3397">
                  <c:v>26.029960000000017</c:v>
                </c:pt>
                <c:pt idx="3398">
                  <c:v>26.250120000000038</c:v>
                </c:pt>
                <c:pt idx="3399">
                  <c:v>26.414420000000007</c:v>
                </c:pt>
                <c:pt idx="3400">
                  <c:v>26.523900000000026</c:v>
                </c:pt>
                <c:pt idx="3401">
                  <c:v>26.582700000000045</c:v>
                </c:pt>
                <c:pt idx="3402">
                  <c:v>26.632260000000031</c:v>
                </c:pt>
                <c:pt idx="3403">
                  <c:v>26.670740000000023</c:v>
                </c:pt>
                <c:pt idx="3404">
                  <c:v>26.699300000000051</c:v>
                </c:pt>
                <c:pt idx="3405">
                  <c:v>26.734520000000032</c:v>
                </c:pt>
                <c:pt idx="3406">
                  <c:v>26.776300000000049</c:v>
                </c:pt>
                <c:pt idx="3407">
                  <c:v>26.837670000000003</c:v>
                </c:pt>
                <c:pt idx="3408">
                  <c:v>26.940670000000011</c:v>
                </c:pt>
                <c:pt idx="3409">
                  <c:v>27.092399999999998</c:v>
                </c:pt>
                <c:pt idx="3410">
                  <c:v>27.255880000000047</c:v>
                </c:pt>
                <c:pt idx="3411">
                  <c:v>27.346100000000035</c:v>
                </c:pt>
                <c:pt idx="3412">
                  <c:v>27.366080000000011</c:v>
                </c:pt>
                <c:pt idx="3413">
                  <c:v>27.351620000000025</c:v>
                </c:pt>
                <c:pt idx="3414">
                  <c:v>27.324460000000045</c:v>
                </c:pt>
                <c:pt idx="3415">
                  <c:v>27.280970000000025</c:v>
                </c:pt>
                <c:pt idx="3416">
                  <c:v>27.254330000000039</c:v>
                </c:pt>
                <c:pt idx="3417">
                  <c:v>27.29340000000002</c:v>
                </c:pt>
                <c:pt idx="3418">
                  <c:v>27.407830000000047</c:v>
                </c:pt>
                <c:pt idx="3419">
                  <c:v>27.567499999999995</c:v>
                </c:pt>
                <c:pt idx="3420">
                  <c:v>27.727200000000039</c:v>
                </c:pt>
                <c:pt idx="3421">
                  <c:v>27.885340000000042</c:v>
                </c:pt>
                <c:pt idx="3422">
                  <c:v>28.072350000000029</c:v>
                </c:pt>
                <c:pt idx="3423">
                  <c:v>28.350060000000042</c:v>
                </c:pt>
                <c:pt idx="3424">
                  <c:v>28.718700000000013</c:v>
                </c:pt>
                <c:pt idx="3425">
                  <c:v>29.149069999999995</c:v>
                </c:pt>
                <c:pt idx="3426">
                  <c:v>29.557500000000005</c:v>
                </c:pt>
                <c:pt idx="3427">
                  <c:v>29.949370000000044</c:v>
                </c:pt>
                <c:pt idx="3428">
                  <c:v>30.25305000000003</c:v>
                </c:pt>
                <c:pt idx="3429">
                  <c:v>30.487500000000011</c:v>
                </c:pt>
                <c:pt idx="3430">
                  <c:v>30.685450000000003</c:v>
                </c:pt>
                <c:pt idx="3431">
                  <c:v>30.869070000000022</c:v>
                </c:pt>
                <c:pt idx="3432">
                  <c:v>31.105500000000006</c:v>
                </c:pt>
                <c:pt idx="3433">
                  <c:v>31.407250000000033</c:v>
                </c:pt>
                <c:pt idx="3434">
                  <c:v>31.734670000000051</c:v>
                </c:pt>
                <c:pt idx="3435">
                  <c:v>32.047880000000021</c:v>
                </c:pt>
                <c:pt idx="3436">
                  <c:v>32.344719999999995</c:v>
                </c:pt>
                <c:pt idx="3437">
                  <c:v>32.630120000000034</c:v>
                </c:pt>
                <c:pt idx="3438">
                  <c:v>32.915729999999996</c:v>
                </c:pt>
                <c:pt idx="3439">
                  <c:v>33.202840000000037</c:v>
                </c:pt>
                <c:pt idx="3440">
                  <c:v>33.481440000000021</c:v>
                </c:pt>
                <c:pt idx="3441">
                  <c:v>33.733540000000005</c:v>
                </c:pt>
                <c:pt idx="3442">
                  <c:v>33.954600000000028</c:v>
                </c:pt>
                <c:pt idx="3443">
                  <c:v>34.201900000000023</c:v>
                </c:pt>
                <c:pt idx="3444">
                  <c:v>34.582730000000026</c:v>
                </c:pt>
                <c:pt idx="3445">
                  <c:v>35.037869999999998</c:v>
                </c:pt>
                <c:pt idx="3446">
                  <c:v>35.382930000000044</c:v>
                </c:pt>
                <c:pt idx="3447">
                  <c:v>35.702870000000019</c:v>
                </c:pt>
                <c:pt idx="3448">
                  <c:v>36.023600000000044</c:v>
                </c:pt>
                <c:pt idx="3449">
                  <c:v>36.345030000000008</c:v>
                </c:pt>
                <c:pt idx="3450">
                  <c:v>36.667630000000031</c:v>
                </c:pt>
                <c:pt idx="3451">
                  <c:v>36.989100000000008</c:v>
                </c:pt>
                <c:pt idx="3452">
                  <c:v>37.298100000000034</c:v>
                </c:pt>
                <c:pt idx="3453">
                  <c:v>37.591060000000027</c:v>
                </c:pt>
                <c:pt idx="3454">
                  <c:v>37.868980000000022</c:v>
                </c:pt>
                <c:pt idx="3455">
                  <c:v>38.131370000000004</c:v>
                </c:pt>
                <c:pt idx="3456">
                  <c:v>38.343230000000005</c:v>
                </c:pt>
                <c:pt idx="3457">
                  <c:v>38.504570000000001</c:v>
                </c:pt>
                <c:pt idx="3458">
                  <c:v>38.642449999999997</c:v>
                </c:pt>
                <c:pt idx="3459">
                  <c:v>38.78893000000005</c:v>
                </c:pt>
                <c:pt idx="3460">
                  <c:v>38.953730000000007</c:v>
                </c:pt>
                <c:pt idx="3461">
                  <c:v>39.106740000000002</c:v>
                </c:pt>
                <c:pt idx="3462">
                  <c:v>39.202050000000042</c:v>
                </c:pt>
                <c:pt idx="3463">
                  <c:v>39.242639999999994</c:v>
                </c:pt>
                <c:pt idx="3464">
                  <c:v>39.241540000000043</c:v>
                </c:pt>
                <c:pt idx="3465">
                  <c:v>39.221670000000017</c:v>
                </c:pt>
                <c:pt idx="3466">
                  <c:v>39.181630000000041</c:v>
                </c:pt>
                <c:pt idx="3467">
                  <c:v>39.099850000000004</c:v>
                </c:pt>
                <c:pt idx="3468">
                  <c:v>38.948720000000037</c:v>
                </c:pt>
                <c:pt idx="3469">
                  <c:v>38.798500000000047</c:v>
                </c:pt>
                <c:pt idx="3470">
                  <c:v>38.677639999999997</c:v>
                </c:pt>
                <c:pt idx="3471">
                  <c:v>38.522760000000005</c:v>
                </c:pt>
                <c:pt idx="3472">
                  <c:v>38.334600000000023</c:v>
                </c:pt>
                <c:pt idx="3473">
                  <c:v>38.127920000000017</c:v>
                </c:pt>
                <c:pt idx="3474">
                  <c:v>37.919399999999996</c:v>
                </c:pt>
                <c:pt idx="3475">
                  <c:v>37.705100000000016</c:v>
                </c:pt>
                <c:pt idx="3476">
                  <c:v>37.508780000000002</c:v>
                </c:pt>
                <c:pt idx="3477">
                  <c:v>37.347160000000031</c:v>
                </c:pt>
                <c:pt idx="3478">
                  <c:v>37.219750000000033</c:v>
                </c:pt>
                <c:pt idx="3479">
                  <c:v>37.112000000000023</c:v>
                </c:pt>
                <c:pt idx="3480">
                  <c:v>37.011300000000006</c:v>
                </c:pt>
                <c:pt idx="3481">
                  <c:v>36.92016000000001</c:v>
                </c:pt>
                <c:pt idx="3482">
                  <c:v>36.828880000000026</c:v>
                </c:pt>
                <c:pt idx="3483">
                  <c:v>36.72714000000002</c:v>
                </c:pt>
                <c:pt idx="3484">
                  <c:v>36.610220000000027</c:v>
                </c:pt>
                <c:pt idx="3485">
                  <c:v>36.511070000000018</c:v>
                </c:pt>
                <c:pt idx="3486">
                  <c:v>36.448480000000018</c:v>
                </c:pt>
                <c:pt idx="3487">
                  <c:v>36.419370000000015</c:v>
                </c:pt>
                <c:pt idx="3488">
                  <c:v>36.417930000000013</c:v>
                </c:pt>
                <c:pt idx="3489">
                  <c:v>36.41384000000005</c:v>
                </c:pt>
                <c:pt idx="3490">
                  <c:v>36.409970000000044</c:v>
                </c:pt>
                <c:pt idx="3491">
                  <c:v>36.385370000000023</c:v>
                </c:pt>
                <c:pt idx="3492">
                  <c:v>36.328330000000051</c:v>
                </c:pt>
                <c:pt idx="3493">
                  <c:v>36.237500000000011</c:v>
                </c:pt>
                <c:pt idx="3494">
                  <c:v>36.131130000000041</c:v>
                </c:pt>
                <c:pt idx="3495">
                  <c:v>36.020620000000008</c:v>
                </c:pt>
                <c:pt idx="3496">
                  <c:v>35.904700000000048</c:v>
                </c:pt>
                <c:pt idx="3497">
                  <c:v>35.786069999999995</c:v>
                </c:pt>
                <c:pt idx="3498">
                  <c:v>35.665400000000034</c:v>
                </c:pt>
                <c:pt idx="3499">
                  <c:v>35.543540000000007</c:v>
                </c:pt>
                <c:pt idx="3500">
                  <c:v>35.438559999999995</c:v>
                </c:pt>
                <c:pt idx="3501">
                  <c:v>35.379999999999995</c:v>
                </c:pt>
                <c:pt idx="3502">
                  <c:v>35.371669999999995</c:v>
                </c:pt>
                <c:pt idx="3503">
                  <c:v>35.393300000000011</c:v>
                </c:pt>
                <c:pt idx="3504">
                  <c:v>35.394370000000038</c:v>
                </c:pt>
                <c:pt idx="3505">
                  <c:v>35.384730000000047</c:v>
                </c:pt>
                <c:pt idx="3506">
                  <c:v>35.372740000000022</c:v>
                </c:pt>
                <c:pt idx="3507">
                  <c:v>35.370660000000044</c:v>
                </c:pt>
                <c:pt idx="3508">
                  <c:v>35.381000000000029</c:v>
                </c:pt>
                <c:pt idx="3509">
                  <c:v>35.398340000000019</c:v>
                </c:pt>
                <c:pt idx="3510">
                  <c:v>35.415549999999996</c:v>
                </c:pt>
                <c:pt idx="3511">
                  <c:v>35.432730000000049</c:v>
                </c:pt>
                <c:pt idx="3512">
                  <c:v>35.457850000000008</c:v>
                </c:pt>
                <c:pt idx="3513">
                  <c:v>35.518060000000048</c:v>
                </c:pt>
                <c:pt idx="3514">
                  <c:v>35.612630000000024</c:v>
                </c:pt>
                <c:pt idx="3515">
                  <c:v>35.741600000000005</c:v>
                </c:pt>
                <c:pt idx="3516">
                  <c:v>35.903700000000015</c:v>
                </c:pt>
                <c:pt idx="3517">
                  <c:v>36.095480000000009</c:v>
                </c:pt>
                <c:pt idx="3518">
                  <c:v>36.301199999999994</c:v>
                </c:pt>
                <c:pt idx="3519">
                  <c:v>36.493280000000027</c:v>
                </c:pt>
                <c:pt idx="3520">
                  <c:v>36.672080000000051</c:v>
                </c:pt>
                <c:pt idx="3521">
                  <c:v>36.840200000000038</c:v>
                </c:pt>
                <c:pt idx="3522">
                  <c:v>37.005400000000009</c:v>
                </c:pt>
                <c:pt idx="3523">
                  <c:v>37.169950000000028</c:v>
                </c:pt>
                <c:pt idx="3524">
                  <c:v>37.319800000000043</c:v>
                </c:pt>
                <c:pt idx="3525">
                  <c:v>37.424920000000043</c:v>
                </c:pt>
                <c:pt idx="3526">
                  <c:v>37.476100000000031</c:v>
                </c:pt>
                <c:pt idx="3527">
                  <c:v>37.513450000000034</c:v>
                </c:pt>
                <c:pt idx="3528">
                  <c:v>37.563199999999995</c:v>
                </c:pt>
                <c:pt idx="3529">
                  <c:v>37.631370000000004</c:v>
                </c:pt>
                <c:pt idx="3530">
                  <c:v>37.706540000000018</c:v>
                </c:pt>
                <c:pt idx="3531">
                  <c:v>37.767300000000034</c:v>
                </c:pt>
                <c:pt idx="3532">
                  <c:v>37.808950000000038</c:v>
                </c:pt>
                <c:pt idx="3533">
                  <c:v>37.831299999999999</c:v>
                </c:pt>
                <c:pt idx="3534">
                  <c:v>37.821799999999996</c:v>
                </c:pt>
                <c:pt idx="3535">
                  <c:v>37.784000000000049</c:v>
                </c:pt>
                <c:pt idx="3536">
                  <c:v>37.713099999999997</c:v>
                </c:pt>
                <c:pt idx="3537">
                  <c:v>37.604000000000042</c:v>
                </c:pt>
                <c:pt idx="3538">
                  <c:v>37.458030000000008</c:v>
                </c:pt>
                <c:pt idx="3539">
                  <c:v>37.275779999999997</c:v>
                </c:pt>
                <c:pt idx="3540">
                  <c:v>37.065100000000029</c:v>
                </c:pt>
                <c:pt idx="3541">
                  <c:v>36.822630000000004</c:v>
                </c:pt>
                <c:pt idx="3542">
                  <c:v>36.574880000000007</c:v>
                </c:pt>
                <c:pt idx="3543">
                  <c:v>36.337950000000035</c:v>
                </c:pt>
                <c:pt idx="3544">
                  <c:v>36.108360000000005</c:v>
                </c:pt>
                <c:pt idx="3545">
                  <c:v>35.903279999999995</c:v>
                </c:pt>
                <c:pt idx="3546">
                  <c:v>35.72643000000005</c:v>
                </c:pt>
                <c:pt idx="3547">
                  <c:v>35.576620000000048</c:v>
                </c:pt>
                <c:pt idx="3548">
                  <c:v>35.456780000000037</c:v>
                </c:pt>
                <c:pt idx="3549">
                  <c:v>35.364980000000003</c:v>
                </c:pt>
                <c:pt idx="3550">
                  <c:v>35.298580000000015</c:v>
                </c:pt>
                <c:pt idx="3551">
                  <c:v>35.253320000000031</c:v>
                </c:pt>
                <c:pt idx="3552">
                  <c:v>35.223299999999995</c:v>
                </c:pt>
                <c:pt idx="3553">
                  <c:v>35.213530000000048</c:v>
                </c:pt>
                <c:pt idx="3554">
                  <c:v>35.221670000000017</c:v>
                </c:pt>
                <c:pt idx="3555">
                  <c:v>35.24648000000002</c:v>
                </c:pt>
                <c:pt idx="3556">
                  <c:v>35.285900000000026</c:v>
                </c:pt>
                <c:pt idx="3557">
                  <c:v>35.336150000000032</c:v>
                </c:pt>
                <c:pt idx="3558">
                  <c:v>35.368830000000003</c:v>
                </c:pt>
                <c:pt idx="3559">
                  <c:v>35.38330000000002</c:v>
                </c:pt>
                <c:pt idx="3560">
                  <c:v>35.368070000000046</c:v>
                </c:pt>
                <c:pt idx="3561">
                  <c:v>35.301230000000032</c:v>
                </c:pt>
                <c:pt idx="3562">
                  <c:v>35.183220000000006</c:v>
                </c:pt>
                <c:pt idx="3563">
                  <c:v>35.042079999999999</c:v>
                </c:pt>
                <c:pt idx="3564">
                  <c:v>34.889100000000042</c:v>
                </c:pt>
                <c:pt idx="3565">
                  <c:v>34.733820000000037</c:v>
                </c:pt>
                <c:pt idx="3566">
                  <c:v>34.584830000000011</c:v>
                </c:pt>
                <c:pt idx="3567">
                  <c:v>34.442160000000001</c:v>
                </c:pt>
                <c:pt idx="3568">
                  <c:v>34.312700000000007</c:v>
                </c:pt>
                <c:pt idx="3569">
                  <c:v>34.230430000000013</c:v>
                </c:pt>
                <c:pt idx="3570">
                  <c:v>34.201870000000042</c:v>
                </c:pt>
                <c:pt idx="3571">
                  <c:v>34.232100000000003</c:v>
                </c:pt>
                <c:pt idx="3572">
                  <c:v>34.278160000000014</c:v>
                </c:pt>
                <c:pt idx="3573">
                  <c:v>34.275300000000016</c:v>
                </c:pt>
                <c:pt idx="3574">
                  <c:v>34.230680000000007</c:v>
                </c:pt>
                <c:pt idx="3575">
                  <c:v>34.18180000000001</c:v>
                </c:pt>
                <c:pt idx="3576">
                  <c:v>34.156550000000038</c:v>
                </c:pt>
                <c:pt idx="3577">
                  <c:v>34.145039999999995</c:v>
                </c:pt>
                <c:pt idx="3578">
                  <c:v>34.129999999999995</c:v>
                </c:pt>
                <c:pt idx="3579">
                  <c:v>34.077050000000042</c:v>
                </c:pt>
                <c:pt idx="3580">
                  <c:v>33.993830000000003</c:v>
                </c:pt>
                <c:pt idx="3581">
                  <c:v>33.889250000000004</c:v>
                </c:pt>
                <c:pt idx="3582">
                  <c:v>33.804250000000025</c:v>
                </c:pt>
                <c:pt idx="3583">
                  <c:v>33.731600000000014</c:v>
                </c:pt>
                <c:pt idx="3584">
                  <c:v>33.67706000000004</c:v>
                </c:pt>
                <c:pt idx="3585">
                  <c:v>33.639800000000037</c:v>
                </c:pt>
                <c:pt idx="3586">
                  <c:v>33.621450000000038</c:v>
                </c:pt>
                <c:pt idx="3587">
                  <c:v>33.608900000000006</c:v>
                </c:pt>
                <c:pt idx="3588">
                  <c:v>33.590779999999995</c:v>
                </c:pt>
                <c:pt idx="3589">
                  <c:v>33.570340000000044</c:v>
                </c:pt>
                <c:pt idx="3590">
                  <c:v>33.540459999999996</c:v>
                </c:pt>
                <c:pt idx="3591">
                  <c:v>33.507440000000031</c:v>
                </c:pt>
                <c:pt idx="3592">
                  <c:v>33.460470000000043</c:v>
                </c:pt>
                <c:pt idx="3593">
                  <c:v>33.355520000000013</c:v>
                </c:pt>
                <c:pt idx="3594">
                  <c:v>33.172240000000045</c:v>
                </c:pt>
                <c:pt idx="3595">
                  <c:v>32.903900000000021</c:v>
                </c:pt>
                <c:pt idx="3596">
                  <c:v>32.654230000000041</c:v>
                </c:pt>
                <c:pt idx="3597">
                  <c:v>32.497220000000027</c:v>
                </c:pt>
                <c:pt idx="3598">
                  <c:v>32.428060000000016</c:v>
                </c:pt>
                <c:pt idx="3599">
                  <c:v>32.383780000000002</c:v>
                </c:pt>
                <c:pt idx="3600">
                  <c:v>32.282160000000033</c:v>
                </c:pt>
                <c:pt idx="3601">
                  <c:v>32.138400000000047</c:v>
                </c:pt>
                <c:pt idx="3602">
                  <c:v>31.98687000000001</c:v>
                </c:pt>
                <c:pt idx="3603">
                  <c:v>31.878399999999999</c:v>
                </c:pt>
                <c:pt idx="3604">
                  <c:v>31.804280000000006</c:v>
                </c:pt>
                <c:pt idx="3605">
                  <c:v>31.751400000000046</c:v>
                </c:pt>
                <c:pt idx="3606">
                  <c:v>31.674650000000042</c:v>
                </c:pt>
                <c:pt idx="3607">
                  <c:v>31.580470000000048</c:v>
                </c:pt>
                <c:pt idx="3608">
                  <c:v>31.468350000000044</c:v>
                </c:pt>
                <c:pt idx="3609">
                  <c:v>31.33865000000003</c:v>
                </c:pt>
                <c:pt idx="3610">
                  <c:v>31.188780000000008</c:v>
                </c:pt>
                <c:pt idx="3611">
                  <c:v>31.035060000000044</c:v>
                </c:pt>
                <c:pt idx="3612">
                  <c:v>30.884240000000034</c:v>
                </c:pt>
                <c:pt idx="3613">
                  <c:v>30.737630000000024</c:v>
                </c:pt>
                <c:pt idx="3614">
                  <c:v>30.608540000000005</c:v>
                </c:pt>
                <c:pt idx="3615">
                  <c:v>30.499840000000006</c:v>
                </c:pt>
                <c:pt idx="3616">
                  <c:v>30.412700000000029</c:v>
                </c:pt>
                <c:pt idx="3617">
                  <c:v>30.33480000000003</c:v>
                </c:pt>
                <c:pt idx="3618">
                  <c:v>30.260770000000036</c:v>
                </c:pt>
                <c:pt idx="3619">
                  <c:v>30.213700000000017</c:v>
                </c:pt>
                <c:pt idx="3620">
                  <c:v>30.14855</c:v>
                </c:pt>
                <c:pt idx="3621">
                  <c:v>30.015900000000045</c:v>
                </c:pt>
                <c:pt idx="3622">
                  <c:v>29.763480000000015</c:v>
                </c:pt>
                <c:pt idx="3623">
                  <c:v>29.539120000000025</c:v>
                </c:pt>
                <c:pt idx="3624">
                  <c:v>29.427580000000034</c:v>
                </c:pt>
                <c:pt idx="3625">
                  <c:v>29.452020000000005</c:v>
                </c:pt>
                <c:pt idx="3626">
                  <c:v>29.590720000000033</c:v>
                </c:pt>
                <c:pt idx="3627">
                  <c:v>29.785060000000044</c:v>
                </c:pt>
                <c:pt idx="3628">
                  <c:v>29.979759999999999</c:v>
                </c:pt>
                <c:pt idx="3629">
                  <c:v>30.13635000000005</c:v>
                </c:pt>
                <c:pt idx="3630">
                  <c:v>30.345850000000041</c:v>
                </c:pt>
                <c:pt idx="3631">
                  <c:v>30.585260000000005</c:v>
                </c:pt>
                <c:pt idx="3632">
                  <c:v>30.774960000000021</c:v>
                </c:pt>
                <c:pt idx="3633">
                  <c:v>31.008230000000026</c:v>
                </c:pt>
                <c:pt idx="3634">
                  <c:v>31.301700000000039</c:v>
                </c:pt>
                <c:pt idx="3635">
                  <c:v>31.627370000000042</c:v>
                </c:pt>
                <c:pt idx="3636">
                  <c:v>31.947900000000004</c:v>
                </c:pt>
                <c:pt idx="3637">
                  <c:v>32.255179999999996</c:v>
                </c:pt>
                <c:pt idx="3638">
                  <c:v>32.5471</c:v>
                </c:pt>
                <c:pt idx="3639">
                  <c:v>32.812740000000019</c:v>
                </c:pt>
                <c:pt idx="3640">
                  <c:v>33.045950000000005</c:v>
                </c:pt>
                <c:pt idx="3641">
                  <c:v>33.282000000000039</c:v>
                </c:pt>
                <c:pt idx="3642">
                  <c:v>33.554100000000005</c:v>
                </c:pt>
                <c:pt idx="3643">
                  <c:v>33.849730000000022</c:v>
                </c:pt>
                <c:pt idx="3644">
                  <c:v>34.151499999999999</c:v>
                </c:pt>
                <c:pt idx="3645">
                  <c:v>34.453800000000001</c:v>
                </c:pt>
                <c:pt idx="3646">
                  <c:v>34.750150000000019</c:v>
                </c:pt>
                <c:pt idx="3647">
                  <c:v>35.020620000000008</c:v>
                </c:pt>
                <c:pt idx="3648">
                  <c:v>35.194020000000023</c:v>
                </c:pt>
                <c:pt idx="3649">
                  <c:v>35.311300000000017</c:v>
                </c:pt>
                <c:pt idx="3650">
                  <c:v>35.370800000000031</c:v>
                </c:pt>
                <c:pt idx="3651">
                  <c:v>35.367360000000019</c:v>
                </c:pt>
                <c:pt idx="3652">
                  <c:v>35.337550000000022</c:v>
                </c:pt>
                <c:pt idx="3653">
                  <c:v>35.283560000000023</c:v>
                </c:pt>
                <c:pt idx="3654">
                  <c:v>35.192100000000039</c:v>
                </c:pt>
                <c:pt idx="3655">
                  <c:v>35.110740000000021</c:v>
                </c:pt>
                <c:pt idx="3656">
                  <c:v>35.068020000000047</c:v>
                </c:pt>
                <c:pt idx="3657">
                  <c:v>34.967070000000035</c:v>
                </c:pt>
                <c:pt idx="3658">
                  <c:v>34.791250000000048</c:v>
                </c:pt>
                <c:pt idx="3659">
                  <c:v>34.584300000000042</c:v>
                </c:pt>
                <c:pt idx="3660">
                  <c:v>34.370320000000049</c:v>
                </c:pt>
                <c:pt idx="3661">
                  <c:v>34.147520000000043</c:v>
                </c:pt>
                <c:pt idx="3662">
                  <c:v>33.924900000000036</c:v>
                </c:pt>
                <c:pt idx="3663">
                  <c:v>33.713200000000029</c:v>
                </c:pt>
                <c:pt idx="3664">
                  <c:v>33.516750000000002</c:v>
                </c:pt>
                <c:pt idx="3665">
                  <c:v>33.316370000000006</c:v>
                </c:pt>
                <c:pt idx="3666">
                  <c:v>33.115700000000004</c:v>
                </c:pt>
                <c:pt idx="3667">
                  <c:v>32.90990000000005</c:v>
                </c:pt>
                <c:pt idx="3668">
                  <c:v>32.732970000000023</c:v>
                </c:pt>
                <c:pt idx="3669">
                  <c:v>32.614040000000045</c:v>
                </c:pt>
                <c:pt idx="3670">
                  <c:v>32.565850000000012</c:v>
                </c:pt>
                <c:pt idx="3671">
                  <c:v>32.529500000000041</c:v>
                </c:pt>
                <c:pt idx="3672">
                  <c:v>32.423969999999997</c:v>
                </c:pt>
                <c:pt idx="3673">
                  <c:v>32.255600000000015</c:v>
                </c:pt>
                <c:pt idx="3674">
                  <c:v>32.056480000000022</c:v>
                </c:pt>
                <c:pt idx="3675">
                  <c:v>31.871970000000033</c:v>
                </c:pt>
                <c:pt idx="3676">
                  <c:v>31.695100000000025</c:v>
                </c:pt>
                <c:pt idx="3677">
                  <c:v>31.53982000000002</c:v>
                </c:pt>
                <c:pt idx="3678">
                  <c:v>31.423180000000002</c:v>
                </c:pt>
                <c:pt idx="3679">
                  <c:v>31.344320000000039</c:v>
                </c:pt>
                <c:pt idx="3680">
                  <c:v>31.314400000000035</c:v>
                </c:pt>
                <c:pt idx="3681">
                  <c:v>31.376599999999996</c:v>
                </c:pt>
                <c:pt idx="3682">
                  <c:v>31.530900000000031</c:v>
                </c:pt>
                <c:pt idx="3683">
                  <c:v>31.753000000000043</c:v>
                </c:pt>
                <c:pt idx="3684">
                  <c:v>31.990470000000016</c:v>
                </c:pt>
                <c:pt idx="3685">
                  <c:v>32.237600000000043</c:v>
                </c:pt>
                <c:pt idx="3686">
                  <c:v>32.510340000000042</c:v>
                </c:pt>
                <c:pt idx="3687">
                  <c:v>32.82107000000002</c:v>
                </c:pt>
                <c:pt idx="3688">
                  <c:v>33.169640000000015</c:v>
                </c:pt>
                <c:pt idx="3689">
                  <c:v>33.530660000000012</c:v>
                </c:pt>
                <c:pt idx="3690">
                  <c:v>33.859900000000039</c:v>
                </c:pt>
                <c:pt idx="3691">
                  <c:v>34.154930000000036</c:v>
                </c:pt>
                <c:pt idx="3692">
                  <c:v>34.410760000000039</c:v>
                </c:pt>
                <c:pt idx="3693">
                  <c:v>34.607799999999997</c:v>
                </c:pt>
                <c:pt idx="3694">
                  <c:v>34.725950000000012</c:v>
                </c:pt>
                <c:pt idx="3695">
                  <c:v>34.841730000000041</c:v>
                </c:pt>
                <c:pt idx="3696">
                  <c:v>35.014060000000029</c:v>
                </c:pt>
                <c:pt idx="3697">
                  <c:v>35.221280000000036</c:v>
                </c:pt>
                <c:pt idx="3698">
                  <c:v>35.455129999999997</c:v>
                </c:pt>
                <c:pt idx="3699">
                  <c:v>35.671379999999999</c:v>
                </c:pt>
                <c:pt idx="3700">
                  <c:v>35.866270000000043</c:v>
                </c:pt>
                <c:pt idx="3701">
                  <c:v>36.04525000000001</c:v>
                </c:pt>
                <c:pt idx="3702">
                  <c:v>36.197780000000023</c:v>
                </c:pt>
                <c:pt idx="3703">
                  <c:v>36.319200000000023</c:v>
                </c:pt>
                <c:pt idx="3704">
                  <c:v>36.398800000000051</c:v>
                </c:pt>
                <c:pt idx="3705">
                  <c:v>36.411339999999996</c:v>
                </c:pt>
                <c:pt idx="3706">
                  <c:v>36.360960000000034</c:v>
                </c:pt>
                <c:pt idx="3707">
                  <c:v>36.274200000000008</c:v>
                </c:pt>
                <c:pt idx="3708">
                  <c:v>36.194800000000043</c:v>
                </c:pt>
                <c:pt idx="3709">
                  <c:v>36.119870000000049</c:v>
                </c:pt>
                <c:pt idx="3710">
                  <c:v>36.027670000000001</c:v>
                </c:pt>
                <c:pt idx="3711">
                  <c:v>35.90643</c:v>
                </c:pt>
                <c:pt idx="3712">
                  <c:v>35.754970000000014</c:v>
                </c:pt>
                <c:pt idx="3713">
                  <c:v>35.589320000000043</c:v>
                </c:pt>
                <c:pt idx="3714">
                  <c:v>35.42944</c:v>
                </c:pt>
                <c:pt idx="3715">
                  <c:v>35.274560000000008</c:v>
                </c:pt>
                <c:pt idx="3716">
                  <c:v>35.115560000000016</c:v>
                </c:pt>
                <c:pt idx="3717">
                  <c:v>34.935630000000003</c:v>
                </c:pt>
                <c:pt idx="3718">
                  <c:v>34.715599999999995</c:v>
                </c:pt>
                <c:pt idx="3719">
                  <c:v>34.467000000000041</c:v>
                </c:pt>
                <c:pt idx="3720">
                  <c:v>34.170560000000023</c:v>
                </c:pt>
                <c:pt idx="3721">
                  <c:v>33.821280000000002</c:v>
                </c:pt>
                <c:pt idx="3722">
                  <c:v>33.460700000000031</c:v>
                </c:pt>
                <c:pt idx="3723">
                  <c:v>33.136070000000018</c:v>
                </c:pt>
                <c:pt idx="3724">
                  <c:v>32.844800000000021</c:v>
                </c:pt>
                <c:pt idx="3725">
                  <c:v>32.571040000000039</c:v>
                </c:pt>
                <c:pt idx="3726">
                  <c:v>32.321650000000034</c:v>
                </c:pt>
                <c:pt idx="3727">
                  <c:v>32.095100000000002</c:v>
                </c:pt>
                <c:pt idx="3728">
                  <c:v>31.912230000000022</c:v>
                </c:pt>
                <c:pt idx="3729">
                  <c:v>31.798500000000047</c:v>
                </c:pt>
                <c:pt idx="3730">
                  <c:v>31.7577</c:v>
                </c:pt>
                <c:pt idx="3731">
                  <c:v>31.763239999999996</c:v>
                </c:pt>
                <c:pt idx="3732">
                  <c:v>31.769600000000025</c:v>
                </c:pt>
                <c:pt idx="3733">
                  <c:v>31.772199999999998</c:v>
                </c:pt>
                <c:pt idx="3734">
                  <c:v>31.774380000000008</c:v>
                </c:pt>
                <c:pt idx="3735">
                  <c:v>31.780020000000036</c:v>
                </c:pt>
                <c:pt idx="3736">
                  <c:v>31.791740000000004</c:v>
                </c:pt>
                <c:pt idx="3737">
                  <c:v>31.810100000000034</c:v>
                </c:pt>
                <c:pt idx="3738">
                  <c:v>31.839840000000038</c:v>
                </c:pt>
                <c:pt idx="3739">
                  <c:v>31.880820000000028</c:v>
                </c:pt>
                <c:pt idx="3740">
                  <c:v>31.933950000000038</c:v>
                </c:pt>
                <c:pt idx="3741">
                  <c:v>32.002800000000036</c:v>
                </c:pt>
                <c:pt idx="3742">
                  <c:v>32.090660000000014</c:v>
                </c:pt>
                <c:pt idx="3743">
                  <c:v>32.191460000000006</c:v>
                </c:pt>
                <c:pt idx="3744">
                  <c:v>32.302500000000009</c:v>
                </c:pt>
                <c:pt idx="3745">
                  <c:v>32.429740000000038</c:v>
                </c:pt>
                <c:pt idx="3746">
                  <c:v>32.573700000000031</c:v>
                </c:pt>
                <c:pt idx="3747">
                  <c:v>32.722440000000006</c:v>
                </c:pt>
                <c:pt idx="3748">
                  <c:v>32.868860000000041</c:v>
                </c:pt>
                <c:pt idx="3749">
                  <c:v>33.019460000000038</c:v>
                </c:pt>
                <c:pt idx="3750">
                  <c:v>33.160270000000025</c:v>
                </c:pt>
                <c:pt idx="3751">
                  <c:v>33.293050000000051</c:v>
                </c:pt>
                <c:pt idx="3752">
                  <c:v>33.409500000000037</c:v>
                </c:pt>
                <c:pt idx="3753">
                  <c:v>33.499840000000006</c:v>
                </c:pt>
                <c:pt idx="3754">
                  <c:v>33.561329999999998</c:v>
                </c:pt>
                <c:pt idx="3755">
                  <c:v>33.609059999999999</c:v>
                </c:pt>
                <c:pt idx="3756">
                  <c:v>33.668970000000002</c:v>
                </c:pt>
                <c:pt idx="3757">
                  <c:v>33.738980000000026</c:v>
                </c:pt>
                <c:pt idx="3758">
                  <c:v>33.828240000000051</c:v>
                </c:pt>
                <c:pt idx="3759">
                  <c:v>33.939940000000036</c:v>
                </c:pt>
                <c:pt idx="3760">
                  <c:v>34.069700000000012</c:v>
                </c:pt>
                <c:pt idx="3761">
                  <c:v>34.225150000000042</c:v>
                </c:pt>
                <c:pt idx="3762">
                  <c:v>34.397330000000011</c:v>
                </c:pt>
                <c:pt idx="3763">
                  <c:v>34.587100000000021</c:v>
                </c:pt>
                <c:pt idx="3764">
                  <c:v>34.768850000000043</c:v>
                </c:pt>
                <c:pt idx="3765">
                  <c:v>34.900100000000009</c:v>
                </c:pt>
                <c:pt idx="3766">
                  <c:v>34.975800000000049</c:v>
                </c:pt>
                <c:pt idx="3767">
                  <c:v>35.015770000000032</c:v>
                </c:pt>
                <c:pt idx="3768">
                  <c:v>35.042660000000012</c:v>
                </c:pt>
                <c:pt idx="3769">
                  <c:v>35.056540000000041</c:v>
                </c:pt>
                <c:pt idx="3770">
                  <c:v>35.048150000000021</c:v>
                </c:pt>
                <c:pt idx="3771">
                  <c:v>35.012</c:v>
                </c:pt>
                <c:pt idx="3772">
                  <c:v>34.935500000000047</c:v>
                </c:pt>
                <c:pt idx="3773">
                  <c:v>34.840480000000014</c:v>
                </c:pt>
                <c:pt idx="3774">
                  <c:v>34.754480000000001</c:v>
                </c:pt>
                <c:pt idx="3775">
                  <c:v>34.673550000000034</c:v>
                </c:pt>
                <c:pt idx="3776">
                  <c:v>34.59838000000002</c:v>
                </c:pt>
                <c:pt idx="3777">
                  <c:v>34.523000000000025</c:v>
                </c:pt>
                <c:pt idx="3778">
                  <c:v>34.447840000000042</c:v>
                </c:pt>
                <c:pt idx="3779">
                  <c:v>34.363670000000013</c:v>
                </c:pt>
                <c:pt idx="3780">
                  <c:v>34.248900000000049</c:v>
                </c:pt>
                <c:pt idx="3781">
                  <c:v>34.106440000000021</c:v>
                </c:pt>
                <c:pt idx="3782">
                  <c:v>33.940359999999998</c:v>
                </c:pt>
                <c:pt idx="3783">
                  <c:v>33.760370000000023</c:v>
                </c:pt>
                <c:pt idx="3784">
                  <c:v>33.567800000000034</c:v>
                </c:pt>
                <c:pt idx="3785">
                  <c:v>33.341670000000022</c:v>
                </c:pt>
                <c:pt idx="3786">
                  <c:v>33.072020000000009</c:v>
                </c:pt>
                <c:pt idx="3787">
                  <c:v>32.758970000000033</c:v>
                </c:pt>
                <c:pt idx="3788">
                  <c:v>32.446370000000002</c:v>
                </c:pt>
                <c:pt idx="3789">
                  <c:v>32.179160000000024</c:v>
                </c:pt>
                <c:pt idx="3790">
                  <c:v>31.954830000000015</c:v>
                </c:pt>
                <c:pt idx="3791">
                  <c:v>31.762800000000027</c:v>
                </c:pt>
                <c:pt idx="3792">
                  <c:v>31.595000000000027</c:v>
                </c:pt>
                <c:pt idx="3793">
                  <c:v>31.449820000000045</c:v>
                </c:pt>
                <c:pt idx="3794">
                  <c:v>31.341940000000022</c:v>
                </c:pt>
                <c:pt idx="3795">
                  <c:v>31.279300000000035</c:v>
                </c:pt>
                <c:pt idx="3796">
                  <c:v>31.265370000000019</c:v>
                </c:pt>
                <c:pt idx="3797">
                  <c:v>31.279470000000003</c:v>
                </c:pt>
                <c:pt idx="3798">
                  <c:v>31.271500000000003</c:v>
                </c:pt>
                <c:pt idx="3799">
                  <c:v>31.245600000000024</c:v>
                </c:pt>
                <c:pt idx="3800">
                  <c:v>31.211000000000013</c:v>
                </c:pt>
                <c:pt idx="3801">
                  <c:v>31.174650000000042</c:v>
                </c:pt>
                <c:pt idx="3802">
                  <c:v>31.135739999999998</c:v>
                </c:pt>
                <c:pt idx="3803">
                  <c:v>31.113120000000038</c:v>
                </c:pt>
                <c:pt idx="3804">
                  <c:v>31.140800000000013</c:v>
                </c:pt>
                <c:pt idx="3805">
                  <c:v>31.219300000000032</c:v>
                </c:pt>
                <c:pt idx="3806">
                  <c:v>31.343230000000005</c:v>
                </c:pt>
                <c:pt idx="3807">
                  <c:v>31.494930000000011</c:v>
                </c:pt>
                <c:pt idx="3808">
                  <c:v>31.674740000000043</c:v>
                </c:pt>
                <c:pt idx="3809">
                  <c:v>31.882930000000044</c:v>
                </c:pt>
                <c:pt idx="3810">
                  <c:v>32.127470000000017</c:v>
                </c:pt>
                <c:pt idx="3811">
                  <c:v>32.410600000000045</c:v>
                </c:pt>
                <c:pt idx="3812">
                  <c:v>32.700739999999996</c:v>
                </c:pt>
                <c:pt idx="3813">
                  <c:v>32.948450000000037</c:v>
                </c:pt>
                <c:pt idx="3814">
                  <c:v>33.148740000000032</c:v>
                </c:pt>
                <c:pt idx="3815">
                  <c:v>33.314320000000009</c:v>
                </c:pt>
                <c:pt idx="3816">
                  <c:v>33.438170000000014</c:v>
                </c:pt>
                <c:pt idx="3817">
                  <c:v>33.521479999999997</c:v>
                </c:pt>
                <c:pt idx="3818">
                  <c:v>33.563680000000033</c:v>
                </c:pt>
                <c:pt idx="3819">
                  <c:v>33.565420000000017</c:v>
                </c:pt>
                <c:pt idx="3820">
                  <c:v>33.525400000000047</c:v>
                </c:pt>
                <c:pt idx="3821">
                  <c:v>33.483800000000031</c:v>
                </c:pt>
                <c:pt idx="3822">
                  <c:v>33.490049999999997</c:v>
                </c:pt>
                <c:pt idx="3823">
                  <c:v>33.549500000000023</c:v>
                </c:pt>
                <c:pt idx="3824">
                  <c:v>33.641930000000002</c:v>
                </c:pt>
                <c:pt idx="3825">
                  <c:v>33.72732000000002</c:v>
                </c:pt>
                <c:pt idx="3826">
                  <c:v>33.803830000000005</c:v>
                </c:pt>
                <c:pt idx="3827">
                  <c:v>33.860960000000034</c:v>
                </c:pt>
                <c:pt idx="3828">
                  <c:v>33.876370000000009</c:v>
                </c:pt>
                <c:pt idx="3829">
                  <c:v>33.855340000000012</c:v>
                </c:pt>
                <c:pt idx="3830">
                  <c:v>33.804650000000038</c:v>
                </c:pt>
                <c:pt idx="3831">
                  <c:v>33.736300000000028</c:v>
                </c:pt>
                <c:pt idx="3832">
                  <c:v>33.649600000000021</c:v>
                </c:pt>
                <c:pt idx="3833">
                  <c:v>33.530240000000049</c:v>
                </c:pt>
                <c:pt idx="3834">
                  <c:v>33.362540000000024</c:v>
                </c:pt>
                <c:pt idx="3835">
                  <c:v>33.147450000000049</c:v>
                </c:pt>
                <c:pt idx="3836">
                  <c:v>32.930020000000013</c:v>
                </c:pt>
                <c:pt idx="3837">
                  <c:v>32.774530000000027</c:v>
                </c:pt>
                <c:pt idx="3838">
                  <c:v>32.673969999999997</c:v>
                </c:pt>
                <c:pt idx="3839">
                  <c:v>32.62480000000005</c:v>
                </c:pt>
                <c:pt idx="3840">
                  <c:v>32.635950000000037</c:v>
                </c:pt>
                <c:pt idx="3841">
                  <c:v>32.716940000000022</c:v>
                </c:pt>
                <c:pt idx="3842">
                  <c:v>32.852620000000002</c:v>
                </c:pt>
                <c:pt idx="3843">
                  <c:v>33.011070000000018</c:v>
                </c:pt>
                <c:pt idx="3844">
                  <c:v>33.191370000000006</c:v>
                </c:pt>
                <c:pt idx="3845">
                  <c:v>33.38488000000001</c:v>
                </c:pt>
                <c:pt idx="3846">
                  <c:v>33.572200000000009</c:v>
                </c:pt>
                <c:pt idx="3847">
                  <c:v>33.751670000000047</c:v>
                </c:pt>
                <c:pt idx="3848">
                  <c:v>33.932920000000024</c:v>
                </c:pt>
                <c:pt idx="3849">
                  <c:v>34.132440000000031</c:v>
                </c:pt>
                <c:pt idx="3850">
                  <c:v>34.350549999999998</c:v>
                </c:pt>
                <c:pt idx="3851">
                  <c:v>34.586100000000044</c:v>
                </c:pt>
                <c:pt idx="3852">
                  <c:v>34.837120000000027</c:v>
                </c:pt>
                <c:pt idx="3853">
                  <c:v>35.081569999999999</c:v>
                </c:pt>
                <c:pt idx="3854">
                  <c:v>35.308280000000025</c:v>
                </c:pt>
                <c:pt idx="3855">
                  <c:v>35.555900000000008</c:v>
                </c:pt>
                <c:pt idx="3856">
                  <c:v>35.834530000000029</c:v>
                </c:pt>
                <c:pt idx="3857">
                  <c:v>36.116080000000011</c:v>
                </c:pt>
                <c:pt idx="3858">
                  <c:v>36.355650000000026</c:v>
                </c:pt>
                <c:pt idx="3859">
                  <c:v>36.548900000000003</c:v>
                </c:pt>
                <c:pt idx="3860">
                  <c:v>36.712270000000046</c:v>
                </c:pt>
                <c:pt idx="3861">
                  <c:v>36.854579999999999</c:v>
                </c:pt>
                <c:pt idx="3862">
                  <c:v>36.978660000000048</c:v>
                </c:pt>
                <c:pt idx="3863">
                  <c:v>37.082180000000051</c:v>
                </c:pt>
                <c:pt idx="3864">
                  <c:v>37.147450000000049</c:v>
                </c:pt>
                <c:pt idx="3865">
                  <c:v>37.177850000000035</c:v>
                </c:pt>
                <c:pt idx="3866">
                  <c:v>37.175229999999999</c:v>
                </c:pt>
                <c:pt idx="3867">
                  <c:v>37.147760000000005</c:v>
                </c:pt>
                <c:pt idx="3868">
                  <c:v>37.093900000000019</c:v>
                </c:pt>
                <c:pt idx="3869">
                  <c:v>37.025300000000016</c:v>
                </c:pt>
                <c:pt idx="3870">
                  <c:v>36.950649999999996</c:v>
                </c:pt>
                <c:pt idx="3871">
                  <c:v>36.870540000000005</c:v>
                </c:pt>
                <c:pt idx="3872">
                  <c:v>36.78630000000004</c:v>
                </c:pt>
                <c:pt idx="3873">
                  <c:v>36.699100000000044</c:v>
                </c:pt>
                <c:pt idx="3874">
                  <c:v>36.607400000000041</c:v>
                </c:pt>
                <c:pt idx="3875">
                  <c:v>36.515070000000037</c:v>
                </c:pt>
                <c:pt idx="3876">
                  <c:v>36.425650000000019</c:v>
                </c:pt>
                <c:pt idx="3877">
                  <c:v>36.337980000000016</c:v>
                </c:pt>
                <c:pt idx="3878">
                  <c:v>36.222100000000012</c:v>
                </c:pt>
                <c:pt idx="3879">
                  <c:v>36.048800000000028</c:v>
                </c:pt>
                <c:pt idx="3880">
                  <c:v>35.810969999999998</c:v>
                </c:pt>
                <c:pt idx="3881">
                  <c:v>35.587370000000021</c:v>
                </c:pt>
                <c:pt idx="3882">
                  <c:v>35.441400000000044</c:v>
                </c:pt>
                <c:pt idx="3883">
                  <c:v>35.368040000000008</c:v>
                </c:pt>
                <c:pt idx="3884">
                  <c:v>35.343160000000012</c:v>
                </c:pt>
                <c:pt idx="3885">
                  <c:v>35.31152000000003</c:v>
                </c:pt>
                <c:pt idx="3886">
                  <c:v>35.271330000000034</c:v>
                </c:pt>
                <c:pt idx="3887">
                  <c:v>35.229700000000037</c:v>
                </c:pt>
                <c:pt idx="3888">
                  <c:v>35.187980000000039</c:v>
                </c:pt>
                <c:pt idx="3889">
                  <c:v>35.145930000000021</c:v>
                </c:pt>
                <c:pt idx="3890">
                  <c:v>35.120020000000011</c:v>
                </c:pt>
                <c:pt idx="3891">
                  <c:v>35.13375000000002</c:v>
                </c:pt>
                <c:pt idx="3892">
                  <c:v>35.194479999999999</c:v>
                </c:pt>
                <c:pt idx="3893">
                  <c:v>35.262</c:v>
                </c:pt>
                <c:pt idx="3894">
                  <c:v>35.266400000000033</c:v>
                </c:pt>
                <c:pt idx="3895">
                  <c:v>35.216820000000041</c:v>
                </c:pt>
                <c:pt idx="3896">
                  <c:v>35.124630000000025</c:v>
                </c:pt>
                <c:pt idx="3897">
                  <c:v>35.010919999999999</c:v>
                </c:pt>
                <c:pt idx="3898">
                  <c:v>34.844480000000033</c:v>
                </c:pt>
                <c:pt idx="3899">
                  <c:v>34.640620000000013</c:v>
                </c:pt>
                <c:pt idx="3900">
                  <c:v>34.405880000000025</c:v>
                </c:pt>
                <c:pt idx="3901">
                  <c:v>34.137140000000045</c:v>
                </c:pt>
                <c:pt idx="3902">
                  <c:v>33.872670000000028</c:v>
                </c:pt>
                <c:pt idx="3903">
                  <c:v>33.637870000000021</c:v>
                </c:pt>
                <c:pt idx="3904">
                  <c:v>33.44055000000003</c:v>
                </c:pt>
                <c:pt idx="3905">
                  <c:v>33.243220000000008</c:v>
                </c:pt>
                <c:pt idx="3906">
                  <c:v>33.02660000000003</c:v>
                </c:pt>
                <c:pt idx="3907">
                  <c:v>32.786069999999995</c:v>
                </c:pt>
                <c:pt idx="3908">
                  <c:v>32.55224000000004</c:v>
                </c:pt>
                <c:pt idx="3909">
                  <c:v>32.360350000000039</c:v>
                </c:pt>
                <c:pt idx="3910">
                  <c:v>32.205380000000048</c:v>
                </c:pt>
                <c:pt idx="3911">
                  <c:v>32.076930000000004</c:v>
                </c:pt>
                <c:pt idx="3912">
                  <c:v>31.951560000000029</c:v>
                </c:pt>
                <c:pt idx="3913">
                  <c:v>31.83540000000005</c:v>
                </c:pt>
                <c:pt idx="3914">
                  <c:v>31.711940000000027</c:v>
                </c:pt>
                <c:pt idx="3915">
                  <c:v>31.563000000000045</c:v>
                </c:pt>
                <c:pt idx="3916">
                  <c:v>31.384360000000015</c:v>
                </c:pt>
                <c:pt idx="3917">
                  <c:v>31.227720000000033</c:v>
                </c:pt>
                <c:pt idx="3918">
                  <c:v>31.12620000000004</c:v>
                </c:pt>
                <c:pt idx="3919">
                  <c:v>31.078150000000051</c:v>
                </c:pt>
                <c:pt idx="3920">
                  <c:v>31.089960000000019</c:v>
                </c:pt>
                <c:pt idx="3921">
                  <c:v>31.160900000000026</c:v>
                </c:pt>
                <c:pt idx="3922">
                  <c:v>31.291560000000004</c:v>
                </c:pt>
                <c:pt idx="3923">
                  <c:v>31.480830000000026</c:v>
                </c:pt>
                <c:pt idx="3924">
                  <c:v>31.724450000000047</c:v>
                </c:pt>
                <c:pt idx="3925">
                  <c:v>32.022580000000005</c:v>
                </c:pt>
                <c:pt idx="3926">
                  <c:v>32.334249999999997</c:v>
                </c:pt>
                <c:pt idx="3927">
                  <c:v>32.594539999999995</c:v>
                </c:pt>
                <c:pt idx="3928">
                  <c:v>32.797500000000014</c:v>
                </c:pt>
                <c:pt idx="3929">
                  <c:v>32.964560000000006</c:v>
                </c:pt>
                <c:pt idx="3930">
                  <c:v>33.114680000000021</c:v>
                </c:pt>
                <c:pt idx="3931">
                  <c:v>33.247800000000041</c:v>
                </c:pt>
                <c:pt idx="3932">
                  <c:v>33.358640000000037</c:v>
                </c:pt>
                <c:pt idx="3933">
                  <c:v>33.429040000000043</c:v>
                </c:pt>
                <c:pt idx="3934">
                  <c:v>33.462550000000022</c:v>
                </c:pt>
                <c:pt idx="3935">
                  <c:v>33.472770000000025</c:v>
                </c:pt>
                <c:pt idx="3936">
                  <c:v>33.47810000000004</c:v>
                </c:pt>
                <c:pt idx="3937">
                  <c:v>33.475520000000017</c:v>
                </c:pt>
                <c:pt idx="3938">
                  <c:v>33.462460000000021</c:v>
                </c:pt>
                <c:pt idx="3939">
                  <c:v>33.438780000000008</c:v>
                </c:pt>
                <c:pt idx="3940">
                  <c:v>33.404660000000035</c:v>
                </c:pt>
                <c:pt idx="3941">
                  <c:v>33.354970000000037</c:v>
                </c:pt>
                <c:pt idx="3942">
                  <c:v>33.285670000000039</c:v>
                </c:pt>
                <c:pt idx="3943">
                  <c:v>33.199100000000044</c:v>
                </c:pt>
                <c:pt idx="3944">
                  <c:v>33.088000000000022</c:v>
                </c:pt>
                <c:pt idx="3945">
                  <c:v>32.951170000000047</c:v>
                </c:pt>
                <c:pt idx="3946">
                  <c:v>32.78893000000005</c:v>
                </c:pt>
                <c:pt idx="3947">
                  <c:v>32.596580000000017</c:v>
                </c:pt>
                <c:pt idx="3948">
                  <c:v>32.366900000000044</c:v>
                </c:pt>
                <c:pt idx="3949">
                  <c:v>32.097650000000044</c:v>
                </c:pt>
                <c:pt idx="3950">
                  <c:v>31.836940000000027</c:v>
                </c:pt>
                <c:pt idx="3951">
                  <c:v>31.63223000000005</c:v>
                </c:pt>
                <c:pt idx="3952">
                  <c:v>31.480130000000031</c:v>
                </c:pt>
                <c:pt idx="3953">
                  <c:v>31.368700000000047</c:v>
                </c:pt>
                <c:pt idx="3954">
                  <c:v>31.297850000000039</c:v>
                </c:pt>
                <c:pt idx="3955">
                  <c:v>31.27030000000002</c:v>
                </c:pt>
                <c:pt idx="3956">
                  <c:v>31.27493000000004</c:v>
                </c:pt>
                <c:pt idx="3957">
                  <c:v>31.296600000000012</c:v>
                </c:pt>
                <c:pt idx="3958">
                  <c:v>31.332600000000014</c:v>
                </c:pt>
                <c:pt idx="3959">
                  <c:v>31.379480000000001</c:v>
                </c:pt>
                <c:pt idx="3960">
                  <c:v>31.433600000000013</c:v>
                </c:pt>
                <c:pt idx="3961">
                  <c:v>31.500020000000006</c:v>
                </c:pt>
                <c:pt idx="3962">
                  <c:v>31.577539999999999</c:v>
                </c:pt>
                <c:pt idx="3963">
                  <c:v>31.666200000000003</c:v>
                </c:pt>
                <c:pt idx="3964">
                  <c:v>31.764859999999999</c:v>
                </c:pt>
                <c:pt idx="3965">
                  <c:v>31.86930000000001</c:v>
                </c:pt>
                <c:pt idx="3966">
                  <c:v>31.963900000000024</c:v>
                </c:pt>
                <c:pt idx="3967">
                  <c:v>32.044240000000002</c:v>
                </c:pt>
                <c:pt idx="3968">
                  <c:v>32.127220000000023</c:v>
                </c:pt>
                <c:pt idx="3969">
                  <c:v>32.229300000000023</c:v>
                </c:pt>
                <c:pt idx="3970">
                  <c:v>32.346339999999998</c:v>
                </c:pt>
                <c:pt idx="3971">
                  <c:v>32.469750000000033</c:v>
                </c:pt>
                <c:pt idx="3972">
                  <c:v>32.573880000000031</c:v>
                </c:pt>
                <c:pt idx="3973">
                  <c:v>32.650000000000034</c:v>
                </c:pt>
                <c:pt idx="3974">
                  <c:v>32.725060000000042</c:v>
                </c:pt>
                <c:pt idx="3975">
                  <c:v>32.823300000000017</c:v>
                </c:pt>
                <c:pt idx="3976">
                  <c:v>32.942600000000027</c:v>
                </c:pt>
                <c:pt idx="3977">
                  <c:v>33.08438000000001</c:v>
                </c:pt>
                <c:pt idx="3978">
                  <c:v>33.232630000000029</c:v>
                </c:pt>
                <c:pt idx="3979">
                  <c:v>33.387020000000007</c:v>
                </c:pt>
                <c:pt idx="3980">
                  <c:v>33.515800000000013</c:v>
                </c:pt>
                <c:pt idx="3981">
                  <c:v>33.57256000000001</c:v>
                </c:pt>
                <c:pt idx="3982">
                  <c:v>33.582400000000007</c:v>
                </c:pt>
                <c:pt idx="3983">
                  <c:v>33.562950000000001</c:v>
                </c:pt>
                <c:pt idx="3984">
                  <c:v>33.522450000000049</c:v>
                </c:pt>
                <c:pt idx="3985">
                  <c:v>33.460800000000006</c:v>
                </c:pt>
                <c:pt idx="3986">
                  <c:v>33.389280000000042</c:v>
                </c:pt>
                <c:pt idx="3987">
                  <c:v>33.32534000000004</c:v>
                </c:pt>
                <c:pt idx="3988">
                  <c:v>33.265100000000018</c:v>
                </c:pt>
                <c:pt idx="3989">
                  <c:v>33.216550000000041</c:v>
                </c:pt>
                <c:pt idx="3990">
                  <c:v>33.188300000000027</c:v>
                </c:pt>
                <c:pt idx="3991">
                  <c:v>33.181500000000028</c:v>
                </c:pt>
                <c:pt idx="3992">
                  <c:v>33.179680000000019</c:v>
                </c:pt>
                <c:pt idx="3993">
                  <c:v>33.147100000000023</c:v>
                </c:pt>
                <c:pt idx="3994">
                  <c:v>33.083520000000021</c:v>
                </c:pt>
                <c:pt idx="3995">
                  <c:v>33.040670000000034</c:v>
                </c:pt>
                <c:pt idx="3996">
                  <c:v>33.062980000000039</c:v>
                </c:pt>
                <c:pt idx="3997">
                  <c:v>33.162500000000023</c:v>
                </c:pt>
                <c:pt idx="3998">
                  <c:v>33.297170000000051</c:v>
                </c:pt>
                <c:pt idx="3999">
                  <c:v>33.404899999999998</c:v>
                </c:pt>
                <c:pt idx="4000">
                  <c:v>33.490930000000048</c:v>
                </c:pt>
                <c:pt idx="4001">
                  <c:v>33.527460000000019</c:v>
                </c:pt>
                <c:pt idx="4002">
                  <c:v>33.502650000000017</c:v>
                </c:pt>
                <c:pt idx="4003">
                  <c:v>33.420920000000024</c:v>
                </c:pt>
                <c:pt idx="4004">
                  <c:v>33.323329999999999</c:v>
                </c:pt>
                <c:pt idx="4005">
                  <c:v>33.251059999999995</c:v>
                </c:pt>
                <c:pt idx="4006">
                  <c:v>33.182550000000049</c:v>
                </c:pt>
                <c:pt idx="4007">
                  <c:v>33.131500000000017</c:v>
                </c:pt>
                <c:pt idx="4008">
                  <c:v>33.10250000000002</c:v>
                </c:pt>
                <c:pt idx="4009">
                  <c:v>33.096640000000036</c:v>
                </c:pt>
                <c:pt idx="4010">
                  <c:v>33.110600000000034</c:v>
                </c:pt>
                <c:pt idx="4011">
                  <c:v>33.128399999999999</c:v>
                </c:pt>
                <c:pt idx="4012">
                  <c:v>33.144530000000032</c:v>
                </c:pt>
                <c:pt idx="4013">
                  <c:v>33.159080000000017</c:v>
                </c:pt>
                <c:pt idx="4014">
                  <c:v>33.147240000000011</c:v>
                </c:pt>
                <c:pt idx="4015">
                  <c:v>33.114500000000021</c:v>
                </c:pt>
                <c:pt idx="4016">
                  <c:v>33.066300000000012</c:v>
                </c:pt>
                <c:pt idx="4017">
                  <c:v>33.021780000000035</c:v>
                </c:pt>
                <c:pt idx="4018">
                  <c:v>32.984370000000013</c:v>
                </c:pt>
                <c:pt idx="4019">
                  <c:v>32.914240000000007</c:v>
                </c:pt>
                <c:pt idx="4020">
                  <c:v>32.784970000000044</c:v>
                </c:pt>
                <c:pt idx="4021">
                  <c:v>32.590480000000014</c:v>
                </c:pt>
                <c:pt idx="4022">
                  <c:v>32.375630000000001</c:v>
                </c:pt>
                <c:pt idx="4023">
                  <c:v>32.169849999999997</c:v>
                </c:pt>
                <c:pt idx="4024">
                  <c:v>31.972440000000006</c:v>
                </c:pt>
                <c:pt idx="4025">
                  <c:v>31.789900000000046</c:v>
                </c:pt>
                <c:pt idx="4026">
                  <c:v>31.626400000000046</c:v>
                </c:pt>
                <c:pt idx="4027">
                  <c:v>31.480460000000051</c:v>
                </c:pt>
                <c:pt idx="4028">
                  <c:v>31.368430000000046</c:v>
                </c:pt>
                <c:pt idx="4029">
                  <c:v>31.307950000000005</c:v>
                </c:pt>
                <c:pt idx="4030">
                  <c:v>31.300000000000011</c:v>
                </c:pt>
                <c:pt idx="4031">
                  <c:v>31.333860000000016</c:v>
                </c:pt>
                <c:pt idx="4032">
                  <c:v>31.383500000000026</c:v>
                </c:pt>
                <c:pt idx="4033">
                  <c:v>31.454900000000009</c:v>
                </c:pt>
                <c:pt idx="4034">
                  <c:v>31.534970000000044</c:v>
                </c:pt>
                <c:pt idx="4035">
                  <c:v>31.59713000000005</c:v>
                </c:pt>
                <c:pt idx="4036">
                  <c:v>31.637630000000001</c:v>
                </c:pt>
                <c:pt idx="4037">
                  <c:v>31.668080000000032</c:v>
                </c:pt>
                <c:pt idx="4038">
                  <c:v>31.708060000000046</c:v>
                </c:pt>
                <c:pt idx="4039">
                  <c:v>31.75472000000002</c:v>
                </c:pt>
                <c:pt idx="4040">
                  <c:v>31.792300000000012</c:v>
                </c:pt>
                <c:pt idx="4041">
                  <c:v>31.773130000000037</c:v>
                </c:pt>
                <c:pt idx="4042">
                  <c:v>31.702940000000012</c:v>
                </c:pt>
                <c:pt idx="4043">
                  <c:v>31.603139999999996</c:v>
                </c:pt>
                <c:pt idx="4044">
                  <c:v>31.494400000000041</c:v>
                </c:pt>
                <c:pt idx="4045">
                  <c:v>31.380150000000015</c:v>
                </c:pt>
                <c:pt idx="4046">
                  <c:v>31.247370000000046</c:v>
                </c:pt>
                <c:pt idx="4047">
                  <c:v>31.09304000000003</c:v>
                </c:pt>
                <c:pt idx="4048">
                  <c:v>30.911860000000047</c:v>
                </c:pt>
                <c:pt idx="4049">
                  <c:v>30.731100000000026</c:v>
                </c:pt>
                <c:pt idx="4050">
                  <c:v>30.559320000000014</c:v>
                </c:pt>
                <c:pt idx="4051">
                  <c:v>30.397500000000036</c:v>
                </c:pt>
                <c:pt idx="4052">
                  <c:v>30.253780000000006</c:v>
                </c:pt>
                <c:pt idx="4053">
                  <c:v>30.126640000000009</c:v>
                </c:pt>
                <c:pt idx="4054">
                  <c:v>30.026360000000011</c:v>
                </c:pt>
                <c:pt idx="4055">
                  <c:v>29.894830000000013</c:v>
                </c:pt>
                <c:pt idx="4056">
                  <c:v>29.709699999999998</c:v>
                </c:pt>
                <c:pt idx="4057">
                  <c:v>29.482720000000029</c:v>
                </c:pt>
                <c:pt idx="4058">
                  <c:v>29.219870000000014</c:v>
                </c:pt>
                <c:pt idx="4059">
                  <c:v>28.94186000000002</c:v>
                </c:pt>
                <c:pt idx="4060">
                  <c:v>28.64670000000001</c:v>
                </c:pt>
                <c:pt idx="4061">
                  <c:v>28.332060000000013</c:v>
                </c:pt>
                <c:pt idx="4062">
                  <c:v>27.999260000000049</c:v>
                </c:pt>
                <c:pt idx="4063">
                  <c:v>27.679860000000019</c:v>
                </c:pt>
                <c:pt idx="4064">
                  <c:v>27.395620000000008</c:v>
                </c:pt>
                <c:pt idx="4065">
                  <c:v>27.134100000000046</c:v>
                </c:pt>
                <c:pt idx="4066">
                  <c:v>26.894680000000051</c:v>
                </c:pt>
                <c:pt idx="4067">
                  <c:v>26.678500000000042</c:v>
                </c:pt>
                <c:pt idx="4068">
                  <c:v>26.48696000000001</c:v>
                </c:pt>
                <c:pt idx="4069">
                  <c:v>26.324330000000032</c:v>
                </c:pt>
                <c:pt idx="4070">
                  <c:v>26.180900000000008</c:v>
                </c:pt>
                <c:pt idx="4071">
                  <c:v>26.04952000000003</c:v>
                </c:pt>
                <c:pt idx="4072">
                  <c:v>25.931020000000046</c:v>
                </c:pt>
                <c:pt idx="4073">
                  <c:v>25.827300000000037</c:v>
                </c:pt>
                <c:pt idx="4074">
                  <c:v>25.737270000000024</c:v>
                </c:pt>
                <c:pt idx="4075">
                  <c:v>25.659880000000044</c:v>
                </c:pt>
                <c:pt idx="4076">
                  <c:v>25.569970000000012</c:v>
                </c:pt>
                <c:pt idx="4077">
                  <c:v>25.457060000000013</c:v>
                </c:pt>
                <c:pt idx="4078">
                  <c:v>25.308300000000031</c:v>
                </c:pt>
                <c:pt idx="4079">
                  <c:v>25.157920000000047</c:v>
                </c:pt>
                <c:pt idx="4080">
                  <c:v>25.038049999999998</c:v>
                </c:pt>
                <c:pt idx="4081">
                  <c:v>24.945830000000001</c:v>
                </c:pt>
                <c:pt idx="4082">
                  <c:v>24.887080000000026</c:v>
                </c:pt>
                <c:pt idx="4083">
                  <c:v>24.869799999999998</c:v>
                </c:pt>
                <c:pt idx="4084">
                  <c:v>24.892300000000034</c:v>
                </c:pt>
                <c:pt idx="4085">
                  <c:v>24.949700000000007</c:v>
                </c:pt>
                <c:pt idx="4086">
                  <c:v>25.01382000000001</c:v>
                </c:pt>
                <c:pt idx="4087">
                  <c:v>25.06230000000005</c:v>
                </c:pt>
                <c:pt idx="4088">
                  <c:v>25.065240000000017</c:v>
                </c:pt>
                <c:pt idx="4089">
                  <c:v>25.051660000000027</c:v>
                </c:pt>
                <c:pt idx="4090">
                  <c:v>25.022800000000018</c:v>
                </c:pt>
                <c:pt idx="4091">
                  <c:v>24.98150000000004</c:v>
                </c:pt>
                <c:pt idx="4092">
                  <c:v>24.930229999999995</c:v>
                </c:pt>
                <c:pt idx="4093">
                  <c:v>24.868700000000047</c:v>
                </c:pt>
                <c:pt idx="4094">
                  <c:v>24.793270000000007</c:v>
                </c:pt>
                <c:pt idx="4095">
                  <c:v>24.720420000000047</c:v>
                </c:pt>
                <c:pt idx="4096">
                  <c:v>24.650350000000003</c:v>
                </c:pt>
                <c:pt idx="4097">
                  <c:v>24.57534000000004</c:v>
                </c:pt>
                <c:pt idx="4098">
                  <c:v>24.503530000000012</c:v>
                </c:pt>
                <c:pt idx="4099">
                  <c:v>24.437220000000025</c:v>
                </c:pt>
                <c:pt idx="4100">
                  <c:v>24.363550000000032</c:v>
                </c:pt>
                <c:pt idx="4101">
                  <c:v>24.243280000000027</c:v>
                </c:pt>
                <c:pt idx="4102">
                  <c:v>24.085700000000031</c:v>
                </c:pt>
                <c:pt idx="4103">
                  <c:v>23.90652</c:v>
                </c:pt>
                <c:pt idx="4104">
                  <c:v>23.72616000000005</c:v>
                </c:pt>
                <c:pt idx="4105">
                  <c:v>23.540160000000014</c:v>
                </c:pt>
                <c:pt idx="4106">
                  <c:v>23.352300000000014</c:v>
                </c:pt>
                <c:pt idx="4107">
                  <c:v>23.169579999999996</c:v>
                </c:pt>
                <c:pt idx="4108">
                  <c:v>22.993830000000003</c:v>
                </c:pt>
                <c:pt idx="4109">
                  <c:v>22.828180000000032</c:v>
                </c:pt>
                <c:pt idx="4110">
                  <c:v>22.713800000000049</c:v>
                </c:pt>
                <c:pt idx="4111">
                  <c:v>22.639430000000004</c:v>
                </c:pt>
                <c:pt idx="4112">
                  <c:v>22.653160000000014</c:v>
                </c:pt>
                <c:pt idx="4113">
                  <c:v>22.87008000000003</c:v>
                </c:pt>
                <c:pt idx="4114">
                  <c:v>23.296379999999999</c:v>
                </c:pt>
                <c:pt idx="4115">
                  <c:v>23.867400000000032</c:v>
                </c:pt>
                <c:pt idx="4116">
                  <c:v>24.483969999999999</c:v>
                </c:pt>
                <c:pt idx="4117">
                  <c:v>25.148700000000019</c:v>
                </c:pt>
                <c:pt idx="4118">
                  <c:v>25.834699999999998</c:v>
                </c:pt>
                <c:pt idx="4119">
                  <c:v>26.483420000000024</c:v>
                </c:pt>
                <c:pt idx="4120">
                  <c:v>27.098000000000013</c:v>
                </c:pt>
                <c:pt idx="4121">
                  <c:v>27.673400000000015</c:v>
                </c:pt>
                <c:pt idx="4122">
                  <c:v>28.215100000000007</c:v>
                </c:pt>
                <c:pt idx="4123">
                  <c:v>28.724420000000009</c:v>
                </c:pt>
                <c:pt idx="4124">
                  <c:v>29.20577000000003</c:v>
                </c:pt>
                <c:pt idx="4125">
                  <c:v>29.680900000000008</c:v>
                </c:pt>
                <c:pt idx="4126">
                  <c:v>30.122280000000046</c:v>
                </c:pt>
                <c:pt idx="4127">
                  <c:v>30.471220000000017</c:v>
                </c:pt>
                <c:pt idx="4128">
                  <c:v>30.813469999999995</c:v>
                </c:pt>
                <c:pt idx="4129">
                  <c:v>31.165900000000022</c:v>
                </c:pt>
                <c:pt idx="4130">
                  <c:v>31.527370000000019</c:v>
                </c:pt>
                <c:pt idx="4131">
                  <c:v>31.900570000000016</c:v>
                </c:pt>
                <c:pt idx="4132">
                  <c:v>32.28370000000001</c:v>
                </c:pt>
                <c:pt idx="4133">
                  <c:v>32.652550000000019</c:v>
                </c:pt>
                <c:pt idx="4134">
                  <c:v>32.930080000000032</c:v>
                </c:pt>
                <c:pt idx="4135">
                  <c:v>33.112660000000005</c:v>
                </c:pt>
                <c:pt idx="4136">
                  <c:v>33.184600000000046</c:v>
                </c:pt>
                <c:pt idx="4137">
                  <c:v>33.110560000000021</c:v>
                </c:pt>
                <c:pt idx="4138">
                  <c:v>32.89425</c:v>
                </c:pt>
                <c:pt idx="4139">
                  <c:v>32.58358000000004</c:v>
                </c:pt>
                <c:pt idx="4140">
                  <c:v>32.244380000000035</c:v>
                </c:pt>
                <c:pt idx="4141">
                  <c:v>31.87133</c:v>
                </c:pt>
                <c:pt idx="4142">
                  <c:v>31.481470000000002</c:v>
                </c:pt>
                <c:pt idx="4143">
                  <c:v>31.090360000000032</c:v>
                </c:pt>
                <c:pt idx="4144">
                  <c:v>30.689870000000042</c:v>
                </c:pt>
                <c:pt idx="4145">
                  <c:v>30.31713000000002</c:v>
                </c:pt>
                <c:pt idx="4146">
                  <c:v>29.963900000000024</c:v>
                </c:pt>
                <c:pt idx="4147">
                  <c:v>29.552480000000003</c:v>
                </c:pt>
                <c:pt idx="4148">
                  <c:v>29.203420000000051</c:v>
                </c:pt>
                <c:pt idx="4149">
                  <c:v>28.965020000000038</c:v>
                </c:pt>
                <c:pt idx="4150">
                  <c:v>28.838620000000049</c:v>
                </c:pt>
                <c:pt idx="4151">
                  <c:v>28.774200000000008</c:v>
                </c:pt>
                <c:pt idx="4152">
                  <c:v>28.68180000000001</c:v>
                </c:pt>
                <c:pt idx="4153">
                  <c:v>28.573080000000004</c:v>
                </c:pt>
                <c:pt idx="4154">
                  <c:v>28.426350000000014</c:v>
                </c:pt>
                <c:pt idx="4155">
                  <c:v>28.226920000000007</c:v>
                </c:pt>
                <c:pt idx="4156">
                  <c:v>27.969629999999995</c:v>
                </c:pt>
                <c:pt idx="4157">
                  <c:v>27.740440000000035</c:v>
                </c:pt>
                <c:pt idx="4158">
                  <c:v>27.629170000000045</c:v>
                </c:pt>
                <c:pt idx="4159">
                  <c:v>27.639250000000004</c:v>
                </c:pt>
                <c:pt idx="4160">
                  <c:v>27.77624000000003</c:v>
                </c:pt>
                <c:pt idx="4161">
                  <c:v>28.02328</c:v>
                </c:pt>
                <c:pt idx="4162">
                  <c:v>28.37856000000005</c:v>
                </c:pt>
                <c:pt idx="4163">
                  <c:v>28.831479999999999</c:v>
                </c:pt>
                <c:pt idx="4164">
                  <c:v>29.347250000000031</c:v>
                </c:pt>
                <c:pt idx="4165">
                  <c:v>29.921750000000031</c:v>
                </c:pt>
                <c:pt idx="4166">
                  <c:v>30.436670000000049</c:v>
                </c:pt>
                <c:pt idx="4167">
                  <c:v>30.95675</c:v>
                </c:pt>
                <c:pt idx="4168">
                  <c:v>31.532860000000028</c:v>
                </c:pt>
                <c:pt idx="4169">
                  <c:v>32.121420000000001</c:v>
                </c:pt>
                <c:pt idx="4170">
                  <c:v>32.663499999999999</c:v>
                </c:pt>
                <c:pt idx="4171">
                  <c:v>33.155970000000025</c:v>
                </c:pt>
                <c:pt idx="4172">
                  <c:v>33.584770000000049</c:v>
                </c:pt>
                <c:pt idx="4173">
                  <c:v>33.909080000000017</c:v>
                </c:pt>
                <c:pt idx="4174">
                  <c:v>34.112900000000025</c:v>
                </c:pt>
                <c:pt idx="4175">
                  <c:v>34.257350000000031</c:v>
                </c:pt>
                <c:pt idx="4176">
                  <c:v>34.37972000000002</c:v>
                </c:pt>
                <c:pt idx="4177">
                  <c:v>34.48553000000004</c:v>
                </c:pt>
                <c:pt idx="4178">
                  <c:v>34.589070000000049</c:v>
                </c:pt>
                <c:pt idx="4179">
                  <c:v>34.708670000000041</c:v>
                </c:pt>
                <c:pt idx="4180">
                  <c:v>34.853270000000009</c:v>
                </c:pt>
                <c:pt idx="4181">
                  <c:v>34.988520000000051</c:v>
                </c:pt>
                <c:pt idx="4182">
                  <c:v>35.038700000000006</c:v>
                </c:pt>
                <c:pt idx="4183">
                  <c:v>35.031800000000032</c:v>
                </c:pt>
                <c:pt idx="4184">
                  <c:v>34.96786000000003</c:v>
                </c:pt>
                <c:pt idx="4185">
                  <c:v>34.844899999999996</c:v>
                </c:pt>
                <c:pt idx="4186">
                  <c:v>34.670200000000023</c:v>
                </c:pt>
                <c:pt idx="4187">
                  <c:v>34.453030000000012</c:v>
                </c:pt>
                <c:pt idx="4188">
                  <c:v>34.211000000000013</c:v>
                </c:pt>
                <c:pt idx="4189">
                  <c:v>33.943320000000028</c:v>
                </c:pt>
                <c:pt idx="4190">
                  <c:v>33.64178000000004</c:v>
                </c:pt>
                <c:pt idx="4191">
                  <c:v>33.297630000000026</c:v>
                </c:pt>
                <c:pt idx="4192">
                  <c:v>32.907000000000039</c:v>
                </c:pt>
                <c:pt idx="4193">
                  <c:v>32.514120000000048</c:v>
                </c:pt>
                <c:pt idx="4194">
                  <c:v>32.147550000000024</c:v>
                </c:pt>
                <c:pt idx="4195">
                  <c:v>31.805470000000014</c:v>
                </c:pt>
                <c:pt idx="4196">
                  <c:v>31.499870000000044</c:v>
                </c:pt>
                <c:pt idx="4197">
                  <c:v>31.243340000000046</c:v>
                </c:pt>
                <c:pt idx="4198">
                  <c:v>31.03430000000003</c:v>
                </c:pt>
                <c:pt idx="4199">
                  <c:v>30.865260000000035</c:v>
                </c:pt>
                <c:pt idx="4200">
                  <c:v>30.73818</c:v>
                </c:pt>
                <c:pt idx="4201">
                  <c:v>30.651030000000048</c:v>
                </c:pt>
                <c:pt idx="4202">
                  <c:v>30.523680000000013</c:v>
                </c:pt>
                <c:pt idx="4203">
                  <c:v>30.375730000000033</c:v>
                </c:pt>
                <c:pt idx="4204">
                  <c:v>30.319540000000018</c:v>
                </c:pt>
                <c:pt idx="4205">
                  <c:v>30.333370000000002</c:v>
                </c:pt>
                <c:pt idx="4206">
                  <c:v>30.340100000000007</c:v>
                </c:pt>
                <c:pt idx="4207">
                  <c:v>30.334040000000016</c:v>
                </c:pt>
                <c:pt idx="4208">
                  <c:v>30.324950000000001</c:v>
                </c:pt>
                <c:pt idx="4209">
                  <c:v>30.302099999999996</c:v>
                </c:pt>
                <c:pt idx="4210">
                  <c:v>30.266050000000007</c:v>
                </c:pt>
                <c:pt idx="4211">
                  <c:v>30.217000000000041</c:v>
                </c:pt>
                <c:pt idx="4212">
                  <c:v>30.148430000000019</c:v>
                </c:pt>
                <c:pt idx="4213">
                  <c:v>30.061640000000011</c:v>
                </c:pt>
                <c:pt idx="4214">
                  <c:v>29.965419999999995</c:v>
                </c:pt>
                <c:pt idx="4215">
                  <c:v>29.871669999999995</c:v>
                </c:pt>
                <c:pt idx="4216">
                  <c:v>29.802360000000022</c:v>
                </c:pt>
                <c:pt idx="4217">
                  <c:v>29.738030000000037</c:v>
                </c:pt>
                <c:pt idx="4218">
                  <c:v>29.671469999999999</c:v>
                </c:pt>
                <c:pt idx="4219">
                  <c:v>29.602000000000032</c:v>
                </c:pt>
                <c:pt idx="4220">
                  <c:v>29.513700000000028</c:v>
                </c:pt>
                <c:pt idx="4221">
                  <c:v>29.376980000000003</c:v>
                </c:pt>
                <c:pt idx="4222">
                  <c:v>29.195370000000025</c:v>
                </c:pt>
                <c:pt idx="4223">
                  <c:v>28.977930000000015</c:v>
                </c:pt>
                <c:pt idx="4224">
                  <c:v>28.729300000000023</c:v>
                </c:pt>
                <c:pt idx="4225">
                  <c:v>28.449100000000044</c:v>
                </c:pt>
                <c:pt idx="4226">
                  <c:v>28.241900000000044</c:v>
                </c:pt>
                <c:pt idx="4227">
                  <c:v>28.127340000000004</c:v>
                </c:pt>
                <c:pt idx="4228">
                  <c:v>27.895320000000027</c:v>
                </c:pt>
                <c:pt idx="4229">
                  <c:v>27.643900000000031</c:v>
                </c:pt>
                <c:pt idx="4230">
                  <c:v>27.447000000000003</c:v>
                </c:pt>
                <c:pt idx="4231">
                  <c:v>27.303899999999999</c:v>
                </c:pt>
                <c:pt idx="4232">
                  <c:v>27.187620000000038</c:v>
                </c:pt>
                <c:pt idx="4233">
                  <c:v>27.069540000000018</c:v>
                </c:pt>
                <c:pt idx="4234">
                  <c:v>26.951260000000048</c:v>
                </c:pt>
                <c:pt idx="4235">
                  <c:v>26.832670000000007</c:v>
                </c:pt>
                <c:pt idx="4236">
                  <c:v>26.71523000000002</c:v>
                </c:pt>
                <c:pt idx="4237">
                  <c:v>26.593100000000049</c:v>
                </c:pt>
                <c:pt idx="4238">
                  <c:v>26.479600000000005</c:v>
                </c:pt>
                <c:pt idx="4239">
                  <c:v>26.375850000000014</c:v>
                </c:pt>
                <c:pt idx="4240">
                  <c:v>26.283200000000022</c:v>
                </c:pt>
                <c:pt idx="4241">
                  <c:v>26.189540000000022</c:v>
                </c:pt>
                <c:pt idx="4242">
                  <c:v>26.092920000000049</c:v>
                </c:pt>
                <c:pt idx="4243">
                  <c:v>25.992400000000032</c:v>
                </c:pt>
                <c:pt idx="4244">
                  <c:v>25.910730000000001</c:v>
                </c:pt>
                <c:pt idx="4245">
                  <c:v>25.898430000000019</c:v>
                </c:pt>
                <c:pt idx="4246">
                  <c:v>25.962550000000022</c:v>
                </c:pt>
                <c:pt idx="4247">
                  <c:v>26.074880000000007</c:v>
                </c:pt>
                <c:pt idx="4248">
                  <c:v>26.19106000000005</c:v>
                </c:pt>
                <c:pt idx="4249">
                  <c:v>26.313620000000014</c:v>
                </c:pt>
                <c:pt idx="4250">
                  <c:v>26.440820000000031</c:v>
                </c:pt>
                <c:pt idx="4251">
                  <c:v>26.558800000000019</c:v>
                </c:pt>
                <c:pt idx="4252">
                  <c:v>26.666770000000042</c:v>
                </c:pt>
                <c:pt idx="4253">
                  <c:v>26.753750000000025</c:v>
                </c:pt>
                <c:pt idx="4254">
                  <c:v>26.814000000000021</c:v>
                </c:pt>
                <c:pt idx="4255">
                  <c:v>26.851130000000012</c:v>
                </c:pt>
                <c:pt idx="4256">
                  <c:v>26.859430000000032</c:v>
                </c:pt>
                <c:pt idx="4257">
                  <c:v>26.836400000000026</c:v>
                </c:pt>
                <c:pt idx="4258">
                  <c:v>26.782680000000028</c:v>
                </c:pt>
                <c:pt idx="4259">
                  <c:v>26.692830000000015</c:v>
                </c:pt>
                <c:pt idx="4260">
                  <c:v>26.566460000000006</c:v>
                </c:pt>
                <c:pt idx="4261">
                  <c:v>26.399350000000027</c:v>
                </c:pt>
                <c:pt idx="4262">
                  <c:v>26.208600000000047</c:v>
                </c:pt>
                <c:pt idx="4263">
                  <c:v>26.010520000000042</c:v>
                </c:pt>
                <c:pt idx="4264">
                  <c:v>25.807370000000049</c:v>
                </c:pt>
                <c:pt idx="4265">
                  <c:v>25.603000000000009</c:v>
                </c:pt>
                <c:pt idx="4266">
                  <c:v>25.41900000000004</c:v>
                </c:pt>
                <c:pt idx="4267">
                  <c:v>25.250300000000038</c:v>
                </c:pt>
                <c:pt idx="4268">
                  <c:v>25.09402</c:v>
                </c:pt>
                <c:pt idx="4269">
                  <c:v>24.915549999999996</c:v>
                </c:pt>
                <c:pt idx="4270">
                  <c:v>24.718440000000044</c:v>
                </c:pt>
                <c:pt idx="4271">
                  <c:v>24.513640000000009</c:v>
                </c:pt>
                <c:pt idx="4272">
                  <c:v>24.315420000000017</c:v>
                </c:pt>
                <c:pt idx="4273">
                  <c:v>24.125240000000019</c:v>
                </c:pt>
                <c:pt idx="4274">
                  <c:v>23.914000000000044</c:v>
                </c:pt>
                <c:pt idx="4275">
                  <c:v>23.655940000000044</c:v>
                </c:pt>
                <c:pt idx="4276">
                  <c:v>23.350639999999999</c:v>
                </c:pt>
                <c:pt idx="4277">
                  <c:v>23.033870000000036</c:v>
                </c:pt>
                <c:pt idx="4278">
                  <c:v>22.745400000000018</c:v>
                </c:pt>
                <c:pt idx="4279">
                  <c:v>22.479200000000048</c:v>
                </c:pt>
                <c:pt idx="4280">
                  <c:v>22.241880000000037</c:v>
                </c:pt>
                <c:pt idx="4281">
                  <c:v>22.035060000000044</c:v>
                </c:pt>
                <c:pt idx="4282">
                  <c:v>21.861019999999996</c:v>
                </c:pt>
                <c:pt idx="4283">
                  <c:v>21.716000000000008</c:v>
                </c:pt>
                <c:pt idx="4284">
                  <c:v>21.596120000000042</c:v>
                </c:pt>
                <c:pt idx="4285">
                  <c:v>21.500500000000045</c:v>
                </c:pt>
                <c:pt idx="4286">
                  <c:v>21.421930000000032</c:v>
                </c:pt>
                <c:pt idx="4287">
                  <c:v>21.363060000000019</c:v>
                </c:pt>
                <c:pt idx="4288">
                  <c:v>21.319540000000018</c:v>
                </c:pt>
                <c:pt idx="4289">
                  <c:v>21.29534000000001</c:v>
                </c:pt>
                <c:pt idx="4290">
                  <c:v>21.290770000000009</c:v>
                </c:pt>
                <c:pt idx="4291">
                  <c:v>21.30898000000002</c:v>
                </c:pt>
                <c:pt idx="4292">
                  <c:v>21.344800000000021</c:v>
                </c:pt>
                <c:pt idx="4293">
                  <c:v>21.402829999999994</c:v>
                </c:pt>
                <c:pt idx="4294">
                  <c:v>21.493620000000021</c:v>
                </c:pt>
                <c:pt idx="4295">
                  <c:v>21.596860000000049</c:v>
                </c:pt>
                <c:pt idx="4296">
                  <c:v>21.65360000000004</c:v>
                </c:pt>
                <c:pt idx="4297">
                  <c:v>21.666700000000048</c:v>
                </c:pt>
                <c:pt idx="4298">
                  <c:v>21.670130000000029</c:v>
                </c:pt>
                <c:pt idx="4299">
                  <c:v>21.709620000000029</c:v>
                </c:pt>
                <c:pt idx="4300">
                  <c:v>21.794399999999996</c:v>
                </c:pt>
                <c:pt idx="4301">
                  <c:v>21.898860000000013</c:v>
                </c:pt>
                <c:pt idx="4302">
                  <c:v>21.989980000000003</c:v>
                </c:pt>
                <c:pt idx="4303">
                  <c:v>22.068700000000035</c:v>
                </c:pt>
                <c:pt idx="4304">
                  <c:v>22.135220000000004</c:v>
                </c:pt>
                <c:pt idx="4305">
                  <c:v>22.19186000000002</c:v>
                </c:pt>
                <c:pt idx="4306">
                  <c:v>22.235830000000021</c:v>
                </c:pt>
                <c:pt idx="4307">
                  <c:v>22.28000000000003</c:v>
                </c:pt>
                <c:pt idx="4308">
                  <c:v>22.32946000000004</c:v>
                </c:pt>
                <c:pt idx="4309">
                  <c:v>22.383080000000007</c:v>
                </c:pt>
                <c:pt idx="4310">
                  <c:v>22.437130000000025</c:v>
                </c:pt>
                <c:pt idx="4311">
                  <c:v>22.452600000000018</c:v>
                </c:pt>
                <c:pt idx="4312">
                  <c:v>22.443050000000028</c:v>
                </c:pt>
                <c:pt idx="4313">
                  <c:v>22.381600000000049</c:v>
                </c:pt>
                <c:pt idx="4314">
                  <c:v>22.271400000000028</c:v>
                </c:pt>
                <c:pt idx="4315">
                  <c:v>22.100270000000023</c:v>
                </c:pt>
                <c:pt idx="4316">
                  <c:v>21.917300000000012</c:v>
                </c:pt>
                <c:pt idx="4317">
                  <c:v>21.754480000000001</c:v>
                </c:pt>
                <c:pt idx="4318">
                  <c:v>21.617999999999995</c:v>
                </c:pt>
                <c:pt idx="4319">
                  <c:v>21.509150000000034</c:v>
                </c:pt>
                <c:pt idx="4320">
                  <c:v>21.426660000000027</c:v>
                </c:pt>
                <c:pt idx="4321">
                  <c:v>21.36178000000001</c:v>
                </c:pt>
                <c:pt idx="4322">
                  <c:v>21.306630000000041</c:v>
                </c:pt>
                <c:pt idx="4323">
                  <c:v>21.266750000000002</c:v>
                </c:pt>
                <c:pt idx="4324">
                  <c:v>21.237270000000024</c:v>
                </c:pt>
                <c:pt idx="4325">
                  <c:v>21.213279999999997</c:v>
                </c:pt>
                <c:pt idx="4326">
                  <c:v>21.18777</c:v>
                </c:pt>
                <c:pt idx="4327">
                  <c:v>21.168660000000045</c:v>
                </c:pt>
                <c:pt idx="4328">
                  <c:v>21.153130000000033</c:v>
                </c:pt>
                <c:pt idx="4329">
                  <c:v>21.142700000000048</c:v>
                </c:pt>
                <c:pt idx="4330">
                  <c:v>21.134850000000029</c:v>
                </c:pt>
                <c:pt idx="4331">
                  <c:v>21.129900000000021</c:v>
                </c:pt>
                <c:pt idx="4332">
                  <c:v>21.126030000000014</c:v>
                </c:pt>
                <c:pt idx="4333">
                  <c:v>21.124720000000025</c:v>
                </c:pt>
                <c:pt idx="4334">
                  <c:v>21.117270000000019</c:v>
                </c:pt>
                <c:pt idx="4335">
                  <c:v>21.113100000000031</c:v>
                </c:pt>
                <c:pt idx="4336">
                  <c:v>21.11280000000005</c:v>
                </c:pt>
                <c:pt idx="4337">
                  <c:v>21.111570000000029</c:v>
                </c:pt>
                <c:pt idx="4338">
                  <c:v>21.112450000000024</c:v>
                </c:pt>
                <c:pt idx="4339">
                  <c:v>21.112099999999998</c:v>
                </c:pt>
                <c:pt idx="4340">
                  <c:v>21.109200000000044</c:v>
                </c:pt>
                <c:pt idx="4341">
                  <c:v>21.107970000000023</c:v>
                </c:pt>
                <c:pt idx="4342">
                  <c:v>21.109700000000032</c:v>
                </c:pt>
                <c:pt idx="4343">
                  <c:v>21.110040000000026</c:v>
                </c:pt>
                <c:pt idx="4344">
                  <c:v>21.112270000000024</c:v>
                </c:pt>
                <c:pt idx="4345">
                  <c:v>21.112660000000005</c:v>
                </c:pt>
                <c:pt idx="4346">
                  <c:v>21.113460000000032</c:v>
                </c:pt>
                <c:pt idx="4347">
                  <c:v>21.116170000000011</c:v>
                </c:pt>
                <c:pt idx="4348">
                  <c:v>21.115930000000048</c:v>
                </c:pt>
                <c:pt idx="4349">
                  <c:v>21.11447000000004</c:v>
                </c:pt>
                <c:pt idx="4350">
                  <c:v>21.113600000000019</c:v>
                </c:pt>
                <c:pt idx="4351">
                  <c:v>21.112150000000042</c:v>
                </c:pt>
                <c:pt idx="4352">
                  <c:v>21.111300000000028</c:v>
                </c:pt>
                <c:pt idx="4353">
                  <c:v>21.117150000000038</c:v>
                </c:pt>
                <c:pt idx="4354">
                  <c:v>21.41130000000004</c:v>
                </c:pt>
                <c:pt idx="4355">
                  <c:v>21.780150000000049</c:v>
                </c:pt>
                <c:pt idx="4356">
                  <c:v>22.118620000000021</c:v>
                </c:pt>
                <c:pt idx="4357">
                  <c:v>22.436460000000011</c:v>
                </c:pt>
                <c:pt idx="4358">
                  <c:v>22.772970000000043</c:v>
                </c:pt>
                <c:pt idx="4359">
                  <c:v>23.16840000000002</c:v>
                </c:pt>
                <c:pt idx="4360">
                  <c:v>23.631830000000036</c:v>
                </c:pt>
                <c:pt idx="4361">
                  <c:v>24.089230000000043</c:v>
                </c:pt>
                <c:pt idx="4362">
                  <c:v>24.449550000000045</c:v>
                </c:pt>
                <c:pt idx="4363">
                  <c:v>24.789400000000001</c:v>
                </c:pt>
                <c:pt idx="4364">
                  <c:v>25.121180000000038</c:v>
                </c:pt>
                <c:pt idx="4365">
                  <c:v>25.531800000000032</c:v>
                </c:pt>
                <c:pt idx="4366">
                  <c:v>26.01678000000004</c:v>
                </c:pt>
                <c:pt idx="4367">
                  <c:v>26.492850000000033</c:v>
                </c:pt>
                <c:pt idx="4368">
                  <c:v>26.805170000000032</c:v>
                </c:pt>
                <c:pt idx="4369">
                  <c:v>26.960140000000024</c:v>
                </c:pt>
                <c:pt idx="4370">
                  <c:v>27.007040000000018</c:v>
                </c:pt>
                <c:pt idx="4371">
                  <c:v>27.025720000000035</c:v>
                </c:pt>
                <c:pt idx="4372">
                  <c:v>27.060800000000029</c:v>
                </c:pt>
                <c:pt idx="4373">
                  <c:v>27.079859999999996</c:v>
                </c:pt>
                <c:pt idx="4374">
                  <c:v>26.989800000000002</c:v>
                </c:pt>
                <c:pt idx="4375">
                  <c:v>26.856899999999996</c:v>
                </c:pt>
                <c:pt idx="4376">
                  <c:v>26.749500000000012</c:v>
                </c:pt>
                <c:pt idx="4377">
                  <c:v>26.638760000000048</c:v>
                </c:pt>
                <c:pt idx="4378">
                  <c:v>26.527340000000038</c:v>
                </c:pt>
                <c:pt idx="4379">
                  <c:v>26.425560000000019</c:v>
                </c:pt>
                <c:pt idx="4380">
                  <c:v>26.359860000000026</c:v>
                </c:pt>
                <c:pt idx="4381">
                  <c:v>26.340100000000007</c:v>
                </c:pt>
                <c:pt idx="4382">
                  <c:v>26.33322000000004</c:v>
                </c:pt>
                <c:pt idx="4383">
                  <c:v>26.291800000000023</c:v>
                </c:pt>
                <c:pt idx="4384">
                  <c:v>26.222770000000025</c:v>
                </c:pt>
                <c:pt idx="4385">
                  <c:v>26.201620000000048</c:v>
                </c:pt>
                <c:pt idx="4386">
                  <c:v>26.337580000000003</c:v>
                </c:pt>
                <c:pt idx="4387">
                  <c:v>26.561329999999998</c:v>
                </c:pt>
                <c:pt idx="4388">
                  <c:v>26.790500000000009</c:v>
                </c:pt>
                <c:pt idx="4389">
                  <c:v>26.845100000000002</c:v>
                </c:pt>
                <c:pt idx="4390">
                  <c:v>26.744930000000011</c:v>
                </c:pt>
                <c:pt idx="4391">
                  <c:v>26.601200000000006</c:v>
                </c:pt>
                <c:pt idx="4392">
                  <c:v>26.527800000000013</c:v>
                </c:pt>
                <c:pt idx="4393">
                  <c:v>26.522030000000029</c:v>
                </c:pt>
                <c:pt idx="4394">
                  <c:v>26.54946000000001</c:v>
                </c:pt>
                <c:pt idx="4395">
                  <c:v>26.510500000000036</c:v>
                </c:pt>
                <c:pt idx="4396">
                  <c:v>26.412380000000041</c:v>
                </c:pt>
                <c:pt idx="4397">
                  <c:v>26.305020000000013</c:v>
                </c:pt>
                <c:pt idx="4398">
                  <c:v>26.231700000000046</c:v>
                </c:pt>
                <c:pt idx="4399">
                  <c:v>26.191400000000044</c:v>
                </c:pt>
                <c:pt idx="4400">
                  <c:v>26.195430000000044</c:v>
                </c:pt>
                <c:pt idx="4401">
                  <c:v>26.267970000000048</c:v>
                </c:pt>
                <c:pt idx="4402">
                  <c:v>26.405799999999999</c:v>
                </c:pt>
                <c:pt idx="4403">
                  <c:v>26.582270000000051</c:v>
                </c:pt>
                <c:pt idx="4404">
                  <c:v>26.716550000000041</c:v>
                </c:pt>
                <c:pt idx="4405">
                  <c:v>26.803030000000035</c:v>
                </c:pt>
                <c:pt idx="4406">
                  <c:v>26.858330000000024</c:v>
                </c:pt>
                <c:pt idx="4407">
                  <c:v>26.912770000000023</c:v>
                </c:pt>
                <c:pt idx="4408">
                  <c:v>26.963279999999997</c:v>
                </c:pt>
                <c:pt idx="4409">
                  <c:v>26.98293000000001</c:v>
                </c:pt>
                <c:pt idx="4410">
                  <c:v>26.910550000000001</c:v>
                </c:pt>
                <c:pt idx="4411">
                  <c:v>26.749300000000005</c:v>
                </c:pt>
                <c:pt idx="4412">
                  <c:v>26.55847</c:v>
                </c:pt>
                <c:pt idx="4413">
                  <c:v>26.414400000000001</c:v>
                </c:pt>
                <c:pt idx="4414">
                  <c:v>26.315030000000036</c:v>
                </c:pt>
                <c:pt idx="4415">
                  <c:v>26.22750000000002</c:v>
                </c:pt>
                <c:pt idx="4416">
                  <c:v>26.127220000000023</c:v>
                </c:pt>
                <c:pt idx="4417">
                  <c:v>26.012200000000007</c:v>
                </c:pt>
                <c:pt idx="4418">
                  <c:v>25.900230000000022</c:v>
                </c:pt>
                <c:pt idx="4419">
                  <c:v>25.789880000000039</c:v>
                </c:pt>
                <c:pt idx="4420">
                  <c:v>25.683800000000019</c:v>
                </c:pt>
                <c:pt idx="4421">
                  <c:v>25.588860000000011</c:v>
                </c:pt>
                <c:pt idx="4422">
                  <c:v>25.523800000000051</c:v>
                </c:pt>
                <c:pt idx="4423">
                  <c:v>25.492330000000038</c:v>
                </c:pt>
                <c:pt idx="4424">
                  <c:v>25.430750000000046</c:v>
                </c:pt>
                <c:pt idx="4425">
                  <c:v>25.270870000000002</c:v>
                </c:pt>
                <c:pt idx="4426">
                  <c:v>25.019159999999999</c:v>
                </c:pt>
                <c:pt idx="4427">
                  <c:v>24.713369999999998</c:v>
                </c:pt>
                <c:pt idx="4428">
                  <c:v>24.411400000000015</c:v>
                </c:pt>
                <c:pt idx="4429">
                  <c:v>24.105220000000031</c:v>
                </c:pt>
                <c:pt idx="4430">
                  <c:v>23.815240000000017</c:v>
                </c:pt>
                <c:pt idx="4431">
                  <c:v>23.548240000000021</c:v>
                </c:pt>
                <c:pt idx="4432">
                  <c:v>23.301840000000027</c:v>
                </c:pt>
                <c:pt idx="4433">
                  <c:v>23.078000000000031</c:v>
                </c:pt>
                <c:pt idx="4434">
                  <c:v>22.882380000000012</c:v>
                </c:pt>
                <c:pt idx="4435">
                  <c:v>22.714070000000049</c:v>
                </c:pt>
                <c:pt idx="4436">
                  <c:v>22.579700000000003</c:v>
                </c:pt>
                <c:pt idx="4437">
                  <c:v>22.476770000000045</c:v>
                </c:pt>
                <c:pt idx="4438">
                  <c:v>22.407900000000041</c:v>
                </c:pt>
                <c:pt idx="4439">
                  <c:v>22.364620000000002</c:v>
                </c:pt>
                <c:pt idx="4440">
                  <c:v>22.329340000000002</c:v>
                </c:pt>
                <c:pt idx="4441">
                  <c:v>22.305050000000051</c:v>
                </c:pt>
                <c:pt idx="4442">
                  <c:v>22.287740000000042</c:v>
                </c:pt>
                <c:pt idx="4443">
                  <c:v>22.290099999999995</c:v>
                </c:pt>
                <c:pt idx="4444">
                  <c:v>22.320400000000006</c:v>
                </c:pt>
                <c:pt idx="4445">
                  <c:v>22.34740000000005</c:v>
                </c:pt>
                <c:pt idx="4446">
                  <c:v>22.33892000000003</c:v>
                </c:pt>
                <c:pt idx="4447">
                  <c:v>22.290860000000009</c:v>
                </c:pt>
                <c:pt idx="4448">
                  <c:v>22.25723000000005</c:v>
                </c:pt>
                <c:pt idx="4449">
                  <c:v>22.247920000000022</c:v>
                </c:pt>
                <c:pt idx="4450">
                  <c:v>22.264520000000005</c:v>
                </c:pt>
                <c:pt idx="4451">
                  <c:v>22.313300000000027</c:v>
                </c:pt>
                <c:pt idx="4452">
                  <c:v>22.378399999999999</c:v>
                </c:pt>
                <c:pt idx="4453">
                  <c:v>22.465419999999995</c:v>
                </c:pt>
                <c:pt idx="4454">
                  <c:v>22.543730000000039</c:v>
                </c:pt>
                <c:pt idx="4455">
                  <c:v>22.562700000000007</c:v>
                </c:pt>
                <c:pt idx="4456">
                  <c:v>22.530600000000049</c:v>
                </c:pt>
                <c:pt idx="4457">
                  <c:v>22.489620000000002</c:v>
                </c:pt>
                <c:pt idx="4458">
                  <c:v>22.483940000000018</c:v>
                </c:pt>
                <c:pt idx="4459">
                  <c:v>22.514730000000043</c:v>
                </c:pt>
                <c:pt idx="4460">
                  <c:v>22.567960000000028</c:v>
                </c:pt>
                <c:pt idx="4461">
                  <c:v>22.600729999999999</c:v>
                </c:pt>
                <c:pt idx="4462">
                  <c:v>22.613280000000032</c:v>
                </c:pt>
                <c:pt idx="4463">
                  <c:v>22.619529999999997</c:v>
                </c:pt>
                <c:pt idx="4464">
                  <c:v>22.610380000000021</c:v>
                </c:pt>
                <c:pt idx="4465">
                  <c:v>22.584950000000049</c:v>
                </c:pt>
                <c:pt idx="4466">
                  <c:v>22.561149999999998</c:v>
                </c:pt>
                <c:pt idx="4467">
                  <c:v>22.538720000000012</c:v>
                </c:pt>
                <c:pt idx="4468">
                  <c:v>22.512050000000045</c:v>
                </c:pt>
                <c:pt idx="4469">
                  <c:v>22.493650000000002</c:v>
                </c:pt>
                <c:pt idx="4470">
                  <c:v>22.475850000000037</c:v>
                </c:pt>
                <c:pt idx="4471">
                  <c:v>22.463400000000036</c:v>
                </c:pt>
                <c:pt idx="4472">
                  <c:v>22.449270000000013</c:v>
                </c:pt>
                <c:pt idx="4473">
                  <c:v>22.459100000000035</c:v>
                </c:pt>
                <c:pt idx="4474">
                  <c:v>22.49490000000003</c:v>
                </c:pt>
                <c:pt idx="4475">
                  <c:v>22.536220000000014</c:v>
                </c:pt>
                <c:pt idx="4476">
                  <c:v>22.569640000000049</c:v>
                </c:pt>
                <c:pt idx="4477">
                  <c:v>22.596030000000042</c:v>
                </c:pt>
                <c:pt idx="4478">
                  <c:v>22.624750000000006</c:v>
                </c:pt>
                <c:pt idx="4479">
                  <c:v>22.679680000000019</c:v>
                </c:pt>
                <c:pt idx="4480">
                  <c:v>22.763120000000015</c:v>
                </c:pt>
                <c:pt idx="4481">
                  <c:v>22.846950000000049</c:v>
                </c:pt>
                <c:pt idx="4482">
                  <c:v>22.877769999999998</c:v>
                </c:pt>
                <c:pt idx="4483">
                  <c:v>22.862330000000043</c:v>
                </c:pt>
                <c:pt idx="4484">
                  <c:v>22.817000000000007</c:v>
                </c:pt>
                <c:pt idx="4485">
                  <c:v>22.780240000000049</c:v>
                </c:pt>
                <c:pt idx="4486">
                  <c:v>22.748900000000049</c:v>
                </c:pt>
                <c:pt idx="4487">
                  <c:v>22.728229999999996</c:v>
                </c:pt>
                <c:pt idx="4488">
                  <c:v>22.761680000000013</c:v>
                </c:pt>
                <c:pt idx="4489">
                  <c:v>22.860130000000026</c:v>
                </c:pt>
                <c:pt idx="4490">
                  <c:v>22.996000000000038</c:v>
                </c:pt>
                <c:pt idx="4491">
                  <c:v>23.152760000000001</c:v>
                </c:pt>
                <c:pt idx="4492">
                  <c:v>23.332880000000046</c:v>
                </c:pt>
                <c:pt idx="4493">
                  <c:v>23.518300000000011</c:v>
                </c:pt>
                <c:pt idx="4494">
                  <c:v>23.638180000000034</c:v>
                </c:pt>
                <c:pt idx="4495">
                  <c:v>23.69894000000005</c:v>
                </c:pt>
                <c:pt idx="4496">
                  <c:v>23.69055000000003</c:v>
                </c:pt>
                <c:pt idx="4497">
                  <c:v>23.588980000000049</c:v>
                </c:pt>
                <c:pt idx="4498">
                  <c:v>23.392400000000009</c:v>
                </c:pt>
                <c:pt idx="4499">
                  <c:v>23.161200000000008</c:v>
                </c:pt>
                <c:pt idx="4500">
                  <c:v>22.93398000000002</c:v>
                </c:pt>
                <c:pt idx="4501">
                  <c:v>22.710000000000036</c:v>
                </c:pt>
                <c:pt idx="4502">
                  <c:v>22.508420000000001</c:v>
                </c:pt>
                <c:pt idx="4503">
                  <c:v>22.340700000000027</c:v>
                </c:pt>
                <c:pt idx="4504">
                  <c:v>22.202050000000042</c:v>
                </c:pt>
                <c:pt idx="4505">
                  <c:v>22.085300000000018</c:v>
                </c:pt>
                <c:pt idx="4506">
                  <c:v>21.9572</c:v>
                </c:pt>
                <c:pt idx="4507">
                  <c:v>21.822440000000029</c:v>
                </c:pt>
                <c:pt idx="4508">
                  <c:v>21.693200000000047</c:v>
                </c:pt>
                <c:pt idx="4509">
                  <c:v>21.590660000000014</c:v>
                </c:pt>
                <c:pt idx="4510">
                  <c:v>21.509200000000021</c:v>
                </c:pt>
                <c:pt idx="4511">
                  <c:v>21.436580000000049</c:v>
                </c:pt>
                <c:pt idx="4512">
                  <c:v>21.363340000000051</c:v>
                </c:pt>
                <c:pt idx="4513">
                  <c:v>21.311820000000012</c:v>
                </c:pt>
                <c:pt idx="4514">
                  <c:v>21.27090000000004</c:v>
                </c:pt>
                <c:pt idx="4515">
                  <c:v>21.233150000000023</c:v>
                </c:pt>
                <c:pt idx="4516">
                  <c:v>21.204949999999997</c:v>
                </c:pt>
                <c:pt idx="4517">
                  <c:v>21.182000000000016</c:v>
                </c:pt>
                <c:pt idx="4518">
                  <c:v>21.168450000000007</c:v>
                </c:pt>
                <c:pt idx="4519">
                  <c:v>21.155400000000043</c:v>
                </c:pt>
                <c:pt idx="4520">
                  <c:v>21.142269999999996</c:v>
                </c:pt>
                <c:pt idx="4521">
                  <c:v>21.13390000000004</c:v>
                </c:pt>
                <c:pt idx="4522">
                  <c:v>21.126980000000003</c:v>
                </c:pt>
                <c:pt idx="4523">
                  <c:v>21.121820000000014</c:v>
                </c:pt>
                <c:pt idx="4524">
                  <c:v>21.116100000000017</c:v>
                </c:pt>
                <c:pt idx="4525">
                  <c:v>21.118700000000047</c:v>
                </c:pt>
                <c:pt idx="4526">
                  <c:v>21.113060000000019</c:v>
                </c:pt>
                <c:pt idx="4527">
                  <c:v>21.107300000000009</c:v>
                </c:pt>
                <c:pt idx="4528">
                  <c:v>21.109830000000045</c:v>
                </c:pt>
                <c:pt idx="4529">
                  <c:v>21.103360000000009</c:v>
                </c:pt>
                <c:pt idx="4530">
                  <c:v>21.106200000000001</c:v>
                </c:pt>
                <c:pt idx="4531">
                  <c:v>21.108240000000023</c:v>
                </c:pt>
                <c:pt idx="4532">
                  <c:v>21.109160000000031</c:v>
                </c:pt>
                <c:pt idx="4533">
                  <c:v>21.105430000000013</c:v>
                </c:pt>
                <c:pt idx="4534">
                  <c:v>21.107169999999996</c:v>
                </c:pt>
                <c:pt idx="4535">
                  <c:v>21.104460000000017</c:v>
                </c:pt>
                <c:pt idx="4536">
                  <c:v>21.10793000000001</c:v>
                </c:pt>
                <c:pt idx="4537">
                  <c:v>21.108360000000005</c:v>
                </c:pt>
                <c:pt idx="4538">
                  <c:v>21.112900000000025</c:v>
                </c:pt>
                <c:pt idx="4539">
                  <c:v>21.114920000000041</c:v>
                </c:pt>
                <c:pt idx="4540">
                  <c:v>21.11196000000001</c:v>
                </c:pt>
                <c:pt idx="4541">
                  <c:v>21.108330000000024</c:v>
                </c:pt>
                <c:pt idx="4542">
                  <c:v>21.109000000000037</c:v>
                </c:pt>
                <c:pt idx="4543">
                  <c:v>21.11053000000004</c:v>
                </c:pt>
                <c:pt idx="4544">
                  <c:v>21.109400000000051</c:v>
                </c:pt>
                <c:pt idx="4545">
                  <c:v>21.11044000000004</c:v>
                </c:pt>
                <c:pt idx="4546">
                  <c:v>21.11080000000004</c:v>
                </c:pt>
                <c:pt idx="4547">
                  <c:v>21.11080000000004</c:v>
                </c:pt>
                <c:pt idx="4548">
                  <c:v>21.104900000000043</c:v>
                </c:pt>
                <c:pt idx="4549">
                  <c:v>21.102750000000015</c:v>
                </c:pt>
                <c:pt idx="4550">
                  <c:v>21.103570000000047</c:v>
                </c:pt>
                <c:pt idx="4551">
                  <c:v>21.105130000000031</c:v>
                </c:pt>
                <c:pt idx="4552">
                  <c:v>21.11020000000002</c:v>
                </c:pt>
                <c:pt idx="4553">
                  <c:v>21.111700000000042</c:v>
                </c:pt>
                <c:pt idx="4554">
                  <c:v>21.111440000000016</c:v>
                </c:pt>
                <c:pt idx="4555">
                  <c:v>21.110130000000026</c:v>
                </c:pt>
                <c:pt idx="4556">
                  <c:v>21.110770000000002</c:v>
                </c:pt>
                <c:pt idx="4557">
                  <c:v>21.107000000000028</c:v>
                </c:pt>
                <c:pt idx="4558">
                  <c:v>21.106200000000001</c:v>
                </c:pt>
                <c:pt idx="4559">
                  <c:v>21.108640000000037</c:v>
                </c:pt>
                <c:pt idx="4560">
                  <c:v>21.110860000000002</c:v>
                </c:pt>
                <c:pt idx="4561">
                  <c:v>21.111660000000029</c:v>
                </c:pt>
                <c:pt idx="4562">
                  <c:v>21.112570000000005</c:v>
                </c:pt>
                <c:pt idx="4563">
                  <c:v>21.113699999999994</c:v>
                </c:pt>
                <c:pt idx="4564">
                  <c:v>21.113150000000019</c:v>
                </c:pt>
                <c:pt idx="4565">
                  <c:v>21.109830000000045</c:v>
                </c:pt>
                <c:pt idx="4566">
                  <c:v>21.107420000000047</c:v>
                </c:pt>
                <c:pt idx="4567">
                  <c:v>21.106930000000034</c:v>
                </c:pt>
                <c:pt idx="4568">
                  <c:v>21.104849999999999</c:v>
                </c:pt>
                <c:pt idx="4569">
                  <c:v>21.108240000000023</c:v>
                </c:pt>
                <c:pt idx="4570">
                  <c:v>21.208900000000028</c:v>
                </c:pt>
                <c:pt idx="4571">
                  <c:v>21.416620000000023</c:v>
                </c:pt>
                <c:pt idx="4572">
                  <c:v>21.602930000000015</c:v>
                </c:pt>
                <c:pt idx="4573">
                  <c:v>21.777700000000038</c:v>
                </c:pt>
                <c:pt idx="4574">
                  <c:v>21.902670000000001</c:v>
                </c:pt>
                <c:pt idx="4575">
                  <c:v>21.888480000000015</c:v>
                </c:pt>
                <c:pt idx="4576">
                  <c:v>21.744560000000035</c:v>
                </c:pt>
                <c:pt idx="4577">
                  <c:v>21.579830000000015</c:v>
                </c:pt>
                <c:pt idx="4578">
                  <c:v>21.480950000000007</c:v>
                </c:pt>
                <c:pt idx="4579">
                  <c:v>21.404930000000036</c:v>
                </c:pt>
                <c:pt idx="4580">
                  <c:v>21.342650000000049</c:v>
                </c:pt>
                <c:pt idx="4581">
                  <c:v>21.293080000000032</c:v>
                </c:pt>
                <c:pt idx="4582">
                  <c:v>21.255760000000009</c:v>
                </c:pt>
                <c:pt idx="4583">
                  <c:v>21.227720000000033</c:v>
                </c:pt>
                <c:pt idx="4584">
                  <c:v>21.20446000000004</c:v>
                </c:pt>
                <c:pt idx="4585">
                  <c:v>21.185270000000003</c:v>
                </c:pt>
                <c:pt idx="4586">
                  <c:v>21.265440000000012</c:v>
                </c:pt>
                <c:pt idx="4587">
                  <c:v>21.418730000000039</c:v>
                </c:pt>
                <c:pt idx="4588">
                  <c:v>21.529750000000035</c:v>
                </c:pt>
                <c:pt idx="4589">
                  <c:v>21.627070000000003</c:v>
                </c:pt>
                <c:pt idx="4590">
                  <c:v>21.758100000000013</c:v>
                </c:pt>
                <c:pt idx="4591">
                  <c:v>21.925700000000006</c:v>
                </c:pt>
                <c:pt idx="4592">
                  <c:v>22.111100000000022</c:v>
                </c:pt>
                <c:pt idx="4593">
                  <c:v>22.26925</c:v>
                </c:pt>
                <c:pt idx="4594">
                  <c:v>22.389859999999999</c:v>
                </c:pt>
                <c:pt idx="4595">
                  <c:v>22.495480000000043</c:v>
                </c:pt>
                <c:pt idx="4596">
                  <c:v>22.594100000000026</c:v>
                </c:pt>
                <c:pt idx="4597">
                  <c:v>22.688620000000014</c:v>
                </c:pt>
                <c:pt idx="4598">
                  <c:v>22.781800000000032</c:v>
                </c:pt>
                <c:pt idx="4599">
                  <c:v>22.871880000000033</c:v>
                </c:pt>
                <c:pt idx="4600">
                  <c:v>22.95428000000004</c:v>
                </c:pt>
                <c:pt idx="4601">
                  <c:v>23.053300000000036</c:v>
                </c:pt>
                <c:pt idx="4602">
                  <c:v>23.170600000000036</c:v>
                </c:pt>
                <c:pt idx="4603">
                  <c:v>23.298969999999997</c:v>
                </c:pt>
                <c:pt idx="4604">
                  <c:v>23.455000000000041</c:v>
                </c:pt>
                <c:pt idx="4605">
                  <c:v>23.665549999999996</c:v>
                </c:pt>
                <c:pt idx="4606">
                  <c:v>23.937280000000044</c:v>
                </c:pt>
                <c:pt idx="4607">
                  <c:v>24.201800000000048</c:v>
                </c:pt>
                <c:pt idx="4608">
                  <c:v>24.323800000000006</c:v>
                </c:pt>
                <c:pt idx="4609">
                  <c:v>24.324240000000032</c:v>
                </c:pt>
                <c:pt idx="4610">
                  <c:v>24.259240000000034</c:v>
                </c:pt>
                <c:pt idx="4611">
                  <c:v>24.210140000000024</c:v>
                </c:pt>
                <c:pt idx="4612">
                  <c:v>24.1721</c:v>
                </c:pt>
                <c:pt idx="4613">
                  <c:v>24.14312000000001</c:v>
                </c:pt>
                <c:pt idx="4614">
                  <c:v>24.124930000000006</c:v>
                </c:pt>
                <c:pt idx="4615">
                  <c:v>24.116750000000025</c:v>
                </c:pt>
                <c:pt idx="4616">
                  <c:v>24.110929999999996</c:v>
                </c:pt>
                <c:pt idx="4617">
                  <c:v>24.095360000000028</c:v>
                </c:pt>
                <c:pt idx="4618">
                  <c:v>24.072750000000042</c:v>
                </c:pt>
                <c:pt idx="4619">
                  <c:v>24.070400000000006</c:v>
                </c:pt>
                <c:pt idx="4620">
                  <c:v>24.142539999999997</c:v>
                </c:pt>
                <c:pt idx="4621">
                  <c:v>24.288420000000031</c:v>
                </c:pt>
                <c:pt idx="4622">
                  <c:v>24.494560000000035</c:v>
                </c:pt>
                <c:pt idx="4623">
                  <c:v>24.731230000000039</c:v>
                </c:pt>
                <c:pt idx="4624">
                  <c:v>25.004850000000033</c:v>
                </c:pt>
                <c:pt idx="4625">
                  <c:v>25.287869999999998</c:v>
                </c:pt>
                <c:pt idx="4626">
                  <c:v>25.545130000000029</c:v>
                </c:pt>
                <c:pt idx="4627">
                  <c:v>25.779719999999998</c:v>
                </c:pt>
                <c:pt idx="4628">
                  <c:v>25.956380000000024</c:v>
                </c:pt>
                <c:pt idx="4629">
                  <c:v>26.006560000000036</c:v>
                </c:pt>
                <c:pt idx="4630">
                  <c:v>25.930750000000046</c:v>
                </c:pt>
                <c:pt idx="4631">
                  <c:v>25.819940000000031</c:v>
                </c:pt>
                <c:pt idx="4632">
                  <c:v>25.770500000000027</c:v>
                </c:pt>
                <c:pt idx="4633">
                  <c:v>25.781580000000019</c:v>
                </c:pt>
                <c:pt idx="4634">
                  <c:v>25.828270000000032</c:v>
                </c:pt>
                <c:pt idx="4635">
                  <c:v>25.837030000000027</c:v>
                </c:pt>
                <c:pt idx="4636">
                  <c:v>25.80776000000003</c:v>
                </c:pt>
                <c:pt idx="4637">
                  <c:v>25.761870000000044</c:v>
                </c:pt>
                <c:pt idx="4638">
                  <c:v>25.710500000000025</c:v>
                </c:pt>
                <c:pt idx="4639">
                  <c:v>25.651900000000012</c:v>
                </c:pt>
                <c:pt idx="4640">
                  <c:v>25.586540000000014</c:v>
                </c:pt>
                <c:pt idx="4641">
                  <c:v>25.514340000000004</c:v>
                </c:pt>
                <c:pt idx="4642">
                  <c:v>25.436400000000049</c:v>
                </c:pt>
                <c:pt idx="4643">
                  <c:v>25.324880000000007</c:v>
                </c:pt>
                <c:pt idx="4644">
                  <c:v>25.156150000000025</c:v>
                </c:pt>
                <c:pt idx="4645">
                  <c:v>24.930840000000046</c:v>
                </c:pt>
                <c:pt idx="4646">
                  <c:v>24.677450000000022</c:v>
                </c:pt>
                <c:pt idx="4647">
                  <c:v>24.44073000000003</c:v>
                </c:pt>
                <c:pt idx="4648">
                  <c:v>24.21777000000003</c:v>
                </c:pt>
                <c:pt idx="4649">
                  <c:v>24.004140000000007</c:v>
                </c:pt>
                <c:pt idx="4650">
                  <c:v>23.795650000000023</c:v>
                </c:pt>
                <c:pt idx="4651">
                  <c:v>23.597620000000006</c:v>
                </c:pt>
                <c:pt idx="4652">
                  <c:v>23.413139999999999</c:v>
                </c:pt>
                <c:pt idx="4653">
                  <c:v>23.252470000000017</c:v>
                </c:pt>
                <c:pt idx="4654">
                  <c:v>23.119780000000048</c:v>
                </c:pt>
                <c:pt idx="4655">
                  <c:v>23.013570000000016</c:v>
                </c:pt>
                <c:pt idx="4656">
                  <c:v>22.932500000000005</c:v>
                </c:pt>
                <c:pt idx="4657">
                  <c:v>22.872029999999995</c:v>
                </c:pt>
                <c:pt idx="4658">
                  <c:v>22.845670000000041</c:v>
                </c:pt>
                <c:pt idx="4659">
                  <c:v>22.859900000000039</c:v>
                </c:pt>
                <c:pt idx="4660">
                  <c:v>22.914000000000044</c:v>
                </c:pt>
                <c:pt idx="4661">
                  <c:v>22.987970000000018</c:v>
                </c:pt>
                <c:pt idx="4662">
                  <c:v>23.027250000000038</c:v>
                </c:pt>
                <c:pt idx="4663">
                  <c:v>23.032600000000002</c:v>
                </c:pt>
                <c:pt idx="4664">
                  <c:v>23.045800000000042</c:v>
                </c:pt>
                <c:pt idx="4665">
                  <c:v>23.121730000000014</c:v>
                </c:pt>
                <c:pt idx="4666">
                  <c:v>23.261320000000012</c:v>
                </c:pt>
                <c:pt idx="4667">
                  <c:v>23.486350000000016</c:v>
                </c:pt>
                <c:pt idx="4668">
                  <c:v>23.847380000000044</c:v>
                </c:pt>
                <c:pt idx="4669">
                  <c:v>24.348540000000014</c:v>
                </c:pt>
                <c:pt idx="4670">
                  <c:v>24.921080000000018</c:v>
                </c:pt>
                <c:pt idx="4671">
                  <c:v>25.420800000000042</c:v>
                </c:pt>
                <c:pt idx="4672">
                  <c:v>25.845570000000009</c:v>
                </c:pt>
                <c:pt idx="4673">
                  <c:v>26.238980000000026</c:v>
                </c:pt>
                <c:pt idx="4674">
                  <c:v>26.673500000000047</c:v>
                </c:pt>
                <c:pt idx="4675">
                  <c:v>27.148900000000026</c:v>
                </c:pt>
                <c:pt idx="4676">
                  <c:v>27.649620000000027</c:v>
                </c:pt>
                <c:pt idx="4677">
                  <c:v>28.142269999999996</c:v>
                </c:pt>
                <c:pt idx="4678">
                  <c:v>28.623440000000016</c:v>
                </c:pt>
                <c:pt idx="4679">
                  <c:v>29.07964000000004</c:v>
                </c:pt>
                <c:pt idx="4680">
                  <c:v>29.469800000000021</c:v>
                </c:pt>
                <c:pt idx="4681">
                  <c:v>29.799500000000023</c:v>
                </c:pt>
                <c:pt idx="4682">
                  <c:v>30.078730000000007</c:v>
                </c:pt>
                <c:pt idx="4683">
                  <c:v>30.33874000000003</c:v>
                </c:pt>
                <c:pt idx="4684">
                  <c:v>30.641900000000021</c:v>
                </c:pt>
                <c:pt idx="4685">
                  <c:v>30.964070000000049</c:v>
                </c:pt>
                <c:pt idx="4686">
                  <c:v>31.267880000000048</c:v>
                </c:pt>
                <c:pt idx="4687">
                  <c:v>31.554400000000044</c:v>
                </c:pt>
                <c:pt idx="4688">
                  <c:v>31.818700000000035</c:v>
                </c:pt>
                <c:pt idx="4689">
                  <c:v>32.04385000000002</c:v>
                </c:pt>
                <c:pt idx="4690">
                  <c:v>32.229579999999999</c:v>
                </c:pt>
                <c:pt idx="4691">
                  <c:v>32.369070000000022</c:v>
                </c:pt>
                <c:pt idx="4692">
                  <c:v>32.436599999999999</c:v>
                </c:pt>
                <c:pt idx="4693">
                  <c:v>32.43040000000002</c:v>
                </c:pt>
                <c:pt idx="4694">
                  <c:v>32.405330000000049</c:v>
                </c:pt>
                <c:pt idx="4695">
                  <c:v>32.40545000000003</c:v>
                </c:pt>
                <c:pt idx="4696">
                  <c:v>32.432500000000005</c:v>
                </c:pt>
                <c:pt idx="4697">
                  <c:v>32.458060000000046</c:v>
                </c:pt>
                <c:pt idx="4698">
                  <c:v>32.406300000000044</c:v>
                </c:pt>
                <c:pt idx="4699">
                  <c:v>32.28045000000003</c:v>
                </c:pt>
                <c:pt idx="4700">
                  <c:v>32.147640000000024</c:v>
                </c:pt>
                <c:pt idx="4701">
                  <c:v>32.077200000000005</c:v>
                </c:pt>
                <c:pt idx="4702">
                  <c:v>32.067700000000002</c:v>
                </c:pt>
                <c:pt idx="4703">
                  <c:v>32.097900000000038</c:v>
                </c:pt>
                <c:pt idx="4704">
                  <c:v>32.093100000000049</c:v>
                </c:pt>
                <c:pt idx="4705">
                  <c:v>32.062740000000019</c:v>
                </c:pt>
                <c:pt idx="4706">
                  <c:v>31.993300000000033</c:v>
                </c:pt>
                <c:pt idx="4707">
                  <c:v>31.858900000000006</c:v>
                </c:pt>
                <c:pt idx="4708">
                  <c:v>31.656980000000033</c:v>
                </c:pt>
                <c:pt idx="4709">
                  <c:v>31.437520000000006</c:v>
                </c:pt>
                <c:pt idx="4710">
                  <c:v>31.255850000000009</c:v>
                </c:pt>
                <c:pt idx="4711">
                  <c:v>31.110130000000026</c:v>
                </c:pt>
                <c:pt idx="4712">
                  <c:v>30.984640000000013</c:v>
                </c:pt>
                <c:pt idx="4713">
                  <c:v>30.869870000000049</c:v>
                </c:pt>
                <c:pt idx="4714">
                  <c:v>30.766260000000045</c:v>
                </c:pt>
                <c:pt idx="4715">
                  <c:v>30.643900000000031</c:v>
                </c:pt>
                <c:pt idx="4716">
                  <c:v>30.469600000000014</c:v>
                </c:pt>
                <c:pt idx="4717">
                  <c:v>30.244259999999997</c:v>
                </c:pt>
                <c:pt idx="4718">
                  <c:v>30.003800000000012</c:v>
                </c:pt>
                <c:pt idx="4719">
                  <c:v>29.748070000000041</c:v>
                </c:pt>
                <c:pt idx="4720">
                  <c:v>29.537400000000048</c:v>
                </c:pt>
                <c:pt idx="4721">
                  <c:v>29.374720000000025</c:v>
                </c:pt>
                <c:pt idx="4722">
                  <c:v>29.257870000000025</c:v>
                </c:pt>
                <c:pt idx="4723">
                  <c:v>29.190240000000017</c:v>
                </c:pt>
                <c:pt idx="4724">
                  <c:v>29.125300000000038</c:v>
                </c:pt>
                <c:pt idx="4725">
                  <c:v>28.98687000000001</c:v>
                </c:pt>
                <c:pt idx="4726">
                  <c:v>28.778770000000009</c:v>
                </c:pt>
                <c:pt idx="4727">
                  <c:v>28.564450000000022</c:v>
                </c:pt>
                <c:pt idx="4728">
                  <c:v>28.418480000000045</c:v>
                </c:pt>
                <c:pt idx="4729">
                  <c:v>28.332300000000032</c:v>
                </c:pt>
                <c:pt idx="4730">
                  <c:v>28.300130000000024</c:v>
                </c:pt>
                <c:pt idx="4731">
                  <c:v>28.304160000000024</c:v>
                </c:pt>
                <c:pt idx="4732">
                  <c:v>28.340900000000033</c:v>
                </c:pt>
                <c:pt idx="4733">
                  <c:v>28.41052000000002</c:v>
                </c:pt>
                <c:pt idx="4734">
                  <c:v>28.514400000000023</c:v>
                </c:pt>
                <c:pt idx="4735">
                  <c:v>28.651900000000012</c:v>
                </c:pt>
                <c:pt idx="4736">
                  <c:v>28.810570000000041</c:v>
                </c:pt>
                <c:pt idx="4737">
                  <c:v>28.947870000000023</c:v>
                </c:pt>
                <c:pt idx="4738">
                  <c:v>29.064140000000009</c:v>
                </c:pt>
                <c:pt idx="4739">
                  <c:v>29.182280000000048</c:v>
                </c:pt>
                <c:pt idx="4740">
                  <c:v>29.347680000000025</c:v>
                </c:pt>
                <c:pt idx="4741">
                  <c:v>29.561460000000011</c:v>
                </c:pt>
                <c:pt idx="4742">
                  <c:v>29.802200000000028</c:v>
                </c:pt>
                <c:pt idx="4743">
                  <c:v>30.010770000000036</c:v>
                </c:pt>
                <c:pt idx="4744">
                  <c:v>30.15258</c:v>
                </c:pt>
                <c:pt idx="4745">
                  <c:v>30.275900000000036</c:v>
                </c:pt>
                <c:pt idx="4746">
                  <c:v>30.414800000000014</c:v>
                </c:pt>
                <c:pt idx="4747">
                  <c:v>30.571340000000021</c:v>
                </c:pt>
                <c:pt idx="4748">
                  <c:v>30.746180000000038</c:v>
                </c:pt>
                <c:pt idx="4749">
                  <c:v>30.949270000000013</c:v>
                </c:pt>
                <c:pt idx="4750">
                  <c:v>31.17900000000003</c:v>
                </c:pt>
                <c:pt idx="4751">
                  <c:v>31.434439999999995</c:v>
                </c:pt>
                <c:pt idx="4752">
                  <c:v>31.706080000000043</c:v>
                </c:pt>
                <c:pt idx="4753">
                  <c:v>31.99944000000005</c:v>
                </c:pt>
                <c:pt idx="4754">
                  <c:v>32.319020000000023</c:v>
                </c:pt>
                <c:pt idx="4755">
                  <c:v>32.671840000000032</c:v>
                </c:pt>
                <c:pt idx="4756">
                  <c:v>33.059320000000014</c:v>
                </c:pt>
                <c:pt idx="4757">
                  <c:v>33.434750000000008</c:v>
                </c:pt>
                <c:pt idx="4758">
                  <c:v>33.681970000000035</c:v>
                </c:pt>
                <c:pt idx="4759">
                  <c:v>33.799200000000042</c:v>
                </c:pt>
                <c:pt idx="4760">
                  <c:v>33.821470000000033</c:v>
                </c:pt>
                <c:pt idx="4761">
                  <c:v>33.786980000000028</c:v>
                </c:pt>
                <c:pt idx="4762">
                  <c:v>33.694640000000049</c:v>
                </c:pt>
                <c:pt idx="4763">
                  <c:v>33.592460000000017</c:v>
                </c:pt>
                <c:pt idx="4764">
                  <c:v>33.572170000000028</c:v>
                </c:pt>
                <c:pt idx="4765">
                  <c:v>33.635919999999999</c:v>
                </c:pt>
                <c:pt idx="4766">
                  <c:v>33.737630000000024</c:v>
                </c:pt>
                <c:pt idx="4767">
                  <c:v>33.813800000000015</c:v>
                </c:pt>
                <c:pt idx="4768">
                  <c:v>33.856930000000034</c:v>
                </c:pt>
                <c:pt idx="4769">
                  <c:v>33.893550000000005</c:v>
                </c:pt>
                <c:pt idx="4770">
                  <c:v>33.960700000000031</c:v>
                </c:pt>
                <c:pt idx="4771">
                  <c:v>34.061460000000011</c:v>
                </c:pt>
                <c:pt idx="4772">
                  <c:v>34.155150000000049</c:v>
                </c:pt>
                <c:pt idx="4773">
                  <c:v>34.173900000000003</c:v>
                </c:pt>
                <c:pt idx="4774">
                  <c:v>34.125760000000014</c:v>
                </c:pt>
                <c:pt idx="4775">
                  <c:v>34.04427000000004</c:v>
                </c:pt>
                <c:pt idx="4776">
                  <c:v>33.970670000000041</c:v>
                </c:pt>
                <c:pt idx="4777">
                  <c:v>33.90518000000003</c:v>
                </c:pt>
                <c:pt idx="4778">
                  <c:v>33.821740000000034</c:v>
                </c:pt>
                <c:pt idx="4779">
                  <c:v>33.706299999999999</c:v>
                </c:pt>
                <c:pt idx="4780">
                  <c:v>33.556330000000003</c:v>
                </c:pt>
                <c:pt idx="4781">
                  <c:v>33.413780000000031</c:v>
                </c:pt>
                <c:pt idx="4782">
                  <c:v>33.330219999999997</c:v>
                </c:pt>
                <c:pt idx="4783">
                  <c:v>33.301630000000046</c:v>
                </c:pt>
                <c:pt idx="4784">
                  <c:v>33.325649999999996</c:v>
                </c:pt>
                <c:pt idx="4785">
                  <c:v>33.396500000000003</c:v>
                </c:pt>
                <c:pt idx="4786">
                  <c:v>33.510500000000036</c:v>
                </c:pt>
                <c:pt idx="4787">
                  <c:v>33.642400000000009</c:v>
                </c:pt>
                <c:pt idx="4788">
                  <c:v>33.693350000000009</c:v>
                </c:pt>
                <c:pt idx="4789">
                  <c:v>33.663080000000036</c:v>
                </c:pt>
                <c:pt idx="4790">
                  <c:v>33.603800000000035</c:v>
                </c:pt>
                <c:pt idx="4791">
                  <c:v>33.554380000000037</c:v>
                </c:pt>
                <c:pt idx="4792">
                  <c:v>33.516720000000021</c:v>
                </c:pt>
                <c:pt idx="4793">
                  <c:v>33.458000000000027</c:v>
                </c:pt>
                <c:pt idx="4794">
                  <c:v>33.350000000000023</c:v>
                </c:pt>
                <c:pt idx="4795">
                  <c:v>33.193840000000023</c:v>
                </c:pt>
                <c:pt idx="4796">
                  <c:v>33.039270000000045</c:v>
                </c:pt>
                <c:pt idx="4797">
                  <c:v>32.946560000000034</c:v>
                </c:pt>
                <c:pt idx="4798">
                  <c:v>32.910060000000044</c:v>
                </c:pt>
                <c:pt idx="4799">
                  <c:v>32.912200000000041</c:v>
                </c:pt>
                <c:pt idx="4800">
                  <c:v>32.900720000000035</c:v>
                </c:pt>
                <c:pt idx="4801">
                  <c:v>32.882040000000018</c:v>
                </c:pt>
                <c:pt idx="4802">
                  <c:v>32.861720000000048</c:v>
                </c:pt>
                <c:pt idx="4803">
                  <c:v>32.835750000000019</c:v>
                </c:pt>
                <c:pt idx="4804">
                  <c:v>32.804560000000038</c:v>
                </c:pt>
                <c:pt idx="4805">
                  <c:v>32.783260000000041</c:v>
                </c:pt>
                <c:pt idx="4806">
                  <c:v>32.790800000000047</c:v>
                </c:pt>
                <c:pt idx="4807">
                  <c:v>32.83044000000001</c:v>
                </c:pt>
                <c:pt idx="4808">
                  <c:v>32.868860000000041</c:v>
                </c:pt>
                <c:pt idx="4809">
                  <c:v>32.827480000000037</c:v>
                </c:pt>
                <c:pt idx="4810">
                  <c:v>32.721770000000049</c:v>
                </c:pt>
                <c:pt idx="4811">
                  <c:v>32.560879999999997</c:v>
                </c:pt>
                <c:pt idx="4812">
                  <c:v>32.379900000000021</c:v>
                </c:pt>
                <c:pt idx="4813">
                  <c:v>32.174920000000043</c:v>
                </c:pt>
                <c:pt idx="4814">
                  <c:v>31.956000000000017</c:v>
                </c:pt>
                <c:pt idx="4815">
                  <c:v>31.726950000000045</c:v>
                </c:pt>
                <c:pt idx="4816">
                  <c:v>31.487420000000043</c:v>
                </c:pt>
                <c:pt idx="4817">
                  <c:v>31.257140000000049</c:v>
                </c:pt>
                <c:pt idx="4818">
                  <c:v>31.05453</c:v>
                </c:pt>
                <c:pt idx="4819">
                  <c:v>30.876800000000003</c:v>
                </c:pt>
                <c:pt idx="4820">
                  <c:v>30.720850000000041</c:v>
                </c:pt>
                <c:pt idx="4821">
                  <c:v>30.554470000000038</c:v>
                </c:pt>
                <c:pt idx="4822">
                  <c:v>30.382040000000018</c:v>
                </c:pt>
                <c:pt idx="4823">
                  <c:v>30.212180000000046</c:v>
                </c:pt>
                <c:pt idx="4824">
                  <c:v>30.047660000000008</c:v>
                </c:pt>
                <c:pt idx="4825">
                  <c:v>29.850369999999998</c:v>
                </c:pt>
                <c:pt idx="4826">
                  <c:v>29.656800000000032</c:v>
                </c:pt>
                <c:pt idx="4827">
                  <c:v>29.507560000000012</c:v>
                </c:pt>
                <c:pt idx="4828">
                  <c:v>29.400140000000022</c:v>
                </c:pt>
                <c:pt idx="4829">
                  <c:v>29.301750000000027</c:v>
                </c:pt>
                <c:pt idx="4830">
                  <c:v>29.174200000000042</c:v>
                </c:pt>
                <c:pt idx="4831">
                  <c:v>29.023979999999995</c:v>
                </c:pt>
                <c:pt idx="4832">
                  <c:v>28.871759999999995</c:v>
                </c:pt>
                <c:pt idx="4833">
                  <c:v>28.766200000000026</c:v>
                </c:pt>
                <c:pt idx="4834">
                  <c:v>28.698000000000036</c:v>
                </c:pt>
                <c:pt idx="4835">
                  <c:v>28.658600000000035</c:v>
                </c:pt>
                <c:pt idx="4836">
                  <c:v>28.608300000000042</c:v>
                </c:pt>
                <c:pt idx="4837">
                  <c:v>28.548400000000015</c:v>
                </c:pt>
                <c:pt idx="4838">
                  <c:v>28.494840000000011</c:v>
                </c:pt>
                <c:pt idx="4839">
                  <c:v>28.464840000000038</c:v>
                </c:pt>
                <c:pt idx="4840">
                  <c:v>28.457500000000039</c:v>
                </c:pt>
                <c:pt idx="4841">
                  <c:v>28.466940000000022</c:v>
                </c:pt>
                <c:pt idx="4842">
                  <c:v>28.477800000000002</c:v>
                </c:pt>
                <c:pt idx="4843">
                  <c:v>28.498379999999997</c:v>
                </c:pt>
                <c:pt idx="4844">
                  <c:v>28.515830000000051</c:v>
                </c:pt>
                <c:pt idx="4845">
                  <c:v>28.534400000000005</c:v>
                </c:pt>
                <c:pt idx="4846">
                  <c:v>28.558400000000006</c:v>
                </c:pt>
                <c:pt idx="4847">
                  <c:v>28.592430000000036</c:v>
                </c:pt>
                <c:pt idx="4848">
                  <c:v>28.644860000000051</c:v>
                </c:pt>
                <c:pt idx="4849">
                  <c:v>28.714170000000024</c:v>
                </c:pt>
                <c:pt idx="4850">
                  <c:v>28.807200000000023</c:v>
                </c:pt>
                <c:pt idx="4851">
                  <c:v>28.922450000000026</c:v>
                </c:pt>
                <c:pt idx="4852">
                  <c:v>29.065240000000017</c:v>
                </c:pt>
                <c:pt idx="4853">
                  <c:v>29.199370000000044</c:v>
                </c:pt>
                <c:pt idx="4854">
                  <c:v>29.28454000000005</c:v>
                </c:pt>
                <c:pt idx="4855">
                  <c:v>29.317470000000014</c:v>
                </c:pt>
                <c:pt idx="4856">
                  <c:v>29.321560000000034</c:v>
                </c:pt>
                <c:pt idx="4857">
                  <c:v>29.294849999999997</c:v>
                </c:pt>
                <c:pt idx="4858">
                  <c:v>29.241100000000017</c:v>
                </c:pt>
                <c:pt idx="4859">
                  <c:v>29.166070000000047</c:v>
                </c:pt>
                <c:pt idx="4860">
                  <c:v>29.084440000000029</c:v>
                </c:pt>
                <c:pt idx="4861">
                  <c:v>28.994380000000035</c:v>
                </c:pt>
                <c:pt idx="4862">
                  <c:v>28.913020000000017</c:v>
                </c:pt>
                <c:pt idx="4863">
                  <c:v>28.840020000000038</c:v>
                </c:pt>
                <c:pt idx="4864">
                  <c:v>28.780799999999999</c:v>
                </c:pt>
                <c:pt idx="4865">
                  <c:v>28.72198000000003</c:v>
                </c:pt>
                <c:pt idx="4866">
                  <c:v>28.658560000000023</c:v>
                </c:pt>
                <c:pt idx="4867">
                  <c:v>28.583860000000016</c:v>
                </c:pt>
                <c:pt idx="4868">
                  <c:v>28.523030000000006</c:v>
                </c:pt>
                <c:pt idx="4869">
                  <c:v>28.478020000000015</c:v>
                </c:pt>
                <c:pt idx="4870">
                  <c:v>28.453000000000031</c:v>
                </c:pt>
                <c:pt idx="4871">
                  <c:v>28.412230000000022</c:v>
                </c:pt>
                <c:pt idx="4872">
                  <c:v>28.288400000000024</c:v>
                </c:pt>
                <c:pt idx="4873">
                  <c:v>28.087030000000027</c:v>
                </c:pt>
                <c:pt idx="4874">
                  <c:v>27.823720000000037</c:v>
                </c:pt>
                <c:pt idx="4875">
                  <c:v>27.519560000000013</c:v>
                </c:pt>
                <c:pt idx="4876">
                  <c:v>27.165500000000009</c:v>
                </c:pt>
                <c:pt idx="4877">
                  <c:v>26.835080000000005</c:v>
                </c:pt>
                <c:pt idx="4878">
                  <c:v>26.575000000000045</c:v>
                </c:pt>
                <c:pt idx="4879">
                  <c:v>26.381950000000018</c:v>
                </c:pt>
                <c:pt idx="4880">
                  <c:v>26.23678000000001</c:v>
                </c:pt>
                <c:pt idx="4881">
                  <c:v>26.080500000000029</c:v>
                </c:pt>
                <c:pt idx="4882">
                  <c:v>25.914500000000032</c:v>
                </c:pt>
                <c:pt idx="4883">
                  <c:v>25.761600000000044</c:v>
                </c:pt>
                <c:pt idx="4884">
                  <c:v>25.617360000000019</c:v>
                </c:pt>
                <c:pt idx="4885">
                  <c:v>25.486199999999997</c:v>
                </c:pt>
                <c:pt idx="4886">
                  <c:v>25.345270000000028</c:v>
                </c:pt>
                <c:pt idx="4887">
                  <c:v>25.189570000000003</c:v>
                </c:pt>
                <c:pt idx="4888">
                  <c:v>25.013700000000028</c:v>
                </c:pt>
                <c:pt idx="4889">
                  <c:v>24.820920000000001</c:v>
                </c:pt>
                <c:pt idx="4890">
                  <c:v>24.590450000000033</c:v>
                </c:pt>
                <c:pt idx="4891">
                  <c:v>24.329100000000039</c:v>
                </c:pt>
                <c:pt idx="4892">
                  <c:v>24.02633000000003</c:v>
                </c:pt>
                <c:pt idx="4893">
                  <c:v>23.691000000000031</c:v>
                </c:pt>
                <c:pt idx="4894">
                  <c:v>23.31564000000003</c:v>
                </c:pt>
                <c:pt idx="4895">
                  <c:v>22.939320000000009</c:v>
                </c:pt>
                <c:pt idx="4896">
                  <c:v>22.620420000000024</c:v>
                </c:pt>
                <c:pt idx="4897">
                  <c:v>22.353480000000047</c:v>
                </c:pt>
                <c:pt idx="4898">
                  <c:v>22.115600000000029</c:v>
                </c:pt>
                <c:pt idx="4899">
                  <c:v>21.891050000000007</c:v>
                </c:pt>
                <c:pt idx="4900">
                  <c:v>21.721280000000036</c:v>
                </c:pt>
                <c:pt idx="4901">
                  <c:v>21.592430000000036</c:v>
                </c:pt>
                <c:pt idx="4902">
                  <c:v>21.490700000000004</c:v>
                </c:pt>
                <c:pt idx="4903">
                  <c:v>21.411069999999995</c:v>
                </c:pt>
                <c:pt idx="4904">
                  <c:v>21.347500000000025</c:v>
                </c:pt>
                <c:pt idx="4905">
                  <c:v>21.297630000000026</c:v>
                </c:pt>
                <c:pt idx="4906">
                  <c:v>21.260800000000017</c:v>
                </c:pt>
                <c:pt idx="4907">
                  <c:v>21.230860000000007</c:v>
                </c:pt>
                <c:pt idx="4908">
                  <c:v>21.20123000000001</c:v>
                </c:pt>
                <c:pt idx="4909">
                  <c:v>21.179300000000012</c:v>
                </c:pt>
                <c:pt idx="4910">
                  <c:v>21.159700000000043</c:v>
                </c:pt>
                <c:pt idx="4911">
                  <c:v>21.148740000000032</c:v>
                </c:pt>
                <c:pt idx="4912">
                  <c:v>21.13900000000001</c:v>
                </c:pt>
                <c:pt idx="4913">
                  <c:v>21.128870000000006</c:v>
                </c:pt>
                <c:pt idx="4914">
                  <c:v>21.171900000000051</c:v>
                </c:pt>
                <c:pt idx="4915">
                  <c:v>21.493860000000041</c:v>
                </c:pt>
                <c:pt idx="4916">
                  <c:v>21.88775000000004</c:v>
                </c:pt>
                <c:pt idx="4917">
                  <c:v>22.232140000000015</c:v>
                </c:pt>
                <c:pt idx="4918">
                  <c:v>22.543600000000026</c:v>
                </c:pt>
                <c:pt idx="4919">
                  <c:v>22.836240000000032</c:v>
                </c:pt>
                <c:pt idx="4920">
                  <c:v>23.11614000000003</c:v>
                </c:pt>
                <c:pt idx="4921">
                  <c:v>23.388800000000003</c:v>
                </c:pt>
                <c:pt idx="4922">
                  <c:v>23.651700000000005</c:v>
                </c:pt>
                <c:pt idx="4923">
                  <c:v>23.907560000000046</c:v>
                </c:pt>
                <c:pt idx="4924">
                  <c:v>24.155079999999998</c:v>
                </c:pt>
                <c:pt idx="4925">
                  <c:v>24.392899999999997</c:v>
                </c:pt>
                <c:pt idx="4926">
                  <c:v>24.605680000000007</c:v>
                </c:pt>
                <c:pt idx="4927">
                  <c:v>24.790830000000028</c:v>
                </c:pt>
                <c:pt idx="4928">
                  <c:v>24.960300000000018</c:v>
                </c:pt>
                <c:pt idx="4929">
                  <c:v>25.140860000000032</c:v>
                </c:pt>
                <c:pt idx="4930">
                  <c:v>25.336569999999995</c:v>
                </c:pt>
                <c:pt idx="4931">
                  <c:v>25.547660000000008</c:v>
                </c:pt>
                <c:pt idx="4932">
                  <c:v>25.795220000000029</c:v>
                </c:pt>
                <c:pt idx="4933">
                  <c:v>26.08447000000001</c:v>
                </c:pt>
                <c:pt idx="4934">
                  <c:v>26.383050000000026</c:v>
                </c:pt>
                <c:pt idx="4935">
                  <c:v>26.622000000000014</c:v>
                </c:pt>
                <c:pt idx="4936">
                  <c:v>26.794669999999996</c:v>
                </c:pt>
                <c:pt idx="4937">
                  <c:v>26.898860000000013</c:v>
                </c:pt>
                <c:pt idx="4938">
                  <c:v>26.915030000000002</c:v>
                </c:pt>
                <c:pt idx="4939">
                  <c:v>26.845730000000003</c:v>
                </c:pt>
                <c:pt idx="4940">
                  <c:v>26.731400000000008</c:v>
                </c:pt>
                <c:pt idx="4941">
                  <c:v>26.635160000000042</c:v>
                </c:pt>
                <c:pt idx="4942">
                  <c:v>26.559050000000013</c:v>
                </c:pt>
                <c:pt idx="4943">
                  <c:v>26.467650000000049</c:v>
                </c:pt>
                <c:pt idx="4944">
                  <c:v>26.341550000000041</c:v>
                </c:pt>
                <c:pt idx="4945">
                  <c:v>26.179650000000038</c:v>
                </c:pt>
                <c:pt idx="4946">
                  <c:v>25.996640000000014</c:v>
                </c:pt>
                <c:pt idx="4947">
                  <c:v>25.815899999999999</c:v>
                </c:pt>
                <c:pt idx="4948">
                  <c:v>25.63366000000002</c:v>
                </c:pt>
                <c:pt idx="4949">
                  <c:v>25.471950000000049</c:v>
                </c:pt>
                <c:pt idx="4950">
                  <c:v>25.362630000000024</c:v>
                </c:pt>
                <c:pt idx="4951">
                  <c:v>25.303280000000029</c:v>
                </c:pt>
                <c:pt idx="4952">
                  <c:v>25.306300000000022</c:v>
                </c:pt>
                <c:pt idx="4953">
                  <c:v>25.393730000000005</c:v>
                </c:pt>
                <c:pt idx="4954">
                  <c:v>25.567200000000014</c:v>
                </c:pt>
                <c:pt idx="4955">
                  <c:v>25.805139999999994</c:v>
                </c:pt>
                <c:pt idx="4956">
                  <c:v>26.065400000000011</c:v>
                </c:pt>
                <c:pt idx="4957">
                  <c:v>26.347070000000031</c:v>
                </c:pt>
                <c:pt idx="4958">
                  <c:v>26.632380000000012</c:v>
                </c:pt>
                <c:pt idx="4959">
                  <c:v>26.901970000000006</c:v>
                </c:pt>
                <c:pt idx="4960">
                  <c:v>27.156730000000039</c:v>
                </c:pt>
                <c:pt idx="4961">
                  <c:v>27.389150000000029</c:v>
                </c:pt>
                <c:pt idx="4962">
                  <c:v>27.591150000000027</c:v>
                </c:pt>
                <c:pt idx="4963">
                  <c:v>27.762020000000007</c:v>
                </c:pt>
                <c:pt idx="4964">
                  <c:v>27.903440000000046</c:v>
                </c:pt>
                <c:pt idx="4965">
                  <c:v>28.012400000000014</c:v>
                </c:pt>
                <c:pt idx="4966">
                  <c:v>28.078120000000013</c:v>
                </c:pt>
                <c:pt idx="4967">
                  <c:v>28.133450000000039</c:v>
                </c:pt>
                <c:pt idx="4968">
                  <c:v>28.184780000000046</c:v>
                </c:pt>
                <c:pt idx="4969">
                  <c:v>28.232259999999997</c:v>
                </c:pt>
                <c:pt idx="4970">
                  <c:v>28.283960000000036</c:v>
                </c:pt>
                <c:pt idx="4971">
                  <c:v>28.343200000000024</c:v>
                </c:pt>
                <c:pt idx="4972">
                  <c:v>28.411000000000001</c:v>
                </c:pt>
                <c:pt idx="4973">
                  <c:v>28.472860000000026</c:v>
                </c:pt>
                <c:pt idx="4974">
                  <c:v>28.502920000000017</c:v>
                </c:pt>
                <c:pt idx="4975">
                  <c:v>28.504700000000014</c:v>
                </c:pt>
                <c:pt idx="4976">
                  <c:v>28.458979999999997</c:v>
                </c:pt>
                <c:pt idx="4977">
                  <c:v>28.333920000000035</c:v>
                </c:pt>
                <c:pt idx="4978">
                  <c:v>28.131400000000042</c:v>
                </c:pt>
                <c:pt idx="4979">
                  <c:v>27.865530000000035</c:v>
                </c:pt>
                <c:pt idx="4980">
                  <c:v>27.545100000000048</c:v>
                </c:pt>
                <c:pt idx="4981">
                  <c:v>27.172270000000026</c:v>
                </c:pt>
                <c:pt idx="4982">
                  <c:v>26.767359999999996</c:v>
                </c:pt>
                <c:pt idx="4983">
                  <c:v>26.336240000000032</c:v>
                </c:pt>
                <c:pt idx="4984">
                  <c:v>25.875570000000039</c:v>
                </c:pt>
                <c:pt idx="4985">
                  <c:v>25.443260000000009</c:v>
                </c:pt>
                <c:pt idx="4986">
                  <c:v>25.079520000000002</c:v>
                </c:pt>
                <c:pt idx="4987">
                  <c:v>24.785200000000032</c:v>
                </c:pt>
                <c:pt idx="4988">
                  <c:v>24.563649999999996</c:v>
                </c:pt>
                <c:pt idx="4989">
                  <c:v>24.423800000000028</c:v>
                </c:pt>
                <c:pt idx="4990">
                  <c:v>24.368920000000003</c:v>
                </c:pt>
                <c:pt idx="4991">
                  <c:v>24.375540000000001</c:v>
                </c:pt>
                <c:pt idx="4992">
                  <c:v>24.391630000000021</c:v>
                </c:pt>
                <c:pt idx="4993">
                  <c:v>24.421260000000018</c:v>
                </c:pt>
                <c:pt idx="4994">
                  <c:v>24.442700000000002</c:v>
                </c:pt>
                <c:pt idx="4995">
                  <c:v>24.421100000000024</c:v>
                </c:pt>
                <c:pt idx="4996">
                  <c:v>24.35793000000001</c:v>
                </c:pt>
                <c:pt idx="4997">
                  <c:v>24.27940000000001</c:v>
                </c:pt>
                <c:pt idx="4998">
                  <c:v>24.19616000000002</c:v>
                </c:pt>
                <c:pt idx="4999">
                  <c:v>24.111800000000017</c:v>
                </c:pt>
                <c:pt idx="5000">
                  <c:v>24.033400000000029</c:v>
                </c:pt>
                <c:pt idx="5001">
                  <c:v>23.988240000000019</c:v>
                </c:pt>
                <c:pt idx="5002">
                  <c:v>23.972560000000044</c:v>
                </c:pt>
                <c:pt idx="5003">
                  <c:v>23.997640000000047</c:v>
                </c:pt>
                <c:pt idx="5004">
                  <c:v>24.076840000000004</c:v>
                </c:pt>
                <c:pt idx="5005">
                  <c:v>24.212500000000034</c:v>
                </c:pt>
                <c:pt idx="5006">
                  <c:v>24.392179999999996</c:v>
                </c:pt>
                <c:pt idx="5007">
                  <c:v>24.622130000000027</c:v>
                </c:pt>
                <c:pt idx="5008">
                  <c:v>24.905630000000031</c:v>
                </c:pt>
                <c:pt idx="5009">
                  <c:v>25.209159999999997</c:v>
                </c:pt>
                <c:pt idx="5010">
                  <c:v>25.50042000000002</c:v>
                </c:pt>
                <c:pt idx="5011">
                  <c:v>25.779930000000036</c:v>
                </c:pt>
                <c:pt idx="5012">
                  <c:v>26.028650000000027</c:v>
                </c:pt>
                <c:pt idx="5013">
                  <c:v>26.192859999999996</c:v>
                </c:pt>
                <c:pt idx="5014">
                  <c:v>26.272150000000011</c:v>
                </c:pt>
                <c:pt idx="5015">
                  <c:v>26.313469999999995</c:v>
                </c:pt>
                <c:pt idx="5016">
                  <c:v>26.364620000000002</c:v>
                </c:pt>
                <c:pt idx="5017">
                  <c:v>26.42822000000001</c:v>
                </c:pt>
                <c:pt idx="5018">
                  <c:v>26.504080000000044</c:v>
                </c:pt>
                <c:pt idx="5019">
                  <c:v>26.593600000000038</c:v>
                </c:pt>
                <c:pt idx="5020">
                  <c:v>26.696830000000034</c:v>
                </c:pt>
                <c:pt idx="5021">
                  <c:v>26.817070000000001</c:v>
                </c:pt>
                <c:pt idx="5022">
                  <c:v>26.961720000000014</c:v>
                </c:pt>
                <c:pt idx="5023">
                  <c:v>27.126730000000009</c:v>
                </c:pt>
                <c:pt idx="5024">
                  <c:v>27.302030000000002</c:v>
                </c:pt>
                <c:pt idx="5025">
                  <c:v>27.456080000000043</c:v>
                </c:pt>
                <c:pt idx="5026">
                  <c:v>27.587850000000003</c:v>
                </c:pt>
                <c:pt idx="5027">
                  <c:v>27.69204000000002</c:v>
                </c:pt>
                <c:pt idx="5028">
                  <c:v>27.760500000000036</c:v>
                </c:pt>
                <c:pt idx="5029">
                  <c:v>27.797240000000045</c:v>
                </c:pt>
                <c:pt idx="5030">
                  <c:v>27.798879999999997</c:v>
                </c:pt>
                <c:pt idx="5031">
                  <c:v>27.754240000000038</c:v>
                </c:pt>
                <c:pt idx="5032">
                  <c:v>27.66130000000004</c:v>
                </c:pt>
                <c:pt idx="5033">
                  <c:v>27.558220000000006</c:v>
                </c:pt>
                <c:pt idx="5034">
                  <c:v>27.469960000000015</c:v>
                </c:pt>
                <c:pt idx="5035">
                  <c:v>27.390680000000032</c:v>
                </c:pt>
                <c:pt idx="5036">
                  <c:v>27.341580000000022</c:v>
                </c:pt>
                <c:pt idx="5037">
                  <c:v>27.350180000000023</c:v>
                </c:pt>
                <c:pt idx="5038">
                  <c:v>27.421300000000031</c:v>
                </c:pt>
                <c:pt idx="5039">
                  <c:v>27.535200000000032</c:v>
                </c:pt>
                <c:pt idx="5040">
                  <c:v>27.653860000000009</c:v>
                </c:pt>
                <c:pt idx="5041">
                  <c:v>27.781150000000025</c:v>
                </c:pt>
                <c:pt idx="5042">
                  <c:v>27.923699999999997</c:v>
                </c:pt>
                <c:pt idx="5043">
                  <c:v>28.092430000000036</c:v>
                </c:pt>
                <c:pt idx="5044">
                  <c:v>28.290220000000033</c:v>
                </c:pt>
                <c:pt idx="5045">
                  <c:v>28.484640000000013</c:v>
                </c:pt>
                <c:pt idx="5046">
                  <c:v>28.621100000000013</c:v>
                </c:pt>
                <c:pt idx="5047">
                  <c:v>28.700130000000001</c:v>
                </c:pt>
                <c:pt idx="5048">
                  <c:v>28.716850000000022</c:v>
                </c:pt>
                <c:pt idx="5049">
                  <c:v>28.653620000000046</c:v>
                </c:pt>
                <c:pt idx="5050">
                  <c:v>28.516230000000007</c:v>
                </c:pt>
                <c:pt idx="5051">
                  <c:v>28.32937000000004</c:v>
                </c:pt>
                <c:pt idx="5052">
                  <c:v>28.130520000000047</c:v>
                </c:pt>
                <c:pt idx="5053">
                  <c:v>27.916380000000004</c:v>
                </c:pt>
                <c:pt idx="5054">
                  <c:v>27.704130000000021</c:v>
                </c:pt>
                <c:pt idx="5055">
                  <c:v>27.496880000000033</c:v>
                </c:pt>
                <c:pt idx="5056">
                  <c:v>27.297850000000039</c:v>
                </c:pt>
                <c:pt idx="5057">
                  <c:v>27.098170000000039</c:v>
                </c:pt>
                <c:pt idx="5058">
                  <c:v>26.875699999999995</c:v>
                </c:pt>
                <c:pt idx="5059">
                  <c:v>26.624630000000025</c:v>
                </c:pt>
                <c:pt idx="5060">
                  <c:v>26.40948000000003</c:v>
                </c:pt>
                <c:pt idx="5061">
                  <c:v>26.275400000000047</c:v>
                </c:pt>
                <c:pt idx="5062">
                  <c:v>26.225300000000004</c:v>
                </c:pt>
                <c:pt idx="5063">
                  <c:v>26.213369999999998</c:v>
                </c:pt>
                <c:pt idx="5064">
                  <c:v>26.093600000000038</c:v>
                </c:pt>
                <c:pt idx="5065">
                  <c:v>25.886400000000037</c:v>
                </c:pt>
                <c:pt idx="5066">
                  <c:v>25.629300000000001</c:v>
                </c:pt>
                <c:pt idx="5067">
                  <c:v>25.368040000000008</c:v>
                </c:pt>
                <c:pt idx="5068">
                  <c:v>25.095730000000003</c:v>
                </c:pt>
                <c:pt idx="5069">
                  <c:v>24.835840000000019</c:v>
                </c:pt>
                <c:pt idx="5070">
                  <c:v>24.598720000000014</c:v>
                </c:pt>
                <c:pt idx="5071">
                  <c:v>24.376500000000021</c:v>
                </c:pt>
                <c:pt idx="5072">
                  <c:v>24.245800000000031</c:v>
                </c:pt>
                <c:pt idx="5073">
                  <c:v>24.307460000000049</c:v>
                </c:pt>
                <c:pt idx="5074">
                  <c:v>24.56800000000004</c:v>
                </c:pt>
                <c:pt idx="5075">
                  <c:v>24.992060000000038</c:v>
                </c:pt>
                <c:pt idx="5076">
                  <c:v>25.479030000000023</c:v>
                </c:pt>
                <c:pt idx="5077">
                  <c:v>26.030630000000031</c:v>
                </c:pt>
                <c:pt idx="5078">
                  <c:v>26.645350000000008</c:v>
                </c:pt>
                <c:pt idx="5079">
                  <c:v>27.336880000000008</c:v>
                </c:pt>
                <c:pt idx="5080">
                  <c:v>28.108730000000037</c:v>
                </c:pt>
                <c:pt idx="5081">
                  <c:v>28.913540000000012</c:v>
                </c:pt>
                <c:pt idx="5082">
                  <c:v>29.675600000000031</c:v>
                </c:pt>
                <c:pt idx="5083">
                  <c:v>30.330500000000029</c:v>
                </c:pt>
                <c:pt idx="5084">
                  <c:v>30.818480000000022</c:v>
                </c:pt>
                <c:pt idx="5085">
                  <c:v>31.180139999999994</c:v>
                </c:pt>
                <c:pt idx="5086">
                  <c:v>31.402250000000038</c:v>
                </c:pt>
                <c:pt idx="5087">
                  <c:v>31.532370000000014</c:v>
                </c:pt>
                <c:pt idx="5088">
                  <c:v>31.669500000000028</c:v>
                </c:pt>
                <c:pt idx="5089">
                  <c:v>31.809900000000027</c:v>
                </c:pt>
                <c:pt idx="5090">
                  <c:v>31.946920000000034</c:v>
                </c:pt>
                <c:pt idx="5091">
                  <c:v>32.061300000000017</c:v>
                </c:pt>
                <c:pt idx="5092">
                  <c:v>32.159199999999998</c:v>
                </c:pt>
                <c:pt idx="5093">
                  <c:v>32.25857000000002</c:v>
                </c:pt>
                <c:pt idx="5094">
                  <c:v>32.382440000000031</c:v>
                </c:pt>
                <c:pt idx="5095">
                  <c:v>32.506560000000036</c:v>
                </c:pt>
                <c:pt idx="5096">
                  <c:v>32.510130000000004</c:v>
                </c:pt>
                <c:pt idx="5097">
                  <c:v>32.350369999999998</c:v>
                </c:pt>
                <c:pt idx="5098">
                  <c:v>32.032430000000033</c:v>
                </c:pt>
                <c:pt idx="5099">
                  <c:v>31.588220000000035</c:v>
                </c:pt>
                <c:pt idx="5100">
                  <c:v>31.072900000000004</c:v>
                </c:pt>
                <c:pt idx="5101">
                  <c:v>30.479970000000037</c:v>
                </c:pt>
                <c:pt idx="5102">
                  <c:v>29.755850000000009</c:v>
                </c:pt>
                <c:pt idx="5103">
                  <c:v>28.790030000000002</c:v>
                </c:pt>
                <c:pt idx="5104">
                  <c:v>27.736540000000048</c:v>
                </c:pt>
                <c:pt idx="5105">
                  <c:v>26.66778000000005</c:v>
                </c:pt>
                <c:pt idx="5106">
                  <c:v>25.69055000000003</c:v>
                </c:pt>
                <c:pt idx="5107">
                  <c:v>24.792750000000012</c:v>
                </c:pt>
                <c:pt idx="5108">
                  <c:v>23.965779999999995</c:v>
                </c:pt>
                <c:pt idx="5109">
                  <c:v>23.320370000000025</c:v>
                </c:pt>
                <c:pt idx="5110">
                  <c:v>22.836420000000032</c:v>
                </c:pt>
                <c:pt idx="5111">
                  <c:v>22.460930000000019</c:v>
                </c:pt>
                <c:pt idx="5112">
                  <c:v>22.167960000000051</c:v>
                </c:pt>
                <c:pt idx="5113">
                  <c:v>21.939780000000042</c:v>
                </c:pt>
                <c:pt idx="5114">
                  <c:v>21.762480000000039</c:v>
                </c:pt>
                <c:pt idx="5115">
                  <c:v>21.624000000000024</c:v>
                </c:pt>
                <c:pt idx="5116">
                  <c:v>21.516530000000046</c:v>
                </c:pt>
                <c:pt idx="5117">
                  <c:v>21.43100000000004</c:v>
                </c:pt>
                <c:pt idx="5118">
                  <c:v>21.364620000000002</c:v>
                </c:pt>
                <c:pt idx="5119">
                  <c:v>21.31310000000002</c:v>
                </c:pt>
                <c:pt idx="5120">
                  <c:v>21.272970000000043</c:v>
                </c:pt>
                <c:pt idx="5121">
                  <c:v>21.23947000000004</c:v>
                </c:pt>
                <c:pt idx="5122">
                  <c:v>21.214780000000019</c:v>
                </c:pt>
                <c:pt idx="5123">
                  <c:v>21.192930000000047</c:v>
                </c:pt>
                <c:pt idx="5124">
                  <c:v>21.177639999999997</c:v>
                </c:pt>
                <c:pt idx="5125">
                  <c:v>21.161900000000003</c:v>
                </c:pt>
                <c:pt idx="5126">
                  <c:v>21.150080000000003</c:v>
                </c:pt>
                <c:pt idx="5127">
                  <c:v>21.142719999999997</c:v>
                </c:pt>
                <c:pt idx="5128">
                  <c:v>21.134940000000029</c:v>
                </c:pt>
                <c:pt idx="5129">
                  <c:v>21.127620000000036</c:v>
                </c:pt>
                <c:pt idx="5130">
                  <c:v>21.120600000000024</c:v>
                </c:pt>
                <c:pt idx="5131">
                  <c:v>21.116970000000038</c:v>
                </c:pt>
                <c:pt idx="5132">
                  <c:v>21.110040000000026</c:v>
                </c:pt>
                <c:pt idx="5133">
                  <c:v>21.108500000000049</c:v>
                </c:pt>
                <c:pt idx="5134">
                  <c:v>21.10775000000001</c:v>
                </c:pt>
                <c:pt idx="5135">
                  <c:v>21.109830000000045</c:v>
                </c:pt>
                <c:pt idx="5136">
                  <c:v>21.112300000000005</c:v>
                </c:pt>
                <c:pt idx="5137">
                  <c:v>21.110929999999996</c:v>
                </c:pt>
                <c:pt idx="5138">
                  <c:v>21.112360000000024</c:v>
                </c:pt>
                <c:pt idx="5139">
                  <c:v>21.113430000000051</c:v>
                </c:pt>
                <c:pt idx="5140">
                  <c:v>21.11220000000003</c:v>
                </c:pt>
                <c:pt idx="5141">
                  <c:v>21.110350000000039</c:v>
                </c:pt>
                <c:pt idx="5142">
                  <c:v>21.107200000000034</c:v>
                </c:pt>
                <c:pt idx="5143">
                  <c:v>21.107970000000023</c:v>
                </c:pt>
                <c:pt idx="5144">
                  <c:v>21.108879999999999</c:v>
                </c:pt>
                <c:pt idx="5145">
                  <c:v>21.113370000000032</c:v>
                </c:pt>
                <c:pt idx="5146">
                  <c:v>21.109250000000031</c:v>
                </c:pt>
                <c:pt idx="5147">
                  <c:v>21.113670000000013</c:v>
                </c:pt>
                <c:pt idx="5148">
                  <c:v>21.409880000000044</c:v>
                </c:pt>
                <c:pt idx="5149">
                  <c:v>21.797850000000039</c:v>
                </c:pt>
                <c:pt idx="5150">
                  <c:v>22.208799999999997</c:v>
                </c:pt>
                <c:pt idx="5151">
                  <c:v>22.79104000000001</c:v>
                </c:pt>
                <c:pt idx="5152">
                  <c:v>23.547240000000045</c:v>
                </c:pt>
                <c:pt idx="5153">
                  <c:v>24.402919999999995</c:v>
                </c:pt>
                <c:pt idx="5154">
                  <c:v>25.120100000000036</c:v>
                </c:pt>
                <c:pt idx="5155">
                  <c:v>25.696680000000015</c:v>
                </c:pt>
                <c:pt idx="5156">
                  <c:v>26.194450000000018</c:v>
                </c:pt>
                <c:pt idx="5157">
                  <c:v>26.68652000000003</c:v>
                </c:pt>
                <c:pt idx="5158">
                  <c:v>27.168570000000045</c:v>
                </c:pt>
                <c:pt idx="5159">
                  <c:v>27.660640000000001</c:v>
                </c:pt>
                <c:pt idx="5160">
                  <c:v>28.17733000000004</c:v>
                </c:pt>
                <c:pt idx="5161">
                  <c:v>28.729060000000004</c:v>
                </c:pt>
                <c:pt idx="5162">
                  <c:v>29.297720000000027</c:v>
                </c:pt>
                <c:pt idx="5163">
                  <c:v>29.857400000000041</c:v>
                </c:pt>
                <c:pt idx="5164">
                  <c:v>30.320300000000032</c:v>
                </c:pt>
                <c:pt idx="5165">
                  <c:v>30.725030000000004</c:v>
                </c:pt>
                <c:pt idx="5166">
                  <c:v>31.173670000000016</c:v>
                </c:pt>
                <c:pt idx="5167">
                  <c:v>31.664300000000026</c:v>
                </c:pt>
                <c:pt idx="5168">
                  <c:v>32.180750000000046</c:v>
                </c:pt>
                <c:pt idx="5169">
                  <c:v>32.676260000000013</c:v>
                </c:pt>
                <c:pt idx="5170">
                  <c:v>33.142880000000048</c:v>
                </c:pt>
                <c:pt idx="5171">
                  <c:v>33.609950000000026</c:v>
                </c:pt>
                <c:pt idx="5172">
                  <c:v>34.13802000000004</c:v>
                </c:pt>
                <c:pt idx="5173">
                  <c:v>34.742880000000014</c:v>
                </c:pt>
                <c:pt idx="5174">
                  <c:v>35.292100000000005</c:v>
                </c:pt>
                <c:pt idx="5175">
                  <c:v>35.67733000000004</c:v>
                </c:pt>
                <c:pt idx="5176">
                  <c:v>35.961569999999995</c:v>
                </c:pt>
                <c:pt idx="5177">
                  <c:v>36.17697000000004</c:v>
                </c:pt>
                <c:pt idx="5178">
                  <c:v>36.386130000000037</c:v>
                </c:pt>
                <c:pt idx="5179">
                  <c:v>36.592700000000036</c:v>
                </c:pt>
                <c:pt idx="5180">
                  <c:v>36.777860000000032</c:v>
                </c:pt>
                <c:pt idx="5181">
                  <c:v>36.915700000000015</c:v>
                </c:pt>
                <c:pt idx="5182">
                  <c:v>36.997800000000041</c:v>
                </c:pt>
                <c:pt idx="5183">
                  <c:v>37.053899999999999</c:v>
                </c:pt>
                <c:pt idx="5184">
                  <c:v>37.106440000000021</c:v>
                </c:pt>
                <c:pt idx="5185">
                  <c:v>37.15963000000005</c:v>
                </c:pt>
                <c:pt idx="5186">
                  <c:v>37.208920000000035</c:v>
                </c:pt>
                <c:pt idx="5187">
                  <c:v>37.238060000000019</c:v>
                </c:pt>
                <c:pt idx="5188">
                  <c:v>37.247670000000028</c:v>
                </c:pt>
                <c:pt idx="5189">
                  <c:v>37.232420000000047</c:v>
                </c:pt>
                <c:pt idx="5190">
                  <c:v>37.183700000000044</c:v>
                </c:pt>
                <c:pt idx="5191">
                  <c:v>37.102440000000001</c:v>
                </c:pt>
                <c:pt idx="5192">
                  <c:v>36.971950000000049</c:v>
                </c:pt>
                <c:pt idx="5193">
                  <c:v>36.772120000000029</c:v>
                </c:pt>
                <c:pt idx="5194">
                  <c:v>36.505269999999996</c:v>
                </c:pt>
                <c:pt idx="5195">
                  <c:v>36.188440000000014</c:v>
                </c:pt>
                <c:pt idx="5196">
                  <c:v>35.846220000000017</c:v>
                </c:pt>
                <c:pt idx="5197">
                  <c:v>35.478850000000023</c:v>
                </c:pt>
                <c:pt idx="5198">
                  <c:v>35.095730000000003</c:v>
                </c:pt>
                <c:pt idx="5199">
                  <c:v>34.63793000000004</c:v>
                </c:pt>
                <c:pt idx="5200">
                  <c:v>34.148600000000044</c:v>
                </c:pt>
                <c:pt idx="5201">
                  <c:v>33.681399999999996</c:v>
                </c:pt>
                <c:pt idx="5202">
                  <c:v>33.259940000000029</c:v>
                </c:pt>
                <c:pt idx="5203">
                  <c:v>32.880200000000002</c:v>
                </c:pt>
                <c:pt idx="5204">
                  <c:v>32.545220000000029</c:v>
                </c:pt>
                <c:pt idx="5205">
                  <c:v>32.246700000000033</c:v>
                </c:pt>
                <c:pt idx="5206">
                  <c:v>31.987099999999998</c:v>
                </c:pt>
                <c:pt idx="5207">
                  <c:v>31.737000000000023</c:v>
                </c:pt>
                <c:pt idx="5208">
                  <c:v>31.472340000000031</c:v>
                </c:pt>
                <c:pt idx="5209">
                  <c:v>31.194000000000017</c:v>
                </c:pt>
                <c:pt idx="5210">
                  <c:v>30.913800000000037</c:v>
                </c:pt>
                <c:pt idx="5211">
                  <c:v>30.648600000000044</c:v>
                </c:pt>
                <c:pt idx="5212">
                  <c:v>30.395470000000046</c:v>
                </c:pt>
                <c:pt idx="5213">
                  <c:v>30.158350000000041</c:v>
                </c:pt>
                <c:pt idx="5214">
                  <c:v>29.919030000000021</c:v>
                </c:pt>
                <c:pt idx="5215">
                  <c:v>29.651640000000043</c:v>
                </c:pt>
                <c:pt idx="5216">
                  <c:v>29.422000000000025</c:v>
                </c:pt>
                <c:pt idx="5217">
                  <c:v>29.265900000000045</c:v>
                </c:pt>
                <c:pt idx="5218">
                  <c:v>29.175350000000037</c:v>
                </c:pt>
                <c:pt idx="5219">
                  <c:v>29.069450000000018</c:v>
                </c:pt>
                <c:pt idx="5220">
                  <c:v>28.914900000000046</c:v>
                </c:pt>
                <c:pt idx="5221">
                  <c:v>28.820280000000025</c:v>
                </c:pt>
                <c:pt idx="5222">
                  <c:v>28.756680000000017</c:v>
                </c:pt>
                <c:pt idx="5223">
                  <c:v>28.661580000000015</c:v>
                </c:pt>
                <c:pt idx="5224">
                  <c:v>28.546140000000037</c:v>
                </c:pt>
                <c:pt idx="5225">
                  <c:v>28.419669999999996</c:v>
                </c:pt>
                <c:pt idx="5226">
                  <c:v>28.294849999999997</c:v>
                </c:pt>
                <c:pt idx="5227">
                  <c:v>28.169150000000002</c:v>
                </c:pt>
                <c:pt idx="5228">
                  <c:v>28.051450000000045</c:v>
                </c:pt>
                <c:pt idx="5229">
                  <c:v>27.947800000000029</c:v>
                </c:pt>
                <c:pt idx="5230">
                  <c:v>27.85748000000001</c:v>
                </c:pt>
                <c:pt idx="5231">
                  <c:v>27.791530000000023</c:v>
                </c:pt>
                <c:pt idx="5232">
                  <c:v>27.75848000000002</c:v>
                </c:pt>
                <c:pt idx="5233">
                  <c:v>27.760829999999999</c:v>
                </c:pt>
                <c:pt idx="5234">
                  <c:v>27.805930000000046</c:v>
                </c:pt>
                <c:pt idx="5235">
                  <c:v>27.898830000000032</c:v>
                </c:pt>
                <c:pt idx="5236">
                  <c:v>28.044900000000041</c:v>
                </c:pt>
                <c:pt idx="5237">
                  <c:v>28.20535000000001</c:v>
                </c:pt>
                <c:pt idx="5238">
                  <c:v>28.319150000000036</c:v>
                </c:pt>
                <c:pt idx="5239">
                  <c:v>28.385680000000036</c:v>
                </c:pt>
                <c:pt idx="5240">
                  <c:v>28.394100000000037</c:v>
                </c:pt>
                <c:pt idx="5241">
                  <c:v>28.317679999999996</c:v>
                </c:pt>
                <c:pt idx="5242">
                  <c:v>28.152670000000001</c:v>
                </c:pt>
                <c:pt idx="5243">
                  <c:v>28.022520000000043</c:v>
                </c:pt>
                <c:pt idx="5244">
                  <c:v>27.980680000000007</c:v>
                </c:pt>
                <c:pt idx="5245">
                  <c:v>27.896659999999997</c:v>
                </c:pt>
                <c:pt idx="5246">
                  <c:v>27.778680000000008</c:v>
                </c:pt>
                <c:pt idx="5247">
                  <c:v>27.646299999999997</c:v>
                </c:pt>
                <c:pt idx="5248">
                  <c:v>27.500699999999995</c:v>
                </c:pt>
                <c:pt idx="5249">
                  <c:v>27.325919999999996</c:v>
                </c:pt>
                <c:pt idx="5250">
                  <c:v>27.136770000000013</c:v>
                </c:pt>
                <c:pt idx="5251">
                  <c:v>26.933700000000044</c:v>
                </c:pt>
                <c:pt idx="5252">
                  <c:v>26.72732000000002</c:v>
                </c:pt>
                <c:pt idx="5253">
                  <c:v>26.56800000000004</c:v>
                </c:pt>
                <c:pt idx="5254">
                  <c:v>26.451700000000017</c:v>
                </c:pt>
                <c:pt idx="5255">
                  <c:v>26.363920000000007</c:v>
                </c:pt>
                <c:pt idx="5256">
                  <c:v>26.307950000000005</c:v>
                </c:pt>
                <c:pt idx="5257">
                  <c:v>26.288700000000006</c:v>
                </c:pt>
                <c:pt idx="5258">
                  <c:v>26.268950000000018</c:v>
                </c:pt>
                <c:pt idx="5259">
                  <c:v>26.206400000000031</c:v>
                </c:pt>
                <c:pt idx="5260">
                  <c:v>26.102350000000001</c:v>
                </c:pt>
                <c:pt idx="5261">
                  <c:v>25.988340000000051</c:v>
                </c:pt>
                <c:pt idx="5262">
                  <c:v>25.880850000000009</c:v>
                </c:pt>
                <c:pt idx="5263">
                  <c:v>25.785640000000001</c:v>
                </c:pt>
                <c:pt idx="5264">
                  <c:v>25.66622000000001</c:v>
                </c:pt>
                <c:pt idx="5265">
                  <c:v>25.511400000000037</c:v>
                </c:pt>
                <c:pt idx="5266">
                  <c:v>25.324950000000001</c:v>
                </c:pt>
                <c:pt idx="5267">
                  <c:v>25.096500000000049</c:v>
                </c:pt>
                <c:pt idx="5268">
                  <c:v>24.871700000000033</c:v>
                </c:pt>
                <c:pt idx="5269">
                  <c:v>24.64178000000004</c:v>
                </c:pt>
                <c:pt idx="5270">
                  <c:v>24.436580000000049</c:v>
                </c:pt>
                <c:pt idx="5271">
                  <c:v>24.278700000000015</c:v>
                </c:pt>
                <c:pt idx="5272">
                  <c:v>24.160900000000026</c:v>
                </c:pt>
                <c:pt idx="5273">
                  <c:v>24.081230000000005</c:v>
                </c:pt>
                <c:pt idx="5274">
                  <c:v>24.014150000000029</c:v>
                </c:pt>
                <c:pt idx="5275">
                  <c:v>23.96365000000003</c:v>
                </c:pt>
                <c:pt idx="5276">
                  <c:v>23.908170000000041</c:v>
                </c:pt>
                <c:pt idx="5277">
                  <c:v>23.81194000000005</c:v>
                </c:pt>
                <c:pt idx="5278">
                  <c:v>23.682820000000049</c:v>
                </c:pt>
                <c:pt idx="5279">
                  <c:v>23.521630000000016</c:v>
                </c:pt>
                <c:pt idx="5280">
                  <c:v>23.325950000000034</c:v>
                </c:pt>
                <c:pt idx="5281">
                  <c:v>23.088680000000011</c:v>
                </c:pt>
                <c:pt idx="5282">
                  <c:v>22.857600000000048</c:v>
                </c:pt>
                <c:pt idx="5283">
                  <c:v>22.681020000000046</c:v>
                </c:pt>
                <c:pt idx="5284">
                  <c:v>22.563170000000014</c:v>
                </c:pt>
                <c:pt idx="5285">
                  <c:v>22.464800000000025</c:v>
                </c:pt>
                <c:pt idx="5286">
                  <c:v>22.36456000000004</c:v>
                </c:pt>
                <c:pt idx="5287">
                  <c:v>22.251860000000022</c:v>
                </c:pt>
                <c:pt idx="5288">
                  <c:v>22.174340000000029</c:v>
                </c:pt>
                <c:pt idx="5289">
                  <c:v>22.131220000000042</c:v>
                </c:pt>
                <c:pt idx="5290">
                  <c:v>22.132400000000018</c:v>
                </c:pt>
                <c:pt idx="5291">
                  <c:v>22.162599999999998</c:v>
                </c:pt>
                <c:pt idx="5292">
                  <c:v>22.175070000000005</c:v>
                </c:pt>
                <c:pt idx="5293">
                  <c:v>22.165200000000027</c:v>
                </c:pt>
                <c:pt idx="5294">
                  <c:v>22.184259999999995</c:v>
                </c:pt>
                <c:pt idx="5295">
                  <c:v>22.319119999999998</c:v>
                </c:pt>
                <c:pt idx="5296">
                  <c:v>22.574400000000026</c:v>
                </c:pt>
                <c:pt idx="5297">
                  <c:v>22.901360000000011</c:v>
                </c:pt>
                <c:pt idx="5298">
                  <c:v>23.202230000000043</c:v>
                </c:pt>
                <c:pt idx="5299">
                  <c:v>23.477300000000014</c:v>
                </c:pt>
                <c:pt idx="5300">
                  <c:v>23.715170000000001</c:v>
                </c:pt>
                <c:pt idx="5301">
                  <c:v>23.867600000000039</c:v>
                </c:pt>
                <c:pt idx="5302">
                  <c:v>23.932820000000049</c:v>
                </c:pt>
                <c:pt idx="5303">
                  <c:v>23.963430000000017</c:v>
                </c:pt>
                <c:pt idx="5304">
                  <c:v>24.005820000000028</c:v>
                </c:pt>
                <c:pt idx="5305">
                  <c:v>24.060170000000028</c:v>
                </c:pt>
                <c:pt idx="5306">
                  <c:v>24.109000000000037</c:v>
                </c:pt>
                <c:pt idx="5307">
                  <c:v>24.100819999999999</c:v>
                </c:pt>
                <c:pt idx="5308">
                  <c:v>24.035060000000044</c:v>
                </c:pt>
                <c:pt idx="5309">
                  <c:v>23.975819999999999</c:v>
                </c:pt>
                <c:pt idx="5310">
                  <c:v>23.964650000000006</c:v>
                </c:pt>
                <c:pt idx="5311">
                  <c:v>24.00848000000002</c:v>
                </c:pt>
                <c:pt idx="5312">
                  <c:v>24.084440000000029</c:v>
                </c:pt>
                <c:pt idx="5313">
                  <c:v>24.154050000000041</c:v>
                </c:pt>
                <c:pt idx="5314">
                  <c:v>24.21383000000003</c:v>
                </c:pt>
                <c:pt idx="5315">
                  <c:v>24.262380000000007</c:v>
                </c:pt>
                <c:pt idx="5316">
                  <c:v>24.295040000000029</c:v>
                </c:pt>
                <c:pt idx="5317">
                  <c:v>24.312600000000032</c:v>
                </c:pt>
                <c:pt idx="5318">
                  <c:v>24.26714000000004</c:v>
                </c:pt>
                <c:pt idx="5319">
                  <c:v>24.094050000000038</c:v>
                </c:pt>
                <c:pt idx="5320">
                  <c:v>23.791930000000036</c:v>
                </c:pt>
                <c:pt idx="5321">
                  <c:v>23.425600000000031</c:v>
                </c:pt>
                <c:pt idx="5322">
                  <c:v>23.093070000000012</c:v>
                </c:pt>
                <c:pt idx="5323">
                  <c:v>22.788080000000036</c:v>
                </c:pt>
                <c:pt idx="5324">
                  <c:v>22.525450000000035</c:v>
                </c:pt>
                <c:pt idx="5325">
                  <c:v>22.334620000000029</c:v>
                </c:pt>
                <c:pt idx="5326">
                  <c:v>22.215000000000032</c:v>
                </c:pt>
                <c:pt idx="5327">
                  <c:v>22.153160000000014</c:v>
                </c:pt>
                <c:pt idx="5328">
                  <c:v>22.111170000000016</c:v>
                </c:pt>
                <c:pt idx="5329">
                  <c:v>22.094660000000033</c:v>
                </c:pt>
                <c:pt idx="5330">
                  <c:v>22.089560000000006</c:v>
                </c:pt>
                <c:pt idx="5331">
                  <c:v>22.080300000000022</c:v>
                </c:pt>
                <c:pt idx="5332">
                  <c:v>22.066600000000051</c:v>
                </c:pt>
                <c:pt idx="5333">
                  <c:v>22.048180000000002</c:v>
                </c:pt>
                <c:pt idx="5334">
                  <c:v>22.014120000000048</c:v>
                </c:pt>
                <c:pt idx="5335">
                  <c:v>21.966640000000041</c:v>
                </c:pt>
                <c:pt idx="5336">
                  <c:v>21.905799999999999</c:v>
                </c:pt>
                <c:pt idx="5337">
                  <c:v>21.825800000000015</c:v>
                </c:pt>
                <c:pt idx="5338">
                  <c:v>21.722280000000012</c:v>
                </c:pt>
                <c:pt idx="5339">
                  <c:v>21.607400000000041</c:v>
                </c:pt>
                <c:pt idx="5340">
                  <c:v>21.494349999999997</c:v>
                </c:pt>
                <c:pt idx="5341">
                  <c:v>21.412930000000017</c:v>
                </c:pt>
                <c:pt idx="5342">
                  <c:v>21.349330000000009</c:v>
                </c:pt>
                <c:pt idx="5343">
                  <c:v>21.299550000000011</c:v>
                </c:pt>
                <c:pt idx="5344">
                  <c:v>21.261220000000037</c:v>
                </c:pt>
                <c:pt idx="5345">
                  <c:v>21.231440000000021</c:v>
                </c:pt>
                <c:pt idx="5346">
                  <c:v>21.204220000000021</c:v>
                </c:pt>
                <c:pt idx="5347">
                  <c:v>21.184320000000014</c:v>
                </c:pt>
                <c:pt idx="5348">
                  <c:v>21.170680000000004</c:v>
                </c:pt>
                <c:pt idx="5349">
                  <c:v>21.15518000000003</c:v>
                </c:pt>
                <c:pt idx="5350">
                  <c:v>21.144900000000007</c:v>
                </c:pt>
                <c:pt idx="5351">
                  <c:v>21.137400000000014</c:v>
                </c:pt>
                <c:pt idx="5352">
                  <c:v>21.135199999999998</c:v>
                </c:pt>
                <c:pt idx="5353">
                  <c:v>21.131500000000017</c:v>
                </c:pt>
                <c:pt idx="5354">
                  <c:v>21.127530000000036</c:v>
                </c:pt>
                <c:pt idx="5355">
                  <c:v>21.12560000000002</c:v>
                </c:pt>
                <c:pt idx="5356">
                  <c:v>21.123160000000041</c:v>
                </c:pt>
                <c:pt idx="5357">
                  <c:v>21.115840000000048</c:v>
                </c:pt>
                <c:pt idx="5358">
                  <c:v>21.11318</c:v>
                </c:pt>
                <c:pt idx="5359">
                  <c:v>21.11160000000001</c:v>
                </c:pt>
                <c:pt idx="5360">
                  <c:v>21.107600000000048</c:v>
                </c:pt>
                <c:pt idx="5361">
                  <c:v>21.105770000000007</c:v>
                </c:pt>
                <c:pt idx="5362">
                  <c:v>21.106840000000034</c:v>
                </c:pt>
                <c:pt idx="5363">
                  <c:v>21.107100000000003</c:v>
                </c:pt>
                <c:pt idx="5364">
                  <c:v>21.111700000000042</c:v>
                </c:pt>
                <c:pt idx="5365">
                  <c:v>21.108200000000011</c:v>
                </c:pt>
                <c:pt idx="5366">
                  <c:v>21.108600000000024</c:v>
                </c:pt>
                <c:pt idx="5367">
                  <c:v>21.108940000000018</c:v>
                </c:pt>
                <c:pt idx="5368">
                  <c:v>21.108270000000005</c:v>
                </c:pt>
                <c:pt idx="5369">
                  <c:v>21.109250000000031</c:v>
                </c:pt>
                <c:pt idx="5370">
                  <c:v>21.106960000000015</c:v>
                </c:pt>
                <c:pt idx="5371">
                  <c:v>21.107349999999997</c:v>
                </c:pt>
                <c:pt idx="5372">
                  <c:v>21.106700000000046</c:v>
                </c:pt>
                <c:pt idx="5373">
                  <c:v>21.106740000000002</c:v>
                </c:pt>
                <c:pt idx="5374">
                  <c:v>21.111930000000029</c:v>
                </c:pt>
                <c:pt idx="5375">
                  <c:v>21.113920000000007</c:v>
                </c:pt>
                <c:pt idx="5376">
                  <c:v>21.114070000000027</c:v>
                </c:pt>
                <c:pt idx="5377">
                  <c:v>21.112099999999998</c:v>
                </c:pt>
                <c:pt idx="5378">
                  <c:v>21.108640000000037</c:v>
                </c:pt>
                <c:pt idx="5379">
                  <c:v>21.108100000000036</c:v>
                </c:pt>
                <c:pt idx="5380">
                  <c:v>21.108879999999999</c:v>
                </c:pt>
                <c:pt idx="5381">
                  <c:v>21.109460000000013</c:v>
                </c:pt>
                <c:pt idx="5382">
                  <c:v>21.108150000000023</c:v>
                </c:pt>
                <c:pt idx="5383">
                  <c:v>21.11196000000001</c:v>
                </c:pt>
                <c:pt idx="5384">
                  <c:v>21.1096</c:v>
                </c:pt>
                <c:pt idx="5385">
                  <c:v>21.105950000000007</c:v>
                </c:pt>
                <c:pt idx="5386">
                  <c:v>21.109980000000007</c:v>
                </c:pt>
                <c:pt idx="5387">
                  <c:v>21.114220000000046</c:v>
                </c:pt>
                <c:pt idx="5388">
                  <c:v>21.114980000000003</c:v>
                </c:pt>
                <c:pt idx="5389">
                  <c:v>21.112240000000043</c:v>
                </c:pt>
                <c:pt idx="5390">
                  <c:v>21.111930000000029</c:v>
                </c:pt>
                <c:pt idx="5391">
                  <c:v>21.113820000000032</c:v>
                </c:pt>
                <c:pt idx="5392">
                  <c:v>21.107600000000048</c:v>
                </c:pt>
                <c:pt idx="5393">
                  <c:v>21.106470000000002</c:v>
                </c:pt>
                <c:pt idx="5394">
                  <c:v>21.108180000000004</c:v>
                </c:pt>
                <c:pt idx="5395">
                  <c:v>21.109400000000051</c:v>
                </c:pt>
                <c:pt idx="5396">
                  <c:v>21.109250000000031</c:v>
                </c:pt>
                <c:pt idx="5397">
                  <c:v>21.106700000000046</c:v>
                </c:pt>
                <c:pt idx="5398">
                  <c:v>21.108480000000043</c:v>
                </c:pt>
                <c:pt idx="5399">
                  <c:v>21.10775000000001</c:v>
                </c:pt>
                <c:pt idx="5400">
                  <c:v>21.107050000000015</c:v>
                </c:pt>
                <c:pt idx="5401">
                  <c:v>21.110560000000021</c:v>
                </c:pt>
                <c:pt idx="5402">
                  <c:v>21.11080000000004</c:v>
                </c:pt>
                <c:pt idx="5403">
                  <c:v>21.109430000000032</c:v>
                </c:pt>
                <c:pt idx="5404">
                  <c:v>21.105740000000026</c:v>
                </c:pt>
                <c:pt idx="5405">
                  <c:v>21.10590000000002</c:v>
                </c:pt>
                <c:pt idx="5406">
                  <c:v>21.105950000000007</c:v>
                </c:pt>
                <c:pt idx="5407">
                  <c:v>21.108100000000036</c:v>
                </c:pt>
                <c:pt idx="5408">
                  <c:v>21.1096</c:v>
                </c:pt>
                <c:pt idx="5409">
                  <c:v>21.108760000000018</c:v>
                </c:pt>
                <c:pt idx="5410">
                  <c:v>21.109500000000025</c:v>
                </c:pt>
                <c:pt idx="5411">
                  <c:v>21.105040000000031</c:v>
                </c:pt>
                <c:pt idx="5412">
                  <c:v>21.108640000000037</c:v>
                </c:pt>
                <c:pt idx="5413">
                  <c:v>21.106130000000007</c:v>
                </c:pt>
                <c:pt idx="5414">
                  <c:v>21.106740000000002</c:v>
                </c:pt>
                <c:pt idx="5415">
                  <c:v>21.10668000000004</c:v>
                </c:pt>
                <c:pt idx="5416">
                  <c:v>21.106040000000007</c:v>
                </c:pt>
                <c:pt idx="5417">
                  <c:v>21.111230000000035</c:v>
                </c:pt>
                <c:pt idx="5418">
                  <c:v>21.112480000000005</c:v>
                </c:pt>
                <c:pt idx="5419">
                  <c:v>21.109980000000007</c:v>
                </c:pt>
                <c:pt idx="5420">
                  <c:v>21.110130000000026</c:v>
                </c:pt>
                <c:pt idx="5421">
                  <c:v>21.108180000000004</c:v>
                </c:pt>
                <c:pt idx="5422">
                  <c:v>21.109030000000018</c:v>
                </c:pt>
                <c:pt idx="5423">
                  <c:v>21.108670000000018</c:v>
                </c:pt>
                <c:pt idx="5424">
                  <c:v>21.111300000000028</c:v>
                </c:pt>
                <c:pt idx="5425">
                  <c:v>21.111750000000029</c:v>
                </c:pt>
                <c:pt idx="5426">
                  <c:v>21.112600000000043</c:v>
                </c:pt>
                <c:pt idx="5427">
                  <c:v>21.107140000000015</c:v>
                </c:pt>
                <c:pt idx="5428">
                  <c:v>21.106870000000015</c:v>
                </c:pt>
                <c:pt idx="5429">
                  <c:v>21.10626000000002</c:v>
                </c:pt>
                <c:pt idx="5430">
                  <c:v>21.110960000000034</c:v>
                </c:pt>
                <c:pt idx="5431">
                  <c:v>21.105200000000025</c:v>
                </c:pt>
                <c:pt idx="5432">
                  <c:v>21.105999999999995</c:v>
                </c:pt>
                <c:pt idx="5433">
                  <c:v>21.106230000000039</c:v>
                </c:pt>
                <c:pt idx="5434">
                  <c:v>21.107100000000003</c:v>
                </c:pt>
                <c:pt idx="5435">
                  <c:v>21.104460000000017</c:v>
                </c:pt>
                <c:pt idx="5436">
                  <c:v>21.103499999999997</c:v>
                </c:pt>
                <c:pt idx="5437">
                  <c:v>21.104330000000004</c:v>
                </c:pt>
                <c:pt idx="5438">
                  <c:v>21.105920000000026</c:v>
                </c:pt>
                <c:pt idx="5439">
                  <c:v>21.104700000000037</c:v>
                </c:pt>
                <c:pt idx="5440">
                  <c:v>21.106400000000008</c:v>
                </c:pt>
                <c:pt idx="5441">
                  <c:v>21.104579999999999</c:v>
                </c:pt>
                <c:pt idx="5442">
                  <c:v>21.104970000000037</c:v>
                </c:pt>
                <c:pt idx="5443">
                  <c:v>21.105830000000026</c:v>
                </c:pt>
                <c:pt idx="5444">
                  <c:v>21.109059999999999</c:v>
                </c:pt>
                <c:pt idx="5445">
                  <c:v>21.106070000000045</c:v>
                </c:pt>
                <c:pt idx="5446">
                  <c:v>21.109000000000037</c:v>
                </c:pt>
                <c:pt idx="5447">
                  <c:v>21.112330000000043</c:v>
                </c:pt>
                <c:pt idx="5448">
                  <c:v>21.109340000000032</c:v>
                </c:pt>
                <c:pt idx="5449">
                  <c:v>21.109100000000012</c:v>
                </c:pt>
                <c:pt idx="5450">
                  <c:v>21.108670000000018</c:v>
                </c:pt>
                <c:pt idx="5451">
                  <c:v>21.108420000000024</c:v>
                </c:pt>
                <c:pt idx="5452">
                  <c:v>21.106530000000021</c:v>
                </c:pt>
                <c:pt idx="5453">
                  <c:v>21.106380000000001</c:v>
                </c:pt>
                <c:pt idx="5454">
                  <c:v>21.107900000000029</c:v>
                </c:pt>
                <c:pt idx="5455">
                  <c:v>21.105800000000045</c:v>
                </c:pt>
                <c:pt idx="5456">
                  <c:v>21.105220000000031</c:v>
                </c:pt>
                <c:pt idx="5457">
                  <c:v>21.10775000000001</c:v>
                </c:pt>
                <c:pt idx="5458">
                  <c:v>21.106300000000033</c:v>
                </c:pt>
                <c:pt idx="5459">
                  <c:v>21.110070000000007</c:v>
                </c:pt>
                <c:pt idx="5460">
                  <c:v>21.107320000000016</c:v>
                </c:pt>
                <c:pt idx="5461">
                  <c:v>21.105550000000051</c:v>
                </c:pt>
                <c:pt idx="5462">
                  <c:v>21.109200000000044</c:v>
                </c:pt>
                <c:pt idx="5463">
                  <c:v>21.109160000000031</c:v>
                </c:pt>
                <c:pt idx="5464">
                  <c:v>21.109920000000045</c:v>
                </c:pt>
                <c:pt idx="5465">
                  <c:v>21.11196000000001</c:v>
                </c:pt>
                <c:pt idx="5466">
                  <c:v>21.11196000000001</c:v>
                </c:pt>
                <c:pt idx="5467">
                  <c:v>21.109370000000013</c:v>
                </c:pt>
                <c:pt idx="5468">
                  <c:v>21.107540000000029</c:v>
                </c:pt>
                <c:pt idx="5469">
                  <c:v>21.104880000000037</c:v>
                </c:pt>
                <c:pt idx="5470">
                  <c:v>21.105200000000025</c:v>
                </c:pt>
                <c:pt idx="5471">
                  <c:v>21.106440000000021</c:v>
                </c:pt>
                <c:pt idx="5472">
                  <c:v>21.104849999999999</c:v>
                </c:pt>
                <c:pt idx="5473">
                  <c:v>21.106870000000015</c:v>
                </c:pt>
                <c:pt idx="5474">
                  <c:v>21.10390000000001</c:v>
                </c:pt>
                <c:pt idx="5475">
                  <c:v>21.104030000000023</c:v>
                </c:pt>
                <c:pt idx="5476">
                  <c:v>21.105160000000012</c:v>
                </c:pt>
                <c:pt idx="5477">
                  <c:v>21.109160000000031</c:v>
                </c:pt>
                <c:pt idx="5478">
                  <c:v>21.102959999999996</c:v>
                </c:pt>
                <c:pt idx="5479">
                  <c:v>21.105740000000026</c:v>
                </c:pt>
                <c:pt idx="5480">
                  <c:v>21.103200000000015</c:v>
                </c:pt>
                <c:pt idx="5481">
                  <c:v>21.106200000000001</c:v>
                </c:pt>
                <c:pt idx="5482">
                  <c:v>21.109830000000045</c:v>
                </c:pt>
                <c:pt idx="5483">
                  <c:v>21.196740000000034</c:v>
                </c:pt>
                <c:pt idx="5484">
                  <c:v>21.581230000000005</c:v>
                </c:pt>
                <c:pt idx="5485">
                  <c:v>22.017880000000048</c:v>
                </c:pt>
                <c:pt idx="5486">
                  <c:v>22.445280000000025</c:v>
                </c:pt>
                <c:pt idx="5487">
                  <c:v>22.830560000000048</c:v>
                </c:pt>
                <c:pt idx="5488">
                  <c:v>23.1721</c:v>
                </c:pt>
                <c:pt idx="5489">
                  <c:v>23.48983000000004</c:v>
                </c:pt>
                <c:pt idx="5490">
                  <c:v>23.808920000000001</c:v>
                </c:pt>
                <c:pt idx="5491">
                  <c:v>24.131250000000023</c:v>
                </c:pt>
                <c:pt idx="5492">
                  <c:v>24.441160000000025</c:v>
                </c:pt>
                <c:pt idx="5493">
                  <c:v>24.693399999999997</c:v>
                </c:pt>
                <c:pt idx="5494">
                  <c:v>24.87927000000002</c:v>
                </c:pt>
                <c:pt idx="5495">
                  <c:v>25.038780000000031</c:v>
                </c:pt>
                <c:pt idx="5496">
                  <c:v>25.242400000000032</c:v>
                </c:pt>
                <c:pt idx="5497">
                  <c:v>25.495750000000044</c:v>
                </c:pt>
                <c:pt idx="5498">
                  <c:v>25.783100000000047</c:v>
                </c:pt>
                <c:pt idx="5499">
                  <c:v>26.083950000000016</c:v>
                </c:pt>
                <c:pt idx="5500">
                  <c:v>26.400080000000003</c:v>
                </c:pt>
                <c:pt idx="5501">
                  <c:v>26.714300000000037</c:v>
                </c:pt>
                <c:pt idx="5502">
                  <c:v>26.997100000000046</c:v>
                </c:pt>
                <c:pt idx="5503">
                  <c:v>27.252280000000042</c:v>
                </c:pt>
                <c:pt idx="5504">
                  <c:v>27.459860000000049</c:v>
                </c:pt>
                <c:pt idx="5505">
                  <c:v>27.567100000000039</c:v>
                </c:pt>
                <c:pt idx="5506">
                  <c:v>27.582360000000051</c:v>
                </c:pt>
                <c:pt idx="5507">
                  <c:v>27.547480000000007</c:v>
                </c:pt>
                <c:pt idx="5508">
                  <c:v>27.501500000000021</c:v>
                </c:pt>
                <c:pt idx="5509">
                  <c:v>27.444450000000018</c:v>
                </c:pt>
                <c:pt idx="5510">
                  <c:v>27.380240000000015</c:v>
                </c:pt>
                <c:pt idx="5511">
                  <c:v>27.29803000000004</c:v>
                </c:pt>
                <c:pt idx="5512">
                  <c:v>27.202020000000005</c:v>
                </c:pt>
                <c:pt idx="5513">
                  <c:v>27.092250000000035</c:v>
                </c:pt>
                <c:pt idx="5514">
                  <c:v>26.968700000000013</c:v>
                </c:pt>
                <c:pt idx="5515">
                  <c:v>26.829130000000021</c:v>
                </c:pt>
                <c:pt idx="5516">
                  <c:v>26.692440000000033</c:v>
                </c:pt>
                <c:pt idx="5517">
                  <c:v>26.591850000000022</c:v>
                </c:pt>
                <c:pt idx="5518">
                  <c:v>26.516840000000002</c:v>
                </c:pt>
                <c:pt idx="5519">
                  <c:v>26.458100000000002</c:v>
                </c:pt>
                <c:pt idx="5520">
                  <c:v>26.417700000000025</c:v>
                </c:pt>
                <c:pt idx="5521">
                  <c:v>26.396140000000003</c:v>
                </c:pt>
                <c:pt idx="5522">
                  <c:v>26.394740000000013</c:v>
                </c:pt>
                <c:pt idx="5523">
                  <c:v>26.421170000000018</c:v>
                </c:pt>
                <c:pt idx="5524">
                  <c:v>26.476650000000006</c:v>
                </c:pt>
                <c:pt idx="5525">
                  <c:v>26.542200000000037</c:v>
                </c:pt>
                <c:pt idx="5526">
                  <c:v>26.573450000000037</c:v>
                </c:pt>
                <c:pt idx="5527">
                  <c:v>26.579769999999996</c:v>
                </c:pt>
                <c:pt idx="5528">
                  <c:v>26.54000000000002</c:v>
                </c:pt>
                <c:pt idx="5529">
                  <c:v>26.467430000000036</c:v>
                </c:pt>
                <c:pt idx="5530">
                  <c:v>26.36202000000003</c:v>
                </c:pt>
                <c:pt idx="5531">
                  <c:v>26.206380000000024</c:v>
                </c:pt>
                <c:pt idx="5532">
                  <c:v>26.014670000000024</c:v>
                </c:pt>
                <c:pt idx="5533">
                  <c:v>25.775900000000036</c:v>
                </c:pt>
                <c:pt idx="5534">
                  <c:v>25.52072000000004</c:v>
                </c:pt>
                <c:pt idx="5535">
                  <c:v>25.263970000000029</c:v>
                </c:pt>
                <c:pt idx="5536">
                  <c:v>25.00454000000002</c:v>
                </c:pt>
                <c:pt idx="5537">
                  <c:v>24.76006000000001</c:v>
                </c:pt>
                <c:pt idx="5538">
                  <c:v>24.540400000000034</c:v>
                </c:pt>
                <c:pt idx="5539">
                  <c:v>24.347070000000031</c:v>
                </c:pt>
                <c:pt idx="5540">
                  <c:v>24.147180000000048</c:v>
                </c:pt>
                <c:pt idx="5541">
                  <c:v>23.901940000000025</c:v>
                </c:pt>
                <c:pt idx="5542">
                  <c:v>23.618200000000002</c:v>
                </c:pt>
                <c:pt idx="5543">
                  <c:v>23.309529999999995</c:v>
                </c:pt>
                <c:pt idx="5544">
                  <c:v>22.994130000000041</c:v>
                </c:pt>
                <c:pt idx="5545">
                  <c:v>22.670830000000024</c:v>
                </c:pt>
                <c:pt idx="5546">
                  <c:v>22.340000000000032</c:v>
                </c:pt>
                <c:pt idx="5547">
                  <c:v>22.056820000000016</c:v>
                </c:pt>
                <c:pt idx="5548">
                  <c:v>21.853800000000035</c:v>
                </c:pt>
                <c:pt idx="5549">
                  <c:v>21.695060000000012</c:v>
                </c:pt>
                <c:pt idx="5550">
                  <c:v>21.571799999999996</c:v>
                </c:pt>
                <c:pt idx="5551">
                  <c:v>21.475950000000012</c:v>
                </c:pt>
                <c:pt idx="5552">
                  <c:v>21.398950000000013</c:v>
                </c:pt>
                <c:pt idx="5553">
                  <c:v>21.339320000000043</c:v>
                </c:pt>
                <c:pt idx="5554">
                  <c:v>21.292259999999999</c:v>
                </c:pt>
                <c:pt idx="5555">
                  <c:v>21.25314000000003</c:v>
                </c:pt>
                <c:pt idx="5556">
                  <c:v>21.219960000000015</c:v>
                </c:pt>
                <c:pt idx="5557">
                  <c:v>21.193140000000028</c:v>
                </c:pt>
                <c:pt idx="5558">
                  <c:v>21.17330000000004</c:v>
                </c:pt>
                <c:pt idx="5559">
                  <c:v>21.157340000000033</c:v>
                </c:pt>
                <c:pt idx="5560">
                  <c:v>21.145039999999995</c:v>
                </c:pt>
                <c:pt idx="5561">
                  <c:v>21.135550000000023</c:v>
                </c:pt>
                <c:pt idx="5562">
                  <c:v>21.125760000000014</c:v>
                </c:pt>
                <c:pt idx="5563">
                  <c:v>21.119169999999997</c:v>
                </c:pt>
                <c:pt idx="5564">
                  <c:v>21.116630000000043</c:v>
                </c:pt>
                <c:pt idx="5565">
                  <c:v>21.112570000000005</c:v>
                </c:pt>
                <c:pt idx="5566">
                  <c:v>21.111630000000048</c:v>
                </c:pt>
                <c:pt idx="5567">
                  <c:v>21.110470000000021</c:v>
                </c:pt>
                <c:pt idx="5568">
                  <c:v>21.119130000000041</c:v>
                </c:pt>
                <c:pt idx="5569">
                  <c:v>21.416960000000017</c:v>
                </c:pt>
                <c:pt idx="5570">
                  <c:v>21.793150000000026</c:v>
                </c:pt>
                <c:pt idx="5571">
                  <c:v>22.109030000000018</c:v>
                </c:pt>
                <c:pt idx="5572">
                  <c:v>22.378170000000011</c:v>
                </c:pt>
                <c:pt idx="5573">
                  <c:v>22.618430000000046</c:v>
                </c:pt>
                <c:pt idx="5574">
                  <c:v>22.868160000000046</c:v>
                </c:pt>
                <c:pt idx="5575">
                  <c:v>23.119960000000049</c:v>
                </c:pt>
                <c:pt idx="5576">
                  <c:v>23.424300000000017</c:v>
                </c:pt>
                <c:pt idx="5577">
                  <c:v>23.864070000000027</c:v>
                </c:pt>
                <c:pt idx="5578">
                  <c:v>24.440850000000012</c:v>
                </c:pt>
                <c:pt idx="5579">
                  <c:v>25.130460000000028</c:v>
                </c:pt>
                <c:pt idx="5580">
                  <c:v>25.8673</c:v>
                </c:pt>
                <c:pt idx="5581">
                  <c:v>26.65100000000001</c:v>
                </c:pt>
                <c:pt idx="5582">
                  <c:v>27.463700000000017</c:v>
                </c:pt>
                <c:pt idx="5583">
                  <c:v>28.235860000000002</c:v>
                </c:pt>
                <c:pt idx="5584">
                  <c:v>28.970100000000002</c:v>
                </c:pt>
                <c:pt idx="5585">
                  <c:v>29.678920000000005</c:v>
                </c:pt>
                <c:pt idx="5586">
                  <c:v>30.297880000000021</c:v>
                </c:pt>
                <c:pt idx="5587">
                  <c:v>30.799860000000024</c:v>
                </c:pt>
                <c:pt idx="5588">
                  <c:v>31.260680000000036</c:v>
                </c:pt>
                <c:pt idx="5589">
                  <c:v>31.593960000000038</c:v>
                </c:pt>
                <c:pt idx="5590">
                  <c:v>31.788300000000049</c:v>
                </c:pt>
                <c:pt idx="5591">
                  <c:v>31.889730000000043</c:v>
                </c:pt>
                <c:pt idx="5592">
                  <c:v>31.982450000000028</c:v>
                </c:pt>
                <c:pt idx="5593">
                  <c:v>32.063960000000009</c:v>
                </c:pt>
                <c:pt idx="5594">
                  <c:v>32.121550000000013</c:v>
                </c:pt>
                <c:pt idx="5595">
                  <c:v>32.153900000000021</c:v>
                </c:pt>
                <c:pt idx="5596">
                  <c:v>32.162599999999998</c:v>
                </c:pt>
                <c:pt idx="5597">
                  <c:v>32.155570000000012</c:v>
                </c:pt>
                <c:pt idx="5598">
                  <c:v>32.154500000000041</c:v>
                </c:pt>
                <c:pt idx="5599">
                  <c:v>32.160270000000025</c:v>
                </c:pt>
                <c:pt idx="5600">
                  <c:v>32.165729999999996</c:v>
                </c:pt>
                <c:pt idx="5601">
                  <c:v>32.170680000000004</c:v>
                </c:pt>
                <c:pt idx="5602">
                  <c:v>32.176050000000032</c:v>
                </c:pt>
                <c:pt idx="5603">
                  <c:v>32.189970000000017</c:v>
                </c:pt>
                <c:pt idx="5604">
                  <c:v>32.24114000000003</c:v>
                </c:pt>
                <c:pt idx="5605">
                  <c:v>32.326840000000004</c:v>
                </c:pt>
                <c:pt idx="5606">
                  <c:v>32.452800000000025</c:v>
                </c:pt>
                <c:pt idx="5607">
                  <c:v>32.627900000000011</c:v>
                </c:pt>
                <c:pt idx="5608">
                  <c:v>32.854200000000048</c:v>
                </c:pt>
                <c:pt idx="5609">
                  <c:v>33.094629999999995</c:v>
                </c:pt>
                <c:pt idx="5610">
                  <c:v>33.292720000000031</c:v>
                </c:pt>
                <c:pt idx="5611">
                  <c:v>33.444060000000036</c:v>
                </c:pt>
                <c:pt idx="5612">
                  <c:v>33.557860000000005</c:v>
                </c:pt>
                <c:pt idx="5613">
                  <c:v>33.644770000000051</c:v>
                </c:pt>
                <c:pt idx="5614">
                  <c:v>33.708460000000002</c:v>
                </c:pt>
                <c:pt idx="5615">
                  <c:v>33.750800000000027</c:v>
                </c:pt>
                <c:pt idx="5616">
                  <c:v>33.78027000000003</c:v>
                </c:pt>
                <c:pt idx="5617">
                  <c:v>33.795000000000016</c:v>
                </c:pt>
                <c:pt idx="5618">
                  <c:v>33.803300000000036</c:v>
                </c:pt>
                <c:pt idx="5619">
                  <c:v>33.805750000000046</c:v>
                </c:pt>
                <c:pt idx="5620">
                  <c:v>33.802940000000035</c:v>
                </c:pt>
                <c:pt idx="5621">
                  <c:v>33.797330000000045</c:v>
                </c:pt>
                <c:pt idx="5622">
                  <c:v>33.792320000000018</c:v>
                </c:pt>
                <c:pt idx="5623">
                  <c:v>33.785900000000026</c:v>
                </c:pt>
                <c:pt idx="5624">
                  <c:v>33.786400000000015</c:v>
                </c:pt>
                <c:pt idx="5625">
                  <c:v>33.802030000000002</c:v>
                </c:pt>
                <c:pt idx="5626">
                  <c:v>33.833600000000047</c:v>
                </c:pt>
                <c:pt idx="5627">
                  <c:v>33.878930000000025</c:v>
                </c:pt>
                <c:pt idx="5628">
                  <c:v>33.939230000000009</c:v>
                </c:pt>
                <c:pt idx="5629">
                  <c:v>34.01144000000005</c:v>
                </c:pt>
                <c:pt idx="5630">
                  <c:v>34.08438000000001</c:v>
                </c:pt>
                <c:pt idx="5631">
                  <c:v>34.143100000000004</c:v>
                </c:pt>
                <c:pt idx="5632">
                  <c:v>34.182340000000011</c:v>
                </c:pt>
                <c:pt idx="5633">
                  <c:v>34.210900000000038</c:v>
                </c:pt>
                <c:pt idx="5634">
                  <c:v>34.241900000000044</c:v>
                </c:pt>
                <c:pt idx="5635">
                  <c:v>34.27328</c:v>
                </c:pt>
                <c:pt idx="5636">
                  <c:v>34.302940000000035</c:v>
                </c:pt>
                <c:pt idx="5637">
                  <c:v>34.330930000000023</c:v>
                </c:pt>
                <c:pt idx="5638">
                  <c:v>34.359770000000026</c:v>
                </c:pt>
                <c:pt idx="5639">
                  <c:v>34.390900000000045</c:v>
                </c:pt>
                <c:pt idx="5640">
                  <c:v>34.428300000000036</c:v>
                </c:pt>
                <c:pt idx="5641">
                  <c:v>34.478450000000009</c:v>
                </c:pt>
                <c:pt idx="5642">
                  <c:v>34.54794000000004</c:v>
                </c:pt>
                <c:pt idx="5643">
                  <c:v>34.64706000000001</c:v>
                </c:pt>
                <c:pt idx="5644">
                  <c:v>34.776270000000011</c:v>
                </c:pt>
                <c:pt idx="5645">
                  <c:v>34.921800000000019</c:v>
                </c:pt>
                <c:pt idx="5646">
                  <c:v>35.040580000000034</c:v>
                </c:pt>
                <c:pt idx="5647">
                  <c:v>35.119349999999997</c:v>
                </c:pt>
                <c:pt idx="5648">
                  <c:v>35.169030000000021</c:v>
                </c:pt>
                <c:pt idx="5649">
                  <c:v>35.168630000000007</c:v>
                </c:pt>
                <c:pt idx="5650">
                  <c:v>35.12124</c:v>
                </c:pt>
                <c:pt idx="5651">
                  <c:v>35.029100000000028</c:v>
                </c:pt>
                <c:pt idx="5652">
                  <c:v>34.876950000000022</c:v>
                </c:pt>
                <c:pt idx="5653">
                  <c:v>34.672540000000026</c:v>
                </c:pt>
                <c:pt idx="5654">
                  <c:v>34.44518000000005</c:v>
                </c:pt>
                <c:pt idx="5655">
                  <c:v>34.213279999999997</c:v>
                </c:pt>
                <c:pt idx="5656">
                  <c:v>33.974080000000015</c:v>
                </c:pt>
                <c:pt idx="5657">
                  <c:v>33.760460000000023</c:v>
                </c:pt>
                <c:pt idx="5658">
                  <c:v>33.597300000000018</c:v>
                </c:pt>
                <c:pt idx="5659">
                  <c:v>33.485280000000046</c:v>
                </c:pt>
                <c:pt idx="5660">
                  <c:v>33.42034000000001</c:v>
                </c:pt>
                <c:pt idx="5661">
                  <c:v>33.394949999999994</c:v>
                </c:pt>
                <c:pt idx="5662">
                  <c:v>33.404899999999998</c:v>
                </c:pt>
                <c:pt idx="5663">
                  <c:v>33.431630000000041</c:v>
                </c:pt>
                <c:pt idx="5664">
                  <c:v>33.415099999999995</c:v>
                </c:pt>
                <c:pt idx="5665">
                  <c:v>33.395100000000014</c:v>
                </c:pt>
                <c:pt idx="5666">
                  <c:v>33.383800000000008</c:v>
                </c:pt>
                <c:pt idx="5667">
                  <c:v>33.376059999999995</c:v>
                </c:pt>
                <c:pt idx="5668">
                  <c:v>33.375300000000038</c:v>
                </c:pt>
                <c:pt idx="5669">
                  <c:v>33.37805000000003</c:v>
                </c:pt>
                <c:pt idx="5670">
                  <c:v>33.394830000000013</c:v>
                </c:pt>
                <c:pt idx="5671">
                  <c:v>33.434050000000013</c:v>
                </c:pt>
                <c:pt idx="5672">
                  <c:v>33.469000000000051</c:v>
                </c:pt>
                <c:pt idx="5673">
                  <c:v>33.470120000000009</c:v>
                </c:pt>
                <c:pt idx="5674">
                  <c:v>33.442859999999996</c:v>
                </c:pt>
                <c:pt idx="5675">
                  <c:v>33.3947</c:v>
                </c:pt>
                <c:pt idx="5676">
                  <c:v>33.33910000000003</c:v>
                </c:pt>
                <c:pt idx="5677">
                  <c:v>33.276850000000024</c:v>
                </c:pt>
                <c:pt idx="5678">
                  <c:v>33.230160000000012</c:v>
                </c:pt>
                <c:pt idx="5679">
                  <c:v>33.230250000000012</c:v>
                </c:pt>
                <c:pt idx="5680">
                  <c:v>33.280700000000024</c:v>
                </c:pt>
                <c:pt idx="5681">
                  <c:v>33.356470000000002</c:v>
                </c:pt>
                <c:pt idx="5682">
                  <c:v>33.421960000000013</c:v>
                </c:pt>
                <c:pt idx="5683">
                  <c:v>33.476920000000007</c:v>
                </c:pt>
                <c:pt idx="5684">
                  <c:v>33.498379999999997</c:v>
                </c:pt>
                <c:pt idx="5685">
                  <c:v>33.481870000000015</c:v>
                </c:pt>
                <c:pt idx="5686">
                  <c:v>33.428250000000048</c:v>
                </c:pt>
                <c:pt idx="5687">
                  <c:v>33.363460000000032</c:v>
                </c:pt>
                <c:pt idx="5688">
                  <c:v>33.325199999999995</c:v>
                </c:pt>
                <c:pt idx="5689">
                  <c:v>33.281820000000039</c:v>
                </c:pt>
                <c:pt idx="5690">
                  <c:v>33.227000000000032</c:v>
                </c:pt>
                <c:pt idx="5691">
                  <c:v>33.180930000000046</c:v>
                </c:pt>
                <c:pt idx="5692">
                  <c:v>33.138970000000029</c:v>
                </c:pt>
                <c:pt idx="5693">
                  <c:v>33.091000000000008</c:v>
                </c:pt>
                <c:pt idx="5694">
                  <c:v>33.026880000000006</c:v>
                </c:pt>
                <c:pt idx="5695">
                  <c:v>32.943230000000028</c:v>
                </c:pt>
                <c:pt idx="5696">
                  <c:v>32.873800000000017</c:v>
                </c:pt>
                <c:pt idx="5697">
                  <c:v>32.842160000000035</c:v>
                </c:pt>
                <c:pt idx="5698">
                  <c:v>32.851900000000001</c:v>
                </c:pt>
                <c:pt idx="5699">
                  <c:v>32.892449999999997</c:v>
                </c:pt>
                <c:pt idx="5700">
                  <c:v>32.940670000000011</c:v>
                </c:pt>
                <c:pt idx="5701">
                  <c:v>32.988060000000019</c:v>
                </c:pt>
                <c:pt idx="5702">
                  <c:v>33.036460000000034</c:v>
                </c:pt>
                <c:pt idx="5703">
                  <c:v>33.081600000000037</c:v>
                </c:pt>
                <c:pt idx="5704">
                  <c:v>33.121270000000038</c:v>
                </c:pt>
                <c:pt idx="5705">
                  <c:v>33.147000000000048</c:v>
                </c:pt>
                <c:pt idx="5706">
                  <c:v>33.141400000000033</c:v>
                </c:pt>
                <c:pt idx="5707">
                  <c:v>33.106899999999996</c:v>
                </c:pt>
                <c:pt idx="5708">
                  <c:v>33.062200000000018</c:v>
                </c:pt>
                <c:pt idx="5709">
                  <c:v>33.020560000000046</c:v>
                </c:pt>
                <c:pt idx="5710">
                  <c:v>32.981700000000046</c:v>
                </c:pt>
                <c:pt idx="5711">
                  <c:v>32.952800000000025</c:v>
                </c:pt>
                <c:pt idx="5712">
                  <c:v>32.940899999999999</c:v>
                </c:pt>
                <c:pt idx="5713">
                  <c:v>32.943840000000023</c:v>
                </c:pt>
                <c:pt idx="5714">
                  <c:v>32.959040000000016</c:v>
                </c:pt>
                <c:pt idx="5715">
                  <c:v>32.963900000000024</c:v>
                </c:pt>
                <c:pt idx="5716">
                  <c:v>32.960470000000043</c:v>
                </c:pt>
                <c:pt idx="5717">
                  <c:v>32.955700000000036</c:v>
                </c:pt>
                <c:pt idx="5718">
                  <c:v>32.947840000000042</c:v>
                </c:pt>
                <c:pt idx="5719">
                  <c:v>32.936730000000011</c:v>
                </c:pt>
                <c:pt idx="5720">
                  <c:v>32.918570000000045</c:v>
                </c:pt>
                <c:pt idx="5721">
                  <c:v>32.877679999999998</c:v>
                </c:pt>
                <c:pt idx="5722">
                  <c:v>32.816640000000007</c:v>
                </c:pt>
                <c:pt idx="5723">
                  <c:v>32.742270000000019</c:v>
                </c:pt>
                <c:pt idx="5724">
                  <c:v>32.697050000000047</c:v>
                </c:pt>
                <c:pt idx="5725">
                  <c:v>32.696770000000015</c:v>
                </c:pt>
                <c:pt idx="5726">
                  <c:v>32.709600000000023</c:v>
                </c:pt>
                <c:pt idx="5727">
                  <c:v>32.654780000000017</c:v>
                </c:pt>
                <c:pt idx="5728">
                  <c:v>32.546960000000013</c:v>
                </c:pt>
                <c:pt idx="5729">
                  <c:v>32.403130000000033</c:v>
                </c:pt>
                <c:pt idx="5730">
                  <c:v>32.240930000000048</c:v>
                </c:pt>
                <c:pt idx="5731">
                  <c:v>32.097200000000043</c:v>
                </c:pt>
                <c:pt idx="5732">
                  <c:v>32.007750000000044</c:v>
                </c:pt>
                <c:pt idx="5733">
                  <c:v>31.949270000000013</c:v>
                </c:pt>
                <c:pt idx="5734">
                  <c:v>31.922420000000045</c:v>
                </c:pt>
                <c:pt idx="5735">
                  <c:v>31.926630000000046</c:v>
                </c:pt>
                <c:pt idx="5736">
                  <c:v>31.965170000000001</c:v>
                </c:pt>
                <c:pt idx="5737">
                  <c:v>32.046300000000031</c:v>
                </c:pt>
                <c:pt idx="5738">
                  <c:v>32.158929999999998</c:v>
                </c:pt>
                <c:pt idx="5739">
                  <c:v>32.279700000000048</c:v>
                </c:pt>
                <c:pt idx="5740">
                  <c:v>32.404870000000017</c:v>
                </c:pt>
                <c:pt idx="5741">
                  <c:v>32.532950000000028</c:v>
                </c:pt>
                <c:pt idx="5742">
                  <c:v>32.651820000000043</c:v>
                </c:pt>
                <c:pt idx="5743">
                  <c:v>32.764980000000037</c:v>
                </c:pt>
                <c:pt idx="5744">
                  <c:v>32.846280000000036</c:v>
                </c:pt>
                <c:pt idx="5745">
                  <c:v>32.85363000000001</c:v>
                </c:pt>
                <c:pt idx="5746">
                  <c:v>32.795740000000023</c:v>
                </c:pt>
                <c:pt idx="5747">
                  <c:v>32.691520000000025</c:v>
                </c:pt>
                <c:pt idx="5748">
                  <c:v>32.535030000000006</c:v>
                </c:pt>
                <c:pt idx="5749">
                  <c:v>32.305780000000027</c:v>
                </c:pt>
                <c:pt idx="5750">
                  <c:v>32.046140000000037</c:v>
                </c:pt>
                <c:pt idx="5751">
                  <c:v>31.790549999999996</c:v>
                </c:pt>
                <c:pt idx="5752">
                  <c:v>31.536600000000021</c:v>
                </c:pt>
                <c:pt idx="5753">
                  <c:v>31.314600000000041</c:v>
                </c:pt>
                <c:pt idx="5754">
                  <c:v>31.156580000000019</c:v>
                </c:pt>
                <c:pt idx="5755">
                  <c:v>31.024680000000046</c:v>
                </c:pt>
                <c:pt idx="5756">
                  <c:v>30.887380000000007</c:v>
                </c:pt>
                <c:pt idx="5757">
                  <c:v>30.768430000000023</c:v>
                </c:pt>
                <c:pt idx="5758">
                  <c:v>30.668660000000045</c:v>
                </c:pt>
                <c:pt idx="5759">
                  <c:v>30.561670000000049</c:v>
                </c:pt>
                <c:pt idx="5760">
                  <c:v>30.41787000000005</c:v>
                </c:pt>
                <c:pt idx="5761">
                  <c:v>30.23983000000004</c:v>
                </c:pt>
                <c:pt idx="5762">
                  <c:v>30.042140000000018</c:v>
                </c:pt>
                <c:pt idx="5763">
                  <c:v>29.801199999999994</c:v>
                </c:pt>
                <c:pt idx="5764">
                  <c:v>29.553950000000043</c:v>
                </c:pt>
                <c:pt idx="5765">
                  <c:v>29.317740000000015</c:v>
                </c:pt>
                <c:pt idx="5766">
                  <c:v>29.088530000000048</c:v>
                </c:pt>
                <c:pt idx="5767">
                  <c:v>28.864700000000028</c:v>
                </c:pt>
                <c:pt idx="5768">
                  <c:v>28.658749999999998</c:v>
                </c:pt>
                <c:pt idx="5769">
                  <c:v>28.473870000000034</c:v>
                </c:pt>
                <c:pt idx="5770">
                  <c:v>28.310800000000029</c:v>
                </c:pt>
                <c:pt idx="5771">
                  <c:v>28.141470000000027</c:v>
                </c:pt>
                <c:pt idx="5772">
                  <c:v>27.942300000000046</c:v>
                </c:pt>
                <c:pt idx="5773">
                  <c:v>27.715570000000014</c:v>
                </c:pt>
                <c:pt idx="5774">
                  <c:v>27.492600000000039</c:v>
                </c:pt>
                <c:pt idx="5775">
                  <c:v>27.336330000000032</c:v>
                </c:pt>
                <c:pt idx="5776">
                  <c:v>27.236930000000029</c:v>
                </c:pt>
                <c:pt idx="5777">
                  <c:v>27.156580000000019</c:v>
                </c:pt>
                <c:pt idx="5778">
                  <c:v>27.042169999999999</c:v>
                </c:pt>
                <c:pt idx="5779">
                  <c:v>26.895750000000021</c:v>
                </c:pt>
                <c:pt idx="5780">
                  <c:v>26.756000000000029</c:v>
                </c:pt>
                <c:pt idx="5781">
                  <c:v>26.659500000000037</c:v>
                </c:pt>
                <c:pt idx="5782">
                  <c:v>26.61044000000004</c:v>
                </c:pt>
                <c:pt idx="5783">
                  <c:v>26.578730000000007</c:v>
                </c:pt>
                <c:pt idx="5784">
                  <c:v>26.484860000000026</c:v>
                </c:pt>
                <c:pt idx="5785">
                  <c:v>26.33734000000004</c:v>
                </c:pt>
                <c:pt idx="5786">
                  <c:v>26.150260000000003</c:v>
                </c:pt>
                <c:pt idx="5787">
                  <c:v>25.946220000000039</c:v>
                </c:pt>
                <c:pt idx="5788">
                  <c:v>25.718960000000038</c:v>
                </c:pt>
                <c:pt idx="5789">
                  <c:v>25.488950000000045</c:v>
                </c:pt>
                <c:pt idx="5790">
                  <c:v>25.286069999999995</c:v>
                </c:pt>
                <c:pt idx="5791">
                  <c:v>25.102750000000015</c:v>
                </c:pt>
                <c:pt idx="5792">
                  <c:v>24.981040000000007</c:v>
                </c:pt>
                <c:pt idx="5793">
                  <c:v>24.961540000000014</c:v>
                </c:pt>
                <c:pt idx="5794">
                  <c:v>25.041770000000042</c:v>
                </c:pt>
                <c:pt idx="5795">
                  <c:v>25.246550000000013</c:v>
                </c:pt>
                <c:pt idx="5796">
                  <c:v>25.579340000000002</c:v>
                </c:pt>
                <c:pt idx="5797">
                  <c:v>25.982169999999996</c:v>
                </c:pt>
                <c:pt idx="5798">
                  <c:v>26.327840000000037</c:v>
                </c:pt>
                <c:pt idx="5799">
                  <c:v>26.63223000000005</c:v>
                </c:pt>
                <c:pt idx="5800">
                  <c:v>26.950800000000015</c:v>
                </c:pt>
                <c:pt idx="5801">
                  <c:v>27.28185000000002</c:v>
                </c:pt>
                <c:pt idx="5802">
                  <c:v>27.600700000000018</c:v>
                </c:pt>
                <c:pt idx="5803">
                  <c:v>27.905940000000044</c:v>
                </c:pt>
                <c:pt idx="5804">
                  <c:v>28.168820000000039</c:v>
                </c:pt>
                <c:pt idx="5805">
                  <c:v>28.345850000000041</c:v>
                </c:pt>
                <c:pt idx="5806">
                  <c:v>28.427940000000035</c:v>
                </c:pt>
                <c:pt idx="5807">
                  <c:v>28.500699999999995</c:v>
                </c:pt>
                <c:pt idx="5808">
                  <c:v>28.660850000000039</c:v>
                </c:pt>
                <c:pt idx="5809">
                  <c:v>28.91876000000002</c:v>
                </c:pt>
                <c:pt idx="5810">
                  <c:v>29.241570000000024</c:v>
                </c:pt>
                <c:pt idx="5811">
                  <c:v>29.571439999999996</c:v>
                </c:pt>
                <c:pt idx="5812">
                  <c:v>29.91070000000002</c:v>
                </c:pt>
                <c:pt idx="5813">
                  <c:v>30.190359999999998</c:v>
                </c:pt>
                <c:pt idx="5814">
                  <c:v>30.398700000000019</c:v>
                </c:pt>
                <c:pt idx="5815">
                  <c:v>30.577750000000037</c:v>
                </c:pt>
                <c:pt idx="5816">
                  <c:v>30.72198000000003</c:v>
                </c:pt>
                <c:pt idx="5817">
                  <c:v>30.819000000000017</c:v>
                </c:pt>
                <c:pt idx="5818">
                  <c:v>30.874540000000025</c:v>
                </c:pt>
                <c:pt idx="5819">
                  <c:v>30.861199999999997</c:v>
                </c:pt>
                <c:pt idx="5820">
                  <c:v>30.769000000000005</c:v>
                </c:pt>
                <c:pt idx="5821">
                  <c:v>30.646780000000035</c:v>
                </c:pt>
                <c:pt idx="5822">
                  <c:v>30.56564000000003</c:v>
                </c:pt>
                <c:pt idx="5823">
                  <c:v>30.46252000000004</c:v>
                </c:pt>
                <c:pt idx="5824">
                  <c:v>30.313600000000008</c:v>
                </c:pt>
                <c:pt idx="5825">
                  <c:v>30.149500000000046</c:v>
                </c:pt>
                <c:pt idx="5826">
                  <c:v>30.024100000000033</c:v>
                </c:pt>
                <c:pt idx="5827">
                  <c:v>29.916960000000017</c:v>
                </c:pt>
                <c:pt idx="5828">
                  <c:v>29.842800000000011</c:v>
                </c:pt>
                <c:pt idx="5829">
                  <c:v>29.787200000000041</c:v>
                </c:pt>
                <c:pt idx="5830">
                  <c:v>29.752620000000036</c:v>
                </c:pt>
                <c:pt idx="5831">
                  <c:v>29.742550000000051</c:v>
                </c:pt>
                <c:pt idx="5832">
                  <c:v>29.735560000000021</c:v>
                </c:pt>
                <c:pt idx="5833">
                  <c:v>29.742940000000033</c:v>
                </c:pt>
                <c:pt idx="5834">
                  <c:v>29.775050000000022</c:v>
                </c:pt>
                <c:pt idx="5835">
                  <c:v>29.842070000000035</c:v>
                </c:pt>
                <c:pt idx="5836">
                  <c:v>29.919950000000028</c:v>
                </c:pt>
                <c:pt idx="5837">
                  <c:v>30.010800000000017</c:v>
                </c:pt>
                <c:pt idx="5838">
                  <c:v>30.132200000000012</c:v>
                </c:pt>
                <c:pt idx="5839">
                  <c:v>30.28973000000002</c:v>
                </c:pt>
                <c:pt idx="5840">
                  <c:v>30.461500000000001</c:v>
                </c:pt>
                <c:pt idx="5841">
                  <c:v>30.678060000000016</c:v>
                </c:pt>
                <c:pt idx="5842">
                  <c:v>30.938600000000008</c:v>
                </c:pt>
                <c:pt idx="5843">
                  <c:v>31.265740000000051</c:v>
                </c:pt>
                <c:pt idx="5844">
                  <c:v>31.703820000000007</c:v>
                </c:pt>
                <c:pt idx="5845">
                  <c:v>32.261160000000018</c:v>
                </c:pt>
                <c:pt idx="5846">
                  <c:v>32.871640000000014</c:v>
                </c:pt>
                <c:pt idx="5847">
                  <c:v>33.430260000000033</c:v>
                </c:pt>
                <c:pt idx="5848">
                  <c:v>33.935540000000003</c:v>
                </c:pt>
                <c:pt idx="5849">
                  <c:v>34.404170000000022</c:v>
                </c:pt>
                <c:pt idx="5850">
                  <c:v>34.83447000000001</c:v>
                </c:pt>
                <c:pt idx="5851">
                  <c:v>35.187340000000006</c:v>
                </c:pt>
                <c:pt idx="5852">
                  <c:v>35.457449999999994</c:v>
                </c:pt>
                <c:pt idx="5853">
                  <c:v>35.688469999999995</c:v>
                </c:pt>
                <c:pt idx="5854">
                  <c:v>35.882960000000026</c:v>
                </c:pt>
                <c:pt idx="5855">
                  <c:v>36.03588000000002</c:v>
                </c:pt>
                <c:pt idx="5856">
                  <c:v>36.13390000000004</c:v>
                </c:pt>
                <c:pt idx="5857">
                  <c:v>36.177970000000016</c:v>
                </c:pt>
                <c:pt idx="5858">
                  <c:v>36.172570000000007</c:v>
                </c:pt>
                <c:pt idx="5859">
                  <c:v>36.13348000000002</c:v>
                </c:pt>
                <c:pt idx="5860">
                  <c:v>36.074980000000039</c:v>
                </c:pt>
                <c:pt idx="5861">
                  <c:v>35.999140000000011</c:v>
                </c:pt>
                <c:pt idx="5862">
                  <c:v>35.902300000000025</c:v>
                </c:pt>
                <c:pt idx="5863">
                  <c:v>35.796320000000037</c:v>
                </c:pt>
                <c:pt idx="5864">
                  <c:v>35.706800000000044</c:v>
                </c:pt>
                <c:pt idx="5865">
                  <c:v>35.629170000000045</c:v>
                </c:pt>
                <c:pt idx="5866">
                  <c:v>35.566250000000025</c:v>
                </c:pt>
                <c:pt idx="5867">
                  <c:v>35.484500000000025</c:v>
                </c:pt>
                <c:pt idx="5868">
                  <c:v>35.341240000000028</c:v>
                </c:pt>
                <c:pt idx="5869">
                  <c:v>35.135220000000004</c:v>
                </c:pt>
                <c:pt idx="5870">
                  <c:v>34.903340000000014</c:v>
                </c:pt>
                <c:pt idx="5871">
                  <c:v>34.692679999999996</c:v>
                </c:pt>
                <c:pt idx="5872">
                  <c:v>34.533560000000023</c:v>
                </c:pt>
                <c:pt idx="5873">
                  <c:v>34.402640000000019</c:v>
                </c:pt>
                <c:pt idx="5874">
                  <c:v>34.289360000000045</c:v>
                </c:pt>
                <c:pt idx="5875">
                  <c:v>34.189050000000009</c:v>
                </c:pt>
                <c:pt idx="5876">
                  <c:v>34.111260000000016</c:v>
                </c:pt>
                <c:pt idx="5877">
                  <c:v>34.062550000000044</c:v>
                </c:pt>
                <c:pt idx="5878">
                  <c:v>34.045220000000029</c:v>
                </c:pt>
                <c:pt idx="5879">
                  <c:v>34.054200000000037</c:v>
                </c:pt>
                <c:pt idx="5880">
                  <c:v>34.069000000000017</c:v>
                </c:pt>
                <c:pt idx="5881">
                  <c:v>34.100500000000011</c:v>
                </c:pt>
                <c:pt idx="5882">
                  <c:v>34.134550000000047</c:v>
                </c:pt>
                <c:pt idx="5883">
                  <c:v>34.15527000000003</c:v>
                </c:pt>
                <c:pt idx="5884">
                  <c:v>34.158650000000023</c:v>
                </c:pt>
                <c:pt idx="5885">
                  <c:v>34.16375000000005</c:v>
                </c:pt>
                <c:pt idx="5886">
                  <c:v>34.183680000000038</c:v>
                </c:pt>
                <c:pt idx="5887">
                  <c:v>34.220540000000028</c:v>
                </c:pt>
                <c:pt idx="5888">
                  <c:v>34.25830000000002</c:v>
                </c:pt>
                <c:pt idx="5889">
                  <c:v>34.244380000000035</c:v>
                </c:pt>
                <c:pt idx="5890">
                  <c:v>34.186900000000037</c:v>
                </c:pt>
                <c:pt idx="5891">
                  <c:v>34.124230000000011</c:v>
                </c:pt>
                <c:pt idx="5892">
                  <c:v>34.097470000000044</c:v>
                </c:pt>
                <c:pt idx="5893">
                  <c:v>34.108699999999999</c:v>
                </c:pt>
                <c:pt idx="5894">
                  <c:v>34.144280000000037</c:v>
                </c:pt>
                <c:pt idx="5895">
                  <c:v>34.186800000000005</c:v>
                </c:pt>
                <c:pt idx="5896">
                  <c:v>34.235600000000034</c:v>
                </c:pt>
                <c:pt idx="5897">
                  <c:v>34.286950000000047</c:v>
                </c:pt>
                <c:pt idx="5898">
                  <c:v>34.331780000000037</c:v>
                </c:pt>
                <c:pt idx="5899">
                  <c:v>34.372950000000003</c:v>
                </c:pt>
                <c:pt idx="5900">
                  <c:v>34.398650000000032</c:v>
                </c:pt>
                <c:pt idx="5901">
                  <c:v>34.395870000000002</c:v>
                </c:pt>
                <c:pt idx="5902">
                  <c:v>34.366420000000005</c:v>
                </c:pt>
                <c:pt idx="5903">
                  <c:v>34.321130000000039</c:v>
                </c:pt>
                <c:pt idx="5904">
                  <c:v>34.269680000000051</c:v>
                </c:pt>
                <c:pt idx="5905">
                  <c:v>34.208550000000002</c:v>
                </c:pt>
                <c:pt idx="5906">
                  <c:v>34.146500000000003</c:v>
                </c:pt>
                <c:pt idx="5907">
                  <c:v>34.083700000000022</c:v>
                </c:pt>
                <c:pt idx="5908">
                  <c:v>34.021140000000003</c:v>
                </c:pt>
                <c:pt idx="5909">
                  <c:v>33.961940000000027</c:v>
                </c:pt>
                <c:pt idx="5910">
                  <c:v>33.914540000000045</c:v>
                </c:pt>
                <c:pt idx="5911">
                  <c:v>33.877470000000017</c:v>
                </c:pt>
                <c:pt idx="5912">
                  <c:v>33.85256000000004</c:v>
                </c:pt>
                <c:pt idx="5913">
                  <c:v>33.842030000000022</c:v>
                </c:pt>
                <c:pt idx="5914">
                  <c:v>33.8476</c:v>
                </c:pt>
                <c:pt idx="5915">
                  <c:v>33.861720000000048</c:v>
                </c:pt>
                <c:pt idx="5916">
                  <c:v>33.875200000000007</c:v>
                </c:pt>
                <c:pt idx="5917">
                  <c:v>33.883720000000039</c:v>
                </c:pt>
                <c:pt idx="5918">
                  <c:v>33.883020000000045</c:v>
                </c:pt>
                <c:pt idx="5919">
                  <c:v>33.869619999999998</c:v>
                </c:pt>
                <c:pt idx="5920">
                  <c:v>33.844800000000021</c:v>
                </c:pt>
                <c:pt idx="5921">
                  <c:v>33.814840000000004</c:v>
                </c:pt>
                <c:pt idx="5922">
                  <c:v>33.792320000000018</c:v>
                </c:pt>
                <c:pt idx="5923">
                  <c:v>33.772240000000011</c:v>
                </c:pt>
                <c:pt idx="5924">
                  <c:v>33.765129999999999</c:v>
                </c:pt>
                <c:pt idx="5925">
                  <c:v>33.780900000000031</c:v>
                </c:pt>
                <c:pt idx="5926">
                  <c:v>33.821600000000046</c:v>
                </c:pt>
                <c:pt idx="5927">
                  <c:v>33.881520000000023</c:v>
                </c:pt>
                <c:pt idx="5928">
                  <c:v>33.947699999999998</c:v>
                </c:pt>
                <c:pt idx="5929">
                  <c:v>34.028999999999996</c:v>
                </c:pt>
                <c:pt idx="5930">
                  <c:v>34.129880000000014</c:v>
                </c:pt>
                <c:pt idx="5931">
                  <c:v>34.262800000000027</c:v>
                </c:pt>
                <c:pt idx="5932">
                  <c:v>34.427670000000035</c:v>
                </c:pt>
                <c:pt idx="5933">
                  <c:v>34.608300000000042</c:v>
                </c:pt>
                <c:pt idx="5934">
                  <c:v>34.760950000000037</c:v>
                </c:pt>
                <c:pt idx="5935">
                  <c:v>34.889250000000004</c:v>
                </c:pt>
                <c:pt idx="5936">
                  <c:v>34.997640000000047</c:v>
                </c:pt>
                <c:pt idx="5937">
                  <c:v>35.104360000000042</c:v>
                </c:pt>
                <c:pt idx="5938">
                  <c:v>35.225030000000004</c:v>
                </c:pt>
                <c:pt idx="5939">
                  <c:v>35.368220000000008</c:v>
                </c:pt>
                <c:pt idx="5940">
                  <c:v>35.568100000000015</c:v>
                </c:pt>
                <c:pt idx="5941">
                  <c:v>35.823700000000031</c:v>
                </c:pt>
                <c:pt idx="5942">
                  <c:v>36.108270000000005</c:v>
                </c:pt>
                <c:pt idx="5943">
                  <c:v>36.379999999999995</c:v>
                </c:pt>
                <c:pt idx="5944">
                  <c:v>36.635900000000049</c:v>
                </c:pt>
                <c:pt idx="5945">
                  <c:v>36.884029999999996</c:v>
                </c:pt>
                <c:pt idx="5946">
                  <c:v>37.119000000000028</c:v>
                </c:pt>
                <c:pt idx="5947">
                  <c:v>37.341520000000003</c:v>
                </c:pt>
                <c:pt idx="5948">
                  <c:v>37.549950000000024</c:v>
                </c:pt>
                <c:pt idx="5949">
                  <c:v>37.735220000000027</c:v>
                </c:pt>
                <c:pt idx="5950">
                  <c:v>37.897180000000048</c:v>
                </c:pt>
                <c:pt idx="5951">
                  <c:v>38.040200000000027</c:v>
                </c:pt>
                <c:pt idx="5952">
                  <c:v>38.147550000000024</c:v>
                </c:pt>
                <c:pt idx="5953">
                  <c:v>38.224150000000009</c:v>
                </c:pt>
                <c:pt idx="5954">
                  <c:v>38.274470000000008</c:v>
                </c:pt>
                <c:pt idx="5955">
                  <c:v>38.314400000000035</c:v>
                </c:pt>
                <c:pt idx="5956">
                  <c:v>38.346519999999998</c:v>
                </c:pt>
                <c:pt idx="5957">
                  <c:v>38.370020000000011</c:v>
                </c:pt>
                <c:pt idx="5958">
                  <c:v>38.391630000000021</c:v>
                </c:pt>
                <c:pt idx="5959">
                  <c:v>38.408780000000036</c:v>
                </c:pt>
                <c:pt idx="5960">
                  <c:v>38.419700000000034</c:v>
                </c:pt>
                <c:pt idx="5961">
                  <c:v>38.418270000000007</c:v>
                </c:pt>
                <c:pt idx="5962">
                  <c:v>38.404440000000022</c:v>
                </c:pt>
                <c:pt idx="5963">
                  <c:v>38.349880000000041</c:v>
                </c:pt>
                <c:pt idx="5964">
                  <c:v>38.213860000000011</c:v>
                </c:pt>
                <c:pt idx="5965">
                  <c:v>37.997740000000022</c:v>
                </c:pt>
                <c:pt idx="5966">
                  <c:v>37.749230000000011</c:v>
                </c:pt>
                <c:pt idx="5967">
                  <c:v>37.511800000000051</c:v>
                </c:pt>
                <c:pt idx="5968">
                  <c:v>37.282340000000033</c:v>
                </c:pt>
                <c:pt idx="5969">
                  <c:v>37.070830000000001</c:v>
                </c:pt>
                <c:pt idx="5970">
                  <c:v>36.889830000000018</c:v>
                </c:pt>
                <c:pt idx="5971">
                  <c:v>36.73580000000004</c:v>
                </c:pt>
                <c:pt idx="5972">
                  <c:v>36.619799999999998</c:v>
                </c:pt>
                <c:pt idx="5973">
                  <c:v>36.543630000000007</c:v>
                </c:pt>
                <c:pt idx="5974">
                  <c:v>36.50732000000005</c:v>
                </c:pt>
                <c:pt idx="5975">
                  <c:v>36.513480000000015</c:v>
                </c:pt>
                <c:pt idx="5976">
                  <c:v>36.560720000000003</c:v>
                </c:pt>
                <c:pt idx="5977">
                  <c:v>36.662200000000041</c:v>
                </c:pt>
                <c:pt idx="5978">
                  <c:v>36.801660000000027</c:v>
                </c:pt>
                <c:pt idx="5979">
                  <c:v>36.951930000000004</c:v>
                </c:pt>
                <c:pt idx="5980">
                  <c:v>37.112700000000018</c:v>
                </c:pt>
                <c:pt idx="5981">
                  <c:v>37.281640000000039</c:v>
                </c:pt>
                <c:pt idx="5982">
                  <c:v>37.448900000000037</c:v>
                </c:pt>
                <c:pt idx="5983">
                  <c:v>37.616399999999999</c:v>
                </c:pt>
                <c:pt idx="5984">
                  <c:v>37.771200000000022</c:v>
                </c:pt>
                <c:pt idx="5985">
                  <c:v>37.880300000000034</c:v>
                </c:pt>
                <c:pt idx="5986">
                  <c:v>37.939020000000028</c:v>
                </c:pt>
                <c:pt idx="5987">
                  <c:v>37.950280000000021</c:v>
                </c:pt>
                <c:pt idx="5988">
                  <c:v>37.913319999999999</c:v>
                </c:pt>
                <c:pt idx="5989">
                  <c:v>37.831400000000031</c:v>
                </c:pt>
                <c:pt idx="5990">
                  <c:v>37.721600000000024</c:v>
                </c:pt>
                <c:pt idx="5991">
                  <c:v>37.602779999999996</c:v>
                </c:pt>
                <c:pt idx="5992">
                  <c:v>37.473900000000015</c:v>
                </c:pt>
                <c:pt idx="5993">
                  <c:v>37.336450000000013</c:v>
                </c:pt>
                <c:pt idx="5994">
                  <c:v>37.207820000000027</c:v>
                </c:pt>
                <c:pt idx="5995">
                  <c:v>37.083550000000002</c:v>
                </c:pt>
                <c:pt idx="5996">
                  <c:v>36.953150000000051</c:v>
                </c:pt>
                <c:pt idx="5997">
                  <c:v>36.807950000000005</c:v>
                </c:pt>
                <c:pt idx="5998">
                  <c:v>36.64608000000004</c:v>
                </c:pt>
                <c:pt idx="5999">
                  <c:v>36.48257000000001</c:v>
                </c:pt>
                <c:pt idx="6000">
                  <c:v>36.326040000000035</c:v>
                </c:pt>
                <c:pt idx="6001">
                  <c:v>36.175380000000018</c:v>
                </c:pt>
                <c:pt idx="6002">
                  <c:v>36.02940000000001</c:v>
                </c:pt>
                <c:pt idx="6003">
                  <c:v>35.873649999999998</c:v>
                </c:pt>
                <c:pt idx="6004">
                  <c:v>35.70858000000004</c:v>
                </c:pt>
                <c:pt idx="6005">
                  <c:v>35.534450000000049</c:v>
                </c:pt>
                <c:pt idx="6006">
                  <c:v>35.347200000000043</c:v>
                </c:pt>
                <c:pt idx="6007">
                  <c:v>35.148700000000019</c:v>
                </c:pt>
                <c:pt idx="6008">
                  <c:v>34.923760000000016</c:v>
                </c:pt>
                <c:pt idx="6009">
                  <c:v>34.651200000000017</c:v>
                </c:pt>
                <c:pt idx="6010">
                  <c:v>34.365600000000029</c:v>
                </c:pt>
                <c:pt idx="6011">
                  <c:v>34.090419999999995</c:v>
                </c:pt>
                <c:pt idx="6012">
                  <c:v>33.842579999999998</c:v>
                </c:pt>
                <c:pt idx="6013">
                  <c:v>33.621000000000038</c:v>
                </c:pt>
                <c:pt idx="6014">
                  <c:v>33.409800000000018</c:v>
                </c:pt>
                <c:pt idx="6015">
                  <c:v>33.196529999999996</c:v>
                </c:pt>
                <c:pt idx="6016">
                  <c:v>32.974300000000028</c:v>
                </c:pt>
                <c:pt idx="6017">
                  <c:v>32.767600000000016</c:v>
                </c:pt>
                <c:pt idx="6018">
                  <c:v>32.56143000000003</c:v>
                </c:pt>
                <c:pt idx="6019">
                  <c:v>32.361750000000029</c:v>
                </c:pt>
                <c:pt idx="6020">
                  <c:v>32.169950000000028</c:v>
                </c:pt>
                <c:pt idx="6021">
                  <c:v>31.982140000000015</c:v>
                </c:pt>
                <c:pt idx="6022">
                  <c:v>31.803770000000043</c:v>
                </c:pt>
                <c:pt idx="6023">
                  <c:v>31.592370000000017</c:v>
                </c:pt>
                <c:pt idx="6024">
                  <c:v>31.303030000000035</c:v>
                </c:pt>
                <c:pt idx="6025">
                  <c:v>30.927549999999997</c:v>
                </c:pt>
                <c:pt idx="6026">
                  <c:v>30.534170000000017</c:v>
                </c:pt>
                <c:pt idx="6027">
                  <c:v>30.184349999999995</c:v>
                </c:pt>
                <c:pt idx="6028">
                  <c:v>29.831380000000024</c:v>
                </c:pt>
                <c:pt idx="6029">
                  <c:v>29.458979999999997</c:v>
                </c:pt>
                <c:pt idx="6030">
                  <c:v>29.117550000000051</c:v>
                </c:pt>
                <c:pt idx="6031">
                  <c:v>28.801570000000027</c:v>
                </c:pt>
                <c:pt idx="6032">
                  <c:v>28.5077</c:v>
                </c:pt>
                <c:pt idx="6033">
                  <c:v>28.191830000000039</c:v>
                </c:pt>
                <c:pt idx="6034">
                  <c:v>27.860960000000034</c:v>
                </c:pt>
                <c:pt idx="6035">
                  <c:v>27.534940000000006</c:v>
                </c:pt>
                <c:pt idx="6036">
                  <c:v>27.239340000000027</c:v>
                </c:pt>
                <c:pt idx="6037">
                  <c:v>26.969140000000039</c:v>
                </c:pt>
                <c:pt idx="6038">
                  <c:v>26.723929999999996</c:v>
                </c:pt>
                <c:pt idx="6039">
                  <c:v>26.498350000000016</c:v>
                </c:pt>
                <c:pt idx="6040">
                  <c:v>26.300000000000011</c:v>
                </c:pt>
                <c:pt idx="6041">
                  <c:v>26.113800000000026</c:v>
                </c:pt>
                <c:pt idx="6042">
                  <c:v>25.960440000000006</c:v>
                </c:pt>
                <c:pt idx="6043">
                  <c:v>25.847470000000044</c:v>
                </c:pt>
                <c:pt idx="6044">
                  <c:v>25.739620000000002</c:v>
                </c:pt>
                <c:pt idx="6045">
                  <c:v>25.631950000000018</c:v>
                </c:pt>
                <c:pt idx="6046">
                  <c:v>25.517480000000035</c:v>
                </c:pt>
                <c:pt idx="6047">
                  <c:v>25.436460000000011</c:v>
                </c:pt>
                <c:pt idx="6048">
                  <c:v>25.448540000000037</c:v>
                </c:pt>
                <c:pt idx="6049">
                  <c:v>25.575739999999996</c:v>
                </c:pt>
                <c:pt idx="6050">
                  <c:v>25.74377000000004</c:v>
                </c:pt>
                <c:pt idx="6051">
                  <c:v>25.850030000000004</c:v>
                </c:pt>
                <c:pt idx="6052">
                  <c:v>25.894300000000044</c:v>
                </c:pt>
                <c:pt idx="6053">
                  <c:v>25.905079999999998</c:v>
                </c:pt>
                <c:pt idx="6054">
                  <c:v>25.89276000000001</c:v>
                </c:pt>
                <c:pt idx="6055">
                  <c:v>25.858330000000024</c:v>
                </c:pt>
                <c:pt idx="6056">
                  <c:v>25.82534000000004</c:v>
                </c:pt>
                <c:pt idx="6057">
                  <c:v>25.845400000000041</c:v>
                </c:pt>
                <c:pt idx="6058">
                  <c:v>25.916300000000035</c:v>
                </c:pt>
                <c:pt idx="6059">
                  <c:v>26.04260000000005</c:v>
                </c:pt>
                <c:pt idx="6060">
                  <c:v>26.238</c:v>
                </c:pt>
                <c:pt idx="6061">
                  <c:v>26.501059999999995</c:v>
                </c:pt>
                <c:pt idx="6062">
                  <c:v>26.836000000000013</c:v>
                </c:pt>
                <c:pt idx="6063">
                  <c:v>27.260400000000004</c:v>
                </c:pt>
                <c:pt idx="6064">
                  <c:v>27.783230000000003</c:v>
                </c:pt>
                <c:pt idx="6065">
                  <c:v>28.326300000000003</c:v>
                </c:pt>
                <c:pt idx="6066">
                  <c:v>28.755300000000034</c:v>
                </c:pt>
                <c:pt idx="6067">
                  <c:v>29.061300000000017</c:v>
                </c:pt>
                <c:pt idx="6068">
                  <c:v>29.301570000000027</c:v>
                </c:pt>
                <c:pt idx="6069">
                  <c:v>29.542900000000031</c:v>
                </c:pt>
                <c:pt idx="6070">
                  <c:v>29.79060000000004</c:v>
                </c:pt>
                <c:pt idx="6071">
                  <c:v>30.018730000000005</c:v>
                </c:pt>
                <c:pt idx="6072">
                  <c:v>30.117850000000033</c:v>
                </c:pt>
                <c:pt idx="6073">
                  <c:v>30.149260000000027</c:v>
                </c:pt>
                <c:pt idx="6074">
                  <c:v>30.151300000000049</c:v>
                </c:pt>
                <c:pt idx="6075">
                  <c:v>30.165639999999996</c:v>
                </c:pt>
                <c:pt idx="6076">
                  <c:v>30.191830000000039</c:v>
                </c:pt>
                <c:pt idx="6077">
                  <c:v>30.220060000000046</c:v>
                </c:pt>
                <c:pt idx="6078">
                  <c:v>30.233480000000043</c:v>
                </c:pt>
                <c:pt idx="6079">
                  <c:v>30.23580000000004</c:v>
                </c:pt>
                <c:pt idx="6080">
                  <c:v>30.24194</c:v>
                </c:pt>
                <c:pt idx="6081">
                  <c:v>30.287740000000042</c:v>
                </c:pt>
                <c:pt idx="6082">
                  <c:v>30.381500000000017</c:v>
                </c:pt>
                <c:pt idx="6083">
                  <c:v>30.487400000000036</c:v>
                </c:pt>
                <c:pt idx="6084">
                  <c:v>30.545500000000004</c:v>
                </c:pt>
                <c:pt idx="6085">
                  <c:v>30.5548</c:v>
                </c:pt>
                <c:pt idx="6086">
                  <c:v>30.533320000000003</c:v>
                </c:pt>
                <c:pt idx="6087">
                  <c:v>30.480700000000013</c:v>
                </c:pt>
                <c:pt idx="6088">
                  <c:v>30.391140000000007</c:v>
                </c:pt>
                <c:pt idx="6089">
                  <c:v>30.314999999999998</c:v>
                </c:pt>
                <c:pt idx="6090">
                  <c:v>30.276360000000011</c:v>
                </c:pt>
                <c:pt idx="6091">
                  <c:v>30.277800000000013</c:v>
                </c:pt>
                <c:pt idx="6092">
                  <c:v>30.308220000000006</c:v>
                </c:pt>
                <c:pt idx="6093">
                  <c:v>30.342160000000035</c:v>
                </c:pt>
                <c:pt idx="6094">
                  <c:v>30.373559999999998</c:v>
                </c:pt>
                <c:pt idx="6095">
                  <c:v>30.418020000000013</c:v>
                </c:pt>
                <c:pt idx="6096">
                  <c:v>30.512800000000027</c:v>
                </c:pt>
                <c:pt idx="6097">
                  <c:v>30.659700000000043</c:v>
                </c:pt>
                <c:pt idx="6098">
                  <c:v>30.836500000000001</c:v>
                </c:pt>
                <c:pt idx="6099">
                  <c:v>30.998379999999997</c:v>
                </c:pt>
                <c:pt idx="6100">
                  <c:v>31.141300000000001</c:v>
                </c:pt>
                <c:pt idx="6101">
                  <c:v>31.28430000000003</c:v>
                </c:pt>
                <c:pt idx="6102">
                  <c:v>31.457120000000032</c:v>
                </c:pt>
                <c:pt idx="6103">
                  <c:v>31.659270000000049</c:v>
                </c:pt>
                <c:pt idx="6104">
                  <c:v>31.86850000000004</c:v>
                </c:pt>
                <c:pt idx="6105">
                  <c:v>32.038540000000012</c:v>
                </c:pt>
                <c:pt idx="6106">
                  <c:v>32.165340000000015</c:v>
                </c:pt>
                <c:pt idx="6107">
                  <c:v>32.267570000000035</c:v>
                </c:pt>
                <c:pt idx="6108">
                  <c:v>32.380430000000047</c:v>
                </c:pt>
                <c:pt idx="6109">
                  <c:v>32.50445000000002</c:v>
                </c:pt>
                <c:pt idx="6110">
                  <c:v>32.618950000000041</c:v>
                </c:pt>
                <c:pt idx="6111">
                  <c:v>32.685969999999998</c:v>
                </c:pt>
                <c:pt idx="6112">
                  <c:v>32.706400000000031</c:v>
                </c:pt>
                <c:pt idx="6113">
                  <c:v>32.689900000000023</c:v>
                </c:pt>
                <c:pt idx="6114">
                  <c:v>32.666300000000035</c:v>
                </c:pt>
                <c:pt idx="6115">
                  <c:v>32.630460000000028</c:v>
                </c:pt>
                <c:pt idx="6116">
                  <c:v>32.590480000000014</c:v>
                </c:pt>
                <c:pt idx="6117">
                  <c:v>32.553670000000011</c:v>
                </c:pt>
                <c:pt idx="6118">
                  <c:v>32.521400000000028</c:v>
                </c:pt>
                <c:pt idx="6119">
                  <c:v>32.494650000000036</c:v>
                </c:pt>
                <c:pt idx="6120">
                  <c:v>32.479330000000004</c:v>
                </c:pt>
                <c:pt idx="6121">
                  <c:v>32.476560000000006</c:v>
                </c:pt>
                <c:pt idx="6122">
                  <c:v>32.484030000000018</c:v>
                </c:pt>
                <c:pt idx="6123">
                  <c:v>32.492460000000051</c:v>
                </c:pt>
                <c:pt idx="6124">
                  <c:v>32.50463000000002</c:v>
                </c:pt>
                <c:pt idx="6125">
                  <c:v>32.505400000000009</c:v>
                </c:pt>
                <c:pt idx="6126">
                  <c:v>32.487630000000024</c:v>
                </c:pt>
                <c:pt idx="6127">
                  <c:v>32.447300000000041</c:v>
                </c:pt>
                <c:pt idx="6128">
                  <c:v>32.405300000000011</c:v>
                </c:pt>
                <c:pt idx="6129">
                  <c:v>32.356380000000001</c:v>
                </c:pt>
                <c:pt idx="6130">
                  <c:v>32.304300000000012</c:v>
                </c:pt>
                <c:pt idx="6131">
                  <c:v>32.234300000000019</c:v>
                </c:pt>
                <c:pt idx="6132">
                  <c:v>32.119349999999997</c:v>
                </c:pt>
                <c:pt idx="6133">
                  <c:v>31.963999999999999</c:v>
                </c:pt>
                <c:pt idx="6134">
                  <c:v>31.78472000000005</c:v>
                </c:pt>
                <c:pt idx="6135">
                  <c:v>31.603880000000004</c:v>
                </c:pt>
                <c:pt idx="6136">
                  <c:v>31.415160000000014</c:v>
                </c:pt>
                <c:pt idx="6137">
                  <c:v>31.241399999999999</c:v>
                </c:pt>
                <c:pt idx="6138">
                  <c:v>31.070060000000012</c:v>
                </c:pt>
                <c:pt idx="6139">
                  <c:v>30.906580000000019</c:v>
                </c:pt>
                <c:pt idx="6140">
                  <c:v>30.737940000000037</c:v>
                </c:pt>
                <c:pt idx="6141">
                  <c:v>30.552580000000034</c:v>
                </c:pt>
                <c:pt idx="6142">
                  <c:v>30.351650000000006</c:v>
                </c:pt>
                <c:pt idx="6143">
                  <c:v>30.134360000000015</c:v>
                </c:pt>
                <c:pt idx="6144">
                  <c:v>29.86456000000004</c:v>
                </c:pt>
                <c:pt idx="6145">
                  <c:v>29.525170000000003</c:v>
                </c:pt>
                <c:pt idx="6146">
                  <c:v>29.174000000000035</c:v>
                </c:pt>
                <c:pt idx="6147">
                  <c:v>28.834920000000011</c:v>
                </c:pt>
                <c:pt idx="6148">
                  <c:v>28.498199999999997</c:v>
                </c:pt>
                <c:pt idx="6149">
                  <c:v>28.202940000000012</c:v>
                </c:pt>
                <c:pt idx="6150">
                  <c:v>27.977840000000015</c:v>
                </c:pt>
                <c:pt idx="6151">
                  <c:v>27.818750000000023</c:v>
                </c:pt>
                <c:pt idx="6152">
                  <c:v>27.694970000000012</c:v>
                </c:pt>
                <c:pt idx="6153">
                  <c:v>27.532500000000027</c:v>
                </c:pt>
                <c:pt idx="6154">
                  <c:v>27.328180000000032</c:v>
                </c:pt>
                <c:pt idx="6155">
                  <c:v>27.200770000000034</c:v>
                </c:pt>
                <c:pt idx="6156">
                  <c:v>27.259640000000047</c:v>
                </c:pt>
                <c:pt idx="6157">
                  <c:v>27.519530000000032</c:v>
                </c:pt>
                <c:pt idx="6158">
                  <c:v>27.931420000000003</c:v>
                </c:pt>
                <c:pt idx="6159">
                  <c:v>28.368280000000027</c:v>
                </c:pt>
                <c:pt idx="6160">
                  <c:v>28.835140000000024</c:v>
                </c:pt>
                <c:pt idx="6161">
                  <c:v>29.299950000000024</c:v>
                </c:pt>
                <c:pt idx="6162">
                  <c:v>29.72380000000004</c:v>
                </c:pt>
                <c:pt idx="6163">
                  <c:v>30.090000000000032</c:v>
                </c:pt>
                <c:pt idx="6164">
                  <c:v>30.35626000000002</c:v>
                </c:pt>
                <c:pt idx="6165">
                  <c:v>30.624840000000006</c:v>
                </c:pt>
                <c:pt idx="6166">
                  <c:v>30.906800000000032</c:v>
                </c:pt>
                <c:pt idx="6167">
                  <c:v>31.191370000000006</c:v>
                </c:pt>
                <c:pt idx="6168">
                  <c:v>31.454499999999996</c:v>
                </c:pt>
                <c:pt idx="6169">
                  <c:v>31.698270000000036</c:v>
                </c:pt>
                <c:pt idx="6170">
                  <c:v>31.91613000000001</c:v>
                </c:pt>
                <c:pt idx="6171">
                  <c:v>32.089350000000024</c:v>
                </c:pt>
                <c:pt idx="6172">
                  <c:v>32.219449999999995</c:v>
                </c:pt>
                <c:pt idx="6173">
                  <c:v>32.315600000000018</c:v>
                </c:pt>
                <c:pt idx="6174">
                  <c:v>32.404870000000017</c:v>
                </c:pt>
                <c:pt idx="6175">
                  <c:v>32.492760000000033</c:v>
                </c:pt>
                <c:pt idx="6176">
                  <c:v>32.573180000000036</c:v>
                </c:pt>
                <c:pt idx="6177">
                  <c:v>32.673400000000015</c:v>
                </c:pt>
                <c:pt idx="6178">
                  <c:v>32.797240000000045</c:v>
                </c:pt>
                <c:pt idx="6179">
                  <c:v>32.887230000000045</c:v>
                </c:pt>
                <c:pt idx="6180">
                  <c:v>32.860770000000002</c:v>
                </c:pt>
                <c:pt idx="6181">
                  <c:v>32.726300000000037</c:v>
                </c:pt>
                <c:pt idx="6182">
                  <c:v>32.517330000000015</c:v>
                </c:pt>
                <c:pt idx="6183">
                  <c:v>32.297970000000021</c:v>
                </c:pt>
                <c:pt idx="6184">
                  <c:v>32.061270000000036</c:v>
                </c:pt>
                <c:pt idx="6185">
                  <c:v>31.836080000000038</c:v>
                </c:pt>
                <c:pt idx="6186">
                  <c:v>31.655330000000049</c:v>
                </c:pt>
                <c:pt idx="6187">
                  <c:v>31.51556000000005</c:v>
                </c:pt>
                <c:pt idx="6188">
                  <c:v>31.404800000000023</c:v>
                </c:pt>
                <c:pt idx="6189">
                  <c:v>31.310360000000003</c:v>
                </c:pt>
                <c:pt idx="6190">
                  <c:v>31.229669999999999</c:v>
                </c:pt>
                <c:pt idx="6191">
                  <c:v>31.169759999999997</c:v>
                </c:pt>
                <c:pt idx="6192">
                  <c:v>31.138450000000034</c:v>
                </c:pt>
                <c:pt idx="6193">
                  <c:v>30.60590000000002</c:v>
                </c:pt>
                <c:pt idx="6194">
                  <c:v>30.629170000000045</c:v>
                </c:pt>
                <c:pt idx="6195">
                  <c:v>30.640500000000031</c:v>
                </c:pt>
                <c:pt idx="6196">
                  <c:v>30.625820000000033</c:v>
                </c:pt>
                <c:pt idx="6197">
                  <c:v>30.870630000000006</c:v>
                </c:pt>
                <c:pt idx="6198">
                  <c:v>30.96392000000003</c:v>
                </c:pt>
                <c:pt idx="6199">
                  <c:v>30.592800000000011</c:v>
                </c:pt>
                <c:pt idx="6200">
                  <c:v>30.583799999999997</c:v>
                </c:pt>
                <c:pt idx="6201">
                  <c:v>30.646299999999997</c:v>
                </c:pt>
                <c:pt idx="6202">
                  <c:v>31.240080000000034</c:v>
                </c:pt>
                <c:pt idx="6203">
                  <c:v>31.363670000000013</c:v>
                </c:pt>
                <c:pt idx="6204">
                  <c:v>31.340200000000038</c:v>
                </c:pt>
                <c:pt idx="6205">
                  <c:v>31.366600000000005</c:v>
                </c:pt>
                <c:pt idx="6206">
                  <c:v>31.437280000000044</c:v>
                </c:pt>
                <c:pt idx="6207">
                  <c:v>31.531640000000039</c:v>
                </c:pt>
                <c:pt idx="6208">
                  <c:v>31.648130000000037</c:v>
                </c:pt>
                <c:pt idx="6209">
                  <c:v>31.758630000000039</c:v>
                </c:pt>
                <c:pt idx="6210">
                  <c:v>31.816670000000045</c:v>
                </c:pt>
                <c:pt idx="6211">
                  <c:v>31.824060000000031</c:v>
                </c:pt>
                <c:pt idx="6212">
                  <c:v>31.639520000000005</c:v>
                </c:pt>
                <c:pt idx="6213">
                  <c:v>31.437830000000019</c:v>
                </c:pt>
                <c:pt idx="6214">
                  <c:v>30.987880000000018</c:v>
                </c:pt>
                <c:pt idx="6215">
                  <c:v>30.21410000000003</c:v>
                </c:pt>
                <c:pt idx="6216">
                  <c:v>30.789330000000007</c:v>
                </c:pt>
                <c:pt idx="6217">
                  <c:v>30.685540000000003</c:v>
                </c:pt>
                <c:pt idx="6218">
                  <c:v>30.563320000000033</c:v>
                </c:pt>
                <c:pt idx="6219">
                  <c:v>30.822870000000023</c:v>
                </c:pt>
                <c:pt idx="6220">
                  <c:v>29.351620000000025</c:v>
                </c:pt>
                <c:pt idx="6221">
                  <c:v>28.868899999999996</c:v>
                </c:pt>
                <c:pt idx="6222">
                  <c:v>30.037599999999998</c:v>
                </c:pt>
                <c:pt idx="6223">
                  <c:v>30.578670000000045</c:v>
                </c:pt>
                <c:pt idx="6224">
                  <c:v>33.281300000000044</c:v>
                </c:pt>
                <c:pt idx="6225">
                  <c:v>30.473600000000033</c:v>
                </c:pt>
                <c:pt idx="6226">
                  <c:v>30.239599999999996</c:v>
                </c:pt>
                <c:pt idx="6227">
                  <c:v>30.827400000000011</c:v>
                </c:pt>
                <c:pt idx="6228">
                  <c:v>30.89450000000005</c:v>
                </c:pt>
                <c:pt idx="6229">
                  <c:v>30.863120000000038</c:v>
                </c:pt>
                <c:pt idx="6230">
                  <c:v>30.795400000000029</c:v>
                </c:pt>
                <c:pt idx="6231">
                  <c:v>30.730000000000018</c:v>
                </c:pt>
                <c:pt idx="6232">
                  <c:v>30.664480000000026</c:v>
                </c:pt>
                <c:pt idx="6233">
                  <c:v>30.618200000000002</c:v>
                </c:pt>
                <c:pt idx="6234">
                  <c:v>30.607540000000029</c:v>
                </c:pt>
                <c:pt idx="6235">
                  <c:v>30.633080000000007</c:v>
                </c:pt>
                <c:pt idx="6236">
                  <c:v>30.590100000000007</c:v>
                </c:pt>
                <c:pt idx="6237">
                  <c:v>30.149069999999995</c:v>
                </c:pt>
                <c:pt idx="6238">
                  <c:v>30.171840000000032</c:v>
                </c:pt>
                <c:pt idx="6239">
                  <c:v>29.683280000000025</c:v>
                </c:pt>
                <c:pt idx="6240">
                  <c:v>29.613150000000019</c:v>
                </c:pt>
                <c:pt idx="6241">
                  <c:v>29.593770000000006</c:v>
                </c:pt>
                <c:pt idx="6242">
                  <c:v>29.492000000000019</c:v>
                </c:pt>
                <c:pt idx="6243">
                  <c:v>30.463950000000011</c:v>
                </c:pt>
                <c:pt idx="6244">
                  <c:v>30.452940000000012</c:v>
                </c:pt>
                <c:pt idx="6245">
                  <c:v>30.763880000000029</c:v>
                </c:pt>
                <c:pt idx="6246">
                  <c:v>31.364900000000034</c:v>
                </c:pt>
                <c:pt idx="6247">
                  <c:v>31.466460000000041</c:v>
                </c:pt>
                <c:pt idx="6248">
                  <c:v>32.659800000000018</c:v>
                </c:pt>
                <c:pt idx="6249">
                  <c:v>33.808770000000038</c:v>
                </c:pt>
                <c:pt idx="6250">
                  <c:v>32.13366000000002</c:v>
                </c:pt>
                <c:pt idx="6251">
                  <c:v>31.810900000000004</c:v>
                </c:pt>
                <c:pt idx="6252">
                  <c:v>32.204250000000002</c:v>
                </c:pt>
                <c:pt idx="6253">
                  <c:v>32.305080000000032</c:v>
                </c:pt>
                <c:pt idx="6254">
                  <c:v>32.419030000000021</c:v>
                </c:pt>
                <c:pt idx="6255">
                  <c:v>32.522420000000011</c:v>
                </c:pt>
                <c:pt idx="6256">
                  <c:v>32.618280000000027</c:v>
                </c:pt>
                <c:pt idx="6257">
                  <c:v>32.706720000000018</c:v>
                </c:pt>
                <c:pt idx="6258">
                  <c:v>32.809079999999994</c:v>
                </c:pt>
                <c:pt idx="6259">
                  <c:v>32.924070000000029</c:v>
                </c:pt>
                <c:pt idx="6260">
                  <c:v>33.040459999999996</c:v>
                </c:pt>
                <c:pt idx="6261">
                  <c:v>32.854270000000042</c:v>
                </c:pt>
                <c:pt idx="6262">
                  <c:v>32.589300000000037</c:v>
                </c:pt>
                <c:pt idx="6263">
                  <c:v>32.57770000000005</c:v>
                </c:pt>
                <c:pt idx="6264">
                  <c:v>32.349330000000009</c:v>
                </c:pt>
                <c:pt idx="6265">
                  <c:v>32.113150000000019</c:v>
                </c:pt>
                <c:pt idx="6266">
                  <c:v>31.692930000000047</c:v>
                </c:pt>
                <c:pt idx="6267">
                  <c:v>31.957970000000046</c:v>
                </c:pt>
                <c:pt idx="6268">
                  <c:v>31.365600000000029</c:v>
                </c:pt>
                <c:pt idx="6269">
                  <c:v>30.949100000000044</c:v>
                </c:pt>
                <c:pt idx="6270">
                  <c:v>33.100700000000018</c:v>
                </c:pt>
                <c:pt idx="6271">
                  <c:v>34.264280000000042</c:v>
                </c:pt>
                <c:pt idx="6272">
                  <c:v>34.684470000000033</c:v>
                </c:pt>
                <c:pt idx="6273">
                  <c:v>36.051350000000014</c:v>
                </c:pt>
                <c:pt idx="6274">
                  <c:v>34.515530000000012</c:v>
                </c:pt>
                <c:pt idx="6275">
                  <c:v>34.791100000000029</c:v>
                </c:pt>
                <c:pt idx="6276">
                  <c:v>35.050229999999999</c:v>
                </c:pt>
                <c:pt idx="6277">
                  <c:v>35.327629999999999</c:v>
                </c:pt>
                <c:pt idx="6278">
                  <c:v>35.453599999999994</c:v>
                </c:pt>
                <c:pt idx="6279">
                  <c:v>35.562040000000025</c:v>
                </c:pt>
                <c:pt idx="6280">
                  <c:v>35.673180000000002</c:v>
                </c:pt>
                <c:pt idx="6281">
                  <c:v>35.773700000000019</c:v>
                </c:pt>
                <c:pt idx="6282">
                  <c:v>35.839600000000019</c:v>
                </c:pt>
                <c:pt idx="6283">
                  <c:v>35.862570000000005</c:v>
                </c:pt>
                <c:pt idx="6284">
                  <c:v>35.728880000000004</c:v>
                </c:pt>
                <c:pt idx="6285">
                  <c:v>35.464170000000024</c:v>
                </c:pt>
                <c:pt idx="6286">
                  <c:v>35.02090000000004</c:v>
                </c:pt>
                <c:pt idx="6287">
                  <c:v>34.776900000000012</c:v>
                </c:pt>
                <c:pt idx="6288">
                  <c:v>34.22854000000001</c:v>
                </c:pt>
                <c:pt idx="6289">
                  <c:v>33.874400000000037</c:v>
                </c:pt>
                <c:pt idx="6290">
                  <c:v>34.370200000000011</c:v>
                </c:pt>
                <c:pt idx="6291">
                  <c:v>33.604550000000017</c:v>
                </c:pt>
                <c:pt idx="6292">
                  <c:v>34.655480000000011</c:v>
                </c:pt>
                <c:pt idx="6293">
                  <c:v>32.92855000000003</c:v>
                </c:pt>
                <c:pt idx="6294">
                  <c:v>34.835570000000018</c:v>
                </c:pt>
                <c:pt idx="6295">
                  <c:v>33.756600000000049</c:v>
                </c:pt>
                <c:pt idx="6296">
                  <c:v>34.126149999999996</c:v>
                </c:pt>
                <c:pt idx="6297">
                  <c:v>34.738150000000019</c:v>
                </c:pt>
                <c:pt idx="6298">
                  <c:v>33.934700000000021</c:v>
                </c:pt>
                <c:pt idx="6299">
                  <c:v>34.066700000000026</c:v>
                </c:pt>
                <c:pt idx="6300">
                  <c:v>33.826140000000009</c:v>
                </c:pt>
                <c:pt idx="6301">
                  <c:v>33.662350000000004</c:v>
                </c:pt>
                <c:pt idx="6302">
                  <c:v>33.505640000000028</c:v>
                </c:pt>
                <c:pt idx="6303">
                  <c:v>33.359670000000051</c:v>
                </c:pt>
                <c:pt idx="6304">
                  <c:v>33.224700000000041</c:v>
                </c:pt>
                <c:pt idx="6305">
                  <c:v>33.111540000000048</c:v>
                </c:pt>
                <c:pt idx="6306">
                  <c:v>33.03454000000005</c:v>
                </c:pt>
                <c:pt idx="6307">
                  <c:v>32.991200000000049</c:v>
                </c:pt>
                <c:pt idx="6308">
                  <c:v>32.976130000000012</c:v>
                </c:pt>
                <c:pt idx="6309">
                  <c:v>32.961900000000014</c:v>
                </c:pt>
                <c:pt idx="6310">
                  <c:v>32.944299999999998</c:v>
                </c:pt>
                <c:pt idx="6311">
                  <c:v>32.931570000000022</c:v>
                </c:pt>
                <c:pt idx="6312">
                  <c:v>32.918420000000026</c:v>
                </c:pt>
                <c:pt idx="6313">
                  <c:v>32.904750000000035</c:v>
                </c:pt>
                <c:pt idx="6314">
                  <c:v>32.900599999999997</c:v>
                </c:pt>
                <c:pt idx="6315">
                  <c:v>32.913000000000011</c:v>
                </c:pt>
                <c:pt idx="6316">
                  <c:v>32.942100000000039</c:v>
                </c:pt>
                <c:pt idx="6317">
                  <c:v>32.978049999999996</c:v>
                </c:pt>
                <c:pt idx="6318">
                  <c:v>32.763800000000003</c:v>
                </c:pt>
                <c:pt idx="6319">
                  <c:v>32.625969999999995</c:v>
                </c:pt>
                <c:pt idx="6320">
                  <c:v>32.263900000000035</c:v>
                </c:pt>
                <c:pt idx="6321">
                  <c:v>32.57937000000004</c:v>
                </c:pt>
                <c:pt idx="6322">
                  <c:v>32.673730000000035</c:v>
                </c:pt>
                <c:pt idx="6323">
                  <c:v>32.812000000000012</c:v>
                </c:pt>
                <c:pt idx="6324">
                  <c:v>32.814630000000022</c:v>
                </c:pt>
                <c:pt idx="6325">
                  <c:v>32.716850000000022</c:v>
                </c:pt>
                <c:pt idx="6326">
                  <c:v>32.605500000000006</c:v>
                </c:pt>
                <c:pt idx="6327">
                  <c:v>32.477440000000001</c:v>
                </c:pt>
                <c:pt idx="6328">
                  <c:v>32.331400000000031</c:v>
                </c:pt>
                <c:pt idx="6329">
                  <c:v>32.178740000000005</c:v>
                </c:pt>
                <c:pt idx="6330">
                  <c:v>32.019770000000051</c:v>
                </c:pt>
                <c:pt idx="6331">
                  <c:v>31.850150000000042</c:v>
                </c:pt>
                <c:pt idx="6332">
                  <c:v>31.687400000000025</c:v>
                </c:pt>
                <c:pt idx="6333">
                  <c:v>31.55068</c:v>
                </c:pt>
                <c:pt idx="6334">
                  <c:v>31.43643000000003</c:v>
                </c:pt>
                <c:pt idx="6335">
                  <c:v>30.9649</c:v>
                </c:pt>
                <c:pt idx="6336">
                  <c:v>30.797170000000051</c:v>
                </c:pt>
                <c:pt idx="6337">
                  <c:v>30.381619999999998</c:v>
                </c:pt>
                <c:pt idx="6338">
                  <c:v>30.059960000000046</c:v>
                </c:pt>
                <c:pt idx="6339">
                  <c:v>30.124660000000006</c:v>
                </c:pt>
                <c:pt idx="6340">
                  <c:v>30.201650000000029</c:v>
                </c:pt>
                <c:pt idx="6341">
                  <c:v>29.675160000000005</c:v>
                </c:pt>
                <c:pt idx="6342">
                  <c:v>30.424200000000042</c:v>
                </c:pt>
                <c:pt idx="6343">
                  <c:v>29.983850000000018</c:v>
                </c:pt>
                <c:pt idx="6344">
                  <c:v>30.29910000000001</c:v>
                </c:pt>
                <c:pt idx="6345">
                  <c:v>30.835000000000036</c:v>
                </c:pt>
                <c:pt idx="6346">
                  <c:v>30.671500000000037</c:v>
                </c:pt>
                <c:pt idx="6347">
                  <c:v>30.610600000000034</c:v>
                </c:pt>
                <c:pt idx="6348">
                  <c:v>30.115870000000029</c:v>
                </c:pt>
                <c:pt idx="6349">
                  <c:v>30.185750000000041</c:v>
                </c:pt>
                <c:pt idx="6350">
                  <c:v>29.932700000000011</c:v>
                </c:pt>
                <c:pt idx="6351">
                  <c:v>29.702200000000005</c:v>
                </c:pt>
                <c:pt idx="6352">
                  <c:v>29.921500000000037</c:v>
                </c:pt>
                <c:pt idx="6353">
                  <c:v>29.191600000000051</c:v>
                </c:pt>
                <c:pt idx="6354">
                  <c:v>28.349760000000003</c:v>
                </c:pt>
                <c:pt idx="6355">
                  <c:v>29.99210000000005</c:v>
                </c:pt>
                <c:pt idx="6356">
                  <c:v>29.088620000000049</c:v>
                </c:pt>
                <c:pt idx="6357">
                  <c:v>29.680960000000027</c:v>
                </c:pt>
                <c:pt idx="6358">
                  <c:v>29.487900000000025</c:v>
                </c:pt>
                <c:pt idx="6359">
                  <c:v>29.169669999999996</c:v>
                </c:pt>
                <c:pt idx="6360">
                  <c:v>29.339040000000011</c:v>
                </c:pt>
                <c:pt idx="6361">
                  <c:v>29.419300000000021</c:v>
                </c:pt>
                <c:pt idx="6362">
                  <c:v>29.444420000000036</c:v>
                </c:pt>
                <c:pt idx="6363">
                  <c:v>29.653160000000014</c:v>
                </c:pt>
                <c:pt idx="6364">
                  <c:v>29.755269999999996</c:v>
                </c:pt>
                <c:pt idx="6365">
                  <c:v>29.740350000000035</c:v>
                </c:pt>
                <c:pt idx="6366">
                  <c:v>29.753530000000012</c:v>
                </c:pt>
                <c:pt idx="6367">
                  <c:v>29.792169999999999</c:v>
                </c:pt>
                <c:pt idx="6368">
                  <c:v>29.696370000000002</c:v>
                </c:pt>
                <c:pt idx="6369">
                  <c:v>29.738060000000019</c:v>
                </c:pt>
                <c:pt idx="6370">
                  <c:v>29.729150000000004</c:v>
                </c:pt>
                <c:pt idx="6371">
                  <c:v>29.675070000000005</c:v>
                </c:pt>
                <c:pt idx="6372">
                  <c:v>29.644920000000013</c:v>
                </c:pt>
                <c:pt idx="6373">
                  <c:v>29.481600000000014</c:v>
                </c:pt>
                <c:pt idx="6374">
                  <c:v>29.206400000000031</c:v>
                </c:pt>
                <c:pt idx="6375">
                  <c:v>29.033260000000041</c:v>
                </c:pt>
                <c:pt idx="6376">
                  <c:v>28.805300000000045</c:v>
                </c:pt>
                <c:pt idx="6377">
                  <c:v>28.49368000000004</c:v>
                </c:pt>
                <c:pt idx="6378">
                  <c:v>28.247700000000009</c:v>
                </c:pt>
                <c:pt idx="6379">
                  <c:v>28.040800000000047</c:v>
                </c:pt>
                <c:pt idx="6380">
                  <c:v>27.85677000000004</c:v>
                </c:pt>
                <c:pt idx="6381">
                  <c:v>27.276570000000049</c:v>
                </c:pt>
                <c:pt idx="6382">
                  <c:v>27.485130000000026</c:v>
                </c:pt>
                <c:pt idx="6383">
                  <c:v>27.530700000000024</c:v>
                </c:pt>
                <c:pt idx="6384">
                  <c:v>27.527600000000007</c:v>
                </c:pt>
                <c:pt idx="6385">
                  <c:v>27.437860000000001</c:v>
                </c:pt>
                <c:pt idx="6386">
                  <c:v>27.344500000000039</c:v>
                </c:pt>
                <c:pt idx="6387">
                  <c:v>27.148979999999995</c:v>
                </c:pt>
                <c:pt idx="6388">
                  <c:v>26.894620000000032</c:v>
                </c:pt>
                <c:pt idx="6389">
                  <c:v>26.565120000000036</c:v>
                </c:pt>
                <c:pt idx="6390">
                  <c:v>26.32955000000004</c:v>
                </c:pt>
                <c:pt idx="6391">
                  <c:v>26.033749999999998</c:v>
                </c:pt>
                <c:pt idx="6392">
                  <c:v>25.754000000000019</c:v>
                </c:pt>
                <c:pt idx="6393">
                  <c:v>25.498440000000016</c:v>
                </c:pt>
                <c:pt idx="6394">
                  <c:v>25.03857000000005</c:v>
                </c:pt>
                <c:pt idx="6395">
                  <c:v>24.639030000000048</c:v>
                </c:pt>
                <c:pt idx="6396">
                  <c:v>24.34384</c:v>
                </c:pt>
                <c:pt idx="6397">
                  <c:v>24.113430000000051</c:v>
                </c:pt>
                <c:pt idx="6398">
                  <c:v>23.937100000000044</c:v>
                </c:pt>
                <c:pt idx="6399">
                  <c:v>23.880580000000009</c:v>
                </c:pt>
                <c:pt idx="6400">
                  <c:v>23.815580000000011</c:v>
                </c:pt>
                <c:pt idx="6401">
                  <c:v>23.83340000000004</c:v>
                </c:pt>
                <c:pt idx="6402">
                  <c:v>23.90106000000003</c:v>
                </c:pt>
                <c:pt idx="6403">
                  <c:v>23.899740000000008</c:v>
                </c:pt>
                <c:pt idx="6404">
                  <c:v>23.847740000000044</c:v>
                </c:pt>
                <c:pt idx="6405">
                  <c:v>23.775720000000035</c:v>
                </c:pt>
                <c:pt idx="6406">
                  <c:v>23.662100000000009</c:v>
                </c:pt>
                <c:pt idx="6407">
                  <c:v>23.505400000000009</c:v>
                </c:pt>
                <c:pt idx="6408">
                  <c:v>23.411159999999995</c:v>
                </c:pt>
                <c:pt idx="6409">
                  <c:v>23.318700000000035</c:v>
                </c:pt>
                <c:pt idx="6410">
                  <c:v>23.282280000000014</c:v>
                </c:pt>
                <c:pt idx="6411">
                  <c:v>23.305260000000033</c:v>
                </c:pt>
                <c:pt idx="6412">
                  <c:v>23.381400000000042</c:v>
                </c:pt>
                <c:pt idx="6413">
                  <c:v>23.536830000000009</c:v>
                </c:pt>
                <c:pt idx="6414">
                  <c:v>23.747160000000008</c:v>
                </c:pt>
                <c:pt idx="6415">
                  <c:v>23.99105000000003</c:v>
                </c:pt>
                <c:pt idx="6416">
                  <c:v>24.258000000000038</c:v>
                </c:pt>
                <c:pt idx="6417">
                  <c:v>24.511500000000012</c:v>
                </c:pt>
                <c:pt idx="6418">
                  <c:v>24.861050000000034</c:v>
                </c:pt>
                <c:pt idx="6419">
                  <c:v>25.185450000000003</c:v>
                </c:pt>
                <c:pt idx="6420">
                  <c:v>25.299680000000023</c:v>
                </c:pt>
                <c:pt idx="6421">
                  <c:v>25.454740000000015</c:v>
                </c:pt>
                <c:pt idx="6422">
                  <c:v>25.787160000000029</c:v>
                </c:pt>
                <c:pt idx="6423">
                  <c:v>25.943140000000028</c:v>
                </c:pt>
                <c:pt idx="6424">
                  <c:v>26.532600000000002</c:v>
                </c:pt>
                <c:pt idx="6425">
                  <c:v>26.870870000000025</c:v>
                </c:pt>
                <c:pt idx="6426">
                  <c:v>27.14984000000004</c:v>
                </c:pt>
                <c:pt idx="6427">
                  <c:v>27.840450000000033</c:v>
                </c:pt>
                <c:pt idx="6428">
                  <c:v>28.05627000000004</c:v>
                </c:pt>
                <c:pt idx="6429">
                  <c:v>28.407129999999995</c:v>
                </c:pt>
                <c:pt idx="6430">
                  <c:v>28.852300000000014</c:v>
                </c:pt>
                <c:pt idx="6431">
                  <c:v>29.138149999999996</c:v>
                </c:pt>
                <c:pt idx="6432">
                  <c:v>29.581350000000043</c:v>
                </c:pt>
                <c:pt idx="6433">
                  <c:v>29.752100000000041</c:v>
                </c:pt>
                <c:pt idx="6434">
                  <c:v>29.985000000000014</c:v>
                </c:pt>
                <c:pt idx="6435">
                  <c:v>30.270620000000008</c:v>
                </c:pt>
                <c:pt idx="6436">
                  <c:v>30.367880000000014</c:v>
                </c:pt>
                <c:pt idx="6437">
                  <c:v>30.219080000000019</c:v>
                </c:pt>
                <c:pt idx="6438">
                  <c:v>30.363670000000013</c:v>
                </c:pt>
                <c:pt idx="6439">
                  <c:v>30.353360000000009</c:v>
                </c:pt>
                <c:pt idx="6440">
                  <c:v>30.687070000000006</c:v>
                </c:pt>
                <c:pt idx="6441">
                  <c:v>30.964930000000038</c:v>
                </c:pt>
                <c:pt idx="6442">
                  <c:v>31.320500000000038</c:v>
                </c:pt>
                <c:pt idx="6443">
                  <c:v>32.449270000000013</c:v>
                </c:pt>
                <c:pt idx="6444">
                  <c:v>32.73580000000004</c:v>
                </c:pt>
                <c:pt idx="6445">
                  <c:v>32.791860000000042</c:v>
                </c:pt>
                <c:pt idx="6446">
                  <c:v>32.622500000000002</c:v>
                </c:pt>
                <c:pt idx="6447">
                  <c:v>32.525140000000022</c:v>
                </c:pt>
                <c:pt idx="6448">
                  <c:v>32.940940000000012</c:v>
                </c:pt>
                <c:pt idx="6449">
                  <c:v>31.391560000000027</c:v>
                </c:pt>
                <c:pt idx="6450">
                  <c:v>32.714040000000011</c:v>
                </c:pt>
                <c:pt idx="6451">
                  <c:v>34.472620000000006</c:v>
                </c:pt>
                <c:pt idx="6452">
                  <c:v>32.814420000000041</c:v>
                </c:pt>
                <c:pt idx="6453">
                  <c:v>34.111350000000016</c:v>
                </c:pt>
                <c:pt idx="6454">
                  <c:v>34.121000000000038</c:v>
                </c:pt>
                <c:pt idx="6455">
                  <c:v>33.987330000000043</c:v>
                </c:pt>
                <c:pt idx="6456">
                  <c:v>34.621939999999995</c:v>
                </c:pt>
                <c:pt idx="6457">
                  <c:v>35.271020000000021</c:v>
                </c:pt>
                <c:pt idx="6458">
                  <c:v>35.281550000000038</c:v>
                </c:pt>
                <c:pt idx="6459">
                  <c:v>35.837950000000035</c:v>
                </c:pt>
                <c:pt idx="6460">
                  <c:v>36.075500000000034</c:v>
                </c:pt>
                <c:pt idx="6461">
                  <c:v>33.79952000000003</c:v>
                </c:pt>
                <c:pt idx="6462">
                  <c:v>35.754400000000032</c:v>
                </c:pt>
                <c:pt idx="6463">
                  <c:v>35.881340000000023</c:v>
                </c:pt>
                <c:pt idx="6464">
                  <c:v>37.306700000000035</c:v>
                </c:pt>
                <c:pt idx="6465">
                  <c:v>36.914200000000051</c:v>
                </c:pt>
                <c:pt idx="6466">
                  <c:v>36.409780000000012</c:v>
                </c:pt>
                <c:pt idx="6467">
                  <c:v>36.102000000000032</c:v>
                </c:pt>
                <c:pt idx="6468">
                  <c:v>35.837199999999996</c:v>
                </c:pt>
                <c:pt idx="6469">
                  <c:v>35.972500000000025</c:v>
                </c:pt>
                <c:pt idx="6470">
                  <c:v>35.59110000000004</c:v>
                </c:pt>
                <c:pt idx="6471">
                  <c:v>33.059349999999995</c:v>
                </c:pt>
                <c:pt idx="6472">
                  <c:v>35.249170000000049</c:v>
                </c:pt>
                <c:pt idx="6473">
                  <c:v>34.045860000000005</c:v>
                </c:pt>
                <c:pt idx="6474">
                  <c:v>35.072750000000042</c:v>
                </c:pt>
                <c:pt idx="6475">
                  <c:v>34.85677000000004</c:v>
                </c:pt>
                <c:pt idx="6476">
                  <c:v>34.271630000000016</c:v>
                </c:pt>
                <c:pt idx="6477">
                  <c:v>34.448700000000031</c:v>
                </c:pt>
                <c:pt idx="6478">
                  <c:v>32.803700000000049</c:v>
                </c:pt>
                <c:pt idx="6479">
                  <c:v>34.942679999999996</c:v>
                </c:pt>
                <c:pt idx="6480">
                  <c:v>34.921100000000024</c:v>
                </c:pt>
                <c:pt idx="6481">
                  <c:v>32.794460000000015</c:v>
                </c:pt>
                <c:pt idx="6482">
                  <c:v>35.383140000000026</c:v>
                </c:pt>
                <c:pt idx="6483">
                  <c:v>34.772360000000049</c:v>
                </c:pt>
                <c:pt idx="6484">
                  <c:v>35.416930000000036</c:v>
                </c:pt>
                <c:pt idx="6485">
                  <c:v>34.026850000000024</c:v>
                </c:pt>
                <c:pt idx="6486">
                  <c:v>35.059840000000008</c:v>
                </c:pt>
                <c:pt idx="6487">
                  <c:v>35.577870000000019</c:v>
                </c:pt>
                <c:pt idx="6488">
                  <c:v>36.552700000000016</c:v>
                </c:pt>
                <c:pt idx="6489">
                  <c:v>37.504940000000033</c:v>
                </c:pt>
                <c:pt idx="6490">
                  <c:v>36.912130000000047</c:v>
                </c:pt>
                <c:pt idx="6491">
                  <c:v>37.457270000000051</c:v>
                </c:pt>
                <c:pt idx="6492">
                  <c:v>35.91097000000002</c:v>
                </c:pt>
                <c:pt idx="6493">
                  <c:v>36.664540000000045</c:v>
                </c:pt>
                <c:pt idx="6494">
                  <c:v>37.050350000000037</c:v>
                </c:pt>
                <c:pt idx="6495">
                  <c:v>36.493830000000003</c:v>
                </c:pt>
                <c:pt idx="6496">
                  <c:v>36.701560000000029</c:v>
                </c:pt>
                <c:pt idx="6497">
                  <c:v>36.011000000000024</c:v>
                </c:pt>
                <c:pt idx="6498">
                  <c:v>36.293570000000045</c:v>
                </c:pt>
                <c:pt idx="6499">
                  <c:v>36.082820000000027</c:v>
                </c:pt>
                <c:pt idx="6500">
                  <c:v>36.90972000000005</c:v>
                </c:pt>
                <c:pt idx="6501">
                  <c:v>35.909750000000031</c:v>
                </c:pt>
                <c:pt idx="6502">
                  <c:v>37.168360000000007</c:v>
                </c:pt>
                <c:pt idx="6503">
                  <c:v>36.469050000000038</c:v>
                </c:pt>
                <c:pt idx="6504">
                  <c:v>35.944020000000023</c:v>
                </c:pt>
                <c:pt idx="6505">
                  <c:v>36.827170000000024</c:v>
                </c:pt>
                <c:pt idx="6506">
                  <c:v>36.950370000000021</c:v>
                </c:pt>
                <c:pt idx="6507">
                  <c:v>36.136160000000018</c:v>
                </c:pt>
                <c:pt idx="6508">
                  <c:v>35.665920000000028</c:v>
                </c:pt>
                <c:pt idx="6509">
                  <c:v>33.573660000000018</c:v>
                </c:pt>
                <c:pt idx="6510">
                  <c:v>36.100950000000012</c:v>
                </c:pt>
                <c:pt idx="6511">
                  <c:v>35.583280000000002</c:v>
                </c:pt>
                <c:pt idx="6512">
                  <c:v>38.411159999999995</c:v>
                </c:pt>
                <c:pt idx="6513">
                  <c:v>37.384940000000029</c:v>
                </c:pt>
                <c:pt idx="6514">
                  <c:v>35.881250000000023</c:v>
                </c:pt>
                <c:pt idx="6515">
                  <c:v>35.736540000000048</c:v>
                </c:pt>
                <c:pt idx="6516">
                  <c:v>35.848000000000013</c:v>
                </c:pt>
                <c:pt idx="6517">
                  <c:v>36.052360000000022</c:v>
                </c:pt>
                <c:pt idx="6518">
                  <c:v>36.572100000000034</c:v>
                </c:pt>
                <c:pt idx="6519">
                  <c:v>36.923100000000034</c:v>
                </c:pt>
                <c:pt idx="6520">
                  <c:v>36.020780000000002</c:v>
                </c:pt>
                <c:pt idx="6521">
                  <c:v>36.386380000000031</c:v>
                </c:pt>
                <c:pt idx="6522">
                  <c:v>36.538020000000017</c:v>
                </c:pt>
                <c:pt idx="6523">
                  <c:v>36.874660000000006</c:v>
                </c:pt>
                <c:pt idx="6524">
                  <c:v>37.073540000000037</c:v>
                </c:pt>
                <c:pt idx="6525">
                  <c:v>36.91998000000001</c:v>
                </c:pt>
                <c:pt idx="6526">
                  <c:v>37.021170000000041</c:v>
                </c:pt>
                <c:pt idx="6527">
                  <c:v>36.556600000000003</c:v>
                </c:pt>
                <c:pt idx="6528">
                  <c:v>37.608000000000004</c:v>
                </c:pt>
                <c:pt idx="6529">
                  <c:v>37.388300000000015</c:v>
                </c:pt>
                <c:pt idx="6530">
                  <c:v>37.765280000000018</c:v>
                </c:pt>
                <c:pt idx="6531">
                  <c:v>37.287320000000022</c:v>
                </c:pt>
                <c:pt idx="6532">
                  <c:v>36.272270000000049</c:v>
                </c:pt>
                <c:pt idx="6533">
                  <c:v>34.974940000000004</c:v>
                </c:pt>
                <c:pt idx="6534">
                  <c:v>39.508540000000039</c:v>
                </c:pt>
                <c:pt idx="6535">
                  <c:v>39.298699999999997</c:v>
                </c:pt>
                <c:pt idx="6536">
                  <c:v>41.0822</c:v>
                </c:pt>
                <c:pt idx="6537">
                  <c:v>38.993400000000008</c:v>
                </c:pt>
                <c:pt idx="6538">
                  <c:v>39.777500000000032</c:v>
                </c:pt>
                <c:pt idx="6539">
                  <c:v>38.570760000000007</c:v>
                </c:pt>
                <c:pt idx="6540">
                  <c:v>34.501640000000009</c:v>
                </c:pt>
                <c:pt idx="6541">
                  <c:v>42.031100000000038</c:v>
                </c:pt>
                <c:pt idx="6542">
                  <c:v>40.43118000000004</c:v>
                </c:pt>
                <c:pt idx="6543">
                  <c:v>37.911650000000009</c:v>
                </c:pt>
                <c:pt idx="6544">
                  <c:v>39.518600000000049</c:v>
                </c:pt>
                <c:pt idx="6545">
                  <c:v>38.366420000000005</c:v>
                </c:pt>
                <c:pt idx="6546">
                  <c:v>39.542660000000012</c:v>
                </c:pt>
                <c:pt idx="6547">
                  <c:v>40.745630000000006</c:v>
                </c:pt>
                <c:pt idx="6548">
                  <c:v>38.391230000000007</c:v>
                </c:pt>
                <c:pt idx="6549">
                  <c:v>39.613900000000001</c:v>
                </c:pt>
                <c:pt idx="6550">
                  <c:v>39.958100000000002</c:v>
                </c:pt>
                <c:pt idx="6551">
                  <c:v>39.63784000000004</c:v>
                </c:pt>
                <c:pt idx="6552">
                  <c:v>40.840700000000027</c:v>
                </c:pt>
                <c:pt idx="6553">
                  <c:v>40.178300000000036</c:v>
                </c:pt>
                <c:pt idx="6554">
                  <c:v>39.052999999999997</c:v>
                </c:pt>
                <c:pt idx="6555">
                  <c:v>40.409000000000049</c:v>
                </c:pt>
                <c:pt idx="6556">
                  <c:v>39.842370000000017</c:v>
                </c:pt>
                <c:pt idx="6557">
                  <c:v>38.516800000000046</c:v>
                </c:pt>
                <c:pt idx="6558">
                  <c:v>40.350520000000017</c:v>
                </c:pt>
                <c:pt idx="6559">
                  <c:v>40.913100000000043</c:v>
                </c:pt>
                <c:pt idx="6560">
                  <c:v>41.574460000000045</c:v>
                </c:pt>
                <c:pt idx="6561">
                  <c:v>41.14837</c:v>
                </c:pt>
                <c:pt idx="6562">
                  <c:v>40.050600000000031</c:v>
                </c:pt>
                <c:pt idx="6563">
                  <c:v>39.917020000000036</c:v>
                </c:pt>
                <c:pt idx="6564">
                  <c:v>39.590140000000019</c:v>
                </c:pt>
                <c:pt idx="6565">
                  <c:v>39.447750000000042</c:v>
                </c:pt>
                <c:pt idx="6566">
                  <c:v>40.954000000000008</c:v>
                </c:pt>
                <c:pt idx="6567">
                  <c:v>39.814260000000047</c:v>
                </c:pt>
                <c:pt idx="6568">
                  <c:v>39.623040000000003</c:v>
                </c:pt>
                <c:pt idx="6569">
                  <c:v>38.58053000000001</c:v>
                </c:pt>
                <c:pt idx="6570">
                  <c:v>38.004200000000026</c:v>
                </c:pt>
                <c:pt idx="6571">
                  <c:v>38.855680000000007</c:v>
                </c:pt>
                <c:pt idx="6572">
                  <c:v>38.893979999999999</c:v>
                </c:pt>
                <c:pt idx="6573">
                  <c:v>39.664180000000044</c:v>
                </c:pt>
                <c:pt idx="6574">
                  <c:v>38.481320000000039</c:v>
                </c:pt>
                <c:pt idx="6575">
                  <c:v>39.661830000000009</c:v>
                </c:pt>
                <c:pt idx="6576">
                  <c:v>39.629100000000051</c:v>
                </c:pt>
                <c:pt idx="6577">
                  <c:v>41.273250000000019</c:v>
                </c:pt>
                <c:pt idx="6578">
                  <c:v>39.452500000000043</c:v>
                </c:pt>
                <c:pt idx="6579">
                  <c:v>39.286830000000009</c:v>
                </c:pt>
                <c:pt idx="6580">
                  <c:v>40.39855</c:v>
                </c:pt>
                <c:pt idx="6581">
                  <c:v>38.47890000000001</c:v>
                </c:pt>
                <c:pt idx="6582">
                  <c:v>40.976860000000045</c:v>
                </c:pt>
                <c:pt idx="6583">
                  <c:v>41.194479999999999</c:v>
                </c:pt>
                <c:pt idx="6584">
                  <c:v>42.330100000000016</c:v>
                </c:pt>
                <c:pt idx="6585">
                  <c:v>41.94903000000005</c:v>
                </c:pt>
                <c:pt idx="6586">
                  <c:v>40.970360000000028</c:v>
                </c:pt>
                <c:pt idx="6587">
                  <c:v>41.703180000000032</c:v>
                </c:pt>
                <c:pt idx="6588">
                  <c:v>40.844700000000046</c:v>
                </c:pt>
                <c:pt idx="6589">
                  <c:v>41.226900000000001</c:v>
                </c:pt>
                <c:pt idx="6590">
                  <c:v>40.872460000000046</c:v>
                </c:pt>
                <c:pt idx="6591">
                  <c:v>40.39303000000001</c:v>
                </c:pt>
                <c:pt idx="6592">
                  <c:v>39.021170000000041</c:v>
                </c:pt>
                <c:pt idx="6593">
                  <c:v>40.994560000000035</c:v>
                </c:pt>
                <c:pt idx="6594">
                  <c:v>39.375120000000038</c:v>
                </c:pt>
                <c:pt idx="6595">
                  <c:v>40.402150000000006</c:v>
                </c:pt>
                <c:pt idx="6596">
                  <c:v>39.778130000000033</c:v>
                </c:pt>
                <c:pt idx="6597">
                  <c:v>39.363920000000007</c:v>
                </c:pt>
                <c:pt idx="6598">
                  <c:v>39.769770000000051</c:v>
                </c:pt>
                <c:pt idx="6599">
                  <c:v>38.928430000000048</c:v>
                </c:pt>
                <c:pt idx="6600">
                  <c:v>40.467800000000011</c:v>
                </c:pt>
                <c:pt idx="6601">
                  <c:v>40.133360000000039</c:v>
                </c:pt>
                <c:pt idx="6602">
                  <c:v>40.77600000000001</c:v>
                </c:pt>
                <c:pt idx="6603">
                  <c:v>40.126059999999995</c:v>
                </c:pt>
                <c:pt idx="6604">
                  <c:v>38.818350000000009</c:v>
                </c:pt>
                <c:pt idx="6605">
                  <c:v>36.17706000000004</c:v>
                </c:pt>
                <c:pt idx="6606">
                  <c:v>40.1447</c:v>
                </c:pt>
                <c:pt idx="6607">
                  <c:v>39.377220000000023</c:v>
                </c:pt>
                <c:pt idx="6608">
                  <c:v>39.990100000000041</c:v>
                </c:pt>
                <c:pt idx="6609">
                  <c:v>40.158900000000017</c:v>
                </c:pt>
                <c:pt idx="6610">
                  <c:v>39.869500000000016</c:v>
                </c:pt>
                <c:pt idx="6611">
                  <c:v>39.850580000000036</c:v>
                </c:pt>
                <c:pt idx="6612">
                  <c:v>39.475180000000023</c:v>
                </c:pt>
                <c:pt idx="6613">
                  <c:v>39.052360000000022</c:v>
                </c:pt>
                <c:pt idx="6614">
                  <c:v>39.349000000000046</c:v>
                </c:pt>
                <c:pt idx="6615">
                  <c:v>35.908140000000003</c:v>
                </c:pt>
                <c:pt idx="6616">
                  <c:v>38.16778000000005</c:v>
                </c:pt>
                <c:pt idx="6617">
                  <c:v>39.237729999999999</c:v>
                </c:pt>
                <c:pt idx="6618">
                  <c:v>39.526730000000043</c:v>
                </c:pt>
                <c:pt idx="6619">
                  <c:v>39.422200000000032</c:v>
                </c:pt>
                <c:pt idx="6620">
                  <c:v>38.045740000000023</c:v>
                </c:pt>
                <c:pt idx="6621">
                  <c:v>39.072020000000009</c:v>
                </c:pt>
                <c:pt idx="6622">
                  <c:v>38.493100000000027</c:v>
                </c:pt>
                <c:pt idx="6623">
                  <c:v>37.766260000000045</c:v>
                </c:pt>
                <c:pt idx="6624">
                  <c:v>38.209159999999997</c:v>
                </c:pt>
                <c:pt idx="6625">
                  <c:v>38.587600000000009</c:v>
                </c:pt>
                <c:pt idx="6626">
                  <c:v>38.453330000000051</c:v>
                </c:pt>
                <c:pt idx="6627">
                  <c:v>39.503960000000006</c:v>
                </c:pt>
                <c:pt idx="6628">
                  <c:v>38.674000000000035</c:v>
                </c:pt>
                <c:pt idx="6629">
                  <c:v>38.362970000000018</c:v>
                </c:pt>
                <c:pt idx="6630">
                  <c:v>39.048460000000034</c:v>
                </c:pt>
                <c:pt idx="6631">
                  <c:v>39.12420000000003</c:v>
                </c:pt>
                <c:pt idx="6632">
                  <c:v>39.879140000000007</c:v>
                </c:pt>
                <c:pt idx="6633">
                  <c:v>40.479730000000018</c:v>
                </c:pt>
                <c:pt idx="6634">
                  <c:v>39.888239999999996</c:v>
                </c:pt>
                <c:pt idx="6635">
                  <c:v>40.4923</c:v>
                </c:pt>
                <c:pt idx="6636">
                  <c:v>39.949730000000045</c:v>
                </c:pt>
                <c:pt idx="6637">
                  <c:v>39.85214000000002</c:v>
                </c:pt>
                <c:pt idx="6638">
                  <c:v>39.62963000000002</c:v>
                </c:pt>
                <c:pt idx="6639">
                  <c:v>37.688440000000014</c:v>
                </c:pt>
                <c:pt idx="6640">
                  <c:v>36.963600000000042</c:v>
                </c:pt>
                <c:pt idx="6641">
                  <c:v>38.468070000000012</c:v>
                </c:pt>
                <c:pt idx="6642">
                  <c:v>40.016170000000045</c:v>
                </c:pt>
                <c:pt idx="6643">
                  <c:v>39.624660000000006</c:v>
                </c:pt>
                <c:pt idx="6644">
                  <c:v>37.559230000000014</c:v>
                </c:pt>
                <c:pt idx="6645">
                  <c:v>37.88506000000001</c:v>
                </c:pt>
                <c:pt idx="6646">
                  <c:v>38.584440000000029</c:v>
                </c:pt>
                <c:pt idx="6647">
                  <c:v>38.472200000000043</c:v>
                </c:pt>
                <c:pt idx="6648">
                  <c:v>38.793300000000045</c:v>
                </c:pt>
                <c:pt idx="6649">
                  <c:v>39.092280000000017</c:v>
                </c:pt>
                <c:pt idx="6650">
                  <c:v>39.309500000000014</c:v>
                </c:pt>
                <c:pt idx="6651">
                  <c:v>39.04952000000003</c:v>
                </c:pt>
                <c:pt idx="6652">
                  <c:v>38.527430000000038</c:v>
                </c:pt>
                <c:pt idx="6653">
                  <c:v>38.284019999999998</c:v>
                </c:pt>
                <c:pt idx="6654">
                  <c:v>38.829920000000016</c:v>
                </c:pt>
                <c:pt idx="6655">
                  <c:v>38.873350000000016</c:v>
                </c:pt>
                <c:pt idx="6656">
                  <c:v>38.923600000000022</c:v>
                </c:pt>
                <c:pt idx="6657">
                  <c:v>43.228480000000047</c:v>
                </c:pt>
                <c:pt idx="6658">
                  <c:v>39.147100000000023</c:v>
                </c:pt>
                <c:pt idx="6659">
                  <c:v>39.377980000000036</c:v>
                </c:pt>
                <c:pt idx="6660">
                  <c:v>38.652860000000032</c:v>
                </c:pt>
                <c:pt idx="6661">
                  <c:v>36.959860000000049</c:v>
                </c:pt>
                <c:pt idx="6662">
                  <c:v>37.669120000000021</c:v>
                </c:pt>
                <c:pt idx="6663">
                  <c:v>35.370940000000019</c:v>
                </c:pt>
                <c:pt idx="6664">
                  <c:v>35.30883</c:v>
                </c:pt>
                <c:pt idx="6665">
                  <c:v>34.513850000000048</c:v>
                </c:pt>
                <c:pt idx="6666">
                  <c:v>35.962950000000035</c:v>
                </c:pt>
                <c:pt idx="6667">
                  <c:v>37.058440000000019</c:v>
                </c:pt>
                <c:pt idx="6668">
                  <c:v>35.57710000000003</c:v>
                </c:pt>
                <c:pt idx="6669">
                  <c:v>35.793900000000008</c:v>
                </c:pt>
                <c:pt idx="6670">
                  <c:v>35.699180000000013</c:v>
                </c:pt>
                <c:pt idx="6671">
                  <c:v>35.95920000000001</c:v>
                </c:pt>
                <c:pt idx="6672">
                  <c:v>36.002370000000042</c:v>
                </c:pt>
                <c:pt idx="6673">
                  <c:v>35.894680000000051</c:v>
                </c:pt>
                <c:pt idx="6674">
                  <c:v>36.337550000000022</c:v>
                </c:pt>
                <c:pt idx="6675">
                  <c:v>36.257100000000037</c:v>
                </c:pt>
                <c:pt idx="6676">
                  <c:v>35.735350000000039</c:v>
                </c:pt>
                <c:pt idx="6677">
                  <c:v>35.315480000000036</c:v>
                </c:pt>
                <c:pt idx="6678">
                  <c:v>35.481300000000033</c:v>
                </c:pt>
                <c:pt idx="6679">
                  <c:v>35.11053000000004</c:v>
                </c:pt>
                <c:pt idx="6680">
                  <c:v>35.376430000000028</c:v>
                </c:pt>
                <c:pt idx="6681">
                  <c:v>36.428980000000024</c:v>
                </c:pt>
                <c:pt idx="6682">
                  <c:v>36.419520000000034</c:v>
                </c:pt>
                <c:pt idx="6683">
                  <c:v>36.207570000000032</c:v>
                </c:pt>
                <c:pt idx="6684">
                  <c:v>33.973400000000026</c:v>
                </c:pt>
                <c:pt idx="6685">
                  <c:v>33.337030000000027</c:v>
                </c:pt>
                <c:pt idx="6686">
                  <c:v>33.387350000000026</c:v>
                </c:pt>
                <c:pt idx="6687">
                  <c:v>33.015920000000051</c:v>
                </c:pt>
                <c:pt idx="6688">
                  <c:v>33.07928000000004</c:v>
                </c:pt>
                <c:pt idx="6689">
                  <c:v>32.842740000000049</c:v>
                </c:pt>
                <c:pt idx="6690">
                  <c:v>32.858180000000004</c:v>
                </c:pt>
                <c:pt idx="6691">
                  <c:v>32.846730000000036</c:v>
                </c:pt>
                <c:pt idx="6692">
                  <c:v>31.708100000000002</c:v>
                </c:pt>
                <c:pt idx="6693">
                  <c:v>32.00630000000001</c:v>
                </c:pt>
                <c:pt idx="6694">
                  <c:v>31.69580000000002</c:v>
                </c:pt>
                <c:pt idx="6695">
                  <c:v>32.261220000000037</c:v>
                </c:pt>
                <c:pt idx="6696">
                  <c:v>32.358879999999999</c:v>
                </c:pt>
                <c:pt idx="6697">
                  <c:v>32.307700000000011</c:v>
                </c:pt>
                <c:pt idx="6698">
                  <c:v>31.664420000000007</c:v>
                </c:pt>
                <c:pt idx="6699">
                  <c:v>31.640370000000019</c:v>
                </c:pt>
                <c:pt idx="6700">
                  <c:v>31.746030000000019</c:v>
                </c:pt>
                <c:pt idx="6701">
                  <c:v>32.192650000000015</c:v>
                </c:pt>
                <c:pt idx="6702">
                  <c:v>32.926420000000007</c:v>
                </c:pt>
                <c:pt idx="6703">
                  <c:v>35.136470000000031</c:v>
                </c:pt>
                <c:pt idx="6704">
                  <c:v>34.94</c:v>
                </c:pt>
                <c:pt idx="6705">
                  <c:v>33.796170000000018</c:v>
                </c:pt>
                <c:pt idx="6706">
                  <c:v>32.927900000000022</c:v>
                </c:pt>
                <c:pt idx="6707">
                  <c:v>32.091200000000015</c:v>
                </c:pt>
                <c:pt idx="6708">
                  <c:v>31.820520000000045</c:v>
                </c:pt>
                <c:pt idx="6709">
                  <c:v>33.204200000000014</c:v>
                </c:pt>
                <c:pt idx="6710">
                  <c:v>33.211850000000027</c:v>
                </c:pt>
                <c:pt idx="6711">
                  <c:v>32.77493000000004</c:v>
                </c:pt>
                <c:pt idx="6712">
                  <c:v>31.687200000000018</c:v>
                </c:pt>
                <c:pt idx="6713">
                  <c:v>32.874170000000049</c:v>
                </c:pt>
                <c:pt idx="6714">
                  <c:v>32.536519999999996</c:v>
                </c:pt>
                <c:pt idx="6715">
                  <c:v>32.678250000000048</c:v>
                </c:pt>
                <c:pt idx="6716">
                  <c:v>32.917349999999999</c:v>
                </c:pt>
                <c:pt idx="6717">
                  <c:v>32.34286000000003</c:v>
                </c:pt>
                <c:pt idx="6718">
                  <c:v>32.518880000000024</c:v>
                </c:pt>
                <c:pt idx="6719">
                  <c:v>32.649530000000027</c:v>
                </c:pt>
                <c:pt idx="6720">
                  <c:v>32.486720000000048</c:v>
                </c:pt>
                <c:pt idx="6721">
                  <c:v>33.008720000000039</c:v>
                </c:pt>
                <c:pt idx="6722">
                  <c:v>33.684380000000033</c:v>
                </c:pt>
                <c:pt idx="6723">
                  <c:v>33.407530000000008</c:v>
                </c:pt>
                <c:pt idx="6724">
                  <c:v>33.522940000000006</c:v>
                </c:pt>
                <c:pt idx="6725">
                  <c:v>33.216180000000008</c:v>
                </c:pt>
                <c:pt idx="6726">
                  <c:v>33.722770000000025</c:v>
                </c:pt>
                <c:pt idx="6727">
                  <c:v>33.77720000000005</c:v>
                </c:pt>
                <c:pt idx="6728">
                  <c:v>34.064700000000016</c:v>
                </c:pt>
                <c:pt idx="6729">
                  <c:v>35.935400000000016</c:v>
                </c:pt>
                <c:pt idx="6730">
                  <c:v>34.256600000000049</c:v>
                </c:pt>
                <c:pt idx="6731">
                  <c:v>33.300200000000018</c:v>
                </c:pt>
                <c:pt idx="6732">
                  <c:v>33.437980000000039</c:v>
                </c:pt>
                <c:pt idx="6733">
                  <c:v>32.734280000000012</c:v>
                </c:pt>
                <c:pt idx="6734">
                  <c:v>32.759700000000009</c:v>
                </c:pt>
                <c:pt idx="6735">
                  <c:v>31.391900000000021</c:v>
                </c:pt>
                <c:pt idx="6736">
                  <c:v>31.677120000000002</c:v>
                </c:pt>
                <c:pt idx="6737">
                  <c:v>30.280600000000049</c:v>
                </c:pt>
                <c:pt idx="6738">
                  <c:v>31.329100000000039</c:v>
                </c:pt>
                <c:pt idx="6739">
                  <c:v>31.056630000000041</c:v>
                </c:pt>
                <c:pt idx="6740">
                  <c:v>31.064940000000036</c:v>
                </c:pt>
                <c:pt idx="6741">
                  <c:v>31.005640000000028</c:v>
                </c:pt>
                <c:pt idx="6742">
                  <c:v>31.139300000000048</c:v>
                </c:pt>
                <c:pt idx="6743">
                  <c:v>31.074950000000001</c:v>
                </c:pt>
                <c:pt idx="6744">
                  <c:v>31.301700000000039</c:v>
                </c:pt>
                <c:pt idx="6745">
                  <c:v>31.253630000000044</c:v>
                </c:pt>
                <c:pt idx="6746">
                  <c:v>31.234340000000032</c:v>
                </c:pt>
                <c:pt idx="6747">
                  <c:v>31.306100000000015</c:v>
                </c:pt>
                <c:pt idx="6748">
                  <c:v>31.166250000000048</c:v>
                </c:pt>
                <c:pt idx="6749">
                  <c:v>31.033200000000022</c:v>
                </c:pt>
                <c:pt idx="6750">
                  <c:v>31.152150000000006</c:v>
                </c:pt>
                <c:pt idx="6751">
                  <c:v>31.170530000000042</c:v>
                </c:pt>
                <c:pt idx="6752">
                  <c:v>30.969780000000014</c:v>
                </c:pt>
                <c:pt idx="6753">
                  <c:v>31.486700000000042</c:v>
                </c:pt>
                <c:pt idx="6754">
                  <c:v>31.808500000000038</c:v>
                </c:pt>
                <c:pt idx="6755">
                  <c:v>32.54000000000002</c:v>
                </c:pt>
                <c:pt idx="6756">
                  <c:v>32.612570000000005</c:v>
                </c:pt>
                <c:pt idx="6757">
                  <c:v>32.51687000000004</c:v>
                </c:pt>
                <c:pt idx="6758">
                  <c:v>32.903040000000033</c:v>
                </c:pt>
                <c:pt idx="6759">
                  <c:v>31.761250000000018</c:v>
                </c:pt>
                <c:pt idx="6760">
                  <c:v>32.027919999999995</c:v>
                </c:pt>
                <c:pt idx="6761">
                  <c:v>32.543480000000045</c:v>
                </c:pt>
                <c:pt idx="6762">
                  <c:v>33.451840000000004</c:v>
                </c:pt>
                <c:pt idx="6763">
                  <c:v>32.951620000000048</c:v>
                </c:pt>
                <c:pt idx="6764">
                  <c:v>33.142899999999997</c:v>
                </c:pt>
                <c:pt idx="6765">
                  <c:v>33.399159999999995</c:v>
                </c:pt>
                <c:pt idx="6766">
                  <c:v>33.443140000000028</c:v>
                </c:pt>
                <c:pt idx="6767">
                  <c:v>34.958860000000016</c:v>
                </c:pt>
                <c:pt idx="6768">
                  <c:v>35.140680000000032</c:v>
                </c:pt>
                <c:pt idx="6769">
                  <c:v>35.285270000000025</c:v>
                </c:pt>
                <c:pt idx="6770">
                  <c:v>34.849800000000016</c:v>
                </c:pt>
                <c:pt idx="6771">
                  <c:v>35.356620000000021</c:v>
                </c:pt>
                <c:pt idx="6772">
                  <c:v>33.790950000000009</c:v>
                </c:pt>
                <c:pt idx="6773">
                  <c:v>34.402670000000001</c:v>
                </c:pt>
                <c:pt idx="6774">
                  <c:v>34.935170000000028</c:v>
                </c:pt>
                <c:pt idx="6775">
                  <c:v>35.851860000000045</c:v>
                </c:pt>
                <c:pt idx="6776">
                  <c:v>37.898680000000013</c:v>
                </c:pt>
                <c:pt idx="6777">
                  <c:v>36.66130000000004</c:v>
                </c:pt>
                <c:pt idx="6778">
                  <c:v>36.55030000000005</c:v>
                </c:pt>
                <c:pt idx="6779">
                  <c:v>37.488699999999994</c:v>
                </c:pt>
                <c:pt idx="6780">
                  <c:v>35.774800000000027</c:v>
                </c:pt>
                <c:pt idx="6781">
                  <c:v>35.633600000000001</c:v>
                </c:pt>
                <c:pt idx="6782">
                  <c:v>35.485900000000015</c:v>
                </c:pt>
                <c:pt idx="6783">
                  <c:v>35.131500000000017</c:v>
                </c:pt>
                <c:pt idx="6784">
                  <c:v>34.878720000000044</c:v>
                </c:pt>
                <c:pt idx="6785">
                  <c:v>33.768979999999999</c:v>
                </c:pt>
                <c:pt idx="6786">
                  <c:v>34.375200000000007</c:v>
                </c:pt>
                <c:pt idx="6787">
                  <c:v>33.238120000000038</c:v>
                </c:pt>
                <c:pt idx="6788">
                  <c:v>34.388500000000022</c:v>
                </c:pt>
                <c:pt idx="6789">
                  <c:v>33.503630000000044</c:v>
                </c:pt>
                <c:pt idx="6790">
                  <c:v>33.218070000000012</c:v>
                </c:pt>
                <c:pt idx="6791">
                  <c:v>33.778380000000027</c:v>
                </c:pt>
                <c:pt idx="6792">
                  <c:v>33.443230000000028</c:v>
                </c:pt>
                <c:pt idx="6793">
                  <c:v>33.360830000000021</c:v>
                </c:pt>
                <c:pt idx="6794">
                  <c:v>33.35214000000002</c:v>
                </c:pt>
                <c:pt idx="6795">
                  <c:v>33.483760000000018</c:v>
                </c:pt>
                <c:pt idx="6796">
                  <c:v>33.479800000000012</c:v>
                </c:pt>
                <c:pt idx="6797">
                  <c:v>32.947870000000023</c:v>
                </c:pt>
                <c:pt idx="6798">
                  <c:v>31.792470000000037</c:v>
                </c:pt>
                <c:pt idx="6799">
                  <c:v>32.966730000000041</c:v>
                </c:pt>
                <c:pt idx="6800">
                  <c:v>33.269680000000051</c:v>
                </c:pt>
                <c:pt idx="6801">
                  <c:v>33.286900000000003</c:v>
                </c:pt>
                <c:pt idx="6802">
                  <c:v>32.839780000000019</c:v>
                </c:pt>
                <c:pt idx="6803">
                  <c:v>33.256600000000049</c:v>
                </c:pt>
                <c:pt idx="6804">
                  <c:v>33.481650000000002</c:v>
                </c:pt>
                <c:pt idx="6805">
                  <c:v>33.187220000000025</c:v>
                </c:pt>
                <c:pt idx="6806">
                  <c:v>32.051140000000032</c:v>
                </c:pt>
                <c:pt idx="6807">
                  <c:v>31.273680000000013</c:v>
                </c:pt>
                <c:pt idx="6808">
                  <c:v>31.277300000000025</c:v>
                </c:pt>
                <c:pt idx="6809">
                  <c:v>29.160580000000039</c:v>
                </c:pt>
                <c:pt idx="6810">
                  <c:v>30.527000000000044</c:v>
                </c:pt>
                <c:pt idx="6811">
                  <c:v>30.373130000000003</c:v>
                </c:pt>
                <c:pt idx="6812">
                  <c:v>30.410120000000006</c:v>
                </c:pt>
                <c:pt idx="6813">
                  <c:v>30.483600000000024</c:v>
                </c:pt>
                <c:pt idx="6814">
                  <c:v>30.615750000000048</c:v>
                </c:pt>
                <c:pt idx="6815">
                  <c:v>30.687950000000001</c:v>
                </c:pt>
                <c:pt idx="6816">
                  <c:v>30.78630000000004</c:v>
                </c:pt>
                <c:pt idx="6817">
                  <c:v>30.942160000000001</c:v>
                </c:pt>
                <c:pt idx="6818">
                  <c:v>30.936360000000036</c:v>
                </c:pt>
                <c:pt idx="6819">
                  <c:v>30.998440000000016</c:v>
                </c:pt>
                <c:pt idx="6820">
                  <c:v>31.030850000000044</c:v>
                </c:pt>
                <c:pt idx="6821">
                  <c:v>30.577480000000037</c:v>
                </c:pt>
                <c:pt idx="6822">
                  <c:v>31.080680000000029</c:v>
                </c:pt>
                <c:pt idx="6823">
                  <c:v>30.405079999999998</c:v>
                </c:pt>
                <c:pt idx="6824">
                  <c:v>30.823080000000004</c:v>
                </c:pt>
                <c:pt idx="6825">
                  <c:v>32.112630000000024</c:v>
                </c:pt>
                <c:pt idx="6826">
                  <c:v>31.789500000000032</c:v>
                </c:pt>
                <c:pt idx="6827">
                  <c:v>34.368550000000027</c:v>
                </c:pt>
                <c:pt idx="6828">
                  <c:v>32.75690000000003</c:v>
                </c:pt>
                <c:pt idx="6829">
                  <c:v>31.430570000000046</c:v>
                </c:pt>
                <c:pt idx="6830">
                  <c:v>31.962730000000022</c:v>
                </c:pt>
                <c:pt idx="6831">
                  <c:v>31.852080000000001</c:v>
                </c:pt>
                <c:pt idx="6832">
                  <c:v>31.948270000000036</c:v>
                </c:pt>
                <c:pt idx="6833">
                  <c:v>30.59008</c:v>
                </c:pt>
                <c:pt idx="6834">
                  <c:v>32.448270000000036</c:v>
                </c:pt>
                <c:pt idx="6835">
                  <c:v>32.525200000000041</c:v>
                </c:pt>
                <c:pt idx="6836">
                  <c:v>32.567160000000001</c:v>
                </c:pt>
                <c:pt idx="6837">
                  <c:v>32.719780000000014</c:v>
                </c:pt>
                <c:pt idx="6838">
                  <c:v>32.741420000000005</c:v>
                </c:pt>
                <c:pt idx="6839">
                  <c:v>32.98248000000001</c:v>
                </c:pt>
                <c:pt idx="6840">
                  <c:v>33.380060000000014</c:v>
                </c:pt>
                <c:pt idx="6841">
                  <c:v>34.03893000000005</c:v>
                </c:pt>
                <c:pt idx="6842">
                  <c:v>34.150500000000022</c:v>
                </c:pt>
                <c:pt idx="6843">
                  <c:v>34.892700000000048</c:v>
                </c:pt>
                <c:pt idx="6844">
                  <c:v>34.668270000000007</c:v>
                </c:pt>
                <c:pt idx="6845">
                  <c:v>34.85766000000001</c:v>
                </c:pt>
                <c:pt idx="6846">
                  <c:v>35.014830000000018</c:v>
                </c:pt>
                <c:pt idx="6847">
                  <c:v>35.773900000000026</c:v>
                </c:pt>
                <c:pt idx="6848">
                  <c:v>36.39178000000004</c:v>
                </c:pt>
                <c:pt idx="6849">
                  <c:v>38.528700000000015</c:v>
                </c:pt>
                <c:pt idx="6850">
                  <c:v>36.765070000000037</c:v>
                </c:pt>
                <c:pt idx="6851">
                  <c:v>37.467300000000023</c:v>
                </c:pt>
                <c:pt idx="6852">
                  <c:v>38.414150000000006</c:v>
                </c:pt>
                <c:pt idx="6853">
                  <c:v>36.759400000000028</c:v>
                </c:pt>
                <c:pt idx="6854">
                  <c:v>37.025400000000047</c:v>
                </c:pt>
                <c:pt idx="6855">
                  <c:v>34.273600000000044</c:v>
                </c:pt>
                <c:pt idx="6856">
                  <c:v>35.869230000000016</c:v>
                </c:pt>
                <c:pt idx="6857">
                  <c:v>35.75472000000002</c:v>
                </c:pt>
                <c:pt idx="6858">
                  <c:v>37.575460000000021</c:v>
                </c:pt>
                <c:pt idx="6859">
                  <c:v>37.86790000000002</c:v>
                </c:pt>
                <c:pt idx="6860">
                  <c:v>36.510199999999998</c:v>
                </c:pt>
                <c:pt idx="6861">
                  <c:v>36.963250000000016</c:v>
                </c:pt>
                <c:pt idx="6862">
                  <c:v>37.129140000000007</c:v>
                </c:pt>
                <c:pt idx="6863">
                  <c:v>37.522360000000049</c:v>
                </c:pt>
                <c:pt idx="6864">
                  <c:v>37.874099999999999</c:v>
                </c:pt>
                <c:pt idx="6865">
                  <c:v>38.656120000000044</c:v>
                </c:pt>
                <c:pt idx="6866">
                  <c:v>38.98687000000001</c:v>
                </c:pt>
                <c:pt idx="6867">
                  <c:v>38.96768000000003</c:v>
                </c:pt>
                <c:pt idx="6868">
                  <c:v>37.717250000000035</c:v>
                </c:pt>
                <c:pt idx="6869">
                  <c:v>37.291770000000042</c:v>
                </c:pt>
                <c:pt idx="6870">
                  <c:v>38.436000000000035</c:v>
                </c:pt>
                <c:pt idx="6871">
                  <c:v>39.467600000000004</c:v>
                </c:pt>
                <c:pt idx="6872">
                  <c:v>42.690240000000017</c:v>
                </c:pt>
                <c:pt idx="6873">
                  <c:v>40.900720000000035</c:v>
                </c:pt>
                <c:pt idx="6874">
                  <c:v>41.071700000000021</c:v>
                </c:pt>
                <c:pt idx="6875">
                  <c:v>40.678860000000043</c:v>
                </c:pt>
                <c:pt idx="6876">
                  <c:v>40.672200000000032</c:v>
                </c:pt>
                <c:pt idx="6877">
                  <c:v>39.024960000000021</c:v>
                </c:pt>
                <c:pt idx="6878">
                  <c:v>39.24944000000005</c:v>
                </c:pt>
                <c:pt idx="6879">
                  <c:v>36.838999999999999</c:v>
                </c:pt>
                <c:pt idx="6880">
                  <c:v>39.144860000000051</c:v>
                </c:pt>
                <c:pt idx="6881">
                  <c:v>37.456380000000024</c:v>
                </c:pt>
                <c:pt idx="6882">
                  <c:v>38.704769999999996</c:v>
                </c:pt>
                <c:pt idx="6883">
                  <c:v>39.321950000000015</c:v>
                </c:pt>
                <c:pt idx="6884">
                  <c:v>39.257780000000025</c:v>
                </c:pt>
                <c:pt idx="6885">
                  <c:v>39.131130000000041</c:v>
                </c:pt>
                <c:pt idx="6886">
                  <c:v>38.153300000000002</c:v>
                </c:pt>
                <c:pt idx="6887">
                  <c:v>37.460050000000024</c:v>
                </c:pt>
                <c:pt idx="6888">
                  <c:v>38.069800000000043</c:v>
                </c:pt>
                <c:pt idx="6889">
                  <c:v>37.702449999999999</c:v>
                </c:pt>
                <c:pt idx="6890">
                  <c:v>36.621579999999994</c:v>
                </c:pt>
                <c:pt idx="6891">
                  <c:v>38.586760000000027</c:v>
                </c:pt>
                <c:pt idx="6892">
                  <c:v>37.783600000000035</c:v>
                </c:pt>
                <c:pt idx="6893">
                  <c:v>34.814840000000004</c:v>
                </c:pt>
                <c:pt idx="6894">
                  <c:v>39.014280000000042</c:v>
                </c:pt>
                <c:pt idx="6895">
                  <c:v>38.664300000000026</c:v>
                </c:pt>
                <c:pt idx="6896">
                  <c:v>38.504800000000046</c:v>
                </c:pt>
                <c:pt idx="6897">
                  <c:v>37.950220000000002</c:v>
                </c:pt>
                <c:pt idx="6898">
                  <c:v>37.101560000000006</c:v>
                </c:pt>
                <c:pt idx="6899">
                  <c:v>38.02615000000003</c:v>
                </c:pt>
                <c:pt idx="6900">
                  <c:v>38.322140000000047</c:v>
                </c:pt>
                <c:pt idx="6901">
                  <c:v>37.768730000000005</c:v>
                </c:pt>
                <c:pt idx="6902">
                  <c:v>37.402000000000044</c:v>
                </c:pt>
                <c:pt idx="6903">
                  <c:v>34.097500000000025</c:v>
                </c:pt>
                <c:pt idx="6904">
                  <c:v>36.431570000000022</c:v>
                </c:pt>
                <c:pt idx="6905">
                  <c:v>34.458520000000021</c:v>
                </c:pt>
                <c:pt idx="6906">
                  <c:v>36.616630000000043</c:v>
                </c:pt>
                <c:pt idx="6907">
                  <c:v>34.986840000000029</c:v>
                </c:pt>
                <c:pt idx="6908">
                  <c:v>34.843800000000044</c:v>
                </c:pt>
                <c:pt idx="6909">
                  <c:v>35.321830000000034</c:v>
                </c:pt>
                <c:pt idx="6910">
                  <c:v>34.662620000000004</c:v>
                </c:pt>
                <c:pt idx="6911">
                  <c:v>34.957600000000014</c:v>
                </c:pt>
                <c:pt idx="6912">
                  <c:v>34.761680000000013</c:v>
                </c:pt>
                <c:pt idx="6913">
                  <c:v>34.282980000000009</c:v>
                </c:pt>
                <c:pt idx="6914">
                  <c:v>34.183860000000038</c:v>
                </c:pt>
                <c:pt idx="6915">
                  <c:v>33.445899999999995</c:v>
                </c:pt>
                <c:pt idx="6916">
                  <c:v>33.607600000000048</c:v>
                </c:pt>
                <c:pt idx="6917">
                  <c:v>33.360830000000021</c:v>
                </c:pt>
                <c:pt idx="6918">
                  <c:v>33.153400000000033</c:v>
                </c:pt>
                <c:pt idx="6919">
                  <c:v>32.979030000000023</c:v>
                </c:pt>
                <c:pt idx="6920">
                  <c:v>32.832150000000013</c:v>
                </c:pt>
                <c:pt idx="6921">
                  <c:v>32.777500000000032</c:v>
                </c:pt>
                <c:pt idx="6922">
                  <c:v>32.486720000000048</c:v>
                </c:pt>
                <c:pt idx="6923">
                  <c:v>32.157000000000039</c:v>
                </c:pt>
                <c:pt idx="6924">
                  <c:v>31.783400000000029</c:v>
                </c:pt>
                <c:pt idx="6925">
                  <c:v>31.528220000000033</c:v>
                </c:pt>
                <c:pt idx="6926">
                  <c:v>31.398680000000013</c:v>
                </c:pt>
                <c:pt idx="6927">
                  <c:v>30.314320000000009</c:v>
                </c:pt>
                <c:pt idx="6928">
                  <c:v>30.691300000000012</c:v>
                </c:pt>
                <c:pt idx="6929">
                  <c:v>30.822200000000009</c:v>
                </c:pt>
                <c:pt idx="6930">
                  <c:v>30.850030000000004</c:v>
                </c:pt>
                <c:pt idx="6931">
                  <c:v>31.046000000000049</c:v>
                </c:pt>
                <c:pt idx="6932">
                  <c:v>30.259640000000047</c:v>
                </c:pt>
                <c:pt idx="6933">
                  <c:v>30.515650000000051</c:v>
                </c:pt>
                <c:pt idx="6934">
                  <c:v>30.261470000000031</c:v>
                </c:pt>
                <c:pt idx="6935">
                  <c:v>30.382040000000018</c:v>
                </c:pt>
                <c:pt idx="6936">
                  <c:v>29.696799999999996</c:v>
                </c:pt>
                <c:pt idx="6937">
                  <c:v>30.075040000000001</c:v>
                </c:pt>
                <c:pt idx="6938">
                  <c:v>30.345240000000047</c:v>
                </c:pt>
                <c:pt idx="6939">
                  <c:v>30.495870000000025</c:v>
                </c:pt>
                <c:pt idx="6940">
                  <c:v>30.559300000000007</c:v>
                </c:pt>
                <c:pt idx="6941">
                  <c:v>30.560200000000009</c:v>
                </c:pt>
                <c:pt idx="6942">
                  <c:v>30.716330000000028</c:v>
                </c:pt>
                <c:pt idx="6943">
                  <c:v>30.861019999999996</c:v>
                </c:pt>
                <c:pt idx="6944">
                  <c:v>31.137660000000039</c:v>
                </c:pt>
                <c:pt idx="6945">
                  <c:v>32.227620000000002</c:v>
                </c:pt>
                <c:pt idx="6946">
                  <c:v>31.646500000000003</c:v>
                </c:pt>
                <c:pt idx="6947">
                  <c:v>32.690200000000004</c:v>
                </c:pt>
                <c:pt idx="6948">
                  <c:v>33.042930000000013</c:v>
                </c:pt>
                <c:pt idx="6949">
                  <c:v>32.612099999999998</c:v>
                </c:pt>
                <c:pt idx="6950">
                  <c:v>32.366750000000025</c:v>
                </c:pt>
                <c:pt idx="6951">
                  <c:v>29.77615000000003</c:v>
                </c:pt>
                <c:pt idx="6952">
                  <c:v>32.709920000000011</c:v>
                </c:pt>
                <c:pt idx="6953">
                  <c:v>30.74430000000001</c:v>
                </c:pt>
                <c:pt idx="6954">
                  <c:v>33.952330000000018</c:v>
                </c:pt>
                <c:pt idx="6955">
                  <c:v>32.872600000000034</c:v>
                </c:pt>
                <c:pt idx="6956">
                  <c:v>32.758170000000007</c:v>
                </c:pt>
                <c:pt idx="6957">
                  <c:v>33.263670000000047</c:v>
                </c:pt>
                <c:pt idx="6958">
                  <c:v>33.53597000000002</c:v>
                </c:pt>
                <c:pt idx="6959">
                  <c:v>33.931600000000003</c:v>
                </c:pt>
                <c:pt idx="6960">
                  <c:v>32.805100000000039</c:v>
                </c:pt>
                <c:pt idx="6961">
                  <c:v>34.59680000000003</c:v>
                </c:pt>
                <c:pt idx="6962">
                  <c:v>33.201840000000004</c:v>
                </c:pt>
                <c:pt idx="6963">
                  <c:v>33.505120000000034</c:v>
                </c:pt>
                <c:pt idx="6964">
                  <c:v>33.881280000000004</c:v>
                </c:pt>
                <c:pt idx="6965">
                  <c:v>34.122460000000046</c:v>
                </c:pt>
                <c:pt idx="6966">
                  <c:v>34.502499999999998</c:v>
                </c:pt>
                <c:pt idx="6967">
                  <c:v>34.548580000000015</c:v>
                </c:pt>
                <c:pt idx="6968">
                  <c:v>35.957899999999995</c:v>
                </c:pt>
                <c:pt idx="6969">
                  <c:v>36.950770000000034</c:v>
                </c:pt>
                <c:pt idx="6970">
                  <c:v>37.806360000000041</c:v>
                </c:pt>
                <c:pt idx="6971">
                  <c:v>35.289360000000045</c:v>
                </c:pt>
                <c:pt idx="6972">
                  <c:v>36.294669999999996</c:v>
                </c:pt>
                <c:pt idx="6973">
                  <c:v>34.545830000000024</c:v>
                </c:pt>
                <c:pt idx="6974">
                  <c:v>35.323700000000031</c:v>
                </c:pt>
                <c:pt idx="6975">
                  <c:v>33.344570000000033</c:v>
                </c:pt>
                <c:pt idx="6976">
                  <c:v>33.282770000000028</c:v>
                </c:pt>
                <c:pt idx="6977">
                  <c:v>35.261320000000012</c:v>
                </c:pt>
                <c:pt idx="6978">
                  <c:v>36.464750000000038</c:v>
                </c:pt>
                <c:pt idx="6979">
                  <c:v>35.293420000000026</c:v>
                </c:pt>
                <c:pt idx="6980">
                  <c:v>35.856040000000007</c:v>
                </c:pt>
                <c:pt idx="6981">
                  <c:v>36.206450000000018</c:v>
                </c:pt>
                <c:pt idx="6982">
                  <c:v>35.58035000000001</c:v>
                </c:pt>
                <c:pt idx="6983">
                  <c:v>36.245020000000011</c:v>
                </c:pt>
                <c:pt idx="6984">
                  <c:v>36.621849999999995</c:v>
                </c:pt>
                <c:pt idx="6985">
                  <c:v>36.927180000000021</c:v>
                </c:pt>
                <c:pt idx="6986">
                  <c:v>37.122770000000003</c:v>
                </c:pt>
                <c:pt idx="6987">
                  <c:v>37.330650000000048</c:v>
                </c:pt>
                <c:pt idx="6988">
                  <c:v>36.618370000000027</c:v>
                </c:pt>
                <c:pt idx="6989">
                  <c:v>37.389250000000004</c:v>
                </c:pt>
                <c:pt idx="6990">
                  <c:v>36.86710000000005</c:v>
                </c:pt>
                <c:pt idx="6991">
                  <c:v>38.151540000000011</c:v>
                </c:pt>
                <c:pt idx="6992">
                  <c:v>38.836000000000013</c:v>
                </c:pt>
                <c:pt idx="6993">
                  <c:v>45.23580000000004</c:v>
                </c:pt>
                <c:pt idx="6994">
                  <c:v>39.241600000000005</c:v>
                </c:pt>
                <c:pt idx="6995">
                  <c:v>39.730460000000051</c:v>
                </c:pt>
                <c:pt idx="6996">
                  <c:v>37.1096</c:v>
                </c:pt>
                <c:pt idx="6997">
                  <c:v>36.957030000000032</c:v>
                </c:pt>
                <c:pt idx="6998">
                  <c:v>36.964960000000019</c:v>
                </c:pt>
                <c:pt idx="6999">
                  <c:v>34.336450000000013</c:v>
                </c:pt>
                <c:pt idx="7000">
                  <c:v>35.418330000000026</c:v>
                </c:pt>
                <c:pt idx="7001">
                  <c:v>35.068320000000028</c:v>
                </c:pt>
                <c:pt idx="7002">
                  <c:v>37.611260000000016</c:v>
                </c:pt>
                <c:pt idx="7003">
                  <c:v>37.532200000000046</c:v>
                </c:pt>
                <c:pt idx="7004">
                  <c:v>35.465329999999994</c:v>
                </c:pt>
                <c:pt idx="7005">
                  <c:v>36.250120000000038</c:v>
                </c:pt>
                <c:pt idx="7006">
                  <c:v>36.059230000000014</c:v>
                </c:pt>
                <c:pt idx="7007">
                  <c:v>36.618040000000008</c:v>
                </c:pt>
                <c:pt idx="7008">
                  <c:v>36.679930000000013</c:v>
                </c:pt>
                <c:pt idx="7009">
                  <c:v>37.326400000000035</c:v>
                </c:pt>
                <c:pt idx="7010">
                  <c:v>37.422540000000026</c:v>
                </c:pt>
                <c:pt idx="7011">
                  <c:v>37.356899999999996</c:v>
                </c:pt>
                <c:pt idx="7012">
                  <c:v>37.317470000000014</c:v>
                </c:pt>
                <c:pt idx="7013">
                  <c:v>37.267420000000016</c:v>
                </c:pt>
                <c:pt idx="7014">
                  <c:v>37.666500000000042</c:v>
                </c:pt>
                <c:pt idx="7015">
                  <c:v>37.80355000000003</c:v>
                </c:pt>
                <c:pt idx="7016">
                  <c:v>38.261160000000018</c:v>
                </c:pt>
                <c:pt idx="7017">
                  <c:v>38.623860000000036</c:v>
                </c:pt>
                <c:pt idx="7018">
                  <c:v>39.872400000000027</c:v>
                </c:pt>
                <c:pt idx="7019">
                  <c:v>39.722340000000031</c:v>
                </c:pt>
                <c:pt idx="7020">
                  <c:v>38.752859999999998</c:v>
                </c:pt>
                <c:pt idx="7021">
                  <c:v>36.562900000000013</c:v>
                </c:pt>
                <c:pt idx="7022">
                  <c:v>36.451400000000035</c:v>
                </c:pt>
                <c:pt idx="7023">
                  <c:v>35.71392000000003</c:v>
                </c:pt>
                <c:pt idx="7024">
                  <c:v>34.798600000000022</c:v>
                </c:pt>
                <c:pt idx="7025">
                  <c:v>34.375</c:v>
                </c:pt>
                <c:pt idx="7026">
                  <c:v>37.873000000000047</c:v>
                </c:pt>
                <c:pt idx="7027">
                  <c:v>37.5505</c:v>
                </c:pt>
                <c:pt idx="7028">
                  <c:v>35.428120000000035</c:v>
                </c:pt>
                <c:pt idx="7029">
                  <c:v>36.410400000000038</c:v>
                </c:pt>
                <c:pt idx="7030">
                  <c:v>36.228020000000015</c:v>
                </c:pt>
                <c:pt idx="7031">
                  <c:v>36.15273000000002</c:v>
                </c:pt>
                <c:pt idx="7032">
                  <c:v>36.746640000000014</c:v>
                </c:pt>
                <c:pt idx="7033">
                  <c:v>36.99096000000003</c:v>
                </c:pt>
                <c:pt idx="7034">
                  <c:v>36.980130000000031</c:v>
                </c:pt>
                <c:pt idx="7035">
                  <c:v>37.228600000000029</c:v>
                </c:pt>
                <c:pt idx="7036">
                  <c:v>36.976860000000045</c:v>
                </c:pt>
                <c:pt idx="7037">
                  <c:v>37.235830000000021</c:v>
                </c:pt>
                <c:pt idx="7038">
                  <c:v>37.238240000000019</c:v>
                </c:pt>
                <c:pt idx="7039">
                  <c:v>37.648600000000044</c:v>
                </c:pt>
                <c:pt idx="7040">
                  <c:v>38.094570000000033</c:v>
                </c:pt>
                <c:pt idx="7041">
                  <c:v>39.115100000000041</c:v>
                </c:pt>
                <c:pt idx="7042">
                  <c:v>37.392700000000048</c:v>
                </c:pt>
                <c:pt idx="7043">
                  <c:v>38.109670000000051</c:v>
                </c:pt>
                <c:pt idx="7044">
                  <c:v>37.761130000000037</c:v>
                </c:pt>
                <c:pt idx="7045">
                  <c:v>37.898099999999999</c:v>
                </c:pt>
                <c:pt idx="7046">
                  <c:v>38.11868000000004</c:v>
                </c:pt>
                <c:pt idx="7047">
                  <c:v>34.744529999999997</c:v>
                </c:pt>
                <c:pt idx="7048">
                  <c:v>36.201170000000047</c:v>
                </c:pt>
                <c:pt idx="7049">
                  <c:v>36.394920000000013</c:v>
                </c:pt>
                <c:pt idx="7050">
                  <c:v>38.89276000000001</c:v>
                </c:pt>
                <c:pt idx="7051">
                  <c:v>38.338200000000029</c:v>
                </c:pt>
                <c:pt idx="7052">
                  <c:v>36.854520000000036</c:v>
                </c:pt>
                <c:pt idx="7053">
                  <c:v>37.221830000000011</c:v>
                </c:pt>
                <c:pt idx="7054">
                  <c:v>37.431420000000003</c:v>
                </c:pt>
                <c:pt idx="7055">
                  <c:v>37.919730000000015</c:v>
                </c:pt>
                <c:pt idx="7056">
                  <c:v>37.83044000000001</c:v>
                </c:pt>
                <c:pt idx="7057">
                  <c:v>38.477900000000034</c:v>
                </c:pt>
                <c:pt idx="7058">
                  <c:v>38.378530000000012</c:v>
                </c:pt>
                <c:pt idx="7059">
                  <c:v>38.284050000000036</c:v>
                </c:pt>
                <c:pt idx="7060">
                  <c:v>39.069850000000031</c:v>
                </c:pt>
                <c:pt idx="7061">
                  <c:v>38.555080000000032</c:v>
                </c:pt>
                <c:pt idx="7062">
                  <c:v>39.214650000000006</c:v>
                </c:pt>
                <c:pt idx="7063">
                  <c:v>40.153700000000015</c:v>
                </c:pt>
                <c:pt idx="7064">
                  <c:v>42.786580000000015</c:v>
                </c:pt>
                <c:pt idx="7065">
                  <c:v>41.511250000000018</c:v>
                </c:pt>
                <c:pt idx="7066">
                  <c:v>40.545470000000023</c:v>
                </c:pt>
                <c:pt idx="7067">
                  <c:v>40.221030000000042</c:v>
                </c:pt>
                <c:pt idx="7068">
                  <c:v>40.109550000000013</c:v>
                </c:pt>
                <c:pt idx="7069">
                  <c:v>40.079830000000015</c:v>
                </c:pt>
                <c:pt idx="7070">
                  <c:v>40.690030000000036</c:v>
                </c:pt>
                <c:pt idx="7071">
                  <c:v>36.539270000000045</c:v>
                </c:pt>
                <c:pt idx="7072">
                  <c:v>38.331720000000018</c:v>
                </c:pt>
                <c:pt idx="7073">
                  <c:v>38.122250000000008</c:v>
                </c:pt>
                <c:pt idx="7074">
                  <c:v>40.941200000000038</c:v>
                </c:pt>
                <c:pt idx="7075">
                  <c:v>41.010160000000042</c:v>
                </c:pt>
                <c:pt idx="7076">
                  <c:v>39.773400000000038</c:v>
                </c:pt>
                <c:pt idx="7077">
                  <c:v>40.077359999999999</c:v>
                </c:pt>
                <c:pt idx="7078">
                  <c:v>40.184500000000014</c:v>
                </c:pt>
                <c:pt idx="7079">
                  <c:v>39.902000000000044</c:v>
                </c:pt>
                <c:pt idx="7080">
                  <c:v>39.967579999999998</c:v>
                </c:pt>
                <c:pt idx="7081">
                  <c:v>39.839070000000049</c:v>
                </c:pt>
                <c:pt idx="7082">
                  <c:v>38.348050000000001</c:v>
                </c:pt>
                <c:pt idx="7083">
                  <c:v>37.802480000000003</c:v>
                </c:pt>
                <c:pt idx="7084">
                  <c:v>38.56564000000003</c:v>
                </c:pt>
                <c:pt idx="7085">
                  <c:v>38.757600000000025</c:v>
                </c:pt>
                <c:pt idx="7086">
                  <c:v>38.879140000000007</c:v>
                </c:pt>
                <c:pt idx="7087">
                  <c:v>39.112729999999999</c:v>
                </c:pt>
                <c:pt idx="7088">
                  <c:v>39.435270000000003</c:v>
                </c:pt>
                <c:pt idx="7089">
                  <c:v>39.051870000000008</c:v>
                </c:pt>
                <c:pt idx="7090">
                  <c:v>39.22732000000002</c:v>
                </c:pt>
                <c:pt idx="7091">
                  <c:v>38.961600000000033</c:v>
                </c:pt>
                <c:pt idx="7092">
                  <c:v>39.125100000000032</c:v>
                </c:pt>
                <c:pt idx="7093">
                  <c:v>39.58077000000003</c:v>
                </c:pt>
                <c:pt idx="7094">
                  <c:v>39.501030000000014</c:v>
                </c:pt>
                <c:pt idx="7095">
                  <c:v>37.419100000000014</c:v>
                </c:pt>
                <c:pt idx="7096">
                  <c:v>37.618899999999996</c:v>
                </c:pt>
                <c:pt idx="7097">
                  <c:v>38.260520000000042</c:v>
                </c:pt>
                <c:pt idx="7098">
                  <c:v>38.752250000000004</c:v>
                </c:pt>
                <c:pt idx="7099">
                  <c:v>38.638599999999997</c:v>
                </c:pt>
                <c:pt idx="7100">
                  <c:v>38.453150000000051</c:v>
                </c:pt>
                <c:pt idx="7101">
                  <c:v>38.380800000000022</c:v>
                </c:pt>
                <c:pt idx="7102">
                  <c:v>37.771800000000042</c:v>
                </c:pt>
                <c:pt idx="7103">
                  <c:v>37.666470000000004</c:v>
                </c:pt>
                <c:pt idx="7104">
                  <c:v>38.513270000000034</c:v>
                </c:pt>
                <c:pt idx="7105">
                  <c:v>36.836479999999995</c:v>
                </c:pt>
                <c:pt idx="7106">
                  <c:v>37.363150000000019</c:v>
                </c:pt>
                <c:pt idx="7107">
                  <c:v>37.684439999999995</c:v>
                </c:pt>
                <c:pt idx="7108">
                  <c:v>37.912680000000023</c:v>
                </c:pt>
                <c:pt idx="7109">
                  <c:v>38.229460000000017</c:v>
                </c:pt>
                <c:pt idx="7110">
                  <c:v>38.336400000000026</c:v>
                </c:pt>
                <c:pt idx="7111">
                  <c:v>39.40160000000003</c:v>
                </c:pt>
                <c:pt idx="7112">
                  <c:v>37.510550000000023</c:v>
                </c:pt>
                <c:pt idx="7113">
                  <c:v>40.142200000000003</c:v>
                </c:pt>
                <c:pt idx="7114">
                  <c:v>38.61790000000002</c:v>
                </c:pt>
                <c:pt idx="7115">
                  <c:v>38.799160000000029</c:v>
                </c:pt>
                <c:pt idx="7116">
                  <c:v>38.638900000000035</c:v>
                </c:pt>
                <c:pt idx="7117">
                  <c:v>38.675380000000018</c:v>
                </c:pt>
                <c:pt idx="7118">
                  <c:v>38.767269999999996</c:v>
                </c:pt>
                <c:pt idx="7119">
                  <c:v>37.486900000000048</c:v>
                </c:pt>
                <c:pt idx="7120">
                  <c:v>37.477200000000039</c:v>
                </c:pt>
                <c:pt idx="7121">
                  <c:v>38.078700000000026</c:v>
                </c:pt>
                <c:pt idx="7122">
                  <c:v>38.236800000000017</c:v>
                </c:pt>
                <c:pt idx="7123">
                  <c:v>38.382350000000031</c:v>
                </c:pt>
                <c:pt idx="7124">
                  <c:v>38.2971</c:v>
                </c:pt>
                <c:pt idx="7125">
                  <c:v>37.8005</c:v>
                </c:pt>
                <c:pt idx="7126">
                  <c:v>38.167960000000051</c:v>
                </c:pt>
                <c:pt idx="7127">
                  <c:v>37.796660000000031</c:v>
                </c:pt>
                <c:pt idx="7128">
                  <c:v>37.957899999999995</c:v>
                </c:pt>
                <c:pt idx="7129">
                  <c:v>38.200739999999996</c:v>
                </c:pt>
                <c:pt idx="7130">
                  <c:v>38.534840000000031</c:v>
                </c:pt>
                <c:pt idx="7131">
                  <c:v>38.446130000000039</c:v>
                </c:pt>
                <c:pt idx="7132">
                  <c:v>38.440480000000036</c:v>
                </c:pt>
                <c:pt idx="7133">
                  <c:v>38.150570000000016</c:v>
                </c:pt>
                <c:pt idx="7134">
                  <c:v>36.467579999999998</c:v>
                </c:pt>
                <c:pt idx="7135">
                  <c:v>36.542140000000018</c:v>
                </c:pt>
                <c:pt idx="7136">
                  <c:v>36.675530000000037</c:v>
                </c:pt>
                <c:pt idx="7137">
                  <c:v>37.195300000000032</c:v>
                </c:pt>
                <c:pt idx="7138">
                  <c:v>36.689970000000017</c:v>
                </c:pt>
                <c:pt idx="7139">
                  <c:v>38.093500000000006</c:v>
                </c:pt>
                <c:pt idx="7140">
                  <c:v>37.770780000000002</c:v>
                </c:pt>
                <c:pt idx="7141">
                  <c:v>37.920600000000036</c:v>
                </c:pt>
                <c:pt idx="7142">
                  <c:v>38.096429999999998</c:v>
                </c:pt>
                <c:pt idx="7143">
                  <c:v>37.352000000000032</c:v>
                </c:pt>
                <c:pt idx="7144">
                  <c:v>37.672050000000013</c:v>
                </c:pt>
                <c:pt idx="7145">
                  <c:v>37.885000000000048</c:v>
                </c:pt>
                <c:pt idx="7146">
                  <c:v>38.170500000000004</c:v>
                </c:pt>
                <c:pt idx="7147">
                  <c:v>38.129700000000014</c:v>
                </c:pt>
                <c:pt idx="7148">
                  <c:v>37.776760000000024</c:v>
                </c:pt>
                <c:pt idx="7149">
                  <c:v>37.836270000000013</c:v>
                </c:pt>
                <c:pt idx="7150">
                  <c:v>37.451900000000023</c:v>
                </c:pt>
                <c:pt idx="7151">
                  <c:v>37.588200000000029</c:v>
                </c:pt>
                <c:pt idx="7152">
                  <c:v>37.77355</c:v>
                </c:pt>
                <c:pt idx="7153">
                  <c:v>38.29287000000005</c:v>
                </c:pt>
                <c:pt idx="7154">
                  <c:v>38.527800000000013</c:v>
                </c:pt>
                <c:pt idx="7155">
                  <c:v>38.78167000000002</c:v>
                </c:pt>
                <c:pt idx="7156">
                  <c:v>38.84190000000001</c:v>
                </c:pt>
                <c:pt idx="7157">
                  <c:v>37.128000000000043</c:v>
                </c:pt>
                <c:pt idx="7158">
                  <c:v>39.030760000000043</c:v>
                </c:pt>
                <c:pt idx="7159">
                  <c:v>39.183900000000051</c:v>
                </c:pt>
                <c:pt idx="7160">
                  <c:v>39.177880000000016</c:v>
                </c:pt>
                <c:pt idx="7161">
                  <c:v>39.774620000000027</c:v>
                </c:pt>
                <c:pt idx="7162">
                  <c:v>40.45562000000001</c:v>
                </c:pt>
                <c:pt idx="7163">
                  <c:v>41.229579999999999</c:v>
                </c:pt>
                <c:pt idx="7164">
                  <c:v>41.376820000000009</c:v>
                </c:pt>
                <c:pt idx="7165">
                  <c:v>39.858850000000018</c:v>
                </c:pt>
                <c:pt idx="7166">
                  <c:v>39.947080000000028</c:v>
                </c:pt>
                <c:pt idx="7167">
                  <c:v>35.85223000000002</c:v>
                </c:pt>
                <c:pt idx="7168">
                  <c:v>36.82770000000005</c:v>
                </c:pt>
                <c:pt idx="7169">
                  <c:v>37.488550000000032</c:v>
                </c:pt>
                <c:pt idx="7170">
                  <c:v>39.398220000000038</c:v>
                </c:pt>
                <c:pt idx="7171">
                  <c:v>41.154300000000035</c:v>
                </c:pt>
                <c:pt idx="7172">
                  <c:v>39.042439999999999</c:v>
                </c:pt>
                <c:pt idx="7173">
                  <c:v>39.468230000000005</c:v>
                </c:pt>
                <c:pt idx="7174">
                  <c:v>39.657650000000046</c:v>
                </c:pt>
                <c:pt idx="7175">
                  <c:v>40.020000000000039</c:v>
                </c:pt>
                <c:pt idx="7176">
                  <c:v>40.353600000000029</c:v>
                </c:pt>
                <c:pt idx="7177">
                  <c:v>40.979300000000023</c:v>
                </c:pt>
                <c:pt idx="7178">
                  <c:v>40.981840000000034</c:v>
                </c:pt>
                <c:pt idx="7179">
                  <c:v>41.696000000000026</c:v>
                </c:pt>
                <c:pt idx="7180">
                  <c:v>40.966580000000022</c:v>
                </c:pt>
                <c:pt idx="7181">
                  <c:v>41.321700000000021</c:v>
                </c:pt>
                <c:pt idx="7182">
                  <c:v>41.959860000000049</c:v>
                </c:pt>
                <c:pt idx="7183">
                  <c:v>41.969230000000039</c:v>
                </c:pt>
                <c:pt idx="7184">
                  <c:v>42.55224000000004</c:v>
                </c:pt>
                <c:pt idx="7185">
                  <c:v>42.673500000000047</c:v>
                </c:pt>
                <c:pt idx="7186">
                  <c:v>42.61703</c:v>
                </c:pt>
                <c:pt idx="7187">
                  <c:v>42.915030000000002</c:v>
                </c:pt>
                <c:pt idx="7188">
                  <c:v>42.860070000000007</c:v>
                </c:pt>
                <c:pt idx="7189">
                  <c:v>42.926870000000008</c:v>
                </c:pt>
                <c:pt idx="7190">
                  <c:v>42.342579999999998</c:v>
                </c:pt>
                <c:pt idx="7191">
                  <c:v>38.474700000000041</c:v>
                </c:pt>
                <c:pt idx="7192">
                  <c:v>40.029660000000035</c:v>
                </c:pt>
                <c:pt idx="7193">
                  <c:v>40.993100000000027</c:v>
                </c:pt>
                <c:pt idx="7194">
                  <c:v>44.235220000000027</c:v>
                </c:pt>
                <c:pt idx="7195">
                  <c:v>42.17715000000004</c:v>
                </c:pt>
                <c:pt idx="7196">
                  <c:v>41.19097000000005</c:v>
                </c:pt>
                <c:pt idx="7197">
                  <c:v>41.325680000000034</c:v>
                </c:pt>
                <c:pt idx="7198">
                  <c:v>41.424860000000024</c:v>
                </c:pt>
                <c:pt idx="7199">
                  <c:v>41.92294000000004</c:v>
                </c:pt>
                <c:pt idx="7200">
                  <c:v>42.382530000000031</c:v>
                </c:pt>
                <c:pt idx="7201">
                  <c:v>41.934900000000027</c:v>
                </c:pt>
                <c:pt idx="7202">
                  <c:v>42.664240000000007</c:v>
                </c:pt>
                <c:pt idx="7203">
                  <c:v>42.418020000000013</c:v>
                </c:pt>
                <c:pt idx="7204">
                  <c:v>41.884150000000034</c:v>
                </c:pt>
                <c:pt idx="7205">
                  <c:v>41.081000000000017</c:v>
                </c:pt>
                <c:pt idx="7206">
                  <c:v>41.258500000000026</c:v>
                </c:pt>
                <c:pt idx="7207">
                  <c:v>41.833120000000008</c:v>
                </c:pt>
                <c:pt idx="7208">
                  <c:v>42.660550000000001</c:v>
                </c:pt>
                <c:pt idx="7209">
                  <c:v>44.258260000000007</c:v>
                </c:pt>
                <c:pt idx="7210">
                  <c:v>42.044430000000034</c:v>
                </c:pt>
                <c:pt idx="7211">
                  <c:v>43.217219999999998</c:v>
                </c:pt>
                <c:pt idx="7212">
                  <c:v>42.523200000000031</c:v>
                </c:pt>
                <c:pt idx="7213">
                  <c:v>42.717000000000041</c:v>
                </c:pt>
                <c:pt idx="7214">
                  <c:v>42.982259999999997</c:v>
                </c:pt>
                <c:pt idx="7215">
                  <c:v>38.25027</c:v>
                </c:pt>
                <c:pt idx="7216">
                  <c:v>40.346060000000023</c:v>
                </c:pt>
                <c:pt idx="7217">
                  <c:v>41.85757000000001</c:v>
                </c:pt>
                <c:pt idx="7218">
                  <c:v>45.560270000000003</c:v>
                </c:pt>
                <c:pt idx="7219">
                  <c:v>44.571529999999996</c:v>
                </c:pt>
                <c:pt idx="7220">
                  <c:v>43.652860000000032</c:v>
                </c:pt>
                <c:pt idx="7221">
                  <c:v>43.257530000000031</c:v>
                </c:pt>
                <c:pt idx="7222">
                  <c:v>43.154320000000041</c:v>
                </c:pt>
                <c:pt idx="7223">
                  <c:v>43.69073000000003</c:v>
                </c:pt>
                <c:pt idx="7224">
                  <c:v>43.360040000000026</c:v>
                </c:pt>
                <c:pt idx="7225">
                  <c:v>43.76006000000001</c:v>
                </c:pt>
                <c:pt idx="7226">
                  <c:v>44.274400000000014</c:v>
                </c:pt>
                <c:pt idx="7227">
                  <c:v>44.04340000000002</c:v>
                </c:pt>
                <c:pt idx="7228">
                  <c:v>44.517269999999996</c:v>
                </c:pt>
                <c:pt idx="7229">
                  <c:v>44.86868000000004</c:v>
                </c:pt>
                <c:pt idx="7230">
                  <c:v>41.680499999999995</c:v>
                </c:pt>
                <c:pt idx="7231">
                  <c:v>43.208550000000002</c:v>
                </c:pt>
                <c:pt idx="7232">
                  <c:v>45.206260000000043</c:v>
                </c:pt>
                <c:pt idx="7233">
                  <c:v>46.56588000000005</c:v>
                </c:pt>
                <c:pt idx="7234">
                  <c:v>46.271780000000035</c:v>
                </c:pt>
                <c:pt idx="7235">
                  <c:v>47.089960000000019</c:v>
                </c:pt>
                <c:pt idx="7236">
                  <c:v>47.475099999999998</c:v>
                </c:pt>
                <c:pt idx="7237">
                  <c:v>46.25830000000002</c:v>
                </c:pt>
                <c:pt idx="7238">
                  <c:v>45.196200000000033</c:v>
                </c:pt>
                <c:pt idx="7239">
                  <c:v>42.806730000000016</c:v>
                </c:pt>
                <c:pt idx="7240">
                  <c:v>39.469960000000015</c:v>
                </c:pt>
                <c:pt idx="7241">
                  <c:v>41.831140000000005</c:v>
                </c:pt>
                <c:pt idx="7242">
                  <c:v>44.496880000000033</c:v>
                </c:pt>
                <c:pt idx="7243">
                  <c:v>45.345000000000027</c:v>
                </c:pt>
                <c:pt idx="7244">
                  <c:v>43.42270000000002</c:v>
                </c:pt>
                <c:pt idx="7245">
                  <c:v>42.482169999999996</c:v>
                </c:pt>
                <c:pt idx="7246">
                  <c:v>44.670740000000023</c:v>
                </c:pt>
                <c:pt idx="7247">
                  <c:v>46.368370000000027</c:v>
                </c:pt>
                <c:pt idx="7248">
                  <c:v>45.165220000000033</c:v>
                </c:pt>
                <c:pt idx="7249">
                  <c:v>44.721030000000042</c:v>
                </c:pt>
                <c:pt idx="7250">
                  <c:v>45.559050000000013</c:v>
                </c:pt>
                <c:pt idx="7251">
                  <c:v>43.361260000000016</c:v>
                </c:pt>
                <c:pt idx="7252">
                  <c:v>45.347700000000032</c:v>
                </c:pt>
                <c:pt idx="7253">
                  <c:v>42.393180000000029</c:v>
                </c:pt>
                <c:pt idx="7254">
                  <c:v>40.397270000000049</c:v>
                </c:pt>
                <c:pt idx="7255">
                  <c:v>46.588340000000017</c:v>
                </c:pt>
                <c:pt idx="7256">
                  <c:v>46.421780000000012</c:v>
                </c:pt>
                <c:pt idx="7257">
                  <c:v>48.25427000000002</c:v>
                </c:pt>
                <c:pt idx="7258">
                  <c:v>44.960380000000043</c:v>
                </c:pt>
                <c:pt idx="7259">
                  <c:v>45.327750000000037</c:v>
                </c:pt>
                <c:pt idx="7260">
                  <c:v>45.162200000000041</c:v>
                </c:pt>
                <c:pt idx="7261">
                  <c:v>45.262630000000001</c:v>
                </c:pt>
                <c:pt idx="7262">
                  <c:v>45.213600000000042</c:v>
                </c:pt>
                <c:pt idx="7263">
                  <c:v>44.802270000000021</c:v>
                </c:pt>
                <c:pt idx="7264">
                  <c:v>42.579200000000014</c:v>
                </c:pt>
                <c:pt idx="7265">
                  <c:v>40.624630000000025</c:v>
                </c:pt>
                <c:pt idx="7266">
                  <c:v>40.647550000000024</c:v>
                </c:pt>
                <c:pt idx="7267">
                  <c:v>39.431970000000035</c:v>
                </c:pt>
                <c:pt idx="7268">
                  <c:v>45.520039999999995</c:v>
                </c:pt>
                <c:pt idx="7269">
                  <c:v>42.499099999999999</c:v>
                </c:pt>
                <c:pt idx="7270">
                  <c:v>44.54928000000001</c:v>
                </c:pt>
                <c:pt idx="7271">
                  <c:v>42.442319999999995</c:v>
                </c:pt>
                <c:pt idx="7272">
                  <c:v>42.790250000000015</c:v>
                </c:pt>
                <c:pt idx="7273">
                  <c:v>42.861570000000029</c:v>
                </c:pt>
                <c:pt idx="7274">
                  <c:v>43.998199999999997</c:v>
                </c:pt>
                <c:pt idx="7275">
                  <c:v>44.01006000000001</c:v>
                </c:pt>
                <c:pt idx="7276">
                  <c:v>43.64294000000001</c:v>
                </c:pt>
                <c:pt idx="7277">
                  <c:v>42.390000000000043</c:v>
                </c:pt>
                <c:pt idx="7278">
                  <c:v>42.557240000000036</c:v>
                </c:pt>
                <c:pt idx="7279">
                  <c:v>43.120050000000049</c:v>
                </c:pt>
                <c:pt idx="7280">
                  <c:v>44.655100000000004</c:v>
                </c:pt>
                <c:pt idx="7281">
                  <c:v>49.808220000000006</c:v>
                </c:pt>
                <c:pt idx="7282">
                  <c:v>47.654530000000022</c:v>
                </c:pt>
                <c:pt idx="7283">
                  <c:v>46.847740000000044</c:v>
                </c:pt>
                <c:pt idx="7284">
                  <c:v>43.203330000000051</c:v>
                </c:pt>
                <c:pt idx="7285">
                  <c:v>43.19186000000002</c:v>
                </c:pt>
                <c:pt idx="7286">
                  <c:v>41.536339999999996</c:v>
                </c:pt>
                <c:pt idx="7287">
                  <c:v>43.46243000000004</c:v>
                </c:pt>
                <c:pt idx="7288">
                  <c:v>38.785730000000001</c:v>
                </c:pt>
                <c:pt idx="7289">
                  <c:v>43.423969999999997</c:v>
                </c:pt>
                <c:pt idx="7290">
                  <c:v>45.162700000000029</c:v>
                </c:pt>
                <c:pt idx="7291">
                  <c:v>44.390129999999999</c:v>
                </c:pt>
                <c:pt idx="7292">
                  <c:v>43.325500000000034</c:v>
                </c:pt>
                <c:pt idx="7293">
                  <c:v>40.450000000000045</c:v>
                </c:pt>
                <c:pt idx="7294">
                  <c:v>42.258800000000008</c:v>
                </c:pt>
                <c:pt idx="7295">
                  <c:v>44.282500000000027</c:v>
                </c:pt>
                <c:pt idx="7296">
                  <c:v>44.367520000000013</c:v>
                </c:pt>
                <c:pt idx="7297">
                  <c:v>42.930380000000014</c:v>
                </c:pt>
                <c:pt idx="7298">
                  <c:v>43.085140000000024</c:v>
                </c:pt>
                <c:pt idx="7299">
                  <c:v>42.586940000000027</c:v>
                </c:pt>
                <c:pt idx="7300">
                  <c:v>42.399900000000002</c:v>
                </c:pt>
                <c:pt idx="7301">
                  <c:v>42.737270000000024</c:v>
                </c:pt>
                <c:pt idx="7302">
                  <c:v>41.121000000000038</c:v>
                </c:pt>
                <c:pt idx="7303">
                  <c:v>42.199850000000026</c:v>
                </c:pt>
                <c:pt idx="7304">
                  <c:v>43.244130000000041</c:v>
                </c:pt>
                <c:pt idx="7305">
                  <c:v>47.377499999999998</c:v>
                </c:pt>
                <c:pt idx="7306">
                  <c:v>45.699950000000001</c:v>
                </c:pt>
                <c:pt idx="7307">
                  <c:v>43.32525000000004</c:v>
                </c:pt>
                <c:pt idx="7308">
                  <c:v>41.70947000000001</c:v>
                </c:pt>
                <c:pt idx="7309">
                  <c:v>41.425800000000038</c:v>
                </c:pt>
                <c:pt idx="7310">
                  <c:v>43.122100000000046</c:v>
                </c:pt>
                <c:pt idx="7311">
                  <c:v>42.656580000000019</c:v>
                </c:pt>
                <c:pt idx="7312">
                  <c:v>41.482500000000016</c:v>
                </c:pt>
                <c:pt idx="7313">
                  <c:v>42.577359999999999</c:v>
                </c:pt>
                <c:pt idx="7314">
                  <c:v>43.096370000000036</c:v>
                </c:pt>
                <c:pt idx="7315">
                  <c:v>44.211569999999995</c:v>
                </c:pt>
                <c:pt idx="7316">
                  <c:v>44.427549999999997</c:v>
                </c:pt>
                <c:pt idx="7317">
                  <c:v>43.426720000000046</c:v>
                </c:pt>
                <c:pt idx="7318">
                  <c:v>43.241100000000017</c:v>
                </c:pt>
                <c:pt idx="7319">
                  <c:v>42.22714000000002</c:v>
                </c:pt>
                <c:pt idx="7320">
                  <c:v>42.814050000000009</c:v>
                </c:pt>
                <c:pt idx="7321">
                  <c:v>42.548940000000016</c:v>
                </c:pt>
                <c:pt idx="7322">
                  <c:v>42.7029</c:v>
                </c:pt>
                <c:pt idx="7323">
                  <c:v>42.444880000000012</c:v>
                </c:pt>
                <c:pt idx="7324">
                  <c:v>42.596429999999998</c:v>
                </c:pt>
                <c:pt idx="7325">
                  <c:v>42.171400000000006</c:v>
                </c:pt>
                <c:pt idx="7326">
                  <c:v>42.268979999999999</c:v>
                </c:pt>
                <c:pt idx="7327">
                  <c:v>42.340880000000027</c:v>
                </c:pt>
                <c:pt idx="7328">
                  <c:v>42.445550000000026</c:v>
                </c:pt>
                <c:pt idx="7329">
                  <c:v>43.095730000000003</c:v>
                </c:pt>
                <c:pt idx="7330">
                  <c:v>44.24597</c:v>
                </c:pt>
                <c:pt idx="7331">
                  <c:v>43.91998000000001</c:v>
                </c:pt>
                <c:pt idx="7332">
                  <c:v>43.738300000000038</c:v>
                </c:pt>
                <c:pt idx="7333">
                  <c:v>43.950860000000034</c:v>
                </c:pt>
                <c:pt idx="7334">
                  <c:v>44.638120000000015</c:v>
                </c:pt>
                <c:pt idx="7335">
                  <c:v>43.845900000000029</c:v>
                </c:pt>
                <c:pt idx="7336">
                  <c:v>40.091180000000008</c:v>
                </c:pt>
                <c:pt idx="7337">
                  <c:v>41.12050000000005</c:v>
                </c:pt>
                <c:pt idx="7338">
                  <c:v>42.272940000000006</c:v>
                </c:pt>
                <c:pt idx="7339">
                  <c:v>43.939870000000042</c:v>
                </c:pt>
                <c:pt idx="7340">
                  <c:v>44.569479999999999</c:v>
                </c:pt>
                <c:pt idx="7341">
                  <c:v>43.443840000000023</c:v>
                </c:pt>
                <c:pt idx="7342">
                  <c:v>43.527250000000038</c:v>
                </c:pt>
                <c:pt idx="7343">
                  <c:v>43.981560000000002</c:v>
                </c:pt>
                <c:pt idx="7344">
                  <c:v>44.192400000000021</c:v>
                </c:pt>
                <c:pt idx="7345">
                  <c:v>44.200900000000047</c:v>
                </c:pt>
                <c:pt idx="7346">
                  <c:v>44.277700000000038</c:v>
                </c:pt>
                <c:pt idx="7347">
                  <c:v>43.858580000000018</c:v>
                </c:pt>
                <c:pt idx="7348">
                  <c:v>44.216400000000021</c:v>
                </c:pt>
                <c:pt idx="7349">
                  <c:v>43.434500000000014</c:v>
                </c:pt>
                <c:pt idx="7350">
                  <c:v>43.538720000000012</c:v>
                </c:pt>
                <c:pt idx="7351">
                  <c:v>43.511650000000031</c:v>
                </c:pt>
                <c:pt idx="7352">
                  <c:v>43.897730000000024</c:v>
                </c:pt>
                <c:pt idx="7353">
                  <c:v>44.613760000000013</c:v>
                </c:pt>
                <c:pt idx="7354">
                  <c:v>44.792630000000031</c:v>
                </c:pt>
                <c:pt idx="7355">
                  <c:v>45.902000000000044</c:v>
                </c:pt>
                <c:pt idx="7356">
                  <c:v>44.832760000000007</c:v>
                </c:pt>
                <c:pt idx="7357">
                  <c:v>44.300440000000037</c:v>
                </c:pt>
                <c:pt idx="7358">
                  <c:v>44.24648000000002</c:v>
                </c:pt>
                <c:pt idx="7359">
                  <c:v>43.274040000000014</c:v>
                </c:pt>
                <c:pt idx="7360">
                  <c:v>39.591730000000041</c:v>
                </c:pt>
                <c:pt idx="7361">
                  <c:v>41.021720000000016</c:v>
                </c:pt>
                <c:pt idx="7362">
                  <c:v>42.078850000000045</c:v>
                </c:pt>
                <c:pt idx="7363">
                  <c:v>45.362099999999998</c:v>
                </c:pt>
                <c:pt idx="7364">
                  <c:v>44.315420000000017</c:v>
                </c:pt>
                <c:pt idx="7365">
                  <c:v>41.946000000000026</c:v>
                </c:pt>
                <c:pt idx="7366">
                  <c:v>42.079000000000008</c:v>
                </c:pt>
                <c:pt idx="7367">
                  <c:v>42.998829999999998</c:v>
                </c:pt>
                <c:pt idx="7368">
                  <c:v>43.477200000000039</c:v>
                </c:pt>
                <c:pt idx="7369">
                  <c:v>43.561149999999998</c:v>
                </c:pt>
                <c:pt idx="7370">
                  <c:v>43.478000000000009</c:v>
                </c:pt>
                <c:pt idx="7371">
                  <c:v>44.416800000000023</c:v>
                </c:pt>
                <c:pt idx="7372">
                  <c:v>44.283600000000035</c:v>
                </c:pt>
                <c:pt idx="7373">
                  <c:v>44.458100000000002</c:v>
                </c:pt>
                <c:pt idx="7374">
                  <c:v>44.150750000000016</c:v>
                </c:pt>
                <c:pt idx="7375">
                  <c:v>44.366630000000043</c:v>
                </c:pt>
                <c:pt idx="7376">
                  <c:v>44.843160000000012</c:v>
                </c:pt>
                <c:pt idx="7377">
                  <c:v>45.160120000000006</c:v>
                </c:pt>
                <c:pt idx="7378">
                  <c:v>46.882900000000006</c:v>
                </c:pt>
                <c:pt idx="7379">
                  <c:v>45.061239999999998</c:v>
                </c:pt>
                <c:pt idx="7380">
                  <c:v>45.508170000000007</c:v>
                </c:pt>
                <c:pt idx="7381">
                  <c:v>45.379819999999995</c:v>
                </c:pt>
                <c:pt idx="7382">
                  <c:v>44.748620000000017</c:v>
                </c:pt>
                <c:pt idx="7383">
                  <c:v>42.872500000000002</c:v>
                </c:pt>
                <c:pt idx="7384">
                  <c:v>41.629080000000044</c:v>
                </c:pt>
                <c:pt idx="7385">
                  <c:v>42.606380000000001</c:v>
                </c:pt>
                <c:pt idx="7386">
                  <c:v>44.024380000000008</c:v>
                </c:pt>
                <c:pt idx="7387">
                  <c:v>44.873800000000017</c:v>
                </c:pt>
                <c:pt idx="7388">
                  <c:v>45.466270000000009</c:v>
                </c:pt>
                <c:pt idx="7389">
                  <c:v>43.978700000000003</c:v>
                </c:pt>
                <c:pt idx="7390">
                  <c:v>44.321619999999996</c:v>
                </c:pt>
                <c:pt idx="7391">
                  <c:v>44.03448000000003</c:v>
                </c:pt>
                <c:pt idx="7392">
                  <c:v>43.916620000000023</c:v>
                </c:pt>
                <c:pt idx="7393">
                  <c:v>44.019159999999999</c:v>
                </c:pt>
                <c:pt idx="7394">
                  <c:v>43.845700000000022</c:v>
                </c:pt>
                <c:pt idx="7395">
                  <c:v>43.827940000000012</c:v>
                </c:pt>
                <c:pt idx="7396">
                  <c:v>43.402600000000007</c:v>
                </c:pt>
                <c:pt idx="7397">
                  <c:v>43.862600000000043</c:v>
                </c:pt>
                <c:pt idx="7398">
                  <c:v>42.823329999999999</c:v>
                </c:pt>
                <c:pt idx="7399">
                  <c:v>43.633540000000039</c:v>
                </c:pt>
                <c:pt idx="7400">
                  <c:v>43.159880000000044</c:v>
                </c:pt>
                <c:pt idx="7401">
                  <c:v>43.773520000000019</c:v>
                </c:pt>
                <c:pt idx="7402">
                  <c:v>43.613580000000013</c:v>
                </c:pt>
                <c:pt idx="7403">
                  <c:v>43.68810000000002</c:v>
                </c:pt>
                <c:pt idx="7404">
                  <c:v>43.215300000000013</c:v>
                </c:pt>
                <c:pt idx="7405">
                  <c:v>42.932700000000011</c:v>
                </c:pt>
                <c:pt idx="7406">
                  <c:v>42.46884</c:v>
                </c:pt>
                <c:pt idx="7407">
                  <c:v>42.822080000000028</c:v>
                </c:pt>
                <c:pt idx="7408">
                  <c:v>42.115260000000035</c:v>
                </c:pt>
                <c:pt idx="7409">
                  <c:v>42.76925</c:v>
                </c:pt>
                <c:pt idx="7410">
                  <c:v>42.776450000000011</c:v>
                </c:pt>
                <c:pt idx="7411">
                  <c:v>43.368070000000046</c:v>
                </c:pt>
                <c:pt idx="7412">
                  <c:v>43.866849999999999</c:v>
                </c:pt>
                <c:pt idx="7413">
                  <c:v>43.115930000000048</c:v>
                </c:pt>
                <c:pt idx="7414">
                  <c:v>43.46777000000003</c:v>
                </c:pt>
                <c:pt idx="7415">
                  <c:v>43.929280000000006</c:v>
                </c:pt>
                <c:pt idx="7416">
                  <c:v>44.379420000000039</c:v>
                </c:pt>
                <c:pt idx="7417">
                  <c:v>44.53597000000002</c:v>
                </c:pt>
                <c:pt idx="7418">
                  <c:v>44.613400000000013</c:v>
                </c:pt>
                <c:pt idx="7419">
                  <c:v>45.456870000000038</c:v>
                </c:pt>
                <c:pt idx="7420">
                  <c:v>44.892080000000021</c:v>
                </c:pt>
                <c:pt idx="7421">
                  <c:v>44.899400000000014</c:v>
                </c:pt>
                <c:pt idx="7422">
                  <c:v>44.662440000000004</c:v>
                </c:pt>
                <c:pt idx="7423">
                  <c:v>45.861540000000048</c:v>
                </c:pt>
                <c:pt idx="7424">
                  <c:v>46.276640000000043</c:v>
                </c:pt>
                <c:pt idx="7425">
                  <c:v>46.970500000000015</c:v>
                </c:pt>
                <c:pt idx="7426">
                  <c:v>47.86850000000004</c:v>
                </c:pt>
                <c:pt idx="7427">
                  <c:v>46.63366000000002</c:v>
                </c:pt>
                <c:pt idx="7428">
                  <c:v>47.405820000000006</c:v>
                </c:pt>
                <c:pt idx="7429">
                  <c:v>48.555170000000032</c:v>
                </c:pt>
                <c:pt idx="7430">
                  <c:v>47.890340000000037</c:v>
                </c:pt>
                <c:pt idx="7431">
                  <c:v>47.880760000000009</c:v>
                </c:pt>
                <c:pt idx="7432">
                  <c:v>44.152520000000038</c:v>
                </c:pt>
                <c:pt idx="7433">
                  <c:v>45.576560000000029</c:v>
                </c:pt>
                <c:pt idx="7434">
                  <c:v>46.71750000000003</c:v>
                </c:pt>
                <c:pt idx="7435">
                  <c:v>49.382300000000043</c:v>
                </c:pt>
                <c:pt idx="7436">
                  <c:v>48.695060000000012</c:v>
                </c:pt>
                <c:pt idx="7437">
                  <c:v>46.394600000000025</c:v>
                </c:pt>
                <c:pt idx="7438">
                  <c:v>47.890250000000037</c:v>
                </c:pt>
                <c:pt idx="7439">
                  <c:v>48.582640000000026</c:v>
                </c:pt>
                <c:pt idx="7440">
                  <c:v>48.54000000000002</c:v>
                </c:pt>
                <c:pt idx="7441">
                  <c:v>47.760770000000036</c:v>
                </c:pt>
                <c:pt idx="7442">
                  <c:v>47.555440000000033</c:v>
                </c:pt>
                <c:pt idx="7443">
                  <c:v>48.074820000000045</c:v>
                </c:pt>
                <c:pt idx="7444">
                  <c:v>48.019680000000051</c:v>
                </c:pt>
                <c:pt idx="7445">
                  <c:v>47.789700000000039</c:v>
                </c:pt>
                <c:pt idx="7446">
                  <c:v>46.993800000000022</c:v>
                </c:pt>
                <c:pt idx="7447">
                  <c:v>47.497460000000046</c:v>
                </c:pt>
                <c:pt idx="7448">
                  <c:v>48.743700000000047</c:v>
                </c:pt>
                <c:pt idx="7449">
                  <c:v>53.066520000000025</c:v>
                </c:pt>
                <c:pt idx="7450">
                  <c:v>51.738580000000013</c:v>
                </c:pt>
                <c:pt idx="7451">
                  <c:v>50.721150000000023</c:v>
                </c:pt>
                <c:pt idx="7452">
                  <c:v>49.214300000000037</c:v>
                </c:pt>
                <c:pt idx="7453">
                  <c:v>47.963700000000017</c:v>
                </c:pt>
                <c:pt idx="7454">
                  <c:v>48.425160000000005</c:v>
                </c:pt>
                <c:pt idx="7455">
                  <c:v>48.591150000000027</c:v>
                </c:pt>
                <c:pt idx="7456">
                  <c:v>44.517970000000048</c:v>
                </c:pt>
                <c:pt idx="7457">
                  <c:v>45.94204000000002</c:v>
                </c:pt>
                <c:pt idx="7458">
                  <c:v>47.432370000000049</c:v>
                </c:pt>
                <c:pt idx="7459">
                  <c:v>47.948720000000037</c:v>
                </c:pt>
                <c:pt idx="7460">
                  <c:v>49.199820000000045</c:v>
                </c:pt>
                <c:pt idx="7461">
                  <c:v>47.658929999999998</c:v>
                </c:pt>
                <c:pt idx="7462">
                  <c:v>47.151940000000025</c:v>
                </c:pt>
                <c:pt idx="7463">
                  <c:v>47.514370000000042</c:v>
                </c:pt>
                <c:pt idx="7464">
                  <c:v>47.343680000000006</c:v>
                </c:pt>
                <c:pt idx="7465">
                  <c:v>47.832539999999995</c:v>
                </c:pt>
                <c:pt idx="7466">
                  <c:v>47.809349999999995</c:v>
                </c:pt>
                <c:pt idx="7467">
                  <c:v>47.744840000000011</c:v>
                </c:pt>
                <c:pt idx="7468">
                  <c:v>47.712580000000003</c:v>
                </c:pt>
                <c:pt idx="7469">
                  <c:v>46.567859999999996</c:v>
                </c:pt>
                <c:pt idx="7470">
                  <c:v>44.048730000000035</c:v>
                </c:pt>
                <c:pt idx="7471">
                  <c:v>45.780079999999998</c:v>
                </c:pt>
                <c:pt idx="7472">
                  <c:v>47.694180000000017</c:v>
                </c:pt>
                <c:pt idx="7473">
                  <c:v>50.182299999999998</c:v>
                </c:pt>
                <c:pt idx="7474">
                  <c:v>50.086880000000008</c:v>
                </c:pt>
                <c:pt idx="7475">
                  <c:v>47.259240000000034</c:v>
                </c:pt>
                <c:pt idx="7476">
                  <c:v>46.648160000000018</c:v>
                </c:pt>
                <c:pt idx="7477">
                  <c:v>46.411860000000047</c:v>
                </c:pt>
                <c:pt idx="7478">
                  <c:v>48.093070000000012</c:v>
                </c:pt>
                <c:pt idx="7479">
                  <c:v>46.949460000000045</c:v>
                </c:pt>
                <c:pt idx="7480">
                  <c:v>43.415900000000022</c:v>
                </c:pt>
                <c:pt idx="7481">
                  <c:v>45.206320000000005</c:v>
                </c:pt>
                <c:pt idx="7482">
                  <c:v>46.121200000000044</c:v>
                </c:pt>
                <c:pt idx="7483">
                  <c:v>49.302030000000002</c:v>
                </c:pt>
                <c:pt idx="7484">
                  <c:v>48.663300000000049</c:v>
                </c:pt>
                <c:pt idx="7485">
                  <c:v>46.076560000000029</c:v>
                </c:pt>
                <c:pt idx="7486">
                  <c:v>46.409230000000036</c:v>
                </c:pt>
                <c:pt idx="7487">
                  <c:v>46.13268000000005</c:v>
                </c:pt>
                <c:pt idx="7488">
                  <c:v>45.247430000000008</c:v>
                </c:pt>
                <c:pt idx="7489">
                  <c:v>45.374000000000024</c:v>
                </c:pt>
                <c:pt idx="7490">
                  <c:v>45.503260000000012</c:v>
                </c:pt>
                <c:pt idx="7491">
                  <c:v>45.586200000000019</c:v>
                </c:pt>
                <c:pt idx="7492">
                  <c:v>45.06152000000003</c:v>
                </c:pt>
                <c:pt idx="7493">
                  <c:v>44.004850000000033</c:v>
                </c:pt>
                <c:pt idx="7494">
                  <c:v>42.76460000000003</c:v>
                </c:pt>
                <c:pt idx="7495">
                  <c:v>43.38250000000005</c:v>
                </c:pt>
                <c:pt idx="7496">
                  <c:v>43.672500000000014</c:v>
                </c:pt>
                <c:pt idx="7497">
                  <c:v>44.266470000000027</c:v>
                </c:pt>
                <c:pt idx="7498">
                  <c:v>44.776730000000043</c:v>
                </c:pt>
                <c:pt idx="7499">
                  <c:v>43.733060000000023</c:v>
                </c:pt>
                <c:pt idx="7500">
                  <c:v>43.531460000000038</c:v>
                </c:pt>
                <c:pt idx="7501">
                  <c:v>43.904780000000017</c:v>
                </c:pt>
                <c:pt idx="7502">
                  <c:v>43.1524</c:v>
                </c:pt>
                <c:pt idx="7503">
                  <c:v>42.312460000000044</c:v>
                </c:pt>
                <c:pt idx="7504">
                  <c:v>36.722160000000031</c:v>
                </c:pt>
                <c:pt idx="7505">
                  <c:v>38.565060000000017</c:v>
                </c:pt>
                <c:pt idx="7506">
                  <c:v>39.85116000000005</c:v>
                </c:pt>
                <c:pt idx="7507">
                  <c:v>43.22616000000005</c:v>
                </c:pt>
                <c:pt idx="7508">
                  <c:v>41.407500000000027</c:v>
                </c:pt>
                <c:pt idx="7509">
                  <c:v>40.171100000000024</c:v>
                </c:pt>
                <c:pt idx="7510">
                  <c:v>40.674900000000036</c:v>
                </c:pt>
                <c:pt idx="7511">
                  <c:v>40.008720000000039</c:v>
                </c:pt>
                <c:pt idx="7512">
                  <c:v>39.889150000000029</c:v>
                </c:pt>
                <c:pt idx="7513">
                  <c:v>40.287350000000004</c:v>
                </c:pt>
                <c:pt idx="7514">
                  <c:v>40.326870000000042</c:v>
                </c:pt>
                <c:pt idx="7515">
                  <c:v>40.087500000000034</c:v>
                </c:pt>
                <c:pt idx="7516">
                  <c:v>40.064000000000021</c:v>
                </c:pt>
                <c:pt idx="7517">
                  <c:v>39.882400000000018</c:v>
                </c:pt>
                <c:pt idx="7518">
                  <c:v>38.834620000000029</c:v>
                </c:pt>
                <c:pt idx="7519">
                  <c:v>39.279050000000041</c:v>
                </c:pt>
                <c:pt idx="7520">
                  <c:v>40.136960000000045</c:v>
                </c:pt>
                <c:pt idx="7521">
                  <c:v>41.055020000000013</c:v>
                </c:pt>
                <c:pt idx="7522">
                  <c:v>41.953730000000007</c:v>
                </c:pt>
                <c:pt idx="7523">
                  <c:v>40.126800000000003</c:v>
                </c:pt>
                <c:pt idx="7524">
                  <c:v>40.845270000000028</c:v>
                </c:pt>
                <c:pt idx="7525">
                  <c:v>40.520230000000026</c:v>
                </c:pt>
                <c:pt idx="7526">
                  <c:v>40.770780000000002</c:v>
                </c:pt>
                <c:pt idx="7527">
                  <c:v>40.825559999999996</c:v>
                </c:pt>
                <c:pt idx="7528">
                  <c:v>38.230740000000026</c:v>
                </c:pt>
                <c:pt idx="7529">
                  <c:v>39.674550000000011</c:v>
                </c:pt>
                <c:pt idx="7530">
                  <c:v>40.625760000000014</c:v>
                </c:pt>
                <c:pt idx="7531">
                  <c:v>44.365750000000048</c:v>
                </c:pt>
                <c:pt idx="7532">
                  <c:v>41.326800000000048</c:v>
                </c:pt>
                <c:pt idx="7533">
                  <c:v>40.087640000000022</c:v>
                </c:pt>
                <c:pt idx="7534">
                  <c:v>40.282800000000009</c:v>
                </c:pt>
                <c:pt idx="7535">
                  <c:v>39.027340000000038</c:v>
                </c:pt>
                <c:pt idx="7536">
                  <c:v>39.381650000000036</c:v>
                </c:pt>
                <c:pt idx="7537">
                  <c:v>39.476680000000044</c:v>
                </c:pt>
                <c:pt idx="7538">
                  <c:v>39.963980000000049</c:v>
                </c:pt>
                <c:pt idx="7539">
                  <c:v>40.247950000000003</c:v>
                </c:pt>
                <c:pt idx="7540">
                  <c:v>40.449240000000032</c:v>
                </c:pt>
                <c:pt idx="7541">
                  <c:v>40.778250000000014</c:v>
                </c:pt>
                <c:pt idx="7542">
                  <c:v>40.22890000000001</c:v>
                </c:pt>
                <c:pt idx="7543">
                  <c:v>40.128870000000006</c:v>
                </c:pt>
                <c:pt idx="7544">
                  <c:v>40.769830000000013</c:v>
                </c:pt>
                <c:pt idx="7545">
                  <c:v>41.107970000000023</c:v>
                </c:pt>
                <c:pt idx="7546">
                  <c:v>42.436580000000049</c:v>
                </c:pt>
                <c:pt idx="7547">
                  <c:v>41.050229999999999</c:v>
                </c:pt>
                <c:pt idx="7548">
                  <c:v>40.733879999999999</c:v>
                </c:pt>
                <c:pt idx="7549">
                  <c:v>39.91393000000005</c:v>
                </c:pt>
                <c:pt idx="7550">
                  <c:v>39.208250000000021</c:v>
                </c:pt>
                <c:pt idx="7551">
                  <c:v>38.333799999999997</c:v>
                </c:pt>
                <c:pt idx="7552">
                  <c:v>37.911069999999995</c:v>
                </c:pt>
                <c:pt idx="7553">
                  <c:v>38.863980000000026</c:v>
                </c:pt>
                <c:pt idx="7554">
                  <c:v>38.985900000000015</c:v>
                </c:pt>
                <c:pt idx="7555">
                  <c:v>40.061000000000035</c:v>
                </c:pt>
                <c:pt idx="7556">
                  <c:v>40.500850000000014</c:v>
                </c:pt>
                <c:pt idx="7557">
                  <c:v>40.010100000000023</c:v>
                </c:pt>
                <c:pt idx="7558">
                  <c:v>39.960380000000043</c:v>
                </c:pt>
                <c:pt idx="7559">
                  <c:v>39.955100000000016</c:v>
                </c:pt>
                <c:pt idx="7560">
                  <c:v>40.432060000000035</c:v>
                </c:pt>
                <c:pt idx="7561">
                  <c:v>40.551840000000027</c:v>
                </c:pt>
                <c:pt idx="7562">
                  <c:v>40.55400000000003</c:v>
                </c:pt>
                <c:pt idx="7563">
                  <c:v>40.619870000000049</c:v>
                </c:pt>
                <c:pt idx="7564">
                  <c:v>40.760300000000029</c:v>
                </c:pt>
                <c:pt idx="7565">
                  <c:v>38.813040000000001</c:v>
                </c:pt>
                <c:pt idx="7566">
                  <c:v>40.257900000000006</c:v>
                </c:pt>
                <c:pt idx="7567">
                  <c:v>41.411500000000046</c:v>
                </c:pt>
                <c:pt idx="7568">
                  <c:v>41.584500000000048</c:v>
                </c:pt>
                <c:pt idx="7569">
                  <c:v>42.022670000000005</c:v>
                </c:pt>
                <c:pt idx="7570">
                  <c:v>42.018000000000029</c:v>
                </c:pt>
                <c:pt idx="7571">
                  <c:v>42.072300000000041</c:v>
                </c:pt>
                <c:pt idx="7572">
                  <c:v>41.669240000000002</c:v>
                </c:pt>
                <c:pt idx="7573">
                  <c:v>41.748860000000036</c:v>
                </c:pt>
                <c:pt idx="7574">
                  <c:v>42.203420000000051</c:v>
                </c:pt>
                <c:pt idx="7575">
                  <c:v>42.469660000000033</c:v>
                </c:pt>
                <c:pt idx="7576">
                  <c:v>41.53454000000005</c:v>
                </c:pt>
                <c:pt idx="7577">
                  <c:v>41.652829999999994</c:v>
                </c:pt>
                <c:pt idx="7578">
                  <c:v>41.949900000000014</c:v>
                </c:pt>
                <c:pt idx="7579">
                  <c:v>42.696040000000039</c:v>
                </c:pt>
                <c:pt idx="7580">
                  <c:v>42.76803000000001</c:v>
                </c:pt>
                <c:pt idx="7581">
                  <c:v>42.082570000000032</c:v>
                </c:pt>
                <c:pt idx="7582">
                  <c:v>42.709130000000016</c:v>
                </c:pt>
                <c:pt idx="7583">
                  <c:v>41.110960000000034</c:v>
                </c:pt>
                <c:pt idx="7584">
                  <c:v>40.025599999999997</c:v>
                </c:pt>
                <c:pt idx="7585">
                  <c:v>41.409780000000012</c:v>
                </c:pt>
                <c:pt idx="7586">
                  <c:v>43.04140000000001</c:v>
                </c:pt>
                <c:pt idx="7587">
                  <c:v>42.735500000000002</c:v>
                </c:pt>
                <c:pt idx="7588">
                  <c:v>40.408070000000009</c:v>
                </c:pt>
                <c:pt idx="7589">
                  <c:v>41.004970000000014</c:v>
                </c:pt>
                <c:pt idx="7590">
                  <c:v>43.025170000000003</c:v>
                </c:pt>
                <c:pt idx="7591">
                  <c:v>42.352599999999995</c:v>
                </c:pt>
                <c:pt idx="7592">
                  <c:v>43.251370000000009</c:v>
                </c:pt>
                <c:pt idx="7593">
                  <c:v>42.734460000000013</c:v>
                </c:pt>
                <c:pt idx="7594">
                  <c:v>43.774470000000008</c:v>
                </c:pt>
                <c:pt idx="7595">
                  <c:v>42.877160000000003</c:v>
                </c:pt>
                <c:pt idx="7596">
                  <c:v>43.508140000000026</c:v>
                </c:pt>
                <c:pt idx="7597">
                  <c:v>42.510860000000037</c:v>
                </c:pt>
                <c:pt idx="7598">
                  <c:v>42.373960000000011</c:v>
                </c:pt>
                <c:pt idx="7599">
                  <c:v>41.442600000000027</c:v>
                </c:pt>
                <c:pt idx="7600">
                  <c:v>41.305470000000014</c:v>
                </c:pt>
                <c:pt idx="7601">
                  <c:v>41.83280000000002</c:v>
                </c:pt>
                <c:pt idx="7602">
                  <c:v>42.286800000000028</c:v>
                </c:pt>
                <c:pt idx="7603">
                  <c:v>42.814480000000003</c:v>
                </c:pt>
                <c:pt idx="7604">
                  <c:v>43.099080000000015</c:v>
                </c:pt>
                <c:pt idx="7605">
                  <c:v>43.123300000000029</c:v>
                </c:pt>
                <c:pt idx="7606">
                  <c:v>42.937600000000032</c:v>
                </c:pt>
                <c:pt idx="7607">
                  <c:v>43.019300000000044</c:v>
                </c:pt>
                <c:pt idx="7608">
                  <c:v>40.764700000000005</c:v>
                </c:pt>
                <c:pt idx="7609">
                  <c:v>41.168200000000013</c:v>
                </c:pt>
                <c:pt idx="7610">
                  <c:v>41.643580000000043</c:v>
                </c:pt>
                <c:pt idx="7611">
                  <c:v>41.936360000000036</c:v>
                </c:pt>
                <c:pt idx="7612">
                  <c:v>44.94380000000001</c:v>
                </c:pt>
                <c:pt idx="7613">
                  <c:v>41.400080000000003</c:v>
                </c:pt>
                <c:pt idx="7614">
                  <c:v>41.969140000000039</c:v>
                </c:pt>
                <c:pt idx="7615">
                  <c:v>42.122980000000041</c:v>
                </c:pt>
                <c:pt idx="7616">
                  <c:v>42.165300000000002</c:v>
                </c:pt>
                <c:pt idx="7617">
                  <c:v>41.988920000000007</c:v>
                </c:pt>
                <c:pt idx="7618">
                  <c:v>41.781980000000033</c:v>
                </c:pt>
                <c:pt idx="7619">
                  <c:v>42.978880000000004</c:v>
                </c:pt>
                <c:pt idx="7620">
                  <c:v>40.75314000000003</c:v>
                </c:pt>
                <c:pt idx="7621">
                  <c:v>40.765440000000012</c:v>
                </c:pt>
                <c:pt idx="7622">
                  <c:v>42.446680000000015</c:v>
                </c:pt>
                <c:pt idx="7623">
                  <c:v>39.911980000000028</c:v>
                </c:pt>
                <c:pt idx="7624">
                  <c:v>40.439050000000009</c:v>
                </c:pt>
                <c:pt idx="7625">
                  <c:v>40.967129999999997</c:v>
                </c:pt>
                <c:pt idx="7626">
                  <c:v>41.292020000000036</c:v>
                </c:pt>
                <c:pt idx="7627">
                  <c:v>41.465329999999994</c:v>
                </c:pt>
                <c:pt idx="7628">
                  <c:v>41.265039999999999</c:v>
                </c:pt>
                <c:pt idx="7629">
                  <c:v>41.557950000000005</c:v>
                </c:pt>
                <c:pt idx="7630">
                  <c:v>41.762720000000002</c:v>
                </c:pt>
                <c:pt idx="7631">
                  <c:v>41.963279999999997</c:v>
                </c:pt>
                <c:pt idx="7632">
                  <c:v>42.129200000000026</c:v>
                </c:pt>
                <c:pt idx="7633">
                  <c:v>42.301780000000008</c:v>
                </c:pt>
                <c:pt idx="7634">
                  <c:v>41.646749999999997</c:v>
                </c:pt>
                <c:pt idx="7635">
                  <c:v>41.924070000000029</c:v>
                </c:pt>
                <c:pt idx="7636">
                  <c:v>42.284000000000049</c:v>
                </c:pt>
                <c:pt idx="7637">
                  <c:v>42.541770000000042</c:v>
                </c:pt>
                <c:pt idx="7638">
                  <c:v>43.275170000000003</c:v>
                </c:pt>
                <c:pt idx="7639">
                  <c:v>43.247770000000003</c:v>
                </c:pt>
                <c:pt idx="7640">
                  <c:v>43.410900000000026</c:v>
                </c:pt>
                <c:pt idx="7641">
                  <c:v>43.493160000000046</c:v>
                </c:pt>
                <c:pt idx="7642">
                  <c:v>43.544300000000021</c:v>
                </c:pt>
                <c:pt idx="7643">
                  <c:v>44.288780000000031</c:v>
                </c:pt>
                <c:pt idx="7644">
                  <c:v>45.292630000000031</c:v>
                </c:pt>
                <c:pt idx="7645">
                  <c:v>42.172450000000026</c:v>
                </c:pt>
                <c:pt idx="7646">
                  <c:v>42.207270000000051</c:v>
                </c:pt>
                <c:pt idx="7647">
                  <c:v>42.302580000000034</c:v>
                </c:pt>
                <c:pt idx="7648">
                  <c:v>43.187070000000006</c:v>
                </c:pt>
                <c:pt idx="7649">
                  <c:v>42.851300000000037</c:v>
                </c:pt>
                <c:pt idx="7650">
                  <c:v>42.96610000000004</c:v>
                </c:pt>
                <c:pt idx="7651">
                  <c:v>42.786580000000015</c:v>
                </c:pt>
                <c:pt idx="7652">
                  <c:v>42.455219999999997</c:v>
                </c:pt>
                <c:pt idx="7653">
                  <c:v>44.690330000000017</c:v>
                </c:pt>
                <c:pt idx="7654">
                  <c:v>44.723400000000026</c:v>
                </c:pt>
                <c:pt idx="7655">
                  <c:v>42.621880000000033</c:v>
                </c:pt>
                <c:pt idx="7656">
                  <c:v>46.007560000000012</c:v>
                </c:pt>
                <c:pt idx="7657">
                  <c:v>42.76776000000001</c:v>
                </c:pt>
                <c:pt idx="7658">
                  <c:v>43.326900000000023</c:v>
                </c:pt>
                <c:pt idx="7659">
                  <c:v>46.073660000000018</c:v>
                </c:pt>
                <c:pt idx="7660">
                  <c:v>44.306500000000028</c:v>
                </c:pt>
                <c:pt idx="7661">
                  <c:v>43.667259999999999</c:v>
                </c:pt>
                <c:pt idx="7662">
                  <c:v>45.672900000000027</c:v>
                </c:pt>
                <c:pt idx="7663">
                  <c:v>44.334159999999997</c:v>
                </c:pt>
                <c:pt idx="7664">
                  <c:v>45.37360000000001</c:v>
                </c:pt>
                <c:pt idx="7665">
                  <c:v>45.777670000000001</c:v>
                </c:pt>
                <c:pt idx="7666">
                  <c:v>45.472650000000044</c:v>
                </c:pt>
                <c:pt idx="7667">
                  <c:v>46.430470000000014</c:v>
                </c:pt>
                <c:pt idx="7668">
                  <c:v>46.419300000000021</c:v>
                </c:pt>
                <c:pt idx="7669">
                  <c:v>43.187600000000032</c:v>
                </c:pt>
                <c:pt idx="7670">
                  <c:v>43.384029999999996</c:v>
                </c:pt>
                <c:pt idx="7671">
                  <c:v>43.502830000000017</c:v>
                </c:pt>
                <c:pt idx="7672">
                  <c:v>46.739160000000027</c:v>
                </c:pt>
                <c:pt idx="7673">
                  <c:v>46.631799999999998</c:v>
                </c:pt>
                <c:pt idx="7674">
                  <c:v>46.445150000000012</c:v>
                </c:pt>
                <c:pt idx="7675">
                  <c:v>45.83883000000003</c:v>
                </c:pt>
                <c:pt idx="7676">
                  <c:v>45.237500000000011</c:v>
                </c:pt>
                <c:pt idx="7677">
                  <c:v>44.193540000000041</c:v>
                </c:pt>
                <c:pt idx="7678">
                  <c:v>45.775630000000035</c:v>
                </c:pt>
                <c:pt idx="7679">
                  <c:v>43.833830000000034</c:v>
                </c:pt>
                <c:pt idx="7680">
                  <c:v>46.369560000000035</c:v>
                </c:pt>
                <c:pt idx="7681">
                  <c:v>47.00356000000005</c:v>
                </c:pt>
                <c:pt idx="7682">
                  <c:v>47.176100000000019</c:v>
                </c:pt>
                <c:pt idx="7683">
                  <c:v>47.049130000000048</c:v>
                </c:pt>
                <c:pt idx="7684">
                  <c:v>47.032280000000014</c:v>
                </c:pt>
                <c:pt idx="7685">
                  <c:v>46.926840000000027</c:v>
                </c:pt>
                <c:pt idx="7686">
                  <c:v>45.24980000000005</c:v>
                </c:pt>
                <c:pt idx="7687">
                  <c:v>47.710900000000038</c:v>
                </c:pt>
                <c:pt idx="7688">
                  <c:v>47.406400000000019</c:v>
                </c:pt>
                <c:pt idx="7689">
                  <c:v>47.661400000000015</c:v>
                </c:pt>
                <c:pt idx="7690">
                  <c:v>47.389340000000004</c:v>
                </c:pt>
                <c:pt idx="7691">
                  <c:v>48.213070000000016</c:v>
                </c:pt>
                <c:pt idx="7692">
                  <c:v>48.234400000000051</c:v>
                </c:pt>
                <c:pt idx="7693">
                  <c:v>47.848299999999995</c:v>
                </c:pt>
                <c:pt idx="7694">
                  <c:v>47.800200000000018</c:v>
                </c:pt>
                <c:pt idx="7695">
                  <c:v>47.139060000000029</c:v>
                </c:pt>
                <c:pt idx="7696">
                  <c:v>46.608150000000023</c:v>
                </c:pt>
                <c:pt idx="7697">
                  <c:v>47.684630000000027</c:v>
                </c:pt>
                <c:pt idx="7698">
                  <c:v>46.91900000000004</c:v>
                </c:pt>
                <c:pt idx="7699">
                  <c:v>47.514200000000017</c:v>
                </c:pt>
                <c:pt idx="7700">
                  <c:v>48.430350000000033</c:v>
                </c:pt>
                <c:pt idx="7701">
                  <c:v>47.781150000000025</c:v>
                </c:pt>
                <c:pt idx="7702">
                  <c:v>47.186300000000017</c:v>
                </c:pt>
                <c:pt idx="7703">
                  <c:v>47.48965000000004</c:v>
                </c:pt>
                <c:pt idx="7704">
                  <c:v>46.693630000000041</c:v>
                </c:pt>
                <c:pt idx="7705">
                  <c:v>46.344100000000026</c:v>
                </c:pt>
                <c:pt idx="7706">
                  <c:v>46.864100000000008</c:v>
                </c:pt>
                <c:pt idx="7707">
                  <c:v>46.506770000000017</c:v>
                </c:pt>
                <c:pt idx="7708">
                  <c:v>46.977470000000039</c:v>
                </c:pt>
                <c:pt idx="7709">
                  <c:v>47.00463000000002</c:v>
                </c:pt>
                <c:pt idx="7710">
                  <c:v>46.601830000000007</c:v>
                </c:pt>
                <c:pt idx="7711">
                  <c:v>46.171000000000049</c:v>
                </c:pt>
                <c:pt idx="7712">
                  <c:v>45.872220000000027</c:v>
                </c:pt>
                <c:pt idx="7713">
                  <c:v>46.58438000000001</c:v>
                </c:pt>
                <c:pt idx="7714">
                  <c:v>46.468680000000006</c:v>
                </c:pt>
                <c:pt idx="7715">
                  <c:v>46.25463000000002</c:v>
                </c:pt>
                <c:pt idx="7716">
                  <c:v>45.404930000000036</c:v>
                </c:pt>
                <c:pt idx="7717">
                  <c:v>45.878750000000025</c:v>
                </c:pt>
                <c:pt idx="7718">
                  <c:v>44.912560000000042</c:v>
                </c:pt>
                <c:pt idx="7719">
                  <c:v>44.633780000000002</c:v>
                </c:pt>
                <c:pt idx="7720">
                  <c:v>44.389900000000011</c:v>
                </c:pt>
                <c:pt idx="7721">
                  <c:v>44.773600000000044</c:v>
                </c:pt>
                <c:pt idx="7722">
                  <c:v>45.038200000000018</c:v>
                </c:pt>
                <c:pt idx="7723">
                  <c:v>44.51382000000001</c:v>
                </c:pt>
                <c:pt idx="7724">
                  <c:v>44.722620000000006</c:v>
                </c:pt>
                <c:pt idx="7725">
                  <c:v>44.732540000000029</c:v>
                </c:pt>
                <c:pt idx="7726">
                  <c:v>43.699950000000001</c:v>
                </c:pt>
                <c:pt idx="7727">
                  <c:v>43.724970000000042</c:v>
                </c:pt>
                <c:pt idx="7728">
                  <c:v>43.968800000000044</c:v>
                </c:pt>
                <c:pt idx="7729">
                  <c:v>43.66885000000002</c:v>
                </c:pt>
                <c:pt idx="7730">
                  <c:v>43.52090000000004</c:v>
                </c:pt>
                <c:pt idx="7731">
                  <c:v>43.778250000000014</c:v>
                </c:pt>
                <c:pt idx="7732">
                  <c:v>40.777520000000038</c:v>
                </c:pt>
                <c:pt idx="7733">
                  <c:v>40.868740000000003</c:v>
                </c:pt>
                <c:pt idx="7734">
                  <c:v>42.784199999999998</c:v>
                </c:pt>
                <c:pt idx="7735">
                  <c:v>41.430080000000032</c:v>
                </c:pt>
                <c:pt idx="7736">
                  <c:v>40.27290000000005</c:v>
                </c:pt>
                <c:pt idx="7737">
                  <c:v>39.779350000000022</c:v>
                </c:pt>
                <c:pt idx="7738">
                  <c:v>39.776570000000049</c:v>
                </c:pt>
                <c:pt idx="7739">
                  <c:v>42.03054000000003</c:v>
                </c:pt>
                <c:pt idx="7740">
                  <c:v>40.586880000000008</c:v>
                </c:pt>
                <c:pt idx="7741">
                  <c:v>38.945640000000026</c:v>
                </c:pt>
                <c:pt idx="7742">
                  <c:v>39.588999999999999</c:v>
                </c:pt>
                <c:pt idx="7743">
                  <c:v>40.929280000000006</c:v>
                </c:pt>
                <c:pt idx="7744">
                  <c:v>39.992639999999994</c:v>
                </c:pt>
                <c:pt idx="7745">
                  <c:v>38.622220000000027</c:v>
                </c:pt>
                <c:pt idx="7746">
                  <c:v>40.44380000000001</c:v>
                </c:pt>
                <c:pt idx="7747">
                  <c:v>40.529930000000036</c:v>
                </c:pt>
                <c:pt idx="7748">
                  <c:v>38.51135000000005</c:v>
                </c:pt>
                <c:pt idx="7749">
                  <c:v>40.321740000000034</c:v>
                </c:pt>
                <c:pt idx="7750">
                  <c:v>39.251520000000028</c:v>
                </c:pt>
                <c:pt idx="7751">
                  <c:v>38.048640000000034</c:v>
                </c:pt>
                <c:pt idx="7752">
                  <c:v>38.377920000000017</c:v>
                </c:pt>
                <c:pt idx="7753">
                  <c:v>38.484160000000031</c:v>
                </c:pt>
                <c:pt idx="7754">
                  <c:v>38.679860000000019</c:v>
                </c:pt>
                <c:pt idx="7755">
                  <c:v>40.291830000000004</c:v>
                </c:pt>
                <c:pt idx="7756">
                  <c:v>38.207060000000013</c:v>
                </c:pt>
                <c:pt idx="7757">
                  <c:v>38.293240000000026</c:v>
                </c:pt>
                <c:pt idx="7758">
                  <c:v>38.57955000000004</c:v>
                </c:pt>
                <c:pt idx="7759">
                  <c:v>38.826350000000048</c:v>
                </c:pt>
                <c:pt idx="7760">
                  <c:v>38.808220000000006</c:v>
                </c:pt>
                <c:pt idx="7761">
                  <c:v>38.558070000000043</c:v>
                </c:pt>
                <c:pt idx="7762">
                  <c:v>38.748379999999997</c:v>
                </c:pt>
                <c:pt idx="7763">
                  <c:v>38.732169999999996</c:v>
                </c:pt>
                <c:pt idx="7764">
                  <c:v>38.709440000000029</c:v>
                </c:pt>
                <c:pt idx="7765">
                  <c:v>38.771839999999997</c:v>
                </c:pt>
                <c:pt idx="7766">
                  <c:v>38.843320000000006</c:v>
                </c:pt>
                <c:pt idx="7767">
                  <c:v>38.760700000000043</c:v>
                </c:pt>
                <c:pt idx="7768">
                  <c:v>38.924250000000029</c:v>
                </c:pt>
                <c:pt idx="7769">
                  <c:v>40.900100000000009</c:v>
                </c:pt>
                <c:pt idx="7770">
                  <c:v>39.952170000000024</c:v>
                </c:pt>
                <c:pt idx="7771">
                  <c:v>38.355000000000018</c:v>
                </c:pt>
                <c:pt idx="7772">
                  <c:v>39.108879999999999</c:v>
                </c:pt>
                <c:pt idx="7773">
                  <c:v>38.682100000000048</c:v>
                </c:pt>
                <c:pt idx="7774">
                  <c:v>38.665830000000028</c:v>
                </c:pt>
                <c:pt idx="7775">
                  <c:v>39.151200000000017</c:v>
                </c:pt>
                <c:pt idx="7776">
                  <c:v>39.584740000000011</c:v>
                </c:pt>
                <c:pt idx="7777">
                  <c:v>39.918270000000007</c:v>
                </c:pt>
                <c:pt idx="7778">
                  <c:v>39.873320000000035</c:v>
                </c:pt>
                <c:pt idx="7779">
                  <c:v>42.129000000000019</c:v>
                </c:pt>
                <c:pt idx="7780">
                  <c:v>40.309780000000046</c:v>
                </c:pt>
                <c:pt idx="7781">
                  <c:v>40.131979999999999</c:v>
                </c:pt>
                <c:pt idx="7782">
                  <c:v>41.130850000000009</c:v>
                </c:pt>
                <c:pt idx="7783">
                  <c:v>42.340050000000019</c:v>
                </c:pt>
                <c:pt idx="7784">
                  <c:v>42.058680000000038</c:v>
                </c:pt>
                <c:pt idx="7785">
                  <c:v>40.952719999999999</c:v>
                </c:pt>
                <c:pt idx="7786">
                  <c:v>43.500699999999995</c:v>
                </c:pt>
                <c:pt idx="7787">
                  <c:v>43.154470000000003</c:v>
                </c:pt>
                <c:pt idx="7788">
                  <c:v>44.132380000000012</c:v>
                </c:pt>
                <c:pt idx="7789">
                  <c:v>43.495000000000005</c:v>
                </c:pt>
                <c:pt idx="7790">
                  <c:v>43.252070000000003</c:v>
                </c:pt>
                <c:pt idx="7791">
                  <c:v>42.915369999999996</c:v>
                </c:pt>
                <c:pt idx="7792">
                  <c:v>42.529200000000003</c:v>
                </c:pt>
                <c:pt idx="7793">
                  <c:v>42.586200000000019</c:v>
                </c:pt>
                <c:pt idx="7794">
                  <c:v>43.491300000000024</c:v>
                </c:pt>
                <c:pt idx="7795">
                  <c:v>44.156600000000026</c:v>
                </c:pt>
                <c:pt idx="7796">
                  <c:v>44.450199999999995</c:v>
                </c:pt>
                <c:pt idx="7797">
                  <c:v>44.188130000000001</c:v>
                </c:pt>
                <c:pt idx="7798">
                  <c:v>43.682060000000035</c:v>
                </c:pt>
                <c:pt idx="7799">
                  <c:v>43.96935000000002</c:v>
                </c:pt>
                <c:pt idx="7800">
                  <c:v>44.056759999999997</c:v>
                </c:pt>
                <c:pt idx="7801">
                  <c:v>43.274800000000027</c:v>
                </c:pt>
                <c:pt idx="7802">
                  <c:v>44.109740000000045</c:v>
                </c:pt>
                <c:pt idx="7803">
                  <c:v>44.442200000000014</c:v>
                </c:pt>
                <c:pt idx="7804">
                  <c:v>43.953240000000051</c:v>
                </c:pt>
                <c:pt idx="7805">
                  <c:v>43.676000000000045</c:v>
                </c:pt>
                <c:pt idx="7806">
                  <c:v>43.90652</c:v>
                </c:pt>
                <c:pt idx="7807">
                  <c:v>43.629200000000026</c:v>
                </c:pt>
                <c:pt idx="7808">
                  <c:v>43.827359999999999</c:v>
                </c:pt>
                <c:pt idx="7809">
                  <c:v>44.825620000000015</c:v>
                </c:pt>
                <c:pt idx="7810">
                  <c:v>47.480250000000012</c:v>
                </c:pt>
                <c:pt idx="7811">
                  <c:v>44.385520000000042</c:v>
                </c:pt>
                <c:pt idx="7812">
                  <c:v>44.548270000000002</c:v>
                </c:pt>
                <c:pt idx="7813">
                  <c:v>44.415800000000047</c:v>
                </c:pt>
                <c:pt idx="7814">
                  <c:v>44.298429999999996</c:v>
                </c:pt>
                <c:pt idx="7815">
                  <c:v>44.688040000000001</c:v>
                </c:pt>
                <c:pt idx="7816">
                  <c:v>39.995100000000036</c:v>
                </c:pt>
                <c:pt idx="7817">
                  <c:v>42.645230000000026</c:v>
                </c:pt>
                <c:pt idx="7818">
                  <c:v>44.339620000000025</c:v>
                </c:pt>
                <c:pt idx="7819">
                  <c:v>49.323970000000031</c:v>
                </c:pt>
                <c:pt idx="7820">
                  <c:v>46.635340000000042</c:v>
                </c:pt>
                <c:pt idx="7821">
                  <c:v>44.918700000000001</c:v>
                </c:pt>
                <c:pt idx="7822">
                  <c:v>44.902829999999994</c:v>
                </c:pt>
                <c:pt idx="7823">
                  <c:v>45.78964000000002</c:v>
                </c:pt>
                <c:pt idx="7824">
                  <c:v>45.83456000000001</c:v>
                </c:pt>
                <c:pt idx="7825">
                  <c:v>45.890950000000032</c:v>
                </c:pt>
                <c:pt idx="7826">
                  <c:v>46.021659999999997</c:v>
                </c:pt>
                <c:pt idx="7827">
                  <c:v>46.18100000000004</c:v>
                </c:pt>
                <c:pt idx="7828">
                  <c:v>46.96917000000002</c:v>
                </c:pt>
                <c:pt idx="7829">
                  <c:v>46.740530000000035</c:v>
                </c:pt>
                <c:pt idx="7830">
                  <c:v>43.863200000000006</c:v>
                </c:pt>
                <c:pt idx="7831">
                  <c:v>45.157770000000028</c:v>
                </c:pt>
                <c:pt idx="7832">
                  <c:v>46.182820000000049</c:v>
                </c:pt>
                <c:pt idx="7833">
                  <c:v>50.624750000000006</c:v>
                </c:pt>
                <c:pt idx="7834">
                  <c:v>47.778470000000027</c:v>
                </c:pt>
                <c:pt idx="7835">
                  <c:v>47.326560000000029</c:v>
                </c:pt>
                <c:pt idx="7836">
                  <c:v>46.006799999999998</c:v>
                </c:pt>
                <c:pt idx="7837">
                  <c:v>46.436980000000005</c:v>
                </c:pt>
                <c:pt idx="7838">
                  <c:v>46.299599999999998</c:v>
                </c:pt>
                <c:pt idx="7839">
                  <c:v>45.817859999999996</c:v>
                </c:pt>
                <c:pt idx="7840">
                  <c:v>40.351980000000026</c:v>
                </c:pt>
                <c:pt idx="7841">
                  <c:v>43.754850000000033</c:v>
                </c:pt>
                <c:pt idx="7842">
                  <c:v>47.807240000000036</c:v>
                </c:pt>
                <c:pt idx="7843">
                  <c:v>47.76934</c:v>
                </c:pt>
                <c:pt idx="7844">
                  <c:v>44.759550000000047</c:v>
                </c:pt>
                <c:pt idx="7845">
                  <c:v>44.412560000000042</c:v>
                </c:pt>
                <c:pt idx="7846">
                  <c:v>45.137780000000021</c:v>
                </c:pt>
                <c:pt idx="7847">
                  <c:v>45.237600000000043</c:v>
                </c:pt>
                <c:pt idx="7848">
                  <c:v>44.32964000000004</c:v>
                </c:pt>
                <c:pt idx="7849">
                  <c:v>45.737300000000005</c:v>
                </c:pt>
                <c:pt idx="7850">
                  <c:v>44.543420000000026</c:v>
                </c:pt>
                <c:pt idx="7851">
                  <c:v>44.581659999999999</c:v>
                </c:pt>
                <c:pt idx="7852">
                  <c:v>44.705900000000042</c:v>
                </c:pt>
                <c:pt idx="7853">
                  <c:v>43.904930000000036</c:v>
                </c:pt>
                <c:pt idx="7854">
                  <c:v>42.021479999999997</c:v>
                </c:pt>
                <c:pt idx="7855">
                  <c:v>43.750879999999995</c:v>
                </c:pt>
                <c:pt idx="7856">
                  <c:v>50.256650000000036</c:v>
                </c:pt>
                <c:pt idx="7857">
                  <c:v>49.891900000000021</c:v>
                </c:pt>
                <c:pt idx="7858">
                  <c:v>46.804380000000037</c:v>
                </c:pt>
                <c:pt idx="7859">
                  <c:v>44.698800000000006</c:v>
                </c:pt>
                <c:pt idx="7860">
                  <c:v>42.153860000000009</c:v>
                </c:pt>
                <c:pt idx="7861">
                  <c:v>44.783800000000042</c:v>
                </c:pt>
                <c:pt idx="7862">
                  <c:v>41.005640000000028</c:v>
                </c:pt>
                <c:pt idx="7863">
                  <c:v>44.205830000000049</c:v>
                </c:pt>
                <c:pt idx="7864">
                  <c:v>42.140370000000019</c:v>
                </c:pt>
                <c:pt idx="7865">
                  <c:v>43.208430000000021</c:v>
                </c:pt>
                <c:pt idx="7866">
                  <c:v>43.089780000000019</c:v>
                </c:pt>
                <c:pt idx="7867">
                  <c:v>45.852530000000002</c:v>
                </c:pt>
                <c:pt idx="7868">
                  <c:v>42.541700000000048</c:v>
                </c:pt>
                <c:pt idx="7869">
                  <c:v>42.770960000000002</c:v>
                </c:pt>
                <c:pt idx="7870">
                  <c:v>43.199370000000044</c:v>
                </c:pt>
                <c:pt idx="7871">
                  <c:v>44.199430000000007</c:v>
                </c:pt>
                <c:pt idx="7872">
                  <c:v>44.163450000000012</c:v>
                </c:pt>
                <c:pt idx="7873">
                  <c:v>43.895750000000021</c:v>
                </c:pt>
                <c:pt idx="7874">
                  <c:v>43.750940000000014</c:v>
                </c:pt>
                <c:pt idx="7875">
                  <c:v>45.035420000000045</c:v>
                </c:pt>
                <c:pt idx="7876">
                  <c:v>45.063870000000009</c:v>
                </c:pt>
                <c:pt idx="7877">
                  <c:v>44.504800000000046</c:v>
                </c:pt>
                <c:pt idx="7878">
                  <c:v>40.548670000000016</c:v>
                </c:pt>
                <c:pt idx="7879">
                  <c:v>44.205560000000048</c:v>
                </c:pt>
                <c:pt idx="7880">
                  <c:v>46.374630000000025</c:v>
                </c:pt>
                <c:pt idx="7881">
                  <c:v>48.014250000000004</c:v>
                </c:pt>
                <c:pt idx="7882">
                  <c:v>46.457570000000032</c:v>
                </c:pt>
                <c:pt idx="7883">
                  <c:v>44.137170000000026</c:v>
                </c:pt>
                <c:pt idx="7884">
                  <c:v>46.050260000000037</c:v>
                </c:pt>
                <c:pt idx="7885">
                  <c:v>43.798240000000021</c:v>
                </c:pt>
                <c:pt idx="7886">
                  <c:v>44.832060000000013</c:v>
                </c:pt>
                <c:pt idx="7887">
                  <c:v>44.243650000000002</c:v>
                </c:pt>
                <c:pt idx="7888">
                  <c:v>38.125969999999995</c:v>
                </c:pt>
                <c:pt idx="7889">
                  <c:v>41.839230000000043</c:v>
                </c:pt>
                <c:pt idx="7890">
                  <c:v>42.795200000000023</c:v>
                </c:pt>
                <c:pt idx="7891">
                  <c:v>43.922750000000008</c:v>
                </c:pt>
                <c:pt idx="7892">
                  <c:v>43.185140000000047</c:v>
                </c:pt>
                <c:pt idx="7893">
                  <c:v>40.973929999999996</c:v>
                </c:pt>
                <c:pt idx="7894">
                  <c:v>43.045200000000023</c:v>
                </c:pt>
                <c:pt idx="7895">
                  <c:v>42.508000000000038</c:v>
                </c:pt>
                <c:pt idx="7896">
                  <c:v>42.886099999999999</c:v>
                </c:pt>
                <c:pt idx="7897">
                  <c:v>42.704740000000015</c:v>
                </c:pt>
                <c:pt idx="7898">
                  <c:v>42.08910000000003</c:v>
                </c:pt>
                <c:pt idx="7899">
                  <c:v>42.326400000000035</c:v>
                </c:pt>
                <c:pt idx="7900">
                  <c:v>41.808860000000038</c:v>
                </c:pt>
                <c:pt idx="7901">
                  <c:v>41.457360000000051</c:v>
                </c:pt>
                <c:pt idx="7902">
                  <c:v>41.027370000000019</c:v>
                </c:pt>
                <c:pt idx="7903">
                  <c:v>41.807700000000011</c:v>
                </c:pt>
                <c:pt idx="7904">
                  <c:v>42.644620000000032</c:v>
                </c:pt>
                <c:pt idx="7905">
                  <c:v>46.482320000000016</c:v>
                </c:pt>
                <c:pt idx="7906">
                  <c:v>43.814020000000028</c:v>
                </c:pt>
                <c:pt idx="7907">
                  <c:v>42.630760000000009</c:v>
                </c:pt>
                <c:pt idx="7908">
                  <c:v>42.768500000000017</c:v>
                </c:pt>
                <c:pt idx="7909">
                  <c:v>43.192250000000001</c:v>
                </c:pt>
                <c:pt idx="7910">
                  <c:v>42.061550000000011</c:v>
                </c:pt>
                <c:pt idx="7911">
                  <c:v>42.204920000000016</c:v>
                </c:pt>
                <c:pt idx="7912">
                  <c:v>38.110299999999995</c:v>
                </c:pt>
                <c:pt idx="7913">
                  <c:v>39.931970000000035</c:v>
                </c:pt>
                <c:pt idx="7914">
                  <c:v>41.163200000000018</c:v>
                </c:pt>
                <c:pt idx="7915">
                  <c:v>45.265770000000032</c:v>
                </c:pt>
                <c:pt idx="7916">
                  <c:v>42.858879999999999</c:v>
                </c:pt>
                <c:pt idx="7917">
                  <c:v>41.389100000000042</c:v>
                </c:pt>
                <c:pt idx="7918">
                  <c:v>41.790369999999996</c:v>
                </c:pt>
                <c:pt idx="7919">
                  <c:v>41.45010000000002</c:v>
                </c:pt>
                <c:pt idx="7920">
                  <c:v>41.861630000000048</c:v>
                </c:pt>
                <c:pt idx="7921">
                  <c:v>41.955160000000035</c:v>
                </c:pt>
                <c:pt idx="7922">
                  <c:v>41.16787000000005</c:v>
                </c:pt>
                <c:pt idx="7923">
                  <c:v>41.09713000000005</c:v>
                </c:pt>
                <c:pt idx="7924">
                  <c:v>41.34426000000002</c:v>
                </c:pt>
                <c:pt idx="7925">
                  <c:v>41.782000000000039</c:v>
                </c:pt>
                <c:pt idx="7926">
                  <c:v>41.347800000000007</c:v>
                </c:pt>
                <c:pt idx="7927">
                  <c:v>41.81</c:v>
                </c:pt>
                <c:pt idx="7928">
                  <c:v>42.033440000000041</c:v>
                </c:pt>
                <c:pt idx="7929">
                  <c:v>42.637500000000045</c:v>
                </c:pt>
                <c:pt idx="7930">
                  <c:v>42.798820000000035</c:v>
                </c:pt>
                <c:pt idx="7931">
                  <c:v>42.911800000000028</c:v>
                </c:pt>
                <c:pt idx="7932">
                  <c:v>43.369799999999998</c:v>
                </c:pt>
                <c:pt idx="7933">
                  <c:v>42.911500000000046</c:v>
                </c:pt>
                <c:pt idx="7934">
                  <c:v>41.590940000000046</c:v>
                </c:pt>
                <c:pt idx="7935">
                  <c:v>41.328599999999994</c:v>
                </c:pt>
                <c:pt idx="7936">
                  <c:v>40.763480000000015</c:v>
                </c:pt>
                <c:pt idx="7937">
                  <c:v>41.801930000000027</c:v>
                </c:pt>
                <c:pt idx="7938">
                  <c:v>42.097470000000044</c:v>
                </c:pt>
                <c:pt idx="7939">
                  <c:v>43.618100000000027</c:v>
                </c:pt>
                <c:pt idx="7940">
                  <c:v>43.074730000000045</c:v>
                </c:pt>
                <c:pt idx="7941">
                  <c:v>42.10232000000002</c:v>
                </c:pt>
                <c:pt idx="7942">
                  <c:v>41.875240000000019</c:v>
                </c:pt>
                <c:pt idx="7943">
                  <c:v>41.955380000000048</c:v>
                </c:pt>
                <c:pt idx="7944">
                  <c:v>41.854550000000017</c:v>
                </c:pt>
                <c:pt idx="7945">
                  <c:v>42.799920000000043</c:v>
                </c:pt>
                <c:pt idx="7946">
                  <c:v>42.570670000000007</c:v>
                </c:pt>
                <c:pt idx="7947">
                  <c:v>43.092370000000017</c:v>
                </c:pt>
                <c:pt idx="7948">
                  <c:v>43.122250000000008</c:v>
                </c:pt>
                <c:pt idx="7949">
                  <c:v>43.263270000000034</c:v>
                </c:pt>
                <c:pt idx="7950">
                  <c:v>43.451400000000035</c:v>
                </c:pt>
                <c:pt idx="7951">
                  <c:v>43.687000000000012</c:v>
                </c:pt>
                <c:pt idx="7952">
                  <c:v>44.000450000000001</c:v>
                </c:pt>
                <c:pt idx="7953">
                  <c:v>44.816740000000038</c:v>
                </c:pt>
                <c:pt idx="7954">
                  <c:v>44.84880000000004</c:v>
                </c:pt>
                <c:pt idx="7955">
                  <c:v>46.272760000000005</c:v>
                </c:pt>
                <c:pt idx="7956">
                  <c:v>47.232230000000015</c:v>
                </c:pt>
                <c:pt idx="7957">
                  <c:v>45.349450000000047</c:v>
                </c:pt>
                <c:pt idx="7958">
                  <c:v>45.030660000000012</c:v>
                </c:pt>
                <c:pt idx="7959">
                  <c:v>44.036159999999995</c:v>
                </c:pt>
                <c:pt idx="7960">
                  <c:v>40.725459999999998</c:v>
                </c:pt>
                <c:pt idx="7961">
                  <c:v>42.109000000000037</c:v>
                </c:pt>
                <c:pt idx="7962">
                  <c:v>43.012</c:v>
                </c:pt>
                <c:pt idx="7963">
                  <c:v>44.18870000000004</c:v>
                </c:pt>
                <c:pt idx="7964">
                  <c:v>45.588980000000049</c:v>
                </c:pt>
                <c:pt idx="7965">
                  <c:v>44.490750000000048</c:v>
                </c:pt>
                <c:pt idx="7966">
                  <c:v>44.016230000000007</c:v>
                </c:pt>
                <c:pt idx="7967">
                  <c:v>44.515740000000051</c:v>
                </c:pt>
                <c:pt idx="7968">
                  <c:v>44.256520000000023</c:v>
                </c:pt>
                <c:pt idx="7969">
                  <c:v>44.550070000000005</c:v>
                </c:pt>
                <c:pt idx="7970">
                  <c:v>45.083500000000015</c:v>
                </c:pt>
                <c:pt idx="7971">
                  <c:v>44.919700000000034</c:v>
                </c:pt>
                <c:pt idx="7972">
                  <c:v>44.509450000000015</c:v>
                </c:pt>
                <c:pt idx="7973">
                  <c:v>44.628870000000006</c:v>
                </c:pt>
                <c:pt idx="7974">
                  <c:v>44.792960000000051</c:v>
                </c:pt>
                <c:pt idx="7975">
                  <c:v>44.461659999999995</c:v>
                </c:pt>
                <c:pt idx="7976">
                  <c:v>44.173800000000028</c:v>
                </c:pt>
                <c:pt idx="7977">
                  <c:v>44.429380000000037</c:v>
                </c:pt>
                <c:pt idx="7978">
                  <c:v>44.730700000000013</c:v>
                </c:pt>
                <c:pt idx="7979">
                  <c:v>44.959620000000029</c:v>
                </c:pt>
                <c:pt idx="7980">
                  <c:v>44.06268</c:v>
                </c:pt>
                <c:pt idx="7981">
                  <c:v>44.012200000000007</c:v>
                </c:pt>
                <c:pt idx="7982">
                  <c:v>43.72810000000004</c:v>
                </c:pt>
                <c:pt idx="7983">
                  <c:v>44.049250000000029</c:v>
                </c:pt>
                <c:pt idx="7984">
                  <c:v>43.521940000000029</c:v>
                </c:pt>
                <c:pt idx="7985">
                  <c:v>43.548730000000035</c:v>
                </c:pt>
                <c:pt idx="7986">
                  <c:v>43.7654</c:v>
                </c:pt>
                <c:pt idx="7987">
                  <c:v>43.861750000000029</c:v>
                </c:pt>
                <c:pt idx="7988">
                  <c:v>44.135950000000037</c:v>
                </c:pt>
                <c:pt idx="7989">
                  <c:v>41.728080000000034</c:v>
                </c:pt>
                <c:pt idx="7990">
                  <c:v>43.925740000000019</c:v>
                </c:pt>
                <c:pt idx="7991">
                  <c:v>41.894920000000013</c:v>
                </c:pt>
                <c:pt idx="7992">
                  <c:v>42.651700000000005</c:v>
                </c:pt>
                <c:pt idx="7993">
                  <c:v>41.328580000000045</c:v>
                </c:pt>
                <c:pt idx="7994">
                  <c:v>41.165999999999997</c:v>
                </c:pt>
                <c:pt idx="7995">
                  <c:v>40.878100000000018</c:v>
                </c:pt>
                <c:pt idx="7996">
                  <c:v>41.33358000000004</c:v>
                </c:pt>
                <c:pt idx="7997">
                  <c:v>41.814020000000028</c:v>
                </c:pt>
                <c:pt idx="7998">
                  <c:v>42.519100000000037</c:v>
                </c:pt>
                <c:pt idx="7999">
                  <c:v>41.634100000000046</c:v>
                </c:pt>
                <c:pt idx="8000">
                  <c:v>41.971920000000011</c:v>
                </c:pt>
                <c:pt idx="8001">
                  <c:v>42.223500000000001</c:v>
                </c:pt>
                <c:pt idx="8002">
                  <c:v>42.002560000000017</c:v>
                </c:pt>
                <c:pt idx="8003">
                  <c:v>42.12133</c:v>
                </c:pt>
                <c:pt idx="8004">
                  <c:v>45.222280000000012</c:v>
                </c:pt>
                <c:pt idx="8005">
                  <c:v>41.971730000000036</c:v>
                </c:pt>
                <c:pt idx="8006">
                  <c:v>41.458150000000046</c:v>
                </c:pt>
                <c:pt idx="8007">
                  <c:v>41.997250000000008</c:v>
                </c:pt>
                <c:pt idx="8008">
                  <c:v>44.926100000000019</c:v>
                </c:pt>
                <c:pt idx="8009">
                  <c:v>41.93768</c:v>
                </c:pt>
                <c:pt idx="8010">
                  <c:v>44.12148000000002</c:v>
                </c:pt>
                <c:pt idx="8011">
                  <c:v>43.93792000000002</c:v>
                </c:pt>
                <c:pt idx="8012">
                  <c:v>44.418360000000007</c:v>
                </c:pt>
                <c:pt idx="8013">
                  <c:v>44.33970000000005</c:v>
                </c:pt>
                <c:pt idx="8014">
                  <c:v>44.534050000000036</c:v>
                </c:pt>
                <c:pt idx="8015">
                  <c:v>43.932430000000011</c:v>
                </c:pt>
                <c:pt idx="8016">
                  <c:v>44.513640000000009</c:v>
                </c:pt>
                <c:pt idx="8017">
                  <c:v>44.808530000000019</c:v>
                </c:pt>
                <c:pt idx="8018">
                  <c:v>42.781730000000039</c:v>
                </c:pt>
                <c:pt idx="8019">
                  <c:v>44.850999999999999</c:v>
                </c:pt>
                <c:pt idx="8020">
                  <c:v>45.523130000000037</c:v>
                </c:pt>
                <c:pt idx="8021">
                  <c:v>45.281120000000044</c:v>
                </c:pt>
                <c:pt idx="8022">
                  <c:v>44.91604000000001</c:v>
                </c:pt>
                <c:pt idx="8023">
                  <c:v>45.837800000000016</c:v>
                </c:pt>
                <c:pt idx="8024">
                  <c:v>45.431820000000016</c:v>
                </c:pt>
                <c:pt idx="8025">
                  <c:v>46.150500000000022</c:v>
                </c:pt>
                <c:pt idx="8026">
                  <c:v>46.761500000000012</c:v>
                </c:pt>
                <c:pt idx="8027">
                  <c:v>46.43643000000003</c:v>
                </c:pt>
                <c:pt idx="8028">
                  <c:v>46.255150000000015</c:v>
                </c:pt>
                <c:pt idx="8029">
                  <c:v>46.233420000000024</c:v>
                </c:pt>
                <c:pt idx="8030">
                  <c:v>46.343260000000043</c:v>
                </c:pt>
                <c:pt idx="8031">
                  <c:v>46.506200000000035</c:v>
                </c:pt>
                <c:pt idx="8032">
                  <c:v>46.978750000000048</c:v>
                </c:pt>
                <c:pt idx="8033">
                  <c:v>46.211600000000033</c:v>
                </c:pt>
                <c:pt idx="8034">
                  <c:v>46.640000000000043</c:v>
                </c:pt>
                <c:pt idx="8035">
                  <c:v>47.453970000000027</c:v>
                </c:pt>
                <c:pt idx="8036">
                  <c:v>47.202870000000019</c:v>
                </c:pt>
                <c:pt idx="8037">
                  <c:v>47.257930000000044</c:v>
                </c:pt>
                <c:pt idx="8038">
                  <c:v>46.903650000000027</c:v>
                </c:pt>
                <c:pt idx="8039">
                  <c:v>47.972070000000031</c:v>
                </c:pt>
                <c:pt idx="8040">
                  <c:v>47.218200000000024</c:v>
                </c:pt>
                <c:pt idx="8041">
                  <c:v>46.710500000000025</c:v>
                </c:pt>
                <c:pt idx="8042">
                  <c:v>47.860000000000014</c:v>
                </c:pt>
                <c:pt idx="8043">
                  <c:v>46.879170000000045</c:v>
                </c:pt>
                <c:pt idx="8044">
                  <c:v>47.222440000000006</c:v>
                </c:pt>
                <c:pt idx="8045">
                  <c:v>46.763450000000034</c:v>
                </c:pt>
                <c:pt idx="8046">
                  <c:v>46.106930000000034</c:v>
                </c:pt>
                <c:pt idx="8047">
                  <c:v>46.997830000000022</c:v>
                </c:pt>
                <c:pt idx="8048">
                  <c:v>46.821680000000015</c:v>
                </c:pt>
                <c:pt idx="8049">
                  <c:v>47.158900000000017</c:v>
                </c:pt>
                <c:pt idx="8050">
                  <c:v>46.968070000000012</c:v>
                </c:pt>
                <c:pt idx="8051">
                  <c:v>46.872400000000027</c:v>
                </c:pt>
                <c:pt idx="8052">
                  <c:v>46.006560000000036</c:v>
                </c:pt>
                <c:pt idx="8053">
                  <c:v>46.562520000000006</c:v>
                </c:pt>
                <c:pt idx="8054">
                  <c:v>47.403620000000046</c:v>
                </c:pt>
                <c:pt idx="8055">
                  <c:v>45.616480000000024</c:v>
                </c:pt>
                <c:pt idx="8056">
                  <c:v>44.885160000000042</c:v>
                </c:pt>
                <c:pt idx="8057">
                  <c:v>45.468620000000044</c:v>
                </c:pt>
                <c:pt idx="8058">
                  <c:v>46.014200000000017</c:v>
                </c:pt>
                <c:pt idx="8059">
                  <c:v>46.052760000000035</c:v>
                </c:pt>
                <c:pt idx="8060">
                  <c:v>46.092740000000049</c:v>
                </c:pt>
                <c:pt idx="8061">
                  <c:v>46.194330000000036</c:v>
                </c:pt>
                <c:pt idx="8062">
                  <c:v>45.347340000000031</c:v>
                </c:pt>
                <c:pt idx="8063">
                  <c:v>46.334440000000029</c:v>
                </c:pt>
                <c:pt idx="8064">
                  <c:v>45.545100000000048</c:v>
                </c:pt>
                <c:pt idx="8065">
                  <c:v>45.360350000000039</c:v>
                </c:pt>
                <c:pt idx="8066">
                  <c:v>45.894200000000012</c:v>
                </c:pt>
                <c:pt idx="8067">
                  <c:v>45.829520000000002</c:v>
                </c:pt>
                <c:pt idx="8068">
                  <c:v>45.419399999999996</c:v>
                </c:pt>
                <c:pt idx="8069">
                  <c:v>45.47296</c:v>
                </c:pt>
                <c:pt idx="8070">
                  <c:v>44.942100000000039</c:v>
                </c:pt>
                <c:pt idx="8071">
                  <c:v>45.61474000000004</c:v>
                </c:pt>
                <c:pt idx="8072">
                  <c:v>46.203360000000032</c:v>
                </c:pt>
                <c:pt idx="8073">
                  <c:v>46.082940000000008</c:v>
                </c:pt>
                <c:pt idx="8074">
                  <c:v>48.101460000000031</c:v>
                </c:pt>
                <c:pt idx="8075">
                  <c:v>45.62945000000002</c:v>
                </c:pt>
                <c:pt idx="8076">
                  <c:v>46.214040000000011</c:v>
                </c:pt>
                <c:pt idx="8077">
                  <c:v>45.991630000000043</c:v>
                </c:pt>
                <c:pt idx="8078">
                  <c:v>45.884940000000029</c:v>
                </c:pt>
                <c:pt idx="8079">
                  <c:v>46.993899999999996</c:v>
                </c:pt>
                <c:pt idx="8080">
                  <c:v>45.943750000000023</c:v>
                </c:pt>
                <c:pt idx="8081">
                  <c:v>45.795000000000016</c:v>
                </c:pt>
                <c:pt idx="8082">
                  <c:v>47.113520000000051</c:v>
                </c:pt>
                <c:pt idx="8083">
                  <c:v>46.989430000000027</c:v>
                </c:pt>
                <c:pt idx="8084">
                  <c:v>48.145530000000008</c:v>
                </c:pt>
                <c:pt idx="8085">
                  <c:v>47.417930000000013</c:v>
                </c:pt>
                <c:pt idx="8086">
                  <c:v>47.890680000000032</c:v>
                </c:pt>
                <c:pt idx="8087">
                  <c:v>47.251920000000041</c:v>
                </c:pt>
                <c:pt idx="8088">
                  <c:v>46.816000000000031</c:v>
                </c:pt>
                <c:pt idx="8089">
                  <c:v>47.776499999999999</c:v>
                </c:pt>
                <c:pt idx="8090">
                  <c:v>47.408929999999998</c:v>
                </c:pt>
                <c:pt idx="8091">
                  <c:v>47.964170000000024</c:v>
                </c:pt>
                <c:pt idx="8092">
                  <c:v>47.467340000000036</c:v>
                </c:pt>
                <c:pt idx="8093">
                  <c:v>47.830700000000036</c:v>
                </c:pt>
                <c:pt idx="8094">
                  <c:v>47.970000000000027</c:v>
                </c:pt>
                <c:pt idx="8095">
                  <c:v>48.234550000000013</c:v>
                </c:pt>
                <c:pt idx="8096">
                  <c:v>47.795770000000005</c:v>
                </c:pt>
                <c:pt idx="8097">
                  <c:v>48.434630000000027</c:v>
                </c:pt>
                <c:pt idx="8098">
                  <c:v>48.884940000000029</c:v>
                </c:pt>
                <c:pt idx="8099">
                  <c:v>48.173580000000015</c:v>
                </c:pt>
                <c:pt idx="8100">
                  <c:v>48.948800000000006</c:v>
                </c:pt>
                <c:pt idx="8101">
                  <c:v>48.311900000000037</c:v>
                </c:pt>
                <c:pt idx="8102">
                  <c:v>48.076260000000048</c:v>
                </c:pt>
                <c:pt idx="8103">
                  <c:v>48.266440000000046</c:v>
                </c:pt>
                <c:pt idx="8104">
                  <c:v>47.629940000000033</c:v>
                </c:pt>
                <c:pt idx="8105">
                  <c:v>48.011099999999999</c:v>
                </c:pt>
                <c:pt idx="8106">
                  <c:v>48.214800000000025</c:v>
                </c:pt>
                <c:pt idx="8107">
                  <c:v>48.244740000000036</c:v>
                </c:pt>
                <c:pt idx="8108">
                  <c:v>48.83578</c:v>
                </c:pt>
                <c:pt idx="8109">
                  <c:v>47.543730000000039</c:v>
                </c:pt>
                <c:pt idx="8110">
                  <c:v>47.429770000000019</c:v>
                </c:pt>
                <c:pt idx="8111">
                  <c:v>47.659230000000036</c:v>
                </c:pt>
                <c:pt idx="8112">
                  <c:v>47.305630000000008</c:v>
                </c:pt>
                <c:pt idx="8113">
                  <c:v>47.632040000000018</c:v>
                </c:pt>
                <c:pt idx="8114">
                  <c:v>47.732720000000029</c:v>
                </c:pt>
                <c:pt idx="8115">
                  <c:v>47.532430000000033</c:v>
                </c:pt>
                <c:pt idx="8116">
                  <c:v>47.509400000000028</c:v>
                </c:pt>
                <c:pt idx="8117">
                  <c:v>47.434100000000001</c:v>
                </c:pt>
                <c:pt idx="8118">
                  <c:v>46.998160000000041</c:v>
                </c:pt>
                <c:pt idx="8119">
                  <c:v>47.378800000000012</c:v>
                </c:pt>
                <c:pt idx="8120">
                  <c:v>47.523220000000038</c:v>
                </c:pt>
                <c:pt idx="8121">
                  <c:v>47.786280000000033</c:v>
                </c:pt>
                <c:pt idx="8122">
                  <c:v>47.705380000000048</c:v>
                </c:pt>
                <c:pt idx="8123">
                  <c:v>48.312980000000039</c:v>
                </c:pt>
                <c:pt idx="8124">
                  <c:v>47.405480000000011</c:v>
                </c:pt>
                <c:pt idx="8125">
                  <c:v>48.01293000000004</c:v>
                </c:pt>
                <c:pt idx="8126">
                  <c:v>48.433070000000043</c:v>
                </c:pt>
                <c:pt idx="8127">
                  <c:v>47.390770000000032</c:v>
                </c:pt>
                <c:pt idx="8128">
                  <c:v>46.698700000000031</c:v>
                </c:pt>
                <c:pt idx="8129">
                  <c:v>46.979000000000042</c:v>
                </c:pt>
                <c:pt idx="8130">
                  <c:v>47.762380000000007</c:v>
                </c:pt>
                <c:pt idx="8131">
                  <c:v>48.86053000000004</c:v>
                </c:pt>
                <c:pt idx="8132">
                  <c:v>48.867200000000025</c:v>
                </c:pt>
                <c:pt idx="8133">
                  <c:v>48.369840000000011</c:v>
                </c:pt>
                <c:pt idx="8134">
                  <c:v>48.619259999999997</c:v>
                </c:pt>
                <c:pt idx="8135">
                  <c:v>48.146940000000029</c:v>
                </c:pt>
                <c:pt idx="8136">
                  <c:v>48.868100000000027</c:v>
                </c:pt>
                <c:pt idx="8137">
                  <c:v>49.110299999999995</c:v>
                </c:pt>
                <c:pt idx="8138">
                  <c:v>48.776450000000011</c:v>
                </c:pt>
                <c:pt idx="8139">
                  <c:v>49.101620000000025</c:v>
                </c:pt>
                <c:pt idx="8140">
                  <c:v>47.968070000000012</c:v>
                </c:pt>
                <c:pt idx="8141">
                  <c:v>48.720330000000047</c:v>
                </c:pt>
                <c:pt idx="8142">
                  <c:v>48.376950000000022</c:v>
                </c:pt>
                <c:pt idx="8143">
                  <c:v>48.184500000000014</c:v>
                </c:pt>
                <c:pt idx="8144">
                  <c:v>48.874630000000025</c:v>
                </c:pt>
                <c:pt idx="8145">
                  <c:v>49.180570000000046</c:v>
                </c:pt>
                <c:pt idx="8146">
                  <c:v>50.611440000000016</c:v>
                </c:pt>
                <c:pt idx="8147">
                  <c:v>48.984920000000045</c:v>
                </c:pt>
                <c:pt idx="8148">
                  <c:v>50.030970000000025</c:v>
                </c:pt>
                <c:pt idx="8149">
                  <c:v>49.522640000000024</c:v>
                </c:pt>
                <c:pt idx="8150">
                  <c:v>47.721249999999998</c:v>
                </c:pt>
                <c:pt idx="8151">
                  <c:v>47.887900000000002</c:v>
                </c:pt>
                <c:pt idx="8152">
                  <c:v>49.475580000000036</c:v>
                </c:pt>
                <c:pt idx="8153">
                  <c:v>50.163420000000031</c:v>
                </c:pt>
                <c:pt idx="8154">
                  <c:v>45.988060000000019</c:v>
                </c:pt>
                <c:pt idx="8155">
                  <c:v>49.740000000000009</c:v>
                </c:pt>
                <c:pt idx="8156">
                  <c:v>50.35310000000004</c:v>
                </c:pt>
                <c:pt idx="8157">
                  <c:v>49.689360000000022</c:v>
                </c:pt>
                <c:pt idx="8158">
                  <c:v>49.36020000000002</c:v>
                </c:pt>
                <c:pt idx="8159">
                  <c:v>49.595060000000046</c:v>
                </c:pt>
                <c:pt idx="8160">
                  <c:v>49.69473000000005</c:v>
                </c:pt>
                <c:pt idx="8161">
                  <c:v>48.538450000000012</c:v>
                </c:pt>
                <c:pt idx="8162">
                  <c:v>49.644000000000005</c:v>
                </c:pt>
                <c:pt idx="8163">
                  <c:v>49.425229999999999</c:v>
                </c:pt>
                <c:pt idx="8164">
                  <c:v>49.020960000000002</c:v>
                </c:pt>
                <c:pt idx="8165">
                  <c:v>48.540500000000009</c:v>
                </c:pt>
                <c:pt idx="8166">
                  <c:v>48.21243000000004</c:v>
                </c:pt>
                <c:pt idx="8167">
                  <c:v>46.864980000000003</c:v>
                </c:pt>
                <c:pt idx="8168">
                  <c:v>49.295700000000011</c:v>
                </c:pt>
                <c:pt idx="8169">
                  <c:v>49.04140000000001</c:v>
                </c:pt>
                <c:pt idx="8170">
                  <c:v>49.361300000000028</c:v>
                </c:pt>
                <c:pt idx="8171">
                  <c:v>49.077050000000042</c:v>
                </c:pt>
                <c:pt idx="8172">
                  <c:v>50.32000000000005</c:v>
                </c:pt>
                <c:pt idx="8173">
                  <c:v>49.091940000000022</c:v>
                </c:pt>
                <c:pt idx="8174">
                  <c:v>48.514300000000048</c:v>
                </c:pt>
                <c:pt idx="8175">
                  <c:v>48.622520000000009</c:v>
                </c:pt>
                <c:pt idx="8176">
                  <c:v>46.997130000000027</c:v>
                </c:pt>
                <c:pt idx="8177">
                  <c:v>47.575300000000027</c:v>
                </c:pt>
                <c:pt idx="8178">
                  <c:v>48.361540000000048</c:v>
                </c:pt>
                <c:pt idx="8179">
                  <c:v>48.293200000000013</c:v>
                </c:pt>
                <c:pt idx="8180">
                  <c:v>48.888360000000034</c:v>
                </c:pt>
                <c:pt idx="8181">
                  <c:v>48.474480000000028</c:v>
                </c:pt>
                <c:pt idx="8182">
                  <c:v>44.769220000000018</c:v>
                </c:pt>
                <c:pt idx="8183">
                  <c:v>48.142240000000015</c:v>
                </c:pt>
                <c:pt idx="8184">
                  <c:v>49.26153000000005</c:v>
                </c:pt>
                <c:pt idx="8185">
                  <c:v>48.684140000000014</c:v>
                </c:pt>
                <c:pt idx="8186">
                  <c:v>48.132140000000049</c:v>
                </c:pt>
                <c:pt idx="8187">
                  <c:v>48.312460000000044</c:v>
                </c:pt>
                <c:pt idx="8188">
                  <c:v>48.210000000000036</c:v>
                </c:pt>
                <c:pt idx="8189">
                  <c:v>48.311880000000031</c:v>
                </c:pt>
                <c:pt idx="8190">
                  <c:v>48.05800000000005</c:v>
                </c:pt>
                <c:pt idx="8191">
                  <c:v>48.400840000000017</c:v>
                </c:pt>
                <c:pt idx="8192">
                  <c:v>47.85793000000001</c:v>
                </c:pt>
                <c:pt idx="8193">
                  <c:v>48.859670000000051</c:v>
                </c:pt>
                <c:pt idx="8194">
                  <c:v>48.483850000000018</c:v>
                </c:pt>
                <c:pt idx="8195">
                  <c:v>48.411900000000003</c:v>
                </c:pt>
                <c:pt idx="8196">
                  <c:v>47.480250000000012</c:v>
                </c:pt>
                <c:pt idx="8197">
                  <c:v>48.220150000000046</c:v>
                </c:pt>
                <c:pt idx="8198">
                  <c:v>47.118950000000041</c:v>
                </c:pt>
                <c:pt idx="8199">
                  <c:v>46.129100000000051</c:v>
                </c:pt>
                <c:pt idx="8200">
                  <c:v>45.216580000000022</c:v>
                </c:pt>
                <c:pt idx="8201">
                  <c:v>46.357300000000009</c:v>
                </c:pt>
                <c:pt idx="8202">
                  <c:v>46.576350000000048</c:v>
                </c:pt>
                <c:pt idx="8203">
                  <c:v>46.92900000000003</c:v>
                </c:pt>
                <c:pt idx="8204">
                  <c:v>47.163139999999999</c:v>
                </c:pt>
                <c:pt idx="8205">
                  <c:v>47.12402000000003</c:v>
                </c:pt>
                <c:pt idx="8206">
                  <c:v>46.887780000000021</c:v>
                </c:pt>
                <c:pt idx="8207">
                  <c:v>47.124050000000011</c:v>
                </c:pt>
                <c:pt idx="8208">
                  <c:v>46.750020000000006</c:v>
                </c:pt>
                <c:pt idx="8209">
                  <c:v>44.716550000000041</c:v>
                </c:pt>
                <c:pt idx="8210">
                  <c:v>44.891020000000026</c:v>
                </c:pt>
                <c:pt idx="8211">
                  <c:v>44.907219999999995</c:v>
                </c:pt>
                <c:pt idx="8212">
                  <c:v>44.566340000000025</c:v>
                </c:pt>
                <c:pt idx="8213">
                  <c:v>44.843680000000006</c:v>
                </c:pt>
                <c:pt idx="8214">
                  <c:v>45.164180000000044</c:v>
                </c:pt>
                <c:pt idx="8215">
                  <c:v>46.991360000000043</c:v>
                </c:pt>
                <c:pt idx="8216">
                  <c:v>46.883450000000039</c:v>
                </c:pt>
                <c:pt idx="8217">
                  <c:v>48.251820000000009</c:v>
                </c:pt>
                <c:pt idx="8218">
                  <c:v>48.379330000000039</c:v>
                </c:pt>
                <c:pt idx="8219">
                  <c:v>47.791860000000042</c:v>
                </c:pt>
                <c:pt idx="8220">
                  <c:v>48.006920000000036</c:v>
                </c:pt>
                <c:pt idx="8221">
                  <c:v>48.393730000000005</c:v>
                </c:pt>
                <c:pt idx="8222">
                  <c:v>47.481040000000007</c:v>
                </c:pt>
                <c:pt idx="8223">
                  <c:v>47.559230000000014</c:v>
                </c:pt>
                <c:pt idx="8224">
                  <c:v>46.207880000000046</c:v>
                </c:pt>
                <c:pt idx="8225">
                  <c:v>46.226770000000045</c:v>
                </c:pt>
                <c:pt idx="8226">
                  <c:v>47.637660000000039</c:v>
                </c:pt>
                <c:pt idx="8227">
                  <c:v>47.210100000000011</c:v>
                </c:pt>
                <c:pt idx="8228">
                  <c:v>48.437040000000025</c:v>
                </c:pt>
                <c:pt idx="8229">
                  <c:v>47.935020000000009</c:v>
                </c:pt>
                <c:pt idx="8230">
                  <c:v>47.654020000000003</c:v>
                </c:pt>
                <c:pt idx="8231">
                  <c:v>47.722440000000006</c:v>
                </c:pt>
                <c:pt idx="8232">
                  <c:v>46.498829999999998</c:v>
                </c:pt>
                <c:pt idx="8233">
                  <c:v>47.863400000000013</c:v>
                </c:pt>
                <c:pt idx="8234">
                  <c:v>46.387500000000045</c:v>
                </c:pt>
                <c:pt idx="8235">
                  <c:v>48.086240000000032</c:v>
                </c:pt>
                <c:pt idx="8236">
                  <c:v>44.647600000000011</c:v>
                </c:pt>
                <c:pt idx="8237">
                  <c:v>48.271260000000041</c:v>
                </c:pt>
                <c:pt idx="8238">
                  <c:v>48.065940000000012</c:v>
                </c:pt>
                <c:pt idx="8239">
                  <c:v>47.89697000000001</c:v>
                </c:pt>
                <c:pt idx="8240">
                  <c:v>44.686400000000049</c:v>
                </c:pt>
                <c:pt idx="8241">
                  <c:v>47.396260000000041</c:v>
                </c:pt>
                <c:pt idx="8242">
                  <c:v>46.312250000000006</c:v>
                </c:pt>
                <c:pt idx="8243">
                  <c:v>47.000879999999995</c:v>
                </c:pt>
                <c:pt idx="8244">
                  <c:v>46.528099999999995</c:v>
                </c:pt>
                <c:pt idx="8245">
                  <c:v>46.375050000000044</c:v>
                </c:pt>
                <c:pt idx="8246">
                  <c:v>46.070400000000006</c:v>
                </c:pt>
                <c:pt idx="8247">
                  <c:v>45.118280000000027</c:v>
                </c:pt>
                <c:pt idx="8248">
                  <c:v>44.612450000000024</c:v>
                </c:pt>
                <c:pt idx="8249">
                  <c:v>45.285730000000001</c:v>
                </c:pt>
                <c:pt idx="8250">
                  <c:v>42.941800000000001</c:v>
                </c:pt>
                <c:pt idx="8251">
                  <c:v>42.315850000000012</c:v>
                </c:pt>
                <c:pt idx="8252">
                  <c:v>42.553580000000011</c:v>
                </c:pt>
                <c:pt idx="8253">
                  <c:v>42.977000000000032</c:v>
                </c:pt>
                <c:pt idx="8254">
                  <c:v>44.701930000000004</c:v>
                </c:pt>
                <c:pt idx="8255">
                  <c:v>45.392800000000022</c:v>
                </c:pt>
                <c:pt idx="8256">
                  <c:v>44.753800000000012</c:v>
                </c:pt>
                <c:pt idx="8257">
                  <c:v>42.319360000000017</c:v>
                </c:pt>
                <c:pt idx="8258">
                  <c:v>42.292380000000037</c:v>
                </c:pt>
                <c:pt idx="8259">
                  <c:v>42.282980000000009</c:v>
                </c:pt>
                <c:pt idx="8260">
                  <c:v>42.415770000000009</c:v>
                </c:pt>
                <c:pt idx="8261">
                  <c:v>42.76520000000005</c:v>
                </c:pt>
                <c:pt idx="8262">
                  <c:v>43.131000000000029</c:v>
                </c:pt>
                <c:pt idx="8263">
                  <c:v>43.993800000000022</c:v>
                </c:pt>
                <c:pt idx="8264">
                  <c:v>42.197000000000003</c:v>
                </c:pt>
                <c:pt idx="8265">
                  <c:v>42.324730000000045</c:v>
                </c:pt>
                <c:pt idx="8266">
                  <c:v>42.830129999999997</c:v>
                </c:pt>
                <c:pt idx="8267">
                  <c:v>45.359030000000018</c:v>
                </c:pt>
                <c:pt idx="8268">
                  <c:v>44.660200000000032</c:v>
                </c:pt>
                <c:pt idx="8269">
                  <c:v>43.773130000000037</c:v>
                </c:pt>
                <c:pt idx="8270">
                  <c:v>41.601680000000044</c:v>
                </c:pt>
                <c:pt idx="8271">
                  <c:v>41.747520000000009</c:v>
                </c:pt>
                <c:pt idx="8272">
                  <c:v>41.972700000000032</c:v>
                </c:pt>
                <c:pt idx="8273">
                  <c:v>41.804380000000037</c:v>
                </c:pt>
                <c:pt idx="8274">
                  <c:v>43.701350000000048</c:v>
                </c:pt>
                <c:pt idx="8275">
                  <c:v>40.964300000000037</c:v>
                </c:pt>
                <c:pt idx="8276">
                  <c:v>41.582850000000008</c:v>
                </c:pt>
                <c:pt idx="8277">
                  <c:v>40.795280000000048</c:v>
                </c:pt>
                <c:pt idx="8278">
                  <c:v>41.156700000000001</c:v>
                </c:pt>
                <c:pt idx="8279">
                  <c:v>41.354600000000005</c:v>
                </c:pt>
                <c:pt idx="8280">
                  <c:v>41.463800000000049</c:v>
                </c:pt>
                <c:pt idx="8281">
                  <c:v>41.456450000000018</c:v>
                </c:pt>
                <c:pt idx="8282">
                  <c:v>41.677900000000022</c:v>
                </c:pt>
                <c:pt idx="8283">
                  <c:v>41.718200000000024</c:v>
                </c:pt>
                <c:pt idx="8284">
                  <c:v>41.745780000000025</c:v>
                </c:pt>
                <c:pt idx="8285">
                  <c:v>41.70684</c:v>
                </c:pt>
                <c:pt idx="8286">
                  <c:v>41.966460000000041</c:v>
                </c:pt>
                <c:pt idx="8287">
                  <c:v>42.137320000000045</c:v>
                </c:pt>
                <c:pt idx="8288">
                  <c:v>42.096249999999998</c:v>
                </c:pt>
                <c:pt idx="8289">
                  <c:v>42.22634000000005</c:v>
                </c:pt>
                <c:pt idx="8290">
                  <c:v>44.315600000000018</c:v>
                </c:pt>
                <c:pt idx="8291">
                  <c:v>44.732259999999997</c:v>
                </c:pt>
                <c:pt idx="8292">
                  <c:v>42.42960000000005</c:v>
                </c:pt>
                <c:pt idx="8293">
                  <c:v>42.44640000000004</c:v>
                </c:pt>
                <c:pt idx="8294">
                  <c:v>42.851650000000006</c:v>
                </c:pt>
                <c:pt idx="8295">
                  <c:v>41.671379999999999</c:v>
                </c:pt>
                <c:pt idx="8296">
                  <c:v>42.592520000000036</c:v>
                </c:pt>
                <c:pt idx="8297">
                  <c:v>43.119130000000041</c:v>
                </c:pt>
                <c:pt idx="8298">
                  <c:v>43.959159999999997</c:v>
                </c:pt>
                <c:pt idx="8299">
                  <c:v>44.512170000000026</c:v>
                </c:pt>
                <c:pt idx="8300">
                  <c:v>45.13873000000001</c:v>
                </c:pt>
                <c:pt idx="8301">
                  <c:v>45.200860000000034</c:v>
                </c:pt>
                <c:pt idx="8302">
                  <c:v>44.883720000000039</c:v>
                </c:pt>
                <c:pt idx="8303">
                  <c:v>44.772670000000005</c:v>
                </c:pt>
                <c:pt idx="8304">
                  <c:v>45.377769999999998</c:v>
                </c:pt>
                <c:pt idx="8305">
                  <c:v>44.417300000000012</c:v>
                </c:pt>
                <c:pt idx="8306">
                  <c:v>45.638329999999996</c:v>
                </c:pt>
                <c:pt idx="8307">
                  <c:v>46.925620000000038</c:v>
                </c:pt>
                <c:pt idx="8308">
                  <c:v>46.812370000000044</c:v>
                </c:pt>
                <c:pt idx="8309">
                  <c:v>47.434079999999994</c:v>
                </c:pt>
                <c:pt idx="8310">
                  <c:v>46.842740000000049</c:v>
                </c:pt>
                <c:pt idx="8311">
                  <c:v>48.362099999999998</c:v>
                </c:pt>
                <c:pt idx="8312">
                  <c:v>48.034940000000006</c:v>
                </c:pt>
                <c:pt idx="8313">
                  <c:v>48.657129999999995</c:v>
                </c:pt>
                <c:pt idx="8314">
                  <c:v>49.242500000000007</c:v>
                </c:pt>
                <c:pt idx="8315">
                  <c:v>49.462640000000022</c:v>
                </c:pt>
                <c:pt idx="8316">
                  <c:v>48.642500000000041</c:v>
                </c:pt>
                <c:pt idx="8317">
                  <c:v>49.65554000000003</c:v>
                </c:pt>
                <c:pt idx="8318">
                  <c:v>49.637170000000026</c:v>
                </c:pt>
                <c:pt idx="8319">
                  <c:v>48.619870000000049</c:v>
                </c:pt>
                <c:pt idx="8320">
                  <c:v>47.51400000000001</c:v>
                </c:pt>
                <c:pt idx="8321">
                  <c:v>48.367600000000039</c:v>
                </c:pt>
                <c:pt idx="8322">
                  <c:v>48.899470000000008</c:v>
                </c:pt>
                <c:pt idx="8323">
                  <c:v>50.66384000000005</c:v>
                </c:pt>
                <c:pt idx="8324">
                  <c:v>51.425160000000005</c:v>
                </c:pt>
                <c:pt idx="8325">
                  <c:v>48.216760000000022</c:v>
                </c:pt>
                <c:pt idx="8326">
                  <c:v>49.581960000000038</c:v>
                </c:pt>
                <c:pt idx="8327">
                  <c:v>49.790770000000009</c:v>
                </c:pt>
                <c:pt idx="8328">
                  <c:v>49.183950000000038</c:v>
                </c:pt>
                <c:pt idx="8329">
                  <c:v>48.181880000000035</c:v>
                </c:pt>
                <c:pt idx="8330">
                  <c:v>51.474660000000029</c:v>
                </c:pt>
                <c:pt idx="8331">
                  <c:v>49.569600000000037</c:v>
                </c:pt>
                <c:pt idx="8332">
                  <c:v>49.487940000000037</c:v>
                </c:pt>
                <c:pt idx="8333">
                  <c:v>49.931399999999996</c:v>
                </c:pt>
                <c:pt idx="8334">
                  <c:v>48.4178</c:v>
                </c:pt>
                <c:pt idx="8335">
                  <c:v>49.665950000000009</c:v>
                </c:pt>
                <c:pt idx="8336">
                  <c:v>50.093530000000044</c:v>
                </c:pt>
                <c:pt idx="8337">
                  <c:v>50.853970000000004</c:v>
                </c:pt>
                <c:pt idx="8338">
                  <c:v>51.572500000000048</c:v>
                </c:pt>
                <c:pt idx="8339">
                  <c:v>51.055229999999995</c:v>
                </c:pt>
                <c:pt idx="8340">
                  <c:v>50.260500000000036</c:v>
                </c:pt>
                <c:pt idx="8341">
                  <c:v>51.366270000000043</c:v>
                </c:pt>
                <c:pt idx="8342">
                  <c:v>47.888800000000003</c:v>
                </c:pt>
                <c:pt idx="8343">
                  <c:v>46.570550000000026</c:v>
                </c:pt>
                <c:pt idx="8344">
                  <c:v>46.426930000000027</c:v>
                </c:pt>
                <c:pt idx="8345">
                  <c:v>48.265129999999999</c:v>
                </c:pt>
                <c:pt idx="8346">
                  <c:v>50.266630000000021</c:v>
                </c:pt>
                <c:pt idx="8347">
                  <c:v>51.837900000000047</c:v>
                </c:pt>
                <c:pt idx="8348">
                  <c:v>50.592160000000035</c:v>
                </c:pt>
                <c:pt idx="8349">
                  <c:v>50.640280000000018</c:v>
                </c:pt>
                <c:pt idx="8350">
                  <c:v>50.266500000000008</c:v>
                </c:pt>
                <c:pt idx="8351">
                  <c:v>49.103229999999996</c:v>
                </c:pt>
                <c:pt idx="8352">
                  <c:v>48.903680000000008</c:v>
                </c:pt>
                <c:pt idx="8353">
                  <c:v>50.364300000000014</c:v>
                </c:pt>
                <c:pt idx="8354">
                  <c:v>50.348659999999995</c:v>
                </c:pt>
                <c:pt idx="8355">
                  <c:v>49.465779999999995</c:v>
                </c:pt>
                <c:pt idx="8356">
                  <c:v>49.471370000000036</c:v>
                </c:pt>
                <c:pt idx="8357">
                  <c:v>48.564230000000009</c:v>
                </c:pt>
                <c:pt idx="8358">
                  <c:v>48.099880000000041</c:v>
                </c:pt>
                <c:pt idx="8359">
                  <c:v>45.023800000000051</c:v>
                </c:pt>
                <c:pt idx="8360">
                  <c:v>49.976300000000037</c:v>
                </c:pt>
                <c:pt idx="8361">
                  <c:v>50.339870000000019</c:v>
                </c:pt>
                <c:pt idx="8362">
                  <c:v>49.311730000000011</c:v>
                </c:pt>
                <c:pt idx="8363">
                  <c:v>49.566500000000019</c:v>
                </c:pt>
                <c:pt idx="8364">
                  <c:v>51.166740000000004</c:v>
                </c:pt>
                <c:pt idx="8365">
                  <c:v>48.022640000000024</c:v>
                </c:pt>
                <c:pt idx="8366">
                  <c:v>48.17846000000003</c:v>
                </c:pt>
                <c:pt idx="8367">
                  <c:v>49.368740000000003</c:v>
                </c:pt>
                <c:pt idx="8368">
                  <c:v>48.56713000000002</c:v>
                </c:pt>
                <c:pt idx="8369">
                  <c:v>48.843620000000044</c:v>
                </c:pt>
                <c:pt idx="8370">
                  <c:v>48.595420000000047</c:v>
                </c:pt>
                <c:pt idx="8371">
                  <c:v>49.6404</c:v>
                </c:pt>
                <c:pt idx="8372">
                  <c:v>49.970120000000009</c:v>
                </c:pt>
                <c:pt idx="8373">
                  <c:v>49.726650000000006</c:v>
                </c:pt>
                <c:pt idx="8374">
                  <c:v>48.597650000000044</c:v>
                </c:pt>
                <c:pt idx="8375">
                  <c:v>49.57140000000004</c:v>
                </c:pt>
                <c:pt idx="8376">
                  <c:v>50.107900000000029</c:v>
                </c:pt>
                <c:pt idx="8377">
                  <c:v>48.38784000000004</c:v>
                </c:pt>
                <c:pt idx="8378">
                  <c:v>49.574950000000001</c:v>
                </c:pt>
                <c:pt idx="8379">
                  <c:v>49.958030000000008</c:v>
                </c:pt>
                <c:pt idx="8380">
                  <c:v>49.653400000000033</c:v>
                </c:pt>
                <c:pt idx="8381">
                  <c:v>46.02502000000004</c:v>
                </c:pt>
                <c:pt idx="8382">
                  <c:v>49.402460000000019</c:v>
                </c:pt>
                <c:pt idx="8383">
                  <c:v>49.783000000000015</c:v>
                </c:pt>
                <c:pt idx="8384">
                  <c:v>50.076440000000048</c:v>
                </c:pt>
                <c:pt idx="8385">
                  <c:v>49.970730000000003</c:v>
                </c:pt>
                <c:pt idx="8386">
                  <c:v>50.975549999999998</c:v>
                </c:pt>
                <c:pt idx="8387">
                  <c:v>50.198880000000031</c:v>
                </c:pt>
                <c:pt idx="8388">
                  <c:v>50.231600000000014</c:v>
                </c:pt>
                <c:pt idx="8389">
                  <c:v>50.625570000000039</c:v>
                </c:pt>
                <c:pt idx="8390">
                  <c:v>50.669820000000016</c:v>
                </c:pt>
                <c:pt idx="8391">
                  <c:v>49.463250000000016</c:v>
                </c:pt>
                <c:pt idx="8392">
                  <c:v>50.104550000000017</c:v>
                </c:pt>
                <c:pt idx="8393">
                  <c:v>50.379330000000039</c:v>
                </c:pt>
                <c:pt idx="8394">
                  <c:v>49.939750000000004</c:v>
                </c:pt>
                <c:pt idx="8395">
                  <c:v>50.450770000000034</c:v>
                </c:pt>
                <c:pt idx="8396">
                  <c:v>50.797799999999995</c:v>
                </c:pt>
                <c:pt idx="8397">
                  <c:v>50.456170000000043</c:v>
                </c:pt>
                <c:pt idx="8398">
                  <c:v>49.986540000000048</c:v>
                </c:pt>
                <c:pt idx="8399">
                  <c:v>50.24980000000005</c:v>
                </c:pt>
                <c:pt idx="8400">
                  <c:v>50.980550000000051</c:v>
                </c:pt>
                <c:pt idx="8401">
                  <c:v>46.828120000000013</c:v>
                </c:pt>
                <c:pt idx="8402">
                  <c:v>51.108200000000011</c:v>
                </c:pt>
                <c:pt idx="8403">
                  <c:v>50.615319999999997</c:v>
                </c:pt>
                <c:pt idx="8404">
                  <c:v>50.561149999999998</c:v>
                </c:pt>
                <c:pt idx="8405">
                  <c:v>50.33743000000004</c:v>
                </c:pt>
                <c:pt idx="8406">
                  <c:v>50.022550000000024</c:v>
                </c:pt>
                <c:pt idx="8407">
                  <c:v>50.678340000000048</c:v>
                </c:pt>
                <c:pt idx="8408">
                  <c:v>50.642600000000016</c:v>
                </c:pt>
                <c:pt idx="8409">
                  <c:v>51.352000000000032</c:v>
                </c:pt>
                <c:pt idx="8410">
                  <c:v>51.184500000000014</c:v>
                </c:pt>
                <c:pt idx="8411">
                  <c:v>52.579920000000016</c:v>
                </c:pt>
                <c:pt idx="8412">
                  <c:v>51.348630000000014</c:v>
                </c:pt>
                <c:pt idx="8413">
                  <c:v>51.069150000000036</c:v>
                </c:pt>
                <c:pt idx="8414">
                  <c:v>50.556570000000022</c:v>
                </c:pt>
                <c:pt idx="8415">
                  <c:v>49.544200000000046</c:v>
                </c:pt>
                <c:pt idx="8416">
                  <c:v>49.397850000000005</c:v>
                </c:pt>
                <c:pt idx="8417">
                  <c:v>50.235650000000021</c:v>
                </c:pt>
                <c:pt idx="8418">
                  <c:v>50.424860000000024</c:v>
                </c:pt>
                <c:pt idx="8419">
                  <c:v>51.060420000000022</c:v>
                </c:pt>
                <c:pt idx="8420">
                  <c:v>52.133600000000001</c:v>
                </c:pt>
                <c:pt idx="8421">
                  <c:v>50.598299999999995</c:v>
                </c:pt>
                <c:pt idx="8422">
                  <c:v>50.596860000000049</c:v>
                </c:pt>
                <c:pt idx="8423">
                  <c:v>50.179300000000012</c:v>
                </c:pt>
                <c:pt idx="8424">
                  <c:v>50.662380000000041</c:v>
                </c:pt>
                <c:pt idx="8425">
                  <c:v>50.21087</c:v>
                </c:pt>
                <c:pt idx="8426">
                  <c:v>50.109550000000013</c:v>
                </c:pt>
                <c:pt idx="8427">
                  <c:v>50.194270000000017</c:v>
                </c:pt>
                <c:pt idx="8428">
                  <c:v>49.801480000000026</c:v>
                </c:pt>
                <c:pt idx="8429">
                  <c:v>50.345640000000003</c:v>
                </c:pt>
                <c:pt idx="8430">
                  <c:v>49.875100000000032</c:v>
                </c:pt>
                <c:pt idx="8431">
                  <c:v>50.193480000000022</c:v>
                </c:pt>
                <c:pt idx="8432">
                  <c:v>49.526850000000024</c:v>
                </c:pt>
                <c:pt idx="8433">
                  <c:v>50.726560000000006</c:v>
                </c:pt>
                <c:pt idx="8434">
                  <c:v>51.187550000000044</c:v>
                </c:pt>
                <c:pt idx="8435">
                  <c:v>49.195830000000001</c:v>
                </c:pt>
                <c:pt idx="8436">
                  <c:v>49.879300000000001</c:v>
                </c:pt>
                <c:pt idx="8437">
                  <c:v>49.616600000000005</c:v>
                </c:pt>
                <c:pt idx="8438">
                  <c:v>48.299740000000043</c:v>
                </c:pt>
                <c:pt idx="8439">
                  <c:v>46.313379999999995</c:v>
                </c:pt>
                <c:pt idx="8440">
                  <c:v>46.305630000000008</c:v>
                </c:pt>
                <c:pt idx="8441">
                  <c:v>47.143730000000005</c:v>
                </c:pt>
                <c:pt idx="8442">
                  <c:v>47.126860000000022</c:v>
                </c:pt>
                <c:pt idx="8443">
                  <c:v>48.248829999999998</c:v>
                </c:pt>
                <c:pt idx="8444">
                  <c:v>48.440200000000004</c:v>
                </c:pt>
                <c:pt idx="8445">
                  <c:v>47.786460000000034</c:v>
                </c:pt>
                <c:pt idx="8446">
                  <c:v>47.540120000000002</c:v>
                </c:pt>
                <c:pt idx="8447">
                  <c:v>47.194450000000018</c:v>
                </c:pt>
                <c:pt idx="8448">
                  <c:v>47.845500000000015</c:v>
                </c:pt>
                <c:pt idx="8449">
                  <c:v>47.568960000000004</c:v>
                </c:pt>
                <c:pt idx="8450">
                  <c:v>43.633020000000045</c:v>
                </c:pt>
                <c:pt idx="8451">
                  <c:v>43.843230000000005</c:v>
                </c:pt>
                <c:pt idx="8452">
                  <c:v>46.76153000000005</c:v>
                </c:pt>
                <c:pt idx="8453">
                  <c:v>46.008230000000026</c:v>
                </c:pt>
                <c:pt idx="8454">
                  <c:v>45.999050000000011</c:v>
                </c:pt>
                <c:pt idx="8455">
                  <c:v>45.024400000000014</c:v>
                </c:pt>
                <c:pt idx="8456">
                  <c:v>45.81152000000003</c:v>
                </c:pt>
                <c:pt idx="8457">
                  <c:v>45.269680000000051</c:v>
                </c:pt>
                <c:pt idx="8458">
                  <c:v>47.201070000000016</c:v>
                </c:pt>
                <c:pt idx="8459">
                  <c:v>45.04427000000004</c:v>
                </c:pt>
                <c:pt idx="8460">
                  <c:v>46.614950000000022</c:v>
                </c:pt>
                <c:pt idx="8461">
                  <c:v>45.267880000000048</c:v>
                </c:pt>
                <c:pt idx="8462">
                  <c:v>43.836970000000008</c:v>
                </c:pt>
                <c:pt idx="8463">
                  <c:v>45.460050000000024</c:v>
                </c:pt>
                <c:pt idx="8464">
                  <c:v>46.077050000000042</c:v>
                </c:pt>
                <c:pt idx="8465">
                  <c:v>45.518799999999999</c:v>
                </c:pt>
                <c:pt idx="8466">
                  <c:v>45.88653000000005</c:v>
                </c:pt>
                <c:pt idx="8467">
                  <c:v>45.665340000000015</c:v>
                </c:pt>
                <c:pt idx="8468">
                  <c:v>46.042439999999999</c:v>
                </c:pt>
                <c:pt idx="8469">
                  <c:v>44.327400000000011</c:v>
                </c:pt>
                <c:pt idx="8470">
                  <c:v>43.126000000000033</c:v>
                </c:pt>
                <c:pt idx="8471">
                  <c:v>42.758260000000007</c:v>
                </c:pt>
                <c:pt idx="8472">
                  <c:v>42.728940000000023</c:v>
                </c:pt>
                <c:pt idx="8473">
                  <c:v>42.986930000000029</c:v>
                </c:pt>
                <c:pt idx="8474">
                  <c:v>45.51260000000002</c:v>
                </c:pt>
                <c:pt idx="8475">
                  <c:v>46.299000000000035</c:v>
                </c:pt>
                <c:pt idx="8476">
                  <c:v>45.273800000000051</c:v>
                </c:pt>
                <c:pt idx="8477">
                  <c:v>42.947630000000004</c:v>
                </c:pt>
                <c:pt idx="8478">
                  <c:v>43.341940000000022</c:v>
                </c:pt>
                <c:pt idx="8479">
                  <c:v>44.779380000000003</c:v>
                </c:pt>
                <c:pt idx="8480">
                  <c:v>42.957150000000013</c:v>
                </c:pt>
                <c:pt idx="8481">
                  <c:v>43.006070000000022</c:v>
                </c:pt>
                <c:pt idx="8482">
                  <c:v>46.344050000000038</c:v>
                </c:pt>
                <c:pt idx="8483">
                  <c:v>45.620940000000019</c:v>
                </c:pt>
                <c:pt idx="8484">
                  <c:v>45.59704000000005</c:v>
                </c:pt>
                <c:pt idx="8485">
                  <c:v>45.473900000000015</c:v>
                </c:pt>
                <c:pt idx="8486">
                  <c:v>44.956140000000005</c:v>
                </c:pt>
                <c:pt idx="8487">
                  <c:v>44.885829999999999</c:v>
                </c:pt>
                <c:pt idx="8488">
                  <c:v>44.392269999999996</c:v>
                </c:pt>
                <c:pt idx="8489">
                  <c:v>44.823900000000037</c:v>
                </c:pt>
                <c:pt idx="8490">
                  <c:v>44.954830000000015</c:v>
                </c:pt>
                <c:pt idx="8491">
                  <c:v>44.792100000000005</c:v>
                </c:pt>
                <c:pt idx="8492">
                  <c:v>42.939720000000023</c:v>
                </c:pt>
                <c:pt idx="8493">
                  <c:v>42.730130000000031</c:v>
                </c:pt>
                <c:pt idx="8494">
                  <c:v>44.361630000000048</c:v>
                </c:pt>
                <c:pt idx="8495">
                  <c:v>46.011560000000031</c:v>
                </c:pt>
                <c:pt idx="8496">
                  <c:v>45.195580000000007</c:v>
                </c:pt>
                <c:pt idx="8497">
                  <c:v>46.345700000000022</c:v>
                </c:pt>
                <c:pt idx="8498">
                  <c:v>45.250120000000038</c:v>
                </c:pt>
                <c:pt idx="8499">
                  <c:v>43.248130000000003</c:v>
                </c:pt>
                <c:pt idx="8500">
                  <c:v>43.956960000000038</c:v>
                </c:pt>
                <c:pt idx="8501">
                  <c:v>46.723839999999996</c:v>
                </c:pt>
                <c:pt idx="8502">
                  <c:v>46.5822</c:v>
                </c:pt>
                <c:pt idx="8503">
                  <c:v>46.660330000000044</c:v>
                </c:pt>
                <c:pt idx="8504">
                  <c:v>45.446860000000015</c:v>
                </c:pt>
                <c:pt idx="8505">
                  <c:v>45.814700000000016</c:v>
                </c:pt>
                <c:pt idx="8506">
                  <c:v>47.236199999999997</c:v>
                </c:pt>
                <c:pt idx="8507">
                  <c:v>46.801320000000032</c:v>
                </c:pt>
                <c:pt idx="8508">
                  <c:v>47.161159999999995</c:v>
                </c:pt>
                <c:pt idx="8509">
                  <c:v>46.782860000000028</c:v>
                </c:pt>
                <c:pt idx="8510">
                  <c:v>47.074330000000032</c:v>
                </c:pt>
                <c:pt idx="8511">
                  <c:v>47.07412000000005</c:v>
                </c:pt>
                <c:pt idx="8512">
                  <c:v>46.578730000000007</c:v>
                </c:pt>
                <c:pt idx="8513">
                  <c:v>47.354759999999999</c:v>
                </c:pt>
                <c:pt idx="8514">
                  <c:v>47.736500000000035</c:v>
                </c:pt>
                <c:pt idx="8515">
                  <c:v>47.966060000000027</c:v>
                </c:pt>
                <c:pt idx="8516">
                  <c:v>46.97607000000005</c:v>
                </c:pt>
                <c:pt idx="8517">
                  <c:v>46.022270000000049</c:v>
                </c:pt>
                <c:pt idx="8518">
                  <c:v>47.900869999999998</c:v>
                </c:pt>
                <c:pt idx="8519">
                  <c:v>46.952200000000005</c:v>
                </c:pt>
                <c:pt idx="8520">
                  <c:v>46.562600000000032</c:v>
                </c:pt>
                <c:pt idx="8521">
                  <c:v>46.954679999999996</c:v>
                </c:pt>
                <c:pt idx="8522">
                  <c:v>45.918100000000038</c:v>
                </c:pt>
                <c:pt idx="8523">
                  <c:v>46.556360000000041</c:v>
                </c:pt>
                <c:pt idx="8524">
                  <c:v>46.201800000000048</c:v>
                </c:pt>
                <c:pt idx="8525">
                  <c:v>45.447050000000047</c:v>
                </c:pt>
                <c:pt idx="8526">
                  <c:v>45.245200000000011</c:v>
                </c:pt>
                <c:pt idx="8527">
                  <c:v>46.51785000000001</c:v>
                </c:pt>
                <c:pt idx="8528">
                  <c:v>46.401760000000024</c:v>
                </c:pt>
                <c:pt idx="8529">
                  <c:v>46.825739999999996</c:v>
                </c:pt>
                <c:pt idx="8530">
                  <c:v>46.424500000000023</c:v>
                </c:pt>
                <c:pt idx="8531">
                  <c:v>45.804130000000043</c:v>
                </c:pt>
                <c:pt idx="8532">
                  <c:v>45.761680000000013</c:v>
                </c:pt>
                <c:pt idx="8533">
                  <c:v>45.356800000000021</c:v>
                </c:pt>
                <c:pt idx="8534">
                  <c:v>45.95070000000004</c:v>
                </c:pt>
                <c:pt idx="8535">
                  <c:v>44.96884</c:v>
                </c:pt>
                <c:pt idx="8536">
                  <c:v>44.876900000000035</c:v>
                </c:pt>
                <c:pt idx="8537">
                  <c:v>45.098500000000001</c:v>
                </c:pt>
                <c:pt idx="8538">
                  <c:v>44.624600000000044</c:v>
                </c:pt>
                <c:pt idx="8539">
                  <c:v>42.315100000000029</c:v>
                </c:pt>
                <c:pt idx="8540">
                  <c:v>43.590940000000046</c:v>
                </c:pt>
                <c:pt idx="8541">
                  <c:v>42.542200000000037</c:v>
                </c:pt>
                <c:pt idx="8542">
                  <c:v>44.525720000000035</c:v>
                </c:pt>
                <c:pt idx="8543">
                  <c:v>43.383140000000026</c:v>
                </c:pt>
                <c:pt idx="8544">
                  <c:v>45.406100000000038</c:v>
                </c:pt>
                <c:pt idx="8545">
                  <c:v>43.01950000000005</c:v>
                </c:pt>
                <c:pt idx="8546">
                  <c:v>43.349180000000047</c:v>
                </c:pt>
                <c:pt idx="8547">
                  <c:v>44.048550000000034</c:v>
                </c:pt>
                <c:pt idx="8548">
                  <c:v>44.165300000000002</c:v>
                </c:pt>
                <c:pt idx="8549">
                  <c:v>43.986350000000016</c:v>
                </c:pt>
                <c:pt idx="8550">
                  <c:v>44.547080000000051</c:v>
                </c:pt>
                <c:pt idx="8551">
                  <c:v>48.177880000000016</c:v>
                </c:pt>
                <c:pt idx="8552">
                  <c:v>44.36712</c:v>
                </c:pt>
                <c:pt idx="8553">
                  <c:v>44.257560000000012</c:v>
                </c:pt>
                <c:pt idx="8554">
                  <c:v>47.511770000000013</c:v>
                </c:pt>
                <c:pt idx="8555">
                  <c:v>46.853330000000028</c:v>
                </c:pt>
                <c:pt idx="8556">
                  <c:v>47.095180000000028</c:v>
                </c:pt>
                <c:pt idx="8557">
                  <c:v>46.50750000000005</c:v>
                </c:pt>
                <c:pt idx="8558">
                  <c:v>45.90500000000003</c:v>
                </c:pt>
                <c:pt idx="8559">
                  <c:v>43.266560000000027</c:v>
                </c:pt>
                <c:pt idx="8560">
                  <c:v>46.251950000000022</c:v>
                </c:pt>
                <c:pt idx="8561">
                  <c:v>46.85363000000001</c:v>
                </c:pt>
                <c:pt idx="8562">
                  <c:v>46.690150000000017</c:v>
                </c:pt>
                <c:pt idx="8563">
                  <c:v>43.824200000000019</c:v>
                </c:pt>
                <c:pt idx="8564">
                  <c:v>44.535400000000038</c:v>
                </c:pt>
                <c:pt idx="8565">
                  <c:v>48.238430000000051</c:v>
                </c:pt>
                <c:pt idx="8566">
                  <c:v>46.707539999999995</c:v>
                </c:pt>
                <c:pt idx="8567">
                  <c:v>44.56686000000002</c:v>
                </c:pt>
                <c:pt idx="8568">
                  <c:v>45.361000000000047</c:v>
                </c:pt>
                <c:pt idx="8569">
                  <c:v>45.972770000000025</c:v>
                </c:pt>
                <c:pt idx="8570">
                  <c:v>46.64327000000003</c:v>
                </c:pt>
                <c:pt idx="8571">
                  <c:v>46.938530000000014</c:v>
                </c:pt>
                <c:pt idx="8572">
                  <c:v>47.018580000000043</c:v>
                </c:pt>
                <c:pt idx="8573">
                  <c:v>47.378530000000012</c:v>
                </c:pt>
                <c:pt idx="8574">
                  <c:v>46.936850000000049</c:v>
                </c:pt>
                <c:pt idx="8575">
                  <c:v>47.318630000000041</c:v>
                </c:pt>
                <c:pt idx="8576">
                  <c:v>47.552500000000009</c:v>
                </c:pt>
                <c:pt idx="8577">
                  <c:v>50.533530000000042</c:v>
                </c:pt>
                <c:pt idx="8578">
                  <c:v>48.316030000000012</c:v>
                </c:pt>
                <c:pt idx="8579">
                  <c:v>47.914240000000007</c:v>
                </c:pt>
                <c:pt idx="8580">
                  <c:v>47.861630000000048</c:v>
                </c:pt>
                <c:pt idx="8581">
                  <c:v>49.131500000000017</c:v>
                </c:pt>
                <c:pt idx="8582">
                  <c:v>49.022700000000043</c:v>
                </c:pt>
                <c:pt idx="8583">
                  <c:v>47.857970000000023</c:v>
                </c:pt>
                <c:pt idx="8584">
                  <c:v>48.274000000000001</c:v>
                </c:pt>
                <c:pt idx="8585">
                  <c:v>48.257000000000005</c:v>
                </c:pt>
                <c:pt idx="8586">
                  <c:v>48.716180000000008</c:v>
                </c:pt>
                <c:pt idx="8587">
                  <c:v>46.028700000000015</c:v>
                </c:pt>
                <c:pt idx="8588">
                  <c:v>49.278040000000033</c:v>
                </c:pt>
                <c:pt idx="8589">
                  <c:v>49.704000000000008</c:v>
                </c:pt>
                <c:pt idx="8590">
                  <c:v>48.868130000000008</c:v>
                </c:pt>
                <c:pt idx="8591">
                  <c:v>50.328730000000007</c:v>
                </c:pt>
                <c:pt idx="8592">
                  <c:v>50.571799999999996</c:v>
                </c:pt>
                <c:pt idx="8593">
                  <c:v>47.615260000000035</c:v>
                </c:pt>
                <c:pt idx="8594">
                  <c:v>47.495200000000011</c:v>
                </c:pt>
                <c:pt idx="8595">
                  <c:v>51.40527000000003</c:v>
                </c:pt>
                <c:pt idx="8596">
                  <c:v>47.810400000000016</c:v>
                </c:pt>
                <c:pt idx="8597">
                  <c:v>50.851920000000007</c:v>
                </c:pt>
                <c:pt idx="8598">
                  <c:v>49.193140000000028</c:v>
                </c:pt>
                <c:pt idx="8599">
                  <c:v>48.656200000000013</c:v>
                </c:pt>
                <c:pt idx="8600">
                  <c:v>52.23177000000004</c:v>
                </c:pt>
                <c:pt idx="8601">
                  <c:v>52.020870000000002</c:v>
                </c:pt>
                <c:pt idx="8602">
                  <c:v>51.411800000000028</c:v>
                </c:pt>
                <c:pt idx="8603">
                  <c:v>51.962300000000027</c:v>
                </c:pt>
                <c:pt idx="8604">
                  <c:v>51.979300000000023</c:v>
                </c:pt>
                <c:pt idx="8605">
                  <c:v>51.432060000000035</c:v>
                </c:pt>
                <c:pt idx="8606">
                  <c:v>50.897120000000029</c:v>
                </c:pt>
                <c:pt idx="8607">
                  <c:v>49.896420000000035</c:v>
                </c:pt>
                <c:pt idx="8608">
                  <c:v>49.097070000000031</c:v>
                </c:pt>
                <c:pt idx="8609">
                  <c:v>49.591120000000046</c:v>
                </c:pt>
                <c:pt idx="8610">
                  <c:v>50.25768000000005</c:v>
                </c:pt>
                <c:pt idx="8611">
                  <c:v>51.759550000000047</c:v>
                </c:pt>
                <c:pt idx="8612">
                  <c:v>51.593350000000044</c:v>
                </c:pt>
                <c:pt idx="8613">
                  <c:v>51.445370000000025</c:v>
                </c:pt>
                <c:pt idx="8614">
                  <c:v>51.278920000000028</c:v>
                </c:pt>
                <c:pt idx="8615">
                  <c:v>51.450649999999996</c:v>
                </c:pt>
                <c:pt idx="8616">
                  <c:v>50.440100000000029</c:v>
                </c:pt>
                <c:pt idx="8617">
                  <c:v>47.415520000000015</c:v>
                </c:pt>
                <c:pt idx="8618">
                  <c:v>51.372920000000022</c:v>
                </c:pt>
                <c:pt idx="8619">
                  <c:v>47.617200000000025</c:v>
                </c:pt>
                <c:pt idx="8620">
                  <c:v>47.374500000000012</c:v>
                </c:pt>
                <c:pt idx="8621">
                  <c:v>50.85310000000004</c:v>
                </c:pt>
                <c:pt idx="8622">
                  <c:v>50.933860000000038</c:v>
                </c:pt>
                <c:pt idx="8623">
                  <c:v>49.789500000000032</c:v>
                </c:pt>
                <c:pt idx="8624">
                  <c:v>50.49150000000003</c:v>
                </c:pt>
                <c:pt idx="8625">
                  <c:v>50.935170000000028</c:v>
                </c:pt>
                <c:pt idx="8626">
                  <c:v>50.642330000000015</c:v>
                </c:pt>
                <c:pt idx="8627">
                  <c:v>50.29104000000001</c:v>
                </c:pt>
                <c:pt idx="8628">
                  <c:v>50.487120000000004</c:v>
                </c:pt>
                <c:pt idx="8629">
                  <c:v>51.14706000000001</c:v>
                </c:pt>
                <c:pt idx="8630">
                  <c:v>49.94097000000005</c:v>
                </c:pt>
                <c:pt idx="8631">
                  <c:v>49.71935000000002</c:v>
                </c:pt>
                <c:pt idx="8632">
                  <c:v>48.615470000000016</c:v>
                </c:pt>
                <c:pt idx="8633">
                  <c:v>48.924250000000029</c:v>
                </c:pt>
                <c:pt idx="8634">
                  <c:v>50.026820000000043</c:v>
                </c:pt>
                <c:pt idx="8635">
                  <c:v>50.154100000000028</c:v>
                </c:pt>
                <c:pt idx="8636">
                  <c:v>50.362420000000043</c:v>
                </c:pt>
                <c:pt idx="8637">
                  <c:v>50.277250000000038</c:v>
                </c:pt>
                <c:pt idx="8638">
                  <c:v>50.259400000000028</c:v>
                </c:pt>
                <c:pt idx="8639">
                  <c:v>50.520380000000046</c:v>
                </c:pt>
                <c:pt idx="8640">
                  <c:v>50.726900000000001</c:v>
                </c:pt>
                <c:pt idx="8641">
                  <c:v>50.688500000000033</c:v>
                </c:pt>
                <c:pt idx="8642">
                  <c:v>50.652300000000025</c:v>
                </c:pt>
                <c:pt idx="8643">
                  <c:v>50.611230000000035</c:v>
                </c:pt>
                <c:pt idx="8644">
                  <c:v>50.399260000000027</c:v>
                </c:pt>
                <c:pt idx="8645">
                  <c:v>51.077420000000018</c:v>
                </c:pt>
                <c:pt idx="8646">
                  <c:v>47.57632000000001</c:v>
                </c:pt>
                <c:pt idx="8647">
                  <c:v>49.809169999999995</c:v>
                </c:pt>
                <c:pt idx="8648">
                  <c:v>47.502650000000017</c:v>
                </c:pt>
                <c:pt idx="8649">
                  <c:v>48.207850000000008</c:v>
                </c:pt>
                <c:pt idx="8650">
                  <c:v>47.483240000000023</c:v>
                </c:pt>
                <c:pt idx="8651">
                  <c:v>51.061880000000031</c:v>
                </c:pt>
                <c:pt idx="8652">
                  <c:v>50.450000000000045</c:v>
                </c:pt>
                <c:pt idx="8653">
                  <c:v>50.130580000000009</c:v>
                </c:pt>
                <c:pt idx="8654">
                  <c:v>50.744100000000003</c:v>
                </c:pt>
                <c:pt idx="8655">
                  <c:v>50.907620000000009</c:v>
                </c:pt>
                <c:pt idx="8656">
                  <c:v>47.702020000000005</c:v>
                </c:pt>
                <c:pt idx="8657">
                  <c:v>47.91464000000002</c:v>
                </c:pt>
                <c:pt idx="8658">
                  <c:v>47.56170000000003</c:v>
                </c:pt>
                <c:pt idx="8659">
                  <c:v>50.680200000000013</c:v>
                </c:pt>
                <c:pt idx="8660">
                  <c:v>48.650050000000022</c:v>
                </c:pt>
                <c:pt idx="8661">
                  <c:v>48.903680000000008</c:v>
                </c:pt>
                <c:pt idx="8662">
                  <c:v>48.212900000000047</c:v>
                </c:pt>
                <c:pt idx="8663">
                  <c:v>50.34680000000003</c:v>
                </c:pt>
                <c:pt idx="8664">
                  <c:v>50.542500000000018</c:v>
                </c:pt>
                <c:pt idx="8665">
                  <c:v>50.630330000000015</c:v>
                </c:pt>
                <c:pt idx="8666">
                  <c:v>50.641930000000002</c:v>
                </c:pt>
                <c:pt idx="8667">
                  <c:v>50.482169999999996</c:v>
                </c:pt>
                <c:pt idx="8668">
                  <c:v>50.634000000000015</c:v>
                </c:pt>
                <c:pt idx="8669">
                  <c:v>49.317300000000046</c:v>
                </c:pt>
                <c:pt idx="8670">
                  <c:v>50.939600000000041</c:v>
                </c:pt>
                <c:pt idx="8671">
                  <c:v>50.963400000000036</c:v>
                </c:pt>
                <c:pt idx="8672">
                  <c:v>48.766080000000045</c:v>
                </c:pt>
                <c:pt idx="8673">
                  <c:v>50.513599999999997</c:v>
                </c:pt>
                <c:pt idx="8674">
                  <c:v>50.51714000000004</c:v>
                </c:pt>
                <c:pt idx="8675">
                  <c:v>50.79937000000001</c:v>
                </c:pt>
                <c:pt idx="8676">
                  <c:v>50.89434</c:v>
                </c:pt>
                <c:pt idx="8677">
                  <c:v>49.929770000000019</c:v>
                </c:pt>
                <c:pt idx="8678">
                  <c:v>50.953450000000032</c:v>
                </c:pt>
                <c:pt idx="8679">
                  <c:v>49.498320000000035</c:v>
                </c:pt>
                <c:pt idx="8680">
                  <c:v>49.877980000000036</c:v>
                </c:pt>
                <c:pt idx="8681">
                  <c:v>49.301800000000014</c:v>
                </c:pt>
                <c:pt idx="8682">
                  <c:v>49.977840000000015</c:v>
                </c:pt>
                <c:pt idx="8683">
                  <c:v>50.300870000000032</c:v>
                </c:pt>
                <c:pt idx="8684">
                  <c:v>50.773979999999995</c:v>
                </c:pt>
                <c:pt idx="8685">
                  <c:v>50.843530000000044</c:v>
                </c:pt>
                <c:pt idx="8686">
                  <c:v>50.159970000000044</c:v>
                </c:pt>
                <c:pt idx="8687">
                  <c:v>48.698970000000031</c:v>
                </c:pt>
                <c:pt idx="8688">
                  <c:v>49.434900000000027</c:v>
                </c:pt>
                <c:pt idx="8689">
                  <c:v>49.789700000000039</c:v>
                </c:pt>
                <c:pt idx="8690">
                  <c:v>49.731560000000002</c:v>
                </c:pt>
                <c:pt idx="8691">
                  <c:v>49.930800000000033</c:v>
                </c:pt>
                <c:pt idx="8692">
                  <c:v>49.364370000000008</c:v>
                </c:pt>
                <c:pt idx="8693">
                  <c:v>50.311149999999998</c:v>
                </c:pt>
                <c:pt idx="8694">
                  <c:v>49.422480000000007</c:v>
                </c:pt>
                <c:pt idx="8695">
                  <c:v>49.764859999999999</c:v>
                </c:pt>
                <c:pt idx="8696">
                  <c:v>49.846600000000024</c:v>
                </c:pt>
                <c:pt idx="8697">
                  <c:v>49.935500000000047</c:v>
                </c:pt>
                <c:pt idx="8698">
                  <c:v>50.872000000000014</c:v>
                </c:pt>
                <c:pt idx="8699">
                  <c:v>48.849199999999996</c:v>
                </c:pt>
                <c:pt idx="8700">
                  <c:v>49.720799999999997</c:v>
                </c:pt>
                <c:pt idx="8701">
                  <c:v>49.721060000000023</c:v>
                </c:pt>
                <c:pt idx="8702">
                  <c:v>49.923100000000034</c:v>
                </c:pt>
                <c:pt idx="8703">
                  <c:v>49.079740000000015</c:v>
                </c:pt>
                <c:pt idx="8704">
                  <c:v>48.463620000000049</c:v>
                </c:pt>
                <c:pt idx="8705">
                  <c:v>49.228970000000004</c:v>
                </c:pt>
                <c:pt idx="8706">
                  <c:v>49.204740000000015</c:v>
                </c:pt>
                <c:pt idx="8707">
                  <c:v>50.389800000000037</c:v>
                </c:pt>
                <c:pt idx="8708">
                  <c:v>50.939780000000042</c:v>
                </c:pt>
                <c:pt idx="8709">
                  <c:v>49.622520000000009</c:v>
                </c:pt>
                <c:pt idx="8710">
                  <c:v>49.641260000000045</c:v>
                </c:pt>
                <c:pt idx="8711">
                  <c:v>49.574240000000032</c:v>
                </c:pt>
                <c:pt idx="8712">
                  <c:v>49.833600000000047</c:v>
                </c:pt>
                <c:pt idx="8713">
                  <c:v>49.43356</c:v>
                </c:pt>
                <c:pt idx="8714">
                  <c:v>49.611199999999997</c:v>
                </c:pt>
                <c:pt idx="8715">
                  <c:v>49.558700000000044</c:v>
                </c:pt>
                <c:pt idx="8716">
                  <c:v>48.875900000000001</c:v>
                </c:pt>
                <c:pt idx="8717">
                  <c:v>49.454520000000002</c:v>
                </c:pt>
                <c:pt idx="8718">
                  <c:v>49.220200000000034</c:v>
                </c:pt>
                <c:pt idx="8719">
                  <c:v>49.759400000000028</c:v>
                </c:pt>
                <c:pt idx="8720">
                  <c:v>50.214350000000024</c:v>
                </c:pt>
                <c:pt idx="8721">
                  <c:v>50.387660000000039</c:v>
                </c:pt>
                <c:pt idx="8722">
                  <c:v>51.152340000000038</c:v>
                </c:pt>
                <c:pt idx="8723">
                  <c:v>50.435630000000003</c:v>
                </c:pt>
                <c:pt idx="8724">
                  <c:v>53.27860000000004</c:v>
                </c:pt>
                <c:pt idx="8725">
                  <c:v>48.499350000000049</c:v>
                </c:pt>
                <c:pt idx="8726">
                  <c:v>49.42900000000003</c:v>
                </c:pt>
                <c:pt idx="8727">
                  <c:v>51.38882000000001</c:v>
                </c:pt>
                <c:pt idx="8728">
                  <c:v>48.930300000000045</c:v>
                </c:pt>
                <c:pt idx="8729">
                  <c:v>49.371900000000039</c:v>
                </c:pt>
                <c:pt idx="8730">
                  <c:v>50.028470000000027</c:v>
                </c:pt>
                <c:pt idx="8731">
                  <c:v>50.777250000000038</c:v>
                </c:pt>
                <c:pt idx="8732">
                  <c:v>53.051660000000027</c:v>
                </c:pt>
                <c:pt idx="8733">
                  <c:v>49.170040000000029</c:v>
                </c:pt>
                <c:pt idx="8734">
                  <c:v>50.287800000000004</c:v>
                </c:pt>
                <c:pt idx="8735">
                  <c:v>50.47347000000002</c:v>
                </c:pt>
                <c:pt idx="8736">
                  <c:v>50.031400000000019</c:v>
                </c:pt>
                <c:pt idx="8737">
                  <c:v>50.720600000000047</c:v>
                </c:pt>
                <c:pt idx="8738">
                  <c:v>50.252300000000048</c:v>
                </c:pt>
                <c:pt idx="8739">
                  <c:v>50.997900000000016</c:v>
                </c:pt>
                <c:pt idx="8740">
                  <c:v>49.968770000000006</c:v>
                </c:pt>
                <c:pt idx="8741">
                  <c:v>50.045200000000023</c:v>
                </c:pt>
                <c:pt idx="8742">
                  <c:v>49.590700000000027</c:v>
                </c:pt>
                <c:pt idx="8743">
                  <c:v>50.369600000000048</c:v>
                </c:pt>
                <c:pt idx="8744">
                  <c:v>51.09620000000001</c:v>
                </c:pt>
                <c:pt idx="8745">
                  <c:v>51.601770000000045</c:v>
                </c:pt>
                <c:pt idx="8746">
                  <c:v>53.207030000000032</c:v>
                </c:pt>
                <c:pt idx="8747">
                  <c:v>50.250120000000038</c:v>
                </c:pt>
                <c:pt idx="8748">
                  <c:v>50.378350000000012</c:v>
                </c:pt>
                <c:pt idx="8749">
                  <c:v>50.169370000000015</c:v>
                </c:pt>
                <c:pt idx="8750">
                  <c:v>51.336500000000001</c:v>
                </c:pt>
                <c:pt idx="8751">
                  <c:v>50.147580000000005</c:v>
                </c:pt>
                <c:pt idx="8752">
                  <c:v>49.918050000000051</c:v>
                </c:pt>
                <c:pt idx="8753">
                  <c:v>51.248100000000022</c:v>
                </c:pt>
                <c:pt idx="8754">
                  <c:v>51.144980000000032</c:v>
                </c:pt>
                <c:pt idx="8755">
                  <c:v>52.005150000000015</c:v>
                </c:pt>
                <c:pt idx="8756">
                  <c:v>51.202330000000018</c:v>
                </c:pt>
                <c:pt idx="8757">
                  <c:v>51.462300000000027</c:v>
                </c:pt>
                <c:pt idx="8758">
                  <c:v>51.605740000000026</c:v>
                </c:pt>
                <c:pt idx="8759">
                  <c:v>51.553160000000048</c:v>
                </c:pt>
                <c:pt idx="8760">
                  <c:v>48.113280000000032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55D-4FD5-9842-F86802F07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723488"/>
        <c:axId val="1239721328"/>
      </c:scatterChart>
      <c:valAx>
        <c:axId val="1239723488"/>
        <c:scaling>
          <c:orientation val="minMax"/>
          <c:max val="8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1328"/>
        <c:crosses val="autoZero"/>
        <c:crossBetween val="midCat"/>
        <c:majorUnit val="100"/>
      </c:valAx>
      <c:valAx>
        <c:axId val="1239721328"/>
        <c:scaling>
          <c:orientation val="minMax"/>
          <c:max val="65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3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Return Temperature</a:t>
            </a:r>
          </a:p>
        </c:rich>
      </c:tx>
      <c:layout>
        <c:manualLayout>
          <c:xMode val="edge"/>
          <c:yMode val="edge"/>
          <c:x val="0.27219740336375459"/>
          <c:y val="3.46067905607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HydraulicInbalance!$C$1</c:f>
              <c:strCache>
                <c:ptCount val="1"/>
                <c:pt idx="0">
                  <c:v>T_Ret_balanced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HydraulicInbalance!$A$2:$A$8762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HydraulicInbalance!$C$2:$C$8762</c:f>
              <c:numCache>
                <c:formatCode>General</c:formatCode>
                <c:ptCount val="8761"/>
                <c:pt idx="0">
                  <c:v>30</c:v>
                </c:pt>
                <c:pt idx="1">
                  <c:v>28.229460000000017</c:v>
                </c:pt>
                <c:pt idx="2">
                  <c:v>30.485470000000021</c:v>
                </c:pt>
                <c:pt idx="3">
                  <c:v>31.427940000000035</c:v>
                </c:pt>
                <c:pt idx="4">
                  <c:v>32.170830000000024</c:v>
                </c:pt>
                <c:pt idx="5">
                  <c:v>32.362900000000025</c:v>
                </c:pt>
                <c:pt idx="6">
                  <c:v>32.747280000000046</c:v>
                </c:pt>
                <c:pt idx="7">
                  <c:v>33.368980000000022</c:v>
                </c:pt>
                <c:pt idx="8">
                  <c:v>33.089800000000025</c:v>
                </c:pt>
                <c:pt idx="9">
                  <c:v>32.089320000000043</c:v>
                </c:pt>
                <c:pt idx="10">
                  <c:v>31.386160000000018</c:v>
                </c:pt>
                <c:pt idx="11">
                  <c:v>30.74096000000003</c:v>
                </c:pt>
                <c:pt idx="12">
                  <c:v>30.593620000000044</c:v>
                </c:pt>
                <c:pt idx="13">
                  <c:v>30.338600000000042</c:v>
                </c:pt>
                <c:pt idx="14">
                  <c:v>30.194670000000031</c:v>
                </c:pt>
                <c:pt idx="15">
                  <c:v>30.096670000000017</c:v>
                </c:pt>
                <c:pt idx="16">
                  <c:v>30.620660000000044</c:v>
                </c:pt>
                <c:pt idx="17">
                  <c:v>31.497130000000027</c:v>
                </c:pt>
                <c:pt idx="18">
                  <c:v>31.672570000000007</c:v>
                </c:pt>
                <c:pt idx="19">
                  <c:v>31.375850000000014</c:v>
                </c:pt>
                <c:pt idx="20">
                  <c:v>31.299430000000029</c:v>
                </c:pt>
                <c:pt idx="21">
                  <c:v>31.126300000000015</c:v>
                </c:pt>
                <c:pt idx="22">
                  <c:v>31.234059999999999</c:v>
                </c:pt>
                <c:pt idx="23">
                  <c:v>31.273770000000013</c:v>
                </c:pt>
                <c:pt idx="24">
                  <c:v>31.422880000000021</c:v>
                </c:pt>
                <c:pt idx="25">
                  <c:v>31.558770000000038</c:v>
                </c:pt>
                <c:pt idx="26">
                  <c:v>31.597920000000045</c:v>
                </c:pt>
                <c:pt idx="27">
                  <c:v>31.409140000000036</c:v>
                </c:pt>
                <c:pt idx="28">
                  <c:v>31.485960000000034</c:v>
                </c:pt>
                <c:pt idx="29">
                  <c:v>31.324700000000007</c:v>
                </c:pt>
                <c:pt idx="30">
                  <c:v>32.438649999999996</c:v>
                </c:pt>
                <c:pt idx="31">
                  <c:v>32.923500000000047</c:v>
                </c:pt>
                <c:pt idx="32">
                  <c:v>32.951800000000048</c:v>
                </c:pt>
                <c:pt idx="33">
                  <c:v>32.477620000000002</c:v>
                </c:pt>
                <c:pt idx="34">
                  <c:v>31.659840000000031</c:v>
                </c:pt>
                <c:pt idx="35">
                  <c:v>31.351770000000045</c:v>
                </c:pt>
                <c:pt idx="36">
                  <c:v>31.158800000000042</c:v>
                </c:pt>
                <c:pt idx="37">
                  <c:v>31.135160000000042</c:v>
                </c:pt>
                <c:pt idx="38">
                  <c:v>31.027640000000019</c:v>
                </c:pt>
                <c:pt idx="39">
                  <c:v>31.028770000000009</c:v>
                </c:pt>
                <c:pt idx="40">
                  <c:v>31.875940000000014</c:v>
                </c:pt>
                <c:pt idx="41">
                  <c:v>32.143730000000005</c:v>
                </c:pt>
                <c:pt idx="42">
                  <c:v>32.599450000000047</c:v>
                </c:pt>
                <c:pt idx="43">
                  <c:v>31.858900000000006</c:v>
                </c:pt>
                <c:pt idx="44">
                  <c:v>31.744780000000048</c:v>
                </c:pt>
                <c:pt idx="45">
                  <c:v>32.084680000000048</c:v>
                </c:pt>
                <c:pt idx="46">
                  <c:v>32.017600000000016</c:v>
                </c:pt>
                <c:pt idx="47">
                  <c:v>32.389900000000011</c:v>
                </c:pt>
                <c:pt idx="48">
                  <c:v>31.92437000000001</c:v>
                </c:pt>
                <c:pt idx="49">
                  <c:v>31.979270000000042</c:v>
                </c:pt>
                <c:pt idx="50">
                  <c:v>32.039030000000025</c:v>
                </c:pt>
                <c:pt idx="51">
                  <c:v>32.259670000000028</c:v>
                </c:pt>
                <c:pt idx="52">
                  <c:v>32.211020000000019</c:v>
                </c:pt>
                <c:pt idx="53">
                  <c:v>32.260000000000048</c:v>
                </c:pt>
                <c:pt idx="54">
                  <c:v>33.159780000000012</c:v>
                </c:pt>
                <c:pt idx="55">
                  <c:v>33.605580000000032</c:v>
                </c:pt>
                <c:pt idx="56">
                  <c:v>33.393520000000024</c:v>
                </c:pt>
                <c:pt idx="57">
                  <c:v>32.956540000000018</c:v>
                </c:pt>
                <c:pt idx="58">
                  <c:v>32.177999999999997</c:v>
                </c:pt>
                <c:pt idx="59">
                  <c:v>31.70455000000004</c:v>
                </c:pt>
                <c:pt idx="60">
                  <c:v>31.810400000000016</c:v>
                </c:pt>
                <c:pt idx="61">
                  <c:v>31.673800000000028</c:v>
                </c:pt>
                <c:pt idx="62">
                  <c:v>31.375820000000033</c:v>
                </c:pt>
                <c:pt idx="63">
                  <c:v>31.491700000000037</c:v>
                </c:pt>
                <c:pt idx="64">
                  <c:v>32.218400000000031</c:v>
                </c:pt>
                <c:pt idx="65">
                  <c:v>33.087150000000008</c:v>
                </c:pt>
                <c:pt idx="66">
                  <c:v>33.082500000000039</c:v>
                </c:pt>
                <c:pt idx="67">
                  <c:v>32.635280000000023</c:v>
                </c:pt>
                <c:pt idx="68">
                  <c:v>32.114130000000046</c:v>
                </c:pt>
                <c:pt idx="69">
                  <c:v>31.837760000000003</c:v>
                </c:pt>
                <c:pt idx="70">
                  <c:v>32.009640000000047</c:v>
                </c:pt>
                <c:pt idx="71">
                  <c:v>32.092980000000011</c:v>
                </c:pt>
                <c:pt idx="72">
                  <c:v>32.30453</c:v>
                </c:pt>
                <c:pt idx="73">
                  <c:v>32.312980000000039</c:v>
                </c:pt>
                <c:pt idx="74">
                  <c:v>32.557700000000011</c:v>
                </c:pt>
                <c:pt idx="75">
                  <c:v>32.747130000000027</c:v>
                </c:pt>
                <c:pt idx="76">
                  <c:v>32.848929999999996</c:v>
                </c:pt>
                <c:pt idx="77">
                  <c:v>33.109059999999999</c:v>
                </c:pt>
                <c:pt idx="78">
                  <c:v>34.314600000000041</c:v>
                </c:pt>
                <c:pt idx="79">
                  <c:v>34.435879999999997</c:v>
                </c:pt>
                <c:pt idx="80">
                  <c:v>34.496640000000014</c:v>
                </c:pt>
                <c:pt idx="81">
                  <c:v>33.610299999999995</c:v>
                </c:pt>
                <c:pt idx="82">
                  <c:v>32.984520000000032</c:v>
                </c:pt>
                <c:pt idx="83">
                  <c:v>32.3476</c:v>
                </c:pt>
                <c:pt idx="84">
                  <c:v>32.474330000000009</c:v>
                </c:pt>
                <c:pt idx="85">
                  <c:v>32.257650000000012</c:v>
                </c:pt>
                <c:pt idx="86">
                  <c:v>32.001640000000009</c:v>
                </c:pt>
                <c:pt idx="87">
                  <c:v>31.697500000000048</c:v>
                </c:pt>
                <c:pt idx="88">
                  <c:v>32.230250000000012</c:v>
                </c:pt>
                <c:pt idx="89">
                  <c:v>33.136000000000024</c:v>
                </c:pt>
                <c:pt idx="90">
                  <c:v>33.298550000000034</c:v>
                </c:pt>
                <c:pt idx="91">
                  <c:v>32.94580000000002</c:v>
                </c:pt>
                <c:pt idx="92">
                  <c:v>32.592520000000036</c:v>
                </c:pt>
                <c:pt idx="93">
                  <c:v>32.34304000000003</c:v>
                </c:pt>
                <c:pt idx="94">
                  <c:v>32.377980000000036</c:v>
                </c:pt>
                <c:pt idx="95">
                  <c:v>32.393300000000011</c:v>
                </c:pt>
                <c:pt idx="96">
                  <c:v>32.54287000000005</c:v>
                </c:pt>
                <c:pt idx="97">
                  <c:v>32.610400000000027</c:v>
                </c:pt>
                <c:pt idx="98">
                  <c:v>32.690179999999998</c:v>
                </c:pt>
                <c:pt idx="99">
                  <c:v>32.775350000000003</c:v>
                </c:pt>
                <c:pt idx="100">
                  <c:v>32.759200000000021</c:v>
                </c:pt>
                <c:pt idx="101">
                  <c:v>32.931730000000016</c:v>
                </c:pt>
                <c:pt idx="102">
                  <c:v>33.847860000000026</c:v>
                </c:pt>
                <c:pt idx="103">
                  <c:v>34.309700000000021</c:v>
                </c:pt>
                <c:pt idx="104">
                  <c:v>34.227170000000001</c:v>
                </c:pt>
                <c:pt idx="105">
                  <c:v>33.586970000000008</c:v>
                </c:pt>
                <c:pt idx="106">
                  <c:v>33.067560000000014</c:v>
                </c:pt>
                <c:pt idx="107">
                  <c:v>32.755550000000028</c:v>
                </c:pt>
                <c:pt idx="108">
                  <c:v>32.680350000000033</c:v>
                </c:pt>
                <c:pt idx="109">
                  <c:v>32.6798</c:v>
                </c:pt>
                <c:pt idx="110">
                  <c:v>32.455039999999997</c:v>
                </c:pt>
                <c:pt idx="111">
                  <c:v>32.463999999999999</c:v>
                </c:pt>
                <c:pt idx="112">
                  <c:v>32.097560000000044</c:v>
                </c:pt>
                <c:pt idx="113">
                  <c:v>32.695550000000026</c:v>
                </c:pt>
                <c:pt idx="114">
                  <c:v>32.584400000000016</c:v>
                </c:pt>
                <c:pt idx="115">
                  <c:v>31.48947000000004</c:v>
                </c:pt>
                <c:pt idx="116">
                  <c:v>31.813960000000009</c:v>
                </c:pt>
                <c:pt idx="117">
                  <c:v>31.885600000000011</c:v>
                </c:pt>
                <c:pt idx="118">
                  <c:v>31.891660000000002</c:v>
                </c:pt>
                <c:pt idx="119">
                  <c:v>32.055380000000014</c:v>
                </c:pt>
                <c:pt idx="120">
                  <c:v>31.607140000000015</c:v>
                </c:pt>
                <c:pt idx="121">
                  <c:v>31.865600000000029</c:v>
                </c:pt>
                <c:pt idx="122">
                  <c:v>32.150900000000036</c:v>
                </c:pt>
                <c:pt idx="123">
                  <c:v>32.241750000000025</c:v>
                </c:pt>
                <c:pt idx="124">
                  <c:v>32.340360000000032</c:v>
                </c:pt>
                <c:pt idx="125">
                  <c:v>32.204060000000027</c:v>
                </c:pt>
                <c:pt idx="126">
                  <c:v>32.617270000000019</c:v>
                </c:pt>
                <c:pt idx="127">
                  <c:v>33.100600000000043</c:v>
                </c:pt>
                <c:pt idx="128">
                  <c:v>32.886470000000031</c:v>
                </c:pt>
                <c:pt idx="129">
                  <c:v>31.376670000000047</c:v>
                </c:pt>
                <c:pt idx="130">
                  <c:v>30.670600000000036</c:v>
                </c:pt>
                <c:pt idx="131">
                  <c:v>29.784500000000037</c:v>
                </c:pt>
                <c:pt idx="132">
                  <c:v>28.864770000000021</c:v>
                </c:pt>
                <c:pt idx="133">
                  <c:v>28.679280000000006</c:v>
                </c:pt>
                <c:pt idx="134">
                  <c:v>28.622830000000022</c:v>
                </c:pt>
                <c:pt idx="135">
                  <c:v>28.78893000000005</c:v>
                </c:pt>
                <c:pt idx="136">
                  <c:v>29.867639999999994</c:v>
                </c:pt>
                <c:pt idx="137">
                  <c:v>31.216120000000046</c:v>
                </c:pt>
                <c:pt idx="138">
                  <c:v>31.514250000000004</c:v>
                </c:pt>
                <c:pt idx="139">
                  <c:v>31.100200000000029</c:v>
                </c:pt>
                <c:pt idx="140">
                  <c:v>30.401730000000043</c:v>
                </c:pt>
                <c:pt idx="141">
                  <c:v>31.069020000000023</c:v>
                </c:pt>
                <c:pt idx="142">
                  <c:v>30.717650000000049</c:v>
                </c:pt>
                <c:pt idx="143">
                  <c:v>31.42953</c:v>
                </c:pt>
                <c:pt idx="144">
                  <c:v>31.379999999999995</c:v>
                </c:pt>
                <c:pt idx="145">
                  <c:v>31.674550000000011</c:v>
                </c:pt>
                <c:pt idx="146">
                  <c:v>31.913170000000036</c:v>
                </c:pt>
                <c:pt idx="147">
                  <c:v>32.309349999999995</c:v>
                </c:pt>
                <c:pt idx="148">
                  <c:v>31.846000000000004</c:v>
                </c:pt>
                <c:pt idx="149">
                  <c:v>32.104200000000048</c:v>
                </c:pt>
                <c:pt idx="150">
                  <c:v>32.003870000000006</c:v>
                </c:pt>
                <c:pt idx="151">
                  <c:v>32.460230000000024</c:v>
                </c:pt>
                <c:pt idx="152">
                  <c:v>32.509580000000028</c:v>
                </c:pt>
                <c:pt idx="153">
                  <c:v>32.26547000000005</c:v>
                </c:pt>
                <c:pt idx="154">
                  <c:v>31.283380000000022</c:v>
                </c:pt>
                <c:pt idx="155">
                  <c:v>31.287400000000048</c:v>
                </c:pt>
                <c:pt idx="156">
                  <c:v>30.286770000000047</c:v>
                </c:pt>
                <c:pt idx="157">
                  <c:v>29.605999999999995</c:v>
                </c:pt>
                <c:pt idx="158">
                  <c:v>29.767880000000048</c:v>
                </c:pt>
                <c:pt idx="159">
                  <c:v>30.395800000000008</c:v>
                </c:pt>
                <c:pt idx="160">
                  <c:v>30.903770000000009</c:v>
                </c:pt>
                <c:pt idx="161">
                  <c:v>31.520170000000007</c:v>
                </c:pt>
                <c:pt idx="162">
                  <c:v>31.421440000000018</c:v>
                </c:pt>
                <c:pt idx="163">
                  <c:v>30.975000000000023</c:v>
                </c:pt>
                <c:pt idx="164">
                  <c:v>30.30874</c:v>
                </c:pt>
                <c:pt idx="165">
                  <c:v>30.448750000000018</c:v>
                </c:pt>
                <c:pt idx="166">
                  <c:v>30.246100000000013</c:v>
                </c:pt>
                <c:pt idx="167">
                  <c:v>30.482300000000009</c:v>
                </c:pt>
                <c:pt idx="168">
                  <c:v>30.35143000000005</c:v>
                </c:pt>
                <c:pt idx="169">
                  <c:v>30.383939999999996</c:v>
                </c:pt>
                <c:pt idx="170">
                  <c:v>30.634600000000034</c:v>
                </c:pt>
                <c:pt idx="171">
                  <c:v>31.033500000000004</c:v>
                </c:pt>
                <c:pt idx="172">
                  <c:v>31.296500000000037</c:v>
                </c:pt>
                <c:pt idx="173">
                  <c:v>31.098659999999995</c:v>
                </c:pt>
                <c:pt idx="174">
                  <c:v>31.479300000000023</c:v>
                </c:pt>
                <c:pt idx="175">
                  <c:v>31.865499999999997</c:v>
                </c:pt>
                <c:pt idx="176">
                  <c:v>31.585660000000018</c:v>
                </c:pt>
                <c:pt idx="177">
                  <c:v>30.922450000000026</c:v>
                </c:pt>
                <c:pt idx="178">
                  <c:v>30.59847000000002</c:v>
                </c:pt>
                <c:pt idx="179">
                  <c:v>30.52072000000004</c:v>
                </c:pt>
                <c:pt idx="180">
                  <c:v>30.445300000000032</c:v>
                </c:pt>
                <c:pt idx="181">
                  <c:v>30.145200000000045</c:v>
                </c:pt>
                <c:pt idx="182">
                  <c:v>30.082400000000007</c:v>
                </c:pt>
                <c:pt idx="183">
                  <c:v>30.165999999999997</c:v>
                </c:pt>
                <c:pt idx="184">
                  <c:v>31.033170000000041</c:v>
                </c:pt>
                <c:pt idx="185">
                  <c:v>31.567769999999996</c:v>
                </c:pt>
                <c:pt idx="186">
                  <c:v>31.565580000000011</c:v>
                </c:pt>
                <c:pt idx="187">
                  <c:v>31.016080000000045</c:v>
                </c:pt>
                <c:pt idx="188">
                  <c:v>30.412930000000017</c:v>
                </c:pt>
                <c:pt idx="189">
                  <c:v>30.672240000000045</c:v>
                </c:pt>
                <c:pt idx="190">
                  <c:v>30.257069999999999</c:v>
                </c:pt>
                <c:pt idx="191">
                  <c:v>30.629660000000001</c:v>
                </c:pt>
                <c:pt idx="192">
                  <c:v>30.705680000000029</c:v>
                </c:pt>
                <c:pt idx="193">
                  <c:v>30.651100000000042</c:v>
                </c:pt>
                <c:pt idx="194">
                  <c:v>30.629700000000014</c:v>
                </c:pt>
                <c:pt idx="195">
                  <c:v>30.910730000000001</c:v>
                </c:pt>
                <c:pt idx="196">
                  <c:v>30.813500000000033</c:v>
                </c:pt>
                <c:pt idx="197">
                  <c:v>30.980830000000026</c:v>
                </c:pt>
                <c:pt idx="198">
                  <c:v>31.684380000000033</c:v>
                </c:pt>
                <c:pt idx="199">
                  <c:v>32.115600000000029</c:v>
                </c:pt>
                <c:pt idx="200">
                  <c:v>32.184259999999995</c:v>
                </c:pt>
                <c:pt idx="201">
                  <c:v>31.653380000000027</c:v>
                </c:pt>
                <c:pt idx="202">
                  <c:v>30.492819999999995</c:v>
                </c:pt>
                <c:pt idx="203">
                  <c:v>31.084530000000029</c:v>
                </c:pt>
                <c:pt idx="204">
                  <c:v>30.634360000000015</c:v>
                </c:pt>
                <c:pt idx="205">
                  <c:v>30.154140000000041</c:v>
                </c:pt>
                <c:pt idx="206">
                  <c:v>30.887350000000026</c:v>
                </c:pt>
                <c:pt idx="207">
                  <c:v>31.149300000000039</c:v>
                </c:pt>
                <c:pt idx="208">
                  <c:v>31.680229999999995</c:v>
                </c:pt>
                <c:pt idx="209">
                  <c:v>32.196529999999996</c:v>
                </c:pt>
                <c:pt idx="210">
                  <c:v>32.185630000000003</c:v>
                </c:pt>
                <c:pt idx="211">
                  <c:v>31.751800000000003</c:v>
                </c:pt>
                <c:pt idx="212">
                  <c:v>30.758970000000033</c:v>
                </c:pt>
                <c:pt idx="213">
                  <c:v>31.304740000000038</c:v>
                </c:pt>
                <c:pt idx="214">
                  <c:v>31.494840000000011</c:v>
                </c:pt>
                <c:pt idx="215">
                  <c:v>31.527520000000038</c:v>
                </c:pt>
                <c:pt idx="216">
                  <c:v>31.691520000000025</c:v>
                </c:pt>
                <c:pt idx="217">
                  <c:v>31.685270000000003</c:v>
                </c:pt>
                <c:pt idx="218">
                  <c:v>31.537440000000004</c:v>
                </c:pt>
                <c:pt idx="219">
                  <c:v>31.635500000000036</c:v>
                </c:pt>
                <c:pt idx="220">
                  <c:v>31.767800000000022</c:v>
                </c:pt>
                <c:pt idx="221">
                  <c:v>31.867970000000014</c:v>
                </c:pt>
                <c:pt idx="222">
                  <c:v>32.446770000000015</c:v>
                </c:pt>
                <c:pt idx="223">
                  <c:v>32.907250000000033</c:v>
                </c:pt>
                <c:pt idx="224">
                  <c:v>32.899159999999995</c:v>
                </c:pt>
                <c:pt idx="225">
                  <c:v>32.347280000000012</c:v>
                </c:pt>
                <c:pt idx="226">
                  <c:v>32.085660000000018</c:v>
                </c:pt>
                <c:pt idx="227">
                  <c:v>31.761200000000031</c:v>
                </c:pt>
                <c:pt idx="228">
                  <c:v>31.700860000000034</c:v>
                </c:pt>
                <c:pt idx="229">
                  <c:v>31.588300000000004</c:v>
                </c:pt>
                <c:pt idx="230">
                  <c:v>31.587820000000022</c:v>
                </c:pt>
                <c:pt idx="231">
                  <c:v>31.332060000000013</c:v>
                </c:pt>
                <c:pt idx="232">
                  <c:v>32.109030000000018</c:v>
                </c:pt>
                <c:pt idx="233">
                  <c:v>32.385160000000042</c:v>
                </c:pt>
                <c:pt idx="234">
                  <c:v>32.260980000000018</c:v>
                </c:pt>
                <c:pt idx="235">
                  <c:v>31.653380000000027</c:v>
                </c:pt>
                <c:pt idx="236">
                  <c:v>31.456540000000018</c:v>
                </c:pt>
                <c:pt idx="237">
                  <c:v>31.119619999999998</c:v>
                </c:pt>
                <c:pt idx="238">
                  <c:v>31.178899999999999</c:v>
                </c:pt>
                <c:pt idx="239">
                  <c:v>31.301800000000014</c:v>
                </c:pt>
                <c:pt idx="240">
                  <c:v>31.193540000000041</c:v>
                </c:pt>
                <c:pt idx="241">
                  <c:v>31.166350000000023</c:v>
                </c:pt>
                <c:pt idx="242">
                  <c:v>31.107259999999997</c:v>
                </c:pt>
                <c:pt idx="243">
                  <c:v>31.315100000000029</c:v>
                </c:pt>
                <c:pt idx="244">
                  <c:v>31.201350000000048</c:v>
                </c:pt>
                <c:pt idx="245">
                  <c:v>31.232720000000029</c:v>
                </c:pt>
                <c:pt idx="246">
                  <c:v>32.190940000000012</c:v>
                </c:pt>
                <c:pt idx="247">
                  <c:v>32.581720000000018</c:v>
                </c:pt>
                <c:pt idx="248">
                  <c:v>32.59023000000002</c:v>
                </c:pt>
                <c:pt idx="249">
                  <c:v>31.80215000000004</c:v>
                </c:pt>
                <c:pt idx="250">
                  <c:v>31.529960000000017</c:v>
                </c:pt>
                <c:pt idx="251">
                  <c:v>31.311200000000042</c:v>
                </c:pt>
                <c:pt idx="252">
                  <c:v>31.242600000000039</c:v>
                </c:pt>
                <c:pt idx="253">
                  <c:v>31.237240000000043</c:v>
                </c:pt>
                <c:pt idx="254">
                  <c:v>31.247460000000046</c:v>
                </c:pt>
                <c:pt idx="255">
                  <c:v>31.20455000000004</c:v>
                </c:pt>
                <c:pt idx="256">
                  <c:v>32.110100000000045</c:v>
                </c:pt>
                <c:pt idx="257">
                  <c:v>32.694479999999999</c:v>
                </c:pt>
                <c:pt idx="258">
                  <c:v>32.651880000000006</c:v>
                </c:pt>
                <c:pt idx="259">
                  <c:v>32.15106000000003</c:v>
                </c:pt>
                <c:pt idx="260">
                  <c:v>31.764670000000024</c:v>
                </c:pt>
                <c:pt idx="261">
                  <c:v>31.627740000000017</c:v>
                </c:pt>
                <c:pt idx="262">
                  <c:v>31.632200000000012</c:v>
                </c:pt>
                <c:pt idx="263">
                  <c:v>31.70446000000004</c:v>
                </c:pt>
                <c:pt idx="264">
                  <c:v>31.60450000000003</c:v>
                </c:pt>
                <c:pt idx="265">
                  <c:v>31.770100000000014</c:v>
                </c:pt>
                <c:pt idx="266">
                  <c:v>31.746849999999995</c:v>
                </c:pt>
                <c:pt idx="267">
                  <c:v>31.714070000000049</c:v>
                </c:pt>
                <c:pt idx="268">
                  <c:v>31.718350000000044</c:v>
                </c:pt>
                <c:pt idx="269">
                  <c:v>31.728570000000047</c:v>
                </c:pt>
                <c:pt idx="270">
                  <c:v>32.989950000000022</c:v>
                </c:pt>
                <c:pt idx="271">
                  <c:v>33.442830000000015</c:v>
                </c:pt>
                <c:pt idx="272">
                  <c:v>33.517300000000034</c:v>
                </c:pt>
                <c:pt idx="273">
                  <c:v>32.533350000000041</c:v>
                </c:pt>
                <c:pt idx="274">
                  <c:v>31.995400000000018</c:v>
                </c:pt>
                <c:pt idx="275">
                  <c:v>31.630330000000015</c:v>
                </c:pt>
                <c:pt idx="276">
                  <c:v>31.4923</c:v>
                </c:pt>
                <c:pt idx="277">
                  <c:v>31.488100000000031</c:v>
                </c:pt>
                <c:pt idx="278">
                  <c:v>31.422300000000007</c:v>
                </c:pt>
                <c:pt idx="279">
                  <c:v>31.283720000000017</c:v>
                </c:pt>
                <c:pt idx="280">
                  <c:v>31.675900000000013</c:v>
                </c:pt>
                <c:pt idx="281">
                  <c:v>32.100430000000017</c:v>
                </c:pt>
                <c:pt idx="282">
                  <c:v>32.026100000000042</c:v>
                </c:pt>
                <c:pt idx="283">
                  <c:v>31.75027</c:v>
                </c:pt>
                <c:pt idx="284">
                  <c:v>31.454340000000002</c:v>
                </c:pt>
                <c:pt idx="285">
                  <c:v>31.298100000000034</c:v>
                </c:pt>
                <c:pt idx="286">
                  <c:v>31.309630000000027</c:v>
                </c:pt>
                <c:pt idx="287">
                  <c:v>31.230040000000031</c:v>
                </c:pt>
                <c:pt idx="288">
                  <c:v>31.211720000000014</c:v>
                </c:pt>
                <c:pt idx="289">
                  <c:v>31.389920000000018</c:v>
                </c:pt>
                <c:pt idx="290">
                  <c:v>31.438130000000001</c:v>
                </c:pt>
                <c:pt idx="291">
                  <c:v>31.392269999999996</c:v>
                </c:pt>
                <c:pt idx="292">
                  <c:v>31.468560000000025</c:v>
                </c:pt>
                <c:pt idx="293">
                  <c:v>31.439999999999998</c:v>
                </c:pt>
                <c:pt idx="294">
                  <c:v>32.282620000000009</c:v>
                </c:pt>
                <c:pt idx="295">
                  <c:v>32.780330000000049</c:v>
                </c:pt>
                <c:pt idx="296">
                  <c:v>32.848080000000039</c:v>
                </c:pt>
                <c:pt idx="297">
                  <c:v>32.231620000000021</c:v>
                </c:pt>
                <c:pt idx="298">
                  <c:v>31.94097000000005</c:v>
                </c:pt>
                <c:pt idx="299">
                  <c:v>31.785360000000026</c:v>
                </c:pt>
                <c:pt idx="300">
                  <c:v>31.644000000000005</c:v>
                </c:pt>
                <c:pt idx="301">
                  <c:v>31.549430000000029</c:v>
                </c:pt>
                <c:pt idx="302">
                  <c:v>31.568500000000029</c:v>
                </c:pt>
                <c:pt idx="303">
                  <c:v>31.549740000000043</c:v>
                </c:pt>
                <c:pt idx="304">
                  <c:v>32.250760000000014</c:v>
                </c:pt>
                <c:pt idx="305">
                  <c:v>32.699550000000045</c:v>
                </c:pt>
                <c:pt idx="306">
                  <c:v>32.658260000000041</c:v>
                </c:pt>
                <c:pt idx="307">
                  <c:v>32.061000000000035</c:v>
                </c:pt>
                <c:pt idx="308">
                  <c:v>32.17864000000003</c:v>
                </c:pt>
                <c:pt idx="309">
                  <c:v>31.604579999999999</c:v>
                </c:pt>
                <c:pt idx="310">
                  <c:v>31.700280000000021</c:v>
                </c:pt>
                <c:pt idx="311">
                  <c:v>31.665500000000009</c:v>
                </c:pt>
                <c:pt idx="312">
                  <c:v>31.637630000000001</c:v>
                </c:pt>
                <c:pt idx="313">
                  <c:v>31.640920000000051</c:v>
                </c:pt>
                <c:pt idx="314">
                  <c:v>31.611140000000034</c:v>
                </c:pt>
                <c:pt idx="315">
                  <c:v>31.597900000000038</c:v>
                </c:pt>
                <c:pt idx="316">
                  <c:v>31.533400000000029</c:v>
                </c:pt>
                <c:pt idx="317">
                  <c:v>31.746550000000013</c:v>
                </c:pt>
                <c:pt idx="318">
                  <c:v>32.313400000000001</c:v>
                </c:pt>
                <c:pt idx="319">
                  <c:v>32.785360000000026</c:v>
                </c:pt>
                <c:pt idx="320">
                  <c:v>32.746420000000001</c:v>
                </c:pt>
                <c:pt idx="321">
                  <c:v>32.220670000000041</c:v>
                </c:pt>
                <c:pt idx="322">
                  <c:v>32.054280000000006</c:v>
                </c:pt>
                <c:pt idx="323">
                  <c:v>31.5702</c:v>
                </c:pt>
                <c:pt idx="324">
                  <c:v>31.359160000000031</c:v>
                </c:pt>
                <c:pt idx="325">
                  <c:v>31.684050000000013</c:v>
                </c:pt>
                <c:pt idx="326">
                  <c:v>31.388599999999997</c:v>
                </c:pt>
                <c:pt idx="327">
                  <c:v>31.516230000000007</c:v>
                </c:pt>
                <c:pt idx="328">
                  <c:v>32.070580000000007</c:v>
                </c:pt>
                <c:pt idx="329">
                  <c:v>32.585750000000019</c:v>
                </c:pt>
                <c:pt idx="330">
                  <c:v>32.664940000000001</c:v>
                </c:pt>
                <c:pt idx="331">
                  <c:v>32.11650000000003</c:v>
                </c:pt>
                <c:pt idx="332">
                  <c:v>32.053500000000042</c:v>
                </c:pt>
                <c:pt idx="333">
                  <c:v>31.679200000000037</c:v>
                </c:pt>
                <c:pt idx="334">
                  <c:v>31.871849999999995</c:v>
                </c:pt>
                <c:pt idx="335">
                  <c:v>31.631430000000023</c:v>
                </c:pt>
                <c:pt idx="336">
                  <c:v>31.852350000000001</c:v>
                </c:pt>
                <c:pt idx="337">
                  <c:v>31.84277000000003</c:v>
                </c:pt>
                <c:pt idx="338">
                  <c:v>31.832120000000032</c:v>
                </c:pt>
                <c:pt idx="339">
                  <c:v>31.983730000000037</c:v>
                </c:pt>
                <c:pt idx="340">
                  <c:v>32.041800000000023</c:v>
                </c:pt>
                <c:pt idx="341">
                  <c:v>32.225580000000036</c:v>
                </c:pt>
                <c:pt idx="342">
                  <c:v>32.774650000000008</c:v>
                </c:pt>
                <c:pt idx="343">
                  <c:v>33.31597000000005</c:v>
                </c:pt>
                <c:pt idx="344">
                  <c:v>33.247130000000027</c:v>
                </c:pt>
                <c:pt idx="345">
                  <c:v>32.58850000000001</c:v>
                </c:pt>
                <c:pt idx="346">
                  <c:v>32.224000000000046</c:v>
                </c:pt>
                <c:pt idx="347">
                  <c:v>32.203900000000033</c:v>
                </c:pt>
                <c:pt idx="348">
                  <c:v>32.23562000000004</c:v>
                </c:pt>
                <c:pt idx="349">
                  <c:v>31.832240000000013</c:v>
                </c:pt>
                <c:pt idx="350">
                  <c:v>31.989100000000008</c:v>
                </c:pt>
                <c:pt idx="351">
                  <c:v>32.105220000000031</c:v>
                </c:pt>
                <c:pt idx="352">
                  <c:v>32.738980000000026</c:v>
                </c:pt>
                <c:pt idx="353">
                  <c:v>33.30758000000003</c:v>
                </c:pt>
                <c:pt idx="354">
                  <c:v>33.352380000000039</c:v>
                </c:pt>
                <c:pt idx="355">
                  <c:v>32.961000000000013</c:v>
                </c:pt>
                <c:pt idx="356">
                  <c:v>32.715400000000045</c:v>
                </c:pt>
                <c:pt idx="357">
                  <c:v>32.294120000000021</c:v>
                </c:pt>
                <c:pt idx="358">
                  <c:v>32.466580000000022</c:v>
                </c:pt>
                <c:pt idx="359">
                  <c:v>32.295100000000048</c:v>
                </c:pt>
                <c:pt idx="360">
                  <c:v>32.163049999999998</c:v>
                </c:pt>
                <c:pt idx="361">
                  <c:v>31.970150000000046</c:v>
                </c:pt>
                <c:pt idx="362">
                  <c:v>32.054860000000019</c:v>
                </c:pt>
                <c:pt idx="363">
                  <c:v>32.219899999999996</c:v>
                </c:pt>
                <c:pt idx="364">
                  <c:v>32.277500000000032</c:v>
                </c:pt>
                <c:pt idx="365">
                  <c:v>32.40930000000003</c:v>
                </c:pt>
                <c:pt idx="366">
                  <c:v>34.220799999999997</c:v>
                </c:pt>
                <c:pt idx="367">
                  <c:v>34.537070000000028</c:v>
                </c:pt>
                <c:pt idx="368">
                  <c:v>34.238550000000032</c:v>
                </c:pt>
                <c:pt idx="369">
                  <c:v>32.900200000000041</c:v>
                </c:pt>
                <c:pt idx="370">
                  <c:v>32.248860000000036</c:v>
                </c:pt>
                <c:pt idx="371">
                  <c:v>32.044920000000047</c:v>
                </c:pt>
                <c:pt idx="372">
                  <c:v>31.886830000000032</c:v>
                </c:pt>
                <c:pt idx="373">
                  <c:v>31.819180000000017</c:v>
                </c:pt>
                <c:pt idx="374">
                  <c:v>31.847900000000038</c:v>
                </c:pt>
                <c:pt idx="375">
                  <c:v>31.789300000000026</c:v>
                </c:pt>
                <c:pt idx="376">
                  <c:v>32.714600000000019</c:v>
                </c:pt>
                <c:pt idx="377">
                  <c:v>33.207120000000032</c:v>
                </c:pt>
                <c:pt idx="378">
                  <c:v>32.970500000000015</c:v>
                </c:pt>
                <c:pt idx="379">
                  <c:v>32.203580000000045</c:v>
                </c:pt>
                <c:pt idx="380">
                  <c:v>31.976500000000044</c:v>
                </c:pt>
                <c:pt idx="381">
                  <c:v>31.659970000000044</c:v>
                </c:pt>
                <c:pt idx="382">
                  <c:v>31.679349999999999</c:v>
                </c:pt>
                <c:pt idx="383">
                  <c:v>31.801080000000013</c:v>
                </c:pt>
                <c:pt idx="384">
                  <c:v>31.864500000000021</c:v>
                </c:pt>
                <c:pt idx="385">
                  <c:v>31.896260000000041</c:v>
                </c:pt>
                <c:pt idx="386">
                  <c:v>31.829859999999996</c:v>
                </c:pt>
                <c:pt idx="387">
                  <c:v>32.001100000000008</c:v>
                </c:pt>
                <c:pt idx="388">
                  <c:v>31.954980000000035</c:v>
                </c:pt>
                <c:pt idx="389">
                  <c:v>31.917140000000018</c:v>
                </c:pt>
                <c:pt idx="390">
                  <c:v>33.134700000000009</c:v>
                </c:pt>
                <c:pt idx="391">
                  <c:v>33.688199999999995</c:v>
                </c:pt>
                <c:pt idx="392">
                  <c:v>33.533380000000022</c:v>
                </c:pt>
                <c:pt idx="393">
                  <c:v>32.767179999999996</c:v>
                </c:pt>
                <c:pt idx="394">
                  <c:v>32.42724000000004</c:v>
                </c:pt>
                <c:pt idx="395">
                  <c:v>31.96096</c:v>
                </c:pt>
                <c:pt idx="396">
                  <c:v>31.997100000000046</c:v>
                </c:pt>
                <c:pt idx="397">
                  <c:v>31.68100000000004</c:v>
                </c:pt>
                <c:pt idx="398">
                  <c:v>31.436850000000049</c:v>
                </c:pt>
                <c:pt idx="399">
                  <c:v>31.508700000000033</c:v>
                </c:pt>
                <c:pt idx="400">
                  <c:v>32.166200000000003</c:v>
                </c:pt>
                <c:pt idx="401">
                  <c:v>32.825649999999996</c:v>
                </c:pt>
                <c:pt idx="402">
                  <c:v>32.865780000000029</c:v>
                </c:pt>
                <c:pt idx="403">
                  <c:v>32.397100000000023</c:v>
                </c:pt>
                <c:pt idx="404">
                  <c:v>32.215480000000014</c:v>
                </c:pt>
                <c:pt idx="405">
                  <c:v>31.984100000000012</c:v>
                </c:pt>
                <c:pt idx="406">
                  <c:v>32.075199999999995</c:v>
                </c:pt>
                <c:pt idx="407">
                  <c:v>31.925530000000037</c:v>
                </c:pt>
                <c:pt idx="408">
                  <c:v>31.882100000000037</c:v>
                </c:pt>
                <c:pt idx="409">
                  <c:v>31.835530000000006</c:v>
                </c:pt>
                <c:pt idx="410">
                  <c:v>31.958550000000002</c:v>
                </c:pt>
                <c:pt idx="411">
                  <c:v>31.916830000000004</c:v>
                </c:pt>
                <c:pt idx="412">
                  <c:v>32.061550000000011</c:v>
                </c:pt>
                <c:pt idx="413">
                  <c:v>31.993920000000003</c:v>
                </c:pt>
                <c:pt idx="414">
                  <c:v>32.850549999999998</c:v>
                </c:pt>
                <c:pt idx="415">
                  <c:v>33.331260000000043</c:v>
                </c:pt>
                <c:pt idx="416">
                  <c:v>33.35677000000004</c:v>
                </c:pt>
                <c:pt idx="417">
                  <c:v>32.783530000000042</c:v>
                </c:pt>
                <c:pt idx="418">
                  <c:v>32.527550000000019</c:v>
                </c:pt>
                <c:pt idx="419">
                  <c:v>32.10650000000004</c:v>
                </c:pt>
                <c:pt idx="420">
                  <c:v>32.308280000000025</c:v>
                </c:pt>
                <c:pt idx="421">
                  <c:v>31.880200000000002</c:v>
                </c:pt>
                <c:pt idx="422">
                  <c:v>31.735280000000046</c:v>
                </c:pt>
                <c:pt idx="423">
                  <c:v>31.710000000000036</c:v>
                </c:pt>
                <c:pt idx="424">
                  <c:v>32.187620000000038</c:v>
                </c:pt>
                <c:pt idx="425">
                  <c:v>32.976500000000044</c:v>
                </c:pt>
                <c:pt idx="426">
                  <c:v>33.084130000000016</c:v>
                </c:pt>
                <c:pt idx="427">
                  <c:v>32.604360000000042</c:v>
                </c:pt>
                <c:pt idx="428">
                  <c:v>32.524470000000008</c:v>
                </c:pt>
                <c:pt idx="429">
                  <c:v>32.317930000000047</c:v>
                </c:pt>
                <c:pt idx="430">
                  <c:v>32.270500000000027</c:v>
                </c:pt>
                <c:pt idx="431">
                  <c:v>32.46356000000003</c:v>
                </c:pt>
                <c:pt idx="432">
                  <c:v>32.607200000000034</c:v>
                </c:pt>
                <c:pt idx="433">
                  <c:v>32.244349999999997</c:v>
                </c:pt>
                <c:pt idx="434">
                  <c:v>32.243040000000008</c:v>
                </c:pt>
                <c:pt idx="435">
                  <c:v>32.203150000000051</c:v>
                </c:pt>
                <c:pt idx="436">
                  <c:v>32.320670000000007</c:v>
                </c:pt>
                <c:pt idx="437">
                  <c:v>32.491420000000005</c:v>
                </c:pt>
                <c:pt idx="438">
                  <c:v>33.088999999999999</c:v>
                </c:pt>
                <c:pt idx="439">
                  <c:v>33.675160000000005</c:v>
                </c:pt>
                <c:pt idx="440">
                  <c:v>33.710080000000005</c:v>
                </c:pt>
                <c:pt idx="441">
                  <c:v>33.16046</c:v>
                </c:pt>
                <c:pt idx="442">
                  <c:v>32.774870000000021</c:v>
                </c:pt>
                <c:pt idx="443">
                  <c:v>32.365319999999997</c:v>
                </c:pt>
                <c:pt idx="444">
                  <c:v>31.480950000000007</c:v>
                </c:pt>
                <c:pt idx="445">
                  <c:v>31.218680000000006</c:v>
                </c:pt>
                <c:pt idx="446">
                  <c:v>30.559780000000046</c:v>
                </c:pt>
                <c:pt idx="447">
                  <c:v>30.469000000000051</c:v>
                </c:pt>
                <c:pt idx="448">
                  <c:v>31.382400000000018</c:v>
                </c:pt>
                <c:pt idx="449">
                  <c:v>32.159660000000031</c:v>
                </c:pt>
                <c:pt idx="450">
                  <c:v>32.427900000000022</c:v>
                </c:pt>
                <c:pt idx="451">
                  <c:v>31.330160000000035</c:v>
                </c:pt>
                <c:pt idx="452">
                  <c:v>30.860650000000021</c:v>
                </c:pt>
                <c:pt idx="453">
                  <c:v>31.201470000000029</c:v>
                </c:pt>
                <c:pt idx="454">
                  <c:v>30.436880000000031</c:v>
                </c:pt>
                <c:pt idx="455">
                  <c:v>31.169820000000016</c:v>
                </c:pt>
                <c:pt idx="456">
                  <c:v>31.163450000000012</c:v>
                </c:pt>
                <c:pt idx="457">
                  <c:v>31.955740000000048</c:v>
                </c:pt>
                <c:pt idx="458">
                  <c:v>31.426780000000008</c:v>
                </c:pt>
                <c:pt idx="459">
                  <c:v>31.37008000000003</c:v>
                </c:pt>
                <c:pt idx="460">
                  <c:v>30.744529999999997</c:v>
                </c:pt>
                <c:pt idx="461">
                  <c:v>30.604240000000004</c:v>
                </c:pt>
                <c:pt idx="462">
                  <c:v>31.305840000000046</c:v>
                </c:pt>
                <c:pt idx="463">
                  <c:v>31.634760000000028</c:v>
                </c:pt>
                <c:pt idx="464">
                  <c:v>31.359120000000019</c:v>
                </c:pt>
                <c:pt idx="465">
                  <c:v>30.01794000000001</c:v>
                </c:pt>
                <c:pt idx="466">
                  <c:v>29.889100000000042</c:v>
                </c:pt>
                <c:pt idx="467">
                  <c:v>29.65870000000001</c:v>
                </c:pt>
                <c:pt idx="468">
                  <c:v>29.041930000000036</c:v>
                </c:pt>
                <c:pt idx="469">
                  <c:v>28.989100000000008</c:v>
                </c:pt>
                <c:pt idx="470">
                  <c:v>28.789970000000039</c:v>
                </c:pt>
                <c:pt idx="471">
                  <c:v>28.920220000000029</c:v>
                </c:pt>
                <c:pt idx="472">
                  <c:v>30.105220000000031</c:v>
                </c:pt>
                <c:pt idx="473">
                  <c:v>30.121939999999995</c:v>
                </c:pt>
                <c:pt idx="474">
                  <c:v>29.768600000000049</c:v>
                </c:pt>
                <c:pt idx="475">
                  <c:v>28.863730000000032</c:v>
                </c:pt>
                <c:pt idx="476">
                  <c:v>28.752900000000011</c:v>
                </c:pt>
                <c:pt idx="477">
                  <c:v>28.818020000000047</c:v>
                </c:pt>
                <c:pt idx="478">
                  <c:v>28.810800000000029</c:v>
                </c:pt>
                <c:pt idx="479">
                  <c:v>29.170040000000029</c:v>
                </c:pt>
                <c:pt idx="480">
                  <c:v>29.04672000000005</c:v>
                </c:pt>
                <c:pt idx="481">
                  <c:v>29.33193</c:v>
                </c:pt>
                <c:pt idx="482">
                  <c:v>29.881520000000023</c:v>
                </c:pt>
                <c:pt idx="483">
                  <c:v>31.02206000000001</c:v>
                </c:pt>
                <c:pt idx="484">
                  <c:v>31.7774</c:v>
                </c:pt>
                <c:pt idx="485">
                  <c:v>32.203360000000032</c:v>
                </c:pt>
                <c:pt idx="486">
                  <c:v>32.323570000000018</c:v>
                </c:pt>
                <c:pt idx="487">
                  <c:v>32.667750000000012</c:v>
                </c:pt>
                <c:pt idx="488">
                  <c:v>32.698630000000037</c:v>
                </c:pt>
                <c:pt idx="489">
                  <c:v>30.73660000000001</c:v>
                </c:pt>
                <c:pt idx="490">
                  <c:v>30.850200000000029</c:v>
                </c:pt>
                <c:pt idx="491">
                  <c:v>29.630550000000028</c:v>
                </c:pt>
                <c:pt idx="492">
                  <c:v>28.737420000000043</c:v>
                </c:pt>
                <c:pt idx="493">
                  <c:v>28.402060000000006</c:v>
                </c:pt>
                <c:pt idx="494">
                  <c:v>28.64327000000003</c:v>
                </c:pt>
                <c:pt idx="495">
                  <c:v>28.444119999999998</c:v>
                </c:pt>
                <c:pt idx="496">
                  <c:v>29.626250000000027</c:v>
                </c:pt>
                <c:pt idx="497">
                  <c:v>29.530600000000049</c:v>
                </c:pt>
                <c:pt idx="498">
                  <c:v>29.221429999999998</c:v>
                </c:pt>
                <c:pt idx="499">
                  <c:v>28.446220000000039</c:v>
                </c:pt>
                <c:pt idx="500">
                  <c:v>28.248829999999998</c:v>
                </c:pt>
                <c:pt idx="501">
                  <c:v>28.278070000000014</c:v>
                </c:pt>
                <c:pt idx="502">
                  <c:v>28.121180000000038</c:v>
                </c:pt>
                <c:pt idx="503">
                  <c:v>28.131040000000041</c:v>
                </c:pt>
                <c:pt idx="504">
                  <c:v>28.435100000000034</c:v>
                </c:pt>
                <c:pt idx="505">
                  <c:v>28.089350000000024</c:v>
                </c:pt>
                <c:pt idx="506">
                  <c:v>28.198080000000004</c:v>
                </c:pt>
                <c:pt idx="507">
                  <c:v>28.077800000000025</c:v>
                </c:pt>
                <c:pt idx="508">
                  <c:v>28.364599999999996</c:v>
                </c:pt>
                <c:pt idx="509">
                  <c:v>28.45210000000003</c:v>
                </c:pt>
                <c:pt idx="510">
                  <c:v>29.908929999999998</c:v>
                </c:pt>
                <c:pt idx="511">
                  <c:v>30.406030000000044</c:v>
                </c:pt>
                <c:pt idx="512">
                  <c:v>30.178600000000017</c:v>
                </c:pt>
                <c:pt idx="513">
                  <c:v>29.1721</c:v>
                </c:pt>
                <c:pt idx="514">
                  <c:v>28.332270000000051</c:v>
                </c:pt>
                <c:pt idx="515">
                  <c:v>27.892899999999997</c:v>
                </c:pt>
                <c:pt idx="516">
                  <c:v>27.554930000000013</c:v>
                </c:pt>
                <c:pt idx="517">
                  <c:v>27.489040000000045</c:v>
                </c:pt>
                <c:pt idx="518">
                  <c:v>27.424620000000004</c:v>
                </c:pt>
                <c:pt idx="519">
                  <c:v>27.267880000000048</c:v>
                </c:pt>
                <c:pt idx="520">
                  <c:v>27.671080000000018</c:v>
                </c:pt>
                <c:pt idx="521">
                  <c:v>28.240800000000036</c:v>
                </c:pt>
                <c:pt idx="522">
                  <c:v>28.524500000000046</c:v>
                </c:pt>
                <c:pt idx="523">
                  <c:v>28.212820000000022</c:v>
                </c:pt>
                <c:pt idx="524">
                  <c:v>28.220060000000046</c:v>
                </c:pt>
                <c:pt idx="525">
                  <c:v>28.286900000000003</c:v>
                </c:pt>
                <c:pt idx="526">
                  <c:v>28.886099999999999</c:v>
                </c:pt>
                <c:pt idx="527">
                  <c:v>28.845450000000028</c:v>
                </c:pt>
                <c:pt idx="528">
                  <c:v>28.62444000000005</c:v>
                </c:pt>
                <c:pt idx="529">
                  <c:v>28.786550000000034</c:v>
                </c:pt>
                <c:pt idx="530">
                  <c:v>28.753080000000011</c:v>
                </c:pt>
                <c:pt idx="531">
                  <c:v>28.940820000000031</c:v>
                </c:pt>
                <c:pt idx="532">
                  <c:v>28.609740000000045</c:v>
                </c:pt>
                <c:pt idx="533">
                  <c:v>29.621360000000038</c:v>
                </c:pt>
                <c:pt idx="534">
                  <c:v>30.395000000000039</c:v>
                </c:pt>
                <c:pt idx="535">
                  <c:v>30.962600000000009</c:v>
                </c:pt>
                <c:pt idx="536">
                  <c:v>30.518900000000031</c:v>
                </c:pt>
                <c:pt idx="537">
                  <c:v>29.372200000000021</c:v>
                </c:pt>
                <c:pt idx="538">
                  <c:v>28.328850000000045</c:v>
                </c:pt>
                <c:pt idx="539">
                  <c:v>27.795700000000011</c:v>
                </c:pt>
                <c:pt idx="540">
                  <c:v>28.005820000000028</c:v>
                </c:pt>
                <c:pt idx="541">
                  <c:v>27.663100000000043</c:v>
                </c:pt>
                <c:pt idx="542">
                  <c:v>28.009420000000034</c:v>
                </c:pt>
                <c:pt idx="543">
                  <c:v>28.177500000000009</c:v>
                </c:pt>
                <c:pt idx="544">
                  <c:v>29.370320000000049</c:v>
                </c:pt>
                <c:pt idx="545">
                  <c:v>30.086880000000008</c:v>
                </c:pt>
                <c:pt idx="546">
                  <c:v>30.138700000000028</c:v>
                </c:pt>
                <c:pt idx="547">
                  <c:v>29.557920000000024</c:v>
                </c:pt>
                <c:pt idx="548">
                  <c:v>29.17960000000005</c:v>
                </c:pt>
                <c:pt idx="549">
                  <c:v>29.582480000000032</c:v>
                </c:pt>
                <c:pt idx="550">
                  <c:v>29.615170000000035</c:v>
                </c:pt>
                <c:pt idx="551">
                  <c:v>29.907340000000033</c:v>
                </c:pt>
                <c:pt idx="552">
                  <c:v>30.219500000000039</c:v>
                </c:pt>
                <c:pt idx="553">
                  <c:v>30.385829999999999</c:v>
                </c:pt>
                <c:pt idx="554">
                  <c:v>30.390700000000038</c:v>
                </c:pt>
                <c:pt idx="555">
                  <c:v>30.7029</c:v>
                </c:pt>
                <c:pt idx="556">
                  <c:v>30.634600000000034</c:v>
                </c:pt>
                <c:pt idx="557">
                  <c:v>30.675530000000037</c:v>
                </c:pt>
                <c:pt idx="558">
                  <c:v>31.029140000000041</c:v>
                </c:pt>
                <c:pt idx="559">
                  <c:v>31.449060000000031</c:v>
                </c:pt>
                <c:pt idx="560">
                  <c:v>31.511300000000006</c:v>
                </c:pt>
                <c:pt idx="561">
                  <c:v>31.17330000000004</c:v>
                </c:pt>
                <c:pt idx="562">
                  <c:v>31.083799999999997</c:v>
                </c:pt>
                <c:pt idx="563">
                  <c:v>30.456479999999999</c:v>
                </c:pt>
                <c:pt idx="564">
                  <c:v>30.395530000000008</c:v>
                </c:pt>
                <c:pt idx="565">
                  <c:v>30.366780000000006</c:v>
                </c:pt>
                <c:pt idx="566">
                  <c:v>30.196680000000015</c:v>
                </c:pt>
                <c:pt idx="567">
                  <c:v>30.21356000000003</c:v>
                </c:pt>
                <c:pt idx="568">
                  <c:v>30.352620000000002</c:v>
                </c:pt>
                <c:pt idx="569">
                  <c:v>30.832240000000013</c:v>
                </c:pt>
                <c:pt idx="570">
                  <c:v>30.925560000000019</c:v>
                </c:pt>
                <c:pt idx="571">
                  <c:v>30.639400000000023</c:v>
                </c:pt>
                <c:pt idx="572">
                  <c:v>30.352620000000002</c:v>
                </c:pt>
                <c:pt idx="573">
                  <c:v>30.247340000000008</c:v>
                </c:pt>
                <c:pt idx="574">
                  <c:v>30.029570000000035</c:v>
                </c:pt>
                <c:pt idx="575">
                  <c:v>30.063840000000027</c:v>
                </c:pt>
                <c:pt idx="576">
                  <c:v>30.171140000000037</c:v>
                </c:pt>
                <c:pt idx="577">
                  <c:v>30.290220000000033</c:v>
                </c:pt>
                <c:pt idx="578">
                  <c:v>30.311760000000049</c:v>
                </c:pt>
                <c:pt idx="579">
                  <c:v>30.11572000000001</c:v>
                </c:pt>
                <c:pt idx="580">
                  <c:v>30.036159999999995</c:v>
                </c:pt>
                <c:pt idx="581">
                  <c:v>29.832480000000032</c:v>
                </c:pt>
                <c:pt idx="582">
                  <c:v>29.599600000000009</c:v>
                </c:pt>
                <c:pt idx="583">
                  <c:v>30.013850000000048</c:v>
                </c:pt>
                <c:pt idx="584">
                  <c:v>30.251059999999995</c:v>
                </c:pt>
                <c:pt idx="585">
                  <c:v>30.313750000000027</c:v>
                </c:pt>
                <c:pt idx="586">
                  <c:v>30.273099999999999</c:v>
                </c:pt>
                <c:pt idx="587">
                  <c:v>30.017359999999996</c:v>
                </c:pt>
                <c:pt idx="588">
                  <c:v>29.657340000000033</c:v>
                </c:pt>
                <c:pt idx="589">
                  <c:v>29.337120000000027</c:v>
                </c:pt>
                <c:pt idx="590">
                  <c:v>28.907340000000033</c:v>
                </c:pt>
                <c:pt idx="591">
                  <c:v>28.295100000000048</c:v>
                </c:pt>
                <c:pt idx="592">
                  <c:v>28.642629999999997</c:v>
                </c:pt>
                <c:pt idx="593">
                  <c:v>29.394900000000007</c:v>
                </c:pt>
                <c:pt idx="594">
                  <c:v>29.768300000000011</c:v>
                </c:pt>
                <c:pt idx="595">
                  <c:v>28.963430000000017</c:v>
                </c:pt>
                <c:pt idx="596">
                  <c:v>29.209650000000011</c:v>
                </c:pt>
                <c:pt idx="597">
                  <c:v>29.271100000000047</c:v>
                </c:pt>
                <c:pt idx="598">
                  <c:v>29.532770000000028</c:v>
                </c:pt>
                <c:pt idx="599">
                  <c:v>29.618300000000033</c:v>
                </c:pt>
                <c:pt idx="600">
                  <c:v>30.033000000000015</c:v>
                </c:pt>
                <c:pt idx="601">
                  <c:v>29.919060000000002</c:v>
                </c:pt>
                <c:pt idx="602">
                  <c:v>30.048180000000002</c:v>
                </c:pt>
                <c:pt idx="603">
                  <c:v>29.958200000000033</c:v>
                </c:pt>
                <c:pt idx="604">
                  <c:v>30.038049999999998</c:v>
                </c:pt>
                <c:pt idx="605">
                  <c:v>29.947300000000041</c:v>
                </c:pt>
                <c:pt idx="606">
                  <c:v>30.423800000000028</c:v>
                </c:pt>
                <c:pt idx="607">
                  <c:v>30.675100000000043</c:v>
                </c:pt>
                <c:pt idx="608">
                  <c:v>30.522270000000049</c:v>
                </c:pt>
                <c:pt idx="609">
                  <c:v>29.950370000000021</c:v>
                </c:pt>
                <c:pt idx="610">
                  <c:v>29.622800000000041</c:v>
                </c:pt>
                <c:pt idx="611">
                  <c:v>29.159330000000011</c:v>
                </c:pt>
                <c:pt idx="612">
                  <c:v>29.149699999999996</c:v>
                </c:pt>
                <c:pt idx="613">
                  <c:v>29.055440000000033</c:v>
                </c:pt>
                <c:pt idx="614">
                  <c:v>28.721830000000011</c:v>
                </c:pt>
                <c:pt idx="615">
                  <c:v>28.558280000000025</c:v>
                </c:pt>
                <c:pt idx="616">
                  <c:v>27.689750000000004</c:v>
                </c:pt>
                <c:pt idx="617">
                  <c:v>28.015650000000051</c:v>
                </c:pt>
                <c:pt idx="618">
                  <c:v>28.263059999999996</c:v>
                </c:pt>
                <c:pt idx="619">
                  <c:v>28.534450000000049</c:v>
                </c:pt>
                <c:pt idx="620">
                  <c:v>28.406640000000039</c:v>
                </c:pt>
                <c:pt idx="621">
                  <c:v>28.074180000000013</c:v>
                </c:pt>
                <c:pt idx="622">
                  <c:v>28.041300000000035</c:v>
                </c:pt>
                <c:pt idx="623">
                  <c:v>28.087600000000009</c:v>
                </c:pt>
                <c:pt idx="624">
                  <c:v>28.128100000000018</c:v>
                </c:pt>
                <c:pt idx="625">
                  <c:v>28.180380000000014</c:v>
                </c:pt>
                <c:pt idx="626">
                  <c:v>28.226130000000012</c:v>
                </c:pt>
                <c:pt idx="627">
                  <c:v>28.268760000000043</c:v>
                </c:pt>
                <c:pt idx="628">
                  <c:v>28.273580000000038</c:v>
                </c:pt>
                <c:pt idx="629">
                  <c:v>28.330399999999997</c:v>
                </c:pt>
                <c:pt idx="630">
                  <c:v>28.64984000000004</c:v>
                </c:pt>
                <c:pt idx="631">
                  <c:v>28.966580000000022</c:v>
                </c:pt>
                <c:pt idx="632">
                  <c:v>28.821560000000034</c:v>
                </c:pt>
                <c:pt idx="633">
                  <c:v>28.840700000000027</c:v>
                </c:pt>
                <c:pt idx="634">
                  <c:v>27.809200000000033</c:v>
                </c:pt>
                <c:pt idx="635">
                  <c:v>27.301350000000014</c:v>
                </c:pt>
                <c:pt idx="636">
                  <c:v>26.681450000000041</c:v>
                </c:pt>
                <c:pt idx="637">
                  <c:v>26.402250000000038</c:v>
                </c:pt>
                <c:pt idx="638">
                  <c:v>26.222070000000031</c:v>
                </c:pt>
                <c:pt idx="639">
                  <c:v>26.069940000000031</c:v>
                </c:pt>
                <c:pt idx="640">
                  <c:v>25.920650000000023</c:v>
                </c:pt>
                <c:pt idx="641">
                  <c:v>26.394860000000051</c:v>
                </c:pt>
                <c:pt idx="642">
                  <c:v>26.643600000000049</c:v>
                </c:pt>
                <c:pt idx="643">
                  <c:v>26.512870000000021</c:v>
                </c:pt>
                <c:pt idx="644">
                  <c:v>26.425319999999999</c:v>
                </c:pt>
                <c:pt idx="645">
                  <c:v>26.620100000000036</c:v>
                </c:pt>
                <c:pt idx="646">
                  <c:v>26.835570000000018</c:v>
                </c:pt>
                <c:pt idx="647">
                  <c:v>26.799599999999998</c:v>
                </c:pt>
                <c:pt idx="648">
                  <c:v>27.028380000000027</c:v>
                </c:pt>
                <c:pt idx="649">
                  <c:v>27.156580000000019</c:v>
                </c:pt>
                <c:pt idx="650">
                  <c:v>27.074150000000031</c:v>
                </c:pt>
                <c:pt idx="651">
                  <c:v>27.388450000000034</c:v>
                </c:pt>
                <c:pt idx="652">
                  <c:v>27.524100000000033</c:v>
                </c:pt>
                <c:pt idx="653">
                  <c:v>27.32394000000005</c:v>
                </c:pt>
                <c:pt idx="654">
                  <c:v>28.003000000000043</c:v>
                </c:pt>
                <c:pt idx="655">
                  <c:v>27.791620000000023</c:v>
                </c:pt>
                <c:pt idx="656">
                  <c:v>27.276180000000011</c:v>
                </c:pt>
                <c:pt idx="657">
                  <c:v>26.900260000000003</c:v>
                </c:pt>
                <c:pt idx="658">
                  <c:v>26.831080000000043</c:v>
                </c:pt>
                <c:pt idx="659">
                  <c:v>26.876920000000041</c:v>
                </c:pt>
                <c:pt idx="660">
                  <c:v>27.426080000000013</c:v>
                </c:pt>
                <c:pt idx="661">
                  <c:v>28.931300000000022</c:v>
                </c:pt>
                <c:pt idx="662">
                  <c:v>29.272580000000005</c:v>
                </c:pt>
                <c:pt idx="663">
                  <c:v>30.10214000000002</c:v>
                </c:pt>
                <c:pt idx="664">
                  <c:v>27.248000000000047</c:v>
                </c:pt>
                <c:pt idx="665">
                  <c:v>26.008050000000026</c:v>
                </c:pt>
                <c:pt idx="666">
                  <c:v>26.225900000000024</c:v>
                </c:pt>
                <c:pt idx="667">
                  <c:v>26.665300000000002</c:v>
                </c:pt>
                <c:pt idx="668">
                  <c:v>26.303100000000029</c:v>
                </c:pt>
                <c:pt idx="669">
                  <c:v>26.117970000000014</c:v>
                </c:pt>
                <c:pt idx="670">
                  <c:v>26.040160000000014</c:v>
                </c:pt>
                <c:pt idx="671">
                  <c:v>26.223260000000039</c:v>
                </c:pt>
                <c:pt idx="672">
                  <c:v>26.271500000000003</c:v>
                </c:pt>
                <c:pt idx="673">
                  <c:v>26.209400000000016</c:v>
                </c:pt>
                <c:pt idx="674">
                  <c:v>26.287130000000047</c:v>
                </c:pt>
                <c:pt idx="675">
                  <c:v>26.289180000000044</c:v>
                </c:pt>
                <c:pt idx="676">
                  <c:v>26.578100000000006</c:v>
                </c:pt>
                <c:pt idx="677">
                  <c:v>26.720940000000041</c:v>
                </c:pt>
                <c:pt idx="678">
                  <c:v>27.248199999999997</c:v>
                </c:pt>
                <c:pt idx="679">
                  <c:v>26.949300000000051</c:v>
                </c:pt>
                <c:pt idx="680">
                  <c:v>26.596100000000035</c:v>
                </c:pt>
                <c:pt idx="681">
                  <c:v>26.643730000000005</c:v>
                </c:pt>
                <c:pt idx="682">
                  <c:v>26.905079999999998</c:v>
                </c:pt>
                <c:pt idx="683">
                  <c:v>28.104330000000004</c:v>
                </c:pt>
                <c:pt idx="684">
                  <c:v>28.276760000000024</c:v>
                </c:pt>
                <c:pt idx="685">
                  <c:v>29.089170000000024</c:v>
                </c:pt>
                <c:pt idx="686">
                  <c:v>29.816500000000019</c:v>
                </c:pt>
                <c:pt idx="687">
                  <c:v>29.948750000000018</c:v>
                </c:pt>
                <c:pt idx="688">
                  <c:v>27.79278000000005</c:v>
                </c:pt>
                <c:pt idx="689">
                  <c:v>25.877220000000023</c:v>
                </c:pt>
                <c:pt idx="690">
                  <c:v>25.377800000000036</c:v>
                </c:pt>
                <c:pt idx="691">
                  <c:v>25.700280000000021</c:v>
                </c:pt>
                <c:pt idx="692">
                  <c:v>25.751670000000047</c:v>
                </c:pt>
                <c:pt idx="693">
                  <c:v>25.602660000000014</c:v>
                </c:pt>
                <c:pt idx="694">
                  <c:v>26.051300000000026</c:v>
                </c:pt>
                <c:pt idx="695">
                  <c:v>26.074270000000013</c:v>
                </c:pt>
                <c:pt idx="696">
                  <c:v>26.152430000000038</c:v>
                </c:pt>
                <c:pt idx="697">
                  <c:v>26.142200000000003</c:v>
                </c:pt>
                <c:pt idx="698">
                  <c:v>26.258840000000021</c:v>
                </c:pt>
                <c:pt idx="699">
                  <c:v>26.373620000000017</c:v>
                </c:pt>
                <c:pt idx="700">
                  <c:v>26.602440000000001</c:v>
                </c:pt>
                <c:pt idx="701">
                  <c:v>26.82238000000001</c:v>
                </c:pt>
                <c:pt idx="702">
                  <c:v>27.549000000000035</c:v>
                </c:pt>
                <c:pt idx="703">
                  <c:v>27.687830000000019</c:v>
                </c:pt>
                <c:pt idx="704">
                  <c:v>27.045560000000023</c:v>
                </c:pt>
                <c:pt idx="705">
                  <c:v>26.668300000000045</c:v>
                </c:pt>
                <c:pt idx="706">
                  <c:v>26.303860000000043</c:v>
                </c:pt>
                <c:pt idx="707">
                  <c:v>26.537160000000029</c:v>
                </c:pt>
                <c:pt idx="708">
                  <c:v>27.484740000000045</c:v>
                </c:pt>
                <c:pt idx="709">
                  <c:v>28.452780000000018</c:v>
                </c:pt>
                <c:pt idx="710">
                  <c:v>27.814020000000028</c:v>
                </c:pt>
                <c:pt idx="711">
                  <c:v>26.217740000000049</c:v>
                </c:pt>
                <c:pt idx="712">
                  <c:v>25.206900000000019</c:v>
                </c:pt>
                <c:pt idx="713">
                  <c:v>25.458979999999997</c:v>
                </c:pt>
                <c:pt idx="714">
                  <c:v>25.793450000000007</c:v>
                </c:pt>
                <c:pt idx="715">
                  <c:v>25.843070000000012</c:v>
                </c:pt>
                <c:pt idx="716">
                  <c:v>25.962500000000034</c:v>
                </c:pt>
                <c:pt idx="717">
                  <c:v>25.995100000000036</c:v>
                </c:pt>
                <c:pt idx="718">
                  <c:v>26.375900000000001</c:v>
                </c:pt>
                <c:pt idx="719">
                  <c:v>26.525320000000022</c:v>
                </c:pt>
                <c:pt idx="720">
                  <c:v>27.01293000000004</c:v>
                </c:pt>
                <c:pt idx="721">
                  <c:v>27.214040000000011</c:v>
                </c:pt>
                <c:pt idx="722">
                  <c:v>27.741970000000038</c:v>
                </c:pt>
                <c:pt idx="723">
                  <c:v>28.145399999999995</c:v>
                </c:pt>
                <c:pt idx="724">
                  <c:v>28.484800000000007</c:v>
                </c:pt>
                <c:pt idx="725">
                  <c:v>28.542630000000031</c:v>
                </c:pt>
                <c:pt idx="726">
                  <c:v>29.212580000000003</c:v>
                </c:pt>
                <c:pt idx="727">
                  <c:v>29.66885000000002</c:v>
                </c:pt>
                <c:pt idx="728">
                  <c:v>29.845640000000003</c:v>
                </c:pt>
                <c:pt idx="729">
                  <c:v>29.349820000000022</c:v>
                </c:pt>
                <c:pt idx="730">
                  <c:v>28.349450000000047</c:v>
                </c:pt>
                <c:pt idx="731">
                  <c:v>27.528160000000014</c:v>
                </c:pt>
                <c:pt idx="732">
                  <c:v>26.798800000000028</c:v>
                </c:pt>
                <c:pt idx="733">
                  <c:v>26.522180000000048</c:v>
                </c:pt>
                <c:pt idx="734">
                  <c:v>26.175260000000037</c:v>
                </c:pt>
                <c:pt idx="735">
                  <c:v>25.888100000000009</c:v>
                </c:pt>
                <c:pt idx="736">
                  <c:v>25.850580000000036</c:v>
                </c:pt>
                <c:pt idx="737">
                  <c:v>26.300560000000019</c:v>
                </c:pt>
                <c:pt idx="738">
                  <c:v>26.282600000000002</c:v>
                </c:pt>
                <c:pt idx="739">
                  <c:v>26.306669999999997</c:v>
                </c:pt>
                <c:pt idx="740">
                  <c:v>26.515129999999999</c:v>
                </c:pt>
                <c:pt idx="741">
                  <c:v>27.066030000000012</c:v>
                </c:pt>
                <c:pt idx="742">
                  <c:v>27.568399999999997</c:v>
                </c:pt>
                <c:pt idx="743">
                  <c:v>27.887080000000026</c:v>
                </c:pt>
                <c:pt idx="744">
                  <c:v>29.589440000000025</c:v>
                </c:pt>
                <c:pt idx="745">
                  <c:v>30.164300000000026</c:v>
                </c:pt>
                <c:pt idx="746">
                  <c:v>30.62148000000002</c:v>
                </c:pt>
                <c:pt idx="747">
                  <c:v>30.968560000000025</c:v>
                </c:pt>
                <c:pt idx="748">
                  <c:v>31.366800000000012</c:v>
                </c:pt>
                <c:pt idx="749">
                  <c:v>31.580000000000041</c:v>
                </c:pt>
                <c:pt idx="750">
                  <c:v>31.515830000000051</c:v>
                </c:pt>
                <c:pt idx="751">
                  <c:v>31.612900000000025</c:v>
                </c:pt>
                <c:pt idx="752">
                  <c:v>31.654700000000048</c:v>
                </c:pt>
                <c:pt idx="753">
                  <c:v>31.206170000000043</c:v>
                </c:pt>
                <c:pt idx="754">
                  <c:v>30.601650000000006</c:v>
                </c:pt>
                <c:pt idx="755">
                  <c:v>29.830200000000048</c:v>
                </c:pt>
                <c:pt idx="756">
                  <c:v>28.996579999999994</c:v>
                </c:pt>
                <c:pt idx="757">
                  <c:v>28.472070000000031</c:v>
                </c:pt>
                <c:pt idx="758">
                  <c:v>28.88094000000001</c:v>
                </c:pt>
                <c:pt idx="759">
                  <c:v>29.309470000000033</c:v>
                </c:pt>
                <c:pt idx="760">
                  <c:v>30.758050000000026</c:v>
                </c:pt>
                <c:pt idx="761">
                  <c:v>30.476600000000019</c:v>
                </c:pt>
                <c:pt idx="762">
                  <c:v>30.523500000000013</c:v>
                </c:pt>
                <c:pt idx="763">
                  <c:v>30.093650000000025</c:v>
                </c:pt>
                <c:pt idx="764">
                  <c:v>30.183920000000001</c:v>
                </c:pt>
                <c:pt idx="765">
                  <c:v>30.198630000000037</c:v>
                </c:pt>
                <c:pt idx="766">
                  <c:v>30.408260000000041</c:v>
                </c:pt>
                <c:pt idx="767">
                  <c:v>30.449240000000032</c:v>
                </c:pt>
                <c:pt idx="768">
                  <c:v>30.259270000000015</c:v>
                </c:pt>
                <c:pt idx="769">
                  <c:v>30.202230000000043</c:v>
                </c:pt>
                <c:pt idx="770">
                  <c:v>30.387080000000026</c:v>
                </c:pt>
                <c:pt idx="771">
                  <c:v>30.410900000000026</c:v>
                </c:pt>
                <c:pt idx="772">
                  <c:v>30.328640000000007</c:v>
                </c:pt>
                <c:pt idx="773">
                  <c:v>30.742150000000038</c:v>
                </c:pt>
                <c:pt idx="774">
                  <c:v>32.385860000000037</c:v>
                </c:pt>
                <c:pt idx="775">
                  <c:v>32.599600000000009</c:v>
                </c:pt>
                <c:pt idx="776">
                  <c:v>32.219719999999995</c:v>
                </c:pt>
                <c:pt idx="777">
                  <c:v>31.332300000000032</c:v>
                </c:pt>
                <c:pt idx="778">
                  <c:v>30.333860000000016</c:v>
                </c:pt>
                <c:pt idx="779">
                  <c:v>30.250699999999995</c:v>
                </c:pt>
                <c:pt idx="780">
                  <c:v>30.628080000000011</c:v>
                </c:pt>
                <c:pt idx="781">
                  <c:v>30.25</c:v>
                </c:pt>
                <c:pt idx="782">
                  <c:v>30.393370000000004</c:v>
                </c:pt>
                <c:pt idx="783">
                  <c:v>29.998379999999997</c:v>
                </c:pt>
                <c:pt idx="784">
                  <c:v>31.48562000000004</c:v>
                </c:pt>
                <c:pt idx="785">
                  <c:v>31.860860000000002</c:v>
                </c:pt>
                <c:pt idx="786">
                  <c:v>31.567350000000033</c:v>
                </c:pt>
                <c:pt idx="787">
                  <c:v>30.768400000000042</c:v>
                </c:pt>
                <c:pt idx="788">
                  <c:v>30.256430000000023</c:v>
                </c:pt>
                <c:pt idx="789">
                  <c:v>31.392820000000029</c:v>
                </c:pt>
                <c:pt idx="790">
                  <c:v>31.01547000000005</c:v>
                </c:pt>
                <c:pt idx="791">
                  <c:v>30.958000000000027</c:v>
                </c:pt>
                <c:pt idx="792">
                  <c:v>31.456050000000005</c:v>
                </c:pt>
                <c:pt idx="793">
                  <c:v>31.643060000000048</c:v>
                </c:pt>
                <c:pt idx="794">
                  <c:v>31.467600000000004</c:v>
                </c:pt>
                <c:pt idx="795">
                  <c:v>31.897600000000011</c:v>
                </c:pt>
                <c:pt idx="796">
                  <c:v>31.72950000000003</c:v>
                </c:pt>
                <c:pt idx="797">
                  <c:v>32.120750000000044</c:v>
                </c:pt>
                <c:pt idx="798">
                  <c:v>32.671260000000018</c:v>
                </c:pt>
                <c:pt idx="799">
                  <c:v>33.08322000000004</c:v>
                </c:pt>
                <c:pt idx="800">
                  <c:v>33.089230000000043</c:v>
                </c:pt>
                <c:pt idx="801">
                  <c:v>32.347860000000026</c:v>
                </c:pt>
                <c:pt idx="802">
                  <c:v>30.941830000000039</c:v>
                </c:pt>
                <c:pt idx="803">
                  <c:v>31.459280000000035</c:v>
                </c:pt>
                <c:pt idx="804">
                  <c:v>30.964260000000024</c:v>
                </c:pt>
                <c:pt idx="805">
                  <c:v>31.11187000000001</c:v>
                </c:pt>
                <c:pt idx="806">
                  <c:v>31.216580000000022</c:v>
                </c:pt>
                <c:pt idx="807">
                  <c:v>31.127160000000003</c:v>
                </c:pt>
                <c:pt idx="808">
                  <c:v>32.010550000000023</c:v>
                </c:pt>
                <c:pt idx="809">
                  <c:v>32.474900000000048</c:v>
                </c:pt>
                <c:pt idx="810">
                  <c:v>32.298800000000028</c:v>
                </c:pt>
                <c:pt idx="811">
                  <c:v>31.618160000000046</c:v>
                </c:pt>
                <c:pt idx="812">
                  <c:v>30.72643000000005</c:v>
                </c:pt>
                <c:pt idx="813">
                  <c:v>31.030600000000049</c:v>
                </c:pt>
                <c:pt idx="814">
                  <c:v>30.598600000000033</c:v>
                </c:pt>
                <c:pt idx="815">
                  <c:v>30.96804000000003</c:v>
                </c:pt>
                <c:pt idx="816">
                  <c:v>31.125500000000045</c:v>
                </c:pt>
                <c:pt idx="817">
                  <c:v>30.859059999999999</c:v>
                </c:pt>
                <c:pt idx="818">
                  <c:v>30.987360000000024</c:v>
                </c:pt>
                <c:pt idx="819">
                  <c:v>31.411650000000009</c:v>
                </c:pt>
                <c:pt idx="820">
                  <c:v>31.420800000000042</c:v>
                </c:pt>
                <c:pt idx="821">
                  <c:v>32.035820000000001</c:v>
                </c:pt>
                <c:pt idx="822">
                  <c:v>32.349800000000016</c:v>
                </c:pt>
                <c:pt idx="823">
                  <c:v>32.330500000000029</c:v>
                </c:pt>
                <c:pt idx="824">
                  <c:v>31.457060000000013</c:v>
                </c:pt>
                <c:pt idx="825">
                  <c:v>30.072660000000042</c:v>
                </c:pt>
                <c:pt idx="826">
                  <c:v>29.791100000000029</c:v>
                </c:pt>
                <c:pt idx="827">
                  <c:v>29.281030000000044</c:v>
                </c:pt>
                <c:pt idx="828">
                  <c:v>29.307460000000049</c:v>
                </c:pt>
                <c:pt idx="829">
                  <c:v>29.107140000000015</c:v>
                </c:pt>
                <c:pt idx="830">
                  <c:v>28.742150000000038</c:v>
                </c:pt>
                <c:pt idx="831">
                  <c:v>28.623649999999998</c:v>
                </c:pt>
                <c:pt idx="832">
                  <c:v>29.649000000000001</c:v>
                </c:pt>
                <c:pt idx="833">
                  <c:v>29.548460000000034</c:v>
                </c:pt>
                <c:pt idx="834">
                  <c:v>29.722300000000018</c:v>
                </c:pt>
                <c:pt idx="835">
                  <c:v>28.863600000000019</c:v>
                </c:pt>
                <c:pt idx="836">
                  <c:v>29.129500000000007</c:v>
                </c:pt>
                <c:pt idx="837">
                  <c:v>28.510860000000037</c:v>
                </c:pt>
                <c:pt idx="838">
                  <c:v>28.595000000000027</c:v>
                </c:pt>
                <c:pt idx="839">
                  <c:v>29.173460000000034</c:v>
                </c:pt>
                <c:pt idx="840">
                  <c:v>29.080470000000048</c:v>
                </c:pt>
                <c:pt idx="841">
                  <c:v>29.43694000000005</c:v>
                </c:pt>
                <c:pt idx="842">
                  <c:v>29.270600000000002</c:v>
                </c:pt>
                <c:pt idx="843">
                  <c:v>29.480460000000051</c:v>
                </c:pt>
                <c:pt idx="844">
                  <c:v>29.84880000000004</c:v>
                </c:pt>
                <c:pt idx="845">
                  <c:v>29.711020000000019</c:v>
                </c:pt>
                <c:pt idx="846">
                  <c:v>31.26400000000001</c:v>
                </c:pt>
                <c:pt idx="847">
                  <c:v>31.470150000000046</c:v>
                </c:pt>
                <c:pt idx="848">
                  <c:v>31.005100000000027</c:v>
                </c:pt>
                <c:pt idx="849">
                  <c:v>29.779170000000022</c:v>
                </c:pt>
                <c:pt idx="850">
                  <c:v>29.519159999999999</c:v>
                </c:pt>
                <c:pt idx="851">
                  <c:v>29.208120000000008</c:v>
                </c:pt>
                <c:pt idx="852">
                  <c:v>28.633800000000008</c:v>
                </c:pt>
                <c:pt idx="853">
                  <c:v>28.39327000000003</c:v>
                </c:pt>
                <c:pt idx="854">
                  <c:v>28.476900000000001</c:v>
                </c:pt>
                <c:pt idx="855">
                  <c:v>28.347000000000037</c:v>
                </c:pt>
                <c:pt idx="856">
                  <c:v>28.934840000000008</c:v>
                </c:pt>
                <c:pt idx="857">
                  <c:v>28.662260000000003</c:v>
                </c:pt>
                <c:pt idx="858">
                  <c:v>28.885700000000043</c:v>
                </c:pt>
                <c:pt idx="859">
                  <c:v>28.383230000000026</c:v>
                </c:pt>
                <c:pt idx="860">
                  <c:v>28.523860000000013</c:v>
                </c:pt>
                <c:pt idx="861">
                  <c:v>28.782200000000046</c:v>
                </c:pt>
                <c:pt idx="862">
                  <c:v>29.137170000000026</c:v>
                </c:pt>
                <c:pt idx="863">
                  <c:v>29.428700000000049</c:v>
                </c:pt>
                <c:pt idx="864">
                  <c:v>29.090630000000033</c:v>
                </c:pt>
                <c:pt idx="865">
                  <c:v>29.066900000000032</c:v>
                </c:pt>
                <c:pt idx="866">
                  <c:v>29.135919999999999</c:v>
                </c:pt>
                <c:pt idx="867">
                  <c:v>28.915369999999996</c:v>
                </c:pt>
                <c:pt idx="868">
                  <c:v>28.847440000000006</c:v>
                </c:pt>
                <c:pt idx="869">
                  <c:v>29.003320000000031</c:v>
                </c:pt>
                <c:pt idx="870">
                  <c:v>30.467579999999998</c:v>
                </c:pt>
                <c:pt idx="871">
                  <c:v>29.782250000000033</c:v>
                </c:pt>
                <c:pt idx="872">
                  <c:v>29.484059999999999</c:v>
                </c:pt>
                <c:pt idx="873">
                  <c:v>28.642880000000048</c:v>
                </c:pt>
                <c:pt idx="874">
                  <c:v>28.044370000000015</c:v>
                </c:pt>
                <c:pt idx="875">
                  <c:v>27.829980000000035</c:v>
                </c:pt>
                <c:pt idx="876">
                  <c:v>27.816300000000012</c:v>
                </c:pt>
                <c:pt idx="877">
                  <c:v>27.482230000000015</c:v>
                </c:pt>
                <c:pt idx="878">
                  <c:v>27.563000000000045</c:v>
                </c:pt>
                <c:pt idx="879">
                  <c:v>27.805660000000046</c:v>
                </c:pt>
                <c:pt idx="880">
                  <c:v>26.765219999999999</c:v>
                </c:pt>
                <c:pt idx="881">
                  <c:v>27.036130000000014</c:v>
                </c:pt>
                <c:pt idx="882">
                  <c:v>27.07806000000005</c:v>
                </c:pt>
                <c:pt idx="883">
                  <c:v>27.462100000000021</c:v>
                </c:pt>
                <c:pt idx="884">
                  <c:v>27.556200000000047</c:v>
                </c:pt>
                <c:pt idx="885">
                  <c:v>27.583340000000021</c:v>
                </c:pt>
                <c:pt idx="886">
                  <c:v>27.509000000000015</c:v>
                </c:pt>
                <c:pt idx="887">
                  <c:v>27.762200000000007</c:v>
                </c:pt>
                <c:pt idx="888">
                  <c:v>27.772360000000049</c:v>
                </c:pt>
                <c:pt idx="889">
                  <c:v>28.031640000000039</c:v>
                </c:pt>
                <c:pt idx="890">
                  <c:v>28.494780000000048</c:v>
                </c:pt>
                <c:pt idx="891">
                  <c:v>28.238240000000019</c:v>
                </c:pt>
                <c:pt idx="892">
                  <c:v>28.473839999999996</c:v>
                </c:pt>
                <c:pt idx="893">
                  <c:v>28.545560000000023</c:v>
                </c:pt>
                <c:pt idx="894">
                  <c:v>30.372500000000002</c:v>
                </c:pt>
                <c:pt idx="895">
                  <c:v>30.694540000000018</c:v>
                </c:pt>
                <c:pt idx="896">
                  <c:v>30.332300000000032</c:v>
                </c:pt>
                <c:pt idx="897">
                  <c:v>29.312340000000006</c:v>
                </c:pt>
                <c:pt idx="898">
                  <c:v>28.521900000000016</c:v>
                </c:pt>
                <c:pt idx="899">
                  <c:v>28.080129999999997</c:v>
                </c:pt>
                <c:pt idx="900">
                  <c:v>27.735830000000021</c:v>
                </c:pt>
                <c:pt idx="901">
                  <c:v>27.628700000000038</c:v>
                </c:pt>
                <c:pt idx="902">
                  <c:v>27.294640000000015</c:v>
                </c:pt>
                <c:pt idx="903">
                  <c:v>27.260980000000018</c:v>
                </c:pt>
                <c:pt idx="904">
                  <c:v>27.321830000000034</c:v>
                </c:pt>
                <c:pt idx="905">
                  <c:v>27.114800000000002</c:v>
                </c:pt>
                <c:pt idx="906">
                  <c:v>27.607870000000048</c:v>
                </c:pt>
                <c:pt idx="907">
                  <c:v>27.50018</c:v>
                </c:pt>
                <c:pt idx="908">
                  <c:v>27.759299999999996</c:v>
                </c:pt>
                <c:pt idx="909">
                  <c:v>27.712980000000016</c:v>
                </c:pt>
                <c:pt idx="910">
                  <c:v>27.923100000000034</c:v>
                </c:pt>
                <c:pt idx="911">
                  <c:v>28.296260000000018</c:v>
                </c:pt>
                <c:pt idx="912">
                  <c:v>28.778130000000033</c:v>
                </c:pt>
                <c:pt idx="913">
                  <c:v>29.040700000000015</c:v>
                </c:pt>
                <c:pt idx="914">
                  <c:v>28.730950000000007</c:v>
                </c:pt>
                <c:pt idx="915">
                  <c:v>29.113060000000019</c:v>
                </c:pt>
                <c:pt idx="916">
                  <c:v>29.031460000000038</c:v>
                </c:pt>
                <c:pt idx="917">
                  <c:v>29.65930000000003</c:v>
                </c:pt>
                <c:pt idx="918">
                  <c:v>30.439000000000021</c:v>
                </c:pt>
                <c:pt idx="919">
                  <c:v>30.879940000000033</c:v>
                </c:pt>
                <c:pt idx="920">
                  <c:v>30.832899999999995</c:v>
                </c:pt>
                <c:pt idx="921">
                  <c:v>30.143300000000011</c:v>
                </c:pt>
                <c:pt idx="922">
                  <c:v>28.775320000000022</c:v>
                </c:pt>
                <c:pt idx="923">
                  <c:v>28.623300000000029</c:v>
                </c:pt>
                <c:pt idx="924">
                  <c:v>28.030600000000049</c:v>
                </c:pt>
                <c:pt idx="925">
                  <c:v>27.91640000000001</c:v>
                </c:pt>
                <c:pt idx="926">
                  <c:v>27.939000000000021</c:v>
                </c:pt>
                <c:pt idx="927">
                  <c:v>27.988100000000031</c:v>
                </c:pt>
                <c:pt idx="928">
                  <c:v>29.076780000000042</c:v>
                </c:pt>
                <c:pt idx="929">
                  <c:v>29.751120000000014</c:v>
                </c:pt>
                <c:pt idx="930">
                  <c:v>29.7774</c:v>
                </c:pt>
                <c:pt idx="931">
                  <c:v>28.917540000000031</c:v>
                </c:pt>
                <c:pt idx="932">
                  <c:v>28.373530000000017</c:v>
                </c:pt>
                <c:pt idx="933">
                  <c:v>28.892899999999997</c:v>
                </c:pt>
                <c:pt idx="934">
                  <c:v>28.975200000000029</c:v>
                </c:pt>
                <c:pt idx="935">
                  <c:v>29.611800000000017</c:v>
                </c:pt>
                <c:pt idx="936">
                  <c:v>29.465630000000033</c:v>
                </c:pt>
                <c:pt idx="937">
                  <c:v>29.70446000000004</c:v>
                </c:pt>
                <c:pt idx="938">
                  <c:v>30.233000000000004</c:v>
                </c:pt>
                <c:pt idx="939">
                  <c:v>30.276360000000011</c:v>
                </c:pt>
                <c:pt idx="940">
                  <c:v>30.423850000000016</c:v>
                </c:pt>
                <c:pt idx="941">
                  <c:v>30.386470000000031</c:v>
                </c:pt>
                <c:pt idx="942">
                  <c:v>31.005880000000047</c:v>
                </c:pt>
                <c:pt idx="943">
                  <c:v>31.406800000000032</c:v>
                </c:pt>
                <c:pt idx="944">
                  <c:v>31.265800000000013</c:v>
                </c:pt>
                <c:pt idx="945">
                  <c:v>30.744169999999997</c:v>
                </c:pt>
                <c:pt idx="946">
                  <c:v>29.103049999999996</c:v>
                </c:pt>
                <c:pt idx="947">
                  <c:v>28.335599999999999</c:v>
                </c:pt>
                <c:pt idx="948">
                  <c:v>27.689000000000021</c:v>
                </c:pt>
                <c:pt idx="949">
                  <c:v>27.124660000000006</c:v>
                </c:pt>
                <c:pt idx="950">
                  <c:v>27.474180000000047</c:v>
                </c:pt>
                <c:pt idx="951">
                  <c:v>27.372740000000022</c:v>
                </c:pt>
                <c:pt idx="952">
                  <c:v>27.748649999999998</c:v>
                </c:pt>
                <c:pt idx="953">
                  <c:v>28.402280000000019</c:v>
                </c:pt>
                <c:pt idx="954">
                  <c:v>28.375630000000001</c:v>
                </c:pt>
                <c:pt idx="955">
                  <c:v>27.744930000000011</c:v>
                </c:pt>
                <c:pt idx="956">
                  <c:v>27.947900000000004</c:v>
                </c:pt>
                <c:pt idx="957">
                  <c:v>28.02773000000002</c:v>
                </c:pt>
                <c:pt idx="958">
                  <c:v>27.807700000000011</c:v>
                </c:pt>
                <c:pt idx="959">
                  <c:v>28.186820000000012</c:v>
                </c:pt>
                <c:pt idx="960">
                  <c:v>27.877830000000017</c:v>
                </c:pt>
                <c:pt idx="961">
                  <c:v>27.924800000000005</c:v>
                </c:pt>
                <c:pt idx="962">
                  <c:v>28.220100000000002</c:v>
                </c:pt>
                <c:pt idx="963">
                  <c:v>28.697699999999998</c:v>
                </c:pt>
                <c:pt idx="964">
                  <c:v>29.022000000000048</c:v>
                </c:pt>
                <c:pt idx="965">
                  <c:v>29.086940000000027</c:v>
                </c:pt>
                <c:pt idx="966">
                  <c:v>29.313600000000008</c:v>
                </c:pt>
                <c:pt idx="967">
                  <c:v>29.742729999999995</c:v>
                </c:pt>
                <c:pt idx="968">
                  <c:v>29.77633000000003</c:v>
                </c:pt>
                <c:pt idx="969">
                  <c:v>28.411500000000046</c:v>
                </c:pt>
                <c:pt idx="970">
                  <c:v>28.29376000000002</c:v>
                </c:pt>
                <c:pt idx="971">
                  <c:v>27.903250000000014</c:v>
                </c:pt>
                <c:pt idx="972">
                  <c:v>27.647400000000005</c:v>
                </c:pt>
                <c:pt idx="973">
                  <c:v>27.778620000000046</c:v>
                </c:pt>
                <c:pt idx="974">
                  <c:v>27.465970000000027</c:v>
                </c:pt>
                <c:pt idx="975">
                  <c:v>27.831140000000005</c:v>
                </c:pt>
                <c:pt idx="976">
                  <c:v>28.586600000000033</c:v>
                </c:pt>
                <c:pt idx="977">
                  <c:v>29.331500000000005</c:v>
                </c:pt>
                <c:pt idx="978">
                  <c:v>29.422000000000025</c:v>
                </c:pt>
                <c:pt idx="979">
                  <c:v>29.179280000000006</c:v>
                </c:pt>
                <c:pt idx="980">
                  <c:v>28.713099999999997</c:v>
                </c:pt>
                <c:pt idx="981">
                  <c:v>29.449000000000012</c:v>
                </c:pt>
                <c:pt idx="982">
                  <c:v>28.858500000000049</c:v>
                </c:pt>
                <c:pt idx="983">
                  <c:v>29.461630000000014</c:v>
                </c:pt>
                <c:pt idx="984">
                  <c:v>29.240530000000035</c:v>
                </c:pt>
                <c:pt idx="985">
                  <c:v>29.801540000000045</c:v>
                </c:pt>
                <c:pt idx="986">
                  <c:v>30.182370000000049</c:v>
                </c:pt>
                <c:pt idx="987">
                  <c:v>30.354150000000004</c:v>
                </c:pt>
                <c:pt idx="988">
                  <c:v>30.896200000000022</c:v>
                </c:pt>
                <c:pt idx="989">
                  <c:v>30.939570000000003</c:v>
                </c:pt>
                <c:pt idx="990">
                  <c:v>31.326000000000022</c:v>
                </c:pt>
                <c:pt idx="991">
                  <c:v>31.722340000000031</c:v>
                </c:pt>
                <c:pt idx="992">
                  <c:v>31.221730000000036</c:v>
                </c:pt>
                <c:pt idx="993">
                  <c:v>29.259000000000015</c:v>
                </c:pt>
                <c:pt idx="994">
                  <c:v>28.151760000000024</c:v>
                </c:pt>
                <c:pt idx="995">
                  <c:v>27.591700000000003</c:v>
                </c:pt>
                <c:pt idx="996">
                  <c:v>27.258970000000033</c:v>
                </c:pt>
                <c:pt idx="997">
                  <c:v>27.267970000000048</c:v>
                </c:pt>
                <c:pt idx="998">
                  <c:v>27.018900000000031</c:v>
                </c:pt>
                <c:pt idx="999">
                  <c:v>26.826470000000029</c:v>
                </c:pt>
                <c:pt idx="1000">
                  <c:v>26.623739999999998</c:v>
                </c:pt>
                <c:pt idx="1001">
                  <c:v>27.46893</c:v>
                </c:pt>
                <c:pt idx="1002">
                  <c:v>28.062130000000025</c:v>
                </c:pt>
                <c:pt idx="1003">
                  <c:v>27.702480000000037</c:v>
                </c:pt>
                <c:pt idx="1004">
                  <c:v>27.603750000000048</c:v>
                </c:pt>
                <c:pt idx="1005">
                  <c:v>28.458760000000041</c:v>
                </c:pt>
                <c:pt idx="1006">
                  <c:v>28.532500000000027</c:v>
                </c:pt>
                <c:pt idx="1007">
                  <c:v>28.820250000000044</c:v>
                </c:pt>
                <c:pt idx="1008">
                  <c:v>29.480830000000026</c:v>
                </c:pt>
                <c:pt idx="1009">
                  <c:v>29.598440000000039</c:v>
                </c:pt>
                <c:pt idx="1010">
                  <c:v>30.051900000000046</c:v>
                </c:pt>
                <c:pt idx="1011">
                  <c:v>30.14828</c:v>
                </c:pt>
                <c:pt idx="1012">
                  <c:v>30.486900000000048</c:v>
                </c:pt>
                <c:pt idx="1013">
                  <c:v>30.522270000000049</c:v>
                </c:pt>
                <c:pt idx="1014">
                  <c:v>31.122700000000009</c:v>
                </c:pt>
                <c:pt idx="1015">
                  <c:v>31.50830000000002</c:v>
                </c:pt>
                <c:pt idx="1016">
                  <c:v>31.440500000000043</c:v>
                </c:pt>
                <c:pt idx="1017">
                  <c:v>30.410940000000039</c:v>
                </c:pt>
                <c:pt idx="1018">
                  <c:v>28.737970000000018</c:v>
                </c:pt>
                <c:pt idx="1019">
                  <c:v>28.543700000000001</c:v>
                </c:pt>
                <c:pt idx="1020">
                  <c:v>27.99860000000001</c:v>
                </c:pt>
                <c:pt idx="1021">
                  <c:v>27.326530000000048</c:v>
                </c:pt>
                <c:pt idx="1022">
                  <c:v>27.262230000000045</c:v>
                </c:pt>
                <c:pt idx="1023">
                  <c:v>26.990000000000009</c:v>
                </c:pt>
                <c:pt idx="1024">
                  <c:v>27.505100000000027</c:v>
                </c:pt>
                <c:pt idx="1025">
                  <c:v>28.391380000000026</c:v>
                </c:pt>
                <c:pt idx="1026">
                  <c:v>28.705680000000029</c:v>
                </c:pt>
                <c:pt idx="1027">
                  <c:v>28.145470000000046</c:v>
                </c:pt>
                <c:pt idx="1028">
                  <c:v>28.037740000000042</c:v>
                </c:pt>
                <c:pt idx="1029">
                  <c:v>28.824270000000013</c:v>
                </c:pt>
                <c:pt idx="1030">
                  <c:v>28.918450000000007</c:v>
                </c:pt>
                <c:pt idx="1031">
                  <c:v>29.158230000000003</c:v>
                </c:pt>
                <c:pt idx="1032">
                  <c:v>29.303740000000005</c:v>
                </c:pt>
                <c:pt idx="1033">
                  <c:v>29.623000000000047</c:v>
                </c:pt>
                <c:pt idx="1034">
                  <c:v>29.711000000000013</c:v>
                </c:pt>
                <c:pt idx="1035">
                  <c:v>29.821920000000034</c:v>
                </c:pt>
                <c:pt idx="1036">
                  <c:v>29.815820000000031</c:v>
                </c:pt>
                <c:pt idx="1037">
                  <c:v>29.866660000000024</c:v>
                </c:pt>
                <c:pt idx="1038">
                  <c:v>30.324800000000039</c:v>
                </c:pt>
                <c:pt idx="1039">
                  <c:v>30.700000000000045</c:v>
                </c:pt>
                <c:pt idx="1040">
                  <c:v>30.777120000000025</c:v>
                </c:pt>
                <c:pt idx="1041">
                  <c:v>30.341180000000008</c:v>
                </c:pt>
                <c:pt idx="1042">
                  <c:v>29.381560000000036</c:v>
                </c:pt>
                <c:pt idx="1043">
                  <c:v>28.915030000000002</c:v>
                </c:pt>
                <c:pt idx="1044">
                  <c:v>28.337800000000016</c:v>
                </c:pt>
                <c:pt idx="1045">
                  <c:v>28.15115000000003</c:v>
                </c:pt>
                <c:pt idx="1046">
                  <c:v>28.17715000000004</c:v>
                </c:pt>
                <c:pt idx="1047">
                  <c:v>28.575980000000015</c:v>
                </c:pt>
                <c:pt idx="1048">
                  <c:v>28.691430000000025</c:v>
                </c:pt>
                <c:pt idx="1049">
                  <c:v>29.207700000000045</c:v>
                </c:pt>
                <c:pt idx="1050">
                  <c:v>29.538870000000031</c:v>
                </c:pt>
                <c:pt idx="1051">
                  <c:v>28.697750000000042</c:v>
                </c:pt>
                <c:pt idx="1052">
                  <c:v>29.337950000000035</c:v>
                </c:pt>
                <c:pt idx="1053">
                  <c:v>29.531920000000014</c:v>
                </c:pt>
                <c:pt idx="1054">
                  <c:v>29.619200000000035</c:v>
                </c:pt>
                <c:pt idx="1055">
                  <c:v>29.795500000000004</c:v>
                </c:pt>
                <c:pt idx="1056">
                  <c:v>29.415999999999997</c:v>
                </c:pt>
                <c:pt idx="1057">
                  <c:v>29.724000000000046</c:v>
                </c:pt>
                <c:pt idx="1058">
                  <c:v>29.866399999999999</c:v>
                </c:pt>
                <c:pt idx="1059">
                  <c:v>29.708760000000041</c:v>
                </c:pt>
                <c:pt idx="1060">
                  <c:v>29.990380000000016</c:v>
                </c:pt>
                <c:pt idx="1061">
                  <c:v>29.984280000000012</c:v>
                </c:pt>
                <c:pt idx="1062">
                  <c:v>30.181399999999996</c:v>
                </c:pt>
                <c:pt idx="1063">
                  <c:v>30.48687000000001</c:v>
                </c:pt>
                <c:pt idx="1064">
                  <c:v>30.513329999999996</c:v>
                </c:pt>
                <c:pt idx="1065">
                  <c:v>30.082850000000008</c:v>
                </c:pt>
                <c:pt idx="1066">
                  <c:v>28.934960000000046</c:v>
                </c:pt>
                <c:pt idx="1067">
                  <c:v>29.072660000000042</c:v>
                </c:pt>
                <c:pt idx="1068">
                  <c:v>28.742760000000033</c:v>
                </c:pt>
                <c:pt idx="1069">
                  <c:v>28.552670000000035</c:v>
                </c:pt>
                <c:pt idx="1070">
                  <c:v>27.959100000000035</c:v>
                </c:pt>
                <c:pt idx="1071">
                  <c:v>27.53546</c:v>
                </c:pt>
                <c:pt idx="1072">
                  <c:v>27.798670000000016</c:v>
                </c:pt>
                <c:pt idx="1073">
                  <c:v>28.138540000000035</c:v>
                </c:pt>
                <c:pt idx="1074">
                  <c:v>28.674770000000024</c:v>
                </c:pt>
                <c:pt idx="1075">
                  <c:v>28.500850000000014</c:v>
                </c:pt>
                <c:pt idx="1076">
                  <c:v>28.922330000000045</c:v>
                </c:pt>
                <c:pt idx="1077">
                  <c:v>28.740440000000035</c:v>
                </c:pt>
                <c:pt idx="1078">
                  <c:v>29.192200000000014</c:v>
                </c:pt>
                <c:pt idx="1079">
                  <c:v>28.757750000000044</c:v>
                </c:pt>
                <c:pt idx="1080">
                  <c:v>28.99980000000005</c:v>
                </c:pt>
                <c:pt idx="1081">
                  <c:v>29.03152</c:v>
                </c:pt>
                <c:pt idx="1082">
                  <c:v>29.663450000000012</c:v>
                </c:pt>
                <c:pt idx="1083">
                  <c:v>29.797500000000014</c:v>
                </c:pt>
                <c:pt idx="1084">
                  <c:v>30.001860000000022</c:v>
                </c:pt>
                <c:pt idx="1085">
                  <c:v>30.098260000000039</c:v>
                </c:pt>
                <c:pt idx="1086">
                  <c:v>30.724150000000009</c:v>
                </c:pt>
                <c:pt idx="1087">
                  <c:v>31.168970000000002</c:v>
                </c:pt>
                <c:pt idx="1088">
                  <c:v>31.085050000000024</c:v>
                </c:pt>
                <c:pt idx="1089">
                  <c:v>29.979150000000004</c:v>
                </c:pt>
                <c:pt idx="1090">
                  <c:v>28.379140000000007</c:v>
                </c:pt>
                <c:pt idx="1091">
                  <c:v>27.718870000000038</c:v>
                </c:pt>
                <c:pt idx="1092">
                  <c:v>27.314080000000047</c:v>
                </c:pt>
                <c:pt idx="1093">
                  <c:v>27.102100000000007</c:v>
                </c:pt>
                <c:pt idx="1094">
                  <c:v>26.840000000000032</c:v>
                </c:pt>
                <c:pt idx="1095">
                  <c:v>26.490750000000048</c:v>
                </c:pt>
                <c:pt idx="1096">
                  <c:v>26.616170000000011</c:v>
                </c:pt>
                <c:pt idx="1097">
                  <c:v>26.996420000000001</c:v>
                </c:pt>
                <c:pt idx="1098">
                  <c:v>27.666770000000042</c:v>
                </c:pt>
                <c:pt idx="1099">
                  <c:v>27.787530000000004</c:v>
                </c:pt>
                <c:pt idx="1100">
                  <c:v>27.758399999999995</c:v>
                </c:pt>
                <c:pt idx="1101">
                  <c:v>28.441640000000007</c:v>
                </c:pt>
                <c:pt idx="1102">
                  <c:v>28.642970000000048</c:v>
                </c:pt>
                <c:pt idx="1103">
                  <c:v>29.038139999999999</c:v>
                </c:pt>
                <c:pt idx="1104">
                  <c:v>29.554680000000019</c:v>
                </c:pt>
                <c:pt idx="1105">
                  <c:v>29.883420000000001</c:v>
                </c:pt>
                <c:pt idx="1106">
                  <c:v>30.038450000000012</c:v>
                </c:pt>
                <c:pt idx="1107">
                  <c:v>30.352959999999996</c:v>
                </c:pt>
                <c:pt idx="1108">
                  <c:v>30.447800000000029</c:v>
                </c:pt>
                <c:pt idx="1109">
                  <c:v>30.680800000000033</c:v>
                </c:pt>
                <c:pt idx="1110">
                  <c:v>31.40124000000003</c:v>
                </c:pt>
                <c:pt idx="1111">
                  <c:v>31.47180000000003</c:v>
                </c:pt>
                <c:pt idx="1112">
                  <c:v>31.153040000000033</c:v>
                </c:pt>
                <c:pt idx="1113">
                  <c:v>30.227779999999996</c:v>
                </c:pt>
                <c:pt idx="1114">
                  <c:v>28.880850000000009</c:v>
                </c:pt>
                <c:pt idx="1115">
                  <c:v>28.47890000000001</c:v>
                </c:pt>
                <c:pt idx="1116">
                  <c:v>27.60134000000005</c:v>
                </c:pt>
                <c:pt idx="1117">
                  <c:v>27.20780000000002</c:v>
                </c:pt>
                <c:pt idx="1118">
                  <c:v>26.970900000000029</c:v>
                </c:pt>
                <c:pt idx="1119">
                  <c:v>26.536040000000014</c:v>
                </c:pt>
                <c:pt idx="1120">
                  <c:v>26.804830000000038</c:v>
                </c:pt>
                <c:pt idx="1121">
                  <c:v>27.306730000000016</c:v>
                </c:pt>
                <c:pt idx="1122">
                  <c:v>28.01812000000001</c:v>
                </c:pt>
                <c:pt idx="1123">
                  <c:v>27.721000000000004</c:v>
                </c:pt>
                <c:pt idx="1124">
                  <c:v>27.729800000000012</c:v>
                </c:pt>
                <c:pt idx="1125">
                  <c:v>28.397580000000005</c:v>
                </c:pt>
                <c:pt idx="1126">
                  <c:v>28.565940000000012</c:v>
                </c:pt>
                <c:pt idx="1127">
                  <c:v>29.001280000000008</c:v>
                </c:pt>
                <c:pt idx="1128">
                  <c:v>29.24290000000002</c:v>
                </c:pt>
                <c:pt idx="1129">
                  <c:v>29.601200000000006</c:v>
                </c:pt>
                <c:pt idx="1130">
                  <c:v>29.528700000000015</c:v>
                </c:pt>
                <c:pt idx="1131">
                  <c:v>29.837760000000003</c:v>
                </c:pt>
                <c:pt idx="1132">
                  <c:v>29.601900000000001</c:v>
                </c:pt>
                <c:pt idx="1133">
                  <c:v>29.799920000000043</c:v>
                </c:pt>
                <c:pt idx="1134">
                  <c:v>29.924500000000023</c:v>
                </c:pt>
                <c:pt idx="1135">
                  <c:v>30.090900000000033</c:v>
                </c:pt>
                <c:pt idx="1136">
                  <c:v>29.821560000000034</c:v>
                </c:pt>
                <c:pt idx="1137">
                  <c:v>29.093900000000019</c:v>
                </c:pt>
                <c:pt idx="1138">
                  <c:v>28.615620000000035</c:v>
                </c:pt>
                <c:pt idx="1139">
                  <c:v>28.953900000000033</c:v>
                </c:pt>
                <c:pt idx="1140">
                  <c:v>29.169460000000015</c:v>
                </c:pt>
                <c:pt idx="1141">
                  <c:v>29.045220000000029</c:v>
                </c:pt>
                <c:pt idx="1142">
                  <c:v>28.572800000000029</c:v>
                </c:pt>
                <c:pt idx="1143">
                  <c:v>27.729060000000004</c:v>
                </c:pt>
                <c:pt idx="1144">
                  <c:v>28.076870000000042</c:v>
                </c:pt>
                <c:pt idx="1145">
                  <c:v>28.755600000000015</c:v>
                </c:pt>
                <c:pt idx="1146">
                  <c:v>29.467520000000036</c:v>
                </c:pt>
                <c:pt idx="1147">
                  <c:v>29.612600000000043</c:v>
                </c:pt>
                <c:pt idx="1148">
                  <c:v>29.883840000000021</c:v>
                </c:pt>
                <c:pt idx="1149">
                  <c:v>29.850340000000017</c:v>
                </c:pt>
                <c:pt idx="1150">
                  <c:v>30.314020000000028</c:v>
                </c:pt>
                <c:pt idx="1151">
                  <c:v>29.983699999999999</c:v>
                </c:pt>
                <c:pt idx="1152">
                  <c:v>30.000969999999995</c:v>
                </c:pt>
                <c:pt idx="1153">
                  <c:v>29.961479999999995</c:v>
                </c:pt>
                <c:pt idx="1154">
                  <c:v>29.991080000000011</c:v>
                </c:pt>
                <c:pt idx="1155">
                  <c:v>29.948270000000036</c:v>
                </c:pt>
                <c:pt idx="1156">
                  <c:v>29.618250000000046</c:v>
                </c:pt>
                <c:pt idx="1157">
                  <c:v>30.10310000000004</c:v>
                </c:pt>
                <c:pt idx="1158">
                  <c:v>30.560500000000047</c:v>
                </c:pt>
                <c:pt idx="1159">
                  <c:v>30.9923</c:v>
                </c:pt>
                <c:pt idx="1160">
                  <c:v>31.184930000000008</c:v>
                </c:pt>
                <c:pt idx="1161">
                  <c:v>30.368460000000027</c:v>
                </c:pt>
                <c:pt idx="1162">
                  <c:v>29.143240000000048</c:v>
                </c:pt>
                <c:pt idx="1163">
                  <c:v>28.776760000000024</c:v>
                </c:pt>
                <c:pt idx="1164">
                  <c:v>27.893850000000043</c:v>
                </c:pt>
                <c:pt idx="1165">
                  <c:v>27.555380000000014</c:v>
                </c:pt>
                <c:pt idx="1166">
                  <c:v>27.618040000000008</c:v>
                </c:pt>
                <c:pt idx="1167">
                  <c:v>28.904719999999998</c:v>
                </c:pt>
                <c:pt idx="1168">
                  <c:v>29.780240000000049</c:v>
                </c:pt>
                <c:pt idx="1169">
                  <c:v>30.908200000000022</c:v>
                </c:pt>
                <c:pt idx="1170">
                  <c:v>31.013599999999997</c:v>
                </c:pt>
                <c:pt idx="1171">
                  <c:v>31.070580000000007</c:v>
                </c:pt>
                <c:pt idx="1172">
                  <c:v>30.846699999999998</c:v>
                </c:pt>
                <c:pt idx="1173">
                  <c:v>29.346670000000017</c:v>
                </c:pt>
                <c:pt idx="1174">
                  <c:v>28.910270000000025</c:v>
                </c:pt>
                <c:pt idx="1175">
                  <c:v>29.646749999999997</c:v>
                </c:pt>
                <c:pt idx="1176">
                  <c:v>30.347250000000031</c:v>
                </c:pt>
                <c:pt idx="1177">
                  <c:v>30.70052000000004</c:v>
                </c:pt>
                <c:pt idx="1178">
                  <c:v>30.905820000000006</c:v>
                </c:pt>
                <c:pt idx="1179">
                  <c:v>30.998130000000003</c:v>
                </c:pt>
                <c:pt idx="1180">
                  <c:v>30.734670000000051</c:v>
                </c:pt>
                <c:pt idx="1181">
                  <c:v>30.838860000000011</c:v>
                </c:pt>
                <c:pt idx="1182">
                  <c:v>31.13802000000004</c:v>
                </c:pt>
                <c:pt idx="1183">
                  <c:v>31.396170000000041</c:v>
                </c:pt>
                <c:pt idx="1184">
                  <c:v>31.338900000000024</c:v>
                </c:pt>
                <c:pt idx="1185">
                  <c:v>30.005520000000047</c:v>
                </c:pt>
                <c:pt idx="1186">
                  <c:v>29.823000000000036</c:v>
                </c:pt>
                <c:pt idx="1187">
                  <c:v>29.120020000000011</c:v>
                </c:pt>
                <c:pt idx="1188">
                  <c:v>28.43810000000002</c:v>
                </c:pt>
                <c:pt idx="1189">
                  <c:v>28.557029999999997</c:v>
                </c:pt>
                <c:pt idx="1190">
                  <c:v>28.542140000000018</c:v>
                </c:pt>
                <c:pt idx="1191">
                  <c:v>28.681360000000041</c:v>
                </c:pt>
                <c:pt idx="1192">
                  <c:v>29.436880000000031</c:v>
                </c:pt>
                <c:pt idx="1193">
                  <c:v>29.988280000000032</c:v>
                </c:pt>
                <c:pt idx="1194">
                  <c:v>30.108850000000018</c:v>
                </c:pt>
                <c:pt idx="1195">
                  <c:v>29.12838000000005</c:v>
                </c:pt>
                <c:pt idx="1196">
                  <c:v>29.105070000000012</c:v>
                </c:pt>
                <c:pt idx="1197">
                  <c:v>29.470900000000029</c:v>
                </c:pt>
                <c:pt idx="1198">
                  <c:v>29.377679999999998</c:v>
                </c:pt>
                <c:pt idx="1199">
                  <c:v>29.629400000000032</c:v>
                </c:pt>
                <c:pt idx="1200">
                  <c:v>29.444450000000018</c:v>
                </c:pt>
                <c:pt idx="1201">
                  <c:v>29.60748000000001</c:v>
                </c:pt>
                <c:pt idx="1202">
                  <c:v>29.569450000000018</c:v>
                </c:pt>
                <c:pt idx="1203">
                  <c:v>29.603450000000009</c:v>
                </c:pt>
                <c:pt idx="1204">
                  <c:v>29.751580000000047</c:v>
                </c:pt>
                <c:pt idx="1205">
                  <c:v>29.934960000000046</c:v>
                </c:pt>
                <c:pt idx="1206">
                  <c:v>30.235040000000026</c:v>
                </c:pt>
                <c:pt idx="1207">
                  <c:v>30.644740000000013</c:v>
                </c:pt>
                <c:pt idx="1208">
                  <c:v>30.816500000000019</c:v>
                </c:pt>
                <c:pt idx="1209">
                  <c:v>30.778920000000028</c:v>
                </c:pt>
                <c:pt idx="1210">
                  <c:v>30.095850000000041</c:v>
                </c:pt>
                <c:pt idx="1211">
                  <c:v>30.288319999999999</c:v>
                </c:pt>
                <c:pt idx="1212">
                  <c:v>30.416350000000023</c:v>
                </c:pt>
                <c:pt idx="1213">
                  <c:v>30.525170000000003</c:v>
                </c:pt>
                <c:pt idx="1214">
                  <c:v>30.40440000000001</c:v>
                </c:pt>
                <c:pt idx="1215">
                  <c:v>29.962460000000021</c:v>
                </c:pt>
                <c:pt idx="1216">
                  <c:v>29.742330000000038</c:v>
                </c:pt>
                <c:pt idx="1217">
                  <c:v>30.158900000000017</c:v>
                </c:pt>
                <c:pt idx="1218">
                  <c:v>30.424650000000042</c:v>
                </c:pt>
                <c:pt idx="1219">
                  <c:v>30.490900000000011</c:v>
                </c:pt>
                <c:pt idx="1220">
                  <c:v>30.394370000000038</c:v>
                </c:pt>
                <c:pt idx="1221">
                  <c:v>30.114620000000002</c:v>
                </c:pt>
                <c:pt idx="1222">
                  <c:v>30.150170000000003</c:v>
                </c:pt>
                <c:pt idx="1223">
                  <c:v>30.34620000000001</c:v>
                </c:pt>
                <c:pt idx="1224">
                  <c:v>30.210470000000043</c:v>
                </c:pt>
                <c:pt idx="1225">
                  <c:v>30.279930000000036</c:v>
                </c:pt>
                <c:pt idx="1226">
                  <c:v>30.348440000000039</c:v>
                </c:pt>
                <c:pt idx="1227">
                  <c:v>30.079920000000016</c:v>
                </c:pt>
                <c:pt idx="1228">
                  <c:v>30.052580000000034</c:v>
                </c:pt>
                <c:pt idx="1229">
                  <c:v>29.857420000000047</c:v>
                </c:pt>
                <c:pt idx="1230">
                  <c:v>30.237400000000036</c:v>
                </c:pt>
                <c:pt idx="1231">
                  <c:v>30.630330000000015</c:v>
                </c:pt>
                <c:pt idx="1232">
                  <c:v>30.937250000000006</c:v>
                </c:pt>
                <c:pt idx="1233">
                  <c:v>30.538300000000049</c:v>
                </c:pt>
                <c:pt idx="1234">
                  <c:v>30.607450000000028</c:v>
                </c:pt>
                <c:pt idx="1235">
                  <c:v>30.224050000000034</c:v>
                </c:pt>
                <c:pt idx="1236">
                  <c:v>30.131500000000017</c:v>
                </c:pt>
                <c:pt idx="1237">
                  <c:v>30.061980000000005</c:v>
                </c:pt>
                <c:pt idx="1238">
                  <c:v>30.05462</c:v>
                </c:pt>
                <c:pt idx="1239">
                  <c:v>29.684870000000046</c:v>
                </c:pt>
                <c:pt idx="1240">
                  <c:v>29.639640000000043</c:v>
                </c:pt>
                <c:pt idx="1241">
                  <c:v>30.031200000000013</c:v>
                </c:pt>
                <c:pt idx="1242">
                  <c:v>30.066740000000038</c:v>
                </c:pt>
                <c:pt idx="1243">
                  <c:v>29.919820000000016</c:v>
                </c:pt>
                <c:pt idx="1244">
                  <c:v>29.850500000000011</c:v>
                </c:pt>
                <c:pt idx="1245">
                  <c:v>29.722280000000012</c:v>
                </c:pt>
                <c:pt idx="1246">
                  <c:v>29.953150000000051</c:v>
                </c:pt>
                <c:pt idx="1247">
                  <c:v>29.846950000000049</c:v>
                </c:pt>
                <c:pt idx="1248">
                  <c:v>29.909660000000031</c:v>
                </c:pt>
                <c:pt idx="1249">
                  <c:v>30.021569999999997</c:v>
                </c:pt>
                <c:pt idx="1250">
                  <c:v>30.011650000000031</c:v>
                </c:pt>
                <c:pt idx="1251">
                  <c:v>30.298000000000002</c:v>
                </c:pt>
                <c:pt idx="1252">
                  <c:v>30.081350000000043</c:v>
                </c:pt>
                <c:pt idx="1253">
                  <c:v>30.276820000000043</c:v>
                </c:pt>
                <c:pt idx="1254">
                  <c:v>30.243130000000008</c:v>
                </c:pt>
                <c:pt idx="1255">
                  <c:v>30.661740000000009</c:v>
                </c:pt>
                <c:pt idx="1256">
                  <c:v>30.703300000000013</c:v>
                </c:pt>
                <c:pt idx="1257">
                  <c:v>30.623199999999997</c:v>
                </c:pt>
                <c:pt idx="1258">
                  <c:v>29.45210000000003</c:v>
                </c:pt>
                <c:pt idx="1259">
                  <c:v>28.816830000000039</c:v>
                </c:pt>
                <c:pt idx="1260">
                  <c:v>28.621360000000038</c:v>
                </c:pt>
                <c:pt idx="1261">
                  <c:v>28.040670000000034</c:v>
                </c:pt>
                <c:pt idx="1262">
                  <c:v>28.870660000000044</c:v>
                </c:pt>
                <c:pt idx="1263">
                  <c:v>29.125150000000019</c:v>
                </c:pt>
                <c:pt idx="1264">
                  <c:v>29.57018000000005</c:v>
                </c:pt>
                <c:pt idx="1265">
                  <c:v>30.227380000000039</c:v>
                </c:pt>
                <c:pt idx="1266">
                  <c:v>30.10354000000001</c:v>
                </c:pt>
                <c:pt idx="1267">
                  <c:v>28.764700000000005</c:v>
                </c:pt>
                <c:pt idx="1268">
                  <c:v>29.296870000000013</c:v>
                </c:pt>
                <c:pt idx="1269">
                  <c:v>29.833900000000028</c:v>
                </c:pt>
                <c:pt idx="1270">
                  <c:v>29.915520000000015</c:v>
                </c:pt>
                <c:pt idx="1271">
                  <c:v>30.11483000000004</c:v>
                </c:pt>
                <c:pt idx="1272">
                  <c:v>30.060500000000047</c:v>
                </c:pt>
                <c:pt idx="1273">
                  <c:v>30.307600000000036</c:v>
                </c:pt>
                <c:pt idx="1274">
                  <c:v>30.317859999999996</c:v>
                </c:pt>
                <c:pt idx="1275">
                  <c:v>30.345150000000046</c:v>
                </c:pt>
                <c:pt idx="1276">
                  <c:v>30.506000000000029</c:v>
                </c:pt>
                <c:pt idx="1277">
                  <c:v>30.532000000000039</c:v>
                </c:pt>
                <c:pt idx="1278">
                  <c:v>30.67410000000001</c:v>
                </c:pt>
                <c:pt idx="1279">
                  <c:v>30.971429999999998</c:v>
                </c:pt>
                <c:pt idx="1280">
                  <c:v>30.994600000000048</c:v>
                </c:pt>
                <c:pt idx="1281">
                  <c:v>30.828180000000032</c:v>
                </c:pt>
                <c:pt idx="1282">
                  <c:v>30.825199999999995</c:v>
                </c:pt>
                <c:pt idx="1283">
                  <c:v>30.24648000000002</c:v>
                </c:pt>
                <c:pt idx="1284">
                  <c:v>30.136500000000012</c:v>
                </c:pt>
                <c:pt idx="1285">
                  <c:v>30.269800000000032</c:v>
                </c:pt>
                <c:pt idx="1286">
                  <c:v>30.292380000000037</c:v>
                </c:pt>
                <c:pt idx="1287">
                  <c:v>30.56277</c:v>
                </c:pt>
                <c:pt idx="1288">
                  <c:v>30.951750000000004</c:v>
                </c:pt>
                <c:pt idx="1289">
                  <c:v>31.420299999999997</c:v>
                </c:pt>
                <c:pt idx="1290">
                  <c:v>31.473780000000033</c:v>
                </c:pt>
                <c:pt idx="1291">
                  <c:v>31.322750000000042</c:v>
                </c:pt>
                <c:pt idx="1292">
                  <c:v>31.306050000000027</c:v>
                </c:pt>
                <c:pt idx="1293">
                  <c:v>31.186580000000049</c:v>
                </c:pt>
                <c:pt idx="1294">
                  <c:v>31.041530000000023</c:v>
                </c:pt>
                <c:pt idx="1295">
                  <c:v>31.218900000000019</c:v>
                </c:pt>
                <c:pt idx="1296">
                  <c:v>31.431939999999997</c:v>
                </c:pt>
                <c:pt idx="1297">
                  <c:v>31.45428000000004</c:v>
                </c:pt>
                <c:pt idx="1298">
                  <c:v>31.671320000000037</c:v>
                </c:pt>
                <c:pt idx="1299">
                  <c:v>31.859860000000026</c:v>
                </c:pt>
                <c:pt idx="1300">
                  <c:v>31.95553000000001</c:v>
                </c:pt>
                <c:pt idx="1301">
                  <c:v>32.102400000000046</c:v>
                </c:pt>
                <c:pt idx="1302">
                  <c:v>32.65002000000004</c:v>
                </c:pt>
                <c:pt idx="1303">
                  <c:v>32.918630000000007</c:v>
                </c:pt>
                <c:pt idx="1304">
                  <c:v>32.659570000000031</c:v>
                </c:pt>
                <c:pt idx="1305">
                  <c:v>32.253800000000012</c:v>
                </c:pt>
                <c:pt idx="1306">
                  <c:v>31.78857000000005</c:v>
                </c:pt>
                <c:pt idx="1307">
                  <c:v>30.748860000000036</c:v>
                </c:pt>
                <c:pt idx="1308">
                  <c:v>29.957360000000051</c:v>
                </c:pt>
                <c:pt idx="1309">
                  <c:v>29.883200000000045</c:v>
                </c:pt>
                <c:pt idx="1310">
                  <c:v>30.191740000000038</c:v>
                </c:pt>
                <c:pt idx="1311">
                  <c:v>30.047140000000013</c:v>
                </c:pt>
                <c:pt idx="1312">
                  <c:v>30.573750000000018</c:v>
                </c:pt>
                <c:pt idx="1313">
                  <c:v>31.27337</c:v>
                </c:pt>
                <c:pt idx="1314">
                  <c:v>31.651880000000006</c:v>
                </c:pt>
                <c:pt idx="1315">
                  <c:v>31.067499999999995</c:v>
                </c:pt>
                <c:pt idx="1316">
                  <c:v>30.33035000000001</c:v>
                </c:pt>
                <c:pt idx="1317">
                  <c:v>31.064450000000022</c:v>
                </c:pt>
                <c:pt idx="1318">
                  <c:v>31.148979999999995</c:v>
                </c:pt>
                <c:pt idx="1319">
                  <c:v>31.517660000000035</c:v>
                </c:pt>
                <c:pt idx="1320">
                  <c:v>31.874400000000037</c:v>
                </c:pt>
                <c:pt idx="1321">
                  <c:v>32.200620000000015</c:v>
                </c:pt>
                <c:pt idx="1322">
                  <c:v>32.247340000000008</c:v>
                </c:pt>
                <c:pt idx="1323">
                  <c:v>32.377859999999998</c:v>
                </c:pt>
                <c:pt idx="1324">
                  <c:v>32.384029999999996</c:v>
                </c:pt>
                <c:pt idx="1325">
                  <c:v>32.348700000000008</c:v>
                </c:pt>
                <c:pt idx="1326">
                  <c:v>33.342600000000004</c:v>
                </c:pt>
                <c:pt idx="1327">
                  <c:v>33.878350000000012</c:v>
                </c:pt>
                <c:pt idx="1328">
                  <c:v>33.634029999999996</c:v>
                </c:pt>
                <c:pt idx="1329">
                  <c:v>32.60510000000005</c:v>
                </c:pt>
                <c:pt idx="1330">
                  <c:v>30.824520000000007</c:v>
                </c:pt>
                <c:pt idx="1331">
                  <c:v>30.079769999999996</c:v>
                </c:pt>
                <c:pt idx="1332">
                  <c:v>29.599800000000016</c:v>
                </c:pt>
                <c:pt idx="1333">
                  <c:v>29.177600000000041</c:v>
                </c:pt>
                <c:pt idx="1334">
                  <c:v>29.037380000000041</c:v>
                </c:pt>
                <c:pt idx="1335">
                  <c:v>28.70168000000001</c:v>
                </c:pt>
                <c:pt idx="1336">
                  <c:v>29.931240000000003</c:v>
                </c:pt>
                <c:pt idx="1337">
                  <c:v>30.994700000000023</c:v>
                </c:pt>
                <c:pt idx="1338">
                  <c:v>31.37360000000001</c:v>
                </c:pt>
                <c:pt idx="1339">
                  <c:v>31.141350000000045</c:v>
                </c:pt>
                <c:pt idx="1340">
                  <c:v>30.217550000000017</c:v>
                </c:pt>
                <c:pt idx="1341">
                  <c:v>31.059720000000027</c:v>
                </c:pt>
                <c:pt idx="1342">
                  <c:v>31.210630000000037</c:v>
                </c:pt>
                <c:pt idx="1343">
                  <c:v>31.419800000000009</c:v>
                </c:pt>
                <c:pt idx="1344">
                  <c:v>31.474820000000022</c:v>
                </c:pt>
                <c:pt idx="1345">
                  <c:v>31.452140000000043</c:v>
                </c:pt>
                <c:pt idx="1346">
                  <c:v>31.632440000000031</c:v>
                </c:pt>
                <c:pt idx="1347">
                  <c:v>31.778220000000033</c:v>
                </c:pt>
                <c:pt idx="1348">
                  <c:v>31.872700000000009</c:v>
                </c:pt>
                <c:pt idx="1349">
                  <c:v>31.85510000000005</c:v>
                </c:pt>
                <c:pt idx="1350">
                  <c:v>32.647000000000048</c:v>
                </c:pt>
                <c:pt idx="1351">
                  <c:v>33.131370000000004</c:v>
                </c:pt>
                <c:pt idx="1352">
                  <c:v>32.99096000000003</c:v>
                </c:pt>
                <c:pt idx="1353">
                  <c:v>32.186980000000005</c:v>
                </c:pt>
                <c:pt idx="1354">
                  <c:v>30.666770000000042</c:v>
                </c:pt>
                <c:pt idx="1355">
                  <c:v>30.26153000000005</c:v>
                </c:pt>
                <c:pt idx="1356">
                  <c:v>30.199180000000013</c:v>
                </c:pt>
                <c:pt idx="1357">
                  <c:v>29.781980000000033</c:v>
                </c:pt>
                <c:pt idx="1358">
                  <c:v>28.865139999999997</c:v>
                </c:pt>
                <c:pt idx="1359">
                  <c:v>28.756280000000004</c:v>
                </c:pt>
                <c:pt idx="1360">
                  <c:v>29.274200000000008</c:v>
                </c:pt>
                <c:pt idx="1361">
                  <c:v>30.342800000000011</c:v>
                </c:pt>
                <c:pt idx="1362">
                  <c:v>30.859250000000031</c:v>
                </c:pt>
                <c:pt idx="1363">
                  <c:v>30.481130000000007</c:v>
                </c:pt>
                <c:pt idx="1364">
                  <c:v>30.352000000000032</c:v>
                </c:pt>
                <c:pt idx="1365">
                  <c:v>30.67428000000001</c:v>
                </c:pt>
                <c:pt idx="1366">
                  <c:v>31.154260000000022</c:v>
                </c:pt>
                <c:pt idx="1367">
                  <c:v>31.00768000000005</c:v>
                </c:pt>
                <c:pt idx="1368">
                  <c:v>31.287300000000016</c:v>
                </c:pt>
                <c:pt idx="1369">
                  <c:v>31.403099999999995</c:v>
                </c:pt>
                <c:pt idx="1370">
                  <c:v>31.461150000000032</c:v>
                </c:pt>
                <c:pt idx="1371">
                  <c:v>31.195520000000045</c:v>
                </c:pt>
                <c:pt idx="1372">
                  <c:v>31.339870000000019</c:v>
                </c:pt>
                <c:pt idx="1373">
                  <c:v>31.440700000000049</c:v>
                </c:pt>
                <c:pt idx="1374">
                  <c:v>31.880670000000009</c:v>
                </c:pt>
                <c:pt idx="1375">
                  <c:v>32.226040000000012</c:v>
                </c:pt>
                <c:pt idx="1376">
                  <c:v>32.056050000000027</c:v>
                </c:pt>
                <c:pt idx="1377">
                  <c:v>31.251700000000028</c:v>
                </c:pt>
                <c:pt idx="1378">
                  <c:v>29.823200000000043</c:v>
                </c:pt>
                <c:pt idx="1379">
                  <c:v>29.026730000000043</c:v>
                </c:pt>
                <c:pt idx="1380">
                  <c:v>28.844100000000026</c:v>
                </c:pt>
                <c:pt idx="1381">
                  <c:v>28.324580000000026</c:v>
                </c:pt>
                <c:pt idx="1382">
                  <c:v>28.217650000000049</c:v>
                </c:pt>
                <c:pt idx="1383">
                  <c:v>27.992400000000032</c:v>
                </c:pt>
                <c:pt idx="1384">
                  <c:v>28.624700000000018</c:v>
                </c:pt>
                <c:pt idx="1385">
                  <c:v>29.688440000000014</c:v>
                </c:pt>
                <c:pt idx="1386">
                  <c:v>30.204520000000002</c:v>
                </c:pt>
                <c:pt idx="1387">
                  <c:v>30.105430000000013</c:v>
                </c:pt>
                <c:pt idx="1388">
                  <c:v>29.580160000000035</c:v>
                </c:pt>
                <c:pt idx="1389">
                  <c:v>30.466360000000009</c:v>
                </c:pt>
                <c:pt idx="1390">
                  <c:v>30.932000000000016</c:v>
                </c:pt>
                <c:pt idx="1391">
                  <c:v>31.029300000000035</c:v>
                </c:pt>
                <c:pt idx="1392">
                  <c:v>31.229900000000043</c:v>
                </c:pt>
                <c:pt idx="1393">
                  <c:v>31.417300000000012</c:v>
                </c:pt>
                <c:pt idx="1394">
                  <c:v>31.50750000000005</c:v>
                </c:pt>
                <c:pt idx="1395">
                  <c:v>31.681100000000015</c:v>
                </c:pt>
                <c:pt idx="1396">
                  <c:v>31.723050000000001</c:v>
                </c:pt>
                <c:pt idx="1397">
                  <c:v>31.837760000000003</c:v>
                </c:pt>
                <c:pt idx="1398">
                  <c:v>33.471060000000023</c:v>
                </c:pt>
                <c:pt idx="1399">
                  <c:v>33.791899999999998</c:v>
                </c:pt>
                <c:pt idx="1400">
                  <c:v>34.013800000000003</c:v>
                </c:pt>
                <c:pt idx="1401">
                  <c:v>32.925319999999999</c:v>
                </c:pt>
                <c:pt idx="1402">
                  <c:v>32.011560000000031</c:v>
                </c:pt>
                <c:pt idx="1403">
                  <c:v>31.493620000000021</c:v>
                </c:pt>
                <c:pt idx="1404">
                  <c:v>30.741100000000017</c:v>
                </c:pt>
                <c:pt idx="1405">
                  <c:v>30.541600000000017</c:v>
                </c:pt>
                <c:pt idx="1406">
                  <c:v>30.528830000000028</c:v>
                </c:pt>
                <c:pt idx="1407">
                  <c:v>29.788080000000036</c:v>
                </c:pt>
                <c:pt idx="1408">
                  <c:v>29.907700000000034</c:v>
                </c:pt>
                <c:pt idx="1409">
                  <c:v>30.491300000000024</c:v>
                </c:pt>
                <c:pt idx="1410">
                  <c:v>31.03546</c:v>
                </c:pt>
                <c:pt idx="1411">
                  <c:v>31.352930000000015</c:v>
                </c:pt>
                <c:pt idx="1412">
                  <c:v>31.123100000000022</c:v>
                </c:pt>
                <c:pt idx="1413">
                  <c:v>30.806820000000016</c:v>
                </c:pt>
                <c:pt idx="1414">
                  <c:v>30.890100000000018</c:v>
                </c:pt>
                <c:pt idx="1415">
                  <c:v>30.802900000000022</c:v>
                </c:pt>
                <c:pt idx="1416">
                  <c:v>29.244200000000035</c:v>
                </c:pt>
                <c:pt idx="1417">
                  <c:v>30.037700000000029</c:v>
                </c:pt>
                <c:pt idx="1418">
                  <c:v>30.305540000000008</c:v>
                </c:pt>
                <c:pt idx="1419">
                  <c:v>30.62823000000003</c:v>
                </c:pt>
                <c:pt idx="1420">
                  <c:v>30.682150000000036</c:v>
                </c:pt>
                <c:pt idx="1421">
                  <c:v>30.932520000000011</c:v>
                </c:pt>
                <c:pt idx="1422">
                  <c:v>31.546960000000013</c:v>
                </c:pt>
                <c:pt idx="1423">
                  <c:v>31.91464000000002</c:v>
                </c:pt>
                <c:pt idx="1424">
                  <c:v>31.650230000000022</c:v>
                </c:pt>
                <c:pt idx="1425">
                  <c:v>30.570280000000025</c:v>
                </c:pt>
                <c:pt idx="1426">
                  <c:v>29.296350000000018</c:v>
                </c:pt>
                <c:pt idx="1427">
                  <c:v>28.460630000000037</c:v>
                </c:pt>
                <c:pt idx="1428">
                  <c:v>28.087850000000003</c:v>
                </c:pt>
                <c:pt idx="1429">
                  <c:v>27.558770000000038</c:v>
                </c:pt>
                <c:pt idx="1430">
                  <c:v>27.368620000000021</c:v>
                </c:pt>
                <c:pt idx="1431">
                  <c:v>26.991020000000049</c:v>
                </c:pt>
                <c:pt idx="1432">
                  <c:v>26.899159999999995</c:v>
                </c:pt>
                <c:pt idx="1433">
                  <c:v>27.551400000000001</c:v>
                </c:pt>
                <c:pt idx="1434">
                  <c:v>27.383140000000026</c:v>
                </c:pt>
                <c:pt idx="1435">
                  <c:v>27.336150000000032</c:v>
                </c:pt>
                <c:pt idx="1436">
                  <c:v>27.497370000000046</c:v>
                </c:pt>
                <c:pt idx="1437">
                  <c:v>28.105680000000007</c:v>
                </c:pt>
                <c:pt idx="1438">
                  <c:v>28.136220000000037</c:v>
                </c:pt>
                <c:pt idx="1439">
                  <c:v>28.205650000000048</c:v>
                </c:pt>
                <c:pt idx="1440">
                  <c:v>28.738980000000026</c:v>
                </c:pt>
                <c:pt idx="1441">
                  <c:v>29.108969999999999</c:v>
                </c:pt>
                <c:pt idx="1442">
                  <c:v>29.467100000000016</c:v>
                </c:pt>
                <c:pt idx="1443">
                  <c:v>29.447600000000023</c:v>
                </c:pt>
                <c:pt idx="1444">
                  <c:v>29.759029999999996</c:v>
                </c:pt>
                <c:pt idx="1445">
                  <c:v>29.765620000000013</c:v>
                </c:pt>
                <c:pt idx="1446">
                  <c:v>30.412770000000023</c:v>
                </c:pt>
                <c:pt idx="1447">
                  <c:v>30.779350000000022</c:v>
                </c:pt>
                <c:pt idx="1448">
                  <c:v>30.428920000000005</c:v>
                </c:pt>
                <c:pt idx="1449">
                  <c:v>28.426450000000045</c:v>
                </c:pt>
                <c:pt idx="1450">
                  <c:v>27.674900000000036</c:v>
                </c:pt>
                <c:pt idx="1451">
                  <c:v>27.103480000000047</c:v>
                </c:pt>
                <c:pt idx="1452">
                  <c:v>26.760220000000004</c:v>
                </c:pt>
                <c:pt idx="1453">
                  <c:v>27.058280000000025</c:v>
                </c:pt>
                <c:pt idx="1454">
                  <c:v>27.374050000000011</c:v>
                </c:pt>
                <c:pt idx="1455">
                  <c:v>27.401120000000049</c:v>
                </c:pt>
                <c:pt idx="1456">
                  <c:v>26.088040000000035</c:v>
                </c:pt>
                <c:pt idx="1457">
                  <c:v>25.528530000000046</c:v>
                </c:pt>
                <c:pt idx="1458">
                  <c:v>26.111700000000042</c:v>
                </c:pt>
                <c:pt idx="1459">
                  <c:v>26.055080000000032</c:v>
                </c:pt>
                <c:pt idx="1460">
                  <c:v>26.067740000000015</c:v>
                </c:pt>
                <c:pt idx="1461">
                  <c:v>26.169900000000041</c:v>
                </c:pt>
                <c:pt idx="1462">
                  <c:v>26.66046</c:v>
                </c:pt>
                <c:pt idx="1463">
                  <c:v>27.044800000000009</c:v>
                </c:pt>
                <c:pt idx="1464">
                  <c:v>27.194360000000017</c:v>
                </c:pt>
                <c:pt idx="1465">
                  <c:v>27.34620000000001</c:v>
                </c:pt>
                <c:pt idx="1466">
                  <c:v>27.106800000000021</c:v>
                </c:pt>
                <c:pt idx="1467">
                  <c:v>26.960750000000019</c:v>
                </c:pt>
                <c:pt idx="1468">
                  <c:v>26.851200000000006</c:v>
                </c:pt>
                <c:pt idx="1469">
                  <c:v>26.950199999999995</c:v>
                </c:pt>
                <c:pt idx="1470">
                  <c:v>27.090020000000038</c:v>
                </c:pt>
                <c:pt idx="1471">
                  <c:v>27.708460000000002</c:v>
                </c:pt>
                <c:pt idx="1472">
                  <c:v>27.342250000000035</c:v>
                </c:pt>
                <c:pt idx="1473">
                  <c:v>27.134520000000009</c:v>
                </c:pt>
                <c:pt idx="1474">
                  <c:v>26.635700000000043</c:v>
                </c:pt>
                <c:pt idx="1475">
                  <c:v>26.081299999999999</c:v>
                </c:pt>
                <c:pt idx="1476">
                  <c:v>25.897850000000005</c:v>
                </c:pt>
                <c:pt idx="1477">
                  <c:v>26.248620000000017</c:v>
                </c:pt>
                <c:pt idx="1478">
                  <c:v>26.60372000000001</c:v>
                </c:pt>
                <c:pt idx="1479">
                  <c:v>27.240499999999997</c:v>
                </c:pt>
                <c:pt idx="1480">
                  <c:v>27.763270000000034</c:v>
                </c:pt>
                <c:pt idx="1481">
                  <c:v>28.174860000000024</c:v>
                </c:pt>
                <c:pt idx="1482">
                  <c:v>28.254000000000019</c:v>
                </c:pt>
                <c:pt idx="1483">
                  <c:v>27.218600000000038</c:v>
                </c:pt>
                <c:pt idx="1484">
                  <c:v>27.304100000000005</c:v>
                </c:pt>
                <c:pt idx="1485">
                  <c:v>27.742729999999995</c:v>
                </c:pt>
                <c:pt idx="1486">
                  <c:v>27.937040000000025</c:v>
                </c:pt>
                <c:pt idx="1487">
                  <c:v>28.058920000000001</c:v>
                </c:pt>
                <c:pt idx="1488">
                  <c:v>28.199700000000007</c:v>
                </c:pt>
                <c:pt idx="1489">
                  <c:v>28.322300000000041</c:v>
                </c:pt>
                <c:pt idx="1490">
                  <c:v>28.525959999999998</c:v>
                </c:pt>
                <c:pt idx="1491">
                  <c:v>28.663100000000043</c:v>
                </c:pt>
                <c:pt idx="1492">
                  <c:v>28.700649999999996</c:v>
                </c:pt>
                <c:pt idx="1493">
                  <c:v>28.77170000000001</c:v>
                </c:pt>
                <c:pt idx="1494">
                  <c:v>29.009550000000047</c:v>
                </c:pt>
                <c:pt idx="1495">
                  <c:v>29.36160000000001</c:v>
                </c:pt>
                <c:pt idx="1496">
                  <c:v>29.460320000000024</c:v>
                </c:pt>
                <c:pt idx="1497">
                  <c:v>29.250360000000001</c:v>
                </c:pt>
                <c:pt idx="1498">
                  <c:v>28.601530000000025</c:v>
                </c:pt>
                <c:pt idx="1499">
                  <c:v>28.897760000000005</c:v>
                </c:pt>
                <c:pt idx="1500">
                  <c:v>28.37124</c:v>
                </c:pt>
                <c:pt idx="1501">
                  <c:v>27.638940000000048</c:v>
                </c:pt>
                <c:pt idx="1502">
                  <c:v>26.970760000000041</c:v>
                </c:pt>
                <c:pt idx="1503">
                  <c:v>26.734430000000032</c:v>
                </c:pt>
                <c:pt idx="1504">
                  <c:v>27.088279999999997</c:v>
                </c:pt>
                <c:pt idx="1505">
                  <c:v>28.03143</c:v>
                </c:pt>
                <c:pt idx="1506">
                  <c:v>28.523430000000019</c:v>
                </c:pt>
                <c:pt idx="1507">
                  <c:v>28.368600000000015</c:v>
                </c:pt>
                <c:pt idx="1508">
                  <c:v>28.263000000000034</c:v>
                </c:pt>
                <c:pt idx="1509">
                  <c:v>28.795280000000048</c:v>
                </c:pt>
                <c:pt idx="1510">
                  <c:v>28.981440000000021</c:v>
                </c:pt>
                <c:pt idx="1511">
                  <c:v>29.051700000000039</c:v>
                </c:pt>
                <c:pt idx="1512">
                  <c:v>29.140219999999999</c:v>
                </c:pt>
                <c:pt idx="1513">
                  <c:v>29.303250000000048</c:v>
                </c:pt>
                <c:pt idx="1514">
                  <c:v>29.61877000000004</c:v>
                </c:pt>
                <c:pt idx="1515">
                  <c:v>29.843440000000044</c:v>
                </c:pt>
                <c:pt idx="1516">
                  <c:v>30.158720000000017</c:v>
                </c:pt>
                <c:pt idx="1517">
                  <c:v>30.224540000000047</c:v>
                </c:pt>
                <c:pt idx="1518">
                  <c:v>30.872670000000028</c:v>
                </c:pt>
                <c:pt idx="1519">
                  <c:v>31.317600000000027</c:v>
                </c:pt>
                <c:pt idx="1520">
                  <c:v>31.223900000000015</c:v>
                </c:pt>
                <c:pt idx="1521">
                  <c:v>30.111050000000034</c:v>
                </c:pt>
                <c:pt idx="1522">
                  <c:v>28.300200000000018</c:v>
                </c:pt>
                <c:pt idx="1523">
                  <c:v>27.462880000000041</c:v>
                </c:pt>
                <c:pt idx="1524">
                  <c:v>27.188260000000014</c:v>
                </c:pt>
                <c:pt idx="1525">
                  <c:v>27.084339999999997</c:v>
                </c:pt>
                <c:pt idx="1526">
                  <c:v>26.891530000000046</c:v>
                </c:pt>
                <c:pt idx="1527">
                  <c:v>26.867600000000039</c:v>
                </c:pt>
                <c:pt idx="1528">
                  <c:v>26.082850000000008</c:v>
                </c:pt>
                <c:pt idx="1529">
                  <c:v>27.044759999999997</c:v>
                </c:pt>
                <c:pt idx="1530">
                  <c:v>27.431540000000041</c:v>
                </c:pt>
                <c:pt idx="1531">
                  <c:v>27.290860000000009</c:v>
                </c:pt>
                <c:pt idx="1532">
                  <c:v>27.359430000000032</c:v>
                </c:pt>
                <c:pt idx="1533">
                  <c:v>27.883230000000026</c:v>
                </c:pt>
                <c:pt idx="1534">
                  <c:v>27.876900000000035</c:v>
                </c:pt>
                <c:pt idx="1535">
                  <c:v>28.480580000000032</c:v>
                </c:pt>
                <c:pt idx="1536">
                  <c:v>28.412959999999998</c:v>
                </c:pt>
                <c:pt idx="1537">
                  <c:v>28.696529999999996</c:v>
                </c:pt>
                <c:pt idx="1538">
                  <c:v>29.529500000000041</c:v>
                </c:pt>
                <c:pt idx="1539">
                  <c:v>29.735740000000021</c:v>
                </c:pt>
                <c:pt idx="1540">
                  <c:v>30.051700000000039</c:v>
                </c:pt>
                <c:pt idx="1541">
                  <c:v>29.943050000000028</c:v>
                </c:pt>
                <c:pt idx="1542">
                  <c:v>30.499540000000025</c:v>
                </c:pt>
                <c:pt idx="1543">
                  <c:v>30.910940000000039</c:v>
                </c:pt>
                <c:pt idx="1544">
                  <c:v>30.765830000000051</c:v>
                </c:pt>
                <c:pt idx="1545">
                  <c:v>30.10134000000005</c:v>
                </c:pt>
                <c:pt idx="1546">
                  <c:v>29.081050000000005</c:v>
                </c:pt>
                <c:pt idx="1547">
                  <c:v>28.734830000000045</c:v>
                </c:pt>
                <c:pt idx="1548">
                  <c:v>27.975430000000017</c:v>
                </c:pt>
                <c:pt idx="1549">
                  <c:v>27.501149999999996</c:v>
                </c:pt>
                <c:pt idx="1550">
                  <c:v>27.167169999999999</c:v>
                </c:pt>
                <c:pt idx="1551">
                  <c:v>26.750480000000039</c:v>
                </c:pt>
                <c:pt idx="1552">
                  <c:v>26.873040000000003</c:v>
                </c:pt>
                <c:pt idx="1553">
                  <c:v>27.461180000000013</c:v>
                </c:pt>
                <c:pt idx="1554">
                  <c:v>27.63635000000005</c:v>
                </c:pt>
                <c:pt idx="1555">
                  <c:v>27.284700000000043</c:v>
                </c:pt>
                <c:pt idx="1556">
                  <c:v>27.329900000000009</c:v>
                </c:pt>
                <c:pt idx="1557">
                  <c:v>27.303100000000029</c:v>
                </c:pt>
                <c:pt idx="1558">
                  <c:v>27.373250000000041</c:v>
                </c:pt>
                <c:pt idx="1559">
                  <c:v>27.419849999999997</c:v>
                </c:pt>
                <c:pt idx="1560">
                  <c:v>27.986170000000016</c:v>
                </c:pt>
                <c:pt idx="1561">
                  <c:v>27.617800000000045</c:v>
                </c:pt>
                <c:pt idx="1562">
                  <c:v>28.098260000000039</c:v>
                </c:pt>
                <c:pt idx="1563">
                  <c:v>28.155600000000049</c:v>
                </c:pt>
                <c:pt idx="1564">
                  <c:v>28.373800000000017</c:v>
                </c:pt>
                <c:pt idx="1565">
                  <c:v>28.46365000000003</c:v>
                </c:pt>
                <c:pt idx="1566">
                  <c:v>28.539500000000032</c:v>
                </c:pt>
                <c:pt idx="1567">
                  <c:v>28.90972000000005</c:v>
                </c:pt>
                <c:pt idx="1568">
                  <c:v>29.008330000000001</c:v>
                </c:pt>
                <c:pt idx="1569">
                  <c:v>28.969870000000014</c:v>
                </c:pt>
                <c:pt idx="1570">
                  <c:v>28.569119999999998</c:v>
                </c:pt>
                <c:pt idx="1571">
                  <c:v>27.605220000000031</c:v>
                </c:pt>
                <c:pt idx="1572">
                  <c:v>26.70210000000003</c:v>
                </c:pt>
                <c:pt idx="1573">
                  <c:v>26.207420000000013</c:v>
                </c:pt>
                <c:pt idx="1574">
                  <c:v>26.095799999999997</c:v>
                </c:pt>
                <c:pt idx="1575">
                  <c:v>25.935020000000009</c:v>
                </c:pt>
                <c:pt idx="1576">
                  <c:v>25.549830000000043</c:v>
                </c:pt>
                <c:pt idx="1577">
                  <c:v>25.949240000000032</c:v>
                </c:pt>
                <c:pt idx="1578">
                  <c:v>26.266660000000002</c:v>
                </c:pt>
                <c:pt idx="1579">
                  <c:v>26.782460000000015</c:v>
                </c:pt>
                <c:pt idx="1580">
                  <c:v>26.856440000000021</c:v>
                </c:pt>
                <c:pt idx="1581">
                  <c:v>27.379819999999995</c:v>
                </c:pt>
                <c:pt idx="1582">
                  <c:v>27.547360000000026</c:v>
                </c:pt>
                <c:pt idx="1583">
                  <c:v>27.860160000000008</c:v>
                </c:pt>
                <c:pt idx="1584">
                  <c:v>28.322780000000023</c:v>
                </c:pt>
                <c:pt idx="1585">
                  <c:v>28.734200000000044</c:v>
                </c:pt>
                <c:pt idx="1586">
                  <c:v>28.711420000000032</c:v>
                </c:pt>
                <c:pt idx="1587">
                  <c:v>28.85748000000001</c:v>
                </c:pt>
                <c:pt idx="1588">
                  <c:v>29.060660000000041</c:v>
                </c:pt>
                <c:pt idx="1589">
                  <c:v>29.207940000000008</c:v>
                </c:pt>
                <c:pt idx="1590">
                  <c:v>29.889499999999998</c:v>
                </c:pt>
                <c:pt idx="1591">
                  <c:v>30.208799999999997</c:v>
                </c:pt>
                <c:pt idx="1592">
                  <c:v>30.071300000000008</c:v>
                </c:pt>
                <c:pt idx="1593">
                  <c:v>28.575980000000015</c:v>
                </c:pt>
                <c:pt idx="1594">
                  <c:v>27.446500000000015</c:v>
                </c:pt>
                <c:pt idx="1595">
                  <c:v>26.942800000000034</c:v>
                </c:pt>
                <c:pt idx="1596">
                  <c:v>26.781200000000013</c:v>
                </c:pt>
                <c:pt idx="1597">
                  <c:v>26.992850000000033</c:v>
                </c:pt>
                <c:pt idx="1598">
                  <c:v>26.828120000000013</c:v>
                </c:pt>
                <c:pt idx="1599">
                  <c:v>26.863</c:v>
                </c:pt>
                <c:pt idx="1600">
                  <c:v>25.532070000000033</c:v>
                </c:pt>
                <c:pt idx="1601">
                  <c:v>25.506650000000036</c:v>
                </c:pt>
                <c:pt idx="1602">
                  <c:v>25.943900000000042</c:v>
                </c:pt>
                <c:pt idx="1603">
                  <c:v>26.189080000000047</c:v>
                </c:pt>
                <c:pt idx="1604">
                  <c:v>26.555630000000008</c:v>
                </c:pt>
                <c:pt idx="1605">
                  <c:v>26.716760000000022</c:v>
                </c:pt>
                <c:pt idx="1606">
                  <c:v>27.27606000000003</c:v>
                </c:pt>
                <c:pt idx="1607">
                  <c:v>27.294150000000002</c:v>
                </c:pt>
                <c:pt idx="1608">
                  <c:v>27.426500000000033</c:v>
                </c:pt>
                <c:pt idx="1609">
                  <c:v>27.501580000000047</c:v>
                </c:pt>
                <c:pt idx="1610">
                  <c:v>28.167169999999999</c:v>
                </c:pt>
                <c:pt idx="1611">
                  <c:v>28.72180000000003</c:v>
                </c:pt>
                <c:pt idx="1612">
                  <c:v>29.068500000000029</c:v>
                </c:pt>
                <c:pt idx="1613">
                  <c:v>29.270780000000002</c:v>
                </c:pt>
                <c:pt idx="1614">
                  <c:v>29.637230000000045</c:v>
                </c:pt>
                <c:pt idx="1615">
                  <c:v>30.074400000000026</c:v>
                </c:pt>
                <c:pt idx="1616">
                  <c:v>30.004660000000001</c:v>
                </c:pt>
                <c:pt idx="1617">
                  <c:v>28.723230000000001</c:v>
                </c:pt>
                <c:pt idx="1618">
                  <c:v>27.318570000000022</c:v>
                </c:pt>
                <c:pt idx="1619">
                  <c:v>26.809960000000046</c:v>
                </c:pt>
                <c:pt idx="1620">
                  <c:v>26.785760000000039</c:v>
                </c:pt>
                <c:pt idx="1621">
                  <c:v>27.181330000000003</c:v>
                </c:pt>
                <c:pt idx="1622">
                  <c:v>27.968380000000025</c:v>
                </c:pt>
                <c:pt idx="1623">
                  <c:v>27.832730000000026</c:v>
                </c:pt>
                <c:pt idx="1624">
                  <c:v>25.974880000000041</c:v>
                </c:pt>
                <c:pt idx="1625">
                  <c:v>25.234920000000045</c:v>
                </c:pt>
                <c:pt idx="1626">
                  <c:v>25.731870000000015</c:v>
                </c:pt>
                <c:pt idx="1627">
                  <c:v>25.623220000000003</c:v>
                </c:pt>
                <c:pt idx="1628">
                  <c:v>25.846699999999998</c:v>
                </c:pt>
                <c:pt idx="1629">
                  <c:v>26.064750000000004</c:v>
                </c:pt>
                <c:pt idx="1630">
                  <c:v>26.270140000000026</c:v>
                </c:pt>
                <c:pt idx="1631">
                  <c:v>26.559200000000033</c:v>
                </c:pt>
                <c:pt idx="1632">
                  <c:v>26.602380000000039</c:v>
                </c:pt>
                <c:pt idx="1633">
                  <c:v>27.123860000000036</c:v>
                </c:pt>
                <c:pt idx="1634">
                  <c:v>27.46252000000004</c:v>
                </c:pt>
                <c:pt idx="1635">
                  <c:v>27.684780000000046</c:v>
                </c:pt>
                <c:pt idx="1636">
                  <c:v>28.012870000000021</c:v>
                </c:pt>
                <c:pt idx="1637">
                  <c:v>28.68267000000003</c:v>
                </c:pt>
                <c:pt idx="1638">
                  <c:v>28.825040000000001</c:v>
                </c:pt>
                <c:pt idx="1639">
                  <c:v>29.15652</c:v>
                </c:pt>
                <c:pt idx="1640">
                  <c:v>28.650630000000035</c:v>
                </c:pt>
                <c:pt idx="1641">
                  <c:v>27.145620000000008</c:v>
                </c:pt>
                <c:pt idx="1642">
                  <c:v>26.688379999999995</c:v>
                </c:pt>
                <c:pt idx="1643">
                  <c:v>26.183340000000044</c:v>
                </c:pt>
                <c:pt idx="1644">
                  <c:v>26.309470000000033</c:v>
                </c:pt>
                <c:pt idx="1645">
                  <c:v>26.57385000000005</c:v>
                </c:pt>
                <c:pt idx="1646">
                  <c:v>26.467070000000035</c:v>
                </c:pt>
                <c:pt idx="1647">
                  <c:v>26.651900000000012</c:v>
                </c:pt>
                <c:pt idx="1648">
                  <c:v>25.693700000000035</c:v>
                </c:pt>
                <c:pt idx="1649">
                  <c:v>25.13050000000004</c:v>
                </c:pt>
                <c:pt idx="1650">
                  <c:v>25.399699999999996</c:v>
                </c:pt>
                <c:pt idx="1651">
                  <c:v>25.534800000000018</c:v>
                </c:pt>
                <c:pt idx="1652">
                  <c:v>25.703300000000013</c:v>
                </c:pt>
                <c:pt idx="1653">
                  <c:v>25.834650000000011</c:v>
                </c:pt>
                <c:pt idx="1654">
                  <c:v>26.102750000000015</c:v>
                </c:pt>
                <c:pt idx="1655">
                  <c:v>26.651480000000049</c:v>
                </c:pt>
                <c:pt idx="1656">
                  <c:v>27.134100000000046</c:v>
                </c:pt>
                <c:pt idx="1657">
                  <c:v>27.778470000000027</c:v>
                </c:pt>
                <c:pt idx="1658">
                  <c:v>28.050350000000037</c:v>
                </c:pt>
                <c:pt idx="1659">
                  <c:v>28.408839999999998</c:v>
                </c:pt>
                <c:pt idx="1660">
                  <c:v>28.814400000000035</c:v>
                </c:pt>
                <c:pt idx="1661">
                  <c:v>29.028920000000028</c:v>
                </c:pt>
                <c:pt idx="1662">
                  <c:v>29.463530000000048</c:v>
                </c:pt>
                <c:pt idx="1663">
                  <c:v>29.846249999999998</c:v>
                </c:pt>
                <c:pt idx="1664">
                  <c:v>29.000630000000001</c:v>
                </c:pt>
                <c:pt idx="1665">
                  <c:v>27.16700000000003</c:v>
                </c:pt>
                <c:pt idx="1666">
                  <c:v>26.849100000000021</c:v>
                </c:pt>
                <c:pt idx="1667">
                  <c:v>26.632840000000044</c:v>
                </c:pt>
                <c:pt idx="1668">
                  <c:v>27.221460000000036</c:v>
                </c:pt>
                <c:pt idx="1669">
                  <c:v>28.111900000000048</c:v>
                </c:pt>
                <c:pt idx="1670">
                  <c:v>28.056300000000022</c:v>
                </c:pt>
                <c:pt idx="1671">
                  <c:v>27.530820000000006</c:v>
                </c:pt>
                <c:pt idx="1672">
                  <c:v>26.021940000000029</c:v>
                </c:pt>
                <c:pt idx="1673">
                  <c:v>25.29340000000002</c:v>
                </c:pt>
                <c:pt idx="1674">
                  <c:v>25.577780000000018</c:v>
                </c:pt>
                <c:pt idx="1675">
                  <c:v>25.426930000000027</c:v>
                </c:pt>
                <c:pt idx="1676">
                  <c:v>25.753600000000006</c:v>
                </c:pt>
                <c:pt idx="1677">
                  <c:v>26.076000000000022</c:v>
                </c:pt>
                <c:pt idx="1678">
                  <c:v>26.492240000000038</c:v>
                </c:pt>
                <c:pt idx="1679">
                  <c:v>26.988030000000037</c:v>
                </c:pt>
                <c:pt idx="1680">
                  <c:v>27.670040000000029</c:v>
                </c:pt>
                <c:pt idx="1681">
                  <c:v>28.03036000000003</c:v>
                </c:pt>
                <c:pt idx="1682">
                  <c:v>28.575370000000021</c:v>
                </c:pt>
                <c:pt idx="1683">
                  <c:v>28.846030000000042</c:v>
                </c:pt>
                <c:pt idx="1684">
                  <c:v>29.089930000000038</c:v>
                </c:pt>
                <c:pt idx="1685">
                  <c:v>29.230460000000051</c:v>
                </c:pt>
                <c:pt idx="1686">
                  <c:v>29.65115000000003</c:v>
                </c:pt>
                <c:pt idx="1687">
                  <c:v>29.9726</c:v>
                </c:pt>
                <c:pt idx="1688">
                  <c:v>29.796800000000019</c:v>
                </c:pt>
                <c:pt idx="1689">
                  <c:v>27.99526000000003</c:v>
                </c:pt>
                <c:pt idx="1690">
                  <c:v>27.103080000000034</c:v>
                </c:pt>
                <c:pt idx="1691">
                  <c:v>26.754240000000038</c:v>
                </c:pt>
                <c:pt idx="1692">
                  <c:v>26.88268000000005</c:v>
                </c:pt>
                <c:pt idx="1693">
                  <c:v>27.278300000000002</c:v>
                </c:pt>
                <c:pt idx="1694">
                  <c:v>27.80322000000001</c:v>
                </c:pt>
                <c:pt idx="1695">
                  <c:v>27.539480000000026</c:v>
                </c:pt>
                <c:pt idx="1696">
                  <c:v>26.304650000000038</c:v>
                </c:pt>
                <c:pt idx="1697">
                  <c:v>25.523070000000018</c:v>
                </c:pt>
                <c:pt idx="1698">
                  <c:v>25.430100000000039</c:v>
                </c:pt>
                <c:pt idx="1699">
                  <c:v>25.637870000000021</c:v>
                </c:pt>
                <c:pt idx="1700">
                  <c:v>25.677819999999997</c:v>
                </c:pt>
                <c:pt idx="1701">
                  <c:v>26.058900000000051</c:v>
                </c:pt>
                <c:pt idx="1702">
                  <c:v>26.451260000000048</c:v>
                </c:pt>
                <c:pt idx="1703">
                  <c:v>26.788020000000017</c:v>
                </c:pt>
                <c:pt idx="1704">
                  <c:v>27.221100000000035</c:v>
                </c:pt>
                <c:pt idx="1705">
                  <c:v>27.910240000000044</c:v>
                </c:pt>
                <c:pt idx="1706">
                  <c:v>28.063600000000008</c:v>
                </c:pt>
                <c:pt idx="1707">
                  <c:v>28.324700000000007</c:v>
                </c:pt>
                <c:pt idx="1708">
                  <c:v>28.670920000000024</c:v>
                </c:pt>
                <c:pt idx="1709">
                  <c:v>28.979460000000017</c:v>
                </c:pt>
                <c:pt idx="1710">
                  <c:v>29.407129999999995</c:v>
                </c:pt>
                <c:pt idx="1711">
                  <c:v>29.824240000000032</c:v>
                </c:pt>
                <c:pt idx="1712">
                  <c:v>29.217980000000011</c:v>
                </c:pt>
                <c:pt idx="1713">
                  <c:v>27.962100000000021</c:v>
                </c:pt>
                <c:pt idx="1714">
                  <c:v>27.220700000000022</c:v>
                </c:pt>
                <c:pt idx="1715">
                  <c:v>26.890920000000051</c:v>
                </c:pt>
                <c:pt idx="1716">
                  <c:v>26.578000000000031</c:v>
                </c:pt>
                <c:pt idx="1717">
                  <c:v>26.396900000000016</c:v>
                </c:pt>
                <c:pt idx="1718">
                  <c:v>26.339650000000006</c:v>
                </c:pt>
                <c:pt idx="1719">
                  <c:v>26.316740000000038</c:v>
                </c:pt>
                <c:pt idx="1720">
                  <c:v>26.724100000000021</c:v>
                </c:pt>
                <c:pt idx="1721">
                  <c:v>27.127499999999998</c:v>
                </c:pt>
                <c:pt idx="1722">
                  <c:v>26.990049999999997</c:v>
                </c:pt>
                <c:pt idx="1723">
                  <c:v>26.811030000000017</c:v>
                </c:pt>
                <c:pt idx="1724">
                  <c:v>26.618980000000022</c:v>
                </c:pt>
                <c:pt idx="1725">
                  <c:v>26.924860000000024</c:v>
                </c:pt>
                <c:pt idx="1726">
                  <c:v>26.816400000000044</c:v>
                </c:pt>
                <c:pt idx="1727">
                  <c:v>27.026850000000024</c:v>
                </c:pt>
                <c:pt idx="1728">
                  <c:v>27.640770000000032</c:v>
                </c:pt>
                <c:pt idx="1729">
                  <c:v>27.749380000000031</c:v>
                </c:pt>
                <c:pt idx="1730">
                  <c:v>27.573500000000024</c:v>
                </c:pt>
                <c:pt idx="1731">
                  <c:v>27.519200000000012</c:v>
                </c:pt>
                <c:pt idx="1732">
                  <c:v>27.642100000000028</c:v>
                </c:pt>
                <c:pt idx="1733">
                  <c:v>27.741660000000024</c:v>
                </c:pt>
                <c:pt idx="1734">
                  <c:v>27.830300000000022</c:v>
                </c:pt>
                <c:pt idx="1735">
                  <c:v>27.969300000000032</c:v>
                </c:pt>
                <c:pt idx="1736">
                  <c:v>27.39530000000002</c:v>
                </c:pt>
                <c:pt idx="1737">
                  <c:v>26.357600000000048</c:v>
                </c:pt>
                <c:pt idx="1738">
                  <c:v>25.908040000000028</c:v>
                </c:pt>
                <c:pt idx="1739">
                  <c:v>25.670280000000048</c:v>
                </c:pt>
                <c:pt idx="1740">
                  <c:v>25.896659999999997</c:v>
                </c:pt>
                <c:pt idx="1741">
                  <c:v>26.000800000000027</c:v>
                </c:pt>
                <c:pt idx="1742">
                  <c:v>25.84023000000002</c:v>
                </c:pt>
                <c:pt idx="1743">
                  <c:v>25.742760000000033</c:v>
                </c:pt>
                <c:pt idx="1744">
                  <c:v>25.103420000000028</c:v>
                </c:pt>
                <c:pt idx="1745">
                  <c:v>25.143900000000031</c:v>
                </c:pt>
                <c:pt idx="1746">
                  <c:v>25.18792000000002</c:v>
                </c:pt>
                <c:pt idx="1747">
                  <c:v>25.047000000000025</c:v>
                </c:pt>
                <c:pt idx="1748">
                  <c:v>25.232900000000029</c:v>
                </c:pt>
                <c:pt idx="1749">
                  <c:v>25.345200000000034</c:v>
                </c:pt>
                <c:pt idx="1750">
                  <c:v>25.154470000000003</c:v>
                </c:pt>
                <c:pt idx="1751">
                  <c:v>25.809050000000013</c:v>
                </c:pt>
                <c:pt idx="1752">
                  <c:v>26.385220000000004</c:v>
                </c:pt>
                <c:pt idx="1753">
                  <c:v>27.017539999999997</c:v>
                </c:pt>
                <c:pt idx="1754">
                  <c:v>27.348170000000039</c:v>
                </c:pt>
                <c:pt idx="1755">
                  <c:v>26.729000000000042</c:v>
                </c:pt>
                <c:pt idx="1756">
                  <c:v>26.57403000000005</c:v>
                </c:pt>
                <c:pt idx="1757">
                  <c:v>27.101650000000006</c:v>
                </c:pt>
                <c:pt idx="1758">
                  <c:v>27.034270000000049</c:v>
                </c:pt>
                <c:pt idx="1759">
                  <c:v>27.410060000000044</c:v>
                </c:pt>
                <c:pt idx="1760">
                  <c:v>27.438350000000014</c:v>
                </c:pt>
                <c:pt idx="1761">
                  <c:v>26.920900000000017</c:v>
                </c:pt>
                <c:pt idx="1762">
                  <c:v>26.515100000000018</c:v>
                </c:pt>
                <c:pt idx="1763">
                  <c:v>26.157530000000008</c:v>
                </c:pt>
                <c:pt idx="1764">
                  <c:v>25.925100000000043</c:v>
                </c:pt>
                <c:pt idx="1765">
                  <c:v>25.845300000000009</c:v>
                </c:pt>
                <c:pt idx="1766">
                  <c:v>25.752440000000036</c:v>
                </c:pt>
                <c:pt idx="1767">
                  <c:v>26.110680000000002</c:v>
                </c:pt>
                <c:pt idx="1768">
                  <c:v>26.06704000000002</c:v>
                </c:pt>
                <c:pt idx="1769">
                  <c:v>26.289300000000026</c:v>
                </c:pt>
                <c:pt idx="1770">
                  <c:v>26.398340000000019</c:v>
                </c:pt>
                <c:pt idx="1771">
                  <c:v>26.190269999999998</c:v>
                </c:pt>
                <c:pt idx="1772">
                  <c:v>26.188600000000008</c:v>
                </c:pt>
                <c:pt idx="1773">
                  <c:v>26.440330000000017</c:v>
                </c:pt>
                <c:pt idx="1774">
                  <c:v>26.70306000000005</c:v>
                </c:pt>
                <c:pt idx="1775">
                  <c:v>26.986800000000017</c:v>
                </c:pt>
                <c:pt idx="1776">
                  <c:v>27.394000000000005</c:v>
                </c:pt>
                <c:pt idx="1777">
                  <c:v>27.769370000000038</c:v>
                </c:pt>
                <c:pt idx="1778">
                  <c:v>27.96750000000003</c:v>
                </c:pt>
                <c:pt idx="1779">
                  <c:v>28.058920000000001</c:v>
                </c:pt>
                <c:pt idx="1780">
                  <c:v>28.079430000000002</c:v>
                </c:pt>
                <c:pt idx="1781">
                  <c:v>28.078240000000051</c:v>
                </c:pt>
                <c:pt idx="1782">
                  <c:v>28.48037000000005</c:v>
                </c:pt>
                <c:pt idx="1783">
                  <c:v>28.399680000000046</c:v>
                </c:pt>
                <c:pt idx="1784">
                  <c:v>28.279570000000035</c:v>
                </c:pt>
                <c:pt idx="1785">
                  <c:v>28.03875000000005</c:v>
                </c:pt>
                <c:pt idx="1786">
                  <c:v>27.716060000000027</c:v>
                </c:pt>
                <c:pt idx="1787">
                  <c:v>27.289360000000045</c:v>
                </c:pt>
                <c:pt idx="1788">
                  <c:v>26.79672000000005</c:v>
                </c:pt>
                <c:pt idx="1789">
                  <c:v>26.624840000000006</c:v>
                </c:pt>
                <c:pt idx="1790">
                  <c:v>26.857450000000028</c:v>
                </c:pt>
                <c:pt idx="1791">
                  <c:v>26.992600000000039</c:v>
                </c:pt>
                <c:pt idx="1792">
                  <c:v>27.308600000000013</c:v>
                </c:pt>
                <c:pt idx="1793">
                  <c:v>27.865620000000035</c:v>
                </c:pt>
                <c:pt idx="1794">
                  <c:v>28.29830000000004</c:v>
                </c:pt>
                <c:pt idx="1795">
                  <c:v>28.655940000000044</c:v>
                </c:pt>
                <c:pt idx="1796">
                  <c:v>28.937160000000006</c:v>
                </c:pt>
                <c:pt idx="1797">
                  <c:v>28.555080000000032</c:v>
                </c:pt>
                <c:pt idx="1798">
                  <c:v>28.758870000000002</c:v>
                </c:pt>
                <c:pt idx="1799">
                  <c:v>28.87050000000005</c:v>
                </c:pt>
                <c:pt idx="1800">
                  <c:v>29.051170000000013</c:v>
                </c:pt>
                <c:pt idx="1801">
                  <c:v>29.212100000000021</c:v>
                </c:pt>
                <c:pt idx="1802">
                  <c:v>29.342160000000035</c:v>
                </c:pt>
                <c:pt idx="1803">
                  <c:v>29.478750000000048</c:v>
                </c:pt>
                <c:pt idx="1804">
                  <c:v>29.61020000000002</c:v>
                </c:pt>
                <c:pt idx="1805">
                  <c:v>29.661130000000014</c:v>
                </c:pt>
                <c:pt idx="1806">
                  <c:v>30.323180000000036</c:v>
                </c:pt>
                <c:pt idx="1807">
                  <c:v>30.710350000000005</c:v>
                </c:pt>
                <c:pt idx="1808">
                  <c:v>30.852700000000027</c:v>
                </c:pt>
                <c:pt idx="1809">
                  <c:v>30.490620000000035</c:v>
                </c:pt>
                <c:pt idx="1810">
                  <c:v>30.395500000000027</c:v>
                </c:pt>
                <c:pt idx="1811">
                  <c:v>30.045470000000023</c:v>
                </c:pt>
                <c:pt idx="1812">
                  <c:v>30.026970000000006</c:v>
                </c:pt>
                <c:pt idx="1813">
                  <c:v>29.927700000000016</c:v>
                </c:pt>
                <c:pt idx="1814">
                  <c:v>29.602000000000032</c:v>
                </c:pt>
                <c:pt idx="1815">
                  <c:v>29.669340000000034</c:v>
                </c:pt>
                <c:pt idx="1816">
                  <c:v>30.149320000000046</c:v>
                </c:pt>
                <c:pt idx="1817">
                  <c:v>30.611720000000048</c:v>
                </c:pt>
                <c:pt idx="1818">
                  <c:v>30.66052000000002</c:v>
                </c:pt>
                <c:pt idx="1819">
                  <c:v>30.375100000000032</c:v>
                </c:pt>
                <c:pt idx="1820">
                  <c:v>29.789420000000007</c:v>
                </c:pt>
                <c:pt idx="1821">
                  <c:v>30.104550000000017</c:v>
                </c:pt>
                <c:pt idx="1822">
                  <c:v>29.84426000000002</c:v>
                </c:pt>
                <c:pt idx="1823">
                  <c:v>30.608500000000049</c:v>
                </c:pt>
                <c:pt idx="1824">
                  <c:v>30.800650000000019</c:v>
                </c:pt>
                <c:pt idx="1825">
                  <c:v>30.762699999999995</c:v>
                </c:pt>
                <c:pt idx="1826">
                  <c:v>31.092550000000017</c:v>
                </c:pt>
                <c:pt idx="1827">
                  <c:v>31.009550000000047</c:v>
                </c:pt>
                <c:pt idx="1828">
                  <c:v>31.168360000000007</c:v>
                </c:pt>
                <c:pt idx="1829">
                  <c:v>31.430319999999995</c:v>
                </c:pt>
                <c:pt idx="1830">
                  <c:v>31.741420000000005</c:v>
                </c:pt>
                <c:pt idx="1831">
                  <c:v>32.039880000000039</c:v>
                </c:pt>
                <c:pt idx="1832">
                  <c:v>31.725200000000029</c:v>
                </c:pt>
                <c:pt idx="1833">
                  <c:v>30.49606</c:v>
                </c:pt>
                <c:pt idx="1834">
                  <c:v>28.942440000000033</c:v>
                </c:pt>
                <c:pt idx="1835">
                  <c:v>28.696950000000015</c:v>
                </c:pt>
                <c:pt idx="1836">
                  <c:v>28.279870000000017</c:v>
                </c:pt>
                <c:pt idx="1837">
                  <c:v>28.090880000000027</c:v>
                </c:pt>
                <c:pt idx="1838">
                  <c:v>28.099500000000035</c:v>
                </c:pt>
                <c:pt idx="1839">
                  <c:v>28.116800000000012</c:v>
                </c:pt>
                <c:pt idx="1840">
                  <c:v>29.153200000000027</c:v>
                </c:pt>
                <c:pt idx="1841">
                  <c:v>30.075460000000021</c:v>
                </c:pt>
                <c:pt idx="1842">
                  <c:v>30.481530000000021</c:v>
                </c:pt>
                <c:pt idx="1843">
                  <c:v>29.906640000000039</c:v>
                </c:pt>
                <c:pt idx="1844">
                  <c:v>29.87542000000002</c:v>
                </c:pt>
                <c:pt idx="1845">
                  <c:v>30.096550000000036</c:v>
                </c:pt>
                <c:pt idx="1846">
                  <c:v>29.977300000000014</c:v>
                </c:pt>
                <c:pt idx="1847">
                  <c:v>30.39303000000001</c:v>
                </c:pt>
                <c:pt idx="1848">
                  <c:v>30.589870000000019</c:v>
                </c:pt>
                <c:pt idx="1849">
                  <c:v>30.877800000000036</c:v>
                </c:pt>
                <c:pt idx="1850">
                  <c:v>30.608030000000042</c:v>
                </c:pt>
                <c:pt idx="1851">
                  <c:v>30.255300000000034</c:v>
                </c:pt>
                <c:pt idx="1852">
                  <c:v>30.505150000000015</c:v>
                </c:pt>
                <c:pt idx="1853">
                  <c:v>30.707820000000027</c:v>
                </c:pt>
                <c:pt idx="1854">
                  <c:v>31.06800000000004</c:v>
                </c:pt>
                <c:pt idx="1855">
                  <c:v>31.575739999999996</c:v>
                </c:pt>
                <c:pt idx="1856">
                  <c:v>31.353780000000029</c:v>
                </c:pt>
                <c:pt idx="1857">
                  <c:v>30.591060000000027</c:v>
                </c:pt>
                <c:pt idx="1858">
                  <c:v>29.908350000000041</c:v>
                </c:pt>
                <c:pt idx="1859">
                  <c:v>29.337500000000034</c:v>
                </c:pt>
                <c:pt idx="1860">
                  <c:v>29.002040000000022</c:v>
                </c:pt>
                <c:pt idx="1861">
                  <c:v>29.038720000000012</c:v>
                </c:pt>
                <c:pt idx="1862">
                  <c:v>28.75988000000001</c:v>
                </c:pt>
                <c:pt idx="1863">
                  <c:v>29.505100000000027</c:v>
                </c:pt>
                <c:pt idx="1864">
                  <c:v>30.110130000000026</c:v>
                </c:pt>
                <c:pt idx="1865">
                  <c:v>30.796930000000032</c:v>
                </c:pt>
                <c:pt idx="1866">
                  <c:v>31.027950000000033</c:v>
                </c:pt>
                <c:pt idx="1867">
                  <c:v>30.315850000000012</c:v>
                </c:pt>
                <c:pt idx="1868">
                  <c:v>29.402550000000019</c:v>
                </c:pt>
                <c:pt idx="1869">
                  <c:v>29.445500000000038</c:v>
                </c:pt>
                <c:pt idx="1870">
                  <c:v>28.71750000000003</c:v>
                </c:pt>
                <c:pt idx="1871">
                  <c:v>29.372029999999995</c:v>
                </c:pt>
                <c:pt idx="1872">
                  <c:v>29.449180000000013</c:v>
                </c:pt>
                <c:pt idx="1873">
                  <c:v>29.272450000000049</c:v>
                </c:pt>
                <c:pt idx="1874">
                  <c:v>29.803600000000017</c:v>
                </c:pt>
                <c:pt idx="1875">
                  <c:v>30.26153000000005</c:v>
                </c:pt>
                <c:pt idx="1876">
                  <c:v>30.647730000000024</c:v>
                </c:pt>
                <c:pt idx="1877">
                  <c:v>30.147100000000023</c:v>
                </c:pt>
                <c:pt idx="1878">
                  <c:v>30.389730000000043</c:v>
                </c:pt>
                <c:pt idx="1879">
                  <c:v>30.680700000000002</c:v>
                </c:pt>
                <c:pt idx="1880">
                  <c:v>30.961800000000039</c:v>
                </c:pt>
                <c:pt idx="1881">
                  <c:v>31.28134</c:v>
                </c:pt>
                <c:pt idx="1882">
                  <c:v>31.276100000000042</c:v>
                </c:pt>
                <c:pt idx="1883">
                  <c:v>31.257140000000049</c:v>
                </c:pt>
                <c:pt idx="1884">
                  <c:v>31.304470000000038</c:v>
                </c:pt>
                <c:pt idx="1885">
                  <c:v>30.781030000000044</c:v>
                </c:pt>
                <c:pt idx="1886">
                  <c:v>30.552940000000035</c:v>
                </c:pt>
                <c:pt idx="1887">
                  <c:v>30.559780000000046</c:v>
                </c:pt>
                <c:pt idx="1888">
                  <c:v>30.689360000000022</c:v>
                </c:pt>
                <c:pt idx="1889">
                  <c:v>31.173150000000021</c:v>
                </c:pt>
                <c:pt idx="1890">
                  <c:v>31.246000000000038</c:v>
                </c:pt>
                <c:pt idx="1891">
                  <c:v>31.129420000000039</c:v>
                </c:pt>
                <c:pt idx="1892">
                  <c:v>30.748800000000017</c:v>
                </c:pt>
                <c:pt idx="1893">
                  <c:v>30.893430000000023</c:v>
                </c:pt>
                <c:pt idx="1894">
                  <c:v>30.801320000000032</c:v>
                </c:pt>
                <c:pt idx="1895">
                  <c:v>30.992000000000019</c:v>
                </c:pt>
                <c:pt idx="1896">
                  <c:v>30.997060000000033</c:v>
                </c:pt>
                <c:pt idx="1897">
                  <c:v>30.793600000000026</c:v>
                </c:pt>
                <c:pt idx="1898">
                  <c:v>31.204900000000009</c:v>
                </c:pt>
                <c:pt idx="1899">
                  <c:v>30.966240000000028</c:v>
                </c:pt>
                <c:pt idx="1900">
                  <c:v>30.921000000000049</c:v>
                </c:pt>
                <c:pt idx="1901">
                  <c:v>31.11178000000001</c:v>
                </c:pt>
                <c:pt idx="1902">
                  <c:v>31.51284000000004</c:v>
                </c:pt>
                <c:pt idx="1903">
                  <c:v>31.900779999999997</c:v>
                </c:pt>
                <c:pt idx="1904">
                  <c:v>31.907070000000033</c:v>
                </c:pt>
                <c:pt idx="1905">
                  <c:v>31.435240000000022</c:v>
                </c:pt>
                <c:pt idx="1906">
                  <c:v>30.888450000000034</c:v>
                </c:pt>
                <c:pt idx="1907">
                  <c:v>30.565940000000012</c:v>
                </c:pt>
                <c:pt idx="1908">
                  <c:v>29.583300000000008</c:v>
                </c:pt>
                <c:pt idx="1909">
                  <c:v>30.44885000000005</c:v>
                </c:pt>
                <c:pt idx="1910">
                  <c:v>29.724050000000034</c:v>
                </c:pt>
                <c:pt idx="1911">
                  <c:v>29.473960000000034</c:v>
                </c:pt>
                <c:pt idx="1912">
                  <c:v>30.116630000000043</c:v>
                </c:pt>
                <c:pt idx="1913">
                  <c:v>30.657129999999995</c:v>
                </c:pt>
                <c:pt idx="1914">
                  <c:v>30.750360000000001</c:v>
                </c:pt>
                <c:pt idx="1915">
                  <c:v>30.231440000000021</c:v>
                </c:pt>
                <c:pt idx="1916">
                  <c:v>29.900450000000035</c:v>
                </c:pt>
                <c:pt idx="1917">
                  <c:v>30.120940000000019</c:v>
                </c:pt>
                <c:pt idx="1918">
                  <c:v>30.308620000000019</c:v>
                </c:pt>
                <c:pt idx="1919">
                  <c:v>30.419849999999997</c:v>
                </c:pt>
                <c:pt idx="1920">
                  <c:v>30.939420000000041</c:v>
                </c:pt>
                <c:pt idx="1921">
                  <c:v>30.959830000000011</c:v>
                </c:pt>
                <c:pt idx="1922">
                  <c:v>31.020399999999995</c:v>
                </c:pt>
                <c:pt idx="1923">
                  <c:v>30.881560000000036</c:v>
                </c:pt>
                <c:pt idx="1924">
                  <c:v>30.702719999999999</c:v>
                </c:pt>
                <c:pt idx="1925">
                  <c:v>30.936239999999998</c:v>
                </c:pt>
                <c:pt idx="1926">
                  <c:v>31.019280000000037</c:v>
                </c:pt>
                <c:pt idx="1927">
                  <c:v>31.389980000000037</c:v>
                </c:pt>
                <c:pt idx="1928">
                  <c:v>31.215170000000001</c:v>
                </c:pt>
                <c:pt idx="1929">
                  <c:v>30.500100000000032</c:v>
                </c:pt>
                <c:pt idx="1930">
                  <c:v>29.294800000000009</c:v>
                </c:pt>
                <c:pt idx="1931">
                  <c:v>28.746270000000038</c:v>
                </c:pt>
                <c:pt idx="1932">
                  <c:v>28.247250000000008</c:v>
                </c:pt>
                <c:pt idx="1933">
                  <c:v>28.440760000000012</c:v>
                </c:pt>
                <c:pt idx="1934">
                  <c:v>27.940200000000004</c:v>
                </c:pt>
                <c:pt idx="1935">
                  <c:v>27.77197000000001</c:v>
                </c:pt>
                <c:pt idx="1936">
                  <c:v>28.185850000000016</c:v>
                </c:pt>
                <c:pt idx="1937">
                  <c:v>29.100180000000023</c:v>
                </c:pt>
                <c:pt idx="1938">
                  <c:v>29.533299999999997</c:v>
                </c:pt>
                <c:pt idx="1939">
                  <c:v>29.51373000000001</c:v>
                </c:pt>
                <c:pt idx="1940">
                  <c:v>29.325070000000039</c:v>
                </c:pt>
                <c:pt idx="1941">
                  <c:v>29.606840000000034</c:v>
                </c:pt>
                <c:pt idx="1942">
                  <c:v>29.56555000000003</c:v>
                </c:pt>
                <c:pt idx="1943">
                  <c:v>29.942960000000028</c:v>
                </c:pt>
                <c:pt idx="1944">
                  <c:v>30.091940000000022</c:v>
                </c:pt>
                <c:pt idx="1945">
                  <c:v>30.261099999999999</c:v>
                </c:pt>
                <c:pt idx="1946">
                  <c:v>30.492330000000038</c:v>
                </c:pt>
                <c:pt idx="1947">
                  <c:v>30.565420000000017</c:v>
                </c:pt>
                <c:pt idx="1948">
                  <c:v>30.447320000000047</c:v>
                </c:pt>
                <c:pt idx="1949">
                  <c:v>30.629940000000033</c:v>
                </c:pt>
                <c:pt idx="1950">
                  <c:v>31.010739999999998</c:v>
                </c:pt>
                <c:pt idx="1951">
                  <c:v>31.421900000000051</c:v>
                </c:pt>
                <c:pt idx="1952">
                  <c:v>31.191250000000025</c:v>
                </c:pt>
                <c:pt idx="1953">
                  <c:v>30.296040000000005</c:v>
                </c:pt>
                <c:pt idx="1954">
                  <c:v>28.933280000000025</c:v>
                </c:pt>
                <c:pt idx="1955">
                  <c:v>28.616900000000044</c:v>
                </c:pt>
                <c:pt idx="1956">
                  <c:v>28.119439999999997</c:v>
                </c:pt>
                <c:pt idx="1957">
                  <c:v>27.871600000000001</c:v>
                </c:pt>
                <c:pt idx="1958">
                  <c:v>27.461180000000013</c:v>
                </c:pt>
                <c:pt idx="1959">
                  <c:v>27.481470000000002</c:v>
                </c:pt>
                <c:pt idx="1960">
                  <c:v>28.041300000000035</c:v>
                </c:pt>
                <c:pt idx="1961">
                  <c:v>28.564970000000017</c:v>
                </c:pt>
                <c:pt idx="1962">
                  <c:v>29.200400000000002</c:v>
                </c:pt>
                <c:pt idx="1963">
                  <c:v>28.963700000000017</c:v>
                </c:pt>
                <c:pt idx="1964">
                  <c:v>29.289970000000039</c:v>
                </c:pt>
                <c:pt idx="1965">
                  <c:v>29.637540000000001</c:v>
                </c:pt>
                <c:pt idx="1966">
                  <c:v>30.115300000000047</c:v>
                </c:pt>
                <c:pt idx="1967">
                  <c:v>30.370750000000044</c:v>
                </c:pt>
                <c:pt idx="1968">
                  <c:v>30.41560000000004</c:v>
                </c:pt>
                <c:pt idx="1969">
                  <c:v>30.399350000000027</c:v>
                </c:pt>
                <c:pt idx="1970">
                  <c:v>30.669240000000002</c:v>
                </c:pt>
                <c:pt idx="1971">
                  <c:v>30.654840000000036</c:v>
                </c:pt>
                <c:pt idx="1972">
                  <c:v>30.841580000000022</c:v>
                </c:pt>
                <c:pt idx="1973">
                  <c:v>30.921100000000024</c:v>
                </c:pt>
                <c:pt idx="1974">
                  <c:v>31.661830000000009</c:v>
                </c:pt>
                <c:pt idx="1975">
                  <c:v>31.614280000000008</c:v>
                </c:pt>
                <c:pt idx="1976">
                  <c:v>31.627920000000017</c:v>
                </c:pt>
                <c:pt idx="1977">
                  <c:v>31.32125000000002</c:v>
                </c:pt>
                <c:pt idx="1978">
                  <c:v>31.110700000000008</c:v>
                </c:pt>
                <c:pt idx="1979">
                  <c:v>30.59838000000002</c:v>
                </c:pt>
                <c:pt idx="1980">
                  <c:v>30.737970000000018</c:v>
                </c:pt>
                <c:pt idx="1981">
                  <c:v>30.506280000000004</c:v>
                </c:pt>
                <c:pt idx="1982">
                  <c:v>30.076620000000048</c:v>
                </c:pt>
                <c:pt idx="1983">
                  <c:v>29.818780000000004</c:v>
                </c:pt>
                <c:pt idx="1984">
                  <c:v>29.880670000000009</c:v>
                </c:pt>
                <c:pt idx="1985">
                  <c:v>30.305139999999994</c:v>
                </c:pt>
                <c:pt idx="1986">
                  <c:v>30.245840000000044</c:v>
                </c:pt>
                <c:pt idx="1987">
                  <c:v>29.735070000000007</c:v>
                </c:pt>
                <c:pt idx="1988">
                  <c:v>29.228780000000029</c:v>
                </c:pt>
                <c:pt idx="1989">
                  <c:v>29.592900000000043</c:v>
                </c:pt>
                <c:pt idx="1990">
                  <c:v>29.162530000000004</c:v>
                </c:pt>
                <c:pt idx="1991">
                  <c:v>29.737120000000004</c:v>
                </c:pt>
                <c:pt idx="1992">
                  <c:v>29.914580000000001</c:v>
                </c:pt>
                <c:pt idx="1993">
                  <c:v>29.929830000000038</c:v>
                </c:pt>
                <c:pt idx="1994">
                  <c:v>29.755899999999997</c:v>
                </c:pt>
                <c:pt idx="1995">
                  <c:v>29.89993000000004</c:v>
                </c:pt>
                <c:pt idx="1996">
                  <c:v>29.905400000000043</c:v>
                </c:pt>
                <c:pt idx="1997">
                  <c:v>30.248559999999998</c:v>
                </c:pt>
                <c:pt idx="1998">
                  <c:v>30.550160000000005</c:v>
                </c:pt>
                <c:pt idx="1999">
                  <c:v>30.94097000000005</c:v>
                </c:pt>
                <c:pt idx="2000">
                  <c:v>30.756920000000036</c:v>
                </c:pt>
                <c:pt idx="2001">
                  <c:v>30.261470000000031</c:v>
                </c:pt>
                <c:pt idx="2002">
                  <c:v>29.538900000000012</c:v>
                </c:pt>
                <c:pt idx="2003">
                  <c:v>29.178160000000048</c:v>
                </c:pt>
                <c:pt idx="2004">
                  <c:v>28.443020000000047</c:v>
                </c:pt>
                <c:pt idx="2005">
                  <c:v>28.518150000000048</c:v>
                </c:pt>
                <c:pt idx="2006">
                  <c:v>28.200680000000034</c:v>
                </c:pt>
                <c:pt idx="2007">
                  <c:v>28.151180000000011</c:v>
                </c:pt>
                <c:pt idx="2008">
                  <c:v>28.882200000000012</c:v>
                </c:pt>
                <c:pt idx="2009">
                  <c:v>29.473440000000039</c:v>
                </c:pt>
                <c:pt idx="2010">
                  <c:v>29.528500000000008</c:v>
                </c:pt>
                <c:pt idx="2011">
                  <c:v>28.686980000000005</c:v>
                </c:pt>
                <c:pt idx="2012">
                  <c:v>28.802400000000034</c:v>
                </c:pt>
                <c:pt idx="2013">
                  <c:v>29.125020000000006</c:v>
                </c:pt>
                <c:pt idx="2014">
                  <c:v>29.066000000000031</c:v>
                </c:pt>
                <c:pt idx="2015">
                  <c:v>29.446470000000033</c:v>
                </c:pt>
                <c:pt idx="2016">
                  <c:v>29.592219999999998</c:v>
                </c:pt>
                <c:pt idx="2017">
                  <c:v>29.674860000000024</c:v>
                </c:pt>
                <c:pt idx="2018">
                  <c:v>29.571740000000034</c:v>
                </c:pt>
                <c:pt idx="2019">
                  <c:v>29.682500000000005</c:v>
                </c:pt>
                <c:pt idx="2020">
                  <c:v>29.752070000000003</c:v>
                </c:pt>
                <c:pt idx="2021">
                  <c:v>30.238120000000038</c:v>
                </c:pt>
                <c:pt idx="2022">
                  <c:v>30.636400000000037</c:v>
                </c:pt>
                <c:pt idx="2023">
                  <c:v>30.537530000000004</c:v>
                </c:pt>
                <c:pt idx="2024">
                  <c:v>29.548240000000021</c:v>
                </c:pt>
                <c:pt idx="2025">
                  <c:v>28.28430000000003</c:v>
                </c:pt>
                <c:pt idx="2026">
                  <c:v>27.592000000000041</c:v>
                </c:pt>
                <c:pt idx="2027">
                  <c:v>27.145350000000008</c:v>
                </c:pt>
                <c:pt idx="2028">
                  <c:v>26.691900000000032</c:v>
                </c:pt>
                <c:pt idx="2029">
                  <c:v>26.659700000000043</c:v>
                </c:pt>
                <c:pt idx="2030">
                  <c:v>26.400500000000022</c:v>
                </c:pt>
                <c:pt idx="2031">
                  <c:v>26.121900000000039</c:v>
                </c:pt>
                <c:pt idx="2032">
                  <c:v>26.321700000000021</c:v>
                </c:pt>
                <c:pt idx="2033">
                  <c:v>26.605650000000026</c:v>
                </c:pt>
                <c:pt idx="2034">
                  <c:v>26.555300000000045</c:v>
                </c:pt>
                <c:pt idx="2035">
                  <c:v>26.502530000000036</c:v>
                </c:pt>
                <c:pt idx="2036">
                  <c:v>27.000570000000039</c:v>
                </c:pt>
                <c:pt idx="2037">
                  <c:v>27.275230000000022</c:v>
                </c:pt>
                <c:pt idx="2038">
                  <c:v>27.506600000000049</c:v>
                </c:pt>
                <c:pt idx="2039">
                  <c:v>27.443020000000047</c:v>
                </c:pt>
                <c:pt idx="2040">
                  <c:v>27.92715000000004</c:v>
                </c:pt>
                <c:pt idx="2041">
                  <c:v>28.175650000000019</c:v>
                </c:pt>
                <c:pt idx="2042">
                  <c:v>28.080129999999997</c:v>
                </c:pt>
                <c:pt idx="2043">
                  <c:v>28.43652000000003</c:v>
                </c:pt>
                <c:pt idx="2044">
                  <c:v>28.471640000000036</c:v>
                </c:pt>
                <c:pt idx="2045">
                  <c:v>29.03176000000002</c:v>
                </c:pt>
                <c:pt idx="2046">
                  <c:v>29.451870000000042</c:v>
                </c:pt>
                <c:pt idx="2047">
                  <c:v>29.398340000000019</c:v>
                </c:pt>
                <c:pt idx="2048">
                  <c:v>28.617240000000038</c:v>
                </c:pt>
                <c:pt idx="2049">
                  <c:v>29.0548</c:v>
                </c:pt>
                <c:pt idx="2050">
                  <c:v>28.766750000000002</c:v>
                </c:pt>
                <c:pt idx="2051">
                  <c:v>28.069540000000018</c:v>
                </c:pt>
                <c:pt idx="2052">
                  <c:v>27.101560000000006</c:v>
                </c:pt>
                <c:pt idx="2053">
                  <c:v>26.598440000000039</c:v>
                </c:pt>
                <c:pt idx="2054">
                  <c:v>26.381370000000004</c:v>
                </c:pt>
                <c:pt idx="2055">
                  <c:v>25.985220000000027</c:v>
                </c:pt>
                <c:pt idx="2056">
                  <c:v>26.245200000000011</c:v>
                </c:pt>
                <c:pt idx="2057">
                  <c:v>26.342830000000049</c:v>
                </c:pt>
                <c:pt idx="2058">
                  <c:v>26.611050000000034</c:v>
                </c:pt>
                <c:pt idx="2059">
                  <c:v>26.901450000000011</c:v>
                </c:pt>
                <c:pt idx="2060">
                  <c:v>26.89187000000004</c:v>
                </c:pt>
                <c:pt idx="2061">
                  <c:v>26.880580000000009</c:v>
                </c:pt>
                <c:pt idx="2062">
                  <c:v>26.683040000000005</c:v>
                </c:pt>
                <c:pt idx="2063">
                  <c:v>26.55540000000002</c:v>
                </c:pt>
                <c:pt idx="2064">
                  <c:v>26.518979999999999</c:v>
                </c:pt>
                <c:pt idx="2065">
                  <c:v>26.529800000000023</c:v>
                </c:pt>
                <c:pt idx="2066">
                  <c:v>26.671320000000037</c:v>
                </c:pt>
                <c:pt idx="2067">
                  <c:v>26.793600000000026</c:v>
                </c:pt>
                <c:pt idx="2068">
                  <c:v>27.004940000000033</c:v>
                </c:pt>
                <c:pt idx="2069">
                  <c:v>27.309320000000014</c:v>
                </c:pt>
                <c:pt idx="2070">
                  <c:v>27.69747000000001</c:v>
                </c:pt>
                <c:pt idx="2071">
                  <c:v>27.288800000000037</c:v>
                </c:pt>
                <c:pt idx="2072">
                  <c:v>26.970760000000041</c:v>
                </c:pt>
                <c:pt idx="2073">
                  <c:v>26.243899999999996</c:v>
                </c:pt>
                <c:pt idx="2074">
                  <c:v>26.547200000000032</c:v>
                </c:pt>
                <c:pt idx="2075">
                  <c:v>26.64285000000001</c:v>
                </c:pt>
                <c:pt idx="2076">
                  <c:v>26.876580000000047</c:v>
                </c:pt>
                <c:pt idx="2077">
                  <c:v>27.312620000000038</c:v>
                </c:pt>
                <c:pt idx="2078">
                  <c:v>27.569479999999999</c:v>
                </c:pt>
                <c:pt idx="2079">
                  <c:v>27.409080000000017</c:v>
                </c:pt>
                <c:pt idx="2080">
                  <c:v>27.408960000000036</c:v>
                </c:pt>
                <c:pt idx="2081">
                  <c:v>27.229150000000004</c:v>
                </c:pt>
                <c:pt idx="2082">
                  <c:v>27.377600000000029</c:v>
                </c:pt>
                <c:pt idx="2083">
                  <c:v>27.732540000000029</c:v>
                </c:pt>
                <c:pt idx="2084">
                  <c:v>27.824580000000026</c:v>
                </c:pt>
                <c:pt idx="2085">
                  <c:v>28.05364000000003</c:v>
                </c:pt>
                <c:pt idx="2086">
                  <c:v>28.224800000000016</c:v>
                </c:pt>
                <c:pt idx="2087">
                  <c:v>28.317350000000033</c:v>
                </c:pt>
                <c:pt idx="2088">
                  <c:v>28.42007000000001</c:v>
                </c:pt>
                <c:pt idx="2089">
                  <c:v>28.53893000000005</c:v>
                </c:pt>
                <c:pt idx="2090">
                  <c:v>28.640039999999999</c:v>
                </c:pt>
                <c:pt idx="2091">
                  <c:v>28.668480000000045</c:v>
                </c:pt>
                <c:pt idx="2092">
                  <c:v>28.521800000000042</c:v>
                </c:pt>
                <c:pt idx="2093">
                  <c:v>29.071100000000001</c:v>
                </c:pt>
                <c:pt idx="2094">
                  <c:v>29.521170000000041</c:v>
                </c:pt>
                <c:pt idx="2095">
                  <c:v>29.536519999999996</c:v>
                </c:pt>
                <c:pt idx="2096">
                  <c:v>29.380120000000034</c:v>
                </c:pt>
                <c:pt idx="2097">
                  <c:v>29.354150000000004</c:v>
                </c:pt>
                <c:pt idx="2098">
                  <c:v>29.099480000000028</c:v>
                </c:pt>
                <c:pt idx="2099">
                  <c:v>29.002620000000036</c:v>
                </c:pt>
                <c:pt idx="2100">
                  <c:v>29.078030000000012</c:v>
                </c:pt>
                <c:pt idx="2101">
                  <c:v>29.16998000000001</c:v>
                </c:pt>
                <c:pt idx="2102">
                  <c:v>29.29340000000002</c:v>
                </c:pt>
                <c:pt idx="2103">
                  <c:v>28.85223000000002</c:v>
                </c:pt>
                <c:pt idx="2104">
                  <c:v>28.773600000000044</c:v>
                </c:pt>
                <c:pt idx="2105">
                  <c:v>28.300380000000018</c:v>
                </c:pt>
                <c:pt idx="2106">
                  <c:v>28.136500000000012</c:v>
                </c:pt>
                <c:pt idx="2107">
                  <c:v>27.725819999999999</c:v>
                </c:pt>
                <c:pt idx="2108">
                  <c:v>28.350520000000017</c:v>
                </c:pt>
                <c:pt idx="2109">
                  <c:v>29.072630000000004</c:v>
                </c:pt>
                <c:pt idx="2110">
                  <c:v>29.431500000000028</c:v>
                </c:pt>
                <c:pt idx="2111">
                  <c:v>29.767179999999996</c:v>
                </c:pt>
                <c:pt idx="2112">
                  <c:v>29.911650000000009</c:v>
                </c:pt>
                <c:pt idx="2113">
                  <c:v>30.058300000000031</c:v>
                </c:pt>
                <c:pt idx="2114">
                  <c:v>30.05767000000003</c:v>
                </c:pt>
                <c:pt idx="2115">
                  <c:v>30.158299999999997</c:v>
                </c:pt>
                <c:pt idx="2116">
                  <c:v>30.135950000000037</c:v>
                </c:pt>
                <c:pt idx="2117">
                  <c:v>30.440179999999998</c:v>
                </c:pt>
                <c:pt idx="2118">
                  <c:v>30.604800000000012</c:v>
                </c:pt>
                <c:pt idx="2119">
                  <c:v>30.468400000000031</c:v>
                </c:pt>
                <c:pt idx="2120">
                  <c:v>30.286550000000034</c:v>
                </c:pt>
                <c:pt idx="2121">
                  <c:v>29.128960000000006</c:v>
                </c:pt>
                <c:pt idx="2122">
                  <c:v>28.59838000000002</c:v>
                </c:pt>
                <c:pt idx="2123">
                  <c:v>28.451600000000042</c:v>
                </c:pt>
                <c:pt idx="2124">
                  <c:v>28.240600000000029</c:v>
                </c:pt>
                <c:pt idx="2125">
                  <c:v>28.028620000000046</c:v>
                </c:pt>
                <c:pt idx="2126">
                  <c:v>27.442930000000047</c:v>
                </c:pt>
                <c:pt idx="2127">
                  <c:v>27.175130000000024</c:v>
                </c:pt>
                <c:pt idx="2128">
                  <c:v>27.181630000000041</c:v>
                </c:pt>
                <c:pt idx="2129">
                  <c:v>27.339870000000019</c:v>
                </c:pt>
                <c:pt idx="2130">
                  <c:v>27.272500000000036</c:v>
                </c:pt>
                <c:pt idx="2131">
                  <c:v>28.028900000000021</c:v>
                </c:pt>
                <c:pt idx="2132">
                  <c:v>28.046260000000018</c:v>
                </c:pt>
                <c:pt idx="2133">
                  <c:v>28.507440000000031</c:v>
                </c:pt>
                <c:pt idx="2134">
                  <c:v>28.569940000000031</c:v>
                </c:pt>
                <c:pt idx="2135">
                  <c:v>28.796140000000037</c:v>
                </c:pt>
                <c:pt idx="2136">
                  <c:v>29.164600000000007</c:v>
                </c:pt>
                <c:pt idx="2137">
                  <c:v>29.498829999999998</c:v>
                </c:pt>
                <c:pt idx="2138">
                  <c:v>29.63662000000005</c:v>
                </c:pt>
                <c:pt idx="2139">
                  <c:v>29.802970000000016</c:v>
                </c:pt>
                <c:pt idx="2140">
                  <c:v>29.842650000000049</c:v>
                </c:pt>
                <c:pt idx="2141">
                  <c:v>29.800900000000013</c:v>
                </c:pt>
                <c:pt idx="2142">
                  <c:v>29.984430000000032</c:v>
                </c:pt>
                <c:pt idx="2143">
                  <c:v>29.991240000000005</c:v>
                </c:pt>
                <c:pt idx="2144">
                  <c:v>29.11456000000004</c:v>
                </c:pt>
                <c:pt idx="2145">
                  <c:v>28.690480000000036</c:v>
                </c:pt>
                <c:pt idx="2146">
                  <c:v>28.827260000000024</c:v>
                </c:pt>
                <c:pt idx="2147">
                  <c:v>28.297300000000007</c:v>
                </c:pt>
                <c:pt idx="2148">
                  <c:v>28.441370000000006</c:v>
                </c:pt>
                <c:pt idx="2149">
                  <c:v>28.079430000000002</c:v>
                </c:pt>
                <c:pt idx="2150">
                  <c:v>27.864100000000008</c:v>
                </c:pt>
                <c:pt idx="2151">
                  <c:v>27.684000000000026</c:v>
                </c:pt>
                <c:pt idx="2152">
                  <c:v>27.731600000000014</c:v>
                </c:pt>
                <c:pt idx="2153">
                  <c:v>27.901100000000042</c:v>
                </c:pt>
                <c:pt idx="2154">
                  <c:v>28.129660000000001</c:v>
                </c:pt>
                <c:pt idx="2155">
                  <c:v>28.471249999999998</c:v>
                </c:pt>
                <c:pt idx="2156">
                  <c:v>28.148500000000013</c:v>
                </c:pt>
                <c:pt idx="2157">
                  <c:v>27.879170000000045</c:v>
                </c:pt>
                <c:pt idx="2158">
                  <c:v>27.904500000000041</c:v>
                </c:pt>
                <c:pt idx="2159">
                  <c:v>27.686000000000035</c:v>
                </c:pt>
                <c:pt idx="2160">
                  <c:v>26.974970000000042</c:v>
                </c:pt>
                <c:pt idx="2161">
                  <c:v>26.97598000000005</c:v>
                </c:pt>
                <c:pt idx="2162">
                  <c:v>27.05776000000003</c:v>
                </c:pt>
                <c:pt idx="2163">
                  <c:v>27.080129999999997</c:v>
                </c:pt>
                <c:pt idx="2164">
                  <c:v>27.131130000000041</c:v>
                </c:pt>
                <c:pt idx="2165">
                  <c:v>27.840170000000001</c:v>
                </c:pt>
                <c:pt idx="2166">
                  <c:v>28.197440000000029</c:v>
                </c:pt>
                <c:pt idx="2167">
                  <c:v>27.196560000000034</c:v>
                </c:pt>
                <c:pt idx="2168">
                  <c:v>26.827170000000024</c:v>
                </c:pt>
                <c:pt idx="2169">
                  <c:v>26.376640000000009</c:v>
                </c:pt>
                <c:pt idx="2170">
                  <c:v>26.360070000000007</c:v>
                </c:pt>
                <c:pt idx="2171">
                  <c:v>26.818230000000028</c:v>
                </c:pt>
                <c:pt idx="2172">
                  <c:v>27.676170000000013</c:v>
                </c:pt>
                <c:pt idx="2173">
                  <c:v>28.421660000000031</c:v>
                </c:pt>
                <c:pt idx="2174">
                  <c:v>28.65258</c:v>
                </c:pt>
                <c:pt idx="2175">
                  <c:v>27.895930000000021</c:v>
                </c:pt>
                <c:pt idx="2176">
                  <c:v>27.711850000000027</c:v>
                </c:pt>
                <c:pt idx="2177">
                  <c:v>27.964320000000043</c:v>
                </c:pt>
                <c:pt idx="2178">
                  <c:v>28.085900000000038</c:v>
                </c:pt>
                <c:pt idx="2179">
                  <c:v>27.152829999999994</c:v>
                </c:pt>
                <c:pt idx="2180">
                  <c:v>25.723260000000039</c:v>
                </c:pt>
                <c:pt idx="2181">
                  <c:v>25.499960000000044</c:v>
                </c:pt>
                <c:pt idx="2182">
                  <c:v>25.864370000000008</c:v>
                </c:pt>
                <c:pt idx="2183">
                  <c:v>26.044849999999997</c:v>
                </c:pt>
                <c:pt idx="2184">
                  <c:v>26.045620000000042</c:v>
                </c:pt>
                <c:pt idx="2185">
                  <c:v>26.127620000000036</c:v>
                </c:pt>
                <c:pt idx="2186">
                  <c:v>26.404719999999998</c:v>
                </c:pt>
                <c:pt idx="2187">
                  <c:v>26.496200000000044</c:v>
                </c:pt>
                <c:pt idx="2188">
                  <c:v>26.831450000000018</c:v>
                </c:pt>
                <c:pt idx="2189">
                  <c:v>27.878000000000043</c:v>
                </c:pt>
                <c:pt idx="2190">
                  <c:v>28.367670000000032</c:v>
                </c:pt>
                <c:pt idx="2191">
                  <c:v>28.397500000000036</c:v>
                </c:pt>
                <c:pt idx="2192">
                  <c:v>27.727620000000002</c:v>
                </c:pt>
                <c:pt idx="2193">
                  <c:v>27.34713000000005</c:v>
                </c:pt>
                <c:pt idx="2194">
                  <c:v>27.670650000000023</c:v>
                </c:pt>
                <c:pt idx="2195">
                  <c:v>27.287130000000047</c:v>
                </c:pt>
                <c:pt idx="2196">
                  <c:v>27.160640000000001</c:v>
                </c:pt>
                <c:pt idx="2197">
                  <c:v>26.787500000000023</c:v>
                </c:pt>
                <c:pt idx="2198">
                  <c:v>26.628870000000006</c:v>
                </c:pt>
                <c:pt idx="2199">
                  <c:v>26.955129999999997</c:v>
                </c:pt>
                <c:pt idx="2200">
                  <c:v>26.945860000000039</c:v>
                </c:pt>
                <c:pt idx="2201">
                  <c:v>26.821740000000034</c:v>
                </c:pt>
                <c:pt idx="2202">
                  <c:v>26.744500000000016</c:v>
                </c:pt>
                <c:pt idx="2203">
                  <c:v>27.037869999999998</c:v>
                </c:pt>
                <c:pt idx="2204">
                  <c:v>27.730220000000031</c:v>
                </c:pt>
                <c:pt idx="2205">
                  <c:v>28.110700000000008</c:v>
                </c:pt>
                <c:pt idx="2206">
                  <c:v>28.610130000000026</c:v>
                </c:pt>
                <c:pt idx="2207">
                  <c:v>28.788400000000024</c:v>
                </c:pt>
                <c:pt idx="2208">
                  <c:v>29.101220000000012</c:v>
                </c:pt>
                <c:pt idx="2209">
                  <c:v>29.258360000000039</c:v>
                </c:pt>
                <c:pt idx="2210">
                  <c:v>29.159800000000018</c:v>
                </c:pt>
                <c:pt idx="2211">
                  <c:v>29.133500000000026</c:v>
                </c:pt>
                <c:pt idx="2212">
                  <c:v>29.287000000000035</c:v>
                </c:pt>
                <c:pt idx="2213">
                  <c:v>29.628170000000011</c:v>
                </c:pt>
                <c:pt idx="2214">
                  <c:v>29.934169999999995</c:v>
                </c:pt>
                <c:pt idx="2215">
                  <c:v>29.801700000000039</c:v>
                </c:pt>
                <c:pt idx="2216">
                  <c:v>28.496880000000033</c:v>
                </c:pt>
                <c:pt idx="2217">
                  <c:v>27.96523000000002</c:v>
                </c:pt>
                <c:pt idx="2218">
                  <c:v>27.466330000000028</c:v>
                </c:pt>
                <c:pt idx="2219">
                  <c:v>26.881740000000036</c:v>
                </c:pt>
                <c:pt idx="2220">
                  <c:v>26.523070000000018</c:v>
                </c:pt>
                <c:pt idx="2221">
                  <c:v>26.275230000000022</c:v>
                </c:pt>
                <c:pt idx="2222">
                  <c:v>26.10766000000001</c:v>
                </c:pt>
                <c:pt idx="2223">
                  <c:v>26.147580000000005</c:v>
                </c:pt>
                <c:pt idx="2224">
                  <c:v>26.517080000000021</c:v>
                </c:pt>
                <c:pt idx="2225">
                  <c:v>26.744320000000016</c:v>
                </c:pt>
                <c:pt idx="2226">
                  <c:v>26.590480000000014</c:v>
                </c:pt>
                <c:pt idx="2227">
                  <c:v>26.8005</c:v>
                </c:pt>
                <c:pt idx="2228">
                  <c:v>27.416740000000004</c:v>
                </c:pt>
                <c:pt idx="2229">
                  <c:v>27.25305000000003</c:v>
                </c:pt>
                <c:pt idx="2230">
                  <c:v>28.010280000000023</c:v>
                </c:pt>
                <c:pt idx="2231">
                  <c:v>28.20938000000001</c:v>
                </c:pt>
                <c:pt idx="2232">
                  <c:v>28.47347000000002</c:v>
                </c:pt>
                <c:pt idx="2233">
                  <c:v>28.753350000000012</c:v>
                </c:pt>
                <c:pt idx="2234">
                  <c:v>28.832060000000013</c:v>
                </c:pt>
                <c:pt idx="2235">
                  <c:v>28.78490000000005</c:v>
                </c:pt>
                <c:pt idx="2236">
                  <c:v>28.989370000000008</c:v>
                </c:pt>
                <c:pt idx="2237">
                  <c:v>29.425070000000005</c:v>
                </c:pt>
                <c:pt idx="2238">
                  <c:v>29.809140000000014</c:v>
                </c:pt>
                <c:pt idx="2239">
                  <c:v>29.804860000000019</c:v>
                </c:pt>
                <c:pt idx="2240">
                  <c:v>29.424599999999998</c:v>
                </c:pt>
                <c:pt idx="2241">
                  <c:v>27.876640000000009</c:v>
                </c:pt>
                <c:pt idx="2242">
                  <c:v>27.634029999999996</c:v>
                </c:pt>
                <c:pt idx="2243">
                  <c:v>26.882000000000005</c:v>
                </c:pt>
                <c:pt idx="2244">
                  <c:v>26.701900000000023</c:v>
                </c:pt>
                <c:pt idx="2245">
                  <c:v>26.306540000000041</c:v>
                </c:pt>
                <c:pt idx="2246">
                  <c:v>26.074640000000045</c:v>
                </c:pt>
                <c:pt idx="2247">
                  <c:v>25.648000000000025</c:v>
                </c:pt>
                <c:pt idx="2248">
                  <c:v>25.612180000000023</c:v>
                </c:pt>
                <c:pt idx="2249">
                  <c:v>25.734700000000032</c:v>
                </c:pt>
                <c:pt idx="2250">
                  <c:v>25.675740000000019</c:v>
                </c:pt>
                <c:pt idx="2251">
                  <c:v>25.667840000000012</c:v>
                </c:pt>
                <c:pt idx="2252">
                  <c:v>25.622029999999995</c:v>
                </c:pt>
                <c:pt idx="2253">
                  <c:v>25.704499999999996</c:v>
                </c:pt>
                <c:pt idx="2254">
                  <c:v>25.740499999999997</c:v>
                </c:pt>
                <c:pt idx="2255">
                  <c:v>26.104880000000037</c:v>
                </c:pt>
                <c:pt idx="2256">
                  <c:v>26.120800000000031</c:v>
                </c:pt>
                <c:pt idx="2257">
                  <c:v>26.306050000000027</c:v>
                </c:pt>
                <c:pt idx="2258">
                  <c:v>26.851920000000007</c:v>
                </c:pt>
                <c:pt idx="2259">
                  <c:v>27.528380000000027</c:v>
                </c:pt>
                <c:pt idx="2260">
                  <c:v>28.31292000000002</c:v>
                </c:pt>
                <c:pt idx="2261">
                  <c:v>28.558900000000051</c:v>
                </c:pt>
                <c:pt idx="2262">
                  <c:v>29.011130000000037</c:v>
                </c:pt>
                <c:pt idx="2263">
                  <c:v>29.15667000000002</c:v>
                </c:pt>
                <c:pt idx="2264">
                  <c:v>28.712760000000003</c:v>
                </c:pt>
                <c:pt idx="2265">
                  <c:v>27.759330000000034</c:v>
                </c:pt>
                <c:pt idx="2266">
                  <c:v>27.473720000000014</c:v>
                </c:pt>
                <c:pt idx="2267">
                  <c:v>27.034700000000043</c:v>
                </c:pt>
                <c:pt idx="2268">
                  <c:v>26.81880000000001</c:v>
                </c:pt>
                <c:pt idx="2269">
                  <c:v>26.454980000000035</c:v>
                </c:pt>
                <c:pt idx="2270">
                  <c:v>26.096920000000011</c:v>
                </c:pt>
                <c:pt idx="2271">
                  <c:v>26.398160000000018</c:v>
                </c:pt>
                <c:pt idx="2272">
                  <c:v>26.302940000000035</c:v>
                </c:pt>
                <c:pt idx="2273">
                  <c:v>26.394980000000032</c:v>
                </c:pt>
                <c:pt idx="2274">
                  <c:v>26.230830000000026</c:v>
                </c:pt>
                <c:pt idx="2275">
                  <c:v>26.619169999999997</c:v>
                </c:pt>
                <c:pt idx="2276">
                  <c:v>27.091640000000041</c:v>
                </c:pt>
                <c:pt idx="2277">
                  <c:v>27.366000000000042</c:v>
                </c:pt>
                <c:pt idx="2278">
                  <c:v>27.816980000000001</c:v>
                </c:pt>
                <c:pt idx="2279">
                  <c:v>28.108820000000037</c:v>
                </c:pt>
                <c:pt idx="2280">
                  <c:v>28.613520000000051</c:v>
                </c:pt>
                <c:pt idx="2281">
                  <c:v>28.732230000000015</c:v>
                </c:pt>
                <c:pt idx="2282">
                  <c:v>28.88366000000002</c:v>
                </c:pt>
                <c:pt idx="2283">
                  <c:v>28.911580000000015</c:v>
                </c:pt>
                <c:pt idx="2284">
                  <c:v>28.968560000000025</c:v>
                </c:pt>
                <c:pt idx="2285">
                  <c:v>29.293730000000039</c:v>
                </c:pt>
                <c:pt idx="2286">
                  <c:v>29.679130000000043</c:v>
                </c:pt>
                <c:pt idx="2287">
                  <c:v>29.77940000000001</c:v>
                </c:pt>
                <c:pt idx="2288">
                  <c:v>29.578730000000007</c:v>
                </c:pt>
                <c:pt idx="2289">
                  <c:v>29.460750000000019</c:v>
                </c:pt>
                <c:pt idx="2290">
                  <c:v>28.763800000000003</c:v>
                </c:pt>
                <c:pt idx="2291">
                  <c:v>28.641750000000002</c:v>
                </c:pt>
                <c:pt idx="2292">
                  <c:v>28.749870000000044</c:v>
                </c:pt>
                <c:pt idx="2293">
                  <c:v>28.710700000000031</c:v>
                </c:pt>
                <c:pt idx="2294">
                  <c:v>27.837030000000027</c:v>
                </c:pt>
                <c:pt idx="2295">
                  <c:v>27.750969999999995</c:v>
                </c:pt>
                <c:pt idx="2296">
                  <c:v>27.378750000000025</c:v>
                </c:pt>
                <c:pt idx="2297">
                  <c:v>27.490229999999997</c:v>
                </c:pt>
                <c:pt idx="2298">
                  <c:v>27.727470000000039</c:v>
                </c:pt>
                <c:pt idx="2299">
                  <c:v>28.139430000000004</c:v>
                </c:pt>
                <c:pt idx="2300">
                  <c:v>27.975920000000031</c:v>
                </c:pt>
                <c:pt idx="2301">
                  <c:v>28.17007000000001</c:v>
                </c:pt>
                <c:pt idx="2302">
                  <c:v>28.231650000000002</c:v>
                </c:pt>
                <c:pt idx="2303">
                  <c:v>28.517400000000009</c:v>
                </c:pt>
                <c:pt idx="2304">
                  <c:v>28.695920000000001</c:v>
                </c:pt>
                <c:pt idx="2305">
                  <c:v>28.784880000000044</c:v>
                </c:pt>
                <c:pt idx="2306">
                  <c:v>28.97616000000005</c:v>
                </c:pt>
                <c:pt idx="2307">
                  <c:v>29.170500000000004</c:v>
                </c:pt>
                <c:pt idx="2308">
                  <c:v>29.358670000000018</c:v>
                </c:pt>
                <c:pt idx="2309">
                  <c:v>29.494600000000048</c:v>
                </c:pt>
                <c:pt idx="2310">
                  <c:v>29.771659999999997</c:v>
                </c:pt>
                <c:pt idx="2311">
                  <c:v>29.656240000000025</c:v>
                </c:pt>
                <c:pt idx="2312">
                  <c:v>29.005600000000015</c:v>
                </c:pt>
                <c:pt idx="2313">
                  <c:v>28.321000000000026</c:v>
                </c:pt>
                <c:pt idx="2314">
                  <c:v>27.461450000000013</c:v>
                </c:pt>
                <c:pt idx="2315">
                  <c:v>26.761700000000019</c:v>
                </c:pt>
                <c:pt idx="2316">
                  <c:v>26.187430000000006</c:v>
                </c:pt>
                <c:pt idx="2317">
                  <c:v>25.8048</c:v>
                </c:pt>
                <c:pt idx="2318">
                  <c:v>25.695280000000025</c:v>
                </c:pt>
                <c:pt idx="2319">
                  <c:v>25.450860000000034</c:v>
                </c:pt>
                <c:pt idx="2320">
                  <c:v>25.61465000000004</c:v>
                </c:pt>
                <c:pt idx="2321">
                  <c:v>25.816700000000026</c:v>
                </c:pt>
                <c:pt idx="2322">
                  <c:v>25.831800000000044</c:v>
                </c:pt>
                <c:pt idx="2323">
                  <c:v>26.198800000000006</c:v>
                </c:pt>
                <c:pt idx="2324">
                  <c:v>26.546700000000044</c:v>
                </c:pt>
                <c:pt idx="2325">
                  <c:v>27.268000000000029</c:v>
                </c:pt>
                <c:pt idx="2326">
                  <c:v>27.590100000000007</c:v>
                </c:pt>
                <c:pt idx="2327">
                  <c:v>28.072900000000004</c:v>
                </c:pt>
                <c:pt idx="2328">
                  <c:v>28.40963000000005</c:v>
                </c:pt>
                <c:pt idx="2329">
                  <c:v>28.642020000000002</c:v>
                </c:pt>
                <c:pt idx="2330">
                  <c:v>28.834530000000029</c:v>
                </c:pt>
                <c:pt idx="2331">
                  <c:v>28.896940000000029</c:v>
                </c:pt>
                <c:pt idx="2332">
                  <c:v>28.960140000000024</c:v>
                </c:pt>
                <c:pt idx="2333">
                  <c:v>29.543270000000007</c:v>
                </c:pt>
                <c:pt idx="2334">
                  <c:v>29.746120000000019</c:v>
                </c:pt>
                <c:pt idx="2335">
                  <c:v>29.563320000000033</c:v>
                </c:pt>
                <c:pt idx="2336">
                  <c:v>28.692319999999995</c:v>
                </c:pt>
                <c:pt idx="2337">
                  <c:v>27.292100000000005</c:v>
                </c:pt>
                <c:pt idx="2338">
                  <c:v>26.686880000000031</c:v>
                </c:pt>
                <c:pt idx="2339">
                  <c:v>26.237050000000011</c:v>
                </c:pt>
                <c:pt idx="2340">
                  <c:v>26.065480000000036</c:v>
                </c:pt>
                <c:pt idx="2341">
                  <c:v>26.038020000000017</c:v>
                </c:pt>
                <c:pt idx="2342">
                  <c:v>26.05680000000001</c:v>
                </c:pt>
                <c:pt idx="2343">
                  <c:v>25.645780000000002</c:v>
                </c:pt>
                <c:pt idx="2344">
                  <c:v>25.323540000000037</c:v>
                </c:pt>
                <c:pt idx="2345">
                  <c:v>25.646900000000016</c:v>
                </c:pt>
                <c:pt idx="2346">
                  <c:v>25.663260000000037</c:v>
                </c:pt>
                <c:pt idx="2347">
                  <c:v>25.86447000000004</c:v>
                </c:pt>
                <c:pt idx="2348">
                  <c:v>26.003350000000012</c:v>
                </c:pt>
                <c:pt idx="2349">
                  <c:v>26.242550000000051</c:v>
                </c:pt>
                <c:pt idx="2350">
                  <c:v>27.000300000000038</c:v>
                </c:pt>
                <c:pt idx="2351">
                  <c:v>26.988430000000051</c:v>
                </c:pt>
                <c:pt idx="2352">
                  <c:v>27.38784000000004</c:v>
                </c:pt>
                <c:pt idx="2353">
                  <c:v>27.497280000000046</c:v>
                </c:pt>
                <c:pt idx="2354">
                  <c:v>27.627859999999998</c:v>
                </c:pt>
                <c:pt idx="2355">
                  <c:v>27.689840000000004</c:v>
                </c:pt>
                <c:pt idx="2356">
                  <c:v>28.029140000000041</c:v>
                </c:pt>
                <c:pt idx="2357">
                  <c:v>28.537100000000009</c:v>
                </c:pt>
                <c:pt idx="2358">
                  <c:v>28.832700000000045</c:v>
                </c:pt>
                <c:pt idx="2359">
                  <c:v>28.298670000000016</c:v>
                </c:pt>
                <c:pt idx="2360">
                  <c:v>27.186850000000049</c:v>
                </c:pt>
                <c:pt idx="2361">
                  <c:v>26.761770000000013</c:v>
                </c:pt>
                <c:pt idx="2362">
                  <c:v>26.494870000000049</c:v>
                </c:pt>
                <c:pt idx="2363">
                  <c:v>26.183680000000038</c:v>
                </c:pt>
                <c:pt idx="2364">
                  <c:v>26.084100000000035</c:v>
                </c:pt>
                <c:pt idx="2365">
                  <c:v>25.725500000000011</c:v>
                </c:pt>
                <c:pt idx="2366">
                  <c:v>25.58193</c:v>
                </c:pt>
                <c:pt idx="2367">
                  <c:v>25.342280000000017</c:v>
                </c:pt>
                <c:pt idx="2368">
                  <c:v>25.658200000000022</c:v>
                </c:pt>
                <c:pt idx="2369">
                  <c:v>25.735350000000039</c:v>
                </c:pt>
                <c:pt idx="2370">
                  <c:v>25.551570000000027</c:v>
                </c:pt>
                <c:pt idx="2371">
                  <c:v>25.589750000000038</c:v>
                </c:pt>
                <c:pt idx="2372">
                  <c:v>26.499570000000006</c:v>
                </c:pt>
                <c:pt idx="2373">
                  <c:v>27.012380000000007</c:v>
                </c:pt>
                <c:pt idx="2374">
                  <c:v>28.071860000000015</c:v>
                </c:pt>
                <c:pt idx="2375">
                  <c:v>27.709650000000011</c:v>
                </c:pt>
                <c:pt idx="2376">
                  <c:v>27.605460000000051</c:v>
                </c:pt>
                <c:pt idx="2377">
                  <c:v>27.146720000000016</c:v>
                </c:pt>
                <c:pt idx="2378">
                  <c:v>27.448900000000037</c:v>
                </c:pt>
                <c:pt idx="2379">
                  <c:v>27.414700000000039</c:v>
                </c:pt>
                <c:pt idx="2380">
                  <c:v>27.953700000000026</c:v>
                </c:pt>
                <c:pt idx="2381">
                  <c:v>28.998860000000036</c:v>
                </c:pt>
                <c:pt idx="2382">
                  <c:v>29.55068</c:v>
                </c:pt>
                <c:pt idx="2383">
                  <c:v>29.634100000000046</c:v>
                </c:pt>
                <c:pt idx="2384">
                  <c:v>29.316670000000045</c:v>
                </c:pt>
                <c:pt idx="2385">
                  <c:v>28.203000000000031</c:v>
                </c:pt>
                <c:pt idx="2386">
                  <c:v>27.775700000000029</c:v>
                </c:pt>
                <c:pt idx="2387">
                  <c:v>27.787040000000047</c:v>
                </c:pt>
                <c:pt idx="2388">
                  <c:v>27.407620000000009</c:v>
                </c:pt>
                <c:pt idx="2389">
                  <c:v>27.070340000000044</c:v>
                </c:pt>
                <c:pt idx="2390">
                  <c:v>26.847680000000025</c:v>
                </c:pt>
                <c:pt idx="2391">
                  <c:v>27.295680000000004</c:v>
                </c:pt>
                <c:pt idx="2392">
                  <c:v>27.293050000000051</c:v>
                </c:pt>
                <c:pt idx="2393">
                  <c:v>27.091300000000047</c:v>
                </c:pt>
                <c:pt idx="2394">
                  <c:v>26.855520000000013</c:v>
                </c:pt>
                <c:pt idx="2395">
                  <c:v>26.931849999999997</c:v>
                </c:pt>
                <c:pt idx="2396">
                  <c:v>27.199520000000007</c:v>
                </c:pt>
                <c:pt idx="2397">
                  <c:v>27.458670000000041</c:v>
                </c:pt>
                <c:pt idx="2398">
                  <c:v>27.811180000000036</c:v>
                </c:pt>
                <c:pt idx="2399">
                  <c:v>27.889949999999999</c:v>
                </c:pt>
                <c:pt idx="2400">
                  <c:v>28.192830000000015</c:v>
                </c:pt>
                <c:pt idx="2401">
                  <c:v>28.429860000000019</c:v>
                </c:pt>
                <c:pt idx="2402">
                  <c:v>28.912200000000041</c:v>
                </c:pt>
                <c:pt idx="2403">
                  <c:v>29.342030000000022</c:v>
                </c:pt>
                <c:pt idx="2404">
                  <c:v>29.624840000000006</c:v>
                </c:pt>
                <c:pt idx="2405">
                  <c:v>29.788700000000006</c:v>
                </c:pt>
                <c:pt idx="2406">
                  <c:v>30.024680000000046</c:v>
                </c:pt>
                <c:pt idx="2407">
                  <c:v>30.022030000000029</c:v>
                </c:pt>
                <c:pt idx="2408">
                  <c:v>30.103970000000004</c:v>
                </c:pt>
                <c:pt idx="2409">
                  <c:v>29.254200000000026</c:v>
                </c:pt>
                <c:pt idx="2410">
                  <c:v>29.534800000000018</c:v>
                </c:pt>
                <c:pt idx="2411">
                  <c:v>29.350729999999999</c:v>
                </c:pt>
                <c:pt idx="2412">
                  <c:v>28.57403000000005</c:v>
                </c:pt>
                <c:pt idx="2413">
                  <c:v>28.084249999999997</c:v>
                </c:pt>
                <c:pt idx="2414">
                  <c:v>27.493280000000027</c:v>
                </c:pt>
                <c:pt idx="2415">
                  <c:v>28.392330000000015</c:v>
                </c:pt>
                <c:pt idx="2416">
                  <c:v>28.737360000000024</c:v>
                </c:pt>
                <c:pt idx="2417">
                  <c:v>28.751950000000022</c:v>
                </c:pt>
                <c:pt idx="2418">
                  <c:v>28.116420000000005</c:v>
                </c:pt>
                <c:pt idx="2419">
                  <c:v>27.970940000000041</c:v>
                </c:pt>
                <c:pt idx="2420">
                  <c:v>28.475600000000043</c:v>
                </c:pt>
                <c:pt idx="2421">
                  <c:v>28.479120000000023</c:v>
                </c:pt>
                <c:pt idx="2422">
                  <c:v>28.641260000000045</c:v>
                </c:pt>
                <c:pt idx="2423">
                  <c:v>28.548270000000002</c:v>
                </c:pt>
                <c:pt idx="2424">
                  <c:v>29.387699999999995</c:v>
                </c:pt>
                <c:pt idx="2425">
                  <c:v>29.191100000000006</c:v>
                </c:pt>
                <c:pt idx="2426">
                  <c:v>29.838950000000011</c:v>
                </c:pt>
                <c:pt idx="2427">
                  <c:v>29.991720000000043</c:v>
                </c:pt>
                <c:pt idx="2428">
                  <c:v>30.15222</c:v>
                </c:pt>
                <c:pt idx="2429">
                  <c:v>30.849660000000029</c:v>
                </c:pt>
                <c:pt idx="2430">
                  <c:v>30.928600000000017</c:v>
                </c:pt>
                <c:pt idx="2431">
                  <c:v>31.041650000000004</c:v>
                </c:pt>
                <c:pt idx="2432">
                  <c:v>30.825600000000009</c:v>
                </c:pt>
                <c:pt idx="2433">
                  <c:v>30.882560000000012</c:v>
                </c:pt>
                <c:pt idx="2434">
                  <c:v>30.566740000000038</c:v>
                </c:pt>
                <c:pt idx="2435">
                  <c:v>30.313530000000014</c:v>
                </c:pt>
                <c:pt idx="2436">
                  <c:v>29.926350000000014</c:v>
                </c:pt>
                <c:pt idx="2437">
                  <c:v>29.777150000000006</c:v>
                </c:pt>
                <c:pt idx="2438">
                  <c:v>28.866360000000043</c:v>
                </c:pt>
                <c:pt idx="2439">
                  <c:v>29.14697000000001</c:v>
                </c:pt>
                <c:pt idx="2440">
                  <c:v>29.39285000000001</c:v>
                </c:pt>
                <c:pt idx="2441">
                  <c:v>29.220300000000009</c:v>
                </c:pt>
                <c:pt idx="2442">
                  <c:v>28.724100000000021</c:v>
                </c:pt>
                <c:pt idx="2443">
                  <c:v>28.50120000000004</c:v>
                </c:pt>
                <c:pt idx="2444">
                  <c:v>28.932820000000049</c:v>
                </c:pt>
                <c:pt idx="2445">
                  <c:v>29.225549999999998</c:v>
                </c:pt>
                <c:pt idx="2446">
                  <c:v>29.304960000000051</c:v>
                </c:pt>
                <c:pt idx="2447">
                  <c:v>29.282219999999995</c:v>
                </c:pt>
                <c:pt idx="2448">
                  <c:v>29.444540000000018</c:v>
                </c:pt>
                <c:pt idx="2449">
                  <c:v>29.596000000000004</c:v>
                </c:pt>
                <c:pt idx="2450">
                  <c:v>29.505760000000009</c:v>
                </c:pt>
                <c:pt idx="2451">
                  <c:v>29.671379999999999</c:v>
                </c:pt>
                <c:pt idx="2452">
                  <c:v>29.659940000000006</c:v>
                </c:pt>
                <c:pt idx="2453">
                  <c:v>29.991170000000011</c:v>
                </c:pt>
                <c:pt idx="2454">
                  <c:v>30.318320000000028</c:v>
                </c:pt>
                <c:pt idx="2455">
                  <c:v>30.182100000000048</c:v>
                </c:pt>
                <c:pt idx="2456">
                  <c:v>29.437550000000044</c:v>
                </c:pt>
                <c:pt idx="2457">
                  <c:v>28.253930000000025</c:v>
                </c:pt>
                <c:pt idx="2458">
                  <c:v>27.820760000000007</c:v>
                </c:pt>
                <c:pt idx="2459">
                  <c:v>27.487660000000005</c:v>
                </c:pt>
                <c:pt idx="2460">
                  <c:v>27.664700000000039</c:v>
                </c:pt>
                <c:pt idx="2461">
                  <c:v>27.769280000000037</c:v>
                </c:pt>
                <c:pt idx="2462">
                  <c:v>27.524870000000021</c:v>
                </c:pt>
                <c:pt idx="2463">
                  <c:v>27.753300000000024</c:v>
                </c:pt>
                <c:pt idx="2464">
                  <c:v>27.863400000000013</c:v>
                </c:pt>
                <c:pt idx="2465">
                  <c:v>27.904300000000035</c:v>
                </c:pt>
                <c:pt idx="2466">
                  <c:v>27.61868000000004</c:v>
                </c:pt>
                <c:pt idx="2467">
                  <c:v>28.293940000000021</c:v>
                </c:pt>
                <c:pt idx="2468">
                  <c:v>28.519900000000007</c:v>
                </c:pt>
                <c:pt idx="2469">
                  <c:v>28.601600000000019</c:v>
                </c:pt>
                <c:pt idx="2470">
                  <c:v>28.942560000000014</c:v>
                </c:pt>
                <c:pt idx="2471">
                  <c:v>29.100600000000043</c:v>
                </c:pt>
                <c:pt idx="2472">
                  <c:v>29.224630000000047</c:v>
                </c:pt>
                <c:pt idx="2473">
                  <c:v>29.271479999999997</c:v>
                </c:pt>
                <c:pt idx="2474">
                  <c:v>29.27773000000002</c:v>
                </c:pt>
                <c:pt idx="2475">
                  <c:v>29.273600000000044</c:v>
                </c:pt>
                <c:pt idx="2476">
                  <c:v>29.207240000000013</c:v>
                </c:pt>
                <c:pt idx="2477">
                  <c:v>29.131460000000004</c:v>
                </c:pt>
                <c:pt idx="2478">
                  <c:v>29.305800000000033</c:v>
                </c:pt>
                <c:pt idx="2479">
                  <c:v>29.278999999999996</c:v>
                </c:pt>
                <c:pt idx="2480">
                  <c:v>29.209650000000011</c:v>
                </c:pt>
                <c:pt idx="2481">
                  <c:v>28.609900000000039</c:v>
                </c:pt>
                <c:pt idx="2482">
                  <c:v>28.228800000000035</c:v>
                </c:pt>
                <c:pt idx="2483">
                  <c:v>27.886500000000012</c:v>
                </c:pt>
                <c:pt idx="2484">
                  <c:v>27.689970000000017</c:v>
                </c:pt>
                <c:pt idx="2485">
                  <c:v>27.244349999999997</c:v>
                </c:pt>
                <c:pt idx="2486">
                  <c:v>26.556900000000041</c:v>
                </c:pt>
                <c:pt idx="2487">
                  <c:v>25.784500000000037</c:v>
                </c:pt>
                <c:pt idx="2488">
                  <c:v>25.952840000000037</c:v>
                </c:pt>
                <c:pt idx="2489">
                  <c:v>26.045500000000004</c:v>
                </c:pt>
                <c:pt idx="2490">
                  <c:v>26.155570000000012</c:v>
                </c:pt>
                <c:pt idx="2491">
                  <c:v>26.283929999999998</c:v>
                </c:pt>
                <c:pt idx="2492">
                  <c:v>26.50732000000005</c:v>
                </c:pt>
                <c:pt idx="2493">
                  <c:v>26.635550000000023</c:v>
                </c:pt>
                <c:pt idx="2494">
                  <c:v>26.864160000000027</c:v>
                </c:pt>
                <c:pt idx="2495">
                  <c:v>26.953900000000033</c:v>
                </c:pt>
                <c:pt idx="2496">
                  <c:v>27.146170000000041</c:v>
                </c:pt>
                <c:pt idx="2497">
                  <c:v>27.533960000000036</c:v>
                </c:pt>
                <c:pt idx="2498">
                  <c:v>27.626250000000027</c:v>
                </c:pt>
                <c:pt idx="2499">
                  <c:v>27.911740000000009</c:v>
                </c:pt>
                <c:pt idx="2500">
                  <c:v>27.96690000000001</c:v>
                </c:pt>
                <c:pt idx="2501">
                  <c:v>28.116300000000024</c:v>
                </c:pt>
                <c:pt idx="2502">
                  <c:v>28.498770000000036</c:v>
                </c:pt>
                <c:pt idx="2503">
                  <c:v>28.42962</c:v>
                </c:pt>
                <c:pt idx="2504">
                  <c:v>27.931730000000016</c:v>
                </c:pt>
                <c:pt idx="2505">
                  <c:v>27.123649999999998</c:v>
                </c:pt>
                <c:pt idx="2506">
                  <c:v>26.529500000000041</c:v>
                </c:pt>
                <c:pt idx="2507">
                  <c:v>25.863370000000032</c:v>
                </c:pt>
                <c:pt idx="2508">
                  <c:v>25.622029999999995</c:v>
                </c:pt>
                <c:pt idx="2509">
                  <c:v>25.868950000000041</c:v>
                </c:pt>
                <c:pt idx="2510">
                  <c:v>25.925930000000051</c:v>
                </c:pt>
                <c:pt idx="2511">
                  <c:v>25.557100000000048</c:v>
                </c:pt>
                <c:pt idx="2512">
                  <c:v>25.640129999999999</c:v>
                </c:pt>
                <c:pt idx="2513">
                  <c:v>25.468530000000044</c:v>
                </c:pt>
                <c:pt idx="2514">
                  <c:v>25.278130000000033</c:v>
                </c:pt>
                <c:pt idx="2515">
                  <c:v>25.258630000000039</c:v>
                </c:pt>
                <c:pt idx="2516">
                  <c:v>25.173699999999997</c:v>
                </c:pt>
                <c:pt idx="2517">
                  <c:v>25.248040000000003</c:v>
                </c:pt>
                <c:pt idx="2518">
                  <c:v>25.22854000000001</c:v>
                </c:pt>
                <c:pt idx="2519">
                  <c:v>25.755800000000022</c:v>
                </c:pt>
                <c:pt idx="2520">
                  <c:v>25.791160000000048</c:v>
                </c:pt>
                <c:pt idx="2521">
                  <c:v>26.04946000000001</c:v>
                </c:pt>
                <c:pt idx="2522">
                  <c:v>26.236630000000048</c:v>
                </c:pt>
                <c:pt idx="2523">
                  <c:v>26.64187000000004</c:v>
                </c:pt>
                <c:pt idx="2524">
                  <c:v>26.95822000000004</c:v>
                </c:pt>
                <c:pt idx="2525">
                  <c:v>27.464560000000006</c:v>
                </c:pt>
                <c:pt idx="2526">
                  <c:v>27.629970000000014</c:v>
                </c:pt>
                <c:pt idx="2527">
                  <c:v>27.078270000000032</c:v>
                </c:pt>
                <c:pt idx="2528">
                  <c:v>26.187900000000013</c:v>
                </c:pt>
                <c:pt idx="2529">
                  <c:v>25.647520000000043</c:v>
                </c:pt>
                <c:pt idx="2530">
                  <c:v>25.422850000000039</c:v>
                </c:pt>
                <c:pt idx="2531">
                  <c:v>25.516470000000027</c:v>
                </c:pt>
                <c:pt idx="2532">
                  <c:v>25.90300000000002</c:v>
                </c:pt>
                <c:pt idx="2533">
                  <c:v>25.911130000000014</c:v>
                </c:pt>
                <c:pt idx="2534">
                  <c:v>25.831800000000044</c:v>
                </c:pt>
                <c:pt idx="2535">
                  <c:v>25.220360000000028</c:v>
                </c:pt>
                <c:pt idx="2536">
                  <c:v>25.407000000000039</c:v>
                </c:pt>
                <c:pt idx="2537">
                  <c:v>25.240200000000016</c:v>
                </c:pt>
                <c:pt idx="2538">
                  <c:v>25.168300000000045</c:v>
                </c:pt>
                <c:pt idx="2539">
                  <c:v>25.19186000000002</c:v>
                </c:pt>
                <c:pt idx="2540">
                  <c:v>25.149300000000039</c:v>
                </c:pt>
                <c:pt idx="2541">
                  <c:v>24.997980000000041</c:v>
                </c:pt>
                <c:pt idx="2542">
                  <c:v>25.023220000000038</c:v>
                </c:pt>
                <c:pt idx="2543">
                  <c:v>25.197900000000004</c:v>
                </c:pt>
                <c:pt idx="2544">
                  <c:v>25.163300000000049</c:v>
                </c:pt>
                <c:pt idx="2545">
                  <c:v>25.355220000000031</c:v>
                </c:pt>
                <c:pt idx="2546">
                  <c:v>25.33972</c:v>
                </c:pt>
                <c:pt idx="2547">
                  <c:v>25.466880000000003</c:v>
                </c:pt>
                <c:pt idx="2548">
                  <c:v>25.721280000000036</c:v>
                </c:pt>
                <c:pt idx="2549">
                  <c:v>26.150300000000016</c:v>
                </c:pt>
                <c:pt idx="2550">
                  <c:v>26.243370000000027</c:v>
                </c:pt>
                <c:pt idx="2551">
                  <c:v>26.014949999999999</c:v>
                </c:pt>
                <c:pt idx="2552">
                  <c:v>25.699600000000032</c:v>
                </c:pt>
                <c:pt idx="2553">
                  <c:v>25.458150000000046</c:v>
                </c:pt>
                <c:pt idx="2554">
                  <c:v>25.543020000000013</c:v>
                </c:pt>
                <c:pt idx="2555">
                  <c:v>25.674680000000023</c:v>
                </c:pt>
                <c:pt idx="2556">
                  <c:v>25.606400000000008</c:v>
                </c:pt>
                <c:pt idx="2557">
                  <c:v>25.315100000000029</c:v>
                </c:pt>
                <c:pt idx="2558">
                  <c:v>25.254000000000019</c:v>
                </c:pt>
                <c:pt idx="2559">
                  <c:v>25.125</c:v>
                </c:pt>
                <c:pt idx="2560">
                  <c:v>25.403279999999995</c:v>
                </c:pt>
                <c:pt idx="2561">
                  <c:v>25.349000000000046</c:v>
                </c:pt>
                <c:pt idx="2562">
                  <c:v>25.383200000000045</c:v>
                </c:pt>
                <c:pt idx="2563">
                  <c:v>25.205470000000048</c:v>
                </c:pt>
                <c:pt idx="2564">
                  <c:v>25.311730000000011</c:v>
                </c:pt>
                <c:pt idx="2565">
                  <c:v>25.335599999999999</c:v>
                </c:pt>
                <c:pt idx="2566">
                  <c:v>25.50875000000002</c:v>
                </c:pt>
                <c:pt idx="2567">
                  <c:v>25.708060000000046</c:v>
                </c:pt>
                <c:pt idx="2568">
                  <c:v>25.970940000000041</c:v>
                </c:pt>
                <c:pt idx="2569">
                  <c:v>26.189000000000021</c:v>
                </c:pt>
                <c:pt idx="2570">
                  <c:v>26.385460000000023</c:v>
                </c:pt>
                <c:pt idx="2571">
                  <c:v>26.730580000000032</c:v>
                </c:pt>
                <c:pt idx="2572">
                  <c:v>27.174550000000011</c:v>
                </c:pt>
                <c:pt idx="2573">
                  <c:v>27.492240000000038</c:v>
                </c:pt>
                <c:pt idx="2574">
                  <c:v>27.936400000000049</c:v>
                </c:pt>
                <c:pt idx="2575">
                  <c:v>28.239300000000014</c:v>
                </c:pt>
                <c:pt idx="2576">
                  <c:v>28.248379999999997</c:v>
                </c:pt>
                <c:pt idx="2577">
                  <c:v>28.092250000000035</c:v>
                </c:pt>
                <c:pt idx="2578">
                  <c:v>27.849730000000022</c:v>
                </c:pt>
                <c:pt idx="2579">
                  <c:v>27.781060000000025</c:v>
                </c:pt>
                <c:pt idx="2580">
                  <c:v>27.929280000000006</c:v>
                </c:pt>
                <c:pt idx="2581">
                  <c:v>27.881040000000041</c:v>
                </c:pt>
                <c:pt idx="2582">
                  <c:v>27.395800000000008</c:v>
                </c:pt>
                <c:pt idx="2583">
                  <c:v>27.303800000000024</c:v>
                </c:pt>
                <c:pt idx="2584">
                  <c:v>27.364700000000028</c:v>
                </c:pt>
                <c:pt idx="2585">
                  <c:v>27.469300000000032</c:v>
                </c:pt>
                <c:pt idx="2586">
                  <c:v>27.48818</c:v>
                </c:pt>
                <c:pt idx="2587">
                  <c:v>27.732140000000015</c:v>
                </c:pt>
                <c:pt idx="2588">
                  <c:v>27.727720000000033</c:v>
                </c:pt>
                <c:pt idx="2589">
                  <c:v>27.58892000000003</c:v>
                </c:pt>
                <c:pt idx="2590">
                  <c:v>27.742580000000032</c:v>
                </c:pt>
                <c:pt idx="2591">
                  <c:v>27.789180000000044</c:v>
                </c:pt>
                <c:pt idx="2592">
                  <c:v>27.87124</c:v>
                </c:pt>
                <c:pt idx="2593">
                  <c:v>28.012300000000039</c:v>
                </c:pt>
                <c:pt idx="2594">
                  <c:v>28.006860000000017</c:v>
                </c:pt>
                <c:pt idx="2595">
                  <c:v>28.07797000000005</c:v>
                </c:pt>
                <c:pt idx="2596">
                  <c:v>28.199300000000051</c:v>
                </c:pt>
                <c:pt idx="2597">
                  <c:v>28.787380000000041</c:v>
                </c:pt>
                <c:pt idx="2598">
                  <c:v>28.902500000000032</c:v>
                </c:pt>
                <c:pt idx="2599">
                  <c:v>28.616300000000024</c:v>
                </c:pt>
                <c:pt idx="2600">
                  <c:v>27.965170000000001</c:v>
                </c:pt>
                <c:pt idx="2601">
                  <c:v>27.964530000000025</c:v>
                </c:pt>
                <c:pt idx="2602">
                  <c:v>27.413540000000012</c:v>
                </c:pt>
                <c:pt idx="2603">
                  <c:v>26.909600000000012</c:v>
                </c:pt>
                <c:pt idx="2604">
                  <c:v>26.767700000000048</c:v>
                </c:pt>
                <c:pt idx="2605">
                  <c:v>26.534140000000036</c:v>
                </c:pt>
                <c:pt idx="2606">
                  <c:v>26.14730000000003</c:v>
                </c:pt>
                <c:pt idx="2607">
                  <c:v>26.003870000000006</c:v>
                </c:pt>
                <c:pt idx="2608">
                  <c:v>26.50347000000005</c:v>
                </c:pt>
                <c:pt idx="2609">
                  <c:v>26.349630000000047</c:v>
                </c:pt>
                <c:pt idx="2610">
                  <c:v>26.510770000000036</c:v>
                </c:pt>
                <c:pt idx="2611">
                  <c:v>26.645530000000008</c:v>
                </c:pt>
                <c:pt idx="2612">
                  <c:v>26.737850000000037</c:v>
                </c:pt>
                <c:pt idx="2613">
                  <c:v>26.841150000000027</c:v>
                </c:pt>
                <c:pt idx="2614">
                  <c:v>26.953940000000046</c:v>
                </c:pt>
                <c:pt idx="2615">
                  <c:v>27.06310000000002</c:v>
                </c:pt>
                <c:pt idx="2616">
                  <c:v>27.172080000000051</c:v>
                </c:pt>
                <c:pt idx="2617">
                  <c:v>27.329920000000016</c:v>
                </c:pt>
                <c:pt idx="2618">
                  <c:v>27.399260000000027</c:v>
                </c:pt>
                <c:pt idx="2619">
                  <c:v>27.404140000000041</c:v>
                </c:pt>
                <c:pt idx="2620">
                  <c:v>27.410900000000026</c:v>
                </c:pt>
                <c:pt idx="2621">
                  <c:v>27.789240000000007</c:v>
                </c:pt>
                <c:pt idx="2622">
                  <c:v>27.966640000000041</c:v>
                </c:pt>
                <c:pt idx="2623">
                  <c:v>27.887320000000045</c:v>
                </c:pt>
                <c:pt idx="2624">
                  <c:v>27.750570000000039</c:v>
                </c:pt>
                <c:pt idx="2625">
                  <c:v>27.662700000000029</c:v>
                </c:pt>
                <c:pt idx="2626">
                  <c:v>27.403400000000033</c:v>
                </c:pt>
                <c:pt idx="2627">
                  <c:v>26.647940000000006</c:v>
                </c:pt>
                <c:pt idx="2628">
                  <c:v>26.224270000000047</c:v>
                </c:pt>
                <c:pt idx="2629">
                  <c:v>26.034970000000044</c:v>
                </c:pt>
                <c:pt idx="2630">
                  <c:v>25.679770000000019</c:v>
                </c:pt>
                <c:pt idx="2631">
                  <c:v>25.469719999999995</c:v>
                </c:pt>
                <c:pt idx="2632">
                  <c:v>25.47240000000005</c:v>
                </c:pt>
                <c:pt idx="2633">
                  <c:v>25.313469999999995</c:v>
                </c:pt>
                <c:pt idx="2634">
                  <c:v>25.529700000000048</c:v>
                </c:pt>
                <c:pt idx="2635">
                  <c:v>25.762400000000014</c:v>
                </c:pt>
                <c:pt idx="2636">
                  <c:v>25.960500000000025</c:v>
                </c:pt>
                <c:pt idx="2637">
                  <c:v>26.336400000000026</c:v>
                </c:pt>
                <c:pt idx="2638">
                  <c:v>26.679220000000043</c:v>
                </c:pt>
                <c:pt idx="2639">
                  <c:v>26.885030000000029</c:v>
                </c:pt>
                <c:pt idx="2640">
                  <c:v>27.464800000000025</c:v>
                </c:pt>
                <c:pt idx="2641">
                  <c:v>27.803899999999999</c:v>
                </c:pt>
                <c:pt idx="2642">
                  <c:v>28.046080000000018</c:v>
                </c:pt>
                <c:pt idx="2643">
                  <c:v>28.291600000000017</c:v>
                </c:pt>
                <c:pt idx="2644">
                  <c:v>28.503780000000006</c:v>
                </c:pt>
                <c:pt idx="2645">
                  <c:v>28.884520000000009</c:v>
                </c:pt>
                <c:pt idx="2646">
                  <c:v>29.098100000000045</c:v>
                </c:pt>
                <c:pt idx="2647">
                  <c:v>28.655820000000006</c:v>
                </c:pt>
                <c:pt idx="2648">
                  <c:v>27.345700000000022</c:v>
                </c:pt>
                <c:pt idx="2649">
                  <c:v>26.395620000000008</c:v>
                </c:pt>
                <c:pt idx="2650">
                  <c:v>25.89706000000001</c:v>
                </c:pt>
                <c:pt idx="2651">
                  <c:v>25.820830000000001</c:v>
                </c:pt>
                <c:pt idx="2652">
                  <c:v>26.012540000000001</c:v>
                </c:pt>
                <c:pt idx="2653">
                  <c:v>26.56686000000002</c:v>
                </c:pt>
                <c:pt idx="2654">
                  <c:v>27.546199999999999</c:v>
                </c:pt>
                <c:pt idx="2655">
                  <c:v>26.840779999999995</c:v>
                </c:pt>
                <c:pt idx="2656">
                  <c:v>26.833030000000008</c:v>
                </c:pt>
                <c:pt idx="2657">
                  <c:v>26.684720000000027</c:v>
                </c:pt>
                <c:pt idx="2658">
                  <c:v>26.021659999999997</c:v>
                </c:pt>
                <c:pt idx="2659">
                  <c:v>25.354600000000005</c:v>
                </c:pt>
                <c:pt idx="2660">
                  <c:v>25.100600000000043</c:v>
                </c:pt>
                <c:pt idx="2661">
                  <c:v>25.047970000000021</c:v>
                </c:pt>
                <c:pt idx="2662">
                  <c:v>25.094719999999995</c:v>
                </c:pt>
                <c:pt idx="2663">
                  <c:v>25.069900000000018</c:v>
                </c:pt>
                <c:pt idx="2664">
                  <c:v>25.681100000000015</c:v>
                </c:pt>
                <c:pt idx="2665">
                  <c:v>26.153530000000046</c:v>
                </c:pt>
                <c:pt idx="2666">
                  <c:v>26.682180000000017</c:v>
                </c:pt>
                <c:pt idx="2667">
                  <c:v>27.183920000000001</c:v>
                </c:pt>
                <c:pt idx="2668">
                  <c:v>27.344449999999995</c:v>
                </c:pt>
                <c:pt idx="2669">
                  <c:v>27.482700000000023</c:v>
                </c:pt>
                <c:pt idx="2670">
                  <c:v>27.57797000000005</c:v>
                </c:pt>
                <c:pt idx="2671">
                  <c:v>27.056540000000041</c:v>
                </c:pt>
                <c:pt idx="2672">
                  <c:v>25.944800000000043</c:v>
                </c:pt>
                <c:pt idx="2673">
                  <c:v>25.247950000000003</c:v>
                </c:pt>
                <c:pt idx="2674">
                  <c:v>25.216640000000041</c:v>
                </c:pt>
                <c:pt idx="2675">
                  <c:v>25.984400000000051</c:v>
                </c:pt>
                <c:pt idx="2676">
                  <c:v>26.37847000000005</c:v>
                </c:pt>
                <c:pt idx="2677">
                  <c:v>27.02722</c:v>
                </c:pt>
                <c:pt idx="2678">
                  <c:v>27.664300000000026</c:v>
                </c:pt>
                <c:pt idx="2679">
                  <c:v>26.899800000000027</c:v>
                </c:pt>
                <c:pt idx="2680">
                  <c:v>26.354100000000017</c:v>
                </c:pt>
                <c:pt idx="2681">
                  <c:v>26.047080000000051</c:v>
                </c:pt>
                <c:pt idx="2682">
                  <c:v>25.958280000000002</c:v>
                </c:pt>
                <c:pt idx="2683">
                  <c:v>25.369000000000028</c:v>
                </c:pt>
                <c:pt idx="2684">
                  <c:v>25.233760000000018</c:v>
                </c:pt>
                <c:pt idx="2685">
                  <c:v>25.111440000000016</c:v>
                </c:pt>
                <c:pt idx="2686">
                  <c:v>25.204900000000009</c:v>
                </c:pt>
                <c:pt idx="2687">
                  <c:v>25.024380000000008</c:v>
                </c:pt>
                <c:pt idx="2688">
                  <c:v>24.907399999999996</c:v>
                </c:pt>
                <c:pt idx="2689">
                  <c:v>24.947320000000047</c:v>
                </c:pt>
                <c:pt idx="2690">
                  <c:v>25.319850000000031</c:v>
                </c:pt>
                <c:pt idx="2691">
                  <c:v>25.538720000000012</c:v>
                </c:pt>
                <c:pt idx="2692">
                  <c:v>26.018100000000004</c:v>
                </c:pt>
                <c:pt idx="2693">
                  <c:v>26.346580000000017</c:v>
                </c:pt>
                <c:pt idx="2694">
                  <c:v>26.460700000000031</c:v>
                </c:pt>
                <c:pt idx="2695">
                  <c:v>26.017880000000048</c:v>
                </c:pt>
                <c:pt idx="2696">
                  <c:v>25.166830000000004</c:v>
                </c:pt>
                <c:pt idx="2697">
                  <c:v>24.891470000000027</c:v>
                </c:pt>
                <c:pt idx="2698">
                  <c:v>24.880060000000014</c:v>
                </c:pt>
                <c:pt idx="2699">
                  <c:v>25.469420000000014</c:v>
                </c:pt>
                <c:pt idx="2700">
                  <c:v>27.061400000000049</c:v>
                </c:pt>
                <c:pt idx="2701">
                  <c:v>29.020350000000008</c:v>
                </c:pt>
                <c:pt idx="2702">
                  <c:v>29.645780000000002</c:v>
                </c:pt>
                <c:pt idx="2703">
                  <c:v>28.285180000000025</c:v>
                </c:pt>
                <c:pt idx="2704">
                  <c:v>26.722280000000012</c:v>
                </c:pt>
                <c:pt idx="2705">
                  <c:v>25.808600000000013</c:v>
                </c:pt>
                <c:pt idx="2706">
                  <c:v>25.656460000000038</c:v>
                </c:pt>
                <c:pt idx="2707">
                  <c:v>25.193100000000015</c:v>
                </c:pt>
                <c:pt idx="2708">
                  <c:v>25.236170000000016</c:v>
                </c:pt>
                <c:pt idx="2709">
                  <c:v>25.407070000000033</c:v>
                </c:pt>
                <c:pt idx="2710">
                  <c:v>25.158260000000041</c:v>
                </c:pt>
                <c:pt idx="2711">
                  <c:v>25.069569999999999</c:v>
                </c:pt>
                <c:pt idx="2712">
                  <c:v>24.935080000000028</c:v>
                </c:pt>
                <c:pt idx="2713">
                  <c:v>24.744200000000035</c:v>
                </c:pt>
                <c:pt idx="2714">
                  <c:v>24.732320000000016</c:v>
                </c:pt>
                <c:pt idx="2715">
                  <c:v>24.854100000000017</c:v>
                </c:pt>
                <c:pt idx="2716">
                  <c:v>25.106470000000002</c:v>
                </c:pt>
                <c:pt idx="2717">
                  <c:v>25.632470000000012</c:v>
                </c:pt>
                <c:pt idx="2718">
                  <c:v>25.827940000000012</c:v>
                </c:pt>
                <c:pt idx="2719">
                  <c:v>25.473100000000045</c:v>
                </c:pt>
                <c:pt idx="2720">
                  <c:v>25.234830000000045</c:v>
                </c:pt>
                <c:pt idx="2721">
                  <c:v>24.62847000000005</c:v>
                </c:pt>
                <c:pt idx="2722">
                  <c:v>24.56555000000003</c:v>
                </c:pt>
                <c:pt idx="2723">
                  <c:v>24.975549999999998</c:v>
                </c:pt>
                <c:pt idx="2724">
                  <c:v>26.211330000000032</c:v>
                </c:pt>
                <c:pt idx="2725">
                  <c:v>27.927880000000016</c:v>
                </c:pt>
                <c:pt idx="2726">
                  <c:v>28.383970000000033</c:v>
                </c:pt>
                <c:pt idx="2727">
                  <c:v>26.692400000000021</c:v>
                </c:pt>
                <c:pt idx="2728">
                  <c:v>25.708370000000002</c:v>
                </c:pt>
                <c:pt idx="2729">
                  <c:v>25.233699999999999</c:v>
                </c:pt>
                <c:pt idx="2730">
                  <c:v>25.089200000000005</c:v>
                </c:pt>
                <c:pt idx="2731">
                  <c:v>24.839530000000025</c:v>
                </c:pt>
                <c:pt idx="2732">
                  <c:v>24.831100000000049</c:v>
                </c:pt>
                <c:pt idx="2733">
                  <c:v>25.091150000000027</c:v>
                </c:pt>
                <c:pt idx="2734">
                  <c:v>25.07256000000001</c:v>
                </c:pt>
                <c:pt idx="2735">
                  <c:v>24.915459999999996</c:v>
                </c:pt>
                <c:pt idx="2736">
                  <c:v>24.681399999999996</c:v>
                </c:pt>
                <c:pt idx="2737">
                  <c:v>24.439600000000041</c:v>
                </c:pt>
                <c:pt idx="2738">
                  <c:v>24.467430000000036</c:v>
                </c:pt>
                <c:pt idx="2739">
                  <c:v>24.788200000000018</c:v>
                </c:pt>
                <c:pt idx="2740">
                  <c:v>24.788020000000017</c:v>
                </c:pt>
                <c:pt idx="2741">
                  <c:v>25.155079999999998</c:v>
                </c:pt>
                <c:pt idx="2742">
                  <c:v>25.402600000000007</c:v>
                </c:pt>
                <c:pt idx="2743">
                  <c:v>25.305720000000008</c:v>
                </c:pt>
                <c:pt idx="2744">
                  <c:v>24.988820000000032</c:v>
                </c:pt>
                <c:pt idx="2745">
                  <c:v>24.488300000000038</c:v>
                </c:pt>
                <c:pt idx="2746">
                  <c:v>24.334440000000029</c:v>
                </c:pt>
                <c:pt idx="2747">
                  <c:v>24.598600000000033</c:v>
                </c:pt>
                <c:pt idx="2748">
                  <c:v>25.468299999999999</c:v>
                </c:pt>
                <c:pt idx="2749">
                  <c:v>26.64837</c:v>
                </c:pt>
                <c:pt idx="2750">
                  <c:v>27.238240000000019</c:v>
                </c:pt>
                <c:pt idx="2751">
                  <c:v>25.81973000000005</c:v>
                </c:pt>
                <c:pt idx="2752">
                  <c:v>25.263540000000035</c:v>
                </c:pt>
                <c:pt idx="2753">
                  <c:v>24.894159999999999</c:v>
                </c:pt>
                <c:pt idx="2754">
                  <c:v>24.764550000000042</c:v>
                </c:pt>
                <c:pt idx="2755">
                  <c:v>24.438440000000014</c:v>
                </c:pt>
                <c:pt idx="2756">
                  <c:v>24.384100000000046</c:v>
                </c:pt>
                <c:pt idx="2757">
                  <c:v>24.580039999999997</c:v>
                </c:pt>
                <c:pt idx="2758">
                  <c:v>24.869400000000041</c:v>
                </c:pt>
                <c:pt idx="2759">
                  <c:v>25.085750000000019</c:v>
                </c:pt>
                <c:pt idx="2760">
                  <c:v>24.759000000000015</c:v>
                </c:pt>
                <c:pt idx="2761">
                  <c:v>24.581630000000018</c:v>
                </c:pt>
                <c:pt idx="2762">
                  <c:v>24.197870000000023</c:v>
                </c:pt>
                <c:pt idx="2763">
                  <c:v>24.158600000000035</c:v>
                </c:pt>
                <c:pt idx="2764">
                  <c:v>24.249540000000025</c:v>
                </c:pt>
                <c:pt idx="2765">
                  <c:v>24.326999999999998</c:v>
                </c:pt>
                <c:pt idx="2766">
                  <c:v>24.34417000000002</c:v>
                </c:pt>
                <c:pt idx="2767">
                  <c:v>24.361019999999996</c:v>
                </c:pt>
                <c:pt idx="2768">
                  <c:v>24.430020000000013</c:v>
                </c:pt>
                <c:pt idx="2769">
                  <c:v>24.637570000000039</c:v>
                </c:pt>
                <c:pt idx="2770">
                  <c:v>24.216760000000022</c:v>
                </c:pt>
                <c:pt idx="2771">
                  <c:v>24.236300000000028</c:v>
                </c:pt>
                <c:pt idx="2772">
                  <c:v>24.482720000000029</c:v>
                </c:pt>
                <c:pt idx="2773">
                  <c:v>24.431880000000035</c:v>
                </c:pt>
                <c:pt idx="2774">
                  <c:v>24.286830000000009</c:v>
                </c:pt>
                <c:pt idx="2775">
                  <c:v>24.367700000000013</c:v>
                </c:pt>
                <c:pt idx="2776">
                  <c:v>24.103940000000023</c:v>
                </c:pt>
                <c:pt idx="2777">
                  <c:v>24.376520000000028</c:v>
                </c:pt>
                <c:pt idx="2778">
                  <c:v>24.686149999999998</c:v>
                </c:pt>
                <c:pt idx="2779">
                  <c:v>24.659420000000011</c:v>
                </c:pt>
                <c:pt idx="2780">
                  <c:v>24.699550000000045</c:v>
                </c:pt>
                <c:pt idx="2781">
                  <c:v>24.926600000000008</c:v>
                </c:pt>
                <c:pt idx="2782">
                  <c:v>25.183700000000044</c:v>
                </c:pt>
                <c:pt idx="2783">
                  <c:v>25.233300000000042</c:v>
                </c:pt>
                <c:pt idx="2784">
                  <c:v>25.265830000000051</c:v>
                </c:pt>
                <c:pt idx="2785">
                  <c:v>25.286370000000034</c:v>
                </c:pt>
                <c:pt idx="2786">
                  <c:v>25.406060000000025</c:v>
                </c:pt>
                <c:pt idx="2787">
                  <c:v>25.605000000000018</c:v>
                </c:pt>
                <c:pt idx="2788">
                  <c:v>25.608500000000049</c:v>
                </c:pt>
                <c:pt idx="2789">
                  <c:v>25.594840000000033</c:v>
                </c:pt>
                <c:pt idx="2790">
                  <c:v>25.746500000000026</c:v>
                </c:pt>
                <c:pt idx="2791">
                  <c:v>25.478850000000023</c:v>
                </c:pt>
                <c:pt idx="2792">
                  <c:v>25.128080000000011</c:v>
                </c:pt>
                <c:pt idx="2793">
                  <c:v>24.365700000000004</c:v>
                </c:pt>
                <c:pt idx="2794">
                  <c:v>24.465779999999995</c:v>
                </c:pt>
                <c:pt idx="2795">
                  <c:v>24.804650000000038</c:v>
                </c:pt>
                <c:pt idx="2796">
                  <c:v>25.013900000000035</c:v>
                </c:pt>
                <c:pt idx="2797">
                  <c:v>25.013670000000047</c:v>
                </c:pt>
                <c:pt idx="2798">
                  <c:v>25.253870000000006</c:v>
                </c:pt>
                <c:pt idx="2799">
                  <c:v>24.855920000000026</c:v>
                </c:pt>
                <c:pt idx="2800">
                  <c:v>24.642420000000016</c:v>
                </c:pt>
                <c:pt idx="2801">
                  <c:v>24.506979999999999</c:v>
                </c:pt>
                <c:pt idx="2802">
                  <c:v>24.508050000000026</c:v>
                </c:pt>
                <c:pt idx="2803">
                  <c:v>24.403560000000027</c:v>
                </c:pt>
                <c:pt idx="2804">
                  <c:v>24.428200000000004</c:v>
                </c:pt>
                <c:pt idx="2805">
                  <c:v>24.43694000000005</c:v>
                </c:pt>
                <c:pt idx="2806">
                  <c:v>24.312340000000006</c:v>
                </c:pt>
                <c:pt idx="2807">
                  <c:v>24.293660000000045</c:v>
                </c:pt>
                <c:pt idx="2808">
                  <c:v>24.109700000000032</c:v>
                </c:pt>
                <c:pt idx="2809">
                  <c:v>24.317380000000014</c:v>
                </c:pt>
                <c:pt idx="2810">
                  <c:v>24.481840000000034</c:v>
                </c:pt>
                <c:pt idx="2811">
                  <c:v>24.516999999999996</c:v>
                </c:pt>
                <c:pt idx="2812">
                  <c:v>24.564900000000023</c:v>
                </c:pt>
                <c:pt idx="2813">
                  <c:v>24.814720000000023</c:v>
                </c:pt>
                <c:pt idx="2814">
                  <c:v>24.900599999999997</c:v>
                </c:pt>
                <c:pt idx="2815">
                  <c:v>24.818020000000047</c:v>
                </c:pt>
                <c:pt idx="2816">
                  <c:v>24.416650000000004</c:v>
                </c:pt>
                <c:pt idx="2817">
                  <c:v>24.428280000000029</c:v>
                </c:pt>
                <c:pt idx="2818">
                  <c:v>25.102930000000015</c:v>
                </c:pt>
                <c:pt idx="2819">
                  <c:v>26.146020000000021</c:v>
                </c:pt>
                <c:pt idx="2820">
                  <c:v>27.394280000000037</c:v>
                </c:pt>
                <c:pt idx="2821">
                  <c:v>28.216330000000028</c:v>
                </c:pt>
                <c:pt idx="2822">
                  <c:v>28.549620000000004</c:v>
                </c:pt>
                <c:pt idx="2823">
                  <c:v>28.566640000000007</c:v>
                </c:pt>
                <c:pt idx="2824">
                  <c:v>28.546660000000031</c:v>
                </c:pt>
                <c:pt idx="2825">
                  <c:v>27.967399999999998</c:v>
                </c:pt>
                <c:pt idx="2826">
                  <c:v>27.374230000000011</c:v>
                </c:pt>
                <c:pt idx="2827">
                  <c:v>26.112729999999999</c:v>
                </c:pt>
                <c:pt idx="2828">
                  <c:v>25.345030000000008</c:v>
                </c:pt>
                <c:pt idx="2829">
                  <c:v>24.985770000000002</c:v>
                </c:pt>
                <c:pt idx="2830">
                  <c:v>24.803740000000005</c:v>
                </c:pt>
                <c:pt idx="2831">
                  <c:v>24.833030000000008</c:v>
                </c:pt>
                <c:pt idx="2832">
                  <c:v>24.895500000000027</c:v>
                </c:pt>
                <c:pt idx="2833">
                  <c:v>24.984950000000026</c:v>
                </c:pt>
                <c:pt idx="2834">
                  <c:v>25.017179999999996</c:v>
                </c:pt>
                <c:pt idx="2835">
                  <c:v>24.713099999999997</c:v>
                </c:pt>
                <c:pt idx="2836">
                  <c:v>24.167500000000018</c:v>
                </c:pt>
                <c:pt idx="2837">
                  <c:v>24.015219999999999</c:v>
                </c:pt>
                <c:pt idx="2838">
                  <c:v>24.542470000000037</c:v>
                </c:pt>
                <c:pt idx="2839">
                  <c:v>24.936270000000036</c:v>
                </c:pt>
                <c:pt idx="2840">
                  <c:v>24.503000000000043</c:v>
                </c:pt>
                <c:pt idx="2841">
                  <c:v>25.039100000000019</c:v>
                </c:pt>
                <c:pt idx="2842">
                  <c:v>26.50347000000005</c:v>
                </c:pt>
                <c:pt idx="2843">
                  <c:v>27.67446000000001</c:v>
                </c:pt>
                <c:pt idx="2844">
                  <c:v>27.95428000000004</c:v>
                </c:pt>
                <c:pt idx="2845">
                  <c:v>28.071860000000015</c:v>
                </c:pt>
                <c:pt idx="2846">
                  <c:v>28.146500000000003</c:v>
                </c:pt>
                <c:pt idx="2847">
                  <c:v>28.204600000000028</c:v>
                </c:pt>
                <c:pt idx="2848">
                  <c:v>28.252200000000016</c:v>
                </c:pt>
                <c:pt idx="2849">
                  <c:v>28.292960000000051</c:v>
                </c:pt>
                <c:pt idx="2850">
                  <c:v>28.327449999999999</c:v>
                </c:pt>
                <c:pt idx="2851">
                  <c:v>28.358670000000018</c:v>
                </c:pt>
                <c:pt idx="2852">
                  <c:v>28.388270000000034</c:v>
                </c:pt>
                <c:pt idx="2853">
                  <c:v>26.78152</c:v>
                </c:pt>
                <c:pt idx="2854">
                  <c:v>25.523340000000019</c:v>
                </c:pt>
                <c:pt idx="2855">
                  <c:v>25.01520000000005</c:v>
                </c:pt>
                <c:pt idx="2856">
                  <c:v>24.908800000000042</c:v>
                </c:pt>
                <c:pt idx="2857">
                  <c:v>24.933770000000038</c:v>
                </c:pt>
                <c:pt idx="2858">
                  <c:v>25.087760000000003</c:v>
                </c:pt>
                <c:pt idx="2859">
                  <c:v>25.328000000000031</c:v>
                </c:pt>
                <c:pt idx="2860">
                  <c:v>25.162530000000004</c:v>
                </c:pt>
                <c:pt idx="2861">
                  <c:v>24.527340000000038</c:v>
                </c:pt>
                <c:pt idx="2862">
                  <c:v>25.278279999999995</c:v>
                </c:pt>
                <c:pt idx="2863">
                  <c:v>25.041470000000004</c:v>
                </c:pt>
                <c:pt idx="2864">
                  <c:v>24.990620000000035</c:v>
                </c:pt>
                <c:pt idx="2865">
                  <c:v>26.53964000000002</c:v>
                </c:pt>
                <c:pt idx="2866">
                  <c:v>28.081050000000005</c:v>
                </c:pt>
                <c:pt idx="2867">
                  <c:v>28.398580000000038</c:v>
                </c:pt>
                <c:pt idx="2868">
                  <c:v>28.493860000000041</c:v>
                </c:pt>
                <c:pt idx="2869">
                  <c:v>28.550650000000019</c:v>
                </c:pt>
                <c:pt idx="2870">
                  <c:v>28.602200000000039</c:v>
                </c:pt>
                <c:pt idx="2871">
                  <c:v>28.659230000000036</c:v>
                </c:pt>
                <c:pt idx="2872">
                  <c:v>28.723700000000008</c:v>
                </c:pt>
                <c:pt idx="2873">
                  <c:v>28.800400000000025</c:v>
                </c:pt>
                <c:pt idx="2874">
                  <c:v>28.884800000000041</c:v>
                </c:pt>
                <c:pt idx="2875">
                  <c:v>28.973720000000014</c:v>
                </c:pt>
                <c:pt idx="2876">
                  <c:v>29.06110000000001</c:v>
                </c:pt>
                <c:pt idx="2877">
                  <c:v>29.144800000000032</c:v>
                </c:pt>
                <c:pt idx="2878">
                  <c:v>26.937370000000044</c:v>
                </c:pt>
                <c:pt idx="2879">
                  <c:v>25.547330000000045</c:v>
                </c:pt>
                <c:pt idx="2880">
                  <c:v>25.66885000000002</c:v>
                </c:pt>
                <c:pt idx="2881">
                  <c:v>25.915670000000034</c:v>
                </c:pt>
                <c:pt idx="2882">
                  <c:v>25.456900000000019</c:v>
                </c:pt>
                <c:pt idx="2883">
                  <c:v>24.751340000000027</c:v>
                </c:pt>
                <c:pt idx="2884">
                  <c:v>25.360250000000008</c:v>
                </c:pt>
                <c:pt idx="2885">
                  <c:v>25.252700000000004</c:v>
                </c:pt>
                <c:pt idx="2886">
                  <c:v>25.597860000000026</c:v>
                </c:pt>
                <c:pt idx="2887">
                  <c:v>25.691640000000007</c:v>
                </c:pt>
                <c:pt idx="2888">
                  <c:v>25.864340000000027</c:v>
                </c:pt>
                <c:pt idx="2889">
                  <c:v>26.11877000000004</c:v>
                </c:pt>
                <c:pt idx="2890">
                  <c:v>26.044550000000015</c:v>
                </c:pt>
                <c:pt idx="2891">
                  <c:v>26.291280000000029</c:v>
                </c:pt>
                <c:pt idx="2892">
                  <c:v>26.204800000000034</c:v>
                </c:pt>
                <c:pt idx="2893">
                  <c:v>26.149680000000046</c:v>
                </c:pt>
                <c:pt idx="2894">
                  <c:v>26.25305000000003</c:v>
                </c:pt>
                <c:pt idx="2895">
                  <c:v>26.193660000000023</c:v>
                </c:pt>
                <c:pt idx="2896">
                  <c:v>26.5822</c:v>
                </c:pt>
                <c:pt idx="2897">
                  <c:v>26.691740000000038</c:v>
                </c:pt>
                <c:pt idx="2898">
                  <c:v>26.673900000000003</c:v>
                </c:pt>
                <c:pt idx="2899">
                  <c:v>26.408380000000022</c:v>
                </c:pt>
                <c:pt idx="2900">
                  <c:v>26.305960000000027</c:v>
                </c:pt>
                <c:pt idx="2901">
                  <c:v>26.312160000000006</c:v>
                </c:pt>
                <c:pt idx="2902">
                  <c:v>26.315359999999998</c:v>
                </c:pt>
                <c:pt idx="2903">
                  <c:v>26.488800000000026</c:v>
                </c:pt>
                <c:pt idx="2904">
                  <c:v>32.569150000000036</c:v>
                </c:pt>
                <c:pt idx="2905">
                  <c:v>32.074150000000031</c:v>
                </c:pt>
                <c:pt idx="2906">
                  <c:v>30.19204000000002</c:v>
                </c:pt>
                <c:pt idx="2907">
                  <c:v>29.506200000000035</c:v>
                </c:pt>
                <c:pt idx="2908">
                  <c:v>29.317380000000014</c:v>
                </c:pt>
                <c:pt idx="2909">
                  <c:v>29.344700000000046</c:v>
                </c:pt>
                <c:pt idx="2910">
                  <c:v>29.399100000000033</c:v>
                </c:pt>
                <c:pt idx="2911">
                  <c:v>29.439720000000023</c:v>
                </c:pt>
                <c:pt idx="2912">
                  <c:v>29.466240000000028</c:v>
                </c:pt>
                <c:pt idx="2913">
                  <c:v>29.496100000000013</c:v>
                </c:pt>
                <c:pt idx="2914">
                  <c:v>29.543450000000007</c:v>
                </c:pt>
                <c:pt idx="2915">
                  <c:v>29.612330000000043</c:v>
                </c:pt>
                <c:pt idx="2916">
                  <c:v>29.709600000000023</c:v>
                </c:pt>
                <c:pt idx="2917">
                  <c:v>29.838999999999999</c:v>
                </c:pt>
                <c:pt idx="2918">
                  <c:v>30.009100000000046</c:v>
                </c:pt>
                <c:pt idx="2919">
                  <c:v>30.220500000000015</c:v>
                </c:pt>
                <c:pt idx="2920">
                  <c:v>30.46096</c:v>
                </c:pt>
                <c:pt idx="2921">
                  <c:v>30.712199999999996</c:v>
                </c:pt>
                <c:pt idx="2922">
                  <c:v>30.956450000000018</c:v>
                </c:pt>
                <c:pt idx="2923">
                  <c:v>31.178830000000005</c:v>
                </c:pt>
                <c:pt idx="2924">
                  <c:v>31.383200000000045</c:v>
                </c:pt>
                <c:pt idx="2925">
                  <c:v>31.575300000000027</c:v>
                </c:pt>
                <c:pt idx="2926">
                  <c:v>31.755430000000047</c:v>
                </c:pt>
                <c:pt idx="2927">
                  <c:v>31.9178</c:v>
                </c:pt>
                <c:pt idx="2928">
                  <c:v>32.058440000000019</c:v>
                </c:pt>
                <c:pt idx="2929">
                  <c:v>32.175380000000018</c:v>
                </c:pt>
                <c:pt idx="2930">
                  <c:v>32.266930000000002</c:v>
                </c:pt>
                <c:pt idx="2931">
                  <c:v>32.33856000000003</c:v>
                </c:pt>
                <c:pt idx="2932">
                  <c:v>32.41506000000004</c:v>
                </c:pt>
                <c:pt idx="2933">
                  <c:v>32.517420000000016</c:v>
                </c:pt>
                <c:pt idx="2934">
                  <c:v>32.643150000000048</c:v>
                </c:pt>
                <c:pt idx="2935">
                  <c:v>32.762400000000014</c:v>
                </c:pt>
                <c:pt idx="2936">
                  <c:v>32.841150000000027</c:v>
                </c:pt>
                <c:pt idx="2937">
                  <c:v>32.871450000000038</c:v>
                </c:pt>
                <c:pt idx="2938">
                  <c:v>32.857300000000009</c:v>
                </c:pt>
                <c:pt idx="2939">
                  <c:v>32.80346000000003</c:v>
                </c:pt>
                <c:pt idx="2940">
                  <c:v>32.720880000000022</c:v>
                </c:pt>
                <c:pt idx="2941">
                  <c:v>32.637720000000002</c:v>
                </c:pt>
                <c:pt idx="2942">
                  <c:v>32.574150000000031</c:v>
                </c:pt>
                <c:pt idx="2943">
                  <c:v>32.535940000000039</c:v>
                </c:pt>
                <c:pt idx="2944">
                  <c:v>32.520500000000027</c:v>
                </c:pt>
                <c:pt idx="2945">
                  <c:v>32.524400000000014</c:v>
                </c:pt>
                <c:pt idx="2946">
                  <c:v>32.539760000000001</c:v>
                </c:pt>
                <c:pt idx="2947">
                  <c:v>32.561670000000049</c:v>
                </c:pt>
                <c:pt idx="2948">
                  <c:v>32.583300000000008</c:v>
                </c:pt>
                <c:pt idx="2949">
                  <c:v>32.601950000000045</c:v>
                </c:pt>
                <c:pt idx="2950">
                  <c:v>32.617670000000032</c:v>
                </c:pt>
                <c:pt idx="2951">
                  <c:v>32.63366000000002</c:v>
                </c:pt>
                <c:pt idx="2952">
                  <c:v>32.65106000000003</c:v>
                </c:pt>
                <c:pt idx="2953">
                  <c:v>32.667540000000031</c:v>
                </c:pt>
                <c:pt idx="2954">
                  <c:v>32.682460000000049</c:v>
                </c:pt>
                <c:pt idx="2955">
                  <c:v>32.688750000000027</c:v>
                </c:pt>
                <c:pt idx="2956">
                  <c:v>32.660900000000026</c:v>
                </c:pt>
                <c:pt idx="2957">
                  <c:v>32.582330000000013</c:v>
                </c:pt>
                <c:pt idx="2958">
                  <c:v>32.468000000000018</c:v>
                </c:pt>
                <c:pt idx="2959">
                  <c:v>32.357720000000029</c:v>
                </c:pt>
                <c:pt idx="2960">
                  <c:v>32.285360000000026</c:v>
                </c:pt>
                <c:pt idx="2961">
                  <c:v>32.257380000000012</c:v>
                </c:pt>
                <c:pt idx="2962">
                  <c:v>32.260460000000023</c:v>
                </c:pt>
                <c:pt idx="2963">
                  <c:v>32.280150000000049</c:v>
                </c:pt>
                <c:pt idx="2964">
                  <c:v>32.30847</c:v>
                </c:pt>
                <c:pt idx="2965">
                  <c:v>32.337850000000003</c:v>
                </c:pt>
                <c:pt idx="2966">
                  <c:v>32.357050000000015</c:v>
                </c:pt>
                <c:pt idx="2967">
                  <c:v>32.364100000000008</c:v>
                </c:pt>
                <c:pt idx="2968">
                  <c:v>32.354849999999999</c:v>
                </c:pt>
                <c:pt idx="2969">
                  <c:v>32.327719999999999</c:v>
                </c:pt>
                <c:pt idx="2970">
                  <c:v>32.290860000000009</c:v>
                </c:pt>
                <c:pt idx="2971">
                  <c:v>32.268600000000049</c:v>
                </c:pt>
                <c:pt idx="2972">
                  <c:v>32.27758</c:v>
                </c:pt>
                <c:pt idx="2973">
                  <c:v>32.316280000000006</c:v>
                </c:pt>
                <c:pt idx="2974">
                  <c:v>32.356700000000046</c:v>
                </c:pt>
                <c:pt idx="2975">
                  <c:v>32.363600000000019</c:v>
                </c:pt>
                <c:pt idx="2976">
                  <c:v>32.33605</c:v>
                </c:pt>
                <c:pt idx="2977">
                  <c:v>32.287930000000017</c:v>
                </c:pt>
                <c:pt idx="2978">
                  <c:v>32.231600000000014</c:v>
                </c:pt>
                <c:pt idx="2979">
                  <c:v>32.178120000000035</c:v>
                </c:pt>
                <c:pt idx="2980">
                  <c:v>32.149159999999995</c:v>
                </c:pt>
                <c:pt idx="2981">
                  <c:v>32.164480000000026</c:v>
                </c:pt>
                <c:pt idx="2982">
                  <c:v>32.220120000000009</c:v>
                </c:pt>
                <c:pt idx="2983">
                  <c:v>32.287900000000036</c:v>
                </c:pt>
                <c:pt idx="2984">
                  <c:v>32.339320000000043</c:v>
                </c:pt>
                <c:pt idx="2985">
                  <c:v>32.369500000000016</c:v>
                </c:pt>
                <c:pt idx="2986">
                  <c:v>32.390800000000013</c:v>
                </c:pt>
                <c:pt idx="2987">
                  <c:v>32.413350000000037</c:v>
                </c:pt>
                <c:pt idx="2988">
                  <c:v>32.444360000000017</c:v>
                </c:pt>
                <c:pt idx="2989">
                  <c:v>32.492550000000051</c:v>
                </c:pt>
                <c:pt idx="2990">
                  <c:v>32.563300000000027</c:v>
                </c:pt>
                <c:pt idx="2991">
                  <c:v>32.651900000000012</c:v>
                </c:pt>
                <c:pt idx="2992">
                  <c:v>32.757350000000031</c:v>
                </c:pt>
                <c:pt idx="2993">
                  <c:v>32.865870000000029</c:v>
                </c:pt>
                <c:pt idx="2994">
                  <c:v>32.970420000000047</c:v>
                </c:pt>
                <c:pt idx="2995">
                  <c:v>33.044849999999997</c:v>
                </c:pt>
                <c:pt idx="2996">
                  <c:v>33.069150000000036</c:v>
                </c:pt>
                <c:pt idx="2997">
                  <c:v>33.047500000000014</c:v>
                </c:pt>
                <c:pt idx="2998">
                  <c:v>33.005550000000028</c:v>
                </c:pt>
                <c:pt idx="2999">
                  <c:v>32.963279999999997</c:v>
                </c:pt>
                <c:pt idx="3000">
                  <c:v>32.928580000000011</c:v>
                </c:pt>
                <c:pt idx="3001">
                  <c:v>32.908870000000036</c:v>
                </c:pt>
                <c:pt idx="3002">
                  <c:v>32.908749999999998</c:v>
                </c:pt>
                <c:pt idx="3003">
                  <c:v>32.930960000000027</c:v>
                </c:pt>
                <c:pt idx="3004">
                  <c:v>32.958000000000027</c:v>
                </c:pt>
                <c:pt idx="3005">
                  <c:v>32.976860000000045</c:v>
                </c:pt>
                <c:pt idx="3006">
                  <c:v>32.986320000000035</c:v>
                </c:pt>
                <c:pt idx="3007">
                  <c:v>32.995050000000049</c:v>
                </c:pt>
                <c:pt idx="3008">
                  <c:v>33.012100000000032</c:v>
                </c:pt>
                <c:pt idx="3009">
                  <c:v>33.04104000000001</c:v>
                </c:pt>
                <c:pt idx="3010">
                  <c:v>33.081299999999999</c:v>
                </c:pt>
                <c:pt idx="3011">
                  <c:v>33.131650000000036</c:v>
                </c:pt>
                <c:pt idx="3012">
                  <c:v>33.187250000000006</c:v>
                </c:pt>
                <c:pt idx="3013">
                  <c:v>33.232540000000029</c:v>
                </c:pt>
                <c:pt idx="3014">
                  <c:v>33.239700000000028</c:v>
                </c:pt>
                <c:pt idx="3015">
                  <c:v>33.216640000000041</c:v>
                </c:pt>
                <c:pt idx="3016">
                  <c:v>33.180080000000032</c:v>
                </c:pt>
                <c:pt idx="3017">
                  <c:v>33.138500000000022</c:v>
                </c:pt>
                <c:pt idx="3018">
                  <c:v>33.101770000000045</c:v>
                </c:pt>
                <c:pt idx="3019">
                  <c:v>33.0822</c:v>
                </c:pt>
                <c:pt idx="3020">
                  <c:v>33.090450000000033</c:v>
                </c:pt>
                <c:pt idx="3021">
                  <c:v>33.128750000000025</c:v>
                </c:pt>
                <c:pt idx="3022">
                  <c:v>33.194700000000012</c:v>
                </c:pt>
                <c:pt idx="3023">
                  <c:v>33.284500000000037</c:v>
                </c:pt>
                <c:pt idx="3024">
                  <c:v>33.391470000000027</c:v>
                </c:pt>
                <c:pt idx="3025">
                  <c:v>33.505550000000028</c:v>
                </c:pt>
                <c:pt idx="3026">
                  <c:v>33.619040000000041</c:v>
                </c:pt>
                <c:pt idx="3027">
                  <c:v>33.728020000000015</c:v>
                </c:pt>
                <c:pt idx="3028">
                  <c:v>33.831320000000005</c:v>
                </c:pt>
                <c:pt idx="3029">
                  <c:v>33.925530000000037</c:v>
                </c:pt>
                <c:pt idx="3030">
                  <c:v>34.010860000000037</c:v>
                </c:pt>
                <c:pt idx="3031">
                  <c:v>34.086880000000008</c:v>
                </c:pt>
                <c:pt idx="3032">
                  <c:v>34.151540000000011</c:v>
                </c:pt>
                <c:pt idx="3033">
                  <c:v>34.204400000000021</c:v>
                </c:pt>
                <c:pt idx="3034">
                  <c:v>34.241630000000043</c:v>
                </c:pt>
                <c:pt idx="3035">
                  <c:v>34.262230000000045</c:v>
                </c:pt>
                <c:pt idx="3036">
                  <c:v>34.265600000000006</c:v>
                </c:pt>
                <c:pt idx="3037">
                  <c:v>34.255580000000009</c:v>
                </c:pt>
                <c:pt idx="3038">
                  <c:v>34.237180000000023</c:v>
                </c:pt>
                <c:pt idx="3039">
                  <c:v>34.211800000000039</c:v>
                </c:pt>
                <c:pt idx="3040">
                  <c:v>34.178100000000029</c:v>
                </c:pt>
                <c:pt idx="3041">
                  <c:v>34.137350000000026</c:v>
                </c:pt>
                <c:pt idx="3042">
                  <c:v>34.087000000000046</c:v>
                </c:pt>
                <c:pt idx="3043">
                  <c:v>34.028770000000009</c:v>
                </c:pt>
                <c:pt idx="3044">
                  <c:v>33.960930000000019</c:v>
                </c:pt>
                <c:pt idx="3045">
                  <c:v>33.882200000000012</c:v>
                </c:pt>
                <c:pt idx="3046">
                  <c:v>33.791530000000023</c:v>
                </c:pt>
                <c:pt idx="3047">
                  <c:v>33.687620000000038</c:v>
                </c:pt>
                <c:pt idx="3048">
                  <c:v>33.57098000000002</c:v>
                </c:pt>
                <c:pt idx="3049">
                  <c:v>33.438840000000027</c:v>
                </c:pt>
                <c:pt idx="3050">
                  <c:v>33.289300000000026</c:v>
                </c:pt>
                <c:pt idx="3051">
                  <c:v>33.123379999999997</c:v>
                </c:pt>
                <c:pt idx="3052">
                  <c:v>32.94195000000002</c:v>
                </c:pt>
                <c:pt idx="3053">
                  <c:v>32.753960000000006</c:v>
                </c:pt>
                <c:pt idx="3054">
                  <c:v>32.563620000000014</c:v>
                </c:pt>
                <c:pt idx="3055">
                  <c:v>32.380700000000047</c:v>
                </c:pt>
                <c:pt idx="3056">
                  <c:v>32.214230000000043</c:v>
                </c:pt>
                <c:pt idx="3057">
                  <c:v>32.073360000000037</c:v>
                </c:pt>
                <c:pt idx="3058">
                  <c:v>31.971400000000017</c:v>
                </c:pt>
                <c:pt idx="3059">
                  <c:v>31.921620000000019</c:v>
                </c:pt>
                <c:pt idx="3060">
                  <c:v>31.929830000000038</c:v>
                </c:pt>
                <c:pt idx="3061">
                  <c:v>31.993460000000027</c:v>
                </c:pt>
                <c:pt idx="3062">
                  <c:v>32.105520000000013</c:v>
                </c:pt>
                <c:pt idx="3063">
                  <c:v>32.256979999999999</c:v>
                </c:pt>
                <c:pt idx="3064">
                  <c:v>32.430870000000027</c:v>
                </c:pt>
                <c:pt idx="3065">
                  <c:v>32.621000000000038</c:v>
                </c:pt>
                <c:pt idx="3066">
                  <c:v>32.813070000000039</c:v>
                </c:pt>
                <c:pt idx="3067">
                  <c:v>32.997770000000003</c:v>
                </c:pt>
                <c:pt idx="3068">
                  <c:v>33.168450000000007</c:v>
                </c:pt>
                <c:pt idx="3069">
                  <c:v>33.320100000000025</c:v>
                </c:pt>
                <c:pt idx="3070">
                  <c:v>33.45025000000004</c:v>
                </c:pt>
                <c:pt idx="3071">
                  <c:v>33.560080000000028</c:v>
                </c:pt>
                <c:pt idx="3072">
                  <c:v>33.650000000000034</c:v>
                </c:pt>
                <c:pt idx="3073">
                  <c:v>33.725400000000036</c:v>
                </c:pt>
                <c:pt idx="3074">
                  <c:v>33.791560000000004</c:v>
                </c:pt>
                <c:pt idx="3075">
                  <c:v>33.851460000000031</c:v>
                </c:pt>
                <c:pt idx="3076">
                  <c:v>33.906030000000044</c:v>
                </c:pt>
                <c:pt idx="3077">
                  <c:v>33.961600000000033</c:v>
                </c:pt>
                <c:pt idx="3078">
                  <c:v>34.018700000000024</c:v>
                </c:pt>
                <c:pt idx="3079">
                  <c:v>34.079859999999996</c:v>
                </c:pt>
                <c:pt idx="3080">
                  <c:v>34.147880000000043</c:v>
                </c:pt>
                <c:pt idx="3081">
                  <c:v>34.221550000000036</c:v>
                </c:pt>
                <c:pt idx="3082">
                  <c:v>34.29000000000002</c:v>
                </c:pt>
                <c:pt idx="3083">
                  <c:v>34.339530000000025</c:v>
                </c:pt>
                <c:pt idx="3084">
                  <c:v>34.361440000000016</c:v>
                </c:pt>
                <c:pt idx="3085">
                  <c:v>34.364220000000046</c:v>
                </c:pt>
                <c:pt idx="3086">
                  <c:v>34.34838000000002</c:v>
                </c:pt>
                <c:pt idx="3087">
                  <c:v>34.323239999999998</c:v>
                </c:pt>
                <c:pt idx="3088">
                  <c:v>34.285600000000045</c:v>
                </c:pt>
                <c:pt idx="3089">
                  <c:v>34.242520000000013</c:v>
                </c:pt>
                <c:pt idx="3090">
                  <c:v>34.192859999999996</c:v>
                </c:pt>
                <c:pt idx="3091">
                  <c:v>34.140219999999999</c:v>
                </c:pt>
                <c:pt idx="3092">
                  <c:v>34.085470000000043</c:v>
                </c:pt>
                <c:pt idx="3093">
                  <c:v>34.029750000000035</c:v>
                </c:pt>
                <c:pt idx="3094">
                  <c:v>33.975850000000037</c:v>
                </c:pt>
                <c:pt idx="3095">
                  <c:v>33.92568</c:v>
                </c:pt>
                <c:pt idx="3096">
                  <c:v>33.87972000000002</c:v>
                </c:pt>
                <c:pt idx="3097">
                  <c:v>33.839840000000038</c:v>
                </c:pt>
                <c:pt idx="3098">
                  <c:v>33.806540000000041</c:v>
                </c:pt>
                <c:pt idx="3099">
                  <c:v>33.780799999999999</c:v>
                </c:pt>
                <c:pt idx="3100">
                  <c:v>33.767800000000022</c:v>
                </c:pt>
                <c:pt idx="3101">
                  <c:v>33.767240000000015</c:v>
                </c:pt>
                <c:pt idx="3102">
                  <c:v>33.776570000000049</c:v>
                </c:pt>
                <c:pt idx="3103">
                  <c:v>33.788300000000049</c:v>
                </c:pt>
                <c:pt idx="3104">
                  <c:v>33.784970000000044</c:v>
                </c:pt>
                <c:pt idx="3105">
                  <c:v>33.740170000000035</c:v>
                </c:pt>
                <c:pt idx="3106">
                  <c:v>33.648220000000038</c:v>
                </c:pt>
                <c:pt idx="3107">
                  <c:v>33.520750000000021</c:v>
                </c:pt>
                <c:pt idx="3108">
                  <c:v>33.367150000000038</c:v>
                </c:pt>
                <c:pt idx="3109">
                  <c:v>33.194150000000036</c:v>
                </c:pt>
                <c:pt idx="3110">
                  <c:v>33.006520000000023</c:v>
                </c:pt>
                <c:pt idx="3111">
                  <c:v>32.80400000000003</c:v>
                </c:pt>
                <c:pt idx="3112">
                  <c:v>32.594870000000014</c:v>
                </c:pt>
                <c:pt idx="3113">
                  <c:v>32.381600000000049</c:v>
                </c:pt>
                <c:pt idx="3114">
                  <c:v>32.171170000000018</c:v>
                </c:pt>
                <c:pt idx="3115">
                  <c:v>31.977660000000014</c:v>
                </c:pt>
                <c:pt idx="3116">
                  <c:v>31.809840000000008</c:v>
                </c:pt>
                <c:pt idx="3117">
                  <c:v>31.670700000000011</c:v>
                </c:pt>
                <c:pt idx="3118">
                  <c:v>31.558199999999999</c:v>
                </c:pt>
                <c:pt idx="3119">
                  <c:v>31.470150000000046</c:v>
                </c:pt>
                <c:pt idx="3120">
                  <c:v>31.401540000000011</c:v>
                </c:pt>
                <c:pt idx="3121">
                  <c:v>31.344000000000051</c:v>
                </c:pt>
                <c:pt idx="3122">
                  <c:v>31.289270000000045</c:v>
                </c:pt>
                <c:pt idx="3123">
                  <c:v>31.235280000000046</c:v>
                </c:pt>
                <c:pt idx="3124">
                  <c:v>31.180840000000046</c:v>
                </c:pt>
                <c:pt idx="3125">
                  <c:v>31.124960000000044</c:v>
                </c:pt>
                <c:pt idx="3126">
                  <c:v>31.070760000000007</c:v>
                </c:pt>
                <c:pt idx="3127">
                  <c:v>31.016660000000002</c:v>
                </c:pt>
                <c:pt idx="3128">
                  <c:v>30.9726</c:v>
                </c:pt>
                <c:pt idx="3129">
                  <c:v>30.966700000000003</c:v>
                </c:pt>
                <c:pt idx="3130">
                  <c:v>31.000450000000001</c:v>
                </c:pt>
                <c:pt idx="3131">
                  <c:v>31.056630000000041</c:v>
                </c:pt>
                <c:pt idx="3132">
                  <c:v>31.124320000000012</c:v>
                </c:pt>
                <c:pt idx="3133">
                  <c:v>31.19204000000002</c:v>
                </c:pt>
                <c:pt idx="3134">
                  <c:v>31.247250000000008</c:v>
                </c:pt>
                <c:pt idx="3135">
                  <c:v>31.290549999999996</c:v>
                </c:pt>
                <c:pt idx="3136">
                  <c:v>31.324820000000045</c:v>
                </c:pt>
                <c:pt idx="3137">
                  <c:v>31.361320000000035</c:v>
                </c:pt>
                <c:pt idx="3138">
                  <c:v>31.396600000000035</c:v>
                </c:pt>
                <c:pt idx="3139">
                  <c:v>31.416700000000048</c:v>
                </c:pt>
                <c:pt idx="3140">
                  <c:v>31.413350000000037</c:v>
                </c:pt>
                <c:pt idx="3141">
                  <c:v>31.386160000000018</c:v>
                </c:pt>
                <c:pt idx="3142">
                  <c:v>31.340540000000033</c:v>
                </c:pt>
                <c:pt idx="3143">
                  <c:v>31.28167000000002</c:v>
                </c:pt>
                <c:pt idx="3144">
                  <c:v>31.216150000000027</c:v>
                </c:pt>
                <c:pt idx="3145">
                  <c:v>31.15676000000002</c:v>
                </c:pt>
                <c:pt idx="3146">
                  <c:v>31.112570000000005</c:v>
                </c:pt>
                <c:pt idx="3147">
                  <c:v>31.086479999999995</c:v>
                </c:pt>
                <c:pt idx="3148">
                  <c:v>31.068660000000023</c:v>
                </c:pt>
                <c:pt idx="3149">
                  <c:v>31.049740000000043</c:v>
                </c:pt>
                <c:pt idx="3150">
                  <c:v>31.023030000000006</c:v>
                </c:pt>
                <c:pt idx="3151">
                  <c:v>30.984980000000007</c:v>
                </c:pt>
                <c:pt idx="3152">
                  <c:v>30.93398000000002</c:v>
                </c:pt>
                <c:pt idx="3153">
                  <c:v>30.869200000000035</c:v>
                </c:pt>
                <c:pt idx="3154">
                  <c:v>30.785030000000006</c:v>
                </c:pt>
                <c:pt idx="3155">
                  <c:v>30.677099999999996</c:v>
                </c:pt>
                <c:pt idx="3156">
                  <c:v>30.548519999999996</c:v>
                </c:pt>
                <c:pt idx="3157">
                  <c:v>30.414100000000019</c:v>
                </c:pt>
                <c:pt idx="3158">
                  <c:v>30.286159999999995</c:v>
                </c:pt>
                <c:pt idx="3159">
                  <c:v>30.165160000000014</c:v>
                </c:pt>
                <c:pt idx="3160">
                  <c:v>30.047300000000007</c:v>
                </c:pt>
                <c:pt idx="3161">
                  <c:v>29.922240000000045</c:v>
                </c:pt>
                <c:pt idx="3162">
                  <c:v>29.794100000000014</c:v>
                </c:pt>
                <c:pt idx="3163">
                  <c:v>29.66876000000002</c:v>
                </c:pt>
                <c:pt idx="3164">
                  <c:v>29.550070000000005</c:v>
                </c:pt>
                <c:pt idx="3165">
                  <c:v>29.439750000000004</c:v>
                </c:pt>
                <c:pt idx="3166">
                  <c:v>29.336760000000027</c:v>
                </c:pt>
                <c:pt idx="3167">
                  <c:v>29.240170000000035</c:v>
                </c:pt>
                <c:pt idx="3168">
                  <c:v>29.147330000000011</c:v>
                </c:pt>
                <c:pt idx="3169">
                  <c:v>29.055440000000033</c:v>
                </c:pt>
                <c:pt idx="3170">
                  <c:v>28.964070000000049</c:v>
                </c:pt>
                <c:pt idx="3171">
                  <c:v>28.872000000000014</c:v>
                </c:pt>
                <c:pt idx="3172">
                  <c:v>28.77800000000002</c:v>
                </c:pt>
                <c:pt idx="3173">
                  <c:v>28.683920000000001</c:v>
                </c:pt>
                <c:pt idx="3174">
                  <c:v>28.591300000000047</c:v>
                </c:pt>
                <c:pt idx="3175">
                  <c:v>28.507069999999999</c:v>
                </c:pt>
                <c:pt idx="3176">
                  <c:v>28.438620000000014</c:v>
                </c:pt>
                <c:pt idx="3177">
                  <c:v>28.383230000000026</c:v>
                </c:pt>
                <c:pt idx="3178">
                  <c:v>28.328670000000045</c:v>
                </c:pt>
                <c:pt idx="3179">
                  <c:v>28.264060000000029</c:v>
                </c:pt>
                <c:pt idx="3180">
                  <c:v>28.187070000000006</c:v>
                </c:pt>
                <c:pt idx="3181">
                  <c:v>28.100700000000018</c:v>
                </c:pt>
                <c:pt idx="3182">
                  <c:v>28.008970000000033</c:v>
                </c:pt>
                <c:pt idx="3183">
                  <c:v>27.912130000000047</c:v>
                </c:pt>
                <c:pt idx="3184">
                  <c:v>27.81564000000003</c:v>
                </c:pt>
                <c:pt idx="3185">
                  <c:v>27.723720000000014</c:v>
                </c:pt>
                <c:pt idx="3186">
                  <c:v>27.637780000000021</c:v>
                </c:pt>
                <c:pt idx="3187">
                  <c:v>27.560270000000003</c:v>
                </c:pt>
                <c:pt idx="3188">
                  <c:v>27.494320000000016</c:v>
                </c:pt>
                <c:pt idx="3189">
                  <c:v>27.444100000000049</c:v>
                </c:pt>
                <c:pt idx="3190">
                  <c:v>27.423600000000022</c:v>
                </c:pt>
                <c:pt idx="3191">
                  <c:v>27.444540000000018</c:v>
                </c:pt>
                <c:pt idx="3192">
                  <c:v>27.501980000000003</c:v>
                </c:pt>
                <c:pt idx="3193">
                  <c:v>27.570370000000025</c:v>
                </c:pt>
                <c:pt idx="3194">
                  <c:v>27.624000000000024</c:v>
                </c:pt>
                <c:pt idx="3195">
                  <c:v>27.654440000000022</c:v>
                </c:pt>
                <c:pt idx="3196">
                  <c:v>27.667169999999999</c:v>
                </c:pt>
                <c:pt idx="3197">
                  <c:v>27.667300000000012</c:v>
                </c:pt>
                <c:pt idx="3198">
                  <c:v>27.653470000000027</c:v>
                </c:pt>
                <c:pt idx="3199">
                  <c:v>27.618370000000027</c:v>
                </c:pt>
                <c:pt idx="3200">
                  <c:v>27.554470000000038</c:v>
                </c:pt>
                <c:pt idx="3201">
                  <c:v>27.463459999999998</c:v>
                </c:pt>
                <c:pt idx="3202">
                  <c:v>27.368200000000002</c:v>
                </c:pt>
                <c:pt idx="3203">
                  <c:v>27.29952000000003</c:v>
                </c:pt>
                <c:pt idx="3204">
                  <c:v>27.265039999999999</c:v>
                </c:pt>
                <c:pt idx="3205">
                  <c:v>27.25060000000002</c:v>
                </c:pt>
                <c:pt idx="3206">
                  <c:v>27.231960000000015</c:v>
                </c:pt>
                <c:pt idx="3207">
                  <c:v>27.204740000000015</c:v>
                </c:pt>
                <c:pt idx="3208">
                  <c:v>27.17530000000005</c:v>
                </c:pt>
                <c:pt idx="3209">
                  <c:v>27.149770000000046</c:v>
                </c:pt>
                <c:pt idx="3210">
                  <c:v>27.128260000000012</c:v>
                </c:pt>
                <c:pt idx="3211">
                  <c:v>27.110299999999995</c:v>
                </c:pt>
                <c:pt idx="3212">
                  <c:v>27.095540000000028</c:v>
                </c:pt>
                <c:pt idx="3213">
                  <c:v>27.081630000000018</c:v>
                </c:pt>
                <c:pt idx="3214">
                  <c:v>27.054500000000019</c:v>
                </c:pt>
                <c:pt idx="3215">
                  <c:v>27.005700000000047</c:v>
                </c:pt>
                <c:pt idx="3216">
                  <c:v>26.927480000000003</c:v>
                </c:pt>
                <c:pt idx="3217">
                  <c:v>26.801870000000008</c:v>
                </c:pt>
                <c:pt idx="3218">
                  <c:v>26.620780000000025</c:v>
                </c:pt>
                <c:pt idx="3219">
                  <c:v>26.394830000000013</c:v>
                </c:pt>
                <c:pt idx="3220">
                  <c:v>26.16604000000001</c:v>
                </c:pt>
                <c:pt idx="3221">
                  <c:v>25.969200000000001</c:v>
                </c:pt>
                <c:pt idx="3222">
                  <c:v>25.813840000000027</c:v>
                </c:pt>
                <c:pt idx="3223">
                  <c:v>25.697800000000029</c:v>
                </c:pt>
                <c:pt idx="3224">
                  <c:v>25.61712</c:v>
                </c:pt>
                <c:pt idx="3225">
                  <c:v>25.554220000000043</c:v>
                </c:pt>
                <c:pt idx="3226">
                  <c:v>25.460000000000036</c:v>
                </c:pt>
                <c:pt idx="3227">
                  <c:v>25.296300000000031</c:v>
                </c:pt>
                <c:pt idx="3228">
                  <c:v>25.064540000000022</c:v>
                </c:pt>
                <c:pt idx="3229">
                  <c:v>24.799950000000024</c:v>
                </c:pt>
                <c:pt idx="3230">
                  <c:v>24.529840000000036</c:v>
                </c:pt>
                <c:pt idx="3231">
                  <c:v>24.263940000000048</c:v>
                </c:pt>
                <c:pt idx="3232">
                  <c:v>24.009240000000034</c:v>
                </c:pt>
                <c:pt idx="3233">
                  <c:v>23.774440000000027</c:v>
                </c:pt>
                <c:pt idx="3234">
                  <c:v>23.558070000000043</c:v>
                </c:pt>
                <c:pt idx="3235">
                  <c:v>23.349050000000034</c:v>
                </c:pt>
                <c:pt idx="3236">
                  <c:v>23.140650000000051</c:v>
                </c:pt>
                <c:pt idx="3237">
                  <c:v>22.92944</c:v>
                </c:pt>
                <c:pt idx="3238">
                  <c:v>22.711420000000032</c:v>
                </c:pt>
                <c:pt idx="3239">
                  <c:v>22.489160000000027</c:v>
                </c:pt>
                <c:pt idx="3240">
                  <c:v>22.285820000000001</c:v>
                </c:pt>
                <c:pt idx="3241">
                  <c:v>22.115380000000016</c:v>
                </c:pt>
                <c:pt idx="3242">
                  <c:v>21.997600000000034</c:v>
                </c:pt>
                <c:pt idx="3243">
                  <c:v>21.962460000000021</c:v>
                </c:pt>
                <c:pt idx="3244">
                  <c:v>21.975549999999998</c:v>
                </c:pt>
                <c:pt idx="3245">
                  <c:v>21.98702000000003</c:v>
                </c:pt>
                <c:pt idx="3246">
                  <c:v>21.975950000000012</c:v>
                </c:pt>
                <c:pt idx="3247">
                  <c:v>21.934600000000046</c:v>
                </c:pt>
                <c:pt idx="3248">
                  <c:v>21.855430000000013</c:v>
                </c:pt>
                <c:pt idx="3249">
                  <c:v>21.751640000000009</c:v>
                </c:pt>
                <c:pt idx="3250">
                  <c:v>21.662650000000042</c:v>
                </c:pt>
                <c:pt idx="3251">
                  <c:v>21.610560000000021</c:v>
                </c:pt>
                <c:pt idx="3252">
                  <c:v>21.60116000000005</c:v>
                </c:pt>
                <c:pt idx="3253">
                  <c:v>21.614950000000022</c:v>
                </c:pt>
                <c:pt idx="3254">
                  <c:v>21.630730000000028</c:v>
                </c:pt>
                <c:pt idx="3255">
                  <c:v>21.643200000000036</c:v>
                </c:pt>
                <c:pt idx="3256">
                  <c:v>21.665770000000009</c:v>
                </c:pt>
                <c:pt idx="3257">
                  <c:v>21.705380000000048</c:v>
                </c:pt>
                <c:pt idx="3258">
                  <c:v>21.764920000000018</c:v>
                </c:pt>
                <c:pt idx="3259">
                  <c:v>21.846100000000035</c:v>
                </c:pt>
                <c:pt idx="3260">
                  <c:v>21.951070000000016</c:v>
                </c:pt>
                <c:pt idx="3261">
                  <c:v>22.07525000000004</c:v>
                </c:pt>
                <c:pt idx="3262">
                  <c:v>22.208460000000002</c:v>
                </c:pt>
                <c:pt idx="3263">
                  <c:v>22.341940000000022</c:v>
                </c:pt>
                <c:pt idx="3264">
                  <c:v>22.469660000000033</c:v>
                </c:pt>
                <c:pt idx="3265">
                  <c:v>22.575950000000034</c:v>
                </c:pt>
                <c:pt idx="3266">
                  <c:v>22.648680000000013</c:v>
                </c:pt>
                <c:pt idx="3267">
                  <c:v>22.690899999999999</c:v>
                </c:pt>
                <c:pt idx="3268">
                  <c:v>22.724900000000048</c:v>
                </c:pt>
                <c:pt idx="3269">
                  <c:v>22.766170000000045</c:v>
                </c:pt>
                <c:pt idx="3270">
                  <c:v>22.820950000000039</c:v>
                </c:pt>
                <c:pt idx="3271">
                  <c:v>22.887699999999995</c:v>
                </c:pt>
                <c:pt idx="3272">
                  <c:v>22.964800000000025</c:v>
                </c:pt>
                <c:pt idx="3273">
                  <c:v>23.045700000000011</c:v>
                </c:pt>
                <c:pt idx="3274">
                  <c:v>23.11447000000004</c:v>
                </c:pt>
                <c:pt idx="3275">
                  <c:v>23.157129999999995</c:v>
                </c:pt>
                <c:pt idx="3276">
                  <c:v>23.177600000000041</c:v>
                </c:pt>
                <c:pt idx="3277">
                  <c:v>23.187950000000001</c:v>
                </c:pt>
                <c:pt idx="3278">
                  <c:v>23.201040000000035</c:v>
                </c:pt>
                <c:pt idx="3279">
                  <c:v>23.21750000000003</c:v>
                </c:pt>
                <c:pt idx="3280">
                  <c:v>23.223140000000001</c:v>
                </c:pt>
                <c:pt idx="3281">
                  <c:v>23.206400000000031</c:v>
                </c:pt>
                <c:pt idx="3282">
                  <c:v>23.167200000000037</c:v>
                </c:pt>
                <c:pt idx="3283">
                  <c:v>23.111400000000003</c:v>
                </c:pt>
                <c:pt idx="3284">
                  <c:v>23.043880000000001</c:v>
                </c:pt>
                <c:pt idx="3285">
                  <c:v>22.970940000000041</c:v>
                </c:pt>
                <c:pt idx="3286">
                  <c:v>22.908800000000042</c:v>
                </c:pt>
                <c:pt idx="3287">
                  <c:v>22.872580000000028</c:v>
                </c:pt>
                <c:pt idx="3288">
                  <c:v>22.868899999999996</c:v>
                </c:pt>
                <c:pt idx="3289">
                  <c:v>22.900350000000003</c:v>
                </c:pt>
                <c:pt idx="3290">
                  <c:v>22.967550000000017</c:v>
                </c:pt>
                <c:pt idx="3291">
                  <c:v>23.062070000000006</c:v>
                </c:pt>
                <c:pt idx="3292">
                  <c:v>23.152980000000014</c:v>
                </c:pt>
                <c:pt idx="3293">
                  <c:v>23.211940000000027</c:v>
                </c:pt>
                <c:pt idx="3294">
                  <c:v>23.238430000000051</c:v>
                </c:pt>
                <c:pt idx="3295">
                  <c:v>23.258500000000026</c:v>
                </c:pt>
                <c:pt idx="3296">
                  <c:v>23.293300000000045</c:v>
                </c:pt>
                <c:pt idx="3297">
                  <c:v>23.3553</c:v>
                </c:pt>
                <c:pt idx="3298">
                  <c:v>23.459069999999997</c:v>
                </c:pt>
                <c:pt idx="3299">
                  <c:v>23.614400000000046</c:v>
                </c:pt>
                <c:pt idx="3300">
                  <c:v>23.819760000000031</c:v>
                </c:pt>
                <c:pt idx="3301">
                  <c:v>24.056970000000035</c:v>
                </c:pt>
                <c:pt idx="3302">
                  <c:v>24.31143000000003</c:v>
                </c:pt>
                <c:pt idx="3303">
                  <c:v>24.5702</c:v>
                </c:pt>
                <c:pt idx="3304">
                  <c:v>24.822320000000047</c:v>
                </c:pt>
                <c:pt idx="3305">
                  <c:v>25.057119999999998</c:v>
                </c:pt>
                <c:pt idx="3306">
                  <c:v>25.274159999999995</c:v>
                </c:pt>
                <c:pt idx="3307">
                  <c:v>25.486900000000048</c:v>
                </c:pt>
                <c:pt idx="3308">
                  <c:v>25.705300000000022</c:v>
                </c:pt>
                <c:pt idx="3309">
                  <c:v>25.931820000000016</c:v>
                </c:pt>
                <c:pt idx="3310">
                  <c:v>26.150840000000017</c:v>
                </c:pt>
                <c:pt idx="3311">
                  <c:v>26.346600000000024</c:v>
                </c:pt>
                <c:pt idx="3312">
                  <c:v>26.51520000000005</c:v>
                </c:pt>
                <c:pt idx="3313">
                  <c:v>26.66464000000002</c:v>
                </c:pt>
                <c:pt idx="3314">
                  <c:v>26.805080000000032</c:v>
                </c:pt>
                <c:pt idx="3315">
                  <c:v>26.940670000000011</c:v>
                </c:pt>
                <c:pt idx="3316">
                  <c:v>27.072750000000042</c:v>
                </c:pt>
                <c:pt idx="3317">
                  <c:v>27.20700000000005</c:v>
                </c:pt>
                <c:pt idx="3318">
                  <c:v>27.338279999999997</c:v>
                </c:pt>
                <c:pt idx="3319">
                  <c:v>27.447200000000009</c:v>
                </c:pt>
                <c:pt idx="3320">
                  <c:v>27.525230000000022</c:v>
                </c:pt>
                <c:pt idx="3321">
                  <c:v>27.576530000000048</c:v>
                </c:pt>
                <c:pt idx="3322">
                  <c:v>27.604460000000017</c:v>
                </c:pt>
                <c:pt idx="3323">
                  <c:v>27.612600000000043</c:v>
                </c:pt>
                <c:pt idx="3324">
                  <c:v>27.599600000000009</c:v>
                </c:pt>
                <c:pt idx="3325">
                  <c:v>27.573700000000031</c:v>
                </c:pt>
                <c:pt idx="3326">
                  <c:v>27.541100000000029</c:v>
                </c:pt>
                <c:pt idx="3327">
                  <c:v>27.50848000000002</c:v>
                </c:pt>
                <c:pt idx="3328">
                  <c:v>27.483600000000024</c:v>
                </c:pt>
                <c:pt idx="3329">
                  <c:v>27.471400000000017</c:v>
                </c:pt>
                <c:pt idx="3330">
                  <c:v>27.479399999999998</c:v>
                </c:pt>
                <c:pt idx="3331">
                  <c:v>27.520320000000027</c:v>
                </c:pt>
                <c:pt idx="3332">
                  <c:v>27.602440000000001</c:v>
                </c:pt>
                <c:pt idx="3333">
                  <c:v>27.720540000000028</c:v>
                </c:pt>
                <c:pt idx="3334">
                  <c:v>27.849240000000009</c:v>
                </c:pt>
                <c:pt idx="3335">
                  <c:v>27.963400000000036</c:v>
                </c:pt>
                <c:pt idx="3336">
                  <c:v>28.055000000000007</c:v>
                </c:pt>
                <c:pt idx="3337">
                  <c:v>28.130100000000027</c:v>
                </c:pt>
                <c:pt idx="3338">
                  <c:v>28.194200000000023</c:v>
                </c:pt>
                <c:pt idx="3339">
                  <c:v>28.252040000000022</c:v>
                </c:pt>
                <c:pt idx="3340">
                  <c:v>28.311730000000011</c:v>
                </c:pt>
                <c:pt idx="3341">
                  <c:v>28.379080000000044</c:v>
                </c:pt>
                <c:pt idx="3342">
                  <c:v>28.45455000000004</c:v>
                </c:pt>
                <c:pt idx="3343">
                  <c:v>28.536200000000008</c:v>
                </c:pt>
                <c:pt idx="3344">
                  <c:v>28.622600000000034</c:v>
                </c:pt>
                <c:pt idx="3345">
                  <c:v>28.715630000000033</c:v>
                </c:pt>
                <c:pt idx="3346">
                  <c:v>28.82116000000002</c:v>
                </c:pt>
                <c:pt idx="3347">
                  <c:v>28.943500000000029</c:v>
                </c:pt>
                <c:pt idx="3348">
                  <c:v>29.082940000000008</c:v>
                </c:pt>
                <c:pt idx="3349">
                  <c:v>29.226900000000001</c:v>
                </c:pt>
                <c:pt idx="3350">
                  <c:v>29.361300000000028</c:v>
                </c:pt>
                <c:pt idx="3351">
                  <c:v>29.480200000000025</c:v>
                </c:pt>
                <c:pt idx="3352">
                  <c:v>29.581500000000005</c:v>
                </c:pt>
                <c:pt idx="3353">
                  <c:v>29.663720000000012</c:v>
                </c:pt>
                <c:pt idx="3354">
                  <c:v>29.719050000000038</c:v>
                </c:pt>
                <c:pt idx="3355">
                  <c:v>29.727720000000033</c:v>
                </c:pt>
                <c:pt idx="3356">
                  <c:v>29.677480000000003</c:v>
                </c:pt>
                <c:pt idx="3357">
                  <c:v>29.574670000000026</c:v>
                </c:pt>
                <c:pt idx="3358">
                  <c:v>29.448270000000036</c:v>
                </c:pt>
                <c:pt idx="3359">
                  <c:v>29.321500000000015</c:v>
                </c:pt>
                <c:pt idx="3360">
                  <c:v>29.201780000000042</c:v>
                </c:pt>
                <c:pt idx="3361">
                  <c:v>29.082640000000026</c:v>
                </c:pt>
                <c:pt idx="3362">
                  <c:v>28.957420000000013</c:v>
                </c:pt>
                <c:pt idx="3363">
                  <c:v>28.826000000000022</c:v>
                </c:pt>
                <c:pt idx="3364">
                  <c:v>28.695460000000026</c:v>
                </c:pt>
                <c:pt idx="3365">
                  <c:v>28.570730000000026</c:v>
                </c:pt>
                <c:pt idx="3366">
                  <c:v>28.45010000000002</c:v>
                </c:pt>
                <c:pt idx="3367">
                  <c:v>28.328670000000045</c:v>
                </c:pt>
                <c:pt idx="3368">
                  <c:v>28.203240000000051</c:v>
                </c:pt>
                <c:pt idx="3369">
                  <c:v>28.070700000000045</c:v>
                </c:pt>
                <c:pt idx="3370">
                  <c:v>27.926199999999994</c:v>
                </c:pt>
                <c:pt idx="3371">
                  <c:v>27.766600000000039</c:v>
                </c:pt>
                <c:pt idx="3372">
                  <c:v>27.588860000000011</c:v>
                </c:pt>
                <c:pt idx="3373">
                  <c:v>27.386250000000018</c:v>
                </c:pt>
                <c:pt idx="3374">
                  <c:v>27.160900000000026</c:v>
                </c:pt>
                <c:pt idx="3375">
                  <c:v>26.93347</c:v>
                </c:pt>
                <c:pt idx="3376">
                  <c:v>26.717280000000017</c:v>
                </c:pt>
                <c:pt idx="3377">
                  <c:v>26.517970000000048</c:v>
                </c:pt>
                <c:pt idx="3378">
                  <c:v>26.336150000000032</c:v>
                </c:pt>
                <c:pt idx="3379">
                  <c:v>26.162800000000004</c:v>
                </c:pt>
                <c:pt idx="3380">
                  <c:v>25.990560000000016</c:v>
                </c:pt>
                <c:pt idx="3381">
                  <c:v>25.819420000000036</c:v>
                </c:pt>
                <c:pt idx="3382">
                  <c:v>25.654230000000041</c:v>
                </c:pt>
                <c:pt idx="3383">
                  <c:v>25.497520000000009</c:v>
                </c:pt>
                <c:pt idx="3384">
                  <c:v>25.342550000000017</c:v>
                </c:pt>
                <c:pt idx="3385">
                  <c:v>25.166930000000036</c:v>
                </c:pt>
                <c:pt idx="3386">
                  <c:v>24.952300000000037</c:v>
                </c:pt>
                <c:pt idx="3387">
                  <c:v>24.703240000000051</c:v>
                </c:pt>
                <c:pt idx="3388">
                  <c:v>24.456020000000024</c:v>
                </c:pt>
                <c:pt idx="3389">
                  <c:v>24.238580000000013</c:v>
                </c:pt>
                <c:pt idx="3390">
                  <c:v>24.063440000000014</c:v>
                </c:pt>
                <c:pt idx="3391">
                  <c:v>23.940820000000031</c:v>
                </c:pt>
                <c:pt idx="3392">
                  <c:v>23.878100000000018</c:v>
                </c:pt>
                <c:pt idx="3393">
                  <c:v>23.874099999999999</c:v>
                </c:pt>
                <c:pt idx="3394">
                  <c:v>23.920600000000036</c:v>
                </c:pt>
                <c:pt idx="3395">
                  <c:v>24.009330000000034</c:v>
                </c:pt>
                <c:pt idx="3396">
                  <c:v>24.133330000000001</c:v>
                </c:pt>
                <c:pt idx="3397">
                  <c:v>24.279320000000041</c:v>
                </c:pt>
                <c:pt idx="3398">
                  <c:v>24.439300000000003</c:v>
                </c:pt>
                <c:pt idx="3399">
                  <c:v>24.60098000000005</c:v>
                </c:pt>
                <c:pt idx="3400">
                  <c:v>24.743950000000041</c:v>
                </c:pt>
                <c:pt idx="3401">
                  <c:v>24.855520000000013</c:v>
                </c:pt>
                <c:pt idx="3402">
                  <c:v>24.932280000000048</c:v>
                </c:pt>
                <c:pt idx="3403">
                  <c:v>24.984670000000051</c:v>
                </c:pt>
                <c:pt idx="3404">
                  <c:v>25.022760000000005</c:v>
                </c:pt>
                <c:pt idx="3405">
                  <c:v>25.051540000000045</c:v>
                </c:pt>
                <c:pt idx="3406">
                  <c:v>25.076400000000035</c:v>
                </c:pt>
                <c:pt idx="3407">
                  <c:v>25.102440000000001</c:v>
                </c:pt>
                <c:pt idx="3408">
                  <c:v>25.135430000000042</c:v>
                </c:pt>
                <c:pt idx="3409">
                  <c:v>25.18652000000003</c:v>
                </c:pt>
                <c:pt idx="3410">
                  <c:v>25.263800000000003</c:v>
                </c:pt>
                <c:pt idx="3411">
                  <c:v>25.363200000000006</c:v>
                </c:pt>
                <c:pt idx="3412">
                  <c:v>25.456230000000005</c:v>
                </c:pt>
                <c:pt idx="3413">
                  <c:v>25.514920000000018</c:v>
                </c:pt>
                <c:pt idx="3414">
                  <c:v>25.53570000000002</c:v>
                </c:pt>
                <c:pt idx="3415">
                  <c:v>25.532430000000033</c:v>
                </c:pt>
                <c:pt idx="3416">
                  <c:v>25.514520000000005</c:v>
                </c:pt>
                <c:pt idx="3417">
                  <c:v>25.492850000000033</c:v>
                </c:pt>
                <c:pt idx="3418">
                  <c:v>25.488920000000007</c:v>
                </c:pt>
                <c:pt idx="3419">
                  <c:v>25.524560000000008</c:v>
                </c:pt>
                <c:pt idx="3420">
                  <c:v>25.599900000000048</c:v>
                </c:pt>
                <c:pt idx="3421">
                  <c:v>25.701750000000004</c:v>
                </c:pt>
                <c:pt idx="3422">
                  <c:v>25.812000000000012</c:v>
                </c:pt>
                <c:pt idx="3423">
                  <c:v>25.932950000000005</c:v>
                </c:pt>
                <c:pt idx="3424">
                  <c:v>26.087180000000046</c:v>
                </c:pt>
                <c:pt idx="3425">
                  <c:v>26.293499999999995</c:v>
                </c:pt>
                <c:pt idx="3426">
                  <c:v>26.551630000000046</c:v>
                </c:pt>
                <c:pt idx="3427">
                  <c:v>26.836270000000013</c:v>
                </c:pt>
                <c:pt idx="3428">
                  <c:v>27.121550000000013</c:v>
                </c:pt>
                <c:pt idx="3429">
                  <c:v>27.38223000000005</c:v>
                </c:pt>
                <c:pt idx="3430">
                  <c:v>27.600060000000042</c:v>
                </c:pt>
                <c:pt idx="3431">
                  <c:v>27.774680000000046</c:v>
                </c:pt>
                <c:pt idx="3432">
                  <c:v>27.924800000000005</c:v>
                </c:pt>
                <c:pt idx="3433">
                  <c:v>28.07650000000001</c:v>
                </c:pt>
                <c:pt idx="3434">
                  <c:v>28.254020000000025</c:v>
                </c:pt>
                <c:pt idx="3435">
                  <c:v>28.463099999999997</c:v>
                </c:pt>
                <c:pt idx="3436">
                  <c:v>28.685800000000029</c:v>
                </c:pt>
                <c:pt idx="3437">
                  <c:v>28.905880000000025</c:v>
                </c:pt>
                <c:pt idx="3438">
                  <c:v>29.118460000000027</c:v>
                </c:pt>
                <c:pt idx="3439">
                  <c:v>29.325680000000034</c:v>
                </c:pt>
                <c:pt idx="3440">
                  <c:v>29.531060000000025</c:v>
                </c:pt>
                <c:pt idx="3441">
                  <c:v>29.733969999999999</c:v>
                </c:pt>
                <c:pt idx="3442">
                  <c:v>29.927729999999997</c:v>
                </c:pt>
                <c:pt idx="3443">
                  <c:v>30.105160000000012</c:v>
                </c:pt>
                <c:pt idx="3444">
                  <c:v>30.277700000000038</c:v>
                </c:pt>
                <c:pt idx="3445">
                  <c:v>30.487050000000011</c:v>
                </c:pt>
                <c:pt idx="3446">
                  <c:v>30.751860000000022</c:v>
                </c:pt>
                <c:pt idx="3447">
                  <c:v>31.02800000000002</c:v>
                </c:pt>
                <c:pt idx="3448">
                  <c:v>31.281980000000033</c:v>
                </c:pt>
                <c:pt idx="3449">
                  <c:v>31.521200000000022</c:v>
                </c:pt>
                <c:pt idx="3450">
                  <c:v>31.752160000000003</c:v>
                </c:pt>
                <c:pt idx="3451">
                  <c:v>31.98284000000001</c:v>
                </c:pt>
                <c:pt idx="3452">
                  <c:v>32.213070000000016</c:v>
                </c:pt>
                <c:pt idx="3453">
                  <c:v>32.440120000000036</c:v>
                </c:pt>
                <c:pt idx="3454">
                  <c:v>32.659199999999998</c:v>
                </c:pt>
                <c:pt idx="3455">
                  <c:v>32.868340000000046</c:v>
                </c:pt>
                <c:pt idx="3456">
                  <c:v>33.065899999999999</c:v>
                </c:pt>
                <c:pt idx="3457">
                  <c:v>33.243370000000027</c:v>
                </c:pt>
                <c:pt idx="3458">
                  <c:v>33.393370000000004</c:v>
                </c:pt>
                <c:pt idx="3459">
                  <c:v>33.512380000000007</c:v>
                </c:pt>
                <c:pt idx="3460">
                  <c:v>33.620100000000036</c:v>
                </c:pt>
                <c:pt idx="3461">
                  <c:v>33.729880000000037</c:v>
                </c:pt>
                <c:pt idx="3462">
                  <c:v>33.840720000000033</c:v>
                </c:pt>
                <c:pt idx="3463">
                  <c:v>33.935820000000035</c:v>
                </c:pt>
                <c:pt idx="3464">
                  <c:v>33.998960000000011</c:v>
                </c:pt>
                <c:pt idx="3465">
                  <c:v>34.029600000000016</c:v>
                </c:pt>
                <c:pt idx="3466">
                  <c:v>34.034970000000044</c:v>
                </c:pt>
                <c:pt idx="3467">
                  <c:v>34.022550000000024</c:v>
                </c:pt>
                <c:pt idx="3468">
                  <c:v>33.990350000000035</c:v>
                </c:pt>
                <c:pt idx="3469">
                  <c:v>33.923940000000016</c:v>
                </c:pt>
                <c:pt idx="3470">
                  <c:v>33.831800000000044</c:v>
                </c:pt>
                <c:pt idx="3471">
                  <c:v>33.732900000000029</c:v>
                </c:pt>
                <c:pt idx="3472">
                  <c:v>33.635770000000036</c:v>
                </c:pt>
                <c:pt idx="3473">
                  <c:v>33.521900000000016</c:v>
                </c:pt>
                <c:pt idx="3474">
                  <c:v>33.389370000000042</c:v>
                </c:pt>
                <c:pt idx="3475">
                  <c:v>33.245630000000006</c:v>
                </c:pt>
                <c:pt idx="3476">
                  <c:v>33.097380000000044</c:v>
                </c:pt>
                <c:pt idx="3477">
                  <c:v>32.950130000000001</c:v>
                </c:pt>
                <c:pt idx="3478">
                  <c:v>32.815670000000011</c:v>
                </c:pt>
                <c:pt idx="3479">
                  <c:v>32.701620000000048</c:v>
                </c:pt>
                <c:pt idx="3480">
                  <c:v>32.607140000000015</c:v>
                </c:pt>
                <c:pt idx="3481">
                  <c:v>32.526200000000017</c:v>
                </c:pt>
                <c:pt idx="3482">
                  <c:v>32.453330000000051</c:v>
                </c:pt>
                <c:pt idx="3483">
                  <c:v>32.386250000000018</c:v>
                </c:pt>
                <c:pt idx="3484">
                  <c:v>32.318080000000009</c:v>
                </c:pt>
                <c:pt idx="3485">
                  <c:v>32.243340000000046</c:v>
                </c:pt>
                <c:pt idx="3486">
                  <c:v>32.167140000000018</c:v>
                </c:pt>
                <c:pt idx="3487">
                  <c:v>32.102400000000046</c:v>
                </c:pt>
                <c:pt idx="3488">
                  <c:v>32.058860000000038</c:v>
                </c:pt>
                <c:pt idx="3489">
                  <c:v>32.037040000000047</c:v>
                </c:pt>
                <c:pt idx="3490">
                  <c:v>32.028070000000014</c:v>
                </c:pt>
                <c:pt idx="3491">
                  <c:v>32.023250000000019</c:v>
                </c:pt>
                <c:pt idx="3492">
                  <c:v>32.015650000000051</c:v>
                </c:pt>
                <c:pt idx="3493">
                  <c:v>31.994320000000016</c:v>
                </c:pt>
                <c:pt idx="3494">
                  <c:v>31.951140000000009</c:v>
                </c:pt>
                <c:pt idx="3495">
                  <c:v>31.892400000000009</c:v>
                </c:pt>
                <c:pt idx="3496">
                  <c:v>31.818020000000047</c:v>
                </c:pt>
                <c:pt idx="3497">
                  <c:v>31.738980000000026</c:v>
                </c:pt>
                <c:pt idx="3498">
                  <c:v>31.656200000000013</c:v>
                </c:pt>
                <c:pt idx="3499">
                  <c:v>31.571770000000015</c:v>
                </c:pt>
                <c:pt idx="3500">
                  <c:v>31.486140000000034</c:v>
                </c:pt>
                <c:pt idx="3501">
                  <c:v>31.403380000000027</c:v>
                </c:pt>
                <c:pt idx="3502">
                  <c:v>31.336800000000039</c:v>
                </c:pt>
                <c:pt idx="3503">
                  <c:v>31.299770000000024</c:v>
                </c:pt>
                <c:pt idx="3504">
                  <c:v>31.289420000000007</c:v>
                </c:pt>
                <c:pt idx="3505">
                  <c:v>31.290999999999997</c:v>
                </c:pt>
                <c:pt idx="3506">
                  <c:v>31.291070000000047</c:v>
                </c:pt>
                <c:pt idx="3507">
                  <c:v>31.286040000000014</c:v>
                </c:pt>
                <c:pt idx="3508">
                  <c:v>31.281120000000044</c:v>
                </c:pt>
                <c:pt idx="3509">
                  <c:v>31.282000000000039</c:v>
                </c:pt>
                <c:pt idx="3510">
                  <c:v>31.288630000000012</c:v>
                </c:pt>
                <c:pt idx="3511">
                  <c:v>31.299070000000029</c:v>
                </c:pt>
                <c:pt idx="3512">
                  <c:v>31.311030000000017</c:v>
                </c:pt>
                <c:pt idx="3513">
                  <c:v>31.326040000000035</c:v>
                </c:pt>
                <c:pt idx="3514">
                  <c:v>31.351950000000045</c:v>
                </c:pt>
                <c:pt idx="3515">
                  <c:v>31.397100000000023</c:v>
                </c:pt>
                <c:pt idx="3516">
                  <c:v>31.465599999999995</c:v>
                </c:pt>
                <c:pt idx="3517">
                  <c:v>31.558860000000038</c:v>
                </c:pt>
                <c:pt idx="3518">
                  <c:v>31.674800000000005</c:v>
                </c:pt>
                <c:pt idx="3519">
                  <c:v>31.808700000000044</c:v>
                </c:pt>
                <c:pt idx="3520">
                  <c:v>31.94903000000005</c:v>
                </c:pt>
                <c:pt idx="3521">
                  <c:v>32.085020000000043</c:v>
                </c:pt>
                <c:pt idx="3522">
                  <c:v>32.212500000000034</c:v>
                </c:pt>
                <c:pt idx="3523">
                  <c:v>32.333700000000022</c:v>
                </c:pt>
                <c:pt idx="3524">
                  <c:v>32.452870000000019</c:v>
                </c:pt>
                <c:pt idx="3525">
                  <c:v>32.566900000000032</c:v>
                </c:pt>
                <c:pt idx="3526">
                  <c:v>32.665920000000028</c:v>
                </c:pt>
                <c:pt idx="3527">
                  <c:v>32.732700000000023</c:v>
                </c:pt>
                <c:pt idx="3528">
                  <c:v>32.776480000000049</c:v>
                </c:pt>
                <c:pt idx="3529">
                  <c:v>32.812070000000006</c:v>
                </c:pt>
                <c:pt idx="3530">
                  <c:v>32.851560000000006</c:v>
                </c:pt>
                <c:pt idx="3531">
                  <c:v>32.898680000000013</c:v>
                </c:pt>
                <c:pt idx="3532">
                  <c:v>32.94640000000004</c:v>
                </c:pt>
                <c:pt idx="3533">
                  <c:v>32.986199999999997</c:v>
                </c:pt>
                <c:pt idx="3534">
                  <c:v>33.014400000000023</c:v>
                </c:pt>
                <c:pt idx="3535">
                  <c:v>33.027120000000025</c:v>
                </c:pt>
                <c:pt idx="3536">
                  <c:v>33.019920000000013</c:v>
                </c:pt>
                <c:pt idx="3537">
                  <c:v>32.991570000000024</c:v>
                </c:pt>
                <c:pt idx="3538">
                  <c:v>32.939480000000003</c:v>
                </c:pt>
                <c:pt idx="3539">
                  <c:v>32.862050000000011</c:v>
                </c:pt>
                <c:pt idx="3540">
                  <c:v>32.75866000000002</c:v>
                </c:pt>
                <c:pt idx="3541">
                  <c:v>32.630430000000047</c:v>
                </c:pt>
                <c:pt idx="3542">
                  <c:v>32.478330000000028</c:v>
                </c:pt>
                <c:pt idx="3543">
                  <c:v>32.31170000000003</c:v>
                </c:pt>
                <c:pt idx="3544">
                  <c:v>32.13760000000002</c:v>
                </c:pt>
                <c:pt idx="3545">
                  <c:v>31.969480000000033</c:v>
                </c:pt>
                <c:pt idx="3546">
                  <c:v>31.810360000000003</c:v>
                </c:pt>
                <c:pt idx="3547">
                  <c:v>31.666830000000004</c:v>
                </c:pt>
                <c:pt idx="3548">
                  <c:v>31.540729999999996</c:v>
                </c:pt>
                <c:pt idx="3549">
                  <c:v>31.434750000000008</c:v>
                </c:pt>
                <c:pt idx="3550">
                  <c:v>31.348140000000001</c:v>
                </c:pt>
                <c:pt idx="3551">
                  <c:v>31.280300000000011</c:v>
                </c:pt>
                <c:pt idx="3552">
                  <c:v>31.229900000000043</c:v>
                </c:pt>
                <c:pt idx="3553">
                  <c:v>31.19518000000005</c:v>
                </c:pt>
                <c:pt idx="3554">
                  <c:v>31.173640000000034</c:v>
                </c:pt>
                <c:pt idx="3555">
                  <c:v>31.167230000000018</c:v>
                </c:pt>
                <c:pt idx="3556">
                  <c:v>31.172300000000007</c:v>
                </c:pt>
                <c:pt idx="3557">
                  <c:v>31.190700000000049</c:v>
                </c:pt>
                <c:pt idx="3558">
                  <c:v>31.217740000000049</c:v>
                </c:pt>
                <c:pt idx="3559">
                  <c:v>31.245900000000006</c:v>
                </c:pt>
                <c:pt idx="3560">
                  <c:v>31.266200000000026</c:v>
                </c:pt>
                <c:pt idx="3561">
                  <c:v>31.272670000000005</c:v>
                </c:pt>
                <c:pt idx="3562">
                  <c:v>31.255460000000028</c:v>
                </c:pt>
                <c:pt idx="3563">
                  <c:v>31.206320000000005</c:v>
                </c:pt>
                <c:pt idx="3564">
                  <c:v>31.127769999999998</c:v>
                </c:pt>
                <c:pt idx="3565">
                  <c:v>31.031949999999995</c:v>
                </c:pt>
                <c:pt idx="3566">
                  <c:v>30.924599999999998</c:v>
                </c:pt>
                <c:pt idx="3567">
                  <c:v>30.81588000000005</c:v>
                </c:pt>
                <c:pt idx="3568">
                  <c:v>30.710140000000024</c:v>
                </c:pt>
                <c:pt idx="3569">
                  <c:v>30.610220000000027</c:v>
                </c:pt>
                <c:pt idx="3570">
                  <c:v>30.526270000000011</c:v>
                </c:pt>
                <c:pt idx="3571">
                  <c:v>30.473929999999996</c:v>
                </c:pt>
                <c:pt idx="3572">
                  <c:v>30.456080000000043</c:v>
                </c:pt>
                <c:pt idx="3573">
                  <c:v>30.470000000000027</c:v>
                </c:pt>
                <c:pt idx="3574">
                  <c:v>30.486100000000022</c:v>
                </c:pt>
                <c:pt idx="3575">
                  <c:v>30.482000000000028</c:v>
                </c:pt>
                <c:pt idx="3576">
                  <c:v>30.459680000000048</c:v>
                </c:pt>
                <c:pt idx="3577">
                  <c:v>30.434349999999995</c:v>
                </c:pt>
                <c:pt idx="3578">
                  <c:v>30.416800000000023</c:v>
                </c:pt>
                <c:pt idx="3579">
                  <c:v>30.405200000000036</c:v>
                </c:pt>
                <c:pt idx="3580">
                  <c:v>30.387900000000002</c:v>
                </c:pt>
                <c:pt idx="3581">
                  <c:v>30.347700000000032</c:v>
                </c:pt>
                <c:pt idx="3582">
                  <c:v>30.289580000000001</c:v>
                </c:pt>
                <c:pt idx="3583">
                  <c:v>30.224940000000004</c:v>
                </c:pt>
                <c:pt idx="3584">
                  <c:v>30.165340000000015</c:v>
                </c:pt>
                <c:pt idx="3585">
                  <c:v>30.115300000000047</c:v>
                </c:pt>
                <c:pt idx="3586">
                  <c:v>30.076440000000048</c:v>
                </c:pt>
                <c:pt idx="3587">
                  <c:v>30.049340000000029</c:v>
                </c:pt>
                <c:pt idx="3588">
                  <c:v>30.033440000000041</c:v>
                </c:pt>
                <c:pt idx="3589">
                  <c:v>30.021900000000016</c:v>
                </c:pt>
                <c:pt idx="3590">
                  <c:v>30.009119999999996</c:v>
                </c:pt>
                <c:pt idx="3591">
                  <c:v>29.993280000000027</c:v>
                </c:pt>
                <c:pt idx="3592">
                  <c:v>29.974360000000047</c:v>
                </c:pt>
                <c:pt idx="3593">
                  <c:v>29.949100000000044</c:v>
                </c:pt>
                <c:pt idx="3594">
                  <c:v>29.903620000000046</c:v>
                </c:pt>
                <c:pt idx="3595">
                  <c:v>29.818260000000009</c:v>
                </c:pt>
                <c:pt idx="3596">
                  <c:v>29.681820000000016</c:v>
                </c:pt>
                <c:pt idx="3597">
                  <c:v>29.513850000000048</c:v>
                </c:pt>
                <c:pt idx="3598">
                  <c:v>29.360380000000021</c:v>
                </c:pt>
                <c:pt idx="3599">
                  <c:v>29.252220000000023</c:v>
                </c:pt>
                <c:pt idx="3600">
                  <c:v>29.188070000000039</c:v>
                </c:pt>
                <c:pt idx="3601">
                  <c:v>29.132560000000012</c:v>
                </c:pt>
                <c:pt idx="3602">
                  <c:v>29.057029999999997</c:v>
                </c:pt>
                <c:pt idx="3603">
                  <c:v>28.961900000000014</c:v>
                </c:pt>
                <c:pt idx="3604">
                  <c:v>28.86790000000002</c:v>
                </c:pt>
                <c:pt idx="3605">
                  <c:v>28.792570000000012</c:v>
                </c:pt>
                <c:pt idx="3606">
                  <c:v>28.736660000000029</c:v>
                </c:pt>
                <c:pt idx="3607">
                  <c:v>28.687400000000025</c:v>
                </c:pt>
                <c:pt idx="3608">
                  <c:v>28.630550000000028</c:v>
                </c:pt>
                <c:pt idx="3609">
                  <c:v>28.56230000000005</c:v>
                </c:pt>
                <c:pt idx="3610">
                  <c:v>28.482020000000034</c:v>
                </c:pt>
                <c:pt idx="3611">
                  <c:v>28.38918000000001</c:v>
                </c:pt>
                <c:pt idx="3612">
                  <c:v>28.285900000000026</c:v>
                </c:pt>
                <c:pt idx="3613">
                  <c:v>28.178100000000029</c:v>
                </c:pt>
                <c:pt idx="3614">
                  <c:v>28.071370000000002</c:v>
                </c:pt>
                <c:pt idx="3615">
                  <c:v>27.969930000000033</c:v>
                </c:pt>
                <c:pt idx="3616">
                  <c:v>27.878750000000025</c:v>
                </c:pt>
                <c:pt idx="3617">
                  <c:v>27.800840000000051</c:v>
                </c:pt>
                <c:pt idx="3618">
                  <c:v>27.736199999999997</c:v>
                </c:pt>
                <c:pt idx="3619">
                  <c:v>27.679250000000025</c:v>
                </c:pt>
                <c:pt idx="3620">
                  <c:v>27.630820000000028</c:v>
                </c:pt>
                <c:pt idx="3621">
                  <c:v>27.587240000000008</c:v>
                </c:pt>
                <c:pt idx="3622">
                  <c:v>27.523600000000044</c:v>
                </c:pt>
                <c:pt idx="3623">
                  <c:v>27.412100000000009</c:v>
                </c:pt>
                <c:pt idx="3624">
                  <c:v>27.263540000000035</c:v>
                </c:pt>
                <c:pt idx="3625">
                  <c:v>27.13366000000002</c:v>
                </c:pt>
                <c:pt idx="3626">
                  <c:v>27.069500000000005</c:v>
                </c:pt>
                <c:pt idx="3627">
                  <c:v>27.087120000000027</c:v>
                </c:pt>
                <c:pt idx="3628">
                  <c:v>27.170620000000042</c:v>
                </c:pt>
                <c:pt idx="3629">
                  <c:v>27.290430000000015</c:v>
                </c:pt>
                <c:pt idx="3630">
                  <c:v>27.41560000000004</c:v>
                </c:pt>
                <c:pt idx="3631">
                  <c:v>27.547420000000045</c:v>
                </c:pt>
                <c:pt idx="3632">
                  <c:v>27.697840000000042</c:v>
                </c:pt>
                <c:pt idx="3633">
                  <c:v>27.849150000000009</c:v>
                </c:pt>
                <c:pt idx="3634">
                  <c:v>28.00323000000003</c:v>
                </c:pt>
                <c:pt idx="3635">
                  <c:v>28.179200000000037</c:v>
                </c:pt>
                <c:pt idx="3636">
                  <c:v>28.385160000000042</c:v>
                </c:pt>
                <c:pt idx="3637">
                  <c:v>28.607450000000028</c:v>
                </c:pt>
                <c:pt idx="3638">
                  <c:v>28.832570000000032</c:v>
                </c:pt>
                <c:pt idx="3639">
                  <c:v>29.049599999999998</c:v>
                </c:pt>
                <c:pt idx="3640">
                  <c:v>29.254400000000032</c:v>
                </c:pt>
                <c:pt idx="3641">
                  <c:v>29.441900000000032</c:v>
                </c:pt>
                <c:pt idx="3642">
                  <c:v>29.616300000000024</c:v>
                </c:pt>
                <c:pt idx="3643">
                  <c:v>29.795770000000005</c:v>
                </c:pt>
                <c:pt idx="3644">
                  <c:v>29.990260000000035</c:v>
                </c:pt>
                <c:pt idx="3645">
                  <c:v>30.198080000000004</c:v>
                </c:pt>
                <c:pt idx="3646">
                  <c:v>30.412350000000004</c:v>
                </c:pt>
                <c:pt idx="3647">
                  <c:v>30.627620000000036</c:v>
                </c:pt>
                <c:pt idx="3648">
                  <c:v>30.832670000000007</c:v>
                </c:pt>
                <c:pt idx="3649">
                  <c:v>31.003700000000038</c:v>
                </c:pt>
                <c:pt idx="3650">
                  <c:v>31.134029999999996</c:v>
                </c:pt>
                <c:pt idx="3651">
                  <c:v>31.216300000000047</c:v>
                </c:pt>
                <c:pt idx="3652">
                  <c:v>31.257840000000044</c:v>
                </c:pt>
                <c:pt idx="3653">
                  <c:v>31.261740000000032</c:v>
                </c:pt>
                <c:pt idx="3654">
                  <c:v>31.243070000000046</c:v>
                </c:pt>
                <c:pt idx="3655">
                  <c:v>31.202449999999999</c:v>
                </c:pt>
                <c:pt idx="3656">
                  <c:v>31.147550000000024</c:v>
                </c:pt>
                <c:pt idx="3657">
                  <c:v>31.099300000000028</c:v>
                </c:pt>
                <c:pt idx="3658">
                  <c:v>31.047880000000021</c:v>
                </c:pt>
                <c:pt idx="3659">
                  <c:v>30.965570000000014</c:v>
                </c:pt>
                <c:pt idx="3660">
                  <c:v>30.847830000000044</c:v>
                </c:pt>
                <c:pt idx="3661">
                  <c:v>30.708730000000003</c:v>
                </c:pt>
                <c:pt idx="3662">
                  <c:v>30.556150000000002</c:v>
                </c:pt>
                <c:pt idx="3663">
                  <c:v>30.399040000000014</c:v>
                </c:pt>
                <c:pt idx="3664">
                  <c:v>30.243460000000027</c:v>
                </c:pt>
                <c:pt idx="3665">
                  <c:v>30.093200000000024</c:v>
                </c:pt>
                <c:pt idx="3666">
                  <c:v>29.950680000000034</c:v>
                </c:pt>
                <c:pt idx="3667">
                  <c:v>29.808100000000024</c:v>
                </c:pt>
                <c:pt idx="3668">
                  <c:v>29.664240000000007</c:v>
                </c:pt>
                <c:pt idx="3669">
                  <c:v>29.524620000000027</c:v>
                </c:pt>
                <c:pt idx="3670">
                  <c:v>29.407680000000028</c:v>
                </c:pt>
                <c:pt idx="3671">
                  <c:v>29.329740000000015</c:v>
                </c:pt>
                <c:pt idx="3672">
                  <c:v>29.283749999999998</c:v>
                </c:pt>
                <c:pt idx="3673">
                  <c:v>29.234920000000045</c:v>
                </c:pt>
                <c:pt idx="3674">
                  <c:v>29.154750000000035</c:v>
                </c:pt>
                <c:pt idx="3675">
                  <c:v>29.040160000000014</c:v>
                </c:pt>
                <c:pt idx="3676">
                  <c:v>28.911069999999995</c:v>
                </c:pt>
                <c:pt idx="3677">
                  <c:v>28.780760000000043</c:v>
                </c:pt>
                <c:pt idx="3678">
                  <c:v>28.658650000000023</c:v>
                </c:pt>
                <c:pt idx="3679">
                  <c:v>28.552729999999997</c:v>
                </c:pt>
                <c:pt idx="3680">
                  <c:v>28.470900000000029</c:v>
                </c:pt>
                <c:pt idx="3681">
                  <c:v>28.419060000000002</c:v>
                </c:pt>
                <c:pt idx="3682">
                  <c:v>28.410360000000026</c:v>
                </c:pt>
                <c:pt idx="3683">
                  <c:v>28.460020000000043</c:v>
                </c:pt>
                <c:pt idx="3684">
                  <c:v>28.564420000000041</c:v>
                </c:pt>
                <c:pt idx="3685">
                  <c:v>28.710350000000005</c:v>
                </c:pt>
                <c:pt idx="3686">
                  <c:v>28.876100000000008</c:v>
                </c:pt>
                <c:pt idx="3687">
                  <c:v>29.056849999999997</c:v>
                </c:pt>
                <c:pt idx="3688">
                  <c:v>29.257000000000005</c:v>
                </c:pt>
                <c:pt idx="3689">
                  <c:v>29.480680000000007</c:v>
                </c:pt>
                <c:pt idx="3690">
                  <c:v>29.724480000000028</c:v>
                </c:pt>
                <c:pt idx="3691">
                  <c:v>29.968299999999999</c:v>
                </c:pt>
                <c:pt idx="3692">
                  <c:v>30.198480000000018</c:v>
                </c:pt>
                <c:pt idx="3693">
                  <c:v>30.405940000000044</c:v>
                </c:pt>
                <c:pt idx="3694">
                  <c:v>30.579340000000002</c:v>
                </c:pt>
                <c:pt idx="3695">
                  <c:v>30.711240000000032</c:v>
                </c:pt>
                <c:pt idx="3696">
                  <c:v>30.811850000000049</c:v>
                </c:pt>
                <c:pt idx="3697">
                  <c:v>30.914100000000019</c:v>
                </c:pt>
                <c:pt idx="3698">
                  <c:v>31.038080000000036</c:v>
                </c:pt>
                <c:pt idx="3699">
                  <c:v>31.184630000000027</c:v>
                </c:pt>
                <c:pt idx="3700">
                  <c:v>31.340779999999995</c:v>
                </c:pt>
                <c:pt idx="3701">
                  <c:v>31.490900000000011</c:v>
                </c:pt>
                <c:pt idx="3702">
                  <c:v>31.630120000000034</c:v>
                </c:pt>
                <c:pt idx="3703">
                  <c:v>31.754999999999995</c:v>
                </c:pt>
                <c:pt idx="3704">
                  <c:v>31.86080000000004</c:v>
                </c:pt>
                <c:pt idx="3705">
                  <c:v>31.943200000000047</c:v>
                </c:pt>
                <c:pt idx="3706">
                  <c:v>31.992430000000013</c:v>
                </c:pt>
                <c:pt idx="3707">
                  <c:v>32.00018</c:v>
                </c:pt>
                <c:pt idx="3708">
                  <c:v>31.969800000000021</c:v>
                </c:pt>
                <c:pt idx="3709">
                  <c:v>31.92034000000001</c:v>
                </c:pt>
                <c:pt idx="3710">
                  <c:v>31.866200000000049</c:v>
                </c:pt>
                <c:pt idx="3711">
                  <c:v>31.809840000000008</c:v>
                </c:pt>
                <c:pt idx="3712">
                  <c:v>31.741240000000005</c:v>
                </c:pt>
                <c:pt idx="3713">
                  <c:v>31.651570000000049</c:v>
                </c:pt>
                <c:pt idx="3714">
                  <c:v>31.546500000000037</c:v>
                </c:pt>
                <c:pt idx="3715">
                  <c:v>31.433100000000024</c:v>
                </c:pt>
                <c:pt idx="3716">
                  <c:v>31.32018000000005</c:v>
                </c:pt>
                <c:pt idx="3717">
                  <c:v>31.20822000000004</c:v>
                </c:pt>
                <c:pt idx="3718">
                  <c:v>31.091580000000022</c:v>
                </c:pt>
                <c:pt idx="3719">
                  <c:v>30.956780000000037</c:v>
                </c:pt>
                <c:pt idx="3720">
                  <c:v>30.800800000000038</c:v>
                </c:pt>
                <c:pt idx="3721">
                  <c:v>30.618620000000021</c:v>
                </c:pt>
                <c:pt idx="3722">
                  <c:v>30.404380000000003</c:v>
                </c:pt>
                <c:pt idx="3723">
                  <c:v>30.164100000000019</c:v>
                </c:pt>
                <c:pt idx="3724">
                  <c:v>29.920620000000042</c:v>
                </c:pt>
                <c:pt idx="3725">
                  <c:v>29.69186000000002</c:v>
                </c:pt>
                <c:pt idx="3726">
                  <c:v>29.480950000000007</c:v>
                </c:pt>
                <c:pt idx="3727">
                  <c:v>29.286249999999995</c:v>
                </c:pt>
                <c:pt idx="3728">
                  <c:v>29.108730000000037</c:v>
                </c:pt>
                <c:pt idx="3729">
                  <c:v>28.951930000000004</c:v>
                </c:pt>
                <c:pt idx="3730">
                  <c:v>28.827840000000037</c:v>
                </c:pt>
                <c:pt idx="3731">
                  <c:v>28.74944000000005</c:v>
                </c:pt>
                <c:pt idx="3732">
                  <c:v>28.713250000000016</c:v>
                </c:pt>
                <c:pt idx="3733">
                  <c:v>28.705800000000011</c:v>
                </c:pt>
                <c:pt idx="3734">
                  <c:v>28.705219999999997</c:v>
                </c:pt>
                <c:pt idx="3735">
                  <c:v>28.706299999999999</c:v>
                </c:pt>
                <c:pt idx="3736">
                  <c:v>28.708200000000033</c:v>
                </c:pt>
                <c:pt idx="3737">
                  <c:v>28.71356000000003</c:v>
                </c:pt>
                <c:pt idx="3738">
                  <c:v>28.722770000000025</c:v>
                </c:pt>
                <c:pt idx="3739">
                  <c:v>28.737760000000037</c:v>
                </c:pt>
                <c:pt idx="3740">
                  <c:v>28.759420000000034</c:v>
                </c:pt>
                <c:pt idx="3741">
                  <c:v>28.789360000000045</c:v>
                </c:pt>
                <c:pt idx="3742">
                  <c:v>28.828550000000007</c:v>
                </c:pt>
                <c:pt idx="3743">
                  <c:v>28.879330000000039</c:v>
                </c:pt>
                <c:pt idx="3744">
                  <c:v>28.940600000000018</c:v>
                </c:pt>
                <c:pt idx="3745">
                  <c:v>29.011800000000051</c:v>
                </c:pt>
                <c:pt idx="3746">
                  <c:v>29.091670000000022</c:v>
                </c:pt>
                <c:pt idx="3747">
                  <c:v>29.184400000000039</c:v>
                </c:pt>
                <c:pt idx="3748">
                  <c:v>29.284140000000036</c:v>
                </c:pt>
                <c:pt idx="3749">
                  <c:v>29.389030000000048</c:v>
                </c:pt>
                <c:pt idx="3750">
                  <c:v>29.494529999999997</c:v>
                </c:pt>
                <c:pt idx="3751">
                  <c:v>29.598780000000033</c:v>
                </c:pt>
                <c:pt idx="3752">
                  <c:v>29.698540000000037</c:v>
                </c:pt>
                <c:pt idx="3753">
                  <c:v>29.790860000000009</c:v>
                </c:pt>
                <c:pt idx="3754">
                  <c:v>29.870570000000043</c:v>
                </c:pt>
                <c:pt idx="3755">
                  <c:v>29.93398000000002</c:v>
                </c:pt>
                <c:pt idx="3756">
                  <c:v>29.979730000000018</c:v>
                </c:pt>
                <c:pt idx="3757">
                  <c:v>30.021000000000015</c:v>
                </c:pt>
                <c:pt idx="3758">
                  <c:v>30.06564000000003</c:v>
                </c:pt>
                <c:pt idx="3759">
                  <c:v>30.11877000000004</c:v>
                </c:pt>
                <c:pt idx="3760">
                  <c:v>30.184500000000014</c:v>
                </c:pt>
                <c:pt idx="3761">
                  <c:v>30.264430000000004</c:v>
                </c:pt>
                <c:pt idx="3762">
                  <c:v>30.359030000000018</c:v>
                </c:pt>
                <c:pt idx="3763">
                  <c:v>30.469100000000026</c:v>
                </c:pt>
                <c:pt idx="3764">
                  <c:v>30.591400000000021</c:v>
                </c:pt>
                <c:pt idx="3765">
                  <c:v>30.721060000000023</c:v>
                </c:pt>
                <c:pt idx="3766">
                  <c:v>30.839930000000038</c:v>
                </c:pt>
                <c:pt idx="3767">
                  <c:v>30.926540000000045</c:v>
                </c:pt>
                <c:pt idx="3768">
                  <c:v>30.983480000000043</c:v>
                </c:pt>
                <c:pt idx="3769">
                  <c:v>31.017179999999996</c:v>
                </c:pt>
                <c:pt idx="3770">
                  <c:v>31.038319999999999</c:v>
                </c:pt>
                <c:pt idx="3771">
                  <c:v>31.046400000000006</c:v>
                </c:pt>
                <c:pt idx="3772">
                  <c:v>31.038900000000012</c:v>
                </c:pt>
                <c:pt idx="3773">
                  <c:v>31.00848000000002</c:v>
                </c:pt>
                <c:pt idx="3774">
                  <c:v>30.957570000000032</c:v>
                </c:pt>
                <c:pt idx="3775">
                  <c:v>30.89697000000001</c:v>
                </c:pt>
                <c:pt idx="3776">
                  <c:v>30.836540000000014</c:v>
                </c:pt>
                <c:pt idx="3777">
                  <c:v>30.779170000000022</c:v>
                </c:pt>
                <c:pt idx="3778">
                  <c:v>30.724199999999996</c:v>
                </c:pt>
                <c:pt idx="3779">
                  <c:v>30.669640000000015</c:v>
                </c:pt>
                <c:pt idx="3780">
                  <c:v>30.613580000000013</c:v>
                </c:pt>
                <c:pt idx="3781">
                  <c:v>30.548200000000008</c:v>
                </c:pt>
                <c:pt idx="3782">
                  <c:v>30.464170000000024</c:v>
                </c:pt>
                <c:pt idx="3783">
                  <c:v>30.363500000000045</c:v>
                </c:pt>
                <c:pt idx="3784">
                  <c:v>30.246579999999994</c:v>
                </c:pt>
                <c:pt idx="3785">
                  <c:v>30.119169999999997</c:v>
                </c:pt>
                <c:pt idx="3786">
                  <c:v>29.976500000000044</c:v>
                </c:pt>
                <c:pt idx="3787">
                  <c:v>29.810300000000041</c:v>
                </c:pt>
                <c:pt idx="3788">
                  <c:v>29.61614000000003</c:v>
                </c:pt>
                <c:pt idx="3789">
                  <c:v>29.402250000000038</c:v>
                </c:pt>
                <c:pt idx="3790">
                  <c:v>29.191200000000038</c:v>
                </c:pt>
                <c:pt idx="3791">
                  <c:v>29.002980000000036</c:v>
                </c:pt>
                <c:pt idx="3792">
                  <c:v>28.840540000000033</c:v>
                </c:pt>
                <c:pt idx="3793">
                  <c:v>28.701140000000009</c:v>
                </c:pt>
                <c:pt idx="3794">
                  <c:v>28.580470000000048</c:v>
                </c:pt>
                <c:pt idx="3795">
                  <c:v>28.479880000000037</c:v>
                </c:pt>
                <c:pt idx="3796">
                  <c:v>28.405630000000031</c:v>
                </c:pt>
                <c:pt idx="3797">
                  <c:v>28.363460000000032</c:v>
                </c:pt>
                <c:pt idx="3798">
                  <c:v>28.348870000000034</c:v>
                </c:pt>
                <c:pt idx="3799">
                  <c:v>28.345820000000003</c:v>
                </c:pt>
                <c:pt idx="3800">
                  <c:v>28.337820000000022</c:v>
                </c:pt>
                <c:pt idx="3801">
                  <c:v>28.321200000000033</c:v>
                </c:pt>
                <c:pt idx="3802">
                  <c:v>28.298699999999997</c:v>
                </c:pt>
                <c:pt idx="3803">
                  <c:v>28.273340000000019</c:v>
                </c:pt>
                <c:pt idx="3804">
                  <c:v>28.250150000000019</c:v>
                </c:pt>
                <c:pt idx="3805">
                  <c:v>28.244500000000016</c:v>
                </c:pt>
                <c:pt idx="3806">
                  <c:v>28.268500000000017</c:v>
                </c:pt>
                <c:pt idx="3807">
                  <c:v>28.32525000000004</c:v>
                </c:pt>
                <c:pt idx="3808">
                  <c:v>28.41046</c:v>
                </c:pt>
                <c:pt idx="3809">
                  <c:v>28.518580000000043</c:v>
                </c:pt>
                <c:pt idx="3810">
                  <c:v>28.647760000000005</c:v>
                </c:pt>
                <c:pt idx="3811">
                  <c:v>28.800070000000005</c:v>
                </c:pt>
                <c:pt idx="3812">
                  <c:v>28.975700000000018</c:v>
                </c:pt>
                <c:pt idx="3813">
                  <c:v>29.172200000000032</c:v>
                </c:pt>
                <c:pt idx="3814">
                  <c:v>29.366270000000043</c:v>
                </c:pt>
                <c:pt idx="3815">
                  <c:v>29.538319999999999</c:v>
                </c:pt>
                <c:pt idx="3816">
                  <c:v>29.682029999999997</c:v>
                </c:pt>
                <c:pt idx="3817">
                  <c:v>29.797300000000007</c:v>
                </c:pt>
                <c:pt idx="3818">
                  <c:v>29.88635000000005</c:v>
                </c:pt>
                <c:pt idx="3819">
                  <c:v>29.945400000000006</c:v>
                </c:pt>
                <c:pt idx="3820">
                  <c:v>29.975729999999999</c:v>
                </c:pt>
                <c:pt idx="3821">
                  <c:v>29.974500000000035</c:v>
                </c:pt>
                <c:pt idx="3822">
                  <c:v>29.955380000000048</c:v>
                </c:pt>
                <c:pt idx="3823">
                  <c:v>29.940400000000011</c:v>
                </c:pt>
                <c:pt idx="3824">
                  <c:v>29.95123000000001</c:v>
                </c:pt>
                <c:pt idx="3825">
                  <c:v>29.990300000000047</c:v>
                </c:pt>
                <c:pt idx="3826">
                  <c:v>30.044900000000041</c:v>
                </c:pt>
                <c:pt idx="3827">
                  <c:v>30.101950000000045</c:v>
                </c:pt>
                <c:pt idx="3828">
                  <c:v>30.153900000000021</c:v>
                </c:pt>
                <c:pt idx="3829">
                  <c:v>30.189140000000009</c:v>
                </c:pt>
                <c:pt idx="3830">
                  <c:v>30.198500000000024</c:v>
                </c:pt>
                <c:pt idx="3831">
                  <c:v>30.184349999999995</c:v>
                </c:pt>
                <c:pt idx="3832">
                  <c:v>30.15106000000003</c:v>
                </c:pt>
                <c:pt idx="3833">
                  <c:v>30.10256000000004</c:v>
                </c:pt>
                <c:pt idx="3834">
                  <c:v>30.037070000000028</c:v>
                </c:pt>
                <c:pt idx="3835">
                  <c:v>29.945700000000045</c:v>
                </c:pt>
                <c:pt idx="3836">
                  <c:v>29.824820000000045</c:v>
                </c:pt>
                <c:pt idx="3837">
                  <c:v>29.680800000000033</c:v>
                </c:pt>
                <c:pt idx="3838">
                  <c:v>29.543360000000007</c:v>
                </c:pt>
                <c:pt idx="3839">
                  <c:v>29.435270000000003</c:v>
                </c:pt>
                <c:pt idx="3840">
                  <c:v>29.362880000000018</c:v>
                </c:pt>
                <c:pt idx="3841">
                  <c:v>29.331050000000005</c:v>
                </c:pt>
                <c:pt idx="3842">
                  <c:v>29.34295000000003</c:v>
                </c:pt>
                <c:pt idx="3843">
                  <c:v>29.399470000000008</c:v>
                </c:pt>
                <c:pt idx="3844">
                  <c:v>29.489400000000046</c:v>
                </c:pt>
                <c:pt idx="3845">
                  <c:v>29.60134000000005</c:v>
                </c:pt>
                <c:pt idx="3846">
                  <c:v>29.727620000000002</c:v>
                </c:pt>
                <c:pt idx="3847">
                  <c:v>29.860500000000002</c:v>
                </c:pt>
                <c:pt idx="3848">
                  <c:v>29.992670000000032</c:v>
                </c:pt>
                <c:pt idx="3849">
                  <c:v>30.123530000000017</c:v>
                </c:pt>
                <c:pt idx="3850">
                  <c:v>30.258200000000045</c:v>
                </c:pt>
                <c:pt idx="3851">
                  <c:v>30.401670000000024</c:v>
                </c:pt>
                <c:pt idx="3852">
                  <c:v>30.557950000000005</c:v>
                </c:pt>
                <c:pt idx="3853">
                  <c:v>30.726040000000012</c:v>
                </c:pt>
                <c:pt idx="3854">
                  <c:v>30.901180000000011</c:v>
                </c:pt>
                <c:pt idx="3855">
                  <c:v>31.072440000000029</c:v>
                </c:pt>
                <c:pt idx="3856">
                  <c:v>31.243370000000027</c:v>
                </c:pt>
                <c:pt idx="3857">
                  <c:v>31.425780000000032</c:v>
                </c:pt>
                <c:pt idx="3858">
                  <c:v>31.619740000000036</c:v>
                </c:pt>
                <c:pt idx="3859">
                  <c:v>31.807370000000049</c:v>
                </c:pt>
                <c:pt idx="3860">
                  <c:v>31.97338000000002</c:v>
                </c:pt>
                <c:pt idx="3861">
                  <c:v>32.114280000000008</c:v>
                </c:pt>
                <c:pt idx="3862">
                  <c:v>32.232720000000029</c:v>
                </c:pt>
                <c:pt idx="3863">
                  <c:v>32.334950000000049</c:v>
                </c:pt>
                <c:pt idx="3864">
                  <c:v>32.421530000000018</c:v>
                </c:pt>
                <c:pt idx="3865">
                  <c:v>32.489200000000039</c:v>
                </c:pt>
                <c:pt idx="3866">
                  <c:v>32.535760000000039</c:v>
                </c:pt>
                <c:pt idx="3867">
                  <c:v>32.557920000000024</c:v>
                </c:pt>
                <c:pt idx="3868">
                  <c:v>32.557550000000049</c:v>
                </c:pt>
                <c:pt idx="3869">
                  <c:v>32.536900000000003</c:v>
                </c:pt>
                <c:pt idx="3870">
                  <c:v>32.500940000000014</c:v>
                </c:pt>
                <c:pt idx="3871">
                  <c:v>32.454520000000002</c:v>
                </c:pt>
                <c:pt idx="3872">
                  <c:v>32.401900000000012</c:v>
                </c:pt>
                <c:pt idx="3873">
                  <c:v>32.345200000000034</c:v>
                </c:pt>
                <c:pt idx="3874">
                  <c:v>32.285550000000001</c:v>
                </c:pt>
                <c:pt idx="3875">
                  <c:v>32.222830000000044</c:v>
                </c:pt>
                <c:pt idx="3876">
                  <c:v>32.158040000000028</c:v>
                </c:pt>
                <c:pt idx="3877">
                  <c:v>32.092830000000049</c:v>
                </c:pt>
                <c:pt idx="3878">
                  <c:v>32.028400000000033</c:v>
                </c:pt>
                <c:pt idx="3879">
                  <c:v>31.95956000000001</c:v>
                </c:pt>
                <c:pt idx="3880">
                  <c:v>31.868040000000008</c:v>
                </c:pt>
                <c:pt idx="3881">
                  <c:v>31.738760000000013</c:v>
                </c:pt>
                <c:pt idx="3882">
                  <c:v>31.586000000000013</c:v>
                </c:pt>
                <c:pt idx="3883">
                  <c:v>31.44738000000001</c:v>
                </c:pt>
                <c:pt idx="3884">
                  <c:v>31.346100000000035</c:v>
                </c:pt>
                <c:pt idx="3885">
                  <c:v>31.289200000000051</c:v>
                </c:pt>
                <c:pt idx="3886">
                  <c:v>31.258700000000033</c:v>
                </c:pt>
                <c:pt idx="3887">
                  <c:v>31.233300000000042</c:v>
                </c:pt>
                <c:pt idx="3888">
                  <c:v>31.205650000000048</c:v>
                </c:pt>
                <c:pt idx="3889">
                  <c:v>31.176480000000026</c:v>
                </c:pt>
                <c:pt idx="3890">
                  <c:v>31.147000000000048</c:v>
                </c:pt>
                <c:pt idx="3891">
                  <c:v>31.12115</c:v>
                </c:pt>
                <c:pt idx="3892">
                  <c:v>31.110130000000026</c:v>
                </c:pt>
                <c:pt idx="3893">
                  <c:v>31.124750000000006</c:v>
                </c:pt>
                <c:pt idx="3894">
                  <c:v>31.158530000000042</c:v>
                </c:pt>
                <c:pt idx="3895">
                  <c:v>31.186599999999999</c:v>
                </c:pt>
                <c:pt idx="3896">
                  <c:v>31.185699999999997</c:v>
                </c:pt>
                <c:pt idx="3897">
                  <c:v>31.15160000000003</c:v>
                </c:pt>
                <c:pt idx="3898">
                  <c:v>31.090750000000014</c:v>
                </c:pt>
                <c:pt idx="3899">
                  <c:v>31.004050000000007</c:v>
                </c:pt>
                <c:pt idx="3900">
                  <c:v>30.888360000000034</c:v>
                </c:pt>
                <c:pt idx="3901">
                  <c:v>30.74508000000003</c:v>
                </c:pt>
                <c:pt idx="3902">
                  <c:v>30.576350000000048</c:v>
                </c:pt>
                <c:pt idx="3903">
                  <c:v>30.393150000000048</c:v>
                </c:pt>
                <c:pt idx="3904">
                  <c:v>30.213000000000022</c:v>
                </c:pt>
                <c:pt idx="3905">
                  <c:v>30.048760000000016</c:v>
                </c:pt>
                <c:pt idx="3906">
                  <c:v>29.900000000000034</c:v>
                </c:pt>
                <c:pt idx="3907">
                  <c:v>29.751370000000009</c:v>
                </c:pt>
                <c:pt idx="3908">
                  <c:v>29.593560000000025</c:v>
                </c:pt>
                <c:pt idx="3909">
                  <c:v>29.427970000000016</c:v>
                </c:pt>
                <c:pt idx="3910">
                  <c:v>29.271230000000003</c:v>
                </c:pt>
                <c:pt idx="3911">
                  <c:v>29.13644000000005</c:v>
                </c:pt>
                <c:pt idx="3912">
                  <c:v>29.023600000000044</c:v>
                </c:pt>
                <c:pt idx="3913">
                  <c:v>28.925700000000006</c:v>
                </c:pt>
                <c:pt idx="3914">
                  <c:v>28.83540000000005</c:v>
                </c:pt>
                <c:pt idx="3915">
                  <c:v>28.748680000000036</c:v>
                </c:pt>
                <c:pt idx="3916">
                  <c:v>28.655760000000043</c:v>
                </c:pt>
                <c:pt idx="3917">
                  <c:v>28.546080000000018</c:v>
                </c:pt>
                <c:pt idx="3918">
                  <c:v>28.430300000000045</c:v>
                </c:pt>
                <c:pt idx="3919">
                  <c:v>28.329430000000002</c:v>
                </c:pt>
                <c:pt idx="3920">
                  <c:v>28.260460000000023</c:v>
                </c:pt>
                <c:pt idx="3921">
                  <c:v>28.229800000000012</c:v>
                </c:pt>
                <c:pt idx="3922">
                  <c:v>28.239300000000014</c:v>
                </c:pt>
                <c:pt idx="3923">
                  <c:v>28.291800000000023</c:v>
                </c:pt>
                <c:pt idx="3924">
                  <c:v>28.38506000000001</c:v>
                </c:pt>
                <c:pt idx="3925">
                  <c:v>28.521100000000047</c:v>
                </c:pt>
                <c:pt idx="3926">
                  <c:v>28.695500000000038</c:v>
                </c:pt>
                <c:pt idx="3927">
                  <c:v>28.89984000000004</c:v>
                </c:pt>
                <c:pt idx="3928">
                  <c:v>29.104300000000023</c:v>
                </c:pt>
                <c:pt idx="3929">
                  <c:v>29.282560000000046</c:v>
                </c:pt>
                <c:pt idx="3930">
                  <c:v>29.430840000000046</c:v>
                </c:pt>
                <c:pt idx="3931">
                  <c:v>29.554200000000037</c:v>
                </c:pt>
                <c:pt idx="3932">
                  <c:v>29.662620000000004</c:v>
                </c:pt>
                <c:pt idx="3933">
                  <c:v>29.756200000000035</c:v>
                </c:pt>
                <c:pt idx="3934">
                  <c:v>29.830070000000035</c:v>
                </c:pt>
                <c:pt idx="3935">
                  <c:v>29.878000000000043</c:v>
                </c:pt>
                <c:pt idx="3936">
                  <c:v>29.904780000000017</c:v>
                </c:pt>
                <c:pt idx="3937">
                  <c:v>29.916770000000042</c:v>
                </c:pt>
                <c:pt idx="3938">
                  <c:v>29.921780000000012</c:v>
                </c:pt>
                <c:pt idx="3939">
                  <c:v>29.919120000000021</c:v>
                </c:pt>
                <c:pt idx="3940">
                  <c:v>29.909570000000031</c:v>
                </c:pt>
                <c:pt idx="3941">
                  <c:v>29.892480000000035</c:v>
                </c:pt>
                <c:pt idx="3942">
                  <c:v>29.866570000000024</c:v>
                </c:pt>
                <c:pt idx="3943">
                  <c:v>29.829499999999996</c:v>
                </c:pt>
                <c:pt idx="3944">
                  <c:v>29.779629999999997</c:v>
                </c:pt>
                <c:pt idx="3945">
                  <c:v>29.715779999999995</c:v>
                </c:pt>
                <c:pt idx="3946">
                  <c:v>29.635680000000036</c:v>
                </c:pt>
                <c:pt idx="3947">
                  <c:v>29.538630000000012</c:v>
                </c:pt>
                <c:pt idx="3948">
                  <c:v>29.421750000000031</c:v>
                </c:pt>
                <c:pt idx="3949">
                  <c:v>29.282039999999995</c:v>
                </c:pt>
                <c:pt idx="3950">
                  <c:v>29.115229999999997</c:v>
                </c:pt>
                <c:pt idx="3951">
                  <c:v>28.93347</c:v>
                </c:pt>
                <c:pt idx="3952">
                  <c:v>28.760829999999999</c:v>
                </c:pt>
                <c:pt idx="3953">
                  <c:v>28.617400000000032</c:v>
                </c:pt>
                <c:pt idx="3954">
                  <c:v>28.508080000000007</c:v>
                </c:pt>
                <c:pt idx="3955">
                  <c:v>28.428700000000049</c:v>
                </c:pt>
                <c:pt idx="3956">
                  <c:v>28.378260000000012</c:v>
                </c:pt>
                <c:pt idx="3957">
                  <c:v>28.356700000000046</c:v>
                </c:pt>
                <c:pt idx="3958">
                  <c:v>28.356380000000001</c:v>
                </c:pt>
                <c:pt idx="3959">
                  <c:v>28.370450000000005</c:v>
                </c:pt>
                <c:pt idx="3960">
                  <c:v>28.394530000000032</c:v>
                </c:pt>
                <c:pt idx="3961">
                  <c:v>28.426870000000008</c:v>
                </c:pt>
                <c:pt idx="3962">
                  <c:v>28.466300000000047</c:v>
                </c:pt>
                <c:pt idx="3963">
                  <c:v>28.513760000000048</c:v>
                </c:pt>
                <c:pt idx="3964">
                  <c:v>28.569760000000031</c:v>
                </c:pt>
                <c:pt idx="3965">
                  <c:v>28.634180000000015</c:v>
                </c:pt>
                <c:pt idx="3966">
                  <c:v>28.703800000000001</c:v>
                </c:pt>
                <c:pt idx="3967">
                  <c:v>28.774130000000014</c:v>
                </c:pt>
                <c:pt idx="3968">
                  <c:v>28.839530000000025</c:v>
                </c:pt>
                <c:pt idx="3969">
                  <c:v>28.901120000000049</c:v>
                </c:pt>
                <c:pt idx="3970">
                  <c:v>28.966030000000046</c:v>
                </c:pt>
                <c:pt idx="3971">
                  <c:v>29.039030000000025</c:v>
                </c:pt>
                <c:pt idx="3972">
                  <c:v>29.120840000000044</c:v>
                </c:pt>
                <c:pt idx="3973">
                  <c:v>29.202449999999999</c:v>
                </c:pt>
                <c:pt idx="3974">
                  <c:v>29.273250000000019</c:v>
                </c:pt>
                <c:pt idx="3975">
                  <c:v>29.33358000000004</c:v>
                </c:pt>
                <c:pt idx="3976">
                  <c:v>29.395140000000026</c:v>
                </c:pt>
                <c:pt idx="3977">
                  <c:v>29.467430000000036</c:v>
                </c:pt>
                <c:pt idx="3978">
                  <c:v>29.553100000000029</c:v>
                </c:pt>
                <c:pt idx="3979">
                  <c:v>29.650720000000035</c:v>
                </c:pt>
                <c:pt idx="3980">
                  <c:v>29.755400000000009</c:v>
                </c:pt>
                <c:pt idx="3981">
                  <c:v>29.858060000000023</c:v>
                </c:pt>
                <c:pt idx="3982">
                  <c:v>29.936120000000017</c:v>
                </c:pt>
                <c:pt idx="3983">
                  <c:v>29.977750000000015</c:v>
                </c:pt>
                <c:pt idx="3984">
                  <c:v>29.989130000000046</c:v>
                </c:pt>
                <c:pt idx="3985">
                  <c:v>29.978000000000009</c:v>
                </c:pt>
                <c:pt idx="3986">
                  <c:v>29.950220000000002</c:v>
                </c:pt>
                <c:pt idx="3987">
                  <c:v>29.910030000000006</c:v>
                </c:pt>
                <c:pt idx="3988">
                  <c:v>29.861570000000029</c:v>
                </c:pt>
                <c:pt idx="3989">
                  <c:v>29.816600000000051</c:v>
                </c:pt>
                <c:pt idx="3990">
                  <c:v>29.775840000000017</c:v>
                </c:pt>
                <c:pt idx="3991">
                  <c:v>29.743650000000002</c:v>
                </c:pt>
                <c:pt idx="3992">
                  <c:v>29.724420000000009</c:v>
                </c:pt>
                <c:pt idx="3993">
                  <c:v>29.715900000000033</c:v>
                </c:pt>
                <c:pt idx="3994">
                  <c:v>29.704900000000009</c:v>
                </c:pt>
                <c:pt idx="3995">
                  <c:v>29.679280000000006</c:v>
                </c:pt>
                <c:pt idx="3996">
                  <c:v>29.64572000000004</c:v>
                </c:pt>
                <c:pt idx="3997">
                  <c:v>29.630850000000009</c:v>
                </c:pt>
                <c:pt idx="3998">
                  <c:v>29.652900000000045</c:v>
                </c:pt>
                <c:pt idx="3999">
                  <c:v>29.715940000000046</c:v>
                </c:pt>
                <c:pt idx="4000">
                  <c:v>29.794500000000028</c:v>
                </c:pt>
                <c:pt idx="4001">
                  <c:v>29.867600000000039</c:v>
                </c:pt>
                <c:pt idx="4002">
                  <c:v>29.920770000000005</c:v>
                </c:pt>
                <c:pt idx="4003">
                  <c:v>29.940850000000012</c:v>
                </c:pt>
                <c:pt idx="4004">
                  <c:v>29.9221</c:v>
                </c:pt>
                <c:pt idx="4005">
                  <c:v>29.874080000000049</c:v>
                </c:pt>
                <c:pt idx="4006">
                  <c:v>29.816000000000031</c:v>
                </c:pt>
                <c:pt idx="4007">
                  <c:v>29.763180000000034</c:v>
                </c:pt>
                <c:pt idx="4008">
                  <c:v>29.716700000000003</c:v>
                </c:pt>
                <c:pt idx="4009">
                  <c:v>29.682299999999998</c:v>
                </c:pt>
                <c:pt idx="4010">
                  <c:v>29.662070000000028</c:v>
                </c:pt>
                <c:pt idx="4011">
                  <c:v>29.657860000000028</c:v>
                </c:pt>
                <c:pt idx="4012">
                  <c:v>29.664100000000019</c:v>
                </c:pt>
                <c:pt idx="4013">
                  <c:v>29.674400000000048</c:v>
                </c:pt>
                <c:pt idx="4014">
                  <c:v>29.684960000000046</c:v>
                </c:pt>
                <c:pt idx="4015">
                  <c:v>29.688800000000015</c:v>
                </c:pt>
                <c:pt idx="4016">
                  <c:v>29.679650000000038</c:v>
                </c:pt>
                <c:pt idx="4017">
                  <c:v>29.657500000000027</c:v>
                </c:pt>
                <c:pt idx="4018">
                  <c:v>29.62805000000003</c:v>
                </c:pt>
                <c:pt idx="4019">
                  <c:v>29.598000000000013</c:v>
                </c:pt>
                <c:pt idx="4020">
                  <c:v>29.56370000000004</c:v>
                </c:pt>
                <c:pt idx="4021">
                  <c:v>29.504880000000014</c:v>
                </c:pt>
                <c:pt idx="4022">
                  <c:v>29.407100000000014</c:v>
                </c:pt>
                <c:pt idx="4023">
                  <c:v>29.276880000000006</c:v>
                </c:pt>
                <c:pt idx="4024">
                  <c:v>29.132900000000006</c:v>
                </c:pt>
                <c:pt idx="4025">
                  <c:v>28.988100000000031</c:v>
                </c:pt>
                <c:pt idx="4026">
                  <c:v>28.849100000000021</c:v>
                </c:pt>
                <c:pt idx="4027">
                  <c:v>28.721000000000004</c:v>
                </c:pt>
                <c:pt idx="4028">
                  <c:v>28.604399999999998</c:v>
                </c:pt>
                <c:pt idx="4029">
                  <c:v>28.503750000000025</c:v>
                </c:pt>
                <c:pt idx="4030">
                  <c:v>28.428580000000011</c:v>
                </c:pt>
                <c:pt idx="4031">
                  <c:v>28.388360000000034</c:v>
                </c:pt>
                <c:pt idx="4032">
                  <c:v>28.38050000000004</c:v>
                </c:pt>
                <c:pt idx="4033">
                  <c:v>28.398160000000018</c:v>
                </c:pt>
                <c:pt idx="4034">
                  <c:v>28.433620000000019</c:v>
                </c:pt>
                <c:pt idx="4035">
                  <c:v>28.482100000000003</c:v>
                </c:pt>
                <c:pt idx="4036">
                  <c:v>28.532430000000033</c:v>
                </c:pt>
                <c:pt idx="4037">
                  <c:v>28.573300000000017</c:v>
                </c:pt>
                <c:pt idx="4038">
                  <c:v>28.604399999999998</c:v>
                </c:pt>
                <c:pt idx="4039">
                  <c:v>28.631979999999999</c:v>
                </c:pt>
                <c:pt idx="4040">
                  <c:v>28.661460000000034</c:v>
                </c:pt>
                <c:pt idx="4041">
                  <c:v>28.69055000000003</c:v>
                </c:pt>
                <c:pt idx="4042">
                  <c:v>28.704250000000002</c:v>
                </c:pt>
                <c:pt idx="4043">
                  <c:v>28.688780000000008</c:v>
                </c:pt>
                <c:pt idx="4044">
                  <c:v>28.642719999999997</c:v>
                </c:pt>
                <c:pt idx="4045">
                  <c:v>28.578150000000051</c:v>
                </c:pt>
                <c:pt idx="4046">
                  <c:v>28.503720000000044</c:v>
                </c:pt>
                <c:pt idx="4047">
                  <c:v>28.421400000000006</c:v>
                </c:pt>
                <c:pt idx="4048">
                  <c:v>28.325620000000015</c:v>
                </c:pt>
                <c:pt idx="4049">
                  <c:v>28.213250000000016</c:v>
                </c:pt>
                <c:pt idx="4050">
                  <c:v>28.089170000000024</c:v>
                </c:pt>
                <c:pt idx="4051">
                  <c:v>27.963040000000035</c:v>
                </c:pt>
                <c:pt idx="4052">
                  <c:v>27.841580000000022</c:v>
                </c:pt>
                <c:pt idx="4053">
                  <c:v>27.727900000000034</c:v>
                </c:pt>
                <c:pt idx="4054">
                  <c:v>27.625820000000033</c:v>
                </c:pt>
                <c:pt idx="4055">
                  <c:v>27.537740000000042</c:v>
                </c:pt>
                <c:pt idx="4056">
                  <c:v>27.453880000000026</c:v>
                </c:pt>
                <c:pt idx="4057">
                  <c:v>27.350800000000049</c:v>
                </c:pt>
                <c:pt idx="4058">
                  <c:v>27.220150000000046</c:v>
                </c:pt>
                <c:pt idx="4059">
                  <c:v>27.059100000000001</c:v>
                </c:pt>
                <c:pt idx="4060">
                  <c:v>26.876120000000014</c:v>
                </c:pt>
                <c:pt idx="4061">
                  <c:v>26.677700000000016</c:v>
                </c:pt>
                <c:pt idx="4062">
                  <c:v>26.46610000000004</c:v>
                </c:pt>
                <c:pt idx="4063">
                  <c:v>26.24150000000003</c:v>
                </c:pt>
                <c:pt idx="4064">
                  <c:v>26.011040000000037</c:v>
                </c:pt>
                <c:pt idx="4065">
                  <c:v>25.790700000000015</c:v>
                </c:pt>
                <c:pt idx="4066">
                  <c:v>25.586700000000008</c:v>
                </c:pt>
                <c:pt idx="4067">
                  <c:v>25.399770000000046</c:v>
                </c:pt>
                <c:pt idx="4068">
                  <c:v>25.227100000000007</c:v>
                </c:pt>
                <c:pt idx="4069">
                  <c:v>25.072600000000023</c:v>
                </c:pt>
                <c:pt idx="4070">
                  <c:v>24.937040000000025</c:v>
                </c:pt>
                <c:pt idx="4071">
                  <c:v>24.816130000000044</c:v>
                </c:pt>
                <c:pt idx="4072">
                  <c:v>24.71087</c:v>
                </c:pt>
                <c:pt idx="4073">
                  <c:v>24.617180000000019</c:v>
                </c:pt>
                <c:pt idx="4074">
                  <c:v>24.533320000000003</c:v>
                </c:pt>
                <c:pt idx="4075">
                  <c:v>24.458900000000028</c:v>
                </c:pt>
                <c:pt idx="4076">
                  <c:v>24.393060000000048</c:v>
                </c:pt>
                <c:pt idx="4077">
                  <c:v>24.332500000000039</c:v>
                </c:pt>
                <c:pt idx="4078">
                  <c:v>24.262780000000021</c:v>
                </c:pt>
                <c:pt idx="4079">
                  <c:v>24.176050000000032</c:v>
                </c:pt>
                <c:pt idx="4080">
                  <c:v>24.075860000000034</c:v>
                </c:pt>
                <c:pt idx="4081">
                  <c:v>23.977620000000002</c:v>
                </c:pt>
                <c:pt idx="4082">
                  <c:v>23.893300000000011</c:v>
                </c:pt>
                <c:pt idx="4083">
                  <c:v>23.829130000000021</c:v>
                </c:pt>
                <c:pt idx="4084">
                  <c:v>23.789700000000039</c:v>
                </c:pt>
                <c:pt idx="4085">
                  <c:v>23.777900000000045</c:v>
                </c:pt>
                <c:pt idx="4086">
                  <c:v>23.793050000000051</c:v>
                </c:pt>
                <c:pt idx="4087">
                  <c:v>23.826470000000029</c:v>
                </c:pt>
                <c:pt idx="4088">
                  <c:v>23.864680000000021</c:v>
                </c:pt>
                <c:pt idx="4089">
                  <c:v>23.889100000000042</c:v>
                </c:pt>
                <c:pt idx="4090">
                  <c:v>23.895380000000046</c:v>
                </c:pt>
                <c:pt idx="4091">
                  <c:v>23.887400000000014</c:v>
                </c:pt>
                <c:pt idx="4092">
                  <c:v>23.869070000000022</c:v>
                </c:pt>
                <c:pt idx="4093">
                  <c:v>23.840750000000014</c:v>
                </c:pt>
                <c:pt idx="4094">
                  <c:v>23.804200000000037</c:v>
                </c:pt>
                <c:pt idx="4095">
                  <c:v>23.759400000000028</c:v>
                </c:pt>
                <c:pt idx="4096">
                  <c:v>23.709069999999997</c:v>
                </c:pt>
                <c:pt idx="4097">
                  <c:v>23.657560000000046</c:v>
                </c:pt>
                <c:pt idx="4098">
                  <c:v>23.606040000000007</c:v>
                </c:pt>
                <c:pt idx="4099">
                  <c:v>23.554860000000019</c:v>
                </c:pt>
                <c:pt idx="4100">
                  <c:v>23.505580000000009</c:v>
                </c:pt>
                <c:pt idx="4101">
                  <c:v>23.454830000000015</c:v>
                </c:pt>
                <c:pt idx="4102">
                  <c:v>23.390950000000032</c:v>
                </c:pt>
                <c:pt idx="4103">
                  <c:v>23.303920000000005</c:v>
                </c:pt>
                <c:pt idx="4104">
                  <c:v>23.194670000000031</c:v>
                </c:pt>
                <c:pt idx="4105">
                  <c:v>23.072300000000041</c:v>
                </c:pt>
                <c:pt idx="4106">
                  <c:v>22.94440000000003</c:v>
                </c:pt>
                <c:pt idx="4107">
                  <c:v>22.813199999999995</c:v>
                </c:pt>
                <c:pt idx="4108">
                  <c:v>22.68127000000004</c:v>
                </c:pt>
                <c:pt idx="4109">
                  <c:v>22.551700000000039</c:v>
                </c:pt>
                <c:pt idx="4110">
                  <c:v>22.42733000000004</c:v>
                </c:pt>
                <c:pt idx="4111">
                  <c:v>22.319200000000023</c:v>
                </c:pt>
                <c:pt idx="4112">
                  <c:v>22.237819999999999</c:v>
                </c:pt>
                <c:pt idx="4113">
                  <c:v>22.198540000000037</c:v>
                </c:pt>
                <c:pt idx="4114">
                  <c:v>22.242850000000033</c:v>
                </c:pt>
                <c:pt idx="4115">
                  <c:v>22.410940000000039</c:v>
                </c:pt>
                <c:pt idx="4116">
                  <c:v>22.703900000000033</c:v>
                </c:pt>
                <c:pt idx="4117">
                  <c:v>23.085720000000038</c:v>
                </c:pt>
                <c:pt idx="4118">
                  <c:v>23.521230000000003</c:v>
                </c:pt>
                <c:pt idx="4119">
                  <c:v>23.989160000000027</c:v>
                </c:pt>
                <c:pt idx="4120">
                  <c:v>24.463950000000011</c:v>
                </c:pt>
                <c:pt idx="4121">
                  <c:v>24.924650000000042</c:v>
                </c:pt>
                <c:pt idx="4122">
                  <c:v>25.361720000000048</c:v>
                </c:pt>
                <c:pt idx="4123">
                  <c:v>25.773520000000019</c:v>
                </c:pt>
                <c:pt idx="4124">
                  <c:v>26.161370000000034</c:v>
                </c:pt>
                <c:pt idx="4125">
                  <c:v>26.526540000000011</c:v>
                </c:pt>
                <c:pt idx="4126">
                  <c:v>26.876820000000009</c:v>
                </c:pt>
                <c:pt idx="4127">
                  <c:v>27.211659999999995</c:v>
                </c:pt>
                <c:pt idx="4128">
                  <c:v>27.510430000000042</c:v>
                </c:pt>
                <c:pt idx="4129">
                  <c:v>27.77600000000001</c:v>
                </c:pt>
                <c:pt idx="4130">
                  <c:v>28.03000000000003</c:v>
                </c:pt>
                <c:pt idx="4131">
                  <c:v>28.283440000000041</c:v>
                </c:pt>
                <c:pt idx="4132">
                  <c:v>28.543080000000032</c:v>
                </c:pt>
                <c:pt idx="4133">
                  <c:v>28.810300000000041</c:v>
                </c:pt>
                <c:pt idx="4134">
                  <c:v>29.077359999999999</c:v>
                </c:pt>
                <c:pt idx="4135">
                  <c:v>29.318660000000023</c:v>
                </c:pt>
                <c:pt idx="4136">
                  <c:v>29.506650000000036</c:v>
                </c:pt>
                <c:pt idx="4137">
                  <c:v>29.628870000000006</c:v>
                </c:pt>
                <c:pt idx="4138">
                  <c:v>29.670100000000048</c:v>
                </c:pt>
                <c:pt idx="4139">
                  <c:v>29.614220000000046</c:v>
                </c:pt>
                <c:pt idx="4140">
                  <c:v>29.469080000000019</c:v>
                </c:pt>
                <c:pt idx="4141">
                  <c:v>29.269280000000037</c:v>
                </c:pt>
                <c:pt idx="4142">
                  <c:v>29.031820000000039</c:v>
                </c:pt>
                <c:pt idx="4143">
                  <c:v>28.76934</c:v>
                </c:pt>
                <c:pt idx="4144">
                  <c:v>28.494130000000041</c:v>
                </c:pt>
                <c:pt idx="4145">
                  <c:v>28.21374000000003</c:v>
                </c:pt>
                <c:pt idx="4146">
                  <c:v>27.935630000000003</c:v>
                </c:pt>
                <c:pt idx="4147">
                  <c:v>27.667349999999999</c:v>
                </c:pt>
                <c:pt idx="4148">
                  <c:v>27.395470000000046</c:v>
                </c:pt>
                <c:pt idx="4149">
                  <c:v>27.126640000000009</c:v>
                </c:pt>
                <c:pt idx="4150">
                  <c:v>26.896780000000035</c:v>
                </c:pt>
                <c:pt idx="4151">
                  <c:v>26.729939999999999</c:v>
                </c:pt>
                <c:pt idx="4152">
                  <c:v>26.627040000000022</c:v>
                </c:pt>
                <c:pt idx="4153">
                  <c:v>26.556360000000041</c:v>
                </c:pt>
                <c:pt idx="4154">
                  <c:v>26.487270000000024</c:v>
                </c:pt>
                <c:pt idx="4155">
                  <c:v>26.404500000000041</c:v>
                </c:pt>
                <c:pt idx="4156">
                  <c:v>26.2928</c:v>
                </c:pt>
                <c:pt idx="4157">
                  <c:v>26.14828</c:v>
                </c:pt>
                <c:pt idx="4158">
                  <c:v>25.984030000000018</c:v>
                </c:pt>
                <c:pt idx="4159">
                  <c:v>25.848000000000013</c:v>
                </c:pt>
                <c:pt idx="4160">
                  <c:v>25.779600000000016</c:v>
                </c:pt>
                <c:pt idx="4161">
                  <c:v>25.792400000000043</c:v>
                </c:pt>
                <c:pt idx="4162">
                  <c:v>25.88784000000004</c:v>
                </c:pt>
                <c:pt idx="4163">
                  <c:v>26.065400000000011</c:v>
                </c:pt>
                <c:pt idx="4164">
                  <c:v>26.319420000000036</c:v>
                </c:pt>
                <c:pt idx="4165">
                  <c:v>26.635220000000004</c:v>
                </c:pt>
                <c:pt idx="4166">
                  <c:v>26.998960000000011</c:v>
                </c:pt>
                <c:pt idx="4167">
                  <c:v>27.380760000000009</c:v>
                </c:pt>
                <c:pt idx="4168">
                  <c:v>27.757560000000012</c:v>
                </c:pt>
                <c:pt idx="4169">
                  <c:v>28.145000000000039</c:v>
                </c:pt>
                <c:pt idx="4170">
                  <c:v>28.552549999999997</c:v>
                </c:pt>
                <c:pt idx="4171">
                  <c:v>28.956200000000024</c:v>
                </c:pt>
                <c:pt idx="4172">
                  <c:v>29.338800000000049</c:v>
                </c:pt>
                <c:pt idx="4173">
                  <c:v>29.684079999999994</c:v>
                </c:pt>
                <c:pt idx="4174">
                  <c:v>29.976300000000037</c:v>
                </c:pt>
                <c:pt idx="4175">
                  <c:v>30.198450000000037</c:v>
                </c:pt>
                <c:pt idx="4176">
                  <c:v>30.355400000000031</c:v>
                </c:pt>
                <c:pt idx="4177">
                  <c:v>30.471030000000042</c:v>
                </c:pt>
                <c:pt idx="4178">
                  <c:v>30.564940000000036</c:v>
                </c:pt>
                <c:pt idx="4179">
                  <c:v>30.645399999999995</c:v>
                </c:pt>
                <c:pt idx="4180">
                  <c:v>30.725340000000017</c:v>
                </c:pt>
                <c:pt idx="4181">
                  <c:v>30.814970000000017</c:v>
                </c:pt>
                <c:pt idx="4182">
                  <c:v>30.909940000000006</c:v>
                </c:pt>
                <c:pt idx="4183">
                  <c:v>30.985070000000007</c:v>
                </c:pt>
                <c:pt idx="4184">
                  <c:v>31.020700000000033</c:v>
                </c:pt>
                <c:pt idx="4185">
                  <c:v>31.015070000000037</c:v>
                </c:pt>
                <c:pt idx="4186">
                  <c:v>30.969080000000019</c:v>
                </c:pt>
                <c:pt idx="4187">
                  <c:v>30.883330000000001</c:v>
                </c:pt>
                <c:pt idx="4188">
                  <c:v>30.762400000000014</c:v>
                </c:pt>
                <c:pt idx="4189">
                  <c:v>30.61160000000001</c:v>
                </c:pt>
                <c:pt idx="4190">
                  <c:v>30.440120000000036</c:v>
                </c:pt>
                <c:pt idx="4191">
                  <c:v>30.247220000000027</c:v>
                </c:pt>
                <c:pt idx="4192">
                  <c:v>30.027900000000045</c:v>
                </c:pt>
                <c:pt idx="4193">
                  <c:v>29.778740000000028</c:v>
                </c:pt>
                <c:pt idx="4194">
                  <c:v>29.508600000000001</c:v>
                </c:pt>
                <c:pt idx="4195">
                  <c:v>29.23696000000001</c:v>
                </c:pt>
                <c:pt idx="4196">
                  <c:v>28.977380000000039</c:v>
                </c:pt>
                <c:pt idx="4197">
                  <c:v>28.737000000000023</c:v>
                </c:pt>
                <c:pt idx="4198">
                  <c:v>28.523030000000006</c:v>
                </c:pt>
                <c:pt idx="4199">
                  <c:v>28.340419999999995</c:v>
                </c:pt>
                <c:pt idx="4200">
                  <c:v>28.189170000000047</c:v>
                </c:pt>
                <c:pt idx="4201">
                  <c:v>28.068170000000009</c:v>
                </c:pt>
                <c:pt idx="4202">
                  <c:v>27.975900000000024</c:v>
                </c:pt>
                <c:pt idx="4203">
                  <c:v>27.896479999999997</c:v>
                </c:pt>
                <c:pt idx="4204">
                  <c:v>27.805319999999995</c:v>
                </c:pt>
                <c:pt idx="4205">
                  <c:v>27.727200000000039</c:v>
                </c:pt>
                <c:pt idx="4206">
                  <c:v>27.688900000000046</c:v>
                </c:pt>
                <c:pt idx="4207">
                  <c:v>27.679040000000043</c:v>
                </c:pt>
                <c:pt idx="4208">
                  <c:v>27.676800000000014</c:v>
                </c:pt>
                <c:pt idx="4209">
                  <c:v>27.673240000000021</c:v>
                </c:pt>
                <c:pt idx="4210">
                  <c:v>27.664450000000045</c:v>
                </c:pt>
                <c:pt idx="4211">
                  <c:v>27.648070000000018</c:v>
                </c:pt>
                <c:pt idx="4212">
                  <c:v>27.622060000000033</c:v>
                </c:pt>
                <c:pt idx="4213">
                  <c:v>27.585200000000043</c:v>
                </c:pt>
                <c:pt idx="4214">
                  <c:v>27.535550000000001</c:v>
                </c:pt>
                <c:pt idx="4215">
                  <c:v>27.475150000000042</c:v>
                </c:pt>
                <c:pt idx="4216">
                  <c:v>27.409940000000006</c:v>
                </c:pt>
                <c:pt idx="4217">
                  <c:v>27.348960000000034</c:v>
                </c:pt>
                <c:pt idx="4218">
                  <c:v>27.297080000000051</c:v>
                </c:pt>
                <c:pt idx="4219">
                  <c:v>27.249260000000049</c:v>
                </c:pt>
                <c:pt idx="4220">
                  <c:v>27.200900000000047</c:v>
                </c:pt>
                <c:pt idx="4221">
                  <c:v>27.147850000000005</c:v>
                </c:pt>
                <c:pt idx="4222">
                  <c:v>27.078270000000032</c:v>
                </c:pt>
                <c:pt idx="4223">
                  <c:v>26.976650000000006</c:v>
                </c:pt>
                <c:pt idx="4224">
                  <c:v>26.848260000000039</c:v>
                </c:pt>
                <c:pt idx="4225">
                  <c:v>26.693660000000023</c:v>
                </c:pt>
                <c:pt idx="4226">
                  <c:v>26.516999999999996</c:v>
                </c:pt>
                <c:pt idx="4227">
                  <c:v>26.342250000000035</c:v>
                </c:pt>
                <c:pt idx="4228">
                  <c:v>26.205129999999997</c:v>
                </c:pt>
                <c:pt idx="4229">
                  <c:v>26.077539999999999</c:v>
                </c:pt>
                <c:pt idx="4230">
                  <c:v>25.922140000000013</c:v>
                </c:pt>
                <c:pt idx="4231">
                  <c:v>25.763270000000034</c:v>
                </c:pt>
                <c:pt idx="4232">
                  <c:v>25.628350000000012</c:v>
                </c:pt>
                <c:pt idx="4233">
                  <c:v>25.521749999999997</c:v>
                </c:pt>
                <c:pt idx="4234">
                  <c:v>25.429740000000038</c:v>
                </c:pt>
                <c:pt idx="4235">
                  <c:v>25.343700000000013</c:v>
                </c:pt>
                <c:pt idx="4236">
                  <c:v>25.25890000000004</c:v>
                </c:pt>
                <c:pt idx="4237">
                  <c:v>25.174800000000005</c:v>
                </c:pt>
                <c:pt idx="4238">
                  <c:v>25.090450000000033</c:v>
                </c:pt>
                <c:pt idx="4239">
                  <c:v>25.00630000000001</c:v>
                </c:pt>
                <c:pt idx="4240">
                  <c:v>24.925740000000019</c:v>
                </c:pt>
                <c:pt idx="4241">
                  <c:v>24.852000000000032</c:v>
                </c:pt>
                <c:pt idx="4242">
                  <c:v>24.78370000000001</c:v>
                </c:pt>
                <c:pt idx="4243">
                  <c:v>24.715400000000045</c:v>
                </c:pt>
                <c:pt idx="4244">
                  <c:v>24.645870000000002</c:v>
                </c:pt>
                <c:pt idx="4245">
                  <c:v>24.580219999999997</c:v>
                </c:pt>
                <c:pt idx="4246">
                  <c:v>24.537300000000016</c:v>
                </c:pt>
                <c:pt idx="4247">
                  <c:v>24.534270000000049</c:v>
                </c:pt>
                <c:pt idx="4248">
                  <c:v>24.57403000000005</c:v>
                </c:pt>
                <c:pt idx="4249">
                  <c:v>24.641750000000002</c:v>
                </c:pt>
                <c:pt idx="4250">
                  <c:v>24.721920000000011</c:v>
                </c:pt>
                <c:pt idx="4251">
                  <c:v>24.808040000000005</c:v>
                </c:pt>
                <c:pt idx="4252">
                  <c:v>24.894620000000032</c:v>
                </c:pt>
                <c:pt idx="4253">
                  <c:v>24.976040000000012</c:v>
                </c:pt>
                <c:pt idx="4254">
                  <c:v>25.048500000000047</c:v>
                </c:pt>
                <c:pt idx="4255">
                  <c:v>25.106960000000015</c:v>
                </c:pt>
                <c:pt idx="4256">
                  <c:v>25.149130000000014</c:v>
                </c:pt>
                <c:pt idx="4257">
                  <c:v>25.173900000000003</c:v>
                </c:pt>
                <c:pt idx="4258">
                  <c:v>25.178950000000043</c:v>
                </c:pt>
                <c:pt idx="4259">
                  <c:v>25.162700000000029</c:v>
                </c:pt>
                <c:pt idx="4260">
                  <c:v>25.123860000000036</c:v>
                </c:pt>
                <c:pt idx="4261">
                  <c:v>25.058300000000031</c:v>
                </c:pt>
                <c:pt idx="4262">
                  <c:v>24.966000000000008</c:v>
                </c:pt>
                <c:pt idx="4263">
                  <c:v>24.85116000000005</c:v>
                </c:pt>
                <c:pt idx="4264">
                  <c:v>24.719100000000026</c:v>
                </c:pt>
                <c:pt idx="4265">
                  <c:v>24.578800000000001</c:v>
                </c:pt>
                <c:pt idx="4266">
                  <c:v>24.435000000000002</c:v>
                </c:pt>
                <c:pt idx="4267">
                  <c:v>24.294430000000034</c:v>
                </c:pt>
                <c:pt idx="4268">
                  <c:v>24.162740000000042</c:v>
                </c:pt>
                <c:pt idx="4269">
                  <c:v>24.041160000000048</c:v>
                </c:pt>
                <c:pt idx="4270">
                  <c:v>23.920680000000004</c:v>
                </c:pt>
                <c:pt idx="4271">
                  <c:v>23.79113000000001</c:v>
                </c:pt>
                <c:pt idx="4272">
                  <c:v>23.652500000000032</c:v>
                </c:pt>
                <c:pt idx="4273">
                  <c:v>23.510300000000029</c:v>
                </c:pt>
                <c:pt idx="4274">
                  <c:v>23.369870000000049</c:v>
                </c:pt>
                <c:pt idx="4275">
                  <c:v>23.228200000000015</c:v>
                </c:pt>
                <c:pt idx="4276">
                  <c:v>23.069850000000031</c:v>
                </c:pt>
                <c:pt idx="4277">
                  <c:v>22.884060000000034</c:v>
                </c:pt>
                <c:pt idx="4278">
                  <c:v>22.674400000000048</c:v>
                </c:pt>
                <c:pt idx="4279">
                  <c:v>22.461479999999995</c:v>
                </c:pt>
                <c:pt idx="4280">
                  <c:v>22.265950000000032</c:v>
                </c:pt>
                <c:pt idx="4281">
                  <c:v>22.096400000000017</c:v>
                </c:pt>
                <c:pt idx="4282">
                  <c:v>21.951440000000048</c:v>
                </c:pt>
                <c:pt idx="4283">
                  <c:v>21.827500000000043</c:v>
                </c:pt>
                <c:pt idx="4284">
                  <c:v>21.721830000000011</c:v>
                </c:pt>
                <c:pt idx="4285">
                  <c:v>21.630300000000034</c:v>
                </c:pt>
                <c:pt idx="4286">
                  <c:v>21.551300000000026</c:v>
                </c:pt>
                <c:pt idx="4287">
                  <c:v>21.485299999999995</c:v>
                </c:pt>
                <c:pt idx="4288">
                  <c:v>21.428899999999999</c:v>
                </c:pt>
                <c:pt idx="4289">
                  <c:v>21.379300000000001</c:v>
                </c:pt>
                <c:pt idx="4290">
                  <c:v>21.337580000000003</c:v>
                </c:pt>
                <c:pt idx="4291">
                  <c:v>21.299000000000035</c:v>
                </c:pt>
                <c:pt idx="4292">
                  <c:v>21.270470000000046</c:v>
                </c:pt>
                <c:pt idx="4293">
                  <c:v>21.254999999999995</c:v>
                </c:pt>
                <c:pt idx="4294">
                  <c:v>21.262800000000027</c:v>
                </c:pt>
                <c:pt idx="4295">
                  <c:v>21.298699999999997</c:v>
                </c:pt>
                <c:pt idx="4296">
                  <c:v>21.360560000000021</c:v>
                </c:pt>
                <c:pt idx="4297">
                  <c:v>21.418940000000021</c:v>
                </c:pt>
                <c:pt idx="4298">
                  <c:v>21.455930000000023</c:v>
                </c:pt>
                <c:pt idx="4299">
                  <c:v>21.472740000000044</c:v>
                </c:pt>
                <c:pt idx="4300">
                  <c:v>21.488760000000013</c:v>
                </c:pt>
                <c:pt idx="4301">
                  <c:v>21.520620000000008</c:v>
                </c:pt>
                <c:pt idx="4302">
                  <c:v>21.576840000000004</c:v>
                </c:pt>
                <c:pt idx="4303">
                  <c:v>21.643799999999999</c:v>
                </c:pt>
                <c:pt idx="4304">
                  <c:v>21.707360000000051</c:v>
                </c:pt>
                <c:pt idx="4305">
                  <c:v>21.762800000000027</c:v>
                </c:pt>
                <c:pt idx="4306">
                  <c:v>21.810050000000047</c:v>
                </c:pt>
                <c:pt idx="4307">
                  <c:v>21.849600000000009</c:v>
                </c:pt>
                <c:pt idx="4308">
                  <c:v>21.885250000000042</c:v>
                </c:pt>
                <c:pt idx="4309">
                  <c:v>21.92043000000001</c:v>
                </c:pt>
                <c:pt idx="4310">
                  <c:v>21.95684</c:v>
                </c:pt>
                <c:pt idx="4311">
                  <c:v>21.993980000000022</c:v>
                </c:pt>
                <c:pt idx="4312">
                  <c:v>22.023099999999999</c:v>
                </c:pt>
                <c:pt idx="4313">
                  <c:v>22.033380000000022</c:v>
                </c:pt>
                <c:pt idx="4314">
                  <c:v>22.020100000000014</c:v>
                </c:pt>
                <c:pt idx="4315">
                  <c:v>21.974730000000022</c:v>
                </c:pt>
                <c:pt idx="4316">
                  <c:v>21.893820000000005</c:v>
                </c:pt>
                <c:pt idx="4317">
                  <c:v>21.786900000000003</c:v>
                </c:pt>
                <c:pt idx="4318">
                  <c:v>21.685500000000047</c:v>
                </c:pt>
                <c:pt idx="4319">
                  <c:v>21.599880000000041</c:v>
                </c:pt>
                <c:pt idx="4320">
                  <c:v>21.526400000000024</c:v>
                </c:pt>
                <c:pt idx="4321">
                  <c:v>21.464440000000025</c:v>
                </c:pt>
                <c:pt idx="4322">
                  <c:v>21.406640000000039</c:v>
                </c:pt>
                <c:pt idx="4323">
                  <c:v>21.360770000000002</c:v>
                </c:pt>
                <c:pt idx="4324">
                  <c:v>21.322500000000048</c:v>
                </c:pt>
                <c:pt idx="4325">
                  <c:v>21.289480000000026</c:v>
                </c:pt>
                <c:pt idx="4326">
                  <c:v>21.25323000000003</c:v>
                </c:pt>
                <c:pt idx="4327">
                  <c:v>21.226500000000044</c:v>
                </c:pt>
                <c:pt idx="4328">
                  <c:v>21.20437000000004</c:v>
                </c:pt>
                <c:pt idx="4329">
                  <c:v>21.181300000000022</c:v>
                </c:pt>
                <c:pt idx="4330">
                  <c:v>21.166560000000004</c:v>
                </c:pt>
                <c:pt idx="4331">
                  <c:v>21.155200000000036</c:v>
                </c:pt>
                <c:pt idx="4332">
                  <c:v>21.136320000000012</c:v>
                </c:pt>
                <c:pt idx="4333">
                  <c:v>21.130330000000015</c:v>
                </c:pt>
                <c:pt idx="4334">
                  <c:v>21.115620000000035</c:v>
                </c:pt>
                <c:pt idx="4335">
                  <c:v>21.103600000000029</c:v>
                </c:pt>
                <c:pt idx="4336">
                  <c:v>21.097900000000038</c:v>
                </c:pt>
                <c:pt idx="4337">
                  <c:v>21.086940000000027</c:v>
                </c:pt>
                <c:pt idx="4338">
                  <c:v>21.080129999999997</c:v>
                </c:pt>
                <c:pt idx="4339">
                  <c:v>21.077420000000018</c:v>
                </c:pt>
                <c:pt idx="4340">
                  <c:v>21.069450000000018</c:v>
                </c:pt>
                <c:pt idx="4341">
                  <c:v>21.063170000000014</c:v>
                </c:pt>
                <c:pt idx="4342">
                  <c:v>21.061300000000017</c:v>
                </c:pt>
                <c:pt idx="4343">
                  <c:v>21.05800000000005</c:v>
                </c:pt>
                <c:pt idx="4344">
                  <c:v>21.056120000000021</c:v>
                </c:pt>
                <c:pt idx="4345">
                  <c:v>21.059870000000046</c:v>
                </c:pt>
                <c:pt idx="4346">
                  <c:v>21.058160000000044</c:v>
                </c:pt>
                <c:pt idx="4347">
                  <c:v>21.063070000000039</c:v>
                </c:pt>
                <c:pt idx="4348">
                  <c:v>21.06170000000003</c:v>
                </c:pt>
                <c:pt idx="4349">
                  <c:v>21.058800000000019</c:v>
                </c:pt>
                <c:pt idx="4350">
                  <c:v>21.057299999999998</c:v>
                </c:pt>
                <c:pt idx="4351">
                  <c:v>21.052999999999997</c:v>
                </c:pt>
                <c:pt idx="4352">
                  <c:v>21.05444</c:v>
                </c:pt>
                <c:pt idx="4353">
                  <c:v>21.046140000000037</c:v>
                </c:pt>
                <c:pt idx="4354">
                  <c:v>21.060900000000004</c:v>
                </c:pt>
                <c:pt idx="4355">
                  <c:v>21.161400000000015</c:v>
                </c:pt>
                <c:pt idx="4356">
                  <c:v>21.349080000000015</c:v>
                </c:pt>
                <c:pt idx="4357">
                  <c:v>21.573180000000036</c:v>
                </c:pt>
                <c:pt idx="4358">
                  <c:v>21.80462</c:v>
                </c:pt>
                <c:pt idx="4359">
                  <c:v>22.038780000000031</c:v>
                </c:pt>
                <c:pt idx="4360">
                  <c:v>22.292500000000018</c:v>
                </c:pt>
                <c:pt idx="4361">
                  <c:v>22.581100000000049</c:v>
                </c:pt>
                <c:pt idx="4362">
                  <c:v>22.893580000000043</c:v>
                </c:pt>
                <c:pt idx="4363">
                  <c:v>23.191250000000025</c:v>
                </c:pt>
                <c:pt idx="4364">
                  <c:v>23.459950000000049</c:v>
                </c:pt>
                <c:pt idx="4365">
                  <c:v>23.711180000000013</c:v>
                </c:pt>
                <c:pt idx="4366">
                  <c:v>23.973929999999996</c:v>
                </c:pt>
                <c:pt idx="4367">
                  <c:v>24.272880000000043</c:v>
                </c:pt>
                <c:pt idx="4368">
                  <c:v>24.598569999999995</c:v>
                </c:pt>
                <c:pt idx="4369">
                  <c:v>24.89294000000001</c:v>
                </c:pt>
                <c:pt idx="4370">
                  <c:v>25.102470000000039</c:v>
                </c:pt>
                <c:pt idx="4371">
                  <c:v>25.220100000000002</c:v>
                </c:pt>
                <c:pt idx="4372">
                  <c:v>25.275200000000041</c:v>
                </c:pt>
                <c:pt idx="4373">
                  <c:v>25.306500000000028</c:v>
                </c:pt>
                <c:pt idx="4374">
                  <c:v>25.328000000000031</c:v>
                </c:pt>
                <c:pt idx="4375">
                  <c:v>25.317960000000028</c:v>
                </c:pt>
                <c:pt idx="4376">
                  <c:v>25.261400000000037</c:v>
                </c:pt>
                <c:pt idx="4377">
                  <c:v>25.185480000000041</c:v>
                </c:pt>
                <c:pt idx="4378">
                  <c:v>25.107300000000009</c:v>
                </c:pt>
                <c:pt idx="4379">
                  <c:v>25.028279999999995</c:v>
                </c:pt>
                <c:pt idx="4380">
                  <c:v>24.950900000000047</c:v>
                </c:pt>
                <c:pt idx="4381">
                  <c:v>24.885950000000037</c:v>
                </c:pt>
                <c:pt idx="4382">
                  <c:v>24.843320000000006</c:v>
                </c:pt>
                <c:pt idx="4383">
                  <c:v>24.821619999999996</c:v>
                </c:pt>
                <c:pt idx="4384">
                  <c:v>24.804250000000025</c:v>
                </c:pt>
                <c:pt idx="4385">
                  <c:v>24.773070000000018</c:v>
                </c:pt>
                <c:pt idx="4386">
                  <c:v>24.744130000000041</c:v>
                </c:pt>
                <c:pt idx="4387">
                  <c:v>24.764120000000048</c:v>
                </c:pt>
                <c:pt idx="4388">
                  <c:v>24.853360000000009</c:v>
                </c:pt>
                <c:pt idx="4389">
                  <c:v>24.987570000000005</c:v>
                </c:pt>
                <c:pt idx="4390">
                  <c:v>25.099730000000022</c:v>
                </c:pt>
                <c:pt idx="4391">
                  <c:v>25.129480000000001</c:v>
                </c:pt>
                <c:pt idx="4392">
                  <c:v>25.082180000000051</c:v>
                </c:pt>
                <c:pt idx="4393">
                  <c:v>25.014280000000042</c:v>
                </c:pt>
                <c:pt idx="4394">
                  <c:v>24.970900000000029</c:v>
                </c:pt>
                <c:pt idx="4395">
                  <c:v>24.959699999999998</c:v>
                </c:pt>
                <c:pt idx="4396">
                  <c:v>24.952359999999999</c:v>
                </c:pt>
                <c:pt idx="4397">
                  <c:v>24.920000000000016</c:v>
                </c:pt>
                <c:pt idx="4398">
                  <c:v>24.860860000000002</c:v>
                </c:pt>
                <c:pt idx="4399">
                  <c:v>24.797880000000021</c:v>
                </c:pt>
                <c:pt idx="4400">
                  <c:v>24.749960000000044</c:v>
                </c:pt>
                <c:pt idx="4401">
                  <c:v>24.72598000000005</c:v>
                </c:pt>
                <c:pt idx="4402">
                  <c:v>24.736440000000016</c:v>
                </c:pt>
                <c:pt idx="4403">
                  <c:v>24.790520000000015</c:v>
                </c:pt>
                <c:pt idx="4404">
                  <c:v>24.882780000000025</c:v>
                </c:pt>
                <c:pt idx="4405">
                  <c:v>24.986170000000016</c:v>
                </c:pt>
                <c:pt idx="4406">
                  <c:v>25.075130000000001</c:v>
                </c:pt>
                <c:pt idx="4407">
                  <c:v>25.138940000000048</c:v>
                </c:pt>
                <c:pt idx="4408">
                  <c:v>25.186239999999998</c:v>
                </c:pt>
                <c:pt idx="4409">
                  <c:v>25.22634000000005</c:v>
                </c:pt>
                <c:pt idx="4410">
                  <c:v>25.255430000000047</c:v>
                </c:pt>
                <c:pt idx="4411">
                  <c:v>25.251640000000009</c:v>
                </c:pt>
                <c:pt idx="4412">
                  <c:v>25.195670000000007</c:v>
                </c:pt>
                <c:pt idx="4413">
                  <c:v>25.09384</c:v>
                </c:pt>
                <c:pt idx="4414">
                  <c:v>24.98028000000005</c:v>
                </c:pt>
                <c:pt idx="4415">
                  <c:v>24.882600000000025</c:v>
                </c:pt>
                <c:pt idx="4416">
                  <c:v>24.8048</c:v>
                </c:pt>
                <c:pt idx="4417">
                  <c:v>24.734400000000051</c:v>
                </c:pt>
                <c:pt idx="4418">
                  <c:v>24.66097000000002</c:v>
                </c:pt>
                <c:pt idx="4419">
                  <c:v>24.582240000000013</c:v>
                </c:pt>
                <c:pt idx="4420">
                  <c:v>24.502560000000017</c:v>
                </c:pt>
                <c:pt idx="4421">
                  <c:v>24.424620000000004</c:v>
                </c:pt>
                <c:pt idx="4422">
                  <c:v>24.350800000000049</c:v>
                </c:pt>
                <c:pt idx="4423">
                  <c:v>24.288319999999999</c:v>
                </c:pt>
                <c:pt idx="4424">
                  <c:v>24.243370000000027</c:v>
                </c:pt>
                <c:pt idx="4425">
                  <c:v>24.206100000000049</c:v>
                </c:pt>
                <c:pt idx="4426">
                  <c:v>24.141260000000045</c:v>
                </c:pt>
                <c:pt idx="4427">
                  <c:v>24.022120000000029</c:v>
                </c:pt>
                <c:pt idx="4428">
                  <c:v>23.848230000000001</c:v>
                </c:pt>
                <c:pt idx="4429">
                  <c:v>23.646299999999997</c:v>
                </c:pt>
                <c:pt idx="4430">
                  <c:v>23.433700000000044</c:v>
                </c:pt>
                <c:pt idx="4431">
                  <c:v>23.221519999999998</c:v>
                </c:pt>
                <c:pt idx="4432">
                  <c:v>23.017600000000016</c:v>
                </c:pt>
                <c:pt idx="4433">
                  <c:v>22.827629999999999</c:v>
                </c:pt>
                <c:pt idx="4434">
                  <c:v>22.652370000000019</c:v>
                </c:pt>
                <c:pt idx="4435">
                  <c:v>22.494320000000016</c:v>
                </c:pt>
                <c:pt idx="4436">
                  <c:v>22.354600000000005</c:v>
                </c:pt>
                <c:pt idx="4437">
                  <c:v>22.235280000000046</c:v>
                </c:pt>
                <c:pt idx="4438">
                  <c:v>22.137660000000039</c:v>
                </c:pt>
                <c:pt idx="4439">
                  <c:v>22.063780000000008</c:v>
                </c:pt>
                <c:pt idx="4440">
                  <c:v>22.012540000000001</c:v>
                </c:pt>
                <c:pt idx="4441">
                  <c:v>21.977100000000007</c:v>
                </c:pt>
                <c:pt idx="4442">
                  <c:v>21.951800000000048</c:v>
                </c:pt>
                <c:pt idx="4443">
                  <c:v>21.934349999999995</c:v>
                </c:pt>
                <c:pt idx="4444">
                  <c:v>21.925620000000038</c:v>
                </c:pt>
                <c:pt idx="4445">
                  <c:v>21.930100000000039</c:v>
                </c:pt>
                <c:pt idx="4446">
                  <c:v>21.944670000000031</c:v>
                </c:pt>
                <c:pt idx="4447">
                  <c:v>21.952940000000012</c:v>
                </c:pt>
                <c:pt idx="4448">
                  <c:v>21.944119999999998</c:v>
                </c:pt>
                <c:pt idx="4449">
                  <c:v>21.922450000000026</c:v>
                </c:pt>
                <c:pt idx="4450">
                  <c:v>21.904470000000003</c:v>
                </c:pt>
                <c:pt idx="4451">
                  <c:v>21.900200000000041</c:v>
                </c:pt>
                <c:pt idx="4452">
                  <c:v>21.91473000000002</c:v>
                </c:pt>
                <c:pt idx="4453">
                  <c:v>21.946700000000021</c:v>
                </c:pt>
                <c:pt idx="4454">
                  <c:v>21.993600000000015</c:v>
                </c:pt>
                <c:pt idx="4455">
                  <c:v>22.047000000000025</c:v>
                </c:pt>
                <c:pt idx="4456">
                  <c:v>22.087580000000003</c:v>
                </c:pt>
                <c:pt idx="4457">
                  <c:v>22.098780000000033</c:v>
                </c:pt>
                <c:pt idx="4458">
                  <c:v>22.085840000000019</c:v>
                </c:pt>
                <c:pt idx="4459">
                  <c:v>22.07125000000002</c:v>
                </c:pt>
                <c:pt idx="4460">
                  <c:v>22.071920000000034</c:v>
                </c:pt>
                <c:pt idx="4461">
                  <c:v>22.091760000000022</c:v>
                </c:pt>
                <c:pt idx="4462">
                  <c:v>22.119470000000035</c:v>
                </c:pt>
                <c:pt idx="4463">
                  <c:v>22.140770000000032</c:v>
                </c:pt>
                <c:pt idx="4464">
                  <c:v>22.152860000000032</c:v>
                </c:pt>
                <c:pt idx="4465">
                  <c:v>22.155820000000006</c:v>
                </c:pt>
                <c:pt idx="4466">
                  <c:v>22.148740000000032</c:v>
                </c:pt>
                <c:pt idx="4467">
                  <c:v>22.134299999999996</c:v>
                </c:pt>
                <c:pt idx="4468">
                  <c:v>22.117850000000033</c:v>
                </c:pt>
                <c:pt idx="4469">
                  <c:v>22.100950000000012</c:v>
                </c:pt>
                <c:pt idx="4470">
                  <c:v>22.084900000000005</c:v>
                </c:pt>
                <c:pt idx="4471">
                  <c:v>22.070760000000007</c:v>
                </c:pt>
                <c:pt idx="4472">
                  <c:v>22.058860000000038</c:v>
                </c:pt>
                <c:pt idx="4473">
                  <c:v>22.049160000000029</c:v>
                </c:pt>
                <c:pt idx="4474">
                  <c:v>22.045600000000036</c:v>
                </c:pt>
                <c:pt idx="4475">
                  <c:v>22.055020000000013</c:v>
                </c:pt>
                <c:pt idx="4476">
                  <c:v>22.075950000000034</c:v>
                </c:pt>
                <c:pt idx="4477">
                  <c:v>22.100800000000049</c:v>
                </c:pt>
                <c:pt idx="4478">
                  <c:v>22.123350000000016</c:v>
                </c:pt>
                <c:pt idx="4479">
                  <c:v>22.144600000000025</c:v>
                </c:pt>
                <c:pt idx="4480">
                  <c:v>22.172200000000032</c:v>
                </c:pt>
                <c:pt idx="4481">
                  <c:v>22.21392000000003</c:v>
                </c:pt>
                <c:pt idx="4482">
                  <c:v>22.266660000000002</c:v>
                </c:pt>
                <c:pt idx="4483">
                  <c:v>22.310720000000003</c:v>
                </c:pt>
                <c:pt idx="4484">
                  <c:v>22.32964000000004</c:v>
                </c:pt>
                <c:pt idx="4485">
                  <c:v>22.321950000000015</c:v>
                </c:pt>
                <c:pt idx="4486">
                  <c:v>22.299620000000004</c:v>
                </c:pt>
                <c:pt idx="4487">
                  <c:v>22.274740000000008</c:v>
                </c:pt>
                <c:pt idx="4488">
                  <c:v>22.254300000000001</c:v>
                </c:pt>
                <c:pt idx="4489">
                  <c:v>22.251599999999996</c:v>
                </c:pt>
                <c:pt idx="4490">
                  <c:v>22.282160000000033</c:v>
                </c:pt>
                <c:pt idx="4491">
                  <c:v>22.34880000000004</c:v>
                </c:pt>
                <c:pt idx="4492">
                  <c:v>22.440760000000012</c:v>
                </c:pt>
                <c:pt idx="4493">
                  <c:v>22.552700000000016</c:v>
                </c:pt>
                <c:pt idx="4494">
                  <c:v>22.676480000000026</c:v>
                </c:pt>
                <c:pt idx="4495">
                  <c:v>22.78973000000002</c:v>
                </c:pt>
                <c:pt idx="4496">
                  <c:v>22.87026000000003</c:v>
                </c:pt>
                <c:pt idx="4497">
                  <c:v>22.90954000000005</c:v>
                </c:pt>
                <c:pt idx="4498">
                  <c:v>22.896100000000047</c:v>
                </c:pt>
                <c:pt idx="4499">
                  <c:v>22.821100000000001</c:v>
                </c:pt>
                <c:pt idx="4500">
                  <c:v>22.694270000000017</c:v>
                </c:pt>
                <c:pt idx="4501">
                  <c:v>22.541770000000042</c:v>
                </c:pt>
                <c:pt idx="4502">
                  <c:v>22.384270000000015</c:v>
                </c:pt>
                <c:pt idx="4503">
                  <c:v>22.231440000000021</c:v>
                </c:pt>
                <c:pt idx="4504">
                  <c:v>22.092830000000049</c:v>
                </c:pt>
                <c:pt idx="4505">
                  <c:v>21.972830000000044</c:v>
                </c:pt>
                <c:pt idx="4506">
                  <c:v>21.871730000000014</c:v>
                </c:pt>
                <c:pt idx="4507">
                  <c:v>21.779800000000023</c:v>
                </c:pt>
                <c:pt idx="4508">
                  <c:v>21.689260000000047</c:v>
                </c:pt>
                <c:pt idx="4509">
                  <c:v>21.604200000000048</c:v>
                </c:pt>
                <c:pt idx="4510">
                  <c:v>21.53036000000003</c:v>
                </c:pt>
                <c:pt idx="4511">
                  <c:v>21.465630000000033</c:v>
                </c:pt>
                <c:pt idx="4512">
                  <c:v>21.410850000000039</c:v>
                </c:pt>
                <c:pt idx="4513">
                  <c:v>21.364300000000014</c:v>
                </c:pt>
                <c:pt idx="4514">
                  <c:v>21.32510000000002</c:v>
                </c:pt>
                <c:pt idx="4515">
                  <c:v>21.28370000000001</c:v>
                </c:pt>
                <c:pt idx="4516">
                  <c:v>21.253870000000006</c:v>
                </c:pt>
                <c:pt idx="4517">
                  <c:v>21.223500000000001</c:v>
                </c:pt>
                <c:pt idx="4518">
                  <c:v>21.204700000000003</c:v>
                </c:pt>
                <c:pt idx="4519">
                  <c:v>21.185900000000004</c:v>
                </c:pt>
                <c:pt idx="4520">
                  <c:v>21.162440000000004</c:v>
                </c:pt>
                <c:pt idx="4521">
                  <c:v>21.149000000000001</c:v>
                </c:pt>
                <c:pt idx="4522">
                  <c:v>21.1327</c:v>
                </c:pt>
                <c:pt idx="4523">
                  <c:v>21.120570000000043</c:v>
                </c:pt>
                <c:pt idx="4524">
                  <c:v>21.110900000000015</c:v>
                </c:pt>
                <c:pt idx="4525">
                  <c:v>21.103170000000034</c:v>
                </c:pt>
                <c:pt idx="4526">
                  <c:v>21.096100000000035</c:v>
                </c:pt>
                <c:pt idx="4527">
                  <c:v>21.078300000000013</c:v>
                </c:pt>
                <c:pt idx="4528">
                  <c:v>21.075130000000001</c:v>
                </c:pt>
                <c:pt idx="4529">
                  <c:v>21.057180000000017</c:v>
                </c:pt>
                <c:pt idx="4530">
                  <c:v>21.064300000000003</c:v>
                </c:pt>
                <c:pt idx="4531">
                  <c:v>21.059169999999995</c:v>
                </c:pt>
                <c:pt idx="4532">
                  <c:v>21.057900000000018</c:v>
                </c:pt>
                <c:pt idx="4533">
                  <c:v>21.049900000000036</c:v>
                </c:pt>
                <c:pt idx="4534">
                  <c:v>21.046800000000019</c:v>
                </c:pt>
                <c:pt idx="4535">
                  <c:v>21.040920000000028</c:v>
                </c:pt>
                <c:pt idx="4536">
                  <c:v>21.047300000000007</c:v>
                </c:pt>
                <c:pt idx="4537">
                  <c:v>21.053100000000029</c:v>
                </c:pt>
                <c:pt idx="4538">
                  <c:v>21.058340000000044</c:v>
                </c:pt>
                <c:pt idx="4539">
                  <c:v>21.059200000000033</c:v>
                </c:pt>
                <c:pt idx="4540">
                  <c:v>21.054900000000032</c:v>
                </c:pt>
                <c:pt idx="4541">
                  <c:v>21.047850000000039</c:v>
                </c:pt>
                <c:pt idx="4542">
                  <c:v>21.050040000000024</c:v>
                </c:pt>
                <c:pt idx="4543">
                  <c:v>21.05030000000005</c:v>
                </c:pt>
                <c:pt idx="4544">
                  <c:v>21.045770000000005</c:v>
                </c:pt>
                <c:pt idx="4545">
                  <c:v>21.047880000000021</c:v>
                </c:pt>
                <c:pt idx="4546">
                  <c:v>21.045680000000004</c:v>
                </c:pt>
                <c:pt idx="4547">
                  <c:v>21.050470000000018</c:v>
                </c:pt>
                <c:pt idx="4548">
                  <c:v>21.038319999999999</c:v>
                </c:pt>
                <c:pt idx="4549">
                  <c:v>21.039300000000026</c:v>
                </c:pt>
                <c:pt idx="4550">
                  <c:v>21.038700000000006</c:v>
                </c:pt>
                <c:pt idx="4551">
                  <c:v>21.050800000000038</c:v>
                </c:pt>
                <c:pt idx="4552">
                  <c:v>21.057000000000016</c:v>
                </c:pt>
                <c:pt idx="4553">
                  <c:v>21.056420000000003</c:v>
                </c:pt>
                <c:pt idx="4554">
                  <c:v>21.052819999999997</c:v>
                </c:pt>
                <c:pt idx="4555">
                  <c:v>21.051500000000033</c:v>
                </c:pt>
                <c:pt idx="4556">
                  <c:v>21.053160000000048</c:v>
                </c:pt>
                <c:pt idx="4557">
                  <c:v>21.041830000000004</c:v>
                </c:pt>
                <c:pt idx="4558">
                  <c:v>21.047200000000032</c:v>
                </c:pt>
                <c:pt idx="4559">
                  <c:v>21.047270000000026</c:v>
                </c:pt>
                <c:pt idx="4560">
                  <c:v>21.052639999999997</c:v>
                </c:pt>
                <c:pt idx="4561">
                  <c:v>21.048640000000034</c:v>
                </c:pt>
                <c:pt idx="4562">
                  <c:v>21.054250000000025</c:v>
                </c:pt>
                <c:pt idx="4563">
                  <c:v>21.053740000000005</c:v>
                </c:pt>
                <c:pt idx="4564">
                  <c:v>21.051600000000008</c:v>
                </c:pt>
                <c:pt idx="4565">
                  <c:v>21.049650000000042</c:v>
                </c:pt>
                <c:pt idx="4566">
                  <c:v>21.041899999999998</c:v>
                </c:pt>
                <c:pt idx="4567">
                  <c:v>21.043000000000006</c:v>
                </c:pt>
                <c:pt idx="4568">
                  <c:v>21.042720000000031</c:v>
                </c:pt>
                <c:pt idx="4569">
                  <c:v>21.057240000000036</c:v>
                </c:pt>
                <c:pt idx="4570">
                  <c:v>21.056600000000003</c:v>
                </c:pt>
                <c:pt idx="4571">
                  <c:v>21.098320000000001</c:v>
                </c:pt>
                <c:pt idx="4572">
                  <c:v>21.190179999999998</c:v>
                </c:pt>
                <c:pt idx="4573">
                  <c:v>21.308500000000038</c:v>
                </c:pt>
                <c:pt idx="4574">
                  <c:v>21.433160000000044</c:v>
                </c:pt>
                <c:pt idx="4575">
                  <c:v>21.546800000000019</c:v>
                </c:pt>
                <c:pt idx="4576">
                  <c:v>21.610380000000021</c:v>
                </c:pt>
                <c:pt idx="4577">
                  <c:v>21.596060000000023</c:v>
                </c:pt>
                <c:pt idx="4578">
                  <c:v>21.526480000000049</c:v>
                </c:pt>
                <c:pt idx="4579">
                  <c:v>21.461630000000014</c:v>
                </c:pt>
                <c:pt idx="4580">
                  <c:v>21.406730000000039</c:v>
                </c:pt>
                <c:pt idx="4581">
                  <c:v>21.358600000000024</c:v>
                </c:pt>
                <c:pt idx="4582">
                  <c:v>21.318780000000004</c:v>
                </c:pt>
                <c:pt idx="4583">
                  <c:v>21.285760000000039</c:v>
                </c:pt>
                <c:pt idx="4584">
                  <c:v>21.25594000000001</c:v>
                </c:pt>
                <c:pt idx="4585">
                  <c:v>21.231320000000039</c:v>
                </c:pt>
                <c:pt idx="4586">
                  <c:v>21.209300000000042</c:v>
                </c:pt>
                <c:pt idx="4587">
                  <c:v>21.195030000000031</c:v>
                </c:pt>
                <c:pt idx="4588">
                  <c:v>21.228139999999996</c:v>
                </c:pt>
                <c:pt idx="4589">
                  <c:v>21.300650000000019</c:v>
                </c:pt>
                <c:pt idx="4590">
                  <c:v>21.377220000000023</c:v>
                </c:pt>
                <c:pt idx="4591">
                  <c:v>21.457030000000032</c:v>
                </c:pt>
                <c:pt idx="4592">
                  <c:v>21.556450000000041</c:v>
                </c:pt>
                <c:pt idx="4593">
                  <c:v>21.673550000000034</c:v>
                </c:pt>
                <c:pt idx="4594">
                  <c:v>21.79418000000004</c:v>
                </c:pt>
                <c:pt idx="4595">
                  <c:v>21.901450000000011</c:v>
                </c:pt>
                <c:pt idx="4596">
                  <c:v>21.991170000000011</c:v>
                </c:pt>
                <c:pt idx="4597">
                  <c:v>22.070580000000007</c:v>
                </c:pt>
                <c:pt idx="4598">
                  <c:v>22.143760000000043</c:v>
                </c:pt>
                <c:pt idx="4599">
                  <c:v>22.212900000000047</c:v>
                </c:pt>
                <c:pt idx="4600">
                  <c:v>22.279080000000022</c:v>
                </c:pt>
                <c:pt idx="4601">
                  <c:v>22.342300000000023</c:v>
                </c:pt>
                <c:pt idx="4602">
                  <c:v>22.406920000000014</c:v>
                </c:pt>
                <c:pt idx="4603">
                  <c:v>22.480400000000031</c:v>
                </c:pt>
                <c:pt idx="4604">
                  <c:v>22.563600000000008</c:v>
                </c:pt>
                <c:pt idx="4605">
                  <c:v>22.660180000000025</c:v>
                </c:pt>
                <c:pt idx="4606">
                  <c:v>22.780660000000012</c:v>
                </c:pt>
                <c:pt idx="4607">
                  <c:v>22.934600000000046</c:v>
                </c:pt>
                <c:pt idx="4608">
                  <c:v>23.111199999999997</c:v>
                </c:pt>
                <c:pt idx="4609">
                  <c:v>23.261099999999999</c:v>
                </c:pt>
                <c:pt idx="4610">
                  <c:v>23.342460000000017</c:v>
                </c:pt>
                <c:pt idx="4611">
                  <c:v>23.353800000000035</c:v>
                </c:pt>
                <c:pt idx="4612">
                  <c:v>23.33035000000001</c:v>
                </c:pt>
                <c:pt idx="4613">
                  <c:v>23.300650000000019</c:v>
                </c:pt>
                <c:pt idx="4614">
                  <c:v>23.274400000000014</c:v>
                </c:pt>
                <c:pt idx="4615">
                  <c:v>23.254300000000001</c:v>
                </c:pt>
                <c:pt idx="4616">
                  <c:v>23.241270000000043</c:v>
                </c:pt>
                <c:pt idx="4617">
                  <c:v>23.233540000000005</c:v>
                </c:pt>
                <c:pt idx="4618">
                  <c:v>23.22598000000005</c:v>
                </c:pt>
                <c:pt idx="4619">
                  <c:v>23.215020000000038</c:v>
                </c:pt>
                <c:pt idx="4620">
                  <c:v>23.206479999999999</c:v>
                </c:pt>
                <c:pt idx="4621">
                  <c:v>23.220640000000003</c:v>
                </c:pt>
                <c:pt idx="4622">
                  <c:v>23.276400000000024</c:v>
                </c:pt>
                <c:pt idx="4623">
                  <c:v>23.37847000000005</c:v>
                </c:pt>
                <c:pt idx="4624">
                  <c:v>23.518370000000004</c:v>
                </c:pt>
                <c:pt idx="4625">
                  <c:v>23.687550000000044</c:v>
                </c:pt>
                <c:pt idx="4626">
                  <c:v>23.876120000000014</c:v>
                </c:pt>
                <c:pt idx="4627">
                  <c:v>24.06704000000002</c:v>
                </c:pt>
                <c:pt idx="4628">
                  <c:v>24.247950000000003</c:v>
                </c:pt>
                <c:pt idx="4629">
                  <c:v>24.404960000000017</c:v>
                </c:pt>
                <c:pt idx="4630">
                  <c:v>24.510160000000042</c:v>
                </c:pt>
                <c:pt idx="4631">
                  <c:v>24.540900000000022</c:v>
                </c:pt>
                <c:pt idx="4632">
                  <c:v>24.506920000000036</c:v>
                </c:pt>
                <c:pt idx="4633">
                  <c:v>24.457360000000051</c:v>
                </c:pt>
                <c:pt idx="4634">
                  <c:v>24.429860000000019</c:v>
                </c:pt>
                <c:pt idx="4635">
                  <c:v>24.43374</c:v>
                </c:pt>
                <c:pt idx="4636">
                  <c:v>24.447170000000028</c:v>
                </c:pt>
                <c:pt idx="4637">
                  <c:v>24.448140000000024</c:v>
                </c:pt>
                <c:pt idx="4638">
                  <c:v>24.431150000000002</c:v>
                </c:pt>
                <c:pt idx="4639">
                  <c:v>24.402250000000038</c:v>
                </c:pt>
                <c:pt idx="4640">
                  <c:v>24.366100000000017</c:v>
                </c:pt>
                <c:pt idx="4641">
                  <c:v>24.3245</c:v>
                </c:pt>
                <c:pt idx="4642">
                  <c:v>24.277829999999994</c:v>
                </c:pt>
                <c:pt idx="4643">
                  <c:v>24.22607000000005</c:v>
                </c:pt>
                <c:pt idx="4644">
                  <c:v>24.163499999999999</c:v>
                </c:pt>
                <c:pt idx="4645">
                  <c:v>24.075739999999996</c:v>
                </c:pt>
                <c:pt idx="4646">
                  <c:v>23.95306000000005</c:v>
                </c:pt>
                <c:pt idx="4647">
                  <c:v>23.798180000000002</c:v>
                </c:pt>
                <c:pt idx="4648">
                  <c:v>23.630060000000014</c:v>
                </c:pt>
                <c:pt idx="4649">
                  <c:v>23.463530000000048</c:v>
                </c:pt>
                <c:pt idx="4650">
                  <c:v>23.304650000000038</c:v>
                </c:pt>
                <c:pt idx="4651">
                  <c:v>23.150930000000017</c:v>
                </c:pt>
                <c:pt idx="4652">
                  <c:v>23.003000000000043</c:v>
                </c:pt>
                <c:pt idx="4653">
                  <c:v>22.862540000000024</c:v>
                </c:pt>
                <c:pt idx="4654">
                  <c:v>22.733420000000024</c:v>
                </c:pt>
                <c:pt idx="4655">
                  <c:v>22.62026000000003</c:v>
                </c:pt>
                <c:pt idx="4656">
                  <c:v>22.525320000000022</c:v>
                </c:pt>
                <c:pt idx="4657">
                  <c:v>22.448900000000037</c:v>
                </c:pt>
                <c:pt idx="4658">
                  <c:v>22.389900000000011</c:v>
                </c:pt>
                <c:pt idx="4659">
                  <c:v>22.350600000000043</c:v>
                </c:pt>
                <c:pt idx="4660">
                  <c:v>22.335260000000005</c:v>
                </c:pt>
                <c:pt idx="4661">
                  <c:v>22.345880000000022</c:v>
                </c:pt>
                <c:pt idx="4662">
                  <c:v>22.379330000000039</c:v>
                </c:pt>
                <c:pt idx="4663">
                  <c:v>22.417230000000018</c:v>
                </c:pt>
                <c:pt idx="4664">
                  <c:v>22.441160000000025</c:v>
                </c:pt>
                <c:pt idx="4665">
                  <c:v>22.455129999999997</c:v>
                </c:pt>
                <c:pt idx="4666">
                  <c:v>22.481470000000002</c:v>
                </c:pt>
                <c:pt idx="4667">
                  <c:v>22.541650000000004</c:v>
                </c:pt>
                <c:pt idx="4668">
                  <c:v>22.649650000000008</c:v>
                </c:pt>
                <c:pt idx="4669">
                  <c:v>22.827260000000024</c:v>
                </c:pt>
                <c:pt idx="4670">
                  <c:v>23.092920000000049</c:v>
                </c:pt>
                <c:pt idx="4671">
                  <c:v>23.435500000000047</c:v>
                </c:pt>
                <c:pt idx="4672">
                  <c:v>23.803160000000048</c:v>
                </c:pt>
                <c:pt idx="4673">
                  <c:v>24.148220000000038</c:v>
                </c:pt>
                <c:pt idx="4674">
                  <c:v>24.46040000000005</c:v>
                </c:pt>
                <c:pt idx="4675">
                  <c:v>24.763700000000028</c:v>
                </c:pt>
                <c:pt idx="4676">
                  <c:v>25.080000000000041</c:v>
                </c:pt>
                <c:pt idx="4677">
                  <c:v>25.418020000000013</c:v>
                </c:pt>
                <c:pt idx="4678">
                  <c:v>25.767420000000016</c:v>
                </c:pt>
                <c:pt idx="4679">
                  <c:v>26.116300000000024</c:v>
                </c:pt>
                <c:pt idx="4680">
                  <c:v>26.455470000000048</c:v>
                </c:pt>
                <c:pt idx="4681">
                  <c:v>26.768900000000031</c:v>
                </c:pt>
                <c:pt idx="4682">
                  <c:v>27.045400000000029</c:v>
                </c:pt>
                <c:pt idx="4683">
                  <c:v>27.282280000000014</c:v>
                </c:pt>
                <c:pt idx="4684">
                  <c:v>27.49096000000003</c:v>
                </c:pt>
                <c:pt idx="4685">
                  <c:v>27.69344000000001</c:v>
                </c:pt>
                <c:pt idx="4686">
                  <c:v>27.908870000000036</c:v>
                </c:pt>
                <c:pt idx="4687">
                  <c:v>28.128960000000006</c:v>
                </c:pt>
                <c:pt idx="4688">
                  <c:v>28.343130000000031</c:v>
                </c:pt>
                <c:pt idx="4689">
                  <c:v>28.545650000000023</c:v>
                </c:pt>
                <c:pt idx="4690">
                  <c:v>28.729640000000018</c:v>
                </c:pt>
                <c:pt idx="4691">
                  <c:v>28.888120000000015</c:v>
                </c:pt>
                <c:pt idx="4692">
                  <c:v>29.016380000000026</c:v>
                </c:pt>
                <c:pt idx="4693">
                  <c:v>29.11062000000004</c:v>
                </c:pt>
                <c:pt idx="4694">
                  <c:v>29.154960000000017</c:v>
                </c:pt>
                <c:pt idx="4695">
                  <c:v>29.162000000000035</c:v>
                </c:pt>
                <c:pt idx="4696">
                  <c:v>29.158100000000047</c:v>
                </c:pt>
                <c:pt idx="4697">
                  <c:v>29.163260000000037</c:v>
                </c:pt>
                <c:pt idx="4698">
                  <c:v>29.176630000000046</c:v>
                </c:pt>
                <c:pt idx="4699">
                  <c:v>29.173850000000016</c:v>
                </c:pt>
                <c:pt idx="4700">
                  <c:v>29.132170000000031</c:v>
                </c:pt>
                <c:pt idx="4701">
                  <c:v>29.057240000000036</c:v>
                </c:pt>
                <c:pt idx="4702">
                  <c:v>28.983120000000042</c:v>
                </c:pt>
                <c:pt idx="4703">
                  <c:v>28.938320000000033</c:v>
                </c:pt>
                <c:pt idx="4704">
                  <c:v>28.926230000000032</c:v>
                </c:pt>
                <c:pt idx="4705">
                  <c:v>28.928060000000016</c:v>
                </c:pt>
                <c:pt idx="4706">
                  <c:v>28.922200000000032</c:v>
                </c:pt>
                <c:pt idx="4707">
                  <c:v>28.898600000000044</c:v>
                </c:pt>
                <c:pt idx="4708">
                  <c:v>28.841520000000003</c:v>
                </c:pt>
                <c:pt idx="4709">
                  <c:v>28.742200000000025</c:v>
                </c:pt>
                <c:pt idx="4710">
                  <c:v>28.609030000000018</c:v>
                </c:pt>
                <c:pt idx="4711">
                  <c:v>28.468530000000044</c:v>
                </c:pt>
                <c:pt idx="4712">
                  <c:v>28.343260000000043</c:v>
                </c:pt>
                <c:pt idx="4713">
                  <c:v>28.236469999999997</c:v>
                </c:pt>
                <c:pt idx="4714">
                  <c:v>28.143820000000005</c:v>
                </c:pt>
                <c:pt idx="4715">
                  <c:v>28.060400000000016</c:v>
                </c:pt>
                <c:pt idx="4716">
                  <c:v>27.979900000000043</c:v>
                </c:pt>
                <c:pt idx="4717">
                  <c:v>27.883360000000039</c:v>
                </c:pt>
                <c:pt idx="4718">
                  <c:v>27.75472000000002</c:v>
                </c:pt>
                <c:pt idx="4719">
                  <c:v>27.599500000000035</c:v>
                </c:pt>
                <c:pt idx="4720">
                  <c:v>27.430300000000045</c:v>
                </c:pt>
                <c:pt idx="4721">
                  <c:v>27.263360000000034</c:v>
                </c:pt>
                <c:pt idx="4722">
                  <c:v>27.118600000000015</c:v>
                </c:pt>
                <c:pt idx="4723">
                  <c:v>27.002700000000004</c:v>
                </c:pt>
                <c:pt idx="4724">
                  <c:v>26.919399999999996</c:v>
                </c:pt>
                <c:pt idx="4725">
                  <c:v>26.860040000000026</c:v>
                </c:pt>
                <c:pt idx="4726">
                  <c:v>26.792300000000012</c:v>
                </c:pt>
                <c:pt idx="4727">
                  <c:v>26.689300000000003</c:v>
                </c:pt>
                <c:pt idx="4728">
                  <c:v>26.554900000000032</c:v>
                </c:pt>
                <c:pt idx="4729">
                  <c:v>26.423519999999996</c:v>
                </c:pt>
                <c:pt idx="4730">
                  <c:v>26.322660000000042</c:v>
                </c:pt>
                <c:pt idx="4731">
                  <c:v>26.26006000000001</c:v>
                </c:pt>
                <c:pt idx="4732">
                  <c:v>26.233300000000042</c:v>
                </c:pt>
                <c:pt idx="4733">
                  <c:v>26.235380000000021</c:v>
                </c:pt>
                <c:pt idx="4734">
                  <c:v>26.261600000000044</c:v>
                </c:pt>
                <c:pt idx="4735">
                  <c:v>26.312160000000006</c:v>
                </c:pt>
                <c:pt idx="4736">
                  <c:v>26.387320000000045</c:v>
                </c:pt>
                <c:pt idx="4737">
                  <c:v>26.482700000000023</c:v>
                </c:pt>
                <c:pt idx="4738">
                  <c:v>26.584339999999997</c:v>
                </c:pt>
                <c:pt idx="4739">
                  <c:v>26.680000000000007</c:v>
                </c:pt>
                <c:pt idx="4740">
                  <c:v>26.766999999999996</c:v>
                </c:pt>
                <c:pt idx="4741">
                  <c:v>26.864340000000027</c:v>
                </c:pt>
                <c:pt idx="4742">
                  <c:v>26.987270000000024</c:v>
                </c:pt>
                <c:pt idx="4743">
                  <c:v>27.135900000000049</c:v>
                </c:pt>
                <c:pt idx="4744">
                  <c:v>27.29200000000003</c:v>
                </c:pt>
                <c:pt idx="4745">
                  <c:v>27.427030000000002</c:v>
                </c:pt>
                <c:pt idx="4746">
                  <c:v>27.536900000000003</c:v>
                </c:pt>
                <c:pt idx="4747">
                  <c:v>27.63488000000001</c:v>
                </c:pt>
                <c:pt idx="4748">
                  <c:v>27.737660000000005</c:v>
                </c:pt>
                <c:pt idx="4749">
                  <c:v>27.85098000000005</c:v>
                </c:pt>
                <c:pt idx="4750">
                  <c:v>27.979520000000036</c:v>
                </c:pt>
                <c:pt idx="4751">
                  <c:v>28.126820000000009</c:v>
                </c:pt>
                <c:pt idx="4752">
                  <c:v>28.29140000000001</c:v>
                </c:pt>
                <c:pt idx="4753">
                  <c:v>28.472380000000044</c:v>
                </c:pt>
                <c:pt idx="4754">
                  <c:v>28.667320000000018</c:v>
                </c:pt>
                <c:pt idx="4755">
                  <c:v>28.879880000000014</c:v>
                </c:pt>
                <c:pt idx="4756">
                  <c:v>29.111540000000048</c:v>
                </c:pt>
                <c:pt idx="4757">
                  <c:v>29.365530000000035</c:v>
                </c:pt>
                <c:pt idx="4758">
                  <c:v>29.629880000000014</c:v>
                </c:pt>
                <c:pt idx="4759">
                  <c:v>29.864599999999996</c:v>
                </c:pt>
                <c:pt idx="4760">
                  <c:v>30.028099999999995</c:v>
                </c:pt>
                <c:pt idx="4761">
                  <c:v>30.116100000000017</c:v>
                </c:pt>
                <c:pt idx="4762">
                  <c:v>30.142719999999997</c:v>
                </c:pt>
                <c:pt idx="4763">
                  <c:v>30.119870000000049</c:v>
                </c:pt>
                <c:pt idx="4764">
                  <c:v>30.068080000000009</c:v>
                </c:pt>
                <c:pt idx="4765">
                  <c:v>30.023030000000006</c:v>
                </c:pt>
                <c:pt idx="4766">
                  <c:v>30.015070000000037</c:v>
                </c:pt>
                <c:pt idx="4767">
                  <c:v>30.051750000000027</c:v>
                </c:pt>
                <c:pt idx="4768">
                  <c:v>30.106100000000026</c:v>
                </c:pt>
                <c:pt idx="4769">
                  <c:v>30.153340000000014</c:v>
                </c:pt>
                <c:pt idx="4770">
                  <c:v>30.190240000000017</c:v>
                </c:pt>
                <c:pt idx="4771">
                  <c:v>30.228270000000009</c:v>
                </c:pt>
                <c:pt idx="4772">
                  <c:v>30.280660000000012</c:v>
                </c:pt>
                <c:pt idx="4773">
                  <c:v>30.343900000000019</c:v>
                </c:pt>
                <c:pt idx="4774">
                  <c:v>30.392539999999997</c:v>
                </c:pt>
                <c:pt idx="4775">
                  <c:v>30.400869999999998</c:v>
                </c:pt>
                <c:pt idx="4776">
                  <c:v>30.373199999999997</c:v>
                </c:pt>
                <c:pt idx="4777">
                  <c:v>30.325950000000034</c:v>
                </c:pt>
                <c:pt idx="4778">
                  <c:v>30.276030000000048</c:v>
                </c:pt>
                <c:pt idx="4779">
                  <c:v>30.224880000000041</c:v>
                </c:pt>
                <c:pt idx="4780">
                  <c:v>30.161500000000046</c:v>
                </c:pt>
                <c:pt idx="4781">
                  <c:v>30.075800000000015</c:v>
                </c:pt>
                <c:pt idx="4782">
                  <c:v>29.978499999999997</c:v>
                </c:pt>
                <c:pt idx="4783">
                  <c:v>29.891230000000007</c:v>
                </c:pt>
                <c:pt idx="4784">
                  <c:v>29.835260000000005</c:v>
                </c:pt>
                <c:pt idx="4785">
                  <c:v>29.816100000000006</c:v>
                </c:pt>
                <c:pt idx="4786">
                  <c:v>29.8322</c:v>
                </c:pt>
                <c:pt idx="4787">
                  <c:v>29.882530000000031</c:v>
                </c:pt>
                <c:pt idx="4788">
                  <c:v>29.957400000000007</c:v>
                </c:pt>
                <c:pt idx="4789">
                  <c:v>30.027520000000038</c:v>
                </c:pt>
                <c:pt idx="4790">
                  <c:v>30.055600000000027</c:v>
                </c:pt>
                <c:pt idx="4791">
                  <c:v>30.044600000000003</c:v>
                </c:pt>
                <c:pt idx="4792">
                  <c:v>30.014030000000048</c:v>
                </c:pt>
                <c:pt idx="4793">
                  <c:v>29.982169999999996</c:v>
                </c:pt>
                <c:pt idx="4794">
                  <c:v>29.948900000000037</c:v>
                </c:pt>
                <c:pt idx="4795">
                  <c:v>29.897450000000049</c:v>
                </c:pt>
                <c:pt idx="4796">
                  <c:v>29.817769999999996</c:v>
                </c:pt>
                <c:pt idx="4797">
                  <c:v>29.71777000000003</c:v>
                </c:pt>
                <c:pt idx="4798">
                  <c:v>29.624300000000005</c:v>
                </c:pt>
                <c:pt idx="4799">
                  <c:v>29.56110000000001</c:v>
                </c:pt>
                <c:pt idx="4800">
                  <c:v>29.529870000000017</c:v>
                </c:pt>
                <c:pt idx="4801">
                  <c:v>29.51714000000004</c:v>
                </c:pt>
                <c:pt idx="4802">
                  <c:v>29.507470000000012</c:v>
                </c:pt>
                <c:pt idx="4803">
                  <c:v>29.495540000000005</c:v>
                </c:pt>
                <c:pt idx="4804">
                  <c:v>29.480650000000026</c:v>
                </c:pt>
                <c:pt idx="4805">
                  <c:v>29.461300000000051</c:v>
                </c:pt>
                <c:pt idx="4806">
                  <c:v>29.442560000000014</c:v>
                </c:pt>
                <c:pt idx="4807">
                  <c:v>29.433280000000025</c:v>
                </c:pt>
                <c:pt idx="4808">
                  <c:v>29.441550000000007</c:v>
                </c:pt>
                <c:pt idx="4809">
                  <c:v>29.461820000000046</c:v>
                </c:pt>
                <c:pt idx="4810">
                  <c:v>29.46768000000003</c:v>
                </c:pt>
                <c:pt idx="4811">
                  <c:v>29.434720000000027</c:v>
                </c:pt>
                <c:pt idx="4812">
                  <c:v>29.36178000000001</c:v>
                </c:pt>
                <c:pt idx="4813">
                  <c:v>29.255980000000022</c:v>
                </c:pt>
                <c:pt idx="4814">
                  <c:v>29.127070000000003</c:v>
                </c:pt>
                <c:pt idx="4815">
                  <c:v>28.983580000000018</c:v>
                </c:pt>
                <c:pt idx="4816">
                  <c:v>28.827050000000042</c:v>
                </c:pt>
                <c:pt idx="4817">
                  <c:v>28.663139999999999</c:v>
                </c:pt>
                <c:pt idx="4818">
                  <c:v>28.49633</c:v>
                </c:pt>
                <c:pt idx="4819">
                  <c:v>28.337900000000047</c:v>
                </c:pt>
                <c:pt idx="4820">
                  <c:v>28.193900000000042</c:v>
                </c:pt>
                <c:pt idx="4821">
                  <c:v>28.066300000000012</c:v>
                </c:pt>
                <c:pt idx="4822">
                  <c:v>27.948100000000011</c:v>
                </c:pt>
                <c:pt idx="4823">
                  <c:v>27.829600000000028</c:v>
                </c:pt>
                <c:pt idx="4824">
                  <c:v>27.708920000000035</c:v>
                </c:pt>
                <c:pt idx="4825">
                  <c:v>27.58856000000003</c:v>
                </c:pt>
                <c:pt idx="4826">
                  <c:v>27.462950000000035</c:v>
                </c:pt>
                <c:pt idx="4827">
                  <c:v>27.328760000000045</c:v>
                </c:pt>
                <c:pt idx="4828">
                  <c:v>27.20123000000001</c:v>
                </c:pt>
                <c:pt idx="4829">
                  <c:v>27.097470000000044</c:v>
                </c:pt>
                <c:pt idx="4830">
                  <c:v>27.013760000000048</c:v>
                </c:pt>
                <c:pt idx="4831">
                  <c:v>26.932730000000049</c:v>
                </c:pt>
                <c:pt idx="4832">
                  <c:v>26.840140000000019</c:v>
                </c:pt>
                <c:pt idx="4833">
                  <c:v>26.737760000000037</c:v>
                </c:pt>
                <c:pt idx="4834">
                  <c:v>26.641900000000021</c:v>
                </c:pt>
                <c:pt idx="4835">
                  <c:v>26.567900000000009</c:v>
                </c:pt>
                <c:pt idx="4836">
                  <c:v>26.51600000000002</c:v>
                </c:pt>
                <c:pt idx="4837">
                  <c:v>26.479030000000023</c:v>
                </c:pt>
                <c:pt idx="4838">
                  <c:v>26.440820000000031</c:v>
                </c:pt>
                <c:pt idx="4839">
                  <c:v>26.401270000000011</c:v>
                </c:pt>
                <c:pt idx="4840">
                  <c:v>26.368040000000008</c:v>
                </c:pt>
                <c:pt idx="4841">
                  <c:v>26.348540000000014</c:v>
                </c:pt>
                <c:pt idx="4842">
                  <c:v>26.342100000000016</c:v>
                </c:pt>
                <c:pt idx="4843">
                  <c:v>26.344570000000033</c:v>
                </c:pt>
                <c:pt idx="4844">
                  <c:v>26.353020000000015</c:v>
                </c:pt>
                <c:pt idx="4845">
                  <c:v>26.365080000000034</c:v>
                </c:pt>
                <c:pt idx="4846">
                  <c:v>26.377370000000042</c:v>
                </c:pt>
                <c:pt idx="4847">
                  <c:v>26.390860000000032</c:v>
                </c:pt>
                <c:pt idx="4848">
                  <c:v>26.408299999999997</c:v>
                </c:pt>
                <c:pt idx="4849">
                  <c:v>26.434870000000046</c:v>
                </c:pt>
                <c:pt idx="4850">
                  <c:v>26.472650000000044</c:v>
                </c:pt>
                <c:pt idx="4851">
                  <c:v>26.524440000000027</c:v>
                </c:pt>
                <c:pt idx="4852">
                  <c:v>26.591580000000022</c:v>
                </c:pt>
                <c:pt idx="4853">
                  <c:v>26.675130000000024</c:v>
                </c:pt>
                <c:pt idx="4854">
                  <c:v>26.76827000000003</c:v>
                </c:pt>
                <c:pt idx="4855">
                  <c:v>26.85134000000005</c:v>
                </c:pt>
                <c:pt idx="4856">
                  <c:v>26.907160000000033</c:v>
                </c:pt>
                <c:pt idx="4857">
                  <c:v>26.934700000000021</c:v>
                </c:pt>
                <c:pt idx="4858">
                  <c:v>26.938199999999995</c:v>
                </c:pt>
                <c:pt idx="4859">
                  <c:v>26.921469999999999</c:v>
                </c:pt>
                <c:pt idx="4860">
                  <c:v>26.884330000000034</c:v>
                </c:pt>
                <c:pt idx="4861">
                  <c:v>26.832820000000027</c:v>
                </c:pt>
                <c:pt idx="4862">
                  <c:v>26.775480000000016</c:v>
                </c:pt>
                <c:pt idx="4863">
                  <c:v>26.715260000000001</c:v>
                </c:pt>
                <c:pt idx="4864">
                  <c:v>26.658320000000003</c:v>
                </c:pt>
                <c:pt idx="4865">
                  <c:v>26.606899999999996</c:v>
                </c:pt>
                <c:pt idx="4866">
                  <c:v>26.562220000000025</c:v>
                </c:pt>
                <c:pt idx="4867">
                  <c:v>26.518730000000005</c:v>
                </c:pt>
                <c:pt idx="4868">
                  <c:v>26.471950000000049</c:v>
                </c:pt>
                <c:pt idx="4869">
                  <c:v>26.424000000000035</c:v>
                </c:pt>
                <c:pt idx="4870">
                  <c:v>26.382840000000044</c:v>
                </c:pt>
                <c:pt idx="4871">
                  <c:v>26.352750000000015</c:v>
                </c:pt>
                <c:pt idx="4872">
                  <c:v>26.327750000000037</c:v>
                </c:pt>
                <c:pt idx="4873">
                  <c:v>26.279350000000022</c:v>
                </c:pt>
                <c:pt idx="4874">
                  <c:v>26.187400000000025</c:v>
                </c:pt>
                <c:pt idx="4875">
                  <c:v>26.04418000000004</c:v>
                </c:pt>
                <c:pt idx="4876">
                  <c:v>25.86220000000003</c:v>
                </c:pt>
                <c:pt idx="4877">
                  <c:v>25.644650000000013</c:v>
                </c:pt>
                <c:pt idx="4878">
                  <c:v>25.409230000000036</c:v>
                </c:pt>
                <c:pt idx="4879">
                  <c:v>25.188900000000046</c:v>
                </c:pt>
                <c:pt idx="4880">
                  <c:v>25.006619999999998</c:v>
                </c:pt>
                <c:pt idx="4881">
                  <c:v>24.863850000000014</c:v>
                </c:pt>
                <c:pt idx="4882">
                  <c:v>24.74526000000003</c:v>
                </c:pt>
                <c:pt idx="4883">
                  <c:v>24.630670000000009</c:v>
                </c:pt>
                <c:pt idx="4884">
                  <c:v>24.517359999999996</c:v>
                </c:pt>
                <c:pt idx="4885">
                  <c:v>24.409100000000024</c:v>
                </c:pt>
                <c:pt idx="4886">
                  <c:v>24.306970000000035</c:v>
                </c:pt>
                <c:pt idx="4887">
                  <c:v>24.209400000000016</c:v>
                </c:pt>
                <c:pt idx="4888">
                  <c:v>24.106320000000039</c:v>
                </c:pt>
                <c:pt idx="4889">
                  <c:v>23.993620000000021</c:v>
                </c:pt>
                <c:pt idx="4890">
                  <c:v>23.86712</c:v>
                </c:pt>
                <c:pt idx="4891">
                  <c:v>23.724050000000034</c:v>
                </c:pt>
                <c:pt idx="4892">
                  <c:v>23.559079999999994</c:v>
                </c:pt>
                <c:pt idx="4893">
                  <c:v>23.369870000000049</c:v>
                </c:pt>
                <c:pt idx="4894">
                  <c:v>23.154470000000003</c:v>
                </c:pt>
                <c:pt idx="4895">
                  <c:v>22.914580000000001</c:v>
                </c:pt>
                <c:pt idx="4896">
                  <c:v>22.661220000000014</c:v>
                </c:pt>
                <c:pt idx="4897">
                  <c:v>22.432550000000049</c:v>
                </c:pt>
                <c:pt idx="4898">
                  <c:v>22.239900000000034</c:v>
                </c:pt>
                <c:pt idx="4899">
                  <c:v>22.074430000000007</c:v>
                </c:pt>
                <c:pt idx="4900">
                  <c:v>21.932900000000018</c:v>
                </c:pt>
                <c:pt idx="4901">
                  <c:v>21.811270000000036</c:v>
                </c:pt>
                <c:pt idx="4902">
                  <c:v>21.707180000000051</c:v>
                </c:pt>
                <c:pt idx="4903">
                  <c:v>21.618130000000008</c:v>
                </c:pt>
                <c:pt idx="4904">
                  <c:v>21.540700000000015</c:v>
                </c:pt>
                <c:pt idx="4905">
                  <c:v>21.475270000000023</c:v>
                </c:pt>
                <c:pt idx="4906">
                  <c:v>21.420200000000023</c:v>
                </c:pt>
                <c:pt idx="4907">
                  <c:v>21.373320000000035</c:v>
                </c:pt>
                <c:pt idx="4908">
                  <c:v>21.329340000000002</c:v>
                </c:pt>
                <c:pt idx="4909">
                  <c:v>21.292750000000012</c:v>
                </c:pt>
                <c:pt idx="4910">
                  <c:v>21.263850000000048</c:v>
                </c:pt>
                <c:pt idx="4911">
                  <c:v>21.233879999999999</c:v>
                </c:pt>
                <c:pt idx="4912">
                  <c:v>21.211659999999995</c:v>
                </c:pt>
                <c:pt idx="4913">
                  <c:v>21.18810000000002</c:v>
                </c:pt>
                <c:pt idx="4914">
                  <c:v>21.172600000000045</c:v>
                </c:pt>
                <c:pt idx="4915">
                  <c:v>21.161200000000008</c:v>
                </c:pt>
                <c:pt idx="4916">
                  <c:v>21.219320000000039</c:v>
                </c:pt>
                <c:pt idx="4917">
                  <c:v>21.403340000000014</c:v>
                </c:pt>
                <c:pt idx="4918">
                  <c:v>21.641470000000027</c:v>
                </c:pt>
                <c:pt idx="4919">
                  <c:v>21.879660000000001</c:v>
                </c:pt>
                <c:pt idx="4920">
                  <c:v>22.103200000000015</c:v>
                </c:pt>
                <c:pt idx="4921">
                  <c:v>22.314200000000028</c:v>
                </c:pt>
                <c:pt idx="4922">
                  <c:v>22.515600000000006</c:v>
                </c:pt>
                <c:pt idx="4923">
                  <c:v>22.708520000000021</c:v>
                </c:pt>
                <c:pt idx="4924">
                  <c:v>22.895930000000021</c:v>
                </c:pt>
                <c:pt idx="4925">
                  <c:v>23.078180000000032</c:v>
                </c:pt>
                <c:pt idx="4926">
                  <c:v>23.254400000000032</c:v>
                </c:pt>
                <c:pt idx="4927">
                  <c:v>23.420100000000048</c:v>
                </c:pt>
                <c:pt idx="4928">
                  <c:v>23.570030000000031</c:v>
                </c:pt>
                <c:pt idx="4929">
                  <c:v>23.70544000000001</c:v>
                </c:pt>
                <c:pt idx="4930">
                  <c:v>23.835320000000024</c:v>
                </c:pt>
                <c:pt idx="4931">
                  <c:v>23.968200000000024</c:v>
                </c:pt>
                <c:pt idx="4932">
                  <c:v>24.109950000000026</c:v>
                </c:pt>
                <c:pt idx="4933">
                  <c:v>24.267420000000016</c:v>
                </c:pt>
                <c:pt idx="4934">
                  <c:v>24.447260000000028</c:v>
                </c:pt>
                <c:pt idx="4935">
                  <c:v>24.646100000000047</c:v>
                </c:pt>
                <c:pt idx="4936">
                  <c:v>24.83910000000003</c:v>
                </c:pt>
                <c:pt idx="4937">
                  <c:v>25.001180000000033</c:v>
                </c:pt>
                <c:pt idx="4938">
                  <c:v>25.120840000000044</c:v>
                </c:pt>
                <c:pt idx="4939">
                  <c:v>25.189050000000009</c:v>
                </c:pt>
                <c:pt idx="4940">
                  <c:v>25.199200000000019</c:v>
                </c:pt>
                <c:pt idx="4941">
                  <c:v>25.15954000000005</c:v>
                </c:pt>
                <c:pt idx="4942">
                  <c:v>25.096120000000042</c:v>
                </c:pt>
                <c:pt idx="4943">
                  <c:v>25.032070000000033</c:v>
                </c:pt>
                <c:pt idx="4944">
                  <c:v>24.969780000000014</c:v>
                </c:pt>
                <c:pt idx="4945">
                  <c:v>24.89697000000001</c:v>
                </c:pt>
                <c:pt idx="4946">
                  <c:v>24.805260000000033</c:v>
                </c:pt>
                <c:pt idx="4947">
                  <c:v>24.692830000000015</c:v>
                </c:pt>
                <c:pt idx="4948">
                  <c:v>24.568630000000041</c:v>
                </c:pt>
                <c:pt idx="4949">
                  <c:v>24.440420000000017</c:v>
                </c:pt>
                <c:pt idx="4950">
                  <c:v>24.316000000000031</c:v>
                </c:pt>
                <c:pt idx="4951">
                  <c:v>24.209650000000011</c:v>
                </c:pt>
                <c:pt idx="4952">
                  <c:v>24.134240000000034</c:v>
                </c:pt>
                <c:pt idx="4953">
                  <c:v>24.096670000000017</c:v>
                </c:pt>
                <c:pt idx="4954">
                  <c:v>24.106200000000001</c:v>
                </c:pt>
                <c:pt idx="4955">
                  <c:v>24.172360000000026</c:v>
                </c:pt>
                <c:pt idx="4956">
                  <c:v>24.29287000000005</c:v>
                </c:pt>
                <c:pt idx="4957">
                  <c:v>24.450860000000034</c:v>
                </c:pt>
                <c:pt idx="4958">
                  <c:v>24.634500000000003</c:v>
                </c:pt>
                <c:pt idx="4959">
                  <c:v>24.831320000000005</c:v>
                </c:pt>
                <c:pt idx="4960">
                  <c:v>25.029440000000022</c:v>
                </c:pt>
                <c:pt idx="4961">
                  <c:v>25.220600000000047</c:v>
                </c:pt>
                <c:pt idx="4962">
                  <c:v>25.399770000000046</c:v>
                </c:pt>
                <c:pt idx="4963">
                  <c:v>25.56277</c:v>
                </c:pt>
                <c:pt idx="4964">
                  <c:v>25.706020000000024</c:v>
                </c:pt>
                <c:pt idx="4965">
                  <c:v>25.828000000000031</c:v>
                </c:pt>
                <c:pt idx="4966">
                  <c:v>25.92733000000004</c:v>
                </c:pt>
                <c:pt idx="4967">
                  <c:v>26.001670000000047</c:v>
                </c:pt>
                <c:pt idx="4968">
                  <c:v>26.05680000000001</c:v>
                </c:pt>
                <c:pt idx="4969">
                  <c:v>26.100500000000011</c:v>
                </c:pt>
                <c:pt idx="4970">
                  <c:v>26.138850000000048</c:v>
                </c:pt>
                <c:pt idx="4971">
                  <c:v>26.17470000000003</c:v>
                </c:pt>
                <c:pt idx="4972">
                  <c:v>26.212460000000021</c:v>
                </c:pt>
                <c:pt idx="4973">
                  <c:v>26.254970000000014</c:v>
                </c:pt>
                <c:pt idx="4974">
                  <c:v>26.299430000000029</c:v>
                </c:pt>
                <c:pt idx="4975">
                  <c:v>26.336020000000019</c:v>
                </c:pt>
                <c:pt idx="4976">
                  <c:v>26.355400000000031</c:v>
                </c:pt>
                <c:pt idx="4977">
                  <c:v>26.351200000000006</c:v>
                </c:pt>
                <c:pt idx="4978">
                  <c:v>26.309349999999995</c:v>
                </c:pt>
                <c:pt idx="4979">
                  <c:v>26.21768000000003</c:v>
                </c:pt>
                <c:pt idx="4980">
                  <c:v>26.074730000000045</c:v>
                </c:pt>
                <c:pt idx="4981">
                  <c:v>25.891020000000026</c:v>
                </c:pt>
                <c:pt idx="4982">
                  <c:v>25.661370000000034</c:v>
                </c:pt>
                <c:pt idx="4983">
                  <c:v>25.403300000000002</c:v>
                </c:pt>
                <c:pt idx="4984">
                  <c:v>25.11447000000004</c:v>
                </c:pt>
                <c:pt idx="4985">
                  <c:v>24.806050000000027</c:v>
                </c:pt>
                <c:pt idx="4986">
                  <c:v>24.490780000000029</c:v>
                </c:pt>
                <c:pt idx="4987">
                  <c:v>24.19580000000002</c:v>
                </c:pt>
                <c:pt idx="4988">
                  <c:v>23.940120000000036</c:v>
                </c:pt>
                <c:pt idx="4989">
                  <c:v>23.73135000000002</c:v>
                </c:pt>
                <c:pt idx="4990">
                  <c:v>23.57570000000004</c:v>
                </c:pt>
                <c:pt idx="4991">
                  <c:v>23.476900000000001</c:v>
                </c:pt>
                <c:pt idx="4992">
                  <c:v>23.431759999999997</c:v>
                </c:pt>
                <c:pt idx="4993">
                  <c:v>23.422500000000014</c:v>
                </c:pt>
                <c:pt idx="4994">
                  <c:v>23.431240000000003</c:v>
                </c:pt>
                <c:pt idx="4995">
                  <c:v>23.44747000000001</c:v>
                </c:pt>
                <c:pt idx="4996">
                  <c:v>23.453240000000051</c:v>
                </c:pt>
                <c:pt idx="4997">
                  <c:v>23.435820000000035</c:v>
                </c:pt>
                <c:pt idx="4998">
                  <c:v>23.395870000000002</c:v>
                </c:pt>
                <c:pt idx="4999">
                  <c:v>23.343870000000038</c:v>
                </c:pt>
                <c:pt idx="5000">
                  <c:v>23.28630000000004</c:v>
                </c:pt>
                <c:pt idx="5001">
                  <c:v>23.228330000000028</c:v>
                </c:pt>
                <c:pt idx="5002">
                  <c:v>23.179560000000038</c:v>
                </c:pt>
                <c:pt idx="5003">
                  <c:v>23.149000000000001</c:v>
                </c:pt>
                <c:pt idx="5004">
                  <c:v>23.142020000000002</c:v>
                </c:pt>
                <c:pt idx="5005">
                  <c:v>23.16464000000002</c:v>
                </c:pt>
                <c:pt idx="5006">
                  <c:v>23.222920000000045</c:v>
                </c:pt>
                <c:pt idx="5007">
                  <c:v>23.31800000000004</c:v>
                </c:pt>
                <c:pt idx="5008">
                  <c:v>23.448180000000036</c:v>
                </c:pt>
                <c:pt idx="5009">
                  <c:v>23.614100000000008</c:v>
                </c:pt>
                <c:pt idx="5010">
                  <c:v>23.808920000000001</c:v>
                </c:pt>
                <c:pt idx="5011">
                  <c:v>24.015340000000037</c:v>
                </c:pt>
                <c:pt idx="5012">
                  <c:v>24.220570000000009</c:v>
                </c:pt>
                <c:pt idx="5013">
                  <c:v>24.414180000000044</c:v>
                </c:pt>
                <c:pt idx="5014">
                  <c:v>24.575280000000021</c:v>
                </c:pt>
                <c:pt idx="5015">
                  <c:v>24.687800000000038</c:v>
                </c:pt>
                <c:pt idx="5016">
                  <c:v>24.75436000000002</c:v>
                </c:pt>
                <c:pt idx="5017">
                  <c:v>24.798730000000035</c:v>
                </c:pt>
                <c:pt idx="5018">
                  <c:v>24.840480000000014</c:v>
                </c:pt>
                <c:pt idx="5019">
                  <c:v>24.887020000000007</c:v>
                </c:pt>
                <c:pt idx="5020">
                  <c:v>24.941900000000032</c:v>
                </c:pt>
                <c:pt idx="5021">
                  <c:v>25.006560000000036</c:v>
                </c:pt>
                <c:pt idx="5022">
                  <c:v>25.081659999999999</c:v>
                </c:pt>
                <c:pt idx="5023">
                  <c:v>25.17016000000001</c:v>
                </c:pt>
                <c:pt idx="5024">
                  <c:v>25.27355</c:v>
                </c:pt>
                <c:pt idx="5025">
                  <c:v>25.388940000000048</c:v>
                </c:pt>
                <c:pt idx="5026">
                  <c:v>25.505460000000028</c:v>
                </c:pt>
                <c:pt idx="5027">
                  <c:v>25.612450000000024</c:v>
                </c:pt>
                <c:pt idx="5028">
                  <c:v>25.705470000000048</c:v>
                </c:pt>
                <c:pt idx="5029">
                  <c:v>25.777150000000006</c:v>
                </c:pt>
                <c:pt idx="5030">
                  <c:v>25.826600000000042</c:v>
                </c:pt>
                <c:pt idx="5031">
                  <c:v>25.848929999999996</c:v>
                </c:pt>
                <c:pt idx="5032">
                  <c:v>25.848260000000039</c:v>
                </c:pt>
                <c:pt idx="5033">
                  <c:v>25.813960000000009</c:v>
                </c:pt>
                <c:pt idx="5034">
                  <c:v>25.755550000000028</c:v>
                </c:pt>
                <c:pt idx="5035">
                  <c:v>25.688620000000014</c:v>
                </c:pt>
                <c:pt idx="5036">
                  <c:v>25.625400000000013</c:v>
                </c:pt>
                <c:pt idx="5037">
                  <c:v>25.575300000000027</c:v>
                </c:pt>
                <c:pt idx="5038">
                  <c:v>25.550800000000038</c:v>
                </c:pt>
                <c:pt idx="5039">
                  <c:v>25.56170000000003</c:v>
                </c:pt>
                <c:pt idx="5040">
                  <c:v>25.608900000000006</c:v>
                </c:pt>
                <c:pt idx="5041">
                  <c:v>25.679830000000038</c:v>
                </c:pt>
                <c:pt idx="5042">
                  <c:v>25.76320000000004</c:v>
                </c:pt>
                <c:pt idx="5043">
                  <c:v>25.855950000000007</c:v>
                </c:pt>
                <c:pt idx="5044">
                  <c:v>25.961500000000001</c:v>
                </c:pt>
                <c:pt idx="5045">
                  <c:v>26.084100000000035</c:v>
                </c:pt>
                <c:pt idx="5046">
                  <c:v>26.217280000000017</c:v>
                </c:pt>
                <c:pt idx="5047">
                  <c:v>26.33970000000005</c:v>
                </c:pt>
                <c:pt idx="5048">
                  <c:v>26.431500000000028</c:v>
                </c:pt>
                <c:pt idx="5049">
                  <c:v>26.4846</c:v>
                </c:pt>
                <c:pt idx="5050">
                  <c:v>26.491660000000024</c:v>
                </c:pt>
                <c:pt idx="5051">
                  <c:v>26.445340000000044</c:v>
                </c:pt>
                <c:pt idx="5052">
                  <c:v>26.353270000000009</c:v>
                </c:pt>
                <c:pt idx="5053">
                  <c:v>26.231530000000021</c:v>
                </c:pt>
                <c:pt idx="5054">
                  <c:v>26.091030000000046</c:v>
                </c:pt>
                <c:pt idx="5055">
                  <c:v>25.943100000000015</c:v>
                </c:pt>
                <c:pt idx="5056">
                  <c:v>25.792470000000037</c:v>
                </c:pt>
                <c:pt idx="5057">
                  <c:v>25.645399999999995</c:v>
                </c:pt>
                <c:pt idx="5058">
                  <c:v>25.501900000000035</c:v>
                </c:pt>
                <c:pt idx="5059">
                  <c:v>25.354399999999998</c:v>
                </c:pt>
                <c:pt idx="5060">
                  <c:v>25.193840000000023</c:v>
                </c:pt>
                <c:pt idx="5061">
                  <c:v>25.03018000000003</c:v>
                </c:pt>
                <c:pt idx="5062">
                  <c:v>24.892080000000021</c:v>
                </c:pt>
                <c:pt idx="5063">
                  <c:v>24.800470000000018</c:v>
                </c:pt>
                <c:pt idx="5064">
                  <c:v>24.753440000000012</c:v>
                </c:pt>
                <c:pt idx="5065">
                  <c:v>24.706630000000018</c:v>
                </c:pt>
                <c:pt idx="5066">
                  <c:v>24.615170000000035</c:v>
                </c:pt>
                <c:pt idx="5067">
                  <c:v>24.474300000000028</c:v>
                </c:pt>
                <c:pt idx="5068">
                  <c:v>24.3048</c:v>
                </c:pt>
                <c:pt idx="5069">
                  <c:v>24.119380000000035</c:v>
                </c:pt>
                <c:pt idx="5070">
                  <c:v>23.93118000000004</c:v>
                </c:pt>
                <c:pt idx="5071">
                  <c:v>23.74944000000005</c:v>
                </c:pt>
                <c:pt idx="5072">
                  <c:v>23.580380000000048</c:v>
                </c:pt>
                <c:pt idx="5073">
                  <c:v>23.441100000000006</c:v>
                </c:pt>
                <c:pt idx="5074">
                  <c:v>23.378840000000025</c:v>
                </c:pt>
                <c:pt idx="5075">
                  <c:v>23.435570000000041</c:v>
                </c:pt>
                <c:pt idx="5076">
                  <c:v>23.617670000000032</c:v>
                </c:pt>
                <c:pt idx="5077">
                  <c:v>23.896479999999997</c:v>
                </c:pt>
                <c:pt idx="5078">
                  <c:v>24.23974000000004</c:v>
                </c:pt>
                <c:pt idx="5079">
                  <c:v>24.634730000000047</c:v>
                </c:pt>
                <c:pt idx="5080">
                  <c:v>25.079740000000015</c:v>
                </c:pt>
                <c:pt idx="5081">
                  <c:v>25.577500000000043</c:v>
                </c:pt>
                <c:pt idx="5082">
                  <c:v>26.118370000000027</c:v>
                </c:pt>
                <c:pt idx="5083">
                  <c:v>26.670700000000011</c:v>
                </c:pt>
                <c:pt idx="5084">
                  <c:v>27.192650000000015</c:v>
                </c:pt>
                <c:pt idx="5085">
                  <c:v>27.635550000000023</c:v>
                </c:pt>
                <c:pt idx="5086">
                  <c:v>27.981130000000007</c:v>
                </c:pt>
                <c:pt idx="5087">
                  <c:v>28.236350000000016</c:v>
                </c:pt>
                <c:pt idx="5088">
                  <c:v>28.405480000000011</c:v>
                </c:pt>
                <c:pt idx="5089">
                  <c:v>28.526800000000037</c:v>
                </c:pt>
                <c:pt idx="5090">
                  <c:v>28.632870000000025</c:v>
                </c:pt>
                <c:pt idx="5091">
                  <c:v>28.733500000000049</c:v>
                </c:pt>
                <c:pt idx="5092">
                  <c:v>28.826800000000048</c:v>
                </c:pt>
                <c:pt idx="5093">
                  <c:v>28.908299999999997</c:v>
                </c:pt>
                <c:pt idx="5094">
                  <c:v>28.982700000000023</c:v>
                </c:pt>
                <c:pt idx="5095">
                  <c:v>29.060540000000003</c:v>
                </c:pt>
                <c:pt idx="5096">
                  <c:v>29.14327000000003</c:v>
                </c:pt>
                <c:pt idx="5097">
                  <c:v>29.199980000000039</c:v>
                </c:pt>
                <c:pt idx="5098">
                  <c:v>29.182500000000005</c:v>
                </c:pt>
                <c:pt idx="5099">
                  <c:v>29.06292000000002</c:v>
                </c:pt>
                <c:pt idx="5100">
                  <c:v>28.840419999999995</c:v>
                </c:pt>
                <c:pt idx="5101">
                  <c:v>28.537599999999998</c:v>
                </c:pt>
                <c:pt idx="5102">
                  <c:v>28.173429999999996</c:v>
                </c:pt>
                <c:pt idx="5103">
                  <c:v>27.738699999999994</c:v>
                </c:pt>
                <c:pt idx="5104">
                  <c:v>27.189780000000042</c:v>
                </c:pt>
                <c:pt idx="5105">
                  <c:v>26.529200000000003</c:v>
                </c:pt>
                <c:pt idx="5106">
                  <c:v>25.807100000000048</c:v>
                </c:pt>
                <c:pt idx="5107">
                  <c:v>25.122460000000046</c:v>
                </c:pt>
                <c:pt idx="5108">
                  <c:v>24.540459999999996</c:v>
                </c:pt>
                <c:pt idx="5109">
                  <c:v>24.043499999999995</c:v>
                </c:pt>
                <c:pt idx="5110">
                  <c:v>23.617460000000051</c:v>
                </c:pt>
                <c:pt idx="5111">
                  <c:v>23.252679999999998</c:v>
                </c:pt>
                <c:pt idx="5112">
                  <c:v>22.940420000000017</c:v>
                </c:pt>
                <c:pt idx="5113">
                  <c:v>22.673600000000022</c:v>
                </c:pt>
                <c:pt idx="5114">
                  <c:v>22.445860000000039</c:v>
                </c:pt>
                <c:pt idx="5115">
                  <c:v>22.250730000000033</c:v>
                </c:pt>
                <c:pt idx="5116">
                  <c:v>22.083600000000047</c:v>
                </c:pt>
                <c:pt idx="5117">
                  <c:v>21.940200000000004</c:v>
                </c:pt>
                <c:pt idx="5118">
                  <c:v>21.81800000000004</c:v>
                </c:pt>
                <c:pt idx="5119">
                  <c:v>21.713200000000029</c:v>
                </c:pt>
                <c:pt idx="5120">
                  <c:v>21.624050000000011</c:v>
                </c:pt>
                <c:pt idx="5121">
                  <c:v>21.546230000000037</c:v>
                </c:pt>
                <c:pt idx="5122">
                  <c:v>21.480920000000026</c:v>
                </c:pt>
                <c:pt idx="5123">
                  <c:v>21.422200000000032</c:v>
                </c:pt>
                <c:pt idx="5124">
                  <c:v>21.374660000000006</c:v>
                </c:pt>
                <c:pt idx="5125">
                  <c:v>21.332670000000007</c:v>
                </c:pt>
                <c:pt idx="5126">
                  <c:v>21.294800000000009</c:v>
                </c:pt>
                <c:pt idx="5127">
                  <c:v>21.266080000000045</c:v>
                </c:pt>
                <c:pt idx="5128">
                  <c:v>21.237660000000005</c:v>
                </c:pt>
                <c:pt idx="5129">
                  <c:v>21.21383000000003</c:v>
                </c:pt>
                <c:pt idx="5130">
                  <c:v>21.194640000000049</c:v>
                </c:pt>
                <c:pt idx="5131">
                  <c:v>21.171170000000018</c:v>
                </c:pt>
                <c:pt idx="5132">
                  <c:v>21.155420000000049</c:v>
                </c:pt>
                <c:pt idx="5133">
                  <c:v>21.140100000000018</c:v>
                </c:pt>
                <c:pt idx="5134">
                  <c:v>21.120840000000044</c:v>
                </c:pt>
                <c:pt idx="5135">
                  <c:v>21.113280000000032</c:v>
                </c:pt>
                <c:pt idx="5136">
                  <c:v>21.105040000000031</c:v>
                </c:pt>
                <c:pt idx="5137">
                  <c:v>21.099600000000009</c:v>
                </c:pt>
                <c:pt idx="5138">
                  <c:v>21.090200000000038</c:v>
                </c:pt>
                <c:pt idx="5139">
                  <c:v>21.085930000000019</c:v>
                </c:pt>
                <c:pt idx="5140">
                  <c:v>21.08044000000001</c:v>
                </c:pt>
                <c:pt idx="5141">
                  <c:v>21.07080000000002</c:v>
                </c:pt>
                <c:pt idx="5142">
                  <c:v>21.062600000000032</c:v>
                </c:pt>
                <c:pt idx="5143">
                  <c:v>21.062250000000006</c:v>
                </c:pt>
                <c:pt idx="5144">
                  <c:v>21.060500000000047</c:v>
                </c:pt>
                <c:pt idx="5145">
                  <c:v>21.062980000000039</c:v>
                </c:pt>
                <c:pt idx="5146">
                  <c:v>21.054380000000037</c:v>
                </c:pt>
                <c:pt idx="5147">
                  <c:v>21.057180000000017</c:v>
                </c:pt>
                <c:pt idx="5148">
                  <c:v>21.060270000000003</c:v>
                </c:pt>
                <c:pt idx="5149">
                  <c:v>21.161040000000014</c:v>
                </c:pt>
                <c:pt idx="5150">
                  <c:v>21.357970000000023</c:v>
                </c:pt>
                <c:pt idx="5151">
                  <c:v>21.606899999999996</c:v>
                </c:pt>
                <c:pt idx="5152">
                  <c:v>21.926450000000045</c:v>
                </c:pt>
                <c:pt idx="5153">
                  <c:v>22.351860000000045</c:v>
                </c:pt>
                <c:pt idx="5154">
                  <c:v>22.875450000000001</c:v>
                </c:pt>
                <c:pt idx="5155">
                  <c:v>23.421400000000006</c:v>
                </c:pt>
                <c:pt idx="5156">
                  <c:v>23.914450000000045</c:v>
                </c:pt>
                <c:pt idx="5157">
                  <c:v>24.337370000000021</c:v>
                </c:pt>
                <c:pt idx="5158">
                  <c:v>24.716499999999996</c:v>
                </c:pt>
                <c:pt idx="5159">
                  <c:v>25.073080000000004</c:v>
                </c:pt>
                <c:pt idx="5160">
                  <c:v>25.423850000000016</c:v>
                </c:pt>
                <c:pt idx="5161">
                  <c:v>25.781580000000019</c:v>
                </c:pt>
                <c:pt idx="5162">
                  <c:v>26.155480000000011</c:v>
                </c:pt>
                <c:pt idx="5163">
                  <c:v>26.547020000000032</c:v>
                </c:pt>
                <c:pt idx="5164">
                  <c:v>26.945550000000026</c:v>
                </c:pt>
                <c:pt idx="5165">
                  <c:v>27.321860000000015</c:v>
                </c:pt>
                <c:pt idx="5166">
                  <c:v>27.655050000000017</c:v>
                </c:pt>
                <c:pt idx="5167">
                  <c:v>27.971730000000036</c:v>
                </c:pt>
                <c:pt idx="5168">
                  <c:v>28.300840000000051</c:v>
                </c:pt>
                <c:pt idx="5169">
                  <c:v>28.649600000000021</c:v>
                </c:pt>
                <c:pt idx="5170">
                  <c:v>29.006000000000029</c:v>
                </c:pt>
                <c:pt idx="5171">
                  <c:v>29.355460000000051</c:v>
                </c:pt>
                <c:pt idx="5172">
                  <c:v>29.694200000000023</c:v>
                </c:pt>
                <c:pt idx="5173">
                  <c:v>30.045740000000023</c:v>
                </c:pt>
                <c:pt idx="5174">
                  <c:v>30.433160000000044</c:v>
                </c:pt>
                <c:pt idx="5175">
                  <c:v>30.833250000000021</c:v>
                </c:pt>
                <c:pt idx="5176">
                  <c:v>31.187460000000044</c:v>
                </c:pt>
                <c:pt idx="5177">
                  <c:v>31.46472</c:v>
                </c:pt>
                <c:pt idx="5178">
                  <c:v>31.677099999999996</c:v>
                </c:pt>
                <c:pt idx="5179">
                  <c:v>31.850670000000036</c:v>
                </c:pt>
                <c:pt idx="5180">
                  <c:v>32.007040000000018</c:v>
                </c:pt>
                <c:pt idx="5181">
                  <c:v>32.151120000000049</c:v>
                </c:pt>
                <c:pt idx="5182">
                  <c:v>32.276700000000005</c:v>
                </c:pt>
                <c:pt idx="5183">
                  <c:v>32.36877000000004</c:v>
                </c:pt>
                <c:pt idx="5184">
                  <c:v>32.432100000000048</c:v>
                </c:pt>
                <c:pt idx="5185">
                  <c:v>32.479060000000004</c:v>
                </c:pt>
                <c:pt idx="5186">
                  <c:v>32.520100000000014</c:v>
                </c:pt>
                <c:pt idx="5187">
                  <c:v>32.557700000000011</c:v>
                </c:pt>
                <c:pt idx="5188">
                  <c:v>32.588700000000017</c:v>
                </c:pt>
                <c:pt idx="5189">
                  <c:v>32.607320000000016</c:v>
                </c:pt>
                <c:pt idx="5190">
                  <c:v>32.612150000000042</c:v>
                </c:pt>
                <c:pt idx="5191">
                  <c:v>32.599019999999996</c:v>
                </c:pt>
                <c:pt idx="5192">
                  <c:v>32.563070000000039</c:v>
                </c:pt>
                <c:pt idx="5193">
                  <c:v>32.50042000000002</c:v>
                </c:pt>
                <c:pt idx="5194">
                  <c:v>32.40106000000003</c:v>
                </c:pt>
                <c:pt idx="5195">
                  <c:v>32.257470000000012</c:v>
                </c:pt>
                <c:pt idx="5196">
                  <c:v>32.073329999999999</c:v>
                </c:pt>
                <c:pt idx="5197">
                  <c:v>31.850850000000037</c:v>
                </c:pt>
                <c:pt idx="5198">
                  <c:v>31.608000000000004</c:v>
                </c:pt>
                <c:pt idx="5199">
                  <c:v>31.346500000000049</c:v>
                </c:pt>
                <c:pt idx="5200">
                  <c:v>31.061180000000036</c:v>
                </c:pt>
                <c:pt idx="5201">
                  <c:v>30.73947000000004</c:v>
                </c:pt>
                <c:pt idx="5202">
                  <c:v>30.403680000000008</c:v>
                </c:pt>
                <c:pt idx="5203">
                  <c:v>30.079520000000002</c:v>
                </c:pt>
                <c:pt idx="5204">
                  <c:v>29.778800000000047</c:v>
                </c:pt>
                <c:pt idx="5205">
                  <c:v>29.509100000000046</c:v>
                </c:pt>
                <c:pt idx="5206">
                  <c:v>29.267899999999997</c:v>
                </c:pt>
                <c:pt idx="5207">
                  <c:v>29.054380000000037</c:v>
                </c:pt>
                <c:pt idx="5208">
                  <c:v>28.861350000000016</c:v>
                </c:pt>
                <c:pt idx="5209">
                  <c:v>28.674400000000048</c:v>
                </c:pt>
                <c:pt idx="5210">
                  <c:v>28.483240000000023</c:v>
                </c:pt>
                <c:pt idx="5211">
                  <c:v>28.286500000000046</c:v>
                </c:pt>
                <c:pt idx="5212">
                  <c:v>28.090260000000001</c:v>
                </c:pt>
                <c:pt idx="5213">
                  <c:v>27.901570000000049</c:v>
                </c:pt>
                <c:pt idx="5214">
                  <c:v>27.721699999999998</c:v>
                </c:pt>
                <c:pt idx="5215">
                  <c:v>27.548180000000002</c:v>
                </c:pt>
                <c:pt idx="5216">
                  <c:v>27.368980000000022</c:v>
                </c:pt>
                <c:pt idx="5217">
                  <c:v>27.191900000000032</c:v>
                </c:pt>
                <c:pt idx="5218">
                  <c:v>27.039580000000001</c:v>
                </c:pt>
                <c:pt idx="5219">
                  <c:v>26.928100000000029</c:v>
                </c:pt>
                <c:pt idx="5220">
                  <c:v>26.845330000000047</c:v>
                </c:pt>
                <c:pt idx="5221">
                  <c:v>26.755179999999996</c:v>
                </c:pt>
                <c:pt idx="5222">
                  <c:v>26.666470000000004</c:v>
                </c:pt>
                <c:pt idx="5223">
                  <c:v>26.596830000000011</c:v>
                </c:pt>
                <c:pt idx="5224">
                  <c:v>26.537160000000029</c:v>
                </c:pt>
                <c:pt idx="5225">
                  <c:v>26.467300000000023</c:v>
                </c:pt>
                <c:pt idx="5226">
                  <c:v>26.386560000000031</c:v>
                </c:pt>
                <c:pt idx="5227">
                  <c:v>26.300160000000005</c:v>
                </c:pt>
                <c:pt idx="5228">
                  <c:v>26.212700000000041</c:v>
                </c:pt>
                <c:pt idx="5229">
                  <c:v>26.125670000000014</c:v>
                </c:pt>
                <c:pt idx="5230">
                  <c:v>26.043570000000045</c:v>
                </c:pt>
                <c:pt idx="5231">
                  <c:v>25.970150000000046</c:v>
                </c:pt>
                <c:pt idx="5232">
                  <c:v>25.907900000000041</c:v>
                </c:pt>
                <c:pt idx="5233">
                  <c:v>25.863900000000001</c:v>
                </c:pt>
                <c:pt idx="5234">
                  <c:v>25.842070000000035</c:v>
                </c:pt>
                <c:pt idx="5235">
                  <c:v>25.845760000000041</c:v>
                </c:pt>
                <c:pt idx="5236">
                  <c:v>25.881460000000004</c:v>
                </c:pt>
                <c:pt idx="5237">
                  <c:v>25.949670000000026</c:v>
                </c:pt>
                <c:pt idx="5238">
                  <c:v>26.044430000000034</c:v>
                </c:pt>
                <c:pt idx="5239">
                  <c:v>26.140620000000013</c:v>
                </c:pt>
                <c:pt idx="5240">
                  <c:v>26.215540000000033</c:v>
                </c:pt>
                <c:pt idx="5241">
                  <c:v>26.258360000000039</c:v>
                </c:pt>
                <c:pt idx="5242">
                  <c:v>26.256680000000017</c:v>
                </c:pt>
                <c:pt idx="5243">
                  <c:v>26.20034000000004</c:v>
                </c:pt>
                <c:pt idx="5244">
                  <c:v>26.11220000000003</c:v>
                </c:pt>
                <c:pt idx="5245">
                  <c:v>26.041770000000042</c:v>
                </c:pt>
                <c:pt idx="5246">
                  <c:v>25.986199999999997</c:v>
                </c:pt>
                <c:pt idx="5247">
                  <c:v>25.922330000000045</c:v>
                </c:pt>
                <c:pt idx="5248">
                  <c:v>25.842219999999998</c:v>
                </c:pt>
                <c:pt idx="5249">
                  <c:v>25.746970000000033</c:v>
                </c:pt>
                <c:pt idx="5250">
                  <c:v>25.638670000000047</c:v>
                </c:pt>
                <c:pt idx="5251">
                  <c:v>25.515920000000051</c:v>
                </c:pt>
                <c:pt idx="5252">
                  <c:v>25.381460000000004</c:v>
                </c:pt>
                <c:pt idx="5253">
                  <c:v>25.239980000000003</c:v>
                </c:pt>
                <c:pt idx="5254">
                  <c:v>25.106470000000002</c:v>
                </c:pt>
                <c:pt idx="5255">
                  <c:v>24.99490000000003</c:v>
                </c:pt>
                <c:pt idx="5256">
                  <c:v>24.908350000000041</c:v>
                </c:pt>
                <c:pt idx="5257">
                  <c:v>24.845820000000003</c:v>
                </c:pt>
                <c:pt idx="5258">
                  <c:v>24.806849999999997</c:v>
                </c:pt>
                <c:pt idx="5259">
                  <c:v>24.784940000000006</c:v>
                </c:pt>
                <c:pt idx="5260">
                  <c:v>24.75875000000002</c:v>
                </c:pt>
                <c:pt idx="5261">
                  <c:v>24.71096</c:v>
                </c:pt>
                <c:pt idx="5262">
                  <c:v>24.64276000000001</c:v>
                </c:pt>
                <c:pt idx="5263">
                  <c:v>24.567300000000046</c:v>
                </c:pt>
                <c:pt idx="5264">
                  <c:v>24.492800000000045</c:v>
                </c:pt>
                <c:pt idx="5265">
                  <c:v>24.41640000000001</c:v>
                </c:pt>
                <c:pt idx="5266">
                  <c:v>24.32623000000001</c:v>
                </c:pt>
                <c:pt idx="5267">
                  <c:v>24.214400000000012</c:v>
                </c:pt>
                <c:pt idx="5268">
                  <c:v>24.078270000000032</c:v>
                </c:pt>
                <c:pt idx="5269">
                  <c:v>23.92706000000004</c:v>
                </c:pt>
                <c:pt idx="5270">
                  <c:v>23.767600000000016</c:v>
                </c:pt>
                <c:pt idx="5271">
                  <c:v>23.610960000000034</c:v>
                </c:pt>
                <c:pt idx="5272">
                  <c:v>23.47180000000003</c:v>
                </c:pt>
                <c:pt idx="5273">
                  <c:v>23.358969999999999</c:v>
                </c:pt>
                <c:pt idx="5274">
                  <c:v>23.274220000000014</c:v>
                </c:pt>
                <c:pt idx="5275">
                  <c:v>23.210800000000006</c:v>
                </c:pt>
                <c:pt idx="5276">
                  <c:v>23.161920000000009</c:v>
                </c:pt>
                <c:pt idx="5277">
                  <c:v>23.120360000000005</c:v>
                </c:pt>
                <c:pt idx="5278">
                  <c:v>23.070300000000032</c:v>
                </c:pt>
                <c:pt idx="5279">
                  <c:v>23.000800000000027</c:v>
                </c:pt>
                <c:pt idx="5280">
                  <c:v>22.909100000000024</c:v>
                </c:pt>
                <c:pt idx="5281">
                  <c:v>22.793330000000026</c:v>
                </c:pt>
                <c:pt idx="5282">
                  <c:v>22.6524</c:v>
                </c:pt>
                <c:pt idx="5283">
                  <c:v>22.493860000000041</c:v>
                </c:pt>
                <c:pt idx="5284">
                  <c:v>22.34304000000003</c:v>
                </c:pt>
                <c:pt idx="5285">
                  <c:v>22.220000000000027</c:v>
                </c:pt>
                <c:pt idx="5286">
                  <c:v>22.127130000000022</c:v>
                </c:pt>
                <c:pt idx="5287">
                  <c:v>22.049860000000024</c:v>
                </c:pt>
                <c:pt idx="5288">
                  <c:v>21.974850000000004</c:v>
                </c:pt>
                <c:pt idx="5289">
                  <c:v>21.904100000000028</c:v>
                </c:pt>
                <c:pt idx="5290">
                  <c:v>21.850240000000042</c:v>
                </c:pt>
                <c:pt idx="5291">
                  <c:v>21.823000000000036</c:v>
                </c:pt>
                <c:pt idx="5292">
                  <c:v>21.821280000000002</c:v>
                </c:pt>
                <c:pt idx="5293">
                  <c:v>21.829900000000009</c:v>
                </c:pt>
                <c:pt idx="5294">
                  <c:v>21.834600000000023</c:v>
                </c:pt>
                <c:pt idx="5295">
                  <c:v>21.839600000000019</c:v>
                </c:pt>
                <c:pt idx="5296">
                  <c:v>21.87856000000005</c:v>
                </c:pt>
                <c:pt idx="5297">
                  <c:v>21.984950000000026</c:v>
                </c:pt>
                <c:pt idx="5298">
                  <c:v>22.158780000000036</c:v>
                </c:pt>
                <c:pt idx="5299">
                  <c:v>22.365840000000048</c:v>
                </c:pt>
                <c:pt idx="5300">
                  <c:v>22.573080000000004</c:v>
                </c:pt>
                <c:pt idx="5301">
                  <c:v>22.76400000000001</c:v>
                </c:pt>
                <c:pt idx="5302">
                  <c:v>22.919340000000034</c:v>
                </c:pt>
                <c:pt idx="5303">
                  <c:v>23.023340000000019</c:v>
                </c:pt>
                <c:pt idx="5304">
                  <c:v>23.080680000000029</c:v>
                </c:pt>
                <c:pt idx="5305">
                  <c:v>23.116849999999999</c:v>
                </c:pt>
                <c:pt idx="5306">
                  <c:v>23.151300000000049</c:v>
                </c:pt>
                <c:pt idx="5307">
                  <c:v>23.186500000000024</c:v>
                </c:pt>
                <c:pt idx="5308">
                  <c:v>23.207480000000032</c:v>
                </c:pt>
                <c:pt idx="5309">
                  <c:v>23.199580000000026</c:v>
                </c:pt>
                <c:pt idx="5310">
                  <c:v>23.167660000000012</c:v>
                </c:pt>
                <c:pt idx="5311">
                  <c:v>23.140039999999999</c:v>
                </c:pt>
                <c:pt idx="5312">
                  <c:v>23.138540000000035</c:v>
                </c:pt>
                <c:pt idx="5313">
                  <c:v>23.166250000000048</c:v>
                </c:pt>
                <c:pt idx="5314">
                  <c:v>23.210100000000011</c:v>
                </c:pt>
                <c:pt idx="5315">
                  <c:v>23.255899999999997</c:v>
                </c:pt>
                <c:pt idx="5316">
                  <c:v>23.297540000000026</c:v>
                </c:pt>
                <c:pt idx="5317">
                  <c:v>23.329980000000035</c:v>
                </c:pt>
                <c:pt idx="5318">
                  <c:v>23.349660000000029</c:v>
                </c:pt>
                <c:pt idx="5319">
                  <c:v>23.348900000000015</c:v>
                </c:pt>
                <c:pt idx="5320">
                  <c:v>23.296469999999999</c:v>
                </c:pt>
                <c:pt idx="5321">
                  <c:v>23.166380000000004</c:v>
                </c:pt>
                <c:pt idx="5322">
                  <c:v>22.96383000000003</c:v>
                </c:pt>
                <c:pt idx="5323">
                  <c:v>22.729700000000037</c:v>
                </c:pt>
                <c:pt idx="5324">
                  <c:v>22.501370000000009</c:v>
                </c:pt>
                <c:pt idx="5325">
                  <c:v>22.298600000000022</c:v>
                </c:pt>
                <c:pt idx="5326">
                  <c:v>22.125900000000001</c:v>
                </c:pt>
                <c:pt idx="5327">
                  <c:v>21.987500000000011</c:v>
                </c:pt>
                <c:pt idx="5328">
                  <c:v>21.89178000000004</c:v>
                </c:pt>
                <c:pt idx="5329">
                  <c:v>21.834100000000035</c:v>
                </c:pt>
                <c:pt idx="5330">
                  <c:v>21.801420000000007</c:v>
                </c:pt>
                <c:pt idx="5331">
                  <c:v>21.78588000000002</c:v>
                </c:pt>
                <c:pt idx="5332">
                  <c:v>21.777980000000014</c:v>
                </c:pt>
                <c:pt idx="5333">
                  <c:v>21.770230000000026</c:v>
                </c:pt>
                <c:pt idx="5334">
                  <c:v>21.760000000000048</c:v>
                </c:pt>
                <c:pt idx="5335">
                  <c:v>21.744000000000028</c:v>
                </c:pt>
                <c:pt idx="5336">
                  <c:v>21.719100000000026</c:v>
                </c:pt>
                <c:pt idx="5337">
                  <c:v>21.685140000000047</c:v>
                </c:pt>
                <c:pt idx="5338">
                  <c:v>21.639949999999999</c:v>
                </c:pt>
                <c:pt idx="5339">
                  <c:v>21.579679999999996</c:v>
                </c:pt>
                <c:pt idx="5340">
                  <c:v>21.512960000000021</c:v>
                </c:pt>
                <c:pt idx="5341">
                  <c:v>21.451650000000029</c:v>
                </c:pt>
                <c:pt idx="5342">
                  <c:v>21.397000000000048</c:v>
                </c:pt>
                <c:pt idx="5343">
                  <c:v>21.351400000000012</c:v>
                </c:pt>
                <c:pt idx="5344">
                  <c:v>21.313040000000001</c:v>
                </c:pt>
                <c:pt idx="5345">
                  <c:v>21.28176000000002</c:v>
                </c:pt>
                <c:pt idx="5346">
                  <c:v>21.252470000000017</c:v>
                </c:pt>
                <c:pt idx="5347">
                  <c:v>21.223780000000033</c:v>
                </c:pt>
                <c:pt idx="5348">
                  <c:v>21.206100000000049</c:v>
                </c:pt>
                <c:pt idx="5349">
                  <c:v>21.186149999999998</c:v>
                </c:pt>
                <c:pt idx="5350">
                  <c:v>21.167200000000037</c:v>
                </c:pt>
                <c:pt idx="5351">
                  <c:v>21.153700000000015</c:v>
                </c:pt>
                <c:pt idx="5352">
                  <c:v>21.142970000000048</c:v>
                </c:pt>
                <c:pt idx="5353">
                  <c:v>21.132440000000031</c:v>
                </c:pt>
                <c:pt idx="5354">
                  <c:v>21.125100000000032</c:v>
                </c:pt>
                <c:pt idx="5355">
                  <c:v>21.117999999999995</c:v>
                </c:pt>
                <c:pt idx="5356">
                  <c:v>21.108120000000042</c:v>
                </c:pt>
                <c:pt idx="5357">
                  <c:v>21.092430000000036</c:v>
                </c:pt>
                <c:pt idx="5358">
                  <c:v>21.086900000000014</c:v>
                </c:pt>
                <c:pt idx="5359">
                  <c:v>21.077480000000037</c:v>
                </c:pt>
                <c:pt idx="5360">
                  <c:v>21.064570000000003</c:v>
                </c:pt>
                <c:pt idx="5361">
                  <c:v>21.060570000000041</c:v>
                </c:pt>
                <c:pt idx="5362">
                  <c:v>21.056150000000002</c:v>
                </c:pt>
                <c:pt idx="5363">
                  <c:v>21.054400000000044</c:v>
                </c:pt>
                <c:pt idx="5364">
                  <c:v>21.059140000000014</c:v>
                </c:pt>
                <c:pt idx="5365">
                  <c:v>21.049830000000043</c:v>
                </c:pt>
                <c:pt idx="5366">
                  <c:v>21.052500000000009</c:v>
                </c:pt>
                <c:pt idx="5367">
                  <c:v>21.049300000000017</c:v>
                </c:pt>
                <c:pt idx="5368">
                  <c:v>21.05030000000005</c:v>
                </c:pt>
                <c:pt idx="5369">
                  <c:v>21.047170000000051</c:v>
                </c:pt>
                <c:pt idx="5370">
                  <c:v>21.044240000000002</c:v>
                </c:pt>
                <c:pt idx="5371">
                  <c:v>21.047420000000045</c:v>
                </c:pt>
                <c:pt idx="5372">
                  <c:v>21.044950000000028</c:v>
                </c:pt>
                <c:pt idx="5373">
                  <c:v>21.048670000000016</c:v>
                </c:pt>
                <c:pt idx="5374">
                  <c:v>21.055200000000013</c:v>
                </c:pt>
                <c:pt idx="5375">
                  <c:v>21.057520000000011</c:v>
                </c:pt>
                <c:pt idx="5376">
                  <c:v>21.057980000000043</c:v>
                </c:pt>
                <c:pt idx="5377">
                  <c:v>21.052729999999997</c:v>
                </c:pt>
                <c:pt idx="5378">
                  <c:v>21.045400000000029</c:v>
                </c:pt>
                <c:pt idx="5379">
                  <c:v>21.047880000000021</c:v>
                </c:pt>
                <c:pt idx="5380">
                  <c:v>21.048330000000021</c:v>
                </c:pt>
                <c:pt idx="5381">
                  <c:v>21.04385000000002</c:v>
                </c:pt>
                <c:pt idx="5382">
                  <c:v>21.043630000000007</c:v>
                </c:pt>
                <c:pt idx="5383">
                  <c:v>21.049220000000048</c:v>
                </c:pt>
                <c:pt idx="5384">
                  <c:v>21.042079999999999</c:v>
                </c:pt>
                <c:pt idx="5385">
                  <c:v>21.044150000000002</c:v>
                </c:pt>
                <c:pt idx="5386">
                  <c:v>21.050780000000032</c:v>
                </c:pt>
                <c:pt idx="5387">
                  <c:v>21.057060000000035</c:v>
                </c:pt>
                <c:pt idx="5388">
                  <c:v>21.057000000000016</c:v>
                </c:pt>
                <c:pt idx="5389">
                  <c:v>21.053160000000048</c:v>
                </c:pt>
                <c:pt idx="5390">
                  <c:v>21.053920000000005</c:v>
                </c:pt>
                <c:pt idx="5391">
                  <c:v>21.053060000000016</c:v>
                </c:pt>
                <c:pt idx="5392">
                  <c:v>21.047450000000026</c:v>
                </c:pt>
                <c:pt idx="5393">
                  <c:v>21.046350000000018</c:v>
                </c:pt>
                <c:pt idx="5394">
                  <c:v>21.052270000000021</c:v>
                </c:pt>
                <c:pt idx="5395">
                  <c:v>21.050900000000013</c:v>
                </c:pt>
                <c:pt idx="5396">
                  <c:v>21.051050000000032</c:v>
                </c:pt>
                <c:pt idx="5397">
                  <c:v>21.04952000000003</c:v>
                </c:pt>
                <c:pt idx="5398">
                  <c:v>21.047400000000039</c:v>
                </c:pt>
                <c:pt idx="5399">
                  <c:v>21.045860000000005</c:v>
                </c:pt>
                <c:pt idx="5400">
                  <c:v>21.05224000000004</c:v>
                </c:pt>
                <c:pt idx="5401">
                  <c:v>21.052030000000002</c:v>
                </c:pt>
                <c:pt idx="5402">
                  <c:v>21.05346000000003</c:v>
                </c:pt>
                <c:pt idx="5403">
                  <c:v>21.048900000000003</c:v>
                </c:pt>
                <c:pt idx="5404">
                  <c:v>21.046440000000018</c:v>
                </c:pt>
                <c:pt idx="5405">
                  <c:v>21.045200000000023</c:v>
                </c:pt>
                <c:pt idx="5406">
                  <c:v>21.045770000000005</c:v>
                </c:pt>
                <c:pt idx="5407">
                  <c:v>21.047050000000013</c:v>
                </c:pt>
                <c:pt idx="5408">
                  <c:v>21.049650000000042</c:v>
                </c:pt>
                <c:pt idx="5409">
                  <c:v>21.045470000000023</c:v>
                </c:pt>
                <c:pt idx="5410">
                  <c:v>21.048670000000016</c:v>
                </c:pt>
                <c:pt idx="5411">
                  <c:v>21.03982000000002</c:v>
                </c:pt>
                <c:pt idx="5412">
                  <c:v>21.046660000000031</c:v>
                </c:pt>
                <c:pt idx="5413">
                  <c:v>21.044300000000021</c:v>
                </c:pt>
                <c:pt idx="5414">
                  <c:v>21.044430000000034</c:v>
                </c:pt>
                <c:pt idx="5415">
                  <c:v>21.043240000000026</c:v>
                </c:pt>
                <c:pt idx="5416">
                  <c:v>21.044340000000034</c:v>
                </c:pt>
                <c:pt idx="5417">
                  <c:v>21.052800000000047</c:v>
                </c:pt>
                <c:pt idx="5418">
                  <c:v>21.052900000000022</c:v>
                </c:pt>
                <c:pt idx="5419">
                  <c:v>21.047880000000021</c:v>
                </c:pt>
                <c:pt idx="5420">
                  <c:v>21.051170000000013</c:v>
                </c:pt>
                <c:pt idx="5421">
                  <c:v>21.052400000000034</c:v>
                </c:pt>
                <c:pt idx="5422">
                  <c:v>21.052970000000016</c:v>
                </c:pt>
                <c:pt idx="5423">
                  <c:v>21.05346000000003</c:v>
                </c:pt>
                <c:pt idx="5424">
                  <c:v>21.050930000000051</c:v>
                </c:pt>
                <c:pt idx="5425">
                  <c:v>21.052000000000021</c:v>
                </c:pt>
                <c:pt idx="5426">
                  <c:v>21.052450000000022</c:v>
                </c:pt>
                <c:pt idx="5427">
                  <c:v>21.04260000000005</c:v>
                </c:pt>
                <c:pt idx="5428">
                  <c:v>21.04534000000001</c:v>
                </c:pt>
                <c:pt idx="5429">
                  <c:v>21.040830000000028</c:v>
                </c:pt>
                <c:pt idx="5430">
                  <c:v>21.049800000000005</c:v>
                </c:pt>
                <c:pt idx="5431">
                  <c:v>21.041470000000004</c:v>
                </c:pt>
                <c:pt idx="5432">
                  <c:v>21.042259999999999</c:v>
                </c:pt>
                <c:pt idx="5433">
                  <c:v>21.042020000000036</c:v>
                </c:pt>
                <c:pt idx="5434">
                  <c:v>21.043150000000026</c:v>
                </c:pt>
                <c:pt idx="5435">
                  <c:v>21.039450000000045</c:v>
                </c:pt>
                <c:pt idx="5436">
                  <c:v>21.041250000000048</c:v>
                </c:pt>
                <c:pt idx="5437">
                  <c:v>21.040250000000015</c:v>
                </c:pt>
                <c:pt idx="5438">
                  <c:v>21.040459999999996</c:v>
                </c:pt>
                <c:pt idx="5439">
                  <c:v>21.03973000000002</c:v>
                </c:pt>
                <c:pt idx="5440">
                  <c:v>21.048060000000021</c:v>
                </c:pt>
                <c:pt idx="5441">
                  <c:v>21.041700000000048</c:v>
                </c:pt>
                <c:pt idx="5442">
                  <c:v>21.044800000000009</c:v>
                </c:pt>
                <c:pt idx="5443">
                  <c:v>21.046660000000031</c:v>
                </c:pt>
                <c:pt idx="5444">
                  <c:v>21.046300000000031</c:v>
                </c:pt>
                <c:pt idx="5445">
                  <c:v>21.051720000000046</c:v>
                </c:pt>
                <c:pt idx="5446">
                  <c:v>21.054250000000025</c:v>
                </c:pt>
                <c:pt idx="5447">
                  <c:v>21.05776000000003</c:v>
                </c:pt>
                <c:pt idx="5448">
                  <c:v>21.048400000000015</c:v>
                </c:pt>
                <c:pt idx="5449">
                  <c:v>21.050870000000032</c:v>
                </c:pt>
                <c:pt idx="5450">
                  <c:v>21.046840000000032</c:v>
                </c:pt>
                <c:pt idx="5451">
                  <c:v>21.04534000000001</c:v>
                </c:pt>
                <c:pt idx="5452">
                  <c:v>21.04516000000001</c:v>
                </c:pt>
                <c:pt idx="5453">
                  <c:v>21.039100000000019</c:v>
                </c:pt>
                <c:pt idx="5454">
                  <c:v>21.045650000000023</c:v>
                </c:pt>
                <c:pt idx="5455">
                  <c:v>21.038800000000037</c:v>
                </c:pt>
                <c:pt idx="5456">
                  <c:v>21.044060000000002</c:v>
                </c:pt>
                <c:pt idx="5457">
                  <c:v>21.052450000000022</c:v>
                </c:pt>
                <c:pt idx="5458">
                  <c:v>21.046500000000037</c:v>
                </c:pt>
                <c:pt idx="5459">
                  <c:v>21.051000000000045</c:v>
                </c:pt>
                <c:pt idx="5460">
                  <c:v>21.044920000000047</c:v>
                </c:pt>
                <c:pt idx="5461">
                  <c:v>21.042930000000013</c:v>
                </c:pt>
                <c:pt idx="5462">
                  <c:v>21.049650000000042</c:v>
                </c:pt>
                <c:pt idx="5463">
                  <c:v>21.045800000000042</c:v>
                </c:pt>
                <c:pt idx="5464">
                  <c:v>21.049160000000029</c:v>
                </c:pt>
                <c:pt idx="5465">
                  <c:v>21.052300000000002</c:v>
                </c:pt>
                <c:pt idx="5466">
                  <c:v>21.051420000000007</c:v>
                </c:pt>
                <c:pt idx="5467">
                  <c:v>21.048240000000021</c:v>
                </c:pt>
                <c:pt idx="5468">
                  <c:v>21.045400000000029</c:v>
                </c:pt>
                <c:pt idx="5469">
                  <c:v>21.046870000000013</c:v>
                </c:pt>
                <c:pt idx="5470">
                  <c:v>21.045650000000023</c:v>
                </c:pt>
                <c:pt idx="5471">
                  <c:v>21.045560000000023</c:v>
                </c:pt>
                <c:pt idx="5472">
                  <c:v>21.043499999999995</c:v>
                </c:pt>
                <c:pt idx="5473">
                  <c:v>21.045040000000029</c:v>
                </c:pt>
                <c:pt idx="5474">
                  <c:v>21.043900000000008</c:v>
                </c:pt>
                <c:pt idx="5475">
                  <c:v>21.041300000000035</c:v>
                </c:pt>
                <c:pt idx="5476">
                  <c:v>21.044579999999996</c:v>
                </c:pt>
                <c:pt idx="5477">
                  <c:v>21.046040000000005</c:v>
                </c:pt>
                <c:pt idx="5478">
                  <c:v>21.041070000000047</c:v>
                </c:pt>
                <c:pt idx="5479">
                  <c:v>21.047300000000007</c:v>
                </c:pt>
                <c:pt idx="5480">
                  <c:v>21.040369999999996</c:v>
                </c:pt>
                <c:pt idx="5481">
                  <c:v>21.04418000000004</c:v>
                </c:pt>
                <c:pt idx="5482">
                  <c:v>21.048550000000034</c:v>
                </c:pt>
                <c:pt idx="5483">
                  <c:v>21.049070000000029</c:v>
                </c:pt>
                <c:pt idx="5484">
                  <c:v>21.083950000000016</c:v>
                </c:pt>
                <c:pt idx="5485">
                  <c:v>21.231380000000001</c:v>
                </c:pt>
                <c:pt idx="5486">
                  <c:v>21.46935000000002</c:v>
                </c:pt>
                <c:pt idx="5487">
                  <c:v>21.749480000000005</c:v>
                </c:pt>
                <c:pt idx="5488">
                  <c:v>22.034000000000049</c:v>
                </c:pt>
                <c:pt idx="5489">
                  <c:v>22.303920000000005</c:v>
                </c:pt>
                <c:pt idx="5490">
                  <c:v>22.550740000000019</c:v>
                </c:pt>
                <c:pt idx="5491">
                  <c:v>22.785600000000045</c:v>
                </c:pt>
                <c:pt idx="5492">
                  <c:v>23.016020000000026</c:v>
                </c:pt>
                <c:pt idx="5493">
                  <c:v>23.242270000000019</c:v>
                </c:pt>
                <c:pt idx="5494">
                  <c:v>23.449640000000045</c:v>
                </c:pt>
                <c:pt idx="5495">
                  <c:v>23.623620000000017</c:v>
                </c:pt>
                <c:pt idx="5496">
                  <c:v>23.764859999999999</c:v>
                </c:pt>
                <c:pt idx="5497">
                  <c:v>23.900350000000003</c:v>
                </c:pt>
                <c:pt idx="5498">
                  <c:v>24.053430000000048</c:v>
                </c:pt>
                <c:pt idx="5499">
                  <c:v>24.232140000000015</c:v>
                </c:pt>
                <c:pt idx="5500">
                  <c:v>24.432640000000049</c:v>
                </c:pt>
                <c:pt idx="5501">
                  <c:v>24.647240000000011</c:v>
                </c:pt>
                <c:pt idx="5502">
                  <c:v>24.868600000000015</c:v>
                </c:pt>
                <c:pt idx="5503">
                  <c:v>25.084530000000029</c:v>
                </c:pt>
                <c:pt idx="5504">
                  <c:v>25.28448000000003</c:v>
                </c:pt>
                <c:pt idx="5505">
                  <c:v>25.460230000000024</c:v>
                </c:pt>
                <c:pt idx="5506">
                  <c:v>25.592700000000036</c:v>
                </c:pt>
                <c:pt idx="5507">
                  <c:v>25.665900000000022</c:v>
                </c:pt>
                <c:pt idx="5508">
                  <c:v>25.685570000000041</c:v>
                </c:pt>
                <c:pt idx="5509">
                  <c:v>25.67410000000001</c:v>
                </c:pt>
                <c:pt idx="5510">
                  <c:v>25.645840000000021</c:v>
                </c:pt>
                <c:pt idx="5511">
                  <c:v>25.607320000000016</c:v>
                </c:pt>
                <c:pt idx="5512">
                  <c:v>25.559079999999994</c:v>
                </c:pt>
                <c:pt idx="5513">
                  <c:v>25.499900000000025</c:v>
                </c:pt>
                <c:pt idx="5514">
                  <c:v>25.430840000000046</c:v>
                </c:pt>
                <c:pt idx="5515">
                  <c:v>25.352800000000002</c:v>
                </c:pt>
                <c:pt idx="5516">
                  <c:v>25.265300000000025</c:v>
                </c:pt>
                <c:pt idx="5517">
                  <c:v>25.171199999999999</c:v>
                </c:pt>
                <c:pt idx="5518">
                  <c:v>25.083120000000008</c:v>
                </c:pt>
                <c:pt idx="5519">
                  <c:v>25.010919999999999</c:v>
                </c:pt>
                <c:pt idx="5520">
                  <c:v>24.95526000000001</c:v>
                </c:pt>
                <c:pt idx="5521">
                  <c:v>24.913700000000006</c:v>
                </c:pt>
                <c:pt idx="5522">
                  <c:v>24.884850000000029</c:v>
                </c:pt>
                <c:pt idx="5523">
                  <c:v>24.869600000000048</c:v>
                </c:pt>
                <c:pt idx="5524">
                  <c:v>24.870780000000025</c:v>
                </c:pt>
                <c:pt idx="5525">
                  <c:v>24.890530000000012</c:v>
                </c:pt>
                <c:pt idx="5526">
                  <c:v>24.925600000000031</c:v>
                </c:pt>
                <c:pt idx="5527">
                  <c:v>24.96040000000005</c:v>
                </c:pt>
                <c:pt idx="5528">
                  <c:v>24.98090000000002</c:v>
                </c:pt>
                <c:pt idx="5529">
                  <c:v>24.980160000000012</c:v>
                </c:pt>
                <c:pt idx="5530">
                  <c:v>24.954520000000002</c:v>
                </c:pt>
                <c:pt idx="5531">
                  <c:v>24.903340000000014</c:v>
                </c:pt>
                <c:pt idx="5532">
                  <c:v>24.825370000000021</c:v>
                </c:pt>
                <c:pt idx="5533">
                  <c:v>24.714600000000019</c:v>
                </c:pt>
                <c:pt idx="5534">
                  <c:v>24.574700000000007</c:v>
                </c:pt>
                <c:pt idx="5535">
                  <c:v>24.410180000000025</c:v>
                </c:pt>
                <c:pt idx="5536">
                  <c:v>24.232600000000048</c:v>
                </c:pt>
                <c:pt idx="5537">
                  <c:v>24.051170000000013</c:v>
                </c:pt>
                <c:pt idx="5538">
                  <c:v>23.870840000000044</c:v>
                </c:pt>
                <c:pt idx="5539">
                  <c:v>23.699240000000032</c:v>
                </c:pt>
                <c:pt idx="5540">
                  <c:v>23.542100000000005</c:v>
                </c:pt>
                <c:pt idx="5541">
                  <c:v>23.39590000000004</c:v>
                </c:pt>
                <c:pt idx="5542">
                  <c:v>23.242330000000038</c:v>
                </c:pt>
                <c:pt idx="5543">
                  <c:v>23.065300000000036</c:v>
                </c:pt>
                <c:pt idx="5544">
                  <c:v>22.865139999999997</c:v>
                </c:pt>
                <c:pt idx="5545">
                  <c:v>22.649800000000027</c:v>
                </c:pt>
                <c:pt idx="5546">
                  <c:v>22.432730000000049</c:v>
                </c:pt>
                <c:pt idx="5547">
                  <c:v>22.238400000000013</c:v>
                </c:pt>
                <c:pt idx="5548">
                  <c:v>22.073200000000043</c:v>
                </c:pt>
                <c:pt idx="5549">
                  <c:v>21.931330000000003</c:v>
                </c:pt>
                <c:pt idx="5550">
                  <c:v>21.810400000000016</c:v>
                </c:pt>
                <c:pt idx="5551">
                  <c:v>21.707060000000013</c:v>
                </c:pt>
                <c:pt idx="5552">
                  <c:v>21.617240000000038</c:v>
                </c:pt>
                <c:pt idx="5553">
                  <c:v>21.540980000000047</c:v>
                </c:pt>
                <c:pt idx="5554">
                  <c:v>21.475850000000037</c:v>
                </c:pt>
                <c:pt idx="5555">
                  <c:v>21.418050000000051</c:v>
                </c:pt>
                <c:pt idx="5556">
                  <c:v>21.368460000000027</c:v>
                </c:pt>
                <c:pt idx="5557">
                  <c:v>21.325680000000034</c:v>
                </c:pt>
                <c:pt idx="5558">
                  <c:v>21.289240000000007</c:v>
                </c:pt>
                <c:pt idx="5559">
                  <c:v>21.258330000000001</c:v>
                </c:pt>
                <c:pt idx="5560">
                  <c:v>21.228940000000023</c:v>
                </c:pt>
                <c:pt idx="5561">
                  <c:v>21.208640000000003</c:v>
                </c:pt>
                <c:pt idx="5562">
                  <c:v>21.183950000000038</c:v>
                </c:pt>
                <c:pt idx="5563">
                  <c:v>21.164700000000039</c:v>
                </c:pt>
                <c:pt idx="5564">
                  <c:v>21.144900000000007</c:v>
                </c:pt>
                <c:pt idx="5565">
                  <c:v>21.13268000000005</c:v>
                </c:pt>
                <c:pt idx="5566">
                  <c:v>21.122740000000022</c:v>
                </c:pt>
                <c:pt idx="5567">
                  <c:v>21.110740000000021</c:v>
                </c:pt>
                <c:pt idx="5568">
                  <c:v>21.101770000000045</c:v>
                </c:pt>
                <c:pt idx="5569">
                  <c:v>21.097700000000032</c:v>
                </c:pt>
                <c:pt idx="5570">
                  <c:v>21.170040000000029</c:v>
                </c:pt>
                <c:pt idx="5571">
                  <c:v>21.347700000000032</c:v>
                </c:pt>
                <c:pt idx="5572">
                  <c:v>21.570580000000007</c:v>
                </c:pt>
                <c:pt idx="5573">
                  <c:v>21.785730000000001</c:v>
                </c:pt>
                <c:pt idx="5574">
                  <c:v>21.978139999999996</c:v>
                </c:pt>
                <c:pt idx="5575">
                  <c:v>22.15870000000001</c:v>
                </c:pt>
                <c:pt idx="5576">
                  <c:v>22.338600000000042</c:v>
                </c:pt>
                <c:pt idx="5577">
                  <c:v>22.532160000000033</c:v>
                </c:pt>
                <c:pt idx="5578">
                  <c:v>22.77660000000003</c:v>
                </c:pt>
                <c:pt idx="5579">
                  <c:v>23.102380000000039</c:v>
                </c:pt>
                <c:pt idx="5580">
                  <c:v>23.513880000000029</c:v>
                </c:pt>
                <c:pt idx="5581">
                  <c:v>23.991570000000024</c:v>
                </c:pt>
                <c:pt idx="5582">
                  <c:v>24.51460000000003</c:v>
                </c:pt>
                <c:pt idx="5583">
                  <c:v>25.06880000000001</c:v>
                </c:pt>
                <c:pt idx="5584">
                  <c:v>25.63250000000005</c:v>
                </c:pt>
                <c:pt idx="5585">
                  <c:v>26.180300000000045</c:v>
                </c:pt>
                <c:pt idx="5586">
                  <c:v>26.705800000000011</c:v>
                </c:pt>
                <c:pt idx="5587">
                  <c:v>27.196770000000015</c:v>
                </c:pt>
                <c:pt idx="5588">
                  <c:v>27.626400000000046</c:v>
                </c:pt>
                <c:pt idx="5589">
                  <c:v>27.999840000000006</c:v>
                </c:pt>
                <c:pt idx="5590">
                  <c:v>28.308370000000025</c:v>
                </c:pt>
                <c:pt idx="5591">
                  <c:v>28.536280000000033</c:v>
                </c:pt>
                <c:pt idx="5592">
                  <c:v>28.683500000000038</c:v>
                </c:pt>
                <c:pt idx="5593">
                  <c:v>28.778800000000047</c:v>
                </c:pt>
                <c:pt idx="5594">
                  <c:v>28.851950000000045</c:v>
                </c:pt>
                <c:pt idx="5595">
                  <c:v>28.908530000000042</c:v>
                </c:pt>
                <c:pt idx="5596">
                  <c:v>28.948700000000031</c:v>
                </c:pt>
                <c:pt idx="5597">
                  <c:v>28.971150000000023</c:v>
                </c:pt>
                <c:pt idx="5598">
                  <c:v>28.979180000000042</c:v>
                </c:pt>
                <c:pt idx="5599">
                  <c:v>28.979849999999999</c:v>
                </c:pt>
                <c:pt idx="5600">
                  <c:v>28.981040000000007</c:v>
                </c:pt>
                <c:pt idx="5601">
                  <c:v>28.983940000000018</c:v>
                </c:pt>
                <c:pt idx="5602">
                  <c:v>28.987450000000024</c:v>
                </c:pt>
                <c:pt idx="5603">
                  <c:v>28.99105000000003</c:v>
                </c:pt>
                <c:pt idx="5604">
                  <c:v>28.996970000000033</c:v>
                </c:pt>
                <c:pt idx="5605">
                  <c:v>29.015160000000037</c:v>
                </c:pt>
                <c:pt idx="5606">
                  <c:v>29.054250000000025</c:v>
                </c:pt>
                <c:pt idx="5607">
                  <c:v>29.118400000000008</c:v>
                </c:pt>
                <c:pt idx="5608">
                  <c:v>29.212199999999996</c:v>
                </c:pt>
                <c:pt idx="5609">
                  <c:v>29.339380000000006</c:v>
                </c:pt>
                <c:pt idx="5610">
                  <c:v>29.49377000000004</c:v>
                </c:pt>
                <c:pt idx="5611">
                  <c:v>29.647670000000005</c:v>
                </c:pt>
                <c:pt idx="5612">
                  <c:v>29.783560000000023</c:v>
                </c:pt>
                <c:pt idx="5613">
                  <c:v>29.891750000000002</c:v>
                </c:pt>
                <c:pt idx="5614">
                  <c:v>29.975400000000036</c:v>
                </c:pt>
                <c:pt idx="5615">
                  <c:v>30.037740000000042</c:v>
                </c:pt>
                <c:pt idx="5616">
                  <c:v>30.08322000000004</c:v>
                </c:pt>
                <c:pt idx="5617">
                  <c:v>30.114980000000003</c:v>
                </c:pt>
                <c:pt idx="5618">
                  <c:v>30.136770000000013</c:v>
                </c:pt>
                <c:pt idx="5619">
                  <c:v>30.149440000000027</c:v>
                </c:pt>
                <c:pt idx="5620">
                  <c:v>30.155480000000011</c:v>
                </c:pt>
                <c:pt idx="5621">
                  <c:v>30.156800000000032</c:v>
                </c:pt>
                <c:pt idx="5622">
                  <c:v>30.155240000000049</c:v>
                </c:pt>
                <c:pt idx="5623">
                  <c:v>30.152000000000044</c:v>
                </c:pt>
                <c:pt idx="5624">
                  <c:v>30.148200000000031</c:v>
                </c:pt>
                <c:pt idx="5625">
                  <c:v>30.145930000000021</c:v>
                </c:pt>
                <c:pt idx="5626">
                  <c:v>30.149040000000014</c:v>
                </c:pt>
                <c:pt idx="5627">
                  <c:v>30.160600000000045</c:v>
                </c:pt>
                <c:pt idx="5628">
                  <c:v>30.183300000000031</c:v>
                </c:pt>
                <c:pt idx="5629">
                  <c:v>30.215020000000038</c:v>
                </c:pt>
                <c:pt idx="5630">
                  <c:v>30.259299999999996</c:v>
                </c:pt>
                <c:pt idx="5631">
                  <c:v>30.30883</c:v>
                </c:pt>
                <c:pt idx="5632">
                  <c:v>30.357000000000028</c:v>
                </c:pt>
                <c:pt idx="5633">
                  <c:v>30.397580000000005</c:v>
                </c:pt>
                <c:pt idx="5634">
                  <c:v>30.425740000000019</c:v>
                </c:pt>
                <c:pt idx="5635">
                  <c:v>30.449880000000007</c:v>
                </c:pt>
                <c:pt idx="5636">
                  <c:v>30.472680000000025</c:v>
                </c:pt>
                <c:pt idx="5637">
                  <c:v>30.494740000000036</c:v>
                </c:pt>
                <c:pt idx="5638">
                  <c:v>30.515650000000051</c:v>
                </c:pt>
                <c:pt idx="5639">
                  <c:v>30.536200000000008</c:v>
                </c:pt>
                <c:pt idx="5640">
                  <c:v>30.55680000000001</c:v>
                </c:pt>
                <c:pt idx="5641">
                  <c:v>30.579980000000035</c:v>
                </c:pt>
                <c:pt idx="5642">
                  <c:v>30.608940000000018</c:v>
                </c:pt>
                <c:pt idx="5643">
                  <c:v>30.64730000000003</c:v>
                </c:pt>
                <c:pt idx="5644">
                  <c:v>30.700680000000034</c:v>
                </c:pt>
                <c:pt idx="5645">
                  <c:v>30.773740000000032</c:v>
                </c:pt>
                <c:pt idx="5646">
                  <c:v>30.863200000000006</c:v>
                </c:pt>
                <c:pt idx="5647">
                  <c:v>30.955320000000029</c:v>
                </c:pt>
                <c:pt idx="5648">
                  <c:v>31.032460000000015</c:v>
                </c:pt>
                <c:pt idx="5649">
                  <c:v>31.088860000000011</c:v>
                </c:pt>
                <c:pt idx="5650">
                  <c:v>31.119349999999997</c:v>
                </c:pt>
                <c:pt idx="5651">
                  <c:v>31.117360000000019</c:v>
                </c:pt>
                <c:pt idx="5652">
                  <c:v>31.085100000000011</c:v>
                </c:pt>
                <c:pt idx="5653">
                  <c:v>31.019220000000018</c:v>
                </c:pt>
                <c:pt idx="5654">
                  <c:v>30.908720000000017</c:v>
                </c:pt>
                <c:pt idx="5655">
                  <c:v>30.768200000000036</c:v>
                </c:pt>
                <c:pt idx="5656">
                  <c:v>30.611000000000047</c:v>
                </c:pt>
                <c:pt idx="5657">
                  <c:v>30.446220000000039</c:v>
                </c:pt>
                <c:pt idx="5658">
                  <c:v>30.283299999999997</c:v>
                </c:pt>
                <c:pt idx="5659">
                  <c:v>30.13900000000001</c:v>
                </c:pt>
                <c:pt idx="5660">
                  <c:v>30.023430000000019</c:v>
                </c:pt>
                <c:pt idx="5661">
                  <c:v>29.942830000000015</c:v>
                </c:pt>
                <c:pt idx="5662">
                  <c:v>29.894980000000032</c:v>
                </c:pt>
                <c:pt idx="5663">
                  <c:v>29.876640000000009</c:v>
                </c:pt>
                <c:pt idx="5664">
                  <c:v>29.87856000000005</c:v>
                </c:pt>
                <c:pt idx="5665">
                  <c:v>29.881740000000036</c:v>
                </c:pt>
                <c:pt idx="5666">
                  <c:v>29.876149999999996</c:v>
                </c:pt>
                <c:pt idx="5667">
                  <c:v>29.866399999999999</c:v>
                </c:pt>
                <c:pt idx="5668">
                  <c:v>29.859059999999999</c:v>
                </c:pt>
                <c:pt idx="5669">
                  <c:v>29.854759999999999</c:v>
                </c:pt>
                <c:pt idx="5670">
                  <c:v>29.853880000000004</c:v>
                </c:pt>
                <c:pt idx="5671">
                  <c:v>29.858500000000049</c:v>
                </c:pt>
                <c:pt idx="5672">
                  <c:v>29.873530000000017</c:v>
                </c:pt>
                <c:pt idx="5673">
                  <c:v>29.895320000000027</c:v>
                </c:pt>
                <c:pt idx="5674">
                  <c:v>29.911040000000014</c:v>
                </c:pt>
                <c:pt idx="5675">
                  <c:v>29.910200000000032</c:v>
                </c:pt>
                <c:pt idx="5676">
                  <c:v>29.892400000000009</c:v>
                </c:pt>
                <c:pt idx="5677">
                  <c:v>29.861350000000016</c:v>
                </c:pt>
                <c:pt idx="5678">
                  <c:v>29.822900000000004</c:v>
                </c:pt>
                <c:pt idx="5679">
                  <c:v>29.78448000000003</c:v>
                </c:pt>
                <c:pt idx="5680">
                  <c:v>29.760770000000036</c:v>
                </c:pt>
                <c:pt idx="5681">
                  <c:v>29.765340000000037</c:v>
                </c:pt>
                <c:pt idx="5682">
                  <c:v>29.796500000000037</c:v>
                </c:pt>
                <c:pt idx="5683">
                  <c:v>29.840940000000046</c:v>
                </c:pt>
                <c:pt idx="5684">
                  <c:v>29.884760000000028</c:v>
                </c:pt>
                <c:pt idx="5685">
                  <c:v>29.918940000000021</c:v>
                </c:pt>
                <c:pt idx="5686">
                  <c:v>29.932299999999998</c:v>
                </c:pt>
                <c:pt idx="5687">
                  <c:v>29.917720000000031</c:v>
                </c:pt>
                <c:pt idx="5688">
                  <c:v>29.88506000000001</c:v>
                </c:pt>
                <c:pt idx="5689">
                  <c:v>29.848659999999995</c:v>
                </c:pt>
                <c:pt idx="5690">
                  <c:v>29.816160000000025</c:v>
                </c:pt>
                <c:pt idx="5691">
                  <c:v>29.782650000000046</c:v>
                </c:pt>
                <c:pt idx="5692">
                  <c:v>29.746759999999995</c:v>
                </c:pt>
                <c:pt idx="5693">
                  <c:v>29.713220000000035</c:v>
                </c:pt>
                <c:pt idx="5694">
                  <c:v>29.680700000000002</c:v>
                </c:pt>
                <c:pt idx="5695">
                  <c:v>29.643300000000011</c:v>
                </c:pt>
                <c:pt idx="5696">
                  <c:v>29.596100000000035</c:v>
                </c:pt>
                <c:pt idx="5697">
                  <c:v>29.544200000000046</c:v>
                </c:pt>
                <c:pt idx="5698">
                  <c:v>29.502620000000036</c:v>
                </c:pt>
                <c:pt idx="5699">
                  <c:v>29.482420000000047</c:v>
                </c:pt>
                <c:pt idx="5700">
                  <c:v>29.489300000000014</c:v>
                </c:pt>
                <c:pt idx="5701">
                  <c:v>29.510300000000029</c:v>
                </c:pt>
                <c:pt idx="5702">
                  <c:v>29.542840000000012</c:v>
                </c:pt>
                <c:pt idx="5703">
                  <c:v>29.576560000000029</c:v>
                </c:pt>
                <c:pt idx="5704">
                  <c:v>29.610000000000014</c:v>
                </c:pt>
                <c:pt idx="5705">
                  <c:v>29.641099999999994</c:v>
                </c:pt>
                <c:pt idx="5706">
                  <c:v>29.666899999999998</c:v>
                </c:pt>
                <c:pt idx="5707">
                  <c:v>29.679250000000025</c:v>
                </c:pt>
                <c:pt idx="5708">
                  <c:v>29.674200000000042</c:v>
                </c:pt>
                <c:pt idx="5709">
                  <c:v>29.653440000000046</c:v>
                </c:pt>
                <c:pt idx="5710">
                  <c:v>29.62560000000002</c:v>
                </c:pt>
                <c:pt idx="5711">
                  <c:v>29.59704000000005</c:v>
                </c:pt>
                <c:pt idx="5712">
                  <c:v>29.571300000000008</c:v>
                </c:pt>
                <c:pt idx="5713">
                  <c:v>29.55322000000001</c:v>
                </c:pt>
                <c:pt idx="5714">
                  <c:v>29.544550000000015</c:v>
                </c:pt>
                <c:pt idx="5715">
                  <c:v>29.546500000000037</c:v>
                </c:pt>
                <c:pt idx="5716">
                  <c:v>29.551930000000027</c:v>
                </c:pt>
                <c:pt idx="5717">
                  <c:v>29.55460000000005</c:v>
                </c:pt>
                <c:pt idx="5718">
                  <c:v>29.553400000000011</c:v>
                </c:pt>
                <c:pt idx="5719">
                  <c:v>29.54970000000003</c:v>
                </c:pt>
                <c:pt idx="5720">
                  <c:v>29.54400000000004</c:v>
                </c:pt>
                <c:pt idx="5721">
                  <c:v>29.535030000000006</c:v>
                </c:pt>
                <c:pt idx="5722">
                  <c:v>29.517880000000048</c:v>
                </c:pt>
                <c:pt idx="5723">
                  <c:v>29.488699999999994</c:v>
                </c:pt>
                <c:pt idx="5724">
                  <c:v>29.446040000000039</c:v>
                </c:pt>
                <c:pt idx="5725">
                  <c:v>29.403620000000046</c:v>
                </c:pt>
                <c:pt idx="5726">
                  <c:v>29.377130000000022</c:v>
                </c:pt>
                <c:pt idx="5727">
                  <c:v>29.370780000000025</c:v>
                </c:pt>
                <c:pt idx="5728">
                  <c:v>29.361700000000042</c:v>
                </c:pt>
                <c:pt idx="5729">
                  <c:v>29.319240000000036</c:v>
                </c:pt>
                <c:pt idx="5730">
                  <c:v>29.244070000000022</c:v>
                </c:pt>
                <c:pt idx="5731">
                  <c:v>29.145200000000045</c:v>
                </c:pt>
                <c:pt idx="5732">
                  <c:v>29.03973000000002</c:v>
                </c:pt>
                <c:pt idx="5733">
                  <c:v>28.947840000000042</c:v>
                </c:pt>
                <c:pt idx="5734">
                  <c:v>28.881400000000042</c:v>
                </c:pt>
                <c:pt idx="5735">
                  <c:v>28.84008</c:v>
                </c:pt>
                <c:pt idx="5736">
                  <c:v>28.820860000000039</c:v>
                </c:pt>
                <c:pt idx="5737">
                  <c:v>28.82570000000004</c:v>
                </c:pt>
                <c:pt idx="5738">
                  <c:v>28.855250000000012</c:v>
                </c:pt>
                <c:pt idx="5739">
                  <c:v>28.912770000000023</c:v>
                </c:pt>
                <c:pt idx="5740">
                  <c:v>28.986260000000016</c:v>
                </c:pt>
                <c:pt idx="5741">
                  <c:v>29.072020000000009</c:v>
                </c:pt>
                <c:pt idx="5742">
                  <c:v>29.160580000000039</c:v>
                </c:pt>
                <c:pt idx="5743">
                  <c:v>29.248960000000011</c:v>
                </c:pt>
                <c:pt idx="5744">
                  <c:v>29.333500000000015</c:v>
                </c:pt>
                <c:pt idx="5745">
                  <c:v>29.406820000000039</c:v>
                </c:pt>
                <c:pt idx="5746">
                  <c:v>29.452170000000024</c:v>
                </c:pt>
                <c:pt idx="5747">
                  <c:v>29.455600000000004</c:v>
                </c:pt>
                <c:pt idx="5748">
                  <c:v>29.420650000000023</c:v>
                </c:pt>
                <c:pt idx="5749">
                  <c:v>29.34426000000002</c:v>
                </c:pt>
                <c:pt idx="5750">
                  <c:v>29.228200000000015</c:v>
                </c:pt>
                <c:pt idx="5751">
                  <c:v>29.072750000000042</c:v>
                </c:pt>
                <c:pt idx="5752">
                  <c:v>28.899300000000039</c:v>
                </c:pt>
                <c:pt idx="5753">
                  <c:v>28.718350000000044</c:v>
                </c:pt>
                <c:pt idx="5754">
                  <c:v>28.545400000000029</c:v>
                </c:pt>
                <c:pt idx="5755">
                  <c:v>28.39688000000001</c:v>
                </c:pt>
                <c:pt idx="5756">
                  <c:v>28.276700000000005</c:v>
                </c:pt>
                <c:pt idx="5757">
                  <c:v>28.174160000000029</c:v>
                </c:pt>
                <c:pt idx="5758">
                  <c:v>28.078120000000013</c:v>
                </c:pt>
                <c:pt idx="5759">
                  <c:v>27.994320000000016</c:v>
                </c:pt>
                <c:pt idx="5760">
                  <c:v>27.916860000000042</c:v>
                </c:pt>
                <c:pt idx="5761">
                  <c:v>27.831200000000024</c:v>
                </c:pt>
                <c:pt idx="5762">
                  <c:v>27.72643000000005</c:v>
                </c:pt>
                <c:pt idx="5763">
                  <c:v>27.60116000000005</c:v>
                </c:pt>
                <c:pt idx="5764">
                  <c:v>27.456020000000024</c:v>
                </c:pt>
                <c:pt idx="5765">
                  <c:v>27.290459999999996</c:v>
                </c:pt>
                <c:pt idx="5766">
                  <c:v>27.119870000000049</c:v>
                </c:pt>
                <c:pt idx="5767">
                  <c:v>26.951930000000004</c:v>
                </c:pt>
                <c:pt idx="5768">
                  <c:v>26.788170000000036</c:v>
                </c:pt>
                <c:pt idx="5769">
                  <c:v>26.631370000000004</c:v>
                </c:pt>
                <c:pt idx="5770">
                  <c:v>26.485740000000021</c:v>
                </c:pt>
                <c:pt idx="5771">
                  <c:v>26.353570000000047</c:v>
                </c:pt>
                <c:pt idx="5772">
                  <c:v>26.230550000000051</c:v>
                </c:pt>
                <c:pt idx="5773">
                  <c:v>26.103570000000047</c:v>
                </c:pt>
                <c:pt idx="5774">
                  <c:v>25.958730000000003</c:v>
                </c:pt>
                <c:pt idx="5775">
                  <c:v>25.803030000000035</c:v>
                </c:pt>
                <c:pt idx="5776">
                  <c:v>25.660580000000039</c:v>
                </c:pt>
                <c:pt idx="5777">
                  <c:v>25.550530000000037</c:v>
                </c:pt>
                <c:pt idx="5778">
                  <c:v>25.471249999999998</c:v>
                </c:pt>
                <c:pt idx="5779">
                  <c:v>25.398600000000044</c:v>
                </c:pt>
                <c:pt idx="5780">
                  <c:v>25.313800000000015</c:v>
                </c:pt>
                <c:pt idx="5781">
                  <c:v>25.217920000000049</c:v>
                </c:pt>
                <c:pt idx="5782">
                  <c:v>25.130269999999996</c:v>
                </c:pt>
                <c:pt idx="5783">
                  <c:v>25.065580000000011</c:v>
                </c:pt>
                <c:pt idx="5784">
                  <c:v>25.02346</c:v>
                </c:pt>
                <c:pt idx="5785">
                  <c:v>24.979300000000023</c:v>
                </c:pt>
                <c:pt idx="5786">
                  <c:v>24.908380000000022</c:v>
                </c:pt>
                <c:pt idx="5787">
                  <c:v>24.806759999999997</c:v>
                </c:pt>
                <c:pt idx="5788">
                  <c:v>24.677999999999997</c:v>
                </c:pt>
                <c:pt idx="5789">
                  <c:v>24.532219999999995</c:v>
                </c:pt>
                <c:pt idx="5790">
                  <c:v>24.374600000000044</c:v>
                </c:pt>
                <c:pt idx="5791">
                  <c:v>24.218530000000044</c:v>
                </c:pt>
                <c:pt idx="5792">
                  <c:v>24.075130000000001</c:v>
                </c:pt>
                <c:pt idx="5793">
                  <c:v>23.955380000000048</c:v>
                </c:pt>
                <c:pt idx="5794">
                  <c:v>23.881250000000023</c:v>
                </c:pt>
                <c:pt idx="5795">
                  <c:v>23.871579999999994</c:v>
                </c:pt>
                <c:pt idx="5796">
                  <c:v>23.938130000000001</c:v>
                </c:pt>
                <c:pt idx="5797">
                  <c:v>24.088369999999998</c:v>
                </c:pt>
                <c:pt idx="5798">
                  <c:v>24.312950000000001</c:v>
                </c:pt>
                <c:pt idx="5799">
                  <c:v>24.565179999999998</c:v>
                </c:pt>
                <c:pt idx="5800">
                  <c:v>24.80740000000003</c:v>
                </c:pt>
                <c:pt idx="5801">
                  <c:v>25.038200000000018</c:v>
                </c:pt>
                <c:pt idx="5802">
                  <c:v>25.2697</c:v>
                </c:pt>
                <c:pt idx="5803">
                  <c:v>25.500820000000033</c:v>
                </c:pt>
                <c:pt idx="5804">
                  <c:v>25.725800000000049</c:v>
                </c:pt>
                <c:pt idx="5805">
                  <c:v>25.934660000000008</c:v>
                </c:pt>
                <c:pt idx="5806">
                  <c:v>26.10650000000004</c:v>
                </c:pt>
                <c:pt idx="5807">
                  <c:v>26.22714000000002</c:v>
                </c:pt>
                <c:pt idx="5808">
                  <c:v>26.306120000000021</c:v>
                </c:pt>
                <c:pt idx="5809">
                  <c:v>26.389760000000024</c:v>
                </c:pt>
                <c:pt idx="5810">
                  <c:v>26.517200000000003</c:v>
                </c:pt>
                <c:pt idx="5811">
                  <c:v>26.697440000000029</c:v>
                </c:pt>
                <c:pt idx="5812">
                  <c:v>26.91097000000002</c:v>
                </c:pt>
                <c:pt idx="5813">
                  <c:v>27.142240000000015</c:v>
                </c:pt>
                <c:pt idx="5814">
                  <c:v>27.365750000000048</c:v>
                </c:pt>
                <c:pt idx="5815">
                  <c:v>27.557029999999997</c:v>
                </c:pt>
                <c:pt idx="5816">
                  <c:v>27.71383000000003</c:v>
                </c:pt>
                <c:pt idx="5817">
                  <c:v>27.841180000000008</c:v>
                </c:pt>
                <c:pt idx="5818">
                  <c:v>27.939900000000023</c:v>
                </c:pt>
                <c:pt idx="5819">
                  <c:v>28.00848000000002</c:v>
                </c:pt>
                <c:pt idx="5820">
                  <c:v>28.040900000000022</c:v>
                </c:pt>
                <c:pt idx="5821">
                  <c:v>28.027829999999994</c:v>
                </c:pt>
                <c:pt idx="5822">
                  <c:v>27.973659999999995</c:v>
                </c:pt>
                <c:pt idx="5823">
                  <c:v>27.906980000000033</c:v>
                </c:pt>
                <c:pt idx="5824">
                  <c:v>27.841400000000021</c:v>
                </c:pt>
                <c:pt idx="5825">
                  <c:v>27.759450000000015</c:v>
                </c:pt>
                <c:pt idx="5826">
                  <c:v>27.656949999999995</c:v>
                </c:pt>
                <c:pt idx="5827">
                  <c:v>27.554560000000038</c:v>
                </c:pt>
                <c:pt idx="5828">
                  <c:v>27.464170000000024</c:v>
                </c:pt>
                <c:pt idx="5829">
                  <c:v>27.391020000000026</c:v>
                </c:pt>
                <c:pt idx="5830">
                  <c:v>27.335350000000005</c:v>
                </c:pt>
                <c:pt idx="5831">
                  <c:v>27.297270000000026</c:v>
                </c:pt>
                <c:pt idx="5832">
                  <c:v>27.274500000000046</c:v>
                </c:pt>
                <c:pt idx="5833">
                  <c:v>27.262900000000002</c:v>
                </c:pt>
                <c:pt idx="5834">
                  <c:v>27.259670000000028</c:v>
                </c:pt>
                <c:pt idx="5835">
                  <c:v>27.268150000000048</c:v>
                </c:pt>
                <c:pt idx="5836">
                  <c:v>27.295100000000048</c:v>
                </c:pt>
                <c:pt idx="5837">
                  <c:v>27.340050000000019</c:v>
                </c:pt>
                <c:pt idx="5838">
                  <c:v>27.395170000000007</c:v>
                </c:pt>
                <c:pt idx="5839">
                  <c:v>27.463950000000011</c:v>
                </c:pt>
                <c:pt idx="5840">
                  <c:v>27.55355000000003</c:v>
                </c:pt>
                <c:pt idx="5841">
                  <c:v>27.662470000000042</c:v>
                </c:pt>
                <c:pt idx="5842">
                  <c:v>27.792570000000012</c:v>
                </c:pt>
                <c:pt idx="5843">
                  <c:v>27.950559999999996</c:v>
                </c:pt>
                <c:pt idx="5844">
                  <c:v>28.144949999999994</c:v>
                </c:pt>
                <c:pt idx="5845">
                  <c:v>28.394040000000018</c:v>
                </c:pt>
                <c:pt idx="5846">
                  <c:v>28.71410000000003</c:v>
                </c:pt>
                <c:pt idx="5847">
                  <c:v>29.097000000000037</c:v>
                </c:pt>
                <c:pt idx="5848">
                  <c:v>29.502200000000016</c:v>
                </c:pt>
                <c:pt idx="5849">
                  <c:v>29.894000000000005</c:v>
                </c:pt>
                <c:pt idx="5850">
                  <c:v>30.254900000000021</c:v>
                </c:pt>
                <c:pt idx="5851">
                  <c:v>30.58865000000003</c:v>
                </c:pt>
                <c:pt idx="5852">
                  <c:v>30.885800000000017</c:v>
                </c:pt>
                <c:pt idx="5853">
                  <c:v>31.13268000000005</c:v>
                </c:pt>
                <c:pt idx="5854">
                  <c:v>31.333550000000002</c:v>
                </c:pt>
                <c:pt idx="5855">
                  <c:v>31.500730000000033</c:v>
                </c:pt>
                <c:pt idx="5856">
                  <c:v>31.636740000000032</c:v>
                </c:pt>
                <c:pt idx="5857">
                  <c:v>31.740229999999997</c:v>
                </c:pt>
                <c:pt idx="5858">
                  <c:v>31.811599999999999</c:v>
                </c:pt>
                <c:pt idx="5859">
                  <c:v>31.842579999999998</c:v>
                </c:pt>
                <c:pt idx="5860">
                  <c:v>31.840170000000001</c:v>
                </c:pt>
                <c:pt idx="5861">
                  <c:v>31.816030000000012</c:v>
                </c:pt>
                <c:pt idx="5862">
                  <c:v>31.775869999999998</c:v>
                </c:pt>
                <c:pt idx="5863">
                  <c:v>31.721300000000042</c:v>
                </c:pt>
                <c:pt idx="5864">
                  <c:v>31.654800000000023</c:v>
                </c:pt>
                <c:pt idx="5865">
                  <c:v>31.586240000000032</c:v>
                </c:pt>
                <c:pt idx="5866">
                  <c:v>31.523200000000031</c:v>
                </c:pt>
                <c:pt idx="5867">
                  <c:v>31.467650000000049</c:v>
                </c:pt>
                <c:pt idx="5868">
                  <c:v>31.415639999999996</c:v>
                </c:pt>
                <c:pt idx="5869">
                  <c:v>31.346030000000042</c:v>
                </c:pt>
                <c:pt idx="5870">
                  <c:v>31.238670000000013</c:v>
                </c:pt>
                <c:pt idx="5871">
                  <c:v>31.098350000000039</c:v>
                </c:pt>
                <c:pt idx="5872">
                  <c:v>30.94518000000005</c:v>
                </c:pt>
                <c:pt idx="5873">
                  <c:v>30.804100000000005</c:v>
                </c:pt>
                <c:pt idx="5874">
                  <c:v>30.688070000000039</c:v>
                </c:pt>
                <c:pt idx="5875">
                  <c:v>30.59190000000001</c:v>
                </c:pt>
                <c:pt idx="5876">
                  <c:v>30.508780000000002</c:v>
                </c:pt>
                <c:pt idx="5877">
                  <c:v>30.438530000000014</c:v>
                </c:pt>
                <c:pt idx="5878">
                  <c:v>30.384940000000029</c:v>
                </c:pt>
                <c:pt idx="5879">
                  <c:v>30.352260000000001</c:v>
                </c:pt>
                <c:pt idx="5880">
                  <c:v>30.33874000000003</c:v>
                </c:pt>
                <c:pt idx="5881">
                  <c:v>30.339930000000038</c:v>
                </c:pt>
                <c:pt idx="5882">
                  <c:v>30.351600000000019</c:v>
                </c:pt>
                <c:pt idx="5883">
                  <c:v>30.371600000000001</c:v>
                </c:pt>
                <c:pt idx="5884">
                  <c:v>30.391500000000008</c:v>
                </c:pt>
                <c:pt idx="5885">
                  <c:v>30.403620000000046</c:v>
                </c:pt>
                <c:pt idx="5886">
                  <c:v>30.409970000000044</c:v>
                </c:pt>
                <c:pt idx="5887">
                  <c:v>30.418100000000038</c:v>
                </c:pt>
                <c:pt idx="5888">
                  <c:v>30.434400000000039</c:v>
                </c:pt>
                <c:pt idx="5889">
                  <c:v>30.456600000000037</c:v>
                </c:pt>
                <c:pt idx="5890">
                  <c:v>30.46917000000002</c:v>
                </c:pt>
                <c:pt idx="5891">
                  <c:v>30.457539999999995</c:v>
                </c:pt>
                <c:pt idx="5892">
                  <c:v>30.425000000000011</c:v>
                </c:pt>
                <c:pt idx="5893">
                  <c:v>30.393200000000036</c:v>
                </c:pt>
                <c:pt idx="5894">
                  <c:v>30.378600000000006</c:v>
                </c:pt>
                <c:pt idx="5895">
                  <c:v>30.385030000000029</c:v>
                </c:pt>
                <c:pt idx="5896">
                  <c:v>30.404470000000003</c:v>
                </c:pt>
                <c:pt idx="5897">
                  <c:v>30.434870000000046</c:v>
                </c:pt>
                <c:pt idx="5898">
                  <c:v>30.468800000000044</c:v>
                </c:pt>
                <c:pt idx="5899">
                  <c:v>30.503100000000018</c:v>
                </c:pt>
                <c:pt idx="5900">
                  <c:v>30.53490000000005</c:v>
                </c:pt>
                <c:pt idx="5901">
                  <c:v>30.561400000000049</c:v>
                </c:pt>
                <c:pt idx="5902">
                  <c:v>30.575559999999996</c:v>
                </c:pt>
                <c:pt idx="5903">
                  <c:v>30.571920000000034</c:v>
                </c:pt>
                <c:pt idx="5904">
                  <c:v>30.552999999999997</c:v>
                </c:pt>
                <c:pt idx="5905">
                  <c:v>30.523200000000031</c:v>
                </c:pt>
                <c:pt idx="5906">
                  <c:v>30.48687000000001</c:v>
                </c:pt>
                <c:pt idx="5907">
                  <c:v>30.445340000000044</c:v>
                </c:pt>
                <c:pt idx="5908">
                  <c:v>30.401270000000011</c:v>
                </c:pt>
                <c:pt idx="5909">
                  <c:v>30.356700000000046</c:v>
                </c:pt>
                <c:pt idx="5910">
                  <c:v>30.312980000000039</c:v>
                </c:pt>
                <c:pt idx="5911">
                  <c:v>30.272940000000006</c:v>
                </c:pt>
                <c:pt idx="5912">
                  <c:v>30.239370000000008</c:v>
                </c:pt>
                <c:pt idx="5913">
                  <c:v>30.21365000000003</c:v>
                </c:pt>
                <c:pt idx="5914">
                  <c:v>30.196770000000015</c:v>
                </c:pt>
                <c:pt idx="5915">
                  <c:v>30.189300000000003</c:v>
                </c:pt>
                <c:pt idx="5916">
                  <c:v>30.191740000000038</c:v>
                </c:pt>
                <c:pt idx="5917">
                  <c:v>30.199760000000026</c:v>
                </c:pt>
                <c:pt idx="5918">
                  <c:v>30.207640000000026</c:v>
                </c:pt>
                <c:pt idx="5919">
                  <c:v>30.212730000000022</c:v>
                </c:pt>
                <c:pt idx="5920">
                  <c:v>30.209770000000049</c:v>
                </c:pt>
                <c:pt idx="5921">
                  <c:v>30.200280000000021</c:v>
                </c:pt>
                <c:pt idx="5922">
                  <c:v>30.183340000000044</c:v>
                </c:pt>
                <c:pt idx="5923">
                  <c:v>30.165920000000028</c:v>
                </c:pt>
                <c:pt idx="5924">
                  <c:v>30.150350000000003</c:v>
                </c:pt>
                <c:pt idx="5925">
                  <c:v>30.139060000000029</c:v>
                </c:pt>
                <c:pt idx="5926">
                  <c:v>30.137780000000021</c:v>
                </c:pt>
                <c:pt idx="5927">
                  <c:v>30.15124000000003</c:v>
                </c:pt>
                <c:pt idx="5928">
                  <c:v>30.178920000000005</c:v>
                </c:pt>
                <c:pt idx="5929">
                  <c:v>30.218230000000005</c:v>
                </c:pt>
                <c:pt idx="5930">
                  <c:v>30.266400000000033</c:v>
                </c:pt>
                <c:pt idx="5931">
                  <c:v>30.327080000000024</c:v>
                </c:pt>
                <c:pt idx="5932">
                  <c:v>30.403620000000046</c:v>
                </c:pt>
                <c:pt idx="5933">
                  <c:v>30.501000000000033</c:v>
                </c:pt>
                <c:pt idx="5934">
                  <c:v>30.614950000000022</c:v>
                </c:pt>
                <c:pt idx="5935">
                  <c:v>30.73177000000004</c:v>
                </c:pt>
                <c:pt idx="5936">
                  <c:v>30.837880000000041</c:v>
                </c:pt>
                <c:pt idx="5937">
                  <c:v>30.930100000000039</c:v>
                </c:pt>
                <c:pt idx="5938">
                  <c:v>31.01260000000002</c:v>
                </c:pt>
                <c:pt idx="5939">
                  <c:v>31.094230000000039</c:v>
                </c:pt>
                <c:pt idx="5940">
                  <c:v>31.184600000000046</c:v>
                </c:pt>
                <c:pt idx="5941">
                  <c:v>31.297540000000026</c:v>
                </c:pt>
                <c:pt idx="5942">
                  <c:v>31.444270000000017</c:v>
                </c:pt>
                <c:pt idx="5943">
                  <c:v>31.622400000000027</c:v>
                </c:pt>
                <c:pt idx="5944">
                  <c:v>31.814170000000047</c:v>
                </c:pt>
                <c:pt idx="5945">
                  <c:v>32.005600000000015</c:v>
                </c:pt>
                <c:pt idx="5946">
                  <c:v>32.188500000000033</c:v>
                </c:pt>
                <c:pt idx="5947">
                  <c:v>32.363280000000032</c:v>
                </c:pt>
                <c:pt idx="5948">
                  <c:v>32.530730000000005</c:v>
                </c:pt>
                <c:pt idx="5949">
                  <c:v>32.688930000000028</c:v>
                </c:pt>
                <c:pt idx="5950">
                  <c:v>32.835170000000005</c:v>
                </c:pt>
                <c:pt idx="5951">
                  <c:v>32.966180000000008</c:v>
                </c:pt>
                <c:pt idx="5952">
                  <c:v>33.081569999999999</c:v>
                </c:pt>
                <c:pt idx="5953">
                  <c:v>33.178500000000042</c:v>
                </c:pt>
                <c:pt idx="5954">
                  <c:v>33.255030000000033</c:v>
                </c:pt>
                <c:pt idx="5955">
                  <c:v>33.310330000000022</c:v>
                </c:pt>
                <c:pt idx="5956">
                  <c:v>33.350800000000049</c:v>
                </c:pt>
                <c:pt idx="5957">
                  <c:v>33.380899999999997</c:v>
                </c:pt>
                <c:pt idx="5958">
                  <c:v>33.404230000000041</c:v>
                </c:pt>
                <c:pt idx="5959">
                  <c:v>33.422630000000026</c:v>
                </c:pt>
                <c:pt idx="5960">
                  <c:v>33.43777</c:v>
                </c:pt>
                <c:pt idx="5961">
                  <c:v>33.449600000000032</c:v>
                </c:pt>
                <c:pt idx="5962">
                  <c:v>33.45562000000001</c:v>
                </c:pt>
                <c:pt idx="5963">
                  <c:v>33.453760000000045</c:v>
                </c:pt>
                <c:pt idx="5964">
                  <c:v>33.438350000000014</c:v>
                </c:pt>
                <c:pt idx="5965">
                  <c:v>33.388270000000034</c:v>
                </c:pt>
                <c:pt idx="5966">
                  <c:v>33.285060000000044</c:v>
                </c:pt>
                <c:pt idx="5967">
                  <c:v>33.140680000000032</c:v>
                </c:pt>
                <c:pt idx="5968">
                  <c:v>32.975920000000031</c:v>
                </c:pt>
                <c:pt idx="5969">
                  <c:v>32.808280000000025</c:v>
                </c:pt>
                <c:pt idx="5970">
                  <c:v>32.648300000000006</c:v>
                </c:pt>
                <c:pt idx="5971">
                  <c:v>32.502100000000041</c:v>
                </c:pt>
                <c:pt idx="5972">
                  <c:v>32.372980000000041</c:v>
                </c:pt>
                <c:pt idx="5973">
                  <c:v>32.265370000000019</c:v>
                </c:pt>
                <c:pt idx="5974">
                  <c:v>32.183340000000044</c:v>
                </c:pt>
                <c:pt idx="5975">
                  <c:v>32.130330000000015</c:v>
                </c:pt>
                <c:pt idx="5976">
                  <c:v>32.105650000000026</c:v>
                </c:pt>
                <c:pt idx="5977">
                  <c:v>32.111720000000048</c:v>
                </c:pt>
                <c:pt idx="5978">
                  <c:v>32.14730000000003</c:v>
                </c:pt>
                <c:pt idx="5979">
                  <c:v>32.219400000000007</c:v>
                </c:pt>
                <c:pt idx="5980">
                  <c:v>32.310480000000041</c:v>
                </c:pt>
                <c:pt idx="5981">
                  <c:v>32.418240000000026</c:v>
                </c:pt>
                <c:pt idx="5982">
                  <c:v>32.532340000000033</c:v>
                </c:pt>
                <c:pt idx="5983">
                  <c:v>32.650570000000016</c:v>
                </c:pt>
                <c:pt idx="5984">
                  <c:v>32.769830000000013</c:v>
                </c:pt>
                <c:pt idx="5985">
                  <c:v>32.885950000000037</c:v>
                </c:pt>
                <c:pt idx="5986">
                  <c:v>32.986260000000016</c:v>
                </c:pt>
                <c:pt idx="5987">
                  <c:v>33.060300000000041</c:v>
                </c:pt>
                <c:pt idx="5988">
                  <c:v>33.103080000000034</c:v>
                </c:pt>
                <c:pt idx="5989">
                  <c:v>33.109740000000045</c:v>
                </c:pt>
                <c:pt idx="5990">
                  <c:v>33.081700000000012</c:v>
                </c:pt>
                <c:pt idx="5991">
                  <c:v>33.026270000000011</c:v>
                </c:pt>
                <c:pt idx="5992">
                  <c:v>32.95446000000004</c:v>
                </c:pt>
                <c:pt idx="5993">
                  <c:v>32.869320000000016</c:v>
                </c:pt>
                <c:pt idx="5994">
                  <c:v>32.778040000000033</c:v>
                </c:pt>
                <c:pt idx="5995">
                  <c:v>32.685450000000003</c:v>
                </c:pt>
                <c:pt idx="5996">
                  <c:v>32.59426000000002</c:v>
                </c:pt>
                <c:pt idx="5997">
                  <c:v>32.503170000000011</c:v>
                </c:pt>
                <c:pt idx="5998">
                  <c:v>32.407200000000046</c:v>
                </c:pt>
                <c:pt idx="5999">
                  <c:v>32.301800000000014</c:v>
                </c:pt>
                <c:pt idx="6000">
                  <c:v>32.189080000000047</c:v>
                </c:pt>
                <c:pt idx="6001">
                  <c:v>32.074950000000001</c:v>
                </c:pt>
                <c:pt idx="6002">
                  <c:v>31.962760000000003</c:v>
                </c:pt>
                <c:pt idx="6003">
                  <c:v>31.854120000000023</c:v>
                </c:pt>
                <c:pt idx="6004">
                  <c:v>31.746939999999995</c:v>
                </c:pt>
                <c:pt idx="6005">
                  <c:v>31.633840000000021</c:v>
                </c:pt>
                <c:pt idx="6006">
                  <c:v>31.515440000000012</c:v>
                </c:pt>
                <c:pt idx="6007">
                  <c:v>31.389920000000018</c:v>
                </c:pt>
                <c:pt idx="6008">
                  <c:v>31.255899999999997</c:v>
                </c:pt>
                <c:pt idx="6009">
                  <c:v>31.109900000000039</c:v>
                </c:pt>
                <c:pt idx="6010">
                  <c:v>30.942470000000014</c:v>
                </c:pt>
                <c:pt idx="6011">
                  <c:v>30.75454000000002</c:v>
                </c:pt>
                <c:pt idx="6012">
                  <c:v>30.557200000000023</c:v>
                </c:pt>
                <c:pt idx="6013">
                  <c:v>30.366300000000024</c:v>
                </c:pt>
                <c:pt idx="6014">
                  <c:v>30.192300000000046</c:v>
                </c:pt>
                <c:pt idx="6015">
                  <c:v>30.030799999999999</c:v>
                </c:pt>
                <c:pt idx="6016">
                  <c:v>29.877679999999998</c:v>
                </c:pt>
                <c:pt idx="6017">
                  <c:v>29.722560000000044</c:v>
                </c:pt>
                <c:pt idx="6018">
                  <c:v>29.567499999999995</c:v>
                </c:pt>
                <c:pt idx="6019">
                  <c:v>29.417400000000043</c:v>
                </c:pt>
                <c:pt idx="6020">
                  <c:v>29.270930000000021</c:v>
                </c:pt>
                <c:pt idx="6021">
                  <c:v>29.128780000000006</c:v>
                </c:pt>
                <c:pt idx="6022">
                  <c:v>28.990870000000029</c:v>
                </c:pt>
                <c:pt idx="6023">
                  <c:v>28.857349999999997</c:v>
                </c:pt>
                <c:pt idx="6024">
                  <c:v>28.719629999999995</c:v>
                </c:pt>
                <c:pt idx="6025">
                  <c:v>28.55462</c:v>
                </c:pt>
                <c:pt idx="6026">
                  <c:v>28.342340000000036</c:v>
                </c:pt>
                <c:pt idx="6027">
                  <c:v>28.089350000000024</c:v>
                </c:pt>
                <c:pt idx="6028">
                  <c:v>27.827140000000043</c:v>
                </c:pt>
                <c:pt idx="6029">
                  <c:v>27.571700000000021</c:v>
                </c:pt>
                <c:pt idx="6030">
                  <c:v>27.31277</c:v>
                </c:pt>
                <c:pt idx="6031">
                  <c:v>27.056150000000002</c:v>
                </c:pt>
                <c:pt idx="6032">
                  <c:v>26.813800000000015</c:v>
                </c:pt>
                <c:pt idx="6033">
                  <c:v>26.588099999999997</c:v>
                </c:pt>
                <c:pt idx="6034">
                  <c:v>26.366700000000037</c:v>
                </c:pt>
                <c:pt idx="6035">
                  <c:v>26.139640000000043</c:v>
                </c:pt>
                <c:pt idx="6036">
                  <c:v>25.907650000000046</c:v>
                </c:pt>
                <c:pt idx="6037">
                  <c:v>25.682280000000048</c:v>
                </c:pt>
                <c:pt idx="6038">
                  <c:v>25.471249999999998</c:v>
                </c:pt>
                <c:pt idx="6039">
                  <c:v>25.278160000000014</c:v>
                </c:pt>
                <c:pt idx="6040">
                  <c:v>25.102100000000007</c:v>
                </c:pt>
                <c:pt idx="6041">
                  <c:v>24.942769999999996</c:v>
                </c:pt>
                <c:pt idx="6042">
                  <c:v>24.796260000000018</c:v>
                </c:pt>
                <c:pt idx="6043">
                  <c:v>24.664500000000032</c:v>
                </c:pt>
                <c:pt idx="6044">
                  <c:v>24.555780000000027</c:v>
                </c:pt>
                <c:pt idx="6045">
                  <c:v>24.465450000000033</c:v>
                </c:pt>
                <c:pt idx="6046">
                  <c:v>24.385160000000042</c:v>
                </c:pt>
                <c:pt idx="6047">
                  <c:v>24.305499999999995</c:v>
                </c:pt>
                <c:pt idx="6048">
                  <c:v>24.23284000000001</c:v>
                </c:pt>
                <c:pt idx="6049">
                  <c:v>24.193540000000041</c:v>
                </c:pt>
                <c:pt idx="6050">
                  <c:v>24.212820000000022</c:v>
                </c:pt>
                <c:pt idx="6051">
                  <c:v>24.288229999999999</c:v>
                </c:pt>
                <c:pt idx="6052">
                  <c:v>24.37805000000003</c:v>
                </c:pt>
                <c:pt idx="6053">
                  <c:v>24.445730000000026</c:v>
                </c:pt>
                <c:pt idx="6054">
                  <c:v>24.482259999999997</c:v>
                </c:pt>
                <c:pt idx="6055">
                  <c:v>24.494040000000041</c:v>
                </c:pt>
                <c:pt idx="6056">
                  <c:v>24.486630000000048</c:v>
                </c:pt>
                <c:pt idx="6057">
                  <c:v>24.468350000000044</c:v>
                </c:pt>
                <c:pt idx="6058">
                  <c:v>24.460020000000043</c:v>
                </c:pt>
                <c:pt idx="6059">
                  <c:v>24.479030000000023</c:v>
                </c:pt>
                <c:pt idx="6060">
                  <c:v>24.533200000000022</c:v>
                </c:pt>
                <c:pt idx="6061">
                  <c:v>24.628600000000006</c:v>
                </c:pt>
                <c:pt idx="6062">
                  <c:v>24.770870000000002</c:v>
                </c:pt>
                <c:pt idx="6063">
                  <c:v>24.962030000000027</c:v>
                </c:pt>
                <c:pt idx="6064">
                  <c:v>25.208730000000003</c:v>
                </c:pt>
                <c:pt idx="6065">
                  <c:v>25.516840000000002</c:v>
                </c:pt>
                <c:pt idx="6066">
                  <c:v>25.871730000000014</c:v>
                </c:pt>
                <c:pt idx="6067">
                  <c:v>26.220300000000009</c:v>
                </c:pt>
                <c:pt idx="6068">
                  <c:v>26.512080000000026</c:v>
                </c:pt>
                <c:pt idx="6069">
                  <c:v>26.741600000000005</c:v>
                </c:pt>
                <c:pt idx="6070">
                  <c:v>26.935940000000016</c:v>
                </c:pt>
                <c:pt idx="6071">
                  <c:v>27.115800000000036</c:v>
                </c:pt>
                <c:pt idx="6072">
                  <c:v>27.286460000000034</c:v>
                </c:pt>
                <c:pt idx="6073">
                  <c:v>27.418970000000002</c:v>
                </c:pt>
                <c:pt idx="6074">
                  <c:v>27.495840000000044</c:v>
                </c:pt>
                <c:pt idx="6075">
                  <c:v>27.529930000000036</c:v>
                </c:pt>
                <c:pt idx="6076">
                  <c:v>27.544800000000009</c:v>
                </c:pt>
                <c:pt idx="6077">
                  <c:v>27.559200000000033</c:v>
                </c:pt>
                <c:pt idx="6078">
                  <c:v>27.576600000000042</c:v>
                </c:pt>
                <c:pt idx="6079">
                  <c:v>27.591970000000003</c:v>
                </c:pt>
                <c:pt idx="6080">
                  <c:v>27.60125000000005</c:v>
                </c:pt>
                <c:pt idx="6081">
                  <c:v>27.607169999999996</c:v>
                </c:pt>
                <c:pt idx="6082">
                  <c:v>27.622100000000046</c:v>
                </c:pt>
                <c:pt idx="6083">
                  <c:v>27.660180000000025</c:v>
                </c:pt>
                <c:pt idx="6084">
                  <c:v>27.718960000000038</c:v>
                </c:pt>
                <c:pt idx="6085">
                  <c:v>27.778740000000028</c:v>
                </c:pt>
                <c:pt idx="6086">
                  <c:v>27.815330000000017</c:v>
                </c:pt>
                <c:pt idx="6087">
                  <c:v>27.824880000000007</c:v>
                </c:pt>
                <c:pt idx="6088">
                  <c:v>27.809840000000008</c:v>
                </c:pt>
                <c:pt idx="6089">
                  <c:v>27.770260000000007</c:v>
                </c:pt>
                <c:pt idx="6090">
                  <c:v>27.717579999999998</c:v>
                </c:pt>
                <c:pt idx="6091">
                  <c:v>27.672170000000051</c:v>
                </c:pt>
                <c:pt idx="6092">
                  <c:v>27.647030000000029</c:v>
                </c:pt>
                <c:pt idx="6093">
                  <c:v>27.646540000000016</c:v>
                </c:pt>
                <c:pt idx="6094">
                  <c:v>27.662070000000028</c:v>
                </c:pt>
                <c:pt idx="6095">
                  <c:v>27.683160000000044</c:v>
                </c:pt>
                <c:pt idx="6096">
                  <c:v>27.709069999999997</c:v>
                </c:pt>
                <c:pt idx="6097">
                  <c:v>27.752370000000042</c:v>
                </c:pt>
                <c:pt idx="6098">
                  <c:v>27.823820000000012</c:v>
                </c:pt>
                <c:pt idx="6099">
                  <c:v>27.92437000000001</c:v>
                </c:pt>
                <c:pt idx="6100">
                  <c:v>28.038780000000031</c:v>
                </c:pt>
                <c:pt idx="6101">
                  <c:v>28.150080000000003</c:v>
                </c:pt>
                <c:pt idx="6102">
                  <c:v>28.256250000000023</c:v>
                </c:pt>
                <c:pt idx="6103">
                  <c:v>28.367520000000013</c:v>
                </c:pt>
                <c:pt idx="6104">
                  <c:v>28.493700000000047</c:v>
                </c:pt>
                <c:pt idx="6105">
                  <c:v>28.633080000000007</c:v>
                </c:pt>
                <c:pt idx="6106">
                  <c:v>28.769200000000012</c:v>
                </c:pt>
                <c:pt idx="6107">
                  <c:v>28.885829999999999</c:v>
                </c:pt>
                <c:pt idx="6108">
                  <c:v>28.979849999999999</c:v>
                </c:pt>
                <c:pt idx="6109">
                  <c:v>29.0625</c:v>
                </c:pt>
                <c:pt idx="6110">
                  <c:v>29.145960000000002</c:v>
                </c:pt>
                <c:pt idx="6111">
                  <c:v>29.230580000000032</c:v>
                </c:pt>
                <c:pt idx="6112">
                  <c:v>29.302480000000003</c:v>
                </c:pt>
                <c:pt idx="6113">
                  <c:v>29.344840000000033</c:v>
                </c:pt>
                <c:pt idx="6114">
                  <c:v>29.360280000000046</c:v>
                </c:pt>
                <c:pt idx="6115">
                  <c:v>29.355770000000007</c:v>
                </c:pt>
                <c:pt idx="6116">
                  <c:v>29.340840000000014</c:v>
                </c:pt>
                <c:pt idx="6117">
                  <c:v>29.317400000000021</c:v>
                </c:pt>
                <c:pt idx="6118">
                  <c:v>29.291280000000029</c:v>
                </c:pt>
                <c:pt idx="6119">
                  <c:v>29.265950000000032</c:v>
                </c:pt>
                <c:pt idx="6120">
                  <c:v>29.243370000000027</c:v>
                </c:pt>
                <c:pt idx="6121">
                  <c:v>29.225920000000031</c:v>
                </c:pt>
                <c:pt idx="6122">
                  <c:v>29.215480000000014</c:v>
                </c:pt>
                <c:pt idx="6123">
                  <c:v>29.21365000000003</c:v>
                </c:pt>
                <c:pt idx="6124">
                  <c:v>29.216300000000047</c:v>
                </c:pt>
                <c:pt idx="6125">
                  <c:v>29.222280000000012</c:v>
                </c:pt>
                <c:pt idx="6126">
                  <c:v>29.227620000000002</c:v>
                </c:pt>
                <c:pt idx="6127">
                  <c:v>29.225500000000011</c:v>
                </c:pt>
                <c:pt idx="6128">
                  <c:v>29.211400000000026</c:v>
                </c:pt>
                <c:pt idx="6129">
                  <c:v>29.187130000000025</c:v>
                </c:pt>
                <c:pt idx="6130">
                  <c:v>29.156920000000014</c:v>
                </c:pt>
                <c:pt idx="6131">
                  <c:v>29.122550000000047</c:v>
                </c:pt>
                <c:pt idx="6132">
                  <c:v>29.082400000000007</c:v>
                </c:pt>
                <c:pt idx="6133">
                  <c:v>29.025900000000036</c:v>
                </c:pt>
                <c:pt idx="6134">
                  <c:v>28.940150000000017</c:v>
                </c:pt>
                <c:pt idx="6135">
                  <c:v>28.831700000000012</c:v>
                </c:pt>
                <c:pt idx="6136">
                  <c:v>28.709249999999997</c:v>
                </c:pt>
                <c:pt idx="6137">
                  <c:v>28.580900000000042</c:v>
                </c:pt>
                <c:pt idx="6138">
                  <c:v>28.451000000000022</c:v>
                </c:pt>
                <c:pt idx="6139">
                  <c:v>28.325739999999996</c:v>
                </c:pt>
                <c:pt idx="6140">
                  <c:v>28.204250000000002</c:v>
                </c:pt>
                <c:pt idx="6141">
                  <c:v>28.084950000000049</c:v>
                </c:pt>
                <c:pt idx="6142">
                  <c:v>27.961200000000019</c:v>
                </c:pt>
                <c:pt idx="6143">
                  <c:v>27.827600000000018</c:v>
                </c:pt>
                <c:pt idx="6144">
                  <c:v>27.683370000000025</c:v>
                </c:pt>
                <c:pt idx="6145">
                  <c:v>27.5197</c:v>
                </c:pt>
                <c:pt idx="6146">
                  <c:v>27.319700000000012</c:v>
                </c:pt>
                <c:pt idx="6147">
                  <c:v>27.088950000000011</c:v>
                </c:pt>
                <c:pt idx="6148">
                  <c:v>26.846030000000042</c:v>
                </c:pt>
                <c:pt idx="6149">
                  <c:v>26.604180000000042</c:v>
                </c:pt>
                <c:pt idx="6150">
                  <c:v>26.373000000000047</c:v>
                </c:pt>
                <c:pt idx="6151">
                  <c:v>26.170950000000005</c:v>
                </c:pt>
                <c:pt idx="6152">
                  <c:v>26.011160000000018</c:v>
                </c:pt>
                <c:pt idx="6153">
                  <c:v>25.889900000000011</c:v>
                </c:pt>
                <c:pt idx="6154">
                  <c:v>25.780900000000031</c:v>
                </c:pt>
                <c:pt idx="6155">
                  <c:v>25.660600000000045</c:v>
                </c:pt>
                <c:pt idx="6156">
                  <c:v>25.541930000000036</c:v>
                </c:pt>
                <c:pt idx="6157">
                  <c:v>25.487630000000024</c:v>
                </c:pt>
                <c:pt idx="6158">
                  <c:v>25.545950000000005</c:v>
                </c:pt>
                <c:pt idx="6159">
                  <c:v>25.724480000000028</c:v>
                </c:pt>
                <c:pt idx="6160">
                  <c:v>25.985740000000021</c:v>
                </c:pt>
                <c:pt idx="6161">
                  <c:v>26.289420000000007</c:v>
                </c:pt>
                <c:pt idx="6162">
                  <c:v>26.614200000000039</c:v>
                </c:pt>
                <c:pt idx="6163">
                  <c:v>26.932730000000049</c:v>
                </c:pt>
                <c:pt idx="6164">
                  <c:v>27.226200000000006</c:v>
                </c:pt>
                <c:pt idx="6165">
                  <c:v>27.474150000000009</c:v>
                </c:pt>
                <c:pt idx="6166">
                  <c:v>27.688649999999996</c:v>
                </c:pt>
                <c:pt idx="6167">
                  <c:v>27.889640000000043</c:v>
                </c:pt>
                <c:pt idx="6168">
                  <c:v>28.090540000000033</c:v>
                </c:pt>
                <c:pt idx="6169">
                  <c:v>28.286980000000028</c:v>
                </c:pt>
                <c:pt idx="6170">
                  <c:v>28.473780000000033</c:v>
                </c:pt>
                <c:pt idx="6171">
                  <c:v>28.645780000000002</c:v>
                </c:pt>
                <c:pt idx="6172">
                  <c:v>28.797020000000032</c:v>
                </c:pt>
                <c:pt idx="6173">
                  <c:v>28.917400000000043</c:v>
                </c:pt>
                <c:pt idx="6174">
                  <c:v>29.011250000000018</c:v>
                </c:pt>
                <c:pt idx="6175">
                  <c:v>29.087100000000021</c:v>
                </c:pt>
                <c:pt idx="6176">
                  <c:v>29.154350000000022</c:v>
                </c:pt>
                <c:pt idx="6177">
                  <c:v>29.217129999999997</c:v>
                </c:pt>
                <c:pt idx="6178">
                  <c:v>29.281800000000032</c:v>
                </c:pt>
                <c:pt idx="6179">
                  <c:v>29.355860000000007</c:v>
                </c:pt>
                <c:pt idx="6180">
                  <c:v>29.431120000000021</c:v>
                </c:pt>
                <c:pt idx="6181">
                  <c:v>29.470060000000046</c:v>
                </c:pt>
                <c:pt idx="6182">
                  <c:v>29.446500000000015</c:v>
                </c:pt>
                <c:pt idx="6183">
                  <c:v>29.357349999999997</c:v>
                </c:pt>
                <c:pt idx="6184">
                  <c:v>29.227400000000046</c:v>
                </c:pt>
                <c:pt idx="6185">
                  <c:v>29.073720000000037</c:v>
                </c:pt>
                <c:pt idx="6186">
                  <c:v>28.912740000000042</c:v>
                </c:pt>
                <c:pt idx="6187">
                  <c:v>28.762050000000045</c:v>
                </c:pt>
                <c:pt idx="6188">
                  <c:v>28.633500000000026</c:v>
                </c:pt>
                <c:pt idx="6189">
                  <c:v>28.529800000000023</c:v>
                </c:pt>
                <c:pt idx="6190">
                  <c:v>28.445860000000039</c:v>
                </c:pt>
                <c:pt idx="6191">
                  <c:v>28.376550000000009</c:v>
                </c:pt>
                <c:pt idx="6192">
                  <c:v>28.319600000000037</c:v>
                </c:pt>
                <c:pt idx="6193">
                  <c:v>27.296000000000049</c:v>
                </c:pt>
                <c:pt idx="6194">
                  <c:v>26.331230000000005</c:v>
                </c:pt>
                <c:pt idx="6195">
                  <c:v>26.024040000000014</c:v>
                </c:pt>
                <c:pt idx="6196">
                  <c:v>25.86990000000003</c:v>
                </c:pt>
                <c:pt idx="6197">
                  <c:v>25.728700000000003</c:v>
                </c:pt>
                <c:pt idx="6198">
                  <c:v>25.795299999999997</c:v>
                </c:pt>
                <c:pt idx="6199">
                  <c:v>25.668150000000026</c:v>
                </c:pt>
                <c:pt idx="6200">
                  <c:v>25.565580000000011</c:v>
                </c:pt>
                <c:pt idx="6201">
                  <c:v>25.713200000000029</c:v>
                </c:pt>
                <c:pt idx="6202">
                  <c:v>26.3399</c:v>
                </c:pt>
                <c:pt idx="6203">
                  <c:v>27.537040000000047</c:v>
                </c:pt>
                <c:pt idx="6204">
                  <c:v>28.242550000000051</c:v>
                </c:pt>
                <c:pt idx="6205">
                  <c:v>28.360130000000026</c:v>
                </c:pt>
                <c:pt idx="6206">
                  <c:v>28.391630000000021</c:v>
                </c:pt>
                <c:pt idx="6207">
                  <c:v>28.424160000000029</c:v>
                </c:pt>
                <c:pt idx="6208">
                  <c:v>28.47338000000002</c:v>
                </c:pt>
                <c:pt idx="6209">
                  <c:v>28.539180000000044</c:v>
                </c:pt>
                <c:pt idx="6210">
                  <c:v>28.61456000000004</c:v>
                </c:pt>
                <c:pt idx="6211">
                  <c:v>28.679250000000025</c:v>
                </c:pt>
                <c:pt idx="6212">
                  <c:v>28.680870000000027</c:v>
                </c:pt>
                <c:pt idx="6213">
                  <c:v>27.721670000000017</c:v>
                </c:pt>
                <c:pt idx="6214">
                  <c:v>26.484580000000051</c:v>
                </c:pt>
                <c:pt idx="6215">
                  <c:v>25.002370000000042</c:v>
                </c:pt>
                <c:pt idx="6216">
                  <c:v>24.6995</c:v>
                </c:pt>
                <c:pt idx="6217">
                  <c:v>24.594050000000038</c:v>
                </c:pt>
                <c:pt idx="6218">
                  <c:v>24.264460000000042</c:v>
                </c:pt>
                <c:pt idx="6219">
                  <c:v>23.951750000000004</c:v>
                </c:pt>
                <c:pt idx="6220">
                  <c:v>24.387450000000001</c:v>
                </c:pt>
                <c:pt idx="6221">
                  <c:v>24.708670000000041</c:v>
                </c:pt>
                <c:pt idx="6222">
                  <c:v>25.259119999999996</c:v>
                </c:pt>
                <c:pt idx="6223">
                  <c:v>25.460500000000025</c:v>
                </c:pt>
                <c:pt idx="6224">
                  <c:v>24.443600000000004</c:v>
                </c:pt>
                <c:pt idx="6225">
                  <c:v>25.212600000000009</c:v>
                </c:pt>
                <c:pt idx="6226">
                  <c:v>25.722500000000025</c:v>
                </c:pt>
                <c:pt idx="6227">
                  <c:v>26.426480000000026</c:v>
                </c:pt>
                <c:pt idx="6228">
                  <c:v>27.378900000000044</c:v>
                </c:pt>
                <c:pt idx="6229">
                  <c:v>27.920800000000042</c:v>
                </c:pt>
                <c:pt idx="6230">
                  <c:v>28.024000000000001</c:v>
                </c:pt>
                <c:pt idx="6231">
                  <c:v>28.029570000000035</c:v>
                </c:pt>
                <c:pt idx="6232">
                  <c:v>27.999050000000011</c:v>
                </c:pt>
                <c:pt idx="6233">
                  <c:v>27.956260000000043</c:v>
                </c:pt>
                <c:pt idx="6234">
                  <c:v>27.915160000000014</c:v>
                </c:pt>
                <c:pt idx="6235">
                  <c:v>27.888500000000022</c:v>
                </c:pt>
                <c:pt idx="6236">
                  <c:v>27.872860000000003</c:v>
                </c:pt>
                <c:pt idx="6237">
                  <c:v>26.334280000000035</c:v>
                </c:pt>
                <c:pt idx="6238">
                  <c:v>25.452480000000037</c:v>
                </c:pt>
                <c:pt idx="6239">
                  <c:v>24.829130000000021</c:v>
                </c:pt>
                <c:pt idx="6240">
                  <c:v>23.981440000000021</c:v>
                </c:pt>
                <c:pt idx="6241">
                  <c:v>24.177400000000034</c:v>
                </c:pt>
                <c:pt idx="6242">
                  <c:v>24.69640000000004</c:v>
                </c:pt>
                <c:pt idx="6243">
                  <c:v>25.016530000000046</c:v>
                </c:pt>
                <c:pt idx="6244">
                  <c:v>25.320950000000039</c:v>
                </c:pt>
                <c:pt idx="6245">
                  <c:v>25.680380000000014</c:v>
                </c:pt>
                <c:pt idx="6246">
                  <c:v>25.937620000000038</c:v>
                </c:pt>
                <c:pt idx="6247">
                  <c:v>26.040030000000002</c:v>
                </c:pt>
                <c:pt idx="6248">
                  <c:v>26.113920000000007</c:v>
                </c:pt>
                <c:pt idx="6249">
                  <c:v>25.515650000000051</c:v>
                </c:pt>
                <c:pt idx="6250">
                  <c:v>26.137699999999995</c:v>
                </c:pt>
                <c:pt idx="6251">
                  <c:v>26.314020000000028</c:v>
                </c:pt>
                <c:pt idx="6252">
                  <c:v>27.028300000000002</c:v>
                </c:pt>
                <c:pt idx="6253">
                  <c:v>28.178899999999999</c:v>
                </c:pt>
                <c:pt idx="6254">
                  <c:v>28.861230000000035</c:v>
                </c:pt>
                <c:pt idx="6255">
                  <c:v>29.046300000000031</c:v>
                </c:pt>
                <c:pt idx="6256">
                  <c:v>29.155850000000044</c:v>
                </c:pt>
                <c:pt idx="6257">
                  <c:v>29.238800000000026</c:v>
                </c:pt>
                <c:pt idx="6258">
                  <c:v>29.309900000000027</c:v>
                </c:pt>
                <c:pt idx="6259">
                  <c:v>29.377900000000011</c:v>
                </c:pt>
                <c:pt idx="6260">
                  <c:v>29.451750000000004</c:v>
                </c:pt>
                <c:pt idx="6261">
                  <c:v>29.358540000000005</c:v>
                </c:pt>
                <c:pt idx="6262">
                  <c:v>27.813440000000014</c:v>
                </c:pt>
                <c:pt idx="6263">
                  <c:v>27.312430000000006</c:v>
                </c:pt>
                <c:pt idx="6264">
                  <c:v>26.734460000000013</c:v>
                </c:pt>
                <c:pt idx="6265">
                  <c:v>25.61990000000003</c:v>
                </c:pt>
                <c:pt idx="6266">
                  <c:v>25.151640000000043</c:v>
                </c:pt>
                <c:pt idx="6267">
                  <c:v>24.656400000000019</c:v>
                </c:pt>
                <c:pt idx="6268">
                  <c:v>24.378100000000018</c:v>
                </c:pt>
                <c:pt idx="6269">
                  <c:v>25.004400000000032</c:v>
                </c:pt>
                <c:pt idx="6270">
                  <c:v>25.092280000000017</c:v>
                </c:pt>
                <c:pt idx="6271">
                  <c:v>25.099600000000009</c:v>
                </c:pt>
                <c:pt idx="6272">
                  <c:v>24.848000000000013</c:v>
                </c:pt>
                <c:pt idx="6273">
                  <c:v>25.658500000000004</c:v>
                </c:pt>
                <c:pt idx="6274">
                  <c:v>26.554400000000044</c:v>
                </c:pt>
                <c:pt idx="6275">
                  <c:v>27.887450000000001</c:v>
                </c:pt>
                <c:pt idx="6276">
                  <c:v>28.82247000000001</c:v>
                </c:pt>
                <c:pt idx="6277">
                  <c:v>29.829980000000035</c:v>
                </c:pt>
                <c:pt idx="6278">
                  <c:v>30.705960000000005</c:v>
                </c:pt>
                <c:pt idx="6279">
                  <c:v>31.179280000000006</c:v>
                </c:pt>
                <c:pt idx="6280">
                  <c:v>31.314720000000023</c:v>
                </c:pt>
                <c:pt idx="6281">
                  <c:v>31.411740000000009</c:v>
                </c:pt>
                <c:pt idx="6282">
                  <c:v>31.493620000000021</c:v>
                </c:pt>
                <c:pt idx="6283">
                  <c:v>31.558130000000006</c:v>
                </c:pt>
                <c:pt idx="6284">
                  <c:v>31.594960000000015</c:v>
                </c:pt>
                <c:pt idx="6285">
                  <c:v>30.567620000000034</c:v>
                </c:pt>
                <c:pt idx="6286">
                  <c:v>29.383870000000002</c:v>
                </c:pt>
                <c:pt idx="6287">
                  <c:v>27.582940000000008</c:v>
                </c:pt>
                <c:pt idx="6288">
                  <c:v>26.494040000000041</c:v>
                </c:pt>
                <c:pt idx="6289">
                  <c:v>26.095940000000041</c:v>
                </c:pt>
                <c:pt idx="6290">
                  <c:v>25.626900000000035</c:v>
                </c:pt>
                <c:pt idx="6291">
                  <c:v>24.851460000000031</c:v>
                </c:pt>
                <c:pt idx="6292">
                  <c:v>24.729550000000017</c:v>
                </c:pt>
                <c:pt idx="6293">
                  <c:v>24.135500000000036</c:v>
                </c:pt>
                <c:pt idx="6294">
                  <c:v>24.430540000000008</c:v>
                </c:pt>
                <c:pt idx="6295">
                  <c:v>24.272199999999998</c:v>
                </c:pt>
                <c:pt idx="6296">
                  <c:v>24.431500000000028</c:v>
                </c:pt>
                <c:pt idx="6297">
                  <c:v>24.939700000000016</c:v>
                </c:pt>
                <c:pt idx="6298">
                  <c:v>26.976300000000037</c:v>
                </c:pt>
                <c:pt idx="6299">
                  <c:v>28.785900000000026</c:v>
                </c:pt>
                <c:pt idx="6300">
                  <c:v>29.825559999999996</c:v>
                </c:pt>
                <c:pt idx="6301">
                  <c:v>30.193300000000022</c:v>
                </c:pt>
                <c:pt idx="6302">
                  <c:v>30.148200000000031</c:v>
                </c:pt>
                <c:pt idx="6303">
                  <c:v>30.050930000000051</c:v>
                </c:pt>
                <c:pt idx="6304">
                  <c:v>29.944700000000012</c:v>
                </c:pt>
                <c:pt idx="6305">
                  <c:v>29.842129999999997</c:v>
                </c:pt>
                <c:pt idx="6306">
                  <c:v>29.748469999999998</c:v>
                </c:pt>
                <c:pt idx="6307">
                  <c:v>29.672360000000026</c:v>
                </c:pt>
                <c:pt idx="6308">
                  <c:v>29.617270000000019</c:v>
                </c:pt>
                <c:pt idx="6309">
                  <c:v>29.58605</c:v>
                </c:pt>
                <c:pt idx="6310">
                  <c:v>29.569150000000036</c:v>
                </c:pt>
                <c:pt idx="6311">
                  <c:v>29.556540000000041</c:v>
                </c:pt>
                <c:pt idx="6312">
                  <c:v>29.54507000000001</c:v>
                </c:pt>
                <c:pt idx="6313">
                  <c:v>29.535120000000006</c:v>
                </c:pt>
                <c:pt idx="6314">
                  <c:v>29.525630000000035</c:v>
                </c:pt>
                <c:pt idx="6315">
                  <c:v>29.518370000000004</c:v>
                </c:pt>
                <c:pt idx="6316">
                  <c:v>29.517899999999997</c:v>
                </c:pt>
                <c:pt idx="6317">
                  <c:v>29.527900000000045</c:v>
                </c:pt>
                <c:pt idx="6318">
                  <c:v>29.476830000000007</c:v>
                </c:pt>
                <c:pt idx="6319">
                  <c:v>28.496450000000038</c:v>
                </c:pt>
                <c:pt idx="6320">
                  <c:v>27.389300000000048</c:v>
                </c:pt>
                <c:pt idx="6321">
                  <c:v>27.242819999999995</c:v>
                </c:pt>
                <c:pt idx="6322">
                  <c:v>27.508170000000007</c:v>
                </c:pt>
                <c:pt idx="6323">
                  <c:v>28.15142000000003</c:v>
                </c:pt>
                <c:pt idx="6324">
                  <c:v>28.956479999999999</c:v>
                </c:pt>
                <c:pt idx="6325">
                  <c:v>29.397550000000024</c:v>
                </c:pt>
                <c:pt idx="6326">
                  <c:v>29.415200000000027</c:v>
                </c:pt>
                <c:pt idx="6327">
                  <c:v>29.368280000000027</c:v>
                </c:pt>
                <c:pt idx="6328">
                  <c:v>29.293450000000007</c:v>
                </c:pt>
                <c:pt idx="6329">
                  <c:v>29.203300000000013</c:v>
                </c:pt>
                <c:pt idx="6330">
                  <c:v>29.101980000000026</c:v>
                </c:pt>
                <c:pt idx="6331">
                  <c:v>28.993280000000027</c:v>
                </c:pt>
                <c:pt idx="6332">
                  <c:v>28.878780000000006</c:v>
                </c:pt>
                <c:pt idx="6333">
                  <c:v>28.761470000000031</c:v>
                </c:pt>
                <c:pt idx="6334">
                  <c:v>28.650540000000035</c:v>
                </c:pt>
                <c:pt idx="6335">
                  <c:v>28.136900000000026</c:v>
                </c:pt>
                <c:pt idx="6336">
                  <c:v>26.683950000000038</c:v>
                </c:pt>
                <c:pt idx="6337">
                  <c:v>25.173240000000021</c:v>
                </c:pt>
                <c:pt idx="6338">
                  <c:v>24.568750000000023</c:v>
                </c:pt>
                <c:pt idx="6339">
                  <c:v>24.115750000000048</c:v>
                </c:pt>
                <c:pt idx="6340">
                  <c:v>24.055100000000039</c:v>
                </c:pt>
                <c:pt idx="6341">
                  <c:v>24.007650000000012</c:v>
                </c:pt>
                <c:pt idx="6342">
                  <c:v>24.04910000000001</c:v>
                </c:pt>
                <c:pt idx="6343">
                  <c:v>24.141560000000027</c:v>
                </c:pt>
                <c:pt idx="6344">
                  <c:v>24.35626000000002</c:v>
                </c:pt>
                <c:pt idx="6345">
                  <c:v>24.434840000000008</c:v>
                </c:pt>
                <c:pt idx="6346">
                  <c:v>24.185300000000041</c:v>
                </c:pt>
                <c:pt idx="6347">
                  <c:v>24.790639999999996</c:v>
                </c:pt>
                <c:pt idx="6348">
                  <c:v>24.945100000000025</c:v>
                </c:pt>
                <c:pt idx="6349">
                  <c:v>25.174680000000023</c:v>
                </c:pt>
                <c:pt idx="6350">
                  <c:v>25.234030000000018</c:v>
                </c:pt>
                <c:pt idx="6351">
                  <c:v>25.141750000000002</c:v>
                </c:pt>
                <c:pt idx="6352">
                  <c:v>25.145700000000033</c:v>
                </c:pt>
                <c:pt idx="6353">
                  <c:v>24.260160000000042</c:v>
                </c:pt>
                <c:pt idx="6354">
                  <c:v>23.184349999999995</c:v>
                </c:pt>
                <c:pt idx="6355">
                  <c:v>23.560660000000041</c:v>
                </c:pt>
                <c:pt idx="6356">
                  <c:v>23.715329999999994</c:v>
                </c:pt>
                <c:pt idx="6357">
                  <c:v>23.984030000000018</c:v>
                </c:pt>
                <c:pt idx="6358">
                  <c:v>24.116200000000049</c:v>
                </c:pt>
                <c:pt idx="6359">
                  <c:v>24.68180000000001</c:v>
                </c:pt>
                <c:pt idx="6360">
                  <c:v>24.783960000000036</c:v>
                </c:pt>
                <c:pt idx="6361">
                  <c:v>24.908100000000047</c:v>
                </c:pt>
                <c:pt idx="6362">
                  <c:v>25.058950000000038</c:v>
                </c:pt>
                <c:pt idx="6363">
                  <c:v>25.207640000000026</c:v>
                </c:pt>
                <c:pt idx="6364">
                  <c:v>25.225549999999998</c:v>
                </c:pt>
                <c:pt idx="6365">
                  <c:v>25.306300000000022</c:v>
                </c:pt>
                <c:pt idx="6366">
                  <c:v>25.356200000000001</c:v>
                </c:pt>
                <c:pt idx="6367">
                  <c:v>25.364070000000027</c:v>
                </c:pt>
                <c:pt idx="6368">
                  <c:v>25.36712</c:v>
                </c:pt>
                <c:pt idx="6369">
                  <c:v>25.352840000000015</c:v>
                </c:pt>
                <c:pt idx="6370">
                  <c:v>25.287959999999998</c:v>
                </c:pt>
                <c:pt idx="6371">
                  <c:v>25.214780000000019</c:v>
                </c:pt>
                <c:pt idx="6372">
                  <c:v>25.19473000000005</c:v>
                </c:pt>
                <c:pt idx="6373">
                  <c:v>25.00732000000005</c:v>
                </c:pt>
                <c:pt idx="6374">
                  <c:v>25.007530000000031</c:v>
                </c:pt>
                <c:pt idx="6375">
                  <c:v>24.964230000000043</c:v>
                </c:pt>
                <c:pt idx="6376">
                  <c:v>24.923820000000035</c:v>
                </c:pt>
                <c:pt idx="6377">
                  <c:v>24.820370000000025</c:v>
                </c:pt>
                <c:pt idx="6378">
                  <c:v>24.751550000000009</c:v>
                </c:pt>
                <c:pt idx="6379">
                  <c:v>24.625699999999995</c:v>
                </c:pt>
                <c:pt idx="6380">
                  <c:v>24.431759999999997</c:v>
                </c:pt>
                <c:pt idx="6381">
                  <c:v>24.365000000000009</c:v>
                </c:pt>
                <c:pt idx="6382">
                  <c:v>24.465800000000002</c:v>
                </c:pt>
                <c:pt idx="6383">
                  <c:v>24.475700000000018</c:v>
                </c:pt>
                <c:pt idx="6384">
                  <c:v>24.443630000000041</c:v>
                </c:pt>
                <c:pt idx="6385">
                  <c:v>24.410060000000044</c:v>
                </c:pt>
                <c:pt idx="6386">
                  <c:v>24.366780000000006</c:v>
                </c:pt>
                <c:pt idx="6387">
                  <c:v>24.29260000000005</c:v>
                </c:pt>
                <c:pt idx="6388">
                  <c:v>24.211080000000038</c:v>
                </c:pt>
                <c:pt idx="6389">
                  <c:v>24.064320000000009</c:v>
                </c:pt>
                <c:pt idx="6390">
                  <c:v>23.987630000000024</c:v>
                </c:pt>
                <c:pt idx="6391">
                  <c:v>23.848400000000026</c:v>
                </c:pt>
                <c:pt idx="6392">
                  <c:v>23.735740000000021</c:v>
                </c:pt>
                <c:pt idx="6393">
                  <c:v>23.579160000000002</c:v>
                </c:pt>
                <c:pt idx="6394">
                  <c:v>23.371730000000014</c:v>
                </c:pt>
                <c:pt idx="6395">
                  <c:v>23.172850000000039</c:v>
                </c:pt>
                <c:pt idx="6396">
                  <c:v>23.019300000000044</c:v>
                </c:pt>
                <c:pt idx="6397">
                  <c:v>22.895320000000027</c:v>
                </c:pt>
                <c:pt idx="6398">
                  <c:v>22.73974000000004</c:v>
                </c:pt>
                <c:pt idx="6399">
                  <c:v>22.764730000000043</c:v>
                </c:pt>
                <c:pt idx="6400">
                  <c:v>22.697530000000029</c:v>
                </c:pt>
                <c:pt idx="6401">
                  <c:v>22.708060000000046</c:v>
                </c:pt>
                <c:pt idx="6402">
                  <c:v>22.753500000000031</c:v>
                </c:pt>
                <c:pt idx="6403">
                  <c:v>22.772150000000011</c:v>
                </c:pt>
                <c:pt idx="6404">
                  <c:v>22.716880000000003</c:v>
                </c:pt>
                <c:pt idx="6405">
                  <c:v>22.703640000000007</c:v>
                </c:pt>
                <c:pt idx="6406">
                  <c:v>22.678250000000048</c:v>
                </c:pt>
                <c:pt idx="6407">
                  <c:v>22.579830000000015</c:v>
                </c:pt>
                <c:pt idx="6408">
                  <c:v>22.579900000000009</c:v>
                </c:pt>
                <c:pt idx="6409">
                  <c:v>22.55215000000004</c:v>
                </c:pt>
                <c:pt idx="6410">
                  <c:v>22.521299999999997</c:v>
                </c:pt>
                <c:pt idx="6411">
                  <c:v>22.523650000000032</c:v>
                </c:pt>
                <c:pt idx="6412">
                  <c:v>22.56940000000003</c:v>
                </c:pt>
                <c:pt idx="6413">
                  <c:v>22.65273000000002</c:v>
                </c:pt>
                <c:pt idx="6414">
                  <c:v>22.774500000000046</c:v>
                </c:pt>
                <c:pt idx="6415">
                  <c:v>22.911920000000009</c:v>
                </c:pt>
                <c:pt idx="6416">
                  <c:v>23.063870000000009</c:v>
                </c:pt>
                <c:pt idx="6417">
                  <c:v>23.209280000000035</c:v>
                </c:pt>
                <c:pt idx="6418">
                  <c:v>23.298940000000016</c:v>
                </c:pt>
                <c:pt idx="6419">
                  <c:v>23.398600000000044</c:v>
                </c:pt>
                <c:pt idx="6420">
                  <c:v>23.463000000000022</c:v>
                </c:pt>
                <c:pt idx="6421">
                  <c:v>23.496849999999995</c:v>
                </c:pt>
                <c:pt idx="6422">
                  <c:v>23.636600000000044</c:v>
                </c:pt>
                <c:pt idx="6423">
                  <c:v>23.649260000000027</c:v>
                </c:pt>
                <c:pt idx="6424">
                  <c:v>23.932800000000043</c:v>
                </c:pt>
                <c:pt idx="6425">
                  <c:v>24.086500000000001</c:v>
                </c:pt>
                <c:pt idx="6426">
                  <c:v>24.227700000000027</c:v>
                </c:pt>
                <c:pt idx="6427">
                  <c:v>24.555100000000039</c:v>
                </c:pt>
                <c:pt idx="6428">
                  <c:v>24.550870000000032</c:v>
                </c:pt>
                <c:pt idx="6429">
                  <c:v>24.687620000000038</c:v>
                </c:pt>
                <c:pt idx="6430">
                  <c:v>24.917960000000051</c:v>
                </c:pt>
                <c:pt idx="6431">
                  <c:v>25.00060000000002</c:v>
                </c:pt>
                <c:pt idx="6432">
                  <c:v>25.233540000000005</c:v>
                </c:pt>
                <c:pt idx="6433">
                  <c:v>25.278620000000046</c:v>
                </c:pt>
                <c:pt idx="6434">
                  <c:v>25.460500000000025</c:v>
                </c:pt>
                <c:pt idx="6435">
                  <c:v>25.500200000000007</c:v>
                </c:pt>
                <c:pt idx="6436">
                  <c:v>25.514640000000043</c:v>
                </c:pt>
                <c:pt idx="6437">
                  <c:v>25.510980000000018</c:v>
                </c:pt>
                <c:pt idx="6438">
                  <c:v>25.615400000000022</c:v>
                </c:pt>
                <c:pt idx="6439">
                  <c:v>25.686300000000017</c:v>
                </c:pt>
                <c:pt idx="6440">
                  <c:v>25.702940000000012</c:v>
                </c:pt>
                <c:pt idx="6441">
                  <c:v>25.813960000000009</c:v>
                </c:pt>
                <c:pt idx="6442">
                  <c:v>25.916560000000004</c:v>
                </c:pt>
                <c:pt idx="6443">
                  <c:v>26.26803000000001</c:v>
                </c:pt>
                <c:pt idx="6444">
                  <c:v>25.195120000000031</c:v>
                </c:pt>
                <c:pt idx="6445">
                  <c:v>24.826999999999998</c:v>
                </c:pt>
                <c:pt idx="6446">
                  <c:v>24.66622000000001</c:v>
                </c:pt>
                <c:pt idx="6447">
                  <c:v>24.397670000000005</c:v>
                </c:pt>
                <c:pt idx="6448">
                  <c:v>24.146839999999997</c:v>
                </c:pt>
                <c:pt idx="6449">
                  <c:v>24.194479999999999</c:v>
                </c:pt>
                <c:pt idx="6450">
                  <c:v>24.470760000000041</c:v>
                </c:pt>
                <c:pt idx="6451">
                  <c:v>24.791620000000023</c:v>
                </c:pt>
                <c:pt idx="6452">
                  <c:v>25.295000000000016</c:v>
                </c:pt>
                <c:pt idx="6453">
                  <c:v>25.3048</c:v>
                </c:pt>
                <c:pt idx="6454">
                  <c:v>25.654350000000022</c:v>
                </c:pt>
                <c:pt idx="6455">
                  <c:v>26.295370000000048</c:v>
                </c:pt>
                <c:pt idx="6456">
                  <c:v>26.57632000000001</c:v>
                </c:pt>
                <c:pt idx="6457">
                  <c:v>26.478229999999996</c:v>
                </c:pt>
                <c:pt idx="6458">
                  <c:v>26.654440000000022</c:v>
                </c:pt>
                <c:pt idx="6459">
                  <c:v>26.172480000000007</c:v>
                </c:pt>
                <c:pt idx="6460">
                  <c:v>26.176450000000045</c:v>
                </c:pt>
                <c:pt idx="6461">
                  <c:v>26.660580000000039</c:v>
                </c:pt>
                <c:pt idx="6462">
                  <c:v>27.21356000000003</c:v>
                </c:pt>
                <c:pt idx="6463">
                  <c:v>27.347340000000031</c:v>
                </c:pt>
                <c:pt idx="6464">
                  <c:v>26.388360000000034</c:v>
                </c:pt>
                <c:pt idx="6465">
                  <c:v>26.065400000000011</c:v>
                </c:pt>
                <c:pt idx="6466">
                  <c:v>25.884240000000034</c:v>
                </c:pt>
                <c:pt idx="6467">
                  <c:v>25.41097000000002</c:v>
                </c:pt>
                <c:pt idx="6468">
                  <c:v>25.059349999999995</c:v>
                </c:pt>
                <c:pt idx="6469">
                  <c:v>24.851500000000044</c:v>
                </c:pt>
                <c:pt idx="6470">
                  <c:v>24.475060000000042</c:v>
                </c:pt>
                <c:pt idx="6471">
                  <c:v>24.367240000000038</c:v>
                </c:pt>
                <c:pt idx="6472">
                  <c:v>24.383330000000001</c:v>
                </c:pt>
                <c:pt idx="6473">
                  <c:v>24.402120000000025</c:v>
                </c:pt>
                <c:pt idx="6474">
                  <c:v>24.553920000000005</c:v>
                </c:pt>
                <c:pt idx="6475">
                  <c:v>24.70446000000004</c:v>
                </c:pt>
                <c:pt idx="6476">
                  <c:v>24.760340000000042</c:v>
                </c:pt>
                <c:pt idx="6477">
                  <c:v>24.882600000000025</c:v>
                </c:pt>
                <c:pt idx="6478">
                  <c:v>25.380820000000028</c:v>
                </c:pt>
                <c:pt idx="6479">
                  <c:v>25.157460000000015</c:v>
                </c:pt>
                <c:pt idx="6480">
                  <c:v>25.006100000000004</c:v>
                </c:pt>
                <c:pt idx="6481">
                  <c:v>25.768700000000024</c:v>
                </c:pt>
                <c:pt idx="6482">
                  <c:v>25.467070000000035</c:v>
                </c:pt>
                <c:pt idx="6483">
                  <c:v>25.977930000000015</c:v>
                </c:pt>
                <c:pt idx="6484">
                  <c:v>25.551500000000033</c:v>
                </c:pt>
                <c:pt idx="6485">
                  <c:v>26.070760000000007</c:v>
                </c:pt>
                <c:pt idx="6486">
                  <c:v>25.809320000000014</c:v>
                </c:pt>
                <c:pt idx="6487">
                  <c:v>26.447870000000023</c:v>
                </c:pt>
                <c:pt idx="6488">
                  <c:v>26.096730000000036</c:v>
                </c:pt>
                <c:pt idx="6489">
                  <c:v>25.608150000000023</c:v>
                </c:pt>
                <c:pt idx="6490">
                  <c:v>25.126599999999996</c:v>
                </c:pt>
                <c:pt idx="6491">
                  <c:v>24.862480000000005</c:v>
                </c:pt>
                <c:pt idx="6492">
                  <c:v>24.890100000000018</c:v>
                </c:pt>
                <c:pt idx="6493">
                  <c:v>24.485680000000002</c:v>
                </c:pt>
                <c:pt idx="6494">
                  <c:v>24.741170000000011</c:v>
                </c:pt>
                <c:pt idx="6495">
                  <c:v>24.550560000000019</c:v>
                </c:pt>
                <c:pt idx="6496">
                  <c:v>24.446900000000028</c:v>
                </c:pt>
                <c:pt idx="6497">
                  <c:v>24.395470000000046</c:v>
                </c:pt>
                <c:pt idx="6498">
                  <c:v>24.528770000000009</c:v>
                </c:pt>
                <c:pt idx="6499">
                  <c:v>24.57525000000004</c:v>
                </c:pt>
                <c:pt idx="6500">
                  <c:v>24.724360000000047</c:v>
                </c:pt>
                <c:pt idx="6501">
                  <c:v>24.755300000000034</c:v>
                </c:pt>
                <c:pt idx="6502">
                  <c:v>24.802700000000016</c:v>
                </c:pt>
                <c:pt idx="6503">
                  <c:v>24.746579999999994</c:v>
                </c:pt>
                <c:pt idx="6504">
                  <c:v>24.727300000000014</c:v>
                </c:pt>
                <c:pt idx="6505">
                  <c:v>24.821920000000034</c:v>
                </c:pt>
                <c:pt idx="6506">
                  <c:v>24.755100000000027</c:v>
                </c:pt>
                <c:pt idx="6507">
                  <c:v>24.867060000000038</c:v>
                </c:pt>
                <c:pt idx="6508">
                  <c:v>24.88488000000001</c:v>
                </c:pt>
                <c:pt idx="6509">
                  <c:v>25.342250000000035</c:v>
                </c:pt>
                <c:pt idx="6510">
                  <c:v>25.335900000000038</c:v>
                </c:pt>
                <c:pt idx="6511">
                  <c:v>25.715660000000014</c:v>
                </c:pt>
                <c:pt idx="6512">
                  <c:v>25.064080000000047</c:v>
                </c:pt>
                <c:pt idx="6513">
                  <c:v>25.07928000000004</c:v>
                </c:pt>
                <c:pt idx="6514">
                  <c:v>25.987970000000018</c:v>
                </c:pt>
                <c:pt idx="6515">
                  <c:v>28.022820000000024</c:v>
                </c:pt>
                <c:pt idx="6516">
                  <c:v>28.355000000000018</c:v>
                </c:pt>
                <c:pt idx="6517">
                  <c:v>28.116450000000043</c:v>
                </c:pt>
                <c:pt idx="6518">
                  <c:v>29.430020000000013</c:v>
                </c:pt>
                <c:pt idx="6519">
                  <c:v>30.945640000000026</c:v>
                </c:pt>
                <c:pt idx="6520">
                  <c:v>29.772120000000029</c:v>
                </c:pt>
                <c:pt idx="6521">
                  <c:v>28.907160000000033</c:v>
                </c:pt>
                <c:pt idx="6522">
                  <c:v>28.311640000000011</c:v>
                </c:pt>
                <c:pt idx="6523">
                  <c:v>27.839870000000019</c:v>
                </c:pt>
                <c:pt idx="6524">
                  <c:v>27.465970000000027</c:v>
                </c:pt>
                <c:pt idx="6525">
                  <c:v>26.605680000000007</c:v>
                </c:pt>
                <c:pt idx="6526">
                  <c:v>25.648400000000038</c:v>
                </c:pt>
                <c:pt idx="6527">
                  <c:v>24.75454000000002</c:v>
                </c:pt>
                <c:pt idx="6528">
                  <c:v>24.785120000000006</c:v>
                </c:pt>
                <c:pt idx="6529">
                  <c:v>24.825600000000009</c:v>
                </c:pt>
                <c:pt idx="6530">
                  <c:v>24.688000000000045</c:v>
                </c:pt>
                <c:pt idx="6531">
                  <c:v>24.89303000000001</c:v>
                </c:pt>
                <c:pt idx="6532">
                  <c:v>24.753800000000012</c:v>
                </c:pt>
                <c:pt idx="6533">
                  <c:v>25.21365000000003</c:v>
                </c:pt>
                <c:pt idx="6534">
                  <c:v>25.248860000000036</c:v>
                </c:pt>
                <c:pt idx="6535">
                  <c:v>25.086630000000014</c:v>
                </c:pt>
                <c:pt idx="6536">
                  <c:v>25.510640000000024</c:v>
                </c:pt>
                <c:pt idx="6537">
                  <c:v>25.440600000000018</c:v>
                </c:pt>
                <c:pt idx="6538">
                  <c:v>26.719320000000039</c:v>
                </c:pt>
                <c:pt idx="6539">
                  <c:v>26.919240000000002</c:v>
                </c:pt>
                <c:pt idx="6540">
                  <c:v>24.558440000000019</c:v>
                </c:pt>
                <c:pt idx="6541">
                  <c:v>25.798760000000016</c:v>
                </c:pt>
                <c:pt idx="6542">
                  <c:v>25.1524</c:v>
                </c:pt>
                <c:pt idx="6543">
                  <c:v>24.856440000000021</c:v>
                </c:pt>
                <c:pt idx="6544">
                  <c:v>24.998320000000035</c:v>
                </c:pt>
                <c:pt idx="6545">
                  <c:v>24.78546</c:v>
                </c:pt>
                <c:pt idx="6546">
                  <c:v>24.766700000000014</c:v>
                </c:pt>
                <c:pt idx="6547">
                  <c:v>25.341700000000003</c:v>
                </c:pt>
                <c:pt idx="6548">
                  <c:v>25.074670000000026</c:v>
                </c:pt>
                <c:pt idx="6549">
                  <c:v>25.158560000000023</c:v>
                </c:pt>
                <c:pt idx="6550">
                  <c:v>25.302420000000041</c:v>
                </c:pt>
                <c:pt idx="6551">
                  <c:v>25.481700000000046</c:v>
                </c:pt>
                <c:pt idx="6552">
                  <c:v>25.417140000000018</c:v>
                </c:pt>
                <c:pt idx="6553">
                  <c:v>25.49860000000001</c:v>
                </c:pt>
                <c:pt idx="6554">
                  <c:v>25.675130000000024</c:v>
                </c:pt>
                <c:pt idx="6555">
                  <c:v>25.826600000000042</c:v>
                </c:pt>
                <c:pt idx="6556">
                  <c:v>26.049550000000011</c:v>
                </c:pt>
                <c:pt idx="6557">
                  <c:v>26.130359999999996</c:v>
                </c:pt>
                <c:pt idx="6558">
                  <c:v>25.79260000000005</c:v>
                </c:pt>
                <c:pt idx="6559">
                  <c:v>25.604520000000036</c:v>
                </c:pt>
                <c:pt idx="6560">
                  <c:v>25.536159999999995</c:v>
                </c:pt>
                <c:pt idx="6561">
                  <c:v>25.417720000000031</c:v>
                </c:pt>
                <c:pt idx="6562">
                  <c:v>25.444700000000012</c:v>
                </c:pt>
                <c:pt idx="6563">
                  <c:v>25.180100000000039</c:v>
                </c:pt>
                <c:pt idx="6564">
                  <c:v>25.332640000000026</c:v>
                </c:pt>
                <c:pt idx="6565">
                  <c:v>25.1053</c:v>
                </c:pt>
                <c:pt idx="6566">
                  <c:v>26.357020000000034</c:v>
                </c:pt>
                <c:pt idx="6567">
                  <c:v>26.826400000000035</c:v>
                </c:pt>
                <c:pt idx="6568">
                  <c:v>26.834920000000011</c:v>
                </c:pt>
                <c:pt idx="6569">
                  <c:v>25.451840000000004</c:v>
                </c:pt>
                <c:pt idx="6570">
                  <c:v>25.017400000000009</c:v>
                </c:pt>
                <c:pt idx="6571">
                  <c:v>24.723230000000001</c:v>
                </c:pt>
                <c:pt idx="6572">
                  <c:v>24.835100000000011</c:v>
                </c:pt>
                <c:pt idx="6573">
                  <c:v>24.922450000000026</c:v>
                </c:pt>
                <c:pt idx="6574">
                  <c:v>25.003800000000012</c:v>
                </c:pt>
                <c:pt idx="6575">
                  <c:v>25.161200000000008</c:v>
                </c:pt>
                <c:pt idx="6576">
                  <c:v>25.23580000000004</c:v>
                </c:pt>
                <c:pt idx="6577">
                  <c:v>25.121759999999995</c:v>
                </c:pt>
                <c:pt idx="6578">
                  <c:v>25.269000000000005</c:v>
                </c:pt>
                <c:pt idx="6579">
                  <c:v>24.914120000000025</c:v>
                </c:pt>
                <c:pt idx="6580">
                  <c:v>25.107200000000034</c:v>
                </c:pt>
                <c:pt idx="6581">
                  <c:v>24.909660000000031</c:v>
                </c:pt>
                <c:pt idx="6582">
                  <c:v>25.147800000000018</c:v>
                </c:pt>
                <c:pt idx="6583">
                  <c:v>25.11318</c:v>
                </c:pt>
                <c:pt idx="6584">
                  <c:v>25.321470000000033</c:v>
                </c:pt>
                <c:pt idx="6585">
                  <c:v>25.594870000000014</c:v>
                </c:pt>
                <c:pt idx="6586">
                  <c:v>25.793240000000026</c:v>
                </c:pt>
                <c:pt idx="6587">
                  <c:v>26.265740000000051</c:v>
                </c:pt>
                <c:pt idx="6588">
                  <c:v>26.153400000000033</c:v>
                </c:pt>
                <c:pt idx="6589">
                  <c:v>26.457670000000007</c:v>
                </c:pt>
                <c:pt idx="6590">
                  <c:v>26.589350000000024</c:v>
                </c:pt>
                <c:pt idx="6591">
                  <c:v>25.946860000000015</c:v>
                </c:pt>
                <c:pt idx="6592">
                  <c:v>25.864770000000021</c:v>
                </c:pt>
                <c:pt idx="6593">
                  <c:v>25.721670000000017</c:v>
                </c:pt>
                <c:pt idx="6594">
                  <c:v>25.488760000000013</c:v>
                </c:pt>
                <c:pt idx="6595">
                  <c:v>25.266530000000046</c:v>
                </c:pt>
                <c:pt idx="6596">
                  <c:v>25.499350000000049</c:v>
                </c:pt>
                <c:pt idx="6597">
                  <c:v>24.954100000000039</c:v>
                </c:pt>
                <c:pt idx="6598">
                  <c:v>25.183700000000044</c:v>
                </c:pt>
                <c:pt idx="6599">
                  <c:v>24.980250000000012</c:v>
                </c:pt>
                <c:pt idx="6600">
                  <c:v>25.025320000000022</c:v>
                </c:pt>
                <c:pt idx="6601">
                  <c:v>25.107200000000034</c:v>
                </c:pt>
                <c:pt idx="6602">
                  <c:v>25.287930000000017</c:v>
                </c:pt>
                <c:pt idx="6603">
                  <c:v>25.230700000000013</c:v>
                </c:pt>
                <c:pt idx="6604">
                  <c:v>25.372220000000027</c:v>
                </c:pt>
                <c:pt idx="6605">
                  <c:v>26.062280000000044</c:v>
                </c:pt>
                <c:pt idx="6606">
                  <c:v>25.830380000000048</c:v>
                </c:pt>
                <c:pt idx="6607">
                  <c:v>25.979330000000004</c:v>
                </c:pt>
                <c:pt idx="6608">
                  <c:v>25.786650000000009</c:v>
                </c:pt>
                <c:pt idx="6609">
                  <c:v>25.729970000000037</c:v>
                </c:pt>
                <c:pt idx="6610">
                  <c:v>25.515440000000012</c:v>
                </c:pt>
                <c:pt idx="6611">
                  <c:v>25.389300000000048</c:v>
                </c:pt>
                <c:pt idx="6612">
                  <c:v>25.282740000000047</c:v>
                </c:pt>
                <c:pt idx="6613">
                  <c:v>25.197000000000003</c:v>
                </c:pt>
                <c:pt idx="6614">
                  <c:v>25.127100000000041</c:v>
                </c:pt>
                <c:pt idx="6615">
                  <c:v>25.113150000000019</c:v>
                </c:pt>
                <c:pt idx="6616">
                  <c:v>25.376640000000009</c:v>
                </c:pt>
                <c:pt idx="6617">
                  <c:v>25.523860000000013</c:v>
                </c:pt>
                <c:pt idx="6618">
                  <c:v>25.623829999999998</c:v>
                </c:pt>
                <c:pt idx="6619">
                  <c:v>25.742400000000032</c:v>
                </c:pt>
                <c:pt idx="6620">
                  <c:v>25.927970000000016</c:v>
                </c:pt>
                <c:pt idx="6621">
                  <c:v>25.970640000000003</c:v>
                </c:pt>
                <c:pt idx="6622">
                  <c:v>26.21078</c:v>
                </c:pt>
                <c:pt idx="6623">
                  <c:v>26.6327</c:v>
                </c:pt>
                <c:pt idx="6624">
                  <c:v>26.976200000000006</c:v>
                </c:pt>
                <c:pt idx="6625">
                  <c:v>27.476220000000012</c:v>
                </c:pt>
                <c:pt idx="6626">
                  <c:v>27.363500000000045</c:v>
                </c:pt>
                <c:pt idx="6627">
                  <c:v>27.432340000000011</c:v>
                </c:pt>
                <c:pt idx="6628">
                  <c:v>27.63348000000002</c:v>
                </c:pt>
                <c:pt idx="6629">
                  <c:v>27.822870000000023</c:v>
                </c:pt>
                <c:pt idx="6630">
                  <c:v>28.07256000000001</c:v>
                </c:pt>
                <c:pt idx="6631">
                  <c:v>28.073500000000024</c:v>
                </c:pt>
                <c:pt idx="6632">
                  <c:v>27.571220000000039</c:v>
                </c:pt>
                <c:pt idx="6633">
                  <c:v>27.215630000000033</c:v>
                </c:pt>
                <c:pt idx="6634">
                  <c:v>26.939000000000021</c:v>
                </c:pt>
                <c:pt idx="6635">
                  <c:v>26.470640000000003</c:v>
                </c:pt>
                <c:pt idx="6636">
                  <c:v>26.337000000000046</c:v>
                </c:pt>
                <c:pt idx="6637">
                  <c:v>26.135220000000004</c:v>
                </c:pt>
                <c:pt idx="6638">
                  <c:v>25.903650000000027</c:v>
                </c:pt>
                <c:pt idx="6639">
                  <c:v>25.686800000000005</c:v>
                </c:pt>
                <c:pt idx="6640">
                  <c:v>26.121849999999995</c:v>
                </c:pt>
                <c:pt idx="6641">
                  <c:v>26.121270000000038</c:v>
                </c:pt>
                <c:pt idx="6642">
                  <c:v>26.114700000000028</c:v>
                </c:pt>
                <c:pt idx="6643">
                  <c:v>26.13375000000002</c:v>
                </c:pt>
                <c:pt idx="6644">
                  <c:v>26.728229999999996</c:v>
                </c:pt>
                <c:pt idx="6645">
                  <c:v>27.138640000000009</c:v>
                </c:pt>
                <c:pt idx="6646">
                  <c:v>27.601400000000012</c:v>
                </c:pt>
                <c:pt idx="6647">
                  <c:v>27.732970000000023</c:v>
                </c:pt>
                <c:pt idx="6648">
                  <c:v>27.914120000000025</c:v>
                </c:pt>
                <c:pt idx="6649">
                  <c:v>28.038600000000031</c:v>
                </c:pt>
                <c:pt idx="6650">
                  <c:v>28.300440000000037</c:v>
                </c:pt>
                <c:pt idx="6651">
                  <c:v>28.382040000000018</c:v>
                </c:pt>
                <c:pt idx="6652">
                  <c:v>28.380899999999997</c:v>
                </c:pt>
                <c:pt idx="6653">
                  <c:v>28.407219999999995</c:v>
                </c:pt>
                <c:pt idx="6654">
                  <c:v>28.610400000000027</c:v>
                </c:pt>
                <c:pt idx="6655">
                  <c:v>28.561580000000049</c:v>
                </c:pt>
                <c:pt idx="6656">
                  <c:v>28.513450000000034</c:v>
                </c:pt>
                <c:pt idx="6657">
                  <c:v>26.652860000000032</c:v>
                </c:pt>
                <c:pt idx="6658">
                  <c:v>25.891700000000014</c:v>
                </c:pt>
                <c:pt idx="6659">
                  <c:v>25.844050000000038</c:v>
                </c:pt>
                <c:pt idx="6660">
                  <c:v>26.389400000000023</c:v>
                </c:pt>
                <c:pt idx="6661">
                  <c:v>27.227959999999996</c:v>
                </c:pt>
                <c:pt idx="6662">
                  <c:v>27.680960000000027</c:v>
                </c:pt>
                <c:pt idx="6663">
                  <c:v>26.21096</c:v>
                </c:pt>
                <c:pt idx="6664">
                  <c:v>24.772970000000043</c:v>
                </c:pt>
                <c:pt idx="6665">
                  <c:v>24.268640000000005</c:v>
                </c:pt>
                <c:pt idx="6666">
                  <c:v>24.771780000000035</c:v>
                </c:pt>
                <c:pt idx="6667">
                  <c:v>25.054200000000037</c:v>
                </c:pt>
                <c:pt idx="6668">
                  <c:v>25.529750000000035</c:v>
                </c:pt>
                <c:pt idx="6669">
                  <c:v>25.816340000000025</c:v>
                </c:pt>
                <c:pt idx="6670">
                  <c:v>26.24860000000001</c:v>
                </c:pt>
                <c:pt idx="6671">
                  <c:v>26.406730000000039</c:v>
                </c:pt>
                <c:pt idx="6672">
                  <c:v>26.806970000000035</c:v>
                </c:pt>
                <c:pt idx="6673">
                  <c:v>27.189300000000003</c:v>
                </c:pt>
                <c:pt idx="6674">
                  <c:v>27.313500000000033</c:v>
                </c:pt>
                <c:pt idx="6675">
                  <c:v>27.430960000000027</c:v>
                </c:pt>
                <c:pt idx="6676">
                  <c:v>27.493340000000046</c:v>
                </c:pt>
                <c:pt idx="6677">
                  <c:v>27.445920000000001</c:v>
                </c:pt>
                <c:pt idx="6678">
                  <c:v>27.553600000000017</c:v>
                </c:pt>
                <c:pt idx="6679">
                  <c:v>27.58910000000003</c:v>
                </c:pt>
                <c:pt idx="6680">
                  <c:v>27.606930000000034</c:v>
                </c:pt>
                <c:pt idx="6681">
                  <c:v>26.614200000000039</c:v>
                </c:pt>
                <c:pt idx="6682">
                  <c:v>25.746600000000001</c:v>
                </c:pt>
                <c:pt idx="6683">
                  <c:v>25.665279999999996</c:v>
                </c:pt>
                <c:pt idx="6684">
                  <c:v>26.335000000000036</c:v>
                </c:pt>
                <c:pt idx="6685">
                  <c:v>27.108200000000011</c:v>
                </c:pt>
                <c:pt idx="6686">
                  <c:v>27.20455000000004</c:v>
                </c:pt>
                <c:pt idx="6687">
                  <c:v>26.436900000000037</c:v>
                </c:pt>
                <c:pt idx="6688">
                  <c:v>25.775500000000022</c:v>
                </c:pt>
                <c:pt idx="6689">
                  <c:v>25.37805000000003</c:v>
                </c:pt>
                <c:pt idx="6690">
                  <c:v>25.174860000000024</c:v>
                </c:pt>
                <c:pt idx="6691">
                  <c:v>24.788080000000036</c:v>
                </c:pt>
                <c:pt idx="6692">
                  <c:v>24.174740000000043</c:v>
                </c:pt>
                <c:pt idx="6693">
                  <c:v>24.020840000000021</c:v>
                </c:pt>
                <c:pt idx="6694">
                  <c:v>24.15002000000004</c:v>
                </c:pt>
                <c:pt idx="6695">
                  <c:v>24.283749999999998</c:v>
                </c:pt>
                <c:pt idx="6696">
                  <c:v>24.451600000000042</c:v>
                </c:pt>
                <c:pt idx="6697">
                  <c:v>24.634580000000028</c:v>
                </c:pt>
                <c:pt idx="6698">
                  <c:v>24.820100000000025</c:v>
                </c:pt>
                <c:pt idx="6699">
                  <c:v>25.059780000000046</c:v>
                </c:pt>
                <c:pt idx="6700">
                  <c:v>25.56844000000001</c:v>
                </c:pt>
                <c:pt idx="6701">
                  <c:v>25.785000000000025</c:v>
                </c:pt>
                <c:pt idx="6702">
                  <c:v>25.89294000000001</c:v>
                </c:pt>
                <c:pt idx="6703">
                  <c:v>25.036900000000003</c:v>
                </c:pt>
                <c:pt idx="6704">
                  <c:v>24.712670000000003</c:v>
                </c:pt>
                <c:pt idx="6705">
                  <c:v>24.709300000000042</c:v>
                </c:pt>
                <c:pt idx="6706">
                  <c:v>24.747580000000028</c:v>
                </c:pt>
                <c:pt idx="6707">
                  <c:v>25.144300000000044</c:v>
                </c:pt>
                <c:pt idx="6708">
                  <c:v>25.381400000000042</c:v>
                </c:pt>
                <c:pt idx="6709">
                  <c:v>25.455870000000004</c:v>
                </c:pt>
                <c:pt idx="6710">
                  <c:v>25.589170000000024</c:v>
                </c:pt>
                <c:pt idx="6711">
                  <c:v>25.406550000000038</c:v>
                </c:pt>
                <c:pt idx="6712">
                  <c:v>25.074880000000007</c:v>
                </c:pt>
                <c:pt idx="6713">
                  <c:v>24.49648000000002</c:v>
                </c:pt>
                <c:pt idx="6714">
                  <c:v>24.248000000000047</c:v>
                </c:pt>
                <c:pt idx="6715">
                  <c:v>24.119470000000035</c:v>
                </c:pt>
                <c:pt idx="6716">
                  <c:v>23.821300000000008</c:v>
                </c:pt>
                <c:pt idx="6717">
                  <c:v>24.089620000000025</c:v>
                </c:pt>
                <c:pt idx="6718">
                  <c:v>24.341000000000008</c:v>
                </c:pt>
                <c:pt idx="6719">
                  <c:v>24.518600000000049</c:v>
                </c:pt>
                <c:pt idx="6720">
                  <c:v>25.050000000000011</c:v>
                </c:pt>
                <c:pt idx="6721">
                  <c:v>25.168700000000001</c:v>
                </c:pt>
                <c:pt idx="6722">
                  <c:v>25.350819999999999</c:v>
                </c:pt>
                <c:pt idx="6723">
                  <c:v>25.352400000000046</c:v>
                </c:pt>
                <c:pt idx="6724">
                  <c:v>25.775959999999998</c:v>
                </c:pt>
                <c:pt idx="6725">
                  <c:v>26.265039999999999</c:v>
                </c:pt>
                <c:pt idx="6726">
                  <c:v>26.515070000000037</c:v>
                </c:pt>
                <c:pt idx="6727">
                  <c:v>26.354640000000018</c:v>
                </c:pt>
                <c:pt idx="6728">
                  <c:v>25.581400000000031</c:v>
                </c:pt>
                <c:pt idx="6729">
                  <c:v>25.016560000000027</c:v>
                </c:pt>
                <c:pt idx="6730">
                  <c:v>24.596770000000049</c:v>
                </c:pt>
                <c:pt idx="6731">
                  <c:v>24.435660000000041</c:v>
                </c:pt>
                <c:pt idx="6732">
                  <c:v>24.345100000000002</c:v>
                </c:pt>
                <c:pt idx="6733">
                  <c:v>24.494780000000048</c:v>
                </c:pt>
                <c:pt idx="6734">
                  <c:v>24.432700000000011</c:v>
                </c:pt>
                <c:pt idx="6735">
                  <c:v>23.942319999999995</c:v>
                </c:pt>
                <c:pt idx="6736">
                  <c:v>23.757380000000012</c:v>
                </c:pt>
                <c:pt idx="6737">
                  <c:v>23.80030000000005</c:v>
                </c:pt>
                <c:pt idx="6738">
                  <c:v>24.066700000000026</c:v>
                </c:pt>
                <c:pt idx="6739">
                  <c:v>24.561360000000036</c:v>
                </c:pt>
                <c:pt idx="6740">
                  <c:v>24.710230000000024</c:v>
                </c:pt>
                <c:pt idx="6741">
                  <c:v>25.131600000000049</c:v>
                </c:pt>
                <c:pt idx="6742">
                  <c:v>25.410360000000026</c:v>
                </c:pt>
                <c:pt idx="6743">
                  <c:v>25.621900000000039</c:v>
                </c:pt>
                <c:pt idx="6744">
                  <c:v>25.761130000000037</c:v>
                </c:pt>
                <c:pt idx="6745">
                  <c:v>25.841360000000009</c:v>
                </c:pt>
                <c:pt idx="6746">
                  <c:v>25.889060000000029</c:v>
                </c:pt>
                <c:pt idx="6747">
                  <c:v>25.890650000000051</c:v>
                </c:pt>
                <c:pt idx="6748">
                  <c:v>25.868920000000003</c:v>
                </c:pt>
                <c:pt idx="6749">
                  <c:v>25.779320000000041</c:v>
                </c:pt>
                <c:pt idx="6750">
                  <c:v>25.88882000000001</c:v>
                </c:pt>
                <c:pt idx="6751">
                  <c:v>25.89730000000003</c:v>
                </c:pt>
                <c:pt idx="6752">
                  <c:v>25.927880000000016</c:v>
                </c:pt>
                <c:pt idx="6753">
                  <c:v>26.022270000000049</c:v>
                </c:pt>
                <c:pt idx="6754">
                  <c:v>25.997830000000022</c:v>
                </c:pt>
                <c:pt idx="6755">
                  <c:v>25.080160000000035</c:v>
                </c:pt>
                <c:pt idx="6756">
                  <c:v>24.617060000000038</c:v>
                </c:pt>
                <c:pt idx="6757">
                  <c:v>24.397800000000018</c:v>
                </c:pt>
                <c:pt idx="6758">
                  <c:v>24.293180000000007</c:v>
                </c:pt>
                <c:pt idx="6759">
                  <c:v>24.036130000000014</c:v>
                </c:pt>
                <c:pt idx="6760">
                  <c:v>23.943540000000041</c:v>
                </c:pt>
                <c:pt idx="6761">
                  <c:v>23.980460000000051</c:v>
                </c:pt>
                <c:pt idx="6762">
                  <c:v>24.177940000000035</c:v>
                </c:pt>
                <c:pt idx="6763">
                  <c:v>24.355430000000013</c:v>
                </c:pt>
                <c:pt idx="6764">
                  <c:v>24.475600000000043</c:v>
                </c:pt>
                <c:pt idx="6765">
                  <c:v>24.610700000000008</c:v>
                </c:pt>
                <c:pt idx="6766">
                  <c:v>24.956350000000043</c:v>
                </c:pt>
                <c:pt idx="6767">
                  <c:v>24.916650000000004</c:v>
                </c:pt>
                <c:pt idx="6768">
                  <c:v>24.891800000000046</c:v>
                </c:pt>
                <c:pt idx="6769">
                  <c:v>24.981320000000039</c:v>
                </c:pt>
                <c:pt idx="6770">
                  <c:v>25.09838000000002</c:v>
                </c:pt>
                <c:pt idx="6771">
                  <c:v>25.157500000000027</c:v>
                </c:pt>
                <c:pt idx="6772">
                  <c:v>25.779870000000017</c:v>
                </c:pt>
                <c:pt idx="6773">
                  <c:v>26.319180000000017</c:v>
                </c:pt>
                <c:pt idx="6774">
                  <c:v>26.529629999999997</c:v>
                </c:pt>
                <c:pt idx="6775">
                  <c:v>26.197630000000004</c:v>
                </c:pt>
                <c:pt idx="6776">
                  <c:v>25.826300000000003</c:v>
                </c:pt>
                <c:pt idx="6777">
                  <c:v>25.395380000000046</c:v>
                </c:pt>
                <c:pt idx="6778">
                  <c:v>25.144600000000025</c:v>
                </c:pt>
                <c:pt idx="6779">
                  <c:v>24.796600000000012</c:v>
                </c:pt>
                <c:pt idx="6780">
                  <c:v>25.443399999999997</c:v>
                </c:pt>
                <c:pt idx="6781">
                  <c:v>26.473870000000034</c:v>
                </c:pt>
                <c:pt idx="6782">
                  <c:v>27.784600000000012</c:v>
                </c:pt>
                <c:pt idx="6783">
                  <c:v>27.109280000000012</c:v>
                </c:pt>
                <c:pt idx="6784">
                  <c:v>26.56230000000005</c:v>
                </c:pt>
                <c:pt idx="6785">
                  <c:v>24.869680000000017</c:v>
                </c:pt>
                <c:pt idx="6786">
                  <c:v>24.205870000000004</c:v>
                </c:pt>
                <c:pt idx="6787">
                  <c:v>24.20858000000004</c:v>
                </c:pt>
                <c:pt idx="6788">
                  <c:v>24.213900000000024</c:v>
                </c:pt>
                <c:pt idx="6789">
                  <c:v>24.448419999999999</c:v>
                </c:pt>
                <c:pt idx="6790">
                  <c:v>24.680700000000002</c:v>
                </c:pt>
                <c:pt idx="6791">
                  <c:v>25.099760000000003</c:v>
                </c:pt>
                <c:pt idx="6792">
                  <c:v>25.123040000000003</c:v>
                </c:pt>
                <c:pt idx="6793">
                  <c:v>25.718650000000025</c:v>
                </c:pt>
                <c:pt idx="6794">
                  <c:v>25.966120000000046</c:v>
                </c:pt>
                <c:pt idx="6795">
                  <c:v>26.23780000000005</c:v>
                </c:pt>
                <c:pt idx="6796">
                  <c:v>26.419100000000014</c:v>
                </c:pt>
                <c:pt idx="6797">
                  <c:v>26.579600000000028</c:v>
                </c:pt>
                <c:pt idx="6798">
                  <c:v>26.677800000000047</c:v>
                </c:pt>
                <c:pt idx="6799">
                  <c:v>26.734200000000044</c:v>
                </c:pt>
                <c:pt idx="6800">
                  <c:v>26.641600000000039</c:v>
                </c:pt>
                <c:pt idx="6801">
                  <c:v>26.605600000000038</c:v>
                </c:pt>
                <c:pt idx="6802">
                  <c:v>26.132560000000012</c:v>
                </c:pt>
                <c:pt idx="6803">
                  <c:v>25.555080000000032</c:v>
                </c:pt>
                <c:pt idx="6804">
                  <c:v>24.85626000000002</c:v>
                </c:pt>
                <c:pt idx="6805">
                  <c:v>24.721830000000011</c:v>
                </c:pt>
                <c:pt idx="6806">
                  <c:v>24.807060000000035</c:v>
                </c:pt>
                <c:pt idx="6807">
                  <c:v>24.127650000000017</c:v>
                </c:pt>
                <c:pt idx="6808">
                  <c:v>23.966820000000041</c:v>
                </c:pt>
                <c:pt idx="6809">
                  <c:v>23.790459999999996</c:v>
                </c:pt>
                <c:pt idx="6810">
                  <c:v>24.101220000000012</c:v>
                </c:pt>
                <c:pt idx="6811">
                  <c:v>24.542400000000043</c:v>
                </c:pt>
                <c:pt idx="6812">
                  <c:v>24.97380000000004</c:v>
                </c:pt>
                <c:pt idx="6813">
                  <c:v>25.258840000000021</c:v>
                </c:pt>
                <c:pt idx="6814">
                  <c:v>25.485770000000002</c:v>
                </c:pt>
                <c:pt idx="6815">
                  <c:v>25.567319999999995</c:v>
                </c:pt>
                <c:pt idx="6816">
                  <c:v>25.656400000000019</c:v>
                </c:pt>
                <c:pt idx="6817">
                  <c:v>25.725150000000042</c:v>
                </c:pt>
                <c:pt idx="6818">
                  <c:v>25.788139999999999</c:v>
                </c:pt>
                <c:pt idx="6819">
                  <c:v>25.722280000000012</c:v>
                </c:pt>
                <c:pt idx="6820">
                  <c:v>25.7303</c:v>
                </c:pt>
                <c:pt idx="6821">
                  <c:v>25.854030000000023</c:v>
                </c:pt>
                <c:pt idx="6822">
                  <c:v>25.91375000000005</c:v>
                </c:pt>
                <c:pt idx="6823">
                  <c:v>25.934960000000046</c:v>
                </c:pt>
                <c:pt idx="6824">
                  <c:v>25.999170000000049</c:v>
                </c:pt>
                <c:pt idx="6825">
                  <c:v>25.959530000000029</c:v>
                </c:pt>
                <c:pt idx="6826">
                  <c:v>25.88635000000005</c:v>
                </c:pt>
                <c:pt idx="6827">
                  <c:v>24.844420000000014</c:v>
                </c:pt>
                <c:pt idx="6828">
                  <c:v>24.940760000000012</c:v>
                </c:pt>
                <c:pt idx="6829">
                  <c:v>25.52328</c:v>
                </c:pt>
                <c:pt idx="6830">
                  <c:v>25.967250000000035</c:v>
                </c:pt>
                <c:pt idx="6831">
                  <c:v>25.117729999999995</c:v>
                </c:pt>
                <c:pt idx="6832">
                  <c:v>24.67944</c:v>
                </c:pt>
                <c:pt idx="6833">
                  <c:v>23.701070000000016</c:v>
                </c:pt>
                <c:pt idx="6834">
                  <c:v>23.82247000000001</c:v>
                </c:pt>
                <c:pt idx="6835">
                  <c:v>24.061500000000024</c:v>
                </c:pt>
                <c:pt idx="6836">
                  <c:v>24.195340000000044</c:v>
                </c:pt>
                <c:pt idx="6837">
                  <c:v>24.31230000000005</c:v>
                </c:pt>
                <c:pt idx="6838">
                  <c:v>24.610560000000021</c:v>
                </c:pt>
                <c:pt idx="6839">
                  <c:v>24.74212</c:v>
                </c:pt>
                <c:pt idx="6840">
                  <c:v>25.347650000000044</c:v>
                </c:pt>
                <c:pt idx="6841">
                  <c:v>25.559230000000014</c:v>
                </c:pt>
                <c:pt idx="6842">
                  <c:v>25.964840000000038</c:v>
                </c:pt>
                <c:pt idx="6843">
                  <c:v>26.041830000000004</c:v>
                </c:pt>
                <c:pt idx="6844">
                  <c:v>26.482970000000023</c:v>
                </c:pt>
                <c:pt idx="6845">
                  <c:v>26.868520000000046</c:v>
                </c:pt>
                <c:pt idx="6846">
                  <c:v>27.147240000000011</c:v>
                </c:pt>
                <c:pt idx="6847">
                  <c:v>27.297750000000008</c:v>
                </c:pt>
                <c:pt idx="6848">
                  <c:v>27.184079999999994</c:v>
                </c:pt>
                <c:pt idx="6849">
                  <c:v>26.112700000000018</c:v>
                </c:pt>
                <c:pt idx="6850">
                  <c:v>25.690700000000049</c:v>
                </c:pt>
                <c:pt idx="6851">
                  <c:v>25.435050000000047</c:v>
                </c:pt>
                <c:pt idx="6852">
                  <c:v>25.023200000000031</c:v>
                </c:pt>
                <c:pt idx="6853">
                  <c:v>25.002300000000048</c:v>
                </c:pt>
                <c:pt idx="6854">
                  <c:v>25.084740000000011</c:v>
                </c:pt>
                <c:pt idx="6855">
                  <c:v>24.428860000000043</c:v>
                </c:pt>
                <c:pt idx="6856">
                  <c:v>24.393850000000043</c:v>
                </c:pt>
                <c:pt idx="6857">
                  <c:v>24.658100000000047</c:v>
                </c:pt>
                <c:pt idx="6858">
                  <c:v>24.841180000000008</c:v>
                </c:pt>
                <c:pt idx="6859">
                  <c:v>25.003660000000025</c:v>
                </c:pt>
                <c:pt idx="6860">
                  <c:v>25.105580000000032</c:v>
                </c:pt>
                <c:pt idx="6861">
                  <c:v>25.373100000000022</c:v>
                </c:pt>
                <c:pt idx="6862">
                  <c:v>25.627130000000022</c:v>
                </c:pt>
                <c:pt idx="6863">
                  <c:v>25.779260000000022</c:v>
                </c:pt>
                <c:pt idx="6864">
                  <c:v>26.021330000000034</c:v>
                </c:pt>
                <c:pt idx="6865">
                  <c:v>26.129970000000014</c:v>
                </c:pt>
                <c:pt idx="6866">
                  <c:v>26.258500000000026</c:v>
                </c:pt>
                <c:pt idx="6867">
                  <c:v>26.383230000000026</c:v>
                </c:pt>
                <c:pt idx="6868">
                  <c:v>26.308400000000006</c:v>
                </c:pt>
                <c:pt idx="6869">
                  <c:v>27.049740000000043</c:v>
                </c:pt>
                <c:pt idx="6870">
                  <c:v>27.077800000000025</c:v>
                </c:pt>
                <c:pt idx="6871">
                  <c:v>26.658650000000023</c:v>
                </c:pt>
                <c:pt idx="6872">
                  <c:v>26.173640000000034</c:v>
                </c:pt>
                <c:pt idx="6873">
                  <c:v>25.795920000000024</c:v>
                </c:pt>
                <c:pt idx="6874">
                  <c:v>25.60250000000002</c:v>
                </c:pt>
                <c:pt idx="6875">
                  <c:v>25.48028000000005</c:v>
                </c:pt>
                <c:pt idx="6876">
                  <c:v>25.060300000000041</c:v>
                </c:pt>
                <c:pt idx="6877">
                  <c:v>25.734860000000026</c:v>
                </c:pt>
                <c:pt idx="6878">
                  <c:v>26.031240000000025</c:v>
                </c:pt>
                <c:pt idx="6879">
                  <c:v>25.940700000000049</c:v>
                </c:pt>
                <c:pt idx="6880">
                  <c:v>25.348440000000039</c:v>
                </c:pt>
                <c:pt idx="6881">
                  <c:v>24.812740000000019</c:v>
                </c:pt>
                <c:pt idx="6882">
                  <c:v>24.938680000000033</c:v>
                </c:pt>
                <c:pt idx="6883">
                  <c:v>24.995840000000044</c:v>
                </c:pt>
                <c:pt idx="6884">
                  <c:v>24.80618000000004</c:v>
                </c:pt>
                <c:pt idx="6885">
                  <c:v>24.975819999999999</c:v>
                </c:pt>
                <c:pt idx="6886">
                  <c:v>25.180470000000014</c:v>
                </c:pt>
                <c:pt idx="6887">
                  <c:v>24.693170000000009</c:v>
                </c:pt>
                <c:pt idx="6888">
                  <c:v>24.938230000000033</c:v>
                </c:pt>
                <c:pt idx="6889">
                  <c:v>24.86605000000003</c:v>
                </c:pt>
                <c:pt idx="6890">
                  <c:v>24.908620000000042</c:v>
                </c:pt>
                <c:pt idx="6891">
                  <c:v>24.835050000000024</c:v>
                </c:pt>
                <c:pt idx="6892">
                  <c:v>24.937950000000001</c:v>
                </c:pt>
                <c:pt idx="6893">
                  <c:v>25.34008</c:v>
                </c:pt>
                <c:pt idx="6894">
                  <c:v>25.274130000000014</c:v>
                </c:pt>
                <c:pt idx="6895">
                  <c:v>25.232500000000016</c:v>
                </c:pt>
                <c:pt idx="6896">
                  <c:v>25.127160000000003</c:v>
                </c:pt>
                <c:pt idx="6897">
                  <c:v>24.946680000000015</c:v>
                </c:pt>
                <c:pt idx="6898">
                  <c:v>24.732100000000003</c:v>
                </c:pt>
                <c:pt idx="6899">
                  <c:v>25.184140000000014</c:v>
                </c:pt>
                <c:pt idx="6900">
                  <c:v>25.461150000000032</c:v>
                </c:pt>
                <c:pt idx="6901">
                  <c:v>25.996970000000033</c:v>
                </c:pt>
                <c:pt idx="6902">
                  <c:v>26.181730000000016</c:v>
                </c:pt>
                <c:pt idx="6903">
                  <c:v>24.908100000000047</c:v>
                </c:pt>
                <c:pt idx="6904">
                  <c:v>24.604600000000005</c:v>
                </c:pt>
                <c:pt idx="6905">
                  <c:v>24.344840000000033</c:v>
                </c:pt>
                <c:pt idx="6906">
                  <c:v>24.348960000000034</c:v>
                </c:pt>
                <c:pt idx="6907">
                  <c:v>24.409600000000012</c:v>
                </c:pt>
                <c:pt idx="6908">
                  <c:v>24.546620000000019</c:v>
                </c:pt>
                <c:pt idx="6909">
                  <c:v>24.563870000000009</c:v>
                </c:pt>
                <c:pt idx="6910">
                  <c:v>24.726370000000031</c:v>
                </c:pt>
                <c:pt idx="6911">
                  <c:v>24.885700000000043</c:v>
                </c:pt>
                <c:pt idx="6912">
                  <c:v>24.98126000000002</c:v>
                </c:pt>
                <c:pt idx="6913">
                  <c:v>25.107420000000047</c:v>
                </c:pt>
                <c:pt idx="6914">
                  <c:v>25.350500000000011</c:v>
                </c:pt>
                <c:pt idx="6915">
                  <c:v>25.859670000000051</c:v>
                </c:pt>
                <c:pt idx="6916">
                  <c:v>26.24194</c:v>
                </c:pt>
                <c:pt idx="6917">
                  <c:v>26.278130000000033</c:v>
                </c:pt>
                <c:pt idx="6918">
                  <c:v>26.39443</c:v>
                </c:pt>
                <c:pt idx="6919">
                  <c:v>26.383800000000008</c:v>
                </c:pt>
                <c:pt idx="6920">
                  <c:v>26.405150000000049</c:v>
                </c:pt>
                <c:pt idx="6921">
                  <c:v>25.927729999999997</c:v>
                </c:pt>
                <c:pt idx="6922">
                  <c:v>25.736100000000022</c:v>
                </c:pt>
                <c:pt idx="6923">
                  <c:v>25.505550000000028</c:v>
                </c:pt>
                <c:pt idx="6924">
                  <c:v>25.261000000000024</c:v>
                </c:pt>
                <c:pt idx="6925">
                  <c:v>25.05215000000004</c:v>
                </c:pt>
                <c:pt idx="6926">
                  <c:v>24.801080000000013</c:v>
                </c:pt>
                <c:pt idx="6927">
                  <c:v>24.907920000000047</c:v>
                </c:pt>
                <c:pt idx="6928">
                  <c:v>24.877949999999998</c:v>
                </c:pt>
                <c:pt idx="6929">
                  <c:v>24.988699999999994</c:v>
                </c:pt>
                <c:pt idx="6930">
                  <c:v>25.06588000000005</c:v>
                </c:pt>
                <c:pt idx="6931">
                  <c:v>25.095120000000009</c:v>
                </c:pt>
                <c:pt idx="6932">
                  <c:v>25.169300000000021</c:v>
                </c:pt>
                <c:pt idx="6933">
                  <c:v>25.302639999999997</c:v>
                </c:pt>
                <c:pt idx="6934">
                  <c:v>25.411950000000047</c:v>
                </c:pt>
                <c:pt idx="6935">
                  <c:v>25.482300000000009</c:v>
                </c:pt>
                <c:pt idx="6936">
                  <c:v>25.501250000000027</c:v>
                </c:pt>
                <c:pt idx="6937">
                  <c:v>25.642800000000022</c:v>
                </c:pt>
                <c:pt idx="6938">
                  <c:v>25.698080000000004</c:v>
                </c:pt>
                <c:pt idx="6939">
                  <c:v>25.752530000000036</c:v>
                </c:pt>
                <c:pt idx="6940">
                  <c:v>25.851200000000006</c:v>
                </c:pt>
                <c:pt idx="6941">
                  <c:v>25.975850000000037</c:v>
                </c:pt>
                <c:pt idx="6942">
                  <c:v>26.132100000000037</c:v>
                </c:pt>
                <c:pt idx="6943">
                  <c:v>26.253530000000012</c:v>
                </c:pt>
                <c:pt idx="6944">
                  <c:v>26.364100000000008</c:v>
                </c:pt>
                <c:pt idx="6945">
                  <c:v>26.074800000000039</c:v>
                </c:pt>
                <c:pt idx="6946">
                  <c:v>25.865319999999997</c:v>
                </c:pt>
                <c:pt idx="6947">
                  <c:v>25.622670000000028</c:v>
                </c:pt>
                <c:pt idx="6948">
                  <c:v>25.05400000000003</c:v>
                </c:pt>
                <c:pt idx="6949">
                  <c:v>25.295500000000004</c:v>
                </c:pt>
                <c:pt idx="6950">
                  <c:v>25.13190000000003</c:v>
                </c:pt>
                <c:pt idx="6951">
                  <c:v>24.492940000000033</c:v>
                </c:pt>
                <c:pt idx="6952">
                  <c:v>24.217900000000043</c:v>
                </c:pt>
                <c:pt idx="6953">
                  <c:v>24.606470000000002</c:v>
                </c:pt>
                <c:pt idx="6954">
                  <c:v>24.41366000000005</c:v>
                </c:pt>
                <c:pt idx="6955">
                  <c:v>25.35775000000001</c:v>
                </c:pt>
                <c:pt idx="6956">
                  <c:v>25.801800000000014</c:v>
                </c:pt>
                <c:pt idx="6957">
                  <c:v>26.249400000000037</c:v>
                </c:pt>
                <c:pt idx="6958">
                  <c:v>26.547270000000026</c:v>
                </c:pt>
                <c:pt idx="6959">
                  <c:v>26.811760000000049</c:v>
                </c:pt>
                <c:pt idx="6960">
                  <c:v>26.965800000000002</c:v>
                </c:pt>
                <c:pt idx="6961">
                  <c:v>27.095880000000022</c:v>
                </c:pt>
                <c:pt idx="6962">
                  <c:v>27.131460000000004</c:v>
                </c:pt>
                <c:pt idx="6963">
                  <c:v>27.089620000000025</c:v>
                </c:pt>
                <c:pt idx="6964">
                  <c:v>27.172020000000032</c:v>
                </c:pt>
                <c:pt idx="6965">
                  <c:v>27.460530000000006</c:v>
                </c:pt>
                <c:pt idx="6966">
                  <c:v>27.815480000000036</c:v>
                </c:pt>
                <c:pt idx="6967">
                  <c:v>27.749600000000044</c:v>
                </c:pt>
                <c:pt idx="6968">
                  <c:v>27.622250000000008</c:v>
                </c:pt>
                <c:pt idx="6969">
                  <c:v>27.449640000000045</c:v>
                </c:pt>
                <c:pt idx="6970">
                  <c:v>26.539420000000007</c:v>
                </c:pt>
                <c:pt idx="6971">
                  <c:v>25.766750000000002</c:v>
                </c:pt>
                <c:pt idx="6972">
                  <c:v>26.108330000000024</c:v>
                </c:pt>
                <c:pt idx="6973">
                  <c:v>26.229430000000036</c:v>
                </c:pt>
                <c:pt idx="6974">
                  <c:v>26.090200000000038</c:v>
                </c:pt>
                <c:pt idx="6975">
                  <c:v>25.168730000000039</c:v>
                </c:pt>
                <c:pt idx="6976">
                  <c:v>24.912260000000003</c:v>
                </c:pt>
                <c:pt idx="6977">
                  <c:v>24.764100000000042</c:v>
                </c:pt>
                <c:pt idx="6978">
                  <c:v>24.915980000000047</c:v>
                </c:pt>
                <c:pt idx="6979">
                  <c:v>25.139859999999999</c:v>
                </c:pt>
                <c:pt idx="6980">
                  <c:v>25.400450000000035</c:v>
                </c:pt>
                <c:pt idx="6981">
                  <c:v>25.744740000000036</c:v>
                </c:pt>
                <c:pt idx="6982">
                  <c:v>26.156640000000039</c:v>
                </c:pt>
                <c:pt idx="6983">
                  <c:v>26.826930000000004</c:v>
                </c:pt>
                <c:pt idx="6984">
                  <c:v>27.322020000000009</c:v>
                </c:pt>
                <c:pt idx="6985">
                  <c:v>27.69607000000002</c:v>
                </c:pt>
                <c:pt idx="6986">
                  <c:v>27.931050000000027</c:v>
                </c:pt>
                <c:pt idx="6987">
                  <c:v>28.079600000000028</c:v>
                </c:pt>
                <c:pt idx="6988">
                  <c:v>28.109120000000019</c:v>
                </c:pt>
                <c:pt idx="6989">
                  <c:v>28.237540000000024</c:v>
                </c:pt>
                <c:pt idx="6990">
                  <c:v>28.524620000000027</c:v>
                </c:pt>
                <c:pt idx="6991">
                  <c:v>28.537000000000035</c:v>
                </c:pt>
                <c:pt idx="6992">
                  <c:v>28.479300000000023</c:v>
                </c:pt>
                <c:pt idx="6993">
                  <c:v>26.813400000000001</c:v>
                </c:pt>
                <c:pt idx="6994">
                  <c:v>26.085660000000018</c:v>
                </c:pt>
                <c:pt idx="6995">
                  <c:v>26.614300000000014</c:v>
                </c:pt>
                <c:pt idx="6996">
                  <c:v>27.109200000000044</c:v>
                </c:pt>
                <c:pt idx="6997">
                  <c:v>26.921500000000037</c:v>
                </c:pt>
                <c:pt idx="6998">
                  <c:v>26.729579999999999</c:v>
                </c:pt>
                <c:pt idx="6999">
                  <c:v>25.14214000000004</c:v>
                </c:pt>
                <c:pt idx="7000">
                  <c:v>24.631400000000042</c:v>
                </c:pt>
                <c:pt idx="7001">
                  <c:v>24.545740000000023</c:v>
                </c:pt>
                <c:pt idx="7002">
                  <c:v>24.931970000000035</c:v>
                </c:pt>
                <c:pt idx="7003">
                  <c:v>25.082940000000008</c:v>
                </c:pt>
                <c:pt idx="7004">
                  <c:v>25.442530000000033</c:v>
                </c:pt>
                <c:pt idx="7005">
                  <c:v>25.852779999999996</c:v>
                </c:pt>
                <c:pt idx="7006">
                  <c:v>26.471640000000036</c:v>
                </c:pt>
                <c:pt idx="7007">
                  <c:v>26.673360000000002</c:v>
                </c:pt>
                <c:pt idx="7008">
                  <c:v>27.147240000000011</c:v>
                </c:pt>
                <c:pt idx="7009">
                  <c:v>27.510700000000043</c:v>
                </c:pt>
                <c:pt idx="7010">
                  <c:v>27.75732000000005</c:v>
                </c:pt>
                <c:pt idx="7011">
                  <c:v>27.952140000000043</c:v>
                </c:pt>
                <c:pt idx="7012">
                  <c:v>28.01600000000002</c:v>
                </c:pt>
                <c:pt idx="7013">
                  <c:v>28.119230000000016</c:v>
                </c:pt>
                <c:pt idx="7014">
                  <c:v>28.320550000000026</c:v>
                </c:pt>
                <c:pt idx="7015">
                  <c:v>28.449760000000026</c:v>
                </c:pt>
                <c:pt idx="7016">
                  <c:v>28.292259999999999</c:v>
                </c:pt>
                <c:pt idx="7017">
                  <c:v>27.301140000000032</c:v>
                </c:pt>
                <c:pt idx="7018">
                  <c:v>26.57385000000005</c:v>
                </c:pt>
                <c:pt idx="7019">
                  <c:v>26.112050000000011</c:v>
                </c:pt>
                <c:pt idx="7020">
                  <c:v>26.512350000000026</c:v>
                </c:pt>
                <c:pt idx="7021">
                  <c:v>27.24597</c:v>
                </c:pt>
                <c:pt idx="7022">
                  <c:v>27.353499999999997</c:v>
                </c:pt>
                <c:pt idx="7023">
                  <c:v>25.856130000000007</c:v>
                </c:pt>
                <c:pt idx="7024">
                  <c:v>24.639060000000029</c:v>
                </c:pt>
                <c:pt idx="7025">
                  <c:v>24.502769999999998</c:v>
                </c:pt>
                <c:pt idx="7026">
                  <c:v>24.818380000000047</c:v>
                </c:pt>
                <c:pt idx="7027">
                  <c:v>25.013760000000048</c:v>
                </c:pt>
                <c:pt idx="7028">
                  <c:v>25.195460000000026</c:v>
                </c:pt>
                <c:pt idx="7029">
                  <c:v>25.498199999999997</c:v>
                </c:pt>
                <c:pt idx="7030">
                  <c:v>25.897700000000043</c:v>
                </c:pt>
                <c:pt idx="7031">
                  <c:v>26.162620000000004</c:v>
                </c:pt>
                <c:pt idx="7032">
                  <c:v>26.618370000000027</c:v>
                </c:pt>
                <c:pt idx="7033">
                  <c:v>26.995300000000043</c:v>
                </c:pt>
                <c:pt idx="7034">
                  <c:v>27.363980000000026</c:v>
                </c:pt>
                <c:pt idx="7035">
                  <c:v>27.723900000000015</c:v>
                </c:pt>
                <c:pt idx="7036">
                  <c:v>27.867850000000033</c:v>
                </c:pt>
                <c:pt idx="7037">
                  <c:v>27.84286000000003</c:v>
                </c:pt>
                <c:pt idx="7038">
                  <c:v>28.014340000000004</c:v>
                </c:pt>
                <c:pt idx="7039">
                  <c:v>28.006070000000022</c:v>
                </c:pt>
                <c:pt idx="7040">
                  <c:v>27.121939999999995</c:v>
                </c:pt>
                <c:pt idx="7041">
                  <c:v>26.869100000000003</c:v>
                </c:pt>
                <c:pt idx="7042">
                  <c:v>26.884029999999996</c:v>
                </c:pt>
                <c:pt idx="7043">
                  <c:v>26.542349999999999</c:v>
                </c:pt>
                <c:pt idx="7044">
                  <c:v>25.960260000000005</c:v>
                </c:pt>
                <c:pt idx="7045">
                  <c:v>26.027640000000019</c:v>
                </c:pt>
                <c:pt idx="7046">
                  <c:v>25.552420000000041</c:v>
                </c:pt>
                <c:pt idx="7047">
                  <c:v>25.677600000000041</c:v>
                </c:pt>
                <c:pt idx="7048">
                  <c:v>25.730070000000012</c:v>
                </c:pt>
                <c:pt idx="7049">
                  <c:v>26.309630000000027</c:v>
                </c:pt>
                <c:pt idx="7050">
                  <c:v>26.104460000000017</c:v>
                </c:pt>
                <c:pt idx="7051">
                  <c:v>26.503300000000024</c:v>
                </c:pt>
                <c:pt idx="7052">
                  <c:v>26.784360000000049</c:v>
                </c:pt>
                <c:pt idx="7053">
                  <c:v>26.94204000000002</c:v>
                </c:pt>
                <c:pt idx="7054">
                  <c:v>27.21087</c:v>
                </c:pt>
                <c:pt idx="7055">
                  <c:v>27.457670000000007</c:v>
                </c:pt>
                <c:pt idx="7056">
                  <c:v>27.53167000000002</c:v>
                </c:pt>
                <c:pt idx="7057">
                  <c:v>27.703420000000051</c:v>
                </c:pt>
                <c:pt idx="7058">
                  <c:v>27.874050000000011</c:v>
                </c:pt>
                <c:pt idx="7059">
                  <c:v>28.099360000000047</c:v>
                </c:pt>
                <c:pt idx="7060">
                  <c:v>28.292500000000018</c:v>
                </c:pt>
                <c:pt idx="7061">
                  <c:v>28.242729999999995</c:v>
                </c:pt>
                <c:pt idx="7062">
                  <c:v>28.378200000000049</c:v>
                </c:pt>
                <c:pt idx="7063">
                  <c:v>28.042380000000037</c:v>
                </c:pt>
                <c:pt idx="7064">
                  <c:v>26.843350000000044</c:v>
                </c:pt>
                <c:pt idx="7065">
                  <c:v>26.470060000000046</c:v>
                </c:pt>
                <c:pt idx="7066">
                  <c:v>26.052450000000022</c:v>
                </c:pt>
                <c:pt idx="7067">
                  <c:v>26.061900000000037</c:v>
                </c:pt>
                <c:pt idx="7068">
                  <c:v>25.912300000000016</c:v>
                </c:pt>
                <c:pt idx="7069">
                  <c:v>25.859100000000012</c:v>
                </c:pt>
                <c:pt idx="7070">
                  <c:v>25.700829999999996</c:v>
                </c:pt>
                <c:pt idx="7071">
                  <c:v>25.532980000000009</c:v>
                </c:pt>
                <c:pt idx="7072">
                  <c:v>25.722440000000006</c:v>
                </c:pt>
                <c:pt idx="7073">
                  <c:v>26.208760000000041</c:v>
                </c:pt>
                <c:pt idx="7074">
                  <c:v>26.128870000000006</c:v>
                </c:pt>
                <c:pt idx="7075">
                  <c:v>26.356470000000002</c:v>
                </c:pt>
                <c:pt idx="7076">
                  <c:v>26.269620000000032</c:v>
                </c:pt>
                <c:pt idx="7077">
                  <c:v>26.135300000000029</c:v>
                </c:pt>
                <c:pt idx="7078">
                  <c:v>26.135640000000024</c:v>
                </c:pt>
                <c:pt idx="7079">
                  <c:v>26.224630000000047</c:v>
                </c:pt>
                <c:pt idx="7080">
                  <c:v>26.213950000000011</c:v>
                </c:pt>
                <c:pt idx="7081">
                  <c:v>26.468620000000044</c:v>
                </c:pt>
                <c:pt idx="7082">
                  <c:v>26.736440000000016</c:v>
                </c:pt>
                <c:pt idx="7083">
                  <c:v>27.607300000000009</c:v>
                </c:pt>
                <c:pt idx="7084">
                  <c:v>27.976460000000031</c:v>
                </c:pt>
                <c:pt idx="7085">
                  <c:v>27.993740000000003</c:v>
                </c:pt>
                <c:pt idx="7086">
                  <c:v>28.273650000000032</c:v>
                </c:pt>
                <c:pt idx="7087">
                  <c:v>28.426900000000046</c:v>
                </c:pt>
                <c:pt idx="7088">
                  <c:v>28.613900000000001</c:v>
                </c:pt>
                <c:pt idx="7089">
                  <c:v>28.882440000000031</c:v>
                </c:pt>
                <c:pt idx="7090">
                  <c:v>28.62814000000003</c:v>
                </c:pt>
                <c:pt idx="7091">
                  <c:v>28.700600000000009</c:v>
                </c:pt>
                <c:pt idx="7092">
                  <c:v>28.421620000000019</c:v>
                </c:pt>
                <c:pt idx="7093">
                  <c:v>27.468530000000044</c:v>
                </c:pt>
                <c:pt idx="7094">
                  <c:v>26.734340000000032</c:v>
                </c:pt>
                <c:pt idx="7095">
                  <c:v>26.987000000000023</c:v>
                </c:pt>
                <c:pt idx="7096">
                  <c:v>27.329430000000002</c:v>
                </c:pt>
                <c:pt idx="7097">
                  <c:v>27.501500000000021</c:v>
                </c:pt>
                <c:pt idx="7098">
                  <c:v>27.612420000000043</c:v>
                </c:pt>
                <c:pt idx="7099">
                  <c:v>27.815899999999999</c:v>
                </c:pt>
                <c:pt idx="7100">
                  <c:v>28.029570000000035</c:v>
                </c:pt>
                <c:pt idx="7101">
                  <c:v>28.190200000000004</c:v>
                </c:pt>
                <c:pt idx="7102">
                  <c:v>28.229000000000042</c:v>
                </c:pt>
                <c:pt idx="7103">
                  <c:v>28.301780000000008</c:v>
                </c:pt>
                <c:pt idx="7104">
                  <c:v>28.429349999999999</c:v>
                </c:pt>
                <c:pt idx="7105">
                  <c:v>28.485299999999995</c:v>
                </c:pt>
                <c:pt idx="7106">
                  <c:v>28.62963000000002</c:v>
                </c:pt>
                <c:pt idx="7107">
                  <c:v>28.698140000000024</c:v>
                </c:pt>
                <c:pt idx="7108">
                  <c:v>28.800700000000006</c:v>
                </c:pt>
                <c:pt idx="7109">
                  <c:v>29.262570000000039</c:v>
                </c:pt>
                <c:pt idx="7110">
                  <c:v>29.437620000000038</c:v>
                </c:pt>
                <c:pt idx="7111">
                  <c:v>29.304470000000038</c:v>
                </c:pt>
                <c:pt idx="7112">
                  <c:v>29.073080000000004</c:v>
                </c:pt>
                <c:pt idx="7113">
                  <c:v>28.765900000000045</c:v>
                </c:pt>
                <c:pt idx="7114">
                  <c:v>28.47863000000001</c:v>
                </c:pt>
                <c:pt idx="7115">
                  <c:v>28.440670000000011</c:v>
                </c:pt>
                <c:pt idx="7116">
                  <c:v>28.247980000000041</c:v>
                </c:pt>
                <c:pt idx="7117">
                  <c:v>27.859520000000032</c:v>
                </c:pt>
                <c:pt idx="7118">
                  <c:v>27.742800000000045</c:v>
                </c:pt>
                <c:pt idx="7119">
                  <c:v>27.242460000000051</c:v>
                </c:pt>
                <c:pt idx="7120">
                  <c:v>27.447660000000042</c:v>
                </c:pt>
                <c:pt idx="7121">
                  <c:v>27.759200000000021</c:v>
                </c:pt>
                <c:pt idx="7122">
                  <c:v>28.036550000000034</c:v>
                </c:pt>
                <c:pt idx="7123">
                  <c:v>27.801420000000007</c:v>
                </c:pt>
                <c:pt idx="7124">
                  <c:v>27.739160000000027</c:v>
                </c:pt>
                <c:pt idx="7125">
                  <c:v>27.95562000000001</c:v>
                </c:pt>
                <c:pt idx="7126">
                  <c:v>28.028099999999995</c:v>
                </c:pt>
                <c:pt idx="7127">
                  <c:v>28.061000000000035</c:v>
                </c:pt>
                <c:pt idx="7128">
                  <c:v>28.205300000000022</c:v>
                </c:pt>
                <c:pt idx="7129">
                  <c:v>28.25463000000002</c:v>
                </c:pt>
                <c:pt idx="7130">
                  <c:v>28.344570000000033</c:v>
                </c:pt>
                <c:pt idx="7131">
                  <c:v>28.28973000000002</c:v>
                </c:pt>
                <c:pt idx="7132">
                  <c:v>28.24203</c:v>
                </c:pt>
                <c:pt idx="7133">
                  <c:v>28.346100000000035</c:v>
                </c:pt>
                <c:pt idx="7134">
                  <c:v>28.598140000000001</c:v>
                </c:pt>
                <c:pt idx="7135">
                  <c:v>28.655300000000011</c:v>
                </c:pt>
                <c:pt idx="7136">
                  <c:v>28.443840000000023</c:v>
                </c:pt>
                <c:pt idx="7137">
                  <c:v>28.467740000000049</c:v>
                </c:pt>
                <c:pt idx="7138">
                  <c:v>28.335700000000031</c:v>
                </c:pt>
                <c:pt idx="7139">
                  <c:v>28.350060000000042</c:v>
                </c:pt>
                <c:pt idx="7140">
                  <c:v>28.030400000000043</c:v>
                </c:pt>
                <c:pt idx="7141">
                  <c:v>28.019620000000032</c:v>
                </c:pt>
                <c:pt idx="7142">
                  <c:v>27.840940000000046</c:v>
                </c:pt>
                <c:pt idx="7143">
                  <c:v>27.474850000000004</c:v>
                </c:pt>
                <c:pt idx="7144">
                  <c:v>27.809900000000027</c:v>
                </c:pt>
                <c:pt idx="7145">
                  <c:v>27.904700000000048</c:v>
                </c:pt>
                <c:pt idx="7146">
                  <c:v>28.19580000000002</c:v>
                </c:pt>
                <c:pt idx="7147">
                  <c:v>28.242999999999995</c:v>
                </c:pt>
                <c:pt idx="7148">
                  <c:v>27.993160000000046</c:v>
                </c:pt>
                <c:pt idx="7149">
                  <c:v>27.912740000000042</c:v>
                </c:pt>
                <c:pt idx="7150">
                  <c:v>28.016500000000008</c:v>
                </c:pt>
                <c:pt idx="7151">
                  <c:v>27.979520000000036</c:v>
                </c:pt>
                <c:pt idx="7152">
                  <c:v>28.139830000000018</c:v>
                </c:pt>
                <c:pt idx="7153">
                  <c:v>28.20980000000003</c:v>
                </c:pt>
                <c:pt idx="7154">
                  <c:v>28.278380000000027</c:v>
                </c:pt>
                <c:pt idx="7155">
                  <c:v>28.302360000000022</c:v>
                </c:pt>
                <c:pt idx="7156">
                  <c:v>28.37420000000003</c:v>
                </c:pt>
                <c:pt idx="7157">
                  <c:v>28.598050000000001</c:v>
                </c:pt>
                <c:pt idx="7158">
                  <c:v>28.923429999999996</c:v>
                </c:pt>
                <c:pt idx="7159">
                  <c:v>28.982169999999996</c:v>
                </c:pt>
                <c:pt idx="7160">
                  <c:v>28.887540000000001</c:v>
                </c:pt>
                <c:pt idx="7161">
                  <c:v>28.375330000000019</c:v>
                </c:pt>
                <c:pt idx="7162">
                  <c:v>28.019600000000025</c:v>
                </c:pt>
                <c:pt idx="7163">
                  <c:v>26.851800000000026</c:v>
                </c:pt>
                <c:pt idx="7164">
                  <c:v>26.462820000000022</c:v>
                </c:pt>
                <c:pt idx="7165">
                  <c:v>26.070400000000006</c:v>
                </c:pt>
                <c:pt idx="7166">
                  <c:v>25.793330000000026</c:v>
                </c:pt>
                <c:pt idx="7167">
                  <c:v>25.633020000000045</c:v>
                </c:pt>
                <c:pt idx="7168">
                  <c:v>25.968740000000025</c:v>
                </c:pt>
                <c:pt idx="7169">
                  <c:v>26.899260000000027</c:v>
                </c:pt>
                <c:pt idx="7170">
                  <c:v>26.578300000000013</c:v>
                </c:pt>
                <c:pt idx="7171">
                  <c:v>27.047570000000007</c:v>
                </c:pt>
                <c:pt idx="7172">
                  <c:v>27.566100000000006</c:v>
                </c:pt>
                <c:pt idx="7173">
                  <c:v>27.96777000000003</c:v>
                </c:pt>
                <c:pt idx="7174">
                  <c:v>28.271780000000035</c:v>
                </c:pt>
                <c:pt idx="7175">
                  <c:v>28.567960000000028</c:v>
                </c:pt>
                <c:pt idx="7176">
                  <c:v>28.711880000000008</c:v>
                </c:pt>
                <c:pt idx="7177">
                  <c:v>28.893520000000024</c:v>
                </c:pt>
                <c:pt idx="7178">
                  <c:v>28.947000000000003</c:v>
                </c:pt>
                <c:pt idx="7179">
                  <c:v>29.135370000000023</c:v>
                </c:pt>
                <c:pt idx="7180">
                  <c:v>29.028440000000046</c:v>
                </c:pt>
                <c:pt idx="7181">
                  <c:v>29.112450000000024</c:v>
                </c:pt>
                <c:pt idx="7182">
                  <c:v>29.530700000000024</c:v>
                </c:pt>
                <c:pt idx="7183">
                  <c:v>29.663450000000012</c:v>
                </c:pt>
                <c:pt idx="7184">
                  <c:v>29.698050000000023</c:v>
                </c:pt>
                <c:pt idx="7185">
                  <c:v>28.498199999999997</c:v>
                </c:pt>
                <c:pt idx="7186">
                  <c:v>28.557900000000018</c:v>
                </c:pt>
                <c:pt idx="7187">
                  <c:v>27.899900000000002</c:v>
                </c:pt>
                <c:pt idx="7188">
                  <c:v>27.420000000000016</c:v>
                </c:pt>
                <c:pt idx="7189">
                  <c:v>27.154870000000017</c:v>
                </c:pt>
                <c:pt idx="7190">
                  <c:v>26.743920000000003</c:v>
                </c:pt>
                <c:pt idx="7191">
                  <c:v>27.067400000000021</c:v>
                </c:pt>
                <c:pt idx="7192">
                  <c:v>27.148160000000018</c:v>
                </c:pt>
                <c:pt idx="7193">
                  <c:v>27.166650000000004</c:v>
                </c:pt>
                <c:pt idx="7194">
                  <c:v>26.997800000000041</c:v>
                </c:pt>
                <c:pt idx="7195">
                  <c:v>27.203800000000001</c:v>
                </c:pt>
                <c:pt idx="7196">
                  <c:v>27.406370000000038</c:v>
                </c:pt>
                <c:pt idx="7197">
                  <c:v>27.449600000000032</c:v>
                </c:pt>
                <c:pt idx="7198">
                  <c:v>27.527250000000038</c:v>
                </c:pt>
                <c:pt idx="7199">
                  <c:v>27.166830000000004</c:v>
                </c:pt>
                <c:pt idx="7200">
                  <c:v>27.496000000000038</c:v>
                </c:pt>
                <c:pt idx="7201">
                  <c:v>27.708550000000002</c:v>
                </c:pt>
                <c:pt idx="7202">
                  <c:v>27.669700000000034</c:v>
                </c:pt>
                <c:pt idx="7203">
                  <c:v>27.610860000000002</c:v>
                </c:pt>
                <c:pt idx="7204">
                  <c:v>27.685900000000004</c:v>
                </c:pt>
                <c:pt idx="7205">
                  <c:v>28.125450000000001</c:v>
                </c:pt>
                <c:pt idx="7206">
                  <c:v>28.569479999999999</c:v>
                </c:pt>
                <c:pt idx="7207">
                  <c:v>28.322800000000029</c:v>
                </c:pt>
                <c:pt idx="7208">
                  <c:v>27.570899999999995</c:v>
                </c:pt>
                <c:pt idx="7209">
                  <c:v>27.367150000000038</c:v>
                </c:pt>
                <c:pt idx="7210">
                  <c:v>27.265440000000012</c:v>
                </c:pt>
                <c:pt idx="7211">
                  <c:v>26.747029999999995</c:v>
                </c:pt>
                <c:pt idx="7212">
                  <c:v>26.728970000000004</c:v>
                </c:pt>
                <c:pt idx="7213">
                  <c:v>26.507000000000005</c:v>
                </c:pt>
                <c:pt idx="7214">
                  <c:v>26.366240000000005</c:v>
                </c:pt>
                <c:pt idx="7215">
                  <c:v>26.893730000000005</c:v>
                </c:pt>
                <c:pt idx="7216">
                  <c:v>27.067100000000039</c:v>
                </c:pt>
                <c:pt idx="7217">
                  <c:v>27.001820000000009</c:v>
                </c:pt>
                <c:pt idx="7218">
                  <c:v>26.750730000000033</c:v>
                </c:pt>
                <c:pt idx="7219">
                  <c:v>26.809799999999996</c:v>
                </c:pt>
                <c:pt idx="7220">
                  <c:v>26.854120000000023</c:v>
                </c:pt>
                <c:pt idx="7221">
                  <c:v>26.817859999999996</c:v>
                </c:pt>
                <c:pt idx="7222">
                  <c:v>26.806570000000022</c:v>
                </c:pt>
                <c:pt idx="7223">
                  <c:v>27.031200000000013</c:v>
                </c:pt>
                <c:pt idx="7224">
                  <c:v>27.211420000000032</c:v>
                </c:pt>
                <c:pt idx="7225">
                  <c:v>26.959920000000011</c:v>
                </c:pt>
                <c:pt idx="7226">
                  <c:v>27.225430000000017</c:v>
                </c:pt>
                <c:pt idx="7227">
                  <c:v>26.958799999999997</c:v>
                </c:pt>
                <c:pt idx="7228">
                  <c:v>27.110220000000027</c:v>
                </c:pt>
                <c:pt idx="7229">
                  <c:v>26.966460000000041</c:v>
                </c:pt>
                <c:pt idx="7230">
                  <c:v>27.800400000000025</c:v>
                </c:pt>
                <c:pt idx="7231">
                  <c:v>27.311640000000011</c:v>
                </c:pt>
                <c:pt idx="7232">
                  <c:v>27.400050000000022</c:v>
                </c:pt>
                <c:pt idx="7233">
                  <c:v>27.468960000000038</c:v>
                </c:pt>
                <c:pt idx="7234">
                  <c:v>27.208700000000022</c:v>
                </c:pt>
                <c:pt idx="7235">
                  <c:v>26.662500000000023</c:v>
                </c:pt>
                <c:pt idx="7236">
                  <c:v>26.311900000000037</c:v>
                </c:pt>
                <c:pt idx="7237">
                  <c:v>26.717399999999998</c:v>
                </c:pt>
                <c:pt idx="7238">
                  <c:v>26.153130000000033</c:v>
                </c:pt>
                <c:pt idx="7239">
                  <c:v>26.443720000000042</c:v>
                </c:pt>
                <c:pt idx="7240">
                  <c:v>25.171620000000019</c:v>
                </c:pt>
                <c:pt idx="7241">
                  <c:v>25.672080000000051</c:v>
                </c:pt>
                <c:pt idx="7242">
                  <c:v>25.735680000000002</c:v>
                </c:pt>
                <c:pt idx="7243">
                  <c:v>26.057430000000011</c:v>
                </c:pt>
                <c:pt idx="7244">
                  <c:v>25.986700000000042</c:v>
                </c:pt>
                <c:pt idx="7245">
                  <c:v>26.016440000000046</c:v>
                </c:pt>
                <c:pt idx="7246">
                  <c:v>26.143500000000017</c:v>
                </c:pt>
                <c:pt idx="7247">
                  <c:v>26.212550000000022</c:v>
                </c:pt>
                <c:pt idx="7248">
                  <c:v>26.05740000000003</c:v>
                </c:pt>
                <c:pt idx="7249">
                  <c:v>26.149900000000002</c:v>
                </c:pt>
                <c:pt idx="7250">
                  <c:v>26.022670000000005</c:v>
                </c:pt>
                <c:pt idx="7251">
                  <c:v>26.076600000000042</c:v>
                </c:pt>
                <c:pt idx="7252">
                  <c:v>26.134520000000009</c:v>
                </c:pt>
                <c:pt idx="7253">
                  <c:v>26.27108000000004</c:v>
                </c:pt>
                <c:pt idx="7254">
                  <c:v>26.388329999999996</c:v>
                </c:pt>
                <c:pt idx="7255">
                  <c:v>26.169030000000021</c:v>
                </c:pt>
                <c:pt idx="7256">
                  <c:v>26.258020000000045</c:v>
                </c:pt>
                <c:pt idx="7257">
                  <c:v>27.514550000000042</c:v>
                </c:pt>
                <c:pt idx="7258">
                  <c:v>30.548760000000016</c:v>
                </c:pt>
                <c:pt idx="7259">
                  <c:v>34.032770000000028</c:v>
                </c:pt>
                <c:pt idx="7260">
                  <c:v>35.597000000000037</c:v>
                </c:pt>
                <c:pt idx="7261">
                  <c:v>36.531000000000006</c:v>
                </c:pt>
                <c:pt idx="7262">
                  <c:v>37.052180000000021</c:v>
                </c:pt>
                <c:pt idx="7263">
                  <c:v>36.52197000000001</c:v>
                </c:pt>
                <c:pt idx="7264">
                  <c:v>31.150050000000022</c:v>
                </c:pt>
                <c:pt idx="7265">
                  <c:v>27.727620000000002</c:v>
                </c:pt>
                <c:pt idx="7266">
                  <c:v>25.446370000000002</c:v>
                </c:pt>
                <c:pt idx="7267">
                  <c:v>25.517420000000016</c:v>
                </c:pt>
                <c:pt idx="7268">
                  <c:v>26.05400000000003</c:v>
                </c:pt>
                <c:pt idx="7269">
                  <c:v>25.883330000000001</c:v>
                </c:pt>
                <c:pt idx="7270">
                  <c:v>26.055499999999995</c:v>
                </c:pt>
                <c:pt idx="7271">
                  <c:v>26.1096</c:v>
                </c:pt>
                <c:pt idx="7272">
                  <c:v>26.306050000000027</c:v>
                </c:pt>
                <c:pt idx="7273">
                  <c:v>26.560450000000003</c:v>
                </c:pt>
                <c:pt idx="7274">
                  <c:v>26.826600000000042</c:v>
                </c:pt>
                <c:pt idx="7275">
                  <c:v>26.894830000000013</c:v>
                </c:pt>
                <c:pt idx="7276">
                  <c:v>26.890100000000018</c:v>
                </c:pt>
                <c:pt idx="7277">
                  <c:v>27.62124</c:v>
                </c:pt>
                <c:pt idx="7278">
                  <c:v>28.739860000000022</c:v>
                </c:pt>
                <c:pt idx="7279">
                  <c:v>29.014030000000048</c:v>
                </c:pt>
                <c:pt idx="7280">
                  <c:v>28.074700000000007</c:v>
                </c:pt>
                <c:pt idx="7281">
                  <c:v>27.200860000000034</c:v>
                </c:pt>
                <c:pt idx="7282">
                  <c:v>26.934720000000027</c:v>
                </c:pt>
                <c:pt idx="7283">
                  <c:v>26.682950000000005</c:v>
                </c:pt>
                <c:pt idx="7284">
                  <c:v>28.046750000000031</c:v>
                </c:pt>
                <c:pt idx="7285">
                  <c:v>26.778340000000014</c:v>
                </c:pt>
                <c:pt idx="7286">
                  <c:v>26.839500000000044</c:v>
                </c:pt>
                <c:pt idx="7287">
                  <c:v>26.27030000000002</c:v>
                </c:pt>
                <c:pt idx="7288">
                  <c:v>25.26373000000001</c:v>
                </c:pt>
                <c:pt idx="7289">
                  <c:v>25.552940000000035</c:v>
                </c:pt>
                <c:pt idx="7290">
                  <c:v>25.686120000000017</c:v>
                </c:pt>
                <c:pt idx="7291">
                  <c:v>26.137450000000001</c:v>
                </c:pt>
                <c:pt idx="7292">
                  <c:v>25.572230000000047</c:v>
                </c:pt>
                <c:pt idx="7293">
                  <c:v>25.488850000000014</c:v>
                </c:pt>
                <c:pt idx="7294">
                  <c:v>25.626950000000022</c:v>
                </c:pt>
                <c:pt idx="7295">
                  <c:v>25.637480000000039</c:v>
                </c:pt>
                <c:pt idx="7296">
                  <c:v>25.750020000000006</c:v>
                </c:pt>
                <c:pt idx="7297">
                  <c:v>25.727200000000039</c:v>
                </c:pt>
                <c:pt idx="7298">
                  <c:v>25.973320000000001</c:v>
                </c:pt>
                <c:pt idx="7299">
                  <c:v>26.416500000000042</c:v>
                </c:pt>
                <c:pt idx="7300">
                  <c:v>26.722900000000038</c:v>
                </c:pt>
                <c:pt idx="7301">
                  <c:v>26.920950000000005</c:v>
                </c:pt>
                <c:pt idx="7302">
                  <c:v>28.167020000000036</c:v>
                </c:pt>
                <c:pt idx="7303">
                  <c:v>28.427639999999997</c:v>
                </c:pt>
                <c:pt idx="7304">
                  <c:v>27.7423</c:v>
                </c:pt>
                <c:pt idx="7305">
                  <c:v>27.039270000000045</c:v>
                </c:pt>
                <c:pt idx="7306">
                  <c:v>26.72598000000005</c:v>
                </c:pt>
                <c:pt idx="7307">
                  <c:v>26.733330000000024</c:v>
                </c:pt>
                <c:pt idx="7308">
                  <c:v>26.917259999999999</c:v>
                </c:pt>
                <c:pt idx="7309">
                  <c:v>27.554900000000032</c:v>
                </c:pt>
                <c:pt idx="7310">
                  <c:v>27.253840000000025</c:v>
                </c:pt>
                <c:pt idx="7311">
                  <c:v>27.551260000000013</c:v>
                </c:pt>
                <c:pt idx="7312">
                  <c:v>28.073540000000037</c:v>
                </c:pt>
                <c:pt idx="7313">
                  <c:v>28.681120000000021</c:v>
                </c:pt>
                <c:pt idx="7314">
                  <c:v>28.748469999999998</c:v>
                </c:pt>
                <c:pt idx="7315">
                  <c:v>28.191030000000012</c:v>
                </c:pt>
                <c:pt idx="7316">
                  <c:v>28.002830000000017</c:v>
                </c:pt>
                <c:pt idx="7317">
                  <c:v>27.796750000000031</c:v>
                </c:pt>
                <c:pt idx="7318">
                  <c:v>28.014900000000011</c:v>
                </c:pt>
                <c:pt idx="7319">
                  <c:v>27.890900000000045</c:v>
                </c:pt>
                <c:pt idx="7320">
                  <c:v>28.162959999999998</c:v>
                </c:pt>
                <c:pt idx="7321">
                  <c:v>28.020870000000002</c:v>
                </c:pt>
                <c:pt idx="7322">
                  <c:v>28.636070000000018</c:v>
                </c:pt>
                <c:pt idx="7323">
                  <c:v>28.357100000000003</c:v>
                </c:pt>
                <c:pt idx="7324">
                  <c:v>28.724800000000016</c:v>
                </c:pt>
                <c:pt idx="7325">
                  <c:v>28.788260000000037</c:v>
                </c:pt>
                <c:pt idx="7326">
                  <c:v>29.018950000000018</c:v>
                </c:pt>
                <c:pt idx="7327">
                  <c:v>29.333670000000041</c:v>
                </c:pt>
                <c:pt idx="7328">
                  <c:v>29.307000000000016</c:v>
                </c:pt>
                <c:pt idx="7329">
                  <c:v>28.70025000000004</c:v>
                </c:pt>
                <c:pt idx="7330">
                  <c:v>29.110220000000027</c:v>
                </c:pt>
                <c:pt idx="7331">
                  <c:v>28.300900000000013</c:v>
                </c:pt>
                <c:pt idx="7332">
                  <c:v>27.540980000000047</c:v>
                </c:pt>
                <c:pt idx="7333">
                  <c:v>27.623250000000041</c:v>
                </c:pt>
                <c:pt idx="7334">
                  <c:v>27.219230000000039</c:v>
                </c:pt>
                <c:pt idx="7335">
                  <c:v>27.189660000000003</c:v>
                </c:pt>
                <c:pt idx="7336">
                  <c:v>27.520840000000021</c:v>
                </c:pt>
                <c:pt idx="7337">
                  <c:v>28.133870000000002</c:v>
                </c:pt>
                <c:pt idx="7338">
                  <c:v>27.68777</c:v>
                </c:pt>
                <c:pt idx="7339">
                  <c:v>28.275599999999997</c:v>
                </c:pt>
                <c:pt idx="7340">
                  <c:v>28.226900000000001</c:v>
                </c:pt>
                <c:pt idx="7341">
                  <c:v>28.451650000000029</c:v>
                </c:pt>
                <c:pt idx="7342">
                  <c:v>28.676700000000039</c:v>
                </c:pt>
                <c:pt idx="7343">
                  <c:v>28.91348000000005</c:v>
                </c:pt>
                <c:pt idx="7344">
                  <c:v>29.21786000000003</c:v>
                </c:pt>
                <c:pt idx="7345">
                  <c:v>29.184300000000007</c:v>
                </c:pt>
                <c:pt idx="7346">
                  <c:v>29.161040000000014</c:v>
                </c:pt>
                <c:pt idx="7347">
                  <c:v>28.936360000000036</c:v>
                </c:pt>
                <c:pt idx="7348">
                  <c:v>29.135580000000004</c:v>
                </c:pt>
                <c:pt idx="7349">
                  <c:v>29.173580000000015</c:v>
                </c:pt>
                <c:pt idx="7350">
                  <c:v>29.590750000000014</c:v>
                </c:pt>
                <c:pt idx="7351">
                  <c:v>29.860650000000021</c:v>
                </c:pt>
                <c:pt idx="7352">
                  <c:v>29.901450000000011</c:v>
                </c:pt>
                <c:pt idx="7353">
                  <c:v>29.085800000000006</c:v>
                </c:pt>
                <c:pt idx="7354">
                  <c:v>29.025900000000036</c:v>
                </c:pt>
                <c:pt idx="7355">
                  <c:v>27.944200000000023</c:v>
                </c:pt>
                <c:pt idx="7356">
                  <c:v>27.396420000000035</c:v>
                </c:pt>
                <c:pt idx="7357">
                  <c:v>27.032650000000046</c:v>
                </c:pt>
                <c:pt idx="7358">
                  <c:v>26.662350000000004</c:v>
                </c:pt>
                <c:pt idx="7359">
                  <c:v>26.699460000000045</c:v>
                </c:pt>
                <c:pt idx="7360">
                  <c:v>27.300229999999999</c:v>
                </c:pt>
                <c:pt idx="7361">
                  <c:v>27.574200000000019</c:v>
                </c:pt>
                <c:pt idx="7362">
                  <c:v>27.395470000000046</c:v>
                </c:pt>
                <c:pt idx="7363">
                  <c:v>27.212850000000003</c:v>
                </c:pt>
                <c:pt idx="7364">
                  <c:v>27.275100000000009</c:v>
                </c:pt>
                <c:pt idx="7365">
                  <c:v>27.392179999999996</c:v>
                </c:pt>
                <c:pt idx="7366">
                  <c:v>27.560940000000016</c:v>
                </c:pt>
                <c:pt idx="7367">
                  <c:v>28.261160000000018</c:v>
                </c:pt>
                <c:pt idx="7368">
                  <c:v>28.462850000000003</c:v>
                </c:pt>
                <c:pt idx="7369">
                  <c:v>28.876670000000047</c:v>
                </c:pt>
                <c:pt idx="7370">
                  <c:v>29.371120000000019</c:v>
                </c:pt>
                <c:pt idx="7371">
                  <c:v>29.539700000000039</c:v>
                </c:pt>
                <c:pt idx="7372">
                  <c:v>29.599019999999996</c:v>
                </c:pt>
                <c:pt idx="7373">
                  <c:v>29.946650000000034</c:v>
                </c:pt>
                <c:pt idx="7374">
                  <c:v>30.324800000000039</c:v>
                </c:pt>
                <c:pt idx="7375">
                  <c:v>30.679860000000019</c:v>
                </c:pt>
                <c:pt idx="7376">
                  <c:v>30.422450000000026</c:v>
                </c:pt>
                <c:pt idx="7377">
                  <c:v>29.518640000000005</c:v>
                </c:pt>
                <c:pt idx="7378">
                  <c:v>28.326380000000029</c:v>
                </c:pt>
                <c:pt idx="7379">
                  <c:v>28.457060000000013</c:v>
                </c:pt>
                <c:pt idx="7380">
                  <c:v>28.057280000000048</c:v>
                </c:pt>
                <c:pt idx="7381">
                  <c:v>27.653040000000033</c:v>
                </c:pt>
                <c:pt idx="7382">
                  <c:v>27.777700000000038</c:v>
                </c:pt>
                <c:pt idx="7383">
                  <c:v>28.021540000000016</c:v>
                </c:pt>
                <c:pt idx="7384">
                  <c:v>28.624099999999999</c:v>
                </c:pt>
                <c:pt idx="7385">
                  <c:v>29.254170000000045</c:v>
                </c:pt>
                <c:pt idx="7386">
                  <c:v>29.61605000000003</c:v>
                </c:pt>
                <c:pt idx="7387">
                  <c:v>29.369130000000041</c:v>
                </c:pt>
                <c:pt idx="7388">
                  <c:v>29.086000000000013</c:v>
                </c:pt>
                <c:pt idx="7389">
                  <c:v>29.264150000000029</c:v>
                </c:pt>
                <c:pt idx="7390">
                  <c:v>29.35766000000001</c:v>
                </c:pt>
                <c:pt idx="7391">
                  <c:v>29.566340000000025</c:v>
                </c:pt>
                <c:pt idx="7392">
                  <c:v>29.438260000000014</c:v>
                </c:pt>
                <c:pt idx="7393">
                  <c:v>29.459339999999997</c:v>
                </c:pt>
                <c:pt idx="7394">
                  <c:v>29.476100000000031</c:v>
                </c:pt>
                <c:pt idx="7395">
                  <c:v>29.467740000000049</c:v>
                </c:pt>
                <c:pt idx="7396">
                  <c:v>29.572660000000042</c:v>
                </c:pt>
                <c:pt idx="7397">
                  <c:v>29.656180000000006</c:v>
                </c:pt>
                <c:pt idx="7398">
                  <c:v>29.793730000000039</c:v>
                </c:pt>
                <c:pt idx="7399">
                  <c:v>30.148030000000006</c:v>
                </c:pt>
                <c:pt idx="7400">
                  <c:v>30.294520000000034</c:v>
                </c:pt>
                <c:pt idx="7401">
                  <c:v>30.41927000000004</c:v>
                </c:pt>
                <c:pt idx="7402">
                  <c:v>30.218740000000025</c:v>
                </c:pt>
                <c:pt idx="7403">
                  <c:v>29.871820000000014</c:v>
                </c:pt>
                <c:pt idx="7404">
                  <c:v>29.473440000000039</c:v>
                </c:pt>
                <c:pt idx="7405">
                  <c:v>29.275930000000017</c:v>
                </c:pt>
                <c:pt idx="7406">
                  <c:v>29.244870000000049</c:v>
                </c:pt>
                <c:pt idx="7407">
                  <c:v>29.627070000000003</c:v>
                </c:pt>
                <c:pt idx="7408">
                  <c:v>29.564450000000022</c:v>
                </c:pt>
                <c:pt idx="7409">
                  <c:v>29.882780000000025</c:v>
                </c:pt>
                <c:pt idx="7410">
                  <c:v>29.98275000000001</c:v>
                </c:pt>
                <c:pt idx="7411">
                  <c:v>29.858200000000011</c:v>
                </c:pt>
                <c:pt idx="7412">
                  <c:v>29.748500000000035</c:v>
                </c:pt>
                <c:pt idx="7413">
                  <c:v>29.513599999999997</c:v>
                </c:pt>
                <c:pt idx="7414">
                  <c:v>29.662900000000036</c:v>
                </c:pt>
                <c:pt idx="7415">
                  <c:v>29.563559999999995</c:v>
                </c:pt>
                <c:pt idx="7416">
                  <c:v>29.070860000000039</c:v>
                </c:pt>
                <c:pt idx="7417">
                  <c:v>29.406200000000013</c:v>
                </c:pt>
                <c:pt idx="7418">
                  <c:v>29.005580000000009</c:v>
                </c:pt>
                <c:pt idx="7419">
                  <c:v>29.050260000000037</c:v>
                </c:pt>
                <c:pt idx="7420">
                  <c:v>28.862500000000011</c:v>
                </c:pt>
                <c:pt idx="7421">
                  <c:v>29.147360000000049</c:v>
                </c:pt>
                <c:pt idx="7422">
                  <c:v>29.684930000000008</c:v>
                </c:pt>
                <c:pt idx="7423">
                  <c:v>30.056669999999997</c:v>
                </c:pt>
                <c:pt idx="7424">
                  <c:v>30.279350000000022</c:v>
                </c:pt>
                <c:pt idx="7425">
                  <c:v>29.156150000000025</c:v>
                </c:pt>
                <c:pt idx="7426">
                  <c:v>28.783100000000047</c:v>
                </c:pt>
                <c:pt idx="7427">
                  <c:v>29.067679999999996</c:v>
                </c:pt>
                <c:pt idx="7428">
                  <c:v>29.005820000000028</c:v>
                </c:pt>
                <c:pt idx="7429">
                  <c:v>28.631520000000023</c:v>
                </c:pt>
                <c:pt idx="7430">
                  <c:v>28.257170000000031</c:v>
                </c:pt>
                <c:pt idx="7431">
                  <c:v>27.831100000000049</c:v>
                </c:pt>
                <c:pt idx="7432">
                  <c:v>28.178250000000048</c:v>
                </c:pt>
                <c:pt idx="7433">
                  <c:v>28.215140000000019</c:v>
                </c:pt>
                <c:pt idx="7434">
                  <c:v>28.247700000000009</c:v>
                </c:pt>
                <c:pt idx="7435">
                  <c:v>27.905240000000049</c:v>
                </c:pt>
                <c:pt idx="7436">
                  <c:v>27.926540000000045</c:v>
                </c:pt>
                <c:pt idx="7437">
                  <c:v>27.964500000000044</c:v>
                </c:pt>
                <c:pt idx="7438">
                  <c:v>28.140600000000006</c:v>
                </c:pt>
                <c:pt idx="7439">
                  <c:v>28.040830000000028</c:v>
                </c:pt>
                <c:pt idx="7440">
                  <c:v>28.200980000000015</c:v>
                </c:pt>
                <c:pt idx="7441">
                  <c:v>28.484059999999999</c:v>
                </c:pt>
                <c:pt idx="7442">
                  <c:v>28.125020000000006</c:v>
                </c:pt>
                <c:pt idx="7443">
                  <c:v>28.471060000000023</c:v>
                </c:pt>
                <c:pt idx="7444">
                  <c:v>28.683100000000024</c:v>
                </c:pt>
                <c:pt idx="7445">
                  <c:v>28.653470000000027</c:v>
                </c:pt>
                <c:pt idx="7446">
                  <c:v>29.772500000000036</c:v>
                </c:pt>
                <c:pt idx="7447">
                  <c:v>29.895930000000021</c:v>
                </c:pt>
                <c:pt idx="7448">
                  <c:v>29.123400000000004</c:v>
                </c:pt>
                <c:pt idx="7449">
                  <c:v>28.423429999999996</c:v>
                </c:pt>
                <c:pt idx="7450">
                  <c:v>27.877650000000017</c:v>
                </c:pt>
                <c:pt idx="7451">
                  <c:v>27.395350000000008</c:v>
                </c:pt>
                <c:pt idx="7452">
                  <c:v>27.16482000000002</c:v>
                </c:pt>
                <c:pt idx="7453">
                  <c:v>26.878350000000012</c:v>
                </c:pt>
                <c:pt idx="7454">
                  <c:v>26.703000000000031</c:v>
                </c:pt>
                <c:pt idx="7455">
                  <c:v>26.858360000000005</c:v>
                </c:pt>
                <c:pt idx="7456">
                  <c:v>26.189450000000022</c:v>
                </c:pt>
                <c:pt idx="7457">
                  <c:v>26.479730000000018</c:v>
                </c:pt>
                <c:pt idx="7458">
                  <c:v>26.511600000000044</c:v>
                </c:pt>
                <c:pt idx="7459">
                  <c:v>26.64425</c:v>
                </c:pt>
                <c:pt idx="7460">
                  <c:v>26.741540000000043</c:v>
                </c:pt>
                <c:pt idx="7461">
                  <c:v>26.661519999999996</c:v>
                </c:pt>
                <c:pt idx="7462">
                  <c:v>26.858600000000024</c:v>
                </c:pt>
                <c:pt idx="7463">
                  <c:v>26.817769999999996</c:v>
                </c:pt>
                <c:pt idx="7464">
                  <c:v>27.039880000000039</c:v>
                </c:pt>
                <c:pt idx="7465">
                  <c:v>27.041800000000023</c:v>
                </c:pt>
                <c:pt idx="7466">
                  <c:v>27.055000000000007</c:v>
                </c:pt>
                <c:pt idx="7467">
                  <c:v>27.148800000000051</c:v>
                </c:pt>
                <c:pt idx="7468">
                  <c:v>27.145750000000021</c:v>
                </c:pt>
                <c:pt idx="7469">
                  <c:v>27.151270000000011</c:v>
                </c:pt>
                <c:pt idx="7470">
                  <c:v>28.440200000000004</c:v>
                </c:pt>
                <c:pt idx="7471">
                  <c:v>28.093130000000031</c:v>
                </c:pt>
                <c:pt idx="7472">
                  <c:v>27.937860000000001</c:v>
                </c:pt>
                <c:pt idx="7473">
                  <c:v>27.530940000000044</c:v>
                </c:pt>
                <c:pt idx="7474">
                  <c:v>27.233850000000018</c:v>
                </c:pt>
                <c:pt idx="7475">
                  <c:v>27.092520000000036</c:v>
                </c:pt>
                <c:pt idx="7476">
                  <c:v>27.076040000000035</c:v>
                </c:pt>
                <c:pt idx="7477">
                  <c:v>27.241270000000043</c:v>
                </c:pt>
                <c:pt idx="7478">
                  <c:v>27.328820000000007</c:v>
                </c:pt>
                <c:pt idx="7479">
                  <c:v>27.425160000000005</c:v>
                </c:pt>
                <c:pt idx="7480">
                  <c:v>28.22240000000005</c:v>
                </c:pt>
                <c:pt idx="7481">
                  <c:v>28.106100000000026</c:v>
                </c:pt>
                <c:pt idx="7482">
                  <c:v>28.149560000000008</c:v>
                </c:pt>
                <c:pt idx="7483">
                  <c:v>27.582400000000007</c:v>
                </c:pt>
                <c:pt idx="7484">
                  <c:v>27.526850000000024</c:v>
                </c:pt>
                <c:pt idx="7485">
                  <c:v>27.399380000000008</c:v>
                </c:pt>
                <c:pt idx="7486">
                  <c:v>27.357799999999997</c:v>
                </c:pt>
                <c:pt idx="7487">
                  <c:v>27.653999999999996</c:v>
                </c:pt>
                <c:pt idx="7488">
                  <c:v>27.580219999999997</c:v>
                </c:pt>
                <c:pt idx="7489">
                  <c:v>27.449430000000007</c:v>
                </c:pt>
                <c:pt idx="7490">
                  <c:v>27.652900000000045</c:v>
                </c:pt>
                <c:pt idx="7491">
                  <c:v>27.861720000000048</c:v>
                </c:pt>
                <c:pt idx="7492">
                  <c:v>27.887660000000039</c:v>
                </c:pt>
                <c:pt idx="7493">
                  <c:v>27.986660000000029</c:v>
                </c:pt>
                <c:pt idx="7494">
                  <c:v>28.676630000000046</c:v>
                </c:pt>
                <c:pt idx="7495">
                  <c:v>29.121759999999995</c:v>
                </c:pt>
                <c:pt idx="7496">
                  <c:v>29.020840000000021</c:v>
                </c:pt>
                <c:pt idx="7497">
                  <c:v>28.557060000000035</c:v>
                </c:pt>
                <c:pt idx="7498">
                  <c:v>28.377250000000004</c:v>
                </c:pt>
                <c:pt idx="7499">
                  <c:v>27.815200000000004</c:v>
                </c:pt>
                <c:pt idx="7500">
                  <c:v>27.596300000000042</c:v>
                </c:pt>
                <c:pt idx="7501">
                  <c:v>26.949850000000026</c:v>
                </c:pt>
                <c:pt idx="7502">
                  <c:v>26.50830000000002</c:v>
                </c:pt>
                <c:pt idx="7503">
                  <c:v>26.172750000000008</c:v>
                </c:pt>
                <c:pt idx="7504">
                  <c:v>26.327359999999999</c:v>
                </c:pt>
                <c:pt idx="7505">
                  <c:v>26.78964000000002</c:v>
                </c:pt>
                <c:pt idx="7506">
                  <c:v>26.712640000000022</c:v>
                </c:pt>
                <c:pt idx="7507">
                  <c:v>26.846920000000011</c:v>
                </c:pt>
                <c:pt idx="7508">
                  <c:v>26.520070000000032</c:v>
                </c:pt>
                <c:pt idx="7509">
                  <c:v>26.657830000000047</c:v>
                </c:pt>
                <c:pt idx="7510">
                  <c:v>26.567960000000028</c:v>
                </c:pt>
                <c:pt idx="7511">
                  <c:v>26.691580000000044</c:v>
                </c:pt>
                <c:pt idx="7512">
                  <c:v>27.169600000000003</c:v>
                </c:pt>
                <c:pt idx="7513">
                  <c:v>26.996200000000044</c:v>
                </c:pt>
                <c:pt idx="7514">
                  <c:v>26.729300000000023</c:v>
                </c:pt>
                <c:pt idx="7515">
                  <c:v>26.983240000000023</c:v>
                </c:pt>
                <c:pt idx="7516">
                  <c:v>27.002160000000003</c:v>
                </c:pt>
                <c:pt idx="7517">
                  <c:v>27.104579999999999</c:v>
                </c:pt>
                <c:pt idx="7518">
                  <c:v>27.537599999999998</c:v>
                </c:pt>
                <c:pt idx="7519">
                  <c:v>27.87402000000003</c:v>
                </c:pt>
                <c:pt idx="7520">
                  <c:v>27.615499999999997</c:v>
                </c:pt>
                <c:pt idx="7521">
                  <c:v>27.276270000000011</c:v>
                </c:pt>
                <c:pt idx="7522">
                  <c:v>26.905400000000043</c:v>
                </c:pt>
                <c:pt idx="7523">
                  <c:v>26.85232000000002</c:v>
                </c:pt>
                <c:pt idx="7524">
                  <c:v>26.789670000000001</c:v>
                </c:pt>
                <c:pt idx="7525">
                  <c:v>26.773430000000019</c:v>
                </c:pt>
                <c:pt idx="7526">
                  <c:v>26.745870000000025</c:v>
                </c:pt>
                <c:pt idx="7527">
                  <c:v>26.539060000000006</c:v>
                </c:pt>
                <c:pt idx="7528">
                  <c:v>27.14276000000001</c:v>
                </c:pt>
                <c:pt idx="7529">
                  <c:v>27.215720000000033</c:v>
                </c:pt>
                <c:pt idx="7530">
                  <c:v>26.976280000000031</c:v>
                </c:pt>
                <c:pt idx="7531">
                  <c:v>26.530630000000031</c:v>
                </c:pt>
                <c:pt idx="7532">
                  <c:v>26.398250000000019</c:v>
                </c:pt>
                <c:pt idx="7533">
                  <c:v>26.531060000000025</c:v>
                </c:pt>
                <c:pt idx="7534">
                  <c:v>26.470450000000028</c:v>
                </c:pt>
                <c:pt idx="7535">
                  <c:v>26.910940000000039</c:v>
                </c:pt>
                <c:pt idx="7536">
                  <c:v>27.055840000000046</c:v>
                </c:pt>
                <c:pt idx="7537">
                  <c:v>27.525230000000022</c:v>
                </c:pt>
                <c:pt idx="7538">
                  <c:v>27.570899999999995</c:v>
                </c:pt>
                <c:pt idx="7539">
                  <c:v>27.674000000000035</c:v>
                </c:pt>
                <c:pt idx="7540">
                  <c:v>28.112420000000043</c:v>
                </c:pt>
                <c:pt idx="7541">
                  <c:v>28.361379999999997</c:v>
                </c:pt>
                <c:pt idx="7542">
                  <c:v>28.754020000000025</c:v>
                </c:pt>
                <c:pt idx="7543">
                  <c:v>29.155730000000005</c:v>
                </c:pt>
                <c:pt idx="7544">
                  <c:v>28.990700000000004</c:v>
                </c:pt>
                <c:pt idx="7545">
                  <c:v>27.880600000000015</c:v>
                </c:pt>
                <c:pt idx="7546">
                  <c:v>27.617940000000033</c:v>
                </c:pt>
                <c:pt idx="7547">
                  <c:v>26.889760000000024</c:v>
                </c:pt>
                <c:pt idx="7548">
                  <c:v>26.513400000000047</c:v>
                </c:pt>
                <c:pt idx="7549">
                  <c:v>26.35766000000001</c:v>
                </c:pt>
                <c:pt idx="7550">
                  <c:v>26.308680000000038</c:v>
                </c:pt>
                <c:pt idx="7551">
                  <c:v>26.767629999999997</c:v>
                </c:pt>
                <c:pt idx="7552">
                  <c:v>27.319800000000043</c:v>
                </c:pt>
                <c:pt idx="7553">
                  <c:v>27.97240000000005</c:v>
                </c:pt>
                <c:pt idx="7554">
                  <c:v>28.308300000000031</c:v>
                </c:pt>
                <c:pt idx="7555">
                  <c:v>28.532430000000033</c:v>
                </c:pt>
                <c:pt idx="7556">
                  <c:v>28.260370000000023</c:v>
                </c:pt>
                <c:pt idx="7557">
                  <c:v>28.200770000000034</c:v>
                </c:pt>
                <c:pt idx="7558">
                  <c:v>28.376500000000021</c:v>
                </c:pt>
                <c:pt idx="7559">
                  <c:v>28.56310000000002</c:v>
                </c:pt>
                <c:pt idx="7560">
                  <c:v>28.671140000000037</c:v>
                </c:pt>
                <c:pt idx="7561">
                  <c:v>28.851680000000044</c:v>
                </c:pt>
                <c:pt idx="7562">
                  <c:v>29.048270000000002</c:v>
                </c:pt>
                <c:pt idx="7563">
                  <c:v>29.089930000000038</c:v>
                </c:pt>
                <c:pt idx="7564">
                  <c:v>29.232700000000023</c:v>
                </c:pt>
                <c:pt idx="7565">
                  <c:v>29.256650000000036</c:v>
                </c:pt>
                <c:pt idx="7566">
                  <c:v>29.663139999999999</c:v>
                </c:pt>
                <c:pt idx="7567">
                  <c:v>29.867000000000019</c:v>
                </c:pt>
                <c:pt idx="7568">
                  <c:v>29.749380000000031</c:v>
                </c:pt>
                <c:pt idx="7569">
                  <c:v>29.582400000000007</c:v>
                </c:pt>
                <c:pt idx="7570">
                  <c:v>29.17034000000001</c:v>
                </c:pt>
                <c:pt idx="7571">
                  <c:v>29.0428</c:v>
                </c:pt>
                <c:pt idx="7572">
                  <c:v>28.82534000000004</c:v>
                </c:pt>
                <c:pt idx="7573">
                  <c:v>28.922330000000045</c:v>
                </c:pt>
                <c:pt idx="7574">
                  <c:v>28.938300000000027</c:v>
                </c:pt>
                <c:pt idx="7575">
                  <c:v>29.110160000000008</c:v>
                </c:pt>
                <c:pt idx="7576">
                  <c:v>28.808440000000019</c:v>
                </c:pt>
                <c:pt idx="7577">
                  <c:v>29.307180000000017</c:v>
                </c:pt>
                <c:pt idx="7578">
                  <c:v>29.516750000000002</c:v>
                </c:pt>
                <c:pt idx="7579">
                  <c:v>29.599730000000022</c:v>
                </c:pt>
                <c:pt idx="7580">
                  <c:v>29.631920000000036</c:v>
                </c:pt>
                <c:pt idx="7581">
                  <c:v>29.41998000000001</c:v>
                </c:pt>
                <c:pt idx="7582">
                  <c:v>29.528680000000008</c:v>
                </c:pt>
                <c:pt idx="7583">
                  <c:v>29.615900000000011</c:v>
                </c:pt>
                <c:pt idx="7584">
                  <c:v>29.710000000000036</c:v>
                </c:pt>
                <c:pt idx="7585">
                  <c:v>29.727300000000014</c:v>
                </c:pt>
                <c:pt idx="7586">
                  <c:v>29.898099999999999</c:v>
                </c:pt>
                <c:pt idx="7587">
                  <c:v>29.927450000000022</c:v>
                </c:pt>
                <c:pt idx="7588">
                  <c:v>30.064900000000023</c:v>
                </c:pt>
                <c:pt idx="7589">
                  <c:v>30.054349999999999</c:v>
                </c:pt>
                <c:pt idx="7590">
                  <c:v>30.817200000000014</c:v>
                </c:pt>
                <c:pt idx="7591">
                  <c:v>31.065820000000031</c:v>
                </c:pt>
                <c:pt idx="7592">
                  <c:v>30.763850000000048</c:v>
                </c:pt>
                <c:pt idx="7593">
                  <c:v>30.321700000000021</c:v>
                </c:pt>
                <c:pt idx="7594">
                  <c:v>29.809200000000033</c:v>
                </c:pt>
                <c:pt idx="7595">
                  <c:v>29.273979999999995</c:v>
                </c:pt>
                <c:pt idx="7596">
                  <c:v>28.7226</c:v>
                </c:pt>
                <c:pt idx="7597">
                  <c:v>28.650779999999997</c:v>
                </c:pt>
                <c:pt idx="7598">
                  <c:v>28.616080000000011</c:v>
                </c:pt>
                <c:pt idx="7599">
                  <c:v>28.662260000000003</c:v>
                </c:pt>
                <c:pt idx="7600">
                  <c:v>28.89984000000004</c:v>
                </c:pt>
                <c:pt idx="7601">
                  <c:v>29.519860000000051</c:v>
                </c:pt>
                <c:pt idx="7602">
                  <c:v>29.916620000000023</c:v>
                </c:pt>
                <c:pt idx="7603">
                  <c:v>30.063440000000014</c:v>
                </c:pt>
                <c:pt idx="7604">
                  <c:v>30.26827000000003</c:v>
                </c:pt>
                <c:pt idx="7605">
                  <c:v>30.094449999999995</c:v>
                </c:pt>
                <c:pt idx="7606">
                  <c:v>30.12963000000002</c:v>
                </c:pt>
                <c:pt idx="7607">
                  <c:v>30.28588000000002</c:v>
                </c:pt>
                <c:pt idx="7608">
                  <c:v>30.182430000000011</c:v>
                </c:pt>
                <c:pt idx="7609">
                  <c:v>30.397600000000011</c:v>
                </c:pt>
                <c:pt idx="7610">
                  <c:v>30.369230000000016</c:v>
                </c:pt>
                <c:pt idx="7611">
                  <c:v>30.37700000000001</c:v>
                </c:pt>
                <c:pt idx="7612">
                  <c:v>30.248040000000003</c:v>
                </c:pt>
                <c:pt idx="7613">
                  <c:v>30.349450000000047</c:v>
                </c:pt>
                <c:pt idx="7614">
                  <c:v>31.33035000000001</c:v>
                </c:pt>
                <c:pt idx="7615">
                  <c:v>31.574670000000026</c:v>
                </c:pt>
                <c:pt idx="7616">
                  <c:v>31.820500000000038</c:v>
                </c:pt>
                <c:pt idx="7617">
                  <c:v>31.554349999999999</c:v>
                </c:pt>
                <c:pt idx="7618">
                  <c:v>30.515740000000051</c:v>
                </c:pt>
                <c:pt idx="7619">
                  <c:v>30.322020000000009</c:v>
                </c:pt>
                <c:pt idx="7620">
                  <c:v>29.925350000000037</c:v>
                </c:pt>
                <c:pt idx="7621">
                  <c:v>29.966800000000035</c:v>
                </c:pt>
                <c:pt idx="7622">
                  <c:v>29.797000000000025</c:v>
                </c:pt>
                <c:pt idx="7623">
                  <c:v>29.844000000000051</c:v>
                </c:pt>
                <c:pt idx="7624">
                  <c:v>30.741080000000011</c:v>
                </c:pt>
                <c:pt idx="7625">
                  <c:v>31.273800000000051</c:v>
                </c:pt>
                <c:pt idx="7626">
                  <c:v>31.484980000000007</c:v>
                </c:pt>
                <c:pt idx="7627">
                  <c:v>31.86877000000004</c:v>
                </c:pt>
                <c:pt idx="7628">
                  <c:v>30.825559999999996</c:v>
                </c:pt>
                <c:pt idx="7629">
                  <c:v>30.850030000000004</c:v>
                </c:pt>
                <c:pt idx="7630">
                  <c:v>30.884900000000016</c:v>
                </c:pt>
                <c:pt idx="7631">
                  <c:v>30.90220000000005</c:v>
                </c:pt>
                <c:pt idx="7632">
                  <c:v>30.559660000000008</c:v>
                </c:pt>
                <c:pt idx="7633">
                  <c:v>30.344700000000046</c:v>
                </c:pt>
                <c:pt idx="7634">
                  <c:v>30.374660000000006</c:v>
                </c:pt>
                <c:pt idx="7635">
                  <c:v>30.647120000000029</c:v>
                </c:pt>
                <c:pt idx="7636">
                  <c:v>30.664500000000032</c:v>
                </c:pt>
                <c:pt idx="7637">
                  <c:v>30.85143000000005</c:v>
                </c:pt>
                <c:pt idx="7638">
                  <c:v>31.974080000000015</c:v>
                </c:pt>
                <c:pt idx="7639">
                  <c:v>32.231230000000039</c:v>
                </c:pt>
                <c:pt idx="7640">
                  <c:v>32.38644000000005</c:v>
                </c:pt>
                <c:pt idx="7641">
                  <c:v>32.044430000000034</c:v>
                </c:pt>
                <c:pt idx="7642">
                  <c:v>31.111320000000035</c:v>
                </c:pt>
                <c:pt idx="7643">
                  <c:v>30.86710000000005</c:v>
                </c:pt>
                <c:pt idx="7644">
                  <c:v>30.707850000000008</c:v>
                </c:pt>
                <c:pt idx="7645">
                  <c:v>30.566920000000039</c:v>
                </c:pt>
                <c:pt idx="7646">
                  <c:v>30.611379999999997</c:v>
                </c:pt>
                <c:pt idx="7647">
                  <c:v>30.858820000000037</c:v>
                </c:pt>
                <c:pt idx="7648">
                  <c:v>32.035240000000044</c:v>
                </c:pt>
                <c:pt idx="7649">
                  <c:v>32.271479999999997</c:v>
                </c:pt>
                <c:pt idx="7650">
                  <c:v>31.672630000000026</c:v>
                </c:pt>
                <c:pt idx="7651">
                  <c:v>31.037560000000042</c:v>
                </c:pt>
                <c:pt idx="7652">
                  <c:v>30.868950000000041</c:v>
                </c:pt>
                <c:pt idx="7653">
                  <c:v>30.813260000000014</c:v>
                </c:pt>
                <c:pt idx="7654">
                  <c:v>30.763599999999997</c:v>
                </c:pt>
                <c:pt idx="7655">
                  <c:v>30.828240000000051</c:v>
                </c:pt>
                <c:pt idx="7656">
                  <c:v>30.861700000000042</c:v>
                </c:pt>
                <c:pt idx="7657">
                  <c:v>30.94903000000005</c:v>
                </c:pt>
                <c:pt idx="7658">
                  <c:v>30.905700000000024</c:v>
                </c:pt>
                <c:pt idx="7659">
                  <c:v>30.944200000000023</c:v>
                </c:pt>
                <c:pt idx="7660">
                  <c:v>30.941640000000007</c:v>
                </c:pt>
                <c:pt idx="7661">
                  <c:v>30.859580000000051</c:v>
                </c:pt>
                <c:pt idx="7662">
                  <c:v>31.489100000000008</c:v>
                </c:pt>
                <c:pt idx="7663">
                  <c:v>31.59008</c:v>
                </c:pt>
                <c:pt idx="7664">
                  <c:v>31.508020000000045</c:v>
                </c:pt>
                <c:pt idx="7665">
                  <c:v>31.678500000000042</c:v>
                </c:pt>
                <c:pt idx="7666">
                  <c:v>31.107320000000016</c:v>
                </c:pt>
                <c:pt idx="7667">
                  <c:v>30.894830000000013</c:v>
                </c:pt>
                <c:pt idx="7668">
                  <c:v>30.94186000000002</c:v>
                </c:pt>
                <c:pt idx="7669">
                  <c:v>31.069119999999998</c:v>
                </c:pt>
                <c:pt idx="7670">
                  <c:v>31.114220000000046</c:v>
                </c:pt>
                <c:pt idx="7671">
                  <c:v>31.259820000000047</c:v>
                </c:pt>
                <c:pt idx="7672">
                  <c:v>32.709920000000011</c:v>
                </c:pt>
                <c:pt idx="7673">
                  <c:v>32.953360000000032</c:v>
                </c:pt>
                <c:pt idx="7674">
                  <c:v>32.282680000000028</c:v>
                </c:pt>
                <c:pt idx="7675">
                  <c:v>31.921000000000049</c:v>
                </c:pt>
                <c:pt idx="7676">
                  <c:v>31.410640000000001</c:v>
                </c:pt>
                <c:pt idx="7677">
                  <c:v>31.254000000000019</c:v>
                </c:pt>
                <c:pt idx="7678">
                  <c:v>31.138670000000047</c:v>
                </c:pt>
                <c:pt idx="7679">
                  <c:v>31.24194</c:v>
                </c:pt>
                <c:pt idx="7680">
                  <c:v>31.36202000000003</c:v>
                </c:pt>
                <c:pt idx="7681">
                  <c:v>31.537040000000047</c:v>
                </c:pt>
                <c:pt idx="7682">
                  <c:v>31.381700000000023</c:v>
                </c:pt>
                <c:pt idx="7683">
                  <c:v>31.318140000000028</c:v>
                </c:pt>
                <c:pt idx="7684">
                  <c:v>31.295299999999997</c:v>
                </c:pt>
                <c:pt idx="7685">
                  <c:v>31.070580000000007</c:v>
                </c:pt>
                <c:pt idx="7686">
                  <c:v>31.530970000000025</c:v>
                </c:pt>
                <c:pt idx="7687">
                  <c:v>32.12847000000005</c:v>
                </c:pt>
                <c:pt idx="7688">
                  <c:v>31.837460000000021</c:v>
                </c:pt>
                <c:pt idx="7689">
                  <c:v>32.210050000000024</c:v>
                </c:pt>
                <c:pt idx="7690">
                  <c:v>31.500400000000013</c:v>
                </c:pt>
                <c:pt idx="7691">
                  <c:v>31.263450000000034</c:v>
                </c:pt>
                <c:pt idx="7692">
                  <c:v>29.810360000000003</c:v>
                </c:pt>
                <c:pt idx="7693">
                  <c:v>30.425000000000011</c:v>
                </c:pt>
                <c:pt idx="7694">
                  <c:v>30.043880000000001</c:v>
                </c:pt>
                <c:pt idx="7695">
                  <c:v>30.317300000000046</c:v>
                </c:pt>
                <c:pt idx="7696">
                  <c:v>30.402300000000025</c:v>
                </c:pt>
                <c:pt idx="7697">
                  <c:v>30.658230000000003</c:v>
                </c:pt>
                <c:pt idx="7698">
                  <c:v>30.412650000000042</c:v>
                </c:pt>
                <c:pt idx="7699">
                  <c:v>29.481960000000015</c:v>
                </c:pt>
                <c:pt idx="7700">
                  <c:v>29.396780000000035</c:v>
                </c:pt>
                <c:pt idx="7701">
                  <c:v>29.575860000000034</c:v>
                </c:pt>
                <c:pt idx="7702">
                  <c:v>29.538139999999999</c:v>
                </c:pt>
                <c:pt idx="7703">
                  <c:v>30.041600000000017</c:v>
                </c:pt>
                <c:pt idx="7704">
                  <c:v>30.392880000000048</c:v>
                </c:pt>
                <c:pt idx="7705">
                  <c:v>30.923879999999997</c:v>
                </c:pt>
                <c:pt idx="7706">
                  <c:v>30.932340000000011</c:v>
                </c:pt>
                <c:pt idx="7707">
                  <c:v>30.809169999999995</c:v>
                </c:pt>
                <c:pt idx="7708">
                  <c:v>30.747400000000027</c:v>
                </c:pt>
                <c:pt idx="7709">
                  <c:v>30.543900000000008</c:v>
                </c:pt>
                <c:pt idx="7710">
                  <c:v>30.813379999999995</c:v>
                </c:pt>
                <c:pt idx="7711">
                  <c:v>31.185800000000029</c:v>
                </c:pt>
                <c:pt idx="7712">
                  <c:v>31.180870000000027</c:v>
                </c:pt>
                <c:pt idx="7713">
                  <c:v>30.889830000000018</c:v>
                </c:pt>
                <c:pt idx="7714">
                  <c:v>30.051600000000008</c:v>
                </c:pt>
                <c:pt idx="7715">
                  <c:v>29.933300000000031</c:v>
                </c:pt>
                <c:pt idx="7716">
                  <c:v>29.439080000000047</c:v>
                </c:pt>
                <c:pt idx="7717">
                  <c:v>29.56277</c:v>
                </c:pt>
                <c:pt idx="7718">
                  <c:v>29.30030000000005</c:v>
                </c:pt>
                <c:pt idx="7719">
                  <c:v>29.791470000000004</c:v>
                </c:pt>
                <c:pt idx="7720">
                  <c:v>29.945580000000007</c:v>
                </c:pt>
                <c:pt idx="7721">
                  <c:v>30.431420000000003</c:v>
                </c:pt>
                <c:pt idx="7722">
                  <c:v>30.545700000000011</c:v>
                </c:pt>
                <c:pt idx="7723">
                  <c:v>30.383700000000033</c:v>
                </c:pt>
                <c:pt idx="7724">
                  <c:v>29.934400000000039</c:v>
                </c:pt>
                <c:pt idx="7725">
                  <c:v>29.918570000000045</c:v>
                </c:pt>
                <c:pt idx="7726">
                  <c:v>29.887570000000039</c:v>
                </c:pt>
                <c:pt idx="7727">
                  <c:v>29.919240000000002</c:v>
                </c:pt>
                <c:pt idx="7728">
                  <c:v>30.016260000000045</c:v>
                </c:pt>
                <c:pt idx="7729">
                  <c:v>30.175740000000019</c:v>
                </c:pt>
                <c:pt idx="7730">
                  <c:v>30.028200000000027</c:v>
                </c:pt>
                <c:pt idx="7731">
                  <c:v>30.035120000000006</c:v>
                </c:pt>
                <c:pt idx="7732">
                  <c:v>30.007840000000044</c:v>
                </c:pt>
                <c:pt idx="7733">
                  <c:v>29.855950000000007</c:v>
                </c:pt>
                <c:pt idx="7734">
                  <c:v>30.075770000000034</c:v>
                </c:pt>
                <c:pt idx="7735">
                  <c:v>30.333950000000016</c:v>
                </c:pt>
                <c:pt idx="7736">
                  <c:v>30.222650000000044</c:v>
                </c:pt>
                <c:pt idx="7737">
                  <c:v>30.14984000000004</c:v>
                </c:pt>
                <c:pt idx="7738">
                  <c:v>29.788780000000031</c:v>
                </c:pt>
                <c:pt idx="7739">
                  <c:v>29.509150000000034</c:v>
                </c:pt>
                <c:pt idx="7740">
                  <c:v>29.445640000000026</c:v>
                </c:pt>
                <c:pt idx="7741">
                  <c:v>29.286370000000034</c:v>
                </c:pt>
                <c:pt idx="7742">
                  <c:v>29.297799999999995</c:v>
                </c:pt>
                <c:pt idx="7743">
                  <c:v>29.204220000000021</c:v>
                </c:pt>
                <c:pt idx="7744">
                  <c:v>29.64590000000004</c:v>
                </c:pt>
                <c:pt idx="7745">
                  <c:v>29.810800000000029</c:v>
                </c:pt>
                <c:pt idx="7746">
                  <c:v>29.750940000000014</c:v>
                </c:pt>
                <c:pt idx="7747">
                  <c:v>29.229730000000018</c:v>
                </c:pt>
                <c:pt idx="7748">
                  <c:v>29.036370000000034</c:v>
                </c:pt>
                <c:pt idx="7749">
                  <c:v>28.787770000000023</c:v>
                </c:pt>
                <c:pt idx="7750">
                  <c:v>28.726950000000045</c:v>
                </c:pt>
                <c:pt idx="7751">
                  <c:v>28.671900000000051</c:v>
                </c:pt>
                <c:pt idx="7752">
                  <c:v>28.646839999999997</c:v>
                </c:pt>
                <c:pt idx="7753">
                  <c:v>28.640600000000006</c:v>
                </c:pt>
                <c:pt idx="7754">
                  <c:v>28.600300000000004</c:v>
                </c:pt>
                <c:pt idx="7755">
                  <c:v>28.609340000000032</c:v>
                </c:pt>
                <c:pt idx="7756">
                  <c:v>28.573050000000023</c:v>
                </c:pt>
                <c:pt idx="7757">
                  <c:v>28.555229999999995</c:v>
                </c:pt>
                <c:pt idx="7758">
                  <c:v>29.348260000000039</c:v>
                </c:pt>
                <c:pt idx="7759">
                  <c:v>29.733760000000018</c:v>
                </c:pt>
                <c:pt idx="7760">
                  <c:v>29.746640000000014</c:v>
                </c:pt>
                <c:pt idx="7761">
                  <c:v>29.252440000000036</c:v>
                </c:pt>
                <c:pt idx="7762">
                  <c:v>28.877160000000003</c:v>
                </c:pt>
                <c:pt idx="7763">
                  <c:v>28.577750000000037</c:v>
                </c:pt>
                <c:pt idx="7764">
                  <c:v>28.539240000000007</c:v>
                </c:pt>
                <c:pt idx="7765">
                  <c:v>28.580740000000048</c:v>
                </c:pt>
                <c:pt idx="7766">
                  <c:v>28.546170000000018</c:v>
                </c:pt>
                <c:pt idx="7767">
                  <c:v>28.593400000000031</c:v>
                </c:pt>
                <c:pt idx="7768">
                  <c:v>29.41052000000002</c:v>
                </c:pt>
                <c:pt idx="7769">
                  <c:v>29.698750000000018</c:v>
                </c:pt>
                <c:pt idx="7770">
                  <c:v>29.639120000000048</c:v>
                </c:pt>
                <c:pt idx="7771">
                  <c:v>29.146140000000003</c:v>
                </c:pt>
                <c:pt idx="7772">
                  <c:v>29.119230000000016</c:v>
                </c:pt>
                <c:pt idx="7773">
                  <c:v>28.979360000000042</c:v>
                </c:pt>
                <c:pt idx="7774">
                  <c:v>29.05800000000005</c:v>
                </c:pt>
                <c:pt idx="7775">
                  <c:v>29.044200000000046</c:v>
                </c:pt>
                <c:pt idx="7776">
                  <c:v>29.179070000000024</c:v>
                </c:pt>
                <c:pt idx="7777">
                  <c:v>29.261099999999999</c:v>
                </c:pt>
                <c:pt idx="7778">
                  <c:v>29.392719999999997</c:v>
                </c:pt>
                <c:pt idx="7779">
                  <c:v>29.338099999999997</c:v>
                </c:pt>
                <c:pt idx="7780">
                  <c:v>29.419579999999996</c:v>
                </c:pt>
                <c:pt idx="7781">
                  <c:v>29.407000000000039</c:v>
                </c:pt>
                <c:pt idx="7782">
                  <c:v>29.68670000000003</c:v>
                </c:pt>
                <c:pt idx="7783">
                  <c:v>30.103420000000028</c:v>
                </c:pt>
                <c:pt idx="7784">
                  <c:v>30.293800000000033</c:v>
                </c:pt>
                <c:pt idx="7785">
                  <c:v>30.125760000000014</c:v>
                </c:pt>
                <c:pt idx="7786">
                  <c:v>30.131700000000023</c:v>
                </c:pt>
                <c:pt idx="7787">
                  <c:v>29.465450000000033</c:v>
                </c:pt>
                <c:pt idx="7788">
                  <c:v>28.510860000000037</c:v>
                </c:pt>
                <c:pt idx="7789">
                  <c:v>28.924200000000042</c:v>
                </c:pt>
                <c:pt idx="7790">
                  <c:v>28.823180000000036</c:v>
                </c:pt>
                <c:pt idx="7791">
                  <c:v>29.012540000000001</c:v>
                </c:pt>
                <c:pt idx="7792">
                  <c:v>29.194940000000031</c:v>
                </c:pt>
                <c:pt idx="7793">
                  <c:v>29.854330000000004</c:v>
                </c:pt>
                <c:pt idx="7794">
                  <c:v>29.873739999999998</c:v>
                </c:pt>
                <c:pt idx="7795">
                  <c:v>29.486350000000016</c:v>
                </c:pt>
                <c:pt idx="7796">
                  <c:v>28.984340000000032</c:v>
                </c:pt>
                <c:pt idx="7797">
                  <c:v>29.198480000000018</c:v>
                </c:pt>
                <c:pt idx="7798">
                  <c:v>28.863060000000019</c:v>
                </c:pt>
                <c:pt idx="7799">
                  <c:v>29.00027</c:v>
                </c:pt>
                <c:pt idx="7800">
                  <c:v>29.313260000000014</c:v>
                </c:pt>
                <c:pt idx="7801">
                  <c:v>29.370200000000011</c:v>
                </c:pt>
                <c:pt idx="7802">
                  <c:v>29.450220000000002</c:v>
                </c:pt>
                <c:pt idx="7803">
                  <c:v>29.233150000000023</c:v>
                </c:pt>
                <c:pt idx="7804">
                  <c:v>29.518730000000005</c:v>
                </c:pt>
                <c:pt idx="7805">
                  <c:v>29.352080000000001</c:v>
                </c:pt>
                <c:pt idx="7806">
                  <c:v>29.508420000000001</c:v>
                </c:pt>
                <c:pt idx="7807">
                  <c:v>29.85125000000005</c:v>
                </c:pt>
                <c:pt idx="7808">
                  <c:v>29.529470000000003</c:v>
                </c:pt>
                <c:pt idx="7809">
                  <c:v>28.244100000000003</c:v>
                </c:pt>
                <c:pt idx="7810">
                  <c:v>27.637480000000039</c:v>
                </c:pt>
                <c:pt idx="7811">
                  <c:v>27.191430000000025</c:v>
                </c:pt>
                <c:pt idx="7812">
                  <c:v>26.820500000000038</c:v>
                </c:pt>
                <c:pt idx="7813">
                  <c:v>26.758080000000007</c:v>
                </c:pt>
                <c:pt idx="7814">
                  <c:v>26.676420000000007</c:v>
                </c:pt>
                <c:pt idx="7815">
                  <c:v>26.727660000000014</c:v>
                </c:pt>
                <c:pt idx="7816">
                  <c:v>27.316600000000051</c:v>
                </c:pt>
                <c:pt idx="7817">
                  <c:v>27.685800000000029</c:v>
                </c:pt>
                <c:pt idx="7818">
                  <c:v>27.449520000000007</c:v>
                </c:pt>
                <c:pt idx="7819">
                  <c:v>27.040500000000009</c:v>
                </c:pt>
                <c:pt idx="7820">
                  <c:v>27.193100000000015</c:v>
                </c:pt>
                <c:pt idx="7821">
                  <c:v>27.291530000000023</c:v>
                </c:pt>
                <c:pt idx="7822">
                  <c:v>27.311800000000005</c:v>
                </c:pt>
                <c:pt idx="7823">
                  <c:v>27.417169999999999</c:v>
                </c:pt>
                <c:pt idx="7824">
                  <c:v>27.554770000000019</c:v>
                </c:pt>
                <c:pt idx="7825">
                  <c:v>27.413319999999999</c:v>
                </c:pt>
                <c:pt idx="7826">
                  <c:v>27.456870000000038</c:v>
                </c:pt>
                <c:pt idx="7827">
                  <c:v>27.48580000000004</c:v>
                </c:pt>
                <c:pt idx="7828">
                  <c:v>27.65360000000004</c:v>
                </c:pt>
                <c:pt idx="7829">
                  <c:v>27.238460000000032</c:v>
                </c:pt>
                <c:pt idx="7830">
                  <c:v>28.636300000000006</c:v>
                </c:pt>
                <c:pt idx="7831">
                  <c:v>28.536600000000021</c:v>
                </c:pt>
                <c:pt idx="7832">
                  <c:v>28.334500000000048</c:v>
                </c:pt>
                <c:pt idx="7833">
                  <c:v>27.756430000000023</c:v>
                </c:pt>
                <c:pt idx="7834">
                  <c:v>27.408500000000004</c:v>
                </c:pt>
                <c:pt idx="7835">
                  <c:v>26.986199999999997</c:v>
                </c:pt>
                <c:pt idx="7836">
                  <c:v>26.64572000000004</c:v>
                </c:pt>
                <c:pt idx="7837">
                  <c:v>26.418000000000006</c:v>
                </c:pt>
                <c:pt idx="7838">
                  <c:v>26.326600000000042</c:v>
                </c:pt>
                <c:pt idx="7839">
                  <c:v>26.159360000000049</c:v>
                </c:pt>
                <c:pt idx="7840">
                  <c:v>26.009119999999996</c:v>
                </c:pt>
                <c:pt idx="7841">
                  <c:v>26.429250000000025</c:v>
                </c:pt>
                <c:pt idx="7842">
                  <c:v>26.411400000000015</c:v>
                </c:pt>
                <c:pt idx="7843">
                  <c:v>26.450770000000034</c:v>
                </c:pt>
                <c:pt idx="7844">
                  <c:v>26.421300000000031</c:v>
                </c:pt>
                <c:pt idx="7845">
                  <c:v>26.289240000000007</c:v>
                </c:pt>
                <c:pt idx="7846">
                  <c:v>26.27355</c:v>
                </c:pt>
                <c:pt idx="7847">
                  <c:v>26.338680000000011</c:v>
                </c:pt>
                <c:pt idx="7848">
                  <c:v>26.422970000000021</c:v>
                </c:pt>
                <c:pt idx="7849">
                  <c:v>26.459159999999997</c:v>
                </c:pt>
                <c:pt idx="7850">
                  <c:v>26.471600000000024</c:v>
                </c:pt>
                <c:pt idx="7851">
                  <c:v>26.706800000000044</c:v>
                </c:pt>
                <c:pt idx="7852">
                  <c:v>26.676870000000008</c:v>
                </c:pt>
                <c:pt idx="7853">
                  <c:v>26.95350000000002</c:v>
                </c:pt>
                <c:pt idx="7854">
                  <c:v>28.119439999999997</c:v>
                </c:pt>
                <c:pt idx="7855">
                  <c:v>27.843700000000013</c:v>
                </c:pt>
                <c:pt idx="7856">
                  <c:v>27.19738000000001</c:v>
                </c:pt>
                <c:pt idx="7857">
                  <c:v>26.643730000000005</c:v>
                </c:pt>
                <c:pt idx="7858">
                  <c:v>27.389580000000024</c:v>
                </c:pt>
                <c:pt idx="7859">
                  <c:v>28.459069999999997</c:v>
                </c:pt>
                <c:pt idx="7860">
                  <c:v>28.678800000000024</c:v>
                </c:pt>
                <c:pt idx="7861">
                  <c:v>27.679680000000019</c:v>
                </c:pt>
                <c:pt idx="7862">
                  <c:v>27.161159999999995</c:v>
                </c:pt>
                <c:pt idx="7863">
                  <c:v>27.120720000000006</c:v>
                </c:pt>
                <c:pt idx="7864">
                  <c:v>25.586150000000032</c:v>
                </c:pt>
                <c:pt idx="7865">
                  <c:v>25.397500000000036</c:v>
                </c:pt>
                <c:pt idx="7866">
                  <c:v>25.655820000000006</c:v>
                </c:pt>
                <c:pt idx="7867">
                  <c:v>25.948080000000004</c:v>
                </c:pt>
                <c:pt idx="7868">
                  <c:v>25.888599999999997</c:v>
                </c:pt>
                <c:pt idx="7869">
                  <c:v>25.790549999999996</c:v>
                </c:pt>
                <c:pt idx="7870">
                  <c:v>25.942200000000014</c:v>
                </c:pt>
                <c:pt idx="7871">
                  <c:v>26.141750000000002</c:v>
                </c:pt>
                <c:pt idx="7872">
                  <c:v>26.27188000000001</c:v>
                </c:pt>
                <c:pt idx="7873">
                  <c:v>26.315120000000036</c:v>
                </c:pt>
                <c:pt idx="7874">
                  <c:v>26.475180000000023</c:v>
                </c:pt>
                <c:pt idx="7875">
                  <c:v>26.485400000000027</c:v>
                </c:pt>
                <c:pt idx="7876">
                  <c:v>26.434870000000046</c:v>
                </c:pt>
                <c:pt idx="7877">
                  <c:v>26.47723000000002</c:v>
                </c:pt>
                <c:pt idx="7878">
                  <c:v>26.927800000000047</c:v>
                </c:pt>
                <c:pt idx="7879">
                  <c:v>26.747600000000034</c:v>
                </c:pt>
                <c:pt idx="7880">
                  <c:v>26.577300000000037</c:v>
                </c:pt>
                <c:pt idx="7881">
                  <c:v>26.554400000000044</c:v>
                </c:pt>
                <c:pt idx="7882">
                  <c:v>26.547360000000026</c:v>
                </c:pt>
                <c:pt idx="7883">
                  <c:v>26.111080000000015</c:v>
                </c:pt>
                <c:pt idx="7884">
                  <c:v>26.454499999999996</c:v>
                </c:pt>
                <c:pt idx="7885">
                  <c:v>25.725369999999998</c:v>
                </c:pt>
                <c:pt idx="7886">
                  <c:v>25.704160000000002</c:v>
                </c:pt>
                <c:pt idx="7887">
                  <c:v>25.664150000000006</c:v>
                </c:pt>
                <c:pt idx="7888">
                  <c:v>25.354849999999999</c:v>
                </c:pt>
                <c:pt idx="7889">
                  <c:v>25.802670000000035</c:v>
                </c:pt>
                <c:pt idx="7890">
                  <c:v>26.137480000000039</c:v>
                </c:pt>
                <c:pt idx="7891">
                  <c:v>26.006520000000023</c:v>
                </c:pt>
                <c:pt idx="7892">
                  <c:v>26.063649999999996</c:v>
                </c:pt>
                <c:pt idx="7893">
                  <c:v>25.940200000000004</c:v>
                </c:pt>
                <c:pt idx="7894">
                  <c:v>26.134520000000009</c:v>
                </c:pt>
                <c:pt idx="7895">
                  <c:v>26.289100000000019</c:v>
                </c:pt>
                <c:pt idx="7896">
                  <c:v>26.328520000000026</c:v>
                </c:pt>
                <c:pt idx="7897">
                  <c:v>26.5899</c:v>
                </c:pt>
                <c:pt idx="7898">
                  <c:v>26.57806000000005</c:v>
                </c:pt>
                <c:pt idx="7899">
                  <c:v>26.945100000000025</c:v>
                </c:pt>
                <c:pt idx="7900">
                  <c:v>27.219080000000019</c:v>
                </c:pt>
                <c:pt idx="7901">
                  <c:v>27.363670000000013</c:v>
                </c:pt>
                <c:pt idx="7902">
                  <c:v>28.263450000000034</c:v>
                </c:pt>
                <c:pt idx="7903">
                  <c:v>28.364040000000045</c:v>
                </c:pt>
                <c:pt idx="7904">
                  <c:v>27.890600000000006</c:v>
                </c:pt>
                <c:pt idx="7905">
                  <c:v>27.00690000000003</c:v>
                </c:pt>
                <c:pt idx="7906">
                  <c:v>26.577420000000018</c:v>
                </c:pt>
                <c:pt idx="7907">
                  <c:v>26.477900000000034</c:v>
                </c:pt>
                <c:pt idx="7908">
                  <c:v>26.333640000000003</c:v>
                </c:pt>
                <c:pt idx="7909">
                  <c:v>26.170830000000024</c:v>
                </c:pt>
                <c:pt idx="7910">
                  <c:v>26.172799999999995</c:v>
                </c:pt>
                <c:pt idx="7911">
                  <c:v>26.083250000000021</c:v>
                </c:pt>
                <c:pt idx="7912">
                  <c:v>26.713700000000017</c:v>
                </c:pt>
                <c:pt idx="7913">
                  <c:v>27.220200000000034</c:v>
                </c:pt>
                <c:pt idx="7914">
                  <c:v>26.98947000000004</c:v>
                </c:pt>
                <c:pt idx="7915">
                  <c:v>26.644600000000025</c:v>
                </c:pt>
                <c:pt idx="7916">
                  <c:v>26.396100000000047</c:v>
                </c:pt>
                <c:pt idx="7917">
                  <c:v>26.723540000000014</c:v>
                </c:pt>
                <c:pt idx="7918">
                  <c:v>26.811180000000036</c:v>
                </c:pt>
                <c:pt idx="7919">
                  <c:v>26.913800000000037</c:v>
                </c:pt>
                <c:pt idx="7920">
                  <c:v>26.98702000000003</c:v>
                </c:pt>
                <c:pt idx="7921">
                  <c:v>27.10626000000002</c:v>
                </c:pt>
                <c:pt idx="7922">
                  <c:v>27.256600000000049</c:v>
                </c:pt>
                <c:pt idx="7923">
                  <c:v>28.367880000000014</c:v>
                </c:pt>
                <c:pt idx="7924">
                  <c:v>28.821860000000015</c:v>
                </c:pt>
                <c:pt idx="7925">
                  <c:v>29.025750000000016</c:v>
                </c:pt>
                <c:pt idx="7926">
                  <c:v>29.166860000000042</c:v>
                </c:pt>
                <c:pt idx="7927">
                  <c:v>29.379100000000051</c:v>
                </c:pt>
                <c:pt idx="7928">
                  <c:v>29.530799999999999</c:v>
                </c:pt>
                <c:pt idx="7929">
                  <c:v>29.610600000000034</c:v>
                </c:pt>
                <c:pt idx="7930">
                  <c:v>29.445280000000025</c:v>
                </c:pt>
                <c:pt idx="7931">
                  <c:v>28.710530000000006</c:v>
                </c:pt>
                <c:pt idx="7932">
                  <c:v>28.342100000000016</c:v>
                </c:pt>
                <c:pt idx="7933">
                  <c:v>27.7226</c:v>
                </c:pt>
                <c:pt idx="7934">
                  <c:v>27.939720000000023</c:v>
                </c:pt>
                <c:pt idx="7935">
                  <c:v>28.309750000000008</c:v>
                </c:pt>
                <c:pt idx="7936">
                  <c:v>28.42034000000001</c:v>
                </c:pt>
                <c:pt idx="7937">
                  <c:v>28.768370000000004</c:v>
                </c:pt>
                <c:pt idx="7938">
                  <c:v>28.205160000000035</c:v>
                </c:pt>
                <c:pt idx="7939">
                  <c:v>27.324460000000045</c:v>
                </c:pt>
                <c:pt idx="7940">
                  <c:v>27.655050000000017</c:v>
                </c:pt>
                <c:pt idx="7941">
                  <c:v>27.856740000000002</c:v>
                </c:pt>
                <c:pt idx="7942">
                  <c:v>27.960530000000006</c:v>
                </c:pt>
                <c:pt idx="7943">
                  <c:v>28.42953</c:v>
                </c:pt>
                <c:pt idx="7944">
                  <c:v>28.809100000000001</c:v>
                </c:pt>
                <c:pt idx="7945">
                  <c:v>28.969300000000032</c:v>
                </c:pt>
                <c:pt idx="7946">
                  <c:v>29.291830000000004</c:v>
                </c:pt>
                <c:pt idx="7947">
                  <c:v>29.486800000000017</c:v>
                </c:pt>
                <c:pt idx="7948">
                  <c:v>29.617940000000033</c:v>
                </c:pt>
                <c:pt idx="7949">
                  <c:v>29.767269999999996</c:v>
                </c:pt>
                <c:pt idx="7950">
                  <c:v>30.352040000000045</c:v>
                </c:pt>
                <c:pt idx="7951">
                  <c:v>30.721670000000017</c:v>
                </c:pt>
                <c:pt idx="7952">
                  <c:v>30.774620000000027</c:v>
                </c:pt>
                <c:pt idx="7953">
                  <c:v>30.367180000000019</c:v>
                </c:pt>
                <c:pt idx="7954">
                  <c:v>29.613600000000019</c:v>
                </c:pt>
                <c:pt idx="7955">
                  <c:v>29.555720000000008</c:v>
                </c:pt>
                <c:pt idx="7956">
                  <c:v>27.988030000000037</c:v>
                </c:pt>
                <c:pt idx="7957">
                  <c:v>27.388149999999996</c:v>
                </c:pt>
                <c:pt idx="7958">
                  <c:v>27.179040000000043</c:v>
                </c:pt>
                <c:pt idx="7959">
                  <c:v>27.42294000000004</c:v>
                </c:pt>
                <c:pt idx="7960">
                  <c:v>28.065800000000024</c:v>
                </c:pt>
                <c:pt idx="7961">
                  <c:v>28.773770000000013</c:v>
                </c:pt>
                <c:pt idx="7962">
                  <c:v>28.883140000000026</c:v>
                </c:pt>
                <c:pt idx="7963">
                  <c:v>28.219870000000014</c:v>
                </c:pt>
                <c:pt idx="7964">
                  <c:v>28.693380000000047</c:v>
                </c:pt>
                <c:pt idx="7965">
                  <c:v>28.953700000000026</c:v>
                </c:pt>
                <c:pt idx="7966">
                  <c:v>28.98818</c:v>
                </c:pt>
                <c:pt idx="7967">
                  <c:v>29.332270000000051</c:v>
                </c:pt>
                <c:pt idx="7968">
                  <c:v>29.533530000000042</c:v>
                </c:pt>
                <c:pt idx="7969">
                  <c:v>29.758100000000013</c:v>
                </c:pt>
                <c:pt idx="7970">
                  <c:v>30.025700000000029</c:v>
                </c:pt>
                <c:pt idx="7971">
                  <c:v>30.045220000000029</c:v>
                </c:pt>
                <c:pt idx="7972">
                  <c:v>30.090840000000014</c:v>
                </c:pt>
                <c:pt idx="7973">
                  <c:v>30.222920000000045</c:v>
                </c:pt>
                <c:pt idx="7974">
                  <c:v>30.61160000000001</c:v>
                </c:pt>
                <c:pt idx="7975">
                  <c:v>30.963770000000011</c:v>
                </c:pt>
                <c:pt idx="7976">
                  <c:v>30.97723000000002</c:v>
                </c:pt>
                <c:pt idx="7977">
                  <c:v>30.658000000000015</c:v>
                </c:pt>
                <c:pt idx="7978">
                  <c:v>30.478600000000029</c:v>
                </c:pt>
                <c:pt idx="7979">
                  <c:v>30.171000000000049</c:v>
                </c:pt>
                <c:pt idx="7980">
                  <c:v>30.324430000000007</c:v>
                </c:pt>
                <c:pt idx="7981">
                  <c:v>30.212550000000022</c:v>
                </c:pt>
                <c:pt idx="7982">
                  <c:v>30.243950000000041</c:v>
                </c:pt>
                <c:pt idx="7983">
                  <c:v>30.22616000000005</c:v>
                </c:pt>
                <c:pt idx="7984">
                  <c:v>30.306600000000003</c:v>
                </c:pt>
                <c:pt idx="7985">
                  <c:v>30.682100000000048</c:v>
                </c:pt>
                <c:pt idx="7986">
                  <c:v>30.780630000000031</c:v>
                </c:pt>
                <c:pt idx="7987">
                  <c:v>30.879700000000014</c:v>
                </c:pt>
                <c:pt idx="7988">
                  <c:v>30.589620000000025</c:v>
                </c:pt>
                <c:pt idx="7989">
                  <c:v>30.372740000000022</c:v>
                </c:pt>
                <c:pt idx="7990">
                  <c:v>30.262660000000039</c:v>
                </c:pt>
                <c:pt idx="7991">
                  <c:v>30.172000000000025</c:v>
                </c:pt>
                <c:pt idx="7992">
                  <c:v>30.198880000000031</c:v>
                </c:pt>
                <c:pt idx="7993">
                  <c:v>30.075199999999995</c:v>
                </c:pt>
                <c:pt idx="7994">
                  <c:v>30.206400000000031</c:v>
                </c:pt>
                <c:pt idx="7995">
                  <c:v>30.319180000000017</c:v>
                </c:pt>
                <c:pt idx="7996">
                  <c:v>30.362450000000024</c:v>
                </c:pt>
                <c:pt idx="7997">
                  <c:v>30.594780000000014</c:v>
                </c:pt>
                <c:pt idx="7998">
                  <c:v>31.748070000000041</c:v>
                </c:pt>
                <c:pt idx="7999">
                  <c:v>31.924340000000029</c:v>
                </c:pt>
                <c:pt idx="8000">
                  <c:v>32.064140000000009</c:v>
                </c:pt>
                <c:pt idx="8001">
                  <c:v>32.249170000000049</c:v>
                </c:pt>
                <c:pt idx="8002">
                  <c:v>30.580300000000022</c:v>
                </c:pt>
                <c:pt idx="8003">
                  <c:v>30.372160000000008</c:v>
                </c:pt>
                <c:pt idx="8004">
                  <c:v>30.470500000000015</c:v>
                </c:pt>
                <c:pt idx="8005">
                  <c:v>30.365780000000029</c:v>
                </c:pt>
                <c:pt idx="8006">
                  <c:v>30.301199999999994</c:v>
                </c:pt>
                <c:pt idx="8007">
                  <c:v>30.622400000000027</c:v>
                </c:pt>
                <c:pt idx="8008">
                  <c:v>31.820730000000026</c:v>
                </c:pt>
                <c:pt idx="8009">
                  <c:v>31.98284000000001</c:v>
                </c:pt>
                <c:pt idx="8010">
                  <c:v>31.205650000000048</c:v>
                </c:pt>
                <c:pt idx="8011">
                  <c:v>30.747400000000027</c:v>
                </c:pt>
                <c:pt idx="8012">
                  <c:v>30.575800000000015</c:v>
                </c:pt>
                <c:pt idx="8013">
                  <c:v>30.338000000000022</c:v>
                </c:pt>
                <c:pt idx="8014">
                  <c:v>30.464470000000006</c:v>
                </c:pt>
                <c:pt idx="8015">
                  <c:v>30.407000000000039</c:v>
                </c:pt>
                <c:pt idx="8016">
                  <c:v>30.459400000000016</c:v>
                </c:pt>
                <c:pt idx="8017">
                  <c:v>30.475920000000031</c:v>
                </c:pt>
                <c:pt idx="8018">
                  <c:v>30.521420000000035</c:v>
                </c:pt>
                <c:pt idx="8019">
                  <c:v>30.728850000000023</c:v>
                </c:pt>
                <c:pt idx="8020">
                  <c:v>30.5274</c:v>
                </c:pt>
                <c:pt idx="8021">
                  <c:v>30.61596000000003</c:v>
                </c:pt>
                <c:pt idx="8022">
                  <c:v>30.677600000000041</c:v>
                </c:pt>
                <c:pt idx="8023">
                  <c:v>31.045620000000042</c:v>
                </c:pt>
                <c:pt idx="8024">
                  <c:v>31.448080000000004</c:v>
                </c:pt>
                <c:pt idx="8025">
                  <c:v>31.332600000000014</c:v>
                </c:pt>
                <c:pt idx="8026">
                  <c:v>30.784700000000043</c:v>
                </c:pt>
                <c:pt idx="8027">
                  <c:v>30.769560000000013</c:v>
                </c:pt>
                <c:pt idx="8028">
                  <c:v>30.316030000000012</c:v>
                </c:pt>
                <c:pt idx="8029">
                  <c:v>30.317560000000014</c:v>
                </c:pt>
                <c:pt idx="8030">
                  <c:v>30.493160000000046</c:v>
                </c:pt>
                <c:pt idx="8031">
                  <c:v>30.58596</c:v>
                </c:pt>
                <c:pt idx="8032">
                  <c:v>30.155300000000011</c:v>
                </c:pt>
                <c:pt idx="8033">
                  <c:v>30.538260000000037</c:v>
                </c:pt>
                <c:pt idx="8034">
                  <c:v>29.864340000000027</c:v>
                </c:pt>
                <c:pt idx="8035">
                  <c:v>29.72625000000005</c:v>
                </c:pt>
                <c:pt idx="8036">
                  <c:v>29.45052000000004</c:v>
                </c:pt>
                <c:pt idx="8037">
                  <c:v>29.822750000000042</c:v>
                </c:pt>
                <c:pt idx="8038">
                  <c:v>30.215800000000002</c:v>
                </c:pt>
                <c:pt idx="8039">
                  <c:v>29.308620000000019</c:v>
                </c:pt>
                <c:pt idx="8040">
                  <c:v>29.756860000000017</c:v>
                </c:pt>
                <c:pt idx="8041">
                  <c:v>30.190420000000017</c:v>
                </c:pt>
                <c:pt idx="8042">
                  <c:v>29.232230000000015</c:v>
                </c:pt>
                <c:pt idx="8043">
                  <c:v>30.054300000000012</c:v>
                </c:pt>
                <c:pt idx="8044">
                  <c:v>29.488980000000026</c:v>
                </c:pt>
                <c:pt idx="8045">
                  <c:v>29.946280000000002</c:v>
                </c:pt>
                <c:pt idx="8046">
                  <c:v>30.102380000000039</c:v>
                </c:pt>
                <c:pt idx="8047">
                  <c:v>30.420830000000024</c:v>
                </c:pt>
                <c:pt idx="8048">
                  <c:v>30.844899999999996</c:v>
                </c:pt>
                <c:pt idx="8049">
                  <c:v>29.287800000000004</c:v>
                </c:pt>
                <c:pt idx="8050">
                  <c:v>29.935540000000003</c:v>
                </c:pt>
                <c:pt idx="8051">
                  <c:v>29.460230000000024</c:v>
                </c:pt>
                <c:pt idx="8052">
                  <c:v>29.835570000000018</c:v>
                </c:pt>
                <c:pt idx="8053">
                  <c:v>29.065240000000017</c:v>
                </c:pt>
                <c:pt idx="8054">
                  <c:v>29.154320000000041</c:v>
                </c:pt>
                <c:pt idx="8055">
                  <c:v>29.566740000000038</c:v>
                </c:pt>
                <c:pt idx="8056">
                  <c:v>29.621880000000033</c:v>
                </c:pt>
                <c:pt idx="8057">
                  <c:v>29.915430000000015</c:v>
                </c:pt>
                <c:pt idx="8058">
                  <c:v>30.024300000000039</c:v>
                </c:pt>
                <c:pt idx="8059">
                  <c:v>29.21884</c:v>
                </c:pt>
                <c:pt idx="8060">
                  <c:v>29.915980000000047</c:v>
                </c:pt>
                <c:pt idx="8061">
                  <c:v>30.203760000000045</c:v>
                </c:pt>
                <c:pt idx="8062">
                  <c:v>30.043570000000045</c:v>
                </c:pt>
                <c:pt idx="8063">
                  <c:v>30.166280000000029</c:v>
                </c:pt>
                <c:pt idx="8064">
                  <c:v>29.365470000000016</c:v>
                </c:pt>
                <c:pt idx="8065">
                  <c:v>29.884730000000047</c:v>
                </c:pt>
                <c:pt idx="8066">
                  <c:v>30.059300000000007</c:v>
                </c:pt>
                <c:pt idx="8067">
                  <c:v>29.338770000000011</c:v>
                </c:pt>
                <c:pt idx="8068">
                  <c:v>29.83044000000001</c:v>
                </c:pt>
                <c:pt idx="8069">
                  <c:v>29.933600000000013</c:v>
                </c:pt>
                <c:pt idx="8070">
                  <c:v>30.061599999999999</c:v>
                </c:pt>
                <c:pt idx="8071">
                  <c:v>30.387900000000002</c:v>
                </c:pt>
                <c:pt idx="8072">
                  <c:v>30.708200000000033</c:v>
                </c:pt>
                <c:pt idx="8073">
                  <c:v>30.938620000000014</c:v>
                </c:pt>
                <c:pt idx="8074">
                  <c:v>28.758020000000045</c:v>
                </c:pt>
                <c:pt idx="8075">
                  <c:v>29.123500000000035</c:v>
                </c:pt>
                <c:pt idx="8076">
                  <c:v>28.756070000000022</c:v>
                </c:pt>
                <c:pt idx="8077">
                  <c:v>29.4529</c:v>
                </c:pt>
                <c:pt idx="8078">
                  <c:v>29.77800000000002</c:v>
                </c:pt>
                <c:pt idx="8079">
                  <c:v>29.114070000000027</c:v>
                </c:pt>
                <c:pt idx="8080">
                  <c:v>29.614620000000002</c:v>
                </c:pt>
                <c:pt idx="8081">
                  <c:v>30.291860000000042</c:v>
                </c:pt>
                <c:pt idx="8082">
                  <c:v>30.529200000000003</c:v>
                </c:pt>
                <c:pt idx="8083">
                  <c:v>29.629700000000014</c:v>
                </c:pt>
                <c:pt idx="8084">
                  <c:v>29.535200000000032</c:v>
                </c:pt>
                <c:pt idx="8085">
                  <c:v>29.71470000000005</c:v>
                </c:pt>
                <c:pt idx="8086">
                  <c:v>29.164030000000025</c:v>
                </c:pt>
                <c:pt idx="8087">
                  <c:v>29.921140000000037</c:v>
                </c:pt>
                <c:pt idx="8088">
                  <c:v>30.291740000000004</c:v>
                </c:pt>
                <c:pt idx="8089">
                  <c:v>29.563170000000014</c:v>
                </c:pt>
                <c:pt idx="8090">
                  <c:v>30.38918000000001</c:v>
                </c:pt>
                <c:pt idx="8091">
                  <c:v>30.393200000000036</c:v>
                </c:pt>
                <c:pt idx="8092">
                  <c:v>30.7423</c:v>
                </c:pt>
                <c:pt idx="8093">
                  <c:v>30.214530000000025</c:v>
                </c:pt>
                <c:pt idx="8094">
                  <c:v>30.423460000000034</c:v>
                </c:pt>
                <c:pt idx="8095">
                  <c:v>31.000879999999995</c:v>
                </c:pt>
                <c:pt idx="8096">
                  <c:v>31.32256000000001</c:v>
                </c:pt>
                <c:pt idx="8097">
                  <c:v>31.171320000000037</c:v>
                </c:pt>
                <c:pt idx="8098">
                  <c:v>30.866080000000011</c:v>
                </c:pt>
                <c:pt idx="8099">
                  <c:v>30.960570000000018</c:v>
                </c:pt>
                <c:pt idx="8100">
                  <c:v>30.778220000000033</c:v>
                </c:pt>
                <c:pt idx="8101">
                  <c:v>29.589230000000043</c:v>
                </c:pt>
                <c:pt idx="8102">
                  <c:v>30.441100000000006</c:v>
                </c:pt>
                <c:pt idx="8103">
                  <c:v>30.884420000000034</c:v>
                </c:pt>
                <c:pt idx="8104">
                  <c:v>30.743740000000003</c:v>
                </c:pt>
                <c:pt idx="8105">
                  <c:v>31.070760000000007</c:v>
                </c:pt>
                <c:pt idx="8106">
                  <c:v>30.802880000000016</c:v>
                </c:pt>
                <c:pt idx="8107">
                  <c:v>29.730250000000012</c:v>
                </c:pt>
                <c:pt idx="8108">
                  <c:v>29.419500000000028</c:v>
                </c:pt>
                <c:pt idx="8109">
                  <c:v>29.971150000000023</c:v>
                </c:pt>
                <c:pt idx="8110">
                  <c:v>29.792349999999999</c:v>
                </c:pt>
                <c:pt idx="8111">
                  <c:v>29.924000000000035</c:v>
                </c:pt>
                <c:pt idx="8112">
                  <c:v>29.890830000000051</c:v>
                </c:pt>
                <c:pt idx="8113">
                  <c:v>30.133080000000007</c:v>
                </c:pt>
                <c:pt idx="8114">
                  <c:v>30.222100000000012</c:v>
                </c:pt>
                <c:pt idx="8115">
                  <c:v>30.476860000000045</c:v>
                </c:pt>
                <c:pt idx="8116">
                  <c:v>30.589930000000038</c:v>
                </c:pt>
                <c:pt idx="8117">
                  <c:v>30.963099999999997</c:v>
                </c:pt>
                <c:pt idx="8118">
                  <c:v>30.930750000000046</c:v>
                </c:pt>
                <c:pt idx="8119">
                  <c:v>31.164330000000007</c:v>
                </c:pt>
                <c:pt idx="8120">
                  <c:v>31.203820000000007</c:v>
                </c:pt>
                <c:pt idx="8121">
                  <c:v>30.967280000000017</c:v>
                </c:pt>
                <c:pt idx="8122">
                  <c:v>30.517100000000028</c:v>
                </c:pt>
                <c:pt idx="8123">
                  <c:v>29.857079999999996</c:v>
                </c:pt>
                <c:pt idx="8124">
                  <c:v>30.281800000000032</c:v>
                </c:pt>
                <c:pt idx="8125">
                  <c:v>29.393240000000048</c:v>
                </c:pt>
                <c:pt idx="8126">
                  <c:v>30.002650000000017</c:v>
                </c:pt>
                <c:pt idx="8127">
                  <c:v>29.130330000000015</c:v>
                </c:pt>
                <c:pt idx="8128">
                  <c:v>30.050800000000038</c:v>
                </c:pt>
                <c:pt idx="8129">
                  <c:v>30.644949999999994</c:v>
                </c:pt>
                <c:pt idx="8130">
                  <c:v>30.769560000000013</c:v>
                </c:pt>
                <c:pt idx="8131">
                  <c:v>29.477930000000015</c:v>
                </c:pt>
                <c:pt idx="8132">
                  <c:v>29.068080000000009</c:v>
                </c:pt>
                <c:pt idx="8133">
                  <c:v>29.826470000000029</c:v>
                </c:pt>
                <c:pt idx="8134">
                  <c:v>29.277370000000019</c:v>
                </c:pt>
                <c:pt idx="8135">
                  <c:v>29.83035000000001</c:v>
                </c:pt>
                <c:pt idx="8136">
                  <c:v>29.266440000000046</c:v>
                </c:pt>
                <c:pt idx="8137">
                  <c:v>29.522700000000043</c:v>
                </c:pt>
                <c:pt idx="8138">
                  <c:v>29.564400000000035</c:v>
                </c:pt>
                <c:pt idx="8139">
                  <c:v>29.592700000000036</c:v>
                </c:pt>
                <c:pt idx="8140">
                  <c:v>30.509700000000009</c:v>
                </c:pt>
                <c:pt idx="8141">
                  <c:v>31.294920000000047</c:v>
                </c:pt>
                <c:pt idx="8142">
                  <c:v>31.234340000000032</c:v>
                </c:pt>
                <c:pt idx="8143">
                  <c:v>31.684700000000021</c:v>
                </c:pt>
                <c:pt idx="8144">
                  <c:v>31.829740000000015</c:v>
                </c:pt>
                <c:pt idx="8145">
                  <c:v>31.796930000000032</c:v>
                </c:pt>
                <c:pt idx="8146">
                  <c:v>30.037230000000022</c:v>
                </c:pt>
                <c:pt idx="8147">
                  <c:v>29.761320000000012</c:v>
                </c:pt>
                <c:pt idx="8148">
                  <c:v>29.250150000000019</c:v>
                </c:pt>
                <c:pt idx="8149">
                  <c:v>29.794500000000028</c:v>
                </c:pt>
                <c:pt idx="8150">
                  <c:v>30.889800000000037</c:v>
                </c:pt>
                <c:pt idx="8151">
                  <c:v>31.532770000000028</c:v>
                </c:pt>
                <c:pt idx="8152">
                  <c:v>32.503600000000006</c:v>
                </c:pt>
                <c:pt idx="8153">
                  <c:v>32.115700000000004</c:v>
                </c:pt>
                <c:pt idx="8154">
                  <c:v>33.239980000000003</c:v>
                </c:pt>
                <c:pt idx="8155">
                  <c:v>32.413700000000006</c:v>
                </c:pt>
                <c:pt idx="8156">
                  <c:v>32.19</c:v>
                </c:pt>
                <c:pt idx="8157">
                  <c:v>31.622280000000046</c:v>
                </c:pt>
                <c:pt idx="8158">
                  <c:v>31.829580000000021</c:v>
                </c:pt>
                <c:pt idx="8159">
                  <c:v>31.576530000000048</c:v>
                </c:pt>
                <c:pt idx="8160">
                  <c:v>30.642100000000028</c:v>
                </c:pt>
                <c:pt idx="8161">
                  <c:v>31.358670000000018</c:v>
                </c:pt>
                <c:pt idx="8162">
                  <c:v>31.885250000000042</c:v>
                </c:pt>
                <c:pt idx="8163">
                  <c:v>31.330320000000029</c:v>
                </c:pt>
                <c:pt idx="8164">
                  <c:v>31.007780000000025</c:v>
                </c:pt>
                <c:pt idx="8165">
                  <c:v>31.298000000000002</c:v>
                </c:pt>
                <c:pt idx="8166">
                  <c:v>31.704060000000027</c:v>
                </c:pt>
                <c:pt idx="8167">
                  <c:v>32.42953</c:v>
                </c:pt>
                <c:pt idx="8168">
                  <c:v>32.162530000000004</c:v>
                </c:pt>
                <c:pt idx="8169">
                  <c:v>31.923580000000015</c:v>
                </c:pt>
                <c:pt idx="8170">
                  <c:v>30.821439999999996</c:v>
                </c:pt>
                <c:pt idx="8171">
                  <c:v>31.151300000000049</c:v>
                </c:pt>
                <c:pt idx="8172">
                  <c:v>30.122920000000022</c:v>
                </c:pt>
                <c:pt idx="8173">
                  <c:v>29.413139999999999</c:v>
                </c:pt>
                <c:pt idx="8174">
                  <c:v>29.683500000000038</c:v>
                </c:pt>
                <c:pt idx="8175">
                  <c:v>29.137540000000001</c:v>
                </c:pt>
                <c:pt idx="8176">
                  <c:v>30.299740000000043</c:v>
                </c:pt>
                <c:pt idx="8177">
                  <c:v>31.175200000000018</c:v>
                </c:pt>
                <c:pt idx="8178">
                  <c:v>31.518150000000048</c:v>
                </c:pt>
                <c:pt idx="8179">
                  <c:v>31.48956000000004</c:v>
                </c:pt>
                <c:pt idx="8180">
                  <c:v>30.118070000000046</c:v>
                </c:pt>
                <c:pt idx="8181">
                  <c:v>30.753300000000024</c:v>
                </c:pt>
                <c:pt idx="8182">
                  <c:v>31.088980000000049</c:v>
                </c:pt>
                <c:pt idx="8183">
                  <c:v>31.256460000000004</c:v>
                </c:pt>
                <c:pt idx="8184">
                  <c:v>31.559050000000013</c:v>
                </c:pt>
                <c:pt idx="8185">
                  <c:v>31.503350000000012</c:v>
                </c:pt>
                <c:pt idx="8186">
                  <c:v>31.462850000000003</c:v>
                </c:pt>
                <c:pt idx="8187">
                  <c:v>31.441280000000006</c:v>
                </c:pt>
                <c:pt idx="8188">
                  <c:v>31.528130000000033</c:v>
                </c:pt>
                <c:pt idx="8189">
                  <c:v>31.409970000000044</c:v>
                </c:pt>
                <c:pt idx="8190">
                  <c:v>32.301630000000046</c:v>
                </c:pt>
                <c:pt idx="8191">
                  <c:v>32.818870000000004</c:v>
                </c:pt>
                <c:pt idx="8192">
                  <c:v>32.633230000000026</c:v>
                </c:pt>
                <c:pt idx="8193">
                  <c:v>31.763700000000028</c:v>
                </c:pt>
                <c:pt idx="8194">
                  <c:v>30.228750000000048</c:v>
                </c:pt>
                <c:pt idx="8195">
                  <c:v>30.078970000000027</c:v>
                </c:pt>
                <c:pt idx="8196">
                  <c:v>29.366630000000043</c:v>
                </c:pt>
                <c:pt idx="8197">
                  <c:v>29.466030000000046</c:v>
                </c:pt>
                <c:pt idx="8198">
                  <c:v>29.112729999999999</c:v>
                </c:pt>
                <c:pt idx="8199">
                  <c:v>29.59304000000003</c:v>
                </c:pt>
                <c:pt idx="8200">
                  <c:v>30.186460000000011</c:v>
                </c:pt>
                <c:pt idx="8201">
                  <c:v>30.991900000000044</c:v>
                </c:pt>
                <c:pt idx="8202">
                  <c:v>31.328300000000013</c:v>
                </c:pt>
                <c:pt idx="8203">
                  <c:v>31.316300000000012</c:v>
                </c:pt>
                <c:pt idx="8204">
                  <c:v>31.447350000000029</c:v>
                </c:pt>
                <c:pt idx="8205">
                  <c:v>31.091300000000047</c:v>
                </c:pt>
                <c:pt idx="8206">
                  <c:v>31.137260000000026</c:v>
                </c:pt>
                <c:pt idx="8207">
                  <c:v>31.086000000000013</c:v>
                </c:pt>
                <c:pt idx="8208">
                  <c:v>31.277900000000045</c:v>
                </c:pt>
                <c:pt idx="8209">
                  <c:v>31.292349999999999</c:v>
                </c:pt>
                <c:pt idx="8210">
                  <c:v>31.35775000000001</c:v>
                </c:pt>
                <c:pt idx="8211">
                  <c:v>31.416350000000023</c:v>
                </c:pt>
                <c:pt idx="8212">
                  <c:v>31.452719999999999</c:v>
                </c:pt>
                <c:pt idx="8213">
                  <c:v>31.402500000000032</c:v>
                </c:pt>
                <c:pt idx="8214">
                  <c:v>32.263700000000028</c:v>
                </c:pt>
                <c:pt idx="8215">
                  <c:v>32.774159999999995</c:v>
                </c:pt>
                <c:pt idx="8216">
                  <c:v>32.549300000000017</c:v>
                </c:pt>
                <c:pt idx="8217">
                  <c:v>31.955600000000004</c:v>
                </c:pt>
                <c:pt idx="8218">
                  <c:v>31.036920000000009</c:v>
                </c:pt>
                <c:pt idx="8219">
                  <c:v>30.410240000000044</c:v>
                </c:pt>
                <c:pt idx="8220">
                  <c:v>30.054860000000019</c:v>
                </c:pt>
                <c:pt idx="8221">
                  <c:v>29.839500000000044</c:v>
                </c:pt>
                <c:pt idx="8222">
                  <c:v>30.051000000000045</c:v>
                </c:pt>
                <c:pt idx="8223">
                  <c:v>30.261070000000018</c:v>
                </c:pt>
                <c:pt idx="8224">
                  <c:v>30.29200000000003</c:v>
                </c:pt>
                <c:pt idx="8225">
                  <c:v>31.138400000000047</c:v>
                </c:pt>
                <c:pt idx="8226">
                  <c:v>31.436760000000049</c:v>
                </c:pt>
                <c:pt idx="8227">
                  <c:v>31.371450000000038</c:v>
                </c:pt>
                <c:pt idx="8228">
                  <c:v>31.648200000000031</c:v>
                </c:pt>
                <c:pt idx="8229">
                  <c:v>31.1096</c:v>
                </c:pt>
                <c:pt idx="8230">
                  <c:v>31.242999999999995</c:v>
                </c:pt>
                <c:pt idx="8231">
                  <c:v>31.343320000000006</c:v>
                </c:pt>
                <c:pt idx="8232">
                  <c:v>31.319060000000036</c:v>
                </c:pt>
                <c:pt idx="8233">
                  <c:v>31.425070000000005</c:v>
                </c:pt>
                <c:pt idx="8234">
                  <c:v>31.416770000000042</c:v>
                </c:pt>
                <c:pt idx="8235">
                  <c:v>31.346670000000017</c:v>
                </c:pt>
                <c:pt idx="8236">
                  <c:v>31.509520000000009</c:v>
                </c:pt>
                <c:pt idx="8237">
                  <c:v>31.431669999999997</c:v>
                </c:pt>
                <c:pt idx="8238">
                  <c:v>31.972280000000012</c:v>
                </c:pt>
                <c:pt idx="8239">
                  <c:v>32.415099999999995</c:v>
                </c:pt>
                <c:pt idx="8240">
                  <c:v>32.345400000000041</c:v>
                </c:pt>
                <c:pt idx="8241">
                  <c:v>31.692380000000014</c:v>
                </c:pt>
                <c:pt idx="8242">
                  <c:v>31.578800000000001</c:v>
                </c:pt>
                <c:pt idx="8243">
                  <c:v>30.769650000000013</c:v>
                </c:pt>
                <c:pt idx="8244">
                  <c:v>30.448900000000037</c:v>
                </c:pt>
                <c:pt idx="8245">
                  <c:v>30.266660000000002</c:v>
                </c:pt>
                <c:pt idx="8246">
                  <c:v>30.473929999999996</c:v>
                </c:pt>
                <c:pt idx="8247">
                  <c:v>30.412869999999998</c:v>
                </c:pt>
                <c:pt idx="8248">
                  <c:v>30.332300000000032</c:v>
                </c:pt>
                <c:pt idx="8249">
                  <c:v>30.907399999999996</c:v>
                </c:pt>
                <c:pt idx="8250">
                  <c:v>31.04937000000001</c:v>
                </c:pt>
                <c:pt idx="8251">
                  <c:v>31.061850000000049</c:v>
                </c:pt>
                <c:pt idx="8252">
                  <c:v>30.996700000000033</c:v>
                </c:pt>
                <c:pt idx="8253">
                  <c:v>30.949950000000001</c:v>
                </c:pt>
                <c:pt idx="8254">
                  <c:v>30.697350000000029</c:v>
                </c:pt>
                <c:pt idx="8255">
                  <c:v>30.545920000000024</c:v>
                </c:pt>
                <c:pt idx="8256">
                  <c:v>30.605980000000045</c:v>
                </c:pt>
                <c:pt idx="8257">
                  <c:v>30.507960000000026</c:v>
                </c:pt>
                <c:pt idx="8258">
                  <c:v>30.427030000000002</c:v>
                </c:pt>
                <c:pt idx="8259">
                  <c:v>30.350729999999999</c:v>
                </c:pt>
                <c:pt idx="8260">
                  <c:v>30.536220000000014</c:v>
                </c:pt>
                <c:pt idx="8261">
                  <c:v>30.562950000000001</c:v>
                </c:pt>
                <c:pt idx="8262">
                  <c:v>31.17724000000004</c:v>
                </c:pt>
                <c:pt idx="8263">
                  <c:v>31.521630000000016</c:v>
                </c:pt>
                <c:pt idx="8264">
                  <c:v>31.47872000000001</c:v>
                </c:pt>
                <c:pt idx="8265">
                  <c:v>31.068540000000041</c:v>
                </c:pt>
                <c:pt idx="8266">
                  <c:v>30.652980000000014</c:v>
                </c:pt>
                <c:pt idx="8267">
                  <c:v>30.158780000000036</c:v>
                </c:pt>
                <c:pt idx="8268">
                  <c:v>30.079520000000002</c:v>
                </c:pt>
                <c:pt idx="8269">
                  <c:v>30.016900000000021</c:v>
                </c:pt>
                <c:pt idx="8270">
                  <c:v>29.986260000000016</c:v>
                </c:pt>
                <c:pt idx="8271">
                  <c:v>30.051320000000032</c:v>
                </c:pt>
                <c:pt idx="8272">
                  <c:v>30.658140000000003</c:v>
                </c:pt>
                <c:pt idx="8273">
                  <c:v>30.947260000000028</c:v>
                </c:pt>
                <c:pt idx="8274">
                  <c:v>30.766300000000001</c:v>
                </c:pt>
                <c:pt idx="8275">
                  <c:v>30.290549999999996</c:v>
                </c:pt>
                <c:pt idx="8276">
                  <c:v>30.018240000000048</c:v>
                </c:pt>
                <c:pt idx="8277">
                  <c:v>29.765650000000051</c:v>
                </c:pt>
                <c:pt idx="8278">
                  <c:v>29.784970000000044</c:v>
                </c:pt>
                <c:pt idx="8279">
                  <c:v>29.642269999999996</c:v>
                </c:pt>
                <c:pt idx="8280">
                  <c:v>29.848900000000015</c:v>
                </c:pt>
                <c:pt idx="8281">
                  <c:v>29.878399999999999</c:v>
                </c:pt>
                <c:pt idx="8282">
                  <c:v>29.889980000000037</c:v>
                </c:pt>
                <c:pt idx="8283">
                  <c:v>30.015600000000006</c:v>
                </c:pt>
                <c:pt idx="8284">
                  <c:v>29.938230000000033</c:v>
                </c:pt>
                <c:pt idx="8285">
                  <c:v>29.97756000000004</c:v>
                </c:pt>
                <c:pt idx="8286">
                  <c:v>30.829000000000008</c:v>
                </c:pt>
                <c:pt idx="8287">
                  <c:v>31.16348000000005</c:v>
                </c:pt>
                <c:pt idx="8288">
                  <c:v>30.88268000000005</c:v>
                </c:pt>
                <c:pt idx="8289">
                  <c:v>30.319800000000043</c:v>
                </c:pt>
                <c:pt idx="8290">
                  <c:v>30.059200000000033</c:v>
                </c:pt>
                <c:pt idx="8291">
                  <c:v>29.878170000000011</c:v>
                </c:pt>
                <c:pt idx="8292">
                  <c:v>30.068100000000015</c:v>
                </c:pt>
                <c:pt idx="8293">
                  <c:v>29.783170000000041</c:v>
                </c:pt>
                <c:pt idx="8294">
                  <c:v>29.759450000000015</c:v>
                </c:pt>
                <c:pt idx="8295">
                  <c:v>29.741100000000017</c:v>
                </c:pt>
                <c:pt idx="8296">
                  <c:v>29.573000000000036</c:v>
                </c:pt>
                <c:pt idx="8297">
                  <c:v>29.924340000000029</c:v>
                </c:pt>
                <c:pt idx="8298">
                  <c:v>30.060969999999998</c:v>
                </c:pt>
                <c:pt idx="8299">
                  <c:v>29.621500000000026</c:v>
                </c:pt>
                <c:pt idx="8300">
                  <c:v>29.83587</c:v>
                </c:pt>
                <c:pt idx="8301">
                  <c:v>29.752920000000017</c:v>
                </c:pt>
                <c:pt idx="8302">
                  <c:v>29.455219999999997</c:v>
                </c:pt>
                <c:pt idx="8303">
                  <c:v>29.876800000000003</c:v>
                </c:pt>
                <c:pt idx="8304">
                  <c:v>29.889280000000042</c:v>
                </c:pt>
                <c:pt idx="8305">
                  <c:v>30.322720000000004</c:v>
                </c:pt>
                <c:pt idx="8306">
                  <c:v>30.671840000000032</c:v>
                </c:pt>
                <c:pt idx="8307">
                  <c:v>30.721400000000017</c:v>
                </c:pt>
                <c:pt idx="8308">
                  <c:v>30.980830000000026</c:v>
                </c:pt>
                <c:pt idx="8309">
                  <c:v>30.921170000000018</c:v>
                </c:pt>
                <c:pt idx="8310">
                  <c:v>31.462550000000022</c:v>
                </c:pt>
                <c:pt idx="8311">
                  <c:v>31.958120000000008</c:v>
                </c:pt>
                <c:pt idx="8312">
                  <c:v>31.874870000000044</c:v>
                </c:pt>
                <c:pt idx="8313">
                  <c:v>30.865750000000048</c:v>
                </c:pt>
                <c:pt idx="8314">
                  <c:v>29.64434</c:v>
                </c:pt>
                <c:pt idx="8315">
                  <c:v>29.574330000000032</c:v>
                </c:pt>
                <c:pt idx="8316">
                  <c:v>29.347380000000044</c:v>
                </c:pt>
                <c:pt idx="8317">
                  <c:v>29.140680000000032</c:v>
                </c:pt>
                <c:pt idx="8318">
                  <c:v>28.959920000000011</c:v>
                </c:pt>
                <c:pt idx="8319">
                  <c:v>29.211630000000014</c:v>
                </c:pt>
                <c:pt idx="8320">
                  <c:v>29.897360000000049</c:v>
                </c:pt>
                <c:pt idx="8321">
                  <c:v>30.540500000000009</c:v>
                </c:pt>
                <c:pt idx="8322">
                  <c:v>30.113500000000045</c:v>
                </c:pt>
                <c:pt idx="8323">
                  <c:v>29.417930000000013</c:v>
                </c:pt>
                <c:pt idx="8324">
                  <c:v>28.964870000000019</c:v>
                </c:pt>
                <c:pt idx="8325">
                  <c:v>29.493830000000003</c:v>
                </c:pt>
                <c:pt idx="8326">
                  <c:v>29.090100000000007</c:v>
                </c:pt>
                <c:pt idx="8327">
                  <c:v>29.437460000000044</c:v>
                </c:pt>
                <c:pt idx="8328">
                  <c:v>29.363240000000019</c:v>
                </c:pt>
                <c:pt idx="8329">
                  <c:v>30.69440000000003</c:v>
                </c:pt>
                <c:pt idx="8330">
                  <c:v>29.282700000000034</c:v>
                </c:pt>
                <c:pt idx="8331">
                  <c:v>29.872299999999996</c:v>
                </c:pt>
                <c:pt idx="8332">
                  <c:v>29.273500000000013</c:v>
                </c:pt>
                <c:pt idx="8333">
                  <c:v>29.669430000000034</c:v>
                </c:pt>
                <c:pt idx="8334">
                  <c:v>30.519650000000013</c:v>
                </c:pt>
                <c:pt idx="8335">
                  <c:v>30.989430000000027</c:v>
                </c:pt>
                <c:pt idx="8336">
                  <c:v>31.040800000000047</c:v>
                </c:pt>
                <c:pt idx="8337">
                  <c:v>29.75830000000002</c:v>
                </c:pt>
                <c:pt idx="8338">
                  <c:v>29.663300000000049</c:v>
                </c:pt>
                <c:pt idx="8339">
                  <c:v>28.743950000000041</c:v>
                </c:pt>
                <c:pt idx="8340">
                  <c:v>28.900300000000016</c:v>
                </c:pt>
                <c:pt idx="8341">
                  <c:v>28.420950000000005</c:v>
                </c:pt>
                <c:pt idx="8342">
                  <c:v>28.605040000000031</c:v>
                </c:pt>
                <c:pt idx="8343">
                  <c:v>29.110860000000002</c:v>
                </c:pt>
                <c:pt idx="8344">
                  <c:v>30.250969999999995</c:v>
                </c:pt>
                <c:pt idx="8345">
                  <c:v>31.083860000000016</c:v>
                </c:pt>
                <c:pt idx="8346">
                  <c:v>29.948020000000042</c:v>
                </c:pt>
                <c:pt idx="8347">
                  <c:v>29.158230000000003</c:v>
                </c:pt>
                <c:pt idx="8348">
                  <c:v>29.584249999999997</c:v>
                </c:pt>
                <c:pt idx="8349">
                  <c:v>29.362570000000005</c:v>
                </c:pt>
                <c:pt idx="8350">
                  <c:v>29.256950000000018</c:v>
                </c:pt>
                <c:pt idx="8351">
                  <c:v>29.542050000000017</c:v>
                </c:pt>
                <c:pt idx="8352">
                  <c:v>30.25347000000005</c:v>
                </c:pt>
                <c:pt idx="8353">
                  <c:v>29.541280000000029</c:v>
                </c:pt>
                <c:pt idx="8354">
                  <c:v>29.445950000000039</c:v>
                </c:pt>
                <c:pt idx="8355">
                  <c:v>29.418200000000013</c:v>
                </c:pt>
                <c:pt idx="8356">
                  <c:v>29.398200000000031</c:v>
                </c:pt>
                <c:pt idx="8357">
                  <c:v>29.69213000000002</c:v>
                </c:pt>
                <c:pt idx="8358">
                  <c:v>30.510130000000004</c:v>
                </c:pt>
                <c:pt idx="8359">
                  <c:v>32.164100000000019</c:v>
                </c:pt>
                <c:pt idx="8360">
                  <c:v>31.973230000000001</c:v>
                </c:pt>
                <c:pt idx="8361">
                  <c:v>30.7226</c:v>
                </c:pt>
                <c:pt idx="8362">
                  <c:v>29.926199999999994</c:v>
                </c:pt>
                <c:pt idx="8363">
                  <c:v>30.35677000000004</c:v>
                </c:pt>
                <c:pt idx="8364">
                  <c:v>29.113370000000032</c:v>
                </c:pt>
                <c:pt idx="8365">
                  <c:v>30.20350000000002</c:v>
                </c:pt>
                <c:pt idx="8366">
                  <c:v>30.49212</c:v>
                </c:pt>
                <c:pt idx="8367">
                  <c:v>29.643400000000042</c:v>
                </c:pt>
                <c:pt idx="8368">
                  <c:v>30.307029999999997</c:v>
                </c:pt>
                <c:pt idx="8369">
                  <c:v>31.068500000000029</c:v>
                </c:pt>
                <c:pt idx="8370">
                  <c:v>31.703240000000051</c:v>
                </c:pt>
                <c:pt idx="8371">
                  <c:v>29.930050000000051</c:v>
                </c:pt>
                <c:pt idx="8372">
                  <c:v>30.243280000000027</c:v>
                </c:pt>
                <c:pt idx="8373">
                  <c:v>29.864920000000041</c:v>
                </c:pt>
                <c:pt idx="8374">
                  <c:v>31.03964000000002</c:v>
                </c:pt>
                <c:pt idx="8375">
                  <c:v>31.426500000000033</c:v>
                </c:pt>
                <c:pt idx="8376">
                  <c:v>31.442620000000034</c:v>
                </c:pt>
                <c:pt idx="8377">
                  <c:v>31.614200000000039</c:v>
                </c:pt>
                <c:pt idx="8378">
                  <c:v>31.952600000000018</c:v>
                </c:pt>
                <c:pt idx="8379">
                  <c:v>31.70822000000004</c:v>
                </c:pt>
                <c:pt idx="8380">
                  <c:v>31.664200000000051</c:v>
                </c:pt>
                <c:pt idx="8381">
                  <c:v>31.762050000000045</c:v>
                </c:pt>
                <c:pt idx="8382">
                  <c:v>31.855920000000026</c:v>
                </c:pt>
                <c:pt idx="8383">
                  <c:v>32.167570000000012</c:v>
                </c:pt>
                <c:pt idx="8384">
                  <c:v>32.150450000000035</c:v>
                </c:pt>
                <c:pt idx="8385">
                  <c:v>31.746900000000039</c:v>
                </c:pt>
                <c:pt idx="8386">
                  <c:v>31.420299999999997</c:v>
                </c:pt>
                <c:pt idx="8387">
                  <c:v>31.312000000000012</c:v>
                </c:pt>
                <c:pt idx="8388">
                  <c:v>31.612760000000037</c:v>
                </c:pt>
                <c:pt idx="8389">
                  <c:v>31.859980000000007</c:v>
                </c:pt>
                <c:pt idx="8390">
                  <c:v>31.740620000000035</c:v>
                </c:pt>
                <c:pt idx="8391">
                  <c:v>31.557180000000017</c:v>
                </c:pt>
                <c:pt idx="8392">
                  <c:v>31.795040000000029</c:v>
                </c:pt>
                <c:pt idx="8393">
                  <c:v>31.595300000000009</c:v>
                </c:pt>
                <c:pt idx="8394">
                  <c:v>32.004500000000007</c:v>
                </c:pt>
                <c:pt idx="8395">
                  <c:v>32.215940000000046</c:v>
                </c:pt>
                <c:pt idx="8396">
                  <c:v>32.224420000000009</c:v>
                </c:pt>
                <c:pt idx="8397">
                  <c:v>32.137050000000045</c:v>
                </c:pt>
                <c:pt idx="8398">
                  <c:v>32.054500000000019</c:v>
                </c:pt>
                <c:pt idx="8399">
                  <c:v>31.842100000000016</c:v>
                </c:pt>
                <c:pt idx="8400">
                  <c:v>31.90667000000002</c:v>
                </c:pt>
                <c:pt idx="8401">
                  <c:v>32.34295000000003</c:v>
                </c:pt>
                <c:pt idx="8402">
                  <c:v>32.220400000000041</c:v>
                </c:pt>
                <c:pt idx="8403">
                  <c:v>31.870200000000011</c:v>
                </c:pt>
                <c:pt idx="8404">
                  <c:v>32.228499999999997</c:v>
                </c:pt>
                <c:pt idx="8405">
                  <c:v>31.584159999999997</c:v>
                </c:pt>
                <c:pt idx="8406">
                  <c:v>32.114920000000041</c:v>
                </c:pt>
                <c:pt idx="8407">
                  <c:v>32.502040000000022</c:v>
                </c:pt>
                <c:pt idx="8408">
                  <c:v>32.363640000000032</c:v>
                </c:pt>
                <c:pt idx="8409">
                  <c:v>31.216000000000008</c:v>
                </c:pt>
                <c:pt idx="8410">
                  <c:v>31.230740000000026</c:v>
                </c:pt>
                <c:pt idx="8411">
                  <c:v>29.932730000000049</c:v>
                </c:pt>
                <c:pt idx="8412">
                  <c:v>29.344050000000038</c:v>
                </c:pt>
                <c:pt idx="8413">
                  <c:v>29.421230000000037</c:v>
                </c:pt>
                <c:pt idx="8414">
                  <c:v>29.518900000000031</c:v>
                </c:pt>
                <c:pt idx="8415">
                  <c:v>30.51460000000003</c:v>
                </c:pt>
                <c:pt idx="8416">
                  <c:v>30.965540000000033</c:v>
                </c:pt>
                <c:pt idx="8417">
                  <c:v>31.469230000000039</c:v>
                </c:pt>
                <c:pt idx="8418">
                  <c:v>31.484670000000051</c:v>
                </c:pt>
                <c:pt idx="8419">
                  <c:v>30.241540000000043</c:v>
                </c:pt>
                <c:pt idx="8420">
                  <c:v>30.054070000000024</c:v>
                </c:pt>
                <c:pt idx="8421">
                  <c:v>30.187950000000001</c:v>
                </c:pt>
                <c:pt idx="8422">
                  <c:v>29.497550000000047</c:v>
                </c:pt>
                <c:pt idx="8423">
                  <c:v>29.818080000000009</c:v>
                </c:pt>
                <c:pt idx="8424">
                  <c:v>29.955320000000029</c:v>
                </c:pt>
                <c:pt idx="8425">
                  <c:v>29.554860000000019</c:v>
                </c:pt>
                <c:pt idx="8426">
                  <c:v>30.385829999999999</c:v>
                </c:pt>
                <c:pt idx="8427">
                  <c:v>30.570860000000039</c:v>
                </c:pt>
                <c:pt idx="8428">
                  <c:v>31.131460000000004</c:v>
                </c:pt>
                <c:pt idx="8429">
                  <c:v>30.563000000000045</c:v>
                </c:pt>
                <c:pt idx="8430">
                  <c:v>31.50857000000002</c:v>
                </c:pt>
                <c:pt idx="8431">
                  <c:v>32.077660000000037</c:v>
                </c:pt>
                <c:pt idx="8432">
                  <c:v>31.993040000000008</c:v>
                </c:pt>
                <c:pt idx="8433">
                  <c:v>30.445400000000006</c:v>
                </c:pt>
                <c:pt idx="8434">
                  <c:v>29.955039999999997</c:v>
                </c:pt>
                <c:pt idx="8435">
                  <c:v>29.67043000000001</c:v>
                </c:pt>
                <c:pt idx="8436">
                  <c:v>28.75454000000002</c:v>
                </c:pt>
                <c:pt idx="8437">
                  <c:v>28.563750000000027</c:v>
                </c:pt>
                <c:pt idx="8438">
                  <c:v>28.522000000000048</c:v>
                </c:pt>
                <c:pt idx="8439">
                  <c:v>29.328820000000007</c:v>
                </c:pt>
                <c:pt idx="8440">
                  <c:v>30.01284000000004</c:v>
                </c:pt>
                <c:pt idx="8441">
                  <c:v>30.785670000000039</c:v>
                </c:pt>
                <c:pt idx="8442">
                  <c:v>31.040459999999996</c:v>
                </c:pt>
                <c:pt idx="8443">
                  <c:v>30.473440000000039</c:v>
                </c:pt>
                <c:pt idx="8444">
                  <c:v>29.911519999999996</c:v>
                </c:pt>
                <c:pt idx="8445">
                  <c:v>30.444200000000023</c:v>
                </c:pt>
                <c:pt idx="8446">
                  <c:v>30.526570000000049</c:v>
                </c:pt>
                <c:pt idx="8447">
                  <c:v>30.748220000000003</c:v>
                </c:pt>
                <c:pt idx="8448">
                  <c:v>30.872800000000041</c:v>
                </c:pt>
                <c:pt idx="8449">
                  <c:v>30.983240000000023</c:v>
                </c:pt>
                <c:pt idx="8450">
                  <c:v>30.978360000000009</c:v>
                </c:pt>
                <c:pt idx="8451">
                  <c:v>30.981840000000034</c:v>
                </c:pt>
                <c:pt idx="8452">
                  <c:v>31.024600000000021</c:v>
                </c:pt>
                <c:pt idx="8453">
                  <c:v>31.133260000000007</c:v>
                </c:pt>
                <c:pt idx="8454">
                  <c:v>31.775260000000003</c:v>
                </c:pt>
                <c:pt idx="8455">
                  <c:v>32.170000000000016</c:v>
                </c:pt>
                <c:pt idx="8456">
                  <c:v>32.234000000000037</c:v>
                </c:pt>
                <c:pt idx="8457">
                  <c:v>31.674200000000042</c:v>
                </c:pt>
                <c:pt idx="8458">
                  <c:v>31.301600000000008</c:v>
                </c:pt>
                <c:pt idx="8459">
                  <c:v>30.955160000000035</c:v>
                </c:pt>
                <c:pt idx="8460">
                  <c:v>30.746900000000039</c:v>
                </c:pt>
                <c:pt idx="8461">
                  <c:v>30.928520000000049</c:v>
                </c:pt>
                <c:pt idx="8462">
                  <c:v>30.86712</c:v>
                </c:pt>
                <c:pt idx="8463">
                  <c:v>30.718870000000038</c:v>
                </c:pt>
                <c:pt idx="8464">
                  <c:v>31.286220000000014</c:v>
                </c:pt>
                <c:pt idx="8465">
                  <c:v>31.681700000000035</c:v>
                </c:pt>
                <c:pt idx="8466">
                  <c:v>31.58200000000005</c:v>
                </c:pt>
                <c:pt idx="8467">
                  <c:v>31.225030000000004</c:v>
                </c:pt>
                <c:pt idx="8468">
                  <c:v>31.055440000000033</c:v>
                </c:pt>
                <c:pt idx="8469">
                  <c:v>30.800130000000024</c:v>
                </c:pt>
                <c:pt idx="8470">
                  <c:v>30.714260000000024</c:v>
                </c:pt>
                <c:pt idx="8471">
                  <c:v>30.639030000000048</c:v>
                </c:pt>
                <c:pt idx="8472">
                  <c:v>30.710470000000043</c:v>
                </c:pt>
                <c:pt idx="8473">
                  <c:v>30.786550000000034</c:v>
                </c:pt>
                <c:pt idx="8474">
                  <c:v>30.698599999999999</c:v>
                </c:pt>
                <c:pt idx="8475">
                  <c:v>30.729520000000036</c:v>
                </c:pt>
                <c:pt idx="8476">
                  <c:v>30.867940000000033</c:v>
                </c:pt>
                <c:pt idx="8477">
                  <c:v>30.714440000000025</c:v>
                </c:pt>
                <c:pt idx="8478">
                  <c:v>31.399000000000001</c:v>
                </c:pt>
                <c:pt idx="8479">
                  <c:v>31.743950000000041</c:v>
                </c:pt>
                <c:pt idx="8480">
                  <c:v>31.707820000000027</c:v>
                </c:pt>
                <c:pt idx="8481">
                  <c:v>31.29418000000004</c:v>
                </c:pt>
                <c:pt idx="8482">
                  <c:v>31.074000000000012</c:v>
                </c:pt>
                <c:pt idx="8483">
                  <c:v>30.54507000000001</c:v>
                </c:pt>
                <c:pt idx="8484">
                  <c:v>30.315800000000024</c:v>
                </c:pt>
                <c:pt idx="8485">
                  <c:v>30.206080000000043</c:v>
                </c:pt>
                <c:pt idx="8486">
                  <c:v>30.044640000000015</c:v>
                </c:pt>
                <c:pt idx="8487">
                  <c:v>30.159450000000049</c:v>
                </c:pt>
                <c:pt idx="8488">
                  <c:v>30.458799999999997</c:v>
                </c:pt>
                <c:pt idx="8489">
                  <c:v>30.990260000000035</c:v>
                </c:pt>
                <c:pt idx="8490">
                  <c:v>31.156300000000044</c:v>
                </c:pt>
                <c:pt idx="8491">
                  <c:v>31.104000000000042</c:v>
                </c:pt>
                <c:pt idx="8492">
                  <c:v>31.226980000000026</c:v>
                </c:pt>
                <c:pt idx="8493">
                  <c:v>30.877949999999998</c:v>
                </c:pt>
                <c:pt idx="8494">
                  <c:v>30.850200000000029</c:v>
                </c:pt>
                <c:pt idx="8495">
                  <c:v>30.849100000000021</c:v>
                </c:pt>
                <c:pt idx="8496">
                  <c:v>30.87133</c:v>
                </c:pt>
                <c:pt idx="8497">
                  <c:v>30.85626000000002</c:v>
                </c:pt>
                <c:pt idx="8498">
                  <c:v>30.775260000000003</c:v>
                </c:pt>
                <c:pt idx="8499">
                  <c:v>30.846550000000036</c:v>
                </c:pt>
                <c:pt idx="8500">
                  <c:v>31.046620000000019</c:v>
                </c:pt>
                <c:pt idx="8501">
                  <c:v>30.806420000000003</c:v>
                </c:pt>
                <c:pt idx="8502">
                  <c:v>31.360470000000021</c:v>
                </c:pt>
                <c:pt idx="8503">
                  <c:v>31.740319999999997</c:v>
                </c:pt>
                <c:pt idx="8504">
                  <c:v>31.882300000000043</c:v>
                </c:pt>
                <c:pt idx="8505">
                  <c:v>31.620720000000006</c:v>
                </c:pt>
                <c:pt idx="8506">
                  <c:v>31.402280000000019</c:v>
                </c:pt>
                <c:pt idx="8507">
                  <c:v>31.369840000000011</c:v>
                </c:pt>
                <c:pt idx="8508">
                  <c:v>31.022360000000049</c:v>
                </c:pt>
                <c:pt idx="8509">
                  <c:v>30.996000000000038</c:v>
                </c:pt>
                <c:pt idx="8510">
                  <c:v>30.691200000000038</c:v>
                </c:pt>
                <c:pt idx="8511">
                  <c:v>30.99633</c:v>
                </c:pt>
                <c:pt idx="8512">
                  <c:v>31.097380000000044</c:v>
                </c:pt>
                <c:pt idx="8513">
                  <c:v>31.377769999999998</c:v>
                </c:pt>
                <c:pt idx="8514">
                  <c:v>31.367580000000032</c:v>
                </c:pt>
                <c:pt idx="8515">
                  <c:v>31.358330000000024</c:v>
                </c:pt>
                <c:pt idx="8516">
                  <c:v>31.288229999999999</c:v>
                </c:pt>
                <c:pt idx="8517">
                  <c:v>31.12026000000003</c:v>
                </c:pt>
                <c:pt idx="8518">
                  <c:v>31.113550000000032</c:v>
                </c:pt>
                <c:pt idx="8519">
                  <c:v>31.029260000000022</c:v>
                </c:pt>
                <c:pt idx="8520">
                  <c:v>30.169370000000015</c:v>
                </c:pt>
                <c:pt idx="8521">
                  <c:v>30.305900000000008</c:v>
                </c:pt>
                <c:pt idx="8522">
                  <c:v>30.331000000000017</c:v>
                </c:pt>
                <c:pt idx="8523">
                  <c:v>30.417169999999999</c:v>
                </c:pt>
                <c:pt idx="8524">
                  <c:v>30.682500000000005</c:v>
                </c:pt>
                <c:pt idx="8525">
                  <c:v>30.578300000000013</c:v>
                </c:pt>
                <c:pt idx="8526">
                  <c:v>30.418180000000007</c:v>
                </c:pt>
                <c:pt idx="8527">
                  <c:v>30.790250000000015</c:v>
                </c:pt>
                <c:pt idx="8528">
                  <c:v>30.795130000000029</c:v>
                </c:pt>
                <c:pt idx="8529">
                  <c:v>30.260520000000042</c:v>
                </c:pt>
                <c:pt idx="8530">
                  <c:v>29.464170000000024</c:v>
                </c:pt>
                <c:pt idx="8531">
                  <c:v>29.695500000000038</c:v>
                </c:pt>
                <c:pt idx="8532">
                  <c:v>29.210260000000005</c:v>
                </c:pt>
                <c:pt idx="8533">
                  <c:v>29.619740000000036</c:v>
                </c:pt>
                <c:pt idx="8534">
                  <c:v>29.529100000000028</c:v>
                </c:pt>
                <c:pt idx="8535">
                  <c:v>29.517629999999997</c:v>
                </c:pt>
                <c:pt idx="8536">
                  <c:v>29.866000000000042</c:v>
                </c:pt>
                <c:pt idx="8537">
                  <c:v>30.485100000000045</c:v>
                </c:pt>
                <c:pt idx="8538">
                  <c:v>30.780700000000024</c:v>
                </c:pt>
                <c:pt idx="8539">
                  <c:v>30.870800000000031</c:v>
                </c:pt>
                <c:pt idx="8540">
                  <c:v>30.988950000000045</c:v>
                </c:pt>
                <c:pt idx="8541">
                  <c:v>30.777800000000013</c:v>
                </c:pt>
                <c:pt idx="8542">
                  <c:v>30.718299999999999</c:v>
                </c:pt>
                <c:pt idx="8543">
                  <c:v>30.867460000000051</c:v>
                </c:pt>
                <c:pt idx="8544">
                  <c:v>30.693020000000047</c:v>
                </c:pt>
                <c:pt idx="8545">
                  <c:v>30.857799999999997</c:v>
                </c:pt>
                <c:pt idx="8546">
                  <c:v>31.197780000000023</c:v>
                </c:pt>
                <c:pt idx="8547">
                  <c:v>31.132300000000043</c:v>
                </c:pt>
                <c:pt idx="8548">
                  <c:v>31.154719999999998</c:v>
                </c:pt>
                <c:pt idx="8549">
                  <c:v>31.276940000000025</c:v>
                </c:pt>
                <c:pt idx="8550">
                  <c:v>32.011900000000026</c:v>
                </c:pt>
                <c:pt idx="8551">
                  <c:v>32.332970000000046</c:v>
                </c:pt>
                <c:pt idx="8552">
                  <c:v>32.233940000000018</c:v>
                </c:pt>
                <c:pt idx="8553">
                  <c:v>31.562370000000044</c:v>
                </c:pt>
                <c:pt idx="8554">
                  <c:v>31.618980000000022</c:v>
                </c:pt>
                <c:pt idx="8555">
                  <c:v>31.283320000000003</c:v>
                </c:pt>
                <c:pt idx="8556">
                  <c:v>31.296500000000037</c:v>
                </c:pt>
                <c:pt idx="8557">
                  <c:v>30.922200000000032</c:v>
                </c:pt>
                <c:pt idx="8558">
                  <c:v>30.792020000000036</c:v>
                </c:pt>
                <c:pt idx="8559">
                  <c:v>30.82247000000001</c:v>
                </c:pt>
                <c:pt idx="8560">
                  <c:v>31.298969999999997</c:v>
                </c:pt>
                <c:pt idx="8561">
                  <c:v>32.062860000000001</c:v>
                </c:pt>
                <c:pt idx="8562">
                  <c:v>32.08200000000005</c:v>
                </c:pt>
                <c:pt idx="8563">
                  <c:v>31.828300000000013</c:v>
                </c:pt>
                <c:pt idx="8564">
                  <c:v>31.666620000000023</c:v>
                </c:pt>
                <c:pt idx="8565">
                  <c:v>31.464780000000019</c:v>
                </c:pt>
                <c:pt idx="8566">
                  <c:v>31.454200000000014</c:v>
                </c:pt>
                <c:pt idx="8567">
                  <c:v>31.465360000000032</c:v>
                </c:pt>
                <c:pt idx="8568">
                  <c:v>31.640770000000032</c:v>
                </c:pt>
                <c:pt idx="8569">
                  <c:v>31.863950000000045</c:v>
                </c:pt>
                <c:pt idx="8570">
                  <c:v>32.087950000000035</c:v>
                </c:pt>
                <c:pt idx="8571">
                  <c:v>32.175960000000032</c:v>
                </c:pt>
                <c:pt idx="8572">
                  <c:v>32.191430000000025</c:v>
                </c:pt>
                <c:pt idx="8573">
                  <c:v>32.038170000000036</c:v>
                </c:pt>
                <c:pt idx="8574">
                  <c:v>33.303980000000024</c:v>
                </c:pt>
                <c:pt idx="8575">
                  <c:v>33.757380000000012</c:v>
                </c:pt>
                <c:pt idx="8576">
                  <c:v>33.596400000000017</c:v>
                </c:pt>
                <c:pt idx="8577">
                  <c:v>32.232540000000029</c:v>
                </c:pt>
                <c:pt idx="8578">
                  <c:v>31.746669999999995</c:v>
                </c:pt>
                <c:pt idx="8579">
                  <c:v>31.168360000000007</c:v>
                </c:pt>
                <c:pt idx="8580">
                  <c:v>30.840599999999995</c:v>
                </c:pt>
                <c:pt idx="8581">
                  <c:v>30.816220000000044</c:v>
                </c:pt>
                <c:pt idx="8582">
                  <c:v>30.653860000000009</c:v>
                </c:pt>
                <c:pt idx="8583">
                  <c:v>30.897600000000011</c:v>
                </c:pt>
                <c:pt idx="8584">
                  <c:v>31.20428000000004</c:v>
                </c:pt>
                <c:pt idx="8585">
                  <c:v>32.083730000000003</c:v>
                </c:pt>
                <c:pt idx="8586">
                  <c:v>32.510550000000023</c:v>
                </c:pt>
                <c:pt idx="8587">
                  <c:v>32.271900000000016</c:v>
                </c:pt>
                <c:pt idx="8588">
                  <c:v>32.287560000000042</c:v>
                </c:pt>
                <c:pt idx="8589">
                  <c:v>31.955830000000049</c:v>
                </c:pt>
                <c:pt idx="8590">
                  <c:v>32.09722000000005</c:v>
                </c:pt>
                <c:pt idx="8591">
                  <c:v>32.086450000000013</c:v>
                </c:pt>
                <c:pt idx="8592">
                  <c:v>32.106440000000021</c:v>
                </c:pt>
                <c:pt idx="8593">
                  <c:v>32.291160000000048</c:v>
                </c:pt>
                <c:pt idx="8594">
                  <c:v>32.274159999999995</c:v>
                </c:pt>
                <c:pt idx="8595">
                  <c:v>32.557460000000049</c:v>
                </c:pt>
                <c:pt idx="8596">
                  <c:v>32.705470000000048</c:v>
                </c:pt>
                <c:pt idx="8597">
                  <c:v>32.716880000000003</c:v>
                </c:pt>
                <c:pt idx="8598">
                  <c:v>34.21383000000003</c:v>
                </c:pt>
                <c:pt idx="8599">
                  <c:v>34.720600000000047</c:v>
                </c:pt>
                <c:pt idx="8600">
                  <c:v>34.734030000000018</c:v>
                </c:pt>
                <c:pt idx="8601">
                  <c:v>33.312400000000025</c:v>
                </c:pt>
                <c:pt idx="8602">
                  <c:v>33.115049999999997</c:v>
                </c:pt>
                <c:pt idx="8603">
                  <c:v>31.956260000000043</c:v>
                </c:pt>
                <c:pt idx="8604">
                  <c:v>31.616360000000043</c:v>
                </c:pt>
                <c:pt idx="8605">
                  <c:v>30.569200000000023</c:v>
                </c:pt>
                <c:pt idx="8606">
                  <c:v>30.208340000000021</c:v>
                </c:pt>
                <c:pt idx="8607">
                  <c:v>30.697260000000028</c:v>
                </c:pt>
                <c:pt idx="8608">
                  <c:v>31.218900000000019</c:v>
                </c:pt>
                <c:pt idx="8609">
                  <c:v>32.217430000000036</c:v>
                </c:pt>
                <c:pt idx="8610">
                  <c:v>32.692830000000015</c:v>
                </c:pt>
                <c:pt idx="8611">
                  <c:v>32.381000000000029</c:v>
                </c:pt>
                <c:pt idx="8612">
                  <c:v>32.244619999999998</c:v>
                </c:pt>
                <c:pt idx="8613">
                  <c:v>31.774130000000014</c:v>
                </c:pt>
                <c:pt idx="8614">
                  <c:v>31.906700000000001</c:v>
                </c:pt>
                <c:pt idx="8615">
                  <c:v>31.956659999999999</c:v>
                </c:pt>
                <c:pt idx="8616">
                  <c:v>32.087150000000008</c:v>
                </c:pt>
                <c:pt idx="8617">
                  <c:v>32.212760000000003</c:v>
                </c:pt>
                <c:pt idx="8618">
                  <c:v>32.273130000000037</c:v>
                </c:pt>
                <c:pt idx="8619">
                  <c:v>32.297000000000025</c:v>
                </c:pt>
                <c:pt idx="8620">
                  <c:v>32.357540000000029</c:v>
                </c:pt>
                <c:pt idx="8621">
                  <c:v>32.202020000000005</c:v>
                </c:pt>
                <c:pt idx="8622">
                  <c:v>33.334280000000035</c:v>
                </c:pt>
                <c:pt idx="8623">
                  <c:v>33.803430000000048</c:v>
                </c:pt>
                <c:pt idx="8624">
                  <c:v>33.526900000000012</c:v>
                </c:pt>
                <c:pt idx="8625">
                  <c:v>32.917439999999999</c:v>
                </c:pt>
                <c:pt idx="8626">
                  <c:v>31.890830000000051</c:v>
                </c:pt>
                <c:pt idx="8627">
                  <c:v>31.21935000000002</c:v>
                </c:pt>
                <c:pt idx="8628">
                  <c:v>31.0779</c:v>
                </c:pt>
                <c:pt idx="8629">
                  <c:v>30.6327</c:v>
                </c:pt>
                <c:pt idx="8630">
                  <c:v>30.202359999999999</c:v>
                </c:pt>
                <c:pt idx="8631">
                  <c:v>30.486230000000035</c:v>
                </c:pt>
                <c:pt idx="8632">
                  <c:v>30.987500000000011</c:v>
                </c:pt>
                <c:pt idx="8633">
                  <c:v>32.03167000000002</c:v>
                </c:pt>
                <c:pt idx="8634">
                  <c:v>32.383700000000033</c:v>
                </c:pt>
                <c:pt idx="8635">
                  <c:v>32.079800000000034</c:v>
                </c:pt>
                <c:pt idx="8636">
                  <c:v>32.0154</c:v>
                </c:pt>
                <c:pt idx="8637">
                  <c:v>31.985220000000027</c:v>
                </c:pt>
                <c:pt idx="8638">
                  <c:v>32.023650000000032</c:v>
                </c:pt>
                <c:pt idx="8639">
                  <c:v>31.965100000000007</c:v>
                </c:pt>
                <c:pt idx="8640">
                  <c:v>32.242330000000038</c:v>
                </c:pt>
                <c:pt idx="8641">
                  <c:v>32.095420000000047</c:v>
                </c:pt>
                <c:pt idx="8642">
                  <c:v>32.265770000000032</c:v>
                </c:pt>
                <c:pt idx="8643">
                  <c:v>32.264150000000029</c:v>
                </c:pt>
                <c:pt idx="8644">
                  <c:v>32.227869999999996</c:v>
                </c:pt>
                <c:pt idx="8645">
                  <c:v>32.357900000000029</c:v>
                </c:pt>
                <c:pt idx="8646">
                  <c:v>33.333150000000046</c:v>
                </c:pt>
                <c:pt idx="8647">
                  <c:v>33.805630000000008</c:v>
                </c:pt>
                <c:pt idx="8648">
                  <c:v>33.767970000000048</c:v>
                </c:pt>
                <c:pt idx="8649">
                  <c:v>33.197170000000028</c:v>
                </c:pt>
                <c:pt idx="8650">
                  <c:v>32.709770000000049</c:v>
                </c:pt>
                <c:pt idx="8651">
                  <c:v>32.39790000000005</c:v>
                </c:pt>
                <c:pt idx="8652">
                  <c:v>32.558860000000038</c:v>
                </c:pt>
                <c:pt idx="8653">
                  <c:v>32.299800000000005</c:v>
                </c:pt>
                <c:pt idx="8654">
                  <c:v>32.401850000000024</c:v>
                </c:pt>
                <c:pt idx="8655">
                  <c:v>32.117060000000038</c:v>
                </c:pt>
                <c:pt idx="8656">
                  <c:v>32.794399999999996</c:v>
                </c:pt>
                <c:pt idx="8657">
                  <c:v>33.237360000000024</c:v>
                </c:pt>
                <c:pt idx="8658">
                  <c:v>33.116170000000011</c:v>
                </c:pt>
                <c:pt idx="8659">
                  <c:v>32.690120000000036</c:v>
                </c:pt>
                <c:pt idx="8660">
                  <c:v>32.20306000000005</c:v>
                </c:pt>
                <c:pt idx="8661">
                  <c:v>32.044900000000041</c:v>
                </c:pt>
                <c:pt idx="8662">
                  <c:v>32.093650000000025</c:v>
                </c:pt>
                <c:pt idx="8663">
                  <c:v>32.326840000000004</c:v>
                </c:pt>
                <c:pt idx="8664">
                  <c:v>31.932299999999998</c:v>
                </c:pt>
                <c:pt idx="8665">
                  <c:v>32.00200000000001</c:v>
                </c:pt>
                <c:pt idx="8666">
                  <c:v>32.276850000000024</c:v>
                </c:pt>
                <c:pt idx="8667">
                  <c:v>32.244230000000016</c:v>
                </c:pt>
                <c:pt idx="8668">
                  <c:v>32.096730000000036</c:v>
                </c:pt>
                <c:pt idx="8669">
                  <c:v>32.073800000000006</c:v>
                </c:pt>
                <c:pt idx="8670">
                  <c:v>33.24114000000003</c:v>
                </c:pt>
                <c:pt idx="8671">
                  <c:v>33.429349999999999</c:v>
                </c:pt>
                <c:pt idx="8672">
                  <c:v>33.726220000000012</c:v>
                </c:pt>
                <c:pt idx="8673">
                  <c:v>33.000570000000039</c:v>
                </c:pt>
                <c:pt idx="8674">
                  <c:v>32.666960000000017</c:v>
                </c:pt>
                <c:pt idx="8675">
                  <c:v>32.072100000000034</c:v>
                </c:pt>
                <c:pt idx="8676">
                  <c:v>31.723749999999995</c:v>
                </c:pt>
                <c:pt idx="8677">
                  <c:v>31.764460000000042</c:v>
                </c:pt>
                <c:pt idx="8678">
                  <c:v>31.101200000000006</c:v>
                </c:pt>
                <c:pt idx="8679">
                  <c:v>31.190269999999998</c:v>
                </c:pt>
                <c:pt idx="8680">
                  <c:v>31.518700000000024</c:v>
                </c:pt>
                <c:pt idx="8681">
                  <c:v>32.111900000000048</c:v>
                </c:pt>
                <c:pt idx="8682">
                  <c:v>31.953730000000007</c:v>
                </c:pt>
                <c:pt idx="8683">
                  <c:v>30.825900000000047</c:v>
                </c:pt>
                <c:pt idx="8684">
                  <c:v>31.037930000000017</c:v>
                </c:pt>
                <c:pt idx="8685">
                  <c:v>30.148130000000037</c:v>
                </c:pt>
                <c:pt idx="8686">
                  <c:v>30.007530000000031</c:v>
                </c:pt>
                <c:pt idx="8687">
                  <c:v>30.669950000000028</c:v>
                </c:pt>
                <c:pt idx="8688">
                  <c:v>31.00732000000005</c:v>
                </c:pt>
                <c:pt idx="8689">
                  <c:v>30.921660000000031</c:v>
                </c:pt>
                <c:pt idx="8690">
                  <c:v>31.246669999999995</c:v>
                </c:pt>
                <c:pt idx="8691">
                  <c:v>30.469320000000039</c:v>
                </c:pt>
                <c:pt idx="8692">
                  <c:v>30.585020000000043</c:v>
                </c:pt>
                <c:pt idx="8693">
                  <c:v>30.305260000000033</c:v>
                </c:pt>
                <c:pt idx="8694">
                  <c:v>30.558070000000043</c:v>
                </c:pt>
                <c:pt idx="8695">
                  <c:v>30.445640000000026</c:v>
                </c:pt>
                <c:pt idx="8696">
                  <c:v>30.464040000000011</c:v>
                </c:pt>
                <c:pt idx="8697">
                  <c:v>29.761380000000031</c:v>
                </c:pt>
                <c:pt idx="8698">
                  <c:v>29.456200000000024</c:v>
                </c:pt>
                <c:pt idx="8699">
                  <c:v>29.695460000000026</c:v>
                </c:pt>
                <c:pt idx="8700">
                  <c:v>29.267880000000048</c:v>
                </c:pt>
                <c:pt idx="8701">
                  <c:v>29.102800000000002</c:v>
                </c:pt>
                <c:pt idx="8702">
                  <c:v>29.516380000000026</c:v>
                </c:pt>
                <c:pt idx="8703">
                  <c:v>29.345120000000009</c:v>
                </c:pt>
                <c:pt idx="8704">
                  <c:v>30.373160000000041</c:v>
                </c:pt>
                <c:pt idx="8705">
                  <c:v>31.002859999999998</c:v>
                </c:pt>
                <c:pt idx="8706">
                  <c:v>30.843560000000025</c:v>
                </c:pt>
                <c:pt idx="8707">
                  <c:v>29.837880000000041</c:v>
                </c:pt>
                <c:pt idx="8708">
                  <c:v>29.480980000000045</c:v>
                </c:pt>
                <c:pt idx="8709">
                  <c:v>29.900170000000003</c:v>
                </c:pt>
                <c:pt idx="8710">
                  <c:v>29.410850000000039</c:v>
                </c:pt>
                <c:pt idx="8711">
                  <c:v>30.494500000000016</c:v>
                </c:pt>
                <c:pt idx="8712">
                  <c:v>30.339780000000019</c:v>
                </c:pt>
                <c:pt idx="8713">
                  <c:v>30.662530000000004</c:v>
                </c:pt>
                <c:pt idx="8714">
                  <c:v>30.085720000000038</c:v>
                </c:pt>
                <c:pt idx="8715">
                  <c:v>30.457300000000032</c:v>
                </c:pt>
                <c:pt idx="8716">
                  <c:v>30.605500000000006</c:v>
                </c:pt>
                <c:pt idx="8717">
                  <c:v>30.984430000000032</c:v>
                </c:pt>
                <c:pt idx="8718">
                  <c:v>31.225430000000017</c:v>
                </c:pt>
                <c:pt idx="8719">
                  <c:v>31.629020000000025</c:v>
                </c:pt>
                <c:pt idx="8720">
                  <c:v>31.699330000000032</c:v>
                </c:pt>
                <c:pt idx="8721">
                  <c:v>30.665580000000034</c:v>
                </c:pt>
                <c:pt idx="8722">
                  <c:v>30.638670000000047</c:v>
                </c:pt>
                <c:pt idx="8723">
                  <c:v>30.921080000000018</c:v>
                </c:pt>
                <c:pt idx="8724">
                  <c:v>29.201070000000016</c:v>
                </c:pt>
                <c:pt idx="8725">
                  <c:v>30.045370000000048</c:v>
                </c:pt>
                <c:pt idx="8726">
                  <c:v>29.830700000000036</c:v>
                </c:pt>
                <c:pt idx="8727">
                  <c:v>29.312460000000044</c:v>
                </c:pt>
                <c:pt idx="8728">
                  <c:v>30.134600000000034</c:v>
                </c:pt>
                <c:pt idx="8729">
                  <c:v>30.81940000000003</c:v>
                </c:pt>
                <c:pt idx="8730">
                  <c:v>30.549130000000048</c:v>
                </c:pt>
                <c:pt idx="8731">
                  <c:v>29.691700000000026</c:v>
                </c:pt>
                <c:pt idx="8732">
                  <c:v>29.298460000000034</c:v>
                </c:pt>
                <c:pt idx="8733">
                  <c:v>29.659700000000043</c:v>
                </c:pt>
                <c:pt idx="8734">
                  <c:v>29.465170000000001</c:v>
                </c:pt>
                <c:pt idx="8735">
                  <c:v>29.227840000000015</c:v>
                </c:pt>
                <c:pt idx="8736">
                  <c:v>29.200600000000009</c:v>
                </c:pt>
                <c:pt idx="8737">
                  <c:v>29.301300000000026</c:v>
                </c:pt>
                <c:pt idx="8738">
                  <c:v>29.438600000000008</c:v>
                </c:pt>
                <c:pt idx="8739">
                  <c:v>29.652060000000006</c:v>
                </c:pt>
                <c:pt idx="8740">
                  <c:v>29.922660000000008</c:v>
                </c:pt>
                <c:pt idx="8741">
                  <c:v>29.626460000000009</c:v>
                </c:pt>
                <c:pt idx="8742">
                  <c:v>30.832420000000013</c:v>
                </c:pt>
                <c:pt idx="8743">
                  <c:v>31.32000000000005</c:v>
                </c:pt>
                <c:pt idx="8744">
                  <c:v>31.207730000000026</c:v>
                </c:pt>
                <c:pt idx="8745">
                  <c:v>30.226740000000007</c:v>
                </c:pt>
                <c:pt idx="8746">
                  <c:v>29.584280000000035</c:v>
                </c:pt>
                <c:pt idx="8747">
                  <c:v>29.725639999999999</c:v>
                </c:pt>
                <c:pt idx="8748">
                  <c:v>29.535420000000045</c:v>
                </c:pt>
                <c:pt idx="8749">
                  <c:v>29.728499999999997</c:v>
                </c:pt>
                <c:pt idx="8750">
                  <c:v>29.646260000000041</c:v>
                </c:pt>
                <c:pt idx="8751">
                  <c:v>30.680840000000046</c:v>
                </c:pt>
                <c:pt idx="8752">
                  <c:v>31.271170000000041</c:v>
                </c:pt>
                <c:pt idx="8753">
                  <c:v>31.856300000000033</c:v>
                </c:pt>
                <c:pt idx="8754">
                  <c:v>32.037200000000041</c:v>
                </c:pt>
                <c:pt idx="8755">
                  <c:v>31.438559999999995</c:v>
                </c:pt>
                <c:pt idx="8756">
                  <c:v>32.01950000000005</c:v>
                </c:pt>
                <c:pt idx="8757">
                  <c:v>32.082060000000013</c:v>
                </c:pt>
                <c:pt idx="8758">
                  <c:v>31.946740000000034</c:v>
                </c:pt>
                <c:pt idx="8759">
                  <c:v>32.298850000000016</c:v>
                </c:pt>
                <c:pt idx="8760">
                  <c:v>32.404960000000017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403-42A9-AEE5-82F410F48323}"/>
            </c:ext>
          </c:extLst>
        </c:ser>
        <c:ser>
          <c:idx val="1"/>
          <c:order val="1"/>
          <c:tx>
            <c:strRef>
              <c:f>HydraulicInbalance!$J$1</c:f>
              <c:strCache>
                <c:ptCount val="1"/>
                <c:pt idx="0">
                  <c:v>T_Ret_inbalanced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HydraulicInbalance!$H$2:$H$8762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HydraulicInbalance!$J$2:$J$8762</c:f>
              <c:numCache>
                <c:formatCode>General</c:formatCode>
                <c:ptCount val="8761"/>
                <c:pt idx="0">
                  <c:v>30</c:v>
                </c:pt>
                <c:pt idx="1">
                  <c:v>29.725639999999999</c:v>
                </c:pt>
                <c:pt idx="2">
                  <c:v>32.478139999999996</c:v>
                </c:pt>
                <c:pt idx="3">
                  <c:v>33.917259999999999</c:v>
                </c:pt>
                <c:pt idx="4">
                  <c:v>34.674950000000024</c:v>
                </c:pt>
                <c:pt idx="5">
                  <c:v>35.15954000000005</c:v>
                </c:pt>
                <c:pt idx="6">
                  <c:v>35.536950000000047</c:v>
                </c:pt>
                <c:pt idx="7">
                  <c:v>36.26696000000004</c:v>
                </c:pt>
                <c:pt idx="8">
                  <c:v>35.280330000000049</c:v>
                </c:pt>
                <c:pt idx="9">
                  <c:v>34.402800000000013</c:v>
                </c:pt>
                <c:pt idx="10">
                  <c:v>33.935400000000016</c:v>
                </c:pt>
                <c:pt idx="11">
                  <c:v>33.669520000000034</c:v>
                </c:pt>
                <c:pt idx="12">
                  <c:v>33.706080000000043</c:v>
                </c:pt>
                <c:pt idx="13">
                  <c:v>33.071130000000039</c:v>
                </c:pt>
                <c:pt idx="14">
                  <c:v>32.627650000000017</c:v>
                </c:pt>
                <c:pt idx="15">
                  <c:v>32.663700000000006</c:v>
                </c:pt>
                <c:pt idx="16">
                  <c:v>33.216030000000046</c:v>
                </c:pt>
                <c:pt idx="17">
                  <c:v>34.029200000000003</c:v>
                </c:pt>
                <c:pt idx="18">
                  <c:v>34.325559999999996</c:v>
                </c:pt>
                <c:pt idx="19">
                  <c:v>33.960530000000006</c:v>
                </c:pt>
                <c:pt idx="20">
                  <c:v>34.044430000000034</c:v>
                </c:pt>
                <c:pt idx="21">
                  <c:v>34.011300000000006</c:v>
                </c:pt>
                <c:pt idx="22">
                  <c:v>33.963250000000016</c:v>
                </c:pt>
                <c:pt idx="23">
                  <c:v>34.035900000000026</c:v>
                </c:pt>
                <c:pt idx="24">
                  <c:v>34.333200000000033</c:v>
                </c:pt>
                <c:pt idx="25">
                  <c:v>34.451650000000029</c:v>
                </c:pt>
                <c:pt idx="26">
                  <c:v>34.794579999999996</c:v>
                </c:pt>
                <c:pt idx="27">
                  <c:v>34.630359999999996</c:v>
                </c:pt>
                <c:pt idx="28">
                  <c:v>34.855600000000038</c:v>
                </c:pt>
                <c:pt idx="29">
                  <c:v>34.813530000000014</c:v>
                </c:pt>
                <c:pt idx="30">
                  <c:v>35.67855000000003</c:v>
                </c:pt>
                <c:pt idx="31">
                  <c:v>36.132260000000031</c:v>
                </c:pt>
                <c:pt idx="32">
                  <c:v>36.097070000000031</c:v>
                </c:pt>
                <c:pt idx="33">
                  <c:v>35.32525000000004</c:v>
                </c:pt>
                <c:pt idx="34">
                  <c:v>34.779899999999998</c:v>
                </c:pt>
                <c:pt idx="35">
                  <c:v>34.826260000000048</c:v>
                </c:pt>
                <c:pt idx="36">
                  <c:v>34.694150000000036</c:v>
                </c:pt>
                <c:pt idx="37">
                  <c:v>34.17034000000001</c:v>
                </c:pt>
                <c:pt idx="38">
                  <c:v>33.713250000000016</c:v>
                </c:pt>
                <c:pt idx="39">
                  <c:v>33.77337</c:v>
                </c:pt>
                <c:pt idx="40">
                  <c:v>34.730460000000051</c:v>
                </c:pt>
                <c:pt idx="41">
                  <c:v>34.609900000000039</c:v>
                </c:pt>
                <c:pt idx="42">
                  <c:v>35.025930000000017</c:v>
                </c:pt>
                <c:pt idx="43">
                  <c:v>34.187100000000044</c:v>
                </c:pt>
                <c:pt idx="44">
                  <c:v>34.093400000000031</c:v>
                </c:pt>
                <c:pt idx="45">
                  <c:v>34.545400000000029</c:v>
                </c:pt>
                <c:pt idx="46">
                  <c:v>34.818750000000023</c:v>
                </c:pt>
                <c:pt idx="47">
                  <c:v>35.033230000000003</c:v>
                </c:pt>
                <c:pt idx="48">
                  <c:v>35.162470000000042</c:v>
                </c:pt>
                <c:pt idx="49">
                  <c:v>35.297600000000045</c:v>
                </c:pt>
                <c:pt idx="50">
                  <c:v>35.324200000000019</c:v>
                </c:pt>
                <c:pt idx="51">
                  <c:v>35.450040000000001</c:v>
                </c:pt>
                <c:pt idx="52">
                  <c:v>35.508420000000001</c:v>
                </c:pt>
                <c:pt idx="53">
                  <c:v>35.559560000000033</c:v>
                </c:pt>
                <c:pt idx="54">
                  <c:v>36.439720000000023</c:v>
                </c:pt>
                <c:pt idx="55">
                  <c:v>36.676750000000027</c:v>
                </c:pt>
                <c:pt idx="56">
                  <c:v>36.46795000000003</c:v>
                </c:pt>
                <c:pt idx="57">
                  <c:v>35.600240000000042</c:v>
                </c:pt>
                <c:pt idx="58">
                  <c:v>35.322260000000028</c:v>
                </c:pt>
                <c:pt idx="59">
                  <c:v>34.701530000000048</c:v>
                </c:pt>
                <c:pt idx="60">
                  <c:v>34.629800000000046</c:v>
                </c:pt>
                <c:pt idx="61">
                  <c:v>33.657399999999996</c:v>
                </c:pt>
                <c:pt idx="62">
                  <c:v>34.187070000000006</c:v>
                </c:pt>
                <c:pt idx="63">
                  <c:v>33.975430000000017</c:v>
                </c:pt>
                <c:pt idx="64">
                  <c:v>34.980860000000007</c:v>
                </c:pt>
                <c:pt idx="65">
                  <c:v>35.373160000000041</c:v>
                </c:pt>
                <c:pt idx="66">
                  <c:v>35.320920000000001</c:v>
                </c:pt>
                <c:pt idx="67">
                  <c:v>34.887480000000039</c:v>
                </c:pt>
                <c:pt idx="68">
                  <c:v>35.04770000000002</c:v>
                </c:pt>
                <c:pt idx="69">
                  <c:v>35.147360000000049</c:v>
                </c:pt>
                <c:pt idx="70">
                  <c:v>34.916800000000023</c:v>
                </c:pt>
                <c:pt idx="71">
                  <c:v>35.176600000000008</c:v>
                </c:pt>
                <c:pt idx="72">
                  <c:v>35.332180000000051</c:v>
                </c:pt>
                <c:pt idx="73">
                  <c:v>35.685699999999997</c:v>
                </c:pt>
                <c:pt idx="74">
                  <c:v>35.995320000000049</c:v>
                </c:pt>
                <c:pt idx="75">
                  <c:v>35.996849999999995</c:v>
                </c:pt>
                <c:pt idx="76">
                  <c:v>36.327400000000011</c:v>
                </c:pt>
                <c:pt idx="77">
                  <c:v>36.420650000000023</c:v>
                </c:pt>
                <c:pt idx="78">
                  <c:v>37.51153000000005</c:v>
                </c:pt>
                <c:pt idx="79">
                  <c:v>37.538020000000017</c:v>
                </c:pt>
                <c:pt idx="80">
                  <c:v>37.537620000000004</c:v>
                </c:pt>
                <c:pt idx="81">
                  <c:v>36.688070000000039</c:v>
                </c:pt>
                <c:pt idx="82">
                  <c:v>36.342520000000036</c:v>
                </c:pt>
                <c:pt idx="83">
                  <c:v>35.283560000000023</c:v>
                </c:pt>
                <c:pt idx="84">
                  <c:v>35.718130000000031</c:v>
                </c:pt>
                <c:pt idx="85">
                  <c:v>35.237700000000018</c:v>
                </c:pt>
                <c:pt idx="86">
                  <c:v>34.895399999999995</c:v>
                </c:pt>
                <c:pt idx="87">
                  <c:v>35.348630000000014</c:v>
                </c:pt>
                <c:pt idx="88">
                  <c:v>35.504880000000014</c:v>
                </c:pt>
                <c:pt idx="89">
                  <c:v>35.404719999999998</c:v>
                </c:pt>
                <c:pt idx="90">
                  <c:v>35.789200000000051</c:v>
                </c:pt>
                <c:pt idx="91">
                  <c:v>36.000150000000019</c:v>
                </c:pt>
                <c:pt idx="92">
                  <c:v>35.490229999999997</c:v>
                </c:pt>
                <c:pt idx="93">
                  <c:v>34.71350000000001</c:v>
                </c:pt>
                <c:pt idx="94">
                  <c:v>35.306450000000041</c:v>
                </c:pt>
                <c:pt idx="95">
                  <c:v>35.032800000000009</c:v>
                </c:pt>
                <c:pt idx="96">
                  <c:v>35.496640000000014</c:v>
                </c:pt>
                <c:pt idx="97">
                  <c:v>35.760700000000043</c:v>
                </c:pt>
                <c:pt idx="98">
                  <c:v>35.56677000000002</c:v>
                </c:pt>
                <c:pt idx="99">
                  <c:v>35.63793000000004</c:v>
                </c:pt>
                <c:pt idx="100">
                  <c:v>35.699150000000031</c:v>
                </c:pt>
                <c:pt idx="101">
                  <c:v>35.756979999999999</c:v>
                </c:pt>
                <c:pt idx="102">
                  <c:v>37.033800000000042</c:v>
                </c:pt>
                <c:pt idx="103">
                  <c:v>37.041560000000004</c:v>
                </c:pt>
                <c:pt idx="104">
                  <c:v>37.043900000000008</c:v>
                </c:pt>
                <c:pt idx="105">
                  <c:v>35.939600000000041</c:v>
                </c:pt>
                <c:pt idx="106">
                  <c:v>36.423800000000028</c:v>
                </c:pt>
                <c:pt idx="107">
                  <c:v>35.559079999999994</c:v>
                </c:pt>
                <c:pt idx="108">
                  <c:v>36.648130000000037</c:v>
                </c:pt>
                <c:pt idx="109">
                  <c:v>36.901499999999999</c:v>
                </c:pt>
                <c:pt idx="110">
                  <c:v>35.801570000000027</c:v>
                </c:pt>
                <c:pt idx="111">
                  <c:v>35.390100000000018</c:v>
                </c:pt>
                <c:pt idx="112">
                  <c:v>36.067650000000015</c:v>
                </c:pt>
                <c:pt idx="113">
                  <c:v>37.132650000000012</c:v>
                </c:pt>
                <c:pt idx="114">
                  <c:v>37.294500000000028</c:v>
                </c:pt>
                <c:pt idx="115">
                  <c:v>37.555300000000045</c:v>
                </c:pt>
                <c:pt idx="116">
                  <c:v>36.78176000000002</c:v>
                </c:pt>
                <c:pt idx="117">
                  <c:v>35.435660000000041</c:v>
                </c:pt>
                <c:pt idx="118">
                  <c:v>36.81588000000005</c:v>
                </c:pt>
                <c:pt idx="119">
                  <c:v>36.41700000000003</c:v>
                </c:pt>
                <c:pt idx="120">
                  <c:v>35.654100000000028</c:v>
                </c:pt>
                <c:pt idx="121">
                  <c:v>36.899000000000001</c:v>
                </c:pt>
                <c:pt idx="122">
                  <c:v>36.359400000000051</c:v>
                </c:pt>
                <c:pt idx="123">
                  <c:v>35.814870000000042</c:v>
                </c:pt>
                <c:pt idx="124">
                  <c:v>36.018600000000049</c:v>
                </c:pt>
                <c:pt idx="125">
                  <c:v>35.052900000000022</c:v>
                </c:pt>
                <c:pt idx="126">
                  <c:v>36.198419999999999</c:v>
                </c:pt>
                <c:pt idx="127">
                  <c:v>37.475369999999998</c:v>
                </c:pt>
                <c:pt idx="128">
                  <c:v>35.772450000000049</c:v>
                </c:pt>
                <c:pt idx="129">
                  <c:v>37.611000000000047</c:v>
                </c:pt>
                <c:pt idx="130">
                  <c:v>39.282560000000046</c:v>
                </c:pt>
                <c:pt idx="131">
                  <c:v>36.587550000000022</c:v>
                </c:pt>
                <c:pt idx="132">
                  <c:v>35.635800000000017</c:v>
                </c:pt>
                <c:pt idx="133">
                  <c:v>36.881619999999998</c:v>
                </c:pt>
                <c:pt idx="134">
                  <c:v>35.943320000000028</c:v>
                </c:pt>
                <c:pt idx="135">
                  <c:v>34.901640000000043</c:v>
                </c:pt>
                <c:pt idx="136">
                  <c:v>33.533170000000041</c:v>
                </c:pt>
                <c:pt idx="137">
                  <c:v>34.723500000000001</c:v>
                </c:pt>
                <c:pt idx="138">
                  <c:v>36.740440000000035</c:v>
                </c:pt>
                <c:pt idx="139">
                  <c:v>35.737360000000024</c:v>
                </c:pt>
                <c:pt idx="140">
                  <c:v>36.058700000000044</c:v>
                </c:pt>
                <c:pt idx="141">
                  <c:v>35.602779999999996</c:v>
                </c:pt>
                <c:pt idx="142">
                  <c:v>35.595540000000028</c:v>
                </c:pt>
                <c:pt idx="143">
                  <c:v>36.860700000000008</c:v>
                </c:pt>
                <c:pt idx="144">
                  <c:v>34.626400000000046</c:v>
                </c:pt>
                <c:pt idx="145">
                  <c:v>35.340570000000014</c:v>
                </c:pt>
                <c:pt idx="146">
                  <c:v>35.568300000000022</c:v>
                </c:pt>
                <c:pt idx="147">
                  <c:v>35.195899999999995</c:v>
                </c:pt>
                <c:pt idx="148">
                  <c:v>35.189170000000047</c:v>
                </c:pt>
                <c:pt idx="149">
                  <c:v>34.698200000000043</c:v>
                </c:pt>
                <c:pt idx="150">
                  <c:v>34.891470000000027</c:v>
                </c:pt>
                <c:pt idx="151">
                  <c:v>35.98780000000005</c:v>
                </c:pt>
                <c:pt idx="152">
                  <c:v>36.258450000000039</c:v>
                </c:pt>
                <c:pt idx="153">
                  <c:v>36.304500000000019</c:v>
                </c:pt>
                <c:pt idx="154">
                  <c:v>36.662440000000004</c:v>
                </c:pt>
                <c:pt idx="155">
                  <c:v>36.431900000000041</c:v>
                </c:pt>
                <c:pt idx="156">
                  <c:v>35.638120000000015</c:v>
                </c:pt>
                <c:pt idx="157">
                  <c:v>36.870100000000036</c:v>
                </c:pt>
                <c:pt idx="158">
                  <c:v>36.005300000000034</c:v>
                </c:pt>
                <c:pt idx="159">
                  <c:v>34.749099999999999</c:v>
                </c:pt>
                <c:pt idx="160">
                  <c:v>34.385800000000017</c:v>
                </c:pt>
                <c:pt idx="161">
                  <c:v>35.662070000000028</c:v>
                </c:pt>
                <c:pt idx="162">
                  <c:v>35.213400000000036</c:v>
                </c:pt>
                <c:pt idx="163">
                  <c:v>36.950860000000034</c:v>
                </c:pt>
                <c:pt idx="164">
                  <c:v>36.876520000000028</c:v>
                </c:pt>
                <c:pt idx="165">
                  <c:v>35.11712</c:v>
                </c:pt>
                <c:pt idx="166">
                  <c:v>35.163080000000036</c:v>
                </c:pt>
                <c:pt idx="167">
                  <c:v>35.870320000000049</c:v>
                </c:pt>
                <c:pt idx="168">
                  <c:v>36.289360000000045</c:v>
                </c:pt>
                <c:pt idx="169">
                  <c:v>36.480520000000013</c:v>
                </c:pt>
                <c:pt idx="170">
                  <c:v>36.49212</c:v>
                </c:pt>
                <c:pt idx="171">
                  <c:v>36.301050000000032</c:v>
                </c:pt>
                <c:pt idx="172">
                  <c:v>35.679130000000043</c:v>
                </c:pt>
                <c:pt idx="173">
                  <c:v>35.988280000000032</c:v>
                </c:pt>
                <c:pt idx="174">
                  <c:v>35.005300000000034</c:v>
                </c:pt>
                <c:pt idx="175">
                  <c:v>36.441280000000006</c:v>
                </c:pt>
                <c:pt idx="176">
                  <c:v>35.385860000000037</c:v>
                </c:pt>
                <c:pt idx="177">
                  <c:v>36.69380000000001</c:v>
                </c:pt>
                <c:pt idx="178">
                  <c:v>35.143460000000005</c:v>
                </c:pt>
                <c:pt idx="179">
                  <c:v>36.737729999999999</c:v>
                </c:pt>
                <c:pt idx="180">
                  <c:v>35.382380000000012</c:v>
                </c:pt>
                <c:pt idx="181">
                  <c:v>36.648520000000019</c:v>
                </c:pt>
                <c:pt idx="182">
                  <c:v>36.17452000000003</c:v>
                </c:pt>
                <c:pt idx="183">
                  <c:v>36.337760000000003</c:v>
                </c:pt>
                <c:pt idx="184">
                  <c:v>34.715170000000001</c:v>
                </c:pt>
                <c:pt idx="185">
                  <c:v>35.585170000000005</c:v>
                </c:pt>
                <c:pt idx="186">
                  <c:v>35.344800000000021</c:v>
                </c:pt>
                <c:pt idx="187">
                  <c:v>36.58596</c:v>
                </c:pt>
                <c:pt idx="188">
                  <c:v>35.833640000000003</c:v>
                </c:pt>
                <c:pt idx="189">
                  <c:v>35.34740000000005</c:v>
                </c:pt>
                <c:pt idx="190">
                  <c:v>36.066740000000038</c:v>
                </c:pt>
                <c:pt idx="191">
                  <c:v>35.23780000000005</c:v>
                </c:pt>
                <c:pt idx="192">
                  <c:v>34.75830000000002</c:v>
                </c:pt>
                <c:pt idx="193">
                  <c:v>35.595670000000041</c:v>
                </c:pt>
                <c:pt idx="194">
                  <c:v>35.837700000000041</c:v>
                </c:pt>
                <c:pt idx="195">
                  <c:v>36.145780000000002</c:v>
                </c:pt>
                <c:pt idx="196">
                  <c:v>36.22643000000005</c:v>
                </c:pt>
                <c:pt idx="197">
                  <c:v>36.122130000000027</c:v>
                </c:pt>
                <c:pt idx="198">
                  <c:v>35.465800000000002</c:v>
                </c:pt>
                <c:pt idx="199">
                  <c:v>36.507140000000049</c:v>
                </c:pt>
                <c:pt idx="200">
                  <c:v>35.792259999999999</c:v>
                </c:pt>
                <c:pt idx="201">
                  <c:v>35.14214000000004</c:v>
                </c:pt>
                <c:pt idx="202">
                  <c:v>36.859280000000012</c:v>
                </c:pt>
                <c:pt idx="203">
                  <c:v>35.690899999999999</c:v>
                </c:pt>
                <c:pt idx="204">
                  <c:v>35.361100000000022</c:v>
                </c:pt>
                <c:pt idx="205">
                  <c:v>36.816460000000006</c:v>
                </c:pt>
                <c:pt idx="206">
                  <c:v>35.258700000000033</c:v>
                </c:pt>
                <c:pt idx="207">
                  <c:v>36.289580000000001</c:v>
                </c:pt>
                <c:pt idx="208">
                  <c:v>35.465779999999995</c:v>
                </c:pt>
                <c:pt idx="209">
                  <c:v>36.822260000000028</c:v>
                </c:pt>
                <c:pt idx="210">
                  <c:v>35.564320000000009</c:v>
                </c:pt>
                <c:pt idx="211">
                  <c:v>37.075300000000027</c:v>
                </c:pt>
                <c:pt idx="212">
                  <c:v>36.769280000000037</c:v>
                </c:pt>
                <c:pt idx="213">
                  <c:v>34.46893</c:v>
                </c:pt>
                <c:pt idx="214">
                  <c:v>35.589530000000025</c:v>
                </c:pt>
                <c:pt idx="215">
                  <c:v>35.211000000000013</c:v>
                </c:pt>
                <c:pt idx="216">
                  <c:v>35.18768</c:v>
                </c:pt>
                <c:pt idx="217">
                  <c:v>36.614130000000046</c:v>
                </c:pt>
                <c:pt idx="218">
                  <c:v>35.63050000000004</c:v>
                </c:pt>
                <c:pt idx="219">
                  <c:v>34.334130000000016</c:v>
                </c:pt>
                <c:pt idx="220">
                  <c:v>34.225729999999999</c:v>
                </c:pt>
                <c:pt idx="221">
                  <c:v>34.229550000000017</c:v>
                </c:pt>
                <c:pt idx="222">
                  <c:v>35.487900000000025</c:v>
                </c:pt>
                <c:pt idx="223">
                  <c:v>35.290999999999997</c:v>
                </c:pt>
                <c:pt idx="224">
                  <c:v>34.916470000000004</c:v>
                </c:pt>
                <c:pt idx="225">
                  <c:v>34.399320000000046</c:v>
                </c:pt>
                <c:pt idx="226">
                  <c:v>34.501250000000027</c:v>
                </c:pt>
                <c:pt idx="227">
                  <c:v>34.213040000000035</c:v>
                </c:pt>
                <c:pt idx="228">
                  <c:v>34.056120000000021</c:v>
                </c:pt>
                <c:pt idx="229">
                  <c:v>34.194940000000031</c:v>
                </c:pt>
                <c:pt idx="230">
                  <c:v>34.034000000000049</c:v>
                </c:pt>
                <c:pt idx="231">
                  <c:v>34.116800000000012</c:v>
                </c:pt>
                <c:pt idx="232">
                  <c:v>34.542750000000012</c:v>
                </c:pt>
                <c:pt idx="233">
                  <c:v>34.351800000000026</c:v>
                </c:pt>
                <c:pt idx="234">
                  <c:v>34.714780000000019</c:v>
                </c:pt>
                <c:pt idx="235">
                  <c:v>33.828640000000007</c:v>
                </c:pt>
                <c:pt idx="236">
                  <c:v>33.247160000000008</c:v>
                </c:pt>
                <c:pt idx="237">
                  <c:v>33.314200000000028</c:v>
                </c:pt>
                <c:pt idx="238">
                  <c:v>33.490170000000035</c:v>
                </c:pt>
                <c:pt idx="239">
                  <c:v>33.518900000000031</c:v>
                </c:pt>
                <c:pt idx="240">
                  <c:v>33.792259999999999</c:v>
                </c:pt>
                <c:pt idx="241">
                  <c:v>33.601740000000007</c:v>
                </c:pt>
                <c:pt idx="242">
                  <c:v>33.662130000000047</c:v>
                </c:pt>
                <c:pt idx="243">
                  <c:v>33.819330000000036</c:v>
                </c:pt>
                <c:pt idx="244">
                  <c:v>33.583979999999997</c:v>
                </c:pt>
                <c:pt idx="245">
                  <c:v>33.84820000000002</c:v>
                </c:pt>
                <c:pt idx="246">
                  <c:v>34.832899999999995</c:v>
                </c:pt>
                <c:pt idx="247">
                  <c:v>34.600120000000004</c:v>
                </c:pt>
                <c:pt idx="248">
                  <c:v>34.876460000000009</c:v>
                </c:pt>
                <c:pt idx="249">
                  <c:v>33.778200000000027</c:v>
                </c:pt>
                <c:pt idx="250">
                  <c:v>34.136830000000032</c:v>
                </c:pt>
                <c:pt idx="251">
                  <c:v>33.808900000000051</c:v>
                </c:pt>
                <c:pt idx="252">
                  <c:v>33.620870000000025</c:v>
                </c:pt>
                <c:pt idx="253">
                  <c:v>34.072780000000023</c:v>
                </c:pt>
                <c:pt idx="254">
                  <c:v>33.308800000000019</c:v>
                </c:pt>
                <c:pt idx="255">
                  <c:v>33.837199999999996</c:v>
                </c:pt>
                <c:pt idx="256">
                  <c:v>35.009180000000015</c:v>
                </c:pt>
                <c:pt idx="257">
                  <c:v>35.169920000000047</c:v>
                </c:pt>
                <c:pt idx="258">
                  <c:v>34.818200000000047</c:v>
                </c:pt>
                <c:pt idx="259">
                  <c:v>34.248160000000041</c:v>
                </c:pt>
                <c:pt idx="260">
                  <c:v>33.913100000000043</c:v>
                </c:pt>
                <c:pt idx="261">
                  <c:v>34.043240000000026</c:v>
                </c:pt>
                <c:pt idx="262">
                  <c:v>34.376599999999996</c:v>
                </c:pt>
                <c:pt idx="263">
                  <c:v>34.152280000000019</c:v>
                </c:pt>
                <c:pt idx="264">
                  <c:v>34.255880000000047</c:v>
                </c:pt>
                <c:pt idx="265">
                  <c:v>34.405660000000012</c:v>
                </c:pt>
                <c:pt idx="266">
                  <c:v>34.760000000000048</c:v>
                </c:pt>
                <c:pt idx="267">
                  <c:v>34.368130000000008</c:v>
                </c:pt>
                <c:pt idx="268">
                  <c:v>34.531370000000038</c:v>
                </c:pt>
                <c:pt idx="269">
                  <c:v>34.548580000000015</c:v>
                </c:pt>
                <c:pt idx="270">
                  <c:v>35.620900000000006</c:v>
                </c:pt>
                <c:pt idx="271">
                  <c:v>35.447870000000023</c:v>
                </c:pt>
                <c:pt idx="272">
                  <c:v>35.702840000000037</c:v>
                </c:pt>
                <c:pt idx="273">
                  <c:v>35.064800000000048</c:v>
                </c:pt>
                <c:pt idx="274">
                  <c:v>34.928500000000042</c:v>
                </c:pt>
                <c:pt idx="275">
                  <c:v>34.543020000000013</c:v>
                </c:pt>
                <c:pt idx="276">
                  <c:v>34.165729999999996</c:v>
                </c:pt>
                <c:pt idx="277">
                  <c:v>34.028220000000033</c:v>
                </c:pt>
                <c:pt idx="278">
                  <c:v>33.544600000000003</c:v>
                </c:pt>
                <c:pt idx="279">
                  <c:v>33.662000000000035</c:v>
                </c:pt>
                <c:pt idx="280">
                  <c:v>34.316700000000026</c:v>
                </c:pt>
                <c:pt idx="281">
                  <c:v>34.877920000000017</c:v>
                </c:pt>
                <c:pt idx="282">
                  <c:v>34.277430000000038</c:v>
                </c:pt>
                <c:pt idx="283">
                  <c:v>33.434400000000039</c:v>
                </c:pt>
                <c:pt idx="284">
                  <c:v>33.626059999999995</c:v>
                </c:pt>
                <c:pt idx="285">
                  <c:v>33.620400000000018</c:v>
                </c:pt>
                <c:pt idx="286">
                  <c:v>33.348780000000033</c:v>
                </c:pt>
                <c:pt idx="287">
                  <c:v>33.331450000000018</c:v>
                </c:pt>
                <c:pt idx="288">
                  <c:v>33.865800000000036</c:v>
                </c:pt>
                <c:pt idx="289">
                  <c:v>33.521720000000016</c:v>
                </c:pt>
                <c:pt idx="290">
                  <c:v>33.624400000000037</c:v>
                </c:pt>
                <c:pt idx="291">
                  <c:v>33.96243000000004</c:v>
                </c:pt>
                <c:pt idx="292">
                  <c:v>33.951700000000017</c:v>
                </c:pt>
                <c:pt idx="293">
                  <c:v>33.560420000000022</c:v>
                </c:pt>
                <c:pt idx="294">
                  <c:v>34.874840000000006</c:v>
                </c:pt>
                <c:pt idx="295">
                  <c:v>35.224199999999996</c:v>
                </c:pt>
                <c:pt idx="296">
                  <c:v>35.174680000000023</c:v>
                </c:pt>
                <c:pt idx="297">
                  <c:v>34.370630000000006</c:v>
                </c:pt>
                <c:pt idx="298">
                  <c:v>34.309700000000021</c:v>
                </c:pt>
                <c:pt idx="299">
                  <c:v>34.159270000000049</c:v>
                </c:pt>
                <c:pt idx="300">
                  <c:v>34.19598000000002</c:v>
                </c:pt>
                <c:pt idx="301">
                  <c:v>34.185600000000022</c:v>
                </c:pt>
                <c:pt idx="302">
                  <c:v>33.83970000000005</c:v>
                </c:pt>
                <c:pt idx="303">
                  <c:v>34.14056000000005</c:v>
                </c:pt>
                <c:pt idx="304">
                  <c:v>34.734950000000026</c:v>
                </c:pt>
                <c:pt idx="305">
                  <c:v>34.925160000000005</c:v>
                </c:pt>
                <c:pt idx="306">
                  <c:v>35.327170000000024</c:v>
                </c:pt>
                <c:pt idx="307">
                  <c:v>33.786650000000009</c:v>
                </c:pt>
                <c:pt idx="308">
                  <c:v>33.744700000000023</c:v>
                </c:pt>
                <c:pt idx="309">
                  <c:v>34.198880000000031</c:v>
                </c:pt>
                <c:pt idx="310">
                  <c:v>33.550620000000038</c:v>
                </c:pt>
                <c:pt idx="311">
                  <c:v>33.827050000000042</c:v>
                </c:pt>
                <c:pt idx="312">
                  <c:v>34.297000000000025</c:v>
                </c:pt>
                <c:pt idx="313">
                  <c:v>34.423460000000034</c:v>
                </c:pt>
                <c:pt idx="314">
                  <c:v>34.77660000000003</c:v>
                </c:pt>
                <c:pt idx="315">
                  <c:v>34.734280000000012</c:v>
                </c:pt>
                <c:pt idx="316">
                  <c:v>34.779500000000041</c:v>
                </c:pt>
                <c:pt idx="317">
                  <c:v>34.79794000000004</c:v>
                </c:pt>
                <c:pt idx="318">
                  <c:v>35.319500000000005</c:v>
                </c:pt>
                <c:pt idx="319">
                  <c:v>35.135100000000023</c:v>
                </c:pt>
                <c:pt idx="320">
                  <c:v>35.134730000000047</c:v>
                </c:pt>
                <c:pt idx="321">
                  <c:v>35.003100000000018</c:v>
                </c:pt>
                <c:pt idx="322">
                  <c:v>34.007530000000031</c:v>
                </c:pt>
                <c:pt idx="323">
                  <c:v>33.827660000000037</c:v>
                </c:pt>
                <c:pt idx="324">
                  <c:v>35.244040000000041</c:v>
                </c:pt>
                <c:pt idx="325">
                  <c:v>34.895800000000008</c:v>
                </c:pt>
                <c:pt idx="326">
                  <c:v>34.270750000000021</c:v>
                </c:pt>
                <c:pt idx="327">
                  <c:v>34.429830000000038</c:v>
                </c:pt>
                <c:pt idx="328">
                  <c:v>36.03185000000002</c:v>
                </c:pt>
                <c:pt idx="329">
                  <c:v>35.337800000000016</c:v>
                </c:pt>
                <c:pt idx="330">
                  <c:v>35.970640000000003</c:v>
                </c:pt>
                <c:pt idx="331">
                  <c:v>35.662840000000017</c:v>
                </c:pt>
                <c:pt idx="332">
                  <c:v>35.220820000000003</c:v>
                </c:pt>
                <c:pt idx="333">
                  <c:v>34.286980000000028</c:v>
                </c:pt>
                <c:pt idx="334">
                  <c:v>34.536220000000014</c:v>
                </c:pt>
                <c:pt idx="335">
                  <c:v>34.728700000000003</c:v>
                </c:pt>
                <c:pt idx="336">
                  <c:v>35.664240000000007</c:v>
                </c:pt>
                <c:pt idx="337">
                  <c:v>36.059259999999995</c:v>
                </c:pt>
                <c:pt idx="338">
                  <c:v>34.685000000000002</c:v>
                </c:pt>
                <c:pt idx="339">
                  <c:v>34.396050000000002</c:v>
                </c:pt>
                <c:pt idx="340">
                  <c:v>36.26934</c:v>
                </c:pt>
                <c:pt idx="341">
                  <c:v>35.427099999999996</c:v>
                </c:pt>
                <c:pt idx="342">
                  <c:v>35.406800000000032</c:v>
                </c:pt>
                <c:pt idx="343">
                  <c:v>36.065940000000012</c:v>
                </c:pt>
                <c:pt idx="344">
                  <c:v>35.859920000000045</c:v>
                </c:pt>
                <c:pt idx="345">
                  <c:v>35.209860000000049</c:v>
                </c:pt>
                <c:pt idx="346">
                  <c:v>36.423460000000034</c:v>
                </c:pt>
                <c:pt idx="347">
                  <c:v>35.221500000000049</c:v>
                </c:pt>
                <c:pt idx="348">
                  <c:v>34.763329999999996</c:v>
                </c:pt>
                <c:pt idx="349">
                  <c:v>35.74430000000001</c:v>
                </c:pt>
                <c:pt idx="350">
                  <c:v>35.770170000000007</c:v>
                </c:pt>
                <c:pt idx="351">
                  <c:v>35.372250000000008</c:v>
                </c:pt>
                <c:pt idx="352">
                  <c:v>35.24377000000004</c:v>
                </c:pt>
                <c:pt idx="353">
                  <c:v>35.381430000000023</c:v>
                </c:pt>
                <c:pt idx="354">
                  <c:v>35.448180000000036</c:v>
                </c:pt>
                <c:pt idx="355">
                  <c:v>34.803200000000004</c:v>
                </c:pt>
                <c:pt idx="356">
                  <c:v>34.776940000000025</c:v>
                </c:pt>
                <c:pt idx="357">
                  <c:v>35.032000000000039</c:v>
                </c:pt>
                <c:pt idx="358">
                  <c:v>35.19204000000002</c:v>
                </c:pt>
                <c:pt idx="359">
                  <c:v>35.218230000000005</c:v>
                </c:pt>
                <c:pt idx="360">
                  <c:v>34.655730000000005</c:v>
                </c:pt>
                <c:pt idx="361">
                  <c:v>34.728049999999996</c:v>
                </c:pt>
                <c:pt idx="362">
                  <c:v>34.638670000000047</c:v>
                </c:pt>
                <c:pt idx="363">
                  <c:v>34.818750000000023</c:v>
                </c:pt>
                <c:pt idx="364">
                  <c:v>35.422500000000014</c:v>
                </c:pt>
                <c:pt idx="365">
                  <c:v>35.654140000000041</c:v>
                </c:pt>
                <c:pt idx="366">
                  <c:v>37.162650000000042</c:v>
                </c:pt>
                <c:pt idx="367">
                  <c:v>36.771170000000041</c:v>
                </c:pt>
                <c:pt idx="368">
                  <c:v>36.999050000000011</c:v>
                </c:pt>
                <c:pt idx="369">
                  <c:v>35.411770000000047</c:v>
                </c:pt>
                <c:pt idx="370">
                  <c:v>35.068100000000015</c:v>
                </c:pt>
                <c:pt idx="371">
                  <c:v>34.503000000000043</c:v>
                </c:pt>
                <c:pt idx="372">
                  <c:v>34.635100000000023</c:v>
                </c:pt>
                <c:pt idx="373">
                  <c:v>34.538100000000043</c:v>
                </c:pt>
                <c:pt idx="374">
                  <c:v>34.415520000000015</c:v>
                </c:pt>
                <c:pt idx="375">
                  <c:v>34.050780000000032</c:v>
                </c:pt>
                <c:pt idx="376">
                  <c:v>35.076840000000004</c:v>
                </c:pt>
                <c:pt idx="377">
                  <c:v>35.151820000000043</c:v>
                </c:pt>
                <c:pt idx="378">
                  <c:v>35.464230000000043</c:v>
                </c:pt>
                <c:pt idx="379">
                  <c:v>34.084500000000048</c:v>
                </c:pt>
                <c:pt idx="380">
                  <c:v>34.453940000000046</c:v>
                </c:pt>
                <c:pt idx="381">
                  <c:v>34.310660000000041</c:v>
                </c:pt>
                <c:pt idx="382">
                  <c:v>34.177549999999997</c:v>
                </c:pt>
                <c:pt idx="383">
                  <c:v>34.505100000000027</c:v>
                </c:pt>
                <c:pt idx="384">
                  <c:v>34.412560000000042</c:v>
                </c:pt>
                <c:pt idx="385">
                  <c:v>34.365300000000047</c:v>
                </c:pt>
                <c:pt idx="386">
                  <c:v>34.528960000000041</c:v>
                </c:pt>
                <c:pt idx="387">
                  <c:v>34.556500000000028</c:v>
                </c:pt>
                <c:pt idx="388">
                  <c:v>34.749300000000005</c:v>
                </c:pt>
                <c:pt idx="389">
                  <c:v>34.44738000000001</c:v>
                </c:pt>
                <c:pt idx="390">
                  <c:v>35.649000000000001</c:v>
                </c:pt>
                <c:pt idx="391">
                  <c:v>36.169240000000002</c:v>
                </c:pt>
                <c:pt idx="392">
                  <c:v>36.115470000000016</c:v>
                </c:pt>
                <c:pt idx="393">
                  <c:v>35.185800000000029</c:v>
                </c:pt>
                <c:pt idx="394">
                  <c:v>35.90360000000004</c:v>
                </c:pt>
                <c:pt idx="395">
                  <c:v>34.802600000000041</c:v>
                </c:pt>
                <c:pt idx="396">
                  <c:v>34.253320000000031</c:v>
                </c:pt>
                <c:pt idx="397">
                  <c:v>34.844960000000015</c:v>
                </c:pt>
                <c:pt idx="398">
                  <c:v>33.804070000000024</c:v>
                </c:pt>
                <c:pt idx="399">
                  <c:v>33.67312000000004</c:v>
                </c:pt>
                <c:pt idx="400">
                  <c:v>35.185000000000002</c:v>
                </c:pt>
                <c:pt idx="401">
                  <c:v>34.84190000000001</c:v>
                </c:pt>
                <c:pt idx="402">
                  <c:v>35.726980000000026</c:v>
                </c:pt>
                <c:pt idx="403">
                  <c:v>33.974199999999996</c:v>
                </c:pt>
                <c:pt idx="404">
                  <c:v>33.807980000000043</c:v>
                </c:pt>
                <c:pt idx="405">
                  <c:v>34.959920000000011</c:v>
                </c:pt>
                <c:pt idx="406">
                  <c:v>34.712800000000016</c:v>
                </c:pt>
                <c:pt idx="407">
                  <c:v>34.404629999999997</c:v>
                </c:pt>
                <c:pt idx="408">
                  <c:v>34.791070000000047</c:v>
                </c:pt>
                <c:pt idx="409">
                  <c:v>34.733600000000024</c:v>
                </c:pt>
                <c:pt idx="410">
                  <c:v>35.288319999999999</c:v>
                </c:pt>
                <c:pt idx="411">
                  <c:v>34.692380000000014</c:v>
                </c:pt>
                <c:pt idx="412">
                  <c:v>34.515100000000018</c:v>
                </c:pt>
                <c:pt idx="413">
                  <c:v>34.501920000000041</c:v>
                </c:pt>
                <c:pt idx="414">
                  <c:v>35.654020000000003</c:v>
                </c:pt>
                <c:pt idx="415">
                  <c:v>35.881650000000036</c:v>
                </c:pt>
                <c:pt idx="416">
                  <c:v>35.375540000000001</c:v>
                </c:pt>
                <c:pt idx="417">
                  <c:v>34.923969999999997</c:v>
                </c:pt>
                <c:pt idx="418">
                  <c:v>34.767080000000021</c:v>
                </c:pt>
                <c:pt idx="419">
                  <c:v>34.371759999999995</c:v>
                </c:pt>
                <c:pt idx="420">
                  <c:v>35.990930000000048</c:v>
                </c:pt>
                <c:pt idx="421">
                  <c:v>35.966940000000022</c:v>
                </c:pt>
                <c:pt idx="422">
                  <c:v>35.597470000000044</c:v>
                </c:pt>
                <c:pt idx="423">
                  <c:v>34.101680000000044</c:v>
                </c:pt>
                <c:pt idx="424">
                  <c:v>35.233879999999999</c:v>
                </c:pt>
                <c:pt idx="425">
                  <c:v>36.262540000000001</c:v>
                </c:pt>
                <c:pt idx="426">
                  <c:v>36.430600000000027</c:v>
                </c:pt>
                <c:pt idx="427">
                  <c:v>36.542540000000031</c:v>
                </c:pt>
                <c:pt idx="428">
                  <c:v>36.140770000000032</c:v>
                </c:pt>
                <c:pt idx="429">
                  <c:v>35.200220000000002</c:v>
                </c:pt>
                <c:pt idx="430">
                  <c:v>35.130150000000015</c:v>
                </c:pt>
                <c:pt idx="431">
                  <c:v>35.263419999999996</c:v>
                </c:pt>
                <c:pt idx="432">
                  <c:v>35.756130000000041</c:v>
                </c:pt>
                <c:pt idx="433">
                  <c:v>36.463369999999998</c:v>
                </c:pt>
                <c:pt idx="434">
                  <c:v>35.69106000000005</c:v>
                </c:pt>
                <c:pt idx="435">
                  <c:v>34.546840000000032</c:v>
                </c:pt>
                <c:pt idx="436">
                  <c:v>35.585050000000024</c:v>
                </c:pt>
                <c:pt idx="437">
                  <c:v>34.617360000000019</c:v>
                </c:pt>
                <c:pt idx="438">
                  <c:v>36.22120000000001</c:v>
                </c:pt>
                <c:pt idx="439">
                  <c:v>36.177480000000003</c:v>
                </c:pt>
                <c:pt idx="440">
                  <c:v>35.856560000000002</c:v>
                </c:pt>
                <c:pt idx="441">
                  <c:v>36.200370000000021</c:v>
                </c:pt>
                <c:pt idx="442">
                  <c:v>36.046620000000019</c:v>
                </c:pt>
                <c:pt idx="443">
                  <c:v>36.121270000000038</c:v>
                </c:pt>
                <c:pt idx="444">
                  <c:v>37.576780000000042</c:v>
                </c:pt>
                <c:pt idx="445">
                  <c:v>37.378320000000031</c:v>
                </c:pt>
                <c:pt idx="446">
                  <c:v>36.68040000000002</c:v>
                </c:pt>
                <c:pt idx="447">
                  <c:v>37.578420000000051</c:v>
                </c:pt>
                <c:pt idx="448">
                  <c:v>35.555870000000027</c:v>
                </c:pt>
                <c:pt idx="449">
                  <c:v>35.932280000000048</c:v>
                </c:pt>
                <c:pt idx="450">
                  <c:v>37.752160000000003</c:v>
                </c:pt>
                <c:pt idx="451">
                  <c:v>37.00857000000002</c:v>
                </c:pt>
                <c:pt idx="452">
                  <c:v>37.841550000000041</c:v>
                </c:pt>
                <c:pt idx="453">
                  <c:v>35.976740000000007</c:v>
                </c:pt>
                <c:pt idx="454">
                  <c:v>36.590840000000014</c:v>
                </c:pt>
                <c:pt idx="455">
                  <c:v>36.482600000000048</c:v>
                </c:pt>
                <c:pt idx="456">
                  <c:v>36.680660000000046</c:v>
                </c:pt>
                <c:pt idx="457">
                  <c:v>35.107400000000041</c:v>
                </c:pt>
                <c:pt idx="458">
                  <c:v>36.443050000000028</c:v>
                </c:pt>
                <c:pt idx="459">
                  <c:v>35.886470000000031</c:v>
                </c:pt>
                <c:pt idx="460">
                  <c:v>36.301170000000013</c:v>
                </c:pt>
                <c:pt idx="461">
                  <c:v>36.476040000000012</c:v>
                </c:pt>
                <c:pt idx="462">
                  <c:v>36.731740000000002</c:v>
                </c:pt>
                <c:pt idx="463">
                  <c:v>36.579030000000046</c:v>
                </c:pt>
                <c:pt idx="464">
                  <c:v>37.173150000000021</c:v>
                </c:pt>
                <c:pt idx="465">
                  <c:v>36.876599999999996</c:v>
                </c:pt>
                <c:pt idx="466">
                  <c:v>36.758020000000045</c:v>
                </c:pt>
                <c:pt idx="467">
                  <c:v>36.326750000000004</c:v>
                </c:pt>
                <c:pt idx="468">
                  <c:v>36.450800000000015</c:v>
                </c:pt>
                <c:pt idx="469">
                  <c:v>36.620400000000018</c:v>
                </c:pt>
                <c:pt idx="470">
                  <c:v>36.567000000000007</c:v>
                </c:pt>
                <c:pt idx="471">
                  <c:v>35.321439999999996</c:v>
                </c:pt>
                <c:pt idx="472">
                  <c:v>35.371030000000019</c:v>
                </c:pt>
                <c:pt idx="473">
                  <c:v>36.314970000000017</c:v>
                </c:pt>
                <c:pt idx="474">
                  <c:v>36.646170000000041</c:v>
                </c:pt>
                <c:pt idx="475">
                  <c:v>37.033380000000022</c:v>
                </c:pt>
                <c:pt idx="476">
                  <c:v>37.196619999999996</c:v>
                </c:pt>
                <c:pt idx="477">
                  <c:v>35.371939999999995</c:v>
                </c:pt>
                <c:pt idx="478">
                  <c:v>34.734340000000032</c:v>
                </c:pt>
                <c:pt idx="479">
                  <c:v>35.434600000000046</c:v>
                </c:pt>
                <c:pt idx="480">
                  <c:v>34.823100000000011</c:v>
                </c:pt>
                <c:pt idx="481">
                  <c:v>36.556600000000003</c:v>
                </c:pt>
                <c:pt idx="482">
                  <c:v>35.848900000000015</c:v>
                </c:pt>
                <c:pt idx="483">
                  <c:v>35.716700000000003</c:v>
                </c:pt>
                <c:pt idx="484">
                  <c:v>34.764900000000011</c:v>
                </c:pt>
                <c:pt idx="485">
                  <c:v>35.132000000000005</c:v>
                </c:pt>
                <c:pt idx="486">
                  <c:v>35.599420000000009</c:v>
                </c:pt>
                <c:pt idx="487">
                  <c:v>36.408650000000023</c:v>
                </c:pt>
                <c:pt idx="488">
                  <c:v>36.091880000000003</c:v>
                </c:pt>
                <c:pt idx="489">
                  <c:v>37.116170000000011</c:v>
                </c:pt>
                <c:pt idx="490">
                  <c:v>37.070950000000039</c:v>
                </c:pt>
                <c:pt idx="491">
                  <c:v>35.235470000000021</c:v>
                </c:pt>
                <c:pt idx="492">
                  <c:v>37.567200000000014</c:v>
                </c:pt>
                <c:pt idx="493">
                  <c:v>35.669730000000015</c:v>
                </c:pt>
                <c:pt idx="494">
                  <c:v>34.574880000000007</c:v>
                </c:pt>
                <c:pt idx="495">
                  <c:v>34.592129999999997</c:v>
                </c:pt>
                <c:pt idx="496">
                  <c:v>34.871640000000014</c:v>
                </c:pt>
                <c:pt idx="497">
                  <c:v>35.98422000000005</c:v>
                </c:pt>
                <c:pt idx="498">
                  <c:v>36.30444</c:v>
                </c:pt>
                <c:pt idx="499">
                  <c:v>35.956140000000005</c:v>
                </c:pt>
                <c:pt idx="500">
                  <c:v>36.204000000000008</c:v>
                </c:pt>
                <c:pt idx="501">
                  <c:v>35.4178</c:v>
                </c:pt>
                <c:pt idx="502">
                  <c:v>34.669579999999996</c:v>
                </c:pt>
                <c:pt idx="503">
                  <c:v>34.453360000000032</c:v>
                </c:pt>
                <c:pt idx="504">
                  <c:v>34.610160000000008</c:v>
                </c:pt>
                <c:pt idx="505">
                  <c:v>37.915220000000033</c:v>
                </c:pt>
                <c:pt idx="506">
                  <c:v>35.839070000000049</c:v>
                </c:pt>
                <c:pt idx="507">
                  <c:v>35.171170000000018</c:v>
                </c:pt>
                <c:pt idx="508">
                  <c:v>34.796260000000018</c:v>
                </c:pt>
                <c:pt idx="509">
                  <c:v>34.743740000000003</c:v>
                </c:pt>
                <c:pt idx="510">
                  <c:v>35.25445000000002</c:v>
                </c:pt>
                <c:pt idx="511">
                  <c:v>36.016560000000027</c:v>
                </c:pt>
                <c:pt idx="512">
                  <c:v>36.342300000000023</c:v>
                </c:pt>
                <c:pt idx="513">
                  <c:v>36.907530000000008</c:v>
                </c:pt>
                <c:pt idx="514">
                  <c:v>37.365840000000048</c:v>
                </c:pt>
                <c:pt idx="515">
                  <c:v>34.9495</c:v>
                </c:pt>
                <c:pt idx="516">
                  <c:v>36.613060000000019</c:v>
                </c:pt>
                <c:pt idx="517">
                  <c:v>34.783380000000022</c:v>
                </c:pt>
                <c:pt idx="518">
                  <c:v>35.081870000000038</c:v>
                </c:pt>
                <c:pt idx="519">
                  <c:v>35.799300000000017</c:v>
                </c:pt>
                <c:pt idx="520">
                  <c:v>32.660640000000001</c:v>
                </c:pt>
                <c:pt idx="521">
                  <c:v>34.418080000000032</c:v>
                </c:pt>
                <c:pt idx="522">
                  <c:v>35.191670000000045</c:v>
                </c:pt>
                <c:pt idx="523">
                  <c:v>34.685720000000003</c:v>
                </c:pt>
                <c:pt idx="524">
                  <c:v>35.45526000000001</c:v>
                </c:pt>
                <c:pt idx="525">
                  <c:v>35.157070000000033</c:v>
                </c:pt>
                <c:pt idx="526">
                  <c:v>34.840840000000014</c:v>
                </c:pt>
                <c:pt idx="527">
                  <c:v>34.616399999999999</c:v>
                </c:pt>
                <c:pt idx="528">
                  <c:v>34.541100000000029</c:v>
                </c:pt>
                <c:pt idx="529">
                  <c:v>35.404350000000022</c:v>
                </c:pt>
                <c:pt idx="530">
                  <c:v>34.275260000000003</c:v>
                </c:pt>
                <c:pt idx="531">
                  <c:v>35.420280000000048</c:v>
                </c:pt>
                <c:pt idx="532">
                  <c:v>35.170680000000004</c:v>
                </c:pt>
                <c:pt idx="533">
                  <c:v>35.033620000000042</c:v>
                </c:pt>
                <c:pt idx="534">
                  <c:v>34.954580000000021</c:v>
                </c:pt>
                <c:pt idx="535">
                  <c:v>35.554220000000043</c:v>
                </c:pt>
                <c:pt idx="536">
                  <c:v>35.692560000000014</c:v>
                </c:pt>
                <c:pt idx="537">
                  <c:v>35.605430000000013</c:v>
                </c:pt>
                <c:pt idx="538">
                  <c:v>36.030050000000017</c:v>
                </c:pt>
                <c:pt idx="539">
                  <c:v>35.470480000000009</c:v>
                </c:pt>
                <c:pt idx="540">
                  <c:v>33.53018000000003</c:v>
                </c:pt>
                <c:pt idx="541">
                  <c:v>33.833760000000041</c:v>
                </c:pt>
                <c:pt idx="542">
                  <c:v>32.936180000000036</c:v>
                </c:pt>
                <c:pt idx="543">
                  <c:v>33.583120000000008</c:v>
                </c:pt>
                <c:pt idx="544">
                  <c:v>33.045560000000023</c:v>
                </c:pt>
                <c:pt idx="545">
                  <c:v>34.412100000000009</c:v>
                </c:pt>
                <c:pt idx="546">
                  <c:v>33.84796</c:v>
                </c:pt>
                <c:pt idx="547">
                  <c:v>35.026880000000006</c:v>
                </c:pt>
                <c:pt idx="548">
                  <c:v>34.316670000000045</c:v>
                </c:pt>
                <c:pt idx="549">
                  <c:v>34.621400000000051</c:v>
                </c:pt>
                <c:pt idx="550">
                  <c:v>33.975459999999998</c:v>
                </c:pt>
                <c:pt idx="551">
                  <c:v>33.366080000000011</c:v>
                </c:pt>
                <c:pt idx="552">
                  <c:v>34.780150000000049</c:v>
                </c:pt>
                <c:pt idx="553">
                  <c:v>33.450919999999996</c:v>
                </c:pt>
                <c:pt idx="554">
                  <c:v>33.930570000000046</c:v>
                </c:pt>
                <c:pt idx="555">
                  <c:v>33.140280000000018</c:v>
                </c:pt>
                <c:pt idx="556">
                  <c:v>34.324430000000007</c:v>
                </c:pt>
                <c:pt idx="557">
                  <c:v>33.125120000000038</c:v>
                </c:pt>
                <c:pt idx="558">
                  <c:v>33.888000000000034</c:v>
                </c:pt>
                <c:pt idx="559">
                  <c:v>33.222740000000044</c:v>
                </c:pt>
                <c:pt idx="560">
                  <c:v>34.314840000000004</c:v>
                </c:pt>
                <c:pt idx="561">
                  <c:v>33.404840000000036</c:v>
                </c:pt>
                <c:pt idx="562">
                  <c:v>33.33578</c:v>
                </c:pt>
                <c:pt idx="563">
                  <c:v>32.628530000000012</c:v>
                </c:pt>
                <c:pt idx="564">
                  <c:v>34.041280000000029</c:v>
                </c:pt>
                <c:pt idx="565">
                  <c:v>32.91506000000004</c:v>
                </c:pt>
                <c:pt idx="566">
                  <c:v>32.748220000000003</c:v>
                </c:pt>
                <c:pt idx="567">
                  <c:v>32.760460000000023</c:v>
                </c:pt>
                <c:pt idx="568">
                  <c:v>32.769560000000013</c:v>
                </c:pt>
                <c:pt idx="569">
                  <c:v>33.980550000000051</c:v>
                </c:pt>
                <c:pt idx="570">
                  <c:v>33.883939999999996</c:v>
                </c:pt>
                <c:pt idx="571">
                  <c:v>32.342030000000022</c:v>
                </c:pt>
                <c:pt idx="572">
                  <c:v>33.810050000000047</c:v>
                </c:pt>
                <c:pt idx="573">
                  <c:v>33.084860000000049</c:v>
                </c:pt>
                <c:pt idx="574">
                  <c:v>33.279230000000041</c:v>
                </c:pt>
                <c:pt idx="575">
                  <c:v>33.107140000000015</c:v>
                </c:pt>
                <c:pt idx="576">
                  <c:v>32.275100000000009</c:v>
                </c:pt>
                <c:pt idx="577">
                  <c:v>32.262050000000045</c:v>
                </c:pt>
                <c:pt idx="578">
                  <c:v>32.469960000000015</c:v>
                </c:pt>
                <c:pt idx="579">
                  <c:v>32.348100000000045</c:v>
                </c:pt>
                <c:pt idx="580">
                  <c:v>31.836850000000027</c:v>
                </c:pt>
                <c:pt idx="581">
                  <c:v>32.772520000000043</c:v>
                </c:pt>
                <c:pt idx="582">
                  <c:v>32.39855</c:v>
                </c:pt>
                <c:pt idx="583">
                  <c:v>32.030660000000012</c:v>
                </c:pt>
                <c:pt idx="584">
                  <c:v>32.264030000000048</c:v>
                </c:pt>
                <c:pt idx="585">
                  <c:v>32.19204000000002</c:v>
                </c:pt>
                <c:pt idx="586">
                  <c:v>32.834860000000049</c:v>
                </c:pt>
                <c:pt idx="587">
                  <c:v>33.383230000000026</c:v>
                </c:pt>
                <c:pt idx="588">
                  <c:v>33.747100000000046</c:v>
                </c:pt>
                <c:pt idx="589">
                  <c:v>33.115229999999997</c:v>
                </c:pt>
                <c:pt idx="590">
                  <c:v>33.236080000000015</c:v>
                </c:pt>
                <c:pt idx="591">
                  <c:v>34.56982000000005</c:v>
                </c:pt>
                <c:pt idx="592">
                  <c:v>32.026640000000043</c:v>
                </c:pt>
                <c:pt idx="593">
                  <c:v>33.283800000000042</c:v>
                </c:pt>
                <c:pt idx="594">
                  <c:v>33.096580000000017</c:v>
                </c:pt>
                <c:pt idx="595">
                  <c:v>34.000730000000033</c:v>
                </c:pt>
                <c:pt idx="596">
                  <c:v>33.346150000000023</c:v>
                </c:pt>
                <c:pt idx="597">
                  <c:v>33.358330000000024</c:v>
                </c:pt>
                <c:pt idx="598">
                  <c:v>32.588279999999997</c:v>
                </c:pt>
                <c:pt idx="599">
                  <c:v>32.78167000000002</c:v>
                </c:pt>
                <c:pt idx="600">
                  <c:v>32.895750000000021</c:v>
                </c:pt>
                <c:pt idx="601">
                  <c:v>32.398860000000013</c:v>
                </c:pt>
                <c:pt idx="602">
                  <c:v>32.554740000000038</c:v>
                </c:pt>
                <c:pt idx="603">
                  <c:v>32.042200000000037</c:v>
                </c:pt>
                <c:pt idx="604">
                  <c:v>31.886960000000045</c:v>
                </c:pt>
                <c:pt idx="605">
                  <c:v>31.61020000000002</c:v>
                </c:pt>
                <c:pt idx="606">
                  <c:v>32.51460000000003</c:v>
                </c:pt>
                <c:pt idx="607">
                  <c:v>32.38130000000001</c:v>
                </c:pt>
                <c:pt idx="608">
                  <c:v>32.13802000000004</c:v>
                </c:pt>
                <c:pt idx="609">
                  <c:v>31.367999999999995</c:v>
                </c:pt>
                <c:pt idx="610">
                  <c:v>31.349000000000046</c:v>
                </c:pt>
                <c:pt idx="611">
                  <c:v>31.087640000000022</c:v>
                </c:pt>
                <c:pt idx="612">
                  <c:v>30.680050000000051</c:v>
                </c:pt>
                <c:pt idx="613">
                  <c:v>30.713900000000024</c:v>
                </c:pt>
                <c:pt idx="614">
                  <c:v>30.412200000000041</c:v>
                </c:pt>
                <c:pt idx="615">
                  <c:v>31.246450000000038</c:v>
                </c:pt>
                <c:pt idx="616">
                  <c:v>29.625200000000007</c:v>
                </c:pt>
                <c:pt idx="617">
                  <c:v>30.403920000000028</c:v>
                </c:pt>
                <c:pt idx="618">
                  <c:v>29.86694</c:v>
                </c:pt>
                <c:pt idx="619">
                  <c:v>30.074060000000031</c:v>
                </c:pt>
                <c:pt idx="620">
                  <c:v>29.910150000000044</c:v>
                </c:pt>
                <c:pt idx="621">
                  <c:v>29.445670000000007</c:v>
                </c:pt>
                <c:pt idx="622">
                  <c:v>29.416600000000017</c:v>
                </c:pt>
                <c:pt idx="623">
                  <c:v>29.84286000000003</c:v>
                </c:pt>
                <c:pt idx="624">
                  <c:v>29.782129999999995</c:v>
                </c:pt>
                <c:pt idx="625">
                  <c:v>29.840260000000001</c:v>
                </c:pt>
                <c:pt idx="626">
                  <c:v>30.006920000000036</c:v>
                </c:pt>
                <c:pt idx="627">
                  <c:v>30.28490000000005</c:v>
                </c:pt>
                <c:pt idx="628">
                  <c:v>30.329859999999996</c:v>
                </c:pt>
                <c:pt idx="629">
                  <c:v>30.618280000000027</c:v>
                </c:pt>
                <c:pt idx="630">
                  <c:v>30.430870000000027</c:v>
                </c:pt>
                <c:pt idx="631">
                  <c:v>30.641440000000046</c:v>
                </c:pt>
                <c:pt idx="632">
                  <c:v>30.485560000000021</c:v>
                </c:pt>
                <c:pt idx="633">
                  <c:v>30.449300000000051</c:v>
                </c:pt>
                <c:pt idx="634">
                  <c:v>31.893799999999999</c:v>
                </c:pt>
                <c:pt idx="635">
                  <c:v>32.252130000000022</c:v>
                </c:pt>
                <c:pt idx="636">
                  <c:v>31.55215000000004</c:v>
                </c:pt>
                <c:pt idx="637">
                  <c:v>31.517080000000021</c:v>
                </c:pt>
                <c:pt idx="638">
                  <c:v>31.050229999999999</c:v>
                </c:pt>
                <c:pt idx="639">
                  <c:v>30.764300000000048</c:v>
                </c:pt>
                <c:pt idx="640">
                  <c:v>28.727840000000015</c:v>
                </c:pt>
                <c:pt idx="641">
                  <c:v>30.093960000000038</c:v>
                </c:pt>
                <c:pt idx="642">
                  <c:v>31.259360000000015</c:v>
                </c:pt>
                <c:pt idx="643">
                  <c:v>32.541899999999998</c:v>
                </c:pt>
                <c:pt idx="644">
                  <c:v>31.653040000000033</c:v>
                </c:pt>
                <c:pt idx="645">
                  <c:v>30.951780000000042</c:v>
                </c:pt>
                <c:pt idx="646">
                  <c:v>31.699520000000007</c:v>
                </c:pt>
                <c:pt idx="647">
                  <c:v>32.073270000000036</c:v>
                </c:pt>
                <c:pt idx="648">
                  <c:v>32.327870000000019</c:v>
                </c:pt>
                <c:pt idx="649">
                  <c:v>32.39312000000001</c:v>
                </c:pt>
                <c:pt idx="650">
                  <c:v>32.533650000000023</c:v>
                </c:pt>
                <c:pt idx="651">
                  <c:v>32.974150000000009</c:v>
                </c:pt>
                <c:pt idx="652">
                  <c:v>32.96105</c:v>
                </c:pt>
                <c:pt idx="653">
                  <c:v>33.417960000000051</c:v>
                </c:pt>
                <c:pt idx="654">
                  <c:v>32.167660000000012</c:v>
                </c:pt>
                <c:pt idx="655">
                  <c:v>33.323540000000037</c:v>
                </c:pt>
                <c:pt idx="656">
                  <c:v>36.266080000000045</c:v>
                </c:pt>
                <c:pt idx="657">
                  <c:v>33.71893</c:v>
                </c:pt>
                <c:pt idx="658">
                  <c:v>32.388760000000048</c:v>
                </c:pt>
                <c:pt idx="659">
                  <c:v>34.023030000000006</c:v>
                </c:pt>
                <c:pt idx="660">
                  <c:v>33.969600000000014</c:v>
                </c:pt>
                <c:pt idx="661">
                  <c:v>33.477200000000039</c:v>
                </c:pt>
                <c:pt idx="662">
                  <c:v>33.333760000000041</c:v>
                </c:pt>
                <c:pt idx="663">
                  <c:v>34.380200000000002</c:v>
                </c:pt>
                <c:pt idx="664">
                  <c:v>31.102840000000015</c:v>
                </c:pt>
                <c:pt idx="665">
                  <c:v>31.938320000000033</c:v>
                </c:pt>
                <c:pt idx="666">
                  <c:v>33.065300000000036</c:v>
                </c:pt>
                <c:pt idx="667">
                  <c:v>32.005899999999997</c:v>
                </c:pt>
                <c:pt idx="668">
                  <c:v>33.222800000000007</c:v>
                </c:pt>
                <c:pt idx="669">
                  <c:v>31.968960000000038</c:v>
                </c:pt>
                <c:pt idx="670">
                  <c:v>31.581170000000043</c:v>
                </c:pt>
                <c:pt idx="671">
                  <c:v>33.507069999999999</c:v>
                </c:pt>
                <c:pt idx="672">
                  <c:v>32.648830000000032</c:v>
                </c:pt>
                <c:pt idx="673">
                  <c:v>33.50890000000004</c:v>
                </c:pt>
                <c:pt idx="674">
                  <c:v>32.561980000000005</c:v>
                </c:pt>
                <c:pt idx="675">
                  <c:v>31.261099999999999</c:v>
                </c:pt>
                <c:pt idx="676">
                  <c:v>31.793180000000007</c:v>
                </c:pt>
                <c:pt idx="677">
                  <c:v>31.642300000000034</c:v>
                </c:pt>
                <c:pt idx="678">
                  <c:v>31.492999999999995</c:v>
                </c:pt>
                <c:pt idx="679">
                  <c:v>32.497770000000003</c:v>
                </c:pt>
                <c:pt idx="680">
                  <c:v>34.766260000000045</c:v>
                </c:pt>
                <c:pt idx="681">
                  <c:v>34.662869999999998</c:v>
                </c:pt>
                <c:pt idx="682">
                  <c:v>33.042540000000031</c:v>
                </c:pt>
                <c:pt idx="683">
                  <c:v>32.513900000000035</c:v>
                </c:pt>
                <c:pt idx="684">
                  <c:v>32.129800000000046</c:v>
                </c:pt>
                <c:pt idx="685">
                  <c:v>32.280330000000049</c:v>
                </c:pt>
                <c:pt idx="686">
                  <c:v>32.801540000000045</c:v>
                </c:pt>
                <c:pt idx="687">
                  <c:v>32.822300000000041</c:v>
                </c:pt>
                <c:pt idx="688">
                  <c:v>31.309720000000027</c:v>
                </c:pt>
                <c:pt idx="689">
                  <c:v>30.089350000000024</c:v>
                </c:pt>
                <c:pt idx="690">
                  <c:v>30.880400000000009</c:v>
                </c:pt>
                <c:pt idx="691">
                  <c:v>32.028340000000014</c:v>
                </c:pt>
                <c:pt idx="692">
                  <c:v>30.140770000000032</c:v>
                </c:pt>
                <c:pt idx="693">
                  <c:v>29.956800000000044</c:v>
                </c:pt>
                <c:pt idx="694">
                  <c:v>30.373300000000029</c:v>
                </c:pt>
                <c:pt idx="695">
                  <c:v>31.72607000000005</c:v>
                </c:pt>
                <c:pt idx="696">
                  <c:v>30.407280000000014</c:v>
                </c:pt>
                <c:pt idx="697">
                  <c:v>30.336540000000014</c:v>
                </c:pt>
                <c:pt idx="698">
                  <c:v>31.855220000000031</c:v>
                </c:pt>
                <c:pt idx="699">
                  <c:v>31.844539999999995</c:v>
                </c:pt>
                <c:pt idx="700">
                  <c:v>31.638100000000009</c:v>
                </c:pt>
                <c:pt idx="701">
                  <c:v>31.252650000000017</c:v>
                </c:pt>
                <c:pt idx="702">
                  <c:v>31.029320000000041</c:v>
                </c:pt>
                <c:pt idx="703">
                  <c:v>31.55618000000004</c:v>
                </c:pt>
                <c:pt idx="704">
                  <c:v>32.125200000000007</c:v>
                </c:pt>
                <c:pt idx="705">
                  <c:v>33.32797000000005</c:v>
                </c:pt>
                <c:pt idx="706">
                  <c:v>32.079130000000021</c:v>
                </c:pt>
                <c:pt idx="707">
                  <c:v>32.36877000000004</c:v>
                </c:pt>
                <c:pt idx="708">
                  <c:v>32.621730000000014</c:v>
                </c:pt>
                <c:pt idx="709">
                  <c:v>32.816800000000001</c:v>
                </c:pt>
                <c:pt idx="710">
                  <c:v>32.375050000000044</c:v>
                </c:pt>
                <c:pt idx="711">
                  <c:v>30.661249999999995</c:v>
                </c:pt>
                <c:pt idx="712">
                  <c:v>28.856740000000002</c:v>
                </c:pt>
                <c:pt idx="713">
                  <c:v>30.396299999999997</c:v>
                </c:pt>
                <c:pt idx="714">
                  <c:v>31.11703</c:v>
                </c:pt>
                <c:pt idx="715">
                  <c:v>31.794150000000002</c:v>
                </c:pt>
                <c:pt idx="716">
                  <c:v>31.701750000000004</c:v>
                </c:pt>
                <c:pt idx="717">
                  <c:v>31.236840000000029</c:v>
                </c:pt>
                <c:pt idx="718">
                  <c:v>31.37972000000002</c:v>
                </c:pt>
                <c:pt idx="719">
                  <c:v>31.711900000000014</c:v>
                </c:pt>
                <c:pt idx="720">
                  <c:v>30.990000000000009</c:v>
                </c:pt>
                <c:pt idx="721">
                  <c:v>31.607400000000041</c:v>
                </c:pt>
                <c:pt idx="722">
                  <c:v>32.19518000000005</c:v>
                </c:pt>
                <c:pt idx="723">
                  <c:v>31.893640000000005</c:v>
                </c:pt>
                <c:pt idx="724">
                  <c:v>32.482630000000029</c:v>
                </c:pt>
                <c:pt idx="725">
                  <c:v>32.09435000000002</c:v>
                </c:pt>
                <c:pt idx="726">
                  <c:v>33.028800000000047</c:v>
                </c:pt>
                <c:pt idx="727">
                  <c:v>33.2303</c:v>
                </c:pt>
                <c:pt idx="728">
                  <c:v>32.500730000000033</c:v>
                </c:pt>
                <c:pt idx="729">
                  <c:v>32.470970000000023</c:v>
                </c:pt>
                <c:pt idx="730">
                  <c:v>33.456020000000024</c:v>
                </c:pt>
                <c:pt idx="731">
                  <c:v>33.811030000000017</c:v>
                </c:pt>
                <c:pt idx="732">
                  <c:v>33.234160000000031</c:v>
                </c:pt>
                <c:pt idx="733">
                  <c:v>32.022120000000029</c:v>
                </c:pt>
                <c:pt idx="734">
                  <c:v>32.44598000000002</c:v>
                </c:pt>
                <c:pt idx="735">
                  <c:v>31.731899999999996</c:v>
                </c:pt>
                <c:pt idx="736">
                  <c:v>30.925620000000038</c:v>
                </c:pt>
                <c:pt idx="737">
                  <c:v>31.467070000000035</c:v>
                </c:pt>
                <c:pt idx="738">
                  <c:v>32.256130000000041</c:v>
                </c:pt>
                <c:pt idx="739">
                  <c:v>32.497700000000009</c:v>
                </c:pt>
                <c:pt idx="740">
                  <c:v>32.275000000000034</c:v>
                </c:pt>
                <c:pt idx="741">
                  <c:v>32.218260000000043</c:v>
                </c:pt>
                <c:pt idx="742">
                  <c:v>32.381340000000023</c:v>
                </c:pt>
                <c:pt idx="743">
                  <c:v>33.264700000000005</c:v>
                </c:pt>
                <c:pt idx="744">
                  <c:v>33.087550000000022</c:v>
                </c:pt>
                <c:pt idx="745">
                  <c:v>33.139830000000018</c:v>
                </c:pt>
                <c:pt idx="746">
                  <c:v>33.501550000000009</c:v>
                </c:pt>
                <c:pt idx="747">
                  <c:v>34.65685000000002</c:v>
                </c:pt>
                <c:pt idx="748">
                  <c:v>33.33892000000003</c:v>
                </c:pt>
                <c:pt idx="749">
                  <c:v>35.159970000000044</c:v>
                </c:pt>
                <c:pt idx="750">
                  <c:v>35.944970000000012</c:v>
                </c:pt>
                <c:pt idx="751">
                  <c:v>35.423270000000002</c:v>
                </c:pt>
                <c:pt idx="752">
                  <c:v>35.595600000000047</c:v>
                </c:pt>
                <c:pt idx="753">
                  <c:v>37.731320000000039</c:v>
                </c:pt>
                <c:pt idx="754">
                  <c:v>37.79006000000004</c:v>
                </c:pt>
                <c:pt idx="755">
                  <c:v>36.438320000000033</c:v>
                </c:pt>
                <c:pt idx="756">
                  <c:v>38.405420000000049</c:v>
                </c:pt>
                <c:pt idx="757">
                  <c:v>36.774300000000039</c:v>
                </c:pt>
                <c:pt idx="758">
                  <c:v>37.148600000000044</c:v>
                </c:pt>
                <c:pt idx="759">
                  <c:v>35.51260000000002</c:v>
                </c:pt>
                <c:pt idx="760">
                  <c:v>37.271569999999997</c:v>
                </c:pt>
                <c:pt idx="761">
                  <c:v>38.308860000000038</c:v>
                </c:pt>
                <c:pt idx="762">
                  <c:v>38.203900000000033</c:v>
                </c:pt>
                <c:pt idx="763">
                  <c:v>40.040120000000002</c:v>
                </c:pt>
                <c:pt idx="764">
                  <c:v>39.494780000000048</c:v>
                </c:pt>
                <c:pt idx="765">
                  <c:v>38.605860000000007</c:v>
                </c:pt>
                <c:pt idx="766">
                  <c:v>39.403770000000009</c:v>
                </c:pt>
                <c:pt idx="767">
                  <c:v>39.428950000000043</c:v>
                </c:pt>
                <c:pt idx="768">
                  <c:v>40.248500000000035</c:v>
                </c:pt>
                <c:pt idx="769">
                  <c:v>38.04287000000005</c:v>
                </c:pt>
                <c:pt idx="770">
                  <c:v>39.14443</c:v>
                </c:pt>
                <c:pt idx="771">
                  <c:v>39.317470000000014</c:v>
                </c:pt>
                <c:pt idx="772">
                  <c:v>39.127949999999998</c:v>
                </c:pt>
                <c:pt idx="773">
                  <c:v>39.57403000000005</c:v>
                </c:pt>
                <c:pt idx="774">
                  <c:v>38.274800000000027</c:v>
                </c:pt>
                <c:pt idx="775">
                  <c:v>39.774069999999995</c:v>
                </c:pt>
                <c:pt idx="776">
                  <c:v>38.748800000000017</c:v>
                </c:pt>
                <c:pt idx="777">
                  <c:v>40.485250000000008</c:v>
                </c:pt>
                <c:pt idx="778">
                  <c:v>41.343350000000044</c:v>
                </c:pt>
                <c:pt idx="779">
                  <c:v>39.175319999999999</c:v>
                </c:pt>
                <c:pt idx="780">
                  <c:v>37.690400000000011</c:v>
                </c:pt>
                <c:pt idx="781">
                  <c:v>37.874400000000037</c:v>
                </c:pt>
                <c:pt idx="782">
                  <c:v>37.558220000000006</c:v>
                </c:pt>
                <c:pt idx="783">
                  <c:v>38.147730000000024</c:v>
                </c:pt>
                <c:pt idx="784">
                  <c:v>37.574980000000039</c:v>
                </c:pt>
                <c:pt idx="785">
                  <c:v>38.983580000000018</c:v>
                </c:pt>
                <c:pt idx="786">
                  <c:v>39.008000000000038</c:v>
                </c:pt>
                <c:pt idx="787">
                  <c:v>38.858300000000042</c:v>
                </c:pt>
                <c:pt idx="788">
                  <c:v>38.159880000000044</c:v>
                </c:pt>
                <c:pt idx="789">
                  <c:v>37.029719999999998</c:v>
                </c:pt>
                <c:pt idx="790">
                  <c:v>37.779899999999998</c:v>
                </c:pt>
                <c:pt idx="791">
                  <c:v>37.139730000000043</c:v>
                </c:pt>
                <c:pt idx="792">
                  <c:v>37.544800000000009</c:v>
                </c:pt>
                <c:pt idx="793">
                  <c:v>38.129020000000025</c:v>
                </c:pt>
                <c:pt idx="794">
                  <c:v>37.495750000000044</c:v>
                </c:pt>
                <c:pt idx="795">
                  <c:v>38.209900000000005</c:v>
                </c:pt>
                <c:pt idx="796">
                  <c:v>37.237330000000043</c:v>
                </c:pt>
                <c:pt idx="797">
                  <c:v>36.612570000000005</c:v>
                </c:pt>
                <c:pt idx="798">
                  <c:v>37.676260000000013</c:v>
                </c:pt>
                <c:pt idx="799">
                  <c:v>38.374080000000049</c:v>
                </c:pt>
                <c:pt idx="800">
                  <c:v>36.990229999999997</c:v>
                </c:pt>
                <c:pt idx="801">
                  <c:v>38.215100000000007</c:v>
                </c:pt>
                <c:pt idx="802">
                  <c:v>36.33447000000001</c:v>
                </c:pt>
                <c:pt idx="803">
                  <c:v>36.521500000000003</c:v>
                </c:pt>
                <c:pt idx="804">
                  <c:v>37.426450000000045</c:v>
                </c:pt>
                <c:pt idx="805">
                  <c:v>37.607450000000028</c:v>
                </c:pt>
                <c:pt idx="806">
                  <c:v>35.948800000000006</c:v>
                </c:pt>
                <c:pt idx="807">
                  <c:v>36.311800000000005</c:v>
                </c:pt>
                <c:pt idx="808">
                  <c:v>36.552450000000022</c:v>
                </c:pt>
                <c:pt idx="809">
                  <c:v>37.667570000000012</c:v>
                </c:pt>
                <c:pt idx="810">
                  <c:v>37.565760000000012</c:v>
                </c:pt>
                <c:pt idx="811">
                  <c:v>37.77773000000002</c:v>
                </c:pt>
                <c:pt idx="812">
                  <c:v>37.682340000000011</c:v>
                </c:pt>
                <c:pt idx="813">
                  <c:v>36.687520000000006</c:v>
                </c:pt>
                <c:pt idx="814">
                  <c:v>36.381700000000023</c:v>
                </c:pt>
                <c:pt idx="815">
                  <c:v>37.132350000000031</c:v>
                </c:pt>
                <c:pt idx="816">
                  <c:v>37.648300000000006</c:v>
                </c:pt>
                <c:pt idx="817">
                  <c:v>37.786069999999995</c:v>
                </c:pt>
                <c:pt idx="818">
                  <c:v>36.563000000000045</c:v>
                </c:pt>
                <c:pt idx="819">
                  <c:v>37.380520000000047</c:v>
                </c:pt>
                <c:pt idx="820">
                  <c:v>38.170680000000004</c:v>
                </c:pt>
                <c:pt idx="821">
                  <c:v>37.432240000000036</c:v>
                </c:pt>
                <c:pt idx="822">
                  <c:v>37.762050000000045</c:v>
                </c:pt>
                <c:pt idx="823">
                  <c:v>37.249840000000006</c:v>
                </c:pt>
                <c:pt idx="824">
                  <c:v>38.629000000000019</c:v>
                </c:pt>
                <c:pt idx="825">
                  <c:v>38.795400000000029</c:v>
                </c:pt>
                <c:pt idx="826">
                  <c:v>38.266700000000014</c:v>
                </c:pt>
                <c:pt idx="827">
                  <c:v>37.246180000000038</c:v>
                </c:pt>
                <c:pt idx="828">
                  <c:v>37.14214000000004</c:v>
                </c:pt>
                <c:pt idx="829">
                  <c:v>36.819150000000036</c:v>
                </c:pt>
                <c:pt idx="830">
                  <c:v>37.556200000000047</c:v>
                </c:pt>
                <c:pt idx="831">
                  <c:v>39.015300000000025</c:v>
                </c:pt>
                <c:pt idx="832">
                  <c:v>36.717430000000036</c:v>
                </c:pt>
                <c:pt idx="833">
                  <c:v>37.8596</c:v>
                </c:pt>
                <c:pt idx="834">
                  <c:v>38.803280000000029</c:v>
                </c:pt>
                <c:pt idx="835">
                  <c:v>39.228800000000035</c:v>
                </c:pt>
                <c:pt idx="836">
                  <c:v>38.074060000000031</c:v>
                </c:pt>
                <c:pt idx="837">
                  <c:v>37.779870000000017</c:v>
                </c:pt>
                <c:pt idx="838">
                  <c:v>38.116800000000012</c:v>
                </c:pt>
                <c:pt idx="839">
                  <c:v>38.973230000000001</c:v>
                </c:pt>
                <c:pt idx="840">
                  <c:v>38.752470000000017</c:v>
                </c:pt>
                <c:pt idx="841">
                  <c:v>37.638640000000009</c:v>
                </c:pt>
                <c:pt idx="842">
                  <c:v>38.542470000000037</c:v>
                </c:pt>
                <c:pt idx="843">
                  <c:v>36.266400000000033</c:v>
                </c:pt>
                <c:pt idx="844">
                  <c:v>38.492460000000051</c:v>
                </c:pt>
                <c:pt idx="845">
                  <c:v>39.36456000000004</c:v>
                </c:pt>
                <c:pt idx="846">
                  <c:v>37.819670000000031</c:v>
                </c:pt>
                <c:pt idx="847">
                  <c:v>38.572720000000004</c:v>
                </c:pt>
                <c:pt idx="848">
                  <c:v>38.757440000000031</c:v>
                </c:pt>
                <c:pt idx="849">
                  <c:v>38.530400000000043</c:v>
                </c:pt>
                <c:pt idx="850">
                  <c:v>37.915549999999996</c:v>
                </c:pt>
                <c:pt idx="851">
                  <c:v>36.519130000000018</c:v>
                </c:pt>
                <c:pt idx="852">
                  <c:v>36.557550000000049</c:v>
                </c:pt>
                <c:pt idx="853">
                  <c:v>36.99203</c:v>
                </c:pt>
                <c:pt idx="854">
                  <c:v>37.445860000000039</c:v>
                </c:pt>
                <c:pt idx="855">
                  <c:v>36.627200000000016</c:v>
                </c:pt>
                <c:pt idx="856">
                  <c:v>35.93870000000004</c:v>
                </c:pt>
                <c:pt idx="857">
                  <c:v>38.26460000000003</c:v>
                </c:pt>
                <c:pt idx="858">
                  <c:v>39.428800000000024</c:v>
                </c:pt>
                <c:pt idx="859">
                  <c:v>38.058100000000024</c:v>
                </c:pt>
                <c:pt idx="860">
                  <c:v>36.24606</c:v>
                </c:pt>
                <c:pt idx="861">
                  <c:v>37.697170000000028</c:v>
                </c:pt>
                <c:pt idx="862">
                  <c:v>37.629850000000033</c:v>
                </c:pt>
                <c:pt idx="863">
                  <c:v>37.452719999999999</c:v>
                </c:pt>
                <c:pt idx="864">
                  <c:v>37.577140000000043</c:v>
                </c:pt>
                <c:pt idx="865">
                  <c:v>36.286770000000047</c:v>
                </c:pt>
                <c:pt idx="866">
                  <c:v>37.481600000000014</c:v>
                </c:pt>
                <c:pt idx="867">
                  <c:v>38.211659999999995</c:v>
                </c:pt>
                <c:pt idx="868">
                  <c:v>38.191700000000026</c:v>
                </c:pt>
                <c:pt idx="869">
                  <c:v>36.967000000000041</c:v>
                </c:pt>
                <c:pt idx="870">
                  <c:v>37.033600000000035</c:v>
                </c:pt>
                <c:pt idx="871">
                  <c:v>37.872980000000041</c:v>
                </c:pt>
                <c:pt idx="872">
                  <c:v>37.850819999999999</c:v>
                </c:pt>
                <c:pt idx="873">
                  <c:v>36.81573000000003</c:v>
                </c:pt>
                <c:pt idx="874">
                  <c:v>37.025750000000016</c:v>
                </c:pt>
                <c:pt idx="875">
                  <c:v>35.051000000000045</c:v>
                </c:pt>
                <c:pt idx="876">
                  <c:v>35.598600000000033</c:v>
                </c:pt>
                <c:pt idx="877">
                  <c:v>36.454100000000039</c:v>
                </c:pt>
                <c:pt idx="878">
                  <c:v>35.207300000000032</c:v>
                </c:pt>
                <c:pt idx="879">
                  <c:v>35.20025000000004</c:v>
                </c:pt>
                <c:pt idx="880">
                  <c:v>34.426320000000032</c:v>
                </c:pt>
                <c:pt idx="881">
                  <c:v>36.564099999999996</c:v>
                </c:pt>
                <c:pt idx="882">
                  <c:v>36.605130000000031</c:v>
                </c:pt>
                <c:pt idx="883">
                  <c:v>36.310080000000028</c:v>
                </c:pt>
                <c:pt idx="884">
                  <c:v>35.137870000000021</c:v>
                </c:pt>
                <c:pt idx="885">
                  <c:v>34.675840000000051</c:v>
                </c:pt>
                <c:pt idx="886">
                  <c:v>34.67715000000004</c:v>
                </c:pt>
                <c:pt idx="887">
                  <c:v>35.736050000000034</c:v>
                </c:pt>
                <c:pt idx="888">
                  <c:v>34.682240000000036</c:v>
                </c:pt>
                <c:pt idx="889">
                  <c:v>38.118460000000027</c:v>
                </c:pt>
                <c:pt idx="890">
                  <c:v>35.624660000000006</c:v>
                </c:pt>
                <c:pt idx="891">
                  <c:v>37.893180000000029</c:v>
                </c:pt>
                <c:pt idx="892">
                  <c:v>37.620699999999999</c:v>
                </c:pt>
                <c:pt idx="893">
                  <c:v>35.439660000000003</c:v>
                </c:pt>
                <c:pt idx="894">
                  <c:v>36.03630000000004</c:v>
                </c:pt>
                <c:pt idx="895">
                  <c:v>36.785600000000045</c:v>
                </c:pt>
                <c:pt idx="896">
                  <c:v>36.700980000000015</c:v>
                </c:pt>
                <c:pt idx="897">
                  <c:v>37.018900000000031</c:v>
                </c:pt>
                <c:pt idx="898">
                  <c:v>35.509730000000047</c:v>
                </c:pt>
                <c:pt idx="899">
                  <c:v>35.566100000000006</c:v>
                </c:pt>
                <c:pt idx="900">
                  <c:v>34.861800000000017</c:v>
                </c:pt>
                <c:pt idx="901">
                  <c:v>34.056669999999997</c:v>
                </c:pt>
                <c:pt idx="902">
                  <c:v>34.075800000000015</c:v>
                </c:pt>
                <c:pt idx="903">
                  <c:v>33.902600000000007</c:v>
                </c:pt>
                <c:pt idx="904">
                  <c:v>32.847100000000012</c:v>
                </c:pt>
                <c:pt idx="905">
                  <c:v>34.45693</c:v>
                </c:pt>
                <c:pt idx="906">
                  <c:v>33.910550000000001</c:v>
                </c:pt>
                <c:pt idx="907">
                  <c:v>34.363820000000032</c:v>
                </c:pt>
                <c:pt idx="908">
                  <c:v>32.733640000000037</c:v>
                </c:pt>
                <c:pt idx="909">
                  <c:v>33.369870000000049</c:v>
                </c:pt>
                <c:pt idx="910">
                  <c:v>33.613030000000037</c:v>
                </c:pt>
                <c:pt idx="911">
                  <c:v>33.330000000000041</c:v>
                </c:pt>
                <c:pt idx="912">
                  <c:v>34.402460000000019</c:v>
                </c:pt>
                <c:pt idx="913">
                  <c:v>33.658140000000003</c:v>
                </c:pt>
                <c:pt idx="914">
                  <c:v>33.80460000000005</c:v>
                </c:pt>
                <c:pt idx="915">
                  <c:v>34.494439999999997</c:v>
                </c:pt>
                <c:pt idx="916">
                  <c:v>34.486630000000048</c:v>
                </c:pt>
                <c:pt idx="917">
                  <c:v>33.038319999999999</c:v>
                </c:pt>
                <c:pt idx="918">
                  <c:v>33.831870000000038</c:v>
                </c:pt>
                <c:pt idx="919">
                  <c:v>34.60748000000001</c:v>
                </c:pt>
                <c:pt idx="920">
                  <c:v>34.648070000000018</c:v>
                </c:pt>
                <c:pt idx="921">
                  <c:v>34.616399999999999</c:v>
                </c:pt>
                <c:pt idx="922">
                  <c:v>34.97756000000004</c:v>
                </c:pt>
                <c:pt idx="923">
                  <c:v>35.057500000000005</c:v>
                </c:pt>
                <c:pt idx="924">
                  <c:v>34.387720000000002</c:v>
                </c:pt>
                <c:pt idx="925">
                  <c:v>35.08892000000003</c:v>
                </c:pt>
                <c:pt idx="926">
                  <c:v>34.575500000000034</c:v>
                </c:pt>
                <c:pt idx="927">
                  <c:v>33.629819999999995</c:v>
                </c:pt>
                <c:pt idx="928">
                  <c:v>33.397420000000011</c:v>
                </c:pt>
                <c:pt idx="929">
                  <c:v>33.998680000000036</c:v>
                </c:pt>
                <c:pt idx="930">
                  <c:v>34.430229999999995</c:v>
                </c:pt>
                <c:pt idx="931">
                  <c:v>34.75200000000001</c:v>
                </c:pt>
                <c:pt idx="932">
                  <c:v>34.627700000000004</c:v>
                </c:pt>
                <c:pt idx="933">
                  <c:v>34.444760000000031</c:v>
                </c:pt>
                <c:pt idx="934">
                  <c:v>33.833860000000016</c:v>
                </c:pt>
                <c:pt idx="935">
                  <c:v>34.283260000000041</c:v>
                </c:pt>
                <c:pt idx="936">
                  <c:v>33.129800000000046</c:v>
                </c:pt>
                <c:pt idx="937">
                  <c:v>34.197960000000023</c:v>
                </c:pt>
                <c:pt idx="938">
                  <c:v>33.716180000000008</c:v>
                </c:pt>
                <c:pt idx="939">
                  <c:v>33.564360000000022</c:v>
                </c:pt>
                <c:pt idx="940">
                  <c:v>33.002280000000042</c:v>
                </c:pt>
                <c:pt idx="941">
                  <c:v>33.690940000000012</c:v>
                </c:pt>
                <c:pt idx="942">
                  <c:v>33.213980000000049</c:v>
                </c:pt>
                <c:pt idx="943">
                  <c:v>33.902550000000019</c:v>
                </c:pt>
                <c:pt idx="944">
                  <c:v>33.387870000000021</c:v>
                </c:pt>
                <c:pt idx="945">
                  <c:v>33.743920000000003</c:v>
                </c:pt>
                <c:pt idx="946">
                  <c:v>34.906820000000039</c:v>
                </c:pt>
                <c:pt idx="947">
                  <c:v>32.443780000000004</c:v>
                </c:pt>
                <c:pt idx="948">
                  <c:v>34.200040000000001</c:v>
                </c:pt>
                <c:pt idx="949">
                  <c:v>31.902980000000014</c:v>
                </c:pt>
                <c:pt idx="950">
                  <c:v>33.598839999999996</c:v>
                </c:pt>
                <c:pt idx="951">
                  <c:v>32.74624</c:v>
                </c:pt>
                <c:pt idx="952">
                  <c:v>31.46508</c:v>
                </c:pt>
                <c:pt idx="953">
                  <c:v>31.342280000000017</c:v>
                </c:pt>
                <c:pt idx="954">
                  <c:v>31.806050000000027</c:v>
                </c:pt>
                <c:pt idx="955">
                  <c:v>33.280240000000049</c:v>
                </c:pt>
                <c:pt idx="956">
                  <c:v>33.300870000000032</c:v>
                </c:pt>
                <c:pt idx="957">
                  <c:v>31.775869999999998</c:v>
                </c:pt>
                <c:pt idx="958">
                  <c:v>32.602300000000014</c:v>
                </c:pt>
                <c:pt idx="959">
                  <c:v>32.772199999999998</c:v>
                </c:pt>
                <c:pt idx="960">
                  <c:v>32.878840000000025</c:v>
                </c:pt>
                <c:pt idx="961">
                  <c:v>32.255820000000028</c:v>
                </c:pt>
                <c:pt idx="962">
                  <c:v>32.619960000000049</c:v>
                </c:pt>
                <c:pt idx="963">
                  <c:v>32.685750000000041</c:v>
                </c:pt>
                <c:pt idx="964">
                  <c:v>32.432180000000017</c:v>
                </c:pt>
                <c:pt idx="965">
                  <c:v>32.112099999999998</c:v>
                </c:pt>
                <c:pt idx="966">
                  <c:v>32.083900000000028</c:v>
                </c:pt>
                <c:pt idx="967">
                  <c:v>33.376059999999995</c:v>
                </c:pt>
                <c:pt idx="968">
                  <c:v>32.961300000000051</c:v>
                </c:pt>
                <c:pt idx="969">
                  <c:v>33.091670000000022</c:v>
                </c:pt>
                <c:pt idx="970">
                  <c:v>33.321200000000033</c:v>
                </c:pt>
                <c:pt idx="971">
                  <c:v>33.186180000000036</c:v>
                </c:pt>
                <c:pt idx="972">
                  <c:v>33.3202</c:v>
                </c:pt>
                <c:pt idx="973">
                  <c:v>33.306970000000035</c:v>
                </c:pt>
                <c:pt idx="974">
                  <c:v>32.393300000000011</c:v>
                </c:pt>
                <c:pt idx="975">
                  <c:v>32.846830000000011</c:v>
                </c:pt>
                <c:pt idx="976">
                  <c:v>32.583979999999997</c:v>
                </c:pt>
                <c:pt idx="977">
                  <c:v>32.815760000000012</c:v>
                </c:pt>
                <c:pt idx="978">
                  <c:v>34.005269999999996</c:v>
                </c:pt>
                <c:pt idx="979">
                  <c:v>34.109300000000019</c:v>
                </c:pt>
                <c:pt idx="980">
                  <c:v>34.721770000000049</c:v>
                </c:pt>
                <c:pt idx="981">
                  <c:v>34.115660000000048</c:v>
                </c:pt>
                <c:pt idx="982">
                  <c:v>33.442160000000001</c:v>
                </c:pt>
                <c:pt idx="983">
                  <c:v>34.633000000000038</c:v>
                </c:pt>
                <c:pt idx="984">
                  <c:v>34.418240000000026</c:v>
                </c:pt>
                <c:pt idx="985">
                  <c:v>34.986379999999997</c:v>
                </c:pt>
                <c:pt idx="986">
                  <c:v>34.13232000000005</c:v>
                </c:pt>
                <c:pt idx="987">
                  <c:v>33.628260000000012</c:v>
                </c:pt>
                <c:pt idx="988">
                  <c:v>34.23422000000005</c:v>
                </c:pt>
                <c:pt idx="989">
                  <c:v>33.789500000000032</c:v>
                </c:pt>
                <c:pt idx="990">
                  <c:v>34.665340000000015</c:v>
                </c:pt>
                <c:pt idx="991">
                  <c:v>34.460200000000043</c:v>
                </c:pt>
                <c:pt idx="992">
                  <c:v>34.183070000000043</c:v>
                </c:pt>
                <c:pt idx="993">
                  <c:v>35.265800000000013</c:v>
                </c:pt>
                <c:pt idx="994">
                  <c:v>36.261300000000006</c:v>
                </c:pt>
                <c:pt idx="995">
                  <c:v>33.315060000000017</c:v>
                </c:pt>
                <c:pt idx="996">
                  <c:v>32.308370000000025</c:v>
                </c:pt>
                <c:pt idx="997">
                  <c:v>34.166860000000042</c:v>
                </c:pt>
                <c:pt idx="998">
                  <c:v>32.690850000000012</c:v>
                </c:pt>
                <c:pt idx="999">
                  <c:v>31.77660000000003</c:v>
                </c:pt>
                <c:pt idx="1000">
                  <c:v>30.796379999999999</c:v>
                </c:pt>
                <c:pt idx="1001">
                  <c:v>32.156150000000025</c:v>
                </c:pt>
                <c:pt idx="1002">
                  <c:v>33.111230000000035</c:v>
                </c:pt>
                <c:pt idx="1003">
                  <c:v>34.434000000000026</c:v>
                </c:pt>
                <c:pt idx="1004">
                  <c:v>34.099420000000009</c:v>
                </c:pt>
                <c:pt idx="1005">
                  <c:v>32.760680000000036</c:v>
                </c:pt>
                <c:pt idx="1006">
                  <c:v>32.965400000000045</c:v>
                </c:pt>
                <c:pt idx="1007">
                  <c:v>34.097800000000007</c:v>
                </c:pt>
                <c:pt idx="1008">
                  <c:v>33.632380000000012</c:v>
                </c:pt>
                <c:pt idx="1009">
                  <c:v>34.388329999999996</c:v>
                </c:pt>
                <c:pt idx="1010">
                  <c:v>34.207449999999994</c:v>
                </c:pt>
                <c:pt idx="1011">
                  <c:v>32.965360000000032</c:v>
                </c:pt>
                <c:pt idx="1012">
                  <c:v>33.386800000000051</c:v>
                </c:pt>
                <c:pt idx="1013">
                  <c:v>33.744529999999997</c:v>
                </c:pt>
                <c:pt idx="1014">
                  <c:v>33.540300000000002</c:v>
                </c:pt>
                <c:pt idx="1015">
                  <c:v>33.632069999999999</c:v>
                </c:pt>
                <c:pt idx="1016">
                  <c:v>33.375850000000014</c:v>
                </c:pt>
                <c:pt idx="1017">
                  <c:v>33.541280000000029</c:v>
                </c:pt>
                <c:pt idx="1018">
                  <c:v>35.399740000000008</c:v>
                </c:pt>
                <c:pt idx="1019">
                  <c:v>33.488500000000045</c:v>
                </c:pt>
                <c:pt idx="1020">
                  <c:v>33.592980000000011</c:v>
                </c:pt>
                <c:pt idx="1021">
                  <c:v>32.791160000000048</c:v>
                </c:pt>
                <c:pt idx="1022">
                  <c:v>33.396659999999997</c:v>
                </c:pt>
                <c:pt idx="1023">
                  <c:v>32.962370000000021</c:v>
                </c:pt>
                <c:pt idx="1024">
                  <c:v>31.35590000000002</c:v>
                </c:pt>
                <c:pt idx="1025">
                  <c:v>31.143520000000024</c:v>
                </c:pt>
                <c:pt idx="1026">
                  <c:v>32.293540000000007</c:v>
                </c:pt>
                <c:pt idx="1027">
                  <c:v>32.963700000000017</c:v>
                </c:pt>
                <c:pt idx="1028">
                  <c:v>33.542079999999999</c:v>
                </c:pt>
                <c:pt idx="1029">
                  <c:v>32.583760000000041</c:v>
                </c:pt>
                <c:pt idx="1030">
                  <c:v>32.505580000000009</c:v>
                </c:pt>
                <c:pt idx="1031">
                  <c:v>31.241240000000005</c:v>
                </c:pt>
                <c:pt idx="1032">
                  <c:v>31.815030000000036</c:v>
                </c:pt>
                <c:pt idx="1033">
                  <c:v>32.671440000000018</c:v>
                </c:pt>
                <c:pt idx="1034">
                  <c:v>31.562280000000044</c:v>
                </c:pt>
                <c:pt idx="1035">
                  <c:v>32.48090000000002</c:v>
                </c:pt>
                <c:pt idx="1036">
                  <c:v>32.591270000000009</c:v>
                </c:pt>
                <c:pt idx="1037">
                  <c:v>31.894800000000032</c:v>
                </c:pt>
                <c:pt idx="1038">
                  <c:v>32.378780000000006</c:v>
                </c:pt>
                <c:pt idx="1039">
                  <c:v>32.167660000000012</c:v>
                </c:pt>
                <c:pt idx="1040">
                  <c:v>32.89730000000003</c:v>
                </c:pt>
                <c:pt idx="1041">
                  <c:v>33.071280000000002</c:v>
                </c:pt>
                <c:pt idx="1042">
                  <c:v>33.170500000000004</c:v>
                </c:pt>
                <c:pt idx="1043">
                  <c:v>33.131560000000036</c:v>
                </c:pt>
                <c:pt idx="1044">
                  <c:v>33.184720000000027</c:v>
                </c:pt>
                <c:pt idx="1045">
                  <c:v>33.319000000000017</c:v>
                </c:pt>
                <c:pt idx="1046">
                  <c:v>32.365700000000004</c:v>
                </c:pt>
                <c:pt idx="1047">
                  <c:v>32.096550000000036</c:v>
                </c:pt>
                <c:pt idx="1048">
                  <c:v>31.749080000000049</c:v>
                </c:pt>
                <c:pt idx="1049">
                  <c:v>32.682060000000035</c:v>
                </c:pt>
                <c:pt idx="1050">
                  <c:v>32.125360000000001</c:v>
                </c:pt>
                <c:pt idx="1051">
                  <c:v>33.79200000000003</c:v>
                </c:pt>
                <c:pt idx="1052">
                  <c:v>32.66700000000003</c:v>
                </c:pt>
                <c:pt idx="1053">
                  <c:v>33.408620000000042</c:v>
                </c:pt>
                <c:pt idx="1054">
                  <c:v>32.166899999999998</c:v>
                </c:pt>
                <c:pt idx="1055">
                  <c:v>32.012260000000026</c:v>
                </c:pt>
                <c:pt idx="1056">
                  <c:v>33.115350000000035</c:v>
                </c:pt>
                <c:pt idx="1057">
                  <c:v>33.311270000000036</c:v>
                </c:pt>
                <c:pt idx="1058">
                  <c:v>33.061670000000049</c:v>
                </c:pt>
                <c:pt idx="1059">
                  <c:v>32.309500000000014</c:v>
                </c:pt>
                <c:pt idx="1060">
                  <c:v>33.29140000000001</c:v>
                </c:pt>
                <c:pt idx="1061">
                  <c:v>32.168630000000007</c:v>
                </c:pt>
                <c:pt idx="1062">
                  <c:v>32.465840000000014</c:v>
                </c:pt>
                <c:pt idx="1063">
                  <c:v>32.464380000000006</c:v>
                </c:pt>
                <c:pt idx="1064">
                  <c:v>32.757470000000012</c:v>
                </c:pt>
                <c:pt idx="1065">
                  <c:v>32.63793000000004</c:v>
                </c:pt>
                <c:pt idx="1066">
                  <c:v>34.249260000000049</c:v>
                </c:pt>
                <c:pt idx="1067">
                  <c:v>33.838620000000049</c:v>
                </c:pt>
                <c:pt idx="1068">
                  <c:v>33.908900000000017</c:v>
                </c:pt>
                <c:pt idx="1069">
                  <c:v>33.365300000000047</c:v>
                </c:pt>
                <c:pt idx="1070">
                  <c:v>33.862570000000005</c:v>
                </c:pt>
                <c:pt idx="1071">
                  <c:v>32.383800000000008</c:v>
                </c:pt>
                <c:pt idx="1072">
                  <c:v>32.092399999999998</c:v>
                </c:pt>
                <c:pt idx="1073">
                  <c:v>32.656180000000006</c:v>
                </c:pt>
                <c:pt idx="1074">
                  <c:v>32.996700000000033</c:v>
                </c:pt>
                <c:pt idx="1075">
                  <c:v>33.218620000000044</c:v>
                </c:pt>
                <c:pt idx="1076">
                  <c:v>33.871939999999995</c:v>
                </c:pt>
                <c:pt idx="1077">
                  <c:v>33.207300000000032</c:v>
                </c:pt>
                <c:pt idx="1078">
                  <c:v>32.558400000000006</c:v>
                </c:pt>
                <c:pt idx="1079">
                  <c:v>33.797900000000027</c:v>
                </c:pt>
                <c:pt idx="1080">
                  <c:v>33.11044000000004</c:v>
                </c:pt>
                <c:pt idx="1081">
                  <c:v>32.938350000000014</c:v>
                </c:pt>
                <c:pt idx="1082">
                  <c:v>33.787130000000047</c:v>
                </c:pt>
                <c:pt idx="1083">
                  <c:v>32.585000000000036</c:v>
                </c:pt>
                <c:pt idx="1084">
                  <c:v>33.019620000000032</c:v>
                </c:pt>
                <c:pt idx="1085">
                  <c:v>32.80618000000004</c:v>
                </c:pt>
                <c:pt idx="1086">
                  <c:v>32.728360000000009</c:v>
                </c:pt>
                <c:pt idx="1087">
                  <c:v>33.801600000000008</c:v>
                </c:pt>
                <c:pt idx="1088">
                  <c:v>33.316600000000051</c:v>
                </c:pt>
                <c:pt idx="1089">
                  <c:v>33.052099999999996</c:v>
                </c:pt>
                <c:pt idx="1090">
                  <c:v>35.661740000000009</c:v>
                </c:pt>
                <c:pt idx="1091">
                  <c:v>34.112729999999999</c:v>
                </c:pt>
                <c:pt idx="1092">
                  <c:v>33.084440000000029</c:v>
                </c:pt>
                <c:pt idx="1093">
                  <c:v>31.889340000000004</c:v>
                </c:pt>
                <c:pt idx="1094">
                  <c:v>33.658650000000023</c:v>
                </c:pt>
                <c:pt idx="1095">
                  <c:v>32.798850000000016</c:v>
                </c:pt>
                <c:pt idx="1096">
                  <c:v>30.750360000000001</c:v>
                </c:pt>
                <c:pt idx="1097">
                  <c:v>31.593299999999999</c:v>
                </c:pt>
                <c:pt idx="1098">
                  <c:v>32.334400000000016</c:v>
                </c:pt>
                <c:pt idx="1099">
                  <c:v>33.3279</c:v>
                </c:pt>
                <c:pt idx="1100">
                  <c:v>33.84190000000001</c:v>
                </c:pt>
                <c:pt idx="1101">
                  <c:v>32.467399999999998</c:v>
                </c:pt>
                <c:pt idx="1102">
                  <c:v>32.908230000000003</c:v>
                </c:pt>
                <c:pt idx="1103">
                  <c:v>32.74290000000002</c:v>
                </c:pt>
                <c:pt idx="1104">
                  <c:v>32.123250000000041</c:v>
                </c:pt>
                <c:pt idx="1105">
                  <c:v>32.382200000000012</c:v>
                </c:pt>
                <c:pt idx="1106">
                  <c:v>31.923330000000021</c:v>
                </c:pt>
                <c:pt idx="1107">
                  <c:v>32.17303000000004</c:v>
                </c:pt>
                <c:pt idx="1108">
                  <c:v>32.542750000000012</c:v>
                </c:pt>
                <c:pt idx="1109">
                  <c:v>33.152919999999995</c:v>
                </c:pt>
                <c:pt idx="1110">
                  <c:v>33.508540000000039</c:v>
                </c:pt>
                <c:pt idx="1111">
                  <c:v>33.651450000000011</c:v>
                </c:pt>
                <c:pt idx="1112">
                  <c:v>33.421800000000019</c:v>
                </c:pt>
                <c:pt idx="1113">
                  <c:v>34.05874</c:v>
                </c:pt>
                <c:pt idx="1114">
                  <c:v>34.962500000000034</c:v>
                </c:pt>
                <c:pt idx="1115">
                  <c:v>33.582730000000026</c:v>
                </c:pt>
                <c:pt idx="1116">
                  <c:v>32.843560000000025</c:v>
                </c:pt>
                <c:pt idx="1117">
                  <c:v>33.349300000000028</c:v>
                </c:pt>
                <c:pt idx="1118">
                  <c:v>32.134940000000029</c:v>
                </c:pt>
                <c:pt idx="1119">
                  <c:v>33.048240000000021</c:v>
                </c:pt>
                <c:pt idx="1120">
                  <c:v>30.585350000000005</c:v>
                </c:pt>
                <c:pt idx="1121">
                  <c:v>31.50436000000002</c:v>
                </c:pt>
                <c:pt idx="1122">
                  <c:v>32.364800000000002</c:v>
                </c:pt>
                <c:pt idx="1123">
                  <c:v>33.327300000000037</c:v>
                </c:pt>
                <c:pt idx="1124">
                  <c:v>32.953900000000033</c:v>
                </c:pt>
                <c:pt idx="1125">
                  <c:v>32.858300000000042</c:v>
                </c:pt>
                <c:pt idx="1126">
                  <c:v>32.736019999999996</c:v>
                </c:pt>
                <c:pt idx="1127">
                  <c:v>32.609580000000051</c:v>
                </c:pt>
                <c:pt idx="1128">
                  <c:v>32.308220000000006</c:v>
                </c:pt>
                <c:pt idx="1129">
                  <c:v>33.058530000000019</c:v>
                </c:pt>
                <c:pt idx="1130">
                  <c:v>32.930139999999994</c:v>
                </c:pt>
                <c:pt idx="1131">
                  <c:v>33.51812000000001</c:v>
                </c:pt>
                <c:pt idx="1132">
                  <c:v>32.584530000000029</c:v>
                </c:pt>
                <c:pt idx="1133">
                  <c:v>32.543820000000039</c:v>
                </c:pt>
                <c:pt idx="1134">
                  <c:v>33.554200000000037</c:v>
                </c:pt>
                <c:pt idx="1135">
                  <c:v>33.32098000000002</c:v>
                </c:pt>
                <c:pt idx="1136">
                  <c:v>34.119799999999998</c:v>
                </c:pt>
                <c:pt idx="1137">
                  <c:v>33.355830000000026</c:v>
                </c:pt>
                <c:pt idx="1138">
                  <c:v>34.914330000000007</c:v>
                </c:pt>
                <c:pt idx="1139">
                  <c:v>34.003350000000012</c:v>
                </c:pt>
                <c:pt idx="1140">
                  <c:v>33.407770000000028</c:v>
                </c:pt>
                <c:pt idx="1141">
                  <c:v>33.89434</c:v>
                </c:pt>
                <c:pt idx="1142">
                  <c:v>33.935600000000022</c:v>
                </c:pt>
                <c:pt idx="1143">
                  <c:v>33.328100000000006</c:v>
                </c:pt>
                <c:pt idx="1144">
                  <c:v>32.038420000000031</c:v>
                </c:pt>
                <c:pt idx="1145">
                  <c:v>33.228660000000048</c:v>
                </c:pt>
                <c:pt idx="1146">
                  <c:v>32.805900000000008</c:v>
                </c:pt>
                <c:pt idx="1147">
                  <c:v>33.634640000000047</c:v>
                </c:pt>
                <c:pt idx="1148">
                  <c:v>34.273740000000032</c:v>
                </c:pt>
                <c:pt idx="1149">
                  <c:v>33.634450000000015</c:v>
                </c:pt>
                <c:pt idx="1150">
                  <c:v>33.788170000000036</c:v>
                </c:pt>
                <c:pt idx="1151">
                  <c:v>33.445460000000026</c:v>
                </c:pt>
                <c:pt idx="1152">
                  <c:v>33.831960000000038</c:v>
                </c:pt>
                <c:pt idx="1153">
                  <c:v>34.149200000000008</c:v>
                </c:pt>
                <c:pt idx="1154">
                  <c:v>34.601920000000007</c:v>
                </c:pt>
                <c:pt idx="1155">
                  <c:v>33.854270000000042</c:v>
                </c:pt>
                <c:pt idx="1156">
                  <c:v>34.413400000000024</c:v>
                </c:pt>
                <c:pt idx="1157">
                  <c:v>33.797600000000045</c:v>
                </c:pt>
                <c:pt idx="1158">
                  <c:v>33.50454000000002</c:v>
                </c:pt>
                <c:pt idx="1159">
                  <c:v>33.598050000000001</c:v>
                </c:pt>
                <c:pt idx="1160">
                  <c:v>33.862850000000037</c:v>
                </c:pt>
                <c:pt idx="1161">
                  <c:v>34.523740000000032</c:v>
                </c:pt>
                <c:pt idx="1162">
                  <c:v>35.101370000000031</c:v>
                </c:pt>
                <c:pt idx="1163">
                  <c:v>34.41885000000002</c:v>
                </c:pt>
                <c:pt idx="1164">
                  <c:v>35.049400000000048</c:v>
                </c:pt>
                <c:pt idx="1165">
                  <c:v>33.343400000000031</c:v>
                </c:pt>
                <c:pt idx="1166">
                  <c:v>33.459680000000048</c:v>
                </c:pt>
                <c:pt idx="1167">
                  <c:v>31.735960000000034</c:v>
                </c:pt>
                <c:pt idx="1168">
                  <c:v>31.969050000000038</c:v>
                </c:pt>
                <c:pt idx="1169">
                  <c:v>33.191460000000006</c:v>
                </c:pt>
                <c:pt idx="1170">
                  <c:v>33.47120000000001</c:v>
                </c:pt>
                <c:pt idx="1171">
                  <c:v>32.92410000000001</c:v>
                </c:pt>
                <c:pt idx="1172">
                  <c:v>34.307820000000049</c:v>
                </c:pt>
                <c:pt idx="1173">
                  <c:v>33.859580000000051</c:v>
                </c:pt>
                <c:pt idx="1174">
                  <c:v>33.811030000000017</c:v>
                </c:pt>
                <c:pt idx="1175">
                  <c:v>33.645470000000046</c:v>
                </c:pt>
                <c:pt idx="1176">
                  <c:v>32.889520000000005</c:v>
                </c:pt>
                <c:pt idx="1177">
                  <c:v>33.266840000000002</c:v>
                </c:pt>
                <c:pt idx="1178">
                  <c:v>34.088999999999999</c:v>
                </c:pt>
                <c:pt idx="1179">
                  <c:v>33.367940000000033</c:v>
                </c:pt>
                <c:pt idx="1180">
                  <c:v>33.111300000000028</c:v>
                </c:pt>
                <c:pt idx="1181">
                  <c:v>32.739070000000027</c:v>
                </c:pt>
                <c:pt idx="1182">
                  <c:v>33.540459999999996</c:v>
                </c:pt>
                <c:pt idx="1183">
                  <c:v>34.21040000000005</c:v>
                </c:pt>
                <c:pt idx="1184">
                  <c:v>34.179650000000038</c:v>
                </c:pt>
                <c:pt idx="1185">
                  <c:v>33.572750000000042</c:v>
                </c:pt>
                <c:pt idx="1186">
                  <c:v>35.261099999999999</c:v>
                </c:pt>
                <c:pt idx="1187">
                  <c:v>34.711540000000014</c:v>
                </c:pt>
                <c:pt idx="1188">
                  <c:v>33.678100000000029</c:v>
                </c:pt>
                <c:pt idx="1189">
                  <c:v>33.966940000000022</c:v>
                </c:pt>
                <c:pt idx="1190">
                  <c:v>34.099050000000034</c:v>
                </c:pt>
                <c:pt idx="1191">
                  <c:v>33.76418000000001</c:v>
                </c:pt>
                <c:pt idx="1192">
                  <c:v>33.915500000000009</c:v>
                </c:pt>
                <c:pt idx="1193">
                  <c:v>33.332700000000045</c:v>
                </c:pt>
                <c:pt idx="1194">
                  <c:v>34.23553000000004</c:v>
                </c:pt>
                <c:pt idx="1195">
                  <c:v>34.309630000000027</c:v>
                </c:pt>
                <c:pt idx="1196">
                  <c:v>34.820550000000026</c:v>
                </c:pt>
                <c:pt idx="1197">
                  <c:v>34.044520000000034</c:v>
                </c:pt>
                <c:pt idx="1198">
                  <c:v>34.328100000000006</c:v>
                </c:pt>
                <c:pt idx="1199">
                  <c:v>34.460320000000024</c:v>
                </c:pt>
                <c:pt idx="1200">
                  <c:v>33.025700000000029</c:v>
                </c:pt>
                <c:pt idx="1201">
                  <c:v>33.407340000000033</c:v>
                </c:pt>
                <c:pt idx="1202">
                  <c:v>33.041860000000042</c:v>
                </c:pt>
                <c:pt idx="1203">
                  <c:v>33.26600000000002</c:v>
                </c:pt>
                <c:pt idx="1204">
                  <c:v>33.675840000000051</c:v>
                </c:pt>
                <c:pt idx="1205">
                  <c:v>33.033350000000041</c:v>
                </c:pt>
                <c:pt idx="1206">
                  <c:v>32.675930000000051</c:v>
                </c:pt>
                <c:pt idx="1207">
                  <c:v>33.283780000000036</c:v>
                </c:pt>
                <c:pt idx="1208">
                  <c:v>33.073630000000037</c:v>
                </c:pt>
                <c:pt idx="1209">
                  <c:v>33.343900000000019</c:v>
                </c:pt>
                <c:pt idx="1210">
                  <c:v>33.075199999999995</c:v>
                </c:pt>
                <c:pt idx="1211">
                  <c:v>33.053300000000036</c:v>
                </c:pt>
                <c:pt idx="1212">
                  <c:v>32.440330000000017</c:v>
                </c:pt>
                <c:pt idx="1213">
                  <c:v>33.140530000000012</c:v>
                </c:pt>
                <c:pt idx="1214">
                  <c:v>32.972830000000044</c:v>
                </c:pt>
                <c:pt idx="1215">
                  <c:v>33.855600000000038</c:v>
                </c:pt>
                <c:pt idx="1216">
                  <c:v>33.689540000000022</c:v>
                </c:pt>
                <c:pt idx="1217">
                  <c:v>32.982900000000029</c:v>
                </c:pt>
                <c:pt idx="1218">
                  <c:v>33.540900000000022</c:v>
                </c:pt>
                <c:pt idx="1219">
                  <c:v>32.419849999999997</c:v>
                </c:pt>
                <c:pt idx="1220">
                  <c:v>32.731840000000034</c:v>
                </c:pt>
                <c:pt idx="1221">
                  <c:v>32.276400000000024</c:v>
                </c:pt>
                <c:pt idx="1222">
                  <c:v>32.689050000000009</c:v>
                </c:pt>
                <c:pt idx="1223">
                  <c:v>32.17303000000004</c:v>
                </c:pt>
                <c:pt idx="1224">
                  <c:v>32.451560000000029</c:v>
                </c:pt>
                <c:pt idx="1225">
                  <c:v>32.458600000000047</c:v>
                </c:pt>
                <c:pt idx="1226">
                  <c:v>32.294370000000015</c:v>
                </c:pt>
                <c:pt idx="1227">
                  <c:v>32.316000000000031</c:v>
                </c:pt>
                <c:pt idx="1228">
                  <c:v>32.334770000000049</c:v>
                </c:pt>
                <c:pt idx="1229">
                  <c:v>32.328880000000026</c:v>
                </c:pt>
                <c:pt idx="1230">
                  <c:v>32.14837</c:v>
                </c:pt>
                <c:pt idx="1231">
                  <c:v>32.612420000000043</c:v>
                </c:pt>
                <c:pt idx="1232">
                  <c:v>33.117819999999995</c:v>
                </c:pt>
                <c:pt idx="1233">
                  <c:v>32.821370000000002</c:v>
                </c:pt>
                <c:pt idx="1234">
                  <c:v>33.057700000000011</c:v>
                </c:pt>
                <c:pt idx="1235">
                  <c:v>33.012699999999995</c:v>
                </c:pt>
                <c:pt idx="1236">
                  <c:v>32.924200000000042</c:v>
                </c:pt>
                <c:pt idx="1237">
                  <c:v>32.80767000000003</c:v>
                </c:pt>
                <c:pt idx="1238">
                  <c:v>31.669060000000002</c:v>
                </c:pt>
                <c:pt idx="1239">
                  <c:v>32.201400000000035</c:v>
                </c:pt>
                <c:pt idx="1240">
                  <c:v>32.092160000000035</c:v>
                </c:pt>
                <c:pt idx="1241">
                  <c:v>32.006000000000029</c:v>
                </c:pt>
                <c:pt idx="1242">
                  <c:v>32.687550000000044</c:v>
                </c:pt>
                <c:pt idx="1243">
                  <c:v>32.469750000000033</c:v>
                </c:pt>
                <c:pt idx="1244">
                  <c:v>32.760400000000004</c:v>
                </c:pt>
                <c:pt idx="1245">
                  <c:v>31.226040000000012</c:v>
                </c:pt>
                <c:pt idx="1246">
                  <c:v>32.057950000000005</c:v>
                </c:pt>
                <c:pt idx="1247">
                  <c:v>31.945920000000001</c:v>
                </c:pt>
                <c:pt idx="1248">
                  <c:v>32.065060000000017</c:v>
                </c:pt>
                <c:pt idx="1249">
                  <c:v>32.555139999999994</c:v>
                </c:pt>
                <c:pt idx="1250">
                  <c:v>32.496970000000033</c:v>
                </c:pt>
                <c:pt idx="1251">
                  <c:v>32.854700000000037</c:v>
                </c:pt>
                <c:pt idx="1252">
                  <c:v>32.739250000000027</c:v>
                </c:pt>
                <c:pt idx="1253">
                  <c:v>32.916830000000004</c:v>
                </c:pt>
                <c:pt idx="1254">
                  <c:v>33.395800000000008</c:v>
                </c:pt>
                <c:pt idx="1255">
                  <c:v>33.317100000000039</c:v>
                </c:pt>
                <c:pt idx="1256">
                  <c:v>32.587120000000027</c:v>
                </c:pt>
                <c:pt idx="1257">
                  <c:v>33.310140000000047</c:v>
                </c:pt>
                <c:pt idx="1258">
                  <c:v>33.50018</c:v>
                </c:pt>
                <c:pt idx="1259">
                  <c:v>33.777829999999994</c:v>
                </c:pt>
                <c:pt idx="1260">
                  <c:v>34.025320000000022</c:v>
                </c:pt>
                <c:pt idx="1261">
                  <c:v>33.90124000000003</c:v>
                </c:pt>
                <c:pt idx="1262">
                  <c:v>33.630550000000028</c:v>
                </c:pt>
                <c:pt idx="1263">
                  <c:v>31.988900000000001</c:v>
                </c:pt>
                <c:pt idx="1264">
                  <c:v>33.317530000000033</c:v>
                </c:pt>
                <c:pt idx="1265">
                  <c:v>33.687100000000044</c:v>
                </c:pt>
                <c:pt idx="1266">
                  <c:v>34.223900000000015</c:v>
                </c:pt>
                <c:pt idx="1267">
                  <c:v>34.38820000000004</c:v>
                </c:pt>
                <c:pt idx="1268">
                  <c:v>34.395000000000039</c:v>
                </c:pt>
                <c:pt idx="1269">
                  <c:v>34.172880000000021</c:v>
                </c:pt>
                <c:pt idx="1270">
                  <c:v>32.452870000000019</c:v>
                </c:pt>
                <c:pt idx="1271">
                  <c:v>33.054400000000044</c:v>
                </c:pt>
                <c:pt idx="1272">
                  <c:v>34.016720000000021</c:v>
                </c:pt>
                <c:pt idx="1273">
                  <c:v>34.232420000000047</c:v>
                </c:pt>
                <c:pt idx="1274">
                  <c:v>32.868250000000046</c:v>
                </c:pt>
                <c:pt idx="1275">
                  <c:v>32.569020000000023</c:v>
                </c:pt>
                <c:pt idx="1276">
                  <c:v>32.640219999999999</c:v>
                </c:pt>
                <c:pt idx="1277">
                  <c:v>33.354730000000018</c:v>
                </c:pt>
                <c:pt idx="1278">
                  <c:v>32.95123000000001</c:v>
                </c:pt>
                <c:pt idx="1279">
                  <c:v>32.877340000000004</c:v>
                </c:pt>
                <c:pt idx="1280">
                  <c:v>33.727620000000002</c:v>
                </c:pt>
                <c:pt idx="1281">
                  <c:v>33.757800000000032</c:v>
                </c:pt>
                <c:pt idx="1282">
                  <c:v>33.285300000000007</c:v>
                </c:pt>
                <c:pt idx="1283">
                  <c:v>33.764830000000018</c:v>
                </c:pt>
                <c:pt idx="1284">
                  <c:v>33.593200000000024</c:v>
                </c:pt>
                <c:pt idx="1285">
                  <c:v>32.933700000000044</c:v>
                </c:pt>
                <c:pt idx="1286">
                  <c:v>34.000969999999995</c:v>
                </c:pt>
                <c:pt idx="1287">
                  <c:v>32.589960000000019</c:v>
                </c:pt>
                <c:pt idx="1288">
                  <c:v>33.61062000000004</c:v>
                </c:pt>
                <c:pt idx="1289">
                  <c:v>33.698540000000037</c:v>
                </c:pt>
                <c:pt idx="1290">
                  <c:v>33.766750000000002</c:v>
                </c:pt>
                <c:pt idx="1291">
                  <c:v>33.824430000000007</c:v>
                </c:pt>
                <c:pt idx="1292">
                  <c:v>33.672880000000021</c:v>
                </c:pt>
                <c:pt idx="1293">
                  <c:v>34.707449999999994</c:v>
                </c:pt>
                <c:pt idx="1294">
                  <c:v>33.735160000000008</c:v>
                </c:pt>
                <c:pt idx="1295">
                  <c:v>32.990229999999997</c:v>
                </c:pt>
                <c:pt idx="1296">
                  <c:v>33.637230000000045</c:v>
                </c:pt>
                <c:pt idx="1297">
                  <c:v>33.689970000000017</c:v>
                </c:pt>
                <c:pt idx="1298">
                  <c:v>33.963430000000017</c:v>
                </c:pt>
                <c:pt idx="1299">
                  <c:v>34.494400000000041</c:v>
                </c:pt>
                <c:pt idx="1300">
                  <c:v>34.502370000000042</c:v>
                </c:pt>
                <c:pt idx="1301">
                  <c:v>34.616300000000024</c:v>
                </c:pt>
                <c:pt idx="1302">
                  <c:v>35.204900000000009</c:v>
                </c:pt>
                <c:pt idx="1303">
                  <c:v>35.712400000000002</c:v>
                </c:pt>
                <c:pt idx="1304">
                  <c:v>35.870450000000005</c:v>
                </c:pt>
                <c:pt idx="1305">
                  <c:v>35.305440000000033</c:v>
                </c:pt>
                <c:pt idx="1306">
                  <c:v>35.074180000000013</c:v>
                </c:pt>
                <c:pt idx="1307">
                  <c:v>36.61605000000003</c:v>
                </c:pt>
                <c:pt idx="1308">
                  <c:v>36.218800000000044</c:v>
                </c:pt>
                <c:pt idx="1309">
                  <c:v>36.04113000000001</c:v>
                </c:pt>
                <c:pt idx="1310">
                  <c:v>36.579740000000015</c:v>
                </c:pt>
                <c:pt idx="1311">
                  <c:v>35.498739999999998</c:v>
                </c:pt>
                <c:pt idx="1312">
                  <c:v>34.657900000000041</c:v>
                </c:pt>
                <c:pt idx="1313">
                  <c:v>36.253780000000006</c:v>
                </c:pt>
                <c:pt idx="1314">
                  <c:v>35.060200000000009</c:v>
                </c:pt>
                <c:pt idx="1315">
                  <c:v>36.159400000000005</c:v>
                </c:pt>
                <c:pt idx="1316">
                  <c:v>35.161980000000028</c:v>
                </c:pt>
                <c:pt idx="1317">
                  <c:v>35.124960000000044</c:v>
                </c:pt>
                <c:pt idx="1318">
                  <c:v>35.550780000000032</c:v>
                </c:pt>
                <c:pt idx="1319">
                  <c:v>36.736660000000029</c:v>
                </c:pt>
                <c:pt idx="1320">
                  <c:v>35.305380000000014</c:v>
                </c:pt>
                <c:pt idx="1321">
                  <c:v>34.400350000000003</c:v>
                </c:pt>
                <c:pt idx="1322">
                  <c:v>36.440580000000011</c:v>
                </c:pt>
                <c:pt idx="1323">
                  <c:v>35.972340000000031</c:v>
                </c:pt>
                <c:pt idx="1324">
                  <c:v>35.658380000000022</c:v>
                </c:pt>
                <c:pt idx="1325">
                  <c:v>35.045280000000048</c:v>
                </c:pt>
                <c:pt idx="1326">
                  <c:v>37.386700000000019</c:v>
                </c:pt>
                <c:pt idx="1327">
                  <c:v>37.755300000000034</c:v>
                </c:pt>
                <c:pt idx="1328">
                  <c:v>36.484340000000032</c:v>
                </c:pt>
                <c:pt idx="1329">
                  <c:v>36.712370000000021</c:v>
                </c:pt>
                <c:pt idx="1330">
                  <c:v>35.681669999999997</c:v>
                </c:pt>
                <c:pt idx="1331">
                  <c:v>36.020140000000026</c:v>
                </c:pt>
                <c:pt idx="1332">
                  <c:v>35.254970000000014</c:v>
                </c:pt>
                <c:pt idx="1333">
                  <c:v>35.624930000000006</c:v>
                </c:pt>
                <c:pt idx="1334">
                  <c:v>36.068050000000028</c:v>
                </c:pt>
                <c:pt idx="1335">
                  <c:v>35.2654</c:v>
                </c:pt>
                <c:pt idx="1336">
                  <c:v>33.972500000000025</c:v>
                </c:pt>
                <c:pt idx="1337">
                  <c:v>35.453800000000001</c:v>
                </c:pt>
                <c:pt idx="1338">
                  <c:v>36.138239999999996</c:v>
                </c:pt>
                <c:pt idx="1339">
                  <c:v>34.866420000000005</c:v>
                </c:pt>
                <c:pt idx="1340">
                  <c:v>34.884580000000028</c:v>
                </c:pt>
                <c:pt idx="1341">
                  <c:v>35.788630000000012</c:v>
                </c:pt>
                <c:pt idx="1342">
                  <c:v>35.708500000000015</c:v>
                </c:pt>
                <c:pt idx="1343">
                  <c:v>34.68240000000003</c:v>
                </c:pt>
                <c:pt idx="1344">
                  <c:v>35.649770000000046</c:v>
                </c:pt>
                <c:pt idx="1345">
                  <c:v>34.361440000000016</c:v>
                </c:pt>
                <c:pt idx="1346">
                  <c:v>33.553400000000011</c:v>
                </c:pt>
                <c:pt idx="1347">
                  <c:v>34.619840000000011</c:v>
                </c:pt>
                <c:pt idx="1348">
                  <c:v>34.867880000000014</c:v>
                </c:pt>
                <c:pt idx="1349">
                  <c:v>34.587370000000021</c:v>
                </c:pt>
                <c:pt idx="1350">
                  <c:v>35.3048</c:v>
                </c:pt>
                <c:pt idx="1351">
                  <c:v>35.746970000000033</c:v>
                </c:pt>
                <c:pt idx="1352">
                  <c:v>36.743800000000022</c:v>
                </c:pt>
                <c:pt idx="1353">
                  <c:v>34.819270000000017</c:v>
                </c:pt>
                <c:pt idx="1354">
                  <c:v>35.087760000000003</c:v>
                </c:pt>
                <c:pt idx="1355">
                  <c:v>36.193600000000004</c:v>
                </c:pt>
                <c:pt idx="1356">
                  <c:v>37.040920000000028</c:v>
                </c:pt>
                <c:pt idx="1357">
                  <c:v>35.467030000000022</c:v>
                </c:pt>
                <c:pt idx="1358">
                  <c:v>34.982630000000029</c:v>
                </c:pt>
                <c:pt idx="1359">
                  <c:v>33.779200000000003</c:v>
                </c:pt>
                <c:pt idx="1360">
                  <c:v>33.103850000000023</c:v>
                </c:pt>
                <c:pt idx="1361">
                  <c:v>35.001250000000027</c:v>
                </c:pt>
                <c:pt idx="1362">
                  <c:v>34.592340000000036</c:v>
                </c:pt>
                <c:pt idx="1363">
                  <c:v>34.398430000000019</c:v>
                </c:pt>
                <c:pt idx="1364">
                  <c:v>35.085700000000031</c:v>
                </c:pt>
                <c:pt idx="1365">
                  <c:v>36.00875000000002</c:v>
                </c:pt>
                <c:pt idx="1366">
                  <c:v>35.040920000000028</c:v>
                </c:pt>
                <c:pt idx="1367">
                  <c:v>35.192319999999995</c:v>
                </c:pt>
                <c:pt idx="1368">
                  <c:v>35.699880000000007</c:v>
                </c:pt>
                <c:pt idx="1369">
                  <c:v>34.53454000000005</c:v>
                </c:pt>
                <c:pt idx="1370">
                  <c:v>35.586500000000001</c:v>
                </c:pt>
                <c:pt idx="1371">
                  <c:v>34.412560000000042</c:v>
                </c:pt>
                <c:pt idx="1372">
                  <c:v>34.852779999999996</c:v>
                </c:pt>
                <c:pt idx="1373">
                  <c:v>34.421199999999999</c:v>
                </c:pt>
                <c:pt idx="1374">
                  <c:v>34.659170000000017</c:v>
                </c:pt>
                <c:pt idx="1375">
                  <c:v>34.461760000000027</c:v>
                </c:pt>
                <c:pt idx="1376">
                  <c:v>34.215779999999995</c:v>
                </c:pt>
                <c:pt idx="1377">
                  <c:v>35.467520000000036</c:v>
                </c:pt>
                <c:pt idx="1378">
                  <c:v>34.661069999999995</c:v>
                </c:pt>
                <c:pt idx="1379">
                  <c:v>35.686300000000017</c:v>
                </c:pt>
                <c:pt idx="1380">
                  <c:v>34.819600000000037</c:v>
                </c:pt>
                <c:pt idx="1381">
                  <c:v>33.803899999999999</c:v>
                </c:pt>
                <c:pt idx="1382">
                  <c:v>34.410900000000026</c:v>
                </c:pt>
                <c:pt idx="1383">
                  <c:v>34.668240000000026</c:v>
                </c:pt>
                <c:pt idx="1384">
                  <c:v>32.463530000000048</c:v>
                </c:pt>
                <c:pt idx="1385">
                  <c:v>33.188440000000014</c:v>
                </c:pt>
                <c:pt idx="1386">
                  <c:v>34.388100000000009</c:v>
                </c:pt>
                <c:pt idx="1387">
                  <c:v>35.030660000000012</c:v>
                </c:pt>
                <c:pt idx="1388">
                  <c:v>34.213200000000029</c:v>
                </c:pt>
                <c:pt idx="1389">
                  <c:v>33.985220000000027</c:v>
                </c:pt>
                <c:pt idx="1390">
                  <c:v>33.994100000000003</c:v>
                </c:pt>
                <c:pt idx="1391">
                  <c:v>33.786680000000047</c:v>
                </c:pt>
                <c:pt idx="1392">
                  <c:v>34.494070000000022</c:v>
                </c:pt>
                <c:pt idx="1393">
                  <c:v>33.285060000000044</c:v>
                </c:pt>
                <c:pt idx="1394">
                  <c:v>34.002370000000042</c:v>
                </c:pt>
                <c:pt idx="1395">
                  <c:v>34.049340000000029</c:v>
                </c:pt>
                <c:pt idx="1396">
                  <c:v>33.944700000000012</c:v>
                </c:pt>
                <c:pt idx="1397">
                  <c:v>34.369320000000016</c:v>
                </c:pt>
                <c:pt idx="1398">
                  <c:v>36.373860000000036</c:v>
                </c:pt>
                <c:pt idx="1399">
                  <c:v>35.828670000000045</c:v>
                </c:pt>
                <c:pt idx="1400">
                  <c:v>36.173730000000035</c:v>
                </c:pt>
                <c:pt idx="1401">
                  <c:v>35.499320000000012</c:v>
                </c:pt>
                <c:pt idx="1402">
                  <c:v>34.210630000000037</c:v>
                </c:pt>
                <c:pt idx="1403">
                  <c:v>34.307920000000024</c:v>
                </c:pt>
                <c:pt idx="1404">
                  <c:v>35.661980000000028</c:v>
                </c:pt>
                <c:pt idx="1405">
                  <c:v>34.637570000000039</c:v>
                </c:pt>
                <c:pt idx="1406">
                  <c:v>34.272120000000029</c:v>
                </c:pt>
                <c:pt idx="1407">
                  <c:v>35.418820000000039</c:v>
                </c:pt>
                <c:pt idx="1408">
                  <c:v>33.635460000000023</c:v>
                </c:pt>
                <c:pt idx="1409">
                  <c:v>35.084740000000011</c:v>
                </c:pt>
                <c:pt idx="1410">
                  <c:v>35.012660000000039</c:v>
                </c:pt>
                <c:pt idx="1411">
                  <c:v>35.34384</c:v>
                </c:pt>
                <c:pt idx="1412">
                  <c:v>33.986260000000016</c:v>
                </c:pt>
                <c:pt idx="1413">
                  <c:v>33.993830000000003</c:v>
                </c:pt>
                <c:pt idx="1414">
                  <c:v>34.422000000000025</c:v>
                </c:pt>
                <c:pt idx="1415">
                  <c:v>33.635739999999998</c:v>
                </c:pt>
                <c:pt idx="1416">
                  <c:v>35.510000000000048</c:v>
                </c:pt>
                <c:pt idx="1417">
                  <c:v>34.101600000000019</c:v>
                </c:pt>
                <c:pt idx="1418">
                  <c:v>34.15106000000003</c:v>
                </c:pt>
                <c:pt idx="1419">
                  <c:v>33.510250000000042</c:v>
                </c:pt>
                <c:pt idx="1420">
                  <c:v>33.88760000000002</c:v>
                </c:pt>
                <c:pt idx="1421">
                  <c:v>32.991080000000011</c:v>
                </c:pt>
                <c:pt idx="1422">
                  <c:v>34.782039999999995</c:v>
                </c:pt>
                <c:pt idx="1423">
                  <c:v>34.791070000000047</c:v>
                </c:pt>
                <c:pt idx="1424">
                  <c:v>35.265650000000051</c:v>
                </c:pt>
                <c:pt idx="1425">
                  <c:v>34.167300000000012</c:v>
                </c:pt>
                <c:pt idx="1426">
                  <c:v>36.313500000000033</c:v>
                </c:pt>
                <c:pt idx="1427">
                  <c:v>35.711150000000032</c:v>
                </c:pt>
                <c:pt idx="1428">
                  <c:v>33.348230000000001</c:v>
                </c:pt>
                <c:pt idx="1429">
                  <c:v>34.086300000000051</c:v>
                </c:pt>
                <c:pt idx="1430">
                  <c:v>34.524960000000021</c:v>
                </c:pt>
                <c:pt idx="1431">
                  <c:v>32.862300000000005</c:v>
                </c:pt>
                <c:pt idx="1432">
                  <c:v>31.219800000000021</c:v>
                </c:pt>
                <c:pt idx="1433">
                  <c:v>32.316600000000051</c:v>
                </c:pt>
                <c:pt idx="1434">
                  <c:v>33.161740000000009</c:v>
                </c:pt>
                <c:pt idx="1435">
                  <c:v>33.944670000000031</c:v>
                </c:pt>
                <c:pt idx="1436">
                  <c:v>33.419950000000028</c:v>
                </c:pt>
                <c:pt idx="1437">
                  <c:v>32.009730000000047</c:v>
                </c:pt>
                <c:pt idx="1438">
                  <c:v>31.802880000000016</c:v>
                </c:pt>
                <c:pt idx="1439">
                  <c:v>32.551230000000032</c:v>
                </c:pt>
                <c:pt idx="1440">
                  <c:v>32.070250000000044</c:v>
                </c:pt>
                <c:pt idx="1441">
                  <c:v>32.151820000000043</c:v>
                </c:pt>
                <c:pt idx="1442">
                  <c:v>32.682000000000016</c:v>
                </c:pt>
                <c:pt idx="1443">
                  <c:v>32.232630000000029</c:v>
                </c:pt>
                <c:pt idx="1444">
                  <c:v>31.850340000000017</c:v>
                </c:pt>
                <c:pt idx="1445">
                  <c:v>32.587640000000022</c:v>
                </c:pt>
                <c:pt idx="1446">
                  <c:v>33.498070000000041</c:v>
                </c:pt>
                <c:pt idx="1447">
                  <c:v>32.867240000000038</c:v>
                </c:pt>
                <c:pt idx="1448">
                  <c:v>33.665770000000009</c:v>
                </c:pt>
                <c:pt idx="1449">
                  <c:v>33.728330000000028</c:v>
                </c:pt>
                <c:pt idx="1450">
                  <c:v>34.00848000000002</c:v>
                </c:pt>
                <c:pt idx="1451">
                  <c:v>33.004819999999995</c:v>
                </c:pt>
                <c:pt idx="1452">
                  <c:v>31.704980000000035</c:v>
                </c:pt>
                <c:pt idx="1453">
                  <c:v>31.927900000000022</c:v>
                </c:pt>
                <c:pt idx="1454">
                  <c:v>31.797400000000039</c:v>
                </c:pt>
                <c:pt idx="1455">
                  <c:v>32.932820000000049</c:v>
                </c:pt>
                <c:pt idx="1456">
                  <c:v>30.101620000000025</c:v>
                </c:pt>
                <c:pt idx="1457">
                  <c:v>29.917050000000017</c:v>
                </c:pt>
                <c:pt idx="1458">
                  <c:v>31.070670000000007</c:v>
                </c:pt>
                <c:pt idx="1459">
                  <c:v>31.645260000000007</c:v>
                </c:pt>
                <c:pt idx="1460">
                  <c:v>30.848000000000013</c:v>
                </c:pt>
                <c:pt idx="1461">
                  <c:v>31.119930000000011</c:v>
                </c:pt>
                <c:pt idx="1462">
                  <c:v>30.556540000000041</c:v>
                </c:pt>
                <c:pt idx="1463">
                  <c:v>30.99290000000002</c:v>
                </c:pt>
                <c:pt idx="1464">
                  <c:v>31.551700000000039</c:v>
                </c:pt>
                <c:pt idx="1465">
                  <c:v>31.386740000000032</c:v>
                </c:pt>
                <c:pt idx="1466">
                  <c:v>33.022520000000043</c:v>
                </c:pt>
                <c:pt idx="1467">
                  <c:v>31.100369999999998</c:v>
                </c:pt>
                <c:pt idx="1468">
                  <c:v>31.63330000000002</c:v>
                </c:pt>
                <c:pt idx="1469">
                  <c:v>30.713200000000029</c:v>
                </c:pt>
                <c:pt idx="1470">
                  <c:v>29.773160000000018</c:v>
                </c:pt>
                <c:pt idx="1471">
                  <c:v>30.180260000000033</c:v>
                </c:pt>
                <c:pt idx="1472">
                  <c:v>30.345100000000002</c:v>
                </c:pt>
                <c:pt idx="1473">
                  <c:v>31.726980000000026</c:v>
                </c:pt>
                <c:pt idx="1474">
                  <c:v>30.743620000000021</c:v>
                </c:pt>
                <c:pt idx="1475">
                  <c:v>29.804200000000037</c:v>
                </c:pt>
                <c:pt idx="1476">
                  <c:v>29.451140000000009</c:v>
                </c:pt>
                <c:pt idx="1477">
                  <c:v>28.926420000000007</c:v>
                </c:pt>
                <c:pt idx="1478">
                  <c:v>28.274130000000014</c:v>
                </c:pt>
                <c:pt idx="1479">
                  <c:v>28.541560000000004</c:v>
                </c:pt>
                <c:pt idx="1480">
                  <c:v>29.33062000000001</c:v>
                </c:pt>
                <c:pt idx="1481">
                  <c:v>30.502200000000016</c:v>
                </c:pt>
                <c:pt idx="1482">
                  <c:v>30.965200000000038</c:v>
                </c:pt>
                <c:pt idx="1483">
                  <c:v>30.541899999999998</c:v>
                </c:pt>
                <c:pt idx="1484">
                  <c:v>31.408870000000036</c:v>
                </c:pt>
                <c:pt idx="1485">
                  <c:v>30.558300000000031</c:v>
                </c:pt>
                <c:pt idx="1486">
                  <c:v>30.665999999999997</c:v>
                </c:pt>
                <c:pt idx="1487">
                  <c:v>29.764920000000018</c:v>
                </c:pt>
                <c:pt idx="1488">
                  <c:v>30.22723000000002</c:v>
                </c:pt>
                <c:pt idx="1489">
                  <c:v>30.285420000000045</c:v>
                </c:pt>
                <c:pt idx="1490">
                  <c:v>30.352869999999996</c:v>
                </c:pt>
                <c:pt idx="1491">
                  <c:v>30.002980000000036</c:v>
                </c:pt>
                <c:pt idx="1492">
                  <c:v>29.952780000000018</c:v>
                </c:pt>
                <c:pt idx="1493">
                  <c:v>30.423100000000034</c:v>
                </c:pt>
                <c:pt idx="1494">
                  <c:v>30.828240000000051</c:v>
                </c:pt>
                <c:pt idx="1495">
                  <c:v>31.376340000000027</c:v>
                </c:pt>
                <c:pt idx="1496">
                  <c:v>30.597860000000026</c:v>
                </c:pt>
                <c:pt idx="1497">
                  <c:v>31.680930000000046</c:v>
                </c:pt>
                <c:pt idx="1498">
                  <c:v>31.00594000000001</c:v>
                </c:pt>
                <c:pt idx="1499">
                  <c:v>31.473569999999995</c:v>
                </c:pt>
                <c:pt idx="1500">
                  <c:v>32.497700000000009</c:v>
                </c:pt>
                <c:pt idx="1501">
                  <c:v>32.96356000000003</c:v>
                </c:pt>
                <c:pt idx="1502">
                  <c:v>32.844930000000033</c:v>
                </c:pt>
                <c:pt idx="1503">
                  <c:v>31.440940000000012</c:v>
                </c:pt>
                <c:pt idx="1504">
                  <c:v>30.425380000000018</c:v>
                </c:pt>
                <c:pt idx="1505">
                  <c:v>31.658140000000003</c:v>
                </c:pt>
                <c:pt idx="1506">
                  <c:v>31.424250000000029</c:v>
                </c:pt>
                <c:pt idx="1507">
                  <c:v>32.366170000000011</c:v>
                </c:pt>
                <c:pt idx="1508">
                  <c:v>33.10775000000001</c:v>
                </c:pt>
                <c:pt idx="1509">
                  <c:v>32.851530000000025</c:v>
                </c:pt>
                <c:pt idx="1510">
                  <c:v>32.037100000000009</c:v>
                </c:pt>
                <c:pt idx="1511">
                  <c:v>33.288540000000012</c:v>
                </c:pt>
                <c:pt idx="1512">
                  <c:v>32.070730000000026</c:v>
                </c:pt>
                <c:pt idx="1513">
                  <c:v>33.470640000000003</c:v>
                </c:pt>
                <c:pt idx="1514">
                  <c:v>32.554160000000024</c:v>
                </c:pt>
                <c:pt idx="1515">
                  <c:v>32.167320000000018</c:v>
                </c:pt>
                <c:pt idx="1516">
                  <c:v>32.829859999999996</c:v>
                </c:pt>
                <c:pt idx="1517">
                  <c:v>32.921379999999999</c:v>
                </c:pt>
                <c:pt idx="1518">
                  <c:v>33.610070000000007</c:v>
                </c:pt>
                <c:pt idx="1519">
                  <c:v>34.74597</c:v>
                </c:pt>
                <c:pt idx="1520">
                  <c:v>33.473870000000034</c:v>
                </c:pt>
                <c:pt idx="1521">
                  <c:v>33.633100000000013</c:v>
                </c:pt>
                <c:pt idx="1522">
                  <c:v>34.62856000000005</c:v>
                </c:pt>
                <c:pt idx="1523">
                  <c:v>32.663229999999999</c:v>
                </c:pt>
                <c:pt idx="1524">
                  <c:v>33.401200000000017</c:v>
                </c:pt>
                <c:pt idx="1525">
                  <c:v>34.239040000000045</c:v>
                </c:pt>
                <c:pt idx="1526">
                  <c:v>33.286980000000028</c:v>
                </c:pt>
                <c:pt idx="1527">
                  <c:v>33.323270000000036</c:v>
                </c:pt>
                <c:pt idx="1528">
                  <c:v>29.713099999999997</c:v>
                </c:pt>
                <c:pt idx="1529">
                  <c:v>31.322100000000034</c:v>
                </c:pt>
                <c:pt idx="1530">
                  <c:v>32.22380000000004</c:v>
                </c:pt>
                <c:pt idx="1531">
                  <c:v>33.751149999999996</c:v>
                </c:pt>
                <c:pt idx="1532">
                  <c:v>32.52328</c:v>
                </c:pt>
                <c:pt idx="1533">
                  <c:v>32.571680000000015</c:v>
                </c:pt>
                <c:pt idx="1534">
                  <c:v>32.910000000000025</c:v>
                </c:pt>
                <c:pt idx="1535">
                  <c:v>33.403340000000014</c:v>
                </c:pt>
                <c:pt idx="1536">
                  <c:v>32.521630000000016</c:v>
                </c:pt>
                <c:pt idx="1537">
                  <c:v>33.253700000000038</c:v>
                </c:pt>
                <c:pt idx="1538">
                  <c:v>32.517539999999997</c:v>
                </c:pt>
                <c:pt idx="1539">
                  <c:v>33.451400000000035</c:v>
                </c:pt>
                <c:pt idx="1540">
                  <c:v>32.644949999999994</c:v>
                </c:pt>
                <c:pt idx="1541">
                  <c:v>33.619650000000036</c:v>
                </c:pt>
                <c:pt idx="1542">
                  <c:v>34.070670000000007</c:v>
                </c:pt>
                <c:pt idx="1543">
                  <c:v>34.05206000000004</c:v>
                </c:pt>
                <c:pt idx="1544">
                  <c:v>33.963040000000035</c:v>
                </c:pt>
                <c:pt idx="1545">
                  <c:v>34.273950000000013</c:v>
                </c:pt>
                <c:pt idx="1546">
                  <c:v>34.429250000000025</c:v>
                </c:pt>
                <c:pt idx="1547">
                  <c:v>33.618520000000046</c:v>
                </c:pt>
                <c:pt idx="1548">
                  <c:v>33.108760000000018</c:v>
                </c:pt>
                <c:pt idx="1549">
                  <c:v>32.58972</c:v>
                </c:pt>
                <c:pt idx="1550">
                  <c:v>31.955830000000049</c:v>
                </c:pt>
                <c:pt idx="1551">
                  <c:v>32.459159999999997</c:v>
                </c:pt>
                <c:pt idx="1552">
                  <c:v>30.265039999999999</c:v>
                </c:pt>
                <c:pt idx="1553">
                  <c:v>31.527500000000032</c:v>
                </c:pt>
                <c:pt idx="1554">
                  <c:v>32.52773000000002</c:v>
                </c:pt>
                <c:pt idx="1555">
                  <c:v>34.036830000000009</c:v>
                </c:pt>
                <c:pt idx="1556">
                  <c:v>34.609520000000032</c:v>
                </c:pt>
                <c:pt idx="1557">
                  <c:v>32.724760000000003</c:v>
                </c:pt>
                <c:pt idx="1558">
                  <c:v>32.780630000000031</c:v>
                </c:pt>
                <c:pt idx="1559">
                  <c:v>31.360560000000021</c:v>
                </c:pt>
                <c:pt idx="1560">
                  <c:v>32.032219999999995</c:v>
                </c:pt>
                <c:pt idx="1561">
                  <c:v>32.140530000000012</c:v>
                </c:pt>
                <c:pt idx="1562">
                  <c:v>32.776270000000011</c:v>
                </c:pt>
                <c:pt idx="1563">
                  <c:v>32.304400000000044</c:v>
                </c:pt>
                <c:pt idx="1564">
                  <c:v>32.069020000000023</c:v>
                </c:pt>
                <c:pt idx="1565">
                  <c:v>32.000730000000033</c:v>
                </c:pt>
                <c:pt idx="1566">
                  <c:v>30.809000000000026</c:v>
                </c:pt>
                <c:pt idx="1567">
                  <c:v>31.331900000000019</c:v>
                </c:pt>
                <c:pt idx="1568">
                  <c:v>31.08874000000003</c:v>
                </c:pt>
                <c:pt idx="1569">
                  <c:v>30.437370000000044</c:v>
                </c:pt>
                <c:pt idx="1570">
                  <c:v>31.69500000000005</c:v>
                </c:pt>
                <c:pt idx="1571">
                  <c:v>32.030900000000031</c:v>
                </c:pt>
                <c:pt idx="1572">
                  <c:v>31.755269999999996</c:v>
                </c:pt>
                <c:pt idx="1573">
                  <c:v>31.661699999999996</c:v>
                </c:pt>
                <c:pt idx="1574">
                  <c:v>30.620200000000011</c:v>
                </c:pt>
                <c:pt idx="1575">
                  <c:v>30.293499999999995</c:v>
                </c:pt>
                <c:pt idx="1576">
                  <c:v>28.389949999999999</c:v>
                </c:pt>
                <c:pt idx="1577">
                  <c:v>29.333250000000021</c:v>
                </c:pt>
                <c:pt idx="1578">
                  <c:v>29.772760000000005</c:v>
                </c:pt>
                <c:pt idx="1579">
                  <c:v>30.679349999999999</c:v>
                </c:pt>
                <c:pt idx="1580">
                  <c:v>31.734670000000051</c:v>
                </c:pt>
                <c:pt idx="1581">
                  <c:v>30.075600000000009</c:v>
                </c:pt>
                <c:pt idx="1582">
                  <c:v>30.841800000000035</c:v>
                </c:pt>
                <c:pt idx="1583">
                  <c:v>30.393240000000048</c:v>
                </c:pt>
                <c:pt idx="1584">
                  <c:v>30.952260000000024</c:v>
                </c:pt>
                <c:pt idx="1585">
                  <c:v>30.662470000000042</c:v>
                </c:pt>
                <c:pt idx="1586">
                  <c:v>30.65536000000003</c:v>
                </c:pt>
                <c:pt idx="1587">
                  <c:v>30.313400000000001</c:v>
                </c:pt>
                <c:pt idx="1588">
                  <c:v>31.054680000000019</c:v>
                </c:pt>
                <c:pt idx="1589">
                  <c:v>30.885030000000029</c:v>
                </c:pt>
                <c:pt idx="1590">
                  <c:v>31.909019999999998</c:v>
                </c:pt>
                <c:pt idx="1591">
                  <c:v>32.265800000000013</c:v>
                </c:pt>
                <c:pt idx="1592">
                  <c:v>31.75445000000002</c:v>
                </c:pt>
                <c:pt idx="1593">
                  <c:v>33.462180000000046</c:v>
                </c:pt>
                <c:pt idx="1594">
                  <c:v>33.904170000000022</c:v>
                </c:pt>
                <c:pt idx="1595">
                  <c:v>31.924000000000035</c:v>
                </c:pt>
                <c:pt idx="1596">
                  <c:v>32.88918000000001</c:v>
                </c:pt>
                <c:pt idx="1597">
                  <c:v>32.564420000000041</c:v>
                </c:pt>
                <c:pt idx="1598">
                  <c:v>31.949330000000032</c:v>
                </c:pt>
                <c:pt idx="1599">
                  <c:v>32.141200000000026</c:v>
                </c:pt>
                <c:pt idx="1600">
                  <c:v>29.197200000000009</c:v>
                </c:pt>
                <c:pt idx="1601">
                  <c:v>29.887780000000021</c:v>
                </c:pt>
                <c:pt idx="1602">
                  <c:v>30.661950000000047</c:v>
                </c:pt>
                <c:pt idx="1603">
                  <c:v>32.229180000000042</c:v>
                </c:pt>
                <c:pt idx="1604">
                  <c:v>32.766400000000033</c:v>
                </c:pt>
                <c:pt idx="1605">
                  <c:v>30.994230000000016</c:v>
                </c:pt>
                <c:pt idx="1606">
                  <c:v>31.156000000000006</c:v>
                </c:pt>
                <c:pt idx="1607">
                  <c:v>31.863580000000013</c:v>
                </c:pt>
                <c:pt idx="1608">
                  <c:v>32.095570000000009</c:v>
                </c:pt>
                <c:pt idx="1609">
                  <c:v>32.416530000000023</c:v>
                </c:pt>
                <c:pt idx="1610">
                  <c:v>32.216880000000003</c:v>
                </c:pt>
                <c:pt idx="1611">
                  <c:v>31.704499999999996</c:v>
                </c:pt>
                <c:pt idx="1612">
                  <c:v>32.023900000000026</c:v>
                </c:pt>
                <c:pt idx="1613">
                  <c:v>32.057900000000018</c:v>
                </c:pt>
                <c:pt idx="1614">
                  <c:v>31.872250000000008</c:v>
                </c:pt>
                <c:pt idx="1615">
                  <c:v>32.041200000000003</c:v>
                </c:pt>
                <c:pt idx="1616">
                  <c:v>32.017800000000022</c:v>
                </c:pt>
                <c:pt idx="1617">
                  <c:v>32.409100000000024</c:v>
                </c:pt>
                <c:pt idx="1618">
                  <c:v>32.895230000000026</c:v>
                </c:pt>
                <c:pt idx="1619">
                  <c:v>32.870480000000043</c:v>
                </c:pt>
                <c:pt idx="1620">
                  <c:v>33.016750000000002</c:v>
                </c:pt>
                <c:pt idx="1621">
                  <c:v>31.518520000000024</c:v>
                </c:pt>
                <c:pt idx="1622">
                  <c:v>31.135860000000037</c:v>
                </c:pt>
                <c:pt idx="1623">
                  <c:v>31.233420000000024</c:v>
                </c:pt>
                <c:pt idx="1624">
                  <c:v>29.996849999999995</c:v>
                </c:pt>
                <c:pt idx="1625">
                  <c:v>29.526820000000043</c:v>
                </c:pt>
                <c:pt idx="1626">
                  <c:v>30.365000000000009</c:v>
                </c:pt>
                <c:pt idx="1627">
                  <c:v>30.500879999999995</c:v>
                </c:pt>
                <c:pt idx="1628">
                  <c:v>30.302999999999997</c:v>
                </c:pt>
                <c:pt idx="1629">
                  <c:v>30.28857000000005</c:v>
                </c:pt>
                <c:pt idx="1630">
                  <c:v>31.125900000000001</c:v>
                </c:pt>
                <c:pt idx="1631">
                  <c:v>31.040860000000009</c:v>
                </c:pt>
                <c:pt idx="1632">
                  <c:v>31.201140000000009</c:v>
                </c:pt>
                <c:pt idx="1633">
                  <c:v>30.529600000000016</c:v>
                </c:pt>
                <c:pt idx="1634">
                  <c:v>31.878080000000011</c:v>
                </c:pt>
                <c:pt idx="1635">
                  <c:v>31.947800000000029</c:v>
                </c:pt>
                <c:pt idx="1636">
                  <c:v>31.848870000000034</c:v>
                </c:pt>
                <c:pt idx="1637">
                  <c:v>31.45693</c:v>
                </c:pt>
                <c:pt idx="1638">
                  <c:v>30.947630000000004</c:v>
                </c:pt>
                <c:pt idx="1639">
                  <c:v>31.868860000000041</c:v>
                </c:pt>
                <c:pt idx="1640">
                  <c:v>32.189750000000004</c:v>
                </c:pt>
                <c:pt idx="1641">
                  <c:v>32.619740000000036</c:v>
                </c:pt>
                <c:pt idx="1642">
                  <c:v>32.696950000000015</c:v>
                </c:pt>
                <c:pt idx="1643">
                  <c:v>31.418800000000033</c:v>
                </c:pt>
                <c:pt idx="1644">
                  <c:v>31.519300000000044</c:v>
                </c:pt>
                <c:pt idx="1645">
                  <c:v>30.384270000000015</c:v>
                </c:pt>
                <c:pt idx="1646">
                  <c:v>30.87402000000003</c:v>
                </c:pt>
                <c:pt idx="1647">
                  <c:v>30.553160000000048</c:v>
                </c:pt>
                <c:pt idx="1648">
                  <c:v>28.863460000000032</c:v>
                </c:pt>
                <c:pt idx="1649">
                  <c:v>29.526300000000049</c:v>
                </c:pt>
                <c:pt idx="1650">
                  <c:v>29.572140000000047</c:v>
                </c:pt>
                <c:pt idx="1651">
                  <c:v>30.057000000000016</c:v>
                </c:pt>
                <c:pt idx="1652">
                  <c:v>29.919370000000015</c:v>
                </c:pt>
                <c:pt idx="1653">
                  <c:v>30.303200000000004</c:v>
                </c:pt>
                <c:pt idx="1654">
                  <c:v>30.323750000000018</c:v>
                </c:pt>
                <c:pt idx="1655">
                  <c:v>30.888120000000015</c:v>
                </c:pt>
                <c:pt idx="1656">
                  <c:v>30.897120000000029</c:v>
                </c:pt>
                <c:pt idx="1657">
                  <c:v>31.168800000000033</c:v>
                </c:pt>
                <c:pt idx="1658">
                  <c:v>31.212580000000003</c:v>
                </c:pt>
                <c:pt idx="1659">
                  <c:v>30.967160000000035</c:v>
                </c:pt>
                <c:pt idx="1660">
                  <c:v>31.269159999999999</c:v>
                </c:pt>
                <c:pt idx="1661">
                  <c:v>31.61694</c:v>
                </c:pt>
                <c:pt idx="1662">
                  <c:v>31.44222000000002</c:v>
                </c:pt>
                <c:pt idx="1663">
                  <c:v>32.182119999999998</c:v>
                </c:pt>
                <c:pt idx="1664">
                  <c:v>31.909800000000018</c:v>
                </c:pt>
                <c:pt idx="1665">
                  <c:v>35.30444</c:v>
                </c:pt>
                <c:pt idx="1666">
                  <c:v>33.660550000000001</c:v>
                </c:pt>
                <c:pt idx="1667">
                  <c:v>32.422780000000046</c:v>
                </c:pt>
                <c:pt idx="1668">
                  <c:v>32.198880000000031</c:v>
                </c:pt>
                <c:pt idx="1669">
                  <c:v>31.977700000000027</c:v>
                </c:pt>
                <c:pt idx="1670">
                  <c:v>31.37927000000002</c:v>
                </c:pt>
                <c:pt idx="1671">
                  <c:v>30.830470000000048</c:v>
                </c:pt>
                <c:pt idx="1672">
                  <c:v>29.850639999999999</c:v>
                </c:pt>
                <c:pt idx="1673">
                  <c:v>29.065800000000024</c:v>
                </c:pt>
                <c:pt idx="1674">
                  <c:v>29.904380000000003</c:v>
                </c:pt>
                <c:pt idx="1675">
                  <c:v>30.47607000000005</c:v>
                </c:pt>
                <c:pt idx="1676">
                  <c:v>30.125200000000007</c:v>
                </c:pt>
                <c:pt idx="1677">
                  <c:v>29.622000000000014</c:v>
                </c:pt>
                <c:pt idx="1678">
                  <c:v>30.377300000000048</c:v>
                </c:pt>
                <c:pt idx="1679">
                  <c:v>31.044849999999997</c:v>
                </c:pt>
                <c:pt idx="1680">
                  <c:v>31.118520000000046</c:v>
                </c:pt>
                <c:pt idx="1681">
                  <c:v>30.881000000000029</c:v>
                </c:pt>
                <c:pt idx="1682">
                  <c:v>30.939400000000035</c:v>
                </c:pt>
                <c:pt idx="1683">
                  <c:v>31.923180000000002</c:v>
                </c:pt>
                <c:pt idx="1684">
                  <c:v>30.57238000000001</c:v>
                </c:pt>
                <c:pt idx="1685">
                  <c:v>30.891930000000002</c:v>
                </c:pt>
                <c:pt idx="1686">
                  <c:v>31.480500000000006</c:v>
                </c:pt>
                <c:pt idx="1687">
                  <c:v>32.61280000000005</c:v>
                </c:pt>
                <c:pt idx="1688">
                  <c:v>32.192859999999996</c:v>
                </c:pt>
                <c:pt idx="1689">
                  <c:v>33.255800000000022</c:v>
                </c:pt>
                <c:pt idx="1690">
                  <c:v>33.884550000000047</c:v>
                </c:pt>
                <c:pt idx="1691">
                  <c:v>33.259500000000003</c:v>
                </c:pt>
                <c:pt idx="1692">
                  <c:v>31.854330000000004</c:v>
                </c:pt>
                <c:pt idx="1693">
                  <c:v>32.246200000000044</c:v>
                </c:pt>
                <c:pt idx="1694">
                  <c:v>31.643880000000024</c:v>
                </c:pt>
                <c:pt idx="1695">
                  <c:v>31.664480000000026</c:v>
                </c:pt>
                <c:pt idx="1696">
                  <c:v>29.762100000000032</c:v>
                </c:pt>
                <c:pt idx="1697">
                  <c:v>30.400869999999998</c:v>
                </c:pt>
                <c:pt idx="1698">
                  <c:v>30.848400000000026</c:v>
                </c:pt>
                <c:pt idx="1699">
                  <c:v>30.676450000000045</c:v>
                </c:pt>
                <c:pt idx="1700">
                  <c:v>31.11220000000003</c:v>
                </c:pt>
                <c:pt idx="1701">
                  <c:v>30.570670000000007</c:v>
                </c:pt>
                <c:pt idx="1702">
                  <c:v>30.947230000000047</c:v>
                </c:pt>
                <c:pt idx="1703">
                  <c:v>31.450860000000034</c:v>
                </c:pt>
                <c:pt idx="1704">
                  <c:v>31.427880000000016</c:v>
                </c:pt>
                <c:pt idx="1705">
                  <c:v>32.002200000000016</c:v>
                </c:pt>
                <c:pt idx="1706">
                  <c:v>32.434720000000027</c:v>
                </c:pt>
                <c:pt idx="1707">
                  <c:v>32.797240000000045</c:v>
                </c:pt>
                <c:pt idx="1708">
                  <c:v>32.309320000000014</c:v>
                </c:pt>
                <c:pt idx="1709">
                  <c:v>32.734370000000013</c:v>
                </c:pt>
                <c:pt idx="1710">
                  <c:v>32.407460000000015</c:v>
                </c:pt>
                <c:pt idx="1711">
                  <c:v>33.041620000000023</c:v>
                </c:pt>
                <c:pt idx="1712">
                  <c:v>33.22750000000002</c:v>
                </c:pt>
                <c:pt idx="1713">
                  <c:v>33.614950000000022</c:v>
                </c:pt>
                <c:pt idx="1714">
                  <c:v>33.082539999999995</c:v>
                </c:pt>
                <c:pt idx="1715">
                  <c:v>32.908500000000004</c:v>
                </c:pt>
                <c:pt idx="1716">
                  <c:v>31.908600000000035</c:v>
                </c:pt>
                <c:pt idx="1717">
                  <c:v>32.178120000000035</c:v>
                </c:pt>
                <c:pt idx="1718">
                  <c:v>31.517240000000015</c:v>
                </c:pt>
                <c:pt idx="1719">
                  <c:v>31.677880000000016</c:v>
                </c:pt>
                <c:pt idx="1720">
                  <c:v>30.517179999999996</c:v>
                </c:pt>
                <c:pt idx="1721">
                  <c:v>31.268640000000005</c:v>
                </c:pt>
                <c:pt idx="1722">
                  <c:v>31.949330000000032</c:v>
                </c:pt>
                <c:pt idx="1723">
                  <c:v>32.050960000000032</c:v>
                </c:pt>
                <c:pt idx="1724">
                  <c:v>31.98696000000001</c:v>
                </c:pt>
                <c:pt idx="1725">
                  <c:v>31.93356</c:v>
                </c:pt>
                <c:pt idx="1726">
                  <c:v>31.712550000000022</c:v>
                </c:pt>
                <c:pt idx="1727">
                  <c:v>31.46087</c:v>
                </c:pt>
                <c:pt idx="1728">
                  <c:v>31.482540000000029</c:v>
                </c:pt>
                <c:pt idx="1729">
                  <c:v>30.83874000000003</c:v>
                </c:pt>
                <c:pt idx="1730">
                  <c:v>31.141530000000046</c:v>
                </c:pt>
                <c:pt idx="1731">
                  <c:v>31.670620000000042</c:v>
                </c:pt>
                <c:pt idx="1732">
                  <c:v>30.471370000000036</c:v>
                </c:pt>
                <c:pt idx="1733">
                  <c:v>30.264900000000011</c:v>
                </c:pt>
                <c:pt idx="1734">
                  <c:v>29.915729999999996</c:v>
                </c:pt>
                <c:pt idx="1735">
                  <c:v>30.104430000000036</c:v>
                </c:pt>
                <c:pt idx="1736">
                  <c:v>30.533070000000009</c:v>
                </c:pt>
                <c:pt idx="1737">
                  <c:v>32.341640000000041</c:v>
                </c:pt>
                <c:pt idx="1738">
                  <c:v>30.118830000000003</c:v>
                </c:pt>
                <c:pt idx="1739">
                  <c:v>29.753170000000011</c:v>
                </c:pt>
                <c:pt idx="1740">
                  <c:v>29.690500000000043</c:v>
                </c:pt>
                <c:pt idx="1741">
                  <c:v>29.210260000000005</c:v>
                </c:pt>
                <c:pt idx="1742">
                  <c:v>29.515680000000032</c:v>
                </c:pt>
                <c:pt idx="1743">
                  <c:v>28.978200000000015</c:v>
                </c:pt>
                <c:pt idx="1744">
                  <c:v>27.972650000000044</c:v>
                </c:pt>
                <c:pt idx="1745">
                  <c:v>28.887320000000045</c:v>
                </c:pt>
                <c:pt idx="1746">
                  <c:v>28.300350000000037</c:v>
                </c:pt>
                <c:pt idx="1747">
                  <c:v>28.692560000000014</c:v>
                </c:pt>
                <c:pt idx="1748">
                  <c:v>28.723749999999995</c:v>
                </c:pt>
                <c:pt idx="1749">
                  <c:v>28.213530000000048</c:v>
                </c:pt>
                <c:pt idx="1750">
                  <c:v>28.942900000000009</c:v>
                </c:pt>
                <c:pt idx="1751">
                  <c:v>28.305540000000008</c:v>
                </c:pt>
                <c:pt idx="1752">
                  <c:v>28.535670000000039</c:v>
                </c:pt>
                <c:pt idx="1753">
                  <c:v>28.949670000000026</c:v>
                </c:pt>
                <c:pt idx="1754">
                  <c:v>29.558800000000019</c:v>
                </c:pt>
                <c:pt idx="1755">
                  <c:v>29.973440000000039</c:v>
                </c:pt>
                <c:pt idx="1756">
                  <c:v>29.549740000000043</c:v>
                </c:pt>
                <c:pt idx="1757">
                  <c:v>29.522580000000005</c:v>
                </c:pt>
                <c:pt idx="1758">
                  <c:v>28.564450000000022</c:v>
                </c:pt>
                <c:pt idx="1759">
                  <c:v>28.945120000000031</c:v>
                </c:pt>
                <c:pt idx="1760">
                  <c:v>29.027900000000045</c:v>
                </c:pt>
                <c:pt idx="1761">
                  <c:v>29.993700000000047</c:v>
                </c:pt>
                <c:pt idx="1762">
                  <c:v>30.109500000000025</c:v>
                </c:pt>
                <c:pt idx="1763">
                  <c:v>29.670830000000024</c:v>
                </c:pt>
                <c:pt idx="1764">
                  <c:v>29.342900000000043</c:v>
                </c:pt>
                <c:pt idx="1765">
                  <c:v>29.827480000000037</c:v>
                </c:pt>
                <c:pt idx="1766">
                  <c:v>29.249170000000049</c:v>
                </c:pt>
                <c:pt idx="1767">
                  <c:v>29.107200000000034</c:v>
                </c:pt>
                <c:pt idx="1768">
                  <c:v>28.326840000000004</c:v>
                </c:pt>
                <c:pt idx="1769">
                  <c:v>29.047270000000026</c:v>
                </c:pt>
                <c:pt idx="1770">
                  <c:v>29.661000000000001</c:v>
                </c:pt>
                <c:pt idx="1771">
                  <c:v>30.864130000000046</c:v>
                </c:pt>
                <c:pt idx="1772">
                  <c:v>29.394949999999994</c:v>
                </c:pt>
                <c:pt idx="1773">
                  <c:v>29.513480000000015</c:v>
                </c:pt>
                <c:pt idx="1774">
                  <c:v>29.91393000000005</c:v>
                </c:pt>
                <c:pt idx="1775">
                  <c:v>29.874570000000006</c:v>
                </c:pt>
                <c:pt idx="1776">
                  <c:v>29.074980000000039</c:v>
                </c:pt>
                <c:pt idx="1777">
                  <c:v>29.289880000000039</c:v>
                </c:pt>
                <c:pt idx="1778">
                  <c:v>29.212800000000016</c:v>
                </c:pt>
                <c:pt idx="1779">
                  <c:v>29.852720000000033</c:v>
                </c:pt>
                <c:pt idx="1780">
                  <c:v>29.714320000000043</c:v>
                </c:pt>
                <c:pt idx="1781">
                  <c:v>29.775540000000035</c:v>
                </c:pt>
                <c:pt idx="1782">
                  <c:v>29.831400000000031</c:v>
                </c:pt>
                <c:pt idx="1783">
                  <c:v>29.963279999999997</c:v>
                </c:pt>
                <c:pt idx="1784">
                  <c:v>29.763149999999996</c:v>
                </c:pt>
                <c:pt idx="1785">
                  <c:v>30.518150000000048</c:v>
                </c:pt>
                <c:pt idx="1786">
                  <c:v>30.824640000000045</c:v>
                </c:pt>
                <c:pt idx="1787">
                  <c:v>30.851130000000012</c:v>
                </c:pt>
                <c:pt idx="1788">
                  <c:v>30.559200000000033</c:v>
                </c:pt>
                <c:pt idx="1789">
                  <c:v>30.363950000000045</c:v>
                </c:pt>
                <c:pt idx="1790">
                  <c:v>30.418970000000002</c:v>
                </c:pt>
                <c:pt idx="1791">
                  <c:v>30.422330000000045</c:v>
                </c:pt>
                <c:pt idx="1792">
                  <c:v>30.097160000000031</c:v>
                </c:pt>
                <c:pt idx="1793">
                  <c:v>30.12518</c:v>
                </c:pt>
                <c:pt idx="1794">
                  <c:v>30.045740000000023</c:v>
                </c:pt>
                <c:pt idx="1795">
                  <c:v>30.009730000000047</c:v>
                </c:pt>
                <c:pt idx="1796">
                  <c:v>30.583430000000021</c:v>
                </c:pt>
                <c:pt idx="1797">
                  <c:v>30.452570000000037</c:v>
                </c:pt>
                <c:pt idx="1798">
                  <c:v>30.027280000000019</c:v>
                </c:pt>
                <c:pt idx="1799">
                  <c:v>31.001860000000022</c:v>
                </c:pt>
                <c:pt idx="1800">
                  <c:v>30.794100000000014</c:v>
                </c:pt>
                <c:pt idx="1801">
                  <c:v>31.248800000000017</c:v>
                </c:pt>
                <c:pt idx="1802">
                  <c:v>31.048800000000028</c:v>
                </c:pt>
                <c:pt idx="1803">
                  <c:v>31.570520000000045</c:v>
                </c:pt>
                <c:pt idx="1804">
                  <c:v>31.082060000000013</c:v>
                </c:pt>
                <c:pt idx="1805">
                  <c:v>32.463400000000036</c:v>
                </c:pt>
                <c:pt idx="1806">
                  <c:v>32.680229999999995</c:v>
                </c:pt>
                <c:pt idx="1807">
                  <c:v>32.775380000000041</c:v>
                </c:pt>
                <c:pt idx="1808">
                  <c:v>33.210200000000043</c:v>
                </c:pt>
                <c:pt idx="1809">
                  <c:v>33.632650000000012</c:v>
                </c:pt>
                <c:pt idx="1810">
                  <c:v>33.477930000000015</c:v>
                </c:pt>
                <c:pt idx="1811">
                  <c:v>32.87360000000001</c:v>
                </c:pt>
                <c:pt idx="1812">
                  <c:v>34.206630000000018</c:v>
                </c:pt>
                <c:pt idx="1813">
                  <c:v>34.237270000000024</c:v>
                </c:pt>
                <c:pt idx="1814">
                  <c:v>33.177700000000016</c:v>
                </c:pt>
                <c:pt idx="1815">
                  <c:v>33.588040000000035</c:v>
                </c:pt>
                <c:pt idx="1816">
                  <c:v>34.61187000000001</c:v>
                </c:pt>
                <c:pt idx="1817">
                  <c:v>34.943480000000022</c:v>
                </c:pt>
                <c:pt idx="1818">
                  <c:v>34.635460000000023</c:v>
                </c:pt>
                <c:pt idx="1819">
                  <c:v>33.749380000000031</c:v>
                </c:pt>
                <c:pt idx="1820">
                  <c:v>34.204100000000039</c:v>
                </c:pt>
                <c:pt idx="1821">
                  <c:v>33.767400000000009</c:v>
                </c:pt>
                <c:pt idx="1822">
                  <c:v>33.509200000000021</c:v>
                </c:pt>
                <c:pt idx="1823">
                  <c:v>33.799950000000024</c:v>
                </c:pt>
                <c:pt idx="1824">
                  <c:v>34.280850000000044</c:v>
                </c:pt>
                <c:pt idx="1825">
                  <c:v>33.723929999999996</c:v>
                </c:pt>
                <c:pt idx="1826">
                  <c:v>33.922500000000014</c:v>
                </c:pt>
                <c:pt idx="1827">
                  <c:v>34.23720000000003</c:v>
                </c:pt>
                <c:pt idx="1828">
                  <c:v>33.192350000000033</c:v>
                </c:pt>
                <c:pt idx="1829">
                  <c:v>33.947400000000016</c:v>
                </c:pt>
                <c:pt idx="1830">
                  <c:v>33.716580000000022</c:v>
                </c:pt>
                <c:pt idx="1831">
                  <c:v>35.289150000000006</c:v>
                </c:pt>
                <c:pt idx="1832">
                  <c:v>35.608270000000005</c:v>
                </c:pt>
                <c:pt idx="1833">
                  <c:v>35.37148000000002</c:v>
                </c:pt>
                <c:pt idx="1834">
                  <c:v>35.116399999999999</c:v>
                </c:pt>
                <c:pt idx="1835">
                  <c:v>34.555540000000008</c:v>
                </c:pt>
                <c:pt idx="1836">
                  <c:v>35.217160000000035</c:v>
                </c:pt>
                <c:pt idx="1837">
                  <c:v>33.391560000000027</c:v>
                </c:pt>
                <c:pt idx="1838">
                  <c:v>34.234200000000044</c:v>
                </c:pt>
                <c:pt idx="1839">
                  <c:v>33.725580000000036</c:v>
                </c:pt>
                <c:pt idx="1840">
                  <c:v>33.43610000000001</c:v>
                </c:pt>
                <c:pt idx="1841">
                  <c:v>34.006770000000017</c:v>
                </c:pt>
                <c:pt idx="1842">
                  <c:v>34.715779999999995</c:v>
                </c:pt>
                <c:pt idx="1843">
                  <c:v>34.93610000000001</c:v>
                </c:pt>
                <c:pt idx="1844">
                  <c:v>34.99194</c:v>
                </c:pt>
                <c:pt idx="1845">
                  <c:v>34.575280000000021</c:v>
                </c:pt>
                <c:pt idx="1846">
                  <c:v>33.99648000000002</c:v>
                </c:pt>
                <c:pt idx="1847">
                  <c:v>35.197320000000047</c:v>
                </c:pt>
                <c:pt idx="1848">
                  <c:v>33.672000000000025</c:v>
                </c:pt>
                <c:pt idx="1849">
                  <c:v>34.908170000000041</c:v>
                </c:pt>
                <c:pt idx="1850">
                  <c:v>34.148770000000013</c:v>
                </c:pt>
                <c:pt idx="1851">
                  <c:v>35.29498000000001</c:v>
                </c:pt>
                <c:pt idx="1852">
                  <c:v>34.873100000000022</c:v>
                </c:pt>
                <c:pt idx="1853">
                  <c:v>34.178700000000049</c:v>
                </c:pt>
                <c:pt idx="1854">
                  <c:v>34.156030000000044</c:v>
                </c:pt>
                <c:pt idx="1855">
                  <c:v>34.912930000000017</c:v>
                </c:pt>
                <c:pt idx="1856">
                  <c:v>34.194970000000012</c:v>
                </c:pt>
                <c:pt idx="1857">
                  <c:v>34.317400000000021</c:v>
                </c:pt>
                <c:pt idx="1858">
                  <c:v>35.46690000000001</c:v>
                </c:pt>
                <c:pt idx="1859">
                  <c:v>34.049300000000017</c:v>
                </c:pt>
                <c:pt idx="1860">
                  <c:v>34.389520000000005</c:v>
                </c:pt>
                <c:pt idx="1861">
                  <c:v>34.465170000000001</c:v>
                </c:pt>
                <c:pt idx="1862">
                  <c:v>33.786429999999996</c:v>
                </c:pt>
                <c:pt idx="1863">
                  <c:v>34.682520000000011</c:v>
                </c:pt>
                <c:pt idx="1864">
                  <c:v>34.66070000000002</c:v>
                </c:pt>
                <c:pt idx="1865">
                  <c:v>33.962760000000003</c:v>
                </c:pt>
                <c:pt idx="1866">
                  <c:v>34.854550000000017</c:v>
                </c:pt>
                <c:pt idx="1867">
                  <c:v>34.099600000000009</c:v>
                </c:pt>
                <c:pt idx="1868">
                  <c:v>34.59740000000005</c:v>
                </c:pt>
                <c:pt idx="1869">
                  <c:v>34.021000000000015</c:v>
                </c:pt>
                <c:pt idx="1870">
                  <c:v>35.398160000000018</c:v>
                </c:pt>
                <c:pt idx="1871">
                  <c:v>34.017269999999996</c:v>
                </c:pt>
                <c:pt idx="1872">
                  <c:v>34.327660000000037</c:v>
                </c:pt>
                <c:pt idx="1873">
                  <c:v>34.020070000000032</c:v>
                </c:pt>
                <c:pt idx="1874">
                  <c:v>34.781400000000019</c:v>
                </c:pt>
                <c:pt idx="1875">
                  <c:v>33.71234000000004</c:v>
                </c:pt>
                <c:pt idx="1876">
                  <c:v>34.764460000000042</c:v>
                </c:pt>
                <c:pt idx="1877">
                  <c:v>34.760980000000018</c:v>
                </c:pt>
                <c:pt idx="1878">
                  <c:v>34.173000000000002</c:v>
                </c:pt>
                <c:pt idx="1879">
                  <c:v>34.478000000000009</c:v>
                </c:pt>
                <c:pt idx="1880">
                  <c:v>33.413900000000012</c:v>
                </c:pt>
                <c:pt idx="1881">
                  <c:v>33.586479999999995</c:v>
                </c:pt>
                <c:pt idx="1882">
                  <c:v>33.283620000000042</c:v>
                </c:pt>
                <c:pt idx="1883">
                  <c:v>33.921559999999999</c:v>
                </c:pt>
                <c:pt idx="1884">
                  <c:v>32.793080000000032</c:v>
                </c:pt>
                <c:pt idx="1885">
                  <c:v>32.805000000000007</c:v>
                </c:pt>
                <c:pt idx="1886">
                  <c:v>32.547300000000007</c:v>
                </c:pt>
                <c:pt idx="1887">
                  <c:v>32.988</c:v>
                </c:pt>
                <c:pt idx="1888">
                  <c:v>33.426630000000046</c:v>
                </c:pt>
                <c:pt idx="1889">
                  <c:v>33.425100000000043</c:v>
                </c:pt>
                <c:pt idx="1890">
                  <c:v>33.995940000000019</c:v>
                </c:pt>
                <c:pt idx="1891">
                  <c:v>34.168660000000045</c:v>
                </c:pt>
                <c:pt idx="1892">
                  <c:v>33.33850000000001</c:v>
                </c:pt>
                <c:pt idx="1893">
                  <c:v>33.851040000000012</c:v>
                </c:pt>
                <c:pt idx="1894">
                  <c:v>32.835080000000005</c:v>
                </c:pt>
                <c:pt idx="1895">
                  <c:v>33.241100000000017</c:v>
                </c:pt>
                <c:pt idx="1896">
                  <c:v>32.83280000000002</c:v>
                </c:pt>
                <c:pt idx="1897">
                  <c:v>34.093000000000018</c:v>
                </c:pt>
                <c:pt idx="1898">
                  <c:v>33.791350000000023</c:v>
                </c:pt>
                <c:pt idx="1899">
                  <c:v>33.671780000000012</c:v>
                </c:pt>
                <c:pt idx="1900">
                  <c:v>33.434259999999995</c:v>
                </c:pt>
                <c:pt idx="1901">
                  <c:v>33.204900000000009</c:v>
                </c:pt>
                <c:pt idx="1902">
                  <c:v>34.197699999999998</c:v>
                </c:pt>
                <c:pt idx="1903">
                  <c:v>34.596300000000042</c:v>
                </c:pt>
                <c:pt idx="1904">
                  <c:v>34.468740000000025</c:v>
                </c:pt>
                <c:pt idx="1905">
                  <c:v>34.794730000000015</c:v>
                </c:pt>
                <c:pt idx="1906">
                  <c:v>34.985600000000034</c:v>
                </c:pt>
                <c:pt idx="1907">
                  <c:v>34.857259999999997</c:v>
                </c:pt>
                <c:pt idx="1908">
                  <c:v>35.302180000000021</c:v>
                </c:pt>
                <c:pt idx="1909">
                  <c:v>35.223749999999995</c:v>
                </c:pt>
                <c:pt idx="1910">
                  <c:v>35.439320000000009</c:v>
                </c:pt>
                <c:pt idx="1911">
                  <c:v>35.284400000000005</c:v>
                </c:pt>
                <c:pt idx="1912">
                  <c:v>34.682600000000036</c:v>
                </c:pt>
                <c:pt idx="1913">
                  <c:v>34.55460000000005</c:v>
                </c:pt>
                <c:pt idx="1914">
                  <c:v>34.635680000000036</c:v>
                </c:pt>
                <c:pt idx="1915">
                  <c:v>35.218400000000031</c:v>
                </c:pt>
                <c:pt idx="1916">
                  <c:v>34.136770000000013</c:v>
                </c:pt>
                <c:pt idx="1917">
                  <c:v>34.856560000000002</c:v>
                </c:pt>
                <c:pt idx="1918">
                  <c:v>34.00630000000001</c:v>
                </c:pt>
                <c:pt idx="1919">
                  <c:v>33.764520000000005</c:v>
                </c:pt>
                <c:pt idx="1920">
                  <c:v>34.060850000000016</c:v>
                </c:pt>
                <c:pt idx="1921">
                  <c:v>32.871400000000051</c:v>
                </c:pt>
                <c:pt idx="1922">
                  <c:v>33.521000000000015</c:v>
                </c:pt>
                <c:pt idx="1923">
                  <c:v>33.394040000000018</c:v>
                </c:pt>
                <c:pt idx="1924">
                  <c:v>34.803950000000043</c:v>
                </c:pt>
                <c:pt idx="1925">
                  <c:v>34.073630000000037</c:v>
                </c:pt>
                <c:pt idx="1926">
                  <c:v>33.398920000000032</c:v>
                </c:pt>
                <c:pt idx="1927">
                  <c:v>35.147520000000043</c:v>
                </c:pt>
                <c:pt idx="1928">
                  <c:v>34.87360000000001</c:v>
                </c:pt>
                <c:pt idx="1929">
                  <c:v>33.806730000000016</c:v>
                </c:pt>
                <c:pt idx="1930">
                  <c:v>35.330600000000004</c:v>
                </c:pt>
                <c:pt idx="1931">
                  <c:v>35.579920000000016</c:v>
                </c:pt>
                <c:pt idx="1932">
                  <c:v>33.737760000000037</c:v>
                </c:pt>
                <c:pt idx="1933">
                  <c:v>34.72732000000002</c:v>
                </c:pt>
                <c:pt idx="1934">
                  <c:v>34.117819999999995</c:v>
                </c:pt>
                <c:pt idx="1935">
                  <c:v>33.49368000000004</c:v>
                </c:pt>
                <c:pt idx="1936">
                  <c:v>31.628320000000031</c:v>
                </c:pt>
                <c:pt idx="1937">
                  <c:v>33.212199999999996</c:v>
                </c:pt>
                <c:pt idx="1938">
                  <c:v>33.339380000000006</c:v>
                </c:pt>
                <c:pt idx="1939">
                  <c:v>33.258800000000008</c:v>
                </c:pt>
                <c:pt idx="1940">
                  <c:v>33.720760000000041</c:v>
                </c:pt>
                <c:pt idx="1941">
                  <c:v>34.316000000000031</c:v>
                </c:pt>
                <c:pt idx="1942">
                  <c:v>33.622740000000022</c:v>
                </c:pt>
                <c:pt idx="1943">
                  <c:v>33.883260000000007</c:v>
                </c:pt>
                <c:pt idx="1944">
                  <c:v>33.371120000000019</c:v>
                </c:pt>
                <c:pt idx="1945">
                  <c:v>33.96893</c:v>
                </c:pt>
                <c:pt idx="1946">
                  <c:v>33.026180000000011</c:v>
                </c:pt>
                <c:pt idx="1947">
                  <c:v>33.495600000000024</c:v>
                </c:pt>
                <c:pt idx="1948">
                  <c:v>32.663540000000012</c:v>
                </c:pt>
                <c:pt idx="1949">
                  <c:v>33.083250000000021</c:v>
                </c:pt>
                <c:pt idx="1950">
                  <c:v>34.051720000000046</c:v>
                </c:pt>
                <c:pt idx="1951">
                  <c:v>33.952300000000037</c:v>
                </c:pt>
                <c:pt idx="1952">
                  <c:v>34.511800000000051</c:v>
                </c:pt>
                <c:pt idx="1953">
                  <c:v>33.776700000000005</c:v>
                </c:pt>
                <c:pt idx="1954">
                  <c:v>34.378630000000044</c:v>
                </c:pt>
                <c:pt idx="1955">
                  <c:v>34.87814000000003</c:v>
                </c:pt>
                <c:pt idx="1956">
                  <c:v>35.118899999999996</c:v>
                </c:pt>
                <c:pt idx="1957">
                  <c:v>33.520870000000002</c:v>
                </c:pt>
                <c:pt idx="1958">
                  <c:v>34.617520000000013</c:v>
                </c:pt>
                <c:pt idx="1959">
                  <c:v>32.989920000000041</c:v>
                </c:pt>
                <c:pt idx="1960">
                  <c:v>31.940760000000012</c:v>
                </c:pt>
                <c:pt idx="1961">
                  <c:v>33.054040000000043</c:v>
                </c:pt>
                <c:pt idx="1962">
                  <c:v>33.647360000000049</c:v>
                </c:pt>
                <c:pt idx="1963">
                  <c:v>34.291100000000029</c:v>
                </c:pt>
                <c:pt idx="1964">
                  <c:v>34.207899999999995</c:v>
                </c:pt>
                <c:pt idx="1965">
                  <c:v>33.316400000000044</c:v>
                </c:pt>
                <c:pt idx="1966">
                  <c:v>33.117760000000033</c:v>
                </c:pt>
                <c:pt idx="1967">
                  <c:v>33.580129999999997</c:v>
                </c:pt>
                <c:pt idx="1968">
                  <c:v>33.902640000000019</c:v>
                </c:pt>
                <c:pt idx="1969">
                  <c:v>33.009330000000034</c:v>
                </c:pt>
                <c:pt idx="1970">
                  <c:v>34.088700000000017</c:v>
                </c:pt>
                <c:pt idx="1971">
                  <c:v>33.685100000000034</c:v>
                </c:pt>
                <c:pt idx="1972">
                  <c:v>32.852200000000039</c:v>
                </c:pt>
                <c:pt idx="1973">
                  <c:v>32.848749999999995</c:v>
                </c:pt>
                <c:pt idx="1974">
                  <c:v>33.636740000000032</c:v>
                </c:pt>
                <c:pt idx="1975">
                  <c:v>33.657860000000028</c:v>
                </c:pt>
                <c:pt idx="1976">
                  <c:v>34.093100000000049</c:v>
                </c:pt>
                <c:pt idx="1977">
                  <c:v>34.248350000000016</c:v>
                </c:pt>
                <c:pt idx="1978">
                  <c:v>32.976100000000031</c:v>
                </c:pt>
                <c:pt idx="1979">
                  <c:v>33.384940000000029</c:v>
                </c:pt>
                <c:pt idx="1980">
                  <c:v>33.951780000000042</c:v>
                </c:pt>
                <c:pt idx="1981">
                  <c:v>33.946900000000028</c:v>
                </c:pt>
                <c:pt idx="1982">
                  <c:v>33.685080000000028</c:v>
                </c:pt>
                <c:pt idx="1983">
                  <c:v>34.494600000000048</c:v>
                </c:pt>
                <c:pt idx="1984">
                  <c:v>34.222160000000031</c:v>
                </c:pt>
                <c:pt idx="1985">
                  <c:v>34.449670000000026</c:v>
                </c:pt>
                <c:pt idx="1986">
                  <c:v>33.692859999999996</c:v>
                </c:pt>
                <c:pt idx="1987">
                  <c:v>33.834699999999998</c:v>
                </c:pt>
                <c:pt idx="1988">
                  <c:v>33.935270000000003</c:v>
                </c:pt>
                <c:pt idx="1989">
                  <c:v>34.336200000000019</c:v>
                </c:pt>
                <c:pt idx="1990">
                  <c:v>33.865660000000048</c:v>
                </c:pt>
                <c:pt idx="1991">
                  <c:v>34.082060000000013</c:v>
                </c:pt>
                <c:pt idx="1992">
                  <c:v>33.207500000000039</c:v>
                </c:pt>
                <c:pt idx="1993">
                  <c:v>34.256200000000035</c:v>
                </c:pt>
                <c:pt idx="1994">
                  <c:v>34.111100000000022</c:v>
                </c:pt>
                <c:pt idx="1995">
                  <c:v>33.19607000000002</c:v>
                </c:pt>
                <c:pt idx="1996">
                  <c:v>33.645600000000002</c:v>
                </c:pt>
                <c:pt idx="1997">
                  <c:v>34.419520000000034</c:v>
                </c:pt>
                <c:pt idx="1998">
                  <c:v>34.569150000000036</c:v>
                </c:pt>
                <c:pt idx="1999">
                  <c:v>33.49944000000005</c:v>
                </c:pt>
                <c:pt idx="2000">
                  <c:v>34.389800000000037</c:v>
                </c:pt>
                <c:pt idx="2001">
                  <c:v>34.600999999999999</c:v>
                </c:pt>
                <c:pt idx="2002">
                  <c:v>34.025400000000047</c:v>
                </c:pt>
                <c:pt idx="2003">
                  <c:v>34.484340000000032</c:v>
                </c:pt>
                <c:pt idx="2004">
                  <c:v>33.702260000000024</c:v>
                </c:pt>
                <c:pt idx="2005">
                  <c:v>34.129100000000051</c:v>
                </c:pt>
                <c:pt idx="2006">
                  <c:v>34.373440000000016</c:v>
                </c:pt>
                <c:pt idx="2007">
                  <c:v>33.589750000000038</c:v>
                </c:pt>
                <c:pt idx="2008">
                  <c:v>33.244700000000023</c:v>
                </c:pt>
                <c:pt idx="2009">
                  <c:v>33.689020000000028</c:v>
                </c:pt>
                <c:pt idx="2010">
                  <c:v>33.584950000000049</c:v>
                </c:pt>
                <c:pt idx="2011">
                  <c:v>34.089440000000025</c:v>
                </c:pt>
                <c:pt idx="2012">
                  <c:v>34.447080000000028</c:v>
                </c:pt>
                <c:pt idx="2013">
                  <c:v>33.53597000000002</c:v>
                </c:pt>
                <c:pt idx="2014">
                  <c:v>32.841120000000046</c:v>
                </c:pt>
                <c:pt idx="2015">
                  <c:v>32.713130000000035</c:v>
                </c:pt>
                <c:pt idx="2016">
                  <c:v>32.757260000000031</c:v>
                </c:pt>
                <c:pt idx="2017">
                  <c:v>33.414940000000001</c:v>
                </c:pt>
                <c:pt idx="2018">
                  <c:v>33.872520000000009</c:v>
                </c:pt>
                <c:pt idx="2019">
                  <c:v>33.914150000000006</c:v>
                </c:pt>
                <c:pt idx="2020">
                  <c:v>33.282800000000009</c:v>
                </c:pt>
                <c:pt idx="2021">
                  <c:v>33.458060000000046</c:v>
                </c:pt>
                <c:pt idx="2022">
                  <c:v>32.920040000000029</c:v>
                </c:pt>
                <c:pt idx="2023">
                  <c:v>33.109059999999999</c:v>
                </c:pt>
                <c:pt idx="2024">
                  <c:v>34.349730000000022</c:v>
                </c:pt>
                <c:pt idx="2025">
                  <c:v>34.060750000000041</c:v>
                </c:pt>
                <c:pt idx="2026">
                  <c:v>33.435200000000009</c:v>
                </c:pt>
                <c:pt idx="2027">
                  <c:v>32.920400000000029</c:v>
                </c:pt>
                <c:pt idx="2028">
                  <c:v>33.224270000000047</c:v>
                </c:pt>
                <c:pt idx="2029">
                  <c:v>33.501730000000009</c:v>
                </c:pt>
                <c:pt idx="2030">
                  <c:v>32.239340000000027</c:v>
                </c:pt>
                <c:pt idx="2031">
                  <c:v>30.220670000000041</c:v>
                </c:pt>
                <c:pt idx="2032">
                  <c:v>30.909050000000036</c:v>
                </c:pt>
                <c:pt idx="2033">
                  <c:v>31.327629999999999</c:v>
                </c:pt>
                <c:pt idx="2034">
                  <c:v>32.891380000000026</c:v>
                </c:pt>
                <c:pt idx="2035">
                  <c:v>31.758399999999995</c:v>
                </c:pt>
                <c:pt idx="2036">
                  <c:v>31.003840000000025</c:v>
                </c:pt>
                <c:pt idx="2037">
                  <c:v>32.139060000000029</c:v>
                </c:pt>
                <c:pt idx="2038">
                  <c:v>32.244349999999997</c:v>
                </c:pt>
                <c:pt idx="2039">
                  <c:v>31.578270000000032</c:v>
                </c:pt>
                <c:pt idx="2040">
                  <c:v>32.277829999999994</c:v>
                </c:pt>
                <c:pt idx="2041">
                  <c:v>33.009400000000028</c:v>
                </c:pt>
                <c:pt idx="2042">
                  <c:v>32.583460000000002</c:v>
                </c:pt>
                <c:pt idx="2043">
                  <c:v>33.38232000000005</c:v>
                </c:pt>
                <c:pt idx="2044">
                  <c:v>33.012140000000045</c:v>
                </c:pt>
                <c:pt idx="2045">
                  <c:v>32.397820000000024</c:v>
                </c:pt>
                <c:pt idx="2046">
                  <c:v>33.198880000000031</c:v>
                </c:pt>
                <c:pt idx="2047">
                  <c:v>32.395350000000008</c:v>
                </c:pt>
                <c:pt idx="2048">
                  <c:v>32.581400000000031</c:v>
                </c:pt>
                <c:pt idx="2049">
                  <c:v>33.073180000000036</c:v>
                </c:pt>
                <c:pt idx="2050">
                  <c:v>32.997250000000008</c:v>
                </c:pt>
                <c:pt idx="2051">
                  <c:v>33.33340000000004</c:v>
                </c:pt>
                <c:pt idx="2052">
                  <c:v>32.320060000000012</c:v>
                </c:pt>
                <c:pt idx="2053">
                  <c:v>32.289670000000001</c:v>
                </c:pt>
                <c:pt idx="2054">
                  <c:v>31.715880000000027</c:v>
                </c:pt>
                <c:pt idx="2055">
                  <c:v>30.432700000000011</c:v>
                </c:pt>
                <c:pt idx="2056">
                  <c:v>31.158040000000028</c:v>
                </c:pt>
                <c:pt idx="2057">
                  <c:v>31.464230000000043</c:v>
                </c:pt>
                <c:pt idx="2058">
                  <c:v>31.469000000000051</c:v>
                </c:pt>
                <c:pt idx="2059">
                  <c:v>31.357900000000029</c:v>
                </c:pt>
                <c:pt idx="2060">
                  <c:v>30.69213000000002</c:v>
                </c:pt>
                <c:pt idx="2061">
                  <c:v>31.053200000000004</c:v>
                </c:pt>
                <c:pt idx="2062">
                  <c:v>31.298900000000003</c:v>
                </c:pt>
                <c:pt idx="2063">
                  <c:v>30.15258</c:v>
                </c:pt>
                <c:pt idx="2064">
                  <c:v>31.133450000000039</c:v>
                </c:pt>
                <c:pt idx="2065">
                  <c:v>30.250850000000014</c:v>
                </c:pt>
                <c:pt idx="2066">
                  <c:v>30.700800000000015</c:v>
                </c:pt>
                <c:pt idx="2067">
                  <c:v>30.450800000000015</c:v>
                </c:pt>
                <c:pt idx="2068">
                  <c:v>30.438800000000015</c:v>
                </c:pt>
                <c:pt idx="2069">
                  <c:v>29.080200000000048</c:v>
                </c:pt>
                <c:pt idx="2070">
                  <c:v>29.82946000000004</c:v>
                </c:pt>
                <c:pt idx="2071">
                  <c:v>30.451170000000047</c:v>
                </c:pt>
                <c:pt idx="2072">
                  <c:v>30.471830000000011</c:v>
                </c:pt>
                <c:pt idx="2073">
                  <c:v>29.943260000000009</c:v>
                </c:pt>
                <c:pt idx="2074">
                  <c:v>29.494040000000041</c:v>
                </c:pt>
                <c:pt idx="2075">
                  <c:v>29.119799999999998</c:v>
                </c:pt>
                <c:pt idx="2076">
                  <c:v>28.211940000000027</c:v>
                </c:pt>
                <c:pt idx="2077">
                  <c:v>28.978229999999996</c:v>
                </c:pt>
                <c:pt idx="2078">
                  <c:v>29.242800000000045</c:v>
                </c:pt>
                <c:pt idx="2079">
                  <c:v>29.296500000000037</c:v>
                </c:pt>
                <c:pt idx="2080">
                  <c:v>29.573970000000031</c:v>
                </c:pt>
                <c:pt idx="2081">
                  <c:v>29.216640000000041</c:v>
                </c:pt>
                <c:pt idx="2082">
                  <c:v>29.967460000000017</c:v>
                </c:pt>
                <c:pt idx="2083">
                  <c:v>28.956380000000024</c:v>
                </c:pt>
                <c:pt idx="2084">
                  <c:v>29.039060000000006</c:v>
                </c:pt>
                <c:pt idx="2085">
                  <c:v>29.44894000000005</c:v>
                </c:pt>
                <c:pt idx="2086">
                  <c:v>29.78857000000005</c:v>
                </c:pt>
                <c:pt idx="2087">
                  <c:v>29.905240000000049</c:v>
                </c:pt>
                <c:pt idx="2088">
                  <c:v>29.872670000000028</c:v>
                </c:pt>
                <c:pt idx="2089">
                  <c:v>29.912700000000029</c:v>
                </c:pt>
                <c:pt idx="2090">
                  <c:v>30.054650000000038</c:v>
                </c:pt>
                <c:pt idx="2091">
                  <c:v>30.19440000000003</c:v>
                </c:pt>
                <c:pt idx="2092">
                  <c:v>30.20297000000005</c:v>
                </c:pt>
                <c:pt idx="2093">
                  <c:v>30.591420000000028</c:v>
                </c:pt>
                <c:pt idx="2094">
                  <c:v>31.331780000000037</c:v>
                </c:pt>
                <c:pt idx="2095">
                  <c:v>31.294240000000002</c:v>
                </c:pt>
                <c:pt idx="2096">
                  <c:v>30.901940000000025</c:v>
                </c:pt>
                <c:pt idx="2097">
                  <c:v>31.658929999999998</c:v>
                </c:pt>
                <c:pt idx="2098">
                  <c:v>31.577050000000042</c:v>
                </c:pt>
                <c:pt idx="2099">
                  <c:v>32.009240000000034</c:v>
                </c:pt>
                <c:pt idx="2100">
                  <c:v>31.459650000000011</c:v>
                </c:pt>
                <c:pt idx="2101">
                  <c:v>31.819760000000031</c:v>
                </c:pt>
                <c:pt idx="2102">
                  <c:v>32.510100000000023</c:v>
                </c:pt>
                <c:pt idx="2103">
                  <c:v>31.267020000000002</c:v>
                </c:pt>
                <c:pt idx="2104">
                  <c:v>32.389700000000005</c:v>
                </c:pt>
                <c:pt idx="2105">
                  <c:v>32.534840000000031</c:v>
                </c:pt>
                <c:pt idx="2106">
                  <c:v>33.173940000000016</c:v>
                </c:pt>
                <c:pt idx="2107">
                  <c:v>32.757200000000012</c:v>
                </c:pt>
                <c:pt idx="2108">
                  <c:v>31.578400000000045</c:v>
                </c:pt>
                <c:pt idx="2109">
                  <c:v>31.889120000000048</c:v>
                </c:pt>
                <c:pt idx="2110">
                  <c:v>31.380800000000022</c:v>
                </c:pt>
                <c:pt idx="2111">
                  <c:v>31.842830000000049</c:v>
                </c:pt>
                <c:pt idx="2112">
                  <c:v>32.203640000000007</c:v>
                </c:pt>
                <c:pt idx="2113">
                  <c:v>31.696300000000008</c:v>
                </c:pt>
                <c:pt idx="2114">
                  <c:v>32.17043000000001</c:v>
                </c:pt>
                <c:pt idx="2115">
                  <c:v>31.755850000000009</c:v>
                </c:pt>
                <c:pt idx="2116">
                  <c:v>32.216400000000021</c:v>
                </c:pt>
                <c:pt idx="2117">
                  <c:v>32.858820000000037</c:v>
                </c:pt>
                <c:pt idx="2118">
                  <c:v>33.222800000000007</c:v>
                </c:pt>
                <c:pt idx="2119">
                  <c:v>32.998379999999997</c:v>
                </c:pt>
                <c:pt idx="2120">
                  <c:v>33.073419999999999</c:v>
                </c:pt>
                <c:pt idx="2121">
                  <c:v>33.704030000000046</c:v>
                </c:pt>
                <c:pt idx="2122">
                  <c:v>33.418200000000013</c:v>
                </c:pt>
                <c:pt idx="2123">
                  <c:v>32.911900000000003</c:v>
                </c:pt>
                <c:pt idx="2124">
                  <c:v>33.222500000000025</c:v>
                </c:pt>
                <c:pt idx="2125">
                  <c:v>33.443570000000022</c:v>
                </c:pt>
                <c:pt idx="2126">
                  <c:v>33.08540000000005</c:v>
                </c:pt>
                <c:pt idx="2127">
                  <c:v>31.259520000000009</c:v>
                </c:pt>
                <c:pt idx="2128">
                  <c:v>32.516200000000026</c:v>
                </c:pt>
                <c:pt idx="2129">
                  <c:v>33.198660000000018</c:v>
                </c:pt>
                <c:pt idx="2130">
                  <c:v>32.708150000000046</c:v>
                </c:pt>
                <c:pt idx="2131">
                  <c:v>32.99624</c:v>
                </c:pt>
                <c:pt idx="2132">
                  <c:v>31.809400000000039</c:v>
                </c:pt>
                <c:pt idx="2133">
                  <c:v>32.9298</c:v>
                </c:pt>
                <c:pt idx="2134">
                  <c:v>31.90527000000003</c:v>
                </c:pt>
                <c:pt idx="2135">
                  <c:v>32.163319999999999</c:v>
                </c:pt>
                <c:pt idx="2136">
                  <c:v>32.961820000000046</c:v>
                </c:pt>
                <c:pt idx="2137">
                  <c:v>32.291800000000023</c:v>
                </c:pt>
                <c:pt idx="2138">
                  <c:v>31.697400000000016</c:v>
                </c:pt>
                <c:pt idx="2139">
                  <c:v>33.031100000000038</c:v>
                </c:pt>
                <c:pt idx="2140">
                  <c:v>31.772940000000006</c:v>
                </c:pt>
                <c:pt idx="2141">
                  <c:v>32.568870000000004</c:v>
                </c:pt>
                <c:pt idx="2142">
                  <c:v>32.676700000000039</c:v>
                </c:pt>
                <c:pt idx="2143">
                  <c:v>32.453150000000051</c:v>
                </c:pt>
                <c:pt idx="2144">
                  <c:v>33.635400000000004</c:v>
                </c:pt>
                <c:pt idx="2145">
                  <c:v>33.674920000000043</c:v>
                </c:pt>
                <c:pt idx="2146">
                  <c:v>33.429280000000006</c:v>
                </c:pt>
                <c:pt idx="2147">
                  <c:v>33.478660000000048</c:v>
                </c:pt>
                <c:pt idx="2148">
                  <c:v>32.537130000000047</c:v>
                </c:pt>
                <c:pt idx="2149">
                  <c:v>32.605500000000006</c:v>
                </c:pt>
                <c:pt idx="2150">
                  <c:v>33.705380000000048</c:v>
                </c:pt>
                <c:pt idx="2151">
                  <c:v>32.200860000000034</c:v>
                </c:pt>
                <c:pt idx="2152">
                  <c:v>32.793150000000026</c:v>
                </c:pt>
                <c:pt idx="2153">
                  <c:v>32.21040000000005</c:v>
                </c:pt>
                <c:pt idx="2154">
                  <c:v>33.313900000000046</c:v>
                </c:pt>
                <c:pt idx="2155">
                  <c:v>32.478360000000009</c:v>
                </c:pt>
                <c:pt idx="2156">
                  <c:v>32.538139999999999</c:v>
                </c:pt>
                <c:pt idx="2157">
                  <c:v>33.334900000000005</c:v>
                </c:pt>
                <c:pt idx="2158">
                  <c:v>32.180350000000033</c:v>
                </c:pt>
                <c:pt idx="2159">
                  <c:v>33.028130000000033</c:v>
                </c:pt>
                <c:pt idx="2160">
                  <c:v>33.237450000000024</c:v>
                </c:pt>
                <c:pt idx="2161">
                  <c:v>31.275230000000022</c:v>
                </c:pt>
                <c:pt idx="2162">
                  <c:v>31.765770000000032</c:v>
                </c:pt>
                <c:pt idx="2163">
                  <c:v>31.730130000000031</c:v>
                </c:pt>
                <c:pt idx="2164">
                  <c:v>31.9726</c:v>
                </c:pt>
                <c:pt idx="2165">
                  <c:v>31.21078</c:v>
                </c:pt>
                <c:pt idx="2166">
                  <c:v>32.14993000000004</c:v>
                </c:pt>
                <c:pt idx="2167">
                  <c:v>32.630060000000014</c:v>
                </c:pt>
                <c:pt idx="2168">
                  <c:v>32.898400000000038</c:v>
                </c:pt>
                <c:pt idx="2169">
                  <c:v>31.903040000000033</c:v>
                </c:pt>
                <c:pt idx="2170">
                  <c:v>31.425260000000037</c:v>
                </c:pt>
                <c:pt idx="2171">
                  <c:v>32.109000000000037</c:v>
                </c:pt>
                <c:pt idx="2172">
                  <c:v>32.350300000000004</c:v>
                </c:pt>
                <c:pt idx="2173">
                  <c:v>32.272000000000048</c:v>
                </c:pt>
                <c:pt idx="2174">
                  <c:v>31.67025000000001</c:v>
                </c:pt>
                <c:pt idx="2175">
                  <c:v>30.981040000000007</c:v>
                </c:pt>
                <c:pt idx="2176">
                  <c:v>31.251700000000028</c:v>
                </c:pt>
                <c:pt idx="2177">
                  <c:v>31.345300000000009</c:v>
                </c:pt>
                <c:pt idx="2178">
                  <c:v>31.591600000000028</c:v>
                </c:pt>
                <c:pt idx="2179">
                  <c:v>30.717900000000043</c:v>
                </c:pt>
                <c:pt idx="2180">
                  <c:v>30.616330000000005</c:v>
                </c:pt>
                <c:pt idx="2181">
                  <c:v>29.000050000000044</c:v>
                </c:pt>
                <c:pt idx="2182">
                  <c:v>29.74377000000004</c:v>
                </c:pt>
                <c:pt idx="2183">
                  <c:v>31.017300000000034</c:v>
                </c:pt>
                <c:pt idx="2184">
                  <c:v>31.388450000000034</c:v>
                </c:pt>
                <c:pt idx="2185">
                  <c:v>30.706100000000049</c:v>
                </c:pt>
                <c:pt idx="2186">
                  <c:v>30.790200000000027</c:v>
                </c:pt>
                <c:pt idx="2187">
                  <c:v>30.607450000000028</c:v>
                </c:pt>
                <c:pt idx="2188">
                  <c:v>30.674000000000035</c:v>
                </c:pt>
                <c:pt idx="2189">
                  <c:v>31.190449999999998</c:v>
                </c:pt>
                <c:pt idx="2190">
                  <c:v>31.762260000000026</c:v>
                </c:pt>
                <c:pt idx="2191">
                  <c:v>31.76687000000004</c:v>
                </c:pt>
                <c:pt idx="2192">
                  <c:v>32.769460000000038</c:v>
                </c:pt>
                <c:pt idx="2193">
                  <c:v>31.897970000000043</c:v>
                </c:pt>
                <c:pt idx="2194">
                  <c:v>31.627470000000017</c:v>
                </c:pt>
                <c:pt idx="2195">
                  <c:v>32.052180000000021</c:v>
                </c:pt>
                <c:pt idx="2196">
                  <c:v>32.379999999999995</c:v>
                </c:pt>
                <c:pt idx="2197">
                  <c:v>32.539270000000045</c:v>
                </c:pt>
                <c:pt idx="2198">
                  <c:v>31.590750000000014</c:v>
                </c:pt>
                <c:pt idx="2199">
                  <c:v>31.096640000000036</c:v>
                </c:pt>
                <c:pt idx="2200">
                  <c:v>31.625850000000014</c:v>
                </c:pt>
                <c:pt idx="2201">
                  <c:v>32.372900000000016</c:v>
                </c:pt>
                <c:pt idx="2202">
                  <c:v>32.19500000000005</c:v>
                </c:pt>
                <c:pt idx="2203">
                  <c:v>30.80758000000003</c:v>
                </c:pt>
                <c:pt idx="2204">
                  <c:v>31.235350000000039</c:v>
                </c:pt>
                <c:pt idx="2205">
                  <c:v>30.942319999999995</c:v>
                </c:pt>
                <c:pt idx="2206">
                  <c:v>31.153040000000033</c:v>
                </c:pt>
                <c:pt idx="2207">
                  <c:v>31.243250000000046</c:v>
                </c:pt>
                <c:pt idx="2208">
                  <c:v>32.430170000000032</c:v>
                </c:pt>
                <c:pt idx="2209">
                  <c:v>31.838099999999997</c:v>
                </c:pt>
                <c:pt idx="2210">
                  <c:v>32.163420000000031</c:v>
                </c:pt>
                <c:pt idx="2211">
                  <c:v>31.84295000000003</c:v>
                </c:pt>
                <c:pt idx="2212">
                  <c:v>32.567800000000034</c:v>
                </c:pt>
                <c:pt idx="2213">
                  <c:v>32.007140000000049</c:v>
                </c:pt>
                <c:pt idx="2214">
                  <c:v>31.945860000000039</c:v>
                </c:pt>
                <c:pt idx="2215">
                  <c:v>32.996820000000014</c:v>
                </c:pt>
                <c:pt idx="2216">
                  <c:v>33.180229999999995</c:v>
                </c:pt>
                <c:pt idx="2217">
                  <c:v>33.224150000000009</c:v>
                </c:pt>
                <c:pt idx="2218">
                  <c:v>32.61160000000001</c:v>
                </c:pt>
                <c:pt idx="2219">
                  <c:v>32.588700000000017</c:v>
                </c:pt>
                <c:pt idx="2220">
                  <c:v>32.698200000000043</c:v>
                </c:pt>
                <c:pt idx="2221">
                  <c:v>31.608000000000004</c:v>
                </c:pt>
                <c:pt idx="2222">
                  <c:v>31.008870000000002</c:v>
                </c:pt>
                <c:pt idx="2223">
                  <c:v>30.024320000000046</c:v>
                </c:pt>
                <c:pt idx="2224">
                  <c:v>31.174950000000024</c:v>
                </c:pt>
                <c:pt idx="2225">
                  <c:v>32.071130000000039</c:v>
                </c:pt>
                <c:pt idx="2226">
                  <c:v>32.539880000000039</c:v>
                </c:pt>
                <c:pt idx="2227">
                  <c:v>32.580160000000035</c:v>
                </c:pt>
                <c:pt idx="2228">
                  <c:v>31.102959999999996</c:v>
                </c:pt>
                <c:pt idx="2229">
                  <c:v>31.789270000000045</c:v>
                </c:pt>
                <c:pt idx="2230">
                  <c:v>31.817830000000015</c:v>
                </c:pt>
                <c:pt idx="2231">
                  <c:v>32.536860000000047</c:v>
                </c:pt>
                <c:pt idx="2232">
                  <c:v>32.546379999999999</c:v>
                </c:pt>
                <c:pt idx="2233">
                  <c:v>32.204769999999996</c:v>
                </c:pt>
                <c:pt idx="2234">
                  <c:v>32.337150000000008</c:v>
                </c:pt>
                <c:pt idx="2235">
                  <c:v>31.23780000000005</c:v>
                </c:pt>
                <c:pt idx="2236">
                  <c:v>31.044579999999996</c:v>
                </c:pt>
                <c:pt idx="2237">
                  <c:v>31.689050000000009</c:v>
                </c:pt>
                <c:pt idx="2238">
                  <c:v>31.983940000000018</c:v>
                </c:pt>
                <c:pt idx="2239">
                  <c:v>31.825860000000034</c:v>
                </c:pt>
                <c:pt idx="2240">
                  <c:v>31.471860000000049</c:v>
                </c:pt>
                <c:pt idx="2241">
                  <c:v>31.631340000000023</c:v>
                </c:pt>
                <c:pt idx="2242">
                  <c:v>31.471300000000042</c:v>
                </c:pt>
                <c:pt idx="2243">
                  <c:v>31.273830000000032</c:v>
                </c:pt>
                <c:pt idx="2244">
                  <c:v>31.755120000000034</c:v>
                </c:pt>
                <c:pt idx="2245">
                  <c:v>31.509299999999996</c:v>
                </c:pt>
                <c:pt idx="2246">
                  <c:v>30.876860000000022</c:v>
                </c:pt>
                <c:pt idx="2247">
                  <c:v>30.044200000000046</c:v>
                </c:pt>
                <c:pt idx="2248">
                  <c:v>30.708860000000016</c:v>
                </c:pt>
                <c:pt idx="2249">
                  <c:v>30.87542000000002</c:v>
                </c:pt>
                <c:pt idx="2250">
                  <c:v>31.014920000000018</c:v>
                </c:pt>
                <c:pt idx="2251">
                  <c:v>31.782830000000047</c:v>
                </c:pt>
                <c:pt idx="2252">
                  <c:v>30.442740000000015</c:v>
                </c:pt>
                <c:pt idx="2253">
                  <c:v>30.012020000000007</c:v>
                </c:pt>
                <c:pt idx="2254">
                  <c:v>30.675870000000032</c:v>
                </c:pt>
                <c:pt idx="2255">
                  <c:v>30.170370000000048</c:v>
                </c:pt>
                <c:pt idx="2256">
                  <c:v>31.297780000000046</c:v>
                </c:pt>
                <c:pt idx="2257">
                  <c:v>31.278440000000046</c:v>
                </c:pt>
                <c:pt idx="2258">
                  <c:v>30.576070000000016</c:v>
                </c:pt>
                <c:pt idx="2259">
                  <c:v>30.754660000000001</c:v>
                </c:pt>
                <c:pt idx="2260">
                  <c:v>30.689400000000035</c:v>
                </c:pt>
                <c:pt idx="2261">
                  <c:v>30.757260000000031</c:v>
                </c:pt>
                <c:pt idx="2262">
                  <c:v>31.123250000000041</c:v>
                </c:pt>
                <c:pt idx="2263">
                  <c:v>31.82140000000004</c:v>
                </c:pt>
                <c:pt idx="2264">
                  <c:v>31.354700000000037</c:v>
                </c:pt>
                <c:pt idx="2265">
                  <c:v>32.470730000000003</c:v>
                </c:pt>
                <c:pt idx="2266">
                  <c:v>32.08340000000004</c:v>
                </c:pt>
                <c:pt idx="2267">
                  <c:v>32.067800000000034</c:v>
                </c:pt>
                <c:pt idx="2268">
                  <c:v>31.876059999999995</c:v>
                </c:pt>
                <c:pt idx="2269">
                  <c:v>30.981530000000021</c:v>
                </c:pt>
                <c:pt idx="2270">
                  <c:v>31.128170000000011</c:v>
                </c:pt>
                <c:pt idx="2271">
                  <c:v>29.841499999999996</c:v>
                </c:pt>
                <c:pt idx="2272">
                  <c:v>30.795950000000005</c:v>
                </c:pt>
                <c:pt idx="2273">
                  <c:v>31.20693</c:v>
                </c:pt>
                <c:pt idx="2274">
                  <c:v>31.843440000000044</c:v>
                </c:pt>
                <c:pt idx="2275">
                  <c:v>30.787260000000003</c:v>
                </c:pt>
                <c:pt idx="2276">
                  <c:v>30.606200000000001</c:v>
                </c:pt>
                <c:pt idx="2277">
                  <c:v>30.349150000000009</c:v>
                </c:pt>
                <c:pt idx="2278">
                  <c:v>30.188930000000028</c:v>
                </c:pt>
                <c:pt idx="2279">
                  <c:v>30.385640000000024</c:v>
                </c:pt>
                <c:pt idx="2280">
                  <c:v>30.421199999999999</c:v>
                </c:pt>
                <c:pt idx="2281">
                  <c:v>30.996759999999995</c:v>
                </c:pt>
                <c:pt idx="2282">
                  <c:v>30.749140000000011</c:v>
                </c:pt>
                <c:pt idx="2283">
                  <c:v>31.581500000000005</c:v>
                </c:pt>
                <c:pt idx="2284">
                  <c:v>31.324600000000032</c:v>
                </c:pt>
                <c:pt idx="2285">
                  <c:v>30.757620000000031</c:v>
                </c:pt>
                <c:pt idx="2286">
                  <c:v>31.395780000000002</c:v>
                </c:pt>
                <c:pt idx="2287">
                  <c:v>31.884270000000015</c:v>
                </c:pt>
                <c:pt idx="2288">
                  <c:v>31.010280000000023</c:v>
                </c:pt>
                <c:pt idx="2289">
                  <c:v>31.583920000000035</c:v>
                </c:pt>
                <c:pt idx="2290">
                  <c:v>32.333000000000027</c:v>
                </c:pt>
                <c:pt idx="2291">
                  <c:v>32.485160000000008</c:v>
                </c:pt>
                <c:pt idx="2292">
                  <c:v>32.733330000000024</c:v>
                </c:pt>
                <c:pt idx="2293">
                  <c:v>32.149040000000014</c:v>
                </c:pt>
                <c:pt idx="2294">
                  <c:v>32.293540000000007</c:v>
                </c:pt>
                <c:pt idx="2295">
                  <c:v>31.551720000000046</c:v>
                </c:pt>
                <c:pt idx="2296">
                  <c:v>31.972740000000044</c:v>
                </c:pt>
                <c:pt idx="2297">
                  <c:v>32.132780000000025</c:v>
                </c:pt>
                <c:pt idx="2298">
                  <c:v>32.854759999999999</c:v>
                </c:pt>
                <c:pt idx="2299">
                  <c:v>32.654780000000017</c:v>
                </c:pt>
                <c:pt idx="2300">
                  <c:v>31.679220000000043</c:v>
                </c:pt>
                <c:pt idx="2301">
                  <c:v>32.245050000000049</c:v>
                </c:pt>
                <c:pt idx="2302">
                  <c:v>31.793540000000007</c:v>
                </c:pt>
                <c:pt idx="2303">
                  <c:v>31.447900000000004</c:v>
                </c:pt>
                <c:pt idx="2304">
                  <c:v>31.786770000000047</c:v>
                </c:pt>
                <c:pt idx="2305">
                  <c:v>32.173360000000002</c:v>
                </c:pt>
                <c:pt idx="2306">
                  <c:v>31.735860000000002</c:v>
                </c:pt>
                <c:pt idx="2307">
                  <c:v>31.082300000000032</c:v>
                </c:pt>
                <c:pt idx="2308">
                  <c:v>31.086569999999995</c:v>
                </c:pt>
                <c:pt idx="2309">
                  <c:v>31.617550000000051</c:v>
                </c:pt>
                <c:pt idx="2310">
                  <c:v>31.604240000000004</c:v>
                </c:pt>
                <c:pt idx="2311">
                  <c:v>31.467550000000017</c:v>
                </c:pt>
                <c:pt idx="2312">
                  <c:v>31.013480000000015</c:v>
                </c:pt>
                <c:pt idx="2313">
                  <c:v>32.379970000000014</c:v>
                </c:pt>
                <c:pt idx="2314">
                  <c:v>31.668970000000002</c:v>
                </c:pt>
                <c:pt idx="2315">
                  <c:v>31.142970000000048</c:v>
                </c:pt>
                <c:pt idx="2316">
                  <c:v>31.189999999999998</c:v>
                </c:pt>
                <c:pt idx="2317">
                  <c:v>30.749900000000025</c:v>
                </c:pt>
                <c:pt idx="2318">
                  <c:v>30.947699999999998</c:v>
                </c:pt>
                <c:pt idx="2319">
                  <c:v>29.119740000000036</c:v>
                </c:pt>
                <c:pt idx="2320">
                  <c:v>29.71786000000003</c:v>
                </c:pt>
                <c:pt idx="2321">
                  <c:v>30.582240000000013</c:v>
                </c:pt>
                <c:pt idx="2322">
                  <c:v>30.217399999999998</c:v>
                </c:pt>
                <c:pt idx="2323">
                  <c:v>30.011250000000018</c:v>
                </c:pt>
                <c:pt idx="2324">
                  <c:v>30.192350000000033</c:v>
                </c:pt>
                <c:pt idx="2325">
                  <c:v>30.705399999999997</c:v>
                </c:pt>
                <c:pt idx="2326">
                  <c:v>30.466180000000008</c:v>
                </c:pt>
                <c:pt idx="2327">
                  <c:v>31.244259999999997</c:v>
                </c:pt>
                <c:pt idx="2328">
                  <c:v>30.276200000000017</c:v>
                </c:pt>
                <c:pt idx="2329">
                  <c:v>30.706900000000019</c:v>
                </c:pt>
                <c:pt idx="2330">
                  <c:v>30.845450000000028</c:v>
                </c:pt>
                <c:pt idx="2331">
                  <c:v>30.83587</c:v>
                </c:pt>
                <c:pt idx="2332">
                  <c:v>30.532430000000033</c:v>
                </c:pt>
                <c:pt idx="2333">
                  <c:v>31.450980000000015</c:v>
                </c:pt>
                <c:pt idx="2334">
                  <c:v>31.244870000000049</c:v>
                </c:pt>
                <c:pt idx="2335">
                  <c:v>31.361750000000029</c:v>
                </c:pt>
                <c:pt idx="2336">
                  <c:v>31.726900000000001</c:v>
                </c:pt>
                <c:pt idx="2337">
                  <c:v>32.815030000000036</c:v>
                </c:pt>
                <c:pt idx="2338">
                  <c:v>31.73956000000004</c:v>
                </c:pt>
                <c:pt idx="2339">
                  <c:v>31.599500000000035</c:v>
                </c:pt>
                <c:pt idx="2340">
                  <c:v>31.827020000000005</c:v>
                </c:pt>
                <c:pt idx="2341">
                  <c:v>30.71917000000002</c:v>
                </c:pt>
                <c:pt idx="2342">
                  <c:v>31.047540000000026</c:v>
                </c:pt>
                <c:pt idx="2343">
                  <c:v>29.808370000000025</c:v>
                </c:pt>
                <c:pt idx="2344">
                  <c:v>30.31564000000003</c:v>
                </c:pt>
                <c:pt idx="2345">
                  <c:v>30.53857000000005</c:v>
                </c:pt>
                <c:pt idx="2346">
                  <c:v>30.535000000000025</c:v>
                </c:pt>
                <c:pt idx="2347">
                  <c:v>30.146299999999997</c:v>
                </c:pt>
                <c:pt idx="2348">
                  <c:v>30.653650000000027</c:v>
                </c:pt>
                <c:pt idx="2349">
                  <c:v>30.659970000000044</c:v>
                </c:pt>
                <c:pt idx="2350">
                  <c:v>30.333799999999997</c:v>
                </c:pt>
                <c:pt idx="2351">
                  <c:v>31.235700000000008</c:v>
                </c:pt>
                <c:pt idx="2352">
                  <c:v>31.409170000000017</c:v>
                </c:pt>
                <c:pt idx="2353">
                  <c:v>31.794100000000014</c:v>
                </c:pt>
                <c:pt idx="2354">
                  <c:v>31.163800000000037</c:v>
                </c:pt>
                <c:pt idx="2355">
                  <c:v>31.907860000000028</c:v>
                </c:pt>
                <c:pt idx="2356">
                  <c:v>31.184349999999995</c:v>
                </c:pt>
                <c:pt idx="2357">
                  <c:v>30.842900000000043</c:v>
                </c:pt>
                <c:pt idx="2358">
                  <c:v>31.151400000000024</c:v>
                </c:pt>
                <c:pt idx="2359">
                  <c:v>32.003080000000011</c:v>
                </c:pt>
                <c:pt idx="2360">
                  <c:v>33.010950000000037</c:v>
                </c:pt>
                <c:pt idx="2361">
                  <c:v>31.344750000000033</c:v>
                </c:pt>
                <c:pt idx="2362">
                  <c:v>31.415770000000009</c:v>
                </c:pt>
                <c:pt idx="2363">
                  <c:v>31.905850000000044</c:v>
                </c:pt>
                <c:pt idx="2364">
                  <c:v>31.134850000000029</c:v>
                </c:pt>
                <c:pt idx="2365">
                  <c:v>30.373400000000004</c:v>
                </c:pt>
                <c:pt idx="2366">
                  <c:v>30.088950000000011</c:v>
                </c:pt>
                <c:pt idx="2367">
                  <c:v>29.421260000000018</c:v>
                </c:pt>
                <c:pt idx="2368">
                  <c:v>30.828240000000051</c:v>
                </c:pt>
                <c:pt idx="2369">
                  <c:v>30.460140000000024</c:v>
                </c:pt>
                <c:pt idx="2370">
                  <c:v>30.832940000000008</c:v>
                </c:pt>
                <c:pt idx="2371">
                  <c:v>29.341850000000022</c:v>
                </c:pt>
                <c:pt idx="2372">
                  <c:v>29.735560000000021</c:v>
                </c:pt>
                <c:pt idx="2373">
                  <c:v>30.765650000000051</c:v>
                </c:pt>
                <c:pt idx="2374">
                  <c:v>30.314170000000047</c:v>
                </c:pt>
                <c:pt idx="2375">
                  <c:v>31.844930000000033</c:v>
                </c:pt>
                <c:pt idx="2376">
                  <c:v>32.438900000000046</c:v>
                </c:pt>
                <c:pt idx="2377">
                  <c:v>32.712640000000022</c:v>
                </c:pt>
                <c:pt idx="2378">
                  <c:v>32.336900000000014</c:v>
                </c:pt>
                <c:pt idx="2379">
                  <c:v>31.987480000000005</c:v>
                </c:pt>
                <c:pt idx="2380">
                  <c:v>31.994040000000041</c:v>
                </c:pt>
                <c:pt idx="2381">
                  <c:v>32.143900000000031</c:v>
                </c:pt>
                <c:pt idx="2382">
                  <c:v>32.997500000000002</c:v>
                </c:pt>
                <c:pt idx="2383">
                  <c:v>33.029570000000035</c:v>
                </c:pt>
                <c:pt idx="2384">
                  <c:v>32.966420000000028</c:v>
                </c:pt>
                <c:pt idx="2385">
                  <c:v>33.75690000000003</c:v>
                </c:pt>
                <c:pt idx="2386">
                  <c:v>32.861720000000048</c:v>
                </c:pt>
                <c:pt idx="2387">
                  <c:v>33.494100000000003</c:v>
                </c:pt>
                <c:pt idx="2388">
                  <c:v>33.289480000000026</c:v>
                </c:pt>
                <c:pt idx="2389">
                  <c:v>34.486350000000016</c:v>
                </c:pt>
                <c:pt idx="2390">
                  <c:v>33.842070000000035</c:v>
                </c:pt>
                <c:pt idx="2391">
                  <c:v>31.724600000000009</c:v>
                </c:pt>
                <c:pt idx="2392">
                  <c:v>32.577870000000019</c:v>
                </c:pt>
                <c:pt idx="2393">
                  <c:v>33.194800000000043</c:v>
                </c:pt>
                <c:pt idx="2394">
                  <c:v>32.548060000000021</c:v>
                </c:pt>
                <c:pt idx="2395">
                  <c:v>32.004050000000007</c:v>
                </c:pt>
                <c:pt idx="2396">
                  <c:v>31.986000000000047</c:v>
                </c:pt>
                <c:pt idx="2397">
                  <c:v>31.988200000000006</c:v>
                </c:pt>
                <c:pt idx="2398">
                  <c:v>32.647880000000043</c:v>
                </c:pt>
                <c:pt idx="2399">
                  <c:v>32.655900000000031</c:v>
                </c:pt>
                <c:pt idx="2400">
                  <c:v>32.472500000000025</c:v>
                </c:pt>
                <c:pt idx="2401">
                  <c:v>32.872299999999996</c:v>
                </c:pt>
                <c:pt idx="2402">
                  <c:v>32.883600000000001</c:v>
                </c:pt>
                <c:pt idx="2403">
                  <c:v>31.706100000000049</c:v>
                </c:pt>
                <c:pt idx="2404">
                  <c:v>32.134500000000003</c:v>
                </c:pt>
                <c:pt idx="2405">
                  <c:v>32.196860000000015</c:v>
                </c:pt>
                <c:pt idx="2406">
                  <c:v>33.359740000000045</c:v>
                </c:pt>
                <c:pt idx="2407">
                  <c:v>33.25732000000005</c:v>
                </c:pt>
                <c:pt idx="2408">
                  <c:v>31.730460000000051</c:v>
                </c:pt>
                <c:pt idx="2409">
                  <c:v>32.878780000000006</c:v>
                </c:pt>
                <c:pt idx="2410">
                  <c:v>33.366780000000006</c:v>
                </c:pt>
                <c:pt idx="2411">
                  <c:v>32.543540000000007</c:v>
                </c:pt>
                <c:pt idx="2412">
                  <c:v>33.098140000000001</c:v>
                </c:pt>
                <c:pt idx="2413">
                  <c:v>33.334000000000003</c:v>
                </c:pt>
                <c:pt idx="2414">
                  <c:v>32.441280000000006</c:v>
                </c:pt>
                <c:pt idx="2415">
                  <c:v>32.005269999999996</c:v>
                </c:pt>
                <c:pt idx="2416">
                  <c:v>32.482079999999996</c:v>
                </c:pt>
                <c:pt idx="2417">
                  <c:v>33.393430000000023</c:v>
                </c:pt>
                <c:pt idx="2418">
                  <c:v>33.23660000000001</c:v>
                </c:pt>
                <c:pt idx="2419">
                  <c:v>35.349400000000003</c:v>
                </c:pt>
                <c:pt idx="2420">
                  <c:v>33.397450000000049</c:v>
                </c:pt>
                <c:pt idx="2421">
                  <c:v>32.560450000000003</c:v>
                </c:pt>
                <c:pt idx="2422">
                  <c:v>33.651670000000024</c:v>
                </c:pt>
                <c:pt idx="2423">
                  <c:v>33.606600000000014</c:v>
                </c:pt>
                <c:pt idx="2424">
                  <c:v>33.57394000000005</c:v>
                </c:pt>
                <c:pt idx="2425">
                  <c:v>32.824670000000026</c:v>
                </c:pt>
                <c:pt idx="2426">
                  <c:v>33.154500000000041</c:v>
                </c:pt>
                <c:pt idx="2427">
                  <c:v>33.073800000000006</c:v>
                </c:pt>
                <c:pt idx="2428">
                  <c:v>32.687550000000044</c:v>
                </c:pt>
                <c:pt idx="2429">
                  <c:v>32.920980000000043</c:v>
                </c:pt>
                <c:pt idx="2430">
                  <c:v>33.643100000000004</c:v>
                </c:pt>
                <c:pt idx="2431">
                  <c:v>33.340300000000013</c:v>
                </c:pt>
                <c:pt idx="2432">
                  <c:v>32.804500000000019</c:v>
                </c:pt>
                <c:pt idx="2433">
                  <c:v>32.826840000000004</c:v>
                </c:pt>
                <c:pt idx="2434">
                  <c:v>32.495840000000044</c:v>
                </c:pt>
                <c:pt idx="2435">
                  <c:v>33.226200000000006</c:v>
                </c:pt>
                <c:pt idx="2436">
                  <c:v>33.663450000000012</c:v>
                </c:pt>
                <c:pt idx="2437">
                  <c:v>33.484520000000032</c:v>
                </c:pt>
                <c:pt idx="2438">
                  <c:v>32.499480000000005</c:v>
                </c:pt>
                <c:pt idx="2439">
                  <c:v>32.639030000000048</c:v>
                </c:pt>
                <c:pt idx="2440">
                  <c:v>33.488370000000032</c:v>
                </c:pt>
                <c:pt idx="2441">
                  <c:v>32.532250000000033</c:v>
                </c:pt>
                <c:pt idx="2442">
                  <c:v>33.283100000000047</c:v>
                </c:pt>
                <c:pt idx="2443">
                  <c:v>33.78597000000002</c:v>
                </c:pt>
                <c:pt idx="2444">
                  <c:v>33.29794000000004</c:v>
                </c:pt>
                <c:pt idx="2445">
                  <c:v>31.894620000000032</c:v>
                </c:pt>
                <c:pt idx="2446">
                  <c:v>33.066670000000045</c:v>
                </c:pt>
                <c:pt idx="2447">
                  <c:v>33.082240000000013</c:v>
                </c:pt>
                <c:pt idx="2448">
                  <c:v>32.649300000000039</c:v>
                </c:pt>
                <c:pt idx="2449">
                  <c:v>31.913000000000011</c:v>
                </c:pt>
                <c:pt idx="2450">
                  <c:v>31.800620000000038</c:v>
                </c:pt>
                <c:pt idx="2451">
                  <c:v>32.868100000000027</c:v>
                </c:pt>
                <c:pt idx="2452">
                  <c:v>31.306150000000002</c:v>
                </c:pt>
                <c:pt idx="2453">
                  <c:v>32.504140000000007</c:v>
                </c:pt>
                <c:pt idx="2454">
                  <c:v>32.171960000000013</c:v>
                </c:pt>
                <c:pt idx="2455">
                  <c:v>33.067859999999996</c:v>
                </c:pt>
                <c:pt idx="2456">
                  <c:v>32.198630000000037</c:v>
                </c:pt>
                <c:pt idx="2457">
                  <c:v>33.44064000000003</c:v>
                </c:pt>
                <c:pt idx="2458">
                  <c:v>32.599150000000009</c:v>
                </c:pt>
                <c:pt idx="2459">
                  <c:v>32.023099999999999</c:v>
                </c:pt>
                <c:pt idx="2460">
                  <c:v>31.539970000000039</c:v>
                </c:pt>
                <c:pt idx="2461">
                  <c:v>31.550130000000024</c:v>
                </c:pt>
                <c:pt idx="2462">
                  <c:v>31.50472000000002</c:v>
                </c:pt>
                <c:pt idx="2463">
                  <c:v>31.513419999999996</c:v>
                </c:pt>
                <c:pt idx="2464">
                  <c:v>32.00988000000001</c:v>
                </c:pt>
                <c:pt idx="2465">
                  <c:v>32.252440000000036</c:v>
                </c:pt>
                <c:pt idx="2466">
                  <c:v>32.784840000000031</c:v>
                </c:pt>
                <c:pt idx="2467">
                  <c:v>32.091700000000003</c:v>
                </c:pt>
                <c:pt idx="2468">
                  <c:v>30.816250000000025</c:v>
                </c:pt>
                <c:pt idx="2469">
                  <c:v>31.690600000000018</c:v>
                </c:pt>
                <c:pt idx="2470">
                  <c:v>30.871759999999995</c:v>
                </c:pt>
                <c:pt idx="2471">
                  <c:v>31.14837</c:v>
                </c:pt>
                <c:pt idx="2472">
                  <c:v>31.474400000000003</c:v>
                </c:pt>
                <c:pt idx="2473">
                  <c:v>30.898900000000026</c:v>
                </c:pt>
                <c:pt idx="2474">
                  <c:v>30.944670000000031</c:v>
                </c:pt>
                <c:pt idx="2475">
                  <c:v>31.043600000000026</c:v>
                </c:pt>
                <c:pt idx="2476">
                  <c:v>30.861440000000016</c:v>
                </c:pt>
                <c:pt idx="2477">
                  <c:v>31.40124000000003</c:v>
                </c:pt>
                <c:pt idx="2478">
                  <c:v>30.901640000000043</c:v>
                </c:pt>
                <c:pt idx="2479">
                  <c:v>31.531060000000025</c:v>
                </c:pt>
                <c:pt idx="2480">
                  <c:v>31.955200000000048</c:v>
                </c:pt>
                <c:pt idx="2481">
                  <c:v>31.832500000000039</c:v>
                </c:pt>
                <c:pt idx="2482">
                  <c:v>31.337640000000022</c:v>
                </c:pt>
                <c:pt idx="2483">
                  <c:v>31.343700000000013</c:v>
                </c:pt>
                <c:pt idx="2484">
                  <c:v>31.118899999999996</c:v>
                </c:pt>
                <c:pt idx="2485">
                  <c:v>31.499500000000012</c:v>
                </c:pt>
                <c:pt idx="2486">
                  <c:v>30.310240000000022</c:v>
                </c:pt>
                <c:pt idx="2487">
                  <c:v>30.084159999999997</c:v>
                </c:pt>
                <c:pt idx="2488">
                  <c:v>30.359200000000044</c:v>
                </c:pt>
                <c:pt idx="2489">
                  <c:v>30.720670000000041</c:v>
                </c:pt>
                <c:pt idx="2490">
                  <c:v>30.539400000000001</c:v>
                </c:pt>
                <c:pt idx="2491">
                  <c:v>30.40360000000004</c:v>
                </c:pt>
                <c:pt idx="2492">
                  <c:v>30.317620000000034</c:v>
                </c:pt>
                <c:pt idx="2493">
                  <c:v>30.526499999999999</c:v>
                </c:pt>
                <c:pt idx="2494">
                  <c:v>30.189840000000004</c:v>
                </c:pt>
                <c:pt idx="2495">
                  <c:v>29.779470000000003</c:v>
                </c:pt>
                <c:pt idx="2496">
                  <c:v>30.26260000000002</c:v>
                </c:pt>
                <c:pt idx="2497">
                  <c:v>30.138640000000009</c:v>
                </c:pt>
                <c:pt idx="2498">
                  <c:v>29.962120000000027</c:v>
                </c:pt>
                <c:pt idx="2499">
                  <c:v>30.032980000000009</c:v>
                </c:pt>
                <c:pt idx="2500">
                  <c:v>29.834830000000011</c:v>
                </c:pt>
                <c:pt idx="2501">
                  <c:v>30.672630000000026</c:v>
                </c:pt>
                <c:pt idx="2502">
                  <c:v>30.560940000000016</c:v>
                </c:pt>
                <c:pt idx="2503">
                  <c:v>30.267539999999997</c:v>
                </c:pt>
                <c:pt idx="2504">
                  <c:v>31.198800000000006</c:v>
                </c:pt>
                <c:pt idx="2505">
                  <c:v>31.707970000000046</c:v>
                </c:pt>
                <c:pt idx="2506">
                  <c:v>30.759500000000003</c:v>
                </c:pt>
                <c:pt idx="2507">
                  <c:v>30.943900000000042</c:v>
                </c:pt>
                <c:pt idx="2508">
                  <c:v>29.956230000000005</c:v>
                </c:pt>
                <c:pt idx="2509">
                  <c:v>30.130200000000002</c:v>
                </c:pt>
                <c:pt idx="2510">
                  <c:v>29.4572</c:v>
                </c:pt>
                <c:pt idx="2511">
                  <c:v>29.584339999999997</c:v>
                </c:pt>
                <c:pt idx="2512">
                  <c:v>29.431540000000041</c:v>
                </c:pt>
                <c:pt idx="2513">
                  <c:v>29.863400000000013</c:v>
                </c:pt>
                <c:pt idx="2514">
                  <c:v>29.53000000000003</c:v>
                </c:pt>
                <c:pt idx="2515">
                  <c:v>28.935570000000041</c:v>
                </c:pt>
                <c:pt idx="2516">
                  <c:v>28.835230000000024</c:v>
                </c:pt>
                <c:pt idx="2517">
                  <c:v>29.198419999999999</c:v>
                </c:pt>
                <c:pt idx="2518">
                  <c:v>29.876599999999996</c:v>
                </c:pt>
                <c:pt idx="2519">
                  <c:v>29.993600000000015</c:v>
                </c:pt>
                <c:pt idx="2520">
                  <c:v>29.332670000000007</c:v>
                </c:pt>
                <c:pt idx="2521">
                  <c:v>29.328670000000045</c:v>
                </c:pt>
                <c:pt idx="2522">
                  <c:v>30.265000000000043</c:v>
                </c:pt>
                <c:pt idx="2523">
                  <c:v>30.045500000000004</c:v>
                </c:pt>
                <c:pt idx="2524">
                  <c:v>30.302999999999997</c:v>
                </c:pt>
                <c:pt idx="2525">
                  <c:v>29.538200000000018</c:v>
                </c:pt>
                <c:pt idx="2526">
                  <c:v>30.144159999999999</c:v>
                </c:pt>
                <c:pt idx="2527">
                  <c:v>30.399440000000027</c:v>
                </c:pt>
                <c:pt idx="2528">
                  <c:v>32.854550000000017</c:v>
                </c:pt>
                <c:pt idx="2529">
                  <c:v>30.322350000000029</c:v>
                </c:pt>
                <c:pt idx="2530">
                  <c:v>30.03463000000005</c:v>
                </c:pt>
                <c:pt idx="2531">
                  <c:v>29.785200000000032</c:v>
                </c:pt>
                <c:pt idx="2532">
                  <c:v>29.235350000000039</c:v>
                </c:pt>
                <c:pt idx="2533">
                  <c:v>29.521659999999997</c:v>
                </c:pt>
                <c:pt idx="2534">
                  <c:v>29.148160000000018</c:v>
                </c:pt>
                <c:pt idx="2535">
                  <c:v>28.249660000000006</c:v>
                </c:pt>
                <c:pt idx="2536">
                  <c:v>28.979520000000036</c:v>
                </c:pt>
                <c:pt idx="2537">
                  <c:v>29.448000000000036</c:v>
                </c:pt>
                <c:pt idx="2538">
                  <c:v>30.072320000000047</c:v>
                </c:pt>
                <c:pt idx="2539">
                  <c:v>29.067400000000021</c:v>
                </c:pt>
                <c:pt idx="2540">
                  <c:v>28.822870000000023</c:v>
                </c:pt>
                <c:pt idx="2541">
                  <c:v>28.986100000000022</c:v>
                </c:pt>
                <c:pt idx="2542">
                  <c:v>29.518460000000005</c:v>
                </c:pt>
                <c:pt idx="2543">
                  <c:v>30.189700000000016</c:v>
                </c:pt>
                <c:pt idx="2544">
                  <c:v>29.414030000000025</c:v>
                </c:pt>
                <c:pt idx="2545">
                  <c:v>29.583799999999997</c:v>
                </c:pt>
                <c:pt idx="2546">
                  <c:v>30.082480000000032</c:v>
                </c:pt>
                <c:pt idx="2547">
                  <c:v>29.093800000000044</c:v>
                </c:pt>
                <c:pt idx="2548">
                  <c:v>30.245000000000005</c:v>
                </c:pt>
                <c:pt idx="2549">
                  <c:v>29.007140000000049</c:v>
                </c:pt>
                <c:pt idx="2550">
                  <c:v>30.516300000000001</c:v>
                </c:pt>
                <c:pt idx="2551">
                  <c:v>31.412599999999998</c:v>
                </c:pt>
                <c:pt idx="2552">
                  <c:v>31.777120000000025</c:v>
                </c:pt>
                <c:pt idx="2553">
                  <c:v>30.899770000000046</c:v>
                </c:pt>
                <c:pt idx="2554">
                  <c:v>29.19213000000002</c:v>
                </c:pt>
                <c:pt idx="2555">
                  <c:v>29.959770000000049</c:v>
                </c:pt>
                <c:pt idx="2556">
                  <c:v>29.737240000000043</c:v>
                </c:pt>
                <c:pt idx="2557">
                  <c:v>29.427639999999997</c:v>
                </c:pt>
                <c:pt idx="2558">
                  <c:v>29.462060000000008</c:v>
                </c:pt>
                <c:pt idx="2559">
                  <c:v>28.984770000000026</c:v>
                </c:pt>
                <c:pt idx="2560">
                  <c:v>29.632800000000032</c:v>
                </c:pt>
                <c:pt idx="2561">
                  <c:v>30.30600000000004</c:v>
                </c:pt>
                <c:pt idx="2562">
                  <c:v>30.559630000000027</c:v>
                </c:pt>
                <c:pt idx="2563">
                  <c:v>30.146569999999997</c:v>
                </c:pt>
                <c:pt idx="2564">
                  <c:v>29.515600000000006</c:v>
                </c:pt>
                <c:pt idx="2565">
                  <c:v>29.54952000000003</c:v>
                </c:pt>
                <c:pt idx="2566">
                  <c:v>30.505400000000009</c:v>
                </c:pt>
                <c:pt idx="2567">
                  <c:v>29.328730000000007</c:v>
                </c:pt>
                <c:pt idx="2568">
                  <c:v>29.682730000000049</c:v>
                </c:pt>
                <c:pt idx="2569">
                  <c:v>30.011500000000012</c:v>
                </c:pt>
                <c:pt idx="2570">
                  <c:v>30.194299999999998</c:v>
                </c:pt>
                <c:pt idx="2571">
                  <c:v>30.366170000000011</c:v>
                </c:pt>
                <c:pt idx="2572">
                  <c:v>29.813600000000008</c:v>
                </c:pt>
                <c:pt idx="2573">
                  <c:v>29.523400000000038</c:v>
                </c:pt>
                <c:pt idx="2574">
                  <c:v>29.935500000000047</c:v>
                </c:pt>
                <c:pt idx="2575">
                  <c:v>29.928370000000029</c:v>
                </c:pt>
                <c:pt idx="2576">
                  <c:v>29.743950000000041</c:v>
                </c:pt>
                <c:pt idx="2577">
                  <c:v>29.718130000000031</c:v>
                </c:pt>
                <c:pt idx="2578">
                  <c:v>29.457150000000013</c:v>
                </c:pt>
                <c:pt idx="2579">
                  <c:v>29.111660000000029</c:v>
                </c:pt>
                <c:pt idx="2580">
                  <c:v>29.428520000000049</c:v>
                </c:pt>
                <c:pt idx="2581">
                  <c:v>29.805470000000014</c:v>
                </c:pt>
                <c:pt idx="2582">
                  <c:v>29.906100000000038</c:v>
                </c:pt>
                <c:pt idx="2583">
                  <c:v>29.357720000000029</c:v>
                </c:pt>
                <c:pt idx="2584">
                  <c:v>30.070250000000044</c:v>
                </c:pt>
                <c:pt idx="2585">
                  <c:v>29.939970000000017</c:v>
                </c:pt>
                <c:pt idx="2586">
                  <c:v>29.692300000000046</c:v>
                </c:pt>
                <c:pt idx="2587">
                  <c:v>29.662440000000004</c:v>
                </c:pt>
                <c:pt idx="2588">
                  <c:v>30.167500000000018</c:v>
                </c:pt>
                <c:pt idx="2589">
                  <c:v>30.375570000000039</c:v>
                </c:pt>
                <c:pt idx="2590">
                  <c:v>29.699880000000007</c:v>
                </c:pt>
                <c:pt idx="2591">
                  <c:v>29.751370000000009</c:v>
                </c:pt>
                <c:pt idx="2592">
                  <c:v>29.389830000000018</c:v>
                </c:pt>
                <c:pt idx="2593">
                  <c:v>29.380120000000034</c:v>
                </c:pt>
                <c:pt idx="2594">
                  <c:v>29.18127000000004</c:v>
                </c:pt>
                <c:pt idx="2595">
                  <c:v>29.442350000000033</c:v>
                </c:pt>
                <c:pt idx="2596">
                  <c:v>29.480999999999995</c:v>
                </c:pt>
                <c:pt idx="2597">
                  <c:v>30.352599999999995</c:v>
                </c:pt>
                <c:pt idx="2598">
                  <c:v>30.204700000000003</c:v>
                </c:pt>
                <c:pt idx="2599">
                  <c:v>29.872430000000008</c:v>
                </c:pt>
                <c:pt idx="2600">
                  <c:v>29.351900000000001</c:v>
                </c:pt>
                <c:pt idx="2601">
                  <c:v>29.784840000000031</c:v>
                </c:pt>
                <c:pt idx="2602">
                  <c:v>29.692769999999996</c:v>
                </c:pt>
                <c:pt idx="2603">
                  <c:v>29.345500000000015</c:v>
                </c:pt>
                <c:pt idx="2604">
                  <c:v>29.026970000000006</c:v>
                </c:pt>
                <c:pt idx="2605">
                  <c:v>29.507620000000031</c:v>
                </c:pt>
                <c:pt idx="2606">
                  <c:v>29.012400000000014</c:v>
                </c:pt>
                <c:pt idx="2607">
                  <c:v>28.143580000000043</c:v>
                </c:pt>
                <c:pt idx="2608">
                  <c:v>28.388180000000034</c:v>
                </c:pt>
                <c:pt idx="2609">
                  <c:v>28.587120000000027</c:v>
                </c:pt>
                <c:pt idx="2610">
                  <c:v>28.711940000000027</c:v>
                </c:pt>
                <c:pt idx="2611">
                  <c:v>28.630820000000028</c:v>
                </c:pt>
                <c:pt idx="2612">
                  <c:v>28.397600000000011</c:v>
                </c:pt>
                <c:pt idx="2613">
                  <c:v>28.90273000000002</c:v>
                </c:pt>
                <c:pt idx="2614">
                  <c:v>28.231840000000034</c:v>
                </c:pt>
                <c:pt idx="2615">
                  <c:v>28.442300000000046</c:v>
                </c:pt>
                <c:pt idx="2616">
                  <c:v>28.184529999999995</c:v>
                </c:pt>
                <c:pt idx="2617">
                  <c:v>28.474700000000041</c:v>
                </c:pt>
                <c:pt idx="2618">
                  <c:v>28.595760000000041</c:v>
                </c:pt>
                <c:pt idx="2619">
                  <c:v>28.760800000000017</c:v>
                </c:pt>
                <c:pt idx="2620">
                  <c:v>28.672570000000007</c:v>
                </c:pt>
                <c:pt idx="2621">
                  <c:v>29.084680000000048</c:v>
                </c:pt>
                <c:pt idx="2622">
                  <c:v>29.389550000000042</c:v>
                </c:pt>
                <c:pt idx="2623">
                  <c:v>29.292630000000031</c:v>
                </c:pt>
                <c:pt idx="2624">
                  <c:v>29.238760000000013</c:v>
                </c:pt>
                <c:pt idx="2625">
                  <c:v>29.964040000000011</c:v>
                </c:pt>
                <c:pt idx="2626">
                  <c:v>29.58856000000003</c:v>
                </c:pt>
                <c:pt idx="2627">
                  <c:v>29.89450000000005</c:v>
                </c:pt>
                <c:pt idx="2628">
                  <c:v>29.742940000000033</c:v>
                </c:pt>
                <c:pt idx="2629">
                  <c:v>30.166830000000004</c:v>
                </c:pt>
                <c:pt idx="2630">
                  <c:v>29.95553000000001</c:v>
                </c:pt>
                <c:pt idx="2631">
                  <c:v>29.502130000000022</c:v>
                </c:pt>
                <c:pt idx="2632">
                  <c:v>29.620300000000043</c:v>
                </c:pt>
                <c:pt idx="2633">
                  <c:v>29.505820000000028</c:v>
                </c:pt>
                <c:pt idx="2634">
                  <c:v>29.310720000000003</c:v>
                </c:pt>
                <c:pt idx="2635">
                  <c:v>28.797080000000051</c:v>
                </c:pt>
                <c:pt idx="2636">
                  <c:v>29.319450000000018</c:v>
                </c:pt>
                <c:pt idx="2637">
                  <c:v>29.934380000000033</c:v>
                </c:pt>
                <c:pt idx="2638">
                  <c:v>29.591970000000003</c:v>
                </c:pt>
                <c:pt idx="2639">
                  <c:v>30.400779999999997</c:v>
                </c:pt>
                <c:pt idx="2640">
                  <c:v>29.76547000000005</c:v>
                </c:pt>
                <c:pt idx="2641">
                  <c:v>29.991700000000037</c:v>
                </c:pt>
                <c:pt idx="2642">
                  <c:v>29.606800000000021</c:v>
                </c:pt>
                <c:pt idx="2643">
                  <c:v>30.230340000000012</c:v>
                </c:pt>
                <c:pt idx="2644">
                  <c:v>30.529719999999998</c:v>
                </c:pt>
                <c:pt idx="2645">
                  <c:v>31.132040000000018</c:v>
                </c:pt>
                <c:pt idx="2646">
                  <c:v>31.529100000000028</c:v>
                </c:pt>
                <c:pt idx="2647">
                  <c:v>31.56110000000001</c:v>
                </c:pt>
                <c:pt idx="2648">
                  <c:v>31.811850000000049</c:v>
                </c:pt>
                <c:pt idx="2649">
                  <c:v>32.767880000000048</c:v>
                </c:pt>
                <c:pt idx="2650">
                  <c:v>30.676300000000026</c:v>
                </c:pt>
                <c:pt idx="2651">
                  <c:v>30.533230000000003</c:v>
                </c:pt>
                <c:pt idx="2652">
                  <c:v>30.387320000000045</c:v>
                </c:pt>
                <c:pt idx="2653">
                  <c:v>30.838040000000035</c:v>
                </c:pt>
                <c:pt idx="2654">
                  <c:v>30.24203</c:v>
                </c:pt>
                <c:pt idx="2655">
                  <c:v>29.379020000000025</c:v>
                </c:pt>
                <c:pt idx="2656">
                  <c:v>29.418900000000008</c:v>
                </c:pt>
                <c:pt idx="2657">
                  <c:v>29.470670000000041</c:v>
                </c:pt>
                <c:pt idx="2658">
                  <c:v>29.042439999999999</c:v>
                </c:pt>
                <c:pt idx="2659">
                  <c:v>28.130430000000047</c:v>
                </c:pt>
                <c:pt idx="2660">
                  <c:v>28.264700000000005</c:v>
                </c:pt>
                <c:pt idx="2661">
                  <c:v>28.479270000000042</c:v>
                </c:pt>
                <c:pt idx="2662">
                  <c:v>28.669820000000016</c:v>
                </c:pt>
                <c:pt idx="2663">
                  <c:v>28.518900000000031</c:v>
                </c:pt>
                <c:pt idx="2664">
                  <c:v>29.193900000000042</c:v>
                </c:pt>
                <c:pt idx="2665">
                  <c:v>28.534420000000011</c:v>
                </c:pt>
                <c:pt idx="2666">
                  <c:v>29.294150000000002</c:v>
                </c:pt>
                <c:pt idx="2667">
                  <c:v>28.78884000000005</c:v>
                </c:pt>
                <c:pt idx="2668">
                  <c:v>28.496030000000019</c:v>
                </c:pt>
                <c:pt idx="2669">
                  <c:v>29.060720000000003</c:v>
                </c:pt>
                <c:pt idx="2670">
                  <c:v>29.260199999999998</c:v>
                </c:pt>
                <c:pt idx="2671">
                  <c:v>29.089260000000024</c:v>
                </c:pt>
                <c:pt idx="2672">
                  <c:v>30.22714000000002</c:v>
                </c:pt>
                <c:pt idx="2673">
                  <c:v>28.583900000000028</c:v>
                </c:pt>
                <c:pt idx="2674">
                  <c:v>28.572100000000034</c:v>
                </c:pt>
                <c:pt idx="2675">
                  <c:v>28.401820000000043</c:v>
                </c:pt>
                <c:pt idx="2676">
                  <c:v>28.482420000000047</c:v>
                </c:pt>
                <c:pt idx="2677">
                  <c:v>28.709069999999997</c:v>
                </c:pt>
                <c:pt idx="2678">
                  <c:v>29.07394000000005</c:v>
                </c:pt>
                <c:pt idx="2679">
                  <c:v>28.12700000000001</c:v>
                </c:pt>
                <c:pt idx="2680">
                  <c:v>27.708250000000021</c:v>
                </c:pt>
                <c:pt idx="2681">
                  <c:v>27.791070000000047</c:v>
                </c:pt>
                <c:pt idx="2682">
                  <c:v>27.615470000000016</c:v>
                </c:pt>
                <c:pt idx="2683">
                  <c:v>27.028040000000033</c:v>
                </c:pt>
                <c:pt idx="2684">
                  <c:v>27.581080000000043</c:v>
                </c:pt>
                <c:pt idx="2685">
                  <c:v>27.337550000000022</c:v>
                </c:pt>
                <c:pt idx="2686">
                  <c:v>27.842129999999997</c:v>
                </c:pt>
                <c:pt idx="2687">
                  <c:v>26.930380000000014</c:v>
                </c:pt>
                <c:pt idx="2688">
                  <c:v>27.134100000000046</c:v>
                </c:pt>
                <c:pt idx="2689">
                  <c:v>26.983820000000037</c:v>
                </c:pt>
                <c:pt idx="2690">
                  <c:v>27.144069999999999</c:v>
                </c:pt>
                <c:pt idx="2691">
                  <c:v>27.497100000000046</c:v>
                </c:pt>
                <c:pt idx="2692">
                  <c:v>27.84110000000004</c:v>
                </c:pt>
                <c:pt idx="2693">
                  <c:v>27.842100000000016</c:v>
                </c:pt>
                <c:pt idx="2694">
                  <c:v>27.783650000000023</c:v>
                </c:pt>
                <c:pt idx="2695">
                  <c:v>28.398740000000032</c:v>
                </c:pt>
                <c:pt idx="2696">
                  <c:v>29.517970000000048</c:v>
                </c:pt>
                <c:pt idx="2697">
                  <c:v>27.673600000000022</c:v>
                </c:pt>
                <c:pt idx="2698">
                  <c:v>27.535730000000001</c:v>
                </c:pt>
                <c:pt idx="2699">
                  <c:v>27.675130000000024</c:v>
                </c:pt>
                <c:pt idx="2700">
                  <c:v>28.356400000000008</c:v>
                </c:pt>
                <c:pt idx="2701">
                  <c:v>29.482540000000029</c:v>
                </c:pt>
                <c:pt idx="2702">
                  <c:v>29.582970000000046</c:v>
                </c:pt>
                <c:pt idx="2703">
                  <c:v>28.54794000000004</c:v>
                </c:pt>
                <c:pt idx="2704">
                  <c:v>27.447530000000029</c:v>
                </c:pt>
                <c:pt idx="2705">
                  <c:v>26.80355000000003</c:v>
                </c:pt>
                <c:pt idx="2706">
                  <c:v>26.872000000000014</c:v>
                </c:pt>
                <c:pt idx="2707">
                  <c:v>26.729579999999999</c:v>
                </c:pt>
                <c:pt idx="2708">
                  <c:v>26.55206000000004</c:v>
                </c:pt>
                <c:pt idx="2709">
                  <c:v>26.753170000000011</c:v>
                </c:pt>
                <c:pt idx="2710">
                  <c:v>26.841360000000009</c:v>
                </c:pt>
                <c:pt idx="2711">
                  <c:v>27.146749999999997</c:v>
                </c:pt>
                <c:pt idx="2712">
                  <c:v>26.746200000000044</c:v>
                </c:pt>
                <c:pt idx="2713">
                  <c:v>26.530300000000011</c:v>
                </c:pt>
                <c:pt idx="2714">
                  <c:v>26.412900000000036</c:v>
                </c:pt>
                <c:pt idx="2715">
                  <c:v>26.480000000000018</c:v>
                </c:pt>
                <c:pt idx="2716">
                  <c:v>26.545620000000042</c:v>
                </c:pt>
                <c:pt idx="2717">
                  <c:v>26.916250000000048</c:v>
                </c:pt>
                <c:pt idx="2718">
                  <c:v>27.284450000000049</c:v>
                </c:pt>
                <c:pt idx="2719">
                  <c:v>27.355340000000012</c:v>
                </c:pt>
                <c:pt idx="2720">
                  <c:v>27.833300000000008</c:v>
                </c:pt>
                <c:pt idx="2721">
                  <c:v>27.187460000000044</c:v>
                </c:pt>
                <c:pt idx="2722">
                  <c:v>26.73720000000003</c:v>
                </c:pt>
                <c:pt idx="2723">
                  <c:v>26.800800000000038</c:v>
                </c:pt>
                <c:pt idx="2724">
                  <c:v>27.279320000000041</c:v>
                </c:pt>
                <c:pt idx="2725">
                  <c:v>28.279080000000022</c:v>
                </c:pt>
                <c:pt idx="2726">
                  <c:v>28.337550000000022</c:v>
                </c:pt>
                <c:pt idx="2727">
                  <c:v>27.098320000000001</c:v>
                </c:pt>
                <c:pt idx="2728">
                  <c:v>26.462600000000009</c:v>
                </c:pt>
                <c:pt idx="2729">
                  <c:v>26.251820000000009</c:v>
                </c:pt>
                <c:pt idx="2730">
                  <c:v>26.18777</c:v>
                </c:pt>
                <c:pt idx="2731">
                  <c:v>26.233240000000023</c:v>
                </c:pt>
                <c:pt idx="2732">
                  <c:v>26.24550000000005</c:v>
                </c:pt>
                <c:pt idx="2733">
                  <c:v>26.27800000000002</c:v>
                </c:pt>
                <c:pt idx="2734">
                  <c:v>26.405400000000043</c:v>
                </c:pt>
                <c:pt idx="2735">
                  <c:v>26.605860000000007</c:v>
                </c:pt>
                <c:pt idx="2736">
                  <c:v>26.271140000000003</c:v>
                </c:pt>
                <c:pt idx="2737">
                  <c:v>25.759150000000034</c:v>
                </c:pt>
                <c:pt idx="2738">
                  <c:v>25.766320000000007</c:v>
                </c:pt>
                <c:pt idx="2739">
                  <c:v>25.741720000000043</c:v>
                </c:pt>
                <c:pt idx="2740">
                  <c:v>25.950980000000015</c:v>
                </c:pt>
                <c:pt idx="2741">
                  <c:v>26.229360000000042</c:v>
                </c:pt>
                <c:pt idx="2742">
                  <c:v>26.54278000000005</c:v>
                </c:pt>
                <c:pt idx="2743">
                  <c:v>26.515280000000018</c:v>
                </c:pt>
                <c:pt idx="2744">
                  <c:v>27.004480000000001</c:v>
                </c:pt>
                <c:pt idx="2745">
                  <c:v>26.937860000000001</c:v>
                </c:pt>
                <c:pt idx="2746">
                  <c:v>26.437620000000038</c:v>
                </c:pt>
                <c:pt idx="2747">
                  <c:v>26.141170000000045</c:v>
                </c:pt>
                <c:pt idx="2748">
                  <c:v>26.524440000000027</c:v>
                </c:pt>
                <c:pt idx="2749">
                  <c:v>27.15106000000003</c:v>
                </c:pt>
                <c:pt idx="2750">
                  <c:v>27.382750000000044</c:v>
                </c:pt>
                <c:pt idx="2751">
                  <c:v>26.342100000000016</c:v>
                </c:pt>
                <c:pt idx="2752">
                  <c:v>26.001700000000028</c:v>
                </c:pt>
                <c:pt idx="2753">
                  <c:v>25.718650000000025</c:v>
                </c:pt>
                <c:pt idx="2754">
                  <c:v>25.609800000000007</c:v>
                </c:pt>
                <c:pt idx="2755">
                  <c:v>25.500850000000014</c:v>
                </c:pt>
                <c:pt idx="2756">
                  <c:v>25.310420000000022</c:v>
                </c:pt>
                <c:pt idx="2757">
                  <c:v>25.647180000000048</c:v>
                </c:pt>
                <c:pt idx="2758">
                  <c:v>25.969100000000026</c:v>
                </c:pt>
                <c:pt idx="2759">
                  <c:v>26.025380000000041</c:v>
                </c:pt>
                <c:pt idx="2760">
                  <c:v>26.038540000000012</c:v>
                </c:pt>
                <c:pt idx="2761">
                  <c:v>26.041250000000048</c:v>
                </c:pt>
                <c:pt idx="2762">
                  <c:v>25.274040000000014</c:v>
                </c:pt>
                <c:pt idx="2763">
                  <c:v>25.224730000000022</c:v>
                </c:pt>
                <c:pt idx="2764">
                  <c:v>25.326930000000004</c:v>
                </c:pt>
                <c:pt idx="2765">
                  <c:v>25.314020000000028</c:v>
                </c:pt>
                <c:pt idx="2766">
                  <c:v>25.741780000000006</c:v>
                </c:pt>
                <c:pt idx="2767">
                  <c:v>26.030240000000049</c:v>
                </c:pt>
                <c:pt idx="2768">
                  <c:v>26.180900000000008</c:v>
                </c:pt>
                <c:pt idx="2769">
                  <c:v>26.328700000000026</c:v>
                </c:pt>
                <c:pt idx="2770">
                  <c:v>25.865900000000011</c:v>
                </c:pt>
                <c:pt idx="2771">
                  <c:v>26.04006000000004</c:v>
                </c:pt>
                <c:pt idx="2772">
                  <c:v>25.651030000000048</c:v>
                </c:pt>
                <c:pt idx="2773">
                  <c:v>25.659840000000031</c:v>
                </c:pt>
                <c:pt idx="2774">
                  <c:v>25.688530000000014</c:v>
                </c:pt>
                <c:pt idx="2775">
                  <c:v>25.741700000000037</c:v>
                </c:pt>
                <c:pt idx="2776">
                  <c:v>25.673000000000002</c:v>
                </c:pt>
                <c:pt idx="2777">
                  <c:v>26.135770000000036</c:v>
                </c:pt>
                <c:pt idx="2778">
                  <c:v>26.420800000000042</c:v>
                </c:pt>
                <c:pt idx="2779">
                  <c:v>26.63775000000004</c:v>
                </c:pt>
                <c:pt idx="2780">
                  <c:v>26.413540000000012</c:v>
                </c:pt>
                <c:pt idx="2781">
                  <c:v>26.408800000000042</c:v>
                </c:pt>
                <c:pt idx="2782">
                  <c:v>26.970480000000009</c:v>
                </c:pt>
                <c:pt idx="2783">
                  <c:v>27.086850000000027</c:v>
                </c:pt>
                <c:pt idx="2784">
                  <c:v>26.966200000000015</c:v>
                </c:pt>
                <c:pt idx="2785">
                  <c:v>27.003320000000031</c:v>
                </c:pt>
                <c:pt idx="2786">
                  <c:v>26.836820000000046</c:v>
                </c:pt>
                <c:pt idx="2787">
                  <c:v>26.893730000000005</c:v>
                </c:pt>
                <c:pt idx="2788">
                  <c:v>26.835700000000031</c:v>
                </c:pt>
                <c:pt idx="2789">
                  <c:v>26.79928000000001</c:v>
                </c:pt>
                <c:pt idx="2790">
                  <c:v>27.152460000000019</c:v>
                </c:pt>
                <c:pt idx="2791">
                  <c:v>26.851040000000012</c:v>
                </c:pt>
                <c:pt idx="2792">
                  <c:v>27.763419999999996</c:v>
                </c:pt>
                <c:pt idx="2793">
                  <c:v>26.962030000000027</c:v>
                </c:pt>
                <c:pt idx="2794">
                  <c:v>26.7851</c:v>
                </c:pt>
                <c:pt idx="2795">
                  <c:v>26.252130000000022</c:v>
                </c:pt>
                <c:pt idx="2796">
                  <c:v>26.322699999999998</c:v>
                </c:pt>
                <c:pt idx="2797">
                  <c:v>26.251580000000047</c:v>
                </c:pt>
                <c:pt idx="2798">
                  <c:v>26.309750000000008</c:v>
                </c:pt>
                <c:pt idx="2799">
                  <c:v>25.771260000000041</c:v>
                </c:pt>
                <c:pt idx="2800">
                  <c:v>25.712000000000046</c:v>
                </c:pt>
                <c:pt idx="2801">
                  <c:v>25.730000000000018</c:v>
                </c:pt>
                <c:pt idx="2802">
                  <c:v>25.681570000000022</c:v>
                </c:pt>
                <c:pt idx="2803">
                  <c:v>25.324640000000045</c:v>
                </c:pt>
                <c:pt idx="2804">
                  <c:v>25.420700000000011</c:v>
                </c:pt>
                <c:pt idx="2805">
                  <c:v>25.583300000000008</c:v>
                </c:pt>
                <c:pt idx="2806">
                  <c:v>25.775900000000036</c:v>
                </c:pt>
                <c:pt idx="2807">
                  <c:v>25.771500000000003</c:v>
                </c:pt>
                <c:pt idx="2808">
                  <c:v>25.49114000000003</c:v>
                </c:pt>
                <c:pt idx="2809">
                  <c:v>25.992580000000032</c:v>
                </c:pt>
                <c:pt idx="2810">
                  <c:v>25.885550000000023</c:v>
                </c:pt>
                <c:pt idx="2811">
                  <c:v>26.007650000000012</c:v>
                </c:pt>
                <c:pt idx="2812">
                  <c:v>25.928200000000004</c:v>
                </c:pt>
                <c:pt idx="2813">
                  <c:v>26.287470000000042</c:v>
                </c:pt>
                <c:pt idx="2814">
                  <c:v>26.933950000000038</c:v>
                </c:pt>
                <c:pt idx="2815">
                  <c:v>27.393670000000043</c:v>
                </c:pt>
                <c:pt idx="2816">
                  <c:v>27.832850000000008</c:v>
                </c:pt>
                <c:pt idx="2817">
                  <c:v>26.852779999999996</c:v>
                </c:pt>
                <c:pt idx="2818">
                  <c:v>26.92715000000004</c:v>
                </c:pt>
                <c:pt idx="2819">
                  <c:v>27.319330000000036</c:v>
                </c:pt>
                <c:pt idx="2820">
                  <c:v>27.96105</c:v>
                </c:pt>
                <c:pt idx="2821">
                  <c:v>28.394650000000013</c:v>
                </c:pt>
                <c:pt idx="2822">
                  <c:v>28.519370000000038</c:v>
                </c:pt>
                <c:pt idx="2823">
                  <c:v>28.489220000000046</c:v>
                </c:pt>
                <c:pt idx="2824">
                  <c:v>28.454600000000028</c:v>
                </c:pt>
                <c:pt idx="2825">
                  <c:v>28.035120000000006</c:v>
                </c:pt>
                <c:pt idx="2826">
                  <c:v>27.625400000000013</c:v>
                </c:pt>
                <c:pt idx="2827">
                  <c:v>26.801540000000045</c:v>
                </c:pt>
                <c:pt idx="2828">
                  <c:v>26.380330000000015</c:v>
                </c:pt>
                <c:pt idx="2829">
                  <c:v>26.042700000000025</c:v>
                </c:pt>
                <c:pt idx="2830">
                  <c:v>26.173600000000022</c:v>
                </c:pt>
                <c:pt idx="2831">
                  <c:v>26.339800000000025</c:v>
                </c:pt>
                <c:pt idx="2832">
                  <c:v>26.179830000000038</c:v>
                </c:pt>
                <c:pt idx="2833">
                  <c:v>26.322800000000029</c:v>
                </c:pt>
                <c:pt idx="2834">
                  <c:v>26.299500000000023</c:v>
                </c:pt>
                <c:pt idx="2835">
                  <c:v>26.341600000000028</c:v>
                </c:pt>
                <c:pt idx="2836">
                  <c:v>25.707030000000032</c:v>
                </c:pt>
                <c:pt idx="2837">
                  <c:v>25.5154</c:v>
                </c:pt>
                <c:pt idx="2838">
                  <c:v>26.722280000000012</c:v>
                </c:pt>
                <c:pt idx="2839">
                  <c:v>26.893880000000024</c:v>
                </c:pt>
                <c:pt idx="2840">
                  <c:v>26.73780000000005</c:v>
                </c:pt>
                <c:pt idx="2841">
                  <c:v>26.350729999999999</c:v>
                </c:pt>
                <c:pt idx="2842">
                  <c:v>27.233270000000005</c:v>
                </c:pt>
                <c:pt idx="2843">
                  <c:v>27.926260000000013</c:v>
                </c:pt>
                <c:pt idx="2844">
                  <c:v>28.019920000000013</c:v>
                </c:pt>
                <c:pt idx="2845">
                  <c:v>28.074330000000032</c:v>
                </c:pt>
                <c:pt idx="2846">
                  <c:v>28.127740000000017</c:v>
                </c:pt>
                <c:pt idx="2847">
                  <c:v>28.178340000000048</c:v>
                </c:pt>
                <c:pt idx="2848">
                  <c:v>28.220600000000047</c:v>
                </c:pt>
                <c:pt idx="2849">
                  <c:v>28.254020000000025</c:v>
                </c:pt>
                <c:pt idx="2850">
                  <c:v>28.285799999999995</c:v>
                </c:pt>
                <c:pt idx="2851">
                  <c:v>28.316300000000012</c:v>
                </c:pt>
                <c:pt idx="2852">
                  <c:v>28.344930000000033</c:v>
                </c:pt>
                <c:pt idx="2853">
                  <c:v>27.21926000000002</c:v>
                </c:pt>
                <c:pt idx="2854">
                  <c:v>26.367180000000019</c:v>
                </c:pt>
                <c:pt idx="2855">
                  <c:v>26.31800000000004</c:v>
                </c:pt>
                <c:pt idx="2856">
                  <c:v>26.121200000000044</c:v>
                </c:pt>
                <c:pt idx="2857">
                  <c:v>26.372299999999996</c:v>
                </c:pt>
                <c:pt idx="2858">
                  <c:v>26.375020000000006</c:v>
                </c:pt>
                <c:pt idx="2859">
                  <c:v>26.832539999999995</c:v>
                </c:pt>
                <c:pt idx="2860">
                  <c:v>26.96252000000004</c:v>
                </c:pt>
                <c:pt idx="2861">
                  <c:v>26.211450000000013</c:v>
                </c:pt>
                <c:pt idx="2862">
                  <c:v>27.097700000000032</c:v>
                </c:pt>
                <c:pt idx="2863">
                  <c:v>27.287100000000009</c:v>
                </c:pt>
                <c:pt idx="2864">
                  <c:v>26.839650000000006</c:v>
                </c:pt>
                <c:pt idx="2865">
                  <c:v>27.431480000000022</c:v>
                </c:pt>
                <c:pt idx="2866">
                  <c:v>28.372600000000034</c:v>
                </c:pt>
                <c:pt idx="2867">
                  <c:v>28.458250000000021</c:v>
                </c:pt>
                <c:pt idx="2868">
                  <c:v>28.48010000000005</c:v>
                </c:pt>
                <c:pt idx="2869">
                  <c:v>28.522199999999998</c:v>
                </c:pt>
                <c:pt idx="2870">
                  <c:v>28.576750000000004</c:v>
                </c:pt>
                <c:pt idx="2871">
                  <c:v>28.638480000000015</c:v>
                </c:pt>
                <c:pt idx="2872">
                  <c:v>28.711800000000039</c:v>
                </c:pt>
                <c:pt idx="2873">
                  <c:v>28.792079999999999</c:v>
                </c:pt>
                <c:pt idx="2874">
                  <c:v>28.882840000000044</c:v>
                </c:pt>
                <c:pt idx="2875">
                  <c:v>28.969800000000021</c:v>
                </c:pt>
                <c:pt idx="2876">
                  <c:v>29.05400000000003</c:v>
                </c:pt>
                <c:pt idx="2877">
                  <c:v>29.129970000000014</c:v>
                </c:pt>
                <c:pt idx="2878">
                  <c:v>27.576300000000003</c:v>
                </c:pt>
                <c:pt idx="2879">
                  <c:v>26.840200000000038</c:v>
                </c:pt>
                <c:pt idx="2880">
                  <c:v>26.721429999999998</c:v>
                </c:pt>
                <c:pt idx="2881">
                  <c:v>27.688900000000046</c:v>
                </c:pt>
                <c:pt idx="2882">
                  <c:v>27.246900000000039</c:v>
                </c:pt>
                <c:pt idx="2883">
                  <c:v>25.797420000000045</c:v>
                </c:pt>
                <c:pt idx="2884">
                  <c:v>26.349480000000028</c:v>
                </c:pt>
                <c:pt idx="2885">
                  <c:v>26.256460000000004</c:v>
                </c:pt>
                <c:pt idx="2886">
                  <c:v>26.696740000000034</c:v>
                </c:pt>
                <c:pt idx="2887">
                  <c:v>26.929100000000005</c:v>
                </c:pt>
                <c:pt idx="2888">
                  <c:v>27.089750000000038</c:v>
                </c:pt>
                <c:pt idx="2889">
                  <c:v>27.36483000000004</c:v>
                </c:pt>
                <c:pt idx="2890">
                  <c:v>27.372600000000034</c:v>
                </c:pt>
                <c:pt idx="2891">
                  <c:v>27.536980000000028</c:v>
                </c:pt>
                <c:pt idx="2892">
                  <c:v>27.606800000000021</c:v>
                </c:pt>
                <c:pt idx="2893">
                  <c:v>27.616100000000017</c:v>
                </c:pt>
                <c:pt idx="2894">
                  <c:v>27.576070000000016</c:v>
                </c:pt>
                <c:pt idx="2895">
                  <c:v>27.364770000000021</c:v>
                </c:pt>
                <c:pt idx="2896">
                  <c:v>27.485380000000021</c:v>
                </c:pt>
                <c:pt idx="2897">
                  <c:v>27.402600000000007</c:v>
                </c:pt>
                <c:pt idx="2898">
                  <c:v>27.475920000000031</c:v>
                </c:pt>
                <c:pt idx="2899">
                  <c:v>27.157920000000047</c:v>
                </c:pt>
                <c:pt idx="2900">
                  <c:v>27.028999999999996</c:v>
                </c:pt>
                <c:pt idx="2901">
                  <c:v>27.181759999999997</c:v>
                </c:pt>
                <c:pt idx="2902">
                  <c:v>27.039030000000025</c:v>
                </c:pt>
                <c:pt idx="2903">
                  <c:v>29.565700000000049</c:v>
                </c:pt>
                <c:pt idx="2904">
                  <c:v>32.590260000000001</c:v>
                </c:pt>
                <c:pt idx="2905">
                  <c:v>30.046800000000019</c:v>
                </c:pt>
                <c:pt idx="2906">
                  <c:v>29.275500000000022</c:v>
                </c:pt>
                <c:pt idx="2907">
                  <c:v>29.226130000000012</c:v>
                </c:pt>
                <c:pt idx="2908">
                  <c:v>29.277100000000019</c:v>
                </c:pt>
                <c:pt idx="2909">
                  <c:v>29.324100000000044</c:v>
                </c:pt>
                <c:pt idx="2910">
                  <c:v>29.361400000000003</c:v>
                </c:pt>
                <c:pt idx="2911">
                  <c:v>29.383700000000033</c:v>
                </c:pt>
                <c:pt idx="2912">
                  <c:v>29.405570000000012</c:v>
                </c:pt>
                <c:pt idx="2913">
                  <c:v>29.447230000000047</c:v>
                </c:pt>
                <c:pt idx="2914">
                  <c:v>29.511040000000037</c:v>
                </c:pt>
                <c:pt idx="2915">
                  <c:v>29.59713000000005</c:v>
                </c:pt>
                <c:pt idx="2916">
                  <c:v>29.715000000000032</c:v>
                </c:pt>
                <c:pt idx="2917">
                  <c:v>29.872000000000014</c:v>
                </c:pt>
                <c:pt idx="2918">
                  <c:v>30.07403000000005</c:v>
                </c:pt>
                <c:pt idx="2919">
                  <c:v>30.313230000000033</c:v>
                </c:pt>
                <c:pt idx="2920">
                  <c:v>30.563840000000027</c:v>
                </c:pt>
                <c:pt idx="2921">
                  <c:v>30.814300000000003</c:v>
                </c:pt>
                <c:pt idx="2922">
                  <c:v>31.037840000000017</c:v>
                </c:pt>
                <c:pt idx="2923">
                  <c:v>31.240139999999997</c:v>
                </c:pt>
                <c:pt idx="2924">
                  <c:v>31.432550000000049</c:v>
                </c:pt>
                <c:pt idx="2925">
                  <c:v>31.61650000000003</c:v>
                </c:pt>
                <c:pt idx="2926">
                  <c:v>31.783200000000022</c:v>
                </c:pt>
                <c:pt idx="2927">
                  <c:v>31.927970000000016</c:v>
                </c:pt>
                <c:pt idx="2928">
                  <c:v>32.047799999999995</c:v>
                </c:pt>
                <c:pt idx="2929">
                  <c:v>32.144000000000005</c:v>
                </c:pt>
                <c:pt idx="2930">
                  <c:v>32.215779999999995</c:v>
                </c:pt>
                <c:pt idx="2931">
                  <c:v>32.279960000000017</c:v>
                </c:pt>
                <c:pt idx="2932">
                  <c:v>32.371800000000007</c:v>
                </c:pt>
                <c:pt idx="2933">
                  <c:v>32.499930000000006</c:v>
                </c:pt>
                <c:pt idx="2934">
                  <c:v>32.631770000000017</c:v>
                </c:pt>
                <c:pt idx="2935">
                  <c:v>32.723080000000039</c:v>
                </c:pt>
                <c:pt idx="2936">
                  <c:v>32.764430000000004</c:v>
                </c:pt>
                <c:pt idx="2937">
                  <c:v>32.756700000000023</c:v>
                </c:pt>
                <c:pt idx="2938">
                  <c:v>32.710750000000019</c:v>
                </c:pt>
                <c:pt idx="2939">
                  <c:v>32.628750000000025</c:v>
                </c:pt>
                <c:pt idx="2940">
                  <c:v>32.537230000000022</c:v>
                </c:pt>
                <c:pt idx="2941">
                  <c:v>32.467920000000049</c:v>
                </c:pt>
                <c:pt idx="2942">
                  <c:v>32.424250000000029</c:v>
                </c:pt>
                <c:pt idx="2943">
                  <c:v>32.406300000000044</c:v>
                </c:pt>
                <c:pt idx="2944">
                  <c:v>32.405730000000005</c:v>
                </c:pt>
                <c:pt idx="2945">
                  <c:v>32.420950000000005</c:v>
                </c:pt>
                <c:pt idx="2946">
                  <c:v>32.444600000000037</c:v>
                </c:pt>
                <c:pt idx="2947">
                  <c:v>32.466150000000027</c:v>
                </c:pt>
                <c:pt idx="2948">
                  <c:v>32.486170000000016</c:v>
                </c:pt>
                <c:pt idx="2949">
                  <c:v>32.501900000000035</c:v>
                </c:pt>
                <c:pt idx="2950">
                  <c:v>32.51714000000004</c:v>
                </c:pt>
                <c:pt idx="2951">
                  <c:v>32.535360000000026</c:v>
                </c:pt>
                <c:pt idx="2952">
                  <c:v>32.551720000000046</c:v>
                </c:pt>
                <c:pt idx="2953">
                  <c:v>32.566670000000045</c:v>
                </c:pt>
                <c:pt idx="2954">
                  <c:v>32.581700000000012</c:v>
                </c:pt>
                <c:pt idx="2955">
                  <c:v>32.568700000000035</c:v>
                </c:pt>
                <c:pt idx="2956">
                  <c:v>32.504819999999995</c:v>
                </c:pt>
                <c:pt idx="2957">
                  <c:v>32.385520000000042</c:v>
                </c:pt>
                <c:pt idx="2958">
                  <c:v>32.265500000000031</c:v>
                </c:pt>
                <c:pt idx="2959">
                  <c:v>32.182150000000036</c:v>
                </c:pt>
                <c:pt idx="2960">
                  <c:v>32.149100000000033</c:v>
                </c:pt>
                <c:pt idx="2961">
                  <c:v>32.152150000000006</c:v>
                </c:pt>
                <c:pt idx="2962">
                  <c:v>32.169500000000028</c:v>
                </c:pt>
                <c:pt idx="2963">
                  <c:v>32.195250000000044</c:v>
                </c:pt>
                <c:pt idx="2964">
                  <c:v>32.22750000000002</c:v>
                </c:pt>
                <c:pt idx="2965">
                  <c:v>32.251340000000027</c:v>
                </c:pt>
                <c:pt idx="2966">
                  <c:v>32.261040000000037</c:v>
                </c:pt>
                <c:pt idx="2967">
                  <c:v>32.258840000000021</c:v>
                </c:pt>
                <c:pt idx="2968">
                  <c:v>32.236930000000029</c:v>
                </c:pt>
                <c:pt idx="2969">
                  <c:v>32.191000000000031</c:v>
                </c:pt>
                <c:pt idx="2970">
                  <c:v>32.157250000000033</c:v>
                </c:pt>
                <c:pt idx="2971">
                  <c:v>32.158500000000004</c:v>
                </c:pt>
                <c:pt idx="2972">
                  <c:v>32.195280000000025</c:v>
                </c:pt>
                <c:pt idx="2973">
                  <c:v>32.249870000000044</c:v>
                </c:pt>
                <c:pt idx="2974">
                  <c:v>32.269600000000025</c:v>
                </c:pt>
                <c:pt idx="2975">
                  <c:v>32.239430000000027</c:v>
                </c:pt>
                <c:pt idx="2976">
                  <c:v>32.191580000000044</c:v>
                </c:pt>
                <c:pt idx="2977">
                  <c:v>32.136930000000007</c:v>
                </c:pt>
                <c:pt idx="2978">
                  <c:v>32.076800000000048</c:v>
                </c:pt>
                <c:pt idx="2979">
                  <c:v>32.033900000000017</c:v>
                </c:pt>
                <c:pt idx="2980">
                  <c:v>32.037959999999998</c:v>
                </c:pt>
                <c:pt idx="2981">
                  <c:v>32.090480000000014</c:v>
                </c:pt>
                <c:pt idx="2982">
                  <c:v>32.166530000000023</c:v>
                </c:pt>
                <c:pt idx="2983">
                  <c:v>32.224240000000009</c:v>
                </c:pt>
                <c:pt idx="2984">
                  <c:v>32.254880000000014</c:v>
                </c:pt>
                <c:pt idx="2985">
                  <c:v>32.274350000000027</c:v>
                </c:pt>
                <c:pt idx="2986">
                  <c:v>32.295370000000048</c:v>
                </c:pt>
                <c:pt idx="2987">
                  <c:v>32.321920000000034</c:v>
                </c:pt>
                <c:pt idx="2988">
                  <c:v>32.361320000000035</c:v>
                </c:pt>
                <c:pt idx="2989">
                  <c:v>32.424860000000024</c:v>
                </c:pt>
                <c:pt idx="2990">
                  <c:v>32.512300000000039</c:v>
                </c:pt>
                <c:pt idx="2991">
                  <c:v>32.61465000000004</c:v>
                </c:pt>
                <c:pt idx="2992">
                  <c:v>32.723260000000039</c:v>
                </c:pt>
                <c:pt idx="2993">
                  <c:v>32.833600000000047</c:v>
                </c:pt>
                <c:pt idx="2994">
                  <c:v>32.92470000000003</c:v>
                </c:pt>
                <c:pt idx="2995">
                  <c:v>32.959100000000035</c:v>
                </c:pt>
                <c:pt idx="2996">
                  <c:v>32.942440000000033</c:v>
                </c:pt>
                <c:pt idx="2997">
                  <c:v>32.896839999999997</c:v>
                </c:pt>
                <c:pt idx="2998">
                  <c:v>32.853970000000004</c:v>
                </c:pt>
                <c:pt idx="2999">
                  <c:v>32.816920000000039</c:v>
                </c:pt>
                <c:pt idx="3000">
                  <c:v>32.789760000000001</c:v>
                </c:pt>
                <c:pt idx="3001">
                  <c:v>32.786200000000008</c:v>
                </c:pt>
                <c:pt idx="3002">
                  <c:v>32.804700000000025</c:v>
                </c:pt>
                <c:pt idx="3003">
                  <c:v>32.838950000000011</c:v>
                </c:pt>
                <c:pt idx="3004">
                  <c:v>32.860400000000027</c:v>
                </c:pt>
                <c:pt idx="3005">
                  <c:v>32.868899999999996</c:v>
                </c:pt>
                <c:pt idx="3006">
                  <c:v>32.874230000000011</c:v>
                </c:pt>
                <c:pt idx="3007">
                  <c:v>32.887380000000007</c:v>
                </c:pt>
                <c:pt idx="3008">
                  <c:v>32.914500000000032</c:v>
                </c:pt>
                <c:pt idx="3009">
                  <c:v>32.953000000000031</c:v>
                </c:pt>
                <c:pt idx="3010">
                  <c:v>33.000360000000001</c:v>
                </c:pt>
                <c:pt idx="3011">
                  <c:v>33.055780000000027</c:v>
                </c:pt>
                <c:pt idx="3012">
                  <c:v>33.112400000000036</c:v>
                </c:pt>
                <c:pt idx="3013">
                  <c:v>33.134420000000034</c:v>
                </c:pt>
                <c:pt idx="3014">
                  <c:v>33.112540000000024</c:v>
                </c:pt>
                <c:pt idx="3015">
                  <c:v>33.071500000000015</c:v>
                </c:pt>
                <c:pt idx="3016">
                  <c:v>33.029870000000017</c:v>
                </c:pt>
                <c:pt idx="3017">
                  <c:v>32.989400000000046</c:v>
                </c:pt>
                <c:pt idx="3018">
                  <c:v>32.959950000000049</c:v>
                </c:pt>
                <c:pt idx="3019">
                  <c:v>32.962460000000021</c:v>
                </c:pt>
                <c:pt idx="3020">
                  <c:v>32.993300000000033</c:v>
                </c:pt>
                <c:pt idx="3021">
                  <c:v>33.053830000000005</c:v>
                </c:pt>
                <c:pt idx="3022">
                  <c:v>33.136700000000019</c:v>
                </c:pt>
                <c:pt idx="3023">
                  <c:v>33.244230000000016</c:v>
                </c:pt>
                <c:pt idx="3024">
                  <c:v>33.356380000000001</c:v>
                </c:pt>
                <c:pt idx="3025">
                  <c:v>33.469500000000039</c:v>
                </c:pt>
                <c:pt idx="3026">
                  <c:v>33.579100000000039</c:v>
                </c:pt>
                <c:pt idx="3027">
                  <c:v>33.684169999999995</c:v>
                </c:pt>
                <c:pt idx="3028">
                  <c:v>33.780900000000031</c:v>
                </c:pt>
                <c:pt idx="3029">
                  <c:v>33.865260000000035</c:v>
                </c:pt>
                <c:pt idx="3030">
                  <c:v>33.943080000000009</c:v>
                </c:pt>
                <c:pt idx="3031">
                  <c:v>34.009420000000034</c:v>
                </c:pt>
                <c:pt idx="3032">
                  <c:v>34.06722000000002</c:v>
                </c:pt>
                <c:pt idx="3033">
                  <c:v>34.108420000000024</c:v>
                </c:pt>
                <c:pt idx="3034">
                  <c:v>34.133140000000026</c:v>
                </c:pt>
                <c:pt idx="3035">
                  <c:v>34.138450000000034</c:v>
                </c:pt>
                <c:pt idx="3036">
                  <c:v>34.133720000000039</c:v>
                </c:pt>
                <c:pt idx="3037">
                  <c:v>34.116020000000049</c:v>
                </c:pt>
                <c:pt idx="3038">
                  <c:v>34.093000000000018</c:v>
                </c:pt>
                <c:pt idx="3039">
                  <c:v>34.06370000000004</c:v>
                </c:pt>
                <c:pt idx="3040">
                  <c:v>34.023979999999995</c:v>
                </c:pt>
                <c:pt idx="3041">
                  <c:v>33.977080000000001</c:v>
                </c:pt>
                <c:pt idx="3042">
                  <c:v>33.921900000000051</c:v>
                </c:pt>
                <c:pt idx="3043">
                  <c:v>33.853780000000029</c:v>
                </c:pt>
                <c:pt idx="3044">
                  <c:v>33.779530000000022</c:v>
                </c:pt>
                <c:pt idx="3045">
                  <c:v>33.694479999999999</c:v>
                </c:pt>
                <c:pt idx="3046">
                  <c:v>33.596150000000023</c:v>
                </c:pt>
                <c:pt idx="3047">
                  <c:v>33.479800000000012</c:v>
                </c:pt>
                <c:pt idx="3048">
                  <c:v>33.353400000000022</c:v>
                </c:pt>
                <c:pt idx="3049">
                  <c:v>33.208920000000035</c:v>
                </c:pt>
                <c:pt idx="3050">
                  <c:v>33.047330000000045</c:v>
                </c:pt>
                <c:pt idx="3051">
                  <c:v>32.870870000000025</c:v>
                </c:pt>
                <c:pt idx="3052">
                  <c:v>32.686760000000049</c:v>
                </c:pt>
                <c:pt idx="3053">
                  <c:v>32.494799999999998</c:v>
                </c:pt>
                <c:pt idx="3054">
                  <c:v>32.309100000000001</c:v>
                </c:pt>
                <c:pt idx="3055">
                  <c:v>32.140340000000037</c:v>
                </c:pt>
                <c:pt idx="3056">
                  <c:v>31.990440000000035</c:v>
                </c:pt>
                <c:pt idx="3057">
                  <c:v>31.879400000000032</c:v>
                </c:pt>
                <c:pt idx="3058">
                  <c:v>31.817560000000014</c:v>
                </c:pt>
                <c:pt idx="3059">
                  <c:v>31.811059999999998</c:v>
                </c:pt>
                <c:pt idx="3060">
                  <c:v>31.861400000000003</c:v>
                </c:pt>
                <c:pt idx="3061">
                  <c:v>31.961400000000026</c:v>
                </c:pt>
                <c:pt idx="3062">
                  <c:v>32.104550000000017</c:v>
                </c:pt>
                <c:pt idx="3063">
                  <c:v>32.27800000000002</c:v>
                </c:pt>
                <c:pt idx="3064">
                  <c:v>32.46234000000004</c:v>
                </c:pt>
                <c:pt idx="3065">
                  <c:v>32.653279999999995</c:v>
                </c:pt>
                <c:pt idx="3066">
                  <c:v>32.842650000000049</c:v>
                </c:pt>
                <c:pt idx="3067">
                  <c:v>33.01302000000004</c:v>
                </c:pt>
                <c:pt idx="3068">
                  <c:v>33.17025000000001</c:v>
                </c:pt>
                <c:pt idx="3069">
                  <c:v>33.304830000000038</c:v>
                </c:pt>
                <c:pt idx="3070">
                  <c:v>33.418570000000045</c:v>
                </c:pt>
                <c:pt idx="3071">
                  <c:v>33.50890000000004</c:v>
                </c:pt>
                <c:pt idx="3072">
                  <c:v>33.583730000000003</c:v>
                </c:pt>
                <c:pt idx="3073">
                  <c:v>33.651360000000011</c:v>
                </c:pt>
                <c:pt idx="3074">
                  <c:v>33.712270000000046</c:v>
                </c:pt>
                <c:pt idx="3075">
                  <c:v>33.767420000000016</c:v>
                </c:pt>
                <c:pt idx="3076">
                  <c:v>33.82080000000002</c:v>
                </c:pt>
                <c:pt idx="3077">
                  <c:v>33.876100000000008</c:v>
                </c:pt>
                <c:pt idx="3078">
                  <c:v>33.935240000000022</c:v>
                </c:pt>
                <c:pt idx="3079">
                  <c:v>33.999700000000018</c:v>
                </c:pt>
                <c:pt idx="3080">
                  <c:v>34.074900000000014</c:v>
                </c:pt>
                <c:pt idx="3081">
                  <c:v>34.149100000000033</c:v>
                </c:pt>
                <c:pt idx="3082">
                  <c:v>34.204600000000028</c:v>
                </c:pt>
                <c:pt idx="3083">
                  <c:v>34.233150000000023</c:v>
                </c:pt>
                <c:pt idx="3084">
                  <c:v>34.23660000000001</c:v>
                </c:pt>
                <c:pt idx="3085">
                  <c:v>34.226040000000012</c:v>
                </c:pt>
                <c:pt idx="3086">
                  <c:v>34.201440000000048</c:v>
                </c:pt>
                <c:pt idx="3087">
                  <c:v>34.167140000000018</c:v>
                </c:pt>
                <c:pt idx="3088">
                  <c:v>34.124500000000012</c:v>
                </c:pt>
                <c:pt idx="3089">
                  <c:v>34.077500000000043</c:v>
                </c:pt>
                <c:pt idx="3090">
                  <c:v>34.024440000000027</c:v>
                </c:pt>
                <c:pt idx="3091">
                  <c:v>33.96926000000002</c:v>
                </c:pt>
                <c:pt idx="3092">
                  <c:v>33.914120000000025</c:v>
                </c:pt>
                <c:pt idx="3093">
                  <c:v>33.859770000000026</c:v>
                </c:pt>
                <c:pt idx="3094">
                  <c:v>33.809400000000039</c:v>
                </c:pt>
                <c:pt idx="3095">
                  <c:v>33.763149999999996</c:v>
                </c:pt>
                <c:pt idx="3096">
                  <c:v>33.721600000000024</c:v>
                </c:pt>
                <c:pt idx="3097">
                  <c:v>33.687950000000001</c:v>
                </c:pt>
                <c:pt idx="3098">
                  <c:v>33.660300000000007</c:v>
                </c:pt>
                <c:pt idx="3099">
                  <c:v>33.641560000000027</c:v>
                </c:pt>
                <c:pt idx="3100">
                  <c:v>33.636300000000006</c:v>
                </c:pt>
                <c:pt idx="3101">
                  <c:v>33.647600000000011</c:v>
                </c:pt>
                <c:pt idx="3102">
                  <c:v>33.663420000000031</c:v>
                </c:pt>
                <c:pt idx="3103">
                  <c:v>33.669579999999996</c:v>
                </c:pt>
                <c:pt idx="3104">
                  <c:v>33.637200000000007</c:v>
                </c:pt>
                <c:pt idx="3105">
                  <c:v>33.554200000000037</c:v>
                </c:pt>
                <c:pt idx="3106">
                  <c:v>33.43240000000003</c:v>
                </c:pt>
                <c:pt idx="3107">
                  <c:v>33.285420000000045</c:v>
                </c:pt>
                <c:pt idx="3108">
                  <c:v>33.120870000000025</c:v>
                </c:pt>
                <c:pt idx="3109">
                  <c:v>32.934500000000014</c:v>
                </c:pt>
                <c:pt idx="3110">
                  <c:v>32.735929999999996</c:v>
                </c:pt>
                <c:pt idx="3111">
                  <c:v>32.528900000000021</c:v>
                </c:pt>
                <c:pt idx="3112">
                  <c:v>32.319119999999998</c:v>
                </c:pt>
                <c:pt idx="3113">
                  <c:v>32.105770000000007</c:v>
                </c:pt>
                <c:pt idx="3114">
                  <c:v>31.906550000000038</c:v>
                </c:pt>
                <c:pt idx="3115">
                  <c:v>31.737400000000036</c:v>
                </c:pt>
                <c:pt idx="3116">
                  <c:v>31.590419999999995</c:v>
                </c:pt>
                <c:pt idx="3117">
                  <c:v>31.476130000000012</c:v>
                </c:pt>
                <c:pt idx="3118">
                  <c:v>31.384200000000021</c:v>
                </c:pt>
                <c:pt idx="3119">
                  <c:v>31.315600000000018</c:v>
                </c:pt>
                <c:pt idx="3120">
                  <c:v>31.258020000000045</c:v>
                </c:pt>
                <c:pt idx="3121">
                  <c:v>31.204220000000021</c:v>
                </c:pt>
                <c:pt idx="3122">
                  <c:v>31.15124000000003</c:v>
                </c:pt>
                <c:pt idx="3123">
                  <c:v>31.099199999999996</c:v>
                </c:pt>
                <c:pt idx="3124">
                  <c:v>31.04427000000004</c:v>
                </c:pt>
                <c:pt idx="3125">
                  <c:v>30.989280000000008</c:v>
                </c:pt>
                <c:pt idx="3126">
                  <c:v>30.937200000000018</c:v>
                </c:pt>
                <c:pt idx="3127">
                  <c:v>30.882560000000012</c:v>
                </c:pt>
                <c:pt idx="3128">
                  <c:v>30.862000000000023</c:v>
                </c:pt>
                <c:pt idx="3129">
                  <c:v>30.894860000000051</c:v>
                </c:pt>
                <c:pt idx="3130">
                  <c:v>30.948660000000018</c:v>
                </c:pt>
                <c:pt idx="3131">
                  <c:v>31.013500000000022</c:v>
                </c:pt>
                <c:pt idx="3132">
                  <c:v>31.087100000000021</c:v>
                </c:pt>
                <c:pt idx="3133">
                  <c:v>31.143180000000029</c:v>
                </c:pt>
                <c:pt idx="3134">
                  <c:v>31.186850000000049</c:v>
                </c:pt>
                <c:pt idx="3135">
                  <c:v>31.222000000000037</c:v>
                </c:pt>
                <c:pt idx="3136">
                  <c:v>31.255060000000014</c:v>
                </c:pt>
                <c:pt idx="3137">
                  <c:v>31.291440000000023</c:v>
                </c:pt>
                <c:pt idx="3138">
                  <c:v>31.324640000000045</c:v>
                </c:pt>
                <c:pt idx="3139">
                  <c:v>31.32125000000002</c:v>
                </c:pt>
                <c:pt idx="3140">
                  <c:v>31.299860000000024</c:v>
                </c:pt>
                <c:pt idx="3141">
                  <c:v>31.256040000000041</c:v>
                </c:pt>
                <c:pt idx="3142">
                  <c:v>31.202200000000005</c:v>
                </c:pt>
                <c:pt idx="3143">
                  <c:v>31.133080000000007</c:v>
                </c:pt>
                <c:pt idx="3144">
                  <c:v>31.069450000000018</c:v>
                </c:pt>
                <c:pt idx="3145">
                  <c:v>31.021900000000016</c:v>
                </c:pt>
                <c:pt idx="3146">
                  <c:v>30.992940000000033</c:v>
                </c:pt>
                <c:pt idx="3147">
                  <c:v>30.979000000000042</c:v>
                </c:pt>
                <c:pt idx="3148">
                  <c:v>30.962850000000003</c:v>
                </c:pt>
                <c:pt idx="3149">
                  <c:v>30.936460000000011</c:v>
                </c:pt>
                <c:pt idx="3150">
                  <c:v>30.902919999999995</c:v>
                </c:pt>
                <c:pt idx="3151">
                  <c:v>30.853880000000004</c:v>
                </c:pt>
                <c:pt idx="3152">
                  <c:v>30.795220000000029</c:v>
                </c:pt>
                <c:pt idx="3153">
                  <c:v>30.717370000000017</c:v>
                </c:pt>
                <c:pt idx="3154">
                  <c:v>30.616080000000011</c:v>
                </c:pt>
                <c:pt idx="3155">
                  <c:v>30.489950000000022</c:v>
                </c:pt>
                <c:pt idx="3156">
                  <c:v>30.352800000000002</c:v>
                </c:pt>
                <c:pt idx="3157">
                  <c:v>30.223839999999996</c:v>
                </c:pt>
                <c:pt idx="3158">
                  <c:v>30.104460000000017</c:v>
                </c:pt>
                <c:pt idx="3159">
                  <c:v>29.99072000000001</c:v>
                </c:pt>
                <c:pt idx="3160">
                  <c:v>29.871100000000013</c:v>
                </c:pt>
                <c:pt idx="3161">
                  <c:v>29.742760000000033</c:v>
                </c:pt>
                <c:pt idx="3162">
                  <c:v>29.615229999999997</c:v>
                </c:pt>
                <c:pt idx="3163">
                  <c:v>29.497700000000009</c:v>
                </c:pt>
                <c:pt idx="3164">
                  <c:v>29.384940000000029</c:v>
                </c:pt>
                <c:pt idx="3165">
                  <c:v>29.282560000000046</c:v>
                </c:pt>
                <c:pt idx="3166">
                  <c:v>29.185420000000022</c:v>
                </c:pt>
                <c:pt idx="3167">
                  <c:v>29.094400000000007</c:v>
                </c:pt>
                <c:pt idx="3168">
                  <c:v>29.002740000000017</c:v>
                </c:pt>
                <c:pt idx="3169">
                  <c:v>28.912770000000023</c:v>
                </c:pt>
                <c:pt idx="3170">
                  <c:v>28.822699999999998</c:v>
                </c:pt>
                <c:pt idx="3171">
                  <c:v>28.729669999999999</c:v>
                </c:pt>
                <c:pt idx="3172">
                  <c:v>28.636220000000037</c:v>
                </c:pt>
                <c:pt idx="3173">
                  <c:v>28.542050000000017</c:v>
                </c:pt>
                <c:pt idx="3174">
                  <c:v>28.45464000000004</c:v>
                </c:pt>
                <c:pt idx="3175">
                  <c:v>28.382800000000032</c:v>
                </c:pt>
                <c:pt idx="3176">
                  <c:v>28.329499999999996</c:v>
                </c:pt>
                <c:pt idx="3177">
                  <c:v>28.278470000000027</c:v>
                </c:pt>
                <c:pt idx="3178">
                  <c:v>28.21690000000001</c:v>
                </c:pt>
                <c:pt idx="3179">
                  <c:v>28.14276000000001</c:v>
                </c:pt>
                <c:pt idx="3180">
                  <c:v>28.061200000000042</c:v>
                </c:pt>
                <c:pt idx="3181">
                  <c:v>27.969660000000033</c:v>
                </c:pt>
                <c:pt idx="3182">
                  <c:v>27.873770000000036</c:v>
                </c:pt>
                <c:pt idx="3183">
                  <c:v>27.774440000000027</c:v>
                </c:pt>
                <c:pt idx="3184">
                  <c:v>27.681900000000041</c:v>
                </c:pt>
                <c:pt idx="3185">
                  <c:v>27.595540000000028</c:v>
                </c:pt>
                <c:pt idx="3186">
                  <c:v>27.514340000000004</c:v>
                </c:pt>
                <c:pt idx="3187">
                  <c:v>27.448660000000018</c:v>
                </c:pt>
                <c:pt idx="3188">
                  <c:v>27.392420000000016</c:v>
                </c:pt>
                <c:pt idx="3189">
                  <c:v>27.360860000000002</c:v>
                </c:pt>
                <c:pt idx="3190">
                  <c:v>27.373900000000049</c:v>
                </c:pt>
                <c:pt idx="3191">
                  <c:v>27.427940000000035</c:v>
                </c:pt>
                <c:pt idx="3192">
                  <c:v>27.502560000000017</c:v>
                </c:pt>
                <c:pt idx="3193">
                  <c:v>27.560940000000016</c:v>
                </c:pt>
                <c:pt idx="3194">
                  <c:v>27.594870000000014</c:v>
                </c:pt>
                <c:pt idx="3195">
                  <c:v>27.612360000000024</c:v>
                </c:pt>
                <c:pt idx="3196">
                  <c:v>27.614220000000046</c:v>
                </c:pt>
                <c:pt idx="3197">
                  <c:v>27.604270000000042</c:v>
                </c:pt>
                <c:pt idx="3198">
                  <c:v>27.576300000000003</c:v>
                </c:pt>
                <c:pt idx="3199">
                  <c:v>27.519130000000018</c:v>
                </c:pt>
                <c:pt idx="3200">
                  <c:v>27.431500000000028</c:v>
                </c:pt>
                <c:pt idx="3201">
                  <c:v>27.327600000000018</c:v>
                </c:pt>
                <c:pt idx="3202">
                  <c:v>27.249700000000018</c:v>
                </c:pt>
                <c:pt idx="3203">
                  <c:v>27.211100000000044</c:v>
                </c:pt>
                <c:pt idx="3204">
                  <c:v>27.20034000000004</c:v>
                </c:pt>
                <c:pt idx="3205">
                  <c:v>27.186980000000005</c:v>
                </c:pt>
                <c:pt idx="3206">
                  <c:v>27.157300000000021</c:v>
                </c:pt>
                <c:pt idx="3207">
                  <c:v>27.127160000000003</c:v>
                </c:pt>
                <c:pt idx="3208">
                  <c:v>27.10116000000005</c:v>
                </c:pt>
                <c:pt idx="3209">
                  <c:v>27.07928000000004</c:v>
                </c:pt>
                <c:pt idx="3210">
                  <c:v>27.060300000000041</c:v>
                </c:pt>
                <c:pt idx="3211">
                  <c:v>27.044950000000028</c:v>
                </c:pt>
                <c:pt idx="3212">
                  <c:v>27.033500000000004</c:v>
                </c:pt>
                <c:pt idx="3213">
                  <c:v>27.011830000000032</c:v>
                </c:pt>
                <c:pt idx="3214">
                  <c:v>26.968440000000044</c:v>
                </c:pt>
                <c:pt idx="3215">
                  <c:v>26.900869999999998</c:v>
                </c:pt>
                <c:pt idx="3216">
                  <c:v>26.78875000000005</c:v>
                </c:pt>
                <c:pt idx="3217">
                  <c:v>26.623649999999998</c:v>
                </c:pt>
                <c:pt idx="3218">
                  <c:v>26.397520000000043</c:v>
                </c:pt>
                <c:pt idx="3219">
                  <c:v>26.158960000000036</c:v>
                </c:pt>
                <c:pt idx="3220">
                  <c:v>25.955380000000048</c:v>
                </c:pt>
                <c:pt idx="3221">
                  <c:v>25.793300000000045</c:v>
                </c:pt>
                <c:pt idx="3222">
                  <c:v>25.673060000000021</c:v>
                </c:pt>
                <c:pt idx="3223">
                  <c:v>25.585000000000036</c:v>
                </c:pt>
                <c:pt idx="3224">
                  <c:v>25.531500000000051</c:v>
                </c:pt>
                <c:pt idx="3225">
                  <c:v>25.457180000000051</c:v>
                </c:pt>
                <c:pt idx="3226">
                  <c:v>25.313170000000014</c:v>
                </c:pt>
                <c:pt idx="3227">
                  <c:v>25.088300000000004</c:v>
                </c:pt>
                <c:pt idx="3228">
                  <c:v>24.822840000000042</c:v>
                </c:pt>
                <c:pt idx="3229">
                  <c:v>24.553740000000005</c:v>
                </c:pt>
                <c:pt idx="3230">
                  <c:v>24.288870000000031</c:v>
                </c:pt>
                <c:pt idx="3231">
                  <c:v>24.031240000000025</c:v>
                </c:pt>
                <c:pt idx="3232">
                  <c:v>23.793100000000038</c:v>
                </c:pt>
                <c:pt idx="3233">
                  <c:v>23.576960000000042</c:v>
                </c:pt>
                <c:pt idx="3234">
                  <c:v>23.372060000000033</c:v>
                </c:pt>
                <c:pt idx="3235">
                  <c:v>23.165520000000015</c:v>
                </c:pt>
                <c:pt idx="3236">
                  <c:v>22.959300000000042</c:v>
                </c:pt>
                <c:pt idx="3237">
                  <c:v>22.746759999999995</c:v>
                </c:pt>
                <c:pt idx="3238">
                  <c:v>22.521800000000042</c:v>
                </c:pt>
                <c:pt idx="3239">
                  <c:v>22.286550000000034</c:v>
                </c:pt>
                <c:pt idx="3240">
                  <c:v>22.087000000000046</c:v>
                </c:pt>
                <c:pt idx="3241">
                  <c:v>21.964870000000019</c:v>
                </c:pt>
                <c:pt idx="3242">
                  <c:v>21.936580000000049</c:v>
                </c:pt>
                <c:pt idx="3243">
                  <c:v>21.9649</c:v>
                </c:pt>
                <c:pt idx="3244">
                  <c:v>21.983360000000005</c:v>
                </c:pt>
                <c:pt idx="3245">
                  <c:v>21.978940000000023</c:v>
                </c:pt>
                <c:pt idx="3246">
                  <c:v>21.94640000000004</c:v>
                </c:pt>
                <c:pt idx="3247">
                  <c:v>21.876730000000009</c:v>
                </c:pt>
                <c:pt idx="3248">
                  <c:v>21.766530000000046</c:v>
                </c:pt>
                <c:pt idx="3249">
                  <c:v>21.663350000000037</c:v>
                </c:pt>
                <c:pt idx="3250">
                  <c:v>21.600700000000018</c:v>
                </c:pt>
                <c:pt idx="3251">
                  <c:v>21.590329999999994</c:v>
                </c:pt>
                <c:pt idx="3252">
                  <c:v>21.608730000000037</c:v>
                </c:pt>
                <c:pt idx="3253">
                  <c:v>21.626900000000035</c:v>
                </c:pt>
                <c:pt idx="3254">
                  <c:v>21.635250000000042</c:v>
                </c:pt>
                <c:pt idx="3255">
                  <c:v>21.651880000000006</c:v>
                </c:pt>
                <c:pt idx="3256">
                  <c:v>21.686180000000036</c:v>
                </c:pt>
                <c:pt idx="3257">
                  <c:v>21.740470000000016</c:v>
                </c:pt>
                <c:pt idx="3258">
                  <c:v>21.816670000000045</c:v>
                </c:pt>
                <c:pt idx="3259">
                  <c:v>21.915520000000015</c:v>
                </c:pt>
                <c:pt idx="3260">
                  <c:v>22.036100000000033</c:v>
                </c:pt>
                <c:pt idx="3261">
                  <c:v>22.170200000000023</c:v>
                </c:pt>
                <c:pt idx="3262">
                  <c:v>22.30355000000003</c:v>
                </c:pt>
                <c:pt idx="3263">
                  <c:v>22.434500000000014</c:v>
                </c:pt>
                <c:pt idx="3264">
                  <c:v>22.550200000000018</c:v>
                </c:pt>
                <c:pt idx="3265">
                  <c:v>22.63130000000001</c:v>
                </c:pt>
                <c:pt idx="3266">
                  <c:v>22.674900000000036</c:v>
                </c:pt>
                <c:pt idx="3267">
                  <c:v>22.703700000000026</c:v>
                </c:pt>
                <c:pt idx="3268">
                  <c:v>22.73947000000004</c:v>
                </c:pt>
                <c:pt idx="3269">
                  <c:v>22.791740000000004</c:v>
                </c:pt>
                <c:pt idx="3270">
                  <c:v>22.85668000000004</c:v>
                </c:pt>
                <c:pt idx="3271">
                  <c:v>22.93040000000002</c:v>
                </c:pt>
                <c:pt idx="3272">
                  <c:v>23.014280000000042</c:v>
                </c:pt>
                <c:pt idx="3273">
                  <c:v>23.090100000000007</c:v>
                </c:pt>
                <c:pt idx="3274">
                  <c:v>23.139250000000004</c:v>
                </c:pt>
                <c:pt idx="3275">
                  <c:v>23.159500000000037</c:v>
                </c:pt>
                <c:pt idx="3276">
                  <c:v>23.16876000000002</c:v>
                </c:pt>
                <c:pt idx="3277">
                  <c:v>23.178920000000005</c:v>
                </c:pt>
                <c:pt idx="3278">
                  <c:v>23.199200000000019</c:v>
                </c:pt>
                <c:pt idx="3279">
                  <c:v>23.210800000000006</c:v>
                </c:pt>
                <c:pt idx="3280">
                  <c:v>23.201070000000016</c:v>
                </c:pt>
                <c:pt idx="3281">
                  <c:v>23.165900000000022</c:v>
                </c:pt>
                <c:pt idx="3282">
                  <c:v>23.111720000000048</c:v>
                </c:pt>
                <c:pt idx="3283">
                  <c:v>23.047850000000039</c:v>
                </c:pt>
                <c:pt idx="3284">
                  <c:v>22.971519999999998</c:v>
                </c:pt>
                <c:pt idx="3285">
                  <c:v>22.902700000000038</c:v>
                </c:pt>
                <c:pt idx="3286">
                  <c:v>22.859800000000007</c:v>
                </c:pt>
                <c:pt idx="3287">
                  <c:v>22.848659999999995</c:v>
                </c:pt>
                <c:pt idx="3288">
                  <c:v>22.871200000000044</c:v>
                </c:pt>
                <c:pt idx="3289">
                  <c:v>22.92960000000005</c:v>
                </c:pt>
                <c:pt idx="3290">
                  <c:v>23.023830000000032</c:v>
                </c:pt>
                <c:pt idx="3291">
                  <c:v>23.125900000000001</c:v>
                </c:pt>
                <c:pt idx="3292">
                  <c:v>23.193260000000009</c:v>
                </c:pt>
                <c:pt idx="3293">
                  <c:v>23.220180000000028</c:v>
                </c:pt>
                <c:pt idx="3294">
                  <c:v>23.232970000000023</c:v>
                </c:pt>
                <c:pt idx="3295">
                  <c:v>23.261250000000018</c:v>
                </c:pt>
                <c:pt idx="3296">
                  <c:v>23.312550000000044</c:v>
                </c:pt>
                <c:pt idx="3297">
                  <c:v>23.403130000000033</c:v>
                </c:pt>
                <c:pt idx="3298">
                  <c:v>23.544150000000002</c:v>
                </c:pt>
                <c:pt idx="3299">
                  <c:v>23.739340000000027</c:v>
                </c:pt>
                <c:pt idx="3300">
                  <c:v>23.974700000000041</c:v>
                </c:pt>
                <c:pt idx="3301">
                  <c:v>24.225430000000017</c:v>
                </c:pt>
                <c:pt idx="3302">
                  <c:v>24.481960000000015</c:v>
                </c:pt>
                <c:pt idx="3303">
                  <c:v>24.738200000000006</c:v>
                </c:pt>
                <c:pt idx="3304">
                  <c:v>24.975099999999998</c:v>
                </c:pt>
                <c:pt idx="3305">
                  <c:v>25.192319999999995</c:v>
                </c:pt>
                <c:pt idx="3306">
                  <c:v>25.395750000000021</c:v>
                </c:pt>
                <c:pt idx="3307">
                  <c:v>25.610860000000002</c:v>
                </c:pt>
                <c:pt idx="3308">
                  <c:v>25.835930000000019</c:v>
                </c:pt>
                <c:pt idx="3309">
                  <c:v>26.061640000000011</c:v>
                </c:pt>
                <c:pt idx="3310">
                  <c:v>26.264949999999999</c:v>
                </c:pt>
                <c:pt idx="3311">
                  <c:v>26.43643000000003</c:v>
                </c:pt>
                <c:pt idx="3312">
                  <c:v>26.584860000000049</c:v>
                </c:pt>
                <c:pt idx="3313">
                  <c:v>26.723929999999996</c:v>
                </c:pt>
                <c:pt idx="3314">
                  <c:v>26.8596</c:v>
                </c:pt>
                <c:pt idx="3315">
                  <c:v>26.989400000000046</c:v>
                </c:pt>
                <c:pt idx="3316">
                  <c:v>27.121669999999995</c:v>
                </c:pt>
                <c:pt idx="3317">
                  <c:v>27.256070000000022</c:v>
                </c:pt>
                <c:pt idx="3318">
                  <c:v>27.375850000000014</c:v>
                </c:pt>
                <c:pt idx="3319">
                  <c:v>27.458760000000041</c:v>
                </c:pt>
                <c:pt idx="3320">
                  <c:v>27.516320000000007</c:v>
                </c:pt>
                <c:pt idx="3321">
                  <c:v>27.547400000000039</c:v>
                </c:pt>
                <c:pt idx="3322">
                  <c:v>27.557119999999998</c:v>
                </c:pt>
                <c:pt idx="3323">
                  <c:v>27.548600000000022</c:v>
                </c:pt>
                <c:pt idx="3324">
                  <c:v>27.524560000000008</c:v>
                </c:pt>
                <c:pt idx="3325">
                  <c:v>27.494200000000035</c:v>
                </c:pt>
                <c:pt idx="3326">
                  <c:v>27.459440000000029</c:v>
                </c:pt>
                <c:pt idx="3327">
                  <c:v>27.429700000000025</c:v>
                </c:pt>
                <c:pt idx="3328">
                  <c:v>27.415279999999996</c:v>
                </c:pt>
                <c:pt idx="3329">
                  <c:v>27.413600000000031</c:v>
                </c:pt>
                <c:pt idx="3330">
                  <c:v>27.444850000000031</c:v>
                </c:pt>
                <c:pt idx="3331">
                  <c:v>27.516080000000045</c:v>
                </c:pt>
                <c:pt idx="3332">
                  <c:v>27.630269999999996</c:v>
                </c:pt>
                <c:pt idx="3333">
                  <c:v>27.765950000000032</c:v>
                </c:pt>
                <c:pt idx="3334">
                  <c:v>27.885580000000004</c:v>
                </c:pt>
                <c:pt idx="3335">
                  <c:v>27.979460000000017</c:v>
                </c:pt>
                <c:pt idx="3336">
                  <c:v>28.05355000000003</c:v>
                </c:pt>
                <c:pt idx="3337">
                  <c:v>28.118250000000046</c:v>
                </c:pt>
                <c:pt idx="3338">
                  <c:v>28.175440000000037</c:v>
                </c:pt>
                <c:pt idx="3339">
                  <c:v>28.232230000000015</c:v>
                </c:pt>
                <c:pt idx="3340">
                  <c:v>28.296320000000037</c:v>
                </c:pt>
                <c:pt idx="3341">
                  <c:v>28.37148000000002</c:v>
                </c:pt>
                <c:pt idx="3342">
                  <c:v>28.45150000000001</c:v>
                </c:pt>
                <c:pt idx="3343">
                  <c:v>28.535640000000001</c:v>
                </c:pt>
                <c:pt idx="3344">
                  <c:v>28.624900000000025</c:v>
                </c:pt>
                <c:pt idx="3345">
                  <c:v>28.725030000000004</c:v>
                </c:pt>
                <c:pt idx="3346">
                  <c:v>28.841730000000041</c:v>
                </c:pt>
                <c:pt idx="3347">
                  <c:v>28.976460000000031</c:v>
                </c:pt>
                <c:pt idx="3348">
                  <c:v>29.12518</c:v>
                </c:pt>
                <c:pt idx="3349">
                  <c:v>29.260580000000004</c:v>
                </c:pt>
                <c:pt idx="3350">
                  <c:v>29.382300000000043</c:v>
                </c:pt>
                <c:pt idx="3351">
                  <c:v>29.487270000000024</c:v>
                </c:pt>
                <c:pt idx="3352">
                  <c:v>29.571470000000033</c:v>
                </c:pt>
                <c:pt idx="3353">
                  <c:v>29.63960000000003</c:v>
                </c:pt>
                <c:pt idx="3354">
                  <c:v>29.65972000000005</c:v>
                </c:pt>
                <c:pt idx="3355">
                  <c:v>29.627980000000036</c:v>
                </c:pt>
                <c:pt idx="3356">
                  <c:v>29.525230000000022</c:v>
                </c:pt>
                <c:pt idx="3357">
                  <c:v>29.396140000000003</c:v>
                </c:pt>
                <c:pt idx="3358">
                  <c:v>29.268600000000049</c:v>
                </c:pt>
                <c:pt idx="3359">
                  <c:v>29.151030000000048</c:v>
                </c:pt>
                <c:pt idx="3360">
                  <c:v>29.03490000000005</c:v>
                </c:pt>
                <c:pt idx="3361">
                  <c:v>28.912440000000004</c:v>
                </c:pt>
                <c:pt idx="3362">
                  <c:v>28.782340000000033</c:v>
                </c:pt>
                <c:pt idx="3363">
                  <c:v>28.64984000000004</c:v>
                </c:pt>
                <c:pt idx="3364">
                  <c:v>28.525100000000009</c:v>
                </c:pt>
                <c:pt idx="3365">
                  <c:v>28.408000000000015</c:v>
                </c:pt>
                <c:pt idx="3366">
                  <c:v>28.288319999999999</c:v>
                </c:pt>
                <c:pt idx="3367">
                  <c:v>28.165430000000015</c:v>
                </c:pt>
                <c:pt idx="3368">
                  <c:v>28.037350000000004</c:v>
                </c:pt>
                <c:pt idx="3369">
                  <c:v>27.897600000000011</c:v>
                </c:pt>
                <c:pt idx="3370">
                  <c:v>27.74290000000002</c:v>
                </c:pt>
                <c:pt idx="3371">
                  <c:v>27.572260000000028</c:v>
                </c:pt>
                <c:pt idx="3372">
                  <c:v>27.379200000000026</c:v>
                </c:pt>
                <c:pt idx="3373">
                  <c:v>27.156730000000039</c:v>
                </c:pt>
                <c:pt idx="3374">
                  <c:v>26.926930000000027</c:v>
                </c:pt>
                <c:pt idx="3375">
                  <c:v>26.70822000000004</c:v>
                </c:pt>
                <c:pt idx="3376">
                  <c:v>26.507350000000031</c:v>
                </c:pt>
                <c:pt idx="3377">
                  <c:v>26.326620000000048</c:v>
                </c:pt>
                <c:pt idx="3378">
                  <c:v>26.156270000000006</c:v>
                </c:pt>
                <c:pt idx="3379">
                  <c:v>25.987630000000024</c:v>
                </c:pt>
                <c:pt idx="3380">
                  <c:v>25.816280000000006</c:v>
                </c:pt>
                <c:pt idx="3381">
                  <c:v>25.650140000000022</c:v>
                </c:pt>
                <c:pt idx="3382">
                  <c:v>25.492060000000038</c:v>
                </c:pt>
                <c:pt idx="3383">
                  <c:v>25.343299999999999</c:v>
                </c:pt>
                <c:pt idx="3384">
                  <c:v>25.180229999999995</c:v>
                </c:pt>
                <c:pt idx="3385">
                  <c:v>24.979030000000023</c:v>
                </c:pt>
                <c:pt idx="3386">
                  <c:v>24.729180000000042</c:v>
                </c:pt>
                <c:pt idx="3387">
                  <c:v>24.472650000000044</c:v>
                </c:pt>
                <c:pt idx="3388">
                  <c:v>24.250760000000014</c:v>
                </c:pt>
                <c:pt idx="3389">
                  <c:v>24.066370000000006</c:v>
                </c:pt>
                <c:pt idx="3390">
                  <c:v>23.933070000000043</c:v>
                </c:pt>
                <c:pt idx="3391">
                  <c:v>23.856400000000008</c:v>
                </c:pt>
                <c:pt idx="3392">
                  <c:v>23.841150000000027</c:v>
                </c:pt>
                <c:pt idx="3393">
                  <c:v>23.87972000000002</c:v>
                </c:pt>
                <c:pt idx="3394">
                  <c:v>23.959300000000042</c:v>
                </c:pt>
                <c:pt idx="3395">
                  <c:v>24.07552000000004</c:v>
                </c:pt>
                <c:pt idx="3396">
                  <c:v>24.218900000000019</c:v>
                </c:pt>
                <c:pt idx="3397">
                  <c:v>24.373620000000017</c:v>
                </c:pt>
                <c:pt idx="3398">
                  <c:v>24.536860000000047</c:v>
                </c:pt>
                <c:pt idx="3399">
                  <c:v>24.688870000000009</c:v>
                </c:pt>
                <c:pt idx="3400">
                  <c:v>24.810820000000035</c:v>
                </c:pt>
                <c:pt idx="3401">
                  <c:v>24.894680000000051</c:v>
                </c:pt>
                <c:pt idx="3402">
                  <c:v>24.946700000000021</c:v>
                </c:pt>
                <c:pt idx="3403">
                  <c:v>24.986170000000016</c:v>
                </c:pt>
                <c:pt idx="3404">
                  <c:v>25.015530000000012</c:v>
                </c:pt>
                <c:pt idx="3405">
                  <c:v>25.038800000000037</c:v>
                </c:pt>
                <c:pt idx="3406">
                  <c:v>25.063170000000014</c:v>
                </c:pt>
                <c:pt idx="3407">
                  <c:v>25.093770000000006</c:v>
                </c:pt>
                <c:pt idx="3408">
                  <c:v>25.136680000000013</c:v>
                </c:pt>
                <c:pt idx="3409">
                  <c:v>25.205960000000005</c:v>
                </c:pt>
                <c:pt idx="3410">
                  <c:v>25.306240000000003</c:v>
                </c:pt>
                <c:pt idx="3411">
                  <c:v>25.412930000000017</c:v>
                </c:pt>
                <c:pt idx="3412">
                  <c:v>25.478000000000009</c:v>
                </c:pt>
                <c:pt idx="3413">
                  <c:v>25.503870000000006</c:v>
                </c:pt>
                <c:pt idx="3414">
                  <c:v>25.502130000000022</c:v>
                </c:pt>
                <c:pt idx="3415">
                  <c:v>25.486700000000042</c:v>
                </c:pt>
                <c:pt idx="3416">
                  <c:v>25.460000000000036</c:v>
                </c:pt>
                <c:pt idx="3417">
                  <c:v>25.445899999999995</c:v>
                </c:pt>
                <c:pt idx="3418">
                  <c:v>25.468600000000038</c:v>
                </c:pt>
                <c:pt idx="3419">
                  <c:v>25.538960000000031</c:v>
                </c:pt>
                <c:pt idx="3420">
                  <c:v>25.639920000000018</c:v>
                </c:pt>
                <c:pt idx="3421">
                  <c:v>25.74980000000005</c:v>
                </c:pt>
                <c:pt idx="3422">
                  <c:v>25.862180000000023</c:v>
                </c:pt>
                <c:pt idx="3423">
                  <c:v>25.997860000000003</c:v>
                </c:pt>
                <c:pt idx="3424">
                  <c:v>26.18652000000003</c:v>
                </c:pt>
                <c:pt idx="3425">
                  <c:v>26.435020000000009</c:v>
                </c:pt>
                <c:pt idx="3426">
                  <c:v>26.721670000000017</c:v>
                </c:pt>
                <c:pt idx="3427">
                  <c:v>27.007140000000049</c:v>
                </c:pt>
                <c:pt idx="3428">
                  <c:v>27.281550000000038</c:v>
                </c:pt>
                <c:pt idx="3429">
                  <c:v>27.503500000000031</c:v>
                </c:pt>
                <c:pt idx="3430">
                  <c:v>27.684100000000001</c:v>
                </c:pt>
                <c:pt idx="3431">
                  <c:v>27.831380000000024</c:v>
                </c:pt>
                <c:pt idx="3432">
                  <c:v>27.969700000000046</c:v>
                </c:pt>
                <c:pt idx="3433">
                  <c:v>28.136220000000037</c:v>
                </c:pt>
                <c:pt idx="3434">
                  <c:v>28.340050000000019</c:v>
                </c:pt>
                <c:pt idx="3435">
                  <c:v>28.564140000000009</c:v>
                </c:pt>
                <c:pt idx="3436">
                  <c:v>28.784700000000043</c:v>
                </c:pt>
                <c:pt idx="3437">
                  <c:v>28.994700000000023</c:v>
                </c:pt>
                <c:pt idx="3438">
                  <c:v>29.199600000000032</c:v>
                </c:pt>
                <c:pt idx="3439">
                  <c:v>29.401900000000012</c:v>
                </c:pt>
                <c:pt idx="3440">
                  <c:v>29.605860000000007</c:v>
                </c:pt>
                <c:pt idx="3441">
                  <c:v>29.802580000000034</c:v>
                </c:pt>
                <c:pt idx="3442">
                  <c:v>29.982450000000028</c:v>
                </c:pt>
                <c:pt idx="3443">
                  <c:v>30.143640000000005</c:v>
                </c:pt>
                <c:pt idx="3444">
                  <c:v>30.326900000000023</c:v>
                </c:pt>
                <c:pt idx="3445">
                  <c:v>30.586420000000032</c:v>
                </c:pt>
                <c:pt idx="3446">
                  <c:v>30.87954000000002</c:v>
                </c:pt>
                <c:pt idx="3447">
                  <c:v>31.134200000000021</c:v>
                </c:pt>
                <c:pt idx="3448">
                  <c:v>31.366750000000025</c:v>
                </c:pt>
                <c:pt idx="3449">
                  <c:v>31.595700000000022</c:v>
                </c:pt>
                <c:pt idx="3450">
                  <c:v>31.823630000000037</c:v>
                </c:pt>
                <c:pt idx="3451">
                  <c:v>32.05206000000004</c:v>
                </c:pt>
                <c:pt idx="3452">
                  <c:v>32.279660000000035</c:v>
                </c:pt>
                <c:pt idx="3453">
                  <c:v>32.499350000000049</c:v>
                </c:pt>
                <c:pt idx="3454">
                  <c:v>32.709130000000016</c:v>
                </c:pt>
                <c:pt idx="3455">
                  <c:v>32.908170000000041</c:v>
                </c:pt>
                <c:pt idx="3456">
                  <c:v>33.08972</c:v>
                </c:pt>
                <c:pt idx="3457">
                  <c:v>33.245230000000049</c:v>
                </c:pt>
                <c:pt idx="3458">
                  <c:v>33.370540000000005</c:v>
                </c:pt>
                <c:pt idx="3459">
                  <c:v>33.47296</c:v>
                </c:pt>
                <c:pt idx="3460">
                  <c:v>33.577539999999999</c:v>
                </c:pt>
                <c:pt idx="3461">
                  <c:v>33.693600000000004</c:v>
                </c:pt>
                <c:pt idx="3462">
                  <c:v>33.797500000000014</c:v>
                </c:pt>
                <c:pt idx="3463">
                  <c:v>33.869600000000048</c:v>
                </c:pt>
                <c:pt idx="3464">
                  <c:v>33.904719999999998</c:v>
                </c:pt>
                <c:pt idx="3465">
                  <c:v>33.914180000000044</c:v>
                </c:pt>
                <c:pt idx="3466">
                  <c:v>33.904380000000003</c:v>
                </c:pt>
                <c:pt idx="3467">
                  <c:v>33.879100000000051</c:v>
                </c:pt>
                <c:pt idx="3468">
                  <c:v>33.824300000000051</c:v>
                </c:pt>
                <c:pt idx="3469">
                  <c:v>33.725060000000042</c:v>
                </c:pt>
                <c:pt idx="3470">
                  <c:v>33.625630000000001</c:v>
                </c:pt>
                <c:pt idx="3471">
                  <c:v>33.54060000000004</c:v>
                </c:pt>
                <c:pt idx="3472">
                  <c:v>33.433070000000043</c:v>
                </c:pt>
                <c:pt idx="3473">
                  <c:v>33.30215000000004</c:v>
                </c:pt>
                <c:pt idx="3474">
                  <c:v>33.159230000000036</c:v>
                </c:pt>
                <c:pt idx="3475">
                  <c:v>33.01275000000004</c:v>
                </c:pt>
                <c:pt idx="3476">
                  <c:v>32.863120000000038</c:v>
                </c:pt>
                <c:pt idx="3477">
                  <c:v>32.724150000000009</c:v>
                </c:pt>
                <c:pt idx="3478">
                  <c:v>32.606560000000002</c:v>
                </c:pt>
                <c:pt idx="3479">
                  <c:v>32.511960000000045</c:v>
                </c:pt>
                <c:pt idx="3480">
                  <c:v>32.430440000000033</c:v>
                </c:pt>
                <c:pt idx="3481">
                  <c:v>32.357349999999997</c:v>
                </c:pt>
                <c:pt idx="3482">
                  <c:v>32.290800000000047</c:v>
                </c:pt>
                <c:pt idx="3483">
                  <c:v>32.226950000000045</c:v>
                </c:pt>
                <c:pt idx="3484">
                  <c:v>32.154960000000017</c:v>
                </c:pt>
                <c:pt idx="3485">
                  <c:v>32.074580000000026</c:v>
                </c:pt>
                <c:pt idx="3486">
                  <c:v>32.005359999999996</c:v>
                </c:pt>
                <c:pt idx="3487">
                  <c:v>31.956350000000043</c:v>
                </c:pt>
                <c:pt idx="3488">
                  <c:v>31.932920000000024</c:v>
                </c:pt>
                <c:pt idx="3489">
                  <c:v>31.924950000000024</c:v>
                </c:pt>
                <c:pt idx="3490">
                  <c:v>31.920560000000023</c:v>
                </c:pt>
                <c:pt idx="3491">
                  <c:v>31.915200000000027</c:v>
                </c:pt>
                <c:pt idx="3492">
                  <c:v>31.900930000000017</c:v>
                </c:pt>
                <c:pt idx="3493">
                  <c:v>31.865560000000016</c:v>
                </c:pt>
                <c:pt idx="3494">
                  <c:v>31.80627000000004</c:v>
                </c:pt>
                <c:pt idx="3495">
                  <c:v>31.733540000000005</c:v>
                </c:pt>
                <c:pt idx="3496">
                  <c:v>31.656270000000006</c:v>
                </c:pt>
                <c:pt idx="3497">
                  <c:v>31.575300000000027</c:v>
                </c:pt>
                <c:pt idx="3498">
                  <c:v>31.491780000000006</c:v>
                </c:pt>
                <c:pt idx="3499">
                  <c:v>31.406200000000013</c:v>
                </c:pt>
                <c:pt idx="3500">
                  <c:v>31.320520000000045</c:v>
                </c:pt>
                <c:pt idx="3501">
                  <c:v>31.245480000000043</c:v>
                </c:pt>
                <c:pt idx="3502">
                  <c:v>31.199700000000007</c:v>
                </c:pt>
                <c:pt idx="3503">
                  <c:v>31.190820000000031</c:v>
                </c:pt>
                <c:pt idx="3504">
                  <c:v>31.194060000000036</c:v>
                </c:pt>
                <c:pt idx="3505">
                  <c:v>31.195700000000045</c:v>
                </c:pt>
                <c:pt idx="3506">
                  <c:v>31.190760000000012</c:v>
                </c:pt>
                <c:pt idx="3507">
                  <c:v>31.183040000000005</c:v>
                </c:pt>
                <c:pt idx="3508">
                  <c:v>31.180780000000027</c:v>
                </c:pt>
                <c:pt idx="3509">
                  <c:v>31.1875</c:v>
                </c:pt>
                <c:pt idx="3510">
                  <c:v>31.198329999999999</c:v>
                </c:pt>
                <c:pt idx="3511">
                  <c:v>31.20920000000001</c:v>
                </c:pt>
                <c:pt idx="3512">
                  <c:v>31.2226</c:v>
                </c:pt>
                <c:pt idx="3513">
                  <c:v>31.242999999999995</c:v>
                </c:pt>
                <c:pt idx="3514">
                  <c:v>31.281700000000001</c:v>
                </c:pt>
                <c:pt idx="3515">
                  <c:v>31.342650000000049</c:v>
                </c:pt>
                <c:pt idx="3516">
                  <c:v>31.429160000000024</c:v>
                </c:pt>
                <c:pt idx="3517">
                  <c:v>31.537800000000004</c:v>
                </c:pt>
                <c:pt idx="3518">
                  <c:v>31.668600000000026</c:v>
                </c:pt>
                <c:pt idx="3519">
                  <c:v>31.81194000000005</c:v>
                </c:pt>
                <c:pt idx="3520">
                  <c:v>31.948239999999998</c:v>
                </c:pt>
                <c:pt idx="3521">
                  <c:v>32.075900000000047</c:v>
                </c:pt>
                <c:pt idx="3522">
                  <c:v>32.195340000000044</c:v>
                </c:pt>
                <c:pt idx="3523">
                  <c:v>32.31268</c:v>
                </c:pt>
                <c:pt idx="3524">
                  <c:v>32.430000000000007</c:v>
                </c:pt>
                <c:pt idx="3525">
                  <c:v>32.535060000000044</c:v>
                </c:pt>
                <c:pt idx="3526">
                  <c:v>32.617940000000033</c:v>
                </c:pt>
                <c:pt idx="3527">
                  <c:v>32.658100000000047</c:v>
                </c:pt>
                <c:pt idx="3528">
                  <c:v>32.687860000000001</c:v>
                </c:pt>
                <c:pt idx="3529">
                  <c:v>32.725400000000036</c:v>
                </c:pt>
                <c:pt idx="3530">
                  <c:v>32.771630000000016</c:v>
                </c:pt>
                <c:pt idx="3531">
                  <c:v>32.824460000000045</c:v>
                </c:pt>
                <c:pt idx="3532">
                  <c:v>32.865139999999997</c:v>
                </c:pt>
                <c:pt idx="3533">
                  <c:v>32.897270000000049</c:v>
                </c:pt>
                <c:pt idx="3534">
                  <c:v>32.915120000000002</c:v>
                </c:pt>
                <c:pt idx="3535">
                  <c:v>32.911220000000014</c:v>
                </c:pt>
                <c:pt idx="3536">
                  <c:v>32.888760000000048</c:v>
                </c:pt>
                <c:pt idx="3537">
                  <c:v>32.84268000000003</c:v>
                </c:pt>
                <c:pt idx="3538">
                  <c:v>32.769860000000051</c:v>
                </c:pt>
                <c:pt idx="3539">
                  <c:v>32.675530000000037</c:v>
                </c:pt>
                <c:pt idx="3540">
                  <c:v>32.552999999999997</c:v>
                </c:pt>
                <c:pt idx="3541">
                  <c:v>32.408350000000041</c:v>
                </c:pt>
                <c:pt idx="3542">
                  <c:v>32.240319999999997</c:v>
                </c:pt>
                <c:pt idx="3543">
                  <c:v>32.066900000000032</c:v>
                </c:pt>
                <c:pt idx="3544">
                  <c:v>31.899350000000027</c:v>
                </c:pt>
                <c:pt idx="3545">
                  <c:v>31.737150000000042</c:v>
                </c:pt>
                <c:pt idx="3546">
                  <c:v>31.590050000000019</c:v>
                </c:pt>
                <c:pt idx="3547">
                  <c:v>31.463070000000016</c:v>
                </c:pt>
                <c:pt idx="3548">
                  <c:v>31.351600000000019</c:v>
                </c:pt>
                <c:pt idx="3549">
                  <c:v>31.26302000000004</c:v>
                </c:pt>
                <c:pt idx="3550">
                  <c:v>31.193020000000047</c:v>
                </c:pt>
                <c:pt idx="3551">
                  <c:v>31.143200000000036</c:v>
                </c:pt>
                <c:pt idx="3552">
                  <c:v>31.106100000000026</c:v>
                </c:pt>
                <c:pt idx="3553">
                  <c:v>31.083000000000027</c:v>
                </c:pt>
                <c:pt idx="3554">
                  <c:v>31.073050000000023</c:v>
                </c:pt>
                <c:pt idx="3555">
                  <c:v>31.075919999999996</c:v>
                </c:pt>
                <c:pt idx="3556">
                  <c:v>31.090940000000046</c:v>
                </c:pt>
                <c:pt idx="3557">
                  <c:v>31.117850000000033</c:v>
                </c:pt>
                <c:pt idx="3558">
                  <c:v>31.149069999999995</c:v>
                </c:pt>
                <c:pt idx="3559">
                  <c:v>31.171840000000032</c:v>
                </c:pt>
                <c:pt idx="3560">
                  <c:v>31.184100000000001</c:v>
                </c:pt>
                <c:pt idx="3561">
                  <c:v>31.175319999999999</c:v>
                </c:pt>
                <c:pt idx="3562">
                  <c:v>31.133500000000026</c:v>
                </c:pt>
                <c:pt idx="3563">
                  <c:v>31.059870000000046</c:v>
                </c:pt>
                <c:pt idx="3564">
                  <c:v>30.965100000000007</c:v>
                </c:pt>
                <c:pt idx="3565">
                  <c:v>30.863340000000051</c:v>
                </c:pt>
                <c:pt idx="3566">
                  <c:v>30.752070000000003</c:v>
                </c:pt>
                <c:pt idx="3567">
                  <c:v>30.646050000000002</c:v>
                </c:pt>
                <c:pt idx="3568">
                  <c:v>30.544500000000028</c:v>
                </c:pt>
                <c:pt idx="3569">
                  <c:v>30.45437000000004</c:v>
                </c:pt>
                <c:pt idx="3570">
                  <c:v>30.39294000000001</c:v>
                </c:pt>
                <c:pt idx="3571">
                  <c:v>30.366720000000043</c:v>
                </c:pt>
                <c:pt idx="3572">
                  <c:v>30.377160000000003</c:v>
                </c:pt>
                <c:pt idx="3573">
                  <c:v>30.404100000000028</c:v>
                </c:pt>
                <c:pt idx="3574">
                  <c:v>30.402760000000001</c:v>
                </c:pt>
                <c:pt idx="3575">
                  <c:v>30.376250000000027</c:v>
                </c:pt>
                <c:pt idx="3576">
                  <c:v>30.346280000000036</c:v>
                </c:pt>
                <c:pt idx="3577">
                  <c:v>30.326600000000042</c:v>
                </c:pt>
                <c:pt idx="3578">
                  <c:v>30.315030000000036</c:v>
                </c:pt>
                <c:pt idx="3579">
                  <c:v>30.306500000000028</c:v>
                </c:pt>
                <c:pt idx="3580">
                  <c:v>30.272150000000011</c:v>
                </c:pt>
                <c:pt idx="3581">
                  <c:v>30.213459999999998</c:v>
                </c:pt>
                <c:pt idx="3582">
                  <c:v>30.14730000000003</c:v>
                </c:pt>
                <c:pt idx="3583">
                  <c:v>30.085700000000031</c:v>
                </c:pt>
                <c:pt idx="3584">
                  <c:v>30.033440000000041</c:v>
                </c:pt>
                <c:pt idx="3585">
                  <c:v>29.993070000000046</c:v>
                </c:pt>
                <c:pt idx="3586">
                  <c:v>29.964350000000024</c:v>
                </c:pt>
                <c:pt idx="3587">
                  <c:v>29.947000000000003</c:v>
                </c:pt>
                <c:pt idx="3588">
                  <c:v>29.937400000000025</c:v>
                </c:pt>
                <c:pt idx="3589">
                  <c:v>29.923580000000015</c:v>
                </c:pt>
                <c:pt idx="3590">
                  <c:v>29.909600000000012</c:v>
                </c:pt>
                <c:pt idx="3591">
                  <c:v>29.889830000000018</c:v>
                </c:pt>
                <c:pt idx="3592">
                  <c:v>29.867060000000038</c:v>
                </c:pt>
                <c:pt idx="3593">
                  <c:v>29.835080000000005</c:v>
                </c:pt>
                <c:pt idx="3594">
                  <c:v>29.762</c:v>
                </c:pt>
                <c:pt idx="3595">
                  <c:v>29.639520000000005</c:v>
                </c:pt>
                <c:pt idx="3596">
                  <c:v>29.465720000000033</c:v>
                </c:pt>
                <c:pt idx="3597">
                  <c:v>29.300100000000043</c:v>
                </c:pt>
                <c:pt idx="3598">
                  <c:v>29.182980000000043</c:v>
                </c:pt>
                <c:pt idx="3599">
                  <c:v>29.12148000000002</c:v>
                </c:pt>
                <c:pt idx="3600">
                  <c:v>29.073200000000043</c:v>
                </c:pt>
                <c:pt idx="3601">
                  <c:v>29.004330000000039</c:v>
                </c:pt>
                <c:pt idx="3602">
                  <c:v>28.908500000000004</c:v>
                </c:pt>
                <c:pt idx="3603">
                  <c:v>28.80865</c:v>
                </c:pt>
                <c:pt idx="3604">
                  <c:v>28.729180000000042</c:v>
                </c:pt>
                <c:pt idx="3605">
                  <c:v>28.672450000000026</c:v>
                </c:pt>
                <c:pt idx="3606">
                  <c:v>28.627530000000036</c:v>
                </c:pt>
                <c:pt idx="3607">
                  <c:v>28.573800000000006</c:v>
                </c:pt>
                <c:pt idx="3608">
                  <c:v>28.509000000000015</c:v>
                </c:pt>
                <c:pt idx="3609">
                  <c:v>28.432430000000011</c:v>
                </c:pt>
                <c:pt idx="3610">
                  <c:v>28.342800000000011</c:v>
                </c:pt>
                <c:pt idx="3611">
                  <c:v>28.24072000000001</c:v>
                </c:pt>
                <c:pt idx="3612">
                  <c:v>28.134029999999996</c:v>
                </c:pt>
                <c:pt idx="3613">
                  <c:v>28.027430000000038</c:v>
                </c:pt>
                <c:pt idx="3614">
                  <c:v>27.924220000000048</c:v>
                </c:pt>
                <c:pt idx="3615">
                  <c:v>27.831299999999999</c:v>
                </c:pt>
                <c:pt idx="3616">
                  <c:v>27.751700000000028</c:v>
                </c:pt>
                <c:pt idx="3617">
                  <c:v>27.685540000000003</c:v>
                </c:pt>
                <c:pt idx="3618">
                  <c:v>27.629420000000039</c:v>
                </c:pt>
                <c:pt idx="3619">
                  <c:v>27.57770000000005</c:v>
                </c:pt>
                <c:pt idx="3620">
                  <c:v>27.540670000000034</c:v>
                </c:pt>
                <c:pt idx="3621">
                  <c:v>27.491080000000011</c:v>
                </c:pt>
                <c:pt idx="3622">
                  <c:v>27.397450000000049</c:v>
                </c:pt>
                <c:pt idx="3623">
                  <c:v>27.23974000000004</c:v>
                </c:pt>
                <c:pt idx="3624">
                  <c:v>27.092740000000049</c:v>
                </c:pt>
                <c:pt idx="3625">
                  <c:v>27.008420000000001</c:v>
                </c:pt>
                <c:pt idx="3626">
                  <c:v>27.009640000000047</c:v>
                </c:pt>
                <c:pt idx="3627">
                  <c:v>27.086850000000027</c:v>
                </c:pt>
                <c:pt idx="3628">
                  <c:v>27.208000000000027</c:v>
                </c:pt>
                <c:pt idx="3629">
                  <c:v>27.336180000000013</c:v>
                </c:pt>
                <c:pt idx="3630">
                  <c:v>27.455160000000035</c:v>
                </c:pt>
                <c:pt idx="3631">
                  <c:v>27.601800000000026</c:v>
                </c:pt>
                <c:pt idx="3632">
                  <c:v>27.758630000000039</c:v>
                </c:pt>
                <c:pt idx="3633">
                  <c:v>27.902000000000044</c:v>
                </c:pt>
                <c:pt idx="3634">
                  <c:v>28.066640000000007</c:v>
                </c:pt>
                <c:pt idx="3635">
                  <c:v>28.264949999999999</c:v>
                </c:pt>
                <c:pt idx="3636">
                  <c:v>28.48974000000004</c:v>
                </c:pt>
                <c:pt idx="3637">
                  <c:v>28.712600000000009</c:v>
                </c:pt>
                <c:pt idx="3638">
                  <c:v>28.931050000000027</c:v>
                </c:pt>
                <c:pt idx="3639">
                  <c:v>29.140300000000025</c:v>
                </c:pt>
                <c:pt idx="3640">
                  <c:v>29.33053000000001</c:v>
                </c:pt>
                <c:pt idx="3641">
                  <c:v>29.500900000000001</c:v>
                </c:pt>
                <c:pt idx="3642">
                  <c:v>29.669460000000015</c:v>
                </c:pt>
                <c:pt idx="3643">
                  <c:v>29.860100000000045</c:v>
                </c:pt>
                <c:pt idx="3644">
                  <c:v>30.064750000000004</c:v>
                </c:pt>
                <c:pt idx="3645">
                  <c:v>30.275700000000029</c:v>
                </c:pt>
                <c:pt idx="3646">
                  <c:v>30.489530000000002</c:v>
                </c:pt>
                <c:pt idx="3647">
                  <c:v>30.69912000000005</c:v>
                </c:pt>
                <c:pt idx="3648">
                  <c:v>30.883800000000008</c:v>
                </c:pt>
                <c:pt idx="3649">
                  <c:v>31.018600000000049</c:v>
                </c:pt>
                <c:pt idx="3650">
                  <c:v>31.112420000000043</c:v>
                </c:pt>
                <c:pt idx="3651">
                  <c:v>31.165120000000002</c:v>
                </c:pt>
                <c:pt idx="3652">
                  <c:v>31.17294000000004</c:v>
                </c:pt>
                <c:pt idx="3653">
                  <c:v>31.156640000000039</c:v>
                </c:pt>
                <c:pt idx="3654">
                  <c:v>31.123680000000036</c:v>
                </c:pt>
                <c:pt idx="3655">
                  <c:v>31.062600000000032</c:v>
                </c:pt>
                <c:pt idx="3656">
                  <c:v>31.012450000000001</c:v>
                </c:pt>
                <c:pt idx="3657">
                  <c:v>30.972070000000031</c:v>
                </c:pt>
                <c:pt idx="3658">
                  <c:v>30.899870000000021</c:v>
                </c:pt>
                <c:pt idx="3659">
                  <c:v>30.787400000000048</c:v>
                </c:pt>
                <c:pt idx="3660">
                  <c:v>30.650380000000041</c:v>
                </c:pt>
                <c:pt idx="3661">
                  <c:v>30.502400000000023</c:v>
                </c:pt>
                <c:pt idx="3662">
                  <c:v>30.347280000000012</c:v>
                </c:pt>
                <c:pt idx="3663">
                  <c:v>30.189140000000009</c:v>
                </c:pt>
                <c:pt idx="3664">
                  <c:v>30.038870000000031</c:v>
                </c:pt>
                <c:pt idx="3665">
                  <c:v>29.897820000000024</c:v>
                </c:pt>
                <c:pt idx="3666">
                  <c:v>29.755430000000047</c:v>
                </c:pt>
                <c:pt idx="3667">
                  <c:v>29.613280000000032</c:v>
                </c:pt>
                <c:pt idx="3668">
                  <c:v>29.469629999999995</c:v>
                </c:pt>
                <c:pt idx="3669">
                  <c:v>29.345000000000027</c:v>
                </c:pt>
                <c:pt idx="3670">
                  <c:v>29.253700000000038</c:v>
                </c:pt>
                <c:pt idx="3671">
                  <c:v>29.212199999999996</c:v>
                </c:pt>
                <c:pt idx="3672">
                  <c:v>29.172750000000008</c:v>
                </c:pt>
                <c:pt idx="3673">
                  <c:v>29.101980000000026</c:v>
                </c:pt>
                <c:pt idx="3674">
                  <c:v>28.991420000000005</c:v>
                </c:pt>
                <c:pt idx="3675">
                  <c:v>28.860960000000034</c:v>
                </c:pt>
                <c:pt idx="3676">
                  <c:v>28.730680000000007</c:v>
                </c:pt>
                <c:pt idx="3677">
                  <c:v>28.606620000000021</c:v>
                </c:pt>
                <c:pt idx="3678">
                  <c:v>28.496200000000044</c:v>
                </c:pt>
                <c:pt idx="3679">
                  <c:v>28.409400000000005</c:v>
                </c:pt>
                <c:pt idx="3680">
                  <c:v>28.349700000000041</c:v>
                </c:pt>
                <c:pt idx="3681">
                  <c:v>28.326470000000029</c:v>
                </c:pt>
                <c:pt idx="3682">
                  <c:v>28.360220000000027</c:v>
                </c:pt>
                <c:pt idx="3683">
                  <c:v>28.455070000000035</c:v>
                </c:pt>
                <c:pt idx="3684">
                  <c:v>28.596339999999998</c:v>
                </c:pt>
                <c:pt idx="3685">
                  <c:v>28.758100000000013</c:v>
                </c:pt>
                <c:pt idx="3686">
                  <c:v>28.930630000000008</c:v>
                </c:pt>
                <c:pt idx="3687">
                  <c:v>29.119799999999998</c:v>
                </c:pt>
                <c:pt idx="3688">
                  <c:v>29.336420000000032</c:v>
                </c:pt>
                <c:pt idx="3689">
                  <c:v>29.576800000000048</c:v>
                </c:pt>
                <c:pt idx="3690">
                  <c:v>29.827719999999999</c:v>
                </c:pt>
                <c:pt idx="3691">
                  <c:v>30.060600000000022</c:v>
                </c:pt>
                <c:pt idx="3692">
                  <c:v>30.274800000000027</c:v>
                </c:pt>
                <c:pt idx="3693">
                  <c:v>30.458280000000002</c:v>
                </c:pt>
                <c:pt idx="3694">
                  <c:v>30.602959999999996</c:v>
                </c:pt>
                <c:pt idx="3695">
                  <c:v>30.699730000000045</c:v>
                </c:pt>
                <c:pt idx="3696">
                  <c:v>30.790900000000022</c:v>
                </c:pt>
                <c:pt idx="3697">
                  <c:v>30.908140000000003</c:v>
                </c:pt>
                <c:pt idx="3698">
                  <c:v>31.050840000000051</c:v>
                </c:pt>
                <c:pt idx="3699">
                  <c:v>31.20938000000001</c:v>
                </c:pt>
                <c:pt idx="3700">
                  <c:v>31.36202000000003</c:v>
                </c:pt>
                <c:pt idx="3701">
                  <c:v>31.500540000000001</c:v>
                </c:pt>
                <c:pt idx="3702">
                  <c:v>31.62954000000002</c:v>
                </c:pt>
                <c:pt idx="3703">
                  <c:v>31.738550000000032</c:v>
                </c:pt>
                <c:pt idx="3704">
                  <c:v>31.830399999999997</c:v>
                </c:pt>
                <c:pt idx="3705">
                  <c:v>31.889100000000042</c:v>
                </c:pt>
                <c:pt idx="3706">
                  <c:v>31.905150000000049</c:v>
                </c:pt>
                <c:pt idx="3707">
                  <c:v>31.879940000000033</c:v>
                </c:pt>
                <c:pt idx="3708">
                  <c:v>31.828599999999994</c:v>
                </c:pt>
                <c:pt idx="3709">
                  <c:v>31.774200000000008</c:v>
                </c:pt>
                <c:pt idx="3710">
                  <c:v>31.720480000000009</c:v>
                </c:pt>
                <c:pt idx="3711">
                  <c:v>31.658040000000028</c:v>
                </c:pt>
                <c:pt idx="3712">
                  <c:v>31.575160000000039</c:v>
                </c:pt>
                <c:pt idx="3713">
                  <c:v>31.471220000000017</c:v>
                </c:pt>
                <c:pt idx="3714">
                  <c:v>31.357630000000029</c:v>
                </c:pt>
                <c:pt idx="3715">
                  <c:v>31.245660000000044</c:v>
                </c:pt>
                <c:pt idx="3716">
                  <c:v>31.134800000000041</c:v>
                </c:pt>
                <c:pt idx="3717">
                  <c:v>31.022800000000018</c:v>
                </c:pt>
                <c:pt idx="3718">
                  <c:v>30.894620000000032</c:v>
                </c:pt>
                <c:pt idx="3719">
                  <c:v>30.743650000000002</c:v>
                </c:pt>
                <c:pt idx="3720">
                  <c:v>30.570370000000025</c:v>
                </c:pt>
                <c:pt idx="3721">
                  <c:v>30.36596000000003</c:v>
                </c:pt>
                <c:pt idx="3722">
                  <c:v>30.127560000000017</c:v>
                </c:pt>
                <c:pt idx="3723">
                  <c:v>29.880400000000009</c:v>
                </c:pt>
                <c:pt idx="3724">
                  <c:v>29.648580000000038</c:v>
                </c:pt>
                <c:pt idx="3725">
                  <c:v>29.438750000000027</c:v>
                </c:pt>
                <c:pt idx="3726">
                  <c:v>29.242580000000032</c:v>
                </c:pt>
                <c:pt idx="3727">
                  <c:v>29.062700000000007</c:v>
                </c:pt>
                <c:pt idx="3728">
                  <c:v>28.900100000000009</c:v>
                </c:pt>
                <c:pt idx="3729">
                  <c:v>28.768640000000005</c:v>
                </c:pt>
                <c:pt idx="3730">
                  <c:v>28.680630000000008</c:v>
                </c:pt>
                <c:pt idx="3731">
                  <c:v>28.63882000000001</c:v>
                </c:pt>
                <c:pt idx="3732">
                  <c:v>28.632470000000012</c:v>
                </c:pt>
                <c:pt idx="3733">
                  <c:v>28.633230000000026</c:v>
                </c:pt>
                <c:pt idx="3734">
                  <c:v>28.634700000000009</c:v>
                </c:pt>
                <c:pt idx="3735">
                  <c:v>28.635199999999998</c:v>
                </c:pt>
                <c:pt idx="3736">
                  <c:v>28.639030000000048</c:v>
                </c:pt>
                <c:pt idx="3737">
                  <c:v>28.647500000000036</c:v>
                </c:pt>
                <c:pt idx="3738">
                  <c:v>28.659270000000049</c:v>
                </c:pt>
                <c:pt idx="3739">
                  <c:v>28.679349999999999</c:v>
                </c:pt>
                <c:pt idx="3740">
                  <c:v>28.706700000000012</c:v>
                </c:pt>
                <c:pt idx="3741">
                  <c:v>28.7423</c:v>
                </c:pt>
                <c:pt idx="3742">
                  <c:v>28.789450000000045</c:v>
                </c:pt>
                <c:pt idx="3743">
                  <c:v>28.850459999999998</c:v>
                </c:pt>
                <c:pt idx="3744">
                  <c:v>28.917900000000031</c:v>
                </c:pt>
                <c:pt idx="3745">
                  <c:v>28.995200000000011</c:v>
                </c:pt>
                <c:pt idx="3746">
                  <c:v>29.081450000000018</c:v>
                </c:pt>
                <c:pt idx="3747">
                  <c:v>29.18258000000003</c:v>
                </c:pt>
                <c:pt idx="3748">
                  <c:v>29.286580000000015</c:v>
                </c:pt>
                <c:pt idx="3749">
                  <c:v>29.389400000000023</c:v>
                </c:pt>
                <c:pt idx="3750">
                  <c:v>29.49508000000003</c:v>
                </c:pt>
                <c:pt idx="3751">
                  <c:v>29.594629999999995</c:v>
                </c:pt>
                <c:pt idx="3752">
                  <c:v>29.690100000000029</c:v>
                </c:pt>
                <c:pt idx="3753">
                  <c:v>29.773979999999995</c:v>
                </c:pt>
                <c:pt idx="3754">
                  <c:v>29.839750000000038</c:v>
                </c:pt>
                <c:pt idx="3755">
                  <c:v>29.88820000000004</c:v>
                </c:pt>
                <c:pt idx="3756">
                  <c:v>29.926720000000046</c:v>
                </c:pt>
                <c:pt idx="3757">
                  <c:v>29.967100000000016</c:v>
                </c:pt>
                <c:pt idx="3758">
                  <c:v>30.016720000000021</c:v>
                </c:pt>
                <c:pt idx="3759">
                  <c:v>30.077840000000037</c:v>
                </c:pt>
                <c:pt idx="3760">
                  <c:v>30.154530000000022</c:v>
                </c:pt>
                <c:pt idx="3761">
                  <c:v>30.243920000000003</c:v>
                </c:pt>
                <c:pt idx="3762">
                  <c:v>30.350180000000023</c:v>
                </c:pt>
                <c:pt idx="3763">
                  <c:v>30.470540000000028</c:v>
                </c:pt>
                <c:pt idx="3764">
                  <c:v>30.601220000000012</c:v>
                </c:pt>
                <c:pt idx="3765">
                  <c:v>30.726280000000031</c:v>
                </c:pt>
                <c:pt idx="3766">
                  <c:v>30.826350000000048</c:v>
                </c:pt>
                <c:pt idx="3767">
                  <c:v>30.884670000000028</c:v>
                </c:pt>
                <c:pt idx="3768">
                  <c:v>30.918900000000008</c:v>
                </c:pt>
                <c:pt idx="3769">
                  <c:v>30.941500000000019</c:v>
                </c:pt>
                <c:pt idx="3770">
                  <c:v>30.954980000000035</c:v>
                </c:pt>
                <c:pt idx="3771">
                  <c:v>30.952840000000037</c:v>
                </c:pt>
                <c:pt idx="3772">
                  <c:v>30.932100000000048</c:v>
                </c:pt>
                <c:pt idx="3773">
                  <c:v>30.877400000000023</c:v>
                </c:pt>
                <c:pt idx="3774">
                  <c:v>30.817930000000047</c:v>
                </c:pt>
                <c:pt idx="3775">
                  <c:v>30.75723000000005</c:v>
                </c:pt>
                <c:pt idx="3776">
                  <c:v>30.699850000000026</c:v>
                </c:pt>
                <c:pt idx="3777">
                  <c:v>30.645750000000021</c:v>
                </c:pt>
                <c:pt idx="3778">
                  <c:v>30.591730000000041</c:v>
                </c:pt>
                <c:pt idx="3779">
                  <c:v>30.537840000000017</c:v>
                </c:pt>
                <c:pt idx="3780">
                  <c:v>30.48177000000004</c:v>
                </c:pt>
                <c:pt idx="3781">
                  <c:v>30.40273000000002</c:v>
                </c:pt>
                <c:pt idx="3782">
                  <c:v>30.304470000000038</c:v>
                </c:pt>
                <c:pt idx="3783">
                  <c:v>30.190670000000011</c:v>
                </c:pt>
                <c:pt idx="3784">
                  <c:v>30.066160000000025</c:v>
                </c:pt>
                <c:pt idx="3785">
                  <c:v>29.930840000000046</c:v>
                </c:pt>
                <c:pt idx="3786">
                  <c:v>29.772240000000011</c:v>
                </c:pt>
                <c:pt idx="3787">
                  <c:v>29.586569999999995</c:v>
                </c:pt>
                <c:pt idx="3788">
                  <c:v>29.371849999999995</c:v>
                </c:pt>
                <c:pt idx="3789">
                  <c:v>29.15667000000002</c:v>
                </c:pt>
                <c:pt idx="3790">
                  <c:v>28.965050000000019</c:v>
                </c:pt>
                <c:pt idx="3791">
                  <c:v>28.800400000000025</c:v>
                </c:pt>
                <c:pt idx="3792">
                  <c:v>28.659800000000018</c:v>
                </c:pt>
                <c:pt idx="3793">
                  <c:v>28.537230000000022</c:v>
                </c:pt>
                <c:pt idx="3794">
                  <c:v>28.431420000000003</c:v>
                </c:pt>
                <c:pt idx="3795">
                  <c:v>28.349330000000009</c:v>
                </c:pt>
                <c:pt idx="3796">
                  <c:v>28.299599999999998</c:v>
                </c:pt>
                <c:pt idx="3797">
                  <c:v>28.285420000000045</c:v>
                </c:pt>
                <c:pt idx="3798">
                  <c:v>28.285420000000045</c:v>
                </c:pt>
                <c:pt idx="3799">
                  <c:v>28.278700000000015</c:v>
                </c:pt>
                <c:pt idx="3800">
                  <c:v>28.263239999999996</c:v>
                </c:pt>
                <c:pt idx="3801">
                  <c:v>28.240840000000048</c:v>
                </c:pt>
                <c:pt idx="3802">
                  <c:v>28.21610000000004</c:v>
                </c:pt>
                <c:pt idx="3803">
                  <c:v>28.189260000000047</c:v>
                </c:pt>
                <c:pt idx="3804">
                  <c:v>28.173180000000002</c:v>
                </c:pt>
                <c:pt idx="3805">
                  <c:v>28.188930000000028</c:v>
                </c:pt>
                <c:pt idx="3806">
                  <c:v>28.237120000000004</c:v>
                </c:pt>
                <c:pt idx="3807">
                  <c:v>28.317740000000015</c:v>
                </c:pt>
                <c:pt idx="3808">
                  <c:v>28.419849999999997</c:v>
                </c:pt>
                <c:pt idx="3809">
                  <c:v>28.542750000000012</c:v>
                </c:pt>
                <c:pt idx="3810">
                  <c:v>28.686580000000049</c:v>
                </c:pt>
                <c:pt idx="3811">
                  <c:v>28.857300000000009</c:v>
                </c:pt>
                <c:pt idx="3812">
                  <c:v>29.049650000000042</c:v>
                </c:pt>
                <c:pt idx="3813">
                  <c:v>29.250540000000001</c:v>
                </c:pt>
                <c:pt idx="3814">
                  <c:v>29.428300000000036</c:v>
                </c:pt>
                <c:pt idx="3815">
                  <c:v>29.574670000000026</c:v>
                </c:pt>
                <c:pt idx="3816">
                  <c:v>29.694700000000012</c:v>
                </c:pt>
                <c:pt idx="3817">
                  <c:v>29.78893000000005</c:v>
                </c:pt>
                <c:pt idx="3818">
                  <c:v>29.855650000000026</c:v>
                </c:pt>
                <c:pt idx="3819">
                  <c:v>29.893200000000036</c:v>
                </c:pt>
                <c:pt idx="3820">
                  <c:v>29.898700000000019</c:v>
                </c:pt>
                <c:pt idx="3821">
                  <c:v>29.875360000000001</c:v>
                </c:pt>
                <c:pt idx="3822">
                  <c:v>29.85363000000001</c:v>
                </c:pt>
                <c:pt idx="3823">
                  <c:v>29.85528000000005</c:v>
                </c:pt>
                <c:pt idx="3824">
                  <c:v>29.891700000000014</c:v>
                </c:pt>
                <c:pt idx="3825">
                  <c:v>29.948419999999999</c:v>
                </c:pt>
                <c:pt idx="3826">
                  <c:v>30.005730000000028</c:v>
                </c:pt>
                <c:pt idx="3827">
                  <c:v>30.059439999999995</c:v>
                </c:pt>
                <c:pt idx="3828">
                  <c:v>30.103080000000034</c:v>
                </c:pt>
                <c:pt idx="3829">
                  <c:v>30.119040000000041</c:v>
                </c:pt>
                <c:pt idx="3830">
                  <c:v>30.11062000000004</c:v>
                </c:pt>
                <c:pt idx="3831">
                  <c:v>30.078420000000051</c:v>
                </c:pt>
                <c:pt idx="3832">
                  <c:v>30.033380000000022</c:v>
                </c:pt>
                <c:pt idx="3833">
                  <c:v>29.974270000000047</c:v>
                </c:pt>
                <c:pt idx="3834">
                  <c:v>29.889900000000011</c:v>
                </c:pt>
                <c:pt idx="3835">
                  <c:v>29.77624000000003</c:v>
                </c:pt>
                <c:pt idx="3836">
                  <c:v>29.632600000000025</c:v>
                </c:pt>
                <c:pt idx="3837">
                  <c:v>29.486300000000028</c:v>
                </c:pt>
                <c:pt idx="3838">
                  <c:v>29.371360000000038</c:v>
                </c:pt>
                <c:pt idx="3839">
                  <c:v>29.295700000000011</c:v>
                </c:pt>
                <c:pt idx="3840">
                  <c:v>29.252980000000036</c:v>
                </c:pt>
                <c:pt idx="3841">
                  <c:v>29.254240000000038</c:v>
                </c:pt>
                <c:pt idx="3842">
                  <c:v>29.301600000000008</c:v>
                </c:pt>
                <c:pt idx="3843">
                  <c:v>29.385500000000036</c:v>
                </c:pt>
                <c:pt idx="3844">
                  <c:v>29.491900000000044</c:v>
                </c:pt>
                <c:pt idx="3845">
                  <c:v>29.616480000000024</c:v>
                </c:pt>
                <c:pt idx="3846">
                  <c:v>29.748960000000011</c:v>
                </c:pt>
                <c:pt idx="3847">
                  <c:v>29.880120000000034</c:v>
                </c:pt>
                <c:pt idx="3848">
                  <c:v>30.009029999999996</c:v>
                </c:pt>
                <c:pt idx="3849">
                  <c:v>30.139700000000005</c:v>
                </c:pt>
                <c:pt idx="3850">
                  <c:v>30.278960000000041</c:v>
                </c:pt>
                <c:pt idx="3851">
                  <c:v>30.42953</c:v>
                </c:pt>
                <c:pt idx="3852">
                  <c:v>30.594700000000046</c:v>
                </c:pt>
                <c:pt idx="3853">
                  <c:v>30.767269999999996</c:v>
                </c:pt>
                <c:pt idx="3854">
                  <c:v>30.94195000000002</c:v>
                </c:pt>
                <c:pt idx="3855">
                  <c:v>31.10354000000001</c:v>
                </c:pt>
                <c:pt idx="3856">
                  <c:v>31.27773000000002</c:v>
                </c:pt>
                <c:pt idx="3857">
                  <c:v>31.471300000000042</c:v>
                </c:pt>
                <c:pt idx="3858">
                  <c:v>31.667300000000012</c:v>
                </c:pt>
                <c:pt idx="3859">
                  <c:v>31.837180000000046</c:v>
                </c:pt>
                <c:pt idx="3860">
                  <c:v>31.982500000000016</c:v>
                </c:pt>
                <c:pt idx="3861">
                  <c:v>32.103080000000034</c:v>
                </c:pt>
                <c:pt idx="3862">
                  <c:v>32.208520000000021</c:v>
                </c:pt>
                <c:pt idx="3863">
                  <c:v>32.298400000000015</c:v>
                </c:pt>
                <c:pt idx="3864">
                  <c:v>32.370300000000043</c:v>
                </c:pt>
                <c:pt idx="3865">
                  <c:v>32.4221</c:v>
                </c:pt>
                <c:pt idx="3866">
                  <c:v>32.45132000000001</c:v>
                </c:pt>
                <c:pt idx="3867">
                  <c:v>32.456200000000024</c:v>
                </c:pt>
                <c:pt idx="3868">
                  <c:v>32.439600000000041</c:v>
                </c:pt>
                <c:pt idx="3869">
                  <c:v>32.404170000000022</c:v>
                </c:pt>
                <c:pt idx="3870">
                  <c:v>32.359030000000018</c:v>
                </c:pt>
                <c:pt idx="3871">
                  <c:v>32.30767000000003</c:v>
                </c:pt>
                <c:pt idx="3872">
                  <c:v>32.252250000000004</c:v>
                </c:pt>
                <c:pt idx="3873">
                  <c:v>32.193900000000042</c:v>
                </c:pt>
                <c:pt idx="3874">
                  <c:v>32.132040000000018</c:v>
                </c:pt>
                <c:pt idx="3875">
                  <c:v>32.068570000000022</c:v>
                </c:pt>
                <c:pt idx="3876">
                  <c:v>32.005899999999997</c:v>
                </c:pt>
                <c:pt idx="3877">
                  <c:v>31.940060000000017</c:v>
                </c:pt>
                <c:pt idx="3878">
                  <c:v>31.876980000000003</c:v>
                </c:pt>
                <c:pt idx="3879">
                  <c:v>31.79427000000004</c:v>
                </c:pt>
                <c:pt idx="3880">
                  <c:v>31.681820000000016</c:v>
                </c:pt>
                <c:pt idx="3881">
                  <c:v>31.521140000000003</c:v>
                </c:pt>
                <c:pt idx="3882">
                  <c:v>31.371180000000038</c:v>
                </c:pt>
                <c:pt idx="3883">
                  <c:v>31.261900000000026</c:v>
                </c:pt>
                <c:pt idx="3884">
                  <c:v>31.19747000000001</c:v>
                </c:pt>
                <c:pt idx="3885">
                  <c:v>31.17034000000001</c:v>
                </c:pt>
                <c:pt idx="3886">
                  <c:v>31.145560000000046</c:v>
                </c:pt>
                <c:pt idx="3887">
                  <c:v>31.116200000000049</c:v>
                </c:pt>
                <c:pt idx="3888">
                  <c:v>31.086300000000051</c:v>
                </c:pt>
                <c:pt idx="3889">
                  <c:v>31.057500000000005</c:v>
                </c:pt>
                <c:pt idx="3890">
                  <c:v>31.028220000000033</c:v>
                </c:pt>
                <c:pt idx="3891">
                  <c:v>31.008170000000007</c:v>
                </c:pt>
                <c:pt idx="3892">
                  <c:v>31.015440000000012</c:v>
                </c:pt>
                <c:pt idx="3893">
                  <c:v>31.05224000000004</c:v>
                </c:pt>
                <c:pt idx="3894">
                  <c:v>31.091030000000046</c:v>
                </c:pt>
                <c:pt idx="3895">
                  <c:v>31.098320000000001</c:v>
                </c:pt>
                <c:pt idx="3896">
                  <c:v>31.070060000000012</c:v>
                </c:pt>
                <c:pt idx="3897">
                  <c:v>31.013570000000016</c:v>
                </c:pt>
                <c:pt idx="3898">
                  <c:v>30.935540000000003</c:v>
                </c:pt>
                <c:pt idx="3899">
                  <c:v>30.827400000000011</c:v>
                </c:pt>
                <c:pt idx="3900">
                  <c:v>30.690480000000036</c:v>
                </c:pt>
                <c:pt idx="3901">
                  <c:v>30.529100000000028</c:v>
                </c:pt>
                <c:pt idx="3902">
                  <c:v>30.343130000000031</c:v>
                </c:pt>
                <c:pt idx="3903">
                  <c:v>30.159450000000049</c:v>
                </c:pt>
                <c:pt idx="3904">
                  <c:v>29.990049999999997</c:v>
                </c:pt>
                <c:pt idx="3905">
                  <c:v>29.843680000000006</c:v>
                </c:pt>
                <c:pt idx="3906">
                  <c:v>29.703800000000001</c:v>
                </c:pt>
                <c:pt idx="3907">
                  <c:v>29.549800000000005</c:v>
                </c:pt>
                <c:pt idx="3908">
                  <c:v>29.383970000000033</c:v>
                </c:pt>
                <c:pt idx="3909">
                  <c:v>29.221500000000049</c:v>
                </c:pt>
                <c:pt idx="3910">
                  <c:v>29.082400000000007</c:v>
                </c:pt>
                <c:pt idx="3911">
                  <c:v>28.968700000000013</c:v>
                </c:pt>
                <c:pt idx="3912">
                  <c:v>28.870750000000044</c:v>
                </c:pt>
                <c:pt idx="3913">
                  <c:v>28.780630000000031</c:v>
                </c:pt>
                <c:pt idx="3914">
                  <c:v>28.696200000000033</c:v>
                </c:pt>
                <c:pt idx="3915">
                  <c:v>28.610350000000039</c:v>
                </c:pt>
                <c:pt idx="3916">
                  <c:v>28.505100000000027</c:v>
                </c:pt>
                <c:pt idx="3917">
                  <c:v>28.384000000000015</c:v>
                </c:pt>
                <c:pt idx="3918">
                  <c:v>28.27633000000003</c:v>
                </c:pt>
                <c:pt idx="3919">
                  <c:v>28.198900000000037</c:v>
                </c:pt>
                <c:pt idx="3920">
                  <c:v>28.159750000000031</c:v>
                </c:pt>
                <c:pt idx="3921">
                  <c:v>28.160030000000006</c:v>
                </c:pt>
                <c:pt idx="3922">
                  <c:v>28.201380000000029</c:v>
                </c:pt>
                <c:pt idx="3923">
                  <c:v>28.282560000000046</c:v>
                </c:pt>
                <c:pt idx="3924">
                  <c:v>28.409230000000036</c:v>
                </c:pt>
                <c:pt idx="3925">
                  <c:v>28.573820000000012</c:v>
                </c:pt>
                <c:pt idx="3926">
                  <c:v>28.775080000000003</c:v>
                </c:pt>
                <c:pt idx="3927">
                  <c:v>28.989000000000033</c:v>
                </c:pt>
                <c:pt idx="3928">
                  <c:v>29.175319999999999</c:v>
                </c:pt>
                <c:pt idx="3929">
                  <c:v>29.326300000000003</c:v>
                </c:pt>
                <c:pt idx="3930">
                  <c:v>29.450070000000039</c:v>
                </c:pt>
                <c:pt idx="3931">
                  <c:v>29.558530000000019</c:v>
                </c:pt>
                <c:pt idx="3932">
                  <c:v>29.65685000000002</c:v>
                </c:pt>
                <c:pt idx="3933">
                  <c:v>29.738400000000013</c:v>
                </c:pt>
                <c:pt idx="3934">
                  <c:v>29.795299999999997</c:v>
                </c:pt>
                <c:pt idx="3935">
                  <c:v>29.82116000000002</c:v>
                </c:pt>
                <c:pt idx="3936">
                  <c:v>29.833060000000046</c:v>
                </c:pt>
                <c:pt idx="3937">
                  <c:v>29.838700000000017</c:v>
                </c:pt>
                <c:pt idx="3938">
                  <c:v>29.837880000000041</c:v>
                </c:pt>
                <c:pt idx="3939">
                  <c:v>29.831260000000043</c:v>
                </c:pt>
                <c:pt idx="3940">
                  <c:v>29.816520000000025</c:v>
                </c:pt>
                <c:pt idx="3941">
                  <c:v>29.79260000000005</c:v>
                </c:pt>
                <c:pt idx="3942">
                  <c:v>29.75857000000002</c:v>
                </c:pt>
                <c:pt idx="3943">
                  <c:v>29.712180000000046</c:v>
                </c:pt>
                <c:pt idx="3944">
                  <c:v>29.653130000000033</c:v>
                </c:pt>
                <c:pt idx="3945">
                  <c:v>29.577539999999999</c:v>
                </c:pt>
                <c:pt idx="3946">
                  <c:v>29.484250000000031</c:v>
                </c:pt>
                <c:pt idx="3947">
                  <c:v>29.374600000000044</c:v>
                </c:pt>
                <c:pt idx="3948">
                  <c:v>29.245000000000005</c:v>
                </c:pt>
                <c:pt idx="3949">
                  <c:v>29.085080000000005</c:v>
                </c:pt>
                <c:pt idx="3950">
                  <c:v>28.899650000000008</c:v>
                </c:pt>
                <c:pt idx="3951">
                  <c:v>28.719600000000014</c:v>
                </c:pt>
                <c:pt idx="3952">
                  <c:v>28.570899999999995</c:v>
                </c:pt>
                <c:pt idx="3953">
                  <c:v>28.456659999999999</c:v>
                </c:pt>
                <c:pt idx="3954">
                  <c:v>28.369930000000011</c:v>
                </c:pt>
                <c:pt idx="3955">
                  <c:v>28.31597000000005</c:v>
                </c:pt>
                <c:pt idx="3956">
                  <c:v>28.287800000000004</c:v>
                </c:pt>
                <c:pt idx="3957">
                  <c:v>28.285300000000007</c:v>
                </c:pt>
                <c:pt idx="3958">
                  <c:v>28.296960000000013</c:v>
                </c:pt>
                <c:pt idx="3959">
                  <c:v>28.321200000000033</c:v>
                </c:pt>
                <c:pt idx="3960">
                  <c:v>28.350600000000043</c:v>
                </c:pt>
                <c:pt idx="3961">
                  <c:v>28.38802000000004</c:v>
                </c:pt>
                <c:pt idx="3962">
                  <c:v>28.432800000000043</c:v>
                </c:pt>
                <c:pt idx="3963">
                  <c:v>28.48702000000003</c:v>
                </c:pt>
                <c:pt idx="3964">
                  <c:v>28.547540000000026</c:v>
                </c:pt>
                <c:pt idx="3965">
                  <c:v>28.616399999999999</c:v>
                </c:pt>
                <c:pt idx="3966">
                  <c:v>28.688040000000001</c:v>
                </c:pt>
                <c:pt idx="3967">
                  <c:v>28.754200000000026</c:v>
                </c:pt>
                <c:pt idx="3968">
                  <c:v>28.814170000000047</c:v>
                </c:pt>
                <c:pt idx="3969">
                  <c:v>28.875820000000033</c:v>
                </c:pt>
                <c:pt idx="3970">
                  <c:v>28.945600000000013</c:v>
                </c:pt>
                <c:pt idx="3971">
                  <c:v>29.024960000000021</c:v>
                </c:pt>
                <c:pt idx="3972">
                  <c:v>29.112000000000023</c:v>
                </c:pt>
                <c:pt idx="3973">
                  <c:v>29.184500000000014</c:v>
                </c:pt>
                <c:pt idx="3974">
                  <c:v>29.242800000000045</c:v>
                </c:pt>
                <c:pt idx="3975">
                  <c:v>29.297480000000007</c:v>
                </c:pt>
                <c:pt idx="3976">
                  <c:v>29.365560000000016</c:v>
                </c:pt>
                <c:pt idx="3977">
                  <c:v>29.447260000000028</c:v>
                </c:pt>
                <c:pt idx="3978">
                  <c:v>29.544370000000015</c:v>
                </c:pt>
                <c:pt idx="3979">
                  <c:v>29.648200000000031</c:v>
                </c:pt>
                <c:pt idx="3980">
                  <c:v>29.755520000000047</c:v>
                </c:pt>
                <c:pt idx="3981">
                  <c:v>29.843770000000006</c:v>
                </c:pt>
                <c:pt idx="3982">
                  <c:v>29.897100000000023</c:v>
                </c:pt>
                <c:pt idx="3983">
                  <c:v>29.907920000000047</c:v>
                </c:pt>
                <c:pt idx="3984">
                  <c:v>29.899159999999995</c:v>
                </c:pt>
                <c:pt idx="3985">
                  <c:v>29.874300000000005</c:v>
                </c:pt>
                <c:pt idx="3986">
                  <c:v>29.836180000000013</c:v>
                </c:pt>
                <c:pt idx="3987">
                  <c:v>29.787700000000029</c:v>
                </c:pt>
                <c:pt idx="3988">
                  <c:v>29.741700000000037</c:v>
                </c:pt>
                <c:pt idx="3989">
                  <c:v>29.700220000000002</c:v>
                </c:pt>
                <c:pt idx="3990">
                  <c:v>29.665580000000034</c:v>
                </c:pt>
                <c:pt idx="3991">
                  <c:v>29.642880000000048</c:v>
                </c:pt>
                <c:pt idx="3992">
                  <c:v>29.635550000000023</c:v>
                </c:pt>
                <c:pt idx="3993">
                  <c:v>29.629880000000014</c:v>
                </c:pt>
                <c:pt idx="3994">
                  <c:v>29.608060000000023</c:v>
                </c:pt>
                <c:pt idx="3995">
                  <c:v>29.568960000000004</c:v>
                </c:pt>
                <c:pt idx="3996">
                  <c:v>29.54006000000004</c:v>
                </c:pt>
                <c:pt idx="3997">
                  <c:v>29.553280000000029</c:v>
                </c:pt>
                <c:pt idx="3998">
                  <c:v>29.613850000000014</c:v>
                </c:pt>
                <c:pt idx="3999">
                  <c:v>29.697320000000047</c:v>
                </c:pt>
                <c:pt idx="4000">
                  <c:v>29.773650000000032</c:v>
                </c:pt>
                <c:pt idx="4001">
                  <c:v>29.836970000000008</c:v>
                </c:pt>
                <c:pt idx="4002">
                  <c:v>29.864900000000034</c:v>
                </c:pt>
                <c:pt idx="4003">
                  <c:v>29.853940000000023</c:v>
                </c:pt>
                <c:pt idx="4004">
                  <c:v>29.803370000000029</c:v>
                </c:pt>
                <c:pt idx="4005">
                  <c:v>29.74490000000003</c:v>
                </c:pt>
                <c:pt idx="4006">
                  <c:v>29.69204000000002</c:v>
                </c:pt>
                <c:pt idx="4007">
                  <c:v>29.643799999999999</c:v>
                </c:pt>
                <c:pt idx="4008">
                  <c:v>29.605600000000038</c:v>
                </c:pt>
                <c:pt idx="4009">
                  <c:v>29.582539999999995</c:v>
                </c:pt>
                <c:pt idx="4010">
                  <c:v>29.573329999999999</c:v>
                </c:pt>
                <c:pt idx="4011">
                  <c:v>29.581870000000038</c:v>
                </c:pt>
                <c:pt idx="4012">
                  <c:v>29.592280000000017</c:v>
                </c:pt>
                <c:pt idx="4013">
                  <c:v>29.603499999999997</c:v>
                </c:pt>
                <c:pt idx="4014">
                  <c:v>29.611230000000035</c:v>
                </c:pt>
                <c:pt idx="4015">
                  <c:v>29.605680000000007</c:v>
                </c:pt>
                <c:pt idx="4016">
                  <c:v>29.585300000000018</c:v>
                </c:pt>
                <c:pt idx="4017">
                  <c:v>29.555499999999995</c:v>
                </c:pt>
                <c:pt idx="4018">
                  <c:v>29.525260000000003</c:v>
                </c:pt>
                <c:pt idx="4019">
                  <c:v>29.497029999999995</c:v>
                </c:pt>
                <c:pt idx="4020">
                  <c:v>29.44738000000001</c:v>
                </c:pt>
                <c:pt idx="4021">
                  <c:v>29.363900000000001</c:v>
                </c:pt>
                <c:pt idx="4022">
                  <c:v>29.23422000000005</c:v>
                </c:pt>
                <c:pt idx="4023">
                  <c:v>29.089470000000006</c:v>
                </c:pt>
                <c:pt idx="4024">
                  <c:v>28.944760000000031</c:v>
                </c:pt>
                <c:pt idx="4025">
                  <c:v>28.805100000000039</c:v>
                </c:pt>
                <c:pt idx="4026">
                  <c:v>28.674860000000024</c:v>
                </c:pt>
                <c:pt idx="4027">
                  <c:v>28.557430000000011</c:v>
                </c:pt>
                <c:pt idx="4028">
                  <c:v>28.452200000000005</c:v>
                </c:pt>
                <c:pt idx="4029">
                  <c:v>28.368740000000003</c:v>
                </c:pt>
                <c:pt idx="4030">
                  <c:v>28.321000000000026</c:v>
                </c:pt>
                <c:pt idx="4031">
                  <c:v>28.309700000000021</c:v>
                </c:pt>
                <c:pt idx="4032">
                  <c:v>28.323800000000006</c:v>
                </c:pt>
                <c:pt idx="4033">
                  <c:v>28.35528000000005</c:v>
                </c:pt>
                <c:pt idx="4034">
                  <c:v>28.401200000000017</c:v>
                </c:pt>
                <c:pt idx="4035">
                  <c:v>28.457120000000032</c:v>
                </c:pt>
                <c:pt idx="4036">
                  <c:v>28.503530000000012</c:v>
                </c:pt>
                <c:pt idx="4037">
                  <c:v>28.530240000000049</c:v>
                </c:pt>
                <c:pt idx="4038">
                  <c:v>28.555700000000002</c:v>
                </c:pt>
                <c:pt idx="4039">
                  <c:v>28.58322000000004</c:v>
                </c:pt>
                <c:pt idx="4040">
                  <c:v>28.615530000000035</c:v>
                </c:pt>
                <c:pt idx="4041">
                  <c:v>28.639760000000024</c:v>
                </c:pt>
                <c:pt idx="4042">
                  <c:v>28.629700000000014</c:v>
                </c:pt>
                <c:pt idx="4043">
                  <c:v>28.590020000000038</c:v>
                </c:pt>
                <c:pt idx="4044">
                  <c:v>28.525170000000003</c:v>
                </c:pt>
                <c:pt idx="4045">
                  <c:v>28.453180000000032</c:v>
                </c:pt>
                <c:pt idx="4046">
                  <c:v>28.372770000000003</c:v>
                </c:pt>
                <c:pt idx="4047">
                  <c:v>28.283470000000023</c:v>
                </c:pt>
                <c:pt idx="4048">
                  <c:v>28.174430000000029</c:v>
                </c:pt>
                <c:pt idx="4049">
                  <c:v>28.04928000000001</c:v>
                </c:pt>
                <c:pt idx="4050">
                  <c:v>27.923150000000021</c:v>
                </c:pt>
                <c:pt idx="4051">
                  <c:v>27.802000000000021</c:v>
                </c:pt>
                <c:pt idx="4052">
                  <c:v>27.686000000000035</c:v>
                </c:pt>
                <c:pt idx="4053">
                  <c:v>27.582640000000026</c:v>
                </c:pt>
                <c:pt idx="4054">
                  <c:v>27.489920000000041</c:v>
                </c:pt>
                <c:pt idx="4055">
                  <c:v>27.414150000000006</c:v>
                </c:pt>
                <c:pt idx="4056">
                  <c:v>27.318630000000041</c:v>
                </c:pt>
                <c:pt idx="4057">
                  <c:v>27.193480000000022</c:v>
                </c:pt>
                <c:pt idx="4058">
                  <c:v>27.04140000000001</c:v>
                </c:pt>
                <c:pt idx="4059">
                  <c:v>26.862729999999999</c:v>
                </c:pt>
                <c:pt idx="4060">
                  <c:v>26.669550000000015</c:v>
                </c:pt>
                <c:pt idx="4061">
                  <c:v>26.461450000000013</c:v>
                </c:pt>
                <c:pt idx="4062">
                  <c:v>26.241100000000017</c:v>
                </c:pt>
                <c:pt idx="4063">
                  <c:v>26.009299999999996</c:v>
                </c:pt>
                <c:pt idx="4064">
                  <c:v>25.787770000000023</c:v>
                </c:pt>
                <c:pt idx="4065">
                  <c:v>25.581479999999999</c:v>
                </c:pt>
                <c:pt idx="4066">
                  <c:v>25.392600000000016</c:v>
                </c:pt>
                <c:pt idx="4067">
                  <c:v>25.219300000000032</c:v>
                </c:pt>
                <c:pt idx="4068">
                  <c:v>25.062700000000007</c:v>
                </c:pt>
                <c:pt idx="4069">
                  <c:v>24.924300000000017</c:v>
                </c:pt>
                <c:pt idx="4070">
                  <c:v>24.80364000000003</c:v>
                </c:pt>
                <c:pt idx="4071">
                  <c:v>24.69903000000005</c:v>
                </c:pt>
                <c:pt idx="4072">
                  <c:v>24.604100000000017</c:v>
                </c:pt>
                <c:pt idx="4073">
                  <c:v>24.518400000000042</c:v>
                </c:pt>
                <c:pt idx="4074">
                  <c:v>24.442830000000015</c:v>
                </c:pt>
                <c:pt idx="4075">
                  <c:v>24.377470000000017</c:v>
                </c:pt>
                <c:pt idx="4076">
                  <c:v>24.319700000000012</c:v>
                </c:pt>
                <c:pt idx="4077">
                  <c:v>24.254480000000001</c:v>
                </c:pt>
                <c:pt idx="4078">
                  <c:v>24.176230000000032</c:v>
                </c:pt>
                <c:pt idx="4079">
                  <c:v>24.076000000000022</c:v>
                </c:pt>
                <c:pt idx="4080">
                  <c:v>23.974730000000022</c:v>
                </c:pt>
                <c:pt idx="4081">
                  <c:v>23.888360000000034</c:v>
                </c:pt>
                <c:pt idx="4082">
                  <c:v>23.818660000000023</c:v>
                </c:pt>
                <c:pt idx="4083">
                  <c:v>23.774470000000008</c:v>
                </c:pt>
                <c:pt idx="4084">
                  <c:v>23.756860000000017</c:v>
                </c:pt>
                <c:pt idx="4085">
                  <c:v>23.767020000000002</c:v>
                </c:pt>
                <c:pt idx="4086">
                  <c:v>23.799900000000036</c:v>
                </c:pt>
                <c:pt idx="4087">
                  <c:v>23.841880000000003</c:v>
                </c:pt>
                <c:pt idx="4088">
                  <c:v>23.871939999999995</c:v>
                </c:pt>
                <c:pt idx="4089">
                  <c:v>23.880700000000047</c:v>
                </c:pt>
                <c:pt idx="4090">
                  <c:v>23.875150000000019</c:v>
                </c:pt>
                <c:pt idx="4091">
                  <c:v>23.859200000000044</c:v>
                </c:pt>
                <c:pt idx="4092">
                  <c:v>23.83280000000002</c:v>
                </c:pt>
                <c:pt idx="4093">
                  <c:v>23.797270000000026</c:v>
                </c:pt>
                <c:pt idx="4094">
                  <c:v>23.755670000000009</c:v>
                </c:pt>
                <c:pt idx="4095">
                  <c:v>23.703400000000045</c:v>
                </c:pt>
                <c:pt idx="4096">
                  <c:v>23.65220000000005</c:v>
                </c:pt>
                <c:pt idx="4097">
                  <c:v>23.602040000000045</c:v>
                </c:pt>
                <c:pt idx="4098">
                  <c:v>23.549770000000024</c:v>
                </c:pt>
                <c:pt idx="4099">
                  <c:v>23.49893000000003</c:v>
                </c:pt>
                <c:pt idx="4100">
                  <c:v>23.451000000000022</c:v>
                </c:pt>
                <c:pt idx="4101">
                  <c:v>23.397820000000024</c:v>
                </c:pt>
                <c:pt idx="4102">
                  <c:v>23.316580000000044</c:v>
                </c:pt>
                <c:pt idx="4103">
                  <c:v>23.20947000000001</c:v>
                </c:pt>
                <c:pt idx="4104">
                  <c:v>23.088160000000016</c:v>
                </c:pt>
                <c:pt idx="4105">
                  <c:v>22.962199999999996</c:v>
                </c:pt>
                <c:pt idx="4106">
                  <c:v>22.831569999999999</c:v>
                </c:pt>
                <c:pt idx="4107">
                  <c:v>22.699240000000032</c:v>
                </c:pt>
                <c:pt idx="4108">
                  <c:v>22.569450000000018</c:v>
                </c:pt>
                <c:pt idx="4109">
                  <c:v>22.443570000000022</c:v>
                </c:pt>
                <c:pt idx="4110">
                  <c:v>22.32937000000004</c:v>
                </c:pt>
                <c:pt idx="4111">
                  <c:v>22.242639999999994</c:v>
                </c:pt>
                <c:pt idx="4112">
                  <c:v>22.185879999999997</c:v>
                </c:pt>
                <c:pt idx="4113">
                  <c:v>22.196040000000039</c:v>
                </c:pt>
                <c:pt idx="4114">
                  <c:v>22.330320000000029</c:v>
                </c:pt>
                <c:pt idx="4115">
                  <c:v>22.602300000000014</c:v>
                </c:pt>
                <c:pt idx="4116">
                  <c:v>22.974080000000015</c:v>
                </c:pt>
                <c:pt idx="4117">
                  <c:v>23.397000000000048</c:v>
                </c:pt>
                <c:pt idx="4118">
                  <c:v>23.858150000000023</c:v>
                </c:pt>
                <c:pt idx="4119">
                  <c:v>24.334040000000016</c:v>
                </c:pt>
                <c:pt idx="4120">
                  <c:v>24.795220000000029</c:v>
                </c:pt>
                <c:pt idx="4121">
                  <c:v>25.233450000000005</c:v>
                </c:pt>
                <c:pt idx="4122">
                  <c:v>25.644100000000037</c:v>
                </c:pt>
                <c:pt idx="4123">
                  <c:v>26.033530000000042</c:v>
                </c:pt>
                <c:pt idx="4124">
                  <c:v>26.400320000000022</c:v>
                </c:pt>
                <c:pt idx="4125">
                  <c:v>26.746120000000019</c:v>
                </c:pt>
                <c:pt idx="4126">
                  <c:v>27.084770000000049</c:v>
                </c:pt>
                <c:pt idx="4127">
                  <c:v>27.394100000000037</c:v>
                </c:pt>
                <c:pt idx="4128">
                  <c:v>27.655079999999998</c:v>
                </c:pt>
                <c:pt idx="4129">
                  <c:v>27.904600000000016</c:v>
                </c:pt>
                <c:pt idx="4130">
                  <c:v>28.154050000000041</c:v>
                </c:pt>
                <c:pt idx="4131">
                  <c:v>28.409840000000031</c:v>
                </c:pt>
                <c:pt idx="4132">
                  <c:v>28.672360000000026</c:v>
                </c:pt>
                <c:pt idx="4133">
                  <c:v>28.943080000000009</c:v>
                </c:pt>
                <c:pt idx="4134">
                  <c:v>29.197140000000047</c:v>
                </c:pt>
                <c:pt idx="4135">
                  <c:v>29.400380000000041</c:v>
                </c:pt>
                <c:pt idx="4136">
                  <c:v>29.541620000000023</c:v>
                </c:pt>
                <c:pt idx="4137">
                  <c:v>29.603780000000029</c:v>
                </c:pt>
                <c:pt idx="4138">
                  <c:v>29.569330000000036</c:v>
                </c:pt>
                <c:pt idx="4139">
                  <c:v>29.43610000000001</c:v>
                </c:pt>
                <c:pt idx="4140">
                  <c:v>29.242150000000038</c:v>
                </c:pt>
                <c:pt idx="4141">
                  <c:v>29.013059999999996</c:v>
                </c:pt>
                <c:pt idx="4142">
                  <c:v>28.757750000000044</c:v>
                </c:pt>
                <c:pt idx="4143">
                  <c:v>28.48293000000001</c:v>
                </c:pt>
                <c:pt idx="4144">
                  <c:v>28.207700000000045</c:v>
                </c:pt>
                <c:pt idx="4145">
                  <c:v>27.926320000000032</c:v>
                </c:pt>
                <c:pt idx="4146">
                  <c:v>27.661159999999995</c:v>
                </c:pt>
                <c:pt idx="4147">
                  <c:v>27.399040000000014</c:v>
                </c:pt>
                <c:pt idx="4148">
                  <c:v>27.12133</c:v>
                </c:pt>
                <c:pt idx="4149">
                  <c:v>26.87700000000001</c:v>
                </c:pt>
                <c:pt idx="4150">
                  <c:v>26.69885000000005</c:v>
                </c:pt>
                <c:pt idx="4151">
                  <c:v>26.592579999999998</c:v>
                </c:pt>
                <c:pt idx="4152">
                  <c:v>26.526450000000011</c:v>
                </c:pt>
                <c:pt idx="4153">
                  <c:v>26.458640000000003</c:v>
                </c:pt>
                <c:pt idx="4154">
                  <c:v>26.383870000000002</c:v>
                </c:pt>
                <c:pt idx="4155">
                  <c:v>26.281730000000039</c:v>
                </c:pt>
                <c:pt idx="4156">
                  <c:v>26.146299999999997</c:v>
                </c:pt>
                <c:pt idx="4157">
                  <c:v>25.974150000000009</c:v>
                </c:pt>
                <c:pt idx="4158">
                  <c:v>25.822320000000047</c:v>
                </c:pt>
                <c:pt idx="4159">
                  <c:v>25.734120000000019</c:v>
                </c:pt>
                <c:pt idx="4160">
                  <c:v>25.728700000000003</c:v>
                </c:pt>
                <c:pt idx="4161">
                  <c:v>25.807280000000048</c:v>
                </c:pt>
                <c:pt idx="4162">
                  <c:v>25.964400000000012</c:v>
                </c:pt>
                <c:pt idx="4163">
                  <c:v>26.19912000000005</c:v>
                </c:pt>
                <c:pt idx="4164">
                  <c:v>26.503170000000011</c:v>
                </c:pt>
                <c:pt idx="4165">
                  <c:v>26.855980000000045</c:v>
                </c:pt>
                <c:pt idx="4166">
                  <c:v>27.244619999999998</c:v>
                </c:pt>
                <c:pt idx="4167">
                  <c:v>27.612940000000037</c:v>
                </c:pt>
                <c:pt idx="4168">
                  <c:v>27.984860000000026</c:v>
                </c:pt>
                <c:pt idx="4169">
                  <c:v>28.387200000000007</c:v>
                </c:pt>
                <c:pt idx="4170">
                  <c:v>28.796080000000018</c:v>
                </c:pt>
                <c:pt idx="4171">
                  <c:v>29.181200000000047</c:v>
                </c:pt>
                <c:pt idx="4172">
                  <c:v>29.537740000000042</c:v>
                </c:pt>
                <c:pt idx="4173">
                  <c:v>29.843960000000038</c:v>
                </c:pt>
                <c:pt idx="4174">
                  <c:v>30.08358000000004</c:v>
                </c:pt>
                <c:pt idx="4175">
                  <c:v>30.246300000000019</c:v>
                </c:pt>
                <c:pt idx="4176">
                  <c:v>30.362300000000005</c:v>
                </c:pt>
                <c:pt idx="4177">
                  <c:v>30.456100000000049</c:v>
                </c:pt>
                <c:pt idx="4178">
                  <c:v>30.538000000000011</c:v>
                </c:pt>
                <c:pt idx="4179">
                  <c:v>30.611019999999996</c:v>
                </c:pt>
                <c:pt idx="4180">
                  <c:v>30.696830000000034</c:v>
                </c:pt>
                <c:pt idx="4181">
                  <c:v>30.796400000000006</c:v>
                </c:pt>
                <c:pt idx="4182">
                  <c:v>30.884670000000028</c:v>
                </c:pt>
                <c:pt idx="4183">
                  <c:v>30.928370000000029</c:v>
                </c:pt>
                <c:pt idx="4184">
                  <c:v>30.932060000000035</c:v>
                </c:pt>
                <c:pt idx="4185">
                  <c:v>30.894000000000005</c:v>
                </c:pt>
                <c:pt idx="4186">
                  <c:v>30.817380000000014</c:v>
                </c:pt>
                <c:pt idx="4187">
                  <c:v>30.703450000000032</c:v>
                </c:pt>
                <c:pt idx="4188">
                  <c:v>30.560050000000047</c:v>
                </c:pt>
                <c:pt idx="4189">
                  <c:v>30.393520000000024</c:v>
                </c:pt>
                <c:pt idx="4190">
                  <c:v>30.208100000000002</c:v>
                </c:pt>
                <c:pt idx="4191">
                  <c:v>30.000480000000039</c:v>
                </c:pt>
                <c:pt idx="4192">
                  <c:v>29.760680000000036</c:v>
                </c:pt>
                <c:pt idx="4193">
                  <c:v>29.489900000000034</c:v>
                </c:pt>
                <c:pt idx="4194">
                  <c:v>29.215419999999995</c:v>
                </c:pt>
                <c:pt idx="4195">
                  <c:v>28.95684</c:v>
                </c:pt>
                <c:pt idx="4196">
                  <c:v>28.710100000000011</c:v>
                </c:pt>
                <c:pt idx="4197">
                  <c:v>28.490900000000011</c:v>
                </c:pt>
                <c:pt idx="4198">
                  <c:v>28.303100000000029</c:v>
                </c:pt>
                <c:pt idx="4199">
                  <c:v>28.148900000000026</c:v>
                </c:pt>
                <c:pt idx="4200">
                  <c:v>28.023070000000018</c:v>
                </c:pt>
                <c:pt idx="4201">
                  <c:v>27.927180000000021</c:v>
                </c:pt>
                <c:pt idx="4202">
                  <c:v>27.858100000000036</c:v>
                </c:pt>
                <c:pt idx="4203">
                  <c:v>27.763900000000035</c:v>
                </c:pt>
                <c:pt idx="4204">
                  <c:v>27.671960000000013</c:v>
                </c:pt>
                <c:pt idx="4205">
                  <c:v>27.626250000000027</c:v>
                </c:pt>
                <c:pt idx="4206">
                  <c:v>27.620480000000043</c:v>
                </c:pt>
                <c:pt idx="4207">
                  <c:v>27.619439999999997</c:v>
                </c:pt>
                <c:pt idx="4208">
                  <c:v>27.61694</c:v>
                </c:pt>
                <c:pt idx="4209">
                  <c:v>27.610000000000014</c:v>
                </c:pt>
                <c:pt idx="4210">
                  <c:v>27.595120000000009</c:v>
                </c:pt>
                <c:pt idx="4211">
                  <c:v>27.571680000000015</c:v>
                </c:pt>
                <c:pt idx="4212">
                  <c:v>27.541280000000029</c:v>
                </c:pt>
                <c:pt idx="4213">
                  <c:v>27.494380000000035</c:v>
                </c:pt>
                <c:pt idx="4214">
                  <c:v>27.435100000000034</c:v>
                </c:pt>
                <c:pt idx="4215">
                  <c:v>27.36850000000004</c:v>
                </c:pt>
                <c:pt idx="4216">
                  <c:v>27.302729999999997</c:v>
                </c:pt>
                <c:pt idx="4217">
                  <c:v>27.251149999999996</c:v>
                </c:pt>
                <c:pt idx="4218">
                  <c:v>27.204030000000046</c:v>
                </c:pt>
                <c:pt idx="4219">
                  <c:v>27.15667000000002</c:v>
                </c:pt>
                <c:pt idx="4220">
                  <c:v>27.107970000000023</c:v>
                </c:pt>
                <c:pt idx="4221">
                  <c:v>27.044340000000034</c:v>
                </c:pt>
                <c:pt idx="4222">
                  <c:v>26.955470000000048</c:v>
                </c:pt>
                <c:pt idx="4223">
                  <c:v>26.830500000000029</c:v>
                </c:pt>
                <c:pt idx="4224">
                  <c:v>26.681820000000016</c:v>
                </c:pt>
                <c:pt idx="4225">
                  <c:v>26.511070000000018</c:v>
                </c:pt>
                <c:pt idx="4226">
                  <c:v>26.320430000000044</c:v>
                </c:pt>
                <c:pt idx="4227">
                  <c:v>26.179740000000038</c:v>
                </c:pt>
                <c:pt idx="4228">
                  <c:v>26.070760000000007</c:v>
                </c:pt>
                <c:pt idx="4229">
                  <c:v>25.91473000000002</c:v>
                </c:pt>
                <c:pt idx="4230">
                  <c:v>25.748829999999998</c:v>
                </c:pt>
                <c:pt idx="4231">
                  <c:v>25.607720000000029</c:v>
                </c:pt>
                <c:pt idx="4232">
                  <c:v>25.499170000000049</c:v>
                </c:pt>
                <c:pt idx="4233">
                  <c:v>25.408749999999998</c:v>
                </c:pt>
                <c:pt idx="4234">
                  <c:v>25.323140000000024</c:v>
                </c:pt>
                <c:pt idx="4235">
                  <c:v>25.238730000000032</c:v>
                </c:pt>
                <c:pt idx="4236">
                  <c:v>25.154700000000048</c:v>
                </c:pt>
                <c:pt idx="4237">
                  <c:v>25.07125000000002</c:v>
                </c:pt>
                <c:pt idx="4238">
                  <c:v>24.986630000000048</c:v>
                </c:pt>
                <c:pt idx="4239">
                  <c:v>24.905079999999998</c:v>
                </c:pt>
                <c:pt idx="4240">
                  <c:v>24.830160000000035</c:v>
                </c:pt>
                <c:pt idx="4241">
                  <c:v>24.762660000000039</c:v>
                </c:pt>
                <c:pt idx="4242">
                  <c:v>24.695899999999995</c:v>
                </c:pt>
                <c:pt idx="4243">
                  <c:v>24.627470000000017</c:v>
                </c:pt>
                <c:pt idx="4244">
                  <c:v>24.557240000000036</c:v>
                </c:pt>
                <c:pt idx="4245">
                  <c:v>24.502499999999998</c:v>
                </c:pt>
                <c:pt idx="4246">
                  <c:v>24.489160000000027</c:v>
                </c:pt>
                <c:pt idx="4247">
                  <c:v>24.524699999999996</c:v>
                </c:pt>
                <c:pt idx="4248">
                  <c:v>24.590329999999994</c:v>
                </c:pt>
                <c:pt idx="4249">
                  <c:v>24.668700000000001</c:v>
                </c:pt>
                <c:pt idx="4250">
                  <c:v>24.753260000000012</c:v>
                </c:pt>
                <c:pt idx="4251">
                  <c:v>24.842300000000023</c:v>
                </c:pt>
                <c:pt idx="4252">
                  <c:v>24.925900000000013</c:v>
                </c:pt>
                <c:pt idx="4253">
                  <c:v>25.002859999999998</c:v>
                </c:pt>
                <c:pt idx="4254">
                  <c:v>25.06606000000005</c:v>
                </c:pt>
                <c:pt idx="4255">
                  <c:v>25.11196000000001</c:v>
                </c:pt>
                <c:pt idx="4256">
                  <c:v>25.141050000000007</c:v>
                </c:pt>
                <c:pt idx="4257">
                  <c:v>25.150700000000029</c:v>
                </c:pt>
                <c:pt idx="4258">
                  <c:v>25.138599999999997</c:v>
                </c:pt>
                <c:pt idx="4259">
                  <c:v>25.107300000000009</c:v>
                </c:pt>
                <c:pt idx="4260">
                  <c:v>25.046140000000037</c:v>
                </c:pt>
                <c:pt idx="4261">
                  <c:v>24.963220000000035</c:v>
                </c:pt>
                <c:pt idx="4262">
                  <c:v>24.849820000000022</c:v>
                </c:pt>
                <c:pt idx="4263">
                  <c:v>24.720850000000041</c:v>
                </c:pt>
                <c:pt idx="4264">
                  <c:v>24.583370000000002</c:v>
                </c:pt>
                <c:pt idx="4265">
                  <c:v>24.439750000000004</c:v>
                </c:pt>
                <c:pt idx="4266">
                  <c:v>24.296870000000013</c:v>
                </c:pt>
                <c:pt idx="4267">
                  <c:v>24.16560000000004</c:v>
                </c:pt>
                <c:pt idx="4268">
                  <c:v>24.043180000000007</c:v>
                </c:pt>
                <c:pt idx="4269">
                  <c:v>23.92864000000003</c:v>
                </c:pt>
                <c:pt idx="4270">
                  <c:v>23.802900000000022</c:v>
                </c:pt>
                <c:pt idx="4271">
                  <c:v>23.666160000000048</c:v>
                </c:pt>
                <c:pt idx="4272">
                  <c:v>23.523979999999995</c:v>
                </c:pt>
                <c:pt idx="4273">
                  <c:v>23.384060000000034</c:v>
                </c:pt>
                <c:pt idx="4274">
                  <c:v>23.247770000000003</c:v>
                </c:pt>
                <c:pt idx="4275">
                  <c:v>23.097380000000044</c:v>
                </c:pt>
                <c:pt idx="4276">
                  <c:v>22.919150000000002</c:v>
                </c:pt>
                <c:pt idx="4277">
                  <c:v>22.709339999999997</c:v>
                </c:pt>
                <c:pt idx="4278">
                  <c:v>22.4923</c:v>
                </c:pt>
                <c:pt idx="4279">
                  <c:v>22.286460000000034</c:v>
                </c:pt>
                <c:pt idx="4280">
                  <c:v>22.095880000000022</c:v>
                </c:pt>
                <c:pt idx="4281">
                  <c:v>21.923670000000016</c:v>
                </c:pt>
                <c:pt idx="4282">
                  <c:v>21.773160000000018</c:v>
                </c:pt>
                <c:pt idx="4283">
                  <c:v>21.64443</c:v>
                </c:pt>
                <c:pt idx="4284">
                  <c:v>21.537380000000041</c:v>
                </c:pt>
                <c:pt idx="4285">
                  <c:v>21.446650000000034</c:v>
                </c:pt>
                <c:pt idx="4286">
                  <c:v>21.373860000000036</c:v>
                </c:pt>
                <c:pt idx="4287">
                  <c:v>21.31588000000005</c:v>
                </c:pt>
                <c:pt idx="4288">
                  <c:v>21.271450000000016</c:v>
                </c:pt>
                <c:pt idx="4289">
                  <c:v>21.236440000000016</c:v>
                </c:pt>
                <c:pt idx="4290">
                  <c:v>21.216030000000046</c:v>
                </c:pt>
                <c:pt idx="4291">
                  <c:v>21.208060000000046</c:v>
                </c:pt>
                <c:pt idx="4292">
                  <c:v>21.22120000000001</c:v>
                </c:pt>
                <c:pt idx="4293">
                  <c:v>21.244700000000023</c:v>
                </c:pt>
                <c:pt idx="4294">
                  <c:v>21.283600000000035</c:v>
                </c:pt>
                <c:pt idx="4295">
                  <c:v>21.343500000000006</c:v>
                </c:pt>
                <c:pt idx="4296">
                  <c:v>21.409780000000012</c:v>
                </c:pt>
                <c:pt idx="4297">
                  <c:v>21.45297000000005</c:v>
                </c:pt>
                <c:pt idx="4298">
                  <c:v>21.468870000000038</c:v>
                </c:pt>
                <c:pt idx="4299">
                  <c:v>21.478570000000047</c:v>
                </c:pt>
                <c:pt idx="4300">
                  <c:v>21.506200000000035</c:v>
                </c:pt>
                <c:pt idx="4301">
                  <c:v>21.558600000000013</c:v>
                </c:pt>
                <c:pt idx="4302">
                  <c:v>21.62620000000004</c:v>
                </c:pt>
                <c:pt idx="4303">
                  <c:v>21.691200000000038</c:v>
                </c:pt>
                <c:pt idx="4304">
                  <c:v>21.748400000000004</c:v>
                </c:pt>
                <c:pt idx="4305">
                  <c:v>21.797780000000046</c:v>
                </c:pt>
                <c:pt idx="4306">
                  <c:v>21.838300000000004</c:v>
                </c:pt>
                <c:pt idx="4307">
                  <c:v>21.872000000000014</c:v>
                </c:pt>
                <c:pt idx="4308">
                  <c:v>21.905079999999998</c:v>
                </c:pt>
                <c:pt idx="4309">
                  <c:v>21.940120000000036</c:v>
                </c:pt>
                <c:pt idx="4310">
                  <c:v>21.978300000000047</c:v>
                </c:pt>
                <c:pt idx="4311">
                  <c:v>22.012720000000002</c:v>
                </c:pt>
                <c:pt idx="4312">
                  <c:v>22.027550000000019</c:v>
                </c:pt>
                <c:pt idx="4313">
                  <c:v>22.022760000000005</c:v>
                </c:pt>
                <c:pt idx="4314">
                  <c:v>21.985600000000034</c:v>
                </c:pt>
                <c:pt idx="4315">
                  <c:v>21.913200000000018</c:v>
                </c:pt>
                <c:pt idx="4316">
                  <c:v>21.80206000000004</c:v>
                </c:pt>
                <c:pt idx="4317">
                  <c:v>21.6798</c:v>
                </c:pt>
                <c:pt idx="4318">
                  <c:v>21.564940000000036</c:v>
                </c:pt>
                <c:pt idx="4319">
                  <c:v>21.465480000000014</c:v>
                </c:pt>
                <c:pt idx="4320">
                  <c:v>21.384600000000034</c:v>
                </c:pt>
                <c:pt idx="4321">
                  <c:v>21.32080000000002</c:v>
                </c:pt>
                <c:pt idx="4322">
                  <c:v>21.266400000000033</c:v>
                </c:pt>
                <c:pt idx="4323">
                  <c:v>21.227440000000001</c:v>
                </c:pt>
                <c:pt idx="4324">
                  <c:v>21.198599999999999</c:v>
                </c:pt>
                <c:pt idx="4325">
                  <c:v>21.174599999999998</c:v>
                </c:pt>
                <c:pt idx="4326">
                  <c:v>21.149500000000046</c:v>
                </c:pt>
                <c:pt idx="4327">
                  <c:v>21.130580000000009</c:v>
                </c:pt>
                <c:pt idx="4328">
                  <c:v>21.115260000000035</c:v>
                </c:pt>
                <c:pt idx="4329">
                  <c:v>21.105000000000018</c:v>
                </c:pt>
                <c:pt idx="4330">
                  <c:v>21.097800000000007</c:v>
                </c:pt>
                <c:pt idx="4331">
                  <c:v>21.092460000000017</c:v>
                </c:pt>
                <c:pt idx="4332">
                  <c:v>21.088980000000049</c:v>
                </c:pt>
                <c:pt idx="4333">
                  <c:v>21.087120000000027</c:v>
                </c:pt>
                <c:pt idx="4334">
                  <c:v>21.079980000000035</c:v>
                </c:pt>
                <c:pt idx="4335">
                  <c:v>21.076070000000016</c:v>
                </c:pt>
                <c:pt idx="4336">
                  <c:v>21.07570000000004</c:v>
                </c:pt>
                <c:pt idx="4337">
                  <c:v>21.074330000000032</c:v>
                </c:pt>
                <c:pt idx="4338">
                  <c:v>21.075600000000009</c:v>
                </c:pt>
                <c:pt idx="4339">
                  <c:v>21.0745</c:v>
                </c:pt>
                <c:pt idx="4340">
                  <c:v>21.071799999999996</c:v>
                </c:pt>
                <c:pt idx="4341">
                  <c:v>21.07116000000002</c:v>
                </c:pt>
                <c:pt idx="4342">
                  <c:v>21.072699999999998</c:v>
                </c:pt>
                <c:pt idx="4343">
                  <c:v>21.072900000000004</c:v>
                </c:pt>
                <c:pt idx="4344">
                  <c:v>21.075220000000002</c:v>
                </c:pt>
                <c:pt idx="4345">
                  <c:v>21.075600000000009</c:v>
                </c:pt>
                <c:pt idx="4346">
                  <c:v>21.076600000000042</c:v>
                </c:pt>
                <c:pt idx="4347">
                  <c:v>21.079520000000002</c:v>
                </c:pt>
                <c:pt idx="4348">
                  <c:v>21.078450000000032</c:v>
                </c:pt>
                <c:pt idx="4349">
                  <c:v>21.077200000000005</c:v>
                </c:pt>
                <c:pt idx="4350">
                  <c:v>21.076700000000017</c:v>
                </c:pt>
                <c:pt idx="4351">
                  <c:v>21.074270000000013</c:v>
                </c:pt>
                <c:pt idx="4352">
                  <c:v>21.074270000000013</c:v>
                </c:pt>
                <c:pt idx="4353">
                  <c:v>21.06940000000003</c:v>
                </c:pt>
                <c:pt idx="4354">
                  <c:v>21.109370000000013</c:v>
                </c:pt>
                <c:pt idx="4355">
                  <c:v>21.286000000000001</c:v>
                </c:pt>
                <c:pt idx="4356">
                  <c:v>21.516200000000026</c:v>
                </c:pt>
                <c:pt idx="4357">
                  <c:v>21.750240000000019</c:v>
                </c:pt>
                <c:pt idx="4358">
                  <c:v>21.977599999999995</c:v>
                </c:pt>
                <c:pt idx="4359">
                  <c:v>22.218770000000006</c:v>
                </c:pt>
                <c:pt idx="4360">
                  <c:v>22.494600000000048</c:v>
                </c:pt>
                <c:pt idx="4361">
                  <c:v>22.812040000000025</c:v>
                </c:pt>
                <c:pt idx="4362">
                  <c:v>23.121600000000001</c:v>
                </c:pt>
                <c:pt idx="4363">
                  <c:v>23.390100000000018</c:v>
                </c:pt>
                <c:pt idx="4364">
                  <c:v>23.636740000000032</c:v>
                </c:pt>
                <c:pt idx="4365">
                  <c:v>23.882530000000031</c:v>
                </c:pt>
                <c:pt idx="4366">
                  <c:v>24.168660000000045</c:v>
                </c:pt>
                <c:pt idx="4367">
                  <c:v>24.499380000000031</c:v>
                </c:pt>
                <c:pt idx="4368">
                  <c:v>24.819119999999998</c:v>
                </c:pt>
                <c:pt idx="4369">
                  <c:v>25.050740000000019</c:v>
                </c:pt>
                <c:pt idx="4370">
                  <c:v>25.182600000000036</c:v>
                </c:pt>
                <c:pt idx="4371">
                  <c:v>25.239250000000027</c:v>
                </c:pt>
                <c:pt idx="4372">
                  <c:v>25.26714000000004</c:v>
                </c:pt>
                <c:pt idx="4373">
                  <c:v>25.294600000000003</c:v>
                </c:pt>
                <c:pt idx="4374">
                  <c:v>25.301050000000032</c:v>
                </c:pt>
                <c:pt idx="4375">
                  <c:v>25.249000000000024</c:v>
                </c:pt>
                <c:pt idx="4376">
                  <c:v>25.170980000000043</c:v>
                </c:pt>
                <c:pt idx="4377">
                  <c:v>25.094539999999995</c:v>
                </c:pt>
                <c:pt idx="4378">
                  <c:v>25.016300000000001</c:v>
                </c:pt>
                <c:pt idx="4379">
                  <c:v>24.937550000000044</c:v>
                </c:pt>
                <c:pt idx="4380">
                  <c:v>24.864340000000027</c:v>
                </c:pt>
                <c:pt idx="4381">
                  <c:v>24.818480000000022</c:v>
                </c:pt>
                <c:pt idx="4382">
                  <c:v>24.797570000000007</c:v>
                </c:pt>
                <c:pt idx="4383">
                  <c:v>24.785900000000026</c:v>
                </c:pt>
                <c:pt idx="4384">
                  <c:v>24.758420000000001</c:v>
                </c:pt>
                <c:pt idx="4385">
                  <c:v>24.714780000000019</c:v>
                </c:pt>
                <c:pt idx="4386">
                  <c:v>24.708730000000003</c:v>
                </c:pt>
                <c:pt idx="4387">
                  <c:v>24.786770000000047</c:v>
                </c:pt>
                <c:pt idx="4388">
                  <c:v>24.926140000000032</c:v>
                </c:pt>
                <c:pt idx="4389">
                  <c:v>25.067070000000001</c:v>
                </c:pt>
                <c:pt idx="4390">
                  <c:v>25.118160000000046</c:v>
                </c:pt>
                <c:pt idx="4391">
                  <c:v>25.070950000000039</c:v>
                </c:pt>
                <c:pt idx="4392">
                  <c:v>24.992700000000013</c:v>
                </c:pt>
                <c:pt idx="4393">
                  <c:v>24.939260000000047</c:v>
                </c:pt>
                <c:pt idx="4394">
                  <c:v>24.928030000000035</c:v>
                </c:pt>
                <c:pt idx="4395">
                  <c:v>24.932920000000024</c:v>
                </c:pt>
                <c:pt idx="4396">
                  <c:v>24.903830000000028</c:v>
                </c:pt>
                <c:pt idx="4397">
                  <c:v>24.848500000000001</c:v>
                </c:pt>
                <c:pt idx="4398">
                  <c:v>24.779570000000035</c:v>
                </c:pt>
                <c:pt idx="4399">
                  <c:v>24.726920000000007</c:v>
                </c:pt>
                <c:pt idx="4400">
                  <c:v>24.695280000000025</c:v>
                </c:pt>
                <c:pt idx="4401">
                  <c:v>24.695400000000006</c:v>
                </c:pt>
                <c:pt idx="4402">
                  <c:v>24.738030000000037</c:v>
                </c:pt>
                <c:pt idx="4403">
                  <c:v>24.825980000000015</c:v>
                </c:pt>
                <c:pt idx="4404">
                  <c:v>24.936900000000037</c:v>
                </c:pt>
                <c:pt idx="4405">
                  <c:v>25.032250000000033</c:v>
                </c:pt>
                <c:pt idx="4406">
                  <c:v>25.096300000000042</c:v>
                </c:pt>
                <c:pt idx="4407">
                  <c:v>25.145380000000046</c:v>
                </c:pt>
                <c:pt idx="4408">
                  <c:v>25.185800000000029</c:v>
                </c:pt>
                <c:pt idx="4409">
                  <c:v>25.222530000000006</c:v>
                </c:pt>
                <c:pt idx="4410">
                  <c:v>25.233330000000024</c:v>
                </c:pt>
                <c:pt idx="4411">
                  <c:v>25.19073000000003</c:v>
                </c:pt>
                <c:pt idx="4412">
                  <c:v>25.089780000000019</c:v>
                </c:pt>
                <c:pt idx="4413">
                  <c:v>24.969629999999995</c:v>
                </c:pt>
                <c:pt idx="4414">
                  <c:v>24.867400000000032</c:v>
                </c:pt>
                <c:pt idx="4415">
                  <c:v>24.790830000000028</c:v>
                </c:pt>
                <c:pt idx="4416">
                  <c:v>24.722680000000025</c:v>
                </c:pt>
                <c:pt idx="4417">
                  <c:v>24.651670000000024</c:v>
                </c:pt>
                <c:pt idx="4418">
                  <c:v>24.572200000000009</c:v>
                </c:pt>
                <c:pt idx="4419">
                  <c:v>24.493220000000008</c:v>
                </c:pt>
                <c:pt idx="4420">
                  <c:v>24.415250000000015</c:v>
                </c:pt>
                <c:pt idx="4421">
                  <c:v>24.340050000000019</c:v>
                </c:pt>
                <c:pt idx="4422">
                  <c:v>24.273650000000032</c:v>
                </c:pt>
                <c:pt idx="4423">
                  <c:v>24.224480000000028</c:v>
                </c:pt>
                <c:pt idx="4424">
                  <c:v>24.196100000000001</c:v>
                </c:pt>
                <c:pt idx="4425">
                  <c:v>24.145800000000008</c:v>
                </c:pt>
                <c:pt idx="4426">
                  <c:v>24.041350000000023</c:v>
                </c:pt>
                <c:pt idx="4427">
                  <c:v>23.875570000000039</c:v>
                </c:pt>
                <c:pt idx="4428">
                  <c:v>23.674830000000043</c:v>
                </c:pt>
                <c:pt idx="4429">
                  <c:v>23.464400000000012</c:v>
                </c:pt>
                <c:pt idx="4430">
                  <c:v>23.250150000000019</c:v>
                </c:pt>
                <c:pt idx="4431">
                  <c:v>23.044399999999996</c:v>
                </c:pt>
                <c:pt idx="4432">
                  <c:v>22.852750000000015</c:v>
                </c:pt>
                <c:pt idx="4433">
                  <c:v>22.675380000000018</c:v>
                </c:pt>
                <c:pt idx="4434">
                  <c:v>22.514460000000042</c:v>
                </c:pt>
                <c:pt idx="4435">
                  <c:v>22.371900000000039</c:v>
                </c:pt>
                <c:pt idx="4436">
                  <c:v>22.249050000000011</c:v>
                </c:pt>
                <c:pt idx="4437">
                  <c:v>22.149740000000008</c:v>
                </c:pt>
                <c:pt idx="4438">
                  <c:v>22.071860000000015</c:v>
                </c:pt>
                <c:pt idx="4439">
                  <c:v>22.018060000000048</c:v>
                </c:pt>
                <c:pt idx="4440">
                  <c:v>21.981200000000001</c:v>
                </c:pt>
                <c:pt idx="4441">
                  <c:v>21.953970000000027</c:v>
                </c:pt>
                <c:pt idx="4442">
                  <c:v>21.934470000000033</c:v>
                </c:pt>
                <c:pt idx="4443">
                  <c:v>21.922020000000032</c:v>
                </c:pt>
                <c:pt idx="4444">
                  <c:v>21.922420000000045</c:v>
                </c:pt>
                <c:pt idx="4445">
                  <c:v>21.938840000000027</c:v>
                </c:pt>
                <c:pt idx="4446">
                  <c:v>21.953300000000013</c:v>
                </c:pt>
                <c:pt idx="4447">
                  <c:v>21.949100000000044</c:v>
                </c:pt>
                <c:pt idx="4448">
                  <c:v>21.922970000000021</c:v>
                </c:pt>
                <c:pt idx="4449">
                  <c:v>21.902370000000019</c:v>
                </c:pt>
                <c:pt idx="4450">
                  <c:v>21.893900000000031</c:v>
                </c:pt>
                <c:pt idx="4451">
                  <c:v>21.903070000000014</c:v>
                </c:pt>
                <c:pt idx="4452">
                  <c:v>21.932500000000005</c:v>
                </c:pt>
                <c:pt idx="4453">
                  <c:v>21.975639999999999</c:v>
                </c:pt>
                <c:pt idx="4454">
                  <c:v>22.033000000000015</c:v>
                </c:pt>
                <c:pt idx="4455">
                  <c:v>22.083250000000021</c:v>
                </c:pt>
                <c:pt idx="4456">
                  <c:v>22.102080000000001</c:v>
                </c:pt>
                <c:pt idx="4457">
                  <c:v>22.087640000000022</c:v>
                </c:pt>
                <c:pt idx="4458">
                  <c:v>22.06704000000002</c:v>
                </c:pt>
                <c:pt idx="4459">
                  <c:v>22.061880000000031</c:v>
                </c:pt>
                <c:pt idx="4460">
                  <c:v>22.079499999999996</c:v>
                </c:pt>
                <c:pt idx="4461">
                  <c:v>22.109670000000051</c:v>
                </c:pt>
                <c:pt idx="4462">
                  <c:v>22.132380000000012</c:v>
                </c:pt>
                <c:pt idx="4463">
                  <c:v>22.14450000000005</c:v>
                </c:pt>
                <c:pt idx="4464">
                  <c:v>22.149770000000046</c:v>
                </c:pt>
                <c:pt idx="4465">
                  <c:v>22.1447</c:v>
                </c:pt>
                <c:pt idx="4466">
                  <c:v>22.130179999999996</c:v>
                </c:pt>
                <c:pt idx="4467">
                  <c:v>22.114250000000027</c:v>
                </c:pt>
                <c:pt idx="4468">
                  <c:v>22.098050000000001</c:v>
                </c:pt>
                <c:pt idx="4469">
                  <c:v>22.080680000000029</c:v>
                </c:pt>
                <c:pt idx="4470">
                  <c:v>22.066370000000006</c:v>
                </c:pt>
                <c:pt idx="4471">
                  <c:v>22.053830000000005</c:v>
                </c:pt>
                <c:pt idx="4472">
                  <c:v>22.043820000000039</c:v>
                </c:pt>
                <c:pt idx="4473">
                  <c:v>22.035240000000044</c:v>
                </c:pt>
                <c:pt idx="4474">
                  <c:v>22.04122000000001</c:v>
                </c:pt>
                <c:pt idx="4475">
                  <c:v>22.061900000000037</c:v>
                </c:pt>
                <c:pt idx="4476">
                  <c:v>22.088160000000016</c:v>
                </c:pt>
                <c:pt idx="4477">
                  <c:v>22.110560000000021</c:v>
                </c:pt>
                <c:pt idx="4478">
                  <c:v>22.131280000000004</c:v>
                </c:pt>
                <c:pt idx="4479">
                  <c:v>22.154050000000041</c:v>
                </c:pt>
                <c:pt idx="4480">
                  <c:v>22.191300000000012</c:v>
                </c:pt>
                <c:pt idx="4481">
                  <c:v>22.24597</c:v>
                </c:pt>
                <c:pt idx="4482">
                  <c:v>22.298800000000028</c:v>
                </c:pt>
                <c:pt idx="4483">
                  <c:v>22.324670000000026</c:v>
                </c:pt>
                <c:pt idx="4484">
                  <c:v>22.319940000000031</c:v>
                </c:pt>
                <c:pt idx="4485">
                  <c:v>22.296170000000018</c:v>
                </c:pt>
                <c:pt idx="4486">
                  <c:v>22.272150000000011</c:v>
                </c:pt>
                <c:pt idx="4487">
                  <c:v>22.249300000000005</c:v>
                </c:pt>
                <c:pt idx="4488">
                  <c:v>22.237180000000023</c:v>
                </c:pt>
                <c:pt idx="4489">
                  <c:v>22.257600000000025</c:v>
                </c:pt>
                <c:pt idx="4490">
                  <c:v>22.317930000000047</c:v>
                </c:pt>
                <c:pt idx="4491">
                  <c:v>22.406060000000025</c:v>
                </c:pt>
                <c:pt idx="4492">
                  <c:v>22.512080000000026</c:v>
                </c:pt>
                <c:pt idx="4493">
                  <c:v>22.636320000000012</c:v>
                </c:pt>
                <c:pt idx="4494">
                  <c:v>22.759940000000029</c:v>
                </c:pt>
                <c:pt idx="4495">
                  <c:v>22.849199999999996</c:v>
                </c:pt>
                <c:pt idx="4496">
                  <c:v>22.89984000000004</c:v>
                </c:pt>
                <c:pt idx="4497">
                  <c:v>22.90106000000003</c:v>
                </c:pt>
                <c:pt idx="4498">
                  <c:v>22.839930000000038</c:v>
                </c:pt>
                <c:pt idx="4499">
                  <c:v>22.716760000000022</c:v>
                </c:pt>
                <c:pt idx="4500">
                  <c:v>22.565240000000017</c:v>
                </c:pt>
                <c:pt idx="4501">
                  <c:v>22.407560000000046</c:v>
                </c:pt>
                <c:pt idx="4502">
                  <c:v>22.250100000000032</c:v>
                </c:pt>
                <c:pt idx="4503">
                  <c:v>22.107320000000016</c:v>
                </c:pt>
                <c:pt idx="4504">
                  <c:v>21.98422000000005</c:v>
                </c:pt>
                <c:pt idx="4505">
                  <c:v>21.881770000000017</c:v>
                </c:pt>
                <c:pt idx="4506">
                  <c:v>21.792079999999999</c:v>
                </c:pt>
                <c:pt idx="4507">
                  <c:v>21.700649999999996</c:v>
                </c:pt>
                <c:pt idx="4508">
                  <c:v>21.606070000000045</c:v>
                </c:pt>
                <c:pt idx="4509">
                  <c:v>21.515740000000051</c:v>
                </c:pt>
                <c:pt idx="4510">
                  <c:v>21.44073000000003</c:v>
                </c:pt>
                <c:pt idx="4511">
                  <c:v>21.378080000000011</c:v>
                </c:pt>
                <c:pt idx="4512">
                  <c:v>21.322400000000016</c:v>
                </c:pt>
                <c:pt idx="4513">
                  <c:v>21.27188000000001</c:v>
                </c:pt>
                <c:pt idx="4514">
                  <c:v>21.23126000000002</c:v>
                </c:pt>
                <c:pt idx="4515">
                  <c:v>21.194420000000036</c:v>
                </c:pt>
                <c:pt idx="4516">
                  <c:v>21.166280000000029</c:v>
                </c:pt>
                <c:pt idx="4517">
                  <c:v>21.144040000000018</c:v>
                </c:pt>
                <c:pt idx="4518">
                  <c:v>21.130800000000022</c:v>
                </c:pt>
                <c:pt idx="4519">
                  <c:v>21.117270000000019</c:v>
                </c:pt>
                <c:pt idx="4520">
                  <c:v>21.104430000000036</c:v>
                </c:pt>
                <c:pt idx="4521">
                  <c:v>21.096519999999998</c:v>
                </c:pt>
                <c:pt idx="4522">
                  <c:v>21.089260000000024</c:v>
                </c:pt>
                <c:pt idx="4523">
                  <c:v>21.084040000000016</c:v>
                </c:pt>
                <c:pt idx="4524">
                  <c:v>21.078800000000001</c:v>
                </c:pt>
                <c:pt idx="4525">
                  <c:v>21.081780000000037</c:v>
                </c:pt>
                <c:pt idx="4526">
                  <c:v>21.07552000000004</c:v>
                </c:pt>
                <c:pt idx="4527">
                  <c:v>21.070120000000031</c:v>
                </c:pt>
                <c:pt idx="4528">
                  <c:v>21.073020000000042</c:v>
                </c:pt>
                <c:pt idx="4529">
                  <c:v>21.06573000000003</c:v>
                </c:pt>
                <c:pt idx="4530">
                  <c:v>21.069270000000017</c:v>
                </c:pt>
                <c:pt idx="4531">
                  <c:v>21.07125000000002</c:v>
                </c:pt>
                <c:pt idx="4532">
                  <c:v>21.072100000000034</c:v>
                </c:pt>
                <c:pt idx="4533">
                  <c:v>21.068200000000047</c:v>
                </c:pt>
                <c:pt idx="4534">
                  <c:v>21.070100000000025</c:v>
                </c:pt>
                <c:pt idx="4535">
                  <c:v>21.067200000000014</c:v>
                </c:pt>
                <c:pt idx="4536">
                  <c:v>21.070950000000039</c:v>
                </c:pt>
                <c:pt idx="4537">
                  <c:v>21.071100000000001</c:v>
                </c:pt>
                <c:pt idx="4538">
                  <c:v>21.076380000000029</c:v>
                </c:pt>
                <c:pt idx="4539">
                  <c:v>21.077539999999999</c:v>
                </c:pt>
                <c:pt idx="4540">
                  <c:v>21.074950000000001</c:v>
                </c:pt>
                <c:pt idx="4541">
                  <c:v>21.071280000000002</c:v>
                </c:pt>
                <c:pt idx="4542">
                  <c:v>21.071860000000015</c:v>
                </c:pt>
                <c:pt idx="4543">
                  <c:v>21.073630000000037</c:v>
                </c:pt>
                <c:pt idx="4544">
                  <c:v>21.07238000000001</c:v>
                </c:pt>
                <c:pt idx="4545">
                  <c:v>21.073480000000018</c:v>
                </c:pt>
                <c:pt idx="4546">
                  <c:v>21.073419999999999</c:v>
                </c:pt>
                <c:pt idx="4547">
                  <c:v>21.073700000000031</c:v>
                </c:pt>
                <c:pt idx="4548">
                  <c:v>21.067160000000001</c:v>
                </c:pt>
                <c:pt idx="4549">
                  <c:v>21.06573000000003</c:v>
                </c:pt>
                <c:pt idx="4550">
                  <c:v>21.066370000000006</c:v>
                </c:pt>
                <c:pt idx="4551">
                  <c:v>21.068540000000041</c:v>
                </c:pt>
                <c:pt idx="4552">
                  <c:v>21.073050000000023</c:v>
                </c:pt>
                <c:pt idx="4553">
                  <c:v>21.074820000000045</c:v>
                </c:pt>
                <c:pt idx="4554">
                  <c:v>21.074270000000013</c:v>
                </c:pt>
                <c:pt idx="4555">
                  <c:v>21.072630000000004</c:v>
                </c:pt>
                <c:pt idx="4556">
                  <c:v>21.073660000000018</c:v>
                </c:pt>
                <c:pt idx="4557">
                  <c:v>21.06940000000003</c:v>
                </c:pt>
                <c:pt idx="4558">
                  <c:v>21.069360000000017</c:v>
                </c:pt>
                <c:pt idx="4559">
                  <c:v>21.071619999999996</c:v>
                </c:pt>
                <c:pt idx="4560">
                  <c:v>21.07385000000005</c:v>
                </c:pt>
                <c:pt idx="4561">
                  <c:v>21.074520000000007</c:v>
                </c:pt>
                <c:pt idx="4562">
                  <c:v>21.07570000000004</c:v>
                </c:pt>
                <c:pt idx="4563">
                  <c:v>21.076750000000004</c:v>
                </c:pt>
                <c:pt idx="4564">
                  <c:v>21.075919999999996</c:v>
                </c:pt>
                <c:pt idx="4565">
                  <c:v>21.072699999999998</c:v>
                </c:pt>
                <c:pt idx="4566">
                  <c:v>21.070150000000012</c:v>
                </c:pt>
                <c:pt idx="4567">
                  <c:v>21.069940000000031</c:v>
                </c:pt>
                <c:pt idx="4568">
                  <c:v>21.067960000000028</c:v>
                </c:pt>
                <c:pt idx="4569">
                  <c:v>21.070640000000026</c:v>
                </c:pt>
                <c:pt idx="4570">
                  <c:v>21.08456000000001</c:v>
                </c:pt>
                <c:pt idx="4571">
                  <c:v>21.15676000000002</c:v>
                </c:pt>
                <c:pt idx="4572">
                  <c:v>21.278620000000046</c:v>
                </c:pt>
                <c:pt idx="4573">
                  <c:v>21.405500000000018</c:v>
                </c:pt>
                <c:pt idx="4574">
                  <c:v>21.528250000000014</c:v>
                </c:pt>
                <c:pt idx="4575">
                  <c:v>21.612850000000037</c:v>
                </c:pt>
                <c:pt idx="4576">
                  <c:v>21.616600000000005</c:v>
                </c:pt>
                <c:pt idx="4577">
                  <c:v>21.535030000000006</c:v>
                </c:pt>
                <c:pt idx="4578">
                  <c:v>21.437860000000001</c:v>
                </c:pt>
                <c:pt idx="4579">
                  <c:v>21.363370000000032</c:v>
                </c:pt>
                <c:pt idx="4580">
                  <c:v>21.301800000000014</c:v>
                </c:pt>
                <c:pt idx="4581">
                  <c:v>21.253260000000012</c:v>
                </c:pt>
                <c:pt idx="4582">
                  <c:v>21.216800000000035</c:v>
                </c:pt>
                <c:pt idx="4583">
                  <c:v>21.189080000000047</c:v>
                </c:pt>
                <c:pt idx="4584">
                  <c:v>21.166300000000035</c:v>
                </c:pt>
                <c:pt idx="4585">
                  <c:v>21.147550000000024</c:v>
                </c:pt>
                <c:pt idx="4586">
                  <c:v>21.138400000000047</c:v>
                </c:pt>
                <c:pt idx="4587">
                  <c:v>21.190030000000036</c:v>
                </c:pt>
                <c:pt idx="4588">
                  <c:v>21.281120000000044</c:v>
                </c:pt>
                <c:pt idx="4589">
                  <c:v>21.360250000000008</c:v>
                </c:pt>
                <c:pt idx="4590">
                  <c:v>21.435450000000003</c:v>
                </c:pt>
                <c:pt idx="4591">
                  <c:v>21.52606000000003</c:v>
                </c:pt>
                <c:pt idx="4592">
                  <c:v>21.640129999999999</c:v>
                </c:pt>
                <c:pt idx="4593">
                  <c:v>21.765370000000019</c:v>
                </c:pt>
                <c:pt idx="4594">
                  <c:v>21.877300000000048</c:v>
                </c:pt>
                <c:pt idx="4595">
                  <c:v>21.968400000000031</c:v>
                </c:pt>
                <c:pt idx="4596">
                  <c:v>22.047450000000026</c:v>
                </c:pt>
                <c:pt idx="4597">
                  <c:v>22.119439999999997</c:v>
                </c:pt>
                <c:pt idx="4598">
                  <c:v>22.188199999999995</c:v>
                </c:pt>
                <c:pt idx="4599">
                  <c:v>22.254300000000001</c:v>
                </c:pt>
                <c:pt idx="4600">
                  <c:v>22.318700000000035</c:v>
                </c:pt>
                <c:pt idx="4601">
                  <c:v>22.378399999999999</c:v>
                </c:pt>
                <c:pt idx="4602">
                  <c:v>22.447960000000023</c:v>
                </c:pt>
                <c:pt idx="4603">
                  <c:v>22.529260000000022</c:v>
                </c:pt>
                <c:pt idx="4604">
                  <c:v>22.619000000000028</c:v>
                </c:pt>
                <c:pt idx="4605">
                  <c:v>22.72890000000001</c:v>
                </c:pt>
                <c:pt idx="4606">
                  <c:v>22.873250000000041</c:v>
                </c:pt>
                <c:pt idx="4607">
                  <c:v>23.055139999999994</c:v>
                </c:pt>
                <c:pt idx="4608">
                  <c:v>23.226620000000025</c:v>
                </c:pt>
                <c:pt idx="4609">
                  <c:v>23.325070000000039</c:v>
                </c:pt>
                <c:pt idx="4610">
                  <c:v>23.343070000000012</c:v>
                </c:pt>
                <c:pt idx="4611">
                  <c:v>23.317499999999995</c:v>
                </c:pt>
                <c:pt idx="4612">
                  <c:v>23.286900000000003</c:v>
                </c:pt>
                <c:pt idx="4613">
                  <c:v>23.259760000000028</c:v>
                </c:pt>
                <c:pt idx="4614">
                  <c:v>23.238640000000032</c:v>
                </c:pt>
                <c:pt idx="4615">
                  <c:v>23.223960000000034</c:v>
                </c:pt>
                <c:pt idx="4616">
                  <c:v>23.21690000000001</c:v>
                </c:pt>
                <c:pt idx="4617">
                  <c:v>23.210300000000018</c:v>
                </c:pt>
                <c:pt idx="4618">
                  <c:v>23.200460000000021</c:v>
                </c:pt>
                <c:pt idx="4619">
                  <c:v>23.186030000000017</c:v>
                </c:pt>
                <c:pt idx="4620">
                  <c:v>23.188199999999995</c:v>
                </c:pt>
                <c:pt idx="4621">
                  <c:v>23.232720000000029</c:v>
                </c:pt>
                <c:pt idx="4622">
                  <c:v>23.326620000000048</c:v>
                </c:pt>
                <c:pt idx="4623">
                  <c:v>23.460660000000018</c:v>
                </c:pt>
                <c:pt idx="4624">
                  <c:v>23.622200000000021</c:v>
                </c:pt>
                <c:pt idx="4625">
                  <c:v>23.809100000000001</c:v>
                </c:pt>
                <c:pt idx="4626">
                  <c:v>24.003100000000018</c:v>
                </c:pt>
                <c:pt idx="4627">
                  <c:v>24.186000000000035</c:v>
                </c:pt>
                <c:pt idx="4628">
                  <c:v>24.353940000000023</c:v>
                </c:pt>
                <c:pt idx="4629">
                  <c:v>24.478600000000029</c:v>
                </c:pt>
                <c:pt idx="4630">
                  <c:v>24.527860000000032</c:v>
                </c:pt>
                <c:pt idx="4631">
                  <c:v>24.493920000000003</c:v>
                </c:pt>
                <c:pt idx="4632">
                  <c:v>24.435330000000022</c:v>
                </c:pt>
                <c:pt idx="4633">
                  <c:v>24.399350000000027</c:v>
                </c:pt>
                <c:pt idx="4634">
                  <c:v>24.400500000000022</c:v>
                </c:pt>
                <c:pt idx="4635">
                  <c:v>24.421780000000012</c:v>
                </c:pt>
                <c:pt idx="4636">
                  <c:v>24.428300000000036</c:v>
                </c:pt>
                <c:pt idx="4637">
                  <c:v>24.412160000000029</c:v>
                </c:pt>
                <c:pt idx="4638">
                  <c:v>24.383720000000039</c:v>
                </c:pt>
                <c:pt idx="4639">
                  <c:v>24.349000000000046</c:v>
                </c:pt>
                <c:pt idx="4640">
                  <c:v>24.308770000000038</c:v>
                </c:pt>
                <c:pt idx="4641">
                  <c:v>24.263419999999996</c:v>
                </c:pt>
                <c:pt idx="4642">
                  <c:v>24.213369999999998</c:v>
                </c:pt>
                <c:pt idx="4643">
                  <c:v>24.158650000000023</c:v>
                </c:pt>
                <c:pt idx="4644">
                  <c:v>24.078300000000013</c:v>
                </c:pt>
                <c:pt idx="4645">
                  <c:v>23.966640000000041</c:v>
                </c:pt>
                <c:pt idx="4646">
                  <c:v>23.814700000000016</c:v>
                </c:pt>
                <c:pt idx="4647">
                  <c:v>23.645399999999995</c:v>
                </c:pt>
                <c:pt idx="4648">
                  <c:v>23.478480000000047</c:v>
                </c:pt>
                <c:pt idx="4649">
                  <c:v>23.318570000000022</c:v>
                </c:pt>
                <c:pt idx="4650">
                  <c:v>23.166070000000047</c:v>
                </c:pt>
                <c:pt idx="4651">
                  <c:v>23.018060000000048</c:v>
                </c:pt>
                <c:pt idx="4652">
                  <c:v>22.87620000000004</c:v>
                </c:pt>
                <c:pt idx="4653">
                  <c:v>22.745020000000011</c:v>
                </c:pt>
                <c:pt idx="4654">
                  <c:v>22.628780000000006</c:v>
                </c:pt>
                <c:pt idx="4655">
                  <c:v>22.531000000000006</c:v>
                </c:pt>
                <c:pt idx="4656">
                  <c:v>22.451870000000042</c:v>
                </c:pt>
                <c:pt idx="4657">
                  <c:v>22.390129999999999</c:v>
                </c:pt>
                <c:pt idx="4658">
                  <c:v>22.344930000000033</c:v>
                </c:pt>
                <c:pt idx="4659">
                  <c:v>22.323080000000004</c:v>
                </c:pt>
                <c:pt idx="4660">
                  <c:v>22.327719999999999</c:v>
                </c:pt>
                <c:pt idx="4661">
                  <c:v>22.359800000000007</c:v>
                </c:pt>
                <c:pt idx="4662">
                  <c:v>22.403620000000046</c:v>
                </c:pt>
                <c:pt idx="4663">
                  <c:v>22.431970000000035</c:v>
                </c:pt>
                <c:pt idx="4664">
                  <c:v>22.441670000000045</c:v>
                </c:pt>
                <c:pt idx="4665">
                  <c:v>22.457360000000051</c:v>
                </c:pt>
                <c:pt idx="4666">
                  <c:v>22.50690000000003</c:v>
                </c:pt>
                <c:pt idx="4667">
                  <c:v>22.598659999999995</c:v>
                </c:pt>
                <c:pt idx="4668">
                  <c:v>22.751980000000003</c:v>
                </c:pt>
                <c:pt idx="4669">
                  <c:v>22.992060000000038</c:v>
                </c:pt>
                <c:pt idx="4670">
                  <c:v>23.327570000000037</c:v>
                </c:pt>
                <c:pt idx="4671">
                  <c:v>23.70553000000001</c:v>
                </c:pt>
                <c:pt idx="4672">
                  <c:v>24.057820000000049</c:v>
                </c:pt>
                <c:pt idx="4673">
                  <c:v>24.36850000000004</c:v>
                </c:pt>
                <c:pt idx="4674">
                  <c:v>24.660120000000006</c:v>
                </c:pt>
                <c:pt idx="4675">
                  <c:v>24.96786000000003</c:v>
                </c:pt>
                <c:pt idx="4676">
                  <c:v>25.298100000000034</c:v>
                </c:pt>
                <c:pt idx="4677">
                  <c:v>25.647030000000029</c:v>
                </c:pt>
                <c:pt idx="4678">
                  <c:v>25.99490000000003</c:v>
                </c:pt>
                <c:pt idx="4679">
                  <c:v>26.33578</c:v>
                </c:pt>
                <c:pt idx="4680">
                  <c:v>26.655970000000025</c:v>
                </c:pt>
                <c:pt idx="4681">
                  <c:v>26.938840000000027</c:v>
                </c:pt>
                <c:pt idx="4682">
                  <c:v>27.181970000000035</c:v>
                </c:pt>
                <c:pt idx="4683">
                  <c:v>27.388059999999996</c:v>
                </c:pt>
                <c:pt idx="4684">
                  <c:v>27.581569999999999</c:v>
                </c:pt>
                <c:pt idx="4685">
                  <c:v>27.794600000000003</c:v>
                </c:pt>
                <c:pt idx="4686">
                  <c:v>28.016750000000002</c:v>
                </c:pt>
                <c:pt idx="4687">
                  <c:v>28.231400000000008</c:v>
                </c:pt>
                <c:pt idx="4688">
                  <c:v>28.436599999999999</c:v>
                </c:pt>
                <c:pt idx="4689">
                  <c:v>28.625500000000045</c:v>
                </c:pt>
                <c:pt idx="4690">
                  <c:v>28.78848000000005</c:v>
                </c:pt>
                <c:pt idx="4691">
                  <c:v>28.924070000000029</c:v>
                </c:pt>
                <c:pt idx="4692">
                  <c:v>29.026800000000037</c:v>
                </c:pt>
                <c:pt idx="4693">
                  <c:v>29.090940000000046</c:v>
                </c:pt>
                <c:pt idx="4694">
                  <c:v>29.092600000000004</c:v>
                </c:pt>
                <c:pt idx="4695">
                  <c:v>29.083950000000016</c:v>
                </c:pt>
                <c:pt idx="4696">
                  <c:v>29.084000000000003</c:v>
                </c:pt>
                <c:pt idx="4697">
                  <c:v>29.10134000000005</c:v>
                </c:pt>
                <c:pt idx="4698">
                  <c:v>29.111750000000029</c:v>
                </c:pt>
                <c:pt idx="4699">
                  <c:v>29.08062000000001</c:v>
                </c:pt>
                <c:pt idx="4700">
                  <c:v>29.002769999999998</c:v>
                </c:pt>
                <c:pt idx="4701">
                  <c:v>28.92043000000001</c:v>
                </c:pt>
                <c:pt idx="4702">
                  <c:v>28.865200000000016</c:v>
                </c:pt>
                <c:pt idx="4703">
                  <c:v>28.854240000000004</c:v>
                </c:pt>
                <c:pt idx="4704">
                  <c:v>28.861440000000016</c:v>
                </c:pt>
                <c:pt idx="4705">
                  <c:v>28.858600000000024</c:v>
                </c:pt>
                <c:pt idx="4706">
                  <c:v>28.841000000000008</c:v>
                </c:pt>
                <c:pt idx="4707">
                  <c:v>28.798270000000002</c:v>
                </c:pt>
                <c:pt idx="4708">
                  <c:v>28.70535000000001</c:v>
                </c:pt>
                <c:pt idx="4709">
                  <c:v>28.573239999999998</c:v>
                </c:pt>
                <c:pt idx="4710">
                  <c:v>28.42846000000003</c:v>
                </c:pt>
                <c:pt idx="4711">
                  <c:v>28.298969999999997</c:v>
                </c:pt>
                <c:pt idx="4712">
                  <c:v>28.191030000000012</c:v>
                </c:pt>
                <c:pt idx="4713">
                  <c:v>28.098260000000039</c:v>
                </c:pt>
                <c:pt idx="4714">
                  <c:v>28.014340000000004</c:v>
                </c:pt>
                <c:pt idx="4715">
                  <c:v>27.937860000000001</c:v>
                </c:pt>
                <c:pt idx="4716">
                  <c:v>27.848929999999996</c:v>
                </c:pt>
                <c:pt idx="4717">
                  <c:v>27.735130000000026</c:v>
                </c:pt>
                <c:pt idx="4718">
                  <c:v>27.579060000000027</c:v>
                </c:pt>
                <c:pt idx="4719">
                  <c:v>27.412160000000029</c:v>
                </c:pt>
                <c:pt idx="4720">
                  <c:v>27.238340000000051</c:v>
                </c:pt>
                <c:pt idx="4721">
                  <c:v>27.087240000000008</c:v>
                </c:pt>
                <c:pt idx="4722">
                  <c:v>26.967700000000036</c:v>
                </c:pt>
                <c:pt idx="4723">
                  <c:v>26.879100000000051</c:v>
                </c:pt>
                <c:pt idx="4724">
                  <c:v>26.822960000000023</c:v>
                </c:pt>
                <c:pt idx="4725">
                  <c:v>26.767719999999997</c:v>
                </c:pt>
                <c:pt idx="4726">
                  <c:v>26.674430000000029</c:v>
                </c:pt>
                <c:pt idx="4727">
                  <c:v>26.537470000000042</c:v>
                </c:pt>
                <c:pt idx="4728">
                  <c:v>26.397199999999998</c:v>
                </c:pt>
                <c:pt idx="4729">
                  <c:v>26.289270000000045</c:v>
                </c:pt>
                <c:pt idx="4730">
                  <c:v>26.219320000000039</c:v>
                </c:pt>
                <c:pt idx="4731">
                  <c:v>26.187400000000025</c:v>
                </c:pt>
                <c:pt idx="4732">
                  <c:v>26.18365</c:v>
                </c:pt>
                <c:pt idx="4733">
                  <c:v>26.206170000000043</c:v>
                </c:pt>
                <c:pt idx="4734">
                  <c:v>26.250699999999995</c:v>
                </c:pt>
                <c:pt idx="4735">
                  <c:v>26.318930000000023</c:v>
                </c:pt>
                <c:pt idx="4736">
                  <c:v>26.411950000000047</c:v>
                </c:pt>
                <c:pt idx="4737">
                  <c:v>26.516700000000014</c:v>
                </c:pt>
                <c:pt idx="4738">
                  <c:v>26.613240000000019</c:v>
                </c:pt>
                <c:pt idx="4739">
                  <c:v>26.698200000000043</c:v>
                </c:pt>
                <c:pt idx="4740">
                  <c:v>26.785150000000044</c:v>
                </c:pt>
                <c:pt idx="4741">
                  <c:v>26.90002000000004</c:v>
                </c:pt>
                <c:pt idx="4742">
                  <c:v>27.043820000000039</c:v>
                </c:pt>
                <c:pt idx="4743">
                  <c:v>27.208200000000033</c:v>
                </c:pt>
                <c:pt idx="4744">
                  <c:v>27.352470000000039</c:v>
                </c:pt>
                <c:pt idx="4745">
                  <c:v>27.462500000000034</c:v>
                </c:pt>
                <c:pt idx="4746">
                  <c:v>27.554900000000032</c:v>
                </c:pt>
                <c:pt idx="4747">
                  <c:v>27.654750000000035</c:v>
                </c:pt>
                <c:pt idx="4748">
                  <c:v>27.763540000000035</c:v>
                </c:pt>
                <c:pt idx="4749">
                  <c:v>27.884580000000028</c:v>
                </c:pt>
                <c:pt idx="4750">
                  <c:v>28.025450000000035</c:v>
                </c:pt>
                <c:pt idx="4751">
                  <c:v>28.186760000000049</c:v>
                </c:pt>
                <c:pt idx="4752">
                  <c:v>28.361630000000048</c:v>
                </c:pt>
                <c:pt idx="4753">
                  <c:v>28.551570000000027</c:v>
                </c:pt>
                <c:pt idx="4754">
                  <c:v>28.754140000000007</c:v>
                </c:pt>
                <c:pt idx="4755">
                  <c:v>28.978700000000003</c:v>
                </c:pt>
                <c:pt idx="4756">
                  <c:v>29.223749999999995</c:v>
                </c:pt>
                <c:pt idx="4757">
                  <c:v>29.493980000000022</c:v>
                </c:pt>
                <c:pt idx="4758">
                  <c:v>29.748350000000016</c:v>
                </c:pt>
                <c:pt idx="4759">
                  <c:v>29.932280000000048</c:v>
                </c:pt>
                <c:pt idx="4760">
                  <c:v>30.031920000000014</c:v>
                </c:pt>
                <c:pt idx="4761">
                  <c:v>30.067600000000027</c:v>
                </c:pt>
                <c:pt idx="4762">
                  <c:v>30.054040000000043</c:v>
                </c:pt>
                <c:pt idx="4763">
                  <c:v>29.998440000000016</c:v>
                </c:pt>
                <c:pt idx="4764">
                  <c:v>29.93810000000002</c:v>
                </c:pt>
                <c:pt idx="4765">
                  <c:v>29.921600000000012</c:v>
                </c:pt>
                <c:pt idx="4766">
                  <c:v>29.953100000000006</c:v>
                </c:pt>
                <c:pt idx="4767">
                  <c:v>30.015600000000006</c:v>
                </c:pt>
                <c:pt idx="4768">
                  <c:v>30.071370000000002</c:v>
                </c:pt>
                <c:pt idx="4769">
                  <c:v>30.100900000000024</c:v>
                </c:pt>
                <c:pt idx="4770">
                  <c:v>30.130200000000002</c:v>
                </c:pt>
                <c:pt idx="4771">
                  <c:v>30.177580000000034</c:v>
                </c:pt>
                <c:pt idx="4772">
                  <c:v>30.242600000000039</c:v>
                </c:pt>
                <c:pt idx="4773">
                  <c:v>30.309380000000033</c:v>
                </c:pt>
                <c:pt idx="4774">
                  <c:v>30.324200000000019</c:v>
                </c:pt>
                <c:pt idx="4775">
                  <c:v>30.299250000000029</c:v>
                </c:pt>
                <c:pt idx="4776">
                  <c:v>30.25</c:v>
                </c:pt>
                <c:pt idx="4777">
                  <c:v>30.200829999999996</c:v>
                </c:pt>
                <c:pt idx="4778">
                  <c:v>30.150000000000034</c:v>
                </c:pt>
                <c:pt idx="4779">
                  <c:v>30.09722000000005</c:v>
                </c:pt>
                <c:pt idx="4780">
                  <c:v>30.016020000000026</c:v>
                </c:pt>
                <c:pt idx="4781">
                  <c:v>29.91500000000002</c:v>
                </c:pt>
                <c:pt idx="4782">
                  <c:v>29.820520000000045</c:v>
                </c:pt>
                <c:pt idx="4783">
                  <c:v>29.756070000000022</c:v>
                </c:pt>
                <c:pt idx="4784">
                  <c:v>29.730220000000031</c:v>
                </c:pt>
                <c:pt idx="4785">
                  <c:v>29.739800000000002</c:v>
                </c:pt>
                <c:pt idx="4786">
                  <c:v>29.78167000000002</c:v>
                </c:pt>
                <c:pt idx="4787">
                  <c:v>29.852869999999996</c:v>
                </c:pt>
                <c:pt idx="4788">
                  <c:v>29.939900000000023</c:v>
                </c:pt>
                <c:pt idx="4789">
                  <c:v>29.977470000000039</c:v>
                </c:pt>
                <c:pt idx="4790">
                  <c:v>29.968100000000049</c:v>
                </c:pt>
                <c:pt idx="4791">
                  <c:v>29.935080000000028</c:v>
                </c:pt>
                <c:pt idx="4792">
                  <c:v>29.902460000000019</c:v>
                </c:pt>
                <c:pt idx="4793">
                  <c:v>29.874140000000011</c:v>
                </c:pt>
                <c:pt idx="4794">
                  <c:v>29.835750000000019</c:v>
                </c:pt>
                <c:pt idx="4795">
                  <c:v>29.759450000000015</c:v>
                </c:pt>
                <c:pt idx="4796">
                  <c:v>29.657430000000033</c:v>
                </c:pt>
                <c:pt idx="4797">
                  <c:v>29.555660000000046</c:v>
                </c:pt>
                <c:pt idx="4798">
                  <c:v>29.484059999999999</c:v>
                </c:pt>
                <c:pt idx="4799">
                  <c:v>29.453760000000045</c:v>
                </c:pt>
                <c:pt idx="4800">
                  <c:v>29.442900000000009</c:v>
                </c:pt>
                <c:pt idx="4801">
                  <c:v>29.433770000000038</c:v>
                </c:pt>
                <c:pt idx="4802">
                  <c:v>29.421960000000013</c:v>
                </c:pt>
                <c:pt idx="4803">
                  <c:v>29.408600000000035</c:v>
                </c:pt>
                <c:pt idx="4804">
                  <c:v>29.390800000000013</c:v>
                </c:pt>
                <c:pt idx="4805">
                  <c:v>29.369070000000022</c:v>
                </c:pt>
                <c:pt idx="4806">
                  <c:v>29.355340000000012</c:v>
                </c:pt>
                <c:pt idx="4807">
                  <c:v>29.35766000000001</c:v>
                </c:pt>
                <c:pt idx="4808">
                  <c:v>29.381700000000023</c:v>
                </c:pt>
                <c:pt idx="4809">
                  <c:v>29.399680000000046</c:v>
                </c:pt>
                <c:pt idx="4810">
                  <c:v>29.376370000000009</c:v>
                </c:pt>
                <c:pt idx="4811">
                  <c:v>29.313780000000008</c:v>
                </c:pt>
                <c:pt idx="4812">
                  <c:v>29.211300000000051</c:v>
                </c:pt>
                <c:pt idx="4813">
                  <c:v>29.08910000000003</c:v>
                </c:pt>
                <c:pt idx="4814">
                  <c:v>28.949060000000031</c:v>
                </c:pt>
                <c:pt idx="4815">
                  <c:v>28.795370000000048</c:v>
                </c:pt>
                <c:pt idx="4816">
                  <c:v>28.634450000000015</c:v>
                </c:pt>
                <c:pt idx="4817">
                  <c:v>28.466240000000028</c:v>
                </c:pt>
                <c:pt idx="4818">
                  <c:v>28.304280000000006</c:v>
                </c:pt>
                <c:pt idx="4819">
                  <c:v>28.159500000000037</c:v>
                </c:pt>
                <c:pt idx="4820">
                  <c:v>28.028860000000009</c:v>
                </c:pt>
                <c:pt idx="4821">
                  <c:v>27.913170000000036</c:v>
                </c:pt>
                <c:pt idx="4822">
                  <c:v>27.795950000000005</c:v>
                </c:pt>
                <c:pt idx="4823">
                  <c:v>27.674650000000042</c:v>
                </c:pt>
                <c:pt idx="4824">
                  <c:v>27.554700000000025</c:v>
                </c:pt>
                <c:pt idx="4825">
                  <c:v>27.436059999999998</c:v>
                </c:pt>
                <c:pt idx="4826">
                  <c:v>27.299860000000024</c:v>
                </c:pt>
                <c:pt idx="4827">
                  <c:v>27.166960000000017</c:v>
                </c:pt>
                <c:pt idx="4828">
                  <c:v>27.058220000000006</c:v>
                </c:pt>
                <c:pt idx="4829">
                  <c:v>26.976740000000007</c:v>
                </c:pt>
                <c:pt idx="4830">
                  <c:v>26.899300000000039</c:v>
                </c:pt>
                <c:pt idx="4831">
                  <c:v>26.810660000000041</c:v>
                </c:pt>
                <c:pt idx="4832">
                  <c:v>26.707300000000032</c:v>
                </c:pt>
                <c:pt idx="4833">
                  <c:v>26.605860000000007</c:v>
                </c:pt>
                <c:pt idx="4834">
                  <c:v>26.527430000000038</c:v>
                </c:pt>
                <c:pt idx="4835">
                  <c:v>26.473630000000014</c:v>
                </c:pt>
                <c:pt idx="4836">
                  <c:v>26.438400000000001</c:v>
                </c:pt>
                <c:pt idx="4837">
                  <c:v>26.401760000000024</c:v>
                </c:pt>
                <c:pt idx="4838">
                  <c:v>26.360500000000002</c:v>
                </c:pt>
                <c:pt idx="4839">
                  <c:v>26.322780000000023</c:v>
                </c:pt>
                <c:pt idx="4840">
                  <c:v>26.29928000000001</c:v>
                </c:pt>
                <c:pt idx="4841">
                  <c:v>26.292700000000025</c:v>
                </c:pt>
                <c:pt idx="4842">
                  <c:v>26.29516000000001</c:v>
                </c:pt>
                <c:pt idx="4843">
                  <c:v>26.302400000000034</c:v>
                </c:pt>
                <c:pt idx="4844">
                  <c:v>26.315150000000017</c:v>
                </c:pt>
                <c:pt idx="4845">
                  <c:v>26.327050000000042</c:v>
                </c:pt>
                <c:pt idx="4846">
                  <c:v>26.340570000000014</c:v>
                </c:pt>
                <c:pt idx="4847">
                  <c:v>26.35766000000001</c:v>
                </c:pt>
                <c:pt idx="4848">
                  <c:v>26.380550000000028</c:v>
                </c:pt>
                <c:pt idx="4849">
                  <c:v>26.415639999999996</c:v>
                </c:pt>
                <c:pt idx="4850">
                  <c:v>26.462030000000027</c:v>
                </c:pt>
                <c:pt idx="4851">
                  <c:v>26.525100000000009</c:v>
                </c:pt>
                <c:pt idx="4852">
                  <c:v>26.603570000000047</c:v>
                </c:pt>
                <c:pt idx="4853">
                  <c:v>26.701070000000016</c:v>
                </c:pt>
                <c:pt idx="4854">
                  <c:v>26.790459999999996</c:v>
                </c:pt>
                <c:pt idx="4855">
                  <c:v>26.854240000000004</c:v>
                </c:pt>
                <c:pt idx="4856">
                  <c:v>26.885280000000023</c:v>
                </c:pt>
                <c:pt idx="4857">
                  <c:v>26.893100000000004</c:v>
                </c:pt>
                <c:pt idx="4858">
                  <c:v>26.879900000000021</c:v>
                </c:pt>
                <c:pt idx="4859">
                  <c:v>26.847530000000006</c:v>
                </c:pt>
                <c:pt idx="4860">
                  <c:v>26.799860000000024</c:v>
                </c:pt>
                <c:pt idx="4861">
                  <c:v>26.74290000000002</c:v>
                </c:pt>
                <c:pt idx="4862">
                  <c:v>26.681020000000046</c:v>
                </c:pt>
                <c:pt idx="4863">
                  <c:v>26.622520000000009</c:v>
                </c:pt>
                <c:pt idx="4864">
                  <c:v>26.570700000000045</c:v>
                </c:pt>
                <c:pt idx="4865">
                  <c:v>26.525800000000004</c:v>
                </c:pt>
                <c:pt idx="4866">
                  <c:v>26.483500000000049</c:v>
                </c:pt>
                <c:pt idx="4867">
                  <c:v>26.438559999999995</c:v>
                </c:pt>
                <c:pt idx="4868">
                  <c:v>26.387780000000021</c:v>
                </c:pt>
                <c:pt idx="4869">
                  <c:v>26.344629999999995</c:v>
                </c:pt>
                <c:pt idx="4870">
                  <c:v>26.311270000000036</c:v>
                </c:pt>
                <c:pt idx="4871">
                  <c:v>26.291070000000047</c:v>
                </c:pt>
                <c:pt idx="4872">
                  <c:v>26.255460000000028</c:v>
                </c:pt>
                <c:pt idx="4873">
                  <c:v>26.175440000000037</c:v>
                </c:pt>
                <c:pt idx="4874">
                  <c:v>26.043600000000026</c:v>
                </c:pt>
                <c:pt idx="4875">
                  <c:v>25.86868000000004</c:v>
                </c:pt>
                <c:pt idx="4876">
                  <c:v>25.659840000000031</c:v>
                </c:pt>
                <c:pt idx="4877">
                  <c:v>25.420680000000004</c:v>
                </c:pt>
                <c:pt idx="4878">
                  <c:v>25.192100000000039</c:v>
                </c:pt>
                <c:pt idx="4879">
                  <c:v>25.001980000000003</c:v>
                </c:pt>
                <c:pt idx="4880">
                  <c:v>24.856960000000015</c:v>
                </c:pt>
                <c:pt idx="4881">
                  <c:v>24.741450000000043</c:v>
                </c:pt>
                <c:pt idx="4882">
                  <c:v>24.627440000000036</c:v>
                </c:pt>
                <c:pt idx="4883">
                  <c:v>24.511560000000031</c:v>
                </c:pt>
                <c:pt idx="4884">
                  <c:v>24.402829999999994</c:v>
                </c:pt>
                <c:pt idx="4885">
                  <c:v>24.299160000000029</c:v>
                </c:pt>
                <c:pt idx="4886">
                  <c:v>24.203270000000032</c:v>
                </c:pt>
                <c:pt idx="4887">
                  <c:v>24.105070000000012</c:v>
                </c:pt>
                <c:pt idx="4888">
                  <c:v>23.99597</c:v>
                </c:pt>
                <c:pt idx="4889">
                  <c:v>23.872580000000028</c:v>
                </c:pt>
                <c:pt idx="4890">
                  <c:v>23.737240000000043</c:v>
                </c:pt>
                <c:pt idx="4891">
                  <c:v>23.57710000000003</c:v>
                </c:pt>
                <c:pt idx="4892">
                  <c:v>23.397360000000049</c:v>
                </c:pt>
                <c:pt idx="4893">
                  <c:v>23.187980000000039</c:v>
                </c:pt>
                <c:pt idx="4894">
                  <c:v>22.955470000000048</c:v>
                </c:pt>
                <c:pt idx="4895">
                  <c:v>22.695700000000045</c:v>
                </c:pt>
                <c:pt idx="4896">
                  <c:v>22.436980000000005</c:v>
                </c:pt>
                <c:pt idx="4897">
                  <c:v>22.206630000000018</c:v>
                </c:pt>
                <c:pt idx="4898">
                  <c:v>22.010280000000023</c:v>
                </c:pt>
                <c:pt idx="4899">
                  <c:v>21.832970000000046</c:v>
                </c:pt>
                <c:pt idx="4900">
                  <c:v>21.673940000000016</c:v>
                </c:pt>
                <c:pt idx="4901">
                  <c:v>21.547570000000007</c:v>
                </c:pt>
                <c:pt idx="4902">
                  <c:v>21.447320000000047</c:v>
                </c:pt>
                <c:pt idx="4903">
                  <c:v>21.369200000000035</c:v>
                </c:pt>
                <c:pt idx="4904">
                  <c:v>21.306669999999997</c:v>
                </c:pt>
                <c:pt idx="4905">
                  <c:v>21.2577</c:v>
                </c:pt>
                <c:pt idx="4906">
                  <c:v>21.221699999999998</c:v>
                </c:pt>
                <c:pt idx="4907">
                  <c:v>21.192160000000001</c:v>
                </c:pt>
                <c:pt idx="4908">
                  <c:v>21.162599999999998</c:v>
                </c:pt>
                <c:pt idx="4909">
                  <c:v>21.141200000000026</c:v>
                </c:pt>
                <c:pt idx="4910">
                  <c:v>21.121400000000051</c:v>
                </c:pt>
                <c:pt idx="4911">
                  <c:v>21.111350000000016</c:v>
                </c:pt>
                <c:pt idx="4912">
                  <c:v>21.100819999999999</c:v>
                </c:pt>
                <c:pt idx="4913">
                  <c:v>21.091550000000041</c:v>
                </c:pt>
                <c:pt idx="4914">
                  <c:v>21.087500000000034</c:v>
                </c:pt>
                <c:pt idx="4915">
                  <c:v>21.144000000000005</c:v>
                </c:pt>
                <c:pt idx="4916">
                  <c:v>21.338860000000011</c:v>
                </c:pt>
                <c:pt idx="4917">
                  <c:v>21.588600000000042</c:v>
                </c:pt>
                <c:pt idx="4918">
                  <c:v>21.828200000000038</c:v>
                </c:pt>
                <c:pt idx="4919">
                  <c:v>22.05197000000004</c:v>
                </c:pt>
                <c:pt idx="4920">
                  <c:v>22.26162000000005</c:v>
                </c:pt>
                <c:pt idx="4921">
                  <c:v>22.462950000000035</c:v>
                </c:pt>
                <c:pt idx="4922">
                  <c:v>22.657830000000047</c:v>
                </c:pt>
                <c:pt idx="4923">
                  <c:v>22.845670000000041</c:v>
                </c:pt>
                <c:pt idx="4924">
                  <c:v>23.028040000000033</c:v>
                </c:pt>
                <c:pt idx="4925">
                  <c:v>23.204340000000002</c:v>
                </c:pt>
                <c:pt idx="4926">
                  <c:v>23.372920000000022</c:v>
                </c:pt>
                <c:pt idx="4927">
                  <c:v>23.525750000000016</c:v>
                </c:pt>
                <c:pt idx="4928">
                  <c:v>23.661069999999995</c:v>
                </c:pt>
                <c:pt idx="4929">
                  <c:v>23.786550000000034</c:v>
                </c:pt>
                <c:pt idx="4930">
                  <c:v>23.915160000000014</c:v>
                </c:pt>
                <c:pt idx="4931">
                  <c:v>24.050900000000013</c:v>
                </c:pt>
                <c:pt idx="4932">
                  <c:v>24.20070000000004</c:v>
                </c:pt>
                <c:pt idx="4933">
                  <c:v>24.373500000000035</c:v>
                </c:pt>
                <c:pt idx="4934">
                  <c:v>24.57238000000001</c:v>
                </c:pt>
                <c:pt idx="4935">
                  <c:v>24.774159999999995</c:v>
                </c:pt>
                <c:pt idx="4936">
                  <c:v>24.945830000000001</c:v>
                </c:pt>
                <c:pt idx="4937">
                  <c:v>25.076560000000029</c:v>
                </c:pt>
                <c:pt idx="4938">
                  <c:v>25.157219999999995</c:v>
                </c:pt>
                <c:pt idx="4939">
                  <c:v>25.180630000000008</c:v>
                </c:pt>
                <c:pt idx="4940">
                  <c:v>25.143700000000024</c:v>
                </c:pt>
                <c:pt idx="4941">
                  <c:v>25.077780000000018</c:v>
                </c:pt>
                <c:pt idx="4942">
                  <c:v>25.012450000000001</c:v>
                </c:pt>
                <c:pt idx="4943">
                  <c:v>24.95553000000001</c:v>
                </c:pt>
                <c:pt idx="4944">
                  <c:v>24.888900000000035</c:v>
                </c:pt>
                <c:pt idx="4945">
                  <c:v>24.80364000000003</c:v>
                </c:pt>
                <c:pt idx="4946">
                  <c:v>24.693399999999997</c:v>
                </c:pt>
                <c:pt idx="4947">
                  <c:v>24.569800000000043</c:v>
                </c:pt>
                <c:pt idx="4948">
                  <c:v>24.44300000000004</c:v>
                </c:pt>
                <c:pt idx="4949">
                  <c:v>24.315400000000011</c:v>
                </c:pt>
                <c:pt idx="4950">
                  <c:v>24.202600000000018</c:v>
                </c:pt>
                <c:pt idx="4951">
                  <c:v>24.119930000000011</c:v>
                </c:pt>
                <c:pt idx="4952">
                  <c:v>24.07238000000001</c:v>
                </c:pt>
                <c:pt idx="4953">
                  <c:v>24.068700000000035</c:v>
                </c:pt>
                <c:pt idx="4954">
                  <c:v>24.120050000000049</c:v>
                </c:pt>
                <c:pt idx="4955">
                  <c:v>24.230160000000012</c:v>
                </c:pt>
                <c:pt idx="4956">
                  <c:v>24.38488000000001</c:v>
                </c:pt>
                <c:pt idx="4957">
                  <c:v>24.56110000000001</c:v>
                </c:pt>
                <c:pt idx="4958">
                  <c:v>24.755899999999997</c:v>
                </c:pt>
                <c:pt idx="4959">
                  <c:v>24.956320000000005</c:v>
                </c:pt>
                <c:pt idx="4960">
                  <c:v>25.147450000000049</c:v>
                </c:pt>
                <c:pt idx="4961">
                  <c:v>25.329769999999996</c:v>
                </c:pt>
                <c:pt idx="4962">
                  <c:v>25.494259999999997</c:v>
                </c:pt>
                <c:pt idx="4963">
                  <c:v>25.640950000000032</c:v>
                </c:pt>
                <c:pt idx="4964">
                  <c:v>25.767080000000021</c:v>
                </c:pt>
                <c:pt idx="4965">
                  <c:v>25.871000000000038</c:v>
                </c:pt>
                <c:pt idx="4966">
                  <c:v>25.952230000000043</c:v>
                </c:pt>
                <c:pt idx="4967">
                  <c:v>26.005550000000028</c:v>
                </c:pt>
                <c:pt idx="4968">
                  <c:v>26.04830000000004</c:v>
                </c:pt>
                <c:pt idx="4969">
                  <c:v>26.086150000000032</c:v>
                </c:pt>
                <c:pt idx="4970">
                  <c:v>26.120780000000025</c:v>
                </c:pt>
                <c:pt idx="4971">
                  <c:v>26.157830000000047</c:v>
                </c:pt>
                <c:pt idx="4972">
                  <c:v>26.199200000000019</c:v>
                </c:pt>
                <c:pt idx="4973">
                  <c:v>26.246100000000013</c:v>
                </c:pt>
                <c:pt idx="4974">
                  <c:v>26.287680000000023</c:v>
                </c:pt>
                <c:pt idx="4975">
                  <c:v>26.311640000000011</c:v>
                </c:pt>
                <c:pt idx="4976">
                  <c:v>26.316300000000012</c:v>
                </c:pt>
                <c:pt idx="4977">
                  <c:v>26.286370000000034</c:v>
                </c:pt>
                <c:pt idx="4978">
                  <c:v>26.206500000000005</c:v>
                </c:pt>
                <c:pt idx="4979">
                  <c:v>26.075900000000047</c:v>
                </c:pt>
                <c:pt idx="4980">
                  <c:v>25.901820000000043</c:v>
                </c:pt>
                <c:pt idx="4981">
                  <c:v>25.680380000000014</c:v>
                </c:pt>
                <c:pt idx="4982">
                  <c:v>25.425350000000037</c:v>
                </c:pt>
                <c:pt idx="4983">
                  <c:v>25.147180000000048</c:v>
                </c:pt>
                <c:pt idx="4984">
                  <c:v>24.844080000000019</c:v>
                </c:pt>
                <c:pt idx="4985">
                  <c:v>24.524200000000008</c:v>
                </c:pt>
                <c:pt idx="4986">
                  <c:v>24.221920000000011</c:v>
                </c:pt>
                <c:pt idx="4987">
                  <c:v>23.960020000000043</c:v>
                </c:pt>
                <c:pt idx="4988">
                  <c:v>23.741660000000024</c:v>
                </c:pt>
                <c:pt idx="4989">
                  <c:v>23.575860000000034</c:v>
                </c:pt>
                <c:pt idx="4990">
                  <c:v>23.466120000000046</c:v>
                </c:pt>
                <c:pt idx="4991">
                  <c:v>23.414850000000001</c:v>
                </c:pt>
                <c:pt idx="4992">
                  <c:v>23.403500000000008</c:v>
                </c:pt>
                <c:pt idx="4993">
                  <c:v>23.409750000000031</c:v>
                </c:pt>
                <c:pt idx="4994">
                  <c:v>23.427450000000022</c:v>
                </c:pt>
                <c:pt idx="4995">
                  <c:v>23.439540000000022</c:v>
                </c:pt>
                <c:pt idx="4996">
                  <c:v>23.428340000000048</c:v>
                </c:pt>
                <c:pt idx="4997">
                  <c:v>23.389200000000017</c:v>
                </c:pt>
                <c:pt idx="4998">
                  <c:v>23.338040000000035</c:v>
                </c:pt>
                <c:pt idx="4999">
                  <c:v>23.281270000000006</c:v>
                </c:pt>
                <c:pt idx="5000">
                  <c:v>23.222000000000037</c:v>
                </c:pt>
                <c:pt idx="5001">
                  <c:v>23.169200000000046</c:v>
                </c:pt>
                <c:pt idx="5002">
                  <c:v>23.134000000000015</c:v>
                </c:pt>
                <c:pt idx="5003">
                  <c:v>23.119619999999998</c:v>
                </c:pt>
                <c:pt idx="5004">
                  <c:v>23.133600000000001</c:v>
                </c:pt>
                <c:pt idx="5005">
                  <c:v>23.183680000000038</c:v>
                </c:pt>
                <c:pt idx="5006">
                  <c:v>23.271230000000003</c:v>
                </c:pt>
                <c:pt idx="5007">
                  <c:v>23.392020000000002</c:v>
                </c:pt>
                <c:pt idx="5008">
                  <c:v>23.548100000000034</c:v>
                </c:pt>
                <c:pt idx="5009">
                  <c:v>23.739950000000022</c:v>
                </c:pt>
                <c:pt idx="5010">
                  <c:v>23.946470000000033</c:v>
                </c:pt>
                <c:pt idx="5011">
                  <c:v>24.151670000000024</c:v>
                </c:pt>
                <c:pt idx="5012">
                  <c:v>24.350580000000036</c:v>
                </c:pt>
                <c:pt idx="5013">
                  <c:v>24.525300000000016</c:v>
                </c:pt>
                <c:pt idx="5014">
                  <c:v>24.648800000000051</c:v>
                </c:pt>
                <c:pt idx="5015">
                  <c:v>24.717520000000036</c:v>
                </c:pt>
                <c:pt idx="5016">
                  <c:v>24.759820000000047</c:v>
                </c:pt>
                <c:pt idx="5017">
                  <c:v>24.799070000000029</c:v>
                </c:pt>
                <c:pt idx="5018">
                  <c:v>24.842980000000011</c:v>
                </c:pt>
                <c:pt idx="5019">
                  <c:v>24.895350000000008</c:v>
                </c:pt>
                <c:pt idx="5020">
                  <c:v>24.95693</c:v>
                </c:pt>
                <c:pt idx="5021">
                  <c:v>25.029200000000003</c:v>
                </c:pt>
                <c:pt idx="5022">
                  <c:v>25.112970000000018</c:v>
                </c:pt>
                <c:pt idx="5023">
                  <c:v>25.211540000000014</c:v>
                </c:pt>
                <c:pt idx="5024">
                  <c:v>25.325950000000034</c:v>
                </c:pt>
                <c:pt idx="5025">
                  <c:v>25.445060000000012</c:v>
                </c:pt>
                <c:pt idx="5026">
                  <c:v>25.553980000000024</c:v>
                </c:pt>
                <c:pt idx="5027">
                  <c:v>25.649770000000046</c:v>
                </c:pt>
                <c:pt idx="5028">
                  <c:v>25.72890000000001</c:v>
                </c:pt>
                <c:pt idx="5029">
                  <c:v>25.781300000000044</c:v>
                </c:pt>
                <c:pt idx="5030">
                  <c:v>25.814140000000009</c:v>
                </c:pt>
                <c:pt idx="5031">
                  <c:v>25.820280000000025</c:v>
                </c:pt>
                <c:pt idx="5032">
                  <c:v>25.790120000000002</c:v>
                </c:pt>
                <c:pt idx="5033">
                  <c:v>25.73248000000001</c:v>
                </c:pt>
                <c:pt idx="5034">
                  <c:v>25.664540000000045</c:v>
                </c:pt>
                <c:pt idx="5035">
                  <c:v>25.602800000000002</c:v>
                </c:pt>
                <c:pt idx="5036">
                  <c:v>25.546620000000019</c:v>
                </c:pt>
                <c:pt idx="5037">
                  <c:v>25.511680000000013</c:v>
                </c:pt>
                <c:pt idx="5038">
                  <c:v>25.512630000000001</c:v>
                </c:pt>
                <c:pt idx="5039">
                  <c:v>25.554200000000037</c:v>
                </c:pt>
                <c:pt idx="5040">
                  <c:v>25.623440000000016</c:v>
                </c:pt>
                <c:pt idx="5041">
                  <c:v>25.704200000000014</c:v>
                </c:pt>
                <c:pt idx="5042">
                  <c:v>25.792439999999999</c:v>
                </c:pt>
                <c:pt idx="5043">
                  <c:v>25.891500000000008</c:v>
                </c:pt>
                <c:pt idx="5044">
                  <c:v>26.008450000000039</c:v>
                </c:pt>
                <c:pt idx="5045">
                  <c:v>26.145399999999995</c:v>
                </c:pt>
                <c:pt idx="5046">
                  <c:v>26.275500000000022</c:v>
                </c:pt>
                <c:pt idx="5047">
                  <c:v>26.376250000000027</c:v>
                </c:pt>
                <c:pt idx="5048">
                  <c:v>26.439780000000042</c:v>
                </c:pt>
                <c:pt idx="5049">
                  <c:v>26.458200000000033</c:v>
                </c:pt>
                <c:pt idx="5050">
                  <c:v>26.423400000000015</c:v>
                </c:pt>
                <c:pt idx="5051">
                  <c:v>26.336500000000001</c:v>
                </c:pt>
                <c:pt idx="5052">
                  <c:v>26.220730000000003</c:v>
                </c:pt>
                <c:pt idx="5053">
                  <c:v>26.083430000000021</c:v>
                </c:pt>
                <c:pt idx="5054">
                  <c:v>25.934230000000014</c:v>
                </c:pt>
                <c:pt idx="5055">
                  <c:v>25.784700000000043</c:v>
                </c:pt>
                <c:pt idx="5056">
                  <c:v>25.637450000000001</c:v>
                </c:pt>
                <c:pt idx="5057">
                  <c:v>25.49526000000003</c:v>
                </c:pt>
                <c:pt idx="5058">
                  <c:v>25.354550000000017</c:v>
                </c:pt>
                <c:pt idx="5059">
                  <c:v>25.19580000000002</c:v>
                </c:pt>
                <c:pt idx="5060">
                  <c:v>25.025930000000017</c:v>
                </c:pt>
                <c:pt idx="5061">
                  <c:v>24.876900000000035</c:v>
                </c:pt>
                <c:pt idx="5062">
                  <c:v>24.775140000000022</c:v>
                </c:pt>
                <c:pt idx="5063">
                  <c:v>24.727660000000014</c:v>
                </c:pt>
                <c:pt idx="5064">
                  <c:v>24.69747000000001</c:v>
                </c:pt>
                <c:pt idx="5065">
                  <c:v>24.619169999999997</c:v>
                </c:pt>
                <c:pt idx="5066">
                  <c:v>24.484770000000026</c:v>
                </c:pt>
                <c:pt idx="5067">
                  <c:v>24.316980000000001</c:v>
                </c:pt>
                <c:pt idx="5068">
                  <c:v>24.135340000000042</c:v>
                </c:pt>
                <c:pt idx="5069">
                  <c:v>23.946130000000039</c:v>
                </c:pt>
                <c:pt idx="5070">
                  <c:v>23.762870000000021</c:v>
                </c:pt>
                <c:pt idx="5071">
                  <c:v>23.59277000000003</c:v>
                </c:pt>
                <c:pt idx="5072">
                  <c:v>23.436900000000037</c:v>
                </c:pt>
                <c:pt idx="5073">
                  <c:v>23.344570000000033</c:v>
                </c:pt>
                <c:pt idx="5074">
                  <c:v>23.369000000000028</c:v>
                </c:pt>
                <c:pt idx="5075">
                  <c:v>23.528500000000008</c:v>
                </c:pt>
                <c:pt idx="5076">
                  <c:v>23.794579999999996</c:v>
                </c:pt>
                <c:pt idx="5077">
                  <c:v>24.123530000000017</c:v>
                </c:pt>
                <c:pt idx="5078">
                  <c:v>24.502650000000017</c:v>
                </c:pt>
                <c:pt idx="5079">
                  <c:v>24.929400000000044</c:v>
                </c:pt>
                <c:pt idx="5080">
                  <c:v>25.409420000000011</c:v>
                </c:pt>
                <c:pt idx="5081">
                  <c:v>25.942900000000009</c:v>
                </c:pt>
                <c:pt idx="5082">
                  <c:v>26.497400000000027</c:v>
                </c:pt>
                <c:pt idx="5083">
                  <c:v>27.035180000000025</c:v>
                </c:pt>
                <c:pt idx="5084">
                  <c:v>27.500480000000039</c:v>
                </c:pt>
                <c:pt idx="5085">
                  <c:v>27.866170000000011</c:v>
                </c:pt>
                <c:pt idx="5086">
                  <c:v>28.140830000000051</c:v>
                </c:pt>
                <c:pt idx="5087">
                  <c:v>28.317830000000015</c:v>
                </c:pt>
                <c:pt idx="5088">
                  <c:v>28.435630000000003</c:v>
                </c:pt>
                <c:pt idx="5089">
                  <c:v>28.538960000000031</c:v>
                </c:pt>
                <c:pt idx="5090">
                  <c:v>28.640440000000012</c:v>
                </c:pt>
                <c:pt idx="5091">
                  <c:v>28.737940000000037</c:v>
                </c:pt>
                <c:pt idx="5092">
                  <c:v>28.820899999999995</c:v>
                </c:pt>
                <c:pt idx="5093">
                  <c:v>28.891930000000002</c:v>
                </c:pt>
                <c:pt idx="5094">
                  <c:v>28.965700000000027</c:v>
                </c:pt>
                <c:pt idx="5095">
                  <c:v>29.050130000000024</c:v>
                </c:pt>
                <c:pt idx="5096">
                  <c:v>29.129999999999995</c:v>
                </c:pt>
                <c:pt idx="5097">
                  <c:v>29.138800000000003</c:v>
                </c:pt>
                <c:pt idx="5098">
                  <c:v>29.041960000000017</c:v>
                </c:pt>
                <c:pt idx="5099">
                  <c:v>28.839170000000024</c:v>
                </c:pt>
                <c:pt idx="5100">
                  <c:v>28.547900000000027</c:v>
                </c:pt>
                <c:pt idx="5101">
                  <c:v>28.20350000000002</c:v>
                </c:pt>
                <c:pt idx="5102">
                  <c:v>27.792230000000018</c:v>
                </c:pt>
                <c:pt idx="5103">
                  <c:v>27.28018000000003</c:v>
                </c:pt>
                <c:pt idx="5104">
                  <c:v>26.635829999999999</c:v>
                </c:pt>
                <c:pt idx="5105">
                  <c:v>25.91357000000005</c:v>
                </c:pt>
                <c:pt idx="5106">
                  <c:v>25.176050000000032</c:v>
                </c:pt>
                <c:pt idx="5107">
                  <c:v>24.479849999999999</c:v>
                </c:pt>
                <c:pt idx="5108">
                  <c:v>23.833799999999997</c:v>
                </c:pt>
                <c:pt idx="5109">
                  <c:v>23.244200000000035</c:v>
                </c:pt>
                <c:pt idx="5110">
                  <c:v>22.769300000000044</c:v>
                </c:pt>
                <c:pt idx="5111">
                  <c:v>22.400750000000016</c:v>
                </c:pt>
                <c:pt idx="5112">
                  <c:v>22.112700000000018</c:v>
                </c:pt>
                <c:pt idx="5113">
                  <c:v>21.888599999999997</c:v>
                </c:pt>
                <c:pt idx="5114">
                  <c:v>21.714400000000012</c:v>
                </c:pt>
                <c:pt idx="5115">
                  <c:v>21.578330000000051</c:v>
                </c:pt>
                <c:pt idx="5116">
                  <c:v>21.472800000000007</c:v>
                </c:pt>
                <c:pt idx="5117">
                  <c:v>21.388640000000009</c:v>
                </c:pt>
                <c:pt idx="5118">
                  <c:v>21.323570000000018</c:v>
                </c:pt>
                <c:pt idx="5119">
                  <c:v>21.272970000000043</c:v>
                </c:pt>
                <c:pt idx="5120">
                  <c:v>21.233500000000049</c:v>
                </c:pt>
                <c:pt idx="5121">
                  <c:v>21.200620000000015</c:v>
                </c:pt>
                <c:pt idx="5122">
                  <c:v>21.176050000000032</c:v>
                </c:pt>
                <c:pt idx="5123">
                  <c:v>21.154840000000036</c:v>
                </c:pt>
                <c:pt idx="5124">
                  <c:v>21.139640000000043</c:v>
                </c:pt>
                <c:pt idx="5125">
                  <c:v>21.123960000000011</c:v>
                </c:pt>
                <c:pt idx="5126">
                  <c:v>21.112300000000005</c:v>
                </c:pt>
                <c:pt idx="5127">
                  <c:v>21.104970000000037</c:v>
                </c:pt>
                <c:pt idx="5128">
                  <c:v>21.09722000000005</c:v>
                </c:pt>
                <c:pt idx="5129">
                  <c:v>21.089960000000019</c:v>
                </c:pt>
                <c:pt idx="5130">
                  <c:v>21.083500000000015</c:v>
                </c:pt>
                <c:pt idx="5131">
                  <c:v>21.078760000000045</c:v>
                </c:pt>
                <c:pt idx="5132">
                  <c:v>21.072840000000042</c:v>
                </c:pt>
                <c:pt idx="5133">
                  <c:v>21.07125000000002</c:v>
                </c:pt>
                <c:pt idx="5134">
                  <c:v>21.070500000000038</c:v>
                </c:pt>
                <c:pt idx="5135">
                  <c:v>21.072630000000004</c:v>
                </c:pt>
                <c:pt idx="5136">
                  <c:v>21.075649999999996</c:v>
                </c:pt>
                <c:pt idx="5137">
                  <c:v>21.073540000000037</c:v>
                </c:pt>
                <c:pt idx="5138">
                  <c:v>21.075600000000009</c:v>
                </c:pt>
                <c:pt idx="5139">
                  <c:v>21.076380000000029</c:v>
                </c:pt>
                <c:pt idx="5140">
                  <c:v>21.074300000000051</c:v>
                </c:pt>
                <c:pt idx="5141">
                  <c:v>21.073630000000037</c:v>
                </c:pt>
                <c:pt idx="5142">
                  <c:v>21.069970000000012</c:v>
                </c:pt>
                <c:pt idx="5143">
                  <c:v>21.070520000000045</c:v>
                </c:pt>
                <c:pt idx="5144">
                  <c:v>21.072100000000034</c:v>
                </c:pt>
                <c:pt idx="5145">
                  <c:v>21.076440000000048</c:v>
                </c:pt>
                <c:pt idx="5146">
                  <c:v>21.071830000000034</c:v>
                </c:pt>
                <c:pt idx="5147">
                  <c:v>21.073750000000018</c:v>
                </c:pt>
                <c:pt idx="5148">
                  <c:v>21.109800000000007</c:v>
                </c:pt>
                <c:pt idx="5149">
                  <c:v>21.29376000000002</c:v>
                </c:pt>
                <c:pt idx="5150">
                  <c:v>21.532340000000033</c:v>
                </c:pt>
                <c:pt idx="5151">
                  <c:v>21.823400000000049</c:v>
                </c:pt>
                <c:pt idx="5152">
                  <c:v>22.217700000000036</c:v>
                </c:pt>
                <c:pt idx="5153">
                  <c:v>22.729520000000036</c:v>
                </c:pt>
                <c:pt idx="5154">
                  <c:v>23.295220000000029</c:v>
                </c:pt>
                <c:pt idx="5155">
                  <c:v>23.805020000000013</c:v>
                </c:pt>
                <c:pt idx="5156">
                  <c:v>24.231740000000002</c:v>
                </c:pt>
                <c:pt idx="5157">
                  <c:v>24.604849999999999</c:v>
                </c:pt>
                <c:pt idx="5158">
                  <c:v>24.96087</c:v>
                </c:pt>
                <c:pt idx="5159">
                  <c:v>25.306100000000015</c:v>
                </c:pt>
                <c:pt idx="5160">
                  <c:v>25.655079999999998</c:v>
                </c:pt>
                <c:pt idx="5161">
                  <c:v>26.019980000000032</c:v>
                </c:pt>
                <c:pt idx="5162">
                  <c:v>26.405480000000011</c:v>
                </c:pt>
                <c:pt idx="5163">
                  <c:v>26.803830000000005</c:v>
                </c:pt>
                <c:pt idx="5164">
                  <c:v>27.195150000000012</c:v>
                </c:pt>
                <c:pt idx="5165">
                  <c:v>27.526900000000012</c:v>
                </c:pt>
                <c:pt idx="5166">
                  <c:v>27.832120000000032</c:v>
                </c:pt>
                <c:pt idx="5167">
                  <c:v>28.150480000000016</c:v>
                </c:pt>
                <c:pt idx="5168">
                  <c:v>28.49430000000001</c:v>
                </c:pt>
                <c:pt idx="5169">
                  <c:v>28.852170000000001</c:v>
                </c:pt>
                <c:pt idx="5170">
                  <c:v>29.200900000000047</c:v>
                </c:pt>
                <c:pt idx="5171">
                  <c:v>29.534500000000037</c:v>
                </c:pt>
                <c:pt idx="5172">
                  <c:v>29.869400000000041</c:v>
                </c:pt>
                <c:pt idx="5173">
                  <c:v>30.24096000000003</c:v>
                </c:pt>
                <c:pt idx="5174">
                  <c:v>30.656240000000025</c:v>
                </c:pt>
                <c:pt idx="5175">
                  <c:v>31.032219999999995</c:v>
                </c:pt>
                <c:pt idx="5176">
                  <c:v>31.323140000000024</c:v>
                </c:pt>
                <c:pt idx="5177">
                  <c:v>31.541930000000036</c:v>
                </c:pt>
                <c:pt idx="5178">
                  <c:v>31.712600000000009</c:v>
                </c:pt>
                <c:pt idx="5179">
                  <c:v>31.865660000000048</c:v>
                </c:pt>
                <c:pt idx="5180">
                  <c:v>32.014760000000024</c:v>
                </c:pt>
                <c:pt idx="5181">
                  <c:v>32.145930000000021</c:v>
                </c:pt>
                <c:pt idx="5182">
                  <c:v>32.247340000000008</c:v>
                </c:pt>
                <c:pt idx="5183">
                  <c:v>32.313350000000014</c:v>
                </c:pt>
                <c:pt idx="5184">
                  <c:v>32.358300000000042</c:v>
                </c:pt>
                <c:pt idx="5185">
                  <c:v>32.399300000000039</c:v>
                </c:pt>
                <c:pt idx="5186">
                  <c:v>32.438350000000014</c:v>
                </c:pt>
                <c:pt idx="5187">
                  <c:v>32.475700000000018</c:v>
                </c:pt>
                <c:pt idx="5188">
                  <c:v>32.496669999999995</c:v>
                </c:pt>
                <c:pt idx="5189">
                  <c:v>32.50454000000002</c:v>
                </c:pt>
                <c:pt idx="5190">
                  <c:v>32.496120000000019</c:v>
                </c:pt>
                <c:pt idx="5191">
                  <c:v>32.465450000000033</c:v>
                </c:pt>
                <c:pt idx="5192">
                  <c:v>32.411830000000009</c:v>
                </c:pt>
                <c:pt idx="5193">
                  <c:v>32.323050000000023</c:v>
                </c:pt>
                <c:pt idx="5194">
                  <c:v>32.190200000000004</c:v>
                </c:pt>
                <c:pt idx="5195">
                  <c:v>32.01284000000004</c:v>
                </c:pt>
                <c:pt idx="5196">
                  <c:v>31.799920000000043</c:v>
                </c:pt>
                <c:pt idx="5197">
                  <c:v>31.56310000000002</c:v>
                </c:pt>
                <c:pt idx="5198">
                  <c:v>31.309050000000013</c:v>
                </c:pt>
                <c:pt idx="5199">
                  <c:v>31.037040000000047</c:v>
                </c:pt>
                <c:pt idx="5200">
                  <c:v>30.720270000000028</c:v>
                </c:pt>
                <c:pt idx="5201">
                  <c:v>30.382870000000025</c:v>
                </c:pt>
                <c:pt idx="5202">
                  <c:v>30.054770000000019</c:v>
                </c:pt>
                <c:pt idx="5203">
                  <c:v>29.755800000000022</c:v>
                </c:pt>
                <c:pt idx="5204">
                  <c:v>29.477930000000015</c:v>
                </c:pt>
                <c:pt idx="5205">
                  <c:v>29.23520000000002</c:v>
                </c:pt>
                <c:pt idx="5206">
                  <c:v>29.01827000000003</c:v>
                </c:pt>
                <c:pt idx="5207">
                  <c:v>28.828450000000032</c:v>
                </c:pt>
                <c:pt idx="5208">
                  <c:v>28.645600000000002</c:v>
                </c:pt>
                <c:pt idx="5209">
                  <c:v>28.458370000000002</c:v>
                </c:pt>
                <c:pt idx="5210">
                  <c:v>28.263270000000034</c:v>
                </c:pt>
                <c:pt idx="5211">
                  <c:v>28.065670000000011</c:v>
                </c:pt>
                <c:pt idx="5212">
                  <c:v>27.877620000000036</c:v>
                </c:pt>
                <c:pt idx="5213">
                  <c:v>27.698100000000011</c:v>
                </c:pt>
                <c:pt idx="5214">
                  <c:v>27.528470000000027</c:v>
                </c:pt>
                <c:pt idx="5215">
                  <c:v>27.355000000000018</c:v>
                </c:pt>
                <c:pt idx="5216">
                  <c:v>27.171660000000031</c:v>
                </c:pt>
                <c:pt idx="5217">
                  <c:v>27.012100000000032</c:v>
                </c:pt>
                <c:pt idx="5218">
                  <c:v>26.89276000000001</c:v>
                </c:pt>
                <c:pt idx="5219">
                  <c:v>26.817560000000014</c:v>
                </c:pt>
                <c:pt idx="5220">
                  <c:v>26.730000000000018</c:v>
                </c:pt>
                <c:pt idx="5221">
                  <c:v>26.635160000000042</c:v>
                </c:pt>
                <c:pt idx="5222">
                  <c:v>26.564360000000022</c:v>
                </c:pt>
                <c:pt idx="5223">
                  <c:v>26.51153000000005</c:v>
                </c:pt>
                <c:pt idx="5224">
                  <c:v>26.445430000000044</c:v>
                </c:pt>
                <c:pt idx="5225">
                  <c:v>26.365700000000004</c:v>
                </c:pt>
                <c:pt idx="5226">
                  <c:v>26.27800000000002</c:v>
                </c:pt>
                <c:pt idx="5227">
                  <c:v>26.190359999999998</c:v>
                </c:pt>
                <c:pt idx="5228">
                  <c:v>26.10214000000002</c:v>
                </c:pt>
                <c:pt idx="5229">
                  <c:v>26.018580000000043</c:v>
                </c:pt>
                <c:pt idx="5230">
                  <c:v>25.94380000000001</c:v>
                </c:pt>
                <c:pt idx="5231">
                  <c:v>25.878900000000044</c:v>
                </c:pt>
                <c:pt idx="5232">
                  <c:v>25.830129999999997</c:v>
                </c:pt>
                <c:pt idx="5233">
                  <c:v>25.802819999999997</c:v>
                </c:pt>
                <c:pt idx="5234">
                  <c:v>25.79928000000001</c:v>
                </c:pt>
                <c:pt idx="5235">
                  <c:v>25.825860000000034</c:v>
                </c:pt>
                <c:pt idx="5236">
                  <c:v>25.88775000000004</c:v>
                </c:pt>
                <c:pt idx="5237">
                  <c:v>25.982050000000015</c:v>
                </c:pt>
                <c:pt idx="5238">
                  <c:v>26.085720000000038</c:v>
                </c:pt>
                <c:pt idx="5239">
                  <c:v>26.167439999999999</c:v>
                </c:pt>
                <c:pt idx="5240">
                  <c:v>26.220270000000028</c:v>
                </c:pt>
                <c:pt idx="5241">
                  <c:v>26.231440000000021</c:v>
                </c:pt>
                <c:pt idx="5242">
                  <c:v>26.186460000000011</c:v>
                </c:pt>
                <c:pt idx="5243">
                  <c:v>26.086800000000039</c:v>
                </c:pt>
                <c:pt idx="5244">
                  <c:v>26.006799999999998</c:v>
                </c:pt>
                <c:pt idx="5245">
                  <c:v>25.960440000000006</c:v>
                </c:pt>
                <c:pt idx="5246">
                  <c:v>25.901300000000049</c:v>
                </c:pt>
                <c:pt idx="5247">
                  <c:v>25.822870000000023</c:v>
                </c:pt>
                <c:pt idx="5248">
                  <c:v>25.732500000000016</c:v>
                </c:pt>
                <c:pt idx="5249">
                  <c:v>25.630200000000002</c:v>
                </c:pt>
                <c:pt idx="5250">
                  <c:v>25.508780000000002</c:v>
                </c:pt>
                <c:pt idx="5251">
                  <c:v>25.377620000000036</c:v>
                </c:pt>
                <c:pt idx="5252">
                  <c:v>25.235900000000015</c:v>
                </c:pt>
                <c:pt idx="5253">
                  <c:v>25.094960000000015</c:v>
                </c:pt>
                <c:pt idx="5254">
                  <c:v>24.979600000000005</c:v>
                </c:pt>
                <c:pt idx="5255">
                  <c:v>24.890740000000051</c:v>
                </c:pt>
                <c:pt idx="5256">
                  <c:v>24.823480000000018</c:v>
                </c:pt>
                <c:pt idx="5257">
                  <c:v>24.779700000000048</c:v>
                </c:pt>
                <c:pt idx="5258">
                  <c:v>24.759670000000028</c:v>
                </c:pt>
                <c:pt idx="5259">
                  <c:v>24.742200000000025</c:v>
                </c:pt>
                <c:pt idx="5260">
                  <c:v>24.699270000000013</c:v>
                </c:pt>
                <c:pt idx="5261">
                  <c:v>24.630980000000022</c:v>
                </c:pt>
                <c:pt idx="5262">
                  <c:v>24.554960000000051</c:v>
                </c:pt>
                <c:pt idx="5263">
                  <c:v>24.479900000000043</c:v>
                </c:pt>
                <c:pt idx="5264">
                  <c:v>24.410400000000038</c:v>
                </c:pt>
                <c:pt idx="5265">
                  <c:v>24.325500000000034</c:v>
                </c:pt>
                <c:pt idx="5266">
                  <c:v>24.219050000000038</c:v>
                </c:pt>
                <c:pt idx="5267">
                  <c:v>24.089960000000019</c:v>
                </c:pt>
                <c:pt idx="5268">
                  <c:v>23.937620000000038</c:v>
                </c:pt>
                <c:pt idx="5269">
                  <c:v>23.781180000000006</c:v>
                </c:pt>
                <c:pt idx="5270">
                  <c:v>23.619600000000048</c:v>
                </c:pt>
                <c:pt idx="5271">
                  <c:v>23.475030000000004</c:v>
                </c:pt>
                <c:pt idx="5272">
                  <c:v>23.35793000000001</c:v>
                </c:pt>
                <c:pt idx="5273">
                  <c:v>23.26934</c:v>
                </c:pt>
                <c:pt idx="5274">
                  <c:v>23.205100000000016</c:v>
                </c:pt>
                <c:pt idx="5275">
                  <c:v>23.154260000000022</c:v>
                </c:pt>
                <c:pt idx="5276">
                  <c:v>23.115229999999997</c:v>
                </c:pt>
                <c:pt idx="5277">
                  <c:v>23.071950000000015</c:v>
                </c:pt>
                <c:pt idx="5278">
                  <c:v>23.006860000000017</c:v>
                </c:pt>
                <c:pt idx="5279">
                  <c:v>22.919820000000016</c:v>
                </c:pt>
                <c:pt idx="5280">
                  <c:v>22.810000000000002</c:v>
                </c:pt>
                <c:pt idx="5281">
                  <c:v>22.675800000000038</c:v>
                </c:pt>
                <c:pt idx="5282">
                  <c:v>22.5154</c:v>
                </c:pt>
                <c:pt idx="5283">
                  <c:v>22.358180000000004</c:v>
                </c:pt>
                <c:pt idx="5284">
                  <c:v>22.229640000000018</c:v>
                </c:pt>
                <c:pt idx="5285">
                  <c:v>22.136800000000051</c:v>
                </c:pt>
                <c:pt idx="5286">
                  <c:v>22.060000000000002</c:v>
                </c:pt>
                <c:pt idx="5287">
                  <c:v>21.986140000000034</c:v>
                </c:pt>
                <c:pt idx="5288">
                  <c:v>21.909800000000018</c:v>
                </c:pt>
                <c:pt idx="5289">
                  <c:v>21.852599999999995</c:v>
                </c:pt>
                <c:pt idx="5290">
                  <c:v>21.818660000000023</c:v>
                </c:pt>
                <c:pt idx="5291">
                  <c:v>21.813440000000014</c:v>
                </c:pt>
                <c:pt idx="5292">
                  <c:v>21.826260000000048</c:v>
                </c:pt>
                <c:pt idx="5293">
                  <c:v>21.833979999999997</c:v>
                </c:pt>
                <c:pt idx="5294">
                  <c:v>21.831000000000017</c:v>
                </c:pt>
                <c:pt idx="5295">
                  <c:v>21.850300000000004</c:v>
                </c:pt>
                <c:pt idx="5296">
                  <c:v>21.936149999999998</c:v>
                </c:pt>
                <c:pt idx="5297">
                  <c:v>22.100549999999998</c:v>
                </c:pt>
                <c:pt idx="5298">
                  <c:v>22.31170000000003</c:v>
                </c:pt>
                <c:pt idx="5299">
                  <c:v>22.52072000000004</c:v>
                </c:pt>
                <c:pt idx="5300">
                  <c:v>22.717550000000017</c:v>
                </c:pt>
                <c:pt idx="5301">
                  <c:v>22.887450000000001</c:v>
                </c:pt>
                <c:pt idx="5302">
                  <c:v>23.003399999999999</c:v>
                </c:pt>
                <c:pt idx="5303">
                  <c:v>23.062800000000038</c:v>
                </c:pt>
                <c:pt idx="5304">
                  <c:v>23.097100000000012</c:v>
                </c:pt>
                <c:pt idx="5305">
                  <c:v>23.129600000000039</c:v>
                </c:pt>
                <c:pt idx="5306">
                  <c:v>23.167380000000037</c:v>
                </c:pt>
                <c:pt idx="5307">
                  <c:v>23.197500000000048</c:v>
                </c:pt>
                <c:pt idx="5308">
                  <c:v>23.196560000000034</c:v>
                </c:pt>
                <c:pt idx="5309">
                  <c:v>23.159970000000044</c:v>
                </c:pt>
                <c:pt idx="5310">
                  <c:v>23.125240000000019</c:v>
                </c:pt>
                <c:pt idx="5311">
                  <c:v>23.114599999999996</c:v>
                </c:pt>
                <c:pt idx="5312">
                  <c:v>23.139250000000004</c:v>
                </c:pt>
                <c:pt idx="5313">
                  <c:v>23.18365</c:v>
                </c:pt>
                <c:pt idx="5314">
                  <c:v>23.23037000000005</c:v>
                </c:pt>
                <c:pt idx="5315">
                  <c:v>23.273430000000019</c:v>
                </c:pt>
                <c:pt idx="5316">
                  <c:v>23.309300000000007</c:v>
                </c:pt>
                <c:pt idx="5317">
                  <c:v>23.334130000000016</c:v>
                </c:pt>
                <c:pt idx="5318">
                  <c:v>23.3476</c:v>
                </c:pt>
                <c:pt idx="5319">
                  <c:v>23.313530000000014</c:v>
                </c:pt>
                <c:pt idx="5320">
                  <c:v>23.203670000000045</c:v>
                </c:pt>
                <c:pt idx="5321">
                  <c:v>23.008939999999996</c:v>
                </c:pt>
                <c:pt idx="5322">
                  <c:v>22.771569999999997</c:v>
                </c:pt>
                <c:pt idx="5323">
                  <c:v>22.538780000000031</c:v>
                </c:pt>
                <c:pt idx="5324">
                  <c:v>22.320760000000007</c:v>
                </c:pt>
                <c:pt idx="5325">
                  <c:v>22.13250000000005</c:v>
                </c:pt>
                <c:pt idx="5326">
                  <c:v>21.989220000000046</c:v>
                </c:pt>
                <c:pt idx="5327">
                  <c:v>21.894400000000019</c:v>
                </c:pt>
                <c:pt idx="5328">
                  <c:v>21.837980000000016</c:v>
                </c:pt>
                <c:pt idx="5329">
                  <c:v>21.802729999999997</c:v>
                </c:pt>
                <c:pt idx="5330">
                  <c:v>21.785940000000039</c:v>
                </c:pt>
                <c:pt idx="5331">
                  <c:v>21.778380000000027</c:v>
                </c:pt>
                <c:pt idx="5332">
                  <c:v>21.771140000000003</c:v>
                </c:pt>
                <c:pt idx="5333">
                  <c:v>21.761870000000044</c:v>
                </c:pt>
                <c:pt idx="5334">
                  <c:v>21.748350000000016</c:v>
                </c:pt>
                <c:pt idx="5335">
                  <c:v>21.725729999999999</c:v>
                </c:pt>
                <c:pt idx="5336">
                  <c:v>21.693930000000023</c:v>
                </c:pt>
                <c:pt idx="5337">
                  <c:v>21.65258</c:v>
                </c:pt>
                <c:pt idx="5338">
                  <c:v>21.59698000000003</c:v>
                </c:pt>
                <c:pt idx="5339">
                  <c:v>21.526400000000024</c:v>
                </c:pt>
                <c:pt idx="5340">
                  <c:v>21.447840000000042</c:v>
                </c:pt>
                <c:pt idx="5341">
                  <c:v>21.370940000000019</c:v>
                </c:pt>
                <c:pt idx="5342">
                  <c:v>21.308620000000019</c:v>
                </c:pt>
                <c:pt idx="5343">
                  <c:v>21.259760000000028</c:v>
                </c:pt>
                <c:pt idx="5344">
                  <c:v>21.222100000000012</c:v>
                </c:pt>
                <c:pt idx="5345">
                  <c:v>21.192700000000002</c:v>
                </c:pt>
                <c:pt idx="5346">
                  <c:v>21.165300000000002</c:v>
                </c:pt>
                <c:pt idx="5347">
                  <c:v>21.146600000000035</c:v>
                </c:pt>
                <c:pt idx="5348">
                  <c:v>21.132530000000031</c:v>
                </c:pt>
                <c:pt idx="5349">
                  <c:v>21.117150000000038</c:v>
                </c:pt>
                <c:pt idx="5350">
                  <c:v>21.107300000000009</c:v>
                </c:pt>
                <c:pt idx="5351">
                  <c:v>21.100120000000004</c:v>
                </c:pt>
                <c:pt idx="5352">
                  <c:v>21.097800000000007</c:v>
                </c:pt>
                <c:pt idx="5353">
                  <c:v>21.094480000000033</c:v>
                </c:pt>
                <c:pt idx="5354">
                  <c:v>21.090140000000019</c:v>
                </c:pt>
                <c:pt idx="5355">
                  <c:v>21.087850000000003</c:v>
                </c:pt>
                <c:pt idx="5356">
                  <c:v>21.085200000000043</c:v>
                </c:pt>
                <c:pt idx="5357">
                  <c:v>21.078300000000013</c:v>
                </c:pt>
                <c:pt idx="5358">
                  <c:v>21.075829999999996</c:v>
                </c:pt>
                <c:pt idx="5359">
                  <c:v>21.074180000000013</c:v>
                </c:pt>
                <c:pt idx="5360">
                  <c:v>21.070520000000045</c:v>
                </c:pt>
                <c:pt idx="5361">
                  <c:v>21.069100000000049</c:v>
                </c:pt>
                <c:pt idx="5362">
                  <c:v>21.069850000000031</c:v>
                </c:pt>
                <c:pt idx="5363">
                  <c:v>21.070150000000012</c:v>
                </c:pt>
                <c:pt idx="5364">
                  <c:v>21.074760000000026</c:v>
                </c:pt>
                <c:pt idx="5365">
                  <c:v>21.070860000000039</c:v>
                </c:pt>
                <c:pt idx="5366">
                  <c:v>21.072000000000003</c:v>
                </c:pt>
                <c:pt idx="5367">
                  <c:v>21.071619999999996</c:v>
                </c:pt>
                <c:pt idx="5368">
                  <c:v>21.070670000000007</c:v>
                </c:pt>
                <c:pt idx="5369">
                  <c:v>21.072300000000041</c:v>
                </c:pt>
                <c:pt idx="5370">
                  <c:v>21.069270000000017</c:v>
                </c:pt>
                <c:pt idx="5371">
                  <c:v>21.070580000000007</c:v>
                </c:pt>
                <c:pt idx="5372">
                  <c:v>21.069299999999998</c:v>
                </c:pt>
                <c:pt idx="5373">
                  <c:v>21.069970000000012</c:v>
                </c:pt>
                <c:pt idx="5374">
                  <c:v>21.074800000000039</c:v>
                </c:pt>
                <c:pt idx="5375">
                  <c:v>21.077400000000011</c:v>
                </c:pt>
                <c:pt idx="5376">
                  <c:v>21.076750000000004</c:v>
                </c:pt>
                <c:pt idx="5377">
                  <c:v>21.074900000000014</c:v>
                </c:pt>
                <c:pt idx="5378">
                  <c:v>21.07140000000004</c:v>
                </c:pt>
                <c:pt idx="5379">
                  <c:v>21.071040000000039</c:v>
                </c:pt>
                <c:pt idx="5380">
                  <c:v>21.072200000000009</c:v>
                </c:pt>
                <c:pt idx="5381">
                  <c:v>21.072100000000034</c:v>
                </c:pt>
                <c:pt idx="5382">
                  <c:v>21.07098000000002</c:v>
                </c:pt>
                <c:pt idx="5383">
                  <c:v>21.075559999999996</c:v>
                </c:pt>
                <c:pt idx="5384">
                  <c:v>21.072000000000003</c:v>
                </c:pt>
                <c:pt idx="5385">
                  <c:v>21.069119999999998</c:v>
                </c:pt>
                <c:pt idx="5386">
                  <c:v>21.072960000000023</c:v>
                </c:pt>
                <c:pt idx="5387">
                  <c:v>21.077230000000043</c:v>
                </c:pt>
                <c:pt idx="5388">
                  <c:v>21.078120000000013</c:v>
                </c:pt>
                <c:pt idx="5389">
                  <c:v>21.074950000000001</c:v>
                </c:pt>
                <c:pt idx="5390">
                  <c:v>21.07534000000004</c:v>
                </c:pt>
                <c:pt idx="5391">
                  <c:v>21.075980000000015</c:v>
                </c:pt>
                <c:pt idx="5392">
                  <c:v>21.070120000000031</c:v>
                </c:pt>
                <c:pt idx="5393">
                  <c:v>21.069640000000049</c:v>
                </c:pt>
                <c:pt idx="5394">
                  <c:v>21.070950000000039</c:v>
                </c:pt>
                <c:pt idx="5395">
                  <c:v>21.072100000000034</c:v>
                </c:pt>
                <c:pt idx="5396">
                  <c:v>21.071900000000028</c:v>
                </c:pt>
                <c:pt idx="5397">
                  <c:v>21.069299999999998</c:v>
                </c:pt>
                <c:pt idx="5398">
                  <c:v>21.071650000000034</c:v>
                </c:pt>
                <c:pt idx="5399">
                  <c:v>21.070280000000025</c:v>
                </c:pt>
                <c:pt idx="5400">
                  <c:v>21.070370000000025</c:v>
                </c:pt>
                <c:pt idx="5401">
                  <c:v>21.073050000000023</c:v>
                </c:pt>
                <c:pt idx="5402">
                  <c:v>21.073880000000031</c:v>
                </c:pt>
                <c:pt idx="5403">
                  <c:v>21.072350000000029</c:v>
                </c:pt>
                <c:pt idx="5404">
                  <c:v>21.068500000000029</c:v>
                </c:pt>
                <c:pt idx="5405">
                  <c:v>21.068399999999997</c:v>
                </c:pt>
                <c:pt idx="5406">
                  <c:v>21.069270000000017</c:v>
                </c:pt>
                <c:pt idx="5407">
                  <c:v>21.071529999999996</c:v>
                </c:pt>
                <c:pt idx="5408">
                  <c:v>21.072750000000042</c:v>
                </c:pt>
                <c:pt idx="5409">
                  <c:v>21.071619999999996</c:v>
                </c:pt>
                <c:pt idx="5410">
                  <c:v>21.072080000000028</c:v>
                </c:pt>
                <c:pt idx="5411">
                  <c:v>21.067769999999996</c:v>
                </c:pt>
                <c:pt idx="5412">
                  <c:v>21.071770000000015</c:v>
                </c:pt>
                <c:pt idx="5413">
                  <c:v>21.069180000000017</c:v>
                </c:pt>
                <c:pt idx="5414">
                  <c:v>21.069940000000031</c:v>
                </c:pt>
                <c:pt idx="5415">
                  <c:v>21.069670000000031</c:v>
                </c:pt>
                <c:pt idx="5416">
                  <c:v>21.069270000000017</c:v>
                </c:pt>
                <c:pt idx="5417">
                  <c:v>21.074370000000044</c:v>
                </c:pt>
                <c:pt idx="5418">
                  <c:v>21.075900000000047</c:v>
                </c:pt>
                <c:pt idx="5419">
                  <c:v>21.072440000000029</c:v>
                </c:pt>
                <c:pt idx="5420">
                  <c:v>21.072960000000023</c:v>
                </c:pt>
                <c:pt idx="5421">
                  <c:v>21.071200000000033</c:v>
                </c:pt>
                <c:pt idx="5422">
                  <c:v>21.071920000000034</c:v>
                </c:pt>
                <c:pt idx="5423">
                  <c:v>21.07125000000002</c:v>
                </c:pt>
                <c:pt idx="5424">
                  <c:v>21.074800000000039</c:v>
                </c:pt>
                <c:pt idx="5425">
                  <c:v>21.074460000000045</c:v>
                </c:pt>
                <c:pt idx="5426">
                  <c:v>21.075770000000034</c:v>
                </c:pt>
                <c:pt idx="5427">
                  <c:v>21.069940000000031</c:v>
                </c:pt>
                <c:pt idx="5428">
                  <c:v>21.069940000000031</c:v>
                </c:pt>
                <c:pt idx="5429">
                  <c:v>21.069020000000023</c:v>
                </c:pt>
                <c:pt idx="5430">
                  <c:v>21.074150000000031</c:v>
                </c:pt>
                <c:pt idx="5431">
                  <c:v>21.068050000000028</c:v>
                </c:pt>
                <c:pt idx="5432">
                  <c:v>21.069200000000023</c:v>
                </c:pt>
                <c:pt idx="5433">
                  <c:v>21.069150000000036</c:v>
                </c:pt>
                <c:pt idx="5434">
                  <c:v>21.069880000000012</c:v>
                </c:pt>
                <c:pt idx="5435">
                  <c:v>21.067160000000001</c:v>
                </c:pt>
                <c:pt idx="5436">
                  <c:v>21.066700000000026</c:v>
                </c:pt>
                <c:pt idx="5437">
                  <c:v>21.067319999999995</c:v>
                </c:pt>
                <c:pt idx="5438">
                  <c:v>21.069020000000023</c:v>
                </c:pt>
                <c:pt idx="5439">
                  <c:v>21.067380000000014</c:v>
                </c:pt>
                <c:pt idx="5440">
                  <c:v>21.06973000000005</c:v>
                </c:pt>
                <c:pt idx="5441">
                  <c:v>21.067300000000046</c:v>
                </c:pt>
                <c:pt idx="5442">
                  <c:v>21.067960000000028</c:v>
                </c:pt>
                <c:pt idx="5443">
                  <c:v>21.069000000000017</c:v>
                </c:pt>
                <c:pt idx="5444">
                  <c:v>21.071619999999996</c:v>
                </c:pt>
                <c:pt idx="5445">
                  <c:v>21.069200000000023</c:v>
                </c:pt>
                <c:pt idx="5446">
                  <c:v>21.072080000000028</c:v>
                </c:pt>
                <c:pt idx="5447">
                  <c:v>21.075829999999996</c:v>
                </c:pt>
                <c:pt idx="5448">
                  <c:v>21.071439999999996</c:v>
                </c:pt>
                <c:pt idx="5449">
                  <c:v>21.071500000000015</c:v>
                </c:pt>
                <c:pt idx="5450">
                  <c:v>21.071500000000015</c:v>
                </c:pt>
                <c:pt idx="5451">
                  <c:v>21.071500000000015</c:v>
                </c:pt>
                <c:pt idx="5452">
                  <c:v>21.069450000000018</c:v>
                </c:pt>
                <c:pt idx="5453">
                  <c:v>21.069200000000023</c:v>
                </c:pt>
                <c:pt idx="5454">
                  <c:v>21.07098000000002</c:v>
                </c:pt>
                <c:pt idx="5455">
                  <c:v>21.068750000000023</c:v>
                </c:pt>
                <c:pt idx="5456">
                  <c:v>21.068140000000028</c:v>
                </c:pt>
                <c:pt idx="5457">
                  <c:v>21.070730000000026</c:v>
                </c:pt>
                <c:pt idx="5458">
                  <c:v>21.069500000000005</c:v>
                </c:pt>
                <c:pt idx="5459">
                  <c:v>21.072750000000042</c:v>
                </c:pt>
                <c:pt idx="5460">
                  <c:v>21.07000000000005</c:v>
                </c:pt>
                <c:pt idx="5461">
                  <c:v>21.068080000000009</c:v>
                </c:pt>
                <c:pt idx="5462">
                  <c:v>21.072960000000023</c:v>
                </c:pt>
                <c:pt idx="5463">
                  <c:v>21.071560000000034</c:v>
                </c:pt>
                <c:pt idx="5464">
                  <c:v>21.072960000000023</c:v>
                </c:pt>
                <c:pt idx="5465">
                  <c:v>21.074730000000045</c:v>
                </c:pt>
                <c:pt idx="5466">
                  <c:v>21.074640000000045</c:v>
                </c:pt>
                <c:pt idx="5467">
                  <c:v>21.072260000000028</c:v>
                </c:pt>
                <c:pt idx="5468">
                  <c:v>21.070280000000025</c:v>
                </c:pt>
                <c:pt idx="5469">
                  <c:v>21.067650000000015</c:v>
                </c:pt>
                <c:pt idx="5470">
                  <c:v>21.068300000000022</c:v>
                </c:pt>
                <c:pt idx="5471">
                  <c:v>21.068870000000004</c:v>
                </c:pt>
                <c:pt idx="5472">
                  <c:v>21.067620000000034</c:v>
                </c:pt>
                <c:pt idx="5473">
                  <c:v>21.069900000000018</c:v>
                </c:pt>
                <c:pt idx="5474">
                  <c:v>21.067000000000007</c:v>
                </c:pt>
                <c:pt idx="5475">
                  <c:v>21.067070000000001</c:v>
                </c:pt>
                <c:pt idx="5476">
                  <c:v>21.068350000000009</c:v>
                </c:pt>
                <c:pt idx="5477">
                  <c:v>21.072720000000004</c:v>
                </c:pt>
                <c:pt idx="5478">
                  <c:v>21.066100000000006</c:v>
                </c:pt>
                <c:pt idx="5479">
                  <c:v>21.068780000000004</c:v>
                </c:pt>
                <c:pt idx="5480">
                  <c:v>21.066200000000038</c:v>
                </c:pt>
                <c:pt idx="5481">
                  <c:v>21.06940000000003</c:v>
                </c:pt>
                <c:pt idx="5482">
                  <c:v>21.073140000000024</c:v>
                </c:pt>
                <c:pt idx="5483">
                  <c:v>21.07543000000004</c:v>
                </c:pt>
                <c:pt idx="5484">
                  <c:v>21.16700000000003</c:v>
                </c:pt>
                <c:pt idx="5485">
                  <c:v>21.393100000000004</c:v>
                </c:pt>
                <c:pt idx="5486">
                  <c:v>21.678060000000016</c:v>
                </c:pt>
                <c:pt idx="5487">
                  <c:v>21.969629999999995</c:v>
                </c:pt>
                <c:pt idx="5488">
                  <c:v>22.242550000000051</c:v>
                </c:pt>
                <c:pt idx="5489">
                  <c:v>22.490560000000016</c:v>
                </c:pt>
                <c:pt idx="5490">
                  <c:v>22.721429999999998</c:v>
                </c:pt>
                <c:pt idx="5491">
                  <c:v>22.949730000000045</c:v>
                </c:pt>
                <c:pt idx="5492">
                  <c:v>23.177940000000035</c:v>
                </c:pt>
                <c:pt idx="5493">
                  <c:v>23.394920000000013</c:v>
                </c:pt>
                <c:pt idx="5494">
                  <c:v>23.5779</c:v>
                </c:pt>
                <c:pt idx="5495">
                  <c:v>23.719230000000039</c:v>
                </c:pt>
                <c:pt idx="5496">
                  <c:v>23.843960000000038</c:v>
                </c:pt>
                <c:pt idx="5497">
                  <c:v>23.987970000000018</c:v>
                </c:pt>
                <c:pt idx="5498">
                  <c:v>24.161650000000009</c:v>
                </c:pt>
                <c:pt idx="5499">
                  <c:v>24.357020000000034</c:v>
                </c:pt>
                <c:pt idx="5500">
                  <c:v>24.566460000000006</c:v>
                </c:pt>
                <c:pt idx="5501">
                  <c:v>24.788139999999999</c:v>
                </c:pt>
                <c:pt idx="5502">
                  <c:v>25.00690000000003</c:v>
                </c:pt>
                <c:pt idx="5503">
                  <c:v>25.209249999999997</c:v>
                </c:pt>
                <c:pt idx="5504">
                  <c:v>25.392899999999997</c:v>
                </c:pt>
                <c:pt idx="5505">
                  <c:v>25.541470000000004</c:v>
                </c:pt>
                <c:pt idx="5506">
                  <c:v>25.628170000000011</c:v>
                </c:pt>
                <c:pt idx="5507">
                  <c:v>25.652700000000038</c:v>
                </c:pt>
                <c:pt idx="5508">
                  <c:v>25.643240000000048</c:v>
                </c:pt>
                <c:pt idx="5509">
                  <c:v>25.615700000000004</c:v>
                </c:pt>
                <c:pt idx="5510">
                  <c:v>25.578850000000045</c:v>
                </c:pt>
                <c:pt idx="5511">
                  <c:v>25.535200000000032</c:v>
                </c:pt>
                <c:pt idx="5512">
                  <c:v>25.48028000000005</c:v>
                </c:pt>
                <c:pt idx="5513">
                  <c:v>25.411800000000028</c:v>
                </c:pt>
                <c:pt idx="5514">
                  <c:v>25.334100000000035</c:v>
                </c:pt>
                <c:pt idx="5515">
                  <c:v>25.249840000000006</c:v>
                </c:pt>
                <c:pt idx="5516">
                  <c:v>25.153400000000033</c:v>
                </c:pt>
                <c:pt idx="5517">
                  <c:v>25.059660000000008</c:v>
                </c:pt>
                <c:pt idx="5518">
                  <c:v>24.985500000000002</c:v>
                </c:pt>
                <c:pt idx="5519">
                  <c:v>24.928430000000048</c:v>
                </c:pt>
                <c:pt idx="5520">
                  <c:v>24.883800000000008</c:v>
                </c:pt>
                <c:pt idx="5521">
                  <c:v>24.85250000000002</c:v>
                </c:pt>
                <c:pt idx="5522">
                  <c:v>24.834130000000016</c:v>
                </c:pt>
                <c:pt idx="5523">
                  <c:v>24.830470000000048</c:v>
                </c:pt>
                <c:pt idx="5524">
                  <c:v>24.845540000000028</c:v>
                </c:pt>
                <c:pt idx="5525">
                  <c:v>24.882400000000018</c:v>
                </c:pt>
                <c:pt idx="5526">
                  <c:v>24.921600000000012</c:v>
                </c:pt>
                <c:pt idx="5527">
                  <c:v>24.945860000000039</c:v>
                </c:pt>
                <c:pt idx="5528">
                  <c:v>24.95306000000005</c:v>
                </c:pt>
                <c:pt idx="5529">
                  <c:v>24.930300000000045</c:v>
                </c:pt>
                <c:pt idx="5530">
                  <c:v>24.883100000000013</c:v>
                </c:pt>
                <c:pt idx="5531">
                  <c:v>24.813320000000033</c:v>
                </c:pt>
                <c:pt idx="5532">
                  <c:v>24.710140000000024</c:v>
                </c:pt>
                <c:pt idx="5533">
                  <c:v>24.582100000000025</c:v>
                </c:pt>
                <c:pt idx="5534">
                  <c:v>24.417660000000012</c:v>
                </c:pt>
                <c:pt idx="5535">
                  <c:v>24.242819999999995</c:v>
                </c:pt>
                <c:pt idx="5536">
                  <c:v>24.063350000000014</c:v>
                </c:pt>
                <c:pt idx="5537">
                  <c:v>23.880670000000009</c:v>
                </c:pt>
                <c:pt idx="5538">
                  <c:v>23.707970000000046</c:v>
                </c:pt>
                <c:pt idx="5539">
                  <c:v>23.549800000000005</c:v>
                </c:pt>
                <c:pt idx="5540">
                  <c:v>23.409270000000049</c:v>
                </c:pt>
                <c:pt idx="5541">
                  <c:v>23.261960000000045</c:v>
                </c:pt>
                <c:pt idx="5542">
                  <c:v>23.092129999999997</c:v>
                </c:pt>
                <c:pt idx="5543">
                  <c:v>22.896000000000015</c:v>
                </c:pt>
                <c:pt idx="5544">
                  <c:v>22.682920000000024</c:v>
                </c:pt>
                <c:pt idx="5545">
                  <c:v>22.462199999999996</c:v>
                </c:pt>
                <c:pt idx="5546">
                  <c:v>22.234430000000032</c:v>
                </c:pt>
                <c:pt idx="5547">
                  <c:v>22.00347000000005</c:v>
                </c:pt>
                <c:pt idx="5548">
                  <c:v>21.804349999999999</c:v>
                </c:pt>
                <c:pt idx="5549">
                  <c:v>21.648130000000037</c:v>
                </c:pt>
                <c:pt idx="5550">
                  <c:v>21.52720000000005</c:v>
                </c:pt>
                <c:pt idx="5551">
                  <c:v>21.433070000000043</c:v>
                </c:pt>
                <c:pt idx="5552">
                  <c:v>21.357100000000003</c:v>
                </c:pt>
                <c:pt idx="5553">
                  <c:v>21.298730000000035</c:v>
                </c:pt>
                <c:pt idx="5554">
                  <c:v>21.252370000000042</c:v>
                </c:pt>
                <c:pt idx="5555">
                  <c:v>21.213700000000017</c:v>
                </c:pt>
                <c:pt idx="5556">
                  <c:v>21.181200000000047</c:v>
                </c:pt>
                <c:pt idx="5557">
                  <c:v>21.154960000000017</c:v>
                </c:pt>
                <c:pt idx="5558">
                  <c:v>21.135340000000042</c:v>
                </c:pt>
                <c:pt idx="5559">
                  <c:v>21.11930000000001</c:v>
                </c:pt>
                <c:pt idx="5560">
                  <c:v>21.107630000000029</c:v>
                </c:pt>
                <c:pt idx="5561">
                  <c:v>21.097800000000007</c:v>
                </c:pt>
                <c:pt idx="5562">
                  <c:v>21.088369999999998</c:v>
                </c:pt>
                <c:pt idx="5563">
                  <c:v>21.081230000000005</c:v>
                </c:pt>
                <c:pt idx="5564">
                  <c:v>21.07928000000004</c:v>
                </c:pt>
                <c:pt idx="5565">
                  <c:v>21.075600000000009</c:v>
                </c:pt>
                <c:pt idx="5566">
                  <c:v>21.074430000000007</c:v>
                </c:pt>
                <c:pt idx="5567">
                  <c:v>21.073599999999999</c:v>
                </c:pt>
                <c:pt idx="5568">
                  <c:v>21.073020000000042</c:v>
                </c:pt>
                <c:pt idx="5569">
                  <c:v>21.11187000000001</c:v>
                </c:pt>
                <c:pt idx="5570">
                  <c:v>21.291300000000035</c:v>
                </c:pt>
                <c:pt idx="5571">
                  <c:v>21.522400000000005</c:v>
                </c:pt>
                <c:pt idx="5572">
                  <c:v>21.744040000000041</c:v>
                </c:pt>
                <c:pt idx="5573">
                  <c:v>21.938300000000027</c:v>
                </c:pt>
                <c:pt idx="5574">
                  <c:v>22.115870000000029</c:v>
                </c:pt>
                <c:pt idx="5575">
                  <c:v>22.293540000000007</c:v>
                </c:pt>
                <c:pt idx="5576">
                  <c:v>22.473839999999996</c:v>
                </c:pt>
                <c:pt idx="5577">
                  <c:v>22.693080000000009</c:v>
                </c:pt>
                <c:pt idx="5578">
                  <c:v>22.992180000000019</c:v>
                </c:pt>
                <c:pt idx="5579">
                  <c:v>23.38268000000005</c:v>
                </c:pt>
                <c:pt idx="5580">
                  <c:v>23.848900000000015</c:v>
                </c:pt>
                <c:pt idx="5581">
                  <c:v>24.358820000000037</c:v>
                </c:pt>
                <c:pt idx="5582">
                  <c:v>24.905660000000012</c:v>
                </c:pt>
                <c:pt idx="5583">
                  <c:v>25.469930000000033</c:v>
                </c:pt>
                <c:pt idx="5584">
                  <c:v>26.018500000000017</c:v>
                </c:pt>
                <c:pt idx="5585">
                  <c:v>26.542470000000037</c:v>
                </c:pt>
                <c:pt idx="5586">
                  <c:v>27.04543000000001</c:v>
                </c:pt>
                <c:pt idx="5587">
                  <c:v>27.485000000000014</c:v>
                </c:pt>
                <c:pt idx="5588">
                  <c:v>27.862500000000011</c:v>
                </c:pt>
                <c:pt idx="5589">
                  <c:v>28.192070000000001</c:v>
                </c:pt>
                <c:pt idx="5590">
                  <c:v>28.439970000000017</c:v>
                </c:pt>
                <c:pt idx="5591">
                  <c:v>28.597000000000037</c:v>
                </c:pt>
                <c:pt idx="5592">
                  <c:v>28.691640000000007</c:v>
                </c:pt>
                <c:pt idx="5593">
                  <c:v>28.764760000000024</c:v>
                </c:pt>
                <c:pt idx="5594">
                  <c:v>28.826840000000004</c:v>
                </c:pt>
                <c:pt idx="5595">
                  <c:v>28.873440000000016</c:v>
                </c:pt>
                <c:pt idx="5596">
                  <c:v>28.898650000000032</c:v>
                </c:pt>
                <c:pt idx="5597">
                  <c:v>28.905400000000043</c:v>
                </c:pt>
                <c:pt idx="5598">
                  <c:v>28.905420000000049</c:v>
                </c:pt>
                <c:pt idx="5599">
                  <c:v>28.904870000000017</c:v>
                </c:pt>
                <c:pt idx="5600">
                  <c:v>28.908620000000042</c:v>
                </c:pt>
                <c:pt idx="5601">
                  <c:v>28.912300000000016</c:v>
                </c:pt>
                <c:pt idx="5602">
                  <c:v>28.915639999999996</c:v>
                </c:pt>
                <c:pt idx="5603">
                  <c:v>28.918940000000021</c:v>
                </c:pt>
                <c:pt idx="5604">
                  <c:v>28.929700000000025</c:v>
                </c:pt>
                <c:pt idx="5605">
                  <c:v>28.962000000000046</c:v>
                </c:pt>
                <c:pt idx="5606">
                  <c:v>29.01827000000003</c:v>
                </c:pt>
                <c:pt idx="5607">
                  <c:v>29.102620000000002</c:v>
                </c:pt>
                <c:pt idx="5608">
                  <c:v>29.220270000000028</c:v>
                </c:pt>
                <c:pt idx="5609">
                  <c:v>29.372640000000047</c:v>
                </c:pt>
                <c:pt idx="5610">
                  <c:v>29.535760000000039</c:v>
                </c:pt>
                <c:pt idx="5611">
                  <c:v>29.676199999999994</c:v>
                </c:pt>
                <c:pt idx="5612">
                  <c:v>29.790549999999996</c:v>
                </c:pt>
                <c:pt idx="5613">
                  <c:v>29.876460000000009</c:v>
                </c:pt>
                <c:pt idx="5614">
                  <c:v>29.942960000000028</c:v>
                </c:pt>
                <c:pt idx="5615">
                  <c:v>29.991399999999999</c:v>
                </c:pt>
                <c:pt idx="5616">
                  <c:v>30.024260000000027</c:v>
                </c:pt>
                <c:pt idx="5617">
                  <c:v>30.04794000000004</c:v>
                </c:pt>
                <c:pt idx="5618">
                  <c:v>30.062040000000025</c:v>
                </c:pt>
                <c:pt idx="5619">
                  <c:v>30.070460000000026</c:v>
                </c:pt>
                <c:pt idx="5620">
                  <c:v>30.073080000000004</c:v>
                </c:pt>
                <c:pt idx="5621">
                  <c:v>30.070670000000007</c:v>
                </c:pt>
                <c:pt idx="5622">
                  <c:v>30.067830000000015</c:v>
                </c:pt>
                <c:pt idx="5623">
                  <c:v>30.063750000000027</c:v>
                </c:pt>
                <c:pt idx="5624">
                  <c:v>30.060500000000047</c:v>
                </c:pt>
                <c:pt idx="5625">
                  <c:v>30.061580000000049</c:v>
                </c:pt>
                <c:pt idx="5626">
                  <c:v>30.070700000000045</c:v>
                </c:pt>
                <c:pt idx="5627">
                  <c:v>30.090000000000032</c:v>
                </c:pt>
                <c:pt idx="5628">
                  <c:v>30.12097</c:v>
                </c:pt>
                <c:pt idx="5629">
                  <c:v>30.15990000000005</c:v>
                </c:pt>
                <c:pt idx="5630">
                  <c:v>30.207820000000027</c:v>
                </c:pt>
                <c:pt idx="5631">
                  <c:v>30.262050000000045</c:v>
                </c:pt>
                <c:pt idx="5632">
                  <c:v>30.307100000000048</c:v>
                </c:pt>
                <c:pt idx="5633">
                  <c:v>30.332270000000051</c:v>
                </c:pt>
                <c:pt idx="5634">
                  <c:v>30.355650000000026</c:v>
                </c:pt>
                <c:pt idx="5635">
                  <c:v>30.376760000000047</c:v>
                </c:pt>
                <c:pt idx="5636">
                  <c:v>30.399680000000046</c:v>
                </c:pt>
                <c:pt idx="5637">
                  <c:v>30.420950000000005</c:v>
                </c:pt>
                <c:pt idx="5638">
                  <c:v>30.441100000000006</c:v>
                </c:pt>
                <c:pt idx="5639">
                  <c:v>30.461700000000008</c:v>
                </c:pt>
                <c:pt idx="5640">
                  <c:v>30.482420000000047</c:v>
                </c:pt>
                <c:pt idx="5641">
                  <c:v>30.509100000000046</c:v>
                </c:pt>
                <c:pt idx="5642">
                  <c:v>30.543150000000026</c:v>
                </c:pt>
                <c:pt idx="5643">
                  <c:v>30.588620000000049</c:v>
                </c:pt>
                <c:pt idx="5644">
                  <c:v>30.657900000000041</c:v>
                </c:pt>
                <c:pt idx="5645">
                  <c:v>30.745630000000006</c:v>
                </c:pt>
                <c:pt idx="5646">
                  <c:v>30.843100000000049</c:v>
                </c:pt>
                <c:pt idx="5647">
                  <c:v>30.924599999999998</c:v>
                </c:pt>
                <c:pt idx="5648">
                  <c:v>30.987099999999998</c:v>
                </c:pt>
                <c:pt idx="5649">
                  <c:v>31.024699999999996</c:v>
                </c:pt>
                <c:pt idx="5650">
                  <c:v>31.028340000000014</c:v>
                </c:pt>
                <c:pt idx="5651">
                  <c:v>31.006130000000041</c:v>
                </c:pt>
                <c:pt idx="5652">
                  <c:v>30.94912000000005</c:v>
                </c:pt>
                <c:pt idx="5653">
                  <c:v>30.850920000000031</c:v>
                </c:pt>
                <c:pt idx="5654">
                  <c:v>30.711450000000013</c:v>
                </c:pt>
                <c:pt idx="5655">
                  <c:v>30.556020000000046</c:v>
                </c:pt>
                <c:pt idx="5656">
                  <c:v>30.394000000000005</c:v>
                </c:pt>
                <c:pt idx="5657">
                  <c:v>30.226830000000007</c:v>
                </c:pt>
                <c:pt idx="5658">
                  <c:v>30.07955000000004</c:v>
                </c:pt>
                <c:pt idx="5659">
                  <c:v>29.957060000000013</c:v>
                </c:pt>
                <c:pt idx="5660">
                  <c:v>29.867999999999995</c:v>
                </c:pt>
                <c:pt idx="5661">
                  <c:v>29.814870000000042</c:v>
                </c:pt>
                <c:pt idx="5662">
                  <c:v>29.791440000000023</c:v>
                </c:pt>
                <c:pt idx="5663">
                  <c:v>29.794759999999997</c:v>
                </c:pt>
                <c:pt idx="5664">
                  <c:v>29.803100000000029</c:v>
                </c:pt>
                <c:pt idx="5665">
                  <c:v>29.795560000000023</c:v>
                </c:pt>
                <c:pt idx="5666">
                  <c:v>29.785300000000007</c:v>
                </c:pt>
                <c:pt idx="5667">
                  <c:v>29.777060000000006</c:v>
                </c:pt>
                <c:pt idx="5668">
                  <c:v>29.771400000000028</c:v>
                </c:pt>
                <c:pt idx="5669">
                  <c:v>29.76934</c:v>
                </c:pt>
                <c:pt idx="5670">
                  <c:v>29.771630000000016</c:v>
                </c:pt>
                <c:pt idx="5671">
                  <c:v>29.782129999999995</c:v>
                </c:pt>
                <c:pt idx="5672">
                  <c:v>29.807280000000048</c:v>
                </c:pt>
                <c:pt idx="5673">
                  <c:v>29.828270000000032</c:v>
                </c:pt>
                <c:pt idx="5674">
                  <c:v>29.831450000000018</c:v>
                </c:pt>
                <c:pt idx="5675">
                  <c:v>29.817499999999995</c:v>
                </c:pt>
                <c:pt idx="5676">
                  <c:v>29.789500000000032</c:v>
                </c:pt>
                <c:pt idx="5677">
                  <c:v>29.750820000000033</c:v>
                </c:pt>
                <c:pt idx="5678">
                  <c:v>29.707880000000046</c:v>
                </c:pt>
                <c:pt idx="5679">
                  <c:v>29.673820000000035</c:v>
                </c:pt>
                <c:pt idx="5680">
                  <c:v>29.671379999999999</c:v>
                </c:pt>
                <c:pt idx="5681">
                  <c:v>29.70010000000002</c:v>
                </c:pt>
                <c:pt idx="5682">
                  <c:v>29.747060000000033</c:v>
                </c:pt>
                <c:pt idx="5683">
                  <c:v>29.792079999999999</c:v>
                </c:pt>
                <c:pt idx="5684">
                  <c:v>29.83200000000005</c:v>
                </c:pt>
                <c:pt idx="5685">
                  <c:v>29.849360000000047</c:v>
                </c:pt>
                <c:pt idx="5686">
                  <c:v>29.84384</c:v>
                </c:pt>
                <c:pt idx="5687">
                  <c:v>29.809780000000046</c:v>
                </c:pt>
                <c:pt idx="5688">
                  <c:v>29.769560000000013</c:v>
                </c:pt>
                <c:pt idx="5689">
                  <c:v>29.739700000000028</c:v>
                </c:pt>
                <c:pt idx="5690">
                  <c:v>29.70780000000002</c:v>
                </c:pt>
                <c:pt idx="5691">
                  <c:v>29.671140000000037</c:v>
                </c:pt>
                <c:pt idx="5692">
                  <c:v>29.637300000000039</c:v>
                </c:pt>
                <c:pt idx="5693">
                  <c:v>29.607450000000028</c:v>
                </c:pt>
                <c:pt idx="5694">
                  <c:v>29.573239999999998</c:v>
                </c:pt>
                <c:pt idx="5695">
                  <c:v>29.528680000000008</c:v>
                </c:pt>
                <c:pt idx="5696">
                  <c:v>29.473630000000014</c:v>
                </c:pt>
                <c:pt idx="5697">
                  <c:v>29.42733000000004</c:v>
                </c:pt>
                <c:pt idx="5698">
                  <c:v>29.401760000000024</c:v>
                </c:pt>
                <c:pt idx="5699">
                  <c:v>29.401570000000049</c:v>
                </c:pt>
                <c:pt idx="5700">
                  <c:v>29.425440000000037</c:v>
                </c:pt>
                <c:pt idx="5701">
                  <c:v>29.454800000000034</c:v>
                </c:pt>
                <c:pt idx="5702">
                  <c:v>29.487420000000043</c:v>
                </c:pt>
                <c:pt idx="5703">
                  <c:v>29.522700000000043</c:v>
                </c:pt>
                <c:pt idx="5704">
                  <c:v>29.553670000000011</c:v>
                </c:pt>
                <c:pt idx="5705">
                  <c:v>29.582970000000046</c:v>
                </c:pt>
                <c:pt idx="5706">
                  <c:v>29.603300000000047</c:v>
                </c:pt>
                <c:pt idx="5707">
                  <c:v>29.598540000000014</c:v>
                </c:pt>
                <c:pt idx="5708">
                  <c:v>29.580320000000029</c:v>
                </c:pt>
                <c:pt idx="5709">
                  <c:v>29.55215000000004</c:v>
                </c:pt>
                <c:pt idx="5710">
                  <c:v>29.52355</c:v>
                </c:pt>
                <c:pt idx="5711">
                  <c:v>29.49648000000002</c:v>
                </c:pt>
                <c:pt idx="5712">
                  <c:v>29.475000000000023</c:v>
                </c:pt>
                <c:pt idx="5713">
                  <c:v>29.464600000000019</c:v>
                </c:pt>
                <c:pt idx="5714">
                  <c:v>29.465100000000007</c:v>
                </c:pt>
                <c:pt idx="5715">
                  <c:v>29.473000000000013</c:v>
                </c:pt>
                <c:pt idx="5716">
                  <c:v>29.477260000000001</c:v>
                </c:pt>
                <c:pt idx="5717">
                  <c:v>29.474700000000041</c:v>
                </c:pt>
                <c:pt idx="5718">
                  <c:v>29.47198000000003</c:v>
                </c:pt>
                <c:pt idx="5719">
                  <c:v>29.466330000000028</c:v>
                </c:pt>
                <c:pt idx="5720">
                  <c:v>29.459920000000011</c:v>
                </c:pt>
                <c:pt idx="5721">
                  <c:v>29.44607000000002</c:v>
                </c:pt>
                <c:pt idx="5722">
                  <c:v>29.419370000000015</c:v>
                </c:pt>
                <c:pt idx="5723">
                  <c:v>29.379330000000039</c:v>
                </c:pt>
                <c:pt idx="5724">
                  <c:v>29.331080000000043</c:v>
                </c:pt>
                <c:pt idx="5725">
                  <c:v>29.297750000000008</c:v>
                </c:pt>
                <c:pt idx="5726">
                  <c:v>29.294669999999996</c:v>
                </c:pt>
                <c:pt idx="5727">
                  <c:v>29.296230000000037</c:v>
                </c:pt>
                <c:pt idx="5728">
                  <c:v>29.25997000000001</c:v>
                </c:pt>
                <c:pt idx="5729">
                  <c:v>29.19204000000002</c:v>
                </c:pt>
                <c:pt idx="5730">
                  <c:v>29.099019999999996</c:v>
                </c:pt>
                <c:pt idx="5731">
                  <c:v>28.985680000000002</c:v>
                </c:pt>
                <c:pt idx="5732">
                  <c:v>28.88882000000001</c:v>
                </c:pt>
                <c:pt idx="5733">
                  <c:v>28.817679999999996</c:v>
                </c:pt>
                <c:pt idx="5734">
                  <c:v>28.771569999999997</c:v>
                </c:pt>
                <c:pt idx="5735">
                  <c:v>28.750670000000014</c:v>
                </c:pt>
                <c:pt idx="5736">
                  <c:v>28.747600000000034</c:v>
                </c:pt>
                <c:pt idx="5737">
                  <c:v>28.771260000000041</c:v>
                </c:pt>
                <c:pt idx="5738">
                  <c:v>28.822020000000009</c:v>
                </c:pt>
                <c:pt idx="5739">
                  <c:v>28.895440000000008</c:v>
                </c:pt>
                <c:pt idx="5740">
                  <c:v>28.977660000000014</c:v>
                </c:pt>
                <c:pt idx="5741">
                  <c:v>29.065330000000017</c:v>
                </c:pt>
                <c:pt idx="5742">
                  <c:v>29.153960000000041</c:v>
                </c:pt>
                <c:pt idx="5743">
                  <c:v>29.23818</c:v>
                </c:pt>
                <c:pt idx="5744">
                  <c:v>29.317769999999996</c:v>
                </c:pt>
                <c:pt idx="5745">
                  <c:v>29.376640000000009</c:v>
                </c:pt>
                <c:pt idx="5746">
                  <c:v>29.388239999999996</c:v>
                </c:pt>
                <c:pt idx="5747">
                  <c:v>29.359550000000013</c:v>
                </c:pt>
                <c:pt idx="5748">
                  <c:v>29.293630000000007</c:v>
                </c:pt>
                <c:pt idx="5749">
                  <c:v>29.187800000000038</c:v>
                </c:pt>
                <c:pt idx="5750">
                  <c:v>29.035000000000025</c:v>
                </c:pt>
                <c:pt idx="5751">
                  <c:v>28.86178000000001</c:v>
                </c:pt>
                <c:pt idx="5752">
                  <c:v>28.68374</c:v>
                </c:pt>
                <c:pt idx="5753">
                  <c:v>28.50454000000002</c:v>
                </c:pt>
                <c:pt idx="5754">
                  <c:v>28.349480000000028</c:v>
                </c:pt>
                <c:pt idx="5755">
                  <c:v>28.228700000000003</c:v>
                </c:pt>
                <c:pt idx="5756">
                  <c:v>28.126580000000047</c:v>
                </c:pt>
                <c:pt idx="5757">
                  <c:v>28.028960000000041</c:v>
                </c:pt>
                <c:pt idx="5758">
                  <c:v>27.942830000000015</c:v>
                </c:pt>
                <c:pt idx="5759">
                  <c:v>27.869400000000041</c:v>
                </c:pt>
                <c:pt idx="5760">
                  <c:v>27.790160000000014</c:v>
                </c:pt>
                <c:pt idx="5761">
                  <c:v>27.692530000000033</c:v>
                </c:pt>
                <c:pt idx="5762">
                  <c:v>27.570640000000026</c:v>
                </c:pt>
                <c:pt idx="5763">
                  <c:v>27.43300000000005</c:v>
                </c:pt>
                <c:pt idx="5764">
                  <c:v>27.269770000000051</c:v>
                </c:pt>
                <c:pt idx="5765">
                  <c:v>27.098870000000034</c:v>
                </c:pt>
                <c:pt idx="5766">
                  <c:v>26.931900000000041</c:v>
                </c:pt>
                <c:pt idx="5767">
                  <c:v>26.768300000000011</c:v>
                </c:pt>
                <c:pt idx="5768">
                  <c:v>26.61053000000004</c:v>
                </c:pt>
                <c:pt idx="5769">
                  <c:v>26.463130000000035</c:v>
                </c:pt>
                <c:pt idx="5770">
                  <c:v>26.329679999999996</c:v>
                </c:pt>
                <c:pt idx="5771">
                  <c:v>26.20980000000003</c:v>
                </c:pt>
                <c:pt idx="5772">
                  <c:v>26.089800000000025</c:v>
                </c:pt>
                <c:pt idx="5773">
                  <c:v>25.950860000000034</c:v>
                </c:pt>
                <c:pt idx="5774">
                  <c:v>25.791560000000004</c:v>
                </c:pt>
                <c:pt idx="5775">
                  <c:v>25.641230000000007</c:v>
                </c:pt>
                <c:pt idx="5776">
                  <c:v>25.525500000000022</c:v>
                </c:pt>
                <c:pt idx="5777">
                  <c:v>25.446500000000015</c:v>
                </c:pt>
                <c:pt idx="5778">
                  <c:v>25.376550000000009</c:v>
                </c:pt>
                <c:pt idx="5779">
                  <c:v>25.299770000000024</c:v>
                </c:pt>
                <c:pt idx="5780">
                  <c:v>25.20070000000004</c:v>
                </c:pt>
                <c:pt idx="5781">
                  <c:v>25.106320000000039</c:v>
                </c:pt>
                <c:pt idx="5782">
                  <c:v>25.033400000000029</c:v>
                </c:pt>
                <c:pt idx="5783">
                  <c:v>24.994100000000003</c:v>
                </c:pt>
                <c:pt idx="5784">
                  <c:v>24.960260000000005</c:v>
                </c:pt>
                <c:pt idx="5785">
                  <c:v>24.89846</c:v>
                </c:pt>
                <c:pt idx="5786">
                  <c:v>24.800560000000019</c:v>
                </c:pt>
                <c:pt idx="5787">
                  <c:v>24.677850000000035</c:v>
                </c:pt>
                <c:pt idx="5788">
                  <c:v>24.535550000000001</c:v>
                </c:pt>
                <c:pt idx="5789">
                  <c:v>24.378780000000006</c:v>
                </c:pt>
                <c:pt idx="5790">
                  <c:v>24.220240000000047</c:v>
                </c:pt>
                <c:pt idx="5791">
                  <c:v>24.074880000000007</c:v>
                </c:pt>
                <c:pt idx="5792">
                  <c:v>23.94482000000005</c:v>
                </c:pt>
                <c:pt idx="5793">
                  <c:v>23.856650000000002</c:v>
                </c:pt>
                <c:pt idx="5794">
                  <c:v>23.831140000000005</c:v>
                </c:pt>
                <c:pt idx="5795">
                  <c:v>23.875800000000027</c:v>
                </c:pt>
                <c:pt idx="5796">
                  <c:v>24.006070000000022</c:v>
                </c:pt>
                <c:pt idx="5797">
                  <c:v>24.221860000000049</c:v>
                </c:pt>
                <c:pt idx="5798">
                  <c:v>24.48257000000001</c:v>
                </c:pt>
                <c:pt idx="5799">
                  <c:v>24.725240000000042</c:v>
                </c:pt>
                <c:pt idx="5800">
                  <c:v>24.949850000000026</c:v>
                </c:pt>
                <c:pt idx="5801">
                  <c:v>25.175620000000038</c:v>
                </c:pt>
                <c:pt idx="5802">
                  <c:v>25.408870000000036</c:v>
                </c:pt>
                <c:pt idx="5803">
                  <c:v>25.634500000000003</c:v>
                </c:pt>
                <c:pt idx="5804">
                  <c:v>25.850800000000049</c:v>
                </c:pt>
                <c:pt idx="5805">
                  <c:v>26.037650000000042</c:v>
                </c:pt>
                <c:pt idx="5806">
                  <c:v>26.171000000000049</c:v>
                </c:pt>
                <c:pt idx="5807">
                  <c:v>26.24508000000003</c:v>
                </c:pt>
                <c:pt idx="5808">
                  <c:v>26.311120000000017</c:v>
                </c:pt>
                <c:pt idx="5809">
                  <c:v>26.421400000000006</c:v>
                </c:pt>
                <c:pt idx="5810">
                  <c:v>26.591580000000022</c:v>
                </c:pt>
                <c:pt idx="5811">
                  <c:v>26.803740000000005</c:v>
                </c:pt>
                <c:pt idx="5812">
                  <c:v>27.031900000000007</c:v>
                </c:pt>
                <c:pt idx="5813">
                  <c:v>27.267080000000021</c:v>
                </c:pt>
                <c:pt idx="5814">
                  <c:v>27.465100000000007</c:v>
                </c:pt>
                <c:pt idx="5815">
                  <c:v>27.623800000000017</c:v>
                </c:pt>
                <c:pt idx="5816">
                  <c:v>27.75732000000005</c:v>
                </c:pt>
                <c:pt idx="5817">
                  <c:v>27.864680000000021</c:v>
                </c:pt>
                <c:pt idx="5818">
                  <c:v>27.939050000000009</c:v>
                </c:pt>
                <c:pt idx="5819">
                  <c:v>27.986400000000003</c:v>
                </c:pt>
                <c:pt idx="5820">
                  <c:v>27.982500000000016</c:v>
                </c:pt>
                <c:pt idx="5821">
                  <c:v>27.926020000000051</c:v>
                </c:pt>
                <c:pt idx="5822">
                  <c:v>27.854240000000004</c:v>
                </c:pt>
                <c:pt idx="5823">
                  <c:v>27.7928</c:v>
                </c:pt>
                <c:pt idx="5824">
                  <c:v>27.723870000000034</c:v>
                </c:pt>
                <c:pt idx="5825">
                  <c:v>27.618550000000027</c:v>
                </c:pt>
                <c:pt idx="5826">
                  <c:v>27.509240000000034</c:v>
                </c:pt>
                <c:pt idx="5827">
                  <c:v>27.418880000000001</c:v>
                </c:pt>
                <c:pt idx="5828">
                  <c:v>27.340700000000027</c:v>
                </c:pt>
                <c:pt idx="5829">
                  <c:v>27.283320000000003</c:v>
                </c:pt>
                <c:pt idx="5830">
                  <c:v>27.239920000000041</c:v>
                </c:pt>
                <c:pt idx="5831">
                  <c:v>27.214040000000011</c:v>
                </c:pt>
                <c:pt idx="5832">
                  <c:v>27.200950000000034</c:v>
                </c:pt>
                <c:pt idx="5833">
                  <c:v>27.195520000000045</c:v>
                </c:pt>
                <c:pt idx="5834">
                  <c:v>27.198500000000024</c:v>
                </c:pt>
                <c:pt idx="5835">
                  <c:v>27.218900000000019</c:v>
                </c:pt>
                <c:pt idx="5836">
                  <c:v>27.261160000000018</c:v>
                </c:pt>
                <c:pt idx="5837">
                  <c:v>27.314420000000041</c:v>
                </c:pt>
                <c:pt idx="5838">
                  <c:v>27.377900000000011</c:v>
                </c:pt>
                <c:pt idx="5839">
                  <c:v>27.461300000000051</c:v>
                </c:pt>
                <c:pt idx="5840">
                  <c:v>27.566800000000001</c:v>
                </c:pt>
                <c:pt idx="5841">
                  <c:v>27.687650000000019</c:v>
                </c:pt>
                <c:pt idx="5842">
                  <c:v>27.835750000000019</c:v>
                </c:pt>
                <c:pt idx="5843">
                  <c:v>28.01460000000003</c:v>
                </c:pt>
                <c:pt idx="5844">
                  <c:v>28.243200000000002</c:v>
                </c:pt>
                <c:pt idx="5845">
                  <c:v>28.542050000000017</c:v>
                </c:pt>
                <c:pt idx="5846">
                  <c:v>28.917900000000031</c:v>
                </c:pt>
                <c:pt idx="5847">
                  <c:v>29.32937000000004</c:v>
                </c:pt>
                <c:pt idx="5848">
                  <c:v>29.723500000000001</c:v>
                </c:pt>
                <c:pt idx="5849">
                  <c:v>30.088700000000017</c:v>
                </c:pt>
                <c:pt idx="5850">
                  <c:v>30.423200000000008</c:v>
                </c:pt>
                <c:pt idx="5851">
                  <c:v>30.731800000000021</c:v>
                </c:pt>
                <c:pt idx="5852">
                  <c:v>30.991360000000043</c:v>
                </c:pt>
                <c:pt idx="5853">
                  <c:v>31.195250000000044</c:v>
                </c:pt>
                <c:pt idx="5854">
                  <c:v>31.367800000000045</c:v>
                </c:pt>
                <c:pt idx="5855">
                  <c:v>31.509640000000047</c:v>
                </c:pt>
                <c:pt idx="5856">
                  <c:v>31.620300000000043</c:v>
                </c:pt>
                <c:pt idx="5857">
                  <c:v>31.697930000000042</c:v>
                </c:pt>
                <c:pt idx="5858">
                  <c:v>31.739920000000041</c:v>
                </c:pt>
                <c:pt idx="5859">
                  <c:v>31.745570000000043</c:v>
                </c:pt>
                <c:pt idx="5860">
                  <c:v>31.724480000000028</c:v>
                </c:pt>
                <c:pt idx="5861">
                  <c:v>31.684140000000014</c:v>
                </c:pt>
                <c:pt idx="5862">
                  <c:v>31.6327</c:v>
                </c:pt>
                <c:pt idx="5863">
                  <c:v>31.567160000000001</c:v>
                </c:pt>
                <c:pt idx="5864">
                  <c:v>31.497130000000027</c:v>
                </c:pt>
                <c:pt idx="5865">
                  <c:v>31.433280000000025</c:v>
                </c:pt>
                <c:pt idx="5866">
                  <c:v>31.376820000000009</c:v>
                </c:pt>
                <c:pt idx="5867">
                  <c:v>31.328580000000045</c:v>
                </c:pt>
                <c:pt idx="5868">
                  <c:v>31.274900000000002</c:v>
                </c:pt>
                <c:pt idx="5869">
                  <c:v>31.178430000000048</c:v>
                </c:pt>
                <c:pt idx="5870">
                  <c:v>31.041250000000048</c:v>
                </c:pt>
                <c:pt idx="5871">
                  <c:v>30.882200000000012</c:v>
                </c:pt>
                <c:pt idx="5872">
                  <c:v>30.734200000000044</c:v>
                </c:pt>
                <c:pt idx="5873">
                  <c:v>30.613060000000019</c:v>
                </c:pt>
                <c:pt idx="5874">
                  <c:v>30.51812000000001</c:v>
                </c:pt>
                <c:pt idx="5875">
                  <c:v>30.435660000000041</c:v>
                </c:pt>
                <c:pt idx="5876">
                  <c:v>30.361300000000028</c:v>
                </c:pt>
                <c:pt idx="5877">
                  <c:v>30.302850000000035</c:v>
                </c:pt>
                <c:pt idx="5878">
                  <c:v>30.264670000000024</c:v>
                </c:pt>
                <c:pt idx="5879">
                  <c:v>30.251370000000009</c:v>
                </c:pt>
                <c:pt idx="5880">
                  <c:v>30.249870000000044</c:v>
                </c:pt>
                <c:pt idx="5881">
                  <c:v>30.258840000000021</c:v>
                </c:pt>
                <c:pt idx="5882">
                  <c:v>30.278250000000014</c:v>
                </c:pt>
                <c:pt idx="5883">
                  <c:v>30.303160000000048</c:v>
                </c:pt>
                <c:pt idx="5884">
                  <c:v>30.316400000000044</c:v>
                </c:pt>
                <c:pt idx="5885">
                  <c:v>30.321220000000039</c:v>
                </c:pt>
                <c:pt idx="5886">
                  <c:v>30.326650000000029</c:v>
                </c:pt>
                <c:pt idx="5887">
                  <c:v>30.339320000000043</c:v>
                </c:pt>
                <c:pt idx="5888">
                  <c:v>30.364280000000008</c:v>
                </c:pt>
                <c:pt idx="5889">
                  <c:v>30.385250000000042</c:v>
                </c:pt>
                <c:pt idx="5890">
                  <c:v>30.379850000000033</c:v>
                </c:pt>
                <c:pt idx="5891">
                  <c:v>30.346030000000042</c:v>
                </c:pt>
                <c:pt idx="5892">
                  <c:v>30.306240000000003</c:v>
                </c:pt>
                <c:pt idx="5893">
                  <c:v>30.286130000000014</c:v>
                </c:pt>
                <c:pt idx="5894">
                  <c:v>30.289800000000014</c:v>
                </c:pt>
                <c:pt idx="5895">
                  <c:v>30.310480000000041</c:v>
                </c:pt>
                <c:pt idx="5896">
                  <c:v>30.338000000000022</c:v>
                </c:pt>
                <c:pt idx="5897">
                  <c:v>30.372060000000033</c:v>
                </c:pt>
                <c:pt idx="5898">
                  <c:v>30.406100000000038</c:v>
                </c:pt>
                <c:pt idx="5899">
                  <c:v>30.438379999999995</c:v>
                </c:pt>
                <c:pt idx="5900">
                  <c:v>30.468500000000006</c:v>
                </c:pt>
                <c:pt idx="5901">
                  <c:v>30.487729999999999</c:v>
                </c:pt>
                <c:pt idx="5902">
                  <c:v>30.48818</c:v>
                </c:pt>
                <c:pt idx="5903">
                  <c:v>30.470640000000003</c:v>
                </c:pt>
                <c:pt idx="5904">
                  <c:v>30.442100000000039</c:v>
                </c:pt>
                <c:pt idx="5905">
                  <c:v>30.406800000000032</c:v>
                </c:pt>
                <c:pt idx="5906">
                  <c:v>30.366399999999999</c:v>
                </c:pt>
                <c:pt idx="5907">
                  <c:v>30.323750000000018</c:v>
                </c:pt>
                <c:pt idx="5908">
                  <c:v>30.279230000000041</c:v>
                </c:pt>
                <c:pt idx="5909">
                  <c:v>30.234670000000051</c:v>
                </c:pt>
                <c:pt idx="5910">
                  <c:v>30.193630000000041</c:v>
                </c:pt>
                <c:pt idx="5911">
                  <c:v>30.158230000000003</c:v>
                </c:pt>
                <c:pt idx="5912">
                  <c:v>30.131740000000036</c:v>
                </c:pt>
                <c:pt idx="5913">
                  <c:v>30.112300000000005</c:v>
                </c:pt>
                <c:pt idx="5914">
                  <c:v>30.103229999999996</c:v>
                </c:pt>
                <c:pt idx="5915">
                  <c:v>30.103080000000034</c:v>
                </c:pt>
                <c:pt idx="5916">
                  <c:v>30.112330000000043</c:v>
                </c:pt>
                <c:pt idx="5917">
                  <c:v>30.120360000000005</c:v>
                </c:pt>
                <c:pt idx="5918">
                  <c:v>30.127400000000023</c:v>
                </c:pt>
                <c:pt idx="5919">
                  <c:v>30.127920000000017</c:v>
                </c:pt>
                <c:pt idx="5920">
                  <c:v>30.118950000000041</c:v>
                </c:pt>
                <c:pt idx="5921">
                  <c:v>30.103400000000022</c:v>
                </c:pt>
                <c:pt idx="5922">
                  <c:v>30.083250000000021</c:v>
                </c:pt>
                <c:pt idx="5923">
                  <c:v>30.067470000000014</c:v>
                </c:pt>
                <c:pt idx="5924">
                  <c:v>30.052970000000016</c:v>
                </c:pt>
                <c:pt idx="5925">
                  <c:v>30.047020000000032</c:v>
                </c:pt>
                <c:pt idx="5926">
                  <c:v>30.055319999999995</c:v>
                </c:pt>
                <c:pt idx="5927">
                  <c:v>30.083520000000021</c:v>
                </c:pt>
                <c:pt idx="5928">
                  <c:v>30.119780000000048</c:v>
                </c:pt>
                <c:pt idx="5929">
                  <c:v>30.165549999999996</c:v>
                </c:pt>
                <c:pt idx="5930">
                  <c:v>30.220500000000015</c:v>
                </c:pt>
                <c:pt idx="5931">
                  <c:v>30.289480000000026</c:v>
                </c:pt>
                <c:pt idx="5932">
                  <c:v>30.381130000000041</c:v>
                </c:pt>
                <c:pt idx="5933">
                  <c:v>30.495570000000043</c:v>
                </c:pt>
                <c:pt idx="5934">
                  <c:v>30.615319999999997</c:v>
                </c:pt>
                <c:pt idx="5935">
                  <c:v>30.723320000000001</c:v>
                </c:pt>
                <c:pt idx="5936">
                  <c:v>30.818140000000028</c:v>
                </c:pt>
                <c:pt idx="5937">
                  <c:v>30.90002000000004</c:v>
                </c:pt>
                <c:pt idx="5938">
                  <c:v>30.977530000000002</c:v>
                </c:pt>
                <c:pt idx="5939">
                  <c:v>31.060570000000041</c:v>
                </c:pt>
                <c:pt idx="5940">
                  <c:v>31.162400000000048</c:v>
                </c:pt>
                <c:pt idx="5941">
                  <c:v>31.296469999999999</c:v>
                </c:pt>
                <c:pt idx="5942">
                  <c:v>31.470300000000009</c:v>
                </c:pt>
                <c:pt idx="5943">
                  <c:v>31.665300000000002</c:v>
                </c:pt>
                <c:pt idx="5944">
                  <c:v>31.85668000000004</c:v>
                </c:pt>
                <c:pt idx="5945">
                  <c:v>32.040920000000028</c:v>
                </c:pt>
                <c:pt idx="5946">
                  <c:v>32.214300000000037</c:v>
                </c:pt>
                <c:pt idx="5947">
                  <c:v>32.381460000000004</c:v>
                </c:pt>
                <c:pt idx="5948">
                  <c:v>32.542300000000012</c:v>
                </c:pt>
                <c:pt idx="5949">
                  <c:v>32.691430000000025</c:v>
                </c:pt>
                <c:pt idx="5950">
                  <c:v>32.825900000000047</c:v>
                </c:pt>
                <c:pt idx="5951">
                  <c:v>32.943300000000022</c:v>
                </c:pt>
                <c:pt idx="5952">
                  <c:v>33.04278000000005</c:v>
                </c:pt>
                <c:pt idx="5953">
                  <c:v>33.124050000000011</c:v>
                </c:pt>
                <c:pt idx="5954">
                  <c:v>33.18347</c:v>
                </c:pt>
                <c:pt idx="5955">
                  <c:v>33.225120000000004</c:v>
                </c:pt>
                <c:pt idx="5956">
                  <c:v>33.255899999999997</c:v>
                </c:pt>
                <c:pt idx="5957">
                  <c:v>33.279470000000003</c:v>
                </c:pt>
                <c:pt idx="5958">
                  <c:v>33.298500000000047</c:v>
                </c:pt>
                <c:pt idx="5959">
                  <c:v>33.312980000000039</c:v>
                </c:pt>
                <c:pt idx="5960">
                  <c:v>33.327080000000024</c:v>
                </c:pt>
                <c:pt idx="5961">
                  <c:v>33.335080000000005</c:v>
                </c:pt>
                <c:pt idx="5962">
                  <c:v>33.335230000000024</c:v>
                </c:pt>
                <c:pt idx="5963">
                  <c:v>33.326470000000029</c:v>
                </c:pt>
                <c:pt idx="5964">
                  <c:v>33.283530000000042</c:v>
                </c:pt>
                <c:pt idx="5965">
                  <c:v>33.206700000000012</c:v>
                </c:pt>
                <c:pt idx="5966">
                  <c:v>33.061270000000036</c:v>
                </c:pt>
                <c:pt idx="5967">
                  <c:v>32.895230000000026</c:v>
                </c:pt>
                <c:pt idx="5968">
                  <c:v>32.729100000000017</c:v>
                </c:pt>
                <c:pt idx="5969">
                  <c:v>32.56695000000002</c:v>
                </c:pt>
                <c:pt idx="5970">
                  <c:v>32.416530000000023</c:v>
                </c:pt>
                <c:pt idx="5971">
                  <c:v>32.287470000000042</c:v>
                </c:pt>
                <c:pt idx="5972">
                  <c:v>32.173180000000002</c:v>
                </c:pt>
                <c:pt idx="5973">
                  <c:v>32.086540000000014</c:v>
                </c:pt>
                <c:pt idx="5974">
                  <c:v>32.025720000000035</c:v>
                </c:pt>
                <c:pt idx="5975">
                  <c:v>31.998000000000047</c:v>
                </c:pt>
                <c:pt idx="5976">
                  <c:v>31.993899999999996</c:v>
                </c:pt>
                <c:pt idx="5977">
                  <c:v>32.022580000000005</c:v>
                </c:pt>
                <c:pt idx="5978">
                  <c:v>32.087370000000021</c:v>
                </c:pt>
                <c:pt idx="5979">
                  <c:v>32.177420000000041</c:v>
                </c:pt>
                <c:pt idx="5980">
                  <c:v>32.278380000000027</c:v>
                </c:pt>
                <c:pt idx="5981">
                  <c:v>32.392660000000035</c:v>
                </c:pt>
                <c:pt idx="5982">
                  <c:v>32.509420000000034</c:v>
                </c:pt>
                <c:pt idx="5983">
                  <c:v>32.626280000000008</c:v>
                </c:pt>
                <c:pt idx="5984">
                  <c:v>32.745750000000044</c:v>
                </c:pt>
                <c:pt idx="5985">
                  <c:v>32.854360000000042</c:v>
                </c:pt>
                <c:pt idx="5986">
                  <c:v>32.934000000000026</c:v>
                </c:pt>
                <c:pt idx="5987">
                  <c:v>32.982970000000023</c:v>
                </c:pt>
                <c:pt idx="5988">
                  <c:v>33.005700000000047</c:v>
                </c:pt>
                <c:pt idx="5989">
                  <c:v>32.98150000000004</c:v>
                </c:pt>
                <c:pt idx="5990">
                  <c:v>32.932150000000036</c:v>
                </c:pt>
                <c:pt idx="5991">
                  <c:v>32.857630000000029</c:v>
                </c:pt>
                <c:pt idx="5992">
                  <c:v>32.777300000000025</c:v>
                </c:pt>
                <c:pt idx="5993">
                  <c:v>32.686800000000005</c:v>
                </c:pt>
                <c:pt idx="5994">
                  <c:v>32.590880000000027</c:v>
                </c:pt>
                <c:pt idx="5995">
                  <c:v>32.500050000000044</c:v>
                </c:pt>
                <c:pt idx="5996">
                  <c:v>32.410500000000013</c:v>
                </c:pt>
                <c:pt idx="5997">
                  <c:v>32.318930000000023</c:v>
                </c:pt>
                <c:pt idx="5998">
                  <c:v>32.219320000000039</c:v>
                </c:pt>
                <c:pt idx="5999">
                  <c:v>32.104880000000037</c:v>
                </c:pt>
                <c:pt idx="6000">
                  <c:v>31.990470000000016</c:v>
                </c:pt>
                <c:pt idx="6001">
                  <c:v>31.87954000000002</c:v>
                </c:pt>
                <c:pt idx="6002">
                  <c:v>31.77188000000001</c:v>
                </c:pt>
                <c:pt idx="6003">
                  <c:v>31.668200000000013</c:v>
                </c:pt>
                <c:pt idx="6004">
                  <c:v>31.559750000000008</c:v>
                </c:pt>
                <c:pt idx="6005">
                  <c:v>31.442160000000001</c:v>
                </c:pt>
                <c:pt idx="6006">
                  <c:v>31.319500000000005</c:v>
                </c:pt>
                <c:pt idx="6007">
                  <c:v>31.189000000000021</c:v>
                </c:pt>
                <c:pt idx="6008">
                  <c:v>31.04970000000003</c:v>
                </c:pt>
                <c:pt idx="6009">
                  <c:v>30.889949999999999</c:v>
                </c:pt>
                <c:pt idx="6010">
                  <c:v>30.70544000000001</c:v>
                </c:pt>
                <c:pt idx="6011">
                  <c:v>30.508939999999996</c:v>
                </c:pt>
                <c:pt idx="6012">
                  <c:v>30.315100000000029</c:v>
                </c:pt>
                <c:pt idx="6013">
                  <c:v>30.137960000000021</c:v>
                </c:pt>
                <c:pt idx="6014">
                  <c:v>29.974270000000047</c:v>
                </c:pt>
                <c:pt idx="6015">
                  <c:v>29.824700000000007</c:v>
                </c:pt>
                <c:pt idx="6016">
                  <c:v>29.672720000000027</c:v>
                </c:pt>
                <c:pt idx="6017">
                  <c:v>29.51785000000001</c:v>
                </c:pt>
                <c:pt idx="6018">
                  <c:v>29.369380000000035</c:v>
                </c:pt>
                <c:pt idx="6019">
                  <c:v>29.223260000000039</c:v>
                </c:pt>
                <c:pt idx="6020">
                  <c:v>29.080320000000029</c:v>
                </c:pt>
                <c:pt idx="6021">
                  <c:v>28.944020000000023</c:v>
                </c:pt>
                <c:pt idx="6022">
                  <c:v>28.810200000000009</c:v>
                </c:pt>
                <c:pt idx="6023">
                  <c:v>28.680800000000033</c:v>
                </c:pt>
                <c:pt idx="6024">
                  <c:v>28.529570000000035</c:v>
                </c:pt>
                <c:pt idx="6025">
                  <c:v>28.332100000000025</c:v>
                </c:pt>
                <c:pt idx="6026">
                  <c:v>28.079769999999996</c:v>
                </c:pt>
                <c:pt idx="6027">
                  <c:v>27.813559999999995</c:v>
                </c:pt>
                <c:pt idx="6028">
                  <c:v>27.56450000000001</c:v>
                </c:pt>
                <c:pt idx="6029">
                  <c:v>27.309529999999995</c:v>
                </c:pt>
                <c:pt idx="6030">
                  <c:v>27.051400000000001</c:v>
                </c:pt>
                <c:pt idx="6031">
                  <c:v>26.807820000000049</c:v>
                </c:pt>
                <c:pt idx="6032">
                  <c:v>26.581400000000031</c:v>
                </c:pt>
                <c:pt idx="6033">
                  <c:v>26.366020000000049</c:v>
                </c:pt>
                <c:pt idx="6034">
                  <c:v>26.143580000000043</c:v>
                </c:pt>
                <c:pt idx="6035">
                  <c:v>25.911519999999996</c:v>
                </c:pt>
                <c:pt idx="6036">
                  <c:v>25.683220000000006</c:v>
                </c:pt>
                <c:pt idx="6037">
                  <c:v>25.470760000000041</c:v>
                </c:pt>
                <c:pt idx="6038">
                  <c:v>25.276270000000011</c:v>
                </c:pt>
                <c:pt idx="6039">
                  <c:v>25.099240000000009</c:v>
                </c:pt>
                <c:pt idx="6040">
                  <c:v>24.937040000000025</c:v>
                </c:pt>
                <c:pt idx="6041">
                  <c:v>24.791620000000023</c:v>
                </c:pt>
                <c:pt idx="6042">
                  <c:v>24.659800000000018</c:v>
                </c:pt>
                <c:pt idx="6043">
                  <c:v>24.547600000000045</c:v>
                </c:pt>
                <c:pt idx="6044">
                  <c:v>24.460350000000005</c:v>
                </c:pt>
                <c:pt idx="6045">
                  <c:v>24.380200000000002</c:v>
                </c:pt>
                <c:pt idx="6046">
                  <c:v>24.303120000000035</c:v>
                </c:pt>
                <c:pt idx="6047">
                  <c:v>24.224000000000046</c:v>
                </c:pt>
                <c:pt idx="6048">
                  <c:v>24.16900000000004</c:v>
                </c:pt>
                <c:pt idx="6049">
                  <c:v>24.171260000000018</c:v>
                </c:pt>
                <c:pt idx="6050">
                  <c:v>24.244040000000041</c:v>
                </c:pt>
                <c:pt idx="6051">
                  <c:v>24.345100000000002</c:v>
                </c:pt>
                <c:pt idx="6052">
                  <c:v>24.418270000000007</c:v>
                </c:pt>
                <c:pt idx="6053">
                  <c:v>24.459040000000016</c:v>
                </c:pt>
                <c:pt idx="6054">
                  <c:v>24.473870000000034</c:v>
                </c:pt>
                <c:pt idx="6055">
                  <c:v>24.469480000000033</c:v>
                </c:pt>
                <c:pt idx="6056">
                  <c:v>24.448570000000018</c:v>
                </c:pt>
                <c:pt idx="6057">
                  <c:v>24.431970000000035</c:v>
                </c:pt>
                <c:pt idx="6058">
                  <c:v>24.442900000000009</c:v>
                </c:pt>
                <c:pt idx="6059">
                  <c:v>24.48678000000001</c:v>
                </c:pt>
                <c:pt idx="6060">
                  <c:v>24.570670000000007</c:v>
                </c:pt>
                <c:pt idx="6061">
                  <c:v>24.700160000000039</c:v>
                </c:pt>
                <c:pt idx="6062">
                  <c:v>24.87700000000001</c:v>
                </c:pt>
                <c:pt idx="6063">
                  <c:v>25.10590000000002</c:v>
                </c:pt>
                <c:pt idx="6064">
                  <c:v>25.395750000000021</c:v>
                </c:pt>
                <c:pt idx="6065">
                  <c:v>25.749380000000031</c:v>
                </c:pt>
                <c:pt idx="6066">
                  <c:v>26.113640000000032</c:v>
                </c:pt>
                <c:pt idx="6067">
                  <c:v>26.422799999999995</c:v>
                </c:pt>
                <c:pt idx="6068">
                  <c:v>26.654899999999998</c:v>
                </c:pt>
                <c:pt idx="6069">
                  <c:v>26.843440000000044</c:v>
                </c:pt>
                <c:pt idx="6070">
                  <c:v>27.020399999999995</c:v>
                </c:pt>
                <c:pt idx="6071">
                  <c:v>27.196830000000034</c:v>
                </c:pt>
                <c:pt idx="6072">
                  <c:v>27.348540000000014</c:v>
                </c:pt>
                <c:pt idx="6073">
                  <c:v>27.434439999999995</c:v>
                </c:pt>
                <c:pt idx="6074">
                  <c:v>27.470400000000041</c:v>
                </c:pt>
                <c:pt idx="6075">
                  <c:v>27.483580000000018</c:v>
                </c:pt>
                <c:pt idx="6076">
                  <c:v>27.495000000000005</c:v>
                </c:pt>
                <c:pt idx="6077">
                  <c:v>27.51284000000004</c:v>
                </c:pt>
                <c:pt idx="6078">
                  <c:v>27.530630000000031</c:v>
                </c:pt>
                <c:pt idx="6079">
                  <c:v>27.541500000000042</c:v>
                </c:pt>
                <c:pt idx="6080">
                  <c:v>27.54534000000001</c:v>
                </c:pt>
                <c:pt idx="6081">
                  <c:v>27.553300000000036</c:v>
                </c:pt>
                <c:pt idx="6082">
                  <c:v>27.583799999999997</c:v>
                </c:pt>
                <c:pt idx="6083">
                  <c:v>27.64187000000004</c:v>
                </c:pt>
                <c:pt idx="6084">
                  <c:v>27.710050000000024</c:v>
                </c:pt>
                <c:pt idx="6085">
                  <c:v>27.756340000000023</c:v>
                </c:pt>
                <c:pt idx="6086">
                  <c:v>27.769949999999994</c:v>
                </c:pt>
                <c:pt idx="6087">
                  <c:v>27.757900000000006</c:v>
                </c:pt>
                <c:pt idx="6088">
                  <c:v>27.72380000000004</c:v>
                </c:pt>
                <c:pt idx="6089">
                  <c:v>27.666530000000023</c:v>
                </c:pt>
                <c:pt idx="6090">
                  <c:v>27.615080000000034</c:v>
                </c:pt>
                <c:pt idx="6091">
                  <c:v>27.586600000000033</c:v>
                </c:pt>
                <c:pt idx="6092">
                  <c:v>27.580800000000011</c:v>
                </c:pt>
                <c:pt idx="6093">
                  <c:v>27.596699999999998</c:v>
                </c:pt>
                <c:pt idx="6094">
                  <c:v>27.618550000000027</c:v>
                </c:pt>
                <c:pt idx="6095">
                  <c:v>27.640830000000051</c:v>
                </c:pt>
                <c:pt idx="6096">
                  <c:v>27.673640000000034</c:v>
                </c:pt>
                <c:pt idx="6097">
                  <c:v>27.736379999999997</c:v>
                </c:pt>
                <c:pt idx="6098">
                  <c:v>27.833000000000027</c:v>
                </c:pt>
                <c:pt idx="6099">
                  <c:v>27.949670000000026</c:v>
                </c:pt>
                <c:pt idx="6100">
                  <c:v>28.063230000000033</c:v>
                </c:pt>
                <c:pt idx="6101">
                  <c:v>28.165400000000034</c:v>
                </c:pt>
                <c:pt idx="6102">
                  <c:v>28.270530000000008</c:v>
                </c:pt>
                <c:pt idx="6103">
                  <c:v>28.389949999999999</c:v>
                </c:pt>
                <c:pt idx="6104">
                  <c:v>28.529800000000023</c:v>
                </c:pt>
                <c:pt idx="6105">
                  <c:v>28.671900000000051</c:v>
                </c:pt>
                <c:pt idx="6106">
                  <c:v>28.793240000000026</c:v>
                </c:pt>
                <c:pt idx="6107">
                  <c:v>28.889100000000042</c:v>
                </c:pt>
                <c:pt idx="6108">
                  <c:v>28.968260000000043</c:v>
                </c:pt>
                <c:pt idx="6109">
                  <c:v>29.047600000000045</c:v>
                </c:pt>
                <c:pt idx="6110">
                  <c:v>29.134760000000028</c:v>
                </c:pt>
                <c:pt idx="6111">
                  <c:v>29.213300000000004</c:v>
                </c:pt>
                <c:pt idx="6112">
                  <c:v>29.26812000000001</c:v>
                </c:pt>
                <c:pt idx="6113">
                  <c:v>29.285640000000001</c:v>
                </c:pt>
                <c:pt idx="6114">
                  <c:v>29.282650000000046</c:v>
                </c:pt>
                <c:pt idx="6115">
                  <c:v>29.267600000000016</c:v>
                </c:pt>
                <c:pt idx="6116">
                  <c:v>29.24550000000005</c:v>
                </c:pt>
                <c:pt idx="6117">
                  <c:v>29.21804000000003</c:v>
                </c:pt>
                <c:pt idx="6118">
                  <c:v>29.192830000000015</c:v>
                </c:pt>
                <c:pt idx="6119">
                  <c:v>29.169730000000015</c:v>
                </c:pt>
                <c:pt idx="6120">
                  <c:v>29.14984000000004</c:v>
                </c:pt>
                <c:pt idx="6121">
                  <c:v>29.138059999999996</c:v>
                </c:pt>
                <c:pt idx="6122">
                  <c:v>29.133840000000021</c:v>
                </c:pt>
                <c:pt idx="6123">
                  <c:v>29.138360000000034</c:v>
                </c:pt>
                <c:pt idx="6124">
                  <c:v>29.143060000000048</c:v>
                </c:pt>
                <c:pt idx="6125">
                  <c:v>29.150300000000016</c:v>
                </c:pt>
                <c:pt idx="6126">
                  <c:v>29.150900000000036</c:v>
                </c:pt>
                <c:pt idx="6127">
                  <c:v>29.140100000000018</c:v>
                </c:pt>
                <c:pt idx="6128">
                  <c:v>29.11596000000003</c:v>
                </c:pt>
                <c:pt idx="6129">
                  <c:v>29.087120000000027</c:v>
                </c:pt>
                <c:pt idx="6130">
                  <c:v>29.054280000000006</c:v>
                </c:pt>
                <c:pt idx="6131">
                  <c:v>29.017300000000034</c:v>
                </c:pt>
                <c:pt idx="6132">
                  <c:v>28.97320000000002</c:v>
                </c:pt>
                <c:pt idx="6133">
                  <c:v>28.894920000000013</c:v>
                </c:pt>
                <c:pt idx="6134">
                  <c:v>28.787840000000017</c:v>
                </c:pt>
                <c:pt idx="6135">
                  <c:v>28.666070000000047</c:v>
                </c:pt>
                <c:pt idx="6136">
                  <c:v>28.540549999999996</c:v>
                </c:pt>
                <c:pt idx="6137">
                  <c:v>28.409270000000049</c:v>
                </c:pt>
                <c:pt idx="6138">
                  <c:v>28.284700000000043</c:v>
                </c:pt>
                <c:pt idx="6139">
                  <c:v>28.162900000000036</c:v>
                </c:pt>
                <c:pt idx="6140">
                  <c:v>28.045280000000048</c:v>
                </c:pt>
                <c:pt idx="6141">
                  <c:v>27.926750000000027</c:v>
                </c:pt>
                <c:pt idx="6142">
                  <c:v>27.795740000000023</c:v>
                </c:pt>
                <c:pt idx="6143">
                  <c:v>27.655079999999998</c:v>
                </c:pt>
                <c:pt idx="6144">
                  <c:v>27.502859999999998</c:v>
                </c:pt>
                <c:pt idx="6145">
                  <c:v>27.312000000000012</c:v>
                </c:pt>
                <c:pt idx="6146">
                  <c:v>27.08438000000001</c:v>
                </c:pt>
                <c:pt idx="6147">
                  <c:v>26.843870000000038</c:v>
                </c:pt>
                <c:pt idx="6148">
                  <c:v>26.603850000000023</c:v>
                </c:pt>
                <c:pt idx="6149">
                  <c:v>26.367580000000032</c:v>
                </c:pt>
                <c:pt idx="6150">
                  <c:v>26.158350000000041</c:v>
                </c:pt>
                <c:pt idx="6151">
                  <c:v>25.99114000000003</c:v>
                </c:pt>
                <c:pt idx="6152">
                  <c:v>25.869100000000003</c:v>
                </c:pt>
                <c:pt idx="6153">
                  <c:v>25.76696000000004</c:v>
                </c:pt>
                <c:pt idx="6154">
                  <c:v>25.652250000000038</c:v>
                </c:pt>
                <c:pt idx="6155">
                  <c:v>25.518150000000048</c:v>
                </c:pt>
                <c:pt idx="6156">
                  <c:v>25.434079999999994</c:v>
                </c:pt>
                <c:pt idx="6157">
                  <c:v>25.461080000000038</c:v>
                </c:pt>
                <c:pt idx="6158">
                  <c:v>25.618280000000027</c:v>
                </c:pt>
                <c:pt idx="6159">
                  <c:v>25.875300000000038</c:v>
                </c:pt>
                <c:pt idx="6160">
                  <c:v>26.169640000000015</c:v>
                </c:pt>
                <c:pt idx="6161">
                  <c:v>26.492999999999995</c:v>
                </c:pt>
                <c:pt idx="6162">
                  <c:v>26.816160000000025</c:v>
                </c:pt>
                <c:pt idx="6163">
                  <c:v>27.118620000000021</c:v>
                </c:pt>
                <c:pt idx="6164">
                  <c:v>27.377200000000016</c:v>
                </c:pt>
                <c:pt idx="6165">
                  <c:v>27.585380000000043</c:v>
                </c:pt>
                <c:pt idx="6166">
                  <c:v>27.782500000000027</c:v>
                </c:pt>
                <c:pt idx="6167">
                  <c:v>27.983060000000023</c:v>
                </c:pt>
                <c:pt idx="6168">
                  <c:v>28.180600000000027</c:v>
                </c:pt>
                <c:pt idx="6169">
                  <c:v>28.368200000000002</c:v>
                </c:pt>
                <c:pt idx="6170">
                  <c:v>28.544900000000041</c:v>
                </c:pt>
                <c:pt idx="6171">
                  <c:v>28.701470000000029</c:v>
                </c:pt>
                <c:pt idx="6172">
                  <c:v>28.827840000000037</c:v>
                </c:pt>
                <c:pt idx="6173">
                  <c:v>28.925200000000018</c:v>
                </c:pt>
                <c:pt idx="6174">
                  <c:v>29.000800000000027</c:v>
                </c:pt>
                <c:pt idx="6175">
                  <c:v>29.067000000000007</c:v>
                </c:pt>
                <c:pt idx="6176">
                  <c:v>29.130520000000047</c:v>
                </c:pt>
                <c:pt idx="6177">
                  <c:v>29.191250000000025</c:v>
                </c:pt>
                <c:pt idx="6178">
                  <c:v>29.260370000000023</c:v>
                </c:pt>
                <c:pt idx="6179">
                  <c:v>29.342600000000004</c:v>
                </c:pt>
                <c:pt idx="6180">
                  <c:v>29.400230000000022</c:v>
                </c:pt>
                <c:pt idx="6181">
                  <c:v>29.39294000000001</c:v>
                </c:pt>
                <c:pt idx="6182">
                  <c:v>29.312800000000038</c:v>
                </c:pt>
                <c:pt idx="6183">
                  <c:v>29.183700000000044</c:v>
                </c:pt>
                <c:pt idx="6184">
                  <c:v>29.035900000000026</c:v>
                </c:pt>
                <c:pt idx="6185">
                  <c:v>28.871270000000038</c:v>
                </c:pt>
                <c:pt idx="6186">
                  <c:v>28.714300000000037</c:v>
                </c:pt>
                <c:pt idx="6187">
                  <c:v>28.585700000000031</c:v>
                </c:pt>
                <c:pt idx="6188">
                  <c:v>28.477530000000002</c:v>
                </c:pt>
                <c:pt idx="6189">
                  <c:v>28.393850000000043</c:v>
                </c:pt>
                <c:pt idx="6190">
                  <c:v>28.322630000000004</c:v>
                </c:pt>
                <c:pt idx="6191">
                  <c:v>28.264499999999998</c:v>
                </c:pt>
                <c:pt idx="6192">
                  <c:v>28.219570000000033</c:v>
                </c:pt>
                <c:pt idx="6193">
                  <c:v>27.353300000000047</c:v>
                </c:pt>
                <c:pt idx="6194">
                  <c:v>26.877620000000036</c:v>
                </c:pt>
                <c:pt idx="6195">
                  <c:v>26.76794000000001</c:v>
                </c:pt>
                <c:pt idx="6196">
                  <c:v>26.722160000000031</c:v>
                </c:pt>
                <c:pt idx="6197">
                  <c:v>26.673460000000034</c:v>
                </c:pt>
                <c:pt idx="6198">
                  <c:v>26.777829999999994</c:v>
                </c:pt>
                <c:pt idx="6199">
                  <c:v>26.670280000000048</c:v>
                </c:pt>
                <c:pt idx="6200">
                  <c:v>26.655400000000043</c:v>
                </c:pt>
                <c:pt idx="6201">
                  <c:v>26.745570000000043</c:v>
                </c:pt>
                <c:pt idx="6202">
                  <c:v>27.227959999999996</c:v>
                </c:pt>
                <c:pt idx="6203">
                  <c:v>28.068500000000029</c:v>
                </c:pt>
                <c:pt idx="6204">
                  <c:v>28.320760000000007</c:v>
                </c:pt>
                <c:pt idx="6205">
                  <c:v>28.327870000000019</c:v>
                </c:pt>
                <c:pt idx="6206">
                  <c:v>28.346730000000036</c:v>
                </c:pt>
                <c:pt idx="6207">
                  <c:v>28.391050000000007</c:v>
                </c:pt>
                <c:pt idx="6208">
                  <c:v>28.453730000000007</c:v>
                </c:pt>
                <c:pt idx="6209">
                  <c:v>28.53185000000002</c:v>
                </c:pt>
                <c:pt idx="6210">
                  <c:v>28.606400000000008</c:v>
                </c:pt>
                <c:pt idx="6211">
                  <c:v>28.650230000000022</c:v>
                </c:pt>
                <c:pt idx="6212">
                  <c:v>28.469750000000033</c:v>
                </c:pt>
                <c:pt idx="6213">
                  <c:v>27.872550000000047</c:v>
                </c:pt>
                <c:pt idx="6214">
                  <c:v>27.069330000000036</c:v>
                </c:pt>
                <c:pt idx="6215">
                  <c:v>25.990900000000011</c:v>
                </c:pt>
                <c:pt idx="6216">
                  <c:v>26.2226</c:v>
                </c:pt>
                <c:pt idx="6217">
                  <c:v>25.839800000000025</c:v>
                </c:pt>
                <c:pt idx="6218">
                  <c:v>26.107169999999996</c:v>
                </c:pt>
                <c:pt idx="6219">
                  <c:v>26.435300000000041</c:v>
                </c:pt>
                <c:pt idx="6220">
                  <c:v>25.94300000000004</c:v>
                </c:pt>
                <c:pt idx="6221">
                  <c:v>25.544700000000034</c:v>
                </c:pt>
                <c:pt idx="6222">
                  <c:v>26.519920000000013</c:v>
                </c:pt>
                <c:pt idx="6223">
                  <c:v>26.827260000000024</c:v>
                </c:pt>
                <c:pt idx="6224">
                  <c:v>28.053300000000036</c:v>
                </c:pt>
                <c:pt idx="6225">
                  <c:v>26.449900000000014</c:v>
                </c:pt>
                <c:pt idx="6226">
                  <c:v>26.685420000000022</c:v>
                </c:pt>
                <c:pt idx="6227">
                  <c:v>27.150170000000003</c:v>
                </c:pt>
                <c:pt idx="6228">
                  <c:v>27.801840000000027</c:v>
                </c:pt>
                <c:pt idx="6229">
                  <c:v>27.98660000000001</c:v>
                </c:pt>
                <c:pt idx="6230">
                  <c:v>27.981560000000002</c:v>
                </c:pt>
                <c:pt idx="6231">
                  <c:v>27.947630000000004</c:v>
                </c:pt>
                <c:pt idx="6232">
                  <c:v>27.905100000000004</c:v>
                </c:pt>
                <c:pt idx="6233">
                  <c:v>27.859860000000026</c:v>
                </c:pt>
                <c:pt idx="6234">
                  <c:v>27.826560000000029</c:v>
                </c:pt>
                <c:pt idx="6235">
                  <c:v>27.816700000000026</c:v>
                </c:pt>
                <c:pt idx="6236">
                  <c:v>27.718770000000006</c:v>
                </c:pt>
                <c:pt idx="6237">
                  <c:v>26.687800000000038</c:v>
                </c:pt>
                <c:pt idx="6238">
                  <c:v>26.251370000000009</c:v>
                </c:pt>
                <c:pt idx="6239">
                  <c:v>26.023580000000038</c:v>
                </c:pt>
                <c:pt idx="6240">
                  <c:v>25.743200000000002</c:v>
                </c:pt>
                <c:pt idx="6241">
                  <c:v>26.344960000000015</c:v>
                </c:pt>
                <c:pt idx="6242">
                  <c:v>25.946920000000034</c:v>
                </c:pt>
                <c:pt idx="6243">
                  <c:v>26.540980000000047</c:v>
                </c:pt>
                <c:pt idx="6244">
                  <c:v>26.398700000000019</c:v>
                </c:pt>
                <c:pt idx="6245">
                  <c:v>26.608120000000042</c:v>
                </c:pt>
                <c:pt idx="6246">
                  <c:v>27.207300000000032</c:v>
                </c:pt>
                <c:pt idx="6247">
                  <c:v>27.075460000000021</c:v>
                </c:pt>
                <c:pt idx="6248">
                  <c:v>28.053950000000043</c:v>
                </c:pt>
                <c:pt idx="6249">
                  <c:v>28.235000000000014</c:v>
                </c:pt>
                <c:pt idx="6250">
                  <c:v>27.471580000000017</c:v>
                </c:pt>
                <c:pt idx="6251">
                  <c:v>27.323270000000036</c:v>
                </c:pt>
                <c:pt idx="6252">
                  <c:v>27.900480000000016</c:v>
                </c:pt>
                <c:pt idx="6253">
                  <c:v>28.695370000000025</c:v>
                </c:pt>
                <c:pt idx="6254">
                  <c:v>28.979800000000012</c:v>
                </c:pt>
                <c:pt idx="6255">
                  <c:v>29.070100000000025</c:v>
                </c:pt>
                <c:pt idx="6256">
                  <c:v>29.148600000000044</c:v>
                </c:pt>
                <c:pt idx="6257">
                  <c:v>29.218470000000025</c:v>
                </c:pt>
                <c:pt idx="6258">
                  <c:v>29.28167000000002</c:v>
                </c:pt>
                <c:pt idx="6259">
                  <c:v>29.354970000000037</c:v>
                </c:pt>
                <c:pt idx="6260">
                  <c:v>29.434100000000001</c:v>
                </c:pt>
                <c:pt idx="6261">
                  <c:v>29.152829999999994</c:v>
                </c:pt>
                <c:pt idx="6262">
                  <c:v>28.241300000000024</c:v>
                </c:pt>
                <c:pt idx="6263">
                  <c:v>28.055660000000046</c:v>
                </c:pt>
                <c:pt idx="6264">
                  <c:v>27.692380000000014</c:v>
                </c:pt>
                <c:pt idx="6265">
                  <c:v>27.071000000000026</c:v>
                </c:pt>
                <c:pt idx="6266">
                  <c:v>27.085440000000006</c:v>
                </c:pt>
                <c:pt idx="6267">
                  <c:v>26.694540000000018</c:v>
                </c:pt>
                <c:pt idx="6268">
                  <c:v>26.391020000000026</c:v>
                </c:pt>
                <c:pt idx="6269">
                  <c:v>26.837980000000016</c:v>
                </c:pt>
                <c:pt idx="6270">
                  <c:v>28.11020000000002</c:v>
                </c:pt>
                <c:pt idx="6271">
                  <c:v>27.723080000000039</c:v>
                </c:pt>
                <c:pt idx="6272">
                  <c:v>28.546260000000018</c:v>
                </c:pt>
                <c:pt idx="6273">
                  <c:v>28.898099999999999</c:v>
                </c:pt>
                <c:pt idx="6274">
                  <c:v>28.518700000000024</c:v>
                </c:pt>
                <c:pt idx="6275">
                  <c:v>29.232600000000048</c:v>
                </c:pt>
                <c:pt idx="6276">
                  <c:v>29.773300000000006</c:v>
                </c:pt>
                <c:pt idx="6277">
                  <c:v>30.458730000000003</c:v>
                </c:pt>
                <c:pt idx="6278">
                  <c:v>31.02660000000003</c:v>
                </c:pt>
                <c:pt idx="6279">
                  <c:v>31.209440000000029</c:v>
                </c:pt>
                <c:pt idx="6280">
                  <c:v>31.2971</c:v>
                </c:pt>
                <c:pt idx="6281">
                  <c:v>31.377400000000023</c:v>
                </c:pt>
                <c:pt idx="6282">
                  <c:v>31.448720000000037</c:v>
                </c:pt>
                <c:pt idx="6283">
                  <c:v>31.497400000000027</c:v>
                </c:pt>
                <c:pt idx="6284">
                  <c:v>31.40220000000005</c:v>
                </c:pt>
                <c:pt idx="6285">
                  <c:v>30.654020000000003</c:v>
                </c:pt>
                <c:pt idx="6286">
                  <c:v>29.919820000000016</c:v>
                </c:pt>
                <c:pt idx="6287">
                  <c:v>28.880300000000034</c:v>
                </c:pt>
                <c:pt idx="6288">
                  <c:v>28.572200000000009</c:v>
                </c:pt>
                <c:pt idx="6289">
                  <c:v>28.112570000000005</c:v>
                </c:pt>
                <c:pt idx="6290">
                  <c:v>28.138900000000035</c:v>
                </c:pt>
                <c:pt idx="6291">
                  <c:v>27.621030000000019</c:v>
                </c:pt>
                <c:pt idx="6292">
                  <c:v>27.415400000000034</c:v>
                </c:pt>
                <c:pt idx="6293">
                  <c:v>26.980000000000018</c:v>
                </c:pt>
                <c:pt idx="6294">
                  <c:v>27.548330000000021</c:v>
                </c:pt>
                <c:pt idx="6295">
                  <c:v>27.179349999999999</c:v>
                </c:pt>
                <c:pt idx="6296">
                  <c:v>27.563469999999995</c:v>
                </c:pt>
                <c:pt idx="6297">
                  <c:v>27.946740000000034</c:v>
                </c:pt>
                <c:pt idx="6298">
                  <c:v>28.860960000000034</c:v>
                </c:pt>
                <c:pt idx="6299">
                  <c:v>29.564999999999998</c:v>
                </c:pt>
                <c:pt idx="6300">
                  <c:v>30.099850000000004</c:v>
                </c:pt>
                <c:pt idx="6301">
                  <c:v>30.107400000000041</c:v>
                </c:pt>
                <c:pt idx="6302">
                  <c:v>29.995000000000005</c:v>
                </c:pt>
                <c:pt idx="6303">
                  <c:v>29.884150000000034</c:v>
                </c:pt>
                <c:pt idx="6304">
                  <c:v>29.779440000000022</c:v>
                </c:pt>
                <c:pt idx="6305">
                  <c:v>29.683130000000006</c:v>
                </c:pt>
                <c:pt idx="6306">
                  <c:v>29.60372000000001</c:v>
                </c:pt>
                <c:pt idx="6307">
                  <c:v>29.54400000000004</c:v>
                </c:pt>
                <c:pt idx="6308">
                  <c:v>29.507140000000049</c:v>
                </c:pt>
                <c:pt idx="6309">
                  <c:v>29.491720000000043</c:v>
                </c:pt>
                <c:pt idx="6310">
                  <c:v>29.479240000000004</c:v>
                </c:pt>
                <c:pt idx="6311">
                  <c:v>29.466670000000022</c:v>
                </c:pt>
                <c:pt idx="6312">
                  <c:v>29.456000000000017</c:v>
                </c:pt>
                <c:pt idx="6313">
                  <c:v>29.446830000000034</c:v>
                </c:pt>
                <c:pt idx="6314">
                  <c:v>29.43777</c:v>
                </c:pt>
                <c:pt idx="6315">
                  <c:v>29.434349999999995</c:v>
                </c:pt>
                <c:pt idx="6316">
                  <c:v>29.441000000000031</c:v>
                </c:pt>
                <c:pt idx="6317">
                  <c:v>29.460300000000018</c:v>
                </c:pt>
                <c:pt idx="6318">
                  <c:v>29.225580000000036</c:v>
                </c:pt>
                <c:pt idx="6319">
                  <c:v>28.676420000000007</c:v>
                </c:pt>
                <c:pt idx="6320">
                  <c:v>27.967250000000035</c:v>
                </c:pt>
                <c:pt idx="6321">
                  <c:v>27.995840000000044</c:v>
                </c:pt>
                <c:pt idx="6322">
                  <c:v>28.222900000000038</c:v>
                </c:pt>
                <c:pt idx="6323">
                  <c:v>28.691500000000019</c:v>
                </c:pt>
                <c:pt idx="6324">
                  <c:v>29.243520000000046</c:v>
                </c:pt>
                <c:pt idx="6325">
                  <c:v>29.359520000000032</c:v>
                </c:pt>
                <c:pt idx="6326">
                  <c:v>29.308500000000038</c:v>
                </c:pt>
                <c:pt idx="6327">
                  <c:v>29.237099999999998</c:v>
                </c:pt>
                <c:pt idx="6328">
                  <c:v>29.15100000000001</c:v>
                </c:pt>
                <c:pt idx="6329">
                  <c:v>29.04952000000003</c:v>
                </c:pt>
                <c:pt idx="6330">
                  <c:v>28.942740000000015</c:v>
                </c:pt>
                <c:pt idx="6331">
                  <c:v>28.830650000000048</c:v>
                </c:pt>
                <c:pt idx="6332">
                  <c:v>28.712800000000016</c:v>
                </c:pt>
                <c:pt idx="6333">
                  <c:v>28.598900000000015</c:v>
                </c:pt>
                <c:pt idx="6334">
                  <c:v>28.499600000000044</c:v>
                </c:pt>
                <c:pt idx="6335">
                  <c:v>27.895840000000021</c:v>
                </c:pt>
                <c:pt idx="6336">
                  <c:v>27.069479999999999</c:v>
                </c:pt>
                <c:pt idx="6337">
                  <c:v>26.127130000000022</c:v>
                </c:pt>
                <c:pt idx="6338">
                  <c:v>25.812550000000044</c:v>
                </c:pt>
                <c:pt idx="6339">
                  <c:v>25.944119999999998</c:v>
                </c:pt>
                <c:pt idx="6340">
                  <c:v>25.825199999999995</c:v>
                </c:pt>
                <c:pt idx="6341">
                  <c:v>25.596580000000017</c:v>
                </c:pt>
                <c:pt idx="6342">
                  <c:v>25.867850000000033</c:v>
                </c:pt>
                <c:pt idx="6343">
                  <c:v>25.895100000000014</c:v>
                </c:pt>
                <c:pt idx="6344">
                  <c:v>26.058300000000031</c:v>
                </c:pt>
                <c:pt idx="6345">
                  <c:v>26.623400000000004</c:v>
                </c:pt>
                <c:pt idx="6346">
                  <c:v>25.845300000000009</c:v>
                </c:pt>
                <c:pt idx="6347">
                  <c:v>26.593200000000024</c:v>
                </c:pt>
                <c:pt idx="6348">
                  <c:v>26.199150000000031</c:v>
                </c:pt>
                <c:pt idx="6349">
                  <c:v>26.276270000000011</c:v>
                </c:pt>
                <c:pt idx="6350">
                  <c:v>26.21252000000004</c:v>
                </c:pt>
                <c:pt idx="6351">
                  <c:v>26.099480000000028</c:v>
                </c:pt>
                <c:pt idx="6352">
                  <c:v>26.189630000000022</c:v>
                </c:pt>
                <c:pt idx="6353">
                  <c:v>25.442600000000027</c:v>
                </c:pt>
                <c:pt idx="6354">
                  <c:v>24.950980000000015</c:v>
                </c:pt>
                <c:pt idx="6355">
                  <c:v>25.519949999999994</c:v>
                </c:pt>
                <c:pt idx="6356">
                  <c:v>25.193100000000015</c:v>
                </c:pt>
                <c:pt idx="6357">
                  <c:v>25.431820000000016</c:v>
                </c:pt>
                <c:pt idx="6358">
                  <c:v>25.575220000000002</c:v>
                </c:pt>
                <c:pt idx="6359">
                  <c:v>25.55758000000003</c:v>
                </c:pt>
                <c:pt idx="6360">
                  <c:v>25.79672000000005</c:v>
                </c:pt>
                <c:pt idx="6361">
                  <c:v>25.890950000000032</c:v>
                </c:pt>
                <c:pt idx="6362">
                  <c:v>25.947500000000048</c:v>
                </c:pt>
                <c:pt idx="6363">
                  <c:v>26.068630000000041</c:v>
                </c:pt>
                <c:pt idx="6364">
                  <c:v>26.127949999999998</c:v>
                </c:pt>
                <c:pt idx="6365">
                  <c:v>26.056730000000016</c:v>
                </c:pt>
                <c:pt idx="6366">
                  <c:v>26.06555000000003</c:v>
                </c:pt>
                <c:pt idx="6367">
                  <c:v>26.156700000000001</c:v>
                </c:pt>
                <c:pt idx="6368">
                  <c:v>26.023740000000032</c:v>
                </c:pt>
                <c:pt idx="6369">
                  <c:v>26.131860000000017</c:v>
                </c:pt>
                <c:pt idx="6370">
                  <c:v>26.118650000000002</c:v>
                </c:pt>
                <c:pt idx="6371">
                  <c:v>26.121360000000038</c:v>
                </c:pt>
                <c:pt idx="6372">
                  <c:v>26.151940000000025</c:v>
                </c:pt>
                <c:pt idx="6373">
                  <c:v>25.960599999999999</c:v>
                </c:pt>
                <c:pt idx="6374">
                  <c:v>25.861350000000016</c:v>
                </c:pt>
                <c:pt idx="6375">
                  <c:v>25.750969999999995</c:v>
                </c:pt>
                <c:pt idx="6376">
                  <c:v>25.599019999999996</c:v>
                </c:pt>
                <c:pt idx="6377">
                  <c:v>25.455219999999997</c:v>
                </c:pt>
                <c:pt idx="6378">
                  <c:v>25.325739999999996</c:v>
                </c:pt>
                <c:pt idx="6379">
                  <c:v>25.248900000000049</c:v>
                </c:pt>
                <c:pt idx="6380">
                  <c:v>25.280600000000049</c:v>
                </c:pt>
                <c:pt idx="6381">
                  <c:v>24.918970000000002</c:v>
                </c:pt>
                <c:pt idx="6382">
                  <c:v>25.040830000000028</c:v>
                </c:pt>
                <c:pt idx="6383">
                  <c:v>25.085100000000011</c:v>
                </c:pt>
                <c:pt idx="6384">
                  <c:v>25.087120000000027</c:v>
                </c:pt>
                <c:pt idx="6385">
                  <c:v>25.016170000000045</c:v>
                </c:pt>
                <c:pt idx="6386">
                  <c:v>24.976900000000001</c:v>
                </c:pt>
                <c:pt idx="6387">
                  <c:v>24.898900000000026</c:v>
                </c:pt>
                <c:pt idx="6388">
                  <c:v>24.805780000000027</c:v>
                </c:pt>
                <c:pt idx="6389">
                  <c:v>24.66760000000005</c:v>
                </c:pt>
                <c:pt idx="6390">
                  <c:v>24.549430000000029</c:v>
                </c:pt>
                <c:pt idx="6391">
                  <c:v>24.375120000000038</c:v>
                </c:pt>
                <c:pt idx="6392">
                  <c:v>24.204700000000003</c:v>
                </c:pt>
                <c:pt idx="6393">
                  <c:v>23.979030000000023</c:v>
                </c:pt>
                <c:pt idx="6394">
                  <c:v>23.712730000000022</c:v>
                </c:pt>
                <c:pt idx="6395">
                  <c:v>23.471600000000024</c:v>
                </c:pt>
                <c:pt idx="6396">
                  <c:v>23.287840000000017</c:v>
                </c:pt>
                <c:pt idx="6397">
                  <c:v>23.141530000000046</c:v>
                </c:pt>
                <c:pt idx="6398">
                  <c:v>23.00120000000004</c:v>
                </c:pt>
                <c:pt idx="6399">
                  <c:v>23.032039999999995</c:v>
                </c:pt>
                <c:pt idx="6400">
                  <c:v>22.969300000000032</c:v>
                </c:pt>
                <c:pt idx="6401">
                  <c:v>22.993980000000022</c:v>
                </c:pt>
                <c:pt idx="6402">
                  <c:v>23.025480000000016</c:v>
                </c:pt>
                <c:pt idx="6403">
                  <c:v>23.031600000000026</c:v>
                </c:pt>
                <c:pt idx="6404">
                  <c:v>22.990930000000048</c:v>
                </c:pt>
                <c:pt idx="6405">
                  <c:v>22.967900000000043</c:v>
                </c:pt>
                <c:pt idx="6406">
                  <c:v>22.913319999999999</c:v>
                </c:pt>
                <c:pt idx="6407">
                  <c:v>22.793020000000013</c:v>
                </c:pt>
                <c:pt idx="6408">
                  <c:v>22.75550000000004</c:v>
                </c:pt>
                <c:pt idx="6409">
                  <c:v>22.699430000000007</c:v>
                </c:pt>
                <c:pt idx="6410">
                  <c:v>22.667320000000018</c:v>
                </c:pt>
                <c:pt idx="6411">
                  <c:v>22.680660000000046</c:v>
                </c:pt>
                <c:pt idx="6412">
                  <c:v>22.726200000000006</c:v>
                </c:pt>
                <c:pt idx="6413">
                  <c:v>22.823300000000017</c:v>
                </c:pt>
                <c:pt idx="6414">
                  <c:v>22.960720000000038</c:v>
                </c:pt>
                <c:pt idx="6415">
                  <c:v>23.119200000000035</c:v>
                </c:pt>
                <c:pt idx="6416">
                  <c:v>23.294520000000034</c:v>
                </c:pt>
                <c:pt idx="6417">
                  <c:v>23.461000000000013</c:v>
                </c:pt>
                <c:pt idx="6418">
                  <c:v>23.611440000000016</c:v>
                </c:pt>
                <c:pt idx="6419">
                  <c:v>23.747770000000003</c:v>
                </c:pt>
                <c:pt idx="6420">
                  <c:v>23.818960000000004</c:v>
                </c:pt>
                <c:pt idx="6421">
                  <c:v>23.886650000000031</c:v>
                </c:pt>
                <c:pt idx="6422">
                  <c:v>24.063870000000009</c:v>
                </c:pt>
                <c:pt idx="6423">
                  <c:v>24.18347</c:v>
                </c:pt>
                <c:pt idx="6424">
                  <c:v>24.488340000000051</c:v>
                </c:pt>
                <c:pt idx="6425">
                  <c:v>24.679280000000006</c:v>
                </c:pt>
                <c:pt idx="6426">
                  <c:v>24.885800000000017</c:v>
                </c:pt>
                <c:pt idx="6427">
                  <c:v>25.197750000000042</c:v>
                </c:pt>
                <c:pt idx="6428">
                  <c:v>25.330900000000042</c:v>
                </c:pt>
                <c:pt idx="6429">
                  <c:v>25.51785000000001</c:v>
                </c:pt>
                <c:pt idx="6430">
                  <c:v>25.715900000000033</c:v>
                </c:pt>
                <c:pt idx="6431">
                  <c:v>25.856870000000015</c:v>
                </c:pt>
                <c:pt idx="6432">
                  <c:v>26.143370000000004</c:v>
                </c:pt>
                <c:pt idx="6433">
                  <c:v>26.227779999999996</c:v>
                </c:pt>
                <c:pt idx="6434">
                  <c:v>26.370140000000049</c:v>
                </c:pt>
                <c:pt idx="6435">
                  <c:v>26.548270000000002</c:v>
                </c:pt>
                <c:pt idx="6436">
                  <c:v>26.558160000000044</c:v>
                </c:pt>
                <c:pt idx="6437">
                  <c:v>26.651030000000048</c:v>
                </c:pt>
                <c:pt idx="6438">
                  <c:v>26.713279999999997</c:v>
                </c:pt>
                <c:pt idx="6439">
                  <c:v>26.744529999999997</c:v>
                </c:pt>
                <c:pt idx="6440">
                  <c:v>26.85098000000005</c:v>
                </c:pt>
                <c:pt idx="6441">
                  <c:v>26.918420000000026</c:v>
                </c:pt>
                <c:pt idx="6442">
                  <c:v>27.042960000000051</c:v>
                </c:pt>
                <c:pt idx="6443">
                  <c:v>27.762699999999995</c:v>
                </c:pt>
                <c:pt idx="6444">
                  <c:v>27.650750000000016</c:v>
                </c:pt>
                <c:pt idx="6445">
                  <c:v>27.15972000000005</c:v>
                </c:pt>
                <c:pt idx="6446">
                  <c:v>27.047400000000039</c:v>
                </c:pt>
                <c:pt idx="6447">
                  <c:v>26.825649999999996</c:v>
                </c:pt>
                <c:pt idx="6448">
                  <c:v>27.185600000000022</c:v>
                </c:pt>
                <c:pt idx="6449">
                  <c:v>26.298550000000034</c:v>
                </c:pt>
                <c:pt idx="6450">
                  <c:v>26.871300000000019</c:v>
                </c:pt>
                <c:pt idx="6451">
                  <c:v>28.197500000000048</c:v>
                </c:pt>
                <c:pt idx="6452">
                  <c:v>27.170920000000024</c:v>
                </c:pt>
                <c:pt idx="6453">
                  <c:v>28.044370000000015</c:v>
                </c:pt>
                <c:pt idx="6454">
                  <c:v>28.096580000000017</c:v>
                </c:pt>
                <c:pt idx="6455">
                  <c:v>28.25866000000002</c:v>
                </c:pt>
                <c:pt idx="6456">
                  <c:v>28.460080000000005</c:v>
                </c:pt>
                <c:pt idx="6457">
                  <c:v>28.481840000000034</c:v>
                </c:pt>
                <c:pt idx="6458">
                  <c:v>28.943720000000042</c:v>
                </c:pt>
                <c:pt idx="6459">
                  <c:v>29.303830000000005</c:v>
                </c:pt>
                <c:pt idx="6460">
                  <c:v>28.751100000000008</c:v>
                </c:pt>
                <c:pt idx="6461">
                  <c:v>27.783260000000041</c:v>
                </c:pt>
                <c:pt idx="6462">
                  <c:v>28.970360000000028</c:v>
                </c:pt>
                <c:pt idx="6463">
                  <c:v>29.17303000000004</c:v>
                </c:pt>
                <c:pt idx="6464">
                  <c:v>29.861840000000029</c:v>
                </c:pt>
                <c:pt idx="6465">
                  <c:v>29.156180000000006</c:v>
                </c:pt>
                <c:pt idx="6466">
                  <c:v>28.287130000000047</c:v>
                </c:pt>
                <c:pt idx="6467">
                  <c:v>28.856070000000045</c:v>
                </c:pt>
                <c:pt idx="6468">
                  <c:v>28.439400000000035</c:v>
                </c:pt>
                <c:pt idx="6469">
                  <c:v>28.026700000000005</c:v>
                </c:pt>
                <c:pt idx="6470">
                  <c:v>27.880820000000028</c:v>
                </c:pt>
                <c:pt idx="6471">
                  <c:v>27.485929999999996</c:v>
                </c:pt>
                <c:pt idx="6472">
                  <c:v>28.157620000000009</c:v>
                </c:pt>
                <c:pt idx="6473">
                  <c:v>28.065179999999998</c:v>
                </c:pt>
                <c:pt idx="6474">
                  <c:v>27.663700000000006</c:v>
                </c:pt>
                <c:pt idx="6475">
                  <c:v>28.186120000000017</c:v>
                </c:pt>
                <c:pt idx="6476">
                  <c:v>27.284420000000011</c:v>
                </c:pt>
                <c:pt idx="6477">
                  <c:v>27.732100000000003</c:v>
                </c:pt>
                <c:pt idx="6478">
                  <c:v>27.366399999999999</c:v>
                </c:pt>
                <c:pt idx="6479">
                  <c:v>27.29812000000004</c:v>
                </c:pt>
                <c:pt idx="6480">
                  <c:v>28.079580000000021</c:v>
                </c:pt>
                <c:pt idx="6481">
                  <c:v>27.305720000000008</c:v>
                </c:pt>
                <c:pt idx="6482">
                  <c:v>27.907860000000028</c:v>
                </c:pt>
                <c:pt idx="6483">
                  <c:v>28.533299999999997</c:v>
                </c:pt>
                <c:pt idx="6484">
                  <c:v>27.810800000000029</c:v>
                </c:pt>
                <c:pt idx="6485">
                  <c:v>28.323020000000042</c:v>
                </c:pt>
                <c:pt idx="6486">
                  <c:v>28.877740000000017</c:v>
                </c:pt>
                <c:pt idx="6487">
                  <c:v>28.883800000000008</c:v>
                </c:pt>
                <c:pt idx="6488">
                  <c:v>29.450900000000047</c:v>
                </c:pt>
                <c:pt idx="6489">
                  <c:v>28.55346000000003</c:v>
                </c:pt>
                <c:pt idx="6490">
                  <c:v>28.855980000000045</c:v>
                </c:pt>
                <c:pt idx="6491">
                  <c:v>28.770200000000045</c:v>
                </c:pt>
                <c:pt idx="6492">
                  <c:v>28.406949999999995</c:v>
                </c:pt>
                <c:pt idx="6493">
                  <c:v>28.847620000000006</c:v>
                </c:pt>
                <c:pt idx="6494">
                  <c:v>28.453450000000032</c:v>
                </c:pt>
                <c:pt idx="6495">
                  <c:v>28.176420000000007</c:v>
                </c:pt>
                <c:pt idx="6496">
                  <c:v>27.995300000000043</c:v>
                </c:pt>
                <c:pt idx="6497">
                  <c:v>28.927850000000035</c:v>
                </c:pt>
                <c:pt idx="6498">
                  <c:v>28.759640000000047</c:v>
                </c:pt>
                <c:pt idx="6499">
                  <c:v>27.973440000000039</c:v>
                </c:pt>
                <c:pt idx="6500">
                  <c:v>28.275930000000017</c:v>
                </c:pt>
                <c:pt idx="6501">
                  <c:v>28.497370000000046</c:v>
                </c:pt>
                <c:pt idx="6502">
                  <c:v>28.118980000000022</c:v>
                </c:pt>
                <c:pt idx="6503">
                  <c:v>27.862300000000005</c:v>
                </c:pt>
                <c:pt idx="6504">
                  <c:v>28.925350000000037</c:v>
                </c:pt>
                <c:pt idx="6505">
                  <c:v>29.352750000000015</c:v>
                </c:pt>
                <c:pt idx="6506">
                  <c:v>27.877470000000017</c:v>
                </c:pt>
                <c:pt idx="6507">
                  <c:v>28.868830000000003</c:v>
                </c:pt>
                <c:pt idx="6508">
                  <c:v>27.672480000000007</c:v>
                </c:pt>
                <c:pt idx="6509">
                  <c:v>28.092980000000011</c:v>
                </c:pt>
                <c:pt idx="6510">
                  <c:v>29.052880000000016</c:v>
                </c:pt>
                <c:pt idx="6511">
                  <c:v>28.95562000000001</c:v>
                </c:pt>
                <c:pt idx="6512">
                  <c:v>29.126030000000014</c:v>
                </c:pt>
                <c:pt idx="6513">
                  <c:v>28.521020000000021</c:v>
                </c:pt>
                <c:pt idx="6514">
                  <c:v>29.111350000000016</c:v>
                </c:pt>
                <c:pt idx="6515">
                  <c:v>29.810750000000041</c:v>
                </c:pt>
                <c:pt idx="6516">
                  <c:v>29.757100000000037</c:v>
                </c:pt>
                <c:pt idx="6517">
                  <c:v>29.705380000000048</c:v>
                </c:pt>
                <c:pt idx="6518">
                  <c:v>30.792720000000031</c:v>
                </c:pt>
                <c:pt idx="6519">
                  <c:v>31.703120000000013</c:v>
                </c:pt>
                <c:pt idx="6520">
                  <c:v>30.399320000000046</c:v>
                </c:pt>
                <c:pt idx="6521">
                  <c:v>30.056330000000003</c:v>
                </c:pt>
                <c:pt idx="6522">
                  <c:v>29.760000000000048</c:v>
                </c:pt>
                <c:pt idx="6523">
                  <c:v>29.797799999999995</c:v>
                </c:pt>
                <c:pt idx="6524">
                  <c:v>29.653650000000027</c:v>
                </c:pt>
                <c:pt idx="6525">
                  <c:v>29.319540000000018</c:v>
                </c:pt>
                <c:pt idx="6526">
                  <c:v>29.363950000000045</c:v>
                </c:pt>
                <c:pt idx="6527">
                  <c:v>28.00427000000002</c:v>
                </c:pt>
                <c:pt idx="6528">
                  <c:v>28.804740000000038</c:v>
                </c:pt>
                <c:pt idx="6529">
                  <c:v>28.170400000000029</c:v>
                </c:pt>
                <c:pt idx="6530">
                  <c:v>28.674400000000048</c:v>
                </c:pt>
                <c:pt idx="6531">
                  <c:v>29.064600000000041</c:v>
                </c:pt>
                <c:pt idx="6532">
                  <c:v>28.436000000000035</c:v>
                </c:pt>
                <c:pt idx="6533">
                  <c:v>28.633140000000026</c:v>
                </c:pt>
                <c:pt idx="6534">
                  <c:v>31.099760000000003</c:v>
                </c:pt>
                <c:pt idx="6535">
                  <c:v>30.233540000000005</c:v>
                </c:pt>
                <c:pt idx="6536">
                  <c:v>31.055229999999995</c:v>
                </c:pt>
                <c:pt idx="6537">
                  <c:v>29.308370000000025</c:v>
                </c:pt>
                <c:pt idx="6538">
                  <c:v>31.010340000000042</c:v>
                </c:pt>
                <c:pt idx="6539">
                  <c:v>30.545280000000048</c:v>
                </c:pt>
                <c:pt idx="6540">
                  <c:v>27.315820000000031</c:v>
                </c:pt>
                <c:pt idx="6541">
                  <c:v>30.32850000000002</c:v>
                </c:pt>
                <c:pt idx="6542">
                  <c:v>30.388239999999996</c:v>
                </c:pt>
                <c:pt idx="6543">
                  <c:v>29.390160000000037</c:v>
                </c:pt>
                <c:pt idx="6544">
                  <c:v>30.247340000000008</c:v>
                </c:pt>
                <c:pt idx="6545">
                  <c:v>29.748440000000016</c:v>
                </c:pt>
                <c:pt idx="6546">
                  <c:v>29.265950000000032</c:v>
                </c:pt>
                <c:pt idx="6547">
                  <c:v>29.366480000000024</c:v>
                </c:pt>
                <c:pt idx="6548">
                  <c:v>28.868130000000008</c:v>
                </c:pt>
                <c:pt idx="6549">
                  <c:v>28.731470000000002</c:v>
                </c:pt>
                <c:pt idx="6550">
                  <c:v>30.255640000000028</c:v>
                </c:pt>
                <c:pt idx="6551">
                  <c:v>29.630430000000047</c:v>
                </c:pt>
                <c:pt idx="6552">
                  <c:v>30.946560000000034</c:v>
                </c:pt>
                <c:pt idx="6553">
                  <c:v>30.508840000000021</c:v>
                </c:pt>
                <c:pt idx="6554">
                  <c:v>28.980400000000031</c:v>
                </c:pt>
                <c:pt idx="6555">
                  <c:v>30.384360000000015</c:v>
                </c:pt>
                <c:pt idx="6556">
                  <c:v>30.128350000000012</c:v>
                </c:pt>
                <c:pt idx="6557">
                  <c:v>30.084500000000048</c:v>
                </c:pt>
                <c:pt idx="6558">
                  <c:v>29.956630000000018</c:v>
                </c:pt>
                <c:pt idx="6559">
                  <c:v>31.863460000000032</c:v>
                </c:pt>
                <c:pt idx="6560">
                  <c:v>29.944569999999999</c:v>
                </c:pt>
                <c:pt idx="6561">
                  <c:v>30.181730000000016</c:v>
                </c:pt>
                <c:pt idx="6562">
                  <c:v>29.990139999999997</c:v>
                </c:pt>
                <c:pt idx="6563">
                  <c:v>29.83874000000003</c:v>
                </c:pt>
                <c:pt idx="6564">
                  <c:v>29.475639999999999</c:v>
                </c:pt>
                <c:pt idx="6565">
                  <c:v>30.15002000000004</c:v>
                </c:pt>
                <c:pt idx="6566">
                  <c:v>30.790999999999997</c:v>
                </c:pt>
                <c:pt idx="6567">
                  <c:v>30.508840000000021</c:v>
                </c:pt>
                <c:pt idx="6568">
                  <c:v>30.368070000000046</c:v>
                </c:pt>
                <c:pt idx="6569">
                  <c:v>29.661429999999996</c:v>
                </c:pt>
                <c:pt idx="6570">
                  <c:v>29.098299999999995</c:v>
                </c:pt>
                <c:pt idx="6571">
                  <c:v>29.358000000000004</c:v>
                </c:pt>
                <c:pt idx="6572">
                  <c:v>28.694800000000043</c:v>
                </c:pt>
                <c:pt idx="6573">
                  <c:v>28.683920000000001</c:v>
                </c:pt>
                <c:pt idx="6574">
                  <c:v>29.982900000000029</c:v>
                </c:pt>
                <c:pt idx="6575">
                  <c:v>30.763700000000028</c:v>
                </c:pt>
                <c:pt idx="6576">
                  <c:v>29.948329999999999</c:v>
                </c:pt>
                <c:pt idx="6577">
                  <c:v>29.693380000000047</c:v>
                </c:pt>
                <c:pt idx="6578">
                  <c:v>30.034019999999998</c:v>
                </c:pt>
                <c:pt idx="6579">
                  <c:v>29.201560000000029</c:v>
                </c:pt>
                <c:pt idx="6580">
                  <c:v>29.671660000000031</c:v>
                </c:pt>
                <c:pt idx="6581">
                  <c:v>28.529020000000003</c:v>
                </c:pt>
                <c:pt idx="6582">
                  <c:v>29.87847000000005</c:v>
                </c:pt>
                <c:pt idx="6583">
                  <c:v>30.308920000000001</c:v>
                </c:pt>
                <c:pt idx="6584">
                  <c:v>31.212580000000003</c:v>
                </c:pt>
                <c:pt idx="6585">
                  <c:v>31.35784000000001</c:v>
                </c:pt>
                <c:pt idx="6586">
                  <c:v>30.558950000000038</c:v>
                </c:pt>
                <c:pt idx="6587">
                  <c:v>31.262960000000021</c:v>
                </c:pt>
                <c:pt idx="6588">
                  <c:v>30.53866000000005</c:v>
                </c:pt>
                <c:pt idx="6589">
                  <c:v>30.762400000000014</c:v>
                </c:pt>
                <c:pt idx="6590">
                  <c:v>31.323140000000024</c:v>
                </c:pt>
                <c:pt idx="6591">
                  <c:v>30.157740000000047</c:v>
                </c:pt>
                <c:pt idx="6592">
                  <c:v>30.485860000000002</c:v>
                </c:pt>
                <c:pt idx="6593">
                  <c:v>30.193350000000009</c:v>
                </c:pt>
                <c:pt idx="6594">
                  <c:v>30.41464000000002</c:v>
                </c:pt>
                <c:pt idx="6595">
                  <c:v>30.357540000000029</c:v>
                </c:pt>
                <c:pt idx="6596">
                  <c:v>28.922270000000026</c:v>
                </c:pt>
                <c:pt idx="6597">
                  <c:v>30.37480000000005</c:v>
                </c:pt>
                <c:pt idx="6598">
                  <c:v>29.345570000000009</c:v>
                </c:pt>
                <c:pt idx="6599">
                  <c:v>30.221429999999998</c:v>
                </c:pt>
                <c:pt idx="6600">
                  <c:v>29.874080000000049</c:v>
                </c:pt>
                <c:pt idx="6601">
                  <c:v>29.928980000000024</c:v>
                </c:pt>
                <c:pt idx="6602">
                  <c:v>29.77642000000003</c:v>
                </c:pt>
                <c:pt idx="6603">
                  <c:v>29.586500000000001</c:v>
                </c:pt>
                <c:pt idx="6604">
                  <c:v>29.361900000000048</c:v>
                </c:pt>
                <c:pt idx="6605">
                  <c:v>29.432060000000035</c:v>
                </c:pt>
                <c:pt idx="6606">
                  <c:v>29.887230000000045</c:v>
                </c:pt>
                <c:pt idx="6607">
                  <c:v>29.766099999999994</c:v>
                </c:pt>
                <c:pt idx="6608">
                  <c:v>30.441300000000012</c:v>
                </c:pt>
                <c:pt idx="6609">
                  <c:v>31.28597000000002</c:v>
                </c:pt>
                <c:pt idx="6610">
                  <c:v>29.743860000000041</c:v>
                </c:pt>
                <c:pt idx="6611">
                  <c:v>29.748739999999998</c:v>
                </c:pt>
                <c:pt idx="6612">
                  <c:v>29.437370000000044</c:v>
                </c:pt>
                <c:pt idx="6613">
                  <c:v>29.402760000000001</c:v>
                </c:pt>
                <c:pt idx="6614">
                  <c:v>28.934900000000027</c:v>
                </c:pt>
                <c:pt idx="6615">
                  <c:v>28.480680000000007</c:v>
                </c:pt>
                <c:pt idx="6616">
                  <c:v>29.881220000000042</c:v>
                </c:pt>
                <c:pt idx="6617">
                  <c:v>30.629020000000025</c:v>
                </c:pt>
                <c:pt idx="6618">
                  <c:v>29.652550000000019</c:v>
                </c:pt>
                <c:pt idx="6619">
                  <c:v>29.479970000000037</c:v>
                </c:pt>
                <c:pt idx="6620">
                  <c:v>29.383260000000007</c:v>
                </c:pt>
                <c:pt idx="6621">
                  <c:v>30.016930000000002</c:v>
                </c:pt>
                <c:pt idx="6622">
                  <c:v>30.842830000000049</c:v>
                </c:pt>
                <c:pt idx="6623">
                  <c:v>29.987180000000023</c:v>
                </c:pt>
                <c:pt idx="6624">
                  <c:v>30.139800000000037</c:v>
                </c:pt>
                <c:pt idx="6625">
                  <c:v>29.901360000000011</c:v>
                </c:pt>
                <c:pt idx="6626">
                  <c:v>30.325620000000015</c:v>
                </c:pt>
                <c:pt idx="6627">
                  <c:v>30.950130000000001</c:v>
                </c:pt>
                <c:pt idx="6628">
                  <c:v>29.964300000000037</c:v>
                </c:pt>
                <c:pt idx="6629">
                  <c:v>30.271839999999997</c:v>
                </c:pt>
                <c:pt idx="6630">
                  <c:v>30.27346</c:v>
                </c:pt>
                <c:pt idx="6631">
                  <c:v>30.686360000000036</c:v>
                </c:pt>
                <c:pt idx="6632">
                  <c:v>30.527100000000019</c:v>
                </c:pt>
                <c:pt idx="6633">
                  <c:v>30.861379999999997</c:v>
                </c:pt>
                <c:pt idx="6634">
                  <c:v>31.153099999999995</c:v>
                </c:pt>
                <c:pt idx="6635">
                  <c:v>31.317470000000014</c:v>
                </c:pt>
                <c:pt idx="6636">
                  <c:v>30.375150000000019</c:v>
                </c:pt>
                <c:pt idx="6637">
                  <c:v>29.996669999999995</c:v>
                </c:pt>
                <c:pt idx="6638">
                  <c:v>29.664060000000006</c:v>
                </c:pt>
                <c:pt idx="6639">
                  <c:v>29.127040000000022</c:v>
                </c:pt>
                <c:pt idx="6640">
                  <c:v>29.640039999999999</c:v>
                </c:pt>
                <c:pt idx="6641">
                  <c:v>30.028740000000028</c:v>
                </c:pt>
                <c:pt idx="6642">
                  <c:v>29.952359999999999</c:v>
                </c:pt>
                <c:pt idx="6643">
                  <c:v>30.49508000000003</c:v>
                </c:pt>
                <c:pt idx="6644">
                  <c:v>29.832730000000026</c:v>
                </c:pt>
                <c:pt idx="6645">
                  <c:v>29.804220000000043</c:v>
                </c:pt>
                <c:pt idx="6646">
                  <c:v>30.076999999999998</c:v>
                </c:pt>
                <c:pt idx="6647">
                  <c:v>29.915639999999996</c:v>
                </c:pt>
                <c:pt idx="6648">
                  <c:v>30.002800000000036</c:v>
                </c:pt>
                <c:pt idx="6649">
                  <c:v>30.211940000000027</c:v>
                </c:pt>
                <c:pt idx="6650">
                  <c:v>30.497220000000027</c:v>
                </c:pt>
                <c:pt idx="6651">
                  <c:v>30.26382000000001</c:v>
                </c:pt>
                <c:pt idx="6652">
                  <c:v>29.757560000000012</c:v>
                </c:pt>
                <c:pt idx="6653">
                  <c:v>29.726920000000007</c:v>
                </c:pt>
                <c:pt idx="6654">
                  <c:v>30.287000000000035</c:v>
                </c:pt>
                <c:pt idx="6655">
                  <c:v>30.212880000000041</c:v>
                </c:pt>
                <c:pt idx="6656">
                  <c:v>30.640800000000013</c:v>
                </c:pt>
                <c:pt idx="6657">
                  <c:v>32.249050000000011</c:v>
                </c:pt>
                <c:pt idx="6658">
                  <c:v>30.737850000000037</c:v>
                </c:pt>
                <c:pt idx="6659">
                  <c:v>29.925040000000024</c:v>
                </c:pt>
                <c:pt idx="6660">
                  <c:v>30.325649999999996</c:v>
                </c:pt>
                <c:pt idx="6661">
                  <c:v>30.159420000000011</c:v>
                </c:pt>
                <c:pt idx="6662">
                  <c:v>29.984280000000012</c:v>
                </c:pt>
                <c:pt idx="6663">
                  <c:v>28.689700000000016</c:v>
                </c:pt>
                <c:pt idx="6664">
                  <c:v>28.228080000000034</c:v>
                </c:pt>
                <c:pt idx="6665">
                  <c:v>27.449550000000045</c:v>
                </c:pt>
                <c:pt idx="6666">
                  <c:v>29.072050000000047</c:v>
                </c:pt>
                <c:pt idx="6667">
                  <c:v>28.236750000000029</c:v>
                </c:pt>
                <c:pt idx="6668">
                  <c:v>28.593500000000006</c:v>
                </c:pt>
                <c:pt idx="6669">
                  <c:v>28.793900000000008</c:v>
                </c:pt>
                <c:pt idx="6670">
                  <c:v>29.241900000000044</c:v>
                </c:pt>
                <c:pt idx="6671">
                  <c:v>28.981320000000039</c:v>
                </c:pt>
                <c:pt idx="6672">
                  <c:v>28.762570000000039</c:v>
                </c:pt>
                <c:pt idx="6673">
                  <c:v>29.030820000000006</c:v>
                </c:pt>
                <c:pt idx="6674">
                  <c:v>29.446340000000021</c:v>
                </c:pt>
                <c:pt idx="6675">
                  <c:v>29.488640000000032</c:v>
                </c:pt>
                <c:pt idx="6676">
                  <c:v>28.711500000000001</c:v>
                </c:pt>
                <c:pt idx="6677">
                  <c:v>28.437200000000018</c:v>
                </c:pt>
                <c:pt idx="6678">
                  <c:v>28.494930000000011</c:v>
                </c:pt>
                <c:pt idx="6679">
                  <c:v>28.693320000000028</c:v>
                </c:pt>
                <c:pt idx="6680">
                  <c:v>28.426750000000027</c:v>
                </c:pt>
                <c:pt idx="6681">
                  <c:v>29.317070000000001</c:v>
                </c:pt>
                <c:pt idx="6682">
                  <c:v>28.962240000000008</c:v>
                </c:pt>
                <c:pt idx="6683">
                  <c:v>28.988280000000032</c:v>
                </c:pt>
                <c:pt idx="6684">
                  <c:v>28.516350000000045</c:v>
                </c:pt>
                <c:pt idx="6685">
                  <c:v>28.439660000000003</c:v>
                </c:pt>
                <c:pt idx="6686">
                  <c:v>28.318480000000022</c:v>
                </c:pt>
                <c:pt idx="6687">
                  <c:v>27.818230000000028</c:v>
                </c:pt>
                <c:pt idx="6688">
                  <c:v>27.463250000000016</c:v>
                </c:pt>
                <c:pt idx="6689">
                  <c:v>27.404050000000041</c:v>
                </c:pt>
                <c:pt idx="6690">
                  <c:v>27.005200000000002</c:v>
                </c:pt>
                <c:pt idx="6691">
                  <c:v>26.866780000000006</c:v>
                </c:pt>
                <c:pt idx="6692">
                  <c:v>26.935100000000034</c:v>
                </c:pt>
                <c:pt idx="6693">
                  <c:v>26.179700000000025</c:v>
                </c:pt>
                <c:pt idx="6694">
                  <c:v>26.654350000000022</c:v>
                </c:pt>
                <c:pt idx="6695">
                  <c:v>26.604100000000017</c:v>
                </c:pt>
                <c:pt idx="6696">
                  <c:v>26.906920000000014</c:v>
                </c:pt>
                <c:pt idx="6697">
                  <c:v>27.113920000000007</c:v>
                </c:pt>
                <c:pt idx="6698">
                  <c:v>27.084900000000005</c:v>
                </c:pt>
                <c:pt idx="6699">
                  <c:v>26.846640000000036</c:v>
                </c:pt>
                <c:pt idx="6700">
                  <c:v>26.793800000000033</c:v>
                </c:pt>
                <c:pt idx="6701">
                  <c:v>27.382750000000044</c:v>
                </c:pt>
                <c:pt idx="6702">
                  <c:v>27.619000000000028</c:v>
                </c:pt>
                <c:pt idx="6703">
                  <c:v>28.277030000000025</c:v>
                </c:pt>
                <c:pt idx="6704">
                  <c:v>28.489980000000003</c:v>
                </c:pt>
                <c:pt idx="6705">
                  <c:v>27.725920000000031</c:v>
                </c:pt>
                <c:pt idx="6706">
                  <c:v>26.999750000000006</c:v>
                </c:pt>
                <c:pt idx="6707">
                  <c:v>27.080870000000004</c:v>
                </c:pt>
                <c:pt idx="6708">
                  <c:v>26.815060000000017</c:v>
                </c:pt>
                <c:pt idx="6709">
                  <c:v>27.381130000000041</c:v>
                </c:pt>
                <c:pt idx="6710">
                  <c:v>27.558400000000006</c:v>
                </c:pt>
                <c:pt idx="6711">
                  <c:v>27.345120000000009</c:v>
                </c:pt>
                <c:pt idx="6712">
                  <c:v>26.928580000000011</c:v>
                </c:pt>
                <c:pt idx="6713">
                  <c:v>26.970420000000047</c:v>
                </c:pt>
                <c:pt idx="6714">
                  <c:v>26.942679999999996</c:v>
                </c:pt>
                <c:pt idx="6715">
                  <c:v>27.112900000000025</c:v>
                </c:pt>
                <c:pt idx="6716">
                  <c:v>26.470400000000041</c:v>
                </c:pt>
                <c:pt idx="6717">
                  <c:v>26.794550000000015</c:v>
                </c:pt>
                <c:pt idx="6718">
                  <c:v>26.632780000000025</c:v>
                </c:pt>
                <c:pt idx="6719">
                  <c:v>26.776880000000006</c:v>
                </c:pt>
                <c:pt idx="6720">
                  <c:v>27.220880000000022</c:v>
                </c:pt>
                <c:pt idx="6721">
                  <c:v>27.25454000000002</c:v>
                </c:pt>
                <c:pt idx="6722">
                  <c:v>27.694670000000031</c:v>
                </c:pt>
                <c:pt idx="6723">
                  <c:v>27.575770000000034</c:v>
                </c:pt>
                <c:pt idx="6724">
                  <c:v>28.066460000000006</c:v>
                </c:pt>
                <c:pt idx="6725">
                  <c:v>27.704340000000002</c:v>
                </c:pt>
                <c:pt idx="6726">
                  <c:v>27.897850000000005</c:v>
                </c:pt>
                <c:pt idx="6727">
                  <c:v>28.15536000000003</c:v>
                </c:pt>
                <c:pt idx="6728">
                  <c:v>28.531030000000044</c:v>
                </c:pt>
                <c:pt idx="6729">
                  <c:v>28.748250000000041</c:v>
                </c:pt>
                <c:pt idx="6730">
                  <c:v>27.589380000000006</c:v>
                </c:pt>
                <c:pt idx="6731">
                  <c:v>27.241780000000006</c:v>
                </c:pt>
                <c:pt idx="6732">
                  <c:v>27.372400000000027</c:v>
                </c:pt>
                <c:pt idx="6733">
                  <c:v>27.429860000000019</c:v>
                </c:pt>
                <c:pt idx="6734">
                  <c:v>26.860000000000014</c:v>
                </c:pt>
                <c:pt idx="6735">
                  <c:v>26.461479999999995</c:v>
                </c:pt>
                <c:pt idx="6736">
                  <c:v>26.319450000000018</c:v>
                </c:pt>
                <c:pt idx="6737">
                  <c:v>26.115440000000035</c:v>
                </c:pt>
                <c:pt idx="6738">
                  <c:v>26.664480000000026</c:v>
                </c:pt>
                <c:pt idx="6739">
                  <c:v>26.525000000000034</c:v>
                </c:pt>
                <c:pt idx="6740">
                  <c:v>26.545620000000042</c:v>
                </c:pt>
                <c:pt idx="6741">
                  <c:v>26.680540000000008</c:v>
                </c:pt>
                <c:pt idx="6742">
                  <c:v>26.479030000000023</c:v>
                </c:pt>
                <c:pt idx="6743">
                  <c:v>26.52773000000002</c:v>
                </c:pt>
                <c:pt idx="6744">
                  <c:v>26.573360000000037</c:v>
                </c:pt>
                <c:pt idx="6745">
                  <c:v>26.667169999999999</c:v>
                </c:pt>
                <c:pt idx="6746">
                  <c:v>26.553100000000029</c:v>
                </c:pt>
                <c:pt idx="6747">
                  <c:v>26.793000000000006</c:v>
                </c:pt>
                <c:pt idx="6748">
                  <c:v>26.687340000000006</c:v>
                </c:pt>
                <c:pt idx="6749">
                  <c:v>26.469230000000039</c:v>
                </c:pt>
                <c:pt idx="6750">
                  <c:v>26.578800000000001</c:v>
                </c:pt>
                <c:pt idx="6751">
                  <c:v>26.580320000000029</c:v>
                </c:pt>
                <c:pt idx="6752">
                  <c:v>26.591460000000041</c:v>
                </c:pt>
                <c:pt idx="6753">
                  <c:v>26.753800000000012</c:v>
                </c:pt>
                <c:pt idx="6754">
                  <c:v>27.156820000000039</c:v>
                </c:pt>
                <c:pt idx="6755">
                  <c:v>27.538020000000017</c:v>
                </c:pt>
                <c:pt idx="6756">
                  <c:v>27.51460000000003</c:v>
                </c:pt>
                <c:pt idx="6757">
                  <c:v>26.880269999999996</c:v>
                </c:pt>
                <c:pt idx="6758">
                  <c:v>27.173519999999996</c:v>
                </c:pt>
                <c:pt idx="6759">
                  <c:v>26.224570000000028</c:v>
                </c:pt>
                <c:pt idx="6760">
                  <c:v>26.523830000000032</c:v>
                </c:pt>
                <c:pt idx="6761">
                  <c:v>27.316370000000006</c:v>
                </c:pt>
                <c:pt idx="6762">
                  <c:v>27.288720000000012</c:v>
                </c:pt>
                <c:pt idx="6763">
                  <c:v>26.86062000000004</c:v>
                </c:pt>
                <c:pt idx="6764">
                  <c:v>27.118650000000002</c:v>
                </c:pt>
                <c:pt idx="6765">
                  <c:v>27.410270000000025</c:v>
                </c:pt>
                <c:pt idx="6766">
                  <c:v>27.188900000000046</c:v>
                </c:pt>
                <c:pt idx="6767">
                  <c:v>27.84050000000002</c:v>
                </c:pt>
                <c:pt idx="6768">
                  <c:v>27.546260000000018</c:v>
                </c:pt>
                <c:pt idx="6769">
                  <c:v>28.136130000000037</c:v>
                </c:pt>
                <c:pt idx="6770">
                  <c:v>28.145320000000027</c:v>
                </c:pt>
                <c:pt idx="6771">
                  <c:v>27.889200000000017</c:v>
                </c:pt>
                <c:pt idx="6772">
                  <c:v>27.991630000000043</c:v>
                </c:pt>
                <c:pt idx="6773">
                  <c:v>28.565400000000011</c:v>
                </c:pt>
                <c:pt idx="6774">
                  <c:v>28.517480000000035</c:v>
                </c:pt>
                <c:pt idx="6775">
                  <c:v>29.327400000000011</c:v>
                </c:pt>
                <c:pt idx="6776">
                  <c:v>29.59435000000002</c:v>
                </c:pt>
                <c:pt idx="6777">
                  <c:v>28.93810000000002</c:v>
                </c:pt>
                <c:pt idx="6778">
                  <c:v>27.983240000000023</c:v>
                </c:pt>
                <c:pt idx="6779">
                  <c:v>29.199670000000026</c:v>
                </c:pt>
                <c:pt idx="6780">
                  <c:v>29.229880000000037</c:v>
                </c:pt>
                <c:pt idx="6781">
                  <c:v>29.261680000000013</c:v>
                </c:pt>
                <c:pt idx="6782">
                  <c:v>29.545980000000043</c:v>
                </c:pt>
                <c:pt idx="6783">
                  <c:v>28.619380000000035</c:v>
                </c:pt>
                <c:pt idx="6784">
                  <c:v>28.500330000000019</c:v>
                </c:pt>
                <c:pt idx="6785">
                  <c:v>27.211400000000026</c:v>
                </c:pt>
                <c:pt idx="6786">
                  <c:v>27.895070000000032</c:v>
                </c:pt>
                <c:pt idx="6787">
                  <c:v>27.294340000000034</c:v>
                </c:pt>
                <c:pt idx="6788">
                  <c:v>27.148030000000006</c:v>
                </c:pt>
                <c:pt idx="6789">
                  <c:v>27.416160000000048</c:v>
                </c:pt>
                <c:pt idx="6790">
                  <c:v>27.18347</c:v>
                </c:pt>
                <c:pt idx="6791">
                  <c:v>27.47616000000005</c:v>
                </c:pt>
                <c:pt idx="6792">
                  <c:v>27.715329999999994</c:v>
                </c:pt>
                <c:pt idx="6793">
                  <c:v>27.998700000000042</c:v>
                </c:pt>
                <c:pt idx="6794">
                  <c:v>27.803830000000005</c:v>
                </c:pt>
                <c:pt idx="6795">
                  <c:v>27.706800000000044</c:v>
                </c:pt>
                <c:pt idx="6796">
                  <c:v>27.901820000000043</c:v>
                </c:pt>
                <c:pt idx="6797">
                  <c:v>27.555020000000013</c:v>
                </c:pt>
                <c:pt idx="6798">
                  <c:v>27.543000000000006</c:v>
                </c:pt>
                <c:pt idx="6799">
                  <c:v>27.578270000000032</c:v>
                </c:pt>
                <c:pt idx="6800">
                  <c:v>27.575980000000015</c:v>
                </c:pt>
                <c:pt idx="6801">
                  <c:v>27.86703</c:v>
                </c:pt>
                <c:pt idx="6802">
                  <c:v>27.547050000000013</c:v>
                </c:pt>
                <c:pt idx="6803">
                  <c:v>27.871880000000033</c:v>
                </c:pt>
                <c:pt idx="6804">
                  <c:v>27.624380000000031</c:v>
                </c:pt>
                <c:pt idx="6805">
                  <c:v>27.419849999999997</c:v>
                </c:pt>
                <c:pt idx="6806">
                  <c:v>26.78490000000005</c:v>
                </c:pt>
                <c:pt idx="6807">
                  <c:v>26.366630000000043</c:v>
                </c:pt>
                <c:pt idx="6808">
                  <c:v>26.38635000000005</c:v>
                </c:pt>
                <c:pt idx="6809">
                  <c:v>25.580219999999997</c:v>
                </c:pt>
                <c:pt idx="6810">
                  <c:v>26.453670000000045</c:v>
                </c:pt>
                <c:pt idx="6811">
                  <c:v>26.182900000000018</c:v>
                </c:pt>
                <c:pt idx="6812">
                  <c:v>26.468299999999999</c:v>
                </c:pt>
                <c:pt idx="6813">
                  <c:v>26.277520000000038</c:v>
                </c:pt>
                <c:pt idx="6814">
                  <c:v>26.413720000000012</c:v>
                </c:pt>
                <c:pt idx="6815">
                  <c:v>26.266080000000045</c:v>
                </c:pt>
                <c:pt idx="6816">
                  <c:v>26.292400000000043</c:v>
                </c:pt>
                <c:pt idx="6817">
                  <c:v>26.383050000000026</c:v>
                </c:pt>
                <c:pt idx="6818">
                  <c:v>26.378260000000012</c:v>
                </c:pt>
                <c:pt idx="6819">
                  <c:v>26.379170000000045</c:v>
                </c:pt>
                <c:pt idx="6820">
                  <c:v>26.419370000000015</c:v>
                </c:pt>
                <c:pt idx="6821">
                  <c:v>26.605070000000012</c:v>
                </c:pt>
                <c:pt idx="6822">
                  <c:v>26.515860000000032</c:v>
                </c:pt>
                <c:pt idx="6823">
                  <c:v>26.808900000000051</c:v>
                </c:pt>
                <c:pt idx="6824">
                  <c:v>27.047200000000032</c:v>
                </c:pt>
                <c:pt idx="6825">
                  <c:v>27.137200000000007</c:v>
                </c:pt>
                <c:pt idx="6826">
                  <c:v>27.376860000000022</c:v>
                </c:pt>
                <c:pt idx="6827">
                  <c:v>27.724700000000041</c:v>
                </c:pt>
                <c:pt idx="6828">
                  <c:v>27.320460000000026</c:v>
                </c:pt>
                <c:pt idx="6829">
                  <c:v>27.051320000000032</c:v>
                </c:pt>
                <c:pt idx="6830">
                  <c:v>27.197350000000029</c:v>
                </c:pt>
                <c:pt idx="6831">
                  <c:v>26.644159999999999</c:v>
                </c:pt>
                <c:pt idx="6832">
                  <c:v>26.515950000000032</c:v>
                </c:pt>
                <c:pt idx="6833">
                  <c:v>26.218320000000006</c:v>
                </c:pt>
                <c:pt idx="6834">
                  <c:v>26.276640000000043</c:v>
                </c:pt>
                <c:pt idx="6835">
                  <c:v>26.848720000000014</c:v>
                </c:pt>
                <c:pt idx="6836">
                  <c:v>26.427600000000041</c:v>
                </c:pt>
                <c:pt idx="6837">
                  <c:v>26.960320000000024</c:v>
                </c:pt>
                <c:pt idx="6838">
                  <c:v>26.784800000000018</c:v>
                </c:pt>
                <c:pt idx="6839">
                  <c:v>27.059500000000014</c:v>
                </c:pt>
                <c:pt idx="6840">
                  <c:v>27.870140000000049</c:v>
                </c:pt>
                <c:pt idx="6841">
                  <c:v>28.213160000000016</c:v>
                </c:pt>
                <c:pt idx="6842">
                  <c:v>27.910760000000039</c:v>
                </c:pt>
                <c:pt idx="6843">
                  <c:v>28.749099999999999</c:v>
                </c:pt>
                <c:pt idx="6844">
                  <c:v>28.230040000000031</c:v>
                </c:pt>
                <c:pt idx="6845">
                  <c:v>28.274159999999995</c:v>
                </c:pt>
                <c:pt idx="6846">
                  <c:v>28.504819999999995</c:v>
                </c:pt>
                <c:pt idx="6847">
                  <c:v>28.852470000000039</c:v>
                </c:pt>
                <c:pt idx="6848">
                  <c:v>29.473839999999996</c:v>
                </c:pt>
                <c:pt idx="6849">
                  <c:v>30.317380000000014</c:v>
                </c:pt>
                <c:pt idx="6850">
                  <c:v>28.937370000000044</c:v>
                </c:pt>
                <c:pt idx="6851">
                  <c:v>29.211880000000008</c:v>
                </c:pt>
                <c:pt idx="6852">
                  <c:v>29.064300000000003</c:v>
                </c:pt>
                <c:pt idx="6853">
                  <c:v>28.377340000000004</c:v>
                </c:pt>
                <c:pt idx="6854">
                  <c:v>28.428100000000029</c:v>
                </c:pt>
                <c:pt idx="6855">
                  <c:v>27.524740000000008</c:v>
                </c:pt>
                <c:pt idx="6856">
                  <c:v>28.394680000000051</c:v>
                </c:pt>
                <c:pt idx="6857">
                  <c:v>28.063000000000045</c:v>
                </c:pt>
                <c:pt idx="6858">
                  <c:v>29.771800000000042</c:v>
                </c:pt>
                <c:pt idx="6859">
                  <c:v>28.886040000000037</c:v>
                </c:pt>
                <c:pt idx="6860">
                  <c:v>28.460320000000024</c:v>
                </c:pt>
                <c:pt idx="6861">
                  <c:v>28.539970000000039</c:v>
                </c:pt>
                <c:pt idx="6862">
                  <c:v>28.88190000000003</c:v>
                </c:pt>
                <c:pt idx="6863">
                  <c:v>29.779050000000041</c:v>
                </c:pt>
                <c:pt idx="6864">
                  <c:v>29.12115</c:v>
                </c:pt>
                <c:pt idx="6865">
                  <c:v>30.603780000000029</c:v>
                </c:pt>
                <c:pt idx="6866">
                  <c:v>31.107900000000029</c:v>
                </c:pt>
                <c:pt idx="6867">
                  <c:v>31.188750000000027</c:v>
                </c:pt>
                <c:pt idx="6868">
                  <c:v>29.632440000000031</c:v>
                </c:pt>
                <c:pt idx="6869">
                  <c:v>29.86614000000003</c:v>
                </c:pt>
                <c:pt idx="6870">
                  <c:v>30.589800000000025</c:v>
                </c:pt>
                <c:pt idx="6871">
                  <c:v>31.094629999999995</c:v>
                </c:pt>
                <c:pt idx="6872">
                  <c:v>31.570280000000025</c:v>
                </c:pt>
                <c:pt idx="6873">
                  <c:v>30.999930000000006</c:v>
                </c:pt>
                <c:pt idx="6874">
                  <c:v>29.35668000000004</c:v>
                </c:pt>
                <c:pt idx="6875">
                  <c:v>29.656600000000026</c:v>
                </c:pt>
                <c:pt idx="6876">
                  <c:v>29.693660000000023</c:v>
                </c:pt>
                <c:pt idx="6877">
                  <c:v>30.70577000000003</c:v>
                </c:pt>
                <c:pt idx="6878">
                  <c:v>30.315940000000012</c:v>
                </c:pt>
                <c:pt idx="6879">
                  <c:v>29.095400000000041</c:v>
                </c:pt>
                <c:pt idx="6880">
                  <c:v>29.346300000000042</c:v>
                </c:pt>
                <c:pt idx="6881">
                  <c:v>28.278999999999996</c:v>
                </c:pt>
                <c:pt idx="6882">
                  <c:v>28.814050000000009</c:v>
                </c:pt>
                <c:pt idx="6883">
                  <c:v>29.816740000000038</c:v>
                </c:pt>
                <c:pt idx="6884">
                  <c:v>29.732000000000028</c:v>
                </c:pt>
                <c:pt idx="6885">
                  <c:v>29.321770000000015</c:v>
                </c:pt>
                <c:pt idx="6886">
                  <c:v>28.633260000000007</c:v>
                </c:pt>
                <c:pt idx="6887">
                  <c:v>28.846300000000042</c:v>
                </c:pt>
                <c:pt idx="6888">
                  <c:v>28.525480000000016</c:v>
                </c:pt>
                <c:pt idx="6889">
                  <c:v>29.701170000000047</c:v>
                </c:pt>
                <c:pt idx="6890">
                  <c:v>29.458830000000034</c:v>
                </c:pt>
                <c:pt idx="6891">
                  <c:v>28.328450000000032</c:v>
                </c:pt>
                <c:pt idx="6892">
                  <c:v>28.644530000000032</c:v>
                </c:pt>
                <c:pt idx="6893">
                  <c:v>28.552270000000021</c:v>
                </c:pt>
                <c:pt idx="6894">
                  <c:v>29.438900000000046</c:v>
                </c:pt>
                <c:pt idx="6895">
                  <c:v>30.046620000000019</c:v>
                </c:pt>
                <c:pt idx="6896">
                  <c:v>29.667540000000031</c:v>
                </c:pt>
                <c:pt idx="6897">
                  <c:v>28.870780000000025</c:v>
                </c:pt>
                <c:pt idx="6898">
                  <c:v>29.119470000000035</c:v>
                </c:pt>
                <c:pt idx="6899">
                  <c:v>29.511740000000032</c:v>
                </c:pt>
                <c:pt idx="6900">
                  <c:v>29.316300000000012</c:v>
                </c:pt>
                <c:pt idx="6901">
                  <c:v>29.574520000000007</c:v>
                </c:pt>
                <c:pt idx="6902">
                  <c:v>29.503700000000038</c:v>
                </c:pt>
                <c:pt idx="6903">
                  <c:v>28.073329999999999</c:v>
                </c:pt>
                <c:pt idx="6904">
                  <c:v>27.876520000000028</c:v>
                </c:pt>
                <c:pt idx="6905">
                  <c:v>27.728330000000028</c:v>
                </c:pt>
                <c:pt idx="6906">
                  <c:v>28.085350000000005</c:v>
                </c:pt>
                <c:pt idx="6907">
                  <c:v>27.683860000000038</c:v>
                </c:pt>
                <c:pt idx="6908">
                  <c:v>28.119070000000022</c:v>
                </c:pt>
                <c:pt idx="6909">
                  <c:v>27.768880000000024</c:v>
                </c:pt>
                <c:pt idx="6910">
                  <c:v>27.421750000000031</c:v>
                </c:pt>
                <c:pt idx="6911">
                  <c:v>28.046320000000037</c:v>
                </c:pt>
                <c:pt idx="6912">
                  <c:v>28.30618000000004</c:v>
                </c:pt>
                <c:pt idx="6913">
                  <c:v>28.120800000000031</c:v>
                </c:pt>
                <c:pt idx="6914">
                  <c:v>28.013900000000035</c:v>
                </c:pt>
                <c:pt idx="6915">
                  <c:v>27.751500000000021</c:v>
                </c:pt>
                <c:pt idx="6916">
                  <c:v>28.11020000000002</c:v>
                </c:pt>
                <c:pt idx="6917">
                  <c:v>27.968500000000006</c:v>
                </c:pt>
                <c:pt idx="6918">
                  <c:v>27.634850000000029</c:v>
                </c:pt>
                <c:pt idx="6919">
                  <c:v>27.772940000000006</c:v>
                </c:pt>
                <c:pt idx="6920">
                  <c:v>27.432900000000018</c:v>
                </c:pt>
                <c:pt idx="6921">
                  <c:v>27.677549999999997</c:v>
                </c:pt>
                <c:pt idx="6922">
                  <c:v>27.33540000000005</c:v>
                </c:pt>
                <c:pt idx="6923">
                  <c:v>27.439900000000023</c:v>
                </c:pt>
                <c:pt idx="6924">
                  <c:v>27.121420000000001</c:v>
                </c:pt>
                <c:pt idx="6925">
                  <c:v>26.988150000000019</c:v>
                </c:pt>
                <c:pt idx="6926">
                  <c:v>26.708030000000008</c:v>
                </c:pt>
                <c:pt idx="6927">
                  <c:v>26.271800000000042</c:v>
                </c:pt>
                <c:pt idx="6928">
                  <c:v>26.672600000000045</c:v>
                </c:pt>
                <c:pt idx="6929">
                  <c:v>26.661650000000009</c:v>
                </c:pt>
                <c:pt idx="6930">
                  <c:v>26.622550000000047</c:v>
                </c:pt>
                <c:pt idx="6931">
                  <c:v>26.873829999999998</c:v>
                </c:pt>
                <c:pt idx="6932">
                  <c:v>26.131130000000041</c:v>
                </c:pt>
                <c:pt idx="6933">
                  <c:v>26.521140000000003</c:v>
                </c:pt>
                <c:pt idx="6934">
                  <c:v>26.145100000000014</c:v>
                </c:pt>
                <c:pt idx="6935">
                  <c:v>26.157200000000046</c:v>
                </c:pt>
                <c:pt idx="6936">
                  <c:v>26.387350000000026</c:v>
                </c:pt>
                <c:pt idx="6937">
                  <c:v>26.605160000000012</c:v>
                </c:pt>
                <c:pt idx="6938">
                  <c:v>26.819240000000036</c:v>
                </c:pt>
                <c:pt idx="6939">
                  <c:v>26.893730000000005</c:v>
                </c:pt>
                <c:pt idx="6940">
                  <c:v>26.995940000000019</c:v>
                </c:pt>
                <c:pt idx="6941">
                  <c:v>27.01696000000004</c:v>
                </c:pt>
                <c:pt idx="6942">
                  <c:v>27.123800000000017</c:v>
                </c:pt>
                <c:pt idx="6943">
                  <c:v>27.203820000000007</c:v>
                </c:pt>
                <c:pt idx="6944">
                  <c:v>27.360770000000002</c:v>
                </c:pt>
                <c:pt idx="6945">
                  <c:v>26.979900000000043</c:v>
                </c:pt>
                <c:pt idx="6946">
                  <c:v>26.995870000000025</c:v>
                </c:pt>
                <c:pt idx="6947">
                  <c:v>27.681570000000022</c:v>
                </c:pt>
                <c:pt idx="6948">
                  <c:v>27.914760000000001</c:v>
                </c:pt>
                <c:pt idx="6949">
                  <c:v>27.216670000000022</c:v>
                </c:pt>
                <c:pt idx="6950">
                  <c:v>27.390830000000051</c:v>
                </c:pt>
                <c:pt idx="6951">
                  <c:v>25.982970000000023</c:v>
                </c:pt>
                <c:pt idx="6952">
                  <c:v>26.893900000000031</c:v>
                </c:pt>
                <c:pt idx="6953">
                  <c:v>26.622920000000022</c:v>
                </c:pt>
                <c:pt idx="6954">
                  <c:v>27.863580000000013</c:v>
                </c:pt>
                <c:pt idx="6955">
                  <c:v>27.676300000000026</c:v>
                </c:pt>
                <c:pt idx="6956">
                  <c:v>27.401640000000043</c:v>
                </c:pt>
                <c:pt idx="6957">
                  <c:v>27.814230000000009</c:v>
                </c:pt>
                <c:pt idx="6958">
                  <c:v>27.684349999999995</c:v>
                </c:pt>
                <c:pt idx="6959">
                  <c:v>27.798000000000002</c:v>
                </c:pt>
                <c:pt idx="6960">
                  <c:v>27.95446000000004</c:v>
                </c:pt>
                <c:pt idx="6961">
                  <c:v>28.045500000000004</c:v>
                </c:pt>
                <c:pt idx="6962">
                  <c:v>28.231470000000002</c:v>
                </c:pt>
                <c:pt idx="6963">
                  <c:v>28.438320000000033</c:v>
                </c:pt>
                <c:pt idx="6964">
                  <c:v>28.68792000000002</c:v>
                </c:pt>
                <c:pt idx="6965">
                  <c:v>28.953400000000045</c:v>
                </c:pt>
                <c:pt idx="6966">
                  <c:v>29.295830000000024</c:v>
                </c:pt>
                <c:pt idx="6967">
                  <c:v>29.158800000000042</c:v>
                </c:pt>
                <c:pt idx="6968">
                  <c:v>28.975200000000029</c:v>
                </c:pt>
                <c:pt idx="6969">
                  <c:v>29.495540000000005</c:v>
                </c:pt>
                <c:pt idx="6970">
                  <c:v>29.572530000000029</c:v>
                </c:pt>
                <c:pt idx="6971">
                  <c:v>29.108670000000018</c:v>
                </c:pt>
                <c:pt idx="6972">
                  <c:v>28.96690000000001</c:v>
                </c:pt>
                <c:pt idx="6973">
                  <c:v>28.644900000000007</c:v>
                </c:pt>
                <c:pt idx="6974">
                  <c:v>29.012230000000045</c:v>
                </c:pt>
                <c:pt idx="6975">
                  <c:v>27.584159999999997</c:v>
                </c:pt>
                <c:pt idx="6976">
                  <c:v>28.146420000000035</c:v>
                </c:pt>
                <c:pt idx="6977">
                  <c:v>28.292750000000012</c:v>
                </c:pt>
                <c:pt idx="6978">
                  <c:v>28.574700000000007</c:v>
                </c:pt>
                <c:pt idx="6979">
                  <c:v>27.904600000000016</c:v>
                </c:pt>
                <c:pt idx="6980">
                  <c:v>28.210230000000024</c:v>
                </c:pt>
                <c:pt idx="6981">
                  <c:v>29.57650000000001</c:v>
                </c:pt>
                <c:pt idx="6982">
                  <c:v>28.74526000000003</c:v>
                </c:pt>
                <c:pt idx="6983">
                  <c:v>29.436360000000036</c:v>
                </c:pt>
                <c:pt idx="6984">
                  <c:v>29.442830000000015</c:v>
                </c:pt>
                <c:pt idx="6985">
                  <c:v>29.338400000000036</c:v>
                </c:pt>
                <c:pt idx="6986">
                  <c:v>29.348400000000026</c:v>
                </c:pt>
                <c:pt idx="6987">
                  <c:v>29.814600000000041</c:v>
                </c:pt>
                <c:pt idx="6988">
                  <c:v>29.556700000000035</c:v>
                </c:pt>
                <c:pt idx="6989">
                  <c:v>29.461800000000039</c:v>
                </c:pt>
                <c:pt idx="6990">
                  <c:v>30.04516000000001</c:v>
                </c:pt>
                <c:pt idx="6991">
                  <c:v>29.894650000000013</c:v>
                </c:pt>
                <c:pt idx="6992">
                  <c:v>30.403500000000008</c:v>
                </c:pt>
                <c:pt idx="6993">
                  <c:v>31.002700000000004</c:v>
                </c:pt>
                <c:pt idx="6994">
                  <c:v>30.92428000000001</c:v>
                </c:pt>
                <c:pt idx="6995">
                  <c:v>30.429380000000037</c:v>
                </c:pt>
                <c:pt idx="6996">
                  <c:v>29.868650000000002</c:v>
                </c:pt>
                <c:pt idx="6997">
                  <c:v>29.789200000000051</c:v>
                </c:pt>
                <c:pt idx="6998">
                  <c:v>29.830000000000041</c:v>
                </c:pt>
                <c:pt idx="6999">
                  <c:v>28.268950000000018</c:v>
                </c:pt>
                <c:pt idx="7000">
                  <c:v>28.257140000000049</c:v>
                </c:pt>
                <c:pt idx="7001">
                  <c:v>28.606700000000046</c:v>
                </c:pt>
                <c:pt idx="7002">
                  <c:v>28.461000000000013</c:v>
                </c:pt>
                <c:pt idx="7003">
                  <c:v>29.540300000000002</c:v>
                </c:pt>
                <c:pt idx="7004">
                  <c:v>28.590000000000032</c:v>
                </c:pt>
                <c:pt idx="7005">
                  <c:v>29.087600000000009</c:v>
                </c:pt>
                <c:pt idx="7006">
                  <c:v>29.290430000000015</c:v>
                </c:pt>
                <c:pt idx="7007">
                  <c:v>29.200680000000034</c:v>
                </c:pt>
                <c:pt idx="7008">
                  <c:v>29.378440000000012</c:v>
                </c:pt>
                <c:pt idx="7009">
                  <c:v>29.774300000000039</c:v>
                </c:pt>
                <c:pt idx="7010">
                  <c:v>30.017330000000015</c:v>
                </c:pt>
                <c:pt idx="7011">
                  <c:v>29.502859999999998</c:v>
                </c:pt>
                <c:pt idx="7012">
                  <c:v>29.552549999999997</c:v>
                </c:pt>
                <c:pt idx="7013">
                  <c:v>29.220450000000028</c:v>
                </c:pt>
                <c:pt idx="7014">
                  <c:v>29.569450000000018</c:v>
                </c:pt>
                <c:pt idx="7015">
                  <c:v>29.696300000000008</c:v>
                </c:pt>
                <c:pt idx="7016">
                  <c:v>29.849820000000022</c:v>
                </c:pt>
                <c:pt idx="7017">
                  <c:v>30.325680000000034</c:v>
                </c:pt>
                <c:pt idx="7018">
                  <c:v>31.52290000000005</c:v>
                </c:pt>
                <c:pt idx="7019">
                  <c:v>30.053580000000011</c:v>
                </c:pt>
                <c:pt idx="7020">
                  <c:v>30.203150000000051</c:v>
                </c:pt>
                <c:pt idx="7021">
                  <c:v>29.952570000000037</c:v>
                </c:pt>
                <c:pt idx="7022">
                  <c:v>29.65002000000004</c:v>
                </c:pt>
                <c:pt idx="7023">
                  <c:v>28.137230000000045</c:v>
                </c:pt>
                <c:pt idx="7024">
                  <c:v>28.076300000000003</c:v>
                </c:pt>
                <c:pt idx="7025">
                  <c:v>28.456400000000031</c:v>
                </c:pt>
                <c:pt idx="7026">
                  <c:v>28.804349999999999</c:v>
                </c:pt>
                <c:pt idx="7027">
                  <c:v>28.230460000000051</c:v>
                </c:pt>
                <c:pt idx="7028">
                  <c:v>28.069119999999998</c:v>
                </c:pt>
                <c:pt idx="7029">
                  <c:v>29.165520000000015</c:v>
                </c:pt>
                <c:pt idx="7030">
                  <c:v>29.200770000000034</c:v>
                </c:pt>
                <c:pt idx="7031">
                  <c:v>28.929300000000012</c:v>
                </c:pt>
                <c:pt idx="7032">
                  <c:v>29.648979999999995</c:v>
                </c:pt>
                <c:pt idx="7033">
                  <c:v>29.551570000000027</c:v>
                </c:pt>
                <c:pt idx="7034">
                  <c:v>29.311059999999998</c:v>
                </c:pt>
                <c:pt idx="7035">
                  <c:v>29.808700000000044</c:v>
                </c:pt>
                <c:pt idx="7036">
                  <c:v>29.426840000000027</c:v>
                </c:pt>
                <c:pt idx="7037">
                  <c:v>29.966330000000028</c:v>
                </c:pt>
                <c:pt idx="7038">
                  <c:v>29.642020000000002</c:v>
                </c:pt>
                <c:pt idx="7039">
                  <c:v>29.725950000000012</c:v>
                </c:pt>
                <c:pt idx="7040">
                  <c:v>30.555660000000046</c:v>
                </c:pt>
                <c:pt idx="7041">
                  <c:v>30.52642000000003</c:v>
                </c:pt>
                <c:pt idx="7042">
                  <c:v>29.839960000000019</c:v>
                </c:pt>
                <c:pt idx="7043">
                  <c:v>29.152340000000038</c:v>
                </c:pt>
                <c:pt idx="7044">
                  <c:v>29.483640000000037</c:v>
                </c:pt>
                <c:pt idx="7045">
                  <c:v>29.705900000000042</c:v>
                </c:pt>
                <c:pt idx="7046">
                  <c:v>29.532100000000014</c:v>
                </c:pt>
                <c:pt idx="7047">
                  <c:v>28.678030000000035</c:v>
                </c:pt>
                <c:pt idx="7048">
                  <c:v>29.412740000000042</c:v>
                </c:pt>
                <c:pt idx="7049">
                  <c:v>29.581320000000005</c:v>
                </c:pt>
                <c:pt idx="7050">
                  <c:v>30.484030000000018</c:v>
                </c:pt>
                <c:pt idx="7051">
                  <c:v>29.695120000000031</c:v>
                </c:pt>
                <c:pt idx="7052">
                  <c:v>29.689840000000004</c:v>
                </c:pt>
                <c:pt idx="7053">
                  <c:v>29.837550000000022</c:v>
                </c:pt>
                <c:pt idx="7054">
                  <c:v>29.521720000000016</c:v>
                </c:pt>
                <c:pt idx="7055">
                  <c:v>30.039100000000019</c:v>
                </c:pt>
                <c:pt idx="7056">
                  <c:v>29.708060000000046</c:v>
                </c:pt>
                <c:pt idx="7057">
                  <c:v>30.405330000000049</c:v>
                </c:pt>
                <c:pt idx="7058">
                  <c:v>29.842579999999998</c:v>
                </c:pt>
                <c:pt idx="7059">
                  <c:v>29.962850000000003</c:v>
                </c:pt>
                <c:pt idx="7060">
                  <c:v>30.614500000000021</c:v>
                </c:pt>
                <c:pt idx="7061">
                  <c:v>29.694900000000018</c:v>
                </c:pt>
                <c:pt idx="7062">
                  <c:v>30.390070000000037</c:v>
                </c:pt>
                <c:pt idx="7063">
                  <c:v>31.471429999999998</c:v>
                </c:pt>
                <c:pt idx="7064">
                  <c:v>31.653250000000014</c:v>
                </c:pt>
                <c:pt idx="7065">
                  <c:v>30.641720000000021</c:v>
                </c:pt>
                <c:pt idx="7066">
                  <c:v>30.154440000000022</c:v>
                </c:pt>
                <c:pt idx="7067">
                  <c:v>30.18267000000003</c:v>
                </c:pt>
                <c:pt idx="7068">
                  <c:v>31.227800000000002</c:v>
                </c:pt>
                <c:pt idx="7069">
                  <c:v>29.992430000000013</c:v>
                </c:pt>
                <c:pt idx="7070">
                  <c:v>30.856070000000045</c:v>
                </c:pt>
                <c:pt idx="7071">
                  <c:v>29.288780000000031</c:v>
                </c:pt>
                <c:pt idx="7072">
                  <c:v>29.919500000000028</c:v>
                </c:pt>
                <c:pt idx="7073">
                  <c:v>30.165099999999995</c:v>
                </c:pt>
                <c:pt idx="7074">
                  <c:v>30.448820000000012</c:v>
                </c:pt>
                <c:pt idx="7075">
                  <c:v>31.16500000000002</c:v>
                </c:pt>
                <c:pt idx="7076">
                  <c:v>30.512450000000001</c:v>
                </c:pt>
                <c:pt idx="7077">
                  <c:v>30.108480000000043</c:v>
                </c:pt>
                <c:pt idx="7078">
                  <c:v>29.969700000000046</c:v>
                </c:pt>
                <c:pt idx="7079">
                  <c:v>30.583370000000002</c:v>
                </c:pt>
                <c:pt idx="7080">
                  <c:v>31.31686000000002</c:v>
                </c:pt>
                <c:pt idx="7081">
                  <c:v>30.856100000000026</c:v>
                </c:pt>
                <c:pt idx="7082">
                  <c:v>29.659940000000006</c:v>
                </c:pt>
                <c:pt idx="7083">
                  <c:v>29.652150000000006</c:v>
                </c:pt>
                <c:pt idx="7084">
                  <c:v>30.004330000000039</c:v>
                </c:pt>
                <c:pt idx="7085">
                  <c:v>30.436820000000012</c:v>
                </c:pt>
                <c:pt idx="7086">
                  <c:v>30.588040000000035</c:v>
                </c:pt>
                <c:pt idx="7087">
                  <c:v>30.287869999999998</c:v>
                </c:pt>
                <c:pt idx="7088">
                  <c:v>30.735650000000021</c:v>
                </c:pt>
                <c:pt idx="7089">
                  <c:v>30.015680000000032</c:v>
                </c:pt>
                <c:pt idx="7090">
                  <c:v>29.932280000000048</c:v>
                </c:pt>
                <c:pt idx="7091">
                  <c:v>30.22890000000001</c:v>
                </c:pt>
                <c:pt idx="7092">
                  <c:v>30.14312000000001</c:v>
                </c:pt>
                <c:pt idx="7093">
                  <c:v>31.177450000000022</c:v>
                </c:pt>
                <c:pt idx="7094">
                  <c:v>30.805139999999994</c:v>
                </c:pt>
                <c:pt idx="7095">
                  <c:v>29.707899999999995</c:v>
                </c:pt>
                <c:pt idx="7096">
                  <c:v>29.943020000000047</c:v>
                </c:pt>
                <c:pt idx="7097">
                  <c:v>30.382530000000031</c:v>
                </c:pt>
                <c:pt idx="7098">
                  <c:v>30.687370000000044</c:v>
                </c:pt>
                <c:pt idx="7099">
                  <c:v>30.297200000000032</c:v>
                </c:pt>
                <c:pt idx="7100">
                  <c:v>30.409170000000017</c:v>
                </c:pt>
                <c:pt idx="7101">
                  <c:v>29.58596</c:v>
                </c:pt>
                <c:pt idx="7102">
                  <c:v>29.595030000000008</c:v>
                </c:pt>
                <c:pt idx="7103">
                  <c:v>29.775320000000022</c:v>
                </c:pt>
                <c:pt idx="7104">
                  <c:v>29.99597</c:v>
                </c:pt>
                <c:pt idx="7105">
                  <c:v>30.159050000000036</c:v>
                </c:pt>
                <c:pt idx="7106">
                  <c:v>30.474940000000004</c:v>
                </c:pt>
                <c:pt idx="7107">
                  <c:v>30.645620000000008</c:v>
                </c:pt>
                <c:pt idx="7108">
                  <c:v>30.83062000000001</c:v>
                </c:pt>
                <c:pt idx="7109">
                  <c:v>31.305080000000032</c:v>
                </c:pt>
                <c:pt idx="7110">
                  <c:v>31.384060000000034</c:v>
                </c:pt>
                <c:pt idx="7111">
                  <c:v>30.865499999999997</c:v>
                </c:pt>
                <c:pt idx="7112">
                  <c:v>30.604330000000004</c:v>
                </c:pt>
                <c:pt idx="7113">
                  <c:v>30.335930000000019</c:v>
                </c:pt>
                <c:pt idx="7114">
                  <c:v>29.999260000000049</c:v>
                </c:pt>
                <c:pt idx="7115">
                  <c:v>30.197600000000023</c:v>
                </c:pt>
                <c:pt idx="7116">
                  <c:v>30.379850000000033</c:v>
                </c:pt>
                <c:pt idx="7117">
                  <c:v>30.736170000000016</c:v>
                </c:pt>
                <c:pt idx="7118">
                  <c:v>30.850180000000023</c:v>
                </c:pt>
                <c:pt idx="7119">
                  <c:v>29.915120000000002</c:v>
                </c:pt>
                <c:pt idx="7120">
                  <c:v>29.760919999999999</c:v>
                </c:pt>
                <c:pt idx="7121">
                  <c:v>30.30767000000003</c:v>
                </c:pt>
                <c:pt idx="7122">
                  <c:v>30.224100000000021</c:v>
                </c:pt>
                <c:pt idx="7123">
                  <c:v>30.033839999999998</c:v>
                </c:pt>
                <c:pt idx="7124">
                  <c:v>30.35784000000001</c:v>
                </c:pt>
                <c:pt idx="7125">
                  <c:v>29.54937000000001</c:v>
                </c:pt>
                <c:pt idx="7126">
                  <c:v>29.788499999999999</c:v>
                </c:pt>
                <c:pt idx="7127">
                  <c:v>29.259119999999996</c:v>
                </c:pt>
                <c:pt idx="7128">
                  <c:v>29.409100000000024</c:v>
                </c:pt>
                <c:pt idx="7129">
                  <c:v>29.557200000000023</c:v>
                </c:pt>
                <c:pt idx="7130">
                  <c:v>29.737120000000004</c:v>
                </c:pt>
                <c:pt idx="7131">
                  <c:v>29.748829999999998</c:v>
                </c:pt>
                <c:pt idx="7132">
                  <c:v>29.752859999999998</c:v>
                </c:pt>
                <c:pt idx="7133">
                  <c:v>30.015620000000013</c:v>
                </c:pt>
                <c:pt idx="7134">
                  <c:v>30.090020000000038</c:v>
                </c:pt>
                <c:pt idx="7135">
                  <c:v>30.073599999999999</c:v>
                </c:pt>
                <c:pt idx="7136">
                  <c:v>29.89590000000004</c:v>
                </c:pt>
                <c:pt idx="7137">
                  <c:v>30.21508</c:v>
                </c:pt>
                <c:pt idx="7138">
                  <c:v>29.833920000000035</c:v>
                </c:pt>
                <c:pt idx="7139">
                  <c:v>29.838200000000029</c:v>
                </c:pt>
                <c:pt idx="7140">
                  <c:v>29.451840000000004</c:v>
                </c:pt>
                <c:pt idx="7141">
                  <c:v>29.657370000000014</c:v>
                </c:pt>
                <c:pt idx="7142">
                  <c:v>30.374140000000011</c:v>
                </c:pt>
                <c:pt idx="7143">
                  <c:v>29.379700000000014</c:v>
                </c:pt>
                <c:pt idx="7144">
                  <c:v>29.941460000000006</c:v>
                </c:pt>
                <c:pt idx="7145">
                  <c:v>30.228750000000048</c:v>
                </c:pt>
                <c:pt idx="7146">
                  <c:v>29.942319999999995</c:v>
                </c:pt>
                <c:pt idx="7147">
                  <c:v>29.883080000000007</c:v>
                </c:pt>
                <c:pt idx="7148">
                  <c:v>30.007400000000018</c:v>
                </c:pt>
                <c:pt idx="7149">
                  <c:v>29.418820000000039</c:v>
                </c:pt>
                <c:pt idx="7150">
                  <c:v>29.11318</c:v>
                </c:pt>
                <c:pt idx="7151">
                  <c:v>29.125360000000001</c:v>
                </c:pt>
                <c:pt idx="7152">
                  <c:v>29.335440000000006</c:v>
                </c:pt>
                <c:pt idx="7153">
                  <c:v>29.636800000000051</c:v>
                </c:pt>
                <c:pt idx="7154">
                  <c:v>29.909600000000012</c:v>
                </c:pt>
                <c:pt idx="7155">
                  <c:v>29.726220000000012</c:v>
                </c:pt>
                <c:pt idx="7156">
                  <c:v>29.705650000000048</c:v>
                </c:pt>
                <c:pt idx="7157">
                  <c:v>30.384600000000034</c:v>
                </c:pt>
                <c:pt idx="7158">
                  <c:v>30.460500000000025</c:v>
                </c:pt>
                <c:pt idx="7159">
                  <c:v>30.250020000000006</c:v>
                </c:pt>
                <c:pt idx="7160">
                  <c:v>30.172270000000026</c:v>
                </c:pt>
                <c:pt idx="7161">
                  <c:v>30.671140000000037</c:v>
                </c:pt>
                <c:pt idx="7162">
                  <c:v>31.419399999999996</c:v>
                </c:pt>
                <c:pt idx="7163">
                  <c:v>31.461240000000032</c:v>
                </c:pt>
                <c:pt idx="7164">
                  <c:v>30.539400000000001</c:v>
                </c:pt>
                <c:pt idx="7165">
                  <c:v>30.114770000000021</c:v>
                </c:pt>
                <c:pt idx="7166">
                  <c:v>29.552000000000021</c:v>
                </c:pt>
                <c:pt idx="7167">
                  <c:v>29.137900000000002</c:v>
                </c:pt>
                <c:pt idx="7168">
                  <c:v>29.817100000000039</c:v>
                </c:pt>
                <c:pt idx="7169">
                  <c:v>29.608300000000042</c:v>
                </c:pt>
                <c:pt idx="7170">
                  <c:v>31.092129999999997</c:v>
                </c:pt>
                <c:pt idx="7171">
                  <c:v>31.675620000000038</c:v>
                </c:pt>
                <c:pt idx="7172">
                  <c:v>30.441130000000044</c:v>
                </c:pt>
                <c:pt idx="7173">
                  <c:v>30.987940000000037</c:v>
                </c:pt>
                <c:pt idx="7174">
                  <c:v>30.85223000000002</c:v>
                </c:pt>
                <c:pt idx="7175">
                  <c:v>30.710800000000006</c:v>
                </c:pt>
                <c:pt idx="7176">
                  <c:v>30.623160000000041</c:v>
                </c:pt>
                <c:pt idx="7177">
                  <c:v>31.256460000000004</c:v>
                </c:pt>
                <c:pt idx="7178">
                  <c:v>31.51382000000001</c:v>
                </c:pt>
                <c:pt idx="7179">
                  <c:v>31.667380000000037</c:v>
                </c:pt>
                <c:pt idx="7180">
                  <c:v>30.788450000000012</c:v>
                </c:pt>
                <c:pt idx="7181">
                  <c:v>31.322600000000023</c:v>
                </c:pt>
                <c:pt idx="7182">
                  <c:v>31.86202000000003</c:v>
                </c:pt>
                <c:pt idx="7183">
                  <c:v>32.300560000000019</c:v>
                </c:pt>
                <c:pt idx="7184">
                  <c:v>32.097000000000037</c:v>
                </c:pt>
                <c:pt idx="7185">
                  <c:v>32.304470000000038</c:v>
                </c:pt>
                <c:pt idx="7186">
                  <c:v>32.572530000000029</c:v>
                </c:pt>
                <c:pt idx="7187">
                  <c:v>32.976530000000025</c:v>
                </c:pt>
                <c:pt idx="7188">
                  <c:v>32.094500000000039</c:v>
                </c:pt>
                <c:pt idx="7189">
                  <c:v>32.894159999999999</c:v>
                </c:pt>
                <c:pt idx="7190">
                  <c:v>31.090660000000014</c:v>
                </c:pt>
                <c:pt idx="7191">
                  <c:v>30.243520000000046</c:v>
                </c:pt>
                <c:pt idx="7192">
                  <c:v>31.216000000000008</c:v>
                </c:pt>
                <c:pt idx="7193">
                  <c:v>31.801570000000027</c:v>
                </c:pt>
                <c:pt idx="7194">
                  <c:v>32.219800000000021</c:v>
                </c:pt>
                <c:pt idx="7195">
                  <c:v>31.939400000000035</c:v>
                </c:pt>
                <c:pt idx="7196">
                  <c:v>31.62927000000002</c:v>
                </c:pt>
                <c:pt idx="7197">
                  <c:v>31.152860000000032</c:v>
                </c:pt>
                <c:pt idx="7198">
                  <c:v>31.37124</c:v>
                </c:pt>
                <c:pt idx="7199">
                  <c:v>32.070400000000006</c:v>
                </c:pt>
                <c:pt idx="7200">
                  <c:v>32.310850000000016</c:v>
                </c:pt>
                <c:pt idx="7201">
                  <c:v>31.909000000000049</c:v>
                </c:pt>
                <c:pt idx="7202">
                  <c:v>32.675900000000013</c:v>
                </c:pt>
                <c:pt idx="7203">
                  <c:v>32.301570000000027</c:v>
                </c:pt>
                <c:pt idx="7204">
                  <c:v>31.792200000000037</c:v>
                </c:pt>
                <c:pt idx="7205">
                  <c:v>31.833600000000047</c:v>
                </c:pt>
                <c:pt idx="7206">
                  <c:v>31.691430000000025</c:v>
                </c:pt>
                <c:pt idx="7207">
                  <c:v>31.992200000000025</c:v>
                </c:pt>
                <c:pt idx="7208">
                  <c:v>32.537070000000028</c:v>
                </c:pt>
                <c:pt idx="7209">
                  <c:v>33.016660000000002</c:v>
                </c:pt>
                <c:pt idx="7210">
                  <c:v>31.106530000000021</c:v>
                </c:pt>
                <c:pt idx="7211">
                  <c:v>32.222770000000025</c:v>
                </c:pt>
                <c:pt idx="7212">
                  <c:v>31.520380000000046</c:v>
                </c:pt>
                <c:pt idx="7213">
                  <c:v>31.928400000000011</c:v>
                </c:pt>
                <c:pt idx="7214">
                  <c:v>31.534170000000017</c:v>
                </c:pt>
                <c:pt idx="7215">
                  <c:v>29.949150000000031</c:v>
                </c:pt>
                <c:pt idx="7216">
                  <c:v>31.367880000000014</c:v>
                </c:pt>
                <c:pt idx="7217">
                  <c:v>32.287470000000042</c:v>
                </c:pt>
                <c:pt idx="7218">
                  <c:v>34.399650000000008</c:v>
                </c:pt>
                <c:pt idx="7219">
                  <c:v>33.079769999999996</c:v>
                </c:pt>
                <c:pt idx="7220">
                  <c:v>32.958250000000021</c:v>
                </c:pt>
                <c:pt idx="7221">
                  <c:v>31.723630000000014</c:v>
                </c:pt>
                <c:pt idx="7222">
                  <c:v>31.509450000000015</c:v>
                </c:pt>
                <c:pt idx="7223">
                  <c:v>32.627470000000017</c:v>
                </c:pt>
                <c:pt idx="7224">
                  <c:v>32.175200000000018</c:v>
                </c:pt>
                <c:pt idx="7225">
                  <c:v>32.351370000000031</c:v>
                </c:pt>
                <c:pt idx="7226">
                  <c:v>32.162130000000047</c:v>
                </c:pt>
                <c:pt idx="7227">
                  <c:v>32.2423</c:v>
                </c:pt>
                <c:pt idx="7228">
                  <c:v>33.244960000000049</c:v>
                </c:pt>
                <c:pt idx="7229">
                  <c:v>33.166500000000042</c:v>
                </c:pt>
                <c:pt idx="7230">
                  <c:v>31.934439999999995</c:v>
                </c:pt>
                <c:pt idx="7231">
                  <c:v>32.822080000000028</c:v>
                </c:pt>
                <c:pt idx="7232">
                  <c:v>32.866570000000024</c:v>
                </c:pt>
                <c:pt idx="7233">
                  <c:v>34.077570000000037</c:v>
                </c:pt>
                <c:pt idx="7234">
                  <c:v>32.015830000000051</c:v>
                </c:pt>
                <c:pt idx="7235">
                  <c:v>32.032860000000028</c:v>
                </c:pt>
                <c:pt idx="7236">
                  <c:v>33.970300000000009</c:v>
                </c:pt>
                <c:pt idx="7237">
                  <c:v>32.627900000000011</c:v>
                </c:pt>
                <c:pt idx="7238">
                  <c:v>33.109520000000032</c:v>
                </c:pt>
                <c:pt idx="7239">
                  <c:v>30.975270000000023</c:v>
                </c:pt>
                <c:pt idx="7240">
                  <c:v>30.172880000000021</c:v>
                </c:pt>
                <c:pt idx="7241">
                  <c:v>30.930630000000008</c:v>
                </c:pt>
                <c:pt idx="7242">
                  <c:v>31.827539999999999</c:v>
                </c:pt>
                <c:pt idx="7243">
                  <c:v>33.67855000000003</c:v>
                </c:pt>
                <c:pt idx="7244">
                  <c:v>32.82510000000002</c:v>
                </c:pt>
                <c:pt idx="7245">
                  <c:v>32.676570000000027</c:v>
                </c:pt>
                <c:pt idx="7246">
                  <c:v>31.47222000000005</c:v>
                </c:pt>
                <c:pt idx="7247">
                  <c:v>31.561400000000049</c:v>
                </c:pt>
                <c:pt idx="7248">
                  <c:v>32.112500000000011</c:v>
                </c:pt>
                <c:pt idx="7249">
                  <c:v>30.874350000000049</c:v>
                </c:pt>
                <c:pt idx="7250">
                  <c:v>31.248000000000047</c:v>
                </c:pt>
                <c:pt idx="7251">
                  <c:v>32.602700000000027</c:v>
                </c:pt>
                <c:pt idx="7252">
                  <c:v>32.64608000000004</c:v>
                </c:pt>
                <c:pt idx="7253">
                  <c:v>31.351460000000031</c:v>
                </c:pt>
                <c:pt idx="7254">
                  <c:v>31.217300000000023</c:v>
                </c:pt>
                <c:pt idx="7255">
                  <c:v>31.747800000000041</c:v>
                </c:pt>
                <c:pt idx="7256">
                  <c:v>34.328000000000031</c:v>
                </c:pt>
                <c:pt idx="7257">
                  <c:v>34.333760000000041</c:v>
                </c:pt>
                <c:pt idx="7258">
                  <c:v>34.935500000000047</c:v>
                </c:pt>
                <c:pt idx="7259">
                  <c:v>35.879240000000038</c:v>
                </c:pt>
                <c:pt idx="7260">
                  <c:v>36.73956000000004</c:v>
                </c:pt>
                <c:pt idx="7261">
                  <c:v>37.249660000000006</c:v>
                </c:pt>
                <c:pt idx="7262">
                  <c:v>37.450070000000039</c:v>
                </c:pt>
                <c:pt idx="7263">
                  <c:v>36.859030000000018</c:v>
                </c:pt>
                <c:pt idx="7264">
                  <c:v>32.959300000000042</c:v>
                </c:pt>
                <c:pt idx="7265">
                  <c:v>31.729430000000036</c:v>
                </c:pt>
                <c:pt idx="7266">
                  <c:v>30.464230000000043</c:v>
                </c:pt>
                <c:pt idx="7267">
                  <c:v>29.058680000000038</c:v>
                </c:pt>
                <c:pt idx="7268">
                  <c:v>31.335100000000011</c:v>
                </c:pt>
                <c:pt idx="7269">
                  <c:v>30.317319999999995</c:v>
                </c:pt>
                <c:pt idx="7270">
                  <c:v>31.44073000000003</c:v>
                </c:pt>
                <c:pt idx="7271">
                  <c:v>31.416600000000017</c:v>
                </c:pt>
                <c:pt idx="7272">
                  <c:v>31.076260000000048</c:v>
                </c:pt>
                <c:pt idx="7273">
                  <c:v>31.324270000000013</c:v>
                </c:pt>
                <c:pt idx="7274">
                  <c:v>32.072200000000009</c:v>
                </c:pt>
                <c:pt idx="7275">
                  <c:v>31.564140000000009</c:v>
                </c:pt>
                <c:pt idx="7276">
                  <c:v>31.087820000000022</c:v>
                </c:pt>
                <c:pt idx="7277">
                  <c:v>31.750800000000027</c:v>
                </c:pt>
                <c:pt idx="7278">
                  <c:v>32.353300000000047</c:v>
                </c:pt>
                <c:pt idx="7279">
                  <c:v>32.650660000000016</c:v>
                </c:pt>
                <c:pt idx="7280">
                  <c:v>33.581630000000018</c:v>
                </c:pt>
                <c:pt idx="7281">
                  <c:v>35.146000000000015</c:v>
                </c:pt>
                <c:pt idx="7282">
                  <c:v>32.81800000000004</c:v>
                </c:pt>
                <c:pt idx="7283">
                  <c:v>33.197530000000029</c:v>
                </c:pt>
                <c:pt idx="7284">
                  <c:v>32.860070000000007</c:v>
                </c:pt>
                <c:pt idx="7285">
                  <c:v>33.048000000000002</c:v>
                </c:pt>
                <c:pt idx="7286">
                  <c:v>30.60635000000002</c:v>
                </c:pt>
                <c:pt idx="7287">
                  <c:v>32.44073000000003</c:v>
                </c:pt>
                <c:pt idx="7288">
                  <c:v>30.856840000000034</c:v>
                </c:pt>
                <c:pt idx="7289">
                  <c:v>30.488200000000006</c:v>
                </c:pt>
                <c:pt idx="7290">
                  <c:v>31.29812000000004</c:v>
                </c:pt>
                <c:pt idx="7291">
                  <c:v>32.16384000000005</c:v>
                </c:pt>
                <c:pt idx="7292">
                  <c:v>30.060800000000029</c:v>
                </c:pt>
                <c:pt idx="7293">
                  <c:v>31.306360000000041</c:v>
                </c:pt>
                <c:pt idx="7294">
                  <c:v>31.935050000000047</c:v>
                </c:pt>
                <c:pt idx="7295">
                  <c:v>31.262400000000014</c:v>
                </c:pt>
                <c:pt idx="7296">
                  <c:v>31.673600000000022</c:v>
                </c:pt>
                <c:pt idx="7297">
                  <c:v>30.833430000000021</c:v>
                </c:pt>
                <c:pt idx="7298">
                  <c:v>30.913170000000036</c:v>
                </c:pt>
                <c:pt idx="7299">
                  <c:v>30.30444</c:v>
                </c:pt>
                <c:pt idx="7300">
                  <c:v>32.033070000000009</c:v>
                </c:pt>
                <c:pt idx="7301">
                  <c:v>31.623649999999998</c:v>
                </c:pt>
                <c:pt idx="7302">
                  <c:v>31.481160000000045</c:v>
                </c:pt>
                <c:pt idx="7303">
                  <c:v>31.928250000000048</c:v>
                </c:pt>
                <c:pt idx="7304">
                  <c:v>32.879819999999995</c:v>
                </c:pt>
                <c:pt idx="7305">
                  <c:v>33.92962</c:v>
                </c:pt>
                <c:pt idx="7306">
                  <c:v>33.385950000000037</c:v>
                </c:pt>
                <c:pt idx="7307">
                  <c:v>32.318500000000029</c:v>
                </c:pt>
                <c:pt idx="7308">
                  <c:v>31.353080000000034</c:v>
                </c:pt>
                <c:pt idx="7309">
                  <c:v>31.658870000000036</c:v>
                </c:pt>
                <c:pt idx="7310">
                  <c:v>31.896230000000003</c:v>
                </c:pt>
                <c:pt idx="7311">
                  <c:v>31.736540000000048</c:v>
                </c:pt>
                <c:pt idx="7312">
                  <c:v>31.858850000000018</c:v>
                </c:pt>
                <c:pt idx="7313">
                  <c:v>32.408600000000035</c:v>
                </c:pt>
                <c:pt idx="7314">
                  <c:v>32.69106000000005</c:v>
                </c:pt>
                <c:pt idx="7315">
                  <c:v>32.952660000000037</c:v>
                </c:pt>
                <c:pt idx="7316">
                  <c:v>33.490200000000016</c:v>
                </c:pt>
                <c:pt idx="7317">
                  <c:v>32.704499999999996</c:v>
                </c:pt>
                <c:pt idx="7318">
                  <c:v>32.849360000000047</c:v>
                </c:pt>
                <c:pt idx="7319">
                  <c:v>31.830960000000005</c:v>
                </c:pt>
                <c:pt idx="7320">
                  <c:v>32.510220000000004</c:v>
                </c:pt>
                <c:pt idx="7321">
                  <c:v>32.34620000000001</c:v>
                </c:pt>
                <c:pt idx="7322">
                  <c:v>32.597470000000044</c:v>
                </c:pt>
                <c:pt idx="7323">
                  <c:v>31.718100000000049</c:v>
                </c:pt>
                <c:pt idx="7324">
                  <c:v>31.816460000000006</c:v>
                </c:pt>
                <c:pt idx="7325">
                  <c:v>31.440300000000036</c:v>
                </c:pt>
                <c:pt idx="7326">
                  <c:v>31.696529999999996</c:v>
                </c:pt>
                <c:pt idx="7327">
                  <c:v>32.251149999999996</c:v>
                </c:pt>
                <c:pt idx="7328">
                  <c:v>31.961569999999995</c:v>
                </c:pt>
                <c:pt idx="7329">
                  <c:v>31.940800000000024</c:v>
                </c:pt>
                <c:pt idx="7330">
                  <c:v>33.400800000000004</c:v>
                </c:pt>
                <c:pt idx="7331">
                  <c:v>33.234920000000045</c:v>
                </c:pt>
                <c:pt idx="7332">
                  <c:v>32.870400000000018</c:v>
                </c:pt>
                <c:pt idx="7333">
                  <c:v>32.537650000000042</c:v>
                </c:pt>
                <c:pt idx="7334">
                  <c:v>34.027800000000013</c:v>
                </c:pt>
                <c:pt idx="7335">
                  <c:v>31.704859999999996</c:v>
                </c:pt>
                <c:pt idx="7336">
                  <c:v>30.918820000000039</c:v>
                </c:pt>
                <c:pt idx="7337">
                  <c:v>31.303700000000049</c:v>
                </c:pt>
                <c:pt idx="7338">
                  <c:v>31.940420000000017</c:v>
                </c:pt>
                <c:pt idx="7339">
                  <c:v>33.047480000000007</c:v>
                </c:pt>
                <c:pt idx="7340">
                  <c:v>32.654840000000036</c:v>
                </c:pt>
                <c:pt idx="7341">
                  <c:v>32.701200000000028</c:v>
                </c:pt>
                <c:pt idx="7342">
                  <c:v>32.738430000000051</c:v>
                </c:pt>
                <c:pt idx="7343">
                  <c:v>33.14312000000001</c:v>
                </c:pt>
                <c:pt idx="7344">
                  <c:v>32.832120000000032</c:v>
                </c:pt>
                <c:pt idx="7345">
                  <c:v>32.549740000000043</c:v>
                </c:pt>
                <c:pt idx="7346">
                  <c:v>32.923200000000008</c:v>
                </c:pt>
                <c:pt idx="7347">
                  <c:v>32.170220000000029</c:v>
                </c:pt>
                <c:pt idx="7348">
                  <c:v>33.279930000000036</c:v>
                </c:pt>
                <c:pt idx="7349">
                  <c:v>32.347650000000044</c:v>
                </c:pt>
                <c:pt idx="7350">
                  <c:v>33.016800000000046</c:v>
                </c:pt>
                <c:pt idx="7351">
                  <c:v>32.75866000000002</c:v>
                </c:pt>
                <c:pt idx="7352">
                  <c:v>32.415770000000009</c:v>
                </c:pt>
                <c:pt idx="7353">
                  <c:v>33.714840000000038</c:v>
                </c:pt>
                <c:pt idx="7354">
                  <c:v>32.948720000000037</c:v>
                </c:pt>
                <c:pt idx="7355">
                  <c:v>34.193320000000028</c:v>
                </c:pt>
                <c:pt idx="7356">
                  <c:v>33.306669999999997</c:v>
                </c:pt>
                <c:pt idx="7357">
                  <c:v>32.032250000000033</c:v>
                </c:pt>
                <c:pt idx="7358">
                  <c:v>32.783650000000023</c:v>
                </c:pt>
                <c:pt idx="7359">
                  <c:v>31.412900000000036</c:v>
                </c:pt>
                <c:pt idx="7360">
                  <c:v>31.017240000000015</c:v>
                </c:pt>
                <c:pt idx="7361">
                  <c:v>31.859340000000032</c:v>
                </c:pt>
                <c:pt idx="7362">
                  <c:v>31.990260000000035</c:v>
                </c:pt>
                <c:pt idx="7363">
                  <c:v>32.690940000000012</c:v>
                </c:pt>
                <c:pt idx="7364">
                  <c:v>33.203700000000026</c:v>
                </c:pt>
                <c:pt idx="7365">
                  <c:v>31.959130000000016</c:v>
                </c:pt>
                <c:pt idx="7366">
                  <c:v>32.270840000000021</c:v>
                </c:pt>
                <c:pt idx="7367">
                  <c:v>32.685879999999997</c:v>
                </c:pt>
                <c:pt idx="7368">
                  <c:v>32.614220000000046</c:v>
                </c:pt>
                <c:pt idx="7369">
                  <c:v>32.584699999999998</c:v>
                </c:pt>
                <c:pt idx="7370">
                  <c:v>31.989300000000014</c:v>
                </c:pt>
                <c:pt idx="7371">
                  <c:v>33.443900000000042</c:v>
                </c:pt>
                <c:pt idx="7372">
                  <c:v>32.994320000000016</c:v>
                </c:pt>
                <c:pt idx="7373">
                  <c:v>32.649960000000021</c:v>
                </c:pt>
                <c:pt idx="7374">
                  <c:v>33.210840000000019</c:v>
                </c:pt>
                <c:pt idx="7375">
                  <c:v>32.892179999999996</c:v>
                </c:pt>
                <c:pt idx="7376">
                  <c:v>33.782280000000014</c:v>
                </c:pt>
                <c:pt idx="7377">
                  <c:v>33.068720000000042</c:v>
                </c:pt>
                <c:pt idx="7378">
                  <c:v>33.96350000000001</c:v>
                </c:pt>
                <c:pt idx="7379">
                  <c:v>34.06722000000002</c:v>
                </c:pt>
                <c:pt idx="7380">
                  <c:v>32.712060000000008</c:v>
                </c:pt>
                <c:pt idx="7381">
                  <c:v>33.384640000000047</c:v>
                </c:pt>
                <c:pt idx="7382">
                  <c:v>32.709699999999998</c:v>
                </c:pt>
                <c:pt idx="7383">
                  <c:v>32.606930000000034</c:v>
                </c:pt>
                <c:pt idx="7384">
                  <c:v>31.617060000000038</c:v>
                </c:pt>
                <c:pt idx="7385">
                  <c:v>31.874080000000049</c:v>
                </c:pt>
                <c:pt idx="7386">
                  <c:v>33.292960000000051</c:v>
                </c:pt>
                <c:pt idx="7387">
                  <c:v>33.730830000000026</c:v>
                </c:pt>
                <c:pt idx="7388">
                  <c:v>33.88802000000004</c:v>
                </c:pt>
                <c:pt idx="7389">
                  <c:v>32.605400000000031</c:v>
                </c:pt>
                <c:pt idx="7390">
                  <c:v>32.488820000000032</c:v>
                </c:pt>
                <c:pt idx="7391">
                  <c:v>32.280240000000049</c:v>
                </c:pt>
                <c:pt idx="7392">
                  <c:v>32.750120000000038</c:v>
                </c:pt>
                <c:pt idx="7393">
                  <c:v>32.339350000000024</c:v>
                </c:pt>
                <c:pt idx="7394">
                  <c:v>32.8048</c:v>
                </c:pt>
                <c:pt idx="7395">
                  <c:v>32.857079999999996</c:v>
                </c:pt>
                <c:pt idx="7396">
                  <c:v>31.962150000000008</c:v>
                </c:pt>
                <c:pt idx="7397">
                  <c:v>32.13375000000002</c:v>
                </c:pt>
                <c:pt idx="7398">
                  <c:v>32.157300000000021</c:v>
                </c:pt>
                <c:pt idx="7399">
                  <c:v>32.314140000000009</c:v>
                </c:pt>
                <c:pt idx="7400">
                  <c:v>31.968680000000006</c:v>
                </c:pt>
                <c:pt idx="7401">
                  <c:v>32.606160000000045</c:v>
                </c:pt>
                <c:pt idx="7402">
                  <c:v>32.154200000000003</c:v>
                </c:pt>
                <c:pt idx="7403">
                  <c:v>32.357320000000016</c:v>
                </c:pt>
                <c:pt idx="7404">
                  <c:v>32.430960000000027</c:v>
                </c:pt>
                <c:pt idx="7405">
                  <c:v>32.295680000000004</c:v>
                </c:pt>
                <c:pt idx="7406">
                  <c:v>31.740600000000029</c:v>
                </c:pt>
                <c:pt idx="7407">
                  <c:v>31.842430000000036</c:v>
                </c:pt>
                <c:pt idx="7408">
                  <c:v>31.656980000000033</c:v>
                </c:pt>
                <c:pt idx="7409">
                  <c:v>32.153250000000014</c:v>
                </c:pt>
                <c:pt idx="7410">
                  <c:v>31.822080000000028</c:v>
                </c:pt>
                <c:pt idx="7411">
                  <c:v>31.68267000000003</c:v>
                </c:pt>
                <c:pt idx="7412">
                  <c:v>33.194299999999998</c:v>
                </c:pt>
                <c:pt idx="7413">
                  <c:v>32.255300000000034</c:v>
                </c:pt>
                <c:pt idx="7414">
                  <c:v>32.485350000000039</c:v>
                </c:pt>
                <c:pt idx="7415">
                  <c:v>32.207640000000026</c:v>
                </c:pt>
                <c:pt idx="7416">
                  <c:v>33.291350000000023</c:v>
                </c:pt>
                <c:pt idx="7417">
                  <c:v>32.727700000000027</c:v>
                </c:pt>
                <c:pt idx="7418">
                  <c:v>33.252949999999998</c:v>
                </c:pt>
                <c:pt idx="7419">
                  <c:v>33.744930000000011</c:v>
                </c:pt>
                <c:pt idx="7420">
                  <c:v>32.744930000000011</c:v>
                </c:pt>
                <c:pt idx="7421">
                  <c:v>32.817499999999995</c:v>
                </c:pt>
                <c:pt idx="7422">
                  <c:v>32.905100000000004</c:v>
                </c:pt>
                <c:pt idx="7423">
                  <c:v>34.196830000000034</c:v>
                </c:pt>
                <c:pt idx="7424">
                  <c:v>33.778680000000008</c:v>
                </c:pt>
                <c:pt idx="7425">
                  <c:v>34.079100000000039</c:v>
                </c:pt>
                <c:pt idx="7426">
                  <c:v>34.024620000000027</c:v>
                </c:pt>
                <c:pt idx="7427">
                  <c:v>33.908140000000003</c:v>
                </c:pt>
                <c:pt idx="7428">
                  <c:v>34.875050000000044</c:v>
                </c:pt>
                <c:pt idx="7429">
                  <c:v>35.195520000000045</c:v>
                </c:pt>
                <c:pt idx="7430">
                  <c:v>34.318350000000009</c:v>
                </c:pt>
                <c:pt idx="7431">
                  <c:v>34.75890000000004</c:v>
                </c:pt>
                <c:pt idx="7432">
                  <c:v>33.178740000000005</c:v>
                </c:pt>
                <c:pt idx="7433">
                  <c:v>33.569940000000031</c:v>
                </c:pt>
                <c:pt idx="7434">
                  <c:v>34.47950000000003</c:v>
                </c:pt>
                <c:pt idx="7435">
                  <c:v>34.527300000000025</c:v>
                </c:pt>
                <c:pt idx="7436">
                  <c:v>34.015860000000032</c:v>
                </c:pt>
                <c:pt idx="7437">
                  <c:v>33.025100000000009</c:v>
                </c:pt>
                <c:pt idx="7438">
                  <c:v>34.999230000000011</c:v>
                </c:pt>
                <c:pt idx="7439">
                  <c:v>34.89984000000004</c:v>
                </c:pt>
                <c:pt idx="7440">
                  <c:v>35.442930000000047</c:v>
                </c:pt>
                <c:pt idx="7441">
                  <c:v>33.778340000000014</c:v>
                </c:pt>
                <c:pt idx="7442">
                  <c:v>33.368460000000027</c:v>
                </c:pt>
                <c:pt idx="7443">
                  <c:v>34.29952000000003</c:v>
                </c:pt>
                <c:pt idx="7444">
                  <c:v>33.892420000000016</c:v>
                </c:pt>
                <c:pt idx="7445">
                  <c:v>34.102660000000014</c:v>
                </c:pt>
                <c:pt idx="7446">
                  <c:v>34.551000000000045</c:v>
                </c:pt>
                <c:pt idx="7447">
                  <c:v>34.491420000000005</c:v>
                </c:pt>
                <c:pt idx="7448">
                  <c:v>35.438559999999995</c:v>
                </c:pt>
                <c:pt idx="7449">
                  <c:v>36.499900000000025</c:v>
                </c:pt>
                <c:pt idx="7450">
                  <c:v>34.64178000000004</c:v>
                </c:pt>
                <c:pt idx="7451">
                  <c:v>34.356470000000002</c:v>
                </c:pt>
                <c:pt idx="7452">
                  <c:v>34.049900000000036</c:v>
                </c:pt>
                <c:pt idx="7453">
                  <c:v>32.937000000000012</c:v>
                </c:pt>
                <c:pt idx="7454">
                  <c:v>34.420980000000043</c:v>
                </c:pt>
                <c:pt idx="7455">
                  <c:v>33.479550000000017</c:v>
                </c:pt>
                <c:pt idx="7456">
                  <c:v>31.847200000000043</c:v>
                </c:pt>
                <c:pt idx="7457">
                  <c:v>33.50630000000001</c:v>
                </c:pt>
                <c:pt idx="7458">
                  <c:v>34.410940000000039</c:v>
                </c:pt>
                <c:pt idx="7459">
                  <c:v>33.800870000000032</c:v>
                </c:pt>
                <c:pt idx="7460">
                  <c:v>32.685420000000022</c:v>
                </c:pt>
                <c:pt idx="7461">
                  <c:v>32.004940000000033</c:v>
                </c:pt>
                <c:pt idx="7462">
                  <c:v>32.633720000000039</c:v>
                </c:pt>
                <c:pt idx="7463">
                  <c:v>33.887870000000021</c:v>
                </c:pt>
                <c:pt idx="7464">
                  <c:v>34.403700000000015</c:v>
                </c:pt>
                <c:pt idx="7465">
                  <c:v>32.787700000000029</c:v>
                </c:pt>
                <c:pt idx="7466">
                  <c:v>32.497740000000022</c:v>
                </c:pt>
                <c:pt idx="7467">
                  <c:v>34.720730000000003</c:v>
                </c:pt>
                <c:pt idx="7468">
                  <c:v>34.802000000000021</c:v>
                </c:pt>
                <c:pt idx="7469">
                  <c:v>34.531200000000013</c:v>
                </c:pt>
                <c:pt idx="7470">
                  <c:v>33.085050000000024</c:v>
                </c:pt>
                <c:pt idx="7471">
                  <c:v>34.060800000000029</c:v>
                </c:pt>
                <c:pt idx="7472">
                  <c:v>34.421700000000044</c:v>
                </c:pt>
                <c:pt idx="7473">
                  <c:v>33.904780000000017</c:v>
                </c:pt>
                <c:pt idx="7474">
                  <c:v>32.975099999999998</c:v>
                </c:pt>
                <c:pt idx="7475">
                  <c:v>32.759200000000021</c:v>
                </c:pt>
                <c:pt idx="7476">
                  <c:v>32.94204000000002</c:v>
                </c:pt>
                <c:pt idx="7477">
                  <c:v>31.657129999999995</c:v>
                </c:pt>
                <c:pt idx="7478">
                  <c:v>33.592520000000036</c:v>
                </c:pt>
                <c:pt idx="7479">
                  <c:v>32.826530000000048</c:v>
                </c:pt>
                <c:pt idx="7480">
                  <c:v>32.350369999999998</c:v>
                </c:pt>
                <c:pt idx="7481">
                  <c:v>33.845360000000028</c:v>
                </c:pt>
                <c:pt idx="7482">
                  <c:v>34.258420000000001</c:v>
                </c:pt>
                <c:pt idx="7483">
                  <c:v>34.279170000000022</c:v>
                </c:pt>
                <c:pt idx="7484">
                  <c:v>32.803100000000029</c:v>
                </c:pt>
                <c:pt idx="7485">
                  <c:v>32.418540000000007</c:v>
                </c:pt>
                <c:pt idx="7486">
                  <c:v>33.930260000000033</c:v>
                </c:pt>
                <c:pt idx="7487">
                  <c:v>32.90676000000002</c:v>
                </c:pt>
                <c:pt idx="7488">
                  <c:v>33.478300000000047</c:v>
                </c:pt>
                <c:pt idx="7489">
                  <c:v>32.70297000000005</c:v>
                </c:pt>
                <c:pt idx="7490">
                  <c:v>33.708799999999997</c:v>
                </c:pt>
                <c:pt idx="7491">
                  <c:v>33.994870000000049</c:v>
                </c:pt>
                <c:pt idx="7492">
                  <c:v>33.26556000000005</c:v>
                </c:pt>
                <c:pt idx="7493">
                  <c:v>32.620630000000006</c:v>
                </c:pt>
                <c:pt idx="7494">
                  <c:v>32.187220000000025</c:v>
                </c:pt>
                <c:pt idx="7495">
                  <c:v>32.615080000000034</c:v>
                </c:pt>
                <c:pt idx="7496">
                  <c:v>32.238500000000045</c:v>
                </c:pt>
                <c:pt idx="7497">
                  <c:v>33.20675</c:v>
                </c:pt>
                <c:pt idx="7498">
                  <c:v>33.491540000000043</c:v>
                </c:pt>
                <c:pt idx="7499">
                  <c:v>32.634360000000015</c:v>
                </c:pt>
                <c:pt idx="7500">
                  <c:v>32.09250000000003</c:v>
                </c:pt>
                <c:pt idx="7501">
                  <c:v>32.272120000000029</c:v>
                </c:pt>
                <c:pt idx="7502">
                  <c:v>31.020840000000021</c:v>
                </c:pt>
                <c:pt idx="7503">
                  <c:v>30.78152</c:v>
                </c:pt>
                <c:pt idx="7504">
                  <c:v>29.646450000000016</c:v>
                </c:pt>
                <c:pt idx="7505">
                  <c:v>30.446130000000039</c:v>
                </c:pt>
                <c:pt idx="7506">
                  <c:v>31.224820000000022</c:v>
                </c:pt>
                <c:pt idx="7507">
                  <c:v>31.620360000000005</c:v>
                </c:pt>
                <c:pt idx="7508">
                  <c:v>31.914030000000025</c:v>
                </c:pt>
                <c:pt idx="7509">
                  <c:v>30.756950000000018</c:v>
                </c:pt>
                <c:pt idx="7510">
                  <c:v>31.220180000000028</c:v>
                </c:pt>
                <c:pt idx="7511">
                  <c:v>30.549980000000005</c:v>
                </c:pt>
                <c:pt idx="7512">
                  <c:v>30.390300000000025</c:v>
                </c:pt>
                <c:pt idx="7513">
                  <c:v>31.276450000000011</c:v>
                </c:pt>
                <c:pt idx="7514">
                  <c:v>30.792960000000051</c:v>
                </c:pt>
                <c:pt idx="7515">
                  <c:v>30.641200000000026</c:v>
                </c:pt>
                <c:pt idx="7516">
                  <c:v>30.541280000000029</c:v>
                </c:pt>
                <c:pt idx="7517">
                  <c:v>30.787680000000023</c:v>
                </c:pt>
                <c:pt idx="7518">
                  <c:v>30.629050000000007</c:v>
                </c:pt>
                <c:pt idx="7519">
                  <c:v>30.615260000000035</c:v>
                </c:pt>
                <c:pt idx="7520">
                  <c:v>31.335350000000005</c:v>
                </c:pt>
                <c:pt idx="7521">
                  <c:v>31.902600000000007</c:v>
                </c:pt>
                <c:pt idx="7522">
                  <c:v>31.822020000000009</c:v>
                </c:pt>
                <c:pt idx="7523">
                  <c:v>30.876550000000009</c:v>
                </c:pt>
                <c:pt idx="7524">
                  <c:v>31.339780000000019</c:v>
                </c:pt>
                <c:pt idx="7525">
                  <c:v>31.134150000000034</c:v>
                </c:pt>
                <c:pt idx="7526">
                  <c:v>31.147420000000011</c:v>
                </c:pt>
                <c:pt idx="7527">
                  <c:v>31.233330000000024</c:v>
                </c:pt>
                <c:pt idx="7528">
                  <c:v>30.034050000000036</c:v>
                </c:pt>
                <c:pt idx="7529">
                  <c:v>31.175560000000019</c:v>
                </c:pt>
                <c:pt idx="7530">
                  <c:v>31.595400000000041</c:v>
                </c:pt>
                <c:pt idx="7531">
                  <c:v>32.021100000000047</c:v>
                </c:pt>
                <c:pt idx="7532">
                  <c:v>30.158650000000023</c:v>
                </c:pt>
                <c:pt idx="7533">
                  <c:v>30.576300000000003</c:v>
                </c:pt>
                <c:pt idx="7534">
                  <c:v>30.639150000000029</c:v>
                </c:pt>
                <c:pt idx="7535">
                  <c:v>30.320120000000031</c:v>
                </c:pt>
                <c:pt idx="7536">
                  <c:v>30.927180000000021</c:v>
                </c:pt>
                <c:pt idx="7537">
                  <c:v>30.563600000000008</c:v>
                </c:pt>
                <c:pt idx="7538">
                  <c:v>30.554740000000038</c:v>
                </c:pt>
                <c:pt idx="7539">
                  <c:v>31.190500000000043</c:v>
                </c:pt>
                <c:pt idx="7540">
                  <c:v>31.344870000000014</c:v>
                </c:pt>
                <c:pt idx="7541">
                  <c:v>31.571130000000039</c:v>
                </c:pt>
                <c:pt idx="7542">
                  <c:v>31.35922000000005</c:v>
                </c:pt>
                <c:pt idx="7543">
                  <c:v>30.740049999999997</c:v>
                </c:pt>
                <c:pt idx="7544">
                  <c:v>31.642570000000035</c:v>
                </c:pt>
                <c:pt idx="7545">
                  <c:v>31.546840000000032</c:v>
                </c:pt>
                <c:pt idx="7546">
                  <c:v>32.905150000000049</c:v>
                </c:pt>
                <c:pt idx="7547">
                  <c:v>32.537930000000017</c:v>
                </c:pt>
                <c:pt idx="7548">
                  <c:v>31.060100000000034</c:v>
                </c:pt>
                <c:pt idx="7549">
                  <c:v>30.281800000000032</c:v>
                </c:pt>
                <c:pt idx="7550">
                  <c:v>29.831140000000005</c:v>
                </c:pt>
                <c:pt idx="7551">
                  <c:v>30.505430000000047</c:v>
                </c:pt>
                <c:pt idx="7552">
                  <c:v>30.192830000000015</c:v>
                </c:pt>
                <c:pt idx="7553">
                  <c:v>30.748440000000016</c:v>
                </c:pt>
                <c:pt idx="7554">
                  <c:v>30.216060000000027</c:v>
                </c:pt>
                <c:pt idx="7555">
                  <c:v>31.171840000000032</c:v>
                </c:pt>
                <c:pt idx="7556">
                  <c:v>31.246939999999995</c:v>
                </c:pt>
                <c:pt idx="7557">
                  <c:v>30.575770000000034</c:v>
                </c:pt>
                <c:pt idx="7558">
                  <c:v>30.698800000000006</c:v>
                </c:pt>
                <c:pt idx="7559">
                  <c:v>30.994799999999998</c:v>
                </c:pt>
                <c:pt idx="7560">
                  <c:v>30.906900000000007</c:v>
                </c:pt>
                <c:pt idx="7561">
                  <c:v>30.869100000000003</c:v>
                </c:pt>
                <c:pt idx="7562">
                  <c:v>31.040950000000009</c:v>
                </c:pt>
                <c:pt idx="7563">
                  <c:v>31.013270000000034</c:v>
                </c:pt>
                <c:pt idx="7564">
                  <c:v>30.750730000000033</c:v>
                </c:pt>
                <c:pt idx="7565">
                  <c:v>31.073050000000023</c:v>
                </c:pt>
                <c:pt idx="7566">
                  <c:v>31.413960000000031</c:v>
                </c:pt>
                <c:pt idx="7567">
                  <c:v>31.503100000000018</c:v>
                </c:pt>
                <c:pt idx="7568">
                  <c:v>31.631370000000004</c:v>
                </c:pt>
                <c:pt idx="7569">
                  <c:v>31.41097000000002</c:v>
                </c:pt>
                <c:pt idx="7570">
                  <c:v>31.593350000000044</c:v>
                </c:pt>
                <c:pt idx="7571">
                  <c:v>32.163780000000031</c:v>
                </c:pt>
                <c:pt idx="7572">
                  <c:v>31.365930000000048</c:v>
                </c:pt>
                <c:pt idx="7573">
                  <c:v>31.578420000000051</c:v>
                </c:pt>
                <c:pt idx="7574">
                  <c:v>31.658230000000003</c:v>
                </c:pt>
                <c:pt idx="7575">
                  <c:v>32.347300000000018</c:v>
                </c:pt>
                <c:pt idx="7576">
                  <c:v>31.204060000000027</c:v>
                </c:pt>
                <c:pt idx="7577">
                  <c:v>31.545860000000005</c:v>
                </c:pt>
                <c:pt idx="7578">
                  <c:v>32.135829999999999</c:v>
                </c:pt>
                <c:pt idx="7579">
                  <c:v>32.006740000000036</c:v>
                </c:pt>
                <c:pt idx="7580">
                  <c:v>32.050130000000024</c:v>
                </c:pt>
                <c:pt idx="7581">
                  <c:v>31.388400000000047</c:v>
                </c:pt>
                <c:pt idx="7582">
                  <c:v>32.445250000000044</c:v>
                </c:pt>
                <c:pt idx="7583">
                  <c:v>31.552800000000047</c:v>
                </c:pt>
                <c:pt idx="7584">
                  <c:v>31.662000000000035</c:v>
                </c:pt>
                <c:pt idx="7585">
                  <c:v>31.395560000000046</c:v>
                </c:pt>
                <c:pt idx="7586">
                  <c:v>31.922750000000008</c:v>
                </c:pt>
                <c:pt idx="7587">
                  <c:v>32.034000000000049</c:v>
                </c:pt>
                <c:pt idx="7588">
                  <c:v>32.10766000000001</c:v>
                </c:pt>
                <c:pt idx="7589">
                  <c:v>32.488520000000051</c:v>
                </c:pt>
                <c:pt idx="7590">
                  <c:v>33.232630000000029</c:v>
                </c:pt>
                <c:pt idx="7591">
                  <c:v>33.15518000000003</c:v>
                </c:pt>
                <c:pt idx="7592">
                  <c:v>32.496450000000038</c:v>
                </c:pt>
                <c:pt idx="7593">
                  <c:v>31.91700000000003</c:v>
                </c:pt>
                <c:pt idx="7594">
                  <c:v>33.186329999999998</c:v>
                </c:pt>
                <c:pt idx="7595">
                  <c:v>32.292660000000012</c:v>
                </c:pt>
                <c:pt idx="7596">
                  <c:v>32.273860000000013</c:v>
                </c:pt>
                <c:pt idx="7597">
                  <c:v>32.001250000000027</c:v>
                </c:pt>
                <c:pt idx="7598">
                  <c:v>31.994439999999997</c:v>
                </c:pt>
                <c:pt idx="7599">
                  <c:v>31.368920000000003</c:v>
                </c:pt>
                <c:pt idx="7600">
                  <c:v>31.26803000000001</c:v>
                </c:pt>
                <c:pt idx="7601">
                  <c:v>31.259240000000034</c:v>
                </c:pt>
                <c:pt idx="7602">
                  <c:v>31.694970000000012</c:v>
                </c:pt>
                <c:pt idx="7603">
                  <c:v>31.897850000000005</c:v>
                </c:pt>
                <c:pt idx="7604">
                  <c:v>31.709950000000049</c:v>
                </c:pt>
                <c:pt idx="7605">
                  <c:v>31.836479999999995</c:v>
                </c:pt>
                <c:pt idx="7606">
                  <c:v>31.859920000000045</c:v>
                </c:pt>
                <c:pt idx="7607">
                  <c:v>32.094660000000033</c:v>
                </c:pt>
                <c:pt idx="7608">
                  <c:v>32.223080000000039</c:v>
                </c:pt>
                <c:pt idx="7609">
                  <c:v>32.590940000000046</c:v>
                </c:pt>
                <c:pt idx="7610">
                  <c:v>32.738150000000019</c:v>
                </c:pt>
                <c:pt idx="7611">
                  <c:v>32.861140000000034</c:v>
                </c:pt>
                <c:pt idx="7612">
                  <c:v>33.026820000000043</c:v>
                </c:pt>
                <c:pt idx="7613">
                  <c:v>32.751280000000008</c:v>
                </c:pt>
                <c:pt idx="7614">
                  <c:v>33.724880000000041</c:v>
                </c:pt>
                <c:pt idx="7615">
                  <c:v>33.937700000000007</c:v>
                </c:pt>
                <c:pt idx="7616">
                  <c:v>34.044849999999997</c:v>
                </c:pt>
                <c:pt idx="7617">
                  <c:v>33.774320000000046</c:v>
                </c:pt>
                <c:pt idx="7618">
                  <c:v>32.905300000000011</c:v>
                </c:pt>
                <c:pt idx="7619">
                  <c:v>32.785300000000007</c:v>
                </c:pt>
                <c:pt idx="7620">
                  <c:v>32.115440000000035</c:v>
                </c:pt>
                <c:pt idx="7621">
                  <c:v>32.006700000000023</c:v>
                </c:pt>
                <c:pt idx="7622">
                  <c:v>31.883020000000045</c:v>
                </c:pt>
                <c:pt idx="7623">
                  <c:v>31.727400000000046</c:v>
                </c:pt>
                <c:pt idx="7624">
                  <c:v>32.838770000000011</c:v>
                </c:pt>
                <c:pt idx="7625">
                  <c:v>33.404100000000028</c:v>
                </c:pt>
                <c:pt idx="7626">
                  <c:v>33.64425</c:v>
                </c:pt>
                <c:pt idx="7627">
                  <c:v>33.658400000000029</c:v>
                </c:pt>
                <c:pt idx="7628">
                  <c:v>32.753870000000006</c:v>
                </c:pt>
                <c:pt idx="7629">
                  <c:v>32.954859999999996</c:v>
                </c:pt>
                <c:pt idx="7630">
                  <c:v>33.063750000000027</c:v>
                </c:pt>
                <c:pt idx="7631">
                  <c:v>33.09435000000002</c:v>
                </c:pt>
                <c:pt idx="7632">
                  <c:v>33.12972000000002</c:v>
                </c:pt>
                <c:pt idx="7633">
                  <c:v>32.985160000000008</c:v>
                </c:pt>
                <c:pt idx="7634">
                  <c:v>32.816670000000045</c:v>
                </c:pt>
                <c:pt idx="7635">
                  <c:v>33.00857000000002</c:v>
                </c:pt>
                <c:pt idx="7636">
                  <c:v>33.217650000000049</c:v>
                </c:pt>
                <c:pt idx="7637">
                  <c:v>33.380100000000027</c:v>
                </c:pt>
                <c:pt idx="7638">
                  <c:v>34.759060000000034</c:v>
                </c:pt>
                <c:pt idx="7639">
                  <c:v>34.649069999999995</c:v>
                </c:pt>
                <c:pt idx="7640">
                  <c:v>34.744619999999998</c:v>
                </c:pt>
                <c:pt idx="7641">
                  <c:v>34.669340000000034</c:v>
                </c:pt>
                <c:pt idx="7642">
                  <c:v>33.671379999999999</c:v>
                </c:pt>
                <c:pt idx="7643">
                  <c:v>33.39294000000001</c:v>
                </c:pt>
                <c:pt idx="7644">
                  <c:v>33.062740000000019</c:v>
                </c:pt>
                <c:pt idx="7645">
                  <c:v>32.901670000000024</c:v>
                </c:pt>
                <c:pt idx="7646">
                  <c:v>32.824670000000026</c:v>
                </c:pt>
                <c:pt idx="7647">
                  <c:v>33.298330000000021</c:v>
                </c:pt>
                <c:pt idx="7648">
                  <c:v>34.682920000000024</c:v>
                </c:pt>
                <c:pt idx="7649">
                  <c:v>34.685660000000041</c:v>
                </c:pt>
                <c:pt idx="7650">
                  <c:v>34.331479999999999</c:v>
                </c:pt>
                <c:pt idx="7651">
                  <c:v>32.959600000000023</c:v>
                </c:pt>
                <c:pt idx="7652">
                  <c:v>32.977700000000027</c:v>
                </c:pt>
                <c:pt idx="7653">
                  <c:v>33.153279999999995</c:v>
                </c:pt>
                <c:pt idx="7654">
                  <c:v>33.008450000000039</c:v>
                </c:pt>
                <c:pt idx="7655">
                  <c:v>33.082570000000032</c:v>
                </c:pt>
                <c:pt idx="7656">
                  <c:v>33.435600000000022</c:v>
                </c:pt>
                <c:pt idx="7657">
                  <c:v>33.097800000000007</c:v>
                </c:pt>
                <c:pt idx="7658">
                  <c:v>33.205160000000035</c:v>
                </c:pt>
                <c:pt idx="7659">
                  <c:v>33.366660000000024</c:v>
                </c:pt>
                <c:pt idx="7660">
                  <c:v>32.968160000000012</c:v>
                </c:pt>
                <c:pt idx="7661">
                  <c:v>32.974150000000009</c:v>
                </c:pt>
                <c:pt idx="7662">
                  <c:v>33.545700000000011</c:v>
                </c:pt>
                <c:pt idx="7663">
                  <c:v>33.796199999999999</c:v>
                </c:pt>
                <c:pt idx="7664">
                  <c:v>33.394770000000051</c:v>
                </c:pt>
                <c:pt idx="7665">
                  <c:v>33.685940000000016</c:v>
                </c:pt>
                <c:pt idx="7666">
                  <c:v>32.916680000000042</c:v>
                </c:pt>
                <c:pt idx="7667">
                  <c:v>33.297400000000039</c:v>
                </c:pt>
                <c:pt idx="7668">
                  <c:v>33.195640000000026</c:v>
                </c:pt>
                <c:pt idx="7669">
                  <c:v>33.405630000000031</c:v>
                </c:pt>
                <c:pt idx="7670">
                  <c:v>33.504050000000007</c:v>
                </c:pt>
                <c:pt idx="7671">
                  <c:v>33.661460000000034</c:v>
                </c:pt>
                <c:pt idx="7672">
                  <c:v>34.836760000000027</c:v>
                </c:pt>
                <c:pt idx="7673">
                  <c:v>35.350920000000031</c:v>
                </c:pt>
                <c:pt idx="7674">
                  <c:v>34.323540000000037</c:v>
                </c:pt>
                <c:pt idx="7675">
                  <c:v>33.819119999999998</c:v>
                </c:pt>
                <c:pt idx="7676">
                  <c:v>33.445830000000001</c:v>
                </c:pt>
                <c:pt idx="7677">
                  <c:v>33.437340000000006</c:v>
                </c:pt>
                <c:pt idx="7678">
                  <c:v>33.235900000000015</c:v>
                </c:pt>
                <c:pt idx="7679">
                  <c:v>33.410300000000007</c:v>
                </c:pt>
                <c:pt idx="7680">
                  <c:v>33.51284000000004</c:v>
                </c:pt>
                <c:pt idx="7681">
                  <c:v>33.812400000000025</c:v>
                </c:pt>
                <c:pt idx="7682">
                  <c:v>33.604100000000017</c:v>
                </c:pt>
                <c:pt idx="7683">
                  <c:v>33.831050000000005</c:v>
                </c:pt>
                <c:pt idx="7684">
                  <c:v>33.548270000000002</c:v>
                </c:pt>
                <c:pt idx="7685">
                  <c:v>33.377200000000016</c:v>
                </c:pt>
                <c:pt idx="7686">
                  <c:v>34.220880000000022</c:v>
                </c:pt>
                <c:pt idx="7687">
                  <c:v>35.425650000000019</c:v>
                </c:pt>
                <c:pt idx="7688">
                  <c:v>34.566000000000031</c:v>
                </c:pt>
                <c:pt idx="7689">
                  <c:v>34.317900000000009</c:v>
                </c:pt>
                <c:pt idx="7690">
                  <c:v>33.666830000000004</c:v>
                </c:pt>
                <c:pt idx="7691">
                  <c:v>34.106899999999996</c:v>
                </c:pt>
                <c:pt idx="7692">
                  <c:v>35.156550000000038</c:v>
                </c:pt>
                <c:pt idx="7693">
                  <c:v>33.97810000000004</c:v>
                </c:pt>
                <c:pt idx="7694">
                  <c:v>34.858540000000005</c:v>
                </c:pt>
                <c:pt idx="7695">
                  <c:v>33.836700000000008</c:v>
                </c:pt>
                <c:pt idx="7696">
                  <c:v>33.869470000000035</c:v>
                </c:pt>
                <c:pt idx="7697">
                  <c:v>35.19885000000005</c:v>
                </c:pt>
                <c:pt idx="7698">
                  <c:v>34.044820000000016</c:v>
                </c:pt>
                <c:pt idx="7699">
                  <c:v>34.218440000000044</c:v>
                </c:pt>
                <c:pt idx="7700">
                  <c:v>35.238100000000031</c:v>
                </c:pt>
                <c:pt idx="7701">
                  <c:v>34.73780000000005</c:v>
                </c:pt>
                <c:pt idx="7702">
                  <c:v>34.617670000000032</c:v>
                </c:pt>
                <c:pt idx="7703">
                  <c:v>35.002650000000017</c:v>
                </c:pt>
                <c:pt idx="7704">
                  <c:v>33.855520000000013</c:v>
                </c:pt>
                <c:pt idx="7705">
                  <c:v>33.443080000000009</c:v>
                </c:pt>
                <c:pt idx="7706">
                  <c:v>33.80767000000003</c:v>
                </c:pt>
                <c:pt idx="7707">
                  <c:v>32.920900000000017</c:v>
                </c:pt>
                <c:pt idx="7708">
                  <c:v>34.473299999999995</c:v>
                </c:pt>
                <c:pt idx="7709">
                  <c:v>34.429220000000043</c:v>
                </c:pt>
                <c:pt idx="7710">
                  <c:v>34.630580000000009</c:v>
                </c:pt>
                <c:pt idx="7711">
                  <c:v>34.059560000000033</c:v>
                </c:pt>
                <c:pt idx="7712">
                  <c:v>33.345600000000047</c:v>
                </c:pt>
                <c:pt idx="7713">
                  <c:v>34.27624000000003</c:v>
                </c:pt>
                <c:pt idx="7714">
                  <c:v>34.218230000000005</c:v>
                </c:pt>
                <c:pt idx="7715">
                  <c:v>34.122550000000047</c:v>
                </c:pt>
                <c:pt idx="7716">
                  <c:v>33.555720000000008</c:v>
                </c:pt>
                <c:pt idx="7717">
                  <c:v>34.117360000000019</c:v>
                </c:pt>
                <c:pt idx="7718">
                  <c:v>32.652120000000025</c:v>
                </c:pt>
                <c:pt idx="7719">
                  <c:v>32.892480000000035</c:v>
                </c:pt>
                <c:pt idx="7720">
                  <c:v>33.332030000000032</c:v>
                </c:pt>
                <c:pt idx="7721">
                  <c:v>33.661680000000047</c:v>
                </c:pt>
                <c:pt idx="7722">
                  <c:v>33.984430000000032</c:v>
                </c:pt>
                <c:pt idx="7723">
                  <c:v>32.320580000000007</c:v>
                </c:pt>
                <c:pt idx="7724">
                  <c:v>32.770700000000033</c:v>
                </c:pt>
                <c:pt idx="7725">
                  <c:v>32.658320000000003</c:v>
                </c:pt>
                <c:pt idx="7726">
                  <c:v>31.653160000000014</c:v>
                </c:pt>
                <c:pt idx="7727">
                  <c:v>31.590000000000032</c:v>
                </c:pt>
                <c:pt idx="7728">
                  <c:v>32.142820000000029</c:v>
                </c:pt>
                <c:pt idx="7729">
                  <c:v>32.312200000000018</c:v>
                </c:pt>
                <c:pt idx="7730">
                  <c:v>32.000699999999995</c:v>
                </c:pt>
                <c:pt idx="7731">
                  <c:v>31.787700000000029</c:v>
                </c:pt>
                <c:pt idx="7732">
                  <c:v>31.971580000000017</c:v>
                </c:pt>
                <c:pt idx="7733">
                  <c:v>31.904719999999998</c:v>
                </c:pt>
                <c:pt idx="7734">
                  <c:v>31.842550000000017</c:v>
                </c:pt>
                <c:pt idx="7735">
                  <c:v>32.346100000000035</c:v>
                </c:pt>
                <c:pt idx="7736">
                  <c:v>31.995870000000025</c:v>
                </c:pt>
                <c:pt idx="7737">
                  <c:v>31.457820000000027</c:v>
                </c:pt>
                <c:pt idx="7738">
                  <c:v>31.49526000000003</c:v>
                </c:pt>
                <c:pt idx="7739">
                  <c:v>31.329949999999997</c:v>
                </c:pt>
                <c:pt idx="7740">
                  <c:v>31.046170000000018</c:v>
                </c:pt>
                <c:pt idx="7741">
                  <c:v>31.128840000000025</c:v>
                </c:pt>
                <c:pt idx="7742">
                  <c:v>30.866240000000005</c:v>
                </c:pt>
                <c:pt idx="7743">
                  <c:v>31.027520000000038</c:v>
                </c:pt>
                <c:pt idx="7744">
                  <c:v>31.333060000000046</c:v>
                </c:pt>
                <c:pt idx="7745">
                  <c:v>31.472650000000044</c:v>
                </c:pt>
                <c:pt idx="7746">
                  <c:v>31.188870000000009</c:v>
                </c:pt>
                <c:pt idx="7747">
                  <c:v>30.756040000000041</c:v>
                </c:pt>
                <c:pt idx="7748">
                  <c:v>30.698660000000018</c:v>
                </c:pt>
                <c:pt idx="7749">
                  <c:v>30.732349999999997</c:v>
                </c:pt>
                <c:pt idx="7750">
                  <c:v>30.367850000000033</c:v>
                </c:pt>
                <c:pt idx="7751">
                  <c:v>30.636700000000019</c:v>
                </c:pt>
                <c:pt idx="7752">
                  <c:v>30.797720000000027</c:v>
                </c:pt>
                <c:pt idx="7753">
                  <c:v>30.875540000000001</c:v>
                </c:pt>
                <c:pt idx="7754">
                  <c:v>30.97598000000005</c:v>
                </c:pt>
                <c:pt idx="7755">
                  <c:v>30.612180000000023</c:v>
                </c:pt>
                <c:pt idx="7756">
                  <c:v>30.682119999999998</c:v>
                </c:pt>
                <c:pt idx="7757">
                  <c:v>30.807500000000005</c:v>
                </c:pt>
                <c:pt idx="7758">
                  <c:v>31.471699999999998</c:v>
                </c:pt>
                <c:pt idx="7759">
                  <c:v>31.786100000000033</c:v>
                </c:pt>
                <c:pt idx="7760">
                  <c:v>31.759500000000003</c:v>
                </c:pt>
                <c:pt idx="7761">
                  <c:v>31.132069999999999</c:v>
                </c:pt>
                <c:pt idx="7762">
                  <c:v>30.965700000000027</c:v>
                </c:pt>
                <c:pt idx="7763">
                  <c:v>31.033100000000047</c:v>
                </c:pt>
                <c:pt idx="7764">
                  <c:v>30.927400000000034</c:v>
                </c:pt>
                <c:pt idx="7765">
                  <c:v>30.971920000000011</c:v>
                </c:pt>
                <c:pt idx="7766">
                  <c:v>31.010680000000036</c:v>
                </c:pt>
                <c:pt idx="7767">
                  <c:v>31.022880000000043</c:v>
                </c:pt>
                <c:pt idx="7768">
                  <c:v>31.617999999999995</c:v>
                </c:pt>
                <c:pt idx="7769">
                  <c:v>31.800740000000019</c:v>
                </c:pt>
                <c:pt idx="7770">
                  <c:v>31.375400000000013</c:v>
                </c:pt>
                <c:pt idx="7771">
                  <c:v>30.908140000000003</c:v>
                </c:pt>
                <c:pt idx="7772">
                  <c:v>31.119960000000049</c:v>
                </c:pt>
                <c:pt idx="7773">
                  <c:v>30.946340000000021</c:v>
                </c:pt>
                <c:pt idx="7774">
                  <c:v>31.009360000000015</c:v>
                </c:pt>
                <c:pt idx="7775">
                  <c:v>31.264030000000048</c:v>
                </c:pt>
                <c:pt idx="7776">
                  <c:v>31.440330000000017</c:v>
                </c:pt>
                <c:pt idx="7777">
                  <c:v>31.602620000000002</c:v>
                </c:pt>
                <c:pt idx="7778">
                  <c:v>31.633230000000026</c:v>
                </c:pt>
                <c:pt idx="7779">
                  <c:v>31.231960000000015</c:v>
                </c:pt>
                <c:pt idx="7780">
                  <c:v>31.11710000000005</c:v>
                </c:pt>
                <c:pt idx="7781">
                  <c:v>31.554349999999999</c:v>
                </c:pt>
                <c:pt idx="7782">
                  <c:v>31.853750000000048</c:v>
                </c:pt>
                <c:pt idx="7783">
                  <c:v>31.991420000000005</c:v>
                </c:pt>
                <c:pt idx="7784">
                  <c:v>32.07412000000005</c:v>
                </c:pt>
                <c:pt idx="7785">
                  <c:v>31.770960000000002</c:v>
                </c:pt>
                <c:pt idx="7786">
                  <c:v>32.044600000000003</c:v>
                </c:pt>
                <c:pt idx="7787">
                  <c:v>32.092550000000017</c:v>
                </c:pt>
                <c:pt idx="7788">
                  <c:v>33.432060000000035</c:v>
                </c:pt>
                <c:pt idx="7789">
                  <c:v>32.587550000000022</c:v>
                </c:pt>
                <c:pt idx="7790">
                  <c:v>32.925960000000032</c:v>
                </c:pt>
                <c:pt idx="7791">
                  <c:v>32.362330000000043</c:v>
                </c:pt>
                <c:pt idx="7792">
                  <c:v>32.301350000000014</c:v>
                </c:pt>
                <c:pt idx="7793">
                  <c:v>31.855040000000031</c:v>
                </c:pt>
                <c:pt idx="7794">
                  <c:v>32.503840000000025</c:v>
                </c:pt>
                <c:pt idx="7795">
                  <c:v>32.586300000000051</c:v>
                </c:pt>
                <c:pt idx="7796">
                  <c:v>32.685140000000047</c:v>
                </c:pt>
                <c:pt idx="7797">
                  <c:v>32.806630000000041</c:v>
                </c:pt>
                <c:pt idx="7798">
                  <c:v>32.13190000000003</c:v>
                </c:pt>
                <c:pt idx="7799">
                  <c:v>33.086400000000026</c:v>
                </c:pt>
                <c:pt idx="7800">
                  <c:v>33.329520000000002</c:v>
                </c:pt>
                <c:pt idx="7801">
                  <c:v>31.873070000000041</c:v>
                </c:pt>
                <c:pt idx="7802">
                  <c:v>32.124570000000006</c:v>
                </c:pt>
                <c:pt idx="7803">
                  <c:v>33.354730000000018</c:v>
                </c:pt>
                <c:pt idx="7804">
                  <c:v>32.877800000000036</c:v>
                </c:pt>
                <c:pt idx="7805">
                  <c:v>31.897150000000011</c:v>
                </c:pt>
                <c:pt idx="7806">
                  <c:v>33.274560000000008</c:v>
                </c:pt>
                <c:pt idx="7807">
                  <c:v>32.713400000000036</c:v>
                </c:pt>
                <c:pt idx="7808">
                  <c:v>32.60214000000002</c:v>
                </c:pt>
                <c:pt idx="7809">
                  <c:v>33.258050000000026</c:v>
                </c:pt>
                <c:pt idx="7810">
                  <c:v>34.847920000000045</c:v>
                </c:pt>
                <c:pt idx="7811">
                  <c:v>31.933300000000031</c:v>
                </c:pt>
                <c:pt idx="7812">
                  <c:v>32.370100000000036</c:v>
                </c:pt>
                <c:pt idx="7813">
                  <c:v>32.701470000000029</c:v>
                </c:pt>
                <c:pt idx="7814">
                  <c:v>32.716730000000041</c:v>
                </c:pt>
                <c:pt idx="7815">
                  <c:v>31.380200000000002</c:v>
                </c:pt>
                <c:pt idx="7816">
                  <c:v>30.884730000000047</c:v>
                </c:pt>
                <c:pt idx="7817">
                  <c:v>32.494320000000016</c:v>
                </c:pt>
                <c:pt idx="7818">
                  <c:v>33.162840000000017</c:v>
                </c:pt>
                <c:pt idx="7819">
                  <c:v>33.574060000000031</c:v>
                </c:pt>
                <c:pt idx="7820">
                  <c:v>32.228499999999997</c:v>
                </c:pt>
                <c:pt idx="7821">
                  <c:v>32.374140000000011</c:v>
                </c:pt>
                <c:pt idx="7822">
                  <c:v>32.720970000000023</c:v>
                </c:pt>
                <c:pt idx="7823">
                  <c:v>33.086850000000027</c:v>
                </c:pt>
                <c:pt idx="7824">
                  <c:v>32.724900000000048</c:v>
                </c:pt>
                <c:pt idx="7825">
                  <c:v>33.511040000000037</c:v>
                </c:pt>
                <c:pt idx="7826">
                  <c:v>33.246579999999994</c:v>
                </c:pt>
                <c:pt idx="7827">
                  <c:v>32.906980000000033</c:v>
                </c:pt>
                <c:pt idx="7828">
                  <c:v>34.25347000000005</c:v>
                </c:pt>
                <c:pt idx="7829">
                  <c:v>34.350240000000042</c:v>
                </c:pt>
                <c:pt idx="7830">
                  <c:v>33.103229999999996</c:v>
                </c:pt>
                <c:pt idx="7831">
                  <c:v>33.606530000000021</c:v>
                </c:pt>
                <c:pt idx="7832">
                  <c:v>34.237970000000018</c:v>
                </c:pt>
                <c:pt idx="7833">
                  <c:v>34.963700000000017</c:v>
                </c:pt>
                <c:pt idx="7834">
                  <c:v>35.748160000000041</c:v>
                </c:pt>
                <c:pt idx="7835">
                  <c:v>33.541650000000004</c:v>
                </c:pt>
                <c:pt idx="7836">
                  <c:v>33.89187000000004</c:v>
                </c:pt>
                <c:pt idx="7837">
                  <c:v>33.241080000000011</c:v>
                </c:pt>
                <c:pt idx="7838">
                  <c:v>33.349000000000046</c:v>
                </c:pt>
                <c:pt idx="7839">
                  <c:v>31.88918000000001</c:v>
                </c:pt>
                <c:pt idx="7840">
                  <c:v>30.570830000000001</c:v>
                </c:pt>
                <c:pt idx="7841">
                  <c:v>32.52800000000002</c:v>
                </c:pt>
                <c:pt idx="7842">
                  <c:v>32.984120000000019</c:v>
                </c:pt>
                <c:pt idx="7843">
                  <c:v>34.000570000000039</c:v>
                </c:pt>
                <c:pt idx="7844">
                  <c:v>31.338620000000049</c:v>
                </c:pt>
                <c:pt idx="7845">
                  <c:v>31.772760000000005</c:v>
                </c:pt>
                <c:pt idx="7846">
                  <c:v>31.40258</c:v>
                </c:pt>
                <c:pt idx="7847">
                  <c:v>31.446920000000034</c:v>
                </c:pt>
                <c:pt idx="7848">
                  <c:v>32.463369999999998</c:v>
                </c:pt>
                <c:pt idx="7849">
                  <c:v>32.239160000000027</c:v>
                </c:pt>
                <c:pt idx="7850">
                  <c:v>31.900720000000035</c:v>
                </c:pt>
                <c:pt idx="7851">
                  <c:v>32.082970000000046</c:v>
                </c:pt>
                <c:pt idx="7852">
                  <c:v>33.088220000000035</c:v>
                </c:pt>
                <c:pt idx="7853">
                  <c:v>32.037680000000023</c:v>
                </c:pt>
                <c:pt idx="7854">
                  <c:v>31.843470000000025</c:v>
                </c:pt>
                <c:pt idx="7855">
                  <c:v>32.955870000000004</c:v>
                </c:pt>
                <c:pt idx="7856">
                  <c:v>34.723780000000033</c:v>
                </c:pt>
                <c:pt idx="7857">
                  <c:v>34.754970000000014</c:v>
                </c:pt>
                <c:pt idx="7858">
                  <c:v>35.038800000000037</c:v>
                </c:pt>
                <c:pt idx="7859">
                  <c:v>33.504850000000033</c:v>
                </c:pt>
                <c:pt idx="7860">
                  <c:v>33.393670000000043</c:v>
                </c:pt>
                <c:pt idx="7861">
                  <c:v>32.427819999999997</c:v>
                </c:pt>
                <c:pt idx="7862">
                  <c:v>32.025800000000004</c:v>
                </c:pt>
                <c:pt idx="7863">
                  <c:v>32.874660000000006</c:v>
                </c:pt>
                <c:pt idx="7864">
                  <c:v>30.222620000000006</c:v>
                </c:pt>
                <c:pt idx="7865">
                  <c:v>30.56800000000004</c:v>
                </c:pt>
                <c:pt idx="7866">
                  <c:v>32.361170000000016</c:v>
                </c:pt>
                <c:pt idx="7867">
                  <c:v>31.294700000000034</c:v>
                </c:pt>
                <c:pt idx="7868">
                  <c:v>32.364100000000008</c:v>
                </c:pt>
                <c:pt idx="7869">
                  <c:v>31.736660000000029</c:v>
                </c:pt>
                <c:pt idx="7870">
                  <c:v>31.365870000000029</c:v>
                </c:pt>
                <c:pt idx="7871">
                  <c:v>31.059400000000039</c:v>
                </c:pt>
                <c:pt idx="7872">
                  <c:v>31.274400000000014</c:v>
                </c:pt>
                <c:pt idx="7873">
                  <c:v>33.575980000000015</c:v>
                </c:pt>
                <c:pt idx="7874">
                  <c:v>31.841200000000015</c:v>
                </c:pt>
                <c:pt idx="7875">
                  <c:v>31.182640000000049</c:v>
                </c:pt>
                <c:pt idx="7876">
                  <c:v>32.009820000000047</c:v>
                </c:pt>
                <c:pt idx="7877">
                  <c:v>32.223400000000026</c:v>
                </c:pt>
                <c:pt idx="7878">
                  <c:v>31.238430000000051</c:v>
                </c:pt>
                <c:pt idx="7879">
                  <c:v>32.417630000000031</c:v>
                </c:pt>
                <c:pt idx="7880">
                  <c:v>32.884760000000028</c:v>
                </c:pt>
                <c:pt idx="7881">
                  <c:v>34.402640000000019</c:v>
                </c:pt>
                <c:pt idx="7882">
                  <c:v>33.154170000000022</c:v>
                </c:pt>
                <c:pt idx="7883">
                  <c:v>33.139700000000005</c:v>
                </c:pt>
                <c:pt idx="7884">
                  <c:v>32.948020000000042</c:v>
                </c:pt>
                <c:pt idx="7885">
                  <c:v>31.469840000000033</c:v>
                </c:pt>
                <c:pt idx="7886">
                  <c:v>31.230400000000031</c:v>
                </c:pt>
                <c:pt idx="7887">
                  <c:v>30.692700000000002</c:v>
                </c:pt>
                <c:pt idx="7888">
                  <c:v>29.588459999999998</c:v>
                </c:pt>
                <c:pt idx="7889">
                  <c:v>30.890830000000051</c:v>
                </c:pt>
                <c:pt idx="7890">
                  <c:v>31.388400000000047</c:v>
                </c:pt>
                <c:pt idx="7891">
                  <c:v>32.570370000000025</c:v>
                </c:pt>
                <c:pt idx="7892">
                  <c:v>30.877530000000036</c:v>
                </c:pt>
                <c:pt idx="7893">
                  <c:v>31.355200000000025</c:v>
                </c:pt>
                <c:pt idx="7894">
                  <c:v>30.824900000000014</c:v>
                </c:pt>
                <c:pt idx="7895">
                  <c:v>32.619529999999997</c:v>
                </c:pt>
                <c:pt idx="7896">
                  <c:v>32.111100000000022</c:v>
                </c:pt>
                <c:pt idx="7897">
                  <c:v>30.789200000000051</c:v>
                </c:pt>
                <c:pt idx="7898">
                  <c:v>31.810270000000003</c:v>
                </c:pt>
                <c:pt idx="7899">
                  <c:v>32.265600000000006</c:v>
                </c:pt>
                <c:pt idx="7900">
                  <c:v>31.127400000000023</c:v>
                </c:pt>
                <c:pt idx="7901">
                  <c:v>31.765100000000018</c:v>
                </c:pt>
                <c:pt idx="7902">
                  <c:v>31.59435000000002</c:v>
                </c:pt>
                <c:pt idx="7903">
                  <c:v>32.195250000000044</c:v>
                </c:pt>
                <c:pt idx="7904">
                  <c:v>32.516700000000014</c:v>
                </c:pt>
                <c:pt idx="7905">
                  <c:v>33.16473000000002</c:v>
                </c:pt>
                <c:pt idx="7906">
                  <c:v>32.906370000000038</c:v>
                </c:pt>
                <c:pt idx="7907">
                  <c:v>31.520700000000033</c:v>
                </c:pt>
                <c:pt idx="7908">
                  <c:v>31.19380000000001</c:v>
                </c:pt>
                <c:pt idx="7909">
                  <c:v>30.759100000000046</c:v>
                </c:pt>
                <c:pt idx="7910">
                  <c:v>31.59680000000003</c:v>
                </c:pt>
                <c:pt idx="7911">
                  <c:v>30.731560000000002</c:v>
                </c:pt>
                <c:pt idx="7912">
                  <c:v>30.225800000000049</c:v>
                </c:pt>
                <c:pt idx="7913">
                  <c:v>31.11930000000001</c:v>
                </c:pt>
                <c:pt idx="7914">
                  <c:v>31.758970000000033</c:v>
                </c:pt>
                <c:pt idx="7915">
                  <c:v>32.567859999999996</c:v>
                </c:pt>
                <c:pt idx="7916">
                  <c:v>30.915500000000009</c:v>
                </c:pt>
                <c:pt idx="7917">
                  <c:v>30.42697000000004</c:v>
                </c:pt>
                <c:pt idx="7918">
                  <c:v>31.388540000000035</c:v>
                </c:pt>
                <c:pt idx="7919">
                  <c:v>30.781600000000026</c:v>
                </c:pt>
                <c:pt idx="7920">
                  <c:v>31.861400000000003</c:v>
                </c:pt>
                <c:pt idx="7921">
                  <c:v>31.680750000000046</c:v>
                </c:pt>
                <c:pt idx="7922">
                  <c:v>31.61020000000002</c:v>
                </c:pt>
                <c:pt idx="7923">
                  <c:v>31.191980000000001</c:v>
                </c:pt>
                <c:pt idx="7924">
                  <c:v>31.513270000000034</c:v>
                </c:pt>
                <c:pt idx="7925">
                  <c:v>31.712730000000022</c:v>
                </c:pt>
                <c:pt idx="7926">
                  <c:v>31.362600000000043</c:v>
                </c:pt>
                <c:pt idx="7927">
                  <c:v>31.866720000000043</c:v>
                </c:pt>
                <c:pt idx="7928">
                  <c:v>31.81152000000003</c:v>
                </c:pt>
                <c:pt idx="7929">
                  <c:v>31.716520000000003</c:v>
                </c:pt>
                <c:pt idx="7930">
                  <c:v>32.501180000000033</c:v>
                </c:pt>
                <c:pt idx="7931">
                  <c:v>32.714530000000025</c:v>
                </c:pt>
                <c:pt idx="7932">
                  <c:v>32.615470000000016</c:v>
                </c:pt>
                <c:pt idx="7933">
                  <c:v>31.792439999999999</c:v>
                </c:pt>
                <c:pt idx="7934">
                  <c:v>31.904660000000035</c:v>
                </c:pt>
                <c:pt idx="7935">
                  <c:v>31.837060000000008</c:v>
                </c:pt>
                <c:pt idx="7936">
                  <c:v>31.428120000000035</c:v>
                </c:pt>
                <c:pt idx="7937">
                  <c:v>31.928520000000049</c:v>
                </c:pt>
                <c:pt idx="7938">
                  <c:v>31.657219999999995</c:v>
                </c:pt>
                <c:pt idx="7939">
                  <c:v>33.235700000000008</c:v>
                </c:pt>
                <c:pt idx="7940">
                  <c:v>31.953700000000026</c:v>
                </c:pt>
                <c:pt idx="7941">
                  <c:v>32.243800000000022</c:v>
                </c:pt>
                <c:pt idx="7942">
                  <c:v>32.110299999999995</c:v>
                </c:pt>
                <c:pt idx="7943">
                  <c:v>31.537440000000004</c:v>
                </c:pt>
                <c:pt idx="7944">
                  <c:v>31.717980000000011</c:v>
                </c:pt>
                <c:pt idx="7945">
                  <c:v>32.439170000000047</c:v>
                </c:pt>
                <c:pt idx="7946">
                  <c:v>31.498530000000017</c:v>
                </c:pt>
                <c:pt idx="7947">
                  <c:v>32.396200000000022</c:v>
                </c:pt>
                <c:pt idx="7948">
                  <c:v>31.680570000000046</c:v>
                </c:pt>
                <c:pt idx="7949">
                  <c:v>32.108360000000005</c:v>
                </c:pt>
                <c:pt idx="7950">
                  <c:v>32.978229999999996</c:v>
                </c:pt>
                <c:pt idx="7951">
                  <c:v>32.929930000000013</c:v>
                </c:pt>
                <c:pt idx="7952">
                  <c:v>33.342579999999998</c:v>
                </c:pt>
                <c:pt idx="7953">
                  <c:v>33.627900000000011</c:v>
                </c:pt>
                <c:pt idx="7954">
                  <c:v>33.390500000000031</c:v>
                </c:pt>
                <c:pt idx="7955">
                  <c:v>34.791530000000023</c:v>
                </c:pt>
                <c:pt idx="7956">
                  <c:v>34.248100000000022</c:v>
                </c:pt>
                <c:pt idx="7957">
                  <c:v>33.922080000000051</c:v>
                </c:pt>
                <c:pt idx="7958">
                  <c:v>32.73520000000002</c:v>
                </c:pt>
                <c:pt idx="7959">
                  <c:v>32.575649999999996</c:v>
                </c:pt>
                <c:pt idx="7960">
                  <c:v>30.844200000000001</c:v>
                </c:pt>
                <c:pt idx="7961">
                  <c:v>32.136600000000044</c:v>
                </c:pt>
                <c:pt idx="7962">
                  <c:v>32.053830000000005</c:v>
                </c:pt>
                <c:pt idx="7963">
                  <c:v>32.959600000000023</c:v>
                </c:pt>
                <c:pt idx="7964">
                  <c:v>33.440600000000018</c:v>
                </c:pt>
                <c:pt idx="7965">
                  <c:v>33.542540000000031</c:v>
                </c:pt>
                <c:pt idx="7966">
                  <c:v>32.964260000000024</c:v>
                </c:pt>
                <c:pt idx="7967">
                  <c:v>33.32770000000005</c:v>
                </c:pt>
                <c:pt idx="7968">
                  <c:v>32.394650000000013</c:v>
                </c:pt>
                <c:pt idx="7969">
                  <c:v>33.350240000000042</c:v>
                </c:pt>
                <c:pt idx="7970">
                  <c:v>33.246030000000019</c:v>
                </c:pt>
                <c:pt idx="7971">
                  <c:v>33.274130000000014</c:v>
                </c:pt>
                <c:pt idx="7972">
                  <c:v>32.530880000000025</c:v>
                </c:pt>
                <c:pt idx="7973">
                  <c:v>33.20123000000001</c:v>
                </c:pt>
                <c:pt idx="7974">
                  <c:v>33.467160000000035</c:v>
                </c:pt>
                <c:pt idx="7975">
                  <c:v>33.303120000000035</c:v>
                </c:pt>
                <c:pt idx="7976">
                  <c:v>32.734340000000032</c:v>
                </c:pt>
                <c:pt idx="7977">
                  <c:v>32.864220000000046</c:v>
                </c:pt>
                <c:pt idx="7978">
                  <c:v>32.184050000000013</c:v>
                </c:pt>
                <c:pt idx="7979">
                  <c:v>32.965300000000013</c:v>
                </c:pt>
                <c:pt idx="7980">
                  <c:v>32.058860000000038</c:v>
                </c:pt>
                <c:pt idx="7981">
                  <c:v>32.265440000000012</c:v>
                </c:pt>
                <c:pt idx="7982">
                  <c:v>31.900959999999998</c:v>
                </c:pt>
                <c:pt idx="7983">
                  <c:v>32.683160000000044</c:v>
                </c:pt>
                <c:pt idx="7984">
                  <c:v>32.158200000000022</c:v>
                </c:pt>
                <c:pt idx="7985">
                  <c:v>32.36712</c:v>
                </c:pt>
                <c:pt idx="7986">
                  <c:v>32.471600000000024</c:v>
                </c:pt>
                <c:pt idx="7987">
                  <c:v>32.37542000000002</c:v>
                </c:pt>
                <c:pt idx="7988">
                  <c:v>32.269159999999999</c:v>
                </c:pt>
                <c:pt idx="7989">
                  <c:v>32.203900000000033</c:v>
                </c:pt>
                <c:pt idx="7990">
                  <c:v>32.126400000000046</c:v>
                </c:pt>
                <c:pt idx="7991">
                  <c:v>32.21610000000004</c:v>
                </c:pt>
                <c:pt idx="7992">
                  <c:v>31.945670000000007</c:v>
                </c:pt>
                <c:pt idx="7993">
                  <c:v>32.060750000000041</c:v>
                </c:pt>
                <c:pt idx="7994">
                  <c:v>31.909170000000017</c:v>
                </c:pt>
                <c:pt idx="7995">
                  <c:v>32.261400000000037</c:v>
                </c:pt>
                <c:pt idx="7996">
                  <c:v>32.774159999999995</c:v>
                </c:pt>
                <c:pt idx="7997">
                  <c:v>33.052030000000002</c:v>
                </c:pt>
                <c:pt idx="7998">
                  <c:v>34.321770000000015</c:v>
                </c:pt>
                <c:pt idx="7999">
                  <c:v>33.802450000000022</c:v>
                </c:pt>
                <c:pt idx="8000">
                  <c:v>34.001300000000015</c:v>
                </c:pt>
                <c:pt idx="8001">
                  <c:v>34.103700000000003</c:v>
                </c:pt>
                <c:pt idx="8002">
                  <c:v>33.07543000000004</c:v>
                </c:pt>
                <c:pt idx="8003">
                  <c:v>33.033170000000041</c:v>
                </c:pt>
                <c:pt idx="8004">
                  <c:v>32.818050000000028</c:v>
                </c:pt>
                <c:pt idx="8005">
                  <c:v>32.608120000000042</c:v>
                </c:pt>
                <c:pt idx="8006">
                  <c:v>32.784080000000017</c:v>
                </c:pt>
                <c:pt idx="8007">
                  <c:v>33.131370000000004</c:v>
                </c:pt>
                <c:pt idx="8008">
                  <c:v>34.727840000000015</c:v>
                </c:pt>
                <c:pt idx="8009">
                  <c:v>33.938870000000009</c:v>
                </c:pt>
                <c:pt idx="8010">
                  <c:v>33.125969999999995</c:v>
                </c:pt>
                <c:pt idx="8011">
                  <c:v>32.453180000000032</c:v>
                </c:pt>
                <c:pt idx="8012">
                  <c:v>32.369470000000035</c:v>
                </c:pt>
                <c:pt idx="8013">
                  <c:v>32.278279999999995</c:v>
                </c:pt>
                <c:pt idx="8014">
                  <c:v>32.319600000000037</c:v>
                </c:pt>
                <c:pt idx="8015">
                  <c:v>32.437700000000007</c:v>
                </c:pt>
                <c:pt idx="8016">
                  <c:v>32.402700000000038</c:v>
                </c:pt>
                <c:pt idx="8017">
                  <c:v>32.791380000000004</c:v>
                </c:pt>
                <c:pt idx="8018">
                  <c:v>32.629300000000001</c:v>
                </c:pt>
                <c:pt idx="8019">
                  <c:v>32.438230000000033</c:v>
                </c:pt>
                <c:pt idx="8020">
                  <c:v>32.713950000000011</c:v>
                </c:pt>
                <c:pt idx="8021">
                  <c:v>33.015219999999999</c:v>
                </c:pt>
                <c:pt idx="8022">
                  <c:v>33.447050000000047</c:v>
                </c:pt>
                <c:pt idx="8023">
                  <c:v>34.176199999999994</c:v>
                </c:pt>
                <c:pt idx="8024">
                  <c:v>33.536249999999995</c:v>
                </c:pt>
                <c:pt idx="8025">
                  <c:v>33.334339999999997</c:v>
                </c:pt>
                <c:pt idx="8026">
                  <c:v>33.865930000000048</c:v>
                </c:pt>
                <c:pt idx="8027">
                  <c:v>34.034019999999998</c:v>
                </c:pt>
                <c:pt idx="8028">
                  <c:v>33.575600000000009</c:v>
                </c:pt>
                <c:pt idx="8029">
                  <c:v>33.786429999999996</c:v>
                </c:pt>
                <c:pt idx="8030">
                  <c:v>33.051750000000027</c:v>
                </c:pt>
                <c:pt idx="8031">
                  <c:v>33.823450000000037</c:v>
                </c:pt>
                <c:pt idx="8032">
                  <c:v>34.656120000000044</c:v>
                </c:pt>
                <c:pt idx="8033">
                  <c:v>33.77860000000004</c:v>
                </c:pt>
                <c:pt idx="8034">
                  <c:v>33.730550000000051</c:v>
                </c:pt>
                <c:pt idx="8035">
                  <c:v>34.092430000000036</c:v>
                </c:pt>
                <c:pt idx="8036">
                  <c:v>34.199060000000031</c:v>
                </c:pt>
                <c:pt idx="8037">
                  <c:v>34.74597</c:v>
                </c:pt>
                <c:pt idx="8038">
                  <c:v>33.433530000000019</c:v>
                </c:pt>
                <c:pt idx="8039">
                  <c:v>34.91900000000004</c:v>
                </c:pt>
                <c:pt idx="8040">
                  <c:v>34.410400000000038</c:v>
                </c:pt>
                <c:pt idx="8041">
                  <c:v>33.498300000000029</c:v>
                </c:pt>
                <c:pt idx="8042">
                  <c:v>35.016350000000045</c:v>
                </c:pt>
                <c:pt idx="8043">
                  <c:v>33.402980000000014</c:v>
                </c:pt>
                <c:pt idx="8044">
                  <c:v>33.844899999999996</c:v>
                </c:pt>
                <c:pt idx="8045">
                  <c:v>34.017570000000035</c:v>
                </c:pt>
                <c:pt idx="8046">
                  <c:v>33.954700000000003</c:v>
                </c:pt>
                <c:pt idx="8047">
                  <c:v>34.781180000000006</c:v>
                </c:pt>
                <c:pt idx="8048">
                  <c:v>33.790549999999996</c:v>
                </c:pt>
                <c:pt idx="8049">
                  <c:v>34.052729999999997</c:v>
                </c:pt>
                <c:pt idx="8050">
                  <c:v>34.328550000000007</c:v>
                </c:pt>
                <c:pt idx="8051">
                  <c:v>34.352869999999996</c:v>
                </c:pt>
                <c:pt idx="8052">
                  <c:v>33.539760000000001</c:v>
                </c:pt>
                <c:pt idx="8053">
                  <c:v>33.686300000000017</c:v>
                </c:pt>
                <c:pt idx="8054">
                  <c:v>35.053250000000048</c:v>
                </c:pt>
                <c:pt idx="8055">
                  <c:v>33.296700000000044</c:v>
                </c:pt>
                <c:pt idx="8056">
                  <c:v>32.806970000000035</c:v>
                </c:pt>
                <c:pt idx="8057">
                  <c:v>33.345150000000046</c:v>
                </c:pt>
                <c:pt idx="8058">
                  <c:v>33.424430000000029</c:v>
                </c:pt>
                <c:pt idx="8059">
                  <c:v>33.39178000000004</c:v>
                </c:pt>
                <c:pt idx="8060">
                  <c:v>33.353499999999997</c:v>
                </c:pt>
                <c:pt idx="8061">
                  <c:v>34.109160000000031</c:v>
                </c:pt>
                <c:pt idx="8062">
                  <c:v>32.5154</c:v>
                </c:pt>
                <c:pt idx="8063">
                  <c:v>33.767970000000048</c:v>
                </c:pt>
                <c:pt idx="8064">
                  <c:v>33.349400000000003</c:v>
                </c:pt>
                <c:pt idx="8065">
                  <c:v>32.968440000000044</c:v>
                </c:pt>
                <c:pt idx="8066">
                  <c:v>33.910400000000038</c:v>
                </c:pt>
                <c:pt idx="8067">
                  <c:v>33.131400000000042</c:v>
                </c:pt>
                <c:pt idx="8068">
                  <c:v>33.092129999999997</c:v>
                </c:pt>
                <c:pt idx="8069">
                  <c:v>32.928400000000011</c:v>
                </c:pt>
                <c:pt idx="8070">
                  <c:v>32.878170000000011</c:v>
                </c:pt>
                <c:pt idx="8071">
                  <c:v>33.271900000000016</c:v>
                </c:pt>
                <c:pt idx="8072">
                  <c:v>34.034750000000031</c:v>
                </c:pt>
                <c:pt idx="8073">
                  <c:v>33.593600000000038</c:v>
                </c:pt>
                <c:pt idx="8074">
                  <c:v>34.301570000000027</c:v>
                </c:pt>
                <c:pt idx="8075">
                  <c:v>33.053800000000024</c:v>
                </c:pt>
                <c:pt idx="8076">
                  <c:v>34.069900000000018</c:v>
                </c:pt>
                <c:pt idx="8077">
                  <c:v>34.100729999999999</c:v>
                </c:pt>
                <c:pt idx="8078">
                  <c:v>33.752700000000004</c:v>
                </c:pt>
                <c:pt idx="8079">
                  <c:v>34.494930000000011</c:v>
                </c:pt>
                <c:pt idx="8080">
                  <c:v>34.085700000000031</c:v>
                </c:pt>
                <c:pt idx="8081">
                  <c:v>33.347680000000025</c:v>
                </c:pt>
                <c:pt idx="8082">
                  <c:v>34.343500000000006</c:v>
                </c:pt>
                <c:pt idx="8083">
                  <c:v>33.752340000000004</c:v>
                </c:pt>
                <c:pt idx="8084">
                  <c:v>33.904380000000003</c:v>
                </c:pt>
                <c:pt idx="8085">
                  <c:v>34.708000000000027</c:v>
                </c:pt>
                <c:pt idx="8086">
                  <c:v>34.303600000000017</c:v>
                </c:pt>
                <c:pt idx="8087">
                  <c:v>34.348050000000001</c:v>
                </c:pt>
                <c:pt idx="8088">
                  <c:v>33.814940000000036</c:v>
                </c:pt>
                <c:pt idx="8089">
                  <c:v>34.716940000000022</c:v>
                </c:pt>
                <c:pt idx="8090">
                  <c:v>33.925440000000037</c:v>
                </c:pt>
                <c:pt idx="8091">
                  <c:v>34.986700000000042</c:v>
                </c:pt>
                <c:pt idx="8092">
                  <c:v>33.698970000000031</c:v>
                </c:pt>
                <c:pt idx="8093">
                  <c:v>34.641170000000045</c:v>
                </c:pt>
                <c:pt idx="8094">
                  <c:v>34.809320000000014</c:v>
                </c:pt>
                <c:pt idx="8095">
                  <c:v>35.332700000000045</c:v>
                </c:pt>
                <c:pt idx="8096">
                  <c:v>34.627470000000017</c:v>
                </c:pt>
                <c:pt idx="8097">
                  <c:v>34.619960000000049</c:v>
                </c:pt>
                <c:pt idx="8098">
                  <c:v>35.434079999999994</c:v>
                </c:pt>
                <c:pt idx="8099">
                  <c:v>34.744840000000011</c:v>
                </c:pt>
                <c:pt idx="8100">
                  <c:v>35.226800000000026</c:v>
                </c:pt>
                <c:pt idx="8101">
                  <c:v>34.129330000000039</c:v>
                </c:pt>
                <c:pt idx="8102">
                  <c:v>34.893240000000048</c:v>
                </c:pt>
                <c:pt idx="8103">
                  <c:v>34.934439999999995</c:v>
                </c:pt>
                <c:pt idx="8104">
                  <c:v>33.915220000000033</c:v>
                </c:pt>
                <c:pt idx="8105">
                  <c:v>34.956200000000024</c:v>
                </c:pt>
                <c:pt idx="8106">
                  <c:v>35.10775000000001</c:v>
                </c:pt>
                <c:pt idx="8107">
                  <c:v>34.168150000000026</c:v>
                </c:pt>
                <c:pt idx="8108">
                  <c:v>34.76794000000001</c:v>
                </c:pt>
                <c:pt idx="8109">
                  <c:v>33.898920000000032</c:v>
                </c:pt>
                <c:pt idx="8110">
                  <c:v>34.303740000000005</c:v>
                </c:pt>
                <c:pt idx="8111">
                  <c:v>33.995630000000006</c:v>
                </c:pt>
                <c:pt idx="8112">
                  <c:v>34.169340000000034</c:v>
                </c:pt>
                <c:pt idx="8113">
                  <c:v>34.030100000000004</c:v>
                </c:pt>
                <c:pt idx="8114">
                  <c:v>34.679040000000043</c:v>
                </c:pt>
                <c:pt idx="8115">
                  <c:v>33.734900000000039</c:v>
                </c:pt>
                <c:pt idx="8116">
                  <c:v>34.339780000000019</c:v>
                </c:pt>
                <c:pt idx="8117">
                  <c:v>33.671199999999999</c:v>
                </c:pt>
                <c:pt idx="8118">
                  <c:v>34.102930000000015</c:v>
                </c:pt>
                <c:pt idx="8119">
                  <c:v>33.926900000000046</c:v>
                </c:pt>
                <c:pt idx="8120">
                  <c:v>34.611840000000029</c:v>
                </c:pt>
                <c:pt idx="8121">
                  <c:v>34.522670000000005</c:v>
                </c:pt>
                <c:pt idx="8122">
                  <c:v>34.365930000000048</c:v>
                </c:pt>
                <c:pt idx="8123">
                  <c:v>35.381520000000023</c:v>
                </c:pt>
                <c:pt idx="8124">
                  <c:v>34.430499999999995</c:v>
                </c:pt>
                <c:pt idx="8125">
                  <c:v>34.226220000000012</c:v>
                </c:pt>
                <c:pt idx="8126">
                  <c:v>35.070830000000001</c:v>
                </c:pt>
                <c:pt idx="8127">
                  <c:v>33.868370000000027</c:v>
                </c:pt>
                <c:pt idx="8128">
                  <c:v>33.539150000000006</c:v>
                </c:pt>
                <c:pt idx="8129">
                  <c:v>34.00356000000005</c:v>
                </c:pt>
                <c:pt idx="8130">
                  <c:v>34.137020000000007</c:v>
                </c:pt>
                <c:pt idx="8131">
                  <c:v>35.552120000000002</c:v>
                </c:pt>
                <c:pt idx="8132">
                  <c:v>34.567620000000034</c:v>
                </c:pt>
                <c:pt idx="8133">
                  <c:v>35.508000000000038</c:v>
                </c:pt>
                <c:pt idx="8134">
                  <c:v>35.002250000000004</c:v>
                </c:pt>
                <c:pt idx="8135">
                  <c:v>34.362270000000024</c:v>
                </c:pt>
                <c:pt idx="8136">
                  <c:v>35.387170000000026</c:v>
                </c:pt>
                <c:pt idx="8137">
                  <c:v>35.745870000000025</c:v>
                </c:pt>
                <c:pt idx="8138">
                  <c:v>34.36703</c:v>
                </c:pt>
                <c:pt idx="8139">
                  <c:v>34.789120000000025</c:v>
                </c:pt>
                <c:pt idx="8140">
                  <c:v>34.286000000000001</c:v>
                </c:pt>
                <c:pt idx="8141">
                  <c:v>34.339620000000025</c:v>
                </c:pt>
                <c:pt idx="8142">
                  <c:v>34.639550000000042</c:v>
                </c:pt>
                <c:pt idx="8143">
                  <c:v>34.396050000000002</c:v>
                </c:pt>
                <c:pt idx="8144">
                  <c:v>34.373379999999997</c:v>
                </c:pt>
                <c:pt idx="8145">
                  <c:v>34.368980000000022</c:v>
                </c:pt>
                <c:pt idx="8146">
                  <c:v>36.393330000000049</c:v>
                </c:pt>
                <c:pt idx="8147">
                  <c:v>34.981380000000001</c:v>
                </c:pt>
                <c:pt idx="8148">
                  <c:v>36.205680000000029</c:v>
                </c:pt>
                <c:pt idx="8149">
                  <c:v>35.536220000000014</c:v>
                </c:pt>
                <c:pt idx="8150">
                  <c:v>33.940240000000017</c:v>
                </c:pt>
                <c:pt idx="8151">
                  <c:v>34.040220000000033</c:v>
                </c:pt>
                <c:pt idx="8152">
                  <c:v>35.123379999999997</c:v>
                </c:pt>
                <c:pt idx="8153">
                  <c:v>35.697170000000028</c:v>
                </c:pt>
                <c:pt idx="8154">
                  <c:v>35.101200000000006</c:v>
                </c:pt>
                <c:pt idx="8155">
                  <c:v>34.317530000000033</c:v>
                </c:pt>
                <c:pt idx="8156">
                  <c:v>36.281400000000019</c:v>
                </c:pt>
                <c:pt idx="8157">
                  <c:v>34.816340000000025</c:v>
                </c:pt>
                <c:pt idx="8158">
                  <c:v>34.50427000000002</c:v>
                </c:pt>
                <c:pt idx="8159">
                  <c:v>35.691300000000012</c:v>
                </c:pt>
                <c:pt idx="8160">
                  <c:v>35.985700000000008</c:v>
                </c:pt>
                <c:pt idx="8161">
                  <c:v>34.151300000000049</c:v>
                </c:pt>
                <c:pt idx="8162">
                  <c:v>35.143370000000004</c:v>
                </c:pt>
                <c:pt idx="8163">
                  <c:v>35.753100000000018</c:v>
                </c:pt>
                <c:pt idx="8164">
                  <c:v>35.112970000000018</c:v>
                </c:pt>
                <c:pt idx="8165">
                  <c:v>34.384550000000047</c:v>
                </c:pt>
                <c:pt idx="8166">
                  <c:v>34.234700000000032</c:v>
                </c:pt>
                <c:pt idx="8167">
                  <c:v>35.438300000000027</c:v>
                </c:pt>
                <c:pt idx="8168">
                  <c:v>35.187340000000006</c:v>
                </c:pt>
                <c:pt idx="8169">
                  <c:v>34.210320000000024</c:v>
                </c:pt>
                <c:pt idx="8170">
                  <c:v>35.302270000000021</c:v>
                </c:pt>
                <c:pt idx="8171">
                  <c:v>35.38784000000004</c:v>
                </c:pt>
                <c:pt idx="8172">
                  <c:v>36.197800000000029</c:v>
                </c:pt>
                <c:pt idx="8173">
                  <c:v>35.94912000000005</c:v>
                </c:pt>
                <c:pt idx="8174">
                  <c:v>35.630640000000028</c:v>
                </c:pt>
                <c:pt idx="8175">
                  <c:v>35.372580000000028</c:v>
                </c:pt>
                <c:pt idx="8176">
                  <c:v>34.55758000000003</c:v>
                </c:pt>
                <c:pt idx="8177">
                  <c:v>35.133330000000001</c:v>
                </c:pt>
                <c:pt idx="8178">
                  <c:v>35.145440000000008</c:v>
                </c:pt>
                <c:pt idx="8179">
                  <c:v>34.977800000000002</c:v>
                </c:pt>
                <c:pt idx="8180">
                  <c:v>35.057340000000011</c:v>
                </c:pt>
                <c:pt idx="8181">
                  <c:v>34.354060000000004</c:v>
                </c:pt>
                <c:pt idx="8182">
                  <c:v>33.848230000000001</c:v>
                </c:pt>
                <c:pt idx="8183">
                  <c:v>33.603570000000047</c:v>
                </c:pt>
                <c:pt idx="8184">
                  <c:v>35.640600000000006</c:v>
                </c:pt>
                <c:pt idx="8185">
                  <c:v>35.280500000000018</c:v>
                </c:pt>
                <c:pt idx="8186">
                  <c:v>34.30215000000004</c:v>
                </c:pt>
                <c:pt idx="8187">
                  <c:v>34.463700000000017</c:v>
                </c:pt>
                <c:pt idx="8188">
                  <c:v>33.686239999999998</c:v>
                </c:pt>
                <c:pt idx="8189">
                  <c:v>34.106470000000002</c:v>
                </c:pt>
                <c:pt idx="8190">
                  <c:v>34.536580000000015</c:v>
                </c:pt>
                <c:pt idx="8191">
                  <c:v>34.804830000000038</c:v>
                </c:pt>
                <c:pt idx="8192">
                  <c:v>34.804680000000019</c:v>
                </c:pt>
                <c:pt idx="8193">
                  <c:v>35.552180000000021</c:v>
                </c:pt>
                <c:pt idx="8194">
                  <c:v>35.032250000000033</c:v>
                </c:pt>
                <c:pt idx="8195">
                  <c:v>35.620800000000031</c:v>
                </c:pt>
                <c:pt idx="8196">
                  <c:v>33.948000000000036</c:v>
                </c:pt>
                <c:pt idx="8197">
                  <c:v>35.111660000000029</c:v>
                </c:pt>
                <c:pt idx="8198">
                  <c:v>34.834830000000011</c:v>
                </c:pt>
                <c:pt idx="8199">
                  <c:v>34.012699999999995</c:v>
                </c:pt>
                <c:pt idx="8200">
                  <c:v>33.134180000000015</c:v>
                </c:pt>
                <c:pt idx="8201">
                  <c:v>34.434529999999995</c:v>
                </c:pt>
                <c:pt idx="8202">
                  <c:v>33.758800000000008</c:v>
                </c:pt>
                <c:pt idx="8203">
                  <c:v>33.718470000000025</c:v>
                </c:pt>
                <c:pt idx="8204">
                  <c:v>33.035500000000013</c:v>
                </c:pt>
                <c:pt idx="8205">
                  <c:v>32.744930000000011</c:v>
                </c:pt>
                <c:pt idx="8206">
                  <c:v>33.520470000000046</c:v>
                </c:pt>
                <c:pt idx="8207">
                  <c:v>33.378260000000012</c:v>
                </c:pt>
                <c:pt idx="8208">
                  <c:v>34.112000000000023</c:v>
                </c:pt>
                <c:pt idx="8209">
                  <c:v>33.479579999999999</c:v>
                </c:pt>
                <c:pt idx="8210">
                  <c:v>33.576400000000035</c:v>
                </c:pt>
                <c:pt idx="8211">
                  <c:v>34.026800000000037</c:v>
                </c:pt>
                <c:pt idx="8212">
                  <c:v>33.741020000000049</c:v>
                </c:pt>
                <c:pt idx="8213">
                  <c:v>34.099080000000015</c:v>
                </c:pt>
                <c:pt idx="8214">
                  <c:v>35.022600000000011</c:v>
                </c:pt>
                <c:pt idx="8215">
                  <c:v>34.986540000000048</c:v>
                </c:pt>
                <c:pt idx="8216">
                  <c:v>34.745870000000025</c:v>
                </c:pt>
                <c:pt idx="8217">
                  <c:v>34.431540000000041</c:v>
                </c:pt>
                <c:pt idx="8218">
                  <c:v>34.917900000000031</c:v>
                </c:pt>
                <c:pt idx="8219">
                  <c:v>33.963800000000049</c:v>
                </c:pt>
                <c:pt idx="8220">
                  <c:v>34.997200000000021</c:v>
                </c:pt>
                <c:pt idx="8221">
                  <c:v>35.562280000000044</c:v>
                </c:pt>
                <c:pt idx="8222">
                  <c:v>34.782700000000034</c:v>
                </c:pt>
                <c:pt idx="8223">
                  <c:v>34.642020000000002</c:v>
                </c:pt>
                <c:pt idx="8224">
                  <c:v>33.827200000000005</c:v>
                </c:pt>
                <c:pt idx="8225">
                  <c:v>33.177120000000002</c:v>
                </c:pt>
                <c:pt idx="8226">
                  <c:v>34.431100000000015</c:v>
                </c:pt>
                <c:pt idx="8227">
                  <c:v>33.187100000000044</c:v>
                </c:pt>
                <c:pt idx="8228">
                  <c:v>34.593800000000044</c:v>
                </c:pt>
                <c:pt idx="8229">
                  <c:v>34.441920000000039</c:v>
                </c:pt>
                <c:pt idx="8230">
                  <c:v>33.455830000000049</c:v>
                </c:pt>
                <c:pt idx="8231">
                  <c:v>33.921300000000031</c:v>
                </c:pt>
                <c:pt idx="8232">
                  <c:v>33.86650000000003</c:v>
                </c:pt>
                <c:pt idx="8233">
                  <c:v>33.619930000000011</c:v>
                </c:pt>
                <c:pt idx="8234">
                  <c:v>34.064320000000009</c:v>
                </c:pt>
                <c:pt idx="8235">
                  <c:v>33.725600000000043</c:v>
                </c:pt>
                <c:pt idx="8236">
                  <c:v>33.87620000000004</c:v>
                </c:pt>
                <c:pt idx="8237">
                  <c:v>34.343700000000013</c:v>
                </c:pt>
                <c:pt idx="8238">
                  <c:v>34.486540000000048</c:v>
                </c:pt>
                <c:pt idx="8239">
                  <c:v>34.762720000000002</c:v>
                </c:pt>
                <c:pt idx="8240">
                  <c:v>34.689320000000009</c:v>
                </c:pt>
                <c:pt idx="8241">
                  <c:v>33.519300000000044</c:v>
                </c:pt>
                <c:pt idx="8242">
                  <c:v>33.864130000000046</c:v>
                </c:pt>
                <c:pt idx="8243">
                  <c:v>33.626300000000015</c:v>
                </c:pt>
                <c:pt idx="8244">
                  <c:v>34.07964000000004</c:v>
                </c:pt>
                <c:pt idx="8245">
                  <c:v>34.362240000000043</c:v>
                </c:pt>
                <c:pt idx="8246">
                  <c:v>33.94903000000005</c:v>
                </c:pt>
                <c:pt idx="8247">
                  <c:v>32.379170000000045</c:v>
                </c:pt>
                <c:pt idx="8248">
                  <c:v>32.545370000000048</c:v>
                </c:pt>
                <c:pt idx="8249">
                  <c:v>33.12972000000002</c:v>
                </c:pt>
                <c:pt idx="8250">
                  <c:v>33.0351</c:v>
                </c:pt>
                <c:pt idx="8251">
                  <c:v>32.933100000000024</c:v>
                </c:pt>
                <c:pt idx="8252">
                  <c:v>32.988850000000014</c:v>
                </c:pt>
                <c:pt idx="8253">
                  <c:v>33.348050000000001</c:v>
                </c:pt>
                <c:pt idx="8254">
                  <c:v>33.400959999999998</c:v>
                </c:pt>
                <c:pt idx="8255">
                  <c:v>32.66998000000001</c:v>
                </c:pt>
                <c:pt idx="8256">
                  <c:v>32.482870000000048</c:v>
                </c:pt>
                <c:pt idx="8257">
                  <c:v>32.582480000000032</c:v>
                </c:pt>
                <c:pt idx="8258">
                  <c:v>32.654170000000022</c:v>
                </c:pt>
                <c:pt idx="8259">
                  <c:v>32.565240000000017</c:v>
                </c:pt>
                <c:pt idx="8260">
                  <c:v>32.986630000000048</c:v>
                </c:pt>
                <c:pt idx="8261">
                  <c:v>33.115800000000036</c:v>
                </c:pt>
                <c:pt idx="8262">
                  <c:v>33.829740000000015</c:v>
                </c:pt>
                <c:pt idx="8263">
                  <c:v>33.671230000000037</c:v>
                </c:pt>
                <c:pt idx="8264">
                  <c:v>33.686670000000049</c:v>
                </c:pt>
                <c:pt idx="8265">
                  <c:v>33.282560000000046</c:v>
                </c:pt>
                <c:pt idx="8266">
                  <c:v>32.896540000000016</c:v>
                </c:pt>
                <c:pt idx="8267">
                  <c:v>32.90536000000003</c:v>
                </c:pt>
                <c:pt idx="8268">
                  <c:v>32.57098000000002</c:v>
                </c:pt>
                <c:pt idx="8269">
                  <c:v>31.812100000000044</c:v>
                </c:pt>
                <c:pt idx="8270">
                  <c:v>32.465000000000032</c:v>
                </c:pt>
                <c:pt idx="8271">
                  <c:v>32.466000000000008</c:v>
                </c:pt>
                <c:pt idx="8272">
                  <c:v>33.179200000000037</c:v>
                </c:pt>
                <c:pt idx="8273">
                  <c:v>33.283070000000009</c:v>
                </c:pt>
                <c:pt idx="8274">
                  <c:v>32.825600000000009</c:v>
                </c:pt>
                <c:pt idx="8275">
                  <c:v>32.187650000000019</c:v>
                </c:pt>
                <c:pt idx="8276">
                  <c:v>32.412230000000022</c:v>
                </c:pt>
                <c:pt idx="8277">
                  <c:v>32.065850000000012</c:v>
                </c:pt>
                <c:pt idx="8278">
                  <c:v>32.228850000000023</c:v>
                </c:pt>
                <c:pt idx="8279">
                  <c:v>32.378530000000012</c:v>
                </c:pt>
                <c:pt idx="8280">
                  <c:v>32.460840000000019</c:v>
                </c:pt>
                <c:pt idx="8281">
                  <c:v>32.462060000000008</c:v>
                </c:pt>
                <c:pt idx="8282">
                  <c:v>32.609700000000032</c:v>
                </c:pt>
                <c:pt idx="8283">
                  <c:v>32.66700000000003</c:v>
                </c:pt>
                <c:pt idx="8284">
                  <c:v>32.689970000000017</c:v>
                </c:pt>
                <c:pt idx="8285">
                  <c:v>32.692470000000014</c:v>
                </c:pt>
                <c:pt idx="8286">
                  <c:v>33.34393</c:v>
                </c:pt>
                <c:pt idx="8287">
                  <c:v>33.574760000000026</c:v>
                </c:pt>
                <c:pt idx="8288">
                  <c:v>33.358879999999999</c:v>
                </c:pt>
                <c:pt idx="8289">
                  <c:v>32.743899999999996</c:v>
                </c:pt>
                <c:pt idx="8290">
                  <c:v>32.653920000000028</c:v>
                </c:pt>
                <c:pt idx="8291">
                  <c:v>32.490350000000035</c:v>
                </c:pt>
                <c:pt idx="8292">
                  <c:v>32.64730000000003</c:v>
                </c:pt>
                <c:pt idx="8293">
                  <c:v>32.377900000000011</c:v>
                </c:pt>
                <c:pt idx="8294">
                  <c:v>31.29812000000004</c:v>
                </c:pt>
                <c:pt idx="8295">
                  <c:v>32.21917000000002</c:v>
                </c:pt>
                <c:pt idx="8296">
                  <c:v>31.57946000000004</c:v>
                </c:pt>
                <c:pt idx="8297">
                  <c:v>32.370940000000019</c:v>
                </c:pt>
                <c:pt idx="8298">
                  <c:v>32.635030000000029</c:v>
                </c:pt>
                <c:pt idx="8299">
                  <c:v>32.09286000000003</c:v>
                </c:pt>
                <c:pt idx="8300">
                  <c:v>33.528380000000027</c:v>
                </c:pt>
                <c:pt idx="8301">
                  <c:v>33.870200000000011</c:v>
                </c:pt>
                <c:pt idx="8302">
                  <c:v>33.118300000000033</c:v>
                </c:pt>
                <c:pt idx="8303">
                  <c:v>32.704800000000034</c:v>
                </c:pt>
                <c:pt idx="8304">
                  <c:v>33.369700000000023</c:v>
                </c:pt>
                <c:pt idx="8305">
                  <c:v>32.513059999999996</c:v>
                </c:pt>
                <c:pt idx="8306">
                  <c:v>32.772850000000005</c:v>
                </c:pt>
                <c:pt idx="8307">
                  <c:v>33.919500000000028</c:v>
                </c:pt>
                <c:pt idx="8308">
                  <c:v>33.141400000000033</c:v>
                </c:pt>
                <c:pt idx="8309">
                  <c:v>34.470799999999997</c:v>
                </c:pt>
                <c:pt idx="8310">
                  <c:v>33.522800000000018</c:v>
                </c:pt>
                <c:pt idx="8311">
                  <c:v>35.451170000000047</c:v>
                </c:pt>
                <c:pt idx="8312">
                  <c:v>34.260700000000043</c:v>
                </c:pt>
                <c:pt idx="8313">
                  <c:v>35.100240000000042</c:v>
                </c:pt>
                <c:pt idx="8314">
                  <c:v>35.396780000000035</c:v>
                </c:pt>
                <c:pt idx="8315">
                  <c:v>35.42016000000001</c:v>
                </c:pt>
                <c:pt idx="8316">
                  <c:v>34.627130000000022</c:v>
                </c:pt>
                <c:pt idx="8317">
                  <c:v>35.825919999999996</c:v>
                </c:pt>
                <c:pt idx="8318">
                  <c:v>35.790160000000014</c:v>
                </c:pt>
                <c:pt idx="8319">
                  <c:v>35.640000000000043</c:v>
                </c:pt>
                <c:pt idx="8320">
                  <c:v>34.628500000000031</c:v>
                </c:pt>
                <c:pt idx="8321">
                  <c:v>35.319150000000036</c:v>
                </c:pt>
                <c:pt idx="8322">
                  <c:v>35.119700000000023</c:v>
                </c:pt>
                <c:pt idx="8323">
                  <c:v>36.52660000000003</c:v>
                </c:pt>
                <c:pt idx="8324">
                  <c:v>35.243340000000046</c:v>
                </c:pt>
                <c:pt idx="8325">
                  <c:v>35.162840000000017</c:v>
                </c:pt>
                <c:pt idx="8326">
                  <c:v>35.944299999999998</c:v>
                </c:pt>
                <c:pt idx="8327">
                  <c:v>35.882040000000018</c:v>
                </c:pt>
                <c:pt idx="8328">
                  <c:v>35.400720000000035</c:v>
                </c:pt>
                <c:pt idx="8329">
                  <c:v>33.904930000000036</c:v>
                </c:pt>
                <c:pt idx="8330">
                  <c:v>35.725270000000023</c:v>
                </c:pt>
                <c:pt idx="8331">
                  <c:v>35.889030000000048</c:v>
                </c:pt>
                <c:pt idx="8332">
                  <c:v>35.38873000000001</c:v>
                </c:pt>
                <c:pt idx="8333">
                  <c:v>36.010580000000004</c:v>
                </c:pt>
                <c:pt idx="8334">
                  <c:v>34.601530000000025</c:v>
                </c:pt>
                <c:pt idx="8335">
                  <c:v>36.077800000000025</c:v>
                </c:pt>
                <c:pt idx="8336">
                  <c:v>36.26006000000001</c:v>
                </c:pt>
                <c:pt idx="8337">
                  <c:v>36.619619999999998</c:v>
                </c:pt>
                <c:pt idx="8338">
                  <c:v>36.89100000000002</c:v>
                </c:pt>
                <c:pt idx="8339">
                  <c:v>35.517420000000016</c:v>
                </c:pt>
                <c:pt idx="8340">
                  <c:v>34.648830000000032</c:v>
                </c:pt>
                <c:pt idx="8341">
                  <c:v>36.9452</c:v>
                </c:pt>
                <c:pt idx="8342">
                  <c:v>34.977840000000015</c:v>
                </c:pt>
                <c:pt idx="8343">
                  <c:v>33.914240000000007</c:v>
                </c:pt>
                <c:pt idx="8344">
                  <c:v>33.498770000000036</c:v>
                </c:pt>
                <c:pt idx="8345">
                  <c:v>34.12133</c:v>
                </c:pt>
                <c:pt idx="8346">
                  <c:v>36.316200000000038</c:v>
                </c:pt>
                <c:pt idx="8347">
                  <c:v>36.991720000000043</c:v>
                </c:pt>
                <c:pt idx="8348">
                  <c:v>36.042140000000018</c:v>
                </c:pt>
                <c:pt idx="8349">
                  <c:v>35.759580000000028</c:v>
                </c:pt>
                <c:pt idx="8350">
                  <c:v>35.143200000000036</c:v>
                </c:pt>
                <c:pt idx="8351">
                  <c:v>34.299200000000042</c:v>
                </c:pt>
                <c:pt idx="8352">
                  <c:v>34.456600000000037</c:v>
                </c:pt>
                <c:pt idx="8353">
                  <c:v>36.154719999999998</c:v>
                </c:pt>
                <c:pt idx="8354">
                  <c:v>36.425600000000031</c:v>
                </c:pt>
                <c:pt idx="8355">
                  <c:v>34.931200000000047</c:v>
                </c:pt>
                <c:pt idx="8356">
                  <c:v>35.325160000000039</c:v>
                </c:pt>
                <c:pt idx="8357">
                  <c:v>34.734700000000032</c:v>
                </c:pt>
                <c:pt idx="8358">
                  <c:v>34.644650000000013</c:v>
                </c:pt>
                <c:pt idx="8359">
                  <c:v>34.784170000000017</c:v>
                </c:pt>
                <c:pt idx="8360">
                  <c:v>35.344000000000051</c:v>
                </c:pt>
                <c:pt idx="8361">
                  <c:v>36.421260000000018</c:v>
                </c:pt>
                <c:pt idx="8362">
                  <c:v>35.102470000000039</c:v>
                </c:pt>
                <c:pt idx="8363">
                  <c:v>34.786500000000046</c:v>
                </c:pt>
                <c:pt idx="8364">
                  <c:v>35.109520000000032</c:v>
                </c:pt>
                <c:pt idx="8365">
                  <c:v>35.298180000000002</c:v>
                </c:pt>
                <c:pt idx="8366">
                  <c:v>33.932180000000017</c:v>
                </c:pt>
                <c:pt idx="8367">
                  <c:v>35.545000000000016</c:v>
                </c:pt>
                <c:pt idx="8368">
                  <c:v>34.544669999999996</c:v>
                </c:pt>
                <c:pt idx="8369">
                  <c:v>35.682200000000023</c:v>
                </c:pt>
                <c:pt idx="8370">
                  <c:v>34.729000000000042</c:v>
                </c:pt>
                <c:pt idx="8371">
                  <c:v>34.951650000000029</c:v>
                </c:pt>
                <c:pt idx="8372">
                  <c:v>35.137870000000021</c:v>
                </c:pt>
                <c:pt idx="8373">
                  <c:v>35.795400000000029</c:v>
                </c:pt>
                <c:pt idx="8374">
                  <c:v>34.44912000000005</c:v>
                </c:pt>
                <c:pt idx="8375">
                  <c:v>35.01827000000003</c:v>
                </c:pt>
                <c:pt idx="8376">
                  <c:v>36.086540000000014</c:v>
                </c:pt>
                <c:pt idx="8377">
                  <c:v>34.783720000000017</c:v>
                </c:pt>
                <c:pt idx="8378">
                  <c:v>34.818020000000047</c:v>
                </c:pt>
                <c:pt idx="8379">
                  <c:v>34.793020000000013</c:v>
                </c:pt>
                <c:pt idx="8380">
                  <c:v>34.448360000000037</c:v>
                </c:pt>
                <c:pt idx="8381">
                  <c:v>34.262140000000045</c:v>
                </c:pt>
                <c:pt idx="8382">
                  <c:v>34.782399999999996</c:v>
                </c:pt>
                <c:pt idx="8383">
                  <c:v>35.257380000000012</c:v>
                </c:pt>
                <c:pt idx="8384">
                  <c:v>36.085500000000025</c:v>
                </c:pt>
                <c:pt idx="8385">
                  <c:v>34.510550000000023</c:v>
                </c:pt>
                <c:pt idx="8386">
                  <c:v>35.918700000000001</c:v>
                </c:pt>
                <c:pt idx="8387">
                  <c:v>35.237120000000004</c:v>
                </c:pt>
                <c:pt idx="8388">
                  <c:v>35.67855000000003</c:v>
                </c:pt>
                <c:pt idx="8389">
                  <c:v>35.50305000000003</c:v>
                </c:pt>
                <c:pt idx="8390">
                  <c:v>36.148200000000031</c:v>
                </c:pt>
                <c:pt idx="8391">
                  <c:v>34.32385000000005</c:v>
                </c:pt>
                <c:pt idx="8392">
                  <c:v>35.706700000000012</c:v>
                </c:pt>
                <c:pt idx="8393">
                  <c:v>36.07534000000004</c:v>
                </c:pt>
                <c:pt idx="8394">
                  <c:v>35.532650000000046</c:v>
                </c:pt>
                <c:pt idx="8395">
                  <c:v>35.4452</c:v>
                </c:pt>
                <c:pt idx="8396">
                  <c:v>34.857630000000029</c:v>
                </c:pt>
                <c:pt idx="8397">
                  <c:v>35.778680000000008</c:v>
                </c:pt>
                <c:pt idx="8398">
                  <c:v>34.929680000000019</c:v>
                </c:pt>
                <c:pt idx="8399">
                  <c:v>34.242270000000019</c:v>
                </c:pt>
                <c:pt idx="8400">
                  <c:v>35.112050000000011</c:v>
                </c:pt>
                <c:pt idx="8401">
                  <c:v>35.014640000000043</c:v>
                </c:pt>
                <c:pt idx="8402">
                  <c:v>36.167320000000018</c:v>
                </c:pt>
                <c:pt idx="8403">
                  <c:v>35.205000000000041</c:v>
                </c:pt>
                <c:pt idx="8404">
                  <c:v>34.821439999999996</c:v>
                </c:pt>
                <c:pt idx="8405">
                  <c:v>34.927180000000021</c:v>
                </c:pt>
                <c:pt idx="8406">
                  <c:v>35.374570000000006</c:v>
                </c:pt>
                <c:pt idx="8407">
                  <c:v>36.494780000000048</c:v>
                </c:pt>
                <c:pt idx="8408">
                  <c:v>36.035030000000006</c:v>
                </c:pt>
                <c:pt idx="8409">
                  <c:v>36.087270000000046</c:v>
                </c:pt>
                <c:pt idx="8410">
                  <c:v>35.981200000000001</c:v>
                </c:pt>
                <c:pt idx="8411">
                  <c:v>37.281150000000025</c:v>
                </c:pt>
                <c:pt idx="8412">
                  <c:v>36.257960000000026</c:v>
                </c:pt>
                <c:pt idx="8413">
                  <c:v>36.221000000000004</c:v>
                </c:pt>
                <c:pt idx="8414">
                  <c:v>35.110299999999995</c:v>
                </c:pt>
                <c:pt idx="8415">
                  <c:v>34.778830000000028</c:v>
                </c:pt>
                <c:pt idx="8416">
                  <c:v>35.505880000000047</c:v>
                </c:pt>
                <c:pt idx="8417">
                  <c:v>36.318780000000004</c:v>
                </c:pt>
                <c:pt idx="8418">
                  <c:v>35.998100000000022</c:v>
                </c:pt>
                <c:pt idx="8419">
                  <c:v>35.29937000000001</c:v>
                </c:pt>
                <c:pt idx="8420">
                  <c:v>37.185480000000041</c:v>
                </c:pt>
                <c:pt idx="8421">
                  <c:v>35.465140000000019</c:v>
                </c:pt>
                <c:pt idx="8422">
                  <c:v>35.867819999999995</c:v>
                </c:pt>
                <c:pt idx="8423">
                  <c:v>35.586760000000027</c:v>
                </c:pt>
                <c:pt idx="8424">
                  <c:v>36.186239999999998</c:v>
                </c:pt>
                <c:pt idx="8425">
                  <c:v>35.456569999999999</c:v>
                </c:pt>
                <c:pt idx="8426">
                  <c:v>35.006220000000042</c:v>
                </c:pt>
                <c:pt idx="8427">
                  <c:v>35.538139999999999</c:v>
                </c:pt>
                <c:pt idx="8428">
                  <c:v>34.501730000000009</c:v>
                </c:pt>
                <c:pt idx="8429">
                  <c:v>34.944850000000031</c:v>
                </c:pt>
                <c:pt idx="8430">
                  <c:v>35.233120000000042</c:v>
                </c:pt>
                <c:pt idx="8431">
                  <c:v>35.745420000000024</c:v>
                </c:pt>
                <c:pt idx="8432">
                  <c:v>34.80364000000003</c:v>
                </c:pt>
                <c:pt idx="8433">
                  <c:v>36.181820000000016</c:v>
                </c:pt>
                <c:pt idx="8434">
                  <c:v>36.892300000000034</c:v>
                </c:pt>
                <c:pt idx="8435">
                  <c:v>34.610680000000002</c:v>
                </c:pt>
                <c:pt idx="8436">
                  <c:v>34.826000000000022</c:v>
                </c:pt>
                <c:pt idx="8437">
                  <c:v>36.126059999999995</c:v>
                </c:pt>
                <c:pt idx="8438">
                  <c:v>34.789300000000026</c:v>
                </c:pt>
                <c:pt idx="8439">
                  <c:v>34.320950000000039</c:v>
                </c:pt>
                <c:pt idx="8440">
                  <c:v>34.429700000000025</c:v>
                </c:pt>
                <c:pt idx="8441">
                  <c:v>34.251700000000028</c:v>
                </c:pt>
                <c:pt idx="8442">
                  <c:v>34.423730000000035</c:v>
                </c:pt>
                <c:pt idx="8443">
                  <c:v>34.57623000000001</c:v>
                </c:pt>
                <c:pt idx="8444">
                  <c:v>35.360680000000002</c:v>
                </c:pt>
                <c:pt idx="8445">
                  <c:v>34.424770000000024</c:v>
                </c:pt>
                <c:pt idx="8446">
                  <c:v>34.46893</c:v>
                </c:pt>
                <c:pt idx="8447">
                  <c:v>33.680440000000033</c:v>
                </c:pt>
                <c:pt idx="8448">
                  <c:v>34.709950000000049</c:v>
                </c:pt>
                <c:pt idx="8449">
                  <c:v>34.499960000000044</c:v>
                </c:pt>
                <c:pt idx="8450">
                  <c:v>33.083340000000021</c:v>
                </c:pt>
                <c:pt idx="8451">
                  <c:v>33.343130000000031</c:v>
                </c:pt>
                <c:pt idx="8452">
                  <c:v>33.201840000000004</c:v>
                </c:pt>
                <c:pt idx="8453">
                  <c:v>33.908500000000004</c:v>
                </c:pt>
                <c:pt idx="8454">
                  <c:v>33.878530000000012</c:v>
                </c:pt>
                <c:pt idx="8455">
                  <c:v>34.551480000000026</c:v>
                </c:pt>
                <c:pt idx="8456">
                  <c:v>34.215329999999994</c:v>
                </c:pt>
                <c:pt idx="8457">
                  <c:v>33.604240000000004</c:v>
                </c:pt>
                <c:pt idx="8458">
                  <c:v>33.118220000000008</c:v>
                </c:pt>
                <c:pt idx="8459">
                  <c:v>33.287680000000023</c:v>
                </c:pt>
                <c:pt idx="8460">
                  <c:v>33.37480000000005</c:v>
                </c:pt>
                <c:pt idx="8461">
                  <c:v>32.962730000000022</c:v>
                </c:pt>
                <c:pt idx="8462">
                  <c:v>33.148500000000013</c:v>
                </c:pt>
                <c:pt idx="8463">
                  <c:v>33.305170000000032</c:v>
                </c:pt>
                <c:pt idx="8464">
                  <c:v>33.516720000000021</c:v>
                </c:pt>
                <c:pt idx="8465">
                  <c:v>33.970150000000046</c:v>
                </c:pt>
                <c:pt idx="8466">
                  <c:v>33.607630000000029</c:v>
                </c:pt>
                <c:pt idx="8467">
                  <c:v>33.423519999999996</c:v>
                </c:pt>
                <c:pt idx="8468">
                  <c:v>32.792960000000051</c:v>
                </c:pt>
                <c:pt idx="8469">
                  <c:v>33.18267000000003</c:v>
                </c:pt>
                <c:pt idx="8470">
                  <c:v>33.008540000000039</c:v>
                </c:pt>
                <c:pt idx="8471">
                  <c:v>32.851130000000012</c:v>
                </c:pt>
                <c:pt idx="8472">
                  <c:v>32.982100000000003</c:v>
                </c:pt>
                <c:pt idx="8473">
                  <c:v>33.036980000000028</c:v>
                </c:pt>
                <c:pt idx="8474">
                  <c:v>33.070600000000013</c:v>
                </c:pt>
                <c:pt idx="8475">
                  <c:v>33.269680000000051</c:v>
                </c:pt>
                <c:pt idx="8476">
                  <c:v>32.99290000000002</c:v>
                </c:pt>
                <c:pt idx="8477">
                  <c:v>33.022270000000049</c:v>
                </c:pt>
                <c:pt idx="8478">
                  <c:v>33.588950000000011</c:v>
                </c:pt>
                <c:pt idx="8479">
                  <c:v>33.709280000000035</c:v>
                </c:pt>
                <c:pt idx="8480">
                  <c:v>33.895230000000026</c:v>
                </c:pt>
                <c:pt idx="8481">
                  <c:v>33.240840000000048</c:v>
                </c:pt>
                <c:pt idx="8482">
                  <c:v>33.336760000000027</c:v>
                </c:pt>
                <c:pt idx="8483">
                  <c:v>32.680000000000007</c:v>
                </c:pt>
                <c:pt idx="8484">
                  <c:v>32.641200000000026</c:v>
                </c:pt>
                <c:pt idx="8485">
                  <c:v>33.556480000000022</c:v>
                </c:pt>
                <c:pt idx="8486">
                  <c:v>32.808500000000038</c:v>
                </c:pt>
                <c:pt idx="8487">
                  <c:v>33.109400000000051</c:v>
                </c:pt>
                <c:pt idx="8488">
                  <c:v>32.970330000000047</c:v>
                </c:pt>
                <c:pt idx="8489">
                  <c:v>33.50338000000005</c:v>
                </c:pt>
                <c:pt idx="8490">
                  <c:v>33.004400000000032</c:v>
                </c:pt>
                <c:pt idx="8491">
                  <c:v>32.510680000000036</c:v>
                </c:pt>
                <c:pt idx="8492">
                  <c:v>33.083860000000016</c:v>
                </c:pt>
                <c:pt idx="8493">
                  <c:v>32.941160000000025</c:v>
                </c:pt>
                <c:pt idx="8494">
                  <c:v>33.211200000000019</c:v>
                </c:pt>
                <c:pt idx="8495">
                  <c:v>33.285270000000025</c:v>
                </c:pt>
                <c:pt idx="8496">
                  <c:v>33.075829999999996</c:v>
                </c:pt>
                <c:pt idx="8497">
                  <c:v>32.790279999999996</c:v>
                </c:pt>
                <c:pt idx="8498">
                  <c:v>33.759820000000047</c:v>
                </c:pt>
                <c:pt idx="8499">
                  <c:v>33.176570000000027</c:v>
                </c:pt>
                <c:pt idx="8500">
                  <c:v>33.520140000000026</c:v>
                </c:pt>
                <c:pt idx="8501">
                  <c:v>33.008330000000001</c:v>
                </c:pt>
                <c:pt idx="8502">
                  <c:v>33.801870000000008</c:v>
                </c:pt>
                <c:pt idx="8503">
                  <c:v>34.223000000000013</c:v>
                </c:pt>
                <c:pt idx="8504">
                  <c:v>34.012050000000045</c:v>
                </c:pt>
                <c:pt idx="8505">
                  <c:v>33.569200000000023</c:v>
                </c:pt>
                <c:pt idx="8506">
                  <c:v>33.38366000000002</c:v>
                </c:pt>
                <c:pt idx="8507">
                  <c:v>33.372160000000008</c:v>
                </c:pt>
                <c:pt idx="8508">
                  <c:v>33.429250000000025</c:v>
                </c:pt>
                <c:pt idx="8509">
                  <c:v>32.654020000000003</c:v>
                </c:pt>
                <c:pt idx="8510">
                  <c:v>33.332970000000046</c:v>
                </c:pt>
                <c:pt idx="8511">
                  <c:v>33.730160000000012</c:v>
                </c:pt>
                <c:pt idx="8512">
                  <c:v>33.585100000000011</c:v>
                </c:pt>
                <c:pt idx="8513">
                  <c:v>34.290459999999996</c:v>
                </c:pt>
                <c:pt idx="8514">
                  <c:v>34.908780000000036</c:v>
                </c:pt>
                <c:pt idx="8515">
                  <c:v>34.288780000000031</c:v>
                </c:pt>
                <c:pt idx="8516">
                  <c:v>33.29543000000001</c:v>
                </c:pt>
                <c:pt idx="8517">
                  <c:v>34.237940000000037</c:v>
                </c:pt>
                <c:pt idx="8518">
                  <c:v>34.21365000000003</c:v>
                </c:pt>
                <c:pt idx="8519">
                  <c:v>33.837199999999996</c:v>
                </c:pt>
                <c:pt idx="8520">
                  <c:v>33.319569999999999</c:v>
                </c:pt>
                <c:pt idx="8521">
                  <c:v>34.488800000000026</c:v>
                </c:pt>
                <c:pt idx="8522">
                  <c:v>33.216000000000008</c:v>
                </c:pt>
                <c:pt idx="8523">
                  <c:v>34.136320000000012</c:v>
                </c:pt>
                <c:pt idx="8524">
                  <c:v>33.655570000000012</c:v>
                </c:pt>
                <c:pt idx="8525">
                  <c:v>32.583670000000041</c:v>
                </c:pt>
                <c:pt idx="8526">
                  <c:v>32.929650000000038</c:v>
                </c:pt>
                <c:pt idx="8527">
                  <c:v>34.662800000000004</c:v>
                </c:pt>
                <c:pt idx="8528">
                  <c:v>34.524620000000027</c:v>
                </c:pt>
                <c:pt idx="8529">
                  <c:v>34.105200000000025</c:v>
                </c:pt>
                <c:pt idx="8530">
                  <c:v>33.62420000000003</c:v>
                </c:pt>
                <c:pt idx="8531">
                  <c:v>33.824850000000026</c:v>
                </c:pt>
                <c:pt idx="8532">
                  <c:v>33.761200000000031</c:v>
                </c:pt>
                <c:pt idx="8533">
                  <c:v>33.598100000000045</c:v>
                </c:pt>
                <c:pt idx="8534">
                  <c:v>34.168000000000006</c:v>
                </c:pt>
                <c:pt idx="8535">
                  <c:v>33.197960000000023</c:v>
                </c:pt>
                <c:pt idx="8536">
                  <c:v>33.765340000000037</c:v>
                </c:pt>
                <c:pt idx="8537">
                  <c:v>33.901400000000024</c:v>
                </c:pt>
                <c:pt idx="8538">
                  <c:v>32.7774</c:v>
                </c:pt>
                <c:pt idx="8539">
                  <c:v>32.885770000000036</c:v>
                </c:pt>
                <c:pt idx="8540">
                  <c:v>33.053830000000005</c:v>
                </c:pt>
                <c:pt idx="8541">
                  <c:v>32.684960000000046</c:v>
                </c:pt>
                <c:pt idx="8542">
                  <c:v>32.761470000000031</c:v>
                </c:pt>
                <c:pt idx="8543">
                  <c:v>33.179349999999999</c:v>
                </c:pt>
                <c:pt idx="8544">
                  <c:v>32.898680000000013</c:v>
                </c:pt>
                <c:pt idx="8545">
                  <c:v>33.031060000000025</c:v>
                </c:pt>
                <c:pt idx="8546">
                  <c:v>33.711850000000027</c:v>
                </c:pt>
                <c:pt idx="8547">
                  <c:v>33.895200000000045</c:v>
                </c:pt>
                <c:pt idx="8548">
                  <c:v>33.662130000000047</c:v>
                </c:pt>
                <c:pt idx="8549">
                  <c:v>33.956720000000018</c:v>
                </c:pt>
                <c:pt idx="8550">
                  <c:v>34.715779999999995</c:v>
                </c:pt>
                <c:pt idx="8551">
                  <c:v>34.963800000000049</c:v>
                </c:pt>
                <c:pt idx="8552">
                  <c:v>34.752040000000022</c:v>
                </c:pt>
                <c:pt idx="8553">
                  <c:v>33.999750000000006</c:v>
                </c:pt>
                <c:pt idx="8554">
                  <c:v>33.581800000000044</c:v>
                </c:pt>
                <c:pt idx="8555">
                  <c:v>33.232420000000047</c:v>
                </c:pt>
                <c:pt idx="8556">
                  <c:v>34.063400000000001</c:v>
                </c:pt>
                <c:pt idx="8557">
                  <c:v>33.327870000000019</c:v>
                </c:pt>
                <c:pt idx="8558">
                  <c:v>32.900140000000022</c:v>
                </c:pt>
                <c:pt idx="8559">
                  <c:v>33.00830000000002</c:v>
                </c:pt>
                <c:pt idx="8560">
                  <c:v>33.661800000000028</c:v>
                </c:pt>
                <c:pt idx="8561">
                  <c:v>34.27633000000003</c:v>
                </c:pt>
                <c:pt idx="8562">
                  <c:v>34.006560000000036</c:v>
                </c:pt>
                <c:pt idx="8563">
                  <c:v>33.734950000000026</c:v>
                </c:pt>
                <c:pt idx="8564">
                  <c:v>34.111350000000016</c:v>
                </c:pt>
                <c:pt idx="8565">
                  <c:v>34.043300000000045</c:v>
                </c:pt>
                <c:pt idx="8566">
                  <c:v>33.851740000000007</c:v>
                </c:pt>
                <c:pt idx="8567">
                  <c:v>34.182730000000049</c:v>
                </c:pt>
                <c:pt idx="8568">
                  <c:v>34.50305000000003</c:v>
                </c:pt>
                <c:pt idx="8569">
                  <c:v>34.893520000000024</c:v>
                </c:pt>
                <c:pt idx="8570">
                  <c:v>35.352380000000039</c:v>
                </c:pt>
                <c:pt idx="8571">
                  <c:v>35.453150000000051</c:v>
                </c:pt>
                <c:pt idx="8572">
                  <c:v>35.424400000000048</c:v>
                </c:pt>
                <c:pt idx="8573">
                  <c:v>35.591180000000008</c:v>
                </c:pt>
                <c:pt idx="8574">
                  <c:v>36.247900000000016</c:v>
                </c:pt>
                <c:pt idx="8575">
                  <c:v>36.512480000000039</c:v>
                </c:pt>
                <c:pt idx="8576">
                  <c:v>36.581170000000043</c:v>
                </c:pt>
                <c:pt idx="8577">
                  <c:v>35.408230000000003</c:v>
                </c:pt>
                <c:pt idx="8578">
                  <c:v>33.648500000000013</c:v>
                </c:pt>
                <c:pt idx="8579">
                  <c:v>33.759299999999996</c:v>
                </c:pt>
                <c:pt idx="8580">
                  <c:v>33.87972000000002</c:v>
                </c:pt>
                <c:pt idx="8581">
                  <c:v>35.810879999999997</c:v>
                </c:pt>
                <c:pt idx="8582">
                  <c:v>35.545950000000005</c:v>
                </c:pt>
                <c:pt idx="8583">
                  <c:v>34.239680000000021</c:v>
                </c:pt>
                <c:pt idx="8584">
                  <c:v>35.323540000000037</c:v>
                </c:pt>
                <c:pt idx="8585">
                  <c:v>34.29770000000002</c:v>
                </c:pt>
                <c:pt idx="8586">
                  <c:v>34.919640000000015</c:v>
                </c:pt>
                <c:pt idx="8587">
                  <c:v>34.65300000000002</c:v>
                </c:pt>
                <c:pt idx="8588">
                  <c:v>35.539150000000006</c:v>
                </c:pt>
                <c:pt idx="8589">
                  <c:v>34.395840000000021</c:v>
                </c:pt>
                <c:pt idx="8590">
                  <c:v>34.53552000000002</c:v>
                </c:pt>
                <c:pt idx="8591">
                  <c:v>34.405660000000012</c:v>
                </c:pt>
                <c:pt idx="8592">
                  <c:v>34.92706000000004</c:v>
                </c:pt>
                <c:pt idx="8593">
                  <c:v>35.381600000000049</c:v>
                </c:pt>
                <c:pt idx="8594">
                  <c:v>35.349850000000004</c:v>
                </c:pt>
                <c:pt idx="8595">
                  <c:v>35.462120000000027</c:v>
                </c:pt>
                <c:pt idx="8596">
                  <c:v>35.531820000000039</c:v>
                </c:pt>
                <c:pt idx="8597">
                  <c:v>35.85668000000004</c:v>
                </c:pt>
                <c:pt idx="8598">
                  <c:v>36.731960000000015</c:v>
                </c:pt>
                <c:pt idx="8599">
                  <c:v>37.14730000000003</c:v>
                </c:pt>
                <c:pt idx="8600">
                  <c:v>36.985160000000008</c:v>
                </c:pt>
                <c:pt idx="8601">
                  <c:v>35.956500000000005</c:v>
                </c:pt>
                <c:pt idx="8602">
                  <c:v>34.423969999999997</c:v>
                </c:pt>
                <c:pt idx="8603">
                  <c:v>36.468960000000038</c:v>
                </c:pt>
                <c:pt idx="8604">
                  <c:v>36.182340000000011</c:v>
                </c:pt>
                <c:pt idx="8605">
                  <c:v>35.88348000000002</c:v>
                </c:pt>
                <c:pt idx="8606">
                  <c:v>36.223839999999996</c:v>
                </c:pt>
                <c:pt idx="8607">
                  <c:v>35.597830000000044</c:v>
                </c:pt>
                <c:pt idx="8608">
                  <c:v>34.736540000000048</c:v>
                </c:pt>
                <c:pt idx="8609">
                  <c:v>35.692200000000014</c:v>
                </c:pt>
                <c:pt idx="8610">
                  <c:v>35.751640000000009</c:v>
                </c:pt>
                <c:pt idx="8611">
                  <c:v>36.99648000000002</c:v>
                </c:pt>
                <c:pt idx="8612">
                  <c:v>35.744470000000035</c:v>
                </c:pt>
                <c:pt idx="8613">
                  <c:v>36.610100000000045</c:v>
                </c:pt>
                <c:pt idx="8614">
                  <c:v>35.87050000000005</c:v>
                </c:pt>
                <c:pt idx="8615">
                  <c:v>36.355160000000012</c:v>
                </c:pt>
                <c:pt idx="8616">
                  <c:v>34.846860000000049</c:v>
                </c:pt>
                <c:pt idx="8617">
                  <c:v>35.12133</c:v>
                </c:pt>
                <c:pt idx="8618">
                  <c:v>34.834600000000023</c:v>
                </c:pt>
                <c:pt idx="8619">
                  <c:v>35.296530000000018</c:v>
                </c:pt>
                <c:pt idx="8620">
                  <c:v>34.965900000000033</c:v>
                </c:pt>
                <c:pt idx="8621">
                  <c:v>35.002530000000036</c:v>
                </c:pt>
                <c:pt idx="8622">
                  <c:v>35.90930000000003</c:v>
                </c:pt>
                <c:pt idx="8623">
                  <c:v>35.947050000000047</c:v>
                </c:pt>
                <c:pt idx="8624">
                  <c:v>35.645530000000008</c:v>
                </c:pt>
                <c:pt idx="8625">
                  <c:v>36.195670000000007</c:v>
                </c:pt>
                <c:pt idx="8626">
                  <c:v>35.732230000000015</c:v>
                </c:pt>
                <c:pt idx="8627">
                  <c:v>35.1447</c:v>
                </c:pt>
                <c:pt idx="8628">
                  <c:v>35.316030000000012</c:v>
                </c:pt>
                <c:pt idx="8629">
                  <c:v>36.771500000000003</c:v>
                </c:pt>
                <c:pt idx="8630">
                  <c:v>35.505850000000009</c:v>
                </c:pt>
                <c:pt idx="8631">
                  <c:v>35.63960000000003</c:v>
                </c:pt>
                <c:pt idx="8632">
                  <c:v>35.554070000000024</c:v>
                </c:pt>
                <c:pt idx="8633">
                  <c:v>34.831380000000024</c:v>
                </c:pt>
                <c:pt idx="8634">
                  <c:v>35.640219999999999</c:v>
                </c:pt>
                <c:pt idx="8635">
                  <c:v>35.423180000000002</c:v>
                </c:pt>
                <c:pt idx="8636">
                  <c:v>34.90652</c:v>
                </c:pt>
                <c:pt idx="8637">
                  <c:v>35.163229999999999</c:v>
                </c:pt>
                <c:pt idx="8638">
                  <c:v>35.106899999999996</c:v>
                </c:pt>
                <c:pt idx="8639">
                  <c:v>34.492200000000025</c:v>
                </c:pt>
                <c:pt idx="8640">
                  <c:v>34.66640000000001</c:v>
                </c:pt>
                <c:pt idx="8641">
                  <c:v>34.867819999999995</c:v>
                </c:pt>
                <c:pt idx="8642">
                  <c:v>35.015950000000032</c:v>
                </c:pt>
                <c:pt idx="8643">
                  <c:v>34.743100000000027</c:v>
                </c:pt>
                <c:pt idx="8644">
                  <c:v>34.664970000000039</c:v>
                </c:pt>
                <c:pt idx="8645">
                  <c:v>35.294759999999997</c:v>
                </c:pt>
                <c:pt idx="8646">
                  <c:v>36.333100000000002</c:v>
                </c:pt>
                <c:pt idx="8647">
                  <c:v>36.165279999999996</c:v>
                </c:pt>
                <c:pt idx="8648">
                  <c:v>36.466460000000041</c:v>
                </c:pt>
                <c:pt idx="8649">
                  <c:v>35.631619999999998</c:v>
                </c:pt>
                <c:pt idx="8650">
                  <c:v>35.298400000000015</c:v>
                </c:pt>
                <c:pt idx="8651">
                  <c:v>35.208250000000021</c:v>
                </c:pt>
                <c:pt idx="8652">
                  <c:v>34.795900000000017</c:v>
                </c:pt>
                <c:pt idx="8653">
                  <c:v>34.863500000000045</c:v>
                </c:pt>
                <c:pt idx="8654">
                  <c:v>34.94580000000002</c:v>
                </c:pt>
                <c:pt idx="8655">
                  <c:v>34.674040000000048</c:v>
                </c:pt>
                <c:pt idx="8656">
                  <c:v>35.737450000000024</c:v>
                </c:pt>
                <c:pt idx="8657">
                  <c:v>35.92303000000004</c:v>
                </c:pt>
                <c:pt idx="8658">
                  <c:v>35.600000000000023</c:v>
                </c:pt>
                <c:pt idx="8659">
                  <c:v>35.440120000000036</c:v>
                </c:pt>
                <c:pt idx="8660">
                  <c:v>35.620630000000006</c:v>
                </c:pt>
                <c:pt idx="8661">
                  <c:v>34.61220000000003</c:v>
                </c:pt>
                <c:pt idx="8662">
                  <c:v>35.155660000000012</c:v>
                </c:pt>
                <c:pt idx="8663">
                  <c:v>34.990750000000048</c:v>
                </c:pt>
                <c:pt idx="8664">
                  <c:v>34.625300000000038</c:v>
                </c:pt>
                <c:pt idx="8665">
                  <c:v>34.855999999999995</c:v>
                </c:pt>
                <c:pt idx="8666">
                  <c:v>34.714200000000005</c:v>
                </c:pt>
                <c:pt idx="8667">
                  <c:v>34.704100000000039</c:v>
                </c:pt>
                <c:pt idx="8668">
                  <c:v>34.701560000000029</c:v>
                </c:pt>
                <c:pt idx="8669">
                  <c:v>34.759299999999996</c:v>
                </c:pt>
                <c:pt idx="8670">
                  <c:v>35.945730000000026</c:v>
                </c:pt>
                <c:pt idx="8671">
                  <c:v>36.469500000000039</c:v>
                </c:pt>
                <c:pt idx="8672">
                  <c:v>36.044669999999996</c:v>
                </c:pt>
                <c:pt idx="8673">
                  <c:v>35.565700000000049</c:v>
                </c:pt>
                <c:pt idx="8674">
                  <c:v>35.072320000000047</c:v>
                </c:pt>
                <c:pt idx="8675">
                  <c:v>35.10784000000001</c:v>
                </c:pt>
                <c:pt idx="8676">
                  <c:v>35.362240000000043</c:v>
                </c:pt>
                <c:pt idx="8677">
                  <c:v>34.739680000000021</c:v>
                </c:pt>
                <c:pt idx="8678">
                  <c:v>36.095820000000003</c:v>
                </c:pt>
                <c:pt idx="8679">
                  <c:v>34.487600000000043</c:v>
                </c:pt>
                <c:pt idx="8680">
                  <c:v>36.05847</c:v>
                </c:pt>
                <c:pt idx="8681">
                  <c:v>34.719420000000014</c:v>
                </c:pt>
                <c:pt idx="8682">
                  <c:v>35.774500000000046</c:v>
                </c:pt>
                <c:pt idx="8683">
                  <c:v>35.192930000000047</c:v>
                </c:pt>
                <c:pt idx="8684">
                  <c:v>36.428770000000043</c:v>
                </c:pt>
                <c:pt idx="8685">
                  <c:v>36.485040000000026</c:v>
                </c:pt>
                <c:pt idx="8686">
                  <c:v>35.782900000000041</c:v>
                </c:pt>
                <c:pt idx="8687">
                  <c:v>34.006860000000017</c:v>
                </c:pt>
                <c:pt idx="8688">
                  <c:v>35.727869999999996</c:v>
                </c:pt>
                <c:pt idx="8689">
                  <c:v>35.686580000000049</c:v>
                </c:pt>
                <c:pt idx="8690">
                  <c:v>34.75866000000002</c:v>
                </c:pt>
                <c:pt idx="8691">
                  <c:v>35.59277000000003</c:v>
                </c:pt>
                <c:pt idx="8692">
                  <c:v>34.82570000000004</c:v>
                </c:pt>
                <c:pt idx="8693">
                  <c:v>36.275800000000004</c:v>
                </c:pt>
                <c:pt idx="8694">
                  <c:v>35.976860000000045</c:v>
                </c:pt>
                <c:pt idx="8695">
                  <c:v>36.036339999999996</c:v>
                </c:pt>
                <c:pt idx="8696">
                  <c:v>36.05767000000003</c:v>
                </c:pt>
                <c:pt idx="8697">
                  <c:v>34.938600000000008</c:v>
                </c:pt>
                <c:pt idx="8698">
                  <c:v>36.010580000000004</c:v>
                </c:pt>
                <c:pt idx="8699">
                  <c:v>34.724900000000048</c:v>
                </c:pt>
                <c:pt idx="8700">
                  <c:v>34.697800000000029</c:v>
                </c:pt>
                <c:pt idx="8701">
                  <c:v>35.913170000000036</c:v>
                </c:pt>
                <c:pt idx="8702">
                  <c:v>36.19440000000003</c:v>
                </c:pt>
                <c:pt idx="8703">
                  <c:v>35.246000000000038</c:v>
                </c:pt>
                <c:pt idx="8704">
                  <c:v>35.453730000000007</c:v>
                </c:pt>
                <c:pt idx="8705">
                  <c:v>36.01950000000005</c:v>
                </c:pt>
                <c:pt idx="8706">
                  <c:v>35.637900000000002</c:v>
                </c:pt>
                <c:pt idx="8707">
                  <c:v>36.290400000000034</c:v>
                </c:pt>
                <c:pt idx="8708">
                  <c:v>36.431360000000041</c:v>
                </c:pt>
                <c:pt idx="8709">
                  <c:v>35.320730000000026</c:v>
                </c:pt>
                <c:pt idx="8710">
                  <c:v>36.000630000000001</c:v>
                </c:pt>
                <c:pt idx="8711">
                  <c:v>35.597830000000044</c:v>
                </c:pt>
                <c:pt idx="8712">
                  <c:v>35.797540000000026</c:v>
                </c:pt>
                <c:pt idx="8713">
                  <c:v>35.263149999999996</c:v>
                </c:pt>
                <c:pt idx="8714">
                  <c:v>34.903700000000015</c:v>
                </c:pt>
                <c:pt idx="8715">
                  <c:v>34.832240000000013</c:v>
                </c:pt>
                <c:pt idx="8716">
                  <c:v>34.141900000000021</c:v>
                </c:pt>
                <c:pt idx="8717">
                  <c:v>35.227080000000001</c:v>
                </c:pt>
                <c:pt idx="8718">
                  <c:v>35.678160000000048</c:v>
                </c:pt>
                <c:pt idx="8719">
                  <c:v>35.352000000000032</c:v>
                </c:pt>
                <c:pt idx="8720">
                  <c:v>36.396140000000003</c:v>
                </c:pt>
                <c:pt idx="8721">
                  <c:v>35.216880000000003</c:v>
                </c:pt>
                <c:pt idx="8722">
                  <c:v>36.459680000000048</c:v>
                </c:pt>
                <c:pt idx="8723">
                  <c:v>36.494700000000023</c:v>
                </c:pt>
                <c:pt idx="8724">
                  <c:v>37.916830000000004</c:v>
                </c:pt>
                <c:pt idx="8725">
                  <c:v>34.858800000000031</c:v>
                </c:pt>
                <c:pt idx="8726">
                  <c:v>35.540999999999997</c:v>
                </c:pt>
                <c:pt idx="8727">
                  <c:v>36.087150000000008</c:v>
                </c:pt>
                <c:pt idx="8728">
                  <c:v>35.427099999999996</c:v>
                </c:pt>
                <c:pt idx="8729">
                  <c:v>35.775630000000035</c:v>
                </c:pt>
                <c:pt idx="8730">
                  <c:v>36.015830000000051</c:v>
                </c:pt>
                <c:pt idx="8731">
                  <c:v>36.589400000000012</c:v>
                </c:pt>
                <c:pt idx="8732">
                  <c:v>36.840000000000032</c:v>
                </c:pt>
                <c:pt idx="8733">
                  <c:v>34.731320000000039</c:v>
                </c:pt>
                <c:pt idx="8734">
                  <c:v>36.307150000000036</c:v>
                </c:pt>
                <c:pt idx="8735">
                  <c:v>35.951620000000048</c:v>
                </c:pt>
                <c:pt idx="8736">
                  <c:v>35.02188000000001</c:v>
                </c:pt>
                <c:pt idx="8737">
                  <c:v>36.345420000000047</c:v>
                </c:pt>
                <c:pt idx="8738">
                  <c:v>35.372740000000022</c:v>
                </c:pt>
                <c:pt idx="8739">
                  <c:v>36.856470000000002</c:v>
                </c:pt>
                <c:pt idx="8740">
                  <c:v>35.149440000000027</c:v>
                </c:pt>
                <c:pt idx="8741">
                  <c:v>35.19518000000005</c:v>
                </c:pt>
                <c:pt idx="8742">
                  <c:v>35.620720000000006</c:v>
                </c:pt>
                <c:pt idx="8743">
                  <c:v>36.229640000000018</c:v>
                </c:pt>
                <c:pt idx="8744">
                  <c:v>36.943630000000041</c:v>
                </c:pt>
                <c:pt idx="8745">
                  <c:v>37.096460000000036</c:v>
                </c:pt>
                <c:pt idx="8746">
                  <c:v>36.060200000000009</c:v>
                </c:pt>
                <c:pt idx="8747">
                  <c:v>35.244380000000035</c:v>
                </c:pt>
                <c:pt idx="8748">
                  <c:v>35.267240000000015</c:v>
                </c:pt>
                <c:pt idx="8749">
                  <c:v>35.47296</c:v>
                </c:pt>
                <c:pt idx="8750">
                  <c:v>36.824240000000032</c:v>
                </c:pt>
                <c:pt idx="8751">
                  <c:v>34.979669999999999</c:v>
                </c:pt>
                <c:pt idx="8752">
                  <c:v>35.161370000000034</c:v>
                </c:pt>
                <c:pt idx="8753">
                  <c:v>36.969930000000033</c:v>
                </c:pt>
                <c:pt idx="8754">
                  <c:v>36.710350000000005</c:v>
                </c:pt>
                <c:pt idx="8755">
                  <c:v>36.426570000000027</c:v>
                </c:pt>
                <c:pt idx="8756">
                  <c:v>35.706500000000005</c:v>
                </c:pt>
                <c:pt idx="8757">
                  <c:v>36.222740000000044</c:v>
                </c:pt>
                <c:pt idx="8758">
                  <c:v>35.955160000000035</c:v>
                </c:pt>
                <c:pt idx="8759">
                  <c:v>35.969000000000051</c:v>
                </c:pt>
                <c:pt idx="8760">
                  <c:v>35.483480000000043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403-42A9-AEE5-82F410F48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723488"/>
        <c:axId val="1239721328"/>
      </c:scatterChart>
      <c:valAx>
        <c:axId val="1239723488"/>
        <c:scaling>
          <c:orientation val="minMax"/>
          <c:max val="8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1328"/>
        <c:crosses val="autoZero"/>
        <c:crossBetween val="midCat"/>
        <c:majorUnit val="100"/>
      </c:valAx>
      <c:valAx>
        <c:axId val="1239721328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3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Supply Temperature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T_Sup_SH_balanced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Sup_Ret_2nd!$A$2:$A$8762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Sup_Ret_2nd!$B$2:$B$8762</c:f>
              <c:numCache>
                <c:formatCode>General</c:formatCode>
                <c:ptCount val="8761"/>
                <c:pt idx="0">
                  <c:v>20</c:v>
                </c:pt>
                <c:pt idx="1">
                  <c:v>73.703940000000046</c:v>
                </c:pt>
                <c:pt idx="2">
                  <c:v>72.311270000000036</c:v>
                </c:pt>
                <c:pt idx="3">
                  <c:v>71.188780000000008</c:v>
                </c:pt>
                <c:pt idx="4">
                  <c:v>70.693200000000047</c:v>
                </c:pt>
                <c:pt idx="5">
                  <c:v>70.486199999999997</c:v>
                </c:pt>
                <c:pt idx="6">
                  <c:v>70.813350000000014</c:v>
                </c:pt>
                <c:pt idx="7">
                  <c:v>72.181100000000015</c:v>
                </c:pt>
                <c:pt idx="8">
                  <c:v>69.405500000000018</c:v>
                </c:pt>
                <c:pt idx="9">
                  <c:v>67.143850000000043</c:v>
                </c:pt>
                <c:pt idx="10">
                  <c:v>64.74624</c:v>
                </c:pt>
                <c:pt idx="11">
                  <c:v>63.929680000000019</c:v>
                </c:pt>
                <c:pt idx="12">
                  <c:v>63.374300000000005</c:v>
                </c:pt>
                <c:pt idx="13">
                  <c:v>62.975999999999999</c:v>
                </c:pt>
                <c:pt idx="14">
                  <c:v>63.014280000000042</c:v>
                </c:pt>
                <c:pt idx="15">
                  <c:v>62.97302000000002</c:v>
                </c:pt>
                <c:pt idx="16">
                  <c:v>62.99350000000004</c:v>
                </c:pt>
                <c:pt idx="17">
                  <c:v>63.475900000000024</c:v>
                </c:pt>
                <c:pt idx="18">
                  <c:v>64.311820000000012</c:v>
                </c:pt>
                <c:pt idx="19">
                  <c:v>65.268580000000043</c:v>
                </c:pt>
                <c:pt idx="20">
                  <c:v>65.715779999999995</c:v>
                </c:pt>
                <c:pt idx="21">
                  <c:v>66.105520000000013</c:v>
                </c:pt>
                <c:pt idx="22">
                  <c:v>66.600819999999999</c:v>
                </c:pt>
                <c:pt idx="23">
                  <c:v>66.995000000000005</c:v>
                </c:pt>
                <c:pt idx="24">
                  <c:v>67.47643000000005</c:v>
                </c:pt>
                <c:pt idx="25">
                  <c:v>67.726700000000051</c:v>
                </c:pt>
                <c:pt idx="26">
                  <c:v>67.779629999999997</c:v>
                </c:pt>
                <c:pt idx="27">
                  <c:v>67.717100000000016</c:v>
                </c:pt>
                <c:pt idx="28">
                  <c:v>67.737180000000023</c:v>
                </c:pt>
                <c:pt idx="29">
                  <c:v>67.510950000000037</c:v>
                </c:pt>
                <c:pt idx="30">
                  <c:v>67.369500000000016</c:v>
                </c:pt>
                <c:pt idx="31">
                  <c:v>67.125150000000019</c:v>
                </c:pt>
                <c:pt idx="32">
                  <c:v>66.653040000000033</c:v>
                </c:pt>
                <c:pt idx="33">
                  <c:v>66.333900000000028</c:v>
                </c:pt>
                <c:pt idx="34">
                  <c:v>66.132140000000049</c:v>
                </c:pt>
                <c:pt idx="35">
                  <c:v>66.124140000000011</c:v>
                </c:pt>
                <c:pt idx="36">
                  <c:v>66.152760000000001</c:v>
                </c:pt>
                <c:pt idx="37">
                  <c:v>66.295220000000029</c:v>
                </c:pt>
                <c:pt idx="38">
                  <c:v>66.391720000000021</c:v>
                </c:pt>
                <c:pt idx="39">
                  <c:v>66.58053000000001</c:v>
                </c:pt>
                <c:pt idx="40">
                  <c:v>66.726370000000031</c:v>
                </c:pt>
                <c:pt idx="41">
                  <c:v>66.866399999999999</c:v>
                </c:pt>
                <c:pt idx="42">
                  <c:v>67.040700000000015</c:v>
                </c:pt>
                <c:pt idx="43">
                  <c:v>67.143330000000049</c:v>
                </c:pt>
                <c:pt idx="44">
                  <c:v>67.178980000000024</c:v>
                </c:pt>
                <c:pt idx="45">
                  <c:v>67.208640000000003</c:v>
                </c:pt>
                <c:pt idx="46">
                  <c:v>67.160500000000013</c:v>
                </c:pt>
                <c:pt idx="47">
                  <c:v>67.387380000000007</c:v>
                </c:pt>
                <c:pt idx="48">
                  <c:v>67.284660000000031</c:v>
                </c:pt>
                <c:pt idx="49">
                  <c:v>67.406100000000038</c:v>
                </c:pt>
                <c:pt idx="50">
                  <c:v>67.505730000000028</c:v>
                </c:pt>
                <c:pt idx="51">
                  <c:v>67.560630000000003</c:v>
                </c:pt>
                <c:pt idx="52">
                  <c:v>67.674340000000029</c:v>
                </c:pt>
                <c:pt idx="53">
                  <c:v>67.686030000000017</c:v>
                </c:pt>
                <c:pt idx="54">
                  <c:v>67.782950000000028</c:v>
                </c:pt>
                <c:pt idx="55">
                  <c:v>67.821200000000033</c:v>
                </c:pt>
                <c:pt idx="56">
                  <c:v>67.892449999999997</c:v>
                </c:pt>
                <c:pt idx="57">
                  <c:v>68.019600000000025</c:v>
                </c:pt>
                <c:pt idx="58">
                  <c:v>68.033380000000022</c:v>
                </c:pt>
                <c:pt idx="59">
                  <c:v>68.102200000000039</c:v>
                </c:pt>
                <c:pt idx="60">
                  <c:v>68.227530000000002</c:v>
                </c:pt>
                <c:pt idx="61">
                  <c:v>68.297850000000039</c:v>
                </c:pt>
                <c:pt idx="62">
                  <c:v>68.289150000000006</c:v>
                </c:pt>
                <c:pt idx="63">
                  <c:v>68.436180000000036</c:v>
                </c:pt>
                <c:pt idx="64">
                  <c:v>68.448140000000024</c:v>
                </c:pt>
                <c:pt idx="65">
                  <c:v>68.579499999999996</c:v>
                </c:pt>
                <c:pt idx="66">
                  <c:v>68.582100000000025</c:v>
                </c:pt>
                <c:pt idx="67">
                  <c:v>68.692600000000027</c:v>
                </c:pt>
                <c:pt idx="68">
                  <c:v>68.737400000000036</c:v>
                </c:pt>
                <c:pt idx="69">
                  <c:v>68.836820000000046</c:v>
                </c:pt>
                <c:pt idx="70">
                  <c:v>69.042380000000037</c:v>
                </c:pt>
                <c:pt idx="71">
                  <c:v>69.22750000000002</c:v>
                </c:pt>
                <c:pt idx="72">
                  <c:v>69.36614000000003</c:v>
                </c:pt>
                <c:pt idx="73">
                  <c:v>69.439870000000042</c:v>
                </c:pt>
                <c:pt idx="74">
                  <c:v>69.591330000000028</c:v>
                </c:pt>
                <c:pt idx="75">
                  <c:v>69.728600000000029</c:v>
                </c:pt>
                <c:pt idx="76">
                  <c:v>69.854060000000004</c:v>
                </c:pt>
                <c:pt idx="77">
                  <c:v>69.984830000000045</c:v>
                </c:pt>
                <c:pt idx="78">
                  <c:v>70.165549999999996</c:v>
                </c:pt>
                <c:pt idx="79">
                  <c:v>70.334699999999998</c:v>
                </c:pt>
                <c:pt idx="80">
                  <c:v>70.548730000000035</c:v>
                </c:pt>
                <c:pt idx="81">
                  <c:v>70.841760000000022</c:v>
                </c:pt>
                <c:pt idx="82">
                  <c:v>70.961240000000032</c:v>
                </c:pt>
                <c:pt idx="83">
                  <c:v>71.094400000000007</c:v>
                </c:pt>
                <c:pt idx="84">
                  <c:v>71.355800000000045</c:v>
                </c:pt>
                <c:pt idx="85">
                  <c:v>71.600580000000036</c:v>
                </c:pt>
                <c:pt idx="86">
                  <c:v>71.815179999999998</c:v>
                </c:pt>
                <c:pt idx="87">
                  <c:v>71.986400000000003</c:v>
                </c:pt>
                <c:pt idx="88">
                  <c:v>72.279200000000003</c:v>
                </c:pt>
                <c:pt idx="89">
                  <c:v>72.526200000000017</c:v>
                </c:pt>
                <c:pt idx="90">
                  <c:v>72.785670000000039</c:v>
                </c:pt>
                <c:pt idx="91">
                  <c:v>73.042380000000037</c:v>
                </c:pt>
                <c:pt idx="92">
                  <c:v>73.315850000000012</c:v>
                </c:pt>
                <c:pt idx="93">
                  <c:v>73.592460000000017</c:v>
                </c:pt>
                <c:pt idx="94">
                  <c:v>73.889150000000029</c:v>
                </c:pt>
                <c:pt idx="95">
                  <c:v>74.17410000000001</c:v>
                </c:pt>
                <c:pt idx="96">
                  <c:v>74.379600000000039</c:v>
                </c:pt>
                <c:pt idx="97">
                  <c:v>74.545600000000036</c:v>
                </c:pt>
                <c:pt idx="98">
                  <c:v>74.745840000000044</c:v>
                </c:pt>
                <c:pt idx="99">
                  <c:v>74.95306000000005</c:v>
                </c:pt>
                <c:pt idx="100">
                  <c:v>75.078300000000013</c:v>
                </c:pt>
                <c:pt idx="101">
                  <c:v>75.288260000000037</c:v>
                </c:pt>
                <c:pt idx="102">
                  <c:v>75.324800000000039</c:v>
                </c:pt>
                <c:pt idx="103">
                  <c:v>75.427180000000021</c:v>
                </c:pt>
                <c:pt idx="104">
                  <c:v>75.557520000000011</c:v>
                </c:pt>
                <c:pt idx="105">
                  <c:v>75.731070000000045</c:v>
                </c:pt>
                <c:pt idx="106">
                  <c:v>75.903250000000014</c:v>
                </c:pt>
                <c:pt idx="107">
                  <c:v>76.039300000000026</c:v>
                </c:pt>
                <c:pt idx="108">
                  <c:v>76.166650000000004</c:v>
                </c:pt>
                <c:pt idx="109">
                  <c:v>76.286680000000047</c:v>
                </c:pt>
                <c:pt idx="110">
                  <c:v>76.40133000000003</c:v>
                </c:pt>
                <c:pt idx="111">
                  <c:v>76.494200000000035</c:v>
                </c:pt>
                <c:pt idx="112">
                  <c:v>76.458100000000002</c:v>
                </c:pt>
                <c:pt idx="113">
                  <c:v>76.470330000000047</c:v>
                </c:pt>
                <c:pt idx="114">
                  <c:v>76.389400000000023</c:v>
                </c:pt>
                <c:pt idx="115">
                  <c:v>76.515950000000032</c:v>
                </c:pt>
                <c:pt idx="116">
                  <c:v>76.492580000000032</c:v>
                </c:pt>
                <c:pt idx="117">
                  <c:v>76.332480000000032</c:v>
                </c:pt>
                <c:pt idx="118">
                  <c:v>76.231440000000021</c:v>
                </c:pt>
                <c:pt idx="119">
                  <c:v>76.267629999999997</c:v>
                </c:pt>
                <c:pt idx="120">
                  <c:v>76.247280000000046</c:v>
                </c:pt>
                <c:pt idx="121">
                  <c:v>76.171469999999999</c:v>
                </c:pt>
                <c:pt idx="122">
                  <c:v>76.280240000000049</c:v>
                </c:pt>
                <c:pt idx="123">
                  <c:v>76.418570000000045</c:v>
                </c:pt>
                <c:pt idx="124">
                  <c:v>76.531120000000044</c:v>
                </c:pt>
                <c:pt idx="125">
                  <c:v>76.610160000000008</c:v>
                </c:pt>
                <c:pt idx="126">
                  <c:v>76.664420000000007</c:v>
                </c:pt>
                <c:pt idx="127">
                  <c:v>76.651360000000011</c:v>
                </c:pt>
                <c:pt idx="128">
                  <c:v>76.564480000000003</c:v>
                </c:pt>
                <c:pt idx="129">
                  <c:v>76.05030000000005</c:v>
                </c:pt>
                <c:pt idx="130">
                  <c:v>76.471030000000042</c:v>
                </c:pt>
                <c:pt idx="131">
                  <c:v>76.237660000000005</c:v>
                </c:pt>
                <c:pt idx="132">
                  <c:v>75.120900000000006</c:v>
                </c:pt>
                <c:pt idx="133">
                  <c:v>75.664300000000026</c:v>
                </c:pt>
                <c:pt idx="134">
                  <c:v>75.846920000000011</c:v>
                </c:pt>
                <c:pt idx="135">
                  <c:v>75.703640000000007</c:v>
                </c:pt>
                <c:pt idx="136">
                  <c:v>75.560879999999997</c:v>
                </c:pt>
                <c:pt idx="137">
                  <c:v>75.529320000000041</c:v>
                </c:pt>
                <c:pt idx="138">
                  <c:v>75.325649999999996</c:v>
                </c:pt>
                <c:pt idx="139">
                  <c:v>75.321860000000015</c:v>
                </c:pt>
                <c:pt idx="140">
                  <c:v>75.148250000000019</c:v>
                </c:pt>
                <c:pt idx="141">
                  <c:v>74.996939999999995</c:v>
                </c:pt>
                <c:pt idx="142">
                  <c:v>74.823660000000018</c:v>
                </c:pt>
                <c:pt idx="143">
                  <c:v>74.830600000000004</c:v>
                </c:pt>
                <c:pt idx="144">
                  <c:v>74.635300000000029</c:v>
                </c:pt>
                <c:pt idx="145">
                  <c:v>74.397940000000006</c:v>
                </c:pt>
                <c:pt idx="146">
                  <c:v>74.096519999999998</c:v>
                </c:pt>
                <c:pt idx="147">
                  <c:v>73.829000000000008</c:v>
                </c:pt>
                <c:pt idx="148">
                  <c:v>73.284750000000031</c:v>
                </c:pt>
                <c:pt idx="149">
                  <c:v>73.050200000000018</c:v>
                </c:pt>
                <c:pt idx="150">
                  <c:v>72.808100000000024</c:v>
                </c:pt>
                <c:pt idx="151">
                  <c:v>72.703200000000038</c:v>
                </c:pt>
                <c:pt idx="152">
                  <c:v>72.72347000000002</c:v>
                </c:pt>
                <c:pt idx="153">
                  <c:v>72.741420000000005</c:v>
                </c:pt>
                <c:pt idx="154">
                  <c:v>72.773830000000032</c:v>
                </c:pt>
                <c:pt idx="155">
                  <c:v>72.653960000000041</c:v>
                </c:pt>
                <c:pt idx="156">
                  <c:v>72.620480000000043</c:v>
                </c:pt>
                <c:pt idx="157">
                  <c:v>72.60256000000004</c:v>
                </c:pt>
                <c:pt idx="158">
                  <c:v>72.689450000000022</c:v>
                </c:pt>
                <c:pt idx="159">
                  <c:v>72.67962</c:v>
                </c:pt>
                <c:pt idx="160">
                  <c:v>72.683040000000005</c:v>
                </c:pt>
                <c:pt idx="161">
                  <c:v>72.752130000000022</c:v>
                </c:pt>
                <c:pt idx="162">
                  <c:v>72.762660000000039</c:v>
                </c:pt>
                <c:pt idx="163">
                  <c:v>72.863240000000019</c:v>
                </c:pt>
                <c:pt idx="164">
                  <c:v>73.044399999999996</c:v>
                </c:pt>
                <c:pt idx="165">
                  <c:v>72.900630000000035</c:v>
                </c:pt>
                <c:pt idx="166">
                  <c:v>72.959000000000003</c:v>
                </c:pt>
                <c:pt idx="167">
                  <c:v>73.060500000000047</c:v>
                </c:pt>
                <c:pt idx="168">
                  <c:v>73.115139999999997</c:v>
                </c:pt>
                <c:pt idx="169">
                  <c:v>73.102080000000001</c:v>
                </c:pt>
                <c:pt idx="170">
                  <c:v>73.18792000000002</c:v>
                </c:pt>
                <c:pt idx="171">
                  <c:v>73.307800000000043</c:v>
                </c:pt>
                <c:pt idx="172">
                  <c:v>73.353940000000023</c:v>
                </c:pt>
                <c:pt idx="173">
                  <c:v>73.332880000000046</c:v>
                </c:pt>
                <c:pt idx="174">
                  <c:v>73.271140000000003</c:v>
                </c:pt>
                <c:pt idx="175">
                  <c:v>73.233270000000005</c:v>
                </c:pt>
                <c:pt idx="176">
                  <c:v>73.160640000000001</c:v>
                </c:pt>
                <c:pt idx="177">
                  <c:v>73.12560000000002</c:v>
                </c:pt>
                <c:pt idx="178">
                  <c:v>73.125450000000001</c:v>
                </c:pt>
                <c:pt idx="179">
                  <c:v>73.035670000000039</c:v>
                </c:pt>
                <c:pt idx="180">
                  <c:v>73.122340000000008</c:v>
                </c:pt>
                <c:pt idx="181">
                  <c:v>73.12</c:v>
                </c:pt>
                <c:pt idx="182">
                  <c:v>73.060480000000041</c:v>
                </c:pt>
                <c:pt idx="183">
                  <c:v>73.11178000000001</c:v>
                </c:pt>
                <c:pt idx="184">
                  <c:v>73.127200000000016</c:v>
                </c:pt>
                <c:pt idx="185">
                  <c:v>73.086450000000013</c:v>
                </c:pt>
                <c:pt idx="186">
                  <c:v>73.033170000000041</c:v>
                </c:pt>
                <c:pt idx="187">
                  <c:v>72.981899999999996</c:v>
                </c:pt>
                <c:pt idx="188">
                  <c:v>72.935240000000022</c:v>
                </c:pt>
                <c:pt idx="189">
                  <c:v>72.874000000000024</c:v>
                </c:pt>
                <c:pt idx="190">
                  <c:v>72.89303000000001</c:v>
                </c:pt>
                <c:pt idx="191">
                  <c:v>72.839870000000019</c:v>
                </c:pt>
                <c:pt idx="192">
                  <c:v>72.848299999999995</c:v>
                </c:pt>
                <c:pt idx="193">
                  <c:v>72.787740000000042</c:v>
                </c:pt>
                <c:pt idx="194">
                  <c:v>72.802420000000041</c:v>
                </c:pt>
                <c:pt idx="195">
                  <c:v>72.908170000000041</c:v>
                </c:pt>
                <c:pt idx="196">
                  <c:v>73.012080000000026</c:v>
                </c:pt>
                <c:pt idx="197">
                  <c:v>73.263360000000034</c:v>
                </c:pt>
                <c:pt idx="198">
                  <c:v>73.579060000000027</c:v>
                </c:pt>
                <c:pt idx="199">
                  <c:v>73.850920000000031</c:v>
                </c:pt>
                <c:pt idx="200">
                  <c:v>74.134240000000034</c:v>
                </c:pt>
                <c:pt idx="201">
                  <c:v>74.47616000000005</c:v>
                </c:pt>
                <c:pt idx="202">
                  <c:v>74.515920000000051</c:v>
                </c:pt>
                <c:pt idx="203">
                  <c:v>74.664180000000044</c:v>
                </c:pt>
                <c:pt idx="204">
                  <c:v>74.711659999999995</c:v>
                </c:pt>
                <c:pt idx="205">
                  <c:v>74.771200000000022</c:v>
                </c:pt>
                <c:pt idx="206">
                  <c:v>74.630330000000015</c:v>
                </c:pt>
                <c:pt idx="207">
                  <c:v>74.693600000000004</c:v>
                </c:pt>
                <c:pt idx="208">
                  <c:v>74.569880000000012</c:v>
                </c:pt>
                <c:pt idx="209">
                  <c:v>74.564540000000022</c:v>
                </c:pt>
                <c:pt idx="210">
                  <c:v>74.416300000000035</c:v>
                </c:pt>
                <c:pt idx="211">
                  <c:v>74.420000000000016</c:v>
                </c:pt>
                <c:pt idx="212">
                  <c:v>74.301420000000007</c:v>
                </c:pt>
                <c:pt idx="213">
                  <c:v>74.122130000000027</c:v>
                </c:pt>
                <c:pt idx="214">
                  <c:v>73.965100000000007</c:v>
                </c:pt>
                <c:pt idx="215">
                  <c:v>73.861379999999997</c:v>
                </c:pt>
                <c:pt idx="216">
                  <c:v>73.652250000000038</c:v>
                </c:pt>
                <c:pt idx="217">
                  <c:v>73.516470000000027</c:v>
                </c:pt>
                <c:pt idx="218">
                  <c:v>73.343440000000044</c:v>
                </c:pt>
                <c:pt idx="219">
                  <c:v>73.038100000000043</c:v>
                </c:pt>
                <c:pt idx="220">
                  <c:v>72.785640000000001</c:v>
                </c:pt>
                <c:pt idx="221">
                  <c:v>72.410799999999995</c:v>
                </c:pt>
                <c:pt idx="222">
                  <c:v>72.012630000000001</c:v>
                </c:pt>
                <c:pt idx="223">
                  <c:v>71.561360000000036</c:v>
                </c:pt>
                <c:pt idx="224">
                  <c:v>71.133800000000008</c:v>
                </c:pt>
                <c:pt idx="225">
                  <c:v>70.71392000000003</c:v>
                </c:pt>
                <c:pt idx="226">
                  <c:v>70.281120000000044</c:v>
                </c:pt>
                <c:pt idx="227">
                  <c:v>69.828670000000045</c:v>
                </c:pt>
                <c:pt idx="228">
                  <c:v>69.41560000000004</c:v>
                </c:pt>
                <c:pt idx="229">
                  <c:v>69.023300000000006</c:v>
                </c:pt>
                <c:pt idx="230">
                  <c:v>68.667960000000051</c:v>
                </c:pt>
                <c:pt idx="231">
                  <c:v>68.246420000000001</c:v>
                </c:pt>
                <c:pt idx="232">
                  <c:v>67.954000000000008</c:v>
                </c:pt>
                <c:pt idx="233">
                  <c:v>67.666770000000042</c:v>
                </c:pt>
                <c:pt idx="234">
                  <c:v>67.434900000000027</c:v>
                </c:pt>
                <c:pt idx="235">
                  <c:v>67.24624</c:v>
                </c:pt>
                <c:pt idx="236">
                  <c:v>67.146780000000035</c:v>
                </c:pt>
                <c:pt idx="237">
                  <c:v>67.008420000000001</c:v>
                </c:pt>
                <c:pt idx="238">
                  <c:v>67.000879999999995</c:v>
                </c:pt>
                <c:pt idx="239">
                  <c:v>67.032900000000041</c:v>
                </c:pt>
                <c:pt idx="240">
                  <c:v>66.930840000000046</c:v>
                </c:pt>
                <c:pt idx="241">
                  <c:v>66.804500000000019</c:v>
                </c:pt>
                <c:pt idx="242">
                  <c:v>66.737819999999999</c:v>
                </c:pt>
                <c:pt idx="243">
                  <c:v>66.710300000000018</c:v>
                </c:pt>
                <c:pt idx="244">
                  <c:v>66.612850000000037</c:v>
                </c:pt>
                <c:pt idx="245">
                  <c:v>66.591400000000021</c:v>
                </c:pt>
                <c:pt idx="246">
                  <c:v>66.548519999999996</c:v>
                </c:pt>
                <c:pt idx="247">
                  <c:v>66.510370000000023</c:v>
                </c:pt>
                <c:pt idx="248">
                  <c:v>66.543700000000001</c:v>
                </c:pt>
                <c:pt idx="249">
                  <c:v>66.628500000000031</c:v>
                </c:pt>
                <c:pt idx="250">
                  <c:v>66.762080000000026</c:v>
                </c:pt>
                <c:pt idx="251">
                  <c:v>66.832899999999995</c:v>
                </c:pt>
                <c:pt idx="252">
                  <c:v>67.086150000000032</c:v>
                </c:pt>
                <c:pt idx="253">
                  <c:v>67.31292000000002</c:v>
                </c:pt>
                <c:pt idx="254">
                  <c:v>67.606300000000033</c:v>
                </c:pt>
                <c:pt idx="255">
                  <c:v>67.803250000000048</c:v>
                </c:pt>
                <c:pt idx="256">
                  <c:v>67.973749999999995</c:v>
                </c:pt>
                <c:pt idx="257">
                  <c:v>68.12097</c:v>
                </c:pt>
                <c:pt idx="258">
                  <c:v>68.247460000000046</c:v>
                </c:pt>
                <c:pt idx="259">
                  <c:v>68.381430000000023</c:v>
                </c:pt>
                <c:pt idx="260">
                  <c:v>68.373160000000041</c:v>
                </c:pt>
                <c:pt idx="261">
                  <c:v>68.432100000000048</c:v>
                </c:pt>
                <c:pt idx="262">
                  <c:v>68.50768000000005</c:v>
                </c:pt>
                <c:pt idx="263">
                  <c:v>68.569240000000036</c:v>
                </c:pt>
                <c:pt idx="264">
                  <c:v>68.532039999999995</c:v>
                </c:pt>
                <c:pt idx="265">
                  <c:v>68.476770000000045</c:v>
                </c:pt>
                <c:pt idx="266">
                  <c:v>68.427030000000002</c:v>
                </c:pt>
                <c:pt idx="267">
                  <c:v>68.368740000000003</c:v>
                </c:pt>
                <c:pt idx="268">
                  <c:v>68.302300000000002</c:v>
                </c:pt>
                <c:pt idx="269">
                  <c:v>68.267970000000048</c:v>
                </c:pt>
                <c:pt idx="270">
                  <c:v>68.231700000000046</c:v>
                </c:pt>
                <c:pt idx="271">
                  <c:v>68.176140000000032</c:v>
                </c:pt>
                <c:pt idx="272">
                  <c:v>68.150200000000041</c:v>
                </c:pt>
                <c:pt idx="273">
                  <c:v>68.136200000000031</c:v>
                </c:pt>
                <c:pt idx="274">
                  <c:v>68.028740000000028</c:v>
                </c:pt>
                <c:pt idx="275">
                  <c:v>67.875879999999995</c:v>
                </c:pt>
                <c:pt idx="276">
                  <c:v>67.884760000000028</c:v>
                </c:pt>
                <c:pt idx="277">
                  <c:v>67.774800000000027</c:v>
                </c:pt>
                <c:pt idx="278">
                  <c:v>67.664150000000006</c:v>
                </c:pt>
                <c:pt idx="279">
                  <c:v>67.701040000000035</c:v>
                </c:pt>
                <c:pt idx="280">
                  <c:v>67.719420000000014</c:v>
                </c:pt>
                <c:pt idx="281">
                  <c:v>67.801320000000032</c:v>
                </c:pt>
                <c:pt idx="282">
                  <c:v>67.83420000000001</c:v>
                </c:pt>
                <c:pt idx="283">
                  <c:v>67.895200000000045</c:v>
                </c:pt>
                <c:pt idx="284">
                  <c:v>67.883020000000045</c:v>
                </c:pt>
                <c:pt idx="285">
                  <c:v>67.977260000000001</c:v>
                </c:pt>
                <c:pt idx="286">
                  <c:v>68.03472000000005</c:v>
                </c:pt>
                <c:pt idx="287">
                  <c:v>68.125850000000014</c:v>
                </c:pt>
                <c:pt idx="288">
                  <c:v>68.208300000000008</c:v>
                </c:pt>
                <c:pt idx="289">
                  <c:v>68.301660000000027</c:v>
                </c:pt>
                <c:pt idx="290">
                  <c:v>68.381340000000023</c:v>
                </c:pt>
                <c:pt idx="291">
                  <c:v>68.452750000000037</c:v>
                </c:pt>
                <c:pt idx="292">
                  <c:v>68.518430000000023</c:v>
                </c:pt>
                <c:pt idx="293">
                  <c:v>68.584280000000035</c:v>
                </c:pt>
                <c:pt idx="294">
                  <c:v>68.637480000000039</c:v>
                </c:pt>
                <c:pt idx="295">
                  <c:v>68.635130000000004</c:v>
                </c:pt>
                <c:pt idx="296">
                  <c:v>68.666280000000029</c:v>
                </c:pt>
                <c:pt idx="297">
                  <c:v>68.772600000000011</c:v>
                </c:pt>
                <c:pt idx="298">
                  <c:v>68.813800000000015</c:v>
                </c:pt>
                <c:pt idx="299">
                  <c:v>68.916160000000048</c:v>
                </c:pt>
                <c:pt idx="300">
                  <c:v>68.937900000000013</c:v>
                </c:pt>
                <c:pt idx="301">
                  <c:v>69.051780000000008</c:v>
                </c:pt>
                <c:pt idx="302">
                  <c:v>69.112900000000025</c:v>
                </c:pt>
                <c:pt idx="303">
                  <c:v>69.133600000000001</c:v>
                </c:pt>
                <c:pt idx="304">
                  <c:v>69.169579999999996</c:v>
                </c:pt>
                <c:pt idx="305">
                  <c:v>69.16613000000001</c:v>
                </c:pt>
                <c:pt idx="306">
                  <c:v>69.171780000000012</c:v>
                </c:pt>
                <c:pt idx="307">
                  <c:v>69.18950000000001</c:v>
                </c:pt>
                <c:pt idx="308">
                  <c:v>69.337550000000022</c:v>
                </c:pt>
                <c:pt idx="309">
                  <c:v>69.30224000000004</c:v>
                </c:pt>
                <c:pt idx="310">
                  <c:v>69.400700000000029</c:v>
                </c:pt>
                <c:pt idx="311">
                  <c:v>69.521020000000021</c:v>
                </c:pt>
                <c:pt idx="312">
                  <c:v>69.528220000000033</c:v>
                </c:pt>
                <c:pt idx="313">
                  <c:v>69.579769999999996</c:v>
                </c:pt>
                <c:pt idx="314">
                  <c:v>69.66052000000002</c:v>
                </c:pt>
                <c:pt idx="315">
                  <c:v>69.755520000000047</c:v>
                </c:pt>
                <c:pt idx="316">
                  <c:v>69.842600000000004</c:v>
                </c:pt>
                <c:pt idx="317">
                  <c:v>70.036519999999996</c:v>
                </c:pt>
                <c:pt idx="318">
                  <c:v>70.079100000000039</c:v>
                </c:pt>
                <c:pt idx="319">
                  <c:v>70.19300000000004</c:v>
                </c:pt>
                <c:pt idx="320">
                  <c:v>70.345120000000009</c:v>
                </c:pt>
                <c:pt idx="321">
                  <c:v>70.51950000000005</c:v>
                </c:pt>
                <c:pt idx="322">
                  <c:v>70.678700000000049</c:v>
                </c:pt>
                <c:pt idx="323">
                  <c:v>70.797570000000007</c:v>
                </c:pt>
                <c:pt idx="324">
                  <c:v>70.844539999999995</c:v>
                </c:pt>
                <c:pt idx="325">
                  <c:v>71.104600000000005</c:v>
                </c:pt>
                <c:pt idx="326">
                  <c:v>71.201140000000009</c:v>
                </c:pt>
                <c:pt idx="327">
                  <c:v>71.358760000000018</c:v>
                </c:pt>
                <c:pt idx="328">
                  <c:v>71.450460000000021</c:v>
                </c:pt>
                <c:pt idx="329">
                  <c:v>71.559560000000033</c:v>
                </c:pt>
                <c:pt idx="330">
                  <c:v>71.664060000000006</c:v>
                </c:pt>
                <c:pt idx="331">
                  <c:v>71.788100000000043</c:v>
                </c:pt>
                <c:pt idx="332">
                  <c:v>71.97950000000003</c:v>
                </c:pt>
                <c:pt idx="333">
                  <c:v>72.156270000000006</c:v>
                </c:pt>
                <c:pt idx="334">
                  <c:v>72.439140000000009</c:v>
                </c:pt>
                <c:pt idx="335">
                  <c:v>72.572320000000047</c:v>
                </c:pt>
                <c:pt idx="336">
                  <c:v>72.718620000000044</c:v>
                </c:pt>
                <c:pt idx="337">
                  <c:v>72.840140000000019</c:v>
                </c:pt>
                <c:pt idx="338">
                  <c:v>72.859030000000018</c:v>
                </c:pt>
                <c:pt idx="339">
                  <c:v>73.045299999999997</c:v>
                </c:pt>
                <c:pt idx="340">
                  <c:v>73.056900000000041</c:v>
                </c:pt>
                <c:pt idx="341">
                  <c:v>73.175560000000019</c:v>
                </c:pt>
                <c:pt idx="342">
                  <c:v>73.151940000000025</c:v>
                </c:pt>
                <c:pt idx="343">
                  <c:v>73.243200000000002</c:v>
                </c:pt>
                <c:pt idx="344">
                  <c:v>73.423150000000021</c:v>
                </c:pt>
                <c:pt idx="345">
                  <c:v>73.551320000000032</c:v>
                </c:pt>
                <c:pt idx="346">
                  <c:v>73.568020000000047</c:v>
                </c:pt>
                <c:pt idx="347">
                  <c:v>73.65258</c:v>
                </c:pt>
                <c:pt idx="348">
                  <c:v>73.600639999999999</c:v>
                </c:pt>
                <c:pt idx="349">
                  <c:v>73.348780000000033</c:v>
                </c:pt>
                <c:pt idx="350">
                  <c:v>73.238520000000051</c:v>
                </c:pt>
                <c:pt idx="351">
                  <c:v>73.099450000000047</c:v>
                </c:pt>
                <c:pt idx="352">
                  <c:v>72.944360000000017</c:v>
                </c:pt>
                <c:pt idx="353">
                  <c:v>72.715260000000001</c:v>
                </c:pt>
                <c:pt idx="354">
                  <c:v>72.499840000000006</c:v>
                </c:pt>
                <c:pt idx="355">
                  <c:v>72.265340000000037</c:v>
                </c:pt>
                <c:pt idx="356">
                  <c:v>72.034330000000011</c:v>
                </c:pt>
                <c:pt idx="357">
                  <c:v>71.696860000000015</c:v>
                </c:pt>
                <c:pt idx="358">
                  <c:v>71.483850000000018</c:v>
                </c:pt>
                <c:pt idx="359">
                  <c:v>71.248440000000016</c:v>
                </c:pt>
                <c:pt idx="360">
                  <c:v>71.016999999999996</c:v>
                </c:pt>
                <c:pt idx="361">
                  <c:v>70.799400000000048</c:v>
                </c:pt>
                <c:pt idx="362">
                  <c:v>70.668570000000045</c:v>
                </c:pt>
                <c:pt idx="363">
                  <c:v>70.503630000000044</c:v>
                </c:pt>
                <c:pt idx="364">
                  <c:v>70.378780000000006</c:v>
                </c:pt>
                <c:pt idx="365">
                  <c:v>70.254240000000038</c:v>
                </c:pt>
                <c:pt idx="366">
                  <c:v>70.118160000000046</c:v>
                </c:pt>
                <c:pt idx="367">
                  <c:v>69.898220000000038</c:v>
                </c:pt>
                <c:pt idx="368">
                  <c:v>69.705740000000048</c:v>
                </c:pt>
                <c:pt idx="369">
                  <c:v>69.624840000000006</c:v>
                </c:pt>
                <c:pt idx="370">
                  <c:v>69.449400000000026</c:v>
                </c:pt>
                <c:pt idx="371">
                  <c:v>69.351300000000037</c:v>
                </c:pt>
                <c:pt idx="372">
                  <c:v>69.308250000000044</c:v>
                </c:pt>
                <c:pt idx="373">
                  <c:v>69.251599999999996</c:v>
                </c:pt>
                <c:pt idx="374">
                  <c:v>69.302360000000022</c:v>
                </c:pt>
                <c:pt idx="375">
                  <c:v>69.33456000000001</c:v>
                </c:pt>
                <c:pt idx="376">
                  <c:v>69.330900000000042</c:v>
                </c:pt>
                <c:pt idx="377">
                  <c:v>69.402250000000038</c:v>
                </c:pt>
                <c:pt idx="378">
                  <c:v>69.478970000000004</c:v>
                </c:pt>
                <c:pt idx="379">
                  <c:v>69.537900000000036</c:v>
                </c:pt>
                <c:pt idx="380">
                  <c:v>69.724800000000016</c:v>
                </c:pt>
                <c:pt idx="381">
                  <c:v>69.801500000000033</c:v>
                </c:pt>
                <c:pt idx="382">
                  <c:v>69.981530000000021</c:v>
                </c:pt>
                <c:pt idx="383">
                  <c:v>70.146540000000016</c:v>
                </c:pt>
                <c:pt idx="384">
                  <c:v>70.259760000000028</c:v>
                </c:pt>
                <c:pt idx="385">
                  <c:v>70.390000000000043</c:v>
                </c:pt>
                <c:pt idx="386">
                  <c:v>70.54104000000001</c:v>
                </c:pt>
                <c:pt idx="387">
                  <c:v>70.741900000000044</c:v>
                </c:pt>
                <c:pt idx="388">
                  <c:v>70.848780000000033</c:v>
                </c:pt>
                <c:pt idx="389">
                  <c:v>70.965020000000038</c:v>
                </c:pt>
                <c:pt idx="390">
                  <c:v>71.087370000000021</c:v>
                </c:pt>
                <c:pt idx="391">
                  <c:v>71.15002000000004</c:v>
                </c:pt>
                <c:pt idx="392">
                  <c:v>71.254800000000046</c:v>
                </c:pt>
                <c:pt idx="393">
                  <c:v>71.416800000000023</c:v>
                </c:pt>
                <c:pt idx="394">
                  <c:v>71.538420000000031</c:v>
                </c:pt>
                <c:pt idx="395">
                  <c:v>71.52346</c:v>
                </c:pt>
                <c:pt idx="396">
                  <c:v>71.661680000000047</c:v>
                </c:pt>
                <c:pt idx="397">
                  <c:v>71.702780000000018</c:v>
                </c:pt>
                <c:pt idx="398">
                  <c:v>71.678950000000043</c:v>
                </c:pt>
                <c:pt idx="399">
                  <c:v>71.690269999999998</c:v>
                </c:pt>
                <c:pt idx="400">
                  <c:v>71.753900000000044</c:v>
                </c:pt>
                <c:pt idx="401">
                  <c:v>71.738850000000014</c:v>
                </c:pt>
                <c:pt idx="402">
                  <c:v>71.771720000000016</c:v>
                </c:pt>
                <c:pt idx="403">
                  <c:v>71.835900000000038</c:v>
                </c:pt>
                <c:pt idx="404">
                  <c:v>71.853660000000048</c:v>
                </c:pt>
                <c:pt idx="405">
                  <c:v>71.926800000000014</c:v>
                </c:pt>
                <c:pt idx="406">
                  <c:v>72.031980000000033</c:v>
                </c:pt>
                <c:pt idx="407">
                  <c:v>72.132750000000044</c:v>
                </c:pt>
                <c:pt idx="408">
                  <c:v>72.133420000000001</c:v>
                </c:pt>
                <c:pt idx="409">
                  <c:v>72.159100000000024</c:v>
                </c:pt>
                <c:pt idx="410">
                  <c:v>72.071200000000033</c:v>
                </c:pt>
                <c:pt idx="411">
                  <c:v>72.094600000000014</c:v>
                </c:pt>
                <c:pt idx="412">
                  <c:v>72.126800000000003</c:v>
                </c:pt>
                <c:pt idx="413">
                  <c:v>72.074550000000045</c:v>
                </c:pt>
                <c:pt idx="414">
                  <c:v>72.063840000000027</c:v>
                </c:pt>
                <c:pt idx="415">
                  <c:v>72.065670000000011</c:v>
                </c:pt>
                <c:pt idx="416">
                  <c:v>72.084600000000023</c:v>
                </c:pt>
                <c:pt idx="417">
                  <c:v>72.089530000000025</c:v>
                </c:pt>
                <c:pt idx="418">
                  <c:v>72.091730000000041</c:v>
                </c:pt>
                <c:pt idx="419">
                  <c:v>72.113500000000045</c:v>
                </c:pt>
                <c:pt idx="420">
                  <c:v>72.263100000000009</c:v>
                </c:pt>
                <c:pt idx="421">
                  <c:v>72.392899999999997</c:v>
                </c:pt>
                <c:pt idx="422">
                  <c:v>72.63506000000001</c:v>
                </c:pt>
                <c:pt idx="423">
                  <c:v>72.842219999999998</c:v>
                </c:pt>
                <c:pt idx="424">
                  <c:v>73.100520000000017</c:v>
                </c:pt>
                <c:pt idx="425">
                  <c:v>73.384900000000016</c:v>
                </c:pt>
                <c:pt idx="426">
                  <c:v>73.672020000000032</c:v>
                </c:pt>
                <c:pt idx="427">
                  <c:v>73.978270000000009</c:v>
                </c:pt>
                <c:pt idx="428">
                  <c:v>74.198360000000037</c:v>
                </c:pt>
                <c:pt idx="429">
                  <c:v>74.422720000000027</c:v>
                </c:pt>
                <c:pt idx="430">
                  <c:v>74.606530000000021</c:v>
                </c:pt>
                <c:pt idx="431">
                  <c:v>74.842740000000049</c:v>
                </c:pt>
                <c:pt idx="432">
                  <c:v>75.008420000000001</c:v>
                </c:pt>
                <c:pt idx="433">
                  <c:v>75.172780000000046</c:v>
                </c:pt>
                <c:pt idx="434">
                  <c:v>75.341270000000009</c:v>
                </c:pt>
                <c:pt idx="435">
                  <c:v>75.52615000000003</c:v>
                </c:pt>
                <c:pt idx="436">
                  <c:v>75.63900000000001</c:v>
                </c:pt>
                <c:pt idx="437">
                  <c:v>75.845330000000047</c:v>
                </c:pt>
                <c:pt idx="438">
                  <c:v>75.950000000000045</c:v>
                </c:pt>
                <c:pt idx="439">
                  <c:v>76.056849999999997</c:v>
                </c:pt>
                <c:pt idx="440">
                  <c:v>76.175600000000031</c:v>
                </c:pt>
                <c:pt idx="441">
                  <c:v>76.282219999999995</c:v>
                </c:pt>
                <c:pt idx="442">
                  <c:v>76.479640000000018</c:v>
                </c:pt>
                <c:pt idx="443">
                  <c:v>76.445150000000012</c:v>
                </c:pt>
                <c:pt idx="444">
                  <c:v>76.528340000000014</c:v>
                </c:pt>
                <c:pt idx="445">
                  <c:v>76.721670000000017</c:v>
                </c:pt>
                <c:pt idx="446">
                  <c:v>76.714140000000043</c:v>
                </c:pt>
                <c:pt idx="447">
                  <c:v>76.643000000000029</c:v>
                </c:pt>
                <c:pt idx="448">
                  <c:v>76.752560000000017</c:v>
                </c:pt>
                <c:pt idx="449">
                  <c:v>76.749480000000005</c:v>
                </c:pt>
                <c:pt idx="450">
                  <c:v>76.791350000000023</c:v>
                </c:pt>
                <c:pt idx="451">
                  <c:v>76.644130000000018</c:v>
                </c:pt>
                <c:pt idx="452">
                  <c:v>76.666960000000017</c:v>
                </c:pt>
                <c:pt idx="453">
                  <c:v>76.55740000000003</c:v>
                </c:pt>
                <c:pt idx="454">
                  <c:v>76.364160000000027</c:v>
                </c:pt>
                <c:pt idx="455">
                  <c:v>76.215400000000045</c:v>
                </c:pt>
                <c:pt idx="456">
                  <c:v>76.247770000000003</c:v>
                </c:pt>
                <c:pt idx="457">
                  <c:v>76.116540000000043</c:v>
                </c:pt>
                <c:pt idx="458">
                  <c:v>75.898099999999999</c:v>
                </c:pt>
                <c:pt idx="459">
                  <c:v>75.876860000000022</c:v>
                </c:pt>
                <c:pt idx="460">
                  <c:v>75.805100000000039</c:v>
                </c:pt>
                <c:pt idx="461">
                  <c:v>75.850549999999998</c:v>
                </c:pt>
                <c:pt idx="462">
                  <c:v>75.764920000000018</c:v>
                </c:pt>
                <c:pt idx="463">
                  <c:v>75.784660000000031</c:v>
                </c:pt>
                <c:pt idx="464">
                  <c:v>75.749140000000011</c:v>
                </c:pt>
                <c:pt idx="465">
                  <c:v>75.650599999999997</c:v>
                </c:pt>
                <c:pt idx="466">
                  <c:v>75.659840000000031</c:v>
                </c:pt>
                <c:pt idx="467">
                  <c:v>75.71234000000004</c:v>
                </c:pt>
                <c:pt idx="468">
                  <c:v>75.689000000000021</c:v>
                </c:pt>
                <c:pt idx="469">
                  <c:v>75.533839999999998</c:v>
                </c:pt>
                <c:pt idx="470">
                  <c:v>75.324980000000039</c:v>
                </c:pt>
                <c:pt idx="471">
                  <c:v>75.349240000000009</c:v>
                </c:pt>
                <c:pt idx="472">
                  <c:v>75.26776000000001</c:v>
                </c:pt>
                <c:pt idx="473">
                  <c:v>75.247250000000008</c:v>
                </c:pt>
                <c:pt idx="474">
                  <c:v>75.078100000000006</c:v>
                </c:pt>
                <c:pt idx="475">
                  <c:v>75.110380000000021</c:v>
                </c:pt>
                <c:pt idx="476">
                  <c:v>74.749630000000025</c:v>
                </c:pt>
                <c:pt idx="477">
                  <c:v>74.77940000000001</c:v>
                </c:pt>
                <c:pt idx="478">
                  <c:v>74.615200000000016</c:v>
                </c:pt>
                <c:pt idx="479">
                  <c:v>74.602959999999996</c:v>
                </c:pt>
                <c:pt idx="480">
                  <c:v>74.514280000000042</c:v>
                </c:pt>
                <c:pt idx="481">
                  <c:v>74.472680000000025</c:v>
                </c:pt>
                <c:pt idx="482">
                  <c:v>74.446470000000033</c:v>
                </c:pt>
                <c:pt idx="483">
                  <c:v>74.364500000000021</c:v>
                </c:pt>
                <c:pt idx="484">
                  <c:v>74.318750000000023</c:v>
                </c:pt>
                <c:pt idx="485">
                  <c:v>74.305139999999994</c:v>
                </c:pt>
                <c:pt idx="486">
                  <c:v>74.265900000000045</c:v>
                </c:pt>
                <c:pt idx="487">
                  <c:v>74.264200000000017</c:v>
                </c:pt>
                <c:pt idx="488">
                  <c:v>74.246700000000033</c:v>
                </c:pt>
                <c:pt idx="489">
                  <c:v>76.084600000000023</c:v>
                </c:pt>
                <c:pt idx="490">
                  <c:v>74.355000000000018</c:v>
                </c:pt>
                <c:pt idx="491">
                  <c:v>74.202170000000024</c:v>
                </c:pt>
                <c:pt idx="492">
                  <c:v>74.002470000000017</c:v>
                </c:pt>
                <c:pt idx="493">
                  <c:v>74.256340000000023</c:v>
                </c:pt>
                <c:pt idx="494">
                  <c:v>74.466640000000041</c:v>
                </c:pt>
                <c:pt idx="495">
                  <c:v>74.219600000000014</c:v>
                </c:pt>
                <c:pt idx="496">
                  <c:v>74.311329999999998</c:v>
                </c:pt>
                <c:pt idx="497">
                  <c:v>74.33035000000001</c:v>
                </c:pt>
                <c:pt idx="498">
                  <c:v>74.224480000000028</c:v>
                </c:pt>
                <c:pt idx="499">
                  <c:v>74.496180000000038</c:v>
                </c:pt>
                <c:pt idx="500">
                  <c:v>74.520070000000032</c:v>
                </c:pt>
                <c:pt idx="501">
                  <c:v>74.393950000000018</c:v>
                </c:pt>
                <c:pt idx="502">
                  <c:v>74.391930000000002</c:v>
                </c:pt>
                <c:pt idx="503">
                  <c:v>74.707850000000008</c:v>
                </c:pt>
                <c:pt idx="504">
                  <c:v>74.674200000000042</c:v>
                </c:pt>
                <c:pt idx="505">
                  <c:v>74.733100000000036</c:v>
                </c:pt>
                <c:pt idx="506">
                  <c:v>74.46350000000001</c:v>
                </c:pt>
                <c:pt idx="507">
                  <c:v>74.707500000000039</c:v>
                </c:pt>
                <c:pt idx="508">
                  <c:v>74.530760000000043</c:v>
                </c:pt>
                <c:pt idx="509">
                  <c:v>74.426540000000045</c:v>
                </c:pt>
                <c:pt idx="510">
                  <c:v>74.340840000000014</c:v>
                </c:pt>
                <c:pt idx="511">
                  <c:v>74.246360000000038</c:v>
                </c:pt>
                <c:pt idx="512">
                  <c:v>74.20544000000001</c:v>
                </c:pt>
                <c:pt idx="513">
                  <c:v>73.890680000000032</c:v>
                </c:pt>
                <c:pt idx="514">
                  <c:v>73.008700000000033</c:v>
                </c:pt>
                <c:pt idx="515">
                  <c:v>74.705800000000011</c:v>
                </c:pt>
                <c:pt idx="516">
                  <c:v>72.882300000000043</c:v>
                </c:pt>
                <c:pt idx="517">
                  <c:v>74.000900000000001</c:v>
                </c:pt>
                <c:pt idx="518">
                  <c:v>73.993300000000033</c:v>
                </c:pt>
                <c:pt idx="519">
                  <c:v>72.590170000000001</c:v>
                </c:pt>
                <c:pt idx="520">
                  <c:v>73.363060000000019</c:v>
                </c:pt>
                <c:pt idx="521">
                  <c:v>73.187830000000019</c:v>
                </c:pt>
                <c:pt idx="522">
                  <c:v>73.146450000000016</c:v>
                </c:pt>
                <c:pt idx="523">
                  <c:v>73.047540000000026</c:v>
                </c:pt>
                <c:pt idx="524">
                  <c:v>72.873199999999997</c:v>
                </c:pt>
                <c:pt idx="525">
                  <c:v>72.578240000000051</c:v>
                </c:pt>
                <c:pt idx="526">
                  <c:v>72.433620000000019</c:v>
                </c:pt>
                <c:pt idx="527">
                  <c:v>72.16506000000004</c:v>
                </c:pt>
                <c:pt idx="528">
                  <c:v>71.843350000000044</c:v>
                </c:pt>
                <c:pt idx="529">
                  <c:v>71.77346</c:v>
                </c:pt>
                <c:pt idx="530">
                  <c:v>71.561800000000005</c:v>
                </c:pt>
                <c:pt idx="531">
                  <c:v>71.408900000000017</c:v>
                </c:pt>
                <c:pt idx="532">
                  <c:v>71.161550000000034</c:v>
                </c:pt>
                <c:pt idx="533">
                  <c:v>71.060969999999998</c:v>
                </c:pt>
                <c:pt idx="534">
                  <c:v>70.800470000000018</c:v>
                </c:pt>
                <c:pt idx="535">
                  <c:v>70.567300000000046</c:v>
                </c:pt>
                <c:pt idx="536">
                  <c:v>70.43383</c:v>
                </c:pt>
                <c:pt idx="537">
                  <c:v>69.21365000000003</c:v>
                </c:pt>
                <c:pt idx="538">
                  <c:v>70.004819999999995</c:v>
                </c:pt>
                <c:pt idx="539">
                  <c:v>69.686329999999998</c:v>
                </c:pt>
                <c:pt idx="540">
                  <c:v>69.498440000000016</c:v>
                </c:pt>
                <c:pt idx="541">
                  <c:v>69.368740000000003</c:v>
                </c:pt>
                <c:pt idx="542">
                  <c:v>69.098960000000034</c:v>
                </c:pt>
                <c:pt idx="543">
                  <c:v>68.907250000000033</c:v>
                </c:pt>
                <c:pt idx="544">
                  <c:v>68.758360000000039</c:v>
                </c:pt>
                <c:pt idx="545">
                  <c:v>68.615600000000029</c:v>
                </c:pt>
                <c:pt idx="546">
                  <c:v>68.487300000000005</c:v>
                </c:pt>
                <c:pt idx="547">
                  <c:v>68.311030000000017</c:v>
                </c:pt>
                <c:pt idx="548">
                  <c:v>68.207539999999995</c:v>
                </c:pt>
                <c:pt idx="549">
                  <c:v>67.99490000000003</c:v>
                </c:pt>
                <c:pt idx="550">
                  <c:v>67.868600000000015</c:v>
                </c:pt>
                <c:pt idx="551">
                  <c:v>67.762230000000045</c:v>
                </c:pt>
                <c:pt idx="552">
                  <c:v>67.63390000000004</c:v>
                </c:pt>
                <c:pt idx="553">
                  <c:v>67.492500000000007</c:v>
                </c:pt>
                <c:pt idx="554">
                  <c:v>67.33322000000004</c:v>
                </c:pt>
                <c:pt idx="555">
                  <c:v>67.23687000000001</c:v>
                </c:pt>
                <c:pt idx="556">
                  <c:v>67.074180000000013</c:v>
                </c:pt>
                <c:pt idx="557">
                  <c:v>66.874660000000006</c:v>
                </c:pt>
                <c:pt idx="558">
                  <c:v>66.693700000000035</c:v>
                </c:pt>
                <c:pt idx="559">
                  <c:v>66.477800000000002</c:v>
                </c:pt>
                <c:pt idx="560">
                  <c:v>66.292140000000018</c:v>
                </c:pt>
                <c:pt idx="561">
                  <c:v>66.124230000000011</c:v>
                </c:pt>
                <c:pt idx="562">
                  <c:v>65.909880000000044</c:v>
                </c:pt>
                <c:pt idx="563">
                  <c:v>65.647550000000024</c:v>
                </c:pt>
                <c:pt idx="564">
                  <c:v>65.477000000000032</c:v>
                </c:pt>
                <c:pt idx="565">
                  <c:v>65.324240000000032</c:v>
                </c:pt>
                <c:pt idx="566">
                  <c:v>65.113340000000051</c:v>
                </c:pt>
                <c:pt idx="567">
                  <c:v>64.978020000000015</c:v>
                </c:pt>
                <c:pt idx="568">
                  <c:v>64.760950000000037</c:v>
                </c:pt>
                <c:pt idx="569">
                  <c:v>64.583430000000021</c:v>
                </c:pt>
                <c:pt idx="570">
                  <c:v>64.402250000000038</c:v>
                </c:pt>
                <c:pt idx="571">
                  <c:v>64.239300000000014</c:v>
                </c:pt>
                <c:pt idx="572">
                  <c:v>64.017719999999997</c:v>
                </c:pt>
                <c:pt idx="573">
                  <c:v>63.878000000000043</c:v>
                </c:pt>
                <c:pt idx="574">
                  <c:v>63.638800000000003</c:v>
                </c:pt>
                <c:pt idx="575">
                  <c:v>63.530330000000049</c:v>
                </c:pt>
                <c:pt idx="576">
                  <c:v>63.403999999999996</c:v>
                </c:pt>
                <c:pt idx="577">
                  <c:v>63.28588000000002</c:v>
                </c:pt>
                <c:pt idx="578">
                  <c:v>63.1952</c:v>
                </c:pt>
                <c:pt idx="579">
                  <c:v>63.173360000000002</c:v>
                </c:pt>
                <c:pt idx="580">
                  <c:v>63.253500000000031</c:v>
                </c:pt>
                <c:pt idx="581">
                  <c:v>63.349570000000028</c:v>
                </c:pt>
                <c:pt idx="582">
                  <c:v>63.470730000000003</c:v>
                </c:pt>
                <c:pt idx="583">
                  <c:v>63.560699999999997</c:v>
                </c:pt>
                <c:pt idx="584">
                  <c:v>63.699850000000026</c:v>
                </c:pt>
                <c:pt idx="585">
                  <c:v>63.862700000000018</c:v>
                </c:pt>
                <c:pt idx="586">
                  <c:v>63.99212</c:v>
                </c:pt>
                <c:pt idx="587">
                  <c:v>64.109580000000051</c:v>
                </c:pt>
                <c:pt idx="588">
                  <c:v>64.138670000000047</c:v>
                </c:pt>
                <c:pt idx="589">
                  <c:v>64.211630000000014</c:v>
                </c:pt>
                <c:pt idx="590">
                  <c:v>64.27624000000003</c:v>
                </c:pt>
                <c:pt idx="591">
                  <c:v>64.447780000000023</c:v>
                </c:pt>
                <c:pt idx="592">
                  <c:v>64.481700000000046</c:v>
                </c:pt>
                <c:pt idx="593">
                  <c:v>64.597920000000045</c:v>
                </c:pt>
                <c:pt idx="594">
                  <c:v>64.732720000000029</c:v>
                </c:pt>
                <c:pt idx="595">
                  <c:v>64.798400000000015</c:v>
                </c:pt>
                <c:pt idx="596">
                  <c:v>64.975200000000029</c:v>
                </c:pt>
                <c:pt idx="597">
                  <c:v>64.832120000000032</c:v>
                </c:pt>
                <c:pt idx="598">
                  <c:v>64.631370000000004</c:v>
                </c:pt>
                <c:pt idx="599">
                  <c:v>64.388480000000015</c:v>
                </c:pt>
                <c:pt idx="600">
                  <c:v>64.112420000000043</c:v>
                </c:pt>
                <c:pt idx="601">
                  <c:v>63.651540000000011</c:v>
                </c:pt>
                <c:pt idx="602">
                  <c:v>63.301400000000001</c:v>
                </c:pt>
                <c:pt idx="603">
                  <c:v>62.961850000000027</c:v>
                </c:pt>
                <c:pt idx="604">
                  <c:v>63.002370000000042</c:v>
                </c:pt>
                <c:pt idx="605">
                  <c:v>62.978800000000035</c:v>
                </c:pt>
                <c:pt idx="606">
                  <c:v>62.978450000000009</c:v>
                </c:pt>
                <c:pt idx="607">
                  <c:v>62.959220000000016</c:v>
                </c:pt>
                <c:pt idx="608">
                  <c:v>62.983699999999999</c:v>
                </c:pt>
                <c:pt idx="609">
                  <c:v>63.050380000000018</c:v>
                </c:pt>
                <c:pt idx="610">
                  <c:v>63.029750000000035</c:v>
                </c:pt>
                <c:pt idx="611">
                  <c:v>62.970850000000041</c:v>
                </c:pt>
                <c:pt idx="612">
                  <c:v>62.994619999999998</c:v>
                </c:pt>
                <c:pt idx="613">
                  <c:v>63.00550000000004</c:v>
                </c:pt>
                <c:pt idx="614">
                  <c:v>63.018880000000024</c:v>
                </c:pt>
                <c:pt idx="615">
                  <c:v>63.056330000000003</c:v>
                </c:pt>
                <c:pt idx="616">
                  <c:v>62.974100000000021</c:v>
                </c:pt>
                <c:pt idx="617">
                  <c:v>62.980650000000026</c:v>
                </c:pt>
                <c:pt idx="618">
                  <c:v>62.99350000000004</c:v>
                </c:pt>
                <c:pt idx="619">
                  <c:v>62.987729999999999</c:v>
                </c:pt>
                <c:pt idx="620">
                  <c:v>62.993370000000027</c:v>
                </c:pt>
                <c:pt idx="621">
                  <c:v>62.976830000000007</c:v>
                </c:pt>
                <c:pt idx="622">
                  <c:v>62.982349999999997</c:v>
                </c:pt>
                <c:pt idx="623">
                  <c:v>63.064840000000004</c:v>
                </c:pt>
                <c:pt idx="624">
                  <c:v>63.020930000000021</c:v>
                </c:pt>
                <c:pt idx="625">
                  <c:v>63.012350000000026</c:v>
                </c:pt>
                <c:pt idx="626">
                  <c:v>63.008230000000026</c:v>
                </c:pt>
                <c:pt idx="627">
                  <c:v>63.005899999999997</c:v>
                </c:pt>
                <c:pt idx="628">
                  <c:v>62.990470000000016</c:v>
                </c:pt>
                <c:pt idx="629">
                  <c:v>62.981700000000046</c:v>
                </c:pt>
                <c:pt idx="630">
                  <c:v>62.974600000000009</c:v>
                </c:pt>
                <c:pt idx="631">
                  <c:v>62.962850000000003</c:v>
                </c:pt>
                <c:pt idx="632">
                  <c:v>62.983760000000018</c:v>
                </c:pt>
                <c:pt idx="633">
                  <c:v>63.086569999999995</c:v>
                </c:pt>
                <c:pt idx="634">
                  <c:v>63.015070000000037</c:v>
                </c:pt>
                <c:pt idx="635">
                  <c:v>62.975520000000017</c:v>
                </c:pt>
                <c:pt idx="636">
                  <c:v>63.155880000000025</c:v>
                </c:pt>
                <c:pt idx="637">
                  <c:v>63.142880000000048</c:v>
                </c:pt>
                <c:pt idx="638">
                  <c:v>63.085170000000005</c:v>
                </c:pt>
                <c:pt idx="639">
                  <c:v>64.115229999999997</c:v>
                </c:pt>
                <c:pt idx="640">
                  <c:v>62.951200000000028</c:v>
                </c:pt>
                <c:pt idx="641">
                  <c:v>62.979360000000042</c:v>
                </c:pt>
                <c:pt idx="642">
                  <c:v>63.028380000000027</c:v>
                </c:pt>
                <c:pt idx="643">
                  <c:v>63.12360000000001</c:v>
                </c:pt>
                <c:pt idx="644">
                  <c:v>62.914970000000039</c:v>
                </c:pt>
                <c:pt idx="645">
                  <c:v>63.050930000000051</c:v>
                </c:pt>
                <c:pt idx="646">
                  <c:v>63.020320000000027</c:v>
                </c:pt>
                <c:pt idx="647">
                  <c:v>63.041740000000004</c:v>
                </c:pt>
                <c:pt idx="648">
                  <c:v>63.377560000000017</c:v>
                </c:pt>
                <c:pt idx="649">
                  <c:v>63.864070000000027</c:v>
                </c:pt>
                <c:pt idx="650">
                  <c:v>64.261960000000045</c:v>
                </c:pt>
                <c:pt idx="651">
                  <c:v>64.825600000000009</c:v>
                </c:pt>
                <c:pt idx="652">
                  <c:v>65.450950000000034</c:v>
                </c:pt>
                <c:pt idx="653">
                  <c:v>65.905970000000025</c:v>
                </c:pt>
                <c:pt idx="654">
                  <c:v>66.36483000000004</c:v>
                </c:pt>
                <c:pt idx="655">
                  <c:v>66.59820000000002</c:v>
                </c:pt>
                <c:pt idx="656">
                  <c:v>66.556759999999997</c:v>
                </c:pt>
                <c:pt idx="657">
                  <c:v>67.791700000000048</c:v>
                </c:pt>
                <c:pt idx="658">
                  <c:v>59.939630000000022</c:v>
                </c:pt>
                <c:pt idx="659">
                  <c:v>67.266530000000046</c:v>
                </c:pt>
                <c:pt idx="660">
                  <c:v>64.058950000000038</c:v>
                </c:pt>
                <c:pt idx="661">
                  <c:v>67.496120000000019</c:v>
                </c:pt>
                <c:pt idx="662">
                  <c:v>72.141930000000002</c:v>
                </c:pt>
                <c:pt idx="663">
                  <c:v>59.105160000000012</c:v>
                </c:pt>
                <c:pt idx="664">
                  <c:v>71.28893000000005</c:v>
                </c:pt>
                <c:pt idx="665">
                  <c:v>70.045770000000005</c:v>
                </c:pt>
                <c:pt idx="666">
                  <c:v>72.685400000000016</c:v>
                </c:pt>
                <c:pt idx="667">
                  <c:v>75.265680000000032</c:v>
                </c:pt>
                <c:pt idx="668">
                  <c:v>68.271170000000041</c:v>
                </c:pt>
                <c:pt idx="669">
                  <c:v>79.974360000000047</c:v>
                </c:pt>
                <c:pt idx="670">
                  <c:v>64.600900000000024</c:v>
                </c:pt>
                <c:pt idx="671">
                  <c:v>61.0154</c:v>
                </c:pt>
                <c:pt idx="672">
                  <c:v>67.176300000000026</c:v>
                </c:pt>
                <c:pt idx="673">
                  <c:v>68.046750000000031</c:v>
                </c:pt>
                <c:pt idx="674">
                  <c:v>66.841800000000035</c:v>
                </c:pt>
                <c:pt idx="675">
                  <c:v>66.530799999999999</c:v>
                </c:pt>
                <c:pt idx="676">
                  <c:v>66.182500000000005</c:v>
                </c:pt>
                <c:pt idx="677">
                  <c:v>65.729150000000004</c:v>
                </c:pt>
                <c:pt idx="678">
                  <c:v>65.581600000000037</c:v>
                </c:pt>
                <c:pt idx="679">
                  <c:v>65.254940000000033</c:v>
                </c:pt>
                <c:pt idx="680">
                  <c:v>64.812700000000007</c:v>
                </c:pt>
                <c:pt idx="681">
                  <c:v>63.235400000000027</c:v>
                </c:pt>
                <c:pt idx="682">
                  <c:v>63.598870000000034</c:v>
                </c:pt>
                <c:pt idx="683">
                  <c:v>64.387050000000045</c:v>
                </c:pt>
                <c:pt idx="684">
                  <c:v>64.436200000000042</c:v>
                </c:pt>
                <c:pt idx="685">
                  <c:v>63.674800000000005</c:v>
                </c:pt>
                <c:pt idx="686">
                  <c:v>63.980980000000045</c:v>
                </c:pt>
                <c:pt idx="687">
                  <c:v>63.591850000000022</c:v>
                </c:pt>
                <c:pt idx="688">
                  <c:v>63.014580000000024</c:v>
                </c:pt>
                <c:pt idx="689">
                  <c:v>63.04340000000002</c:v>
                </c:pt>
                <c:pt idx="690">
                  <c:v>62.990560000000016</c:v>
                </c:pt>
                <c:pt idx="691">
                  <c:v>63.01260000000002</c:v>
                </c:pt>
                <c:pt idx="692">
                  <c:v>62.956800000000044</c:v>
                </c:pt>
                <c:pt idx="693">
                  <c:v>62.927400000000034</c:v>
                </c:pt>
                <c:pt idx="694">
                  <c:v>62.99194</c:v>
                </c:pt>
                <c:pt idx="695">
                  <c:v>63.021330000000034</c:v>
                </c:pt>
                <c:pt idx="696">
                  <c:v>62.897520000000043</c:v>
                </c:pt>
                <c:pt idx="697">
                  <c:v>62.996880000000033</c:v>
                </c:pt>
                <c:pt idx="698">
                  <c:v>63.168200000000013</c:v>
                </c:pt>
                <c:pt idx="699">
                  <c:v>63.073820000000012</c:v>
                </c:pt>
                <c:pt idx="700">
                  <c:v>62.987099999999998</c:v>
                </c:pt>
                <c:pt idx="701">
                  <c:v>62.988670000000013</c:v>
                </c:pt>
                <c:pt idx="702">
                  <c:v>62.977470000000039</c:v>
                </c:pt>
                <c:pt idx="703">
                  <c:v>62.964530000000025</c:v>
                </c:pt>
                <c:pt idx="704">
                  <c:v>62.947930000000042</c:v>
                </c:pt>
                <c:pt idx="705">
                  <c:v>62.822660000000042</c:v>
                </c:pt>
                <c:pt idx="706">
                  <c:v>63.530480000000011</c:v>
                </c:pt>
                <c:pt idx="707">
                  <c:v>62.666650000000004</c:v>
                </c:pt>
                <c:pt idx="708">
                  <c:v>62.621820000000014</c:v>
                </c:pt>
                <c:pt idx="709">
                  <c:v>62.898950000000013</c:v>
                </c:pt>
                <c:pt idx="710">
                  <c:v>62.781920000000014</c:v>
                </c:pt>
                <c:pt idx="711">
                  <c:v>63.153650000000027</c:v>
                </c:pt>
                <c:pt idx="712">
                  <c:v>62.991540000000043</c:v>
                </c:pt>
                <c:pt idx="713">
                  <c:v>62.951600000000042</c:v>
                </c:pt>
                <c:pt idx="714">
                  <c:v>62.896600000000035</c:v>
                </c:pt>
                <c:pt idx="715">
                  <c:v>62.930050000000051</c:v>
                </c:pt>
                <c:pt idx="716">
                  <c:v>62.483420000000024</c:v>
                </c:pt>
                <c:pt idx="717">
                  <c:v>62.935969999999998</c:v>
                </c:pt>
                <c:pt idx="718">
                  <c:v>62.980000000000018</c:v>
                </c:pt>
                <c:pt idx="719">
                  <c:v>62.984740000000045</c:v>
                </c:pt>
                <c:pt idx="720">
                  <c:v>63.0154</c:v>
                </c:pt>
                <c:pt idx="721">
                  <c:v>62.979800000000012</c:v>
                </c:pt>
                <c:pt idx="722">
                  <c:v>63.047500000000014</c:v>
                </c:pt>
                <c:pt idx="723">
                  <c:v>63.049430000000029</c:v>
                </c:pt>
                <c:pt idx="724">
                  <c:v>62.987700000000018</c:v>
                </c:pt>
                <c:pt idx="725">
                  <c:v>62.969300000000032</c:v>
                </c:pt>
                <c:pt idx="726">
                  <c:v>63.116080000000011</c:v>
                </c:pt>
                <c:pt idx="727">
                  <c:v>63.25848000000002</c:v>
                </c:pt>
                <c:pt idx="728">
                  <c:v>63.420950000000005</c:v>
                </c:pt>
                <c:pt idx="729">
                  <c:v>63.588130000000035</c:v>
                </c:pt>
                <c:pt idx="730">
                  <c:v>63.709500000000048</c:v>
                </c:pt>
                <c:pt idx="731">
                  <c:v>64.091420000000028</c:v>
                </c:pt>
                <c:pt idx="732">
                  <c:v>63.340570000000014</c:v>
                </c:pt>
                <c:pt idx="733">
                  <c:v>63.817000000000007</c:v>
                </c:pt>
                <c:pt idx="734">
                  <c:v>63.952330000000018</c:v>
                </c:pt>
                <c:pt idx="735">
                  <c:v>64.288800000000037</c:v>
                </c:pt>
                <c:pt idx="736">
                  <c:v>64.470400000000041</c:v>
                </c:pt>
                <c:pt idx="737">
                  <c:v>64.972250000000031</c:v>
                </c:pt>
                <c:pt idx="738">
                  <c:v>65.152700000000038</c:v>
                </c:pt>
                <c:pt idx="739">
                  <c:v>65.736080000000015</c:v>
                </c:pt>
                <c:pt idx="740">
                  <c:v>67.176600000000008</c:v>
                </c:pt>
                <c:pt idx="741">
                  <c:v>66.305750000000046</c:v>
                </c:pt>
                <c:pt idx="742">
                  <c:v>63.36447000000004</c:v>
                </c:pt>
                <c:pt idx="743">
                  <c:v>66.697080000000028</c:v>
                </c:pt>
                <c:pt idx="744">
                  <c:v>67.236170000000016</c:v>
                </c:pt>
                <c:pt idx="745">
                  <c:v>67.776480000000049</c:v>
                </c:pt>
                <c:pt idx="746">
                  <c:v>68.585700000000031</c:v>
                </c:pt>
                <c:pt idx="747">
                  <c:v>69.463999999999999</c:v>
                </c:pt>
                <c:pt idx="748">
                  <c:v>70.518979999999999</c:v>
                </c:pt>
                <c:pt idx="749">
                  <c:v>71.605980000000045</c:v>
                </c:pt>
                <c:pt idx="750">
                  <c:v>72.669700000000034</c:v>
                </c:pt>
                <c:pt idx="751">
                  <c:v>73.679930000000013</c:v>
                </c:pt>
                <c:pt idx="752">
                  <c:v>74.824880000000007</c:v>
                </c:pt>
                <c:pt idx="753">
                  <c:v>75.997770000000003</c:v>
                </c:pt>
                <c:pt idx="754">
                  <c:v>77.021659999999997</c:v>
                </c:pt>
                <c:pt idx="755">
                  <c:v>77.877530000000036</c:v>
                </c:pt>
                <c:pt idx="756">
                  <c:v>78.852599999999995</c:v>
                </c:pt>
                <c:pt idx="757">
                  <c:v>79.945280000000025</c:v>
                </c:pt>
                <c:pt idx="758">
                  <c:v>80.6798</c:v>
                </c:pt>
                <c:pt idx="759">
                  <c:v>81.666250000000048</c:v>
                </c:pt>
                <c:pt idx="760">
                  <c:v>82.256920000000036</c:v>
                </c:pt>
                <c:pt idx="761">
                  <c:v>83.14855</c:v>
                </c:pt>
                <c:pt idx="762">
                  <c:v>83.990229999999997</c:v>
                </c:pt>
                <c:pt idx="763">
                  <c:v>85.237450000000024</c:v>
                </c:pt>
                <c:pt idx="764">
                  <c:v>85.833000000000027</c:v>
                </c:pt>
                <c:pt idx="765">
                  <c:v>87.066460000000006</c:v>
                </c:pt>
                <c:pt idx="766">
                  <c:v>87.726650000000006</c:v>
                </c:pt>
                <c:pt idx="767">
                  <c:v>88.861140000000034</c:v>
                </c:pt>
                <c:pt idx="768">
                  <c:v>88.977100000000007</c:v>
                </c:pt>
                <c:pt idx="769">
                  <c:v>89.042840000000012</c:v>
                </c:pt>
                <c:pt idx="770">
                  <c:v>88.755400000000009</c:v>
                </c:pt>
                <c:pt idx="771">
                  <c:v>88.337300000000027</c:v>
                </c:pt>
                <c:pt idx="772">
                  <c:v>88.447400000000016</c:v>
                </c:pt>
                <c:pt idx="773">
                  <c:v>88.294399999999996</c:v>
                </c:pt>
                <c:pt idx="774">
                  <c:v>87.144620000000032</c:v>
                </c:pt>
                <c:pt idx="775">
                  <c:v>86.50866000000002</c:v>
                </c:pt>
                <c:pt idx="776">
                  <c:v>85.935050000000047</c:v>
                </c:pt>
                <c:pt idx="777">
                  <c:v>86.337950000000035</c:v>
                </c:pt>
                <c:pt idx="778">
                  <c:v>86.100800000000049</c:v>
                </c:pt>
                <c:pt idx="779">
                  <c:v>85.664540000000045</c:v>
                </c:pt>
                <c:pt idx="780">
                  <c:v>85.665549999999996</c:v>
                </c:pt>
                <c:pt idx="781">
                  <c:v>85.760739999999998</c:v>
                </c:pt>
                <c:pt idx="782">
                  <c:v>85.121880000000033</c:v>
                </c:pt>
                <c:pt idx="783">
                  <c:v>83.885340000000042</c:v>
                </c:pt>
                <c:pt idx="784">
                  <c:v>84.155630000000031</c:v>
                </c:pt>
                <c:pt idx="785">
                  <c:v>83.758200000000045</c:v>
                </c:pt>
                <c:pt idx="786">
                  <c:v>83.054400000000044</c:v>
                </c:pt>
                <c:pt idx="787">
                  <c:v>82.113280000000032</c:v>
                </c:pt>
                <c:pt idx="788">
                  <c:v>82.00997000000001</c:v>
                </c:pt>
                <c:pt idx="789">
                  <c:v>80.623040000000003</c:v>
                </c:pt>
                <c:pt idx="790">
                  <c:v>79.987729999999999</c:v>
                </c:pt>
                <c:pt idx="791">
                  <c:v>79.506400000000042</c:v>
                </c:pt>
                <c:pt idx="792">
                  <c:v>79.248500000000035</c:v>
                </c:pt>
                <c:pt idx="793">
                  <c:v>78.680000000000007</c:v>
                </c:pt>
                <c:pt idx="794">
                  <c:v>79.053370000000029</c:v>
                </c:pt>
                <c:pt idx="795">
                  <c:v>78.787840000000017</c:v>
                </c:pt>
                <c:pt idx="796">
                  <c:v>78.616200000000049</c:v>
                </c:pt>
                <c:pt idx="797">
                  <c:v>78.280970000000025</c:v>
                </c:pt>
                <c:pt idx="798">
                  <c:v>77.935570000000041</c:v>
                </c:pt>
                <c:pt idx="799">
                  <c:v>77.833900000000028</c:v>
                </c:pt>
                <c:pt idx="800">
                  <c:v>77.726740000000007</c:v>
                </c:pt>
                <c:pt idx="801">
                  <c:v>77.67864000000003</c:v>
                </c:pt>
                <c:pt idx="802">
                  <c:v>77.73702000000003</c:v>
                </c:pt>
                <c:pt idx="803">
                  <c:v>77.561730000000011</c:v>
                </c:pt>
                <c:pt idx="804">
                  <c:v>77.561500000000024</c:v>
                </c:pt>
                <c:pt idx="805">
                  <c:v>77.54794000000004</c:v>
                </c:pt>
                <c:pt idx="806">
                  <c:v>77.455399999999997</c:v>
                </c:pt>
                <c:pt idx="807">
                  <c:v>77.296469999999999</c:v>
                </c:pt>
                <c:pt idx="808">
                  <c:v>77.331170000000043</c:v>
                </c:pt>
                <c:pt idx="809">
                  <c:v>77.38190000000003</c:v>
                </c:pt>
                <c:pt idx="810">
                  <c:v>77.334100000000035</c:v>
                </c:pt>
                <c:pt idx="811">
                  <c:v>77.257620000000031</c:v>
                </c:pt>
                <c:pt idx="812">
                  <c:v>77.528650000000027</c:v>
                </c:pt>
                <c:pt idx="813">
                  <c:v>77.475700000000018</c:v>
                </c:pt>
                <c:pt idx="814">
                  <c:v>77.457100000000025</c:v>
                </c:pt>
                <c:pt idx="815">
                  <c:v>77.775500000000022</c:v>
                </c:pt>
                <c:pt idx="816">
                  <c:v>77.906030000000044</c:v>
                </c:pt>
                <c:pt idx="817">
                  <c:v>77.974540000000047</c:v>
                </c:pt>
                <c:pt idx="818">
                  <c:v>78.329400000000021</c:v>
                </c:pt>
                <c:pt idx="819">
                  <c:v>78.616240000000005</c:v>
                </c:pt>
                <c:pt idx="820">
                  <c:v>79.00732000000005</c:v>
                </c:pt>
                <c:pt idx="821">
                  <c:v>79.384360000000015</c:v>
                </c:pt>
                <c:pt idx="822">
                  <c:v>79.945250000000044</c:v>
                </c:pt>
                <c:pt idx="823">
                  <c:v>80.3596</c:v>
                </c:pt>
                <c:pt idx="824">
                  <c:v>80.744600000000048</c:v>
                </c:pt>
                <c:pt idx="825">
                  <c:v>81.369500000000016</c:v>
                </c:pt>
                <c:pt idx="826">
                  <c:v>81.578580000000045</c:v>
                </c:pt>
                <c:pt idx="827">
                  <c:v>81.916440000000023</c:v>
                </c:pt>
                <c:pt idx="828">
                  <c:v>82.300700000000006</c:v>
                </c:pt>
                <c:pt idx="829">
                  <c:v>82.298360000000002</c:v>
                </c:pt>
                <c:pt idx="830">
                  <c:v>82.263880000000029</c:v>
                </c:pt>
                <c:pt idx="831">
                  <c:v>82.359460000000013</c:v>
                </c:pt>
                <c:pt idx="832">
                  <c:v>82.388880000000029</c:v>
                </c:pt>
                <c:pt idx="833">
                  <c:v>82.589530000000025</c:v>
                </c:pt>
                <c:pt idx="834">
                  <c:v>82.187280000000044</c:v>
                </c:pt>
                <c:pt idx="835">
                  <c:v>82.279660000000035</c:v>
                </c:pt>
                <c:pt idx="836">
                  <c:v>82.588279999999997</c:v>
                </c:pt>
                <c:pt idx="837">
                  <c:v>82.758600000000001</c:v>
                </c:pt>
                <c:pt idx="838">
                  <c:v>82.604820000000018</c:v>
                </c:pt>
                <c:pt idx="839">
                  <c:v>82.944900000000018</c:v>
                </c:pt>
                <c:pt idx="840">
                  <c:v>82.439900000000023</c:v>
                </c:pt>
                <c:pt idx="841">
                  <c:v>82.299860000000024</c:v>
                </c:pt>
                <c:pt idx="842">
                  <c:v>82.155330000000049</c:v>
                </c:pt>
                <c:pt idx="843">
                  <c:v>82.413800000000037</c:v>
                </c:pt>
                <c:pt idx="844">
                  <c:v>82.746579999999994</c:v>
                </c:pt>
                <c:pt idx="845">
                  <c:v>82.862240000000043</c:v>
                </c:pt>
                <c:pt idx="846">
                  <c:v>82.406180000000006</c:v>
                </c:pt>
                <c:pt idx="847">
                  <c:v>82.510770000000036</c:v>
                </c:pt>
                <c:pt idx="848">
                  <c:v>82.116600000000005</c:v>
                </c:pt>
                <c:pt idx="849">
                  <c:v>81.962600000000009</c:v>
                </c:pt>
                <c:pt idx="850">
                  <c:v>82.685630000000003</c:v>
                </c:pt>
                <c:pt idx="851">
                  <c:v>82.775230000000022</c:v>
                </c:pt>
                <c:pt idx="852">
                  <c:v>82.773860000000013</c:v>
                </c:pt>
                <c:pt idx="853">
                  <c:v>81.509800000000041</c:v>
                </c:pt>
                <c:pt idx="854">
                  <c:v>83.589750000000038</c:v>
                </c:pt>
                <c:pt idx="855">
                  <c:v>83.05618000000004</c:v>
                </c:pt>
                <c:pt idx="856">
                  <c:v>83.218620000000044</c:v>
                </c:pt>
                <c:pt idx="857">
                  <c:v>82.674250000000029</c:v>
                </c:pt>
                <c:pt idx="858">
                  <c:v>82.059100000000001</c:v>
                </c:pt>
                <c:pt idx="859">
                  <c:v>81.846370000000036</c:v>
                </c:pt>
                <c:pt idx="860">
                  <c:v>82.462670000000003</c:v>
                </c:pt>
                <c:pt idx="861">
                  <c:v>81.912350000000004</c:v>
                </c:pt>
                <c:pt idx="862">
                  <c:v>82.057029999999997</c:v>
                </c:pt>
                <c:pt idx="863">
                  <c:v>82.085050000000024</c:v>
                </c:pt>
                <c:pt idx="864">
                  <c:v>81.499750000000006</c:v>
                </c:pt>
                <c:pt idx="865">
                  <c:v>81.40545000000003</c:v>
                </c:pt>
                <c:pt idx="866">
                  <c:v>81.587240000000008</c:v>
                </c:pt>
                <c:pt idx="867">
                  <c:v>81.625670000000014</c:v>
                </c:pt>
                <c:pt idx="868">
                  <c:v>81.591670000000022</c:v>
                </c:pt>
                <c:pt idx="869">
                  <c:v>81.689140000000009</c:v>
                </c:pt>
                <c:pt idx="870">
                  <c:v>81.470200000000034</c:v>
                </c:pt>
                <c:pt idx="871">
                  <c:v>81.733600000000024</c:v>
                </c:pt>
                <c:pt idx="872">
                  <c:v>81.983100000000036</c:v>
                </c:pt>
                <c:pt idx="873">
                  <c:v>79.099000000000046</c:v>
                </c:pt>
                <c:pt idx="874">
                  <c:v>82.594449999999995</c:v>
                </c:pt>
                <c:pt idx="875">
                  <c:v>82.32623000000001</c:v>
                </c:pt>
                <c:pt idx="876">
                  <c:v>82.934930000000008</c:v>
                </c:pt>
                <c:pt idx="877">
                  <c:v>82.434169999999995</c:v>
                </c:pt>
                <c:pt idx="878">
                  <c:v>81.196200000000033</c:v>
                </c:pt>
                <c:pt idx="879">
                  <c:v>83.237099999999998</c:v>
                </c:pt>
                <c:pt idx="880">
                  <c:v>80.895560000000046</c:v>
                </c:pt>
                <c:pt idx="881">
                  <c:v>81.306050000000027</c:v>
                </c:pt>
                <c:pt idx="882">
                  <c:v>80.610929999999996</c:v>
                </c:pt>
                <c:pt idx="883">
                  <c:v>81.26275000000004</c:v>
                </c:pt>
                <c:pt idx="884">
                  <c:v>80.769980000000032</c:v>
                </c:pt>
                <c:pt idx="885">
                  <c:v>80.242270000000019</c:v>
                </c:pt>
                <c:pt idx="886">
                  <c:v>80.502830000000017</c:v>
                </c:pt>
                <c:pt idx="887">
                  <c:v>80.483180000000004</c:v>
                </c:pt>
                <c:pt idx="888">
                  <c:v>79.295950000000005</c:v>
                </c:pt>
                <c:pt idx="889">
                  <c:v>79.275140000000022</c:v>
                </c:pt>
                <c:pt idx="890">
                  <c:v>78.647550000000024</c:v>
                </c:pt>
                <c:pt idx="891">
                  <c:v>77.880899999999997</c:v>
                </c:pt>
                <c:pt idx="892">
                  <c:v>77.583830000000034</c:v>
                </c:pt>
                <c:pt idx="893">
                  <c:v>77.081720000000018</c:v>
                </c:pt>
                <c:pt idx="894">
                  <c:v>76.682860000000005</c:v>
                </c:pt>
                <c:pt idx="895">
                  <c:v>76.112570000000005</c:v>
                </c:pt>
                <c:pt idx="896">
                  <c:v>75.488370000000032</c:v>
                </c:pt>
                <c:pt idx="897">
                  <c:v>74.954340000000002</c:v>
                </c:pt>
                <c:pt idx="898">
                  <c:v>74.264640000000043</c:v>
                </c:pt>
                <c:pt idx="899">
                  <c:v>73.361379999999997</c:v>
                </c:pt>
                <c:pt idx="900">
                  <c:v>73.45858000000004</c:v>
                </c:pt>
                <c:pt idx="901">
                  <c:v>71.112330000000043</c:v>
                </c:pt>
                <c:pt idx="902">
                  <c:v>71.89688000000001</c:v>
                </c:pt>
                <c:pt idx="903">
                  <c:v>71.710050000000024</c:v>
                </c:pt>
                <c:pt idx="904">
                  <c:v>71.246600000000001</c:v>
                </c:pt>
                <c:pt idx="905">
                  <c:v>70.767880000000048</c:v>
                </c:pt>
                <c:pt idx="906">
                  <c:v>70.510370000000023</c:v>
                </c:pt>
                <c:pt idx="907">
                  <c:v>69.701700000000017</c:v>
                </c:pt>
                <c:pt idx="908">
                  <c:v>69.29385000000002</c:v>
                </c:pt>
                <c:pt idx="909">
                  <c:v>68.840779999999995</c:v>
                </c:pt>
                <c:pt idx="910">
                  <c:v>68.482900000000029</c:v>
                </c:pt>
                <c:pt idx="911">
                  <c:v>68.169030000000021</c:v>
                </c:pt>
                <c:pt idx="912">
                  <c:v>67.902120000000025</c:v>
                </c:pt>
                <c:pt idx="913">
                  <c:v>67.511220000000037</c:v>
                </c:pt>
                <c:pt idx="914">
                  <c:v>67.090020000000038</c:v>
                </c:pt>
                <c:pt idx="915">
                  <c:v>66.915430000000015</c:v>
                </c:pt>
                <c:pt idx="916">
                  <c:v>66.692650000000015</c:v>
                </c:pt>
                <c:pt idx="917">
                  <c:v>66.62527</c:v>
                </c:pt>
                <c:pt idx="918">
                  <c:v>66.564360000000022</c:v>
                </c:pt>
                <c:pt idx="919">
                  <c:v>66.519300000000044</c:v>
                </c:pt>
                <c:pt idx="920">
                  <c:v>66.508939999999996</c:v>
                </c:pt>
                <c:pt idx="921">
                  <c:v>66.514200000000017</c:v>
                </c:pt>
                <c:pt idx="922">
                  <c:v>66.528960000000041</c:v>
                </c:pt>
                <c:pt idx="923">
                  <c:v>66.36605000000003</c:v>
                </c:pt>
                <c:pt idx="924">
                  <c:v>66.529100000000028</c:v>
                </c:pt>
                <c:pt idx="925">
                  <c:v>66.469750000000033</c:v>
                </c:pt>
                <c:pt idx="926">
                  <c:v>66.509000000000015</c:v>
                </c:pt>
                <c:pt idx="927">
                  <c:v>66.590570000000014</c:v>
                </c:pt>
                <c:pt idx="928">
                  <c:v>66.72296</c:v>
                </c:pt>
                <c:pt idx="929">
                  <c:v>66.827480000000037</c:v>
                </c:pt>
                <c:pt idx="930">
                  <c:v>66.952449999999999</c:v>
                </c:pt>
                <c:pt idx="931">
                  <c:v>67.040830000000028</c:v>
                </c:pt>
                <c:pt idx="932">
                  <c:v>67.27940000000001</c:v>
                </c:pt>
                <c:pt idx="933">
                  <c:v>67.102100000000007</c:v>
                </c:pt>
                <c:pt idx="934">
                  <c:v>67.11990000000003</c:v>
                </c:pt>
                <c:pt idx="935">
                  <c:v>67.062430000000006</c:v>
                </c:pt>
                <c:pt idx="936">
                  <c:v>66.849800000000016</c:v>
                </c:pt>
                <c:pt idx="937">
                  <c:v>66.779500000000041</c:v>
                </c:pt>
                <c:pt idx="938">
                  <c:v>66.694450000000018</c:v>
                </c:pt>
                <c:pt idx="939">
                  <c:v>66.465779999999995</c:v>
                </c:pt>
                <c:pt idx="940">
                  <c:v>66.159050000000036</c:v>
                </c:pt>
                <c:pt idx="941">
                  <c:v>65.822350000000029</c:v>
                </c:pt>
                <c:pt idx="942">
                  <c:v>65.273650000000032</c:v>
                </c:pt>
                <c:pt idx="943">
                  <c:v>65.08035000000001</c:v>
                </c:pt>
                <c:pt idx="944">
                  <c:v>64.733180000000004</c:v>
                </c:pt>
                <c:pt idx="945">
                  <c:v>64.537350000000004</c:v>
                </c:pt>
                <c:pt idx="946">
                  <c:v>64.306240000000003</c:v>
                </c:pt>
                <c:pt idx="947">
                  <c:v>64.130179999999996</c:v>
                </c:pt>
                <c:pt idx="948">
                  <c:v>64.018500000000017</c:v>
                </c:pt>
                <c:pt idx="949">
                  <c:v>63.767700000000048</c:v>
                </c:pt>
                <c:pt idx="950">
                  <c:v>63.723780000000033</c:v>
                </c:pt>
                <c:pt idx="951">
                  <c:v>63.558920000000001</c:v>
                </c:pt>
                <c:pt idx="952">
                  <c:v>63.375050000000044</c:v>
                </c:pt>
                <c:pt idx="953">
                  <c:v>63.22204000000005</c:v>
                </c:pt>
                <c:pt idx="954">
                  <c:v>63.049950000000024</c:v>
                </c:pt>
                <c:pt idx="955">
                  <c:v>63.030020000000036</c:v>
                </c:pt>
                <c:pt idx="956">
                  <c:v>63.04952000000003</c:v>
                </c:pt>
                <c:pt idx="957">
                  <c:v>63.017480000000035</c:v>
                </c:pt>
                <c:pt idx="958">
                  <c:v>62.985220000000027</c:v>
                </c:pt>
                <c:pt idx="959">
                  <c:v>63.134299999999996</c:v>
                </c:pt>
                <c:pt idx="960">
                  <c:v>62.981160000000045</c:v>
                </c:pt>
                <c:pt idx="961">
                  <c:v>62.981600000000014</c:v>
                </c:pt>
                <c:pt idx="962">
                  <c:v>62.968070000000012</c:v>
                </c:pt>
                <c:pt idx="963">
                  <c:v>63.015129999999999</c:v>
                </c:pt>
                <c:pt idx="964">
                  <c:v>63.233000000000004</c:v>
                </c:pt>
                <c:pt idx="965">
                  <c:v>63.525170000000003</c:v>
                </c:pt>
                <c:pt idx="966">
                  <c:v>63.760829999999999</c:v>
                </c:pt>
                <c:pt idx="967">
                  <c:v>64.074600000000032</c:v>
                </c:pt>
                <c:pt idx="968">
                  <c:v>64.386870000000044</c:v>
                </c:pt>
                <c:pt idx="969">
                  <c:v>64.610650000000021</c:v>
                </c:pt>
                <c:pt idx="970">
                  <c:v>64.906240000000025</c:v>
                </c:pt>
                <c:pt idx="971">
                  <c:v>65.025720000000035</c:v>
                </c:pt>
                <c:pt idx="972">
                  <c:v>65.186640000000011</c:v>
                </c:pt>
                <c:pt idx="973">
                  <c:v>65.384640000000047</c:v>
                </c:pt>
                <c:pt idx="974">
                  <c:v>65.518200000000036</c:v>
                </c:pt>
                <c:pt idx="975">
                  <c:v>65.59268000000003</c:v>
                </c:pt>
                <c:pt idx="976">
                  <c:v>65.963099999999997</c:v>
                </c:pt>
                <c:pt idx="977">
                  <c:v>66.111379999999997</c:v>
                </c:pt>
                <c:pt idx="978">
                  <c:v>66.289000000000044</c:v>
                </c:pt>
                <c:pt idx="979">
                  <c:v>66.50427000000002</c:v>
                </c:pt>
                <c:pt idx="980">
                  <c:v>66.555170000000032</c:v>
                </c:pt>
                <c:pt idx="981">
                  <c:v>66.919920000000047</c:v>
                </c:pt>
                <c:pt idx="982">
                  <c:v>67.106380000000001</c:v>
                </c:pt>
                <c:pt idx="983">
                  <c:v>67.416350000000023</c:v>
                </c:pt>
                <c:pt idx="984">
                  <c:v>67.56277</c:v>
                </c:pt>
                <c:pt idx="985">
                  <c:v>67.687700000000007</c:v>
                </c:pt>
                <c:pt idx="986">
                  <c:v>67.738920000000007</c:v>
                </c:pt>
                <c:pt idx="987">
                  <c:v>67.707100000000025</c:v>
                </c:pt>
                <c:pt idx="988">
                  <c:v>67.820100000000025</c:v>
                </c:pt>
                <c:pt idx="989">
                  <c:v>67.789060000000006</c:v>
                </c:pt>
                <c:pt idx="990">
                  <c:v>67.802420000000041</c:v>
                </c:pt>
                <c:pt idx="991">
                  <c:v>67.823540000000037</c:v>
                </c:pt>
                <c:pt idx="992">
                  <c:v>67.835170000000005</c:v>
                </c:pt>
                <c:pt idx="993">
                  <c:v>68.362180000000023</c:v>
                </c:pt>
                <c:pt idx="994">
                  <c:v>65.620800000000031</c:v>
                </c:pt>
                <c:pt idx="995">
                  <c:v>67.047300000000007</c:v>
                </c:pt>
                <c:pt idx="996">
                  <c:v>66.38223000000005</c:v>
                </c:pt>
                <c:pt idx="997">
                  <c:v>68.345570000000009</c:v>
                </c:pt>
                <c:pt idx="998">
                  <c:v>68.128800000000012</c:v>
                </c:pt>
                <c:pt idx="999">
                  <c:v>66.427360000000022</c:v>
                </c:pt>
                <c:pt idx="1000">
                  <c:v>67.822170000000028</c:v>
                </c:pt>
                <c:pt idx="1001">
                  <c:v>67.861720000000048</c:v>
                </c:pt>
                <c:pt idx="1002">
                  <c:v>67.688379999999995</c:v>
                </c:pt>
                <c:pt idx="1003">
                  <c:v>67.504850000000033</c:v>
                </c:pt>
                <c:pt idx="1004">
                  <c:v>67.28875000000005</c:v>
                </c:pt>
                <c:pt idx="1005">
                  <c:v>67.354800000000012</c:v>
                </c:pt>
                <c:pt idx="1006">
                  <c:v>67.238920000000007</c:v>
                </c:pt>
                <c:pt idx="1007">
                  <c:v>67.100120000000004</c:v>
                </c:pt>
                <c:pt idx="1008">
                  <c:v>66.985280000000046</c:v>
                </c:pt>
                <c:pt idx="1009">
                  <c:v>66.783200000000022</c:v>
                </c:pt>
                <c:pt idx="1010">
                  <c:v>66.634850000000029</c:v>
                </c:pt>
                <c:pt idx="1011">
                  <c:v>66.491570000000024</c:v>
                </c:pt>
                <c:pt idx="1012">
                  <c:v>66.376250000000027</c:v>
                </c:pt>
                <c:pt idx="1013">
                  <c:v>66.222900000000038</c:v>
                </c:pt>
                <c:pt idx="1014">
                  <c:v>66.08865000000003</c:v>
                </c:pt>
                <c:pt idx="1015">
                  <c:v>65.921300000000031</c:v>
                </c:pt>
                <c:pt idx="1016">
                  <c:v>65.792900000000031</c:v>
                </c:pt>
                <c:pt idx="1017">
                  <c:v>65.37097</c:v>
                </c:pt>
                <c:pt idx="1018">
                  <c:v>65.887380000000007</c:v>
                </c:pt>
                <c:pt idx="1019">
                  <c:v>65.019770000000051</c:v>
                </c:pt>
                <c:pt idx="1020">
                  <c:v>64.662599999999998</c:v>
                </c:pt>
                <c:pt idx="1021">
                  <c:v>63.975430000000017</c:v>
                </c:pt>
                <c:pt idx="1022">
                  <c:v>63.881979999999999</c:v>
                </c:pt>
                <c:pt idx="1023">
                  <c:v>63.515900000000045</c:v>
                </c:pt>
                <c:pt idx="1024">
                  <c:v>63.245360000000005</c:v>
                </c:pt>
                <c:pt idx="1025">
                  <c:v>63.066160000000025</c:v>
                </c:pt>
                <c:pt idx="1026">
                  <c:v>62.966200000000015</c:v>
                </c:pt>
                <c:pt idx="1027">
                  <c:v>63.039970000000039</c:v>
                </c:pt>
                <c:pt idx="1028">
                  <c:v>62.965360000000032</c:v>
                </c:pt>
                <c:pt idx="1029">
                  <c:v>62.995630000000006</c:v>
                </c:pt>
                <c:pt idx="1030">
                  <c:v>62.962640000000022</c:v>
                </c:pt>
                <c:pt idx="1031">
                  <c:v>63.0197</c:v>
                </c:pt>
                <c:pt idx="1032">
                  <c:v>62.982870000000048</c:v>
                </c:pt>
                <c:pt idx="1033">
                  <c:v>63.011070000000018</c:v>
                </c:pt>
                <c:pt idx="1034">
                  <c:v>62.977660000000014</c:v>
                </c:pt>
                <c:pt idx="1035">
                  <c:v>63.010370000000023</c:v>
                </c:pt>
                <c:pt idx="1036">
                  <c:v>62.978850000000023</c:v>
                </c:pt>
                <c:pt idx="1037">
                  <c:v>62.97950000000003</c:v>
                </c:pt>
                <c:pt idx="1038">
                  <c:v>62.987180000000023</c:v>
                </c:pt>
                <c:pt idx="1039">
                  <c:v>62.968000000000018</c:v>
                </c:pt>
                <c:pt idx="1040">
                  <c:v>62.978700000000003</c:v>
                </c:pt>
                <c:pt idx="1041">
                  <c:v>63.025050000000022</c:v>
                </c:pt>
                <c:pt idx="1042">
                  <c:v>62.420130000000029</c:v>
                </c:pt>
                <c:pt idx="1043">
                  <c:v>63.012780000000021</c:v>
                </c:pt>
                <c:pt idx="1044">
                  <c:v>63.028040000000033</c:v>
                </c:pt>
                <c:pt idx="1045">
                  <c:v>63.036950000000047</c:v>
                </c:pt>
                <c:pt idx="1046">
                  <c:v>63.018240000000048</c:v>
                </c:pt>
                <c:pt idx="1047">
                  <c:v>63.211330000000032</c:v>
                </c:pt>
                <c:pt idx="1048">
                  <c:v>63.306630000000041</c:v>
                </c:pt>
                <c:pt idx="1049">
                  <c:v>63.452300000000037</c:v>
                </c:pt>
                <c:pt idx="1050">
                  <c:v>63.595420000000047</c:v>
                </c:pt>
                <c:pt idx="1051">
                  <c:v>63.73126000000002</c:v>
                </c:pt>
                <c:pt idx="1052">
                  <c:v>63.869740000000036</c:v>
                </c:pt>
                <c:pt idx="1053">
                  <c:v>63.897730000000024</c:v>
                </c:pt>
                <c:pt idx="1054">
                  <c:v>63.897500000000036</c:v>
                </c:pt>
                <c:pt idx="1055">
                  <c:v>63.983850000000018</c:v>
                </c:pt>
                <c:pt idx="1056">
                  <c:v>63.900630000000035</c:v>
                </c:pt>
                <c:pt idx="1057">
                  <c:v>63.952940000000012</c:v>
                </c:pt>
                <c:pt idx="1058">
                  <c:v>63.970940000000041</c:v>
                </c:pt>
                <c:pt idx="1059">
                  <c:v>63.896720000000016</c:v>
                </c:pt>
                <c:pt idx="1060">
                  <c:v>63.951800000000048</c:v>
                </c:pt>
                <c:pt idx="1061">
                  <c:v>63.887480000000039</c:v>
                </c:pt>
                <c:pt idx="1062">
                  <c:v>63.871300000000019</c:v>
                </c:pt>
                <c:pt idx="1063">
                  <c:v>63.816600000000051</c:v>
                </c:pt>
                <c:pt idx="1064">
                  <c:v>63.809660000000008</c:v>
                </c:pt>
                <c:pt idx="1065">
                  <c:v>64.048900000000003</c:v>
                </c:pt>
                <c:pt idx="1066">
                  <c:v>63.934470000000033</c:v>
                </c:pt>
                <c:pt idx="1067">
                  <c:v>63.884550000000047</c:v>
                </c:pt>
                <c:pt idx="1068">
                  <c:v>63.912200000000041</c:v>
                </c:pt>
                <c:pt idx="1069">
                  <c:v>64.047750000000008</c:v>
                </c:pt>
                <c:pt idx="1070">
                  <c:v>64.158070000000009</c:v>
                </c:pt>
                <c:pt idx="1071">
                  <c:v>64.265100000000018</c:v>
                </c:pt>
                <c:pt idx="1072">
                  <c:v>64.283320000000003</c:v>
                </c:pt>
                <c:pt idx="1073">
                  <c:v>64.313649999999996</c:v>
                </c:pt>
                <c:pt idx="1074">
                  <c:v>64.333670000000041</c:v>
                </c:pt>
                <c:pt idx="1075">
                  <c:v>64.382300000000043</c:v>
                </c:pt>
                <c:pt idx="1076">
                  <c:v>64.356440000000021</c:v>
                </c:pt>
                <c:pt idx="1077">
                  <c:v>64.26400000000001</c:v>
                </c:pt>
                <c:pt idx="1078">
                  <c:v>64.298820000000035</c:v>
                </c:pt>
                <c:pt idx="1079">
                  <c:v>64.318700000000035</c:v>
                </c:pt>
                <c:pt idx="1080">
                  <c:v>64.369400000000041</c:v>
                </c:pt>
                <c:pt idx="1081">
                  <c:v>64.332300000000032</c:v>
                </c:pt>
                <c:pt idx="1082">
                  <c:v>64.426000000000045</c:v>
                </c:pt>
                <c:pt idx="1083">
                  <c:v>64.418900000000008</c:v>
                </c:pt>
                <c:pt idx="1084">
                  <c:v>64.481870000000015</c:v>
                </c:pt>
                <c:pt idx="1085">
                  <c:v>64.517970000000048</c:v>
                </c:pt>
                <c:pt idx="1086">
                  <c:v>64.589380000000006</c:v>
                </c:pt>
                <c:pt idx="1087">
                  <c:v>64.632350000000031</c:v>
                </c:pt>
                <c:pt idx="1088">
                  <c:v>64.702600000000018</c:v>
                </c:pt>
                <c:pt idx="1089">
                  <c:v>64.720760000000041</c:v>
                </c:pt>
                <c:pt idx="1090">
                  <c:v>64.224480000000028</c:v>
                </c:pt>
                <c:pt idx="1091">
                  <c:v>64.746030000000019</c:v>
                </c:pt>
                <c:pt idx="1092">
                  <c:v>64.198080000000004</c:v>
                </c:pt>
                <c:pt idx="1093">
                  <c:v>64.582899999999995</c:v>
                </c:pt>
                <c:pt idx="1094">
                  <c:v>63.599660000000029</c:v>
                </c:pt>
                <c:pt idx="1095">
                  <c:v>64.456260000000043</c:v>
                </c:pt>
                <c:pt idx="1096">
                  <c:v>64.587300000000027</c:v>
                </c:pt>
                <c:pt idx="1097">
                  <c:v>64.545280000000048</c:v>
                </c:pt>
                <c:pt idx="1098">
                  <c:v>64.575559999999996</c:v>
                </c:pt>
                <c:pt idx="1099">
                  <c:v>64.716550000000041</c:v>
                </c:pt>
                <c:pt idx="1100">
                  <c:v>64.644220000000018</c:v>
                </c:pt>
                <c:pt idx="1101">
                  <c:v>64.61572000000001</c:v>
                </c:pt>
                <c:pt idx="1102">
                  <c:v>64.591800000000035</c:v>
                </c:pt>
                <c:pt idx="1103">
                  <c:v>64.674340000000029</c:v>
                </c:pt>
                <c:pt idx="1104">
                  <c:v>64.618340000000046</c:v>
                </c:pt>
                <c:pt idx="1105">
                  <c:v>64.588600000000042</c:v>
                </c:pt>
                <c:pt idx="1106">
                  <c:v>64.52346</c:v>
                </c:pt>
                <c:pt idx="1107">
                  <c:v>64.571000000000026</c:v>
                </c:pt>
                <c:pt idx="1108">
                  <c:v>64.504020000000025</c:v>
                </c:pt>
                <c:pt idx="1109">
                  <c:v>64.501730000000009</c:v>
                </c:pt>
                <c:pt idx="1110">
                  <c:v>64.480520000000013</c:v>
                </c:pt>
                <c:pt idx="1111">
                  <c:v>64.454859999999996</c:v>
                </c:pt>
                <c:pt idx="1112">
                  <c:v>64.461240000000032</c:v>
                </c:pt>
                <c:pt idx="1113">
                  <c:v>64.428770000000043</c:v>
                </c:pt>
                <c:pt idx="1114">
                  <c:v>63.78964000000002</c:v>
                </c:pt>
                <c:pt idx="1115">
                  <c:v>64.436550000000011</c:v>
                </c:pt>
                <c:pt idx="1116">
                  <c:v>64.244619999999998</c:v>
                </c:pt>
                <c:pt idx="1117">
                  <c:v>65.654660000000035</c:v>
                </c:pt>
                <c:pt idx="1118">
                  <c:v>64.123649999999998</c:v>
                </c:pt>
                <c:pt idx="1119">
                  <c:v>64.251550000000009</c:v>
                </c:pt>
                <c:pt idx="1120">
                  <c:v>64.398900000000026</c:v>
                </c:pt>
                <c:pt idx="1121">
                  <c:v>64.431669999999997</c:v>
                </c:pt>
                <c:pt idx="1122">
                  <c:v>64.490840000000048</c:v>
                </c:pt>
                <c:pt idx="1123">
                  <c:v>64.525720000000035</c:v>
                </c:pt>
                <c:pt idx="1124">
                  <c:v>64.515860000000032</c:v>
                </c:pt>
                <c:pt idx="1125">
                  <c:v>64.547450000000026</c:v>
                </c:pt>
                <c:pt idx="1126">
                  <c:v>64.640340000000037</c:v>
                </c:pt>
                <c:pt idx="1127">
                  <c:v>64.726950000000045</c:v>
                </c:pt>
                <c:pt idx="1128">
                  <c:v>64.69518000000005</c:v>
                </c:pt>
                <c:pt idx="1129">
                  <c:v>64.843470000000025</c:v>
                </c:pt>
                <c:pt idx="1130">
                  <c:v>64.907560000000046</c:v>
                </c:pt>
                <c:pt idx="1131">
                  <c:v>64.985500000000002</c:v>
                </c:pt>
                <c:pt idx="1132">
                  <c:v>64.95938000000001</c:v>
                </c:pt>
                <c:pt idx="1133">
                  <c:v>64.948700000000031</c:v>
                </c:pt>
                <c:pt idx="1134">
                  <c:v>64.971120000000042</c:v>
                </c:pt>
                <c:pt idx="1135">
                  <c:v>64.989800000000002</c:v>
                </c:pt>
                <c:pt idx="1136">
                  <c:v>65.083700000000022</c:v>
                </c:pt>
                <c:pt idx="1137">
                  <c:v>65.180300000000045</c:v>
                </c:pt>
                <c:pt idx="1138">
                  <c:v>65.275450000000035</c:v>
                </c:pt>
                <c:pt idx="1139">
                  <c:v>65.427600000000041</c:v>
                </c:pt>
                <c:pt idx="1140">
                  <c:v>65.451800000000048</c:v>
                </c:pt>
                <c:pt idx="1141">
                  <c:v>65.467920000000049</c:v>
                </c:pt>
                <c:pt idx="1142">
                  <c:v>65.079499999999996</c:v>
                </c:pt>
                <c:pt idx="1143">
                  <c:v>66.764920000000018</c:v>
                </c:pt>
                <c:pt idx="1144">
                  <c:v>65.938300000000027</c:v>
                </c:pt>
                <c:pt idx="1145">
                  <c:v>66.045530000000042</c:v>
                </c:pt>
                <c:pt idx="1146">
                  <c:v>66.112700000000018</c:v>
                </c:pt>
                <c:pt idx="1147">
                  <c:v>66.170370000000048</c:v>
                </c:pt>
                <c:pt idx="1148">
                  <c:v>66.309840000000008</c:v>
                </c:pt>
                <c:pt idx="1149">
                  <c:v>66.292660000000012</c:v>
                </c:pt>
                <c:pt idx="1150">
                  <c:v>66.429930000000013</c:v>
                </c:pt>
                <c:pt idx="1151">
                  <c:v>66.457030000000032</c:v>
                </c:pt>
                <c:pt idx="1152">
                  <c:v>66.492520000000013</c:v>
                </c:pt>
                <c:pt idx="1153">
                  <c:v>66.44195000000002</c:v>
                </c:pt>
                <c:pt idx="1154">
                  <c:v>66.564080000000047</c:v>
                </c:pt>
                <c:pt idx="1155">
                  <c:v>66.616300000000024</c:v>
                </c:pt>
                <c:pt idx="1156">
                  <c:v>66.608540000000005</c:v>
                </c:pt>
                <c:pt idx="1157">
                  <c:v>66.676930000000027</c:v>
                </c:pt>
                <c:pt idx="1158">
                  <c:v>66.768400000000042</c:v>
                </c:pt>
                <c:pt idx="1159">
                  <c:v>66.820899999999995</c:v>
                </c:pt>
                <c:pt idx="1160">
                  <c:v>66.968440000000044</c:v>
                </c:pt>
                <c:pt idx="1161">
                  <c:v>67.141500000000008</c:v>
                </c:pt>
                <c:pt idx="1162">
                  <c:v>67.23965000000004</c:v>
                </c:pt>
                <c:pt idx="1163">
                  <c:v>67.148300000000006</c:v>
                </c:pt>
                <c:pt idx="1164">
                  <c:v>67.205500000000029</c:v>
                </c:pt>
                <c:pt idx="1165">
                  <c:v>67.23983000000004</c:v>
                </c:pt>
                <c:pt idx="1166">
                  <c:v>67.104430000000036</c:v>
                </c:pt>
                <c:pt idx="1167">
                  <c:v>67.092650000000049</c:v>
                </c:pt>
                <c:pt idx="1168">
                  <c:v>67.089200000000005</c:v>
                </c:pt>
                <c:pt idx="1169">
                  <c:v>67.069500000000005</c:v>
                </c:pt>
                <c:pt idx="1170">
                  <c:v>67.078520000000026</c:v>
                </c:pt>
                <c:pt idx="1171">
                  <c:v>67.045600000000036</c:v>
                </c:pt>
                <c:pt idx="1172">
                  <c:v>67.025050000000022</c:v>
                </c:pt>
                <c:pt idx="1173">
                  <c:v>67.068840000000023</c:v>
                </c:pt>
                <c:pt idx="1174">
                  <c:v>67.074850000000026</c:v>
                </c:pt>
                <c:pt idx="1175">
                  <c:v>67.09435000000002</c:v>
                </c:pt>
                <c:pt idx="1176">
                  <c:v>67.067350000000033</c:v>
                </c:pt>
                <c:pt idx="1177">
                  <c:v>67.022850000000005</c:v>
                </c:pt>
                <c:pt idx="1178">
                  <c:v>66.973569999999995</c:v>
                </c:pt>
                <c:pt idx="1179">
                  <c:v>67.027670000000001</c:v>
                </c:pt>
                <c:pt idx="1180">
                  <c:v>67.002130000000022</c:v>
                </c:pt>
                <c:pt idx="1181">
                  <c:v>66.920860000000005</c:v>
                </c:pt>
                <c:pt idx="1182">
                  <c:v>66.926540000000045</c:v>
                </c:pt>
                <c:pt idx="1183">
                  <c:v>66.796260000000018</c:v>
                </c:pt>
                <c:pt idx="1184">
                  <c:v>66.837120000000027</c:v>
                </c:pt>
                <c:pt idx="1185">
                  <c:v>67.1678</c:v>
                </c:pt>
                <c:pt idx="1186">
                  <c:v>66.77355</c:v>
                </c:pt>
                <c:pt idx="1187">
                  <c:v>66.690240000000017</c:v>
                </c:pt>
                <c:pt idx="1188">
                  <c:v>66.604270000000042</c:v>
                </c:pt>
                <c:pt idx="1189">
                  <c:v>66.520100000000014</c:v>
                </c:pt>
                <c:pt idx="1190">
                  <c:v>66.478229999999996</c:v>
                </c:pt>
                <c:pt idx="1191">
                  <c:v>66.472000000000037</c:v>
                </c:pt>
                <c:pt idx="1192">
                  <c:v>66.505150000000015</c:v>
                </c:pt>
                <c:pt idx="1193">
                  <c:v>66.486379999999997</c:v>
                </c:pt>
                <c:pt idx="1194">
                  <c:v>66.462700000000041</c:v>
                </c:pt>
                <c:pt idx="1195">
                  <c:v>66.467129999999997</c:v>
                </c:pt>
                <c:pt idx="1196">
                  <c:v>66.453520000000026</c:v>
                </c:pt>
                <c:pt idx="1197">
                  <c:v>66.313800000000015</c:v>
                </c:pt>
                <c:pt idx="1198">
                  <c:v>66.366020000000049</c:v>
                </c:pt>
                <c:pt idx="1199">
                  <c:v>66.321340000000021</c:v>
                </c:pt>
                <c:pt idx="1200">
                  <c:v>66.300960000000032</c:v>
                </c:pt>
                <c:pt idx="1201">
                  <c:v>66.25314000000003</c:v>
                </c:pt>
                <c:pt idx="1202">
                  <c:v>66.14706000000001</c:v>
                </c:pt>
                <c:pt idx="1203">
                  <c:v>66.089260000000024</c:v>
                </c:pt>
                <c:pt idx="1204">
                  <c:v>66.069640000000049</c:v>
                </c:pt>
                <c:pt idx="1205">
                  <c:v>65.997250000000008</c:v>
                </c:pt>
                <c:pt idx="1206">
                  <c:v>65.935879999999997</c:v>
                </c:pt>
                <c:pt idx="1207">
                  <c:v>65.853080000000034</c:v>
                </c:pt>
                <c:pt idx="1208">
                  <c:v>65.833920000000035</c:v>
                </c:pt>
                <c:pt idx="1209">
                  <c:v>65.806759999999997</c:v>
                </c:pt>
                <c:pt idx="1210">
                  <c:v>65.793570000000045</c:v>
                </c:pt>
                <c:pt idx="1211">
                  <c:v>65.528400000000033</c:v>
                </c:pt>
                <c:pt idx="1212">
                  <c:v>65.429250000000025</c:v>
                </c:pt>
                <c:pt idx="1213">
                  <c:v>65.324300000000051</c:v>
                </c:pt>
                <c:pt idx="1214">
                  <c:v>65.215880000000027</c:v>
                </c:pt>
                <c:pt idx="1215">
                  <c:v>65.082360000000051</c:v>
                </c:pt>
                <c:pt idx="1216">
                  <c:v>64.876760000000047</c:v>
                </c:pt>
                <c:pt idx="1217">
                  <c:v>64.646050000000002</c:v>
                </c:pt>
                <c:pt idx="1218">
                  <c:v>64.436850000000049</c:v>
                </c:pt>
                <c:pt idx="1219">
                  <c:v>64.259270000000015</c:v>
                </c:pt>
                <c:pt idx="1220">
                  <c:v>64.043240000000026</c:v>
                </c:pt>
                <c:pt idx="1221">
                  <c:v>63.814230000000009</c:v>
                </c:pt>
                <c:pt idx="1222">
                  <c:v>63.634299999999996</c:v>
                </c:pt>
                <c:pt idx="1223">
                  <c:v>63.515860000000032</c:v>
                </c:pt>
                <c:pt idx="1224">
                  <c:v>63.248379999999997</c:v>
                </c:pt>
                <c:pt idx="1225">
                  <c:v>63.046199999999999</c:v>
                </c:pt>
                <c:pt idx="1226">
                  <c:v>63.034940000000006</c:v>
                </c:pt>
                <c:pt idx="1227">
                  <c:v>62.962760000000003</c:v>
                </c:pt>
                <c:pt idx="1228">
                  <c:v>63.005269999999996</c:v>
                </c:pt>
                <c:pt idx="1229">
                  <c:v>62.98266000000001</c:v>
                </c:pt>
                <c:pt idx="1230">
                  <c:v>62.987120000000004</c:v>
                </c:pt>
                <c:pt idx="1231">
                  <c:v>62.959280000000035</c:v>
                </c:pt>
                <c:pt idx="1232">
                  <c:v>62.98422000000005</c:v>
                </c:pt>
                <c:pt idx="1233">
                  <c:v>63.00338000000005</c:v>
                </c:pt>
                <c:pt idx="1234">
                  <c:v>63.06982000000005</c:v>
                </c:pt>
                <c:pt idx="1235">
                  <c:v>63.007069999999999</c:v>
                </c:pt>
                <c:pt idx="1236">
                  <c:v>62.986100000000022</c:v>
                </c:pt>
                <c:pt idx="1237">
                  <c:v>63.019400000000019</c:v>
                </c:pt>
                <c:pt idx="1238">
                  <c:v>63.035120000000006</c:v>
                </c:pt>
                <c:pt idx="1239">
                  <c:v>62.982079999999996</c:v>
                </c:pt>
                <c:pt idx="1240">
                  <c:v>62.990930000000048</c:v>
                </c:pt>
                <c:pt idx="1241">
                  <c:v>63.000200000000007</c:v>
                </c:pt>
                <c:pt idx="1242">
                  <c:v>62.988920000000007</c:v>
                </c:pt>
                <c:pt idx="1243">
                  <c:v>62.98520000000002</c:v>
                </c:pt>
                <c:pt idx="1244">
                  <c:v>62.974820000000022</c:v>
                </c:pt>
                <c:pt idx="1245">
                  <c:v>62.997100000000046</c:v>
                </c:pt>
                <c:pt idx="1246">
                  <c:v>63.017240000000015</c:v>
                </c:pt>
                <c:pt idx="1247">
                  <c:v>63.030079999999998</c:v>
                </c:pt>
                <c:pt idx="1248">
                  <c:v>63.082850000000008</c:v>
                </c:pt>
                <c:pt idx="1249">
                  <c:v>63.329980000000035</c:v>
                </c:pt>
                <c:pt idx="1250">
                  <c:v>63.535400000000038</c:v>
                </c:pt>
                <c:pt idx="1251">
                  <c:v>63.830600000000004</c:v>
                </c:pt>
                <c:pt idx="1252">
                  <c:v>63.961850000000027</c:v>
                </c:pt>
                <c:pt idx="1253">
                  <c:v>64.246849999999995</c:v>
                </c:pt>
                <c:pt idx="1254">
                  <c:v>64.377220000000023</c:v>
                </c:pt>
                <c:pt idx="1255">
                  <c:v>64.525540000000035</c:v>
                </c:pt>
                <c:pt idx="1256">
                  <c:v>64.689200000000028</c:v>
                </c:pt>
                <c:pt idx="1257">
                  <c:v>64.874630000000025</c:v>
                </c:pt>
                <c:pt idx="1258">
                  <c:v>65.005460000000028</c:v>
                </c:pt>
                <c:pt idx="1259">
                  <c:v>65.049250000000029</c:v>
                </c:pt>
                <c:pt idx="1260">
                  <c:v>65.270399999999995</c:v>
                </c:pt>
                <c:pt idx="1261">
                  <c:v>65.228200000000015</c:v>
                </c:pt>
                <c:pt idx="1262">
                  <c:v>65.45956000000001</c:v>
                </c:pt>
                <c:pt idx="1263">
                  <c:v>65.520470000000046</c:v>
                </c:pt>
                <c:pt idx="1264">
                  <c:v>65.659940000000006</c:v>
                </c:pt>
                <c:pt idx="1265">
                  <c:v>65.796260000000018</c:v>
                </c:pt>
                <c:pt idx="1266">
                  <c:v>65.886800000000051</c:v>
                </c:pt>
                <c:pt idx="1267">
                  <c:v>67.796620000000019</c:v>
                </c:pt>
                <c:pt idx="1268">
                  <c:v>66.089200000000005</c:v>
                </c:pt>
                <c:pt idx="1269">
                  <c:v>66.067650000000015</c:v>
                </c:pt>
                <c:pt idx="1270">
                  <c:v>66.032219999999995</c:v>
                </c:pt>
                <c:pt idx="1271">
                  <c:v>66.085100000000011</c:v>
                </c:pt>
                <c:pt idx="1272">
                  <c:v>66.015620000000013</c:v>
                </c:pt>
                <c:pt idx="1273">
                  <c:v>65.899870000000021</c:v>
                </c:pt>
                <c:pt idx="1274">
                  <c:v>65.826780000000042</c:v>
                </c:pt>
                <c:pt idx="1275">
                  <c:v>65.682240000000036</c:v>
                </c:pt>
                <c:pt idx="1276">
                  <c:v>65.622900000000016</c:v>
                </c:pt>
                <c:pt idx="1277">
                  <c:v>65.504480000000001</c:v>
                </c:pt>
                <c:pt idx="1278">
                  <c:v>65.281700000000001</c:v>
                </c:pt>
                <c:pt idx="1279">
                  <c:v>65.074240000000032</c:v>
                </c:pt>
                <c:pt idx="1280">
                  <c:v>64.952940000000012</c:v>
                </c:pt>
                <c:pt idx="1281">
                  <c:v>64.984900000000039</c:v>
                </c:pt>
                <c:pt idx="1282">
                  <c:v>65.075860000000034</c:v>
                </c:pt>
                <c:pt idx="1283">
                  <c:v>65.154080000000022</c:v>
                </c:pt>
                <c:pt idx="1284">
                  <c:v>65.330470000000048</c:v>
                </c:pt>
                <c:pt idx="1285">
                  <c:v>65.671500000000037</c:v>
                </c:pt>
                <c:pt idx="1286">
                  <c:v>65.844200000000001</c:v>
                </c:pt>
                <c:pt idx="1287">
                  <c:v>66.118600000000015</c:v>
                </c:pt>
                <c:pt idx="1288">
                  <c:v>66.316030000000012</c:v>
                </c:pt>
                <c:pt idx="1289">
                  <c:v>66.591460000000041</c:v>
                </c:pt>
                <c:pt idx="1290">
                  <c:v>66.828760000000045</c:v>
                </c:pt>
                <c:pt idx="1291">
                  <c:v>67.047080000000051</c:v>
                </c:pt>
                <c:pt idx="1292">
                  <c:v>67.15652</c:v>
                </c:pt>
                <c:pt idx="1293">
                  <c:v>67.405880000000025</c:v>
                </c:pt>
                <c:pt idx="1294">
                  <c:v>67.590360000000032</c:v>
                </c:pt>
                <c:pt idx="1295">
                  <c:v>67.833120000000008</c:v>
                </c:pt>
                <c:pt idx="1296">
                  <c:v>68.053500000000042</c:v>
                </c:pt>
                <c:pt idx="1297">
                  <c:v>68.267660000000035</c:v>
                </c:pt>
                <c:pt idx="1298">
                  <c:v>68.583550000000002</c:v>
                </c:pt>
                <c:pt idx="1299">
                  <c:v>68.870300000000043</c:v>
                </c:pt>
                <c:pt idx="1300">
                  <c:v>69.215700000000027</c:v>
                </c:pt>
                <c:pt idx="1301">
                  <c:v>69.665900000000022</c:v>
                </c:pt>
                <c:pt idx="1302">
                  <c:v>70.096370000000036</c:v>
                </c:pt>
                <c:pt idx="1303">
                  <c:v>70.659780000000012</c:v>
                </c:pt>
                <c:pt idx="1304">
                  <c:v>71.126180000000033</c:v>
                </c:pt>
                <c:pt idx="1305">
                  <c:v>71.560720000000003</c:v>
                </c:pt>
                <c:pt idx="1306">
                  <c:v>71.806970000000035</c:v>
                </c:pt>
                <c:pt idx="1307">
                  <c:v>72.067499999999995</c:v>
                </c:pt>
                <c:pt idx="1308">
                  <c:v>72.157460000000015</c:v>
                </c:pt>
                <c:pt idx="1309">
                  <c:v>72.384029999999996</c:v>
                </c:pt>
                <c:pt idx="1310">
                  <c:v>72.648070000000018</c:v>
                </c:pt>
                <c:pt idx="1311">
                  <c:v>72.720450000000028</c:v>
                </c:pt>
                <c:pt idx="1312">
                  <c:v>72.744529999999997</c:v>
                </c:pt>
                <c:pt idx="1313">
                  <c:v>72.838220000000035</c:v>
                </c:pt>
                <c:pt idx="1314">
                  <c:v>72.948400000000049</c:v>
                </c:pt>
                <c:pt idx="1315">
                  <c:v>73.139370000000042</c:v>
                </c:pt>
                <c:pt idx="1316">
                  <c:v>73.19885000000005</c:v>
                </c:pt>
                <c:pt idx="1317">
                  <c:v>73.465779999999995</c:v>
                </c:pt>
                <c:pt idx="1318">
                  <c:v>73.654320000000041</c:v>
                </c:pt>
                <c:pt idx="1319">
                  <c:v>73.973140000000001</c:v>
                </c:pt>
                <c:pt idx="1320">
                  <c:v>74.120900000000006</c:v>
                </c:pt>
                <c:pt idx="1321">
                  <c:v>74.259330000000034</c:v>
                </c:pt>
                <c:pt idx="1322">
                  <c:v>74.329430000000002</c:v>
                </c:pt>
                <c:pt idx="1323">
                  <c:v>74.424860000000024</c:v>
                </c:pt>
                <c:pt idx="1324">
                  <c:v>74.40518000000003</c:v>
                </c:pt>
                <c:pt idx="1325">
                  <c:v>74.396479999999997</c:v>
                </c:pt>
                <c:pt idx="1326">
                  <c:v>74.317530000000033</c:v>
                </c:pt>
                <c:pt idx="1327">
                  <c:v>74.250540000000001</c:v>
                </c:pt>
                <c:pt idx="1328">
                  <c:v>74.163300000000049</c:v>
                </c:pt>
                <c:pt idx="1329">
                  <c:v>74.057060000000035</c:v>
                </c:pt>
                <c:pt idx="1330">
                  <c:v>73.492400000000032</c:v>
                </c:pt>
                <c:pt idx="1331">
                  <c:v>73.556500000000028</c:v>
                </c:pt>
                <c:pt idx="1332">
                  <c:v>73.584680000000048</c:v>
                </c:pt>
                <c:pt idx="1333">
                  <c:v>73.364220000000046</c:v>
                </c:pt>
                <c:pt idx="1334">
                  <c:v>73.144460000000038</c:v>
                </c:pt>
                <c:pt idx="1335">
                  <c:v>72.859950000000026</c:v>
                </c:pt>
                <c:pt idx="1336">
                  <c:v>72.876980000000003</c:v>
                </c:pt>
                <c:pt idx="1337">
                  <c:v>72.839260000000024</c:v>
                </c:pt>
                <c:pt idx="1338">
                  <c:v>72.697050000000047</c:v>
                </c:pt>
                <c:pt idx="1339">
                  <c:v>72.507600000000025</c:v>
                </c:pt>
                <c:pt idx="1340">
                  <c:v>72.351800000000026</c:v>
                </c:pt>
                <c:pt idx="1341">
                  <c:v>72.23687000000001</c:v>
                </c:pt>
                <c:pt idx="1342">
                  <c:v>72.122550000000047</c:v>
                </c:pt>
                <c:pt idx="1343">
                  <c:v>72.012300000000039</c:v>
                </c:pt>
                <c:pt idx="1344">
                  <c:v>71.82543000000004</c:v>
                </c:pt>
                <c:pt idx="1345">
                  <c:v>71.755150000000015</c:v>
                </c:pt>
                <c:pt idx="1346">
                  <c:v>71.745840000000044</c:v>
                </c:pt>
                <c:pt idx="1347">
                  <c:v>71.720100000000002</c:v>
                </c:pt>
                <c:pt idx="1348">
                  <c:v>71.718870000000038</c:v>
                </c:pt>
                <c:pt idx="1349">
                  <c:v>71.68810000000002</c:v>
                </c:pt>
                <c:pt idx="1350">
                  <c:v>71.783870000000036</c:v>
                </c:pt>
                <c:pt idx="1351">
                  <c:v>71.793450000000007</c:v>
                </c:pt>
                <c:pt idx="1352">
                  <c:v>71.8827</c:v>
                </c:pt>
                <c:pt idx="1353">
                  <c:v>71.943500000000029</c:v>
                </c:pt>
                <c:pt idx="1354">
                  <c:v>72.59820000000002</c:v>
                </c:pt>
                <c:pt idx="1355">
                  <c:v>72.030700000000024</c:v>
                </c:pt>
                <c:pt idx="1356">
                  <c:v>72.055350000000033</c:v>
                </c:pt>
                <c:pt idx="1357">
                  <c:v>71.885829999999999</c:v>
                </c:pt>
                <c:pt idx="1358">
                  <c:v>71.648250000000019</c:v>
                </c:pt>
                <c:pt idx="1359">
                  <c:v>71.766560000000027</c:v>
                </c:pt>
                <c:pt idx="1360">
                  <c:v>71.534000000000049</c:v>
                </c:pt>
                <c:pt idx="1361">
                  <c:v>71.441520000000025</c:v>
                </c:pt>
                <c:pt idx="1362">
                  <c:v>71.346920000000011</c:v>
                </c:pt>
                <c:pt idx="1363">
                  <c:v>71.278650000000027</c:v>
                </c:pt>
                <c:pt idx="1364">
                  <c:v>71.227840000000015</c:v>
                </c:pt>
                <c:pt idx="1365">
                  <c:v>71.095820000000003</c:v>
                </c:pt>
                <c:pt idx="1366">
                  <c:v>71.018580000000043</c:v>
                </c:pt>
                <c:pt idx="1367">
                  <c:v>70.912070000000028</c:v>
                </c:pt>
                <c:pt idx="1368">
                  <c:v>70.800930000000051</c:v>
                </c:pt>
                <c:pt idx="1369">
                  <c:v>70.610470000000021</c:v>
                </c:pt>
                <c:pt idx="1370">
                  <c:v>70.451560000000029</c:v>
                </c:pt>
                <c:pt idx="1371">
                  <c:v>70.141200000000026</c:v>
                </c:pt>
                <c:pt idx="1372">
                  <c:v>69.906180000000006</c:v>
                </c:pt>
                <c:pt idx="1373">
                  <c:v>69.7029</c:v>
                </c:pt>
                <c:pt idx="1374">
                  <c:v>69.440179999999998</c:v>
                </c:pt>
                <c:pt idx="1375">
                  <c:v>69.182240000000036</c:v>
                </c:pt>
                <c:pt idx="1376">
                  <c:v>68.987150000000042</c:v>
                </c:pt>
                <c:pt idx="1377">
                  <c:v>68.897760000000005</c:v>
                </c:pt>
                <c:pt idx="1378">
                  <c:v>68.932920000000024</c:v>
                </c:pt>
                <c:pt idx="1379">
                  <c:v>69.191700000000026</c:v>
                </c:pt>
                <c:pt idx="1380">
                  <c:v>68.868430000000046</c:v>
                </c:pt>
                <c:pt idx="1381">
                  <c:v>68.821900000000028</c:v>
                </c:pt>
                <c:pt idx="1382">
                  <c:v>69.219000000000051</c:v>
                </c:pt>
                <c:pt idx="1383">
                  <c:v>69.258260000000007</c:v>
                </c:pt>
                <c:pt idx="1384">
                  <c:v>69.160760000000039</c:v>
                </c:pt>
                <c:pt idx="1385">
                  <c:v>69.236230000000035</c:v>
                </c:pt>
                <c:pt idx="1386">
                  <c:v>69.253100000000018</c:v>
                </c:pt>
                <c:pt idx="1387">
                  <c:v>69.261930000000007</c:v>
                </c:pt>
                <c:pt idx="1388">
                  <c:v>69.136250000000018</c:v>
                </c:pt>
                <c:pt idx="1389">
                  <c:v>69.192900000000009</c:v>
                </c:pt>
                <c:pt idx="1390">
                  <c:v>69.141170000000045</c:v>
                </c:pt>
                <c:pt idx="1391">
                  <c:v>69.120699999999999</c:v>
                </c:pt>
                <c:pt idx="1392">
                  <c:v>69.06982000000005</c:v>
                </c:pt>
                <c:pt idx="1393">
                  <c:v>69.011220000000037</c:v>
                </c:pt>
                <c:pt idx="1394">
                  <c:v>69.001760000000047</c:v>
                </c:pt>
                <c:pt idx="1395">
                  <c:v>69.026180000000011</c:v>
                </c:pt>
                <c:pt idx="1396">
                  <c:v>68.974180000000047</c:v>
                </c:pt>
                <c:pt idx="1397">
                  <c:v>68.923670000000016</c:v>
                </c:pt>
                <c:pt idx="1398">
                  <c:v>68.878100000000018</c:v>
                </c:pt>
                <c:pt idx="1399">
                  <c:v>68.836240000000032</c:v>
                </c:pt>
                <c:pt idx="1400">
                  <c:v>68.81292000000002</c:v>
                </c:pt>
                <c:pt idx="1401">
                  <c:v>68.770470000000046</c:v>
                </c:pt>
                <c:pt idx="1402">
                  <c:v>68.840880000000027</c:v>
                </c:pt>
                <c:pt idx="1403">
                  <c:v>68.800040000000024</c:v>
                </c:pt>
                <c:pt idx="1404">
                  <c:v>68.778099999999995</c:v>
                </c:pt>
                <c:pt idx="1405">
                  <c:v>68.933700000000044</c:v>
                </c:pt>
                <c:pt idx="1406">
                  <c:v>69.069100000000049</c:v>
                </c:pt>
                <c:pt idx="1407">
                  <c:v>68.922850000000039</c:v>
                </c:pt>
                <c:pt idx="1408">
                  <c:v>69.008970000000033</c:v>
                </c:pt>
                <c:pt idx="1409">
                  <c:v>69.057640000000049</c:v>
                </c:pt>
                <c:pt idx="1410">
                  <c:v>69.036220000000014</c:v>
                </c:pt>
                <c:pt idx="1411">
                  <c:v>68.931700000000035</c:v>
                </c:pt>
                <c:pt idx="1412">
                  <c:v>68.833920000000035</c:v>
                </c:pt>
                <c:pt idx="1413">
                  <c:v>68.636700000000019</c:v>
                </c:pt>
                <c:pt idx="1414">
                  <c:v>68.601100000000031</c:v>
                </c:pt>
                <c:pt idx="1415">
                  <c:v>68.483060000000023</c:v>
                </c:pt>
                <c:pt idx="1416">
                  <c:v>68.576000000000022</c:v>
                </c:pt>
                <c:pt idx="1417">
                  <c:v>68.280900000000031</c:v>
                </c:pt>
                <c:pt idx="1418">
                  <c:v>68.27600000000001</c:v>
                </c:pt>
                <c:pt idx="1419">
                  <c:v>68.386220000000037</c:v>
                </c:pt>
                <c:pt idx="1420">
                  <c:v>68.405100000000004</c:v>
                </c:pt>
                <c:pt idx="1421">
                  <c:v>68.515920000000051</c:v>
                </c:pt>
                <c:pt idx="1422">
                  <c:v>68.608000000000004</c:v>
                </c:pt>
                <c:pt idx="1423">
                  <c:v>68.696799999999996</c:v>
                </c:pt>
                <c:pt idx="1424">
                  <c:v>68.762480000000039</c:v>
                </c:pt>
                <c:pt idx="1425">
                  <c:v>68.56143000000003</c:v>
                </c:pt>
                <c:pt idx="1426">
                  <c:v>67.728940000000023</c:v>
                </c:pt>
                <c:pt idx="1427">
                  <c:v>68.16046</c:v>
                </c:pt>
                <c:pt idx="1428">
                  <c:v>67.862729999999999</c:v>
                </c:pt>
                <c:pt idx="1429">
                  <c:v>67.186200000000042</c:v>
                </c:pt>
                <c:pt idx="1430">
                  <c:v>64.01934</c:v>
                </c:pt>
                <c:pt idx="1431">
                  <c:v>67.278680000000008</c:v>
                </c:pt>
                <c:pt idx="1432">
                  <c:v>65.44204000000002</c:v>
                </c:pt>
                <c:pt idx="1433">
                  <c:v>64.999050000000011</c:v>
                </c:pt>
                <c:pt idx="1434">
                  <c:v>64.512260000000026</c:v>
                </c:pt>
                <c:pt idx="1435">
                  <c:v>64.237660000000005</c:v>
                </c:pt>
                <c:pt idx="1436">
                  <c:v>64.047480000000007</c:v>
                </c:pt>
                <c:pt idx="1437">
                  <c:v>63.959400000000016</c:v>
                </c:pt>
                <c:pt idx="1438">
                  <c:v>63.831000000000017</c:v>
                </c:pt>
                <c:pt idx="1439">
                  <c:v>63.80068</c:v>
                </c:pt>
                <c:pt idx="1440">
                  <c:v>63.858100000000036</c:v>
                </c:pt>
                <c:pt idx="1441">
                  <c:v>63.853270000000009</c:v>
                </c:pt>
                <c:pt idx="1442">
                  <c:v>63.907920000000047</c:v>
                </c:pt>
                <c:pt idx="1443">
                  <c:v>63.735040000000026</c:v>
                </c:pt>
                <c:pt idx="1444">
                  <c:v>63.674599999999998</c:v>
                </c:pt>
                <c:pt idx="1445">
                  <c:v>63.525100000000009</c:v>
                </c:pt>
                <c:pt idx="1446">
                  <c:v>63.408100000000047</c:v>
                </c:pt>
                <c:pt idx="1447">
                  <c:v>63.254800000000046</c:v>
                </c:pt>
                <c:pt idx="1448">
                  <c:v>63.164180000000044</c:v>
                </c:pt>
                <c:pt idx="1449">
                  <c:v>61.844420000000014</c:v>
                </c:pt>
                <c:pt idx="1450">
                  <c:v>64.322260000000028</c:v>
                </c:pt>
                <c:pt idx="1451">
                  <c:v>62.522970000000043</c:v>
                </c:pt>
                <c:pt idx="1452">
                  <c:v>62.948300000000017</c:v>
                </c:pt>
                <c:pt idx="1453">
                  <c:v>62.71356000000003</c:v>
                </c:pt>
                <c:pt idx="1454">
                  <c:v>62.972500000000025</c:v>
                </c:pt>
                <c:pt idx="1455">
                  <c:v>62.966670000000022</c:v>
                </c:pt>
                <c:pt idx="1456">
                  <c:v>62.911000000000001</c:v>
                </c:pt>
                <c:pt idx="1457">
                  <c:v>62.982349999999997</c:v>
                </c:pt>
                <c:pt idx="1458">
                  <c:v>62.998130000000003</c:v>
                </c:pt>
                <c:pt idx="1459">
                  <c:v>63.002440000000036</c:v>
                </c:pt>
                <c:pt idx="1460">
                  <c:v>62.881130000000041</c:v>
                </c:pt>
                <c:pt idx="1461">
                  <c:v>62.924740000000043</c:v>
                </c:pt>
                <c:pt idx="1462">
                  <c:v>62.990780000000029</c:v>
                </c:pt>
                <c:pt idx="1463">
                  <c:v>63.069760000000031</c:v>
                </c:pt>
                <c:pt idx="1464">
                  <c:v>63.005240000000015</c:v>
                </c:pt>
                <c:pt idx="1465">
                  <c:v>62.893820000000005</c:v>
                </c:pt>
                <c:pt idx="1466">
                  <c:v>62.961850000000027</c:v>
                </c:pt>
                <c:pt idx="1467">
                  <c:v>62.923879999999997</c:v>
                </c:pt>
                <c:pt idx="1468">
                  <c:v>63.014859999999999</c:v>
                </c:pt>
                <c:pt idx="1469">
                  <c:v>62.998400000000004</c:v>
                </c:pt>
                <c:pt idx="1470">
                  <c:v>62.947050000000047</c:v>
                </c:pt>
                <c:pt idx="1471">
                  <c:v>62.949730000000045</c:v>
                </c:pt>
                <c:pt idx="1472">
                  <c:v>62.98177000000004</c:v>
                </c:pt>
                <c:pt idx="1473">
                  <c:v>63.091400000000021</c:v>
                </c:pt>
                <c:pt idx="1474">
                  <c:v>63.138270000000034</c:v>
                </c:pt>
                <c:pt idx="1475">
                  <c:v>63.058800000000019</c:v>
                </c:pt>
                <c:pt idx="1476">
                  <c:v>62.975999999999999</c:v>
                </c:pt>
                <c:pt idx="1477">
                  <c:v>62.987330000000043</c:v>
                </c:pt>
                <c:pt idx="1478">
                  <c:v>62.961540000000014</c:v>
                </c:pt>
                <c:pt idx="1479">
                  <c:v>62.991660000000024</c:v>
                </c:pt>
                <c:pt idx="1480">
                  <c:v>62.989070000000027</c:v>
                </c:pt>
                <c:pt idx="1481">
                  <c:v>62.988850000000014</c:v>
                </c:pt>
                <c:pt idx="1482">
                  <c:v>62.988520000000051</c:v>
                </c:pt>
                <c:pt idx="1483">
                  <c:v>62.966820000000041</c:v>
                </c:pt>
                <c:pt idx="1484">
                  <c:v>62.983670000000018</c:v>
                </c:pt>
                <c:pt idx="1485">
                  <c:v>63.008100000000013</c:v>
                </c:pt>
                <c:pt idx="1486">
                  <c:v>62.980700000000013</c:v>
                </c:pt>
                <c:pt idx="1487">
                  <c:v>63.057640000000049</c:v>
                </c:pt>
                <c:pt idx="1488">
                  <c:v>63.02188000000001</c:v>
                </c:pt>
                <c:pt idx="1489">
                  <c:v>63.000240000000019</c:v>
                </c:pt>
                <c:pt idx="1490">
                  <c:v>63.01144000000005</c:v>
                </c:pt>
                <c:pt idx="1491">
                  <c:v>63.016320000000007</c:v>
                </c:pt>
                <c:pt idx="1492">
                  <c:v>63.009940000000029</c:v>
                </c:pt>
                <c:pt idx="1493">
                  <c:v>63.012960000000021</c:v>
                </c:pt>
                <c:pt idx="1494">
                  <c:v>62.988730000000032</c:v>
                </c:pt>
                <c:pt idx="1495">
                  <c:v>62.959530000000029</c:v>
                </c:pt>
                <c:pt idx="1496">
                  <c:v>62.986720000000048</c:v>
                </c:pt>
                <c:pt idx="1497">
                  <c:v>63.051199999999994</c:v>
                </c:pt>
                <c:pt idx="1498">
                  <c:v>63.007200000000012</c:v>
                </c:pt>
                <c:pt idx="1499">
                  <c:v>63.041650000000004</c:v>
                </c:pt>
                <c:pt idx="1500">
                  <c:v>63.131740000000036</c:v>
                </c:pt>
                <c:pt idx="1501">
                  <c:v>63.0197</c:v>
                </c:pt>
                <c:pt idx="1502">
                  <c:v>62.955930000000023</c:v>
                </c:pt>
                <c:pt idx="1503">
                  <c:v>63.040800000000047</c:v>
                </c:pt>
                <c:pt idx="1504">
                  <c:v>62.958700000000022</c:v>
                </c:pt>
                <c:pt idx="1505">
                  <c:v>63.007530000000031</c:v>
                </c:pt>
                <c:pt idx="1506">
                  <c:v>62.997740000000022</c:v>
                </c:pt>
                <c:pt idx="1507">
                  <c:v>62.991630000000043</c:v>
                </c:pt>
                <c:pt idx="1508">
                  <c:v>63.108000000000004</c:v>
                </c:pt>
                <c:pt idx="1509">
                  <c:v>63.126180000000033</c:v>
                </c:pt>
                <c:pt idx="1510">
                  <c:v>63.220240000000047</c:v>
                </c:pt>
                <c:pt idx="1511">
                  <c:v>63.456260000000043</c:v>
                </c:pt>
                <c:pt idx="1512">
                  <c:v>63.566250000000025</c:v>
                </c:pt>
                <c:pt idx="1513">
                  <c:v>63.729399999999998</c:v>
                </c:pt>
                <c:pt idx="1514">
                  <c:v>63.975850000000037</c:v>
                </c:pt>
                <c:pt idx="1515">
                  <c:v>64.213459999999998</c:v>
                </c:pt>
                <c:pt idx="1516">
                  <c:v>64.493300000000033</c:v>
                </c:pt>
                <c:pt idx="1517">
                  <c:v>64.689050000000009</c:v>
                </c:pt>
                <c:pt idx="1518">
                  <c:v>64.998250000000041</c:v>
                </c:pt>
                <c:pt idx="1519">
                  <c:v>65.30776000000003</c:v>
                </c:pt>
                <c:pt idx="1520">
                  <c:v>65.664450000000045</c:v>
                </c:pt>
                <c:pt idx="1521">
                  <c:v>65.743700000000047</c:v>
                </c:pt>
                <c:pt idx="1522">
                  <c:v>67.803430000000048</c:v>
                </c:pt>
                <c:pt idx="1523">
                  <c:v>66.128700000000038</c:v>
                </c:pt>
                <c:pt idx="1524">
                  <c:v>65.583600000000047</c:v>
                </c:pt>
                <c:pt idx="1525">
                  <c:v>67.45938000000001</c:v>
                </c:pt>
                <c:pt idx="1526">
                  <c:v>64.834130000000016</c:v>
                </c:pt>
                <c:pt idx="1527">
                  <c:v>67.278530000000046</c:v>
                </c:pt>
                <c:pt idx="1528">
                  <c:v>65.466360000000009</c:v>
                </c:pt>
                <c:pt idx="1529">
                  <c:v>65.33053000000001</c:v>
                </c:pt>
                <c:pt idx="1530">
                  <c:v>65.204900000000009</c:v>
                </c:pt>
                <c:pt idx="1531">
                  <c:v>65.114250000000027</c:v>
                </c:pt>
                <c:pt idx="1532">
                  <c:v>65.090480000000014</c:v>
                </c:pt>
                <c:pt idx="1533">
                  <c:v>64.974199999999996</c:v>
                </c:pt>
                <c:pt idx="1534">
                  <c:v>64.940100000000029</c:v>
                </c:pt>
                <c:pt idx="1535">
                  <c:v>65.158470000000023</c:v>
                </c:pt>
                <c:pt idx="1536">
                  <c:v>65.052270000000021</c:v>
                </c:pt>
                <c:pt idx="1537">
                  <c:v>65.146360000000016</c:v>
                </c:pt>
                <c:pt idx="1538">
                  <c:v>65.310300000000041</c:v>
                </c:pt>
                <c:pt idx="1539">
                  <c:v>65.368920000000003</c:v>
                </c:pt>
                <c:pt idx="1540">
                  <c:v>65.414580000000001</c:v>
                </c:pt>
                <c:pt idx="1541">
                  <c:v>65.341600000000028</c:v>
                </c:pt>
                <c:pt idx="1542">
                  <c:v>65.351800000000026</c:v>
                </c:pt>
                <c:pt idx="1543">
                  <c:v>65.306600000000003</c:v>
                </c:pt>
                <c:pt idx="1544">
                  <c:v>65.284800000000018</c:v>
                </c:pt>
                <c:pt idx="1545">
                  <c:v>65.263360000000034</c:v>
                </c:pt>
                <c:pt idx="1546">
                  <c:v>65.240100000000041</c:v>
                </c:pt>
                <c:pt idx="1547">
                  <c:v>64.855800000000045</c:v>
                </c:pt>
                <c:pt idx="1548">
                  <c:v>65.062460000000044</c:v>
                </c:pt>
                <c:pt idx="1549">
                  <c:v>64.913870000000031</c:v>
                </c:pt>
                <c:pt idx="1550">
                  <c:v>64.833550000000002</c:v>
                </c:pt>
                <c:pt idx="1551">
                  <c:v>64.796080000000018</c:v>
                </c:pt>
                <c:pt idx="1552">
                  <c:v>64.632069999999999</c:v>
                </c:pt>
                <c:pt idx="1553">
                  <c:v>64.636830000000032</c:v>
                </c:pt>
                <c:pt idx="1554">
                  <c:v>64.589320000000043</c:v>
                </c:pt>
                <c:pt idx="1555">
                  <c:v>64.437100000000044</c:v>
                </c:pt>
                <c:pt idx="1556">
                  <c:v>64.413780000000031</c:v>
                </c:pt>
                <c:pt idx="1557">
                  <c:v>64.135460000000023</c:v>
                </c:pt>
                <c:pt idx="1558">
                  <c:v>63.924000000000035</c:v>
                </c:pt>
                <c:pt idx="1559">
                  <c:v>63.631860000000017</c:v>
                </c:pt>
                <c:pt idx="1560">
                  <c:v>63.153440000000046</c:v>
                </c:pt>
                <c:pt idx="1561">
                  <c:v>62.95544000000001</c:v>
                </c:pt>
                <c:pt idx="1562">
                  <c:v>62.984700000000032</c:v>
                </c:pt>
                <c:pt idx="1563">
                  <c:v>63.011930000000007</c:v>
                </c:pt>
                <c:pt idx="1564">
                  <c:v>63.050620000000038</c:v>
                </c:pt>
                <c:pt idx="1565">
                  <c:v>62.997430000000008</c:v>
                </c:pt>
                <c:pt idx="1566">
                  <c:v>62.973140000000001</c:v>
                </c:pt>
                <c:pt idx="1567">
                  <c:v>62.955129999999997</c:v>
                </c:pt>
                <c:pt idx="1568">
                  <c:v>62.984550000000013</c:v>
                </c:pt>
                <c:pt idx="1569">
                  <c:v>63.008939999999996</c:v>
                </c:pt>
                <c:pt idx="1570">
                  <c:v>63.092200000000048</c:v>
                </c:pt>
                <c:pt idx="1571">
                  <c:v>63.072350000000029</c:v>
                </c:pt>
                <c:pt idx="1572">
                  <c:v>62.930100000000039</c:v>
                </c:pt>
                <c:pt idx="1573">
                  <c:v>62.935630000000003</c:v>
                </c:pt>
                <c:pt idx="1574">
                  <c:v>62.666770000000042</c:v>
                </c:pt>
                <c:pt idx="1575">
                  <c:v>62.926600000000008</c:v>
                </c:pt>
                <c:pt idx="1576">
                  <c:v>62.967980000000011</c:v>
                </c:pt>
                <c:pt idx="1577">
                  <c:v>62.988060000000019</c:v>
                </c:pt>
                <c:pt idx="1578">
                  <c:v>62.979550000000017</c:v>
                </c:pt>
                <c:pt idx="1579">
                  <c:v>63.008870000000002</c:v>
                </c:pt>
                <c:pt idx="1580">
                  <c:v>62.98248000000001</c:v>
                </c:pt>
                <c:pt idx="1581">
                  <c:v>63.023400000000038</c:v>
                </c:pt>
                <c:pt idx="1582">
                  <c:v>62.992880000000014</c:v>
                </c:pt>
                <c:pt idx="1583">
                  <c:v>63.048400000000015</c:v>
                </c:pt>
                <c:pt idx="1584">
                  <c:v>63.016260000000045</c:v>
                </c:pt>
                <c:pt idx="1585">
                  <c:v>63.039300000000026</c:v>
                </c:pt>
                <c:pt idx="1586">
                  <c:v>62.987660000000005</c:v>
                </c:pt>
                <c:pt idx="1587">
                  <c:v>62.990440000000035</c:v>
                </c:pt>
                <c:pt idx="1588">
                  <c:v>63.003320000000031</c:v>
                </c:pt>
                <c:pt idx="1589">
                  <c:v>63.014949999999999</c:v>
                </c:pt>
                <c:pt idx="1590">
                  <c:v>62.980500000000006</c:v>
                </c:pt>
                <c:pt idx="1591">
                  <c:v>62.958340000000021</c:v>
                </c:pt>
                <c:pt idx="1592">
                  <c:v>62.988580000000013</c:v>
                </c:pt>
                <c:pt idx="1593">
                  <c:v>62.676720000000046</c:v>
                </c:pt>
                <c:pt idx="1594">
                  <c:v>63.355680000000007</c:v>
                </c:pt>
                <c:pt idx="1595">
                  <c:v>65.107450000000028</c:v>
                </c:pt>
                <c:pt idx="1596">
                  <c:v>60.486100000000022</c:v>
                </c:pt>
                <c:pt idx="1597">
                  <c:v>61.732700000000023</c:v>
                </c:pt>
                <c:pt idx="1598">
                  <c:v>63.112270000000024</c:v>
                </c:pt>
                <c:pt idx="1599">
                  <c:v>62.708830000000034</c:v>
                </c:pt>
                <c:pt idx="1600">
                  <c:v>63.046400000000006</c:v>
                </c:pt>
                <c:pt idx="1601">
                  <c:v>62.981899999999996</c:v>
                </c:pt>
                <c:pt idx="1602">
                  <c:v>62.934380000000033</c:v>
                </c:pt>
                <c:pt idx="1603">
                  <c:v>62.95544000000001</c:v>
                </c:pt>
                <c:pt idx="1604">
                  <c:v>63.028999999999996</c:v>
                </c:pt>
                <c:pt idx="1605">
                  <c:v>63.007440000000031</c:v>
                </c:pt>
                <c:pt idx="1606">
                  <c:v>63.021140000000003</c:v>
                </c:pt>
                <c:pt idx="1607">
                  <c:v>63.073200000000043</c:v>
                </c:pt>
                <c:pt idx="1608">
                  <c:v>62.980200000000025</c:v>
                </c:pt>
                <c:pt idx="1609">
                  <c:v>62.97854000000001</c:v>
                </c:pt>
                <c:pt idx="1610">
                  <c:v>62.958150000000046</c:v>
                </c:pt>
                <c:pt idx="1611">
                  <c:v>62.997950000000003</c:v>
                </c:pt>
                <c:pt idx="1612">
                  <c:v>62.998860000000036</c:v>
                </c:pt>
                <c:pt idx="1613">
                  <c:v>62.985299999999995</c:v>
                </c:pt>
                <c:pt idx="1614">
                  <c:v>62.968100000000049</c:v>
                </c:pt>
                <c:pt idx="1615">
                  <c:v>62.960000000000036</c:v>
                </c:pt>
                <c:pt idx="1616">
                  <c:v>62.971120000000042</c:v>
                </c:pt>
                <c:pt idx="1617">
                  <c:v>62.53018000000003</c:v>
                </c:pt>
                <c:pt idx="1618">
                  <c:v>62.458500000000015</c:v>
                </c:pt>
                <c:pt idx="1619">
                  <c:v>62.248649999999998</c:v>
                </c:pt>
                <c:pt idx="1620">
                  <c:v>63.560800000000029</c:v>
                </c:pt>
                <c:pt idx="1621">
                  <c:v>62.768300000000011</c:v>
                </c:pt>
                <c:pt idx="1622">
                  <c:v>62.965880000000027</c:v>
                </c:pt>
                <c:pt idx="1623">
                  <c:v>62.918000000000006</c:v>
                </c:pt>
                <c:pt idx="1624">
                  <c:v>62.895100000000014</c:v>
                </c:pt>
                <c:pt idx="1625">
                  <c:v>62.929040000000043</c:v>
                </c:pt>
                <c:pt idx="1626">
                  <c:v>63.012380000000007</c:v>
                </c:pt>
                <c:pt idx="1627">
                  <c:v>62.84110000000004</c:v>
                </c:pt>
                <c:pt idx="1628">
                  <c:v>63.183220000000006</c:v>
                </c:pt>
                <c:pt idx="1629">
                  <c:v>63.021200000000022</c:v>
                </c:pt>
                <c:pt idx="1630">
                  <c:v>62.98520000000002</c:v>
                </c:pt>
                <c:pt idx="1631">
                  <c:v>63.065580000000011</c:v>
                </c:pt>
                <c:pt idx="1632">
                  <c:v>62.983330000000024</c:v>
                </c:pt>
                <c:pt idx="1633">
                  <c:v>63.045680000000004</c:v>
                </c:pt>
                <c:pt idx="1634">
                  <c:v>63.010000000000048</c:v>
                </c:pt>
                <c:pt idx="1635">
                  <c:v>62.945370000000025</c:v>
                </c:pt>
                <c:pt idx="1636">
                  <c:v>62.959920000000011</c:v>
                </c:pt>
                <c:pt idx="1637">
                  <c:v>63.010100000000023</c:v>
                </c:pt>
                <c:pt idx="1638">
                  <c:v>62.971300000000042</c:v>
                </c:pt>
                <c:pt idx="1639">
                  <c:v>62.951620000000048</c:v>
                </c:pt>
                <c:pt idx="1640">
                  <c:v>63.021170000000041</c:v>
                </c:pt>
                <c:pt idx="1641">
                  <c:v>62.491170000000011</c:v>
                </c:pt>
                <c:pt idx="1642">
                  <c:v>63.018550000000005</c:v>
                </c:pt>
                <c:pt idx="1643">
                  <c:v>62.976040000000012</c:v>
                </c:pt>
                <c:pt idx="1644">
                  <c:v>62.999230000000011</c:v>
                </c:pt>
                <c:pt idx="1645">
                  <c:v>63.165250000000015</c:v>
                </c:pt>
                <c:pt idx="1646">
                  <c:v>62.679930000000013</c:v>
                </c:pt>
                <c:pt idx="1647">
                  <c:v>63.041680000000042</c:v>
                </c:pt>
                <c:pt idx="1648">
                  <c:v>63.016300000000001</c:v>
                </c:pt>
                <c:pt idx="1649">
                  <c:v>62.935450000000003</c:v>
                </c:pt>
                <c:pt idx="1650">
                  <c:v>62.976700000000051</c:v>
                </c:pt>
                <c:pt idx="1651">
                  <c:v>62.991540000000043</c:v>
                </c:pt>
                <c:pt idx="1652">
                  <c:v>63.048760000000016</c:v>
                </c:pt>
                <c:pt idx="1653">
                  <c:v>62.98266000000001</c:v>
                </c:pt>
                <c:pt idx="1654">
                  <c:v>62.967340000000036</c:v>
                </c:pt>
                <c:pt idx="1655">
                  <c:v>63.037740000000042</c:v>
                </c:pt>
                <c:pt idx="1656">
                  <c:v>62.990930000000048</c:v>
                </c:pt>
                <c:pt idx="1657">
                  <c:v>63.015129999999999</c:v>
                </c:pt>
                <c:pt idx="1658">
                  <c:v>62.993200000000002</c:v>
                </c:pt>
                <c:pt idx="1659">
                  <c:v>62.99624</c:v>
                </c:pt>
                <c:pt idx="1660">
                  <c:v>63.005700000000047</c:v>
                </c:pt>
                <c:pt idx="1661">
                  <c:v>62.970670000000041</c:v>
                </c:pt>
                <c:pt idx="1662">
                  <c:v>62.962370000000021</c:v>
                </c:pt>
                <c:pt idx="1663">
                  <c:v>62.977100000000007</c:v>
                </c:pt>
                <c:pt idx="1664">
                  <c:v>62.979399999999998</c:v>
                </c:pt>
                <c:pt idx="1665">
                  <c:v>65.057640000000049</c:v>
                </c:pt>
                <c:pt idx="1666">
                  <c:v>62.331569999999999</c:v>
                </c:pt>
                <c:pt idx="1667">
                  <c:v>62.821439999999996</c:v>
                </c:pt>
                <c:pt idx="1668">
                  <c:v>63.124930000000006</c:v>
                </c:pt>
                <c:pt idx="1669">
                  <c:v>63.095880000000022</c:v>
                </c:pt>
                <c:pt idx="1670">
                  <c:v>62.715900000000033</c:v>
                </c:pt>
                <c:pt idx="1671">
                  <c:v>62.831450000000018</c:v>
                </c:pt>
                <c:pt idx="1672">
                  <c:v>62.56152000000003</c:v>
                </c:pt>
                <c:pt idx="1673">
                  <c:v>62.835350000000005</c:v>
                </c:pt>
                <c:pt idx="1674">
                  <c:v>63.000450000000001</c:v>
                </c:pt>
                <c:pt idx="1675">
                  <c:v>62.921230000000037</c:v>
                </c:pt>
                <c:pt idx="1676">
                  <c:v>63.017600000000016</c:v>
                </c:pt>
                <c:pt idx="1677">
                  <c:v>62.991080000000011</c:v>
                </c:pt>
                <c:pt idx="1678">
                  <c:v>62.978800000000035</c:v>
                </c:pt>
                <c:pt idx="1679">
                  <c:v>63.090020000000038</c:v>
                </c:pt>
                <c:pt idx="1680">
                  <c:v>63.052729999999997</c:v>
                </c:pt>
                <c:pt idx="1681">
                  <c:v>62.969400000000007</c:v>
                </c:pt>
                <c:pt idx="1682">
                  <c:v>63.006070000000022</c:v>
                </c:pt>
                <c:pt idx="1683">
                  <c:v>62.991849999999999</c:v>
                </c:pt>
                <c:pt idx="1684">
                  <c:v>62.994380000000035</c:v>
                </c:pt>
                <c:pt idx="1685">
                  <c:v>63.002400000000023</c:v>
                </c:pt>
                <c:pt idx="1686">
                  <c:v>62.991480000000024</c:v>
                </c:pt>
                <c:pt idx="1687">
                  <c:v>62.958799999999997</c:v>
                </c:pt>
                <c:pt idx="1688">
                  <c:v>63.004999999999995</c:v>
                </c:pt>
                <c:pt idx="1689">
                  <c:v>64.70956000000001</c:v>
                </c:pt>
                <c:pt idx="1690">
                  <c:v>63.451800000000048</c:v>
                </c:pt>
                <c:pt idx="1691">
                  <c:v>62.257930000000044</c:v>
                </c:pt>
                <c:pt idx="1692">
                  <c:v>62.15676000000002</c:v>
                </c:pt>
                <c:pt idx="1693">
                  <c:v>62.792380000000037</c:v>
                </c:pt>
                <c:pt idx="1694">
                  <c:v>62.633939999999996</c:v>
                </c:pt>
                <c:pt idx="1695">
                  <c:v>62.997060000000033</c:v>
                </c:pt>
                <c:pt idx="1696">
                  <c:v>63.000120000000038</c:v>
                </c:pt>
                <c:pt idx="1697">
                  <c:v>63.135950000000037</c:v>
                </c:pt>
                <c:pt idx="1698">
                  <c:v>62.963000000000022</c:v>
                </c:pt>
                <c:pt idx="1699">
                  <c:v>62.906240000000025</c:v>
                </c:pt>
                <c:pt idx="1700">
                  <c:v>62.944640000000049</c:v>
                </c:pt>
                <c:pt idx="1701">
                  <c:v>63.009180000000015</c:v>
                </c:pt>
                <c:pt idx="1702">
                  <c:v>62.980040000000031</c:v>
                </c:pt>
                <c:pt idx="1703">
                  <c:v>63.028560000000027</c:v>
                </c:pt>
                <c:pt idx="1704">
                  <c:v>62.96472</c:v>
                </c:pt>
                <c:pt idx="1705">
                  <c:v>63.054960000000051</c:v>
                </c:pt>
                <c:pt idx="1706">
                  <c:v>63.038540000000012</c:v>
                </c:pt>
                <c:pt idx="1707">
                  <c:v>63.000120000000038</c:v>
                </c:pt>
                <c:pt idx="1708">
                  <c:v>63.027460000000019</c:v>
                </c:pt>
                <c:pt idx="1709">
                  <c:v>62.979150000000004</c:v>
                </c:pt>
                <c:pt idx="1710">
                  <c:v>62.9649</c:v>
                </c:pt>
                <c:pt idx="1711">
                  <c:v>62.966240000000028</c:v>
                </c:pt>
                <c:pt idx="1712">
                  <c:v>62.96610000000004</c:v>
                </c:pt>
                <c:pt idx="1713">
                  <c:v>64.040920000000028</c:v>
                </c:pt>
                <c:pt idx="1714">
                  <c:v>63.36053000000004</c:v>
                </c:pt>
                <c:pt idx="1715">
                  <c:v>62.75594000000001</c:v>
                </c:pt>
                <c:pt idx="1716">
                  <c:v>63.107799999999997</c:v>
                </c:pt>
                <c:pt idx="1717">
                  <c:v>62.799340000000029</c:v>
                </c:pt>
                <c:pt idx="1718">
                  <c:v>62.995140000000049</c:v>
                </c:pt>
                <c:pt idx="1719">
                  <c:v>63.047880000000021</c:v>
                </c:pt>
                <c:pt idx="1720">
                  <c:v>62.946650000000034</c:v>
                </c:pt>
                <c:pt idx="1721">
                  <c:v>62.98544000000004</c:v>
                </c:pt>
                <c:pt idx="1722">
                  <c:v>63.018150000000048</c:v>
                </c:pt>
                <c:pt idx="1723">
                  <c:v>63.035270000000025</c:v>
                </c:pt>
                <c:pt idx="1724">
                  <c:v>62.987570000000005</c:v>
                </c:pt>
                <c:pt idx="1725">
                  <c:v>62.96884</c:v>
                </c:pt>
                <c:pt idx="1726">
                  <c:v>62.966700000000003</c:v>
                </c:pt>
                <c:pt idx="1727">
                  <c:v>62.988430000000051</c:v>
                </c:pt>
                <c:pt idx="1728">
                  <c:v>63.062160000000006</c:v>
                </c:pt>
                <c:pt idx="1729">
                  <c:v>63.04418000000004</c:v>
                </c:pt>
                <c:pt idx="1730">
                  <c:v>62.964620000000025</c:v>
                </c:pt>
                <c:pt idx="1731">
                  <c:v>63.096460000000036</c:v>
                </c:pt>
                <c:pt idx="1732">
                  <c:v>63.012900000000002</c:v>
                </c:pt>
                <c:pt idx="1733">
                  <c:v>62.967250000000035</c:v>
                </c:pt>
                <c:pt idx="1734">
                  <c:v>62.977080000000001</c:v>
                </c:pt>
                <c:pt idx="1735">
                  <c:v>62.953200000000038</c:v>
                </c:pt>
                <c:pt idx="1736">
                  <c:v>63.000540000000001</c:v>
                </c:pt>
                <c:pt idx="1737">
                  <c:v>63.091760000000022</c:v>
                </c:pt>
                <c:pt idx="1738">
                  <c:v>63.214320000000043</c:v>
                </c:pt>
                <c:pt idx="1739">
                  <c:v>63.029170000000022</c:v>
                </c:pt>
                <c:pt idx="1740">
                  <c:v>63.179100000000005</c:v>
                </c:pt>
                <c:pt idx="1741">
                  <c:v>62.915459999999996</c:v>
                </c:pt>
                <c:pt idx="1742">
                  <c:v>62.854430000000036</c:v>
                </c:pt>
                <c:pt idx="1743">
                  <c:v>63.040549999999996</c:v>
                </c:pt>
                <c:pt idx="1744">
                  <c:v>62.879200000000026</c:v>
                </c:pt>
                <c:pt idx="1745">
                  <c:v>63.022100000000023</c:v>
                </c:pt>
                <c:pt idx="1746">
                  <c:v>62.966180000000008</c:v>
                </c:pt>
                <c:pt idx="1747">
                  <c:v>62.858540000000005</c:v>
                </c:pt>
                <c:pt idx="1748">
                  <c:v>62.990080000000034</c:v>
                </c:pt>
                <c:pt idx="1749">
                  <c:v>62.97872000000001</c:v>
                </c:pt>
                <c:pt idx="1750">
                  <c:v>62.969960000000015</c:v>
                </c:pt>
                <c:pt idx="1751">
                  <c:v>63.078850000000045</c:v>
                </c:pt>
                <c:pt idx="1752">
                  <c:v>63.017330000000015</c:v>
                </c:pt>
                <c:pt idx="1753">
                  <c:v>63.006220000000042</c:v>
                </c:pt>
                <c:pt idx="1754">
                  <c:v>63.023070000000018</c:v>
                </c:pt>
                <c:pt idx="1755">
                  <c:v>62.995050000000049</c:v>
                </c:pt>
                <c:pt idx="1756">
                  <c:v>62.985350000000039</c:v>
                </c:pt>
                <c:pt idx="1757">
                  <c:v>62.984520000000032</c:v>
                </c:pt>
                <c:pt idx="1758">
                  <c:v>62.974450000000047</c:v>
                </c:pt>
                <c:pt idx="1759">
                  <c:v>62.95437000000004</c:v>
                </c:pt>
                <c:pt idx="1760">
                  <c:v>62.974450000000047</c:v>
                </c:pt>
                <c:pt idx="1761">
                  <c:v>63.110299999999995</c:v>
                </c:pt>
                <c:pt idx="1762">
                  <c:v>63.096400000000017</c:v>
                </c:pt>
                <c:pt idx="1763">
                  <c:v>62.990750000000048</c:v>
                </c:pt>
                <c:pt idx="1764">
                  <c:v>63.027980000000014</c:v>
                </c:pt>
                <c:pt idx="1765">
                  <c:v>62.984120000000019</c:v>
                </c:pt>
                <c:pt idx="1766">
                  <c:v>63.012450000000001</c:v>
                </c:pt>
                <c:pt idx="1767">
                  <c:v>62.975200000000029</c:v>
                </c:pt>
                <c:pt idx="1768">
                  <c:v>62.969140000000039</c:v>
                </c:pt>
                <c:pt idx="1769">
                  <c:v>63.003630000000044</c:v>
                </c:pt>
                <c:pt idx="1770">
                  <c:v>63.009240000000034</c:v>
                </c:pt>
                <c:pt idx="1771">
                  <c:v>63.022240000000011</c:v>
                </c:pt>
                <c:pt idx="1772">
                  <c:v>62.977800000000002</c:v>
                </c:pt>
                <c:pt idx="1773">
                  <c:v>62.959860000000049</c:v>
                </c:pt>
                <c:pt idx="1774">
                  <c:v>63.007140000000049</c:v>
                </c:pt>
                <c:pt idx="1775">
                  <c:v>63.06370000000004</c:v>
                </c:pt>
                <c:pt idx="1776">
                  <c:v>63.009640000000047</c:v>
                </c:pt>
                <c:pt idx="1777">
                  <c:v>62.997900000000016</c:v>
                </c:pt>
                <c:pt idx="1778">
                  <c:v>62.994700000000023</c:v>
                </c:pt>
                <c:pt idx="1779">
                  <c:v>62.997520000000009</c:v>
                </c:pt>
                <c:pt idx="1780">
                  <c:v>62.995840000000044</c:v>
                </c:pt>
                <c:pt idx="1781">
                  <c:v>62.969780000000014</c:v>
                </c:pt>
                <c:pt idx="1782">
                  <c:v>62.980580000000032</c:v>
                </c:pt>
                <c:pt idx="1783">
                  <c:v>62.961569999999995</c:v>
                </c:pt>
                <c:pt idx="1784">
                  <c:v>62.989620000000002</c:v>
                </c:pt>
                <c:pt idx="1785">
                  <c:v>63.063870000000009</c:v>
                </c:pt>
                <c:pt idx="1786">
                  <c:v>63.057340000000011</c:v>
                </c:pt>
                <c:pt idx="1787">
                  <c:v>63.025100000000009</c:v>
                </c:pt>
                <c:pt idx="1788">
                  <c:v>62.993070000000046</c:v>
                </c:pt>
                <c:pt idx="1789">
                  <c:v>63.004500000000007</c:v>
                </c:pt>
                <c:pt idx="1790">
                  <c:v>62.987330000000043</c:v>
                </c:pt>
                <c:pt idx="1791">
                  <c:v>62.993740000000003</c:v>
                </c:pt>
                <c:pt idx="1792">
                  <c:v>62.983150000000023</c:v>
                </c:pt>
                <c:pt idx="1793">
                  <c:v>62.986000000000047</c:v>
                </c:pt>
                <c:pt idx="1794">
                  <c:v>62.994560000000035</c:v>
                </c:pt>
                <c:pt idx="1795">
                  <c:v>62.981960000000015</c:v>
                </c:pt>
                <c:pt idx="1796">
                  <c:v>63.012540000000001</c:v>
                </c:pt>
                <c:pt idx="1797">
                  <c:v>62.994470000000035</c:v>
                </c:pt>
                <c:pt idx="1798">
                  <c:v>63.000670000000014</c:v>
                </c:pt>
                <c:pt idx="1799">
                  <c:v>63.049400000000048</c:v>
                </c:pt>
                <c:pt idx="1800">
                  <c:v>63.017020000000002</c:v>
                </c:pt>
                <c:pt idx="1801">
                  <c:v>63.011200000000031</c:v>
                </c:pt>
                <c:pt idx="1802">
                  <c:v>62.999900000000025</c:v>
                </c:pt>
                <c:pt idx="1803">
                  <c:v>62.980650000000026</c:v>
                </c:pt>
                <c:pt idx="1804">
                  <c:v>62.989000000000033</c:v>
                </c:pt>
                <c:pt idx="1805">
                  <c:v>62.963430000000017</c:v>
                </c:pt>
                <c:pt idx="1806">
                  <c:v>63.034080000000017</c:v>
                </c:pt>
                <c:pt idx="1807">
                  <c:v>63.422660000000008</c:v>
                </c:pt>
                <c:pt idx="1808">
                  <c:v>63.87972000000002</c:v>
                </c:pt>
                <c:pt idx="1809">
                  <c:v>64.360280000000046</c:v>
                </c:pt>
                <c:pt idx="1810">
                  <c:v>64.841270000000009</c:v>
                </c:pt>
                <c:pt idx="1811">
                  <c:v>65.220270000000028</c:v>
                </c:pt>
                <c:pt idx="1812">
                  <c:v>65.993040000000008</c:v>
                </c:pt>
                <c:pt idx="1813">
                  <c:v>66.156600000000026</c:v>
                </c:pt>
                <c:pt idx="1814">
                  <c:v>66.56143000000003</c:v>
                </c:pt>
                <c:pt idx="1815">
                  <c:v>66.912560000000042</c:v>
                </c:pt>
                <c:pt idx="1816">
                  <c:v>67.19625000000002</c:v>
                </c:pt>
                <c:pt idx="1817">
                  <c:v>67.472500000000025</c:v>
                </c:pt>
                <c:pt idx="1818">
                  <c:v>67.704030000000046</c:v>
                </c:pt>
                <c:pt idx="1819">
                  <c:v>67.855920000000026</c:v>
                </c:pt>
                <c:pt idx="1820">
                  <c:v>67.978229999999996</c:v>
                </c:pt>
                <c:pt idx="1821">
                  <c:v>68.097920000000045</c:v>
                </c:pt>
                <c:pt idx="1822">
                  <c:v>67.974800000000016</c:v>
                </c:pt>
                <c:pt idx="1823">
                  <c:v>68.11160000000001</c:v>
                </c:pt>
                <c:pt idx="1824">
                  <c:v>68.082940000000008</c:v>
                </c:pt>
                <c:pt idx="1825">
                  <c:v>68.029020000000003</c:v>
                </c:pt>
                <c:pt idx="1826">
                  <c:v>68.147420000000011</c:v>
                </c:pt>
                <c:pt idx="1827">
                  <c:v>68.144560000000013</c:v>
                </c:pt>
                <c:pt idx="1828">
                  <c:v>68.298760000000016</c:v>
                </c:pt>
                <c:pt idx="1829">
                  <c:v>68.416930000000036</c:v>
                </c:pt>
                <c:pt idx="1830">
                  <c:v>68.472380000000044</c:v>
                </c:pt>
                <c:pt idx="1831">
                  <c:v>68.59050000000002</c:v>
                </c:pt>
                <c:pt idx="1832">
                  <c:v>68.742240000000038</c:v>
                </c:pt>
                <c:pt idx="1833">
                  <c:v>69.549599999999998</c:v>
                </c:pt>
                <c:pt idx="1834">
                  <c:v>68.076440000000048</c:v>
                </c:pt>
                <c:pt idx="1835">
                  <c:v>68.881100000000004</c:v>
                </c:pt>
                <c:pt idx="1836">
                  <c:v>69.257350000000031</c:v>
                </c:pt>
                <c:pt idx="1837">
                  <c:v>68.614250000000027</c:v>
                </c:pt>
                <c:pt idx="1838">
                  <c:v>68.81588000000005</c:v>
                </c:pt>
                <c:pt idx="1839">
                  <c:v>68.752070000000003</c:v>
                </c:pt>
                <c:pt idx="1840">
                  <c:v>68.78848000000005</c:v>
                </c:pt>
                <c:pt idx="1841">
                  <c:v>68.851500000000044</c:v>
                </c:pt>
                <c:pt idx="1842">
                  <c:v>68.887050000000045</c:v>
                </c:pt>
                <c:pt idx="1843">
                  <c:v>69.153740000000028</c:v>
                </c:pt>
                <c:pt idx="1844">
                  <c:v>69.066130000000044</c:v>
                </c:pt>
                <c:pt idx="1845">
                  <c:v>68.990080000000034</c:v>
                </c:pt>
                <c:pt idx="1846">
                  <c:v>68.991970000000038</c:v>
                </c:pt>
                <c:pt idx="1847">
                  <c:v>69.039540000000045</c:v>
                </c:pt>
                <c:pt idx="1848">
                  <c:v>68.969600000000014</c:v>
                </c:pt>
                <c:pt idx="1849">
                  <c:v>68.931450000000041</c:v>
                </c:pt>
                <c:pt idx="1850">
                  <c:v>68.866300000000024</c:v>
                </c:pt>
                <c:pt idx="1851">
                  <c:v>68.746000000000038</c:v>
                </c:pt>
                <c:pt idx="1852">
                  <c:v>68.727869999999996</c:v>
                </c:pt>
                <c:pt idx="1853">
                  <c:v>68.60626000000002</c:v>
                </c:pt>
                <c:pt idx="1854">
                  <c:v>68.482349999999997</c:v>
                </c:pt>
                <c:pt idx="1855">
                  <c:v>68.349700000000041</c:v>
                </c:pt>
                <c:pt idx="1856">
                  <c:v>68.289400000000001</c:v>
                </c:pt>
                <c:pt idx="1857">
                  <c:v>68.453200000000038</c:v>
                </c:pt>
                <c:pt idx="1858">
                  <c:v>68.287300000000016</c:v>
                </c:pt>
                <c:pt idx="1859">
                  <c:v>68.185820000000035</c:v>
                </c:pt>
                <c:pt idx="1860">
                  <c:v>68.20553000000001</c:v>
                </c:pt>
                <c:pt idx="1861">
                  <c:v>68.314360000000022</c:v>
                </c:pt>
                <c:pt idx="1862">
                  <c:v>68.29376000000002</c:v>
                </c:pt>
                <c:pt idx="1863">
                  <c:v>68.421000000000049</c:v>
                </c:pt>
                <c:pt idx="1864">
                  <c:v>68.449270000000013</c:v>
                </c:pt>
                <c:pt idx="1865">
                  <c:v>68.513120000000015</c:v>
                </c:pt>
                <c:pt idx="1866">
                  <c:v>68.539900000000046</c:v>
                </c:pt>
                <c:pt idx="1867">
                  <c:v>68.536920000000009</c:v>
                </c:pt>
                <c:pt idx="1868">
                  <c:v>68.637300000000039</c:v>
                </c:pt>
                <c:pt idx="1869">
                  <c:v>68.716730000000041</c:v>
                </c:pt>
                <c:pt idx="1870">
                  <c:v>68.492150000000038</c:v>
                </c:pt>
                <c:pt idx="1871">
                  <c:v>68.759240000000034</c:v>
                </c:pt>
                <c:pt idx="1872">
                  <c:v>68.601370000000031</c:v>
                </c:pt>
                <c:pt idx="1873">
                  <c:v>68.481100000000026</c:v>
                </c:pt>
                <c:pt idx="1874">
                  <c:v>68.476980000000026</c:v>
                </c:pt>
                <c:pt idx="1875">
                  <c:v>68.34277000000003</c:v>
                </c:pt>
                <c:pt idx="1876">
                  <c:v>68.238280000000032</c:v>
                </c:pt>
                <c:pt idx="1877">
                  <c:v>67.962100000000021</c:v>
                </c:pt>
                <c:pt idx="1878">
                  <c:v>67.825130000000001</c:v>
                </c:pt>
                <c:pt idx="1879">
                  <c:v>67.583000000000027</c:v>
                </c:pt>
                <c:pt idx="1880">
                  <c:v>67.424650000000042</c:v>
                </c:pt>
                <c:pt idx="1881">
                  <c:v>67.365080000000034</c:v>
                </c:pt>
                <c:pt idx="1882">
                  <c:v>67.302120000000002</c:v>
                </c:pt>
                <c:pt idx="1883">
                  <c:v>67.224600000000009</c:v>
                </c:pt>
                <c:pt idx="1884">
                  <c:v>67.246820000000014</c:v>
                </c:pt>
                <c:pt idx="1885">
                  <c:v>67.088279999999997</c:v>
                </c:pt>
                <c:pt idx="1886">
                  <c:v>67.034230000000036</c:v>
                </c:pt>
                <c:pt idx="1887">
                  <c:v>66.997950000000003</c:v>
                </c:pt>
                <c:pt idx="1888">
                  <c:v>66.949400000000026</c:v>
                </c:pt>
                <c:pt idx="1889">
                  <c:v>66.914970000000039</c:v>
                </c:pt>
                <c:pt idx="1890">
                  <c:v>66.878930000000025</c:v>
                </c:pt>
                <c:pt idx="1891">
                  <c:v>66.767179999999996</c:v>
                </c:pt>
                <c:pt idx="1892">
                  <c:v>66.757800000000032</c:v>
                </c:pt>
                <c:pt idx="1893">
                  <c:v>66.772330000000011</c:v>
                </c:pt>
                <c:pt idx="1894">
                  <c:v>66.712980000000016</c:v>
                </c:pt>
                <c:pt idx="1895">
                  <c:v>66.845880000000022</c:v>
                </c:pt>
                <c:pt idx="1896">
                  <c:v>66.862970000000018</c:v>
                </c:pt>
                <c:pt idx="1897">
                  <c:v>66.925740000000019</c:v>
                </c:pt>
                <c:pt idx="1898">
                  <c:v>67.133970000000033</c:v>
                </c:pt>
                <c:pt idx="1899">
                  <c:v>67.283720000000017</c:v>
                </c:pt>
                <c:pt idx="1900">
                  <c:v>67.473140000000001</c:v>
                </c:pt>
                <c:pt idx="1901">
                  <c:v>67.750400000000013</c:v>
                </c:pt>
                <c:pt idx="1902">
                  <c:v>68.005330000000015</c:v>
                </c:pt>
                <c:pt idx="1903">
                  <c:v>68.249380000000031</c:v>
                </c:pt>
                <c:pt idx="1904">
                  <c:v>68.498320000000035</c:v>
                </c:pt>
                <c:pt idx="1905">
                  <c:v>68.670620000000042</c:v>
                </c:pt>
                <c:pt idx="1906">
                  <c:v>69.369169999999997</c:v>
                </c:pt>
                <c:pt idx="1907">
                  <c:v>68.813320000000033</c:v>
                </c:pt>
                <c:pt idx="1908">
                  <c:v>68.790999999999997</c:v>
                </c:pt>
                <c:pt idx="1909">
                  <c:v>68.849300000000028</c:v>
                </c:pt>
                <c:pt idx="1910">
                  <c:v>68.891230000000007</c:v>
                </c:pt>
                <c:pt idx="1911">
                  <c:v>68.959220000000016</c:v>
                </c:pt>
                <c:pt idx="1912">
                  <c:v>68.882300000000043</c:v>
                </c:pt>
                <c:pt idx="1913">
                  <c:v>68.847300000000018</c:v>
                </c:pt>
                <c:pt idx="1914">
                  <c:v>68.820860000000039</c:v>
                </c:pt>
                <c:pt idx="1915">
                  <c:v>68.743400000000008</c:v>
                </c:pt>
                <c:pt idx="1916">
                  <c:v>68.798460000000034</c:v>
                </c:pt>
                <c:pt idx="1917">
                  <c:v>68.643850000000043</c:v>
                </c:pt>
                <c:pt idx="1918">
                  <c:v>68.587600000000009</c:v>
                </c:pt>
                <c:pt idx="1919">
                  <c:v>68.53857000000005</c:v>
                </c:pt>
                <c:pt idx="1920">
                  <c:v>68.474900000000048</c:v>
                </c:pt>
                <c:pt idx="1921">
                  <c:v>68.336900000000014</c:v>
                </c:pt>
                <c:pt idx="1922">
                  <c:v>68.235500000000002</c:v>
                </c:pt>
                <c:pt idx="1923">
                  <c:v>68.162130000000047</c:v>
                </c:pt>
                <c:pt idx="1924">
                  <c:v>68.029170000000022</c:v>
                </c:pt>
                <c:pt idx="1925">
                  <c:v>67.935240000000022</c:v>
                </c:pt>
                <c:pt idx="1926">
                  <c:v>67.748000000000047</c:v>
                </c:pt>
                <c:pt idx="1927">
                  <c:v>67.602779999999996</c:v>
                </c:pt>
                <c:pt idx="1928">
                  <c:v>67.493899999999996</c:v>
                </c:pt>
                <c:pt idx="1929">
                  <c:v>67.432000000000016</c:v>
                </c:pt>
                <c:pt idx="1930">
                  <c:v>67.371360000000038</c:v>
                </c:pt>
                <c:pt idx="1931">
                  <c:v>67.238550000000032</c:v>
                </c:pt>
                <c:pt idx="1932">
                  <c:v>67.140340000000037</c:v>
                </c:pt>
                <c:pt idx="1933">
                  <c:v>67.093230000000005</c:v>
                </c:pt>
                <c:pt idx="1934">
                  <c:v>66.724000000000046</c:v>
                </c:pt>
                <c:pt idx="1935">
                  <c:v>66.641630000000021</c:v>
                </c:pt>
                <c:pt idx="1936">
                  <c:v>66.488800000000026</c:v>
                </c:pt>
                <c:pt idx="1937">
                  <c:v>66.41640000000001</c:v>
                </c:pt>
                <c:pt idx="1938">
                  <c:v>66.360960000000034</c:v>
                </c:pt>
                <c:pt idx="1939">
                  <c:v>66.339600000000019</c:v>
                </c:pt>
                <c:pt idx="1940">
                  <c:v>66.289360000000045</c:v>
                </c:pt>
                <c:pt idx="1941">
                  <c:v>66.297660000000008</c:v>
                </c:pt>
                <c:pt idx="1942">
                  <c:v>66.334650000000011</c:v>
                </c:pt>
                <c:pt idx="1943">
                  <c:v>66.431540000000041</c:v>
                </c:pt>
                <c:pt idx="1944">
                  <c:v>66.422240000000045</c:v>
                </c:pt>
                <c:pt idx="1945">
                  <c:v>66.403340000000014</c:v>
                </c:pt>
                <c:pt idx="1946">
                  <c:v>66.520399999999995</c:v>
                </c:pt>
                <c:pt idx="1947">
                  <c:v>66.57116000000002</c:v>
                </c:pt>
                <c:pt idx="1948">
                  <c:v>66.559630000000027</c:v>
                </c:pt>
                <c:pt idx="1949">
                  <c:v>66.670980000000043</c:v>
                </c:pt>
                <c:pt idx="1950">
                  <c:v>66.717340000000036</c:v>
                </c:pt>
                <c:pt idx="1951">
                  <c:v>66.795600000000036</c:v>
                </c:pt>
                <c:pt idx="1952">
                  <c:v>66.860600000000034</c:v>
                </c:pt>
                <c:pt idx="1953">
                  <c:v>66.623160000000041</c:v>
                </c:pt>
                <c:pt idx="1954">
                  <c:v>67.496100000000013</c:v>
                </c:pt>
                <c:pt idx="1955">
                  <c:v>66.778920000000028</c:v>
                </c:pt>
                <c:pt idx="1956">
                  <c:v>66.748960000000011</c:v>
                </c:pt>
                <c:pt idx="1957">
                  <c:v>66.958920000000035</c:v>
                </c:pt>
                <c:pt idx="1958">
                  <c:v>66.683770000000038</c:v>
                </c:pt>
                <c:pt idx="1959">
                  <c:v>66.715970000000027</c:v>
                </c:pt>
                <c:pt idx="1960">
                  <c:v>66.743460000000027</c:v>
                </c:pt>
                <c:pt idx="1961">
                  <c:v>66.724360000000047</c:v>
                </c:pt>
                <c:pt idx="1962">
                  <c:v>66.758870000000002</c:v>
                </c:pt>
                <c:pt idx="1963">
                  <c:v>66.83077000000003</c:v>
                </c:pt>
                <c:pt idx="1964">
                  <c:v>67.00690000000003</c:v>
                </c:pt>
                <c:pt idx="1965">
                  <c:v>66.93267000000003</c:v>
                </c:pt>
                <c:pt idx="1966">
                  <c:v>66.970640000000003</c:v>
                </c:pt>
                <c:pt idx="1967">
                  <c:v>67.013640000000009</c:v>
                </c:pt>
                <c:pt idx="1968">
                  <c:v>66.953520000000026</c:v>
                </c:pt>
                <c:pt idx="1969">
                  <c:v>66.886500000000012</c:v>
                </c:pt>
                <c:pt idx="1970">
                  <c:v>66.832940000000008</c:v>
                </c:pt>
                <c:pt idx="1971">
                  <c:v>66.764830000000018</c:v>
                </c:pt>
                <c:pt idx="1972">
                  <c:v>66.751950000000022</c:v>
                </c:pt>
                <c:pt idx="1973">
                  <c:v>66.762230000000045</c:v>
                </c:pt>
                <c:pt idx="1974">
                  <c:v>66.749600000000044</c:v>
                </c:pt>
                <c:pt idx="1975">
                  <c:v>66.596900000000005</c:v>
                </c:pt>
                <c:pt idx="1976">
                  <c:v>66.600920000000031</c:v>
                </c:pt>
                <c:pt idx="1977">
                  <c:v>66.694020000000023</c:v>
                </c:pt>
                <c:pt idx="1978">
                  <c:v>66.705800000000011</c:v>
                </c:pt>
                <c:pt idx="1979">
                  <c:v>66.806849999999997</c:v>
                </c:pt>
                <c:pt idx="1980">
                  <c:v>66.814630000000022</c:v>
                </c:pt>
                <c:pt idx="1981">
                  <c:v>66.883540000000039</c:v>
                </c:pt>
                <c:pt idx="1982">
                  <c:v>66.91640000000001</c:v>
                </c:pt>
                <c:pt idx="1983">
                  <c:v>67.082480000000032</c:v>
                </c:pt>
                <c:pt idx="1984">
                  <c:v>67.029800000000023</c:v>
                </c:pt>
                <c:pt idx="1985">
                  <c:v>67.019560000000013</c:v>
                </c:pt>
                <c:pt idx="1986">
                  <c:v>66.979820000000018</c:v>
                </c:pt>
                <c:pt idx="1987">
                  <c:v>66.956020000000024</c:v>
                </c:pt>
                <c:pt idx="1988">
                  <c:v>66.829430000000002</c:v>
                </c:pt>
                <c:pt idx="1989">
                  <c:v>66.74517000000003</c:v>
                </c:pt>
                <c:pt idx="1990">
                  <c:v>66.579400000000021</c:v>
                </c:pt>
                <c:pt idx="1991">
                  <c:v>66.623770000000036</c:v>
                </c:pt>
                <c:pt idx="1992">
                  <c:v>66.562980000000039</c:v>
                </c:pt>
                <c:pt idx="1993">
                  <c:v>66.443480000000022</c:v>
                </c:pt>
                <c:pt idx="1994">
                  <c:v>66.409019999999998</c:v>
                </c:pt>
                <c:pt idx="1995">
                  <c:v>66.428770000000043</c:v>
                </c:pt>
                <c:pt idx="1996">
                  <c:v>66.389460000000042</c:v>
                </c:pt>
                <c:pt idx="1997">
                  <c:v>66.371759999999995</c:v>
                </c:pt>
                <c:pt idx="1998">
                  <c:v>66.306849999999997</c:v>
                </c:pt>
                <c:pt idx="1999">
                  <c:v>66.238550000000032</c:v>
                </c:pt>
                <c:pt idx="2000">
                  <c:v>66.215450000000033</c:v>
                </c:pt>
                <c:pt idx="2001">
                  <c:v>66.335140000000024</c:v>
                </c:pt>
                <c:pt idx="2002">
                  <c:v>66.095030000000008</c:v>
                </c:pt>
                <c:pt idx="2003">
                  <c:v>65.934079999999994</c:v>
                </c:pt>
                <c:pt idx="2004">
                  <c:v>65.733300000000042</c:v>
                </c:pt>
                <c:pt idx="2005">
                  <c:v>65.886560000000031</c:v>
                </c:pt>
                <c:pt idx="2006">
                  <c:v>65.699150000000031</c:v>
                </c:pt>
                <c:pt idx="2007">
                  <c:v>65.577140000000043</c:v>
                </c:pt>
                <c:pt idx="2008">
                  <c:v>65.417169999999999</c:v>
                </c:pt>
                <c:pt idx="2009">
                  <c:v>65.481600000000014</c:v>
                </c:pt>
                <c:pt idx="2010">
                  <c:v>65.412800000000004</c:v>
                </c:pt>
                <c:pt idx="2011">
                  <c:v>65.290920000000028</c:v>
                </c:pt>
                <c:pt idx="2012">
                  <c:v>65.256100000000004</c:v>
                </c:pt>
                <c:pt idx="2013">
                  <c:v>65.159400000000005</c:v>
                </c:pt>
                <c:pt idx="2014">
                  <c:v>65.115400000000022</c:v>
                </c:pt>
                <c:pt idx="2015">
                  <c:v>65.177700000000016</c:v>
                </c:pt>
                <c:pt idx="2016">
                  <c:v>65.09680000000003</c:v>
                </c:pt>
                <c:pt idx="2017">
                  <c:v>64.953520000000026</c:v>
                </c:pt>
                <c:pt idx="2018">
                  <c:v>64.871180000000038</c:v>
                </c:pt>
                <c:pt idx="2019">
                  <c:v>64.790770000000009</c:v>
                </c:pt>
                <c:pt idx="2020">
                  <c:v>64.731470000000002</c:v>
                </c:pt>
                <c:pt idx="2021">
                  <c:v>64.709530000000029</c:v>
                </c:pt>
                <c:pt idx="2022">
                  <c:v>64.651180000000011</c:v>
                </c:pt>
                <c:pt idx="2023">
                  <c:v>64.621600000000001</c:v>
                </c:pt>
                <c:pt idx="2024">
                  <c:v>64.313600000000008</c:v>
                </c:pt>
                <c:pt idx="2025">
                  <c:v>64.61850000000004</c:v>
                </c:pt>
                <c:pt idx="2026">
                  <c:v>64.470330000000047</c:v>
                </c:pt>
                <c:pt idx="2027">
                  <c:v>63.901400000000024</c:v>
                </c:pt>
                <c:pt idx="2028">
                  <c:v>64.12444000000005</c:v>
                </c:pt>
                <c:pt idx="2029">
                  <c:v>64.610380000000021</c:v>
                </c:pt>
                <c:pt idx="2030">
                  <c:v>64.079679999999996</c:v>
                </c:pt>
                <c:pt idx="2031">
                  <c:v>63.87026000000003</c:v>
                </c:pt>
                <c:pt idx="2032">
                  <c:v>63.682730000000049</c:v>
                </c:pt>
                <c:pt idx="2033">
                  <c:v>63.531820000000039</c:v>
                </c:pt>
                <c:pt idx="2034">
                  <c:v>63.530900000000031</c:v>
                </c:pt>
                <c:pt idx="2035">
                  <c:v>63.452800000000025</c:v>
                </c:pt>
                <c:pt idx="2036">
                  <c:v>63.577200000000005</c:v>
                </c:pt>
                <c:pt idx="2037">
                  <c:v>63.562620000000038</c:v>
                </c:pt>
                <c:pt idx="2038">
                  <c:v>63.51714000000004</c:v>
                </c:pt>
                <c:pt idx="2039">
                  <c:v>63.490049999999997</c:v>
                </c:pt>
                <c:pt idx="2040">
                  <c:v>63.524300000000039</c:v>
                </c:pt>
                <c:pt idx="2041">
                  <c:v>63.503600000000006</c:v>
                </c:pt>
                <c:pt idx="2042">
                  <c:v>63.581230000000005</c:v>
                </c:pt>
                <c:pt idx="2043">
                  <c:v>63.553100000000029</c:v>
                </c:pt>
                <c:pt idx="2044">
                  <c:v>63.467900000000043</c:v>
                </c:pt>
                <c:pt idx="2045">
                  <c:v>63.377949999999998</c:v>
                </c:pt>
                <c:pt idx="2046">
                  <c:v>63.309930000000008</c:v>
                </c:pt>
                <c:pt idx="2047">
                  <c:v>63.210900000000038</c:v>
                </c:pt>
                <c:pt idx="2048">
                  <c:v>63.083000000000027</c:v>
                </c:pt>
                <c:pt idx="2049">
                  <c:v>63.031920000000014</c:v>
                </c:pt>
                <c:pt idx="2050">
                  <c:v>62.964040000000011</c:v>
                </c:pt>
                <c:pt idx="2051">
                  <c:v>63.040279999999996</c:v>
                </c:pt>
                <c:pt idx="2052">
                  <c:v>62.825800000000015</c:v>
                </c:pt>
                <c:pt idx="2053">
                  <c:v>62.751250000000027</c:v>
                </c:pt>
                <c:pt idx="2054">
                  <c:v>62.940359999999998</c:v>
                </c:pt>
                <c:pt idx="2055">
                  <c:v>62.975400000000036</c:v>
                </c:pt>
                <c:pt idx="2056">
                  <c:v>63.060699999999997</c:v>
                </c:pt>
                <c:pt idx="2057">
                  <c:v>62.972300000000018</c:v>
                </c:pt>
                <c:pt idx="2058">
                  <c:v>62.996180000000038</c:v>
                </c:pt>
                <c:pt idx="2059">
                  <c:v>62.96523000000002</c:v>
                </c:pt>
                <c:pt idx="2060">
                  <c:v>62.991800000000012</c:v>
                </c:pt>
                <c:pt idx="2061">
                  <c:v>63.014640000000043</c:v>
                </c:pt>
                <c:pt idx="2062">
                  <c:v>63.006799999999998</c:v>
                </c:pt>
                <c:pt idx="2063">
                  <c:v>63.030420000000049</c:v>
                </c:pt>
                <c:pt idx="2064">
                  <c:v>62.992670000000032</c:v>
                </c:pt>
                <c:pt idx="2065">
                  <c:v>63.01696000000004</c:v>
                </c:pt>
                <c:pt idx="2066">
                  <c:v>62.957120000000032</c:v>
                </c:pt>
                <c:pt idx="2067">
                  <c:v>62.95297000000005</c:v>
                </c:pt>
                <c:pt idx="2068">
                  <c:v>62.960700000000031</c:v>
                </c:pt>
                <c:pt idx="2069">
                  <c:v>62.970400000000041</c:v>
                </c:pt>
                <c:pt idx="2070">
                  <c:v>62.982320000000016</c:v>
                </c:pt>
                <c:pt idx="2071">
                  <c:v>63.004819999999995</c:v>
                </c:pt>
                <c:pt idx="2072">
                  <c:v>62.984200000000044</c:v>
                </c:pt>
                <c:pt idx="2073">
                  <c:v>63.041380000000004</c:v>
                </c:pt>
                <c:pt idx="2074">
                  <c:v>63.055630000000008</c:v>
                </c:pt>
                <c:pt idx="2075">
                  <c:v>62.99615</c:v>
                </c:pt>
                <c:pt idx="2076">
                  <c:v>62.988200000000006</c:v>
                </c:pt>
                <c:pt idx="2077">
                  <c:v>62.979030000000023</c:v>
                </c:pt>
                <c:pt idx="2078">
                  <c:v>62.984670000000051</c:v>
                </c:pt>
                <c:pt idx="2079">
                  <c:v>62.999600000000044</c:v>
                </c:pt>
                <c:pt idx="2080">
                  <c:v>63.033100000000047</c:v>
                </c:pt>
                <c:pt idx="2081">
                  <c:v>63.036680000000047</c:v>
                </c:pt>
                <c:pt idx="2082">
                  <c:v>62.994930000000011</c:v>
                </c:pt>
                <c:pt idx="2083">
                  <c:v>62.989900000000034</c:v>
                </c:pt>
                <c:pt idx="2084">
                  <c:v>62.989280000000008</c:v>
                </c:pt>
                <c:pt idx="2085">
                  <c:v>62.987360000000024</c:v>
                </c:pt>
                <c:pt idx="2086">
                  <c:v>62.983969999999999</c:v>
                </c:pt>
                <c:pt idx="2087">
                  <c:v>63.052400000000034</c:v>
                </c:pt>
                <c:pt idx="2088">
                  <c:v>63.01556000000005</c:v>
                </c:pt>
                <c:pt idx="2089">
                  <c:v>63.003500000000031</c:v>
                </c:pt>
                <c:pt idx="2090">
                  <c:v>63.003530000000012</c:v>
                </c:pt>
                <c:pt idx="2091">
                  <c:v>63.018180000000029</c:v>
                </c:pt>
                <c:pt idx="2092">
                  <c:v>62.977660000000014</c:v>
                </c:pt>
                <c:pt idx="2093">
                  <c:v>62.990319999999997</c:v>
                </c:pt>
                <c:pt idx="2094">
                  <c:v>62.988640000000032</c:v>
                </c:pt>
                <c:pt idx="2095">
                  <c:v>62.970330000000047</c:v>
                </c:pt>
                <c:pt idx="2096">
                  <c:v>63.001599999999996</c:v>
                </c:pt>
                <c:pt idx="2097">
                  <c:v>63.033870000000036</c:v>
                </c:pt>
                <c:pt idx="2098">
                  <c:v>63.025400000000047</c:v>
                </c:pt>
                <c:pt idx="2099">
                  <c:v>62.976620000000025</c:v>
                </c:pt>
                <c:pt idx="2100">
                  <c:v>62.987240000000043</c:v>
                </c:pt>
                <c:pt idx="2101">
                  <c:v>63.005580000000009</c:v>
                </c:pt>
                <c:pt idx="2102">
                  <c:v>63.052500000000009</c:v>
                </c:pt>
                <c:pt idx="2103">
                  <c:v>63.026030000000048</c:v>
                </c:pt>
                <c:pt idx="2104">
                  <c:v>62.966180000000008</c:v>
                </c:pt>
                <c:pt idx="2105">
                  <c:v>63.026970000000006</c:v>
                </c:pt>
                <c:pt idx="2106">
                  <c:v>63.053770000000043</c:v>
                </c:pt>
                <c:pt idx="2107">
                  <c:v>63.031060000000025</c:v>
                </c:pt>
                <c:pt idx="2108">
                  <c:v>62.95446000000004</c:v>
                </c:pt>
                <c:pt idx="2109">
                  <c:v>62.998800000000017</c:v>
                </c:pt>
                <c:pt idx="2110">
                  <c:v>62.97598000000005</c:v>
                </c:pt>
                <c:pt idx="2111">
                  <c:v>63.051020000000051</c:v>
                </c:pt>
                <c:pt idx="2112">
                  <c:v>63.028279999999995</c:v>
                </c:pt>
                <c:pt idx="2113">
                  <c:v>63.003870000000006</c:v>
                </c:pt>
                <c:pt idx="2114">
                  <c:v>62.995780000000025</c:v>
                </c:pt>
                <c:pt idx="2115">
                  <c:v>63.0077</c:v>
                </c:pt>
                <c:pt idx="2116">
                  <c:v>62.987600000000043</c:v>
                </c:pt>
                <c:pt idx="2117">
                  <c:v>62.970200000000034</c:v>
                </c:pt>
                <c:pt idx="2118">
                  <c:v>62.956100000000049</c:v>
                </c:pt>
                <c:pt idx="2119">
                  <c:v>62.945400000000006</c:v>
                </c:pt>
                <c:pt idx="2120">
                  <c:v>63.038780000000031</c:v>
                </c:pt>
                <c:pt idx="2121">
                  <c:v>63.128630000000044</c:v>
                </c:pt>
                <c:pt idx="2122">
                  <c:v>63.116750000000025</c:v>
                </c:pt>
                <c:pt idx="2123">
                  <c:v>63.150000000000034</c:v>
                </c:pt>
                <c:pt idx="2124">
                  <c:v>63.114100000000008</c:v>
                </c:pt>
                <c:pt idx="2125">
                  <c:v>63.151820000000043</c:v>
                </c:pt>
                <c:pt idx="2126">
                  <c:v>63.18365</c:v>
                </c:pt>
                <c:pt idx="2127">
                  <c:v>63.131160000000023</c:v>
                </c:pt>
                <c:pt idx="2128">
                  <c:v>63.118160000000046</c:v>
                </c:pt>
                <c:pt idx="2129">
                  <c:v>63.104270000000042</c:v>
                </c:pt>
                <c:pt idx="2130">
                  <c:v>63.033780000000036</c:v>
                </c:pt>
                <c:pt idx="2131">
                  <c:v>62.97872000000001</c:v>
                </c:pt>
                <c:pt idx="2132">
                  <c:v>62.936900000000037</c:v>
                </c:pt>
                <c:pt idx="2133">
                  <c:v>63.01600000000002</c:v>
                </c:pt>
                <c:pt idx="2134">
                  <c:v>62.981300000000033</c:v>
                </c:pt>
                <c:pt idx="2135">
                  <c:v>63.02230000000003</c:v>
                </c:pt>
                <c:pt idx="2136">
                  <c:v>63.003500000000031</c:v>
                </c:pt>
                <c:pt idx="2137">
                  <c:v>63.051450000000045</c:v>
                </c:pt>
                <c:pt idx="2138">
                  <c:v>63.056500000000028</c:v>
                </c:pt>
                <c:pt idx="2139">
                  <c:v>63.092300000000023</c:v>
                </c:pt>
                <c:pt idx="2140">
                  <c:v>63.091499999999996</c:v>
                </c:pt>
                <c:pt idx="2141">
                  <c:v>63.060750000000041</c:v>
                </c:pt>
                <c:pt idx="2142">
                  <c:v>63.09880000000004</c:v>
                </c:pt>
                <c:pt idx="2143">
                  <c:v>63.137350000000026</c:v>
                </c:pt>
                <c:pt idx="2144">
                  <c:v>63.17016000000001</c:v>
                </c:pt>
                <c:pt idx="2145">
                  <c:v>63.224150000000009</c:v>
                </c:pt>
                <c:pt idx="2146">
                  <c:v>63.243860000000041</c:v>
                </c:pt>
                <c:pt idx="2147">
                  <c:v>63.148340000000019</c:v>
                </c:pt>
                <c:pt idx="2148">
                  <c:v>63.225340000000017</c:v>
                </c:pt>
                <c:pt idx="2149">
                  <c:v>63.209830000000011</c:v>
                </c:pt>
                <c:pt idx="2150">
                  <c:v>63.244130000000041</c:v>
                </c:pt>
                <c:pt idx="2151">
                  <c:v>63.160330000000044</c:v>
                </c:pt>
                <c:pt idx="2152">
                  <c:v>63.100200000000029</c:v>
                </c:pt>
                <c:pt idx="2153">
                  <c:v>63.027950000000033</c:v>
                </c:pt>
                <c:pt idx="2154">
                  <c:v>63.037770000000023</c:v>
                </c:pt>
                <c:pt idx="2155">
                  <c:v>63.023580000000038</c:v>
                </c:pt>
                <c:pt idx="2156">
                  <c:v>62.947200000000009</c:v>
                </c:pt>
                <c:pt idx="2157">
                  <c:v>62.96508</c:v>
                </c:pt>
                <c:pt idx="2158">
                  <c:v>63.007100000000037</c:v>
                </c:pt>
                <c:pt idx="2159">
                  <c:v>63.065330000000017</c:v>
                </c:pt>
                <c:pt idx="2160">
                  <c:v>63.627980000000036</c:v>
                </c:pt>
                <c:pt idx="2161">
                  <c:v>62.946900000000028</c:v>
                </c:pt>
                <c:pt idx="2162">
                  <c:v>63.026880000000006</c:v>
                </c:pt>
                <c:pt idx="2163">
                  <c:v>62.969570000000033</c:v>
                </c:pt>
                <c:pt idx="2164">
                  <c:v>63.000969999999995</c:v>
                </c:pt>
                <c:pt idx="2165">
                  <c:v>62.974450000000047</c:v>
                </c:pt>
                <c:pt idx="2166">
                  <c:v>62.973400000000026</c:v>
                </c:pt>
                <c:pt idx="2167">
                  <c:v>62.85256000000004</c:v>
                </c:pt>
                <c:pt idx="2168">
                  <c:v>61.924830000000043</c:v>
                </c:pt>
                <c:pt idx="2169">
                  <c:v>62.823450000000037</c:v>
                </c:pt>
                <c:pt idx="2170">
                  <c:v>65.267570000000035</c:v>
                </c:pt>
                <c:pt idx="2171">
                  <c:v>62.82937000000004</c:v>
                </c:pt>
                <c:pt idx="2172">
                  <c:v>62.879170000000045</c:v>
                </c:pt>
                <c:pt idx="2173">
                  <c:v>63.381520000000023</c:v>
                </c:pt>
                <c:pt idx="2174">
                  <c:v>62.76418000000001</c:v>
                </c:pt>
                <c:pt idx="2175">
                  <c:v>63.309560000000033</c:v>
                </c:pt>
                <c:pt idx="2176">
                  <c:v>63.096900000000005</c:v>
                </c:pt>
                <c:pt idx="2177">
                  <c:v>63.047630000000026</c:v>
                </c:pt>
                <c:pt idx="2178">
                  <c:v>62.94756000000001</c:v>
                </c:pt>
                <c:pt idx="2179">
                  <c:v>62.883700000000033</c:v>
                </c:pt>
                <c:pt idx="2180">
                  <c:v>63.051780000000008</c:v>
                </c:pt>
                <c:pt idx="2181">
                  <c:v>63.059780000000046</c:v>
                </c:pt>
                <c:pt idx="2182">
                  <c:v>62.977400000000046</c:v>
                </c:pt>
                <c:pt idx="2183">
                  <c:v>63.778470000000027</c:v>
                </c:pt>
                <c:pt idx="2184">
                  <c:v>62.987420000000043</c:v>
                </c:pt>
                <c:pt idx="2185">
                  <c:v>62.906949999999995</c:v>
                </c:pt>
                <c:pt idx="2186">
                  <c:v>62.95306000000005</c:v>
                </c:pt>
                <c:pt idx="2187">
                  <c:v>62.969660000000033</c:v>
                </c:pt>
                <c:pt idx="2188">
                  <c:v>62.99072000000001</c:v>
                </c:pt>
                <c:pt idx="2189">
                  <c:v>62.966420000000028</c:v>
                </c:pt>
                <c:pt idx="2190">
                  <c:v>62.965360000000032</c:v>
                </c:pt>
                <c:pt idx="2191">
                  <c:v>62.966850000000022</c:v>
                </c:pt>
                <c:pt idx="2192">
                  <c:v>63.038630000000012</c:v>
                </c:pt>
                <c:pt idx="2193">
                  <c:v>62.988280000000032</c:v>
                </c:pt>
                <c:pt idx="2194">
                  <c:v>63.061180000000036</c:v>
                </c:pt>
                <c:pt idx="2195">
                  <c:v>63.003399999999999</c:v>
                </c:pt>
                <c:pt idx="2196">
                  <c:v>62.973000000000013</c:v>
                </c:pt>
                <c:pt idx="2197">
                  <c:v>62.987420000000043</c:v>
                </c:pt>
                <c:pt idx="2198">
                  <c:v>63.010100000000023</c:v>
                </c:pt>
                <c:pt idx="2199">
                  <c:v>62.963459999999998</c:v>
                </c:pt>
                <c:pt idx="2200">
                  <c:v>63.048850000000016</c:v>
                </c:pt>
                <c:pt idx="2201">
                  <c:v>62.966970000000003</c:v>
                </c:pt>
                <c:pt idx="2202">
                  <c:v>63.032200000000046</c:v>
                </c:pt>
                <c:pt idx="2203">
                  <c:v>62.996550000000013</c:v>
                </c:pt>
                <c:pt idx="2204">
                  <c:v>63.017179999999996</c:v>
                </c:pt>
                <c:pt idx="2205">
                  <c:v>62.994439999999997</c:v>
                </c:pt>
                <c:pt idx="2206">
                  <c:v>62.991800000000012</c:v>
                </c:pt>
                <c:pt idx="2207">
                  <c:v>63.033650000000023</c:v>
                </c:pt>
                <c:pt idx="2208">
                  <c:v>63.033650000000023</c:v>
                </c:pt>
                <c:pt idx="2209">
                  <c:v>63.024260000000027</c:v>
                </c:pt>
                <c:pt idx="2210">
                  <c:v>63.004800000000046</c:v>
                </c:pt>
                <c:pt idx="2211">
                  <c:v>62.967600000000004</c:v>
                </c:pt>
                <c:pt idx="2212">
                  <c:v>62.980430000000013</c:v>
                </c:pt>
                <c:pt idx="2213">
                  <c:v>62.996420000000001</c:v>
                </c:pt>
                <c:pt idx="2214">
                  <c:v>62.977779999999996</c:v>
                </c:pt>
                <c:pt idx="2215">
                  <c:v>63.032920000000047</c:v>
                </c:pt>
                <c:pt idx="2216">
                  <c:v>63.196560000000034</c:v>
                </c:pt>
                <c:pt idx="2217">
                  <c:v>63.385739999999998</c:v>
                </c:pt>
                <c:pt idx="2218">
                  <c:v>63.312400000000025</c:v>
                </c:pt>
                <c:pt idx="2219">
                  <c:v>63.354700000000037</c:v>
                </c:pt>
                <c:pt idx="2220">
                  <c:v>63.153960000000041</c:v>
                </c:pt>
                <c:pt idx="2221">
                  <c:v>63.546700000000044</c:v>
                </c:pt>
                <c:pt idx="2222">
                  <c:v>62.285799999999995</c:v>
                </c:pt>
                <c:pt idx="2223">
                  <c:v>62.983030000000042</c:v>
                </c:pt>
                <c:pt idx="2224">
                  <c:v>63.031730000000039</c:v>
                </c:pt>
                <c:pt idx="2225">
                  <c:v>62.982420000000047</c:v>
                </c:pt>
                <c:pt idx="2226">
                  <c:v>62.912530000000004</c:v>
                </c:pt>
                <c:pt idx="2227">
                  <c:v>62.94097000000005</c:v>
                </c:pt>
                <c:pt idx="2228">
                  <c:v>63.005760000000009</c:v>
                </c:pt>
                <c:pt idx="2229">
                  <c:v>62.930139999999994</c:v>
                </c:pt>
                <c:pt idx="2230">
                  <c:v>62.983300000000042</c:v>
                </c:pt>
                <c:pt idx="2231">
                  <c:v>63.036500000000046</c:v>
                </c:pt>
                <c:pt idx="2232">
                  <c:v>63.03176000000002</c:v>
                </c:pt>
                <c:pt idx="2233">
                  <c:v>62.99212</c:v>
                </c:pt>
                <c:pt idx="2234">
                  <c:v>62.98275000000001</c:v>
                </c:pt>
                <c:pt idx="2235">
                  <c:v>62.978600000000029</c:v>
                </c:pt>
                <c:pt idx="2236">
                  <c:v>62.991450000000043</c:v>
                </c:pt>
                <c:pt idx="2237">
                  <c:v>62.987360000000024</c:v>
                </c:pt>
                <c:pt idx="2238">
                  <c:v>62.973900000000015</c:v>
                </c:pt>
                <c:pt idx="2239">
                  <c:v>62.966760000000022</c:v>
                </c:pt>
                <c:pt idx="2240">
                  <c:v>63.028830000000028</c:v>
                </c:pt>
                <c:pt idx="2241">
                  <c:v>63.057280000000048</c:v>
                </c:pt>
                <c:pt idx="2242">
                  <c:v>63.077050000000042</c:v>
                </c:pt>
                <c:pt idx="2243">
                  <c:v>63.098230000000001</c:v>
                </c:pt>
                <c:pt idx="2244">
                  <c:v>63.032530000000008</c:v>
                </c:pt>
                <c:pt idx="2245">
                  <c:v>62.840540000000033</c:v>
                </c:pt>
                <c:pt idx="2246">
                  <c:v>63.069360000000017</c:v>
                </c:pt>
                <c:pt idx="2247">
                  <c:v>63.066460000000006</c:v>
                </c:pt>
                <c:pt idx="2248">
                  <c:v>62.971000000000004</c:v>
                </c:pt>
                <c:pt idx="2249">
                  <c:v>62.993460000000027</c:v>
                </c:pt>
                <c:pt idx="2250">
                  <c:v>62.986660000000029</c:v>
                </c:pt>
                <c:pt idx="2251">
                  <c:v>62.917500000000018</c:v>
                </c:pt>
                <c:pt idx="2252">
                  <c:v>62.817070000000001</c:v>
                </c:pt>
                <c:pt idx="2253">
                  <c:v>63.003080000000011</c:v>
                </c:pt>
                <c:pt idx="2254">
                  <c:v>63.029050000000041</c:v>
                </c:pt>
                <c:pt idx="2255">
                  <c:v>63.085599999999999</c:v>
                </c:pt>
                <c:pt idx="2256">
                  <c:v>63.051630000000046</c:v>
                </c:pt>
                <c:pt idx="2257">
                  <c:v>62.990400000000022</c:v>
                </c:pt>
                <c:pt idx="2258">
                  <c:v>62.983480000000043</c:v>
                </c:pt>
                <c:pt idx="2259">
                  <c:v>62.953580000000045</c:v>
                </c:pt>
                <c:pt idx="2260">
                  <c:v>63.008260000000007</c:v>
                </c:pt>
                <c:pt idx="2261">
                  <c:v>62.986320000000035</c:v>
                </c:pt>
                <c:pt idx="2262">
                  <c:v>62.988370000000032</c:v>
                </c:pt>
                <c:pt idx="2263">
                  <c:v>62.942960000000028</c:v>
                </c:pt>
                <c:pt idx="2264">
                  <c:v>63.014400000000023</c:v>
                </c:pt>
                <c:pt idx="2265">
                  <c:v>62.991900000000044</c:v>
                </c:pt>
                <c:pt idx="2266">
                  <c:v>63.016380000000026</c:v>
                </c:pt>
                <c:pt idx="2267">
                  <c:v>62.971000000000004</c:v>
                </c:pt>
                <c:pt idx="2268">
                  <c:v>62.974450000000047</c:v>
                </c:pt>
                <c:pt idx="2269">
                  <c:v>63.072080000000028</c:v>
                </c:pt>
                <c:pt idx="2270">
                  <c:v>62.907700000000034</c:v>
                </c:pt>
                <c:pt idx="2271">
                  <c:v>62.988670000000013</c:v>
                </c:pt>
                <c:pt idx="2272">
                  <c:v>62.977750000000015</c:v>
                </c:pt>
                <c:pt idx="2273">
                  <c:v>62.99150000000003</c:v>
                </c:pt>
                <c:pt idx="2274">
                  <c:v>62.934400000000039</c:v>
                </c:pt>
                <c:pt idx="2275">
                  <c:v>63.00027</c:v>
                </c:pt>
                <c:pt idx="2276">
                  <c:v>62.976620000000025</c:v>
                </c:pt>
                <c:pt idx="2277">
                  <c:v>62.98660000000001</c:v>
                </c:pt>
                <c:pt idx="2278">
                  <c:v>62.993700000000047</c:v>
                </c:pt>
                <c:pt idx="2279">
                  <c:v>63.067560000000014</c:v>
                </c:pt>
                <c:pt idx="2280">
                  <c:v>63.059930000000008</c:v>
                </c:pt>
                <c:pt idx="2281">
                  <c:v>63.008200000000045</c:v>
                </c:pt>
                <c:pt idx="2282">
                  <c:v>62.9923</c:v>
                </c:pt>
                <c:pt idx="2283">
                  <c:v>63.009330000000034</c:v>
                </c:pt>
                <c:pt idx="2284">
                  <c:v>63.011070000000018</c:v>
                </c:pt>
                <c:pt idx="2285">
                  <c:v>63.000300000000038</c:v>
                </c:pt>
                <c:pt idx="2286">
                  <c:v>62.983060000000023</c:v>
                </c:pt>
                <c:pt idx="2287">
                  <c:v>62.973100000000045</c:v>
                </c:pt>
                <c:pt idx="2288">
                  <c:v>62.980130000000031</c:v>
                </c:pt>
                <c:pt idx="2289">
                  <c:v>63.037800000000004</c:v>
                </c:pt>
                <c:pt idx="2290">
                  <c:v>63.023800000000051</c:v>
                </c:pt>
                <c:pt idx="2291">
                  <c:v>62.989070000000027</c:v>
                </c:pt>
                <c:pt idx="2292">
                  <c:v>63.02230000000003</c:v>
                </c:pt>
                <c:pt idx="2293">
                  <c:v>62.997800000000041</c:v>
                </c:pt>
                <c:pt idx="2294">
                  <c:v>63.03054000000003</c:v>
                </c:pt>
                <c:pt idx="2295">
                  <c:v>63.018430000000023</c:v>
                </c:pt>
                <c:pt idx="2296">
                  <c:v>62.949850000000026</c:v>
                </c:pt>
                <c:pt idx="2297">
                  <c:v>62.981230000000039</c:v>
                </c:pt>
                <c:pt idx="2298">
                  <c:v>63.061360000000036</c:v>
                </c:pt>
                <c:pt idx="2299">
                  <c:v>62.983420000000024</c:v>
                </c:pt>
                <c:pt idx="2300">
                  <c:v>62.973350000000039</c:v>
                </c:pt>
                <c:pt idx="2301">
                  <c:v>63.028830000000028</c:v>
                </c:pt>
                <c:pt idx="2302">
                  <c:v>63.030760000000043</c:v>
                </c:pt>
                <c:pt idx="2303">
                  <c:v>63.039480000000026</c:v>
                </c:pt>
                <c:pt idx="2304">
                  <c:v>63.074550000000045</c:v>
                </c:pt>
                <c:pt idx="2305">
                  <c:v>62.98687000000001</c:v>
                </c:pt>
                <c:pt idx="2306">
                  <c:v>62.978000000000009</c:v>
                </c:pt>
                <c:pt idx="2307">
                  <c:v>62.991540000000043</c:v>
                </c:pt>
                <c:pt idx="2308">
                  <c:v>63.020700000000033</c:v>
                </c:pt>
                <c:pt idx="2309">
                  <c:v>62.966850000000022</c:v>
                </c:pt>
                <c:pt idx="2310">
                  <c:v>62.989620000000002</c:v>
                </c:pt>
                <c:pt idx="2311">
                  <c:v>62.971150000000023</c:v>
                </c:pt>
                <c:pt idx="2312">
                  <c:v>63.053160000000048</c:v>
                </c:pt>
                <c:pt idx="2313">
                  <c:v>63.027460000000019</c:v>
                </c:pt>
                <c:pt idx="2314">
                  <c:v>63.099019999999996</c:v>
                </c:pt>
                <c:pt idx="2315">
                  <c:v>63.088000000000022</c:v>
                </c:pt>
                <c:pt idx="2316">
                  <c:v>62.435140000000047</c:v>
                </c:pt>
                <c:pt idx="2317">
                  <c:v>62.891500000000008</c:v>
                </c:pt>
                <c:pt idx="2318">
                  <c:v>63.006200000000035</c:v>
                </c:pt>
                <c:pt idx="2319">
                  <c:v>62.99350000000004</c:v>
                </c:pt>
                <c:pt idx="2320">
                  <c:v>62.991780000000006</c:v>
                </c:pt>
                <c:pt idx="2321">
                  <c:v>62.968380000000025</c:v>
                </c:pt>
                <c:pt idx="2322">
                  <c:v>62.961720000000014</c:v>
                </c:pt>
                <c:pt idx="2323">
                  <c:v>62.968800000000044</c:v>
                </c:pt>
                <c:pt idx="2324">
                  <c:v>62.938040000000001</c:v>
                </c:pt>
                <c:pt idx="2325">
                  <c:v>63.010640000000024</c:v>
                </c:pt>
                <c:pt idx="2326">
                  <c:v>62.97634000000005</c:v>
                </c:pt>
                <c:pt idx="2327">
                  <c:v>63.061820000000012</c:v>
                </c:pt>
                <c:pt idx="2328">
                  <c:v>63.027280000000019</c:v>
                </c:pt>
                <c:pt idx="2329">
                  <c:v>63.008230000000026</c:v>
                </c:pt>
                <c:pt idx="2330">
                  <c:v>62.999780000000044</c:v>
                </c:pt>
                <c:pt idx="2331">
                  <c:v>62.984550000000013</c:v>
                </c:pt>
                <c:pt idx="2332">
                  <c:v>62.974760000000003</c:v>
                </c:pt>
                <c:pt idx="2333">
                  <c:v>62.980040000000031</c:v>
                </c:pt>
                <c:pt idx="2334">
                  <c:v>62.980650000000026</c:v>
                </c:pt>
                <c:pt idx="2335">
                  <c:v>62.950460000000021</c:v>
                </c:pt>
                <c:pt idx="2336">
                  <c:v>63.041700000000048</c:v>
                </c:pt>
                <c:pt idx="2337">
                  <c:v>63.005640000000028</c:v>
                </c:pt>
                <c:pt idx="2338">
                  <c:v>62.866020000000049</c:v>
                </c:pt>
                <c:pt idx="2339">
                  <c:v>63.036770000000047</c:v>
                </c:pt>
                <c:pt idx="2340">
                  <c:v>62.783200000000022</c:v>
                </c:pt>
                <c:pt idx="2341">
                  <c:v>63.014200000000017</c:v>
                </c:pt>
                <c:pt idx="2342">
                  <c:v>62.345670000000041</c:v>
                </c:pt>
                <c:pt idx="2343">
                  <c:v>62.863340000000051</c:v>
                </c:pt>
                <c:pt idx="2344">
                  <c:v>62.977720000000033</c:v>
                </c:pt>
                <c:pt idx="2345">
                  <c:v>63.053860000000043</c:v>
                </c:pt>
                <c:pt idx="2346">
                  <c:v>63.476920000000007</c:v>
                </c:pt>
                <c:pt idx="2347">
                  <c:v>63.056300000000022</c:v>
                </c:pt>
                <c:pt idx="2348">
                  <c:v>62.958700000000022</c:v>
                </c:pt>
                <c:pt idx="2349">
                  <c:v>62.958550000000002</c:v>
                </c:pt>
                <c:pt idx="2350">
                  <c:v>62.962100000000021</c:v>
                </c:pt>
                <c:pt idx="2351">
                  <c:v>63.032600000000002</c:v>
                </c:pt>
                <c:pt idx="2352">
                  <c:v>63.081350000000043</c:v>
                </c:pt>
                <c:pt idx="2353">
                  <c:v>63.050620000000038</c:v>
                </c:pt>
                <c:pt idx="2354">
                  <c:v>63.050780000000032</c:v>
                </c:pt>
                <c:pt idx="2355">
                  <c:v>62.964440000000025</c:v>
                </c:pt>
                <c:pt idx="2356">
                  <c:v>62.994650000000036</c:v>
                </c:pt>
                <c:pt idx="2357">
                  <c:v>62.979520000000036</c:v>
                </c:pt>
                <c:pt idx="2358">
                  <c:v>62.995900000000006</c:v>
                </c:pt>
                <c:pt idx="2359">
                  <c:v>63.003700000000038</c:v>
                </c:pt>
                <c:pt idx="2360">
                  <c:v>62.946200000000033</c:v>
                </c:pt>
                <c:pt idx="2361">
                  <c:v>63.155760000000043</c:v>
                </c:pt>
                <c:pt idx="2362">
                  <c:v>62.989400000000046</c:v>
                </c:pt>
                <c:pt idx="2363">
                  <c:v>62.598900000000015</c:v>
                </c:pt>
                <c:pt idx="2364">
                  <c:v>63.118300000000033</c:v>
                </c:pt>
                <c:pt idx="2365">
                  <c:v>62.653250000000014</c:v>
                </c:pt>
                <c:pt idx="2366">
                  <c:v>63.001059999999995</c:v>
                </c:pt>
                <c:pt idx="2367">
                  <c:v>62.978800000000035</c:v>
                </c:pt>
                <c:pt idx="2368">
                  <c:v>62.970030000000008</c:v>
                </c:pt>
                <c:pt idx="2369">
                  <c:v>63.129170000000045</c:v>
                </c:pt>
                <c:pt idx="2370">
                  <c:v>62.635640000000024</c:v>
                </c:pt>
                <c:pt idx="2371">
                  <c:v>63.000450000000001</c:v>
                </c:pt>
                <c:pt idx="2372">
                  <c:v>62.988520000000051</c:v>
                </c:pt>
                <c:pt idx="2373">
                  <c:v>63.001149999999996</c:v>
                </c:pt>
                <c:pt idx="2374">
                  <c:v>62.975549999999998</c:v>
                </c:pt>
                <c:pt idx="2375">
                  <c:v>63.06555000000003</c:v>
                </c:pt>
                <c:pt idx="2376">
                  <c:v>63.057100000000048</c:v>
                </c:pt>
                <c:pt idx="2377">
                  <c:v>62.994349999999997</c:v>
                </c:pt>
                <c:pt idx="2378">
                  <c:v>62.974270000000047</c:v>
                </c:pt>
                <c:pt idx="2379">
                  <c:v>62.943840000000023</c:v>
                </c:pt>
                <c:pt idx="2380">
                  <c:v>62.940359999999998</c:v>
                </c:pt>
                <c:pt idx="2381">
                  <c:v>63.053200000000004</c:v>
                </c:pt>
                <c:pt idx="2382">
                  <c:v>63.290920000000028</c:v>
                </c:pt>
                <c:pt idx="2383">
                  <c:v>63.53546</c:v>
                </c:pt>
                <c:pt idx="2384">
                  <c:v>63.850180000000023</c:v>
                </c:pt>
                <c:pt idx="2385">
                  <c:v>64.060900000000004</c:v>
                </c:pt>
                <c:pt idx="2386">
                  <c:v>64.111930000000029</c:v>
                </c:pt>
                <c:pt idx="2387">
                  <c:v>64.347500000000025</c:v>
                </c:pt>
                <c:pt idx="2388">
                  <c:v>64.40545000000003</c:v>
                </c:pt>
                <c:pt idx="2389">
                  <c:v>64.453400000000045</c:v>
                </c:pt>
                <c:pt idx="2390">
                  <c:v>64.537959999999998</c:v>
                </c:pt>
                <c:pt idx="2391">
                  <c:v>64.276300000000049</c:v>
                </c:pt>
                <c:pt idx="2392">
                  <c:v>64.252740000000017</c:v>
                </c:pt>
                <c:pt idx="2393">
                  <c:v>63.930780000000027</c:v>
                </c:pt>
                <c:pt idx="2394">
                  <c:v>63.850120000000004</c:v>
                </c:pt>
                <c:pt idx="2395">
                  <c:v>63.714380000000006</c:v>
                </c:pt>
                <c:pt idx="2396">
                  <c:v>63.596500000000049</c:v>
                </c:pt>
                <c:pt idx="2397">
                  <c:v>63.557180000000017</c:v>
                </c:pt>
                <c:pt idx="2398">
                  <c:v>63.485740000000021</c:v>
                </c:pt>
                <c:pt idx="2399">
                  <c:v>63.468320000000006</c:v>
                </c:pt>
                <c:pt idx="2400">
                  <c:v>63.401850000000024</c:v>
                </c:pt>
                <c:pt idx="2401">
                  <c:v>63.264640000000043</c:v>
                </c:pt>
                <c:pt idx="2402">
                  <c:v>63.208370000000002</c:v>
                </c:pt>
                <c:pt idx="2403">
                  <c:v>63.196280000000002</c:v>
                </c:pt>
                <c:pt idx="2404">
                  <c:v>63.223569999999995</c:v>
                </c:pt>
                <c:pt idx="2405">
                  <c:v>63.2346</c:v>
                </c:pt>
                <c:pt idx="2406">
                  <c:v>63.196370000000002</c:v>
                </c:pt>
                <c:pt idx="2407">
                  <c:v>63.131700000000023</c:v>
                </c:pt>
                <c:pt idx="2408">
                  <c:v>63.081230000000005</c:v>
                </c:pt>
                <c:pt idx="2409">
                  <c:v>63.116270000000043</c:v>
                </c:pt>
                <c:pt idx="2410">
                  <c:v>63.171379999999999</c:v>
                </c:pt>
                <c:pt idx="2411">
                  <c:v>63.220600000000047</c:v>
                </c:pt>
                <c:pt idx="2412">
                  <c:v>63.225060000000042</c:v>
                </c:pt>
                <c:pt idx="2413">
                  <c:v>63.443700000000035</c:v>
                </c:pt>
                <c:pt idx="2414">
                  <c:v>63.482900000000029</c:v>
                </c:pt>
                <c:pt idx="2415">
                  <c:v>63.733330000000024</c:v>
                </c:pt>
                <c:pt idx="2416">
                  <c:v>64.013800000000003</c:v>
                </c:pt>
                <c:pt idx="2417">
                  <c:v>64.272550000000024</c:v>
                </c:pt>
                <c:pt idx="2418">
                  <c:v>64.495100000000036</c:v>
                </c:pt>
                <c:pt idx="2419">
                  <c:v>64.68870000000004</c:v>
                </c:pt>
                <c:pt idx="2420">
                  <c:v>64.825220000000002</c:v>
                </c:pt>
                <c:pt idx="2421">
                  <c:v>64.960260000000005</c:v>
                </c:pt>
                <c:pt idx="2422">
                  <c:v>64.903220000000033</c:v>
                </c:pt>
                <c:pt idx="2423">
                  <c:v>64.939170000000047</c:v>
                </c:pt>
                <c:pt idx="2424">
                  <c:v>64.945030000000031</c:v>
                </c:pt>
                <c:pt idx="2425">
                  <c:v>64.844320000000039</c:v>
                </c:pt>
                <c:pt idx="2426">
                  <c:v>64.844840000000033</c:v>
                </c:pt>
                <c:pt idx="2427">
                  <c:v>64.685360000000003</c:v>
                </c:pt>
                <c:pt idx="2428">
                  <c:v>64.591420000000028</c:v>
                </c:pt>
                <c:pt idx="2429">
                  <c:v>64.528740000000028</c:v>
                </c:pt>
                <c:pt idx="2430">
                  <c:v>64.433620000000019</c:v>
                </c:pt>
                <c:pt idx="2431">
                  <c:v>64.36614000000003</c:v>
                </c:pt>
                <c:pt idx="2432">
                  <c:v>64.337950000000035</c:v>
                </c:pt>
                <c:pt idx="2433">
                  <c:v>64.328000000000031</c:v>
                </c:pt>
                <c:pt idx="2434">
                  <c:v>64.293940000000021</c:v>
                </c:pt>
                <c:pt idx="2435">
                  <c:v>64.18040000000002</c:v>
                </c:pt>
                <c:pt idx="2436">
                  <c:v>64.112600000000043</c:v>
                </c:pt>
                <c:pt idx="2437">
                  <c:v>64.021900000000016</c:v>
                </c:pt>
                <c:pt idx="2438">
                  <c:v>63.945340000000044</c:v>
                </c:pt>
                <c:pt idx="2439">
                  <c:v>63.844400000000007</c:v>
                </c:pt>
                <c:pt idx="2440">
                  <c:v>63.693750000000023</c:v>
                </c:pt>
                <c:pt idx="2441">
                  <c:v>63.549950000000024</c:v>
                </c:pt>
                <c:pt idx="2442">
                  <c:v>63.50314000000003</c:v>
                </c:pt>
                <c:pt idx="2443">
                  <c:v>63.33175</c:v>
                </c:pt>
                <c:pt idx="2444">
                  <c:v>63.164060000000006</c:v>
                </c:pt>
                <c:pt idx="2445">
                  <c:v>63.07552000000004</c:v>
                </c:pt>
                <c:pt idx="2446">
                  <c:v>62.97607000000005</c:v>
                </c:pt>
                <c:pt idx="2447">
                  <c:v>63.018500000000017</c:v>
                </c:pt>
                <c:pt idx="2448">
                  <c:v>63.021400000000028</c:v>
                </c:pt>
                <c:pt idx="2449">
                  <c:v>63.045560000000023</c:v>
                </c:pt>
                <c:pt idx="2450">
                  <c:v>63.019980000000032</c:v>
                </c:pt>
                <c:pt idx="2451">
                  <c:v>63.025570000000016</c:v>
                </c:pt>
                <c:pt idx="2452">
                  <c:v>62.974970000000042</c:v>
                </c:pt>
                <c:pt idx="2453">
                  <c:v>62.985700000000008</c:v>
                </c:pt>
                <c:pt idx="2454">
                  <c:v>62.983100000000036</c:v>
                </c:pt>
                <c:pt idx="2455">
                  <c:v>62.952480000000037</c:v>
                </c:pt>
                <c:pt idx="2456">
                  <c:v>63.001500000000021</c:v>
                </c:pt>
                <c:pt idx="2457">
                  <c:v>63.02940000000001</c:v>
                </c:pt>
                <c:pt idx="2458">
                  <c:v>63.003200000000049</c:v>
                </c:pt>
                <c:pt idx="2459">
                  <c:v>63.043420000000026</c:v>
                </c:pt>
                <c:pt idx="2460">
                  <c:v>63.009600000000034</c:v>
                </c:pt>
                <c:pt idx="2461">
                  <c:v>63.005600000000015</c:v>
                </c:pt>
                <c:pt idx="2462">
                  <c:v>62.981930000000034</c:v>
                </c:pt>
                <c:pt idx="2463">
                  <c:v>62.954980000000035</c:v>
                </c:pt>
                <c:pt idx="2464">
                  <c:v>63.010030000000029</c:v>
                </c:pt>
                <c:pt idx="2465">
                  <c:v>63.017880000000048</c:v>
                </c:pt>
                <c:pt idx="2466">
                  <c:v>63.02502000000004</c:v>
                </c:pt>
                <c:pt idx="2467">
                  <c:v>63.023430000000019</c:v>
                </c:pt>
                <c:pt idx="2468">
                  <c:v>63.001430000000028</c:v>
                </c:pt>
                <c:pt idx="2469">
                  <c:v>62.964840000000038</c:v>
                </c:pt>
                <c:pt idx="2470">
                  <c:v>62.988430000000051</c:v>
                </c:pt>
                <c:pt idx="2471">
                  <c:v>63.05444</c:v>
                </c:pt>
                <c:pt idx="2472">
                  <c:v>63.014830000000018</c:v>
                </c:pt>
                <c:pt idx="2473">
                  <c:v>63.007300000000043</c:v>
                </c:pt>
                <c:pt idx="2474">
                  <c:v>63.004660000000001</c:v>
                </c:pt>
                <c:pt idx="2475">
                  <c:v>63.013149999999996</c:v>
                </c:pt>
                <c:pt idx="2476">
                  <c:v>62.999570000000006</c:v>
                </c:pt>
                <c:pt idx="2477">
                  <c:v>62.985770000000002</c:v>
                </c:pt>
                <c:pt idx="2478">
                  <c:v>62.986630000000048</c:v>
                </c:pt>
                <c:pt idx="2479">
                  <c:v>62.94580000000002</c:v>
                </c:pt>
                <c:pt idx="2480">
                  <c:v>62.998800000000017</c:v>
                </c:pt>
                <c:pt idx="2481">
                  <c:v>63.011040000000037</c:v>
                </c:pt>
                <c:pt idx="2482">
                  <c:v>63.002560000000017</c:v>
                </c:pt>
                <c:pt idx="2483">
                  <c:v>63.006040000000041</c:v>
                </c:pt>
                <c:pt idx="2484">
                  <c:v>63.000100000000032</c:v>
                </c:pt>
                <c:pt idx="2485">
                  <c:v>63.036600000000021</c:v>
                </c:pt>
                <c:pt idx="2486">
                  <c:v>63.105580000000032</c:v>
                </c:pt>
                <c:pt idx="2487">
                  <c:v>62.969800000000021</c:v>
                </c:pt>
                <c:pt idx="2488">
                  <c:v>62.994799999999998</c:v>
                </c:pt>
                <c:pt idx="2489">
                  <c:v>62.990870000000029</c:v>
                </c:pt>
                <c:pt idx="2490">
                  <c:v>62.99194</c:v>
                </c:pt>
                <c:pt idx="2491">
                  <c:v>62.998559999999998</c:v>
                </c:pt>
                <c:pt idx="2492">
                  <c:v>62.987480000000005</c:v>
                </c:pt>
                <c:pt idx="2493">
                  <c:v>62.984980000000007</c:v>
                </c:pt>
                <c:pt idx="2494">
                  <c:v>62.988920000000007</c:v>
                </c:pt>
                <c:pt idx="2495">
                  <c:v>63.039330000000007</c:v>
                </c:pt>
                <c:pt idx="2496">
                  <c:v>63.022199999999998</c:v>
                </c:pt>
                <c:pt idx="2497">
                  <c:v>63.025380000000041</c:v>
                </c:pt>
                <c:pt idx="2498">
                  <c:v>63.004999999999995</c:v>
                </c:pt>
                <c:pt idx="2499">
                  <c:v>63.025599999999997</c:v>
                </c:pt>
                <c:pt idx="2500">
                  <c:v>63.000760000000014</c:v>
                </c:pt>
                <c:pt idx="2501">
                  <c:v>62.976860000000045</c:v>
                </c:pt>
                <c:pt idx="2502">
                  <c:v>62.983500000000049</c:v>
                </c:pt>
                <c:pt idx="2503">
                  <c:v>62.965720000000033</c:v>
                </c:pt>
                <c:pt idx="2504">
                  <c:v>63.021330000000034</c:v>
                </c:pt>
                <c:pt idx="2505">
                  <c:v>63.021330000000034</c:v>
                </c:pt>
                <c:pt idx="2506">
                  <c:v>63.043970000000002</c:v>
                </c:pt>
                <c:pt idx="2507">
                  <c:v>62.998530000000017</c:v>
                </c:pt>
                <c:pt idx="2508">
                  <c:v>63.036339999999996</c:v>
                </c:pt>
                <c:pt idx="2509">
                  <c:v>62.851200000000006</c:v>
                </c:pt>
                <c:pt idx="2510">
                  <c:v>63.109340000000032</c:v>
                </c:pt>
                <c:pt idx="2511">
                  <c:v>62.925100000000043</c:v>
                </c:pt>
                <c:pt idx="2512">
                  <c:v>62.954920000000016</c:v>
                </c:pt>
                <c:pt idx="2513">
                  <c:v>62.923429999999996</c:v>
                </c:pt>
                <c:pt idx="2514">
                  <c:v>63.161460000000034</c:v>
                </c:pt>
                <c:pt idx="2515">
                  <c:v>63.034140000000036</c:v>
                </c:pt>
                <c:pt idx="2516">
                  <c:v>62.938870000000009</c:v>
                </c:pt>
                <c:pt idx="2517">
                  <c:v>62.982720000000029</c:v>
                </c:pt>
                <c:pt idx="2518">
                  <c:v>62.97213000000005</c:v>
                </c:pt>
                <c:pt idx="2519">
                  <c:v>63.087880000000041</c:v>
                </c:pt>
                <c:pt idx="2520">
                  <c:v>62.958280000000002</c:v>
                </c:pt>
                <c:pt idx="2521">
                  <c:v>62.982900000000029</c:v>
                </c:pt>
                <c:pt idx="2522">
                  <c:v>62.988900000000001</c:v>
                </c:pt>
                <c:pt idx="2523">
                  <c:v>63.001980000000003</c:v>
                </c:pt>
                <c:pt idx="2524">
                  <c:v>62.991270000000043</c:v>
                </c:pt>
                <c:pt idx="2525">
                  <c:v>62.978200000000015</c:v>
                </c:pt>
                <c:pt idx="2526">
                  <c:v>62.980650000000026</c:v>
                </c:pt>
                <c:pt idx="2527">
                  <c:v>62.966600000000028</c:v>
                </c:pt>
                <c:pt idx="2528">
                  <c:v>63.002530000000036</c:v>
                </c:pt>
                <c:pt idx="2529">
                  <c:v>62.982500000000016</c:v>
                </c:pt>
                <c:pt idx="2530">
                  <c:v>62.851920000000007</c:v>
                </c:pt>
                <c:pt idx="2531">
                  <c:v>62.922970000000021</c:v>
                </c:pt>
                <c:pt idx="2532">
                  <c:v>62.985680000000002</c:v>
                </c:pt>
                <c:pt idx="2533">
                  <c:v>62.942200000000014</c:v>
                </c:pt>
                <c:pt idx="2534">
                  <c:v>63.007780000000025</c:v>
                </c:pt>
                <c:pt idx="2535">
                  <c:v>62.873900000000049</c:v>
                </c:pt>
                <c:pt idx="2536">
                  <c:v>63.055870000000027</c:v>
                </c:pt>
                <c:pt idx="2537">
                  <c:v>63.094400000000007</c:v>
                </c:pt>
                <c:pt idx="2538">
                  <c:v>62.870780000000025</c:v>
                </c:pt>
                <c:pt idx="2539">
                  <c:v>62.900140000000022</c:v>
                </c:pt>
                <c:pt idx="2540">
                  <c:v>62.906370000000038</c:v>
                </c:pt>
                <c:pt idx="2541">
                  <c:v>62.96750000000003</c:v>
                </c:pt>
                <c:pt idx="2542">
                  <c:v>62.974080000000015</c:v>
                </c:pt>
                <c:pt idx="2543">
                  <c:v>63.094840000000033</c:v>
                </c:pt>
                <c:pt idx="2544">
                  <c:v>62.995200000000011</c:v>
                </c:pt>
                <c:pt idx="2545">
                  <c:v>63.17470000000003</c:v>
                </c:pt>
                <c:pt idx="2546">
                  <c:v>62.928980000000024</c:v>
                </c:pt>
                <c:pt idx="2547">
                  <c:v>62.952600000000018</c:v>
                </c:pt>
                <c:pt idx="2548">
                  <c:v>63.013940000000048</c:v>
                </c:pt>
                <c:pt idx="2549">
                  <c:v>62.960599999999999</c:v>
                </c:pt>
                <c:pt idx="2550">
                  <c:v>63.028620000000046</c:v>
                </c:pt>
                <c:pt idx="2551">
                  <c:v>62.982050000000015</c:v>
                </c:pt>
                <c:pt idx="2552">
                  <c:v>62.925229999999999</c:v>
                </c:pt>
                <c:pt idx="2553">
                  <c:v>62.972700000000032</c:v>
                </c:pt>
                <c:pt idx="2554">
                  <c:v>62.957670000000007</c:v>
                </c:pt>
                <c:pt idx="2555">
                  <c:v>62.717430000000036</c:v>
                </c:pt>
                <c:pt idx="2556">
                  <c:v>63.346400000000017</c:v>
                </c:pt>
                <c:pt idx="2557">
                  <c:v>62.834600000000023</c:v>
                </c:pt>
                <c:pt idx="2558">
                  <c:v>63.07806000000005</c:v>
                </c:pt>
                <c:pt idx="2559">
                  <c:v>62.974100000000021</c:v>
                </c:pt>
                <c:pt idx="2560">
                  <c:v>63.077800000000025</c:v>
                </c:pt>
                <c:pt idx="2561">
                  <c:v>62.903900000000021</c:v>
                </c:pt>
                <c:pt idx="2562">
                  <c:v>63.095760000000041</c:v>
                </c:pt>
                <c:pt idx="2563">
                  <c:v>62.936120000000017</c:v>
                </c:pt>
                <c:pt idx="2564">
                  <c:v>63.073270000000036</c:v>
                </c:pt>
                <c:pt idx="2565">
                  <c:v>63.035240000000044</c:v>
                </c:pt>
                <c:pt idx="2566">
                  <c:v>62.967129999999997</c:v>
                </c:pt>
                <c:pt idx="2567">
                  <c:v>63.076700000000017</c:v>
                </c:pt>
                <c:pt idx="2568">
                  <c:v>63.051840000000027</c:v>
                </c:pt>
                <c:pt idx="2569">
                  <c:v>62.970240000000047</c:v>
                </c:pt>
                <c:pt idx="2570">
                  <c:v>62.949200000000019</c:v>
                </c:pt>
                <c:pt idx="2571">
                  <c:v>62.974000000000046</c:v>
                </c:pt>
                <c:pt idx="2572">
                  <c:v>63.017269999999996</c:v>
                </c:pt>
                <c:pt idx="2573">
                  <c:v>62.971900000000005</c:v>
                </c:pt>
                <c:pt idx="2574">
                  <c:v>62.972000000000037</c:v>
                </c:pt>
                <c:pt idx="2575">
                  <c:v>62.960660000000018</c:v>
                </c:pt>
                <c:pt idx="2576">
                  <c:v>62.974420000000009</c:v>
                </c:pt>
                <c:pt idx="2577">
                  <c:v>63.042320000000018</c:v>
                </c:pt>
                <c:pt idx="2578">
                  <c:v>63.040250000000015</c:v>
                </c:pt>
                <c:pt idx="2579">
                  <c:v>62.99648000000002</c:v>
                </c:pt>
                <c:pt idx="2580">
                  <c:v>62.997299999999996</c:v>
                </c:pt>
                <c:pt idx="2581">
                  <c:v>63.010370000000023</c:v>
                </c:pt>
                <c:pt idx="2582">
                  <c:v>62.987420000000043</c:v>
                </c:pt>
                <c:pt idx="2583">
                  <c:v>63.009900000000016</c:v>
                </c:pt>
                <c:pt idx="2584">
                  <c:v>62.97643000000005</c:v>
                </c:pt>
                <c:pt idx="2585">
                  <c:v>63.002470000000017</c:v>
                </c:pt>
                <c:pt idx="2586">
                  <c:v>62.992670000000032</c:v>
                </c:pt>
                <c:pt idx="2587">
                  <c:v>62.983450000000005</c:v>
                </c:pt>
                <c:pt idx="2588">
                  <c:v>62.992970000000014</c:v>
                </c:pt>
                <c:pt idx="2589">
                  <c:v>63.006830000000036</c:v>
                </c:pt>
                <c:pt idx="2590">
                  <c:v>62.990800000000036</c:v>
                </c:pt>
                <c:pt idx="2591">
                  <c:v>63.061000000000035</c:v>
                </c:pt>
                <c:pt idx="2592">
                  <c:v>63.027280000000019</c:v>
                </c:pt>
                <c:pt idx="2593">
                  <c:v>63.013850000000048</c:v>
                </c:pt>
                <c:pt idx="2594">
                  <c:v>63.008870000000002</c:v>
                </c:pt>
                <c:pt idx="2595">
                  <c:v>63.014340000000004</c:v>
                </c:pt>
                <c:pt idx="2596">
                  <c:v>63.02108000000004</c:v>
                </c:pt>
                <c:pt idx="2597">
                  <c:v>62.990229999999997</c:v>
                </c:pt>
                <c:pt idx="2598">
                  <c:v>62.980130000000031</c:v>
                </c:pt>
                <c:pt idx="2599">
                  <c:v>62.959680000000048</c:v>
                </c:pt>
                <c:pt idx="2600">
                  <c:v>62.999000000000024</c:v>
                </c:pt>
                <c:pt idx="2601">
                  <c:v>63.067160000000001</c:v>
                </c:pt>
                <c:pt idx="2602">
                  <c:v>63.079830000000015</c:v>
                </c:pt>
                <c:pt idx="2603">
                  <c:v>62.967900000000043</c:v>
                </c:pt>
                <c:pt idx="2604">
                  <c:v>63.009820000000047</c:v>
                </c:pt>
                <c:pt idx="2605">
                  <c:v>63.023200000000031</c:v>
                </c:pt>
                <c:pt idx="2606">
                  <c:v>62.996640000000014</c:v>
                </c:pt>
                <c:pt idx="2607">
                  <c:v>62.969480000000033</c:v>
                </c:pt>
                <c:pt idx="2608">
                  <c:v>63.003870000000006</c:v>
                </c:pt>
                <c:pt idx="2609">
                  <c:v>62.976560000000006</c:v>
                </c:pt>
                <c:pt idx="2610">
                  <c:v>63.00454000000002</c:v>
                </c:pt>
                <c:pt idx="2611">
                  <c:v>62.971699999999998</c:v>
                </c:pt>
                <c:pt idx="2612">
                  <c:v>62.98275000000001</c:v>
                </c:pt>
                <c:pt idx="2613">
                  <c:v>62.984670000000051</c:v>
                </c:pt>
                <c:pt idx="2614">
                  <c:v>62.989500000000021</c:v>
                </c:pt>
                <c:pt idx="2615">
                  <c:v>63.060570000000041</c:v>
                </c:pt>
                <c:pt idx="2616">
                  <c:v>63.015920000000051</c:v>
                </c:pt>
                <c:pt idx="2617">
                  <c:v>63.01302000000004</c:v>
                </c:pt>
                <c:pt idx="2618">
                  <c:v>63.002650000000017</c:v>
                </c:pt>
                <c:pt idx="2619">
                  <c:v>62.992520000000013</c:v>
                </c:pt>
                <c:pt idx="2620">
                  <c:v>62.986320000000035</c:v>
                </c:pt>
                <c:pt idx="2621">
                  <c:v>62.982420000000047</c:v>
                </c:pt>
                <c:pt idx="2622">
                  <c:v>62.981100000000026</c:v>
                </c:pt>
                <c:pt idx="2623">
                  <c:v>62.953820000000007</c:v>
                </c:pt>
                <c:pt idx="2624">
                  <c:v>62.985350000000039</c:v>
                </c:pt>
                <c:pt idx="2625">
                  <c:v>63.047140000000013</c:v>
                </c:pt>
                <c:pt idx="2626">
                  <c:v>63.068380000000047</c:v>
                </c:pt>
                <c:pt idx="2627">
                  <c:v>63.009900000000016</c:v>
                </c:pt>
                <c:pt idx="2628">
                  <c:v>63.033530000000042</c:v>
                </c:pt>
                <c:pt idx="2629">
                  <c:v>63.026570000000049</c:v>
                </c:pt>
                <c:pt idx="2630">
                  <c:v>63.055780000000027</c:v>
                </c:pt>
                <c:pt idx="2631">
                  <c:v>63.020070000000032</c:v>
                </c:pt>
                <c:pt idx="2632">
                  <c:v>62.998469999999998</c:v>
                </c:pt>
                <c:pt idx="2633">
                  <c:v>62.957850000000008</c:v>
                </c:pt>
                <c:pt idx="2634">
                  <c:v>63.080200000000048</c:v>
                </c:pt>
                <c:pt idx="2635">
                  <c:v>62.980200000000025</c:v>
                </c:pt>
                <c:pt idx="2636">
                  <c:v>62.975030000000004</c:v>
                </c:pt>
                <c:pt idx="2637">
                  <c:v>62.992940000000033</c:v>
                </c:pt>
                <c:pt idx="2638">
                  <c:v>62.993520000000046</c:v>
                </c:pt>
                <c:pt idx="2639">
                  <c:v>63.045680000000004</c:v>
                </c:pt>
                <c:pt idx="2640">
                  <c:v>63.023500000000013</c:v>
                </c:pt>
                <c:pt idx="2641">
                  <c:v>63.010460000000023</c:v>
                </c:pt>
                <c:pt idx="2642">
                  <c:v>62.996180000000038</c:v>
                </c:pt>
                <c:pt idx="2643">
                  <c:v>62.998829999999998</c:v>
                </c:pt>
                <c:pt idx="2644">
                  <c:v>63.007140000000049</c:v>
                </c:pt>
                <c:pt idx="2645">
                  <c:v>62.979550000000017</c:v>
                </c:pt>
                <c:pt idx="2646">
                  <c:v>62.970030000000008</c:v>
                </c:pt>
                <c:pt idx="2647">
                  <c:v>62.95956000000001</c:v>
                </c:pt>
                <c:pt idx="2648">
                  <c:v>62.6601</c:v>
                </c:pt>
                <c:pt idx="2649">
                  <c:v>62.980830000000026</c:v>
                </c:pt>
                <c:pt idx="2650">
                  <c:v>62.664540000000045</c:v>
                </c:pt>
                <c:pt idx="2651">
                  <c:v>62.331800000000044</c:v>
                </c:pt>
                <c:pt idx="2652">
                  <c:v>63.060400000000016</c:v>
                </c:pt>
                <c:pt idx="2653">
                  <c:v>63.019830000000013</c:v>
                </c:pt>
                <c:pt idx="2654">
                  <c:v>62.907920000000047</c:v>
                </c:pt>
                <c:pt idx="2655">
                  <c:v>62.94064000000003</c:v>
                </c:pt>
                <c:pt idx="2656">
                  <c:v>62.932700000000011</c:v>
                </c:pt>
                <c:pt idx="2657">
                  <c:v>63.028920000000028</c:v>
                </c:pt>
                <c:pt idx="2658">
                  <c:v>62.926199999999994</c:v>
                </c:pt>
                <c:pt idx="2659">
                  <c:v>62.890860000000032</c:v>
                </c:pt>
                <c:pt idx="2660">
                  <c:v>63.074150000000031</c:v>
                </c:pt>
                <c:pt idx="2661">
                  <c:v>62.979849999999999</c:v>
                </c:pt>
                <c:pt idx="2662">
                  <c:v>62.981230000000039</c:v>
                </c:pt>
                <c:pt idx="2663">
                  <c:v>63.032460000000015</c:v>
                </c:pt>
                <c:pt idx="2664">
                  <c:v>63.021749999999997</c:v>
                </c:pt>
                <c:pt idx="2665">
                  <c:v>62.976980000000026</c:v>
                </c:pt>
                <c:pt idx="2666">
                  <c:v>62.981560000000002</c:v>
                </c:pt>
                <c:pt idx="2667">
                  <c:v>63.000330000000019</c:v>
                </c:pt>
                <c:pt idx="2668">
                  <c:v>62.987330000000043</c:v>
                </c:pt>
                <c:pt idx="2669">
                  <c:v>62.987850000000037</c:v>
                </c:pt>
                <c:pt idx="2670">
                  <c:v>62.976560000000006</c:v>
                </c:pt>
                <c:pt idx="2671">
                  <c:v>62.969200000000001</c:v>
                </c:pt>
                <c:pt idx="2672">
                  <c:v>63.07570000000004</c:v>
                </c:pt>
                <c:pt idx="2673">
                  <c:v>62.947140000000047</c:v>
                </c:pt>
                <c:pt idx="2674">
                  <c:v>62.892800000000022</c:v>
                </c:pt>
                <c:pt idx="2675">
                  <c:v>63.088000000000022</c:v>
                </c:pt>
                <c:pt idx="2676">
                  <c:v>62.982020000000034</c:v>
                </c:pt>
                <c:pt idx="2677">
                  <c:v>63.041680000000042</c:v>
                </c:pt>
                <c:pt idx="2678">
                  <c:v>63.004850000000033</c:v>
                </c:pt>
                <c:pt idx="2679">
                  <c:v>63.036580000000015</c:v>
                </c:pt>
                <c:pt idx="2680">
                  <c:v>63.075460000000021</c:v>
                </c:pt>
                <c:pt idx="2681">
                  <c:v>62.957449999999994</c:v>
                </c:pt>
                <c:pt idx="2682">
                  <c:v>62.979880000000037</c:v>
                </c:pt>
                <c:pt idx="2683">
                  <c:v>62.90273000000002</c:v>
                </c:pt>
                <c:pt idx="2684">
                  <c:v>62.97204000000005</c:v>
                </c:pt>
                <c:pt idx="2685">
                  <c:v>62.986260000000016</c:v>
                </c:pt>
                <c:pt idx="2686">
                  <c:v>62.966820000000041</c:v>
                </c:pt>
                <c:pt idx="2687">
                  <c:v>63.085260000000005</c:v>
                </c:pt>
                <c:pt idx="2688">
                  <c:v>63.031270000000006</c:v>
                </c:pt>
                <c:pt idx="2689">
                  <c:v>62.975369999999998</c:v>
                </c:pt>
                <c:pt idx="2690">
                  <c:v>63.001860000000022</c:v>
                </c:pt>
                <c:pt idx="2691">
                  <c:v>62.96472</c:v>
                </c:pt>
                <c:pt idx="2692">
                  <c:v>62.980040000000031</c:v>
                </c:pt>
                <c:pt idx="2693">
                  <c:v>62.971030000000042</c:v>
                </c:pt>
                <c:pt idx="2694">
                  <c:v>62.982780000000048</c:v>
                </c:pt>
                <c:pt idx="2695">
                  <c:v>62.972740000000044</c:v>
                </c:pt>
                <c:pt idx="2696">
                  <c:v>62.99920000000003</c:v>
                </c:pt>
                <c:pt idx="2697">
                  <c:v>63.013100000000009</c:v>
                </c:pt>
                <c:pt idx="2698">
                  <c:v>63.02493000000004</c:v>
                </c:pt>
                <c:pt idx="2699">
                  <c:v>63.064170000000047</c:v>
                </c:pt>
                <c:pt idx="2700">
                  <c:v>62.995230000000049</c:v>
                </c:pt>
                <c:pt idx="2701">
                  <c:v>63.001640000000009</c:v>
                </c:pt>
                <c:pt idx="2702">
                  <c:v>63.000200000000007</c:v>
                </c:pt>
                <c:pt idx="2703">
                  <c:v>63.001030000000014</c:v>
                </c:pt>
                <c:pt idx="2704">
                  <c:v>62.981130000000007</c:v>
                </c:pt>
                <c:pt idx="2705">
                  <c:v>62.949240000000032</c:v>
                </c:pt>
                <c:pt idx="2706">
                  <c:v>62.935020000000009</c:v>
                </c:pt>
                <c:pt idx="2707">
                  <c:v>62.998620000000017</c:v>
                </c:pt>
                <c:pt idx="2708">
                  <c:v>62.958799999999997</c:v>
                </c:pt>
                <c:pt idx="2709">
                  <c:v>62.978499999999997</c:v>
                </c:pt>
                <c:pt idx="2710">
                  <c:v>62.955800000000011</c:v>
                </c:pt>
                <c:pt idx="2711">
                  <c:v>63.143060000000048</c:v>
                </c:pt>
                <c:pt idx="2712">
                  <c:v>63.037160000000029</c:v>
                </c:pt>
                <c:pt idx="2713">
                  <c:v>62.998130000000003</c:v>
                </c:pt>
                <c:pt idx="2714">
                  <c:v>62.975270000000023</c:v>
                </c:pt>
                <c:pt idx="2715">
                  <c:v>62.968400000000031</c:v>
                </c:pt>
                <c:pt idx="2716">
                  <c:v>62.968200000000024</c:v>
                </c:pt>
                <c:pt idx="2717">
                  <c:v>62.981400000000008</c:v>
                </c:pt>
                <c:pt idx="2718">
                  <c:v>62.974970000000042</c:v>
                </c:pt>
                <c:pt idx="2719">
                  <c:v>62.95700000000005</c:v>
                </c:pt>
                <c:pt idx="2720">
                  <c:v>62.994650000000036</c:v>
                </c:pt>
                <c:pt idx="2721">
                  <c:v>63.001000000000033</c:v>
                </c:pt>
                <c:pt idx="2722">
                  <c:v>63.019650000000013</c:v>
                </c:pt>
                <c:pt idx="2723">
                  <c:v>63.012699999999995</c:v>
                </c:pt>
                <c:pt idx="2724">
                  <c:v>63.021420000000035</c:v>
                </c:pt>
                <c:pt idx="2725">
                  <c:v>63.001250000000027</c:v>
                </c:pt>
                <c:pt idx="2726">
                  <c:v>63.000100000000032</c:v>
                </c:pt>
                <c:pt idx="2727">
                  <c:v>63.005670000000009</c:v>
                </c:pt>
                <c:pt idx="2728">
                  <c:v>62.973659999999995</c:v>
                </c:pt>
                <c:pt idx="2729">
                  <c:v>62.965480000000014</c:v>
                </c:pt>
                <c:pt idx="2730">
                  <c:v>62.942600000000027</c:v>
                </c:pt>
                <c:pt idx="2731">
                  <c:v>62.951170000000047</c:v>
                </c:pt>
                <c:pt idx="2732">
                  <c:v>63.007900000000006</c:v>
                </c:pt>
                <c:pt idx="2733">
                  <c:v>63.029899999999998</c:v>
                </c:pt>
                <c:pt idx="2734">
                  <c:v>62.974880000000041</c:v>
                </c:pt>
                <c:pt idx="2735">
                  <c:v>63.117940000000033</c:v>
                </c:pt>
                <c:pt idx="2736">
                  <c:v>63.039330000000007</c:v>
                </c:pt>
                <c:pt idx="2737">
                  <c:v>62.992800000000045</c:v>
                </c:pt>
                <c:pt idx="2738">
                  <c:v>62.979030000000023</c:v>
                </c:pt>
                <c:pt idx="2739">
                  <c:v>62.997100000000046</c:v>
                </c:pt>
                <c:pt idx="2740">
                  <c:v>62.991000000000042</c:v>
                </c:pt>
                <c:pt idx="2741">
                  <c:v>62.971460000000036</c:v>
                </c:pt>
                <c:pt idx="2742">
                  <c:v>62.987500000000011</c:v>
                </c:pt>
                <c:pt idx="2743">
                  <c:v>62.957240000000013</c:v>
                </c:pt>
                <c:pt idx="2744">
                  <c:v>62.998250000000041</c:v>
                </c:pt>
                <c:pt idx="2745">
                  <c:v>63.140920000000051</c:v>
                </c:pt>
                <c:pt idx="2746">
                  <c:v>63.03054000000003</c:v>
                </c:pt>
                <c:pt idx="2747">
                  <c:v>62.974080000000015</c:v>
                </c:pt>
                <c:pt idx="2748">
                  <c:v>62.988430000000051</c:v>
                </c:pt>
                <c:pt idx="2749">
                  <c:v>63.004880000000014</c:v>
                </c:pt>
                <c:pt idx="2750">
                  <c:v>63.000760000000014</c:v>
                </c:pt>
                <c:pt idx="2751">
                  <c:v>62.985740000000021</c:v>
                </c:pt>
                <c:pt idx="2752">
                  <c:v>63.016500000000008</c:v>
                </c:pt>
                <c:pt idx="2753">
                  <c:v>63.012380000000007</c:v>
                </c:pt>
                <c:pt idx="2754">
                  <c:v>62.965970000000027</c:v>
                </c:pt>
                <c:pt idx="2755">
                  <c:v>62.952020000000005</c:v>
                </c:pt>
                <c:pt idx="2756">
                  <c:v>62.971120000000042</c:v>
                </c:pt>
                <c:pt idx="2757">
                  <c:v>63.001580000000047</c:v>
                </c:pt>
                <c:pt idx="2758">
                  <c:v>62.983850000000018</c:v>
                </c:pt>
                <c:pt idx="2759">
                  <c:v>63.118920000000003</c:v>
                </c:pt>
                <c:pt idx="2760">
                  <c:v>63.04006000000004</c:v>
                </c:pt>
                <c:pt idx="2761">
                  <c:v>63.012400000000014</c:v>
                </c:pt>
                <c:pt idx="2762">
                  <c:v>62.990620000000035</c:v>
                </c:pt>
                <c:pt idx="2763">
                  <c:v>62.997600000000034</c:v>
                </c:pt>
                <c:pt idx="2764">
                  <c:v>62.98248000000001</c:v>
                </c:pt>
                <c:pt idx="2765">
                  <c:v>62.971920000000011</c:v>
                </c:pt>
                <c:pt idx="2766">
                  <c:v>62.973540000000014</c:v>
                </c:pt>
                <c:pt idx="2767">
                  <c:v>62.955470000000048</c:v>
                </c:pt>
                <c:pt idx="2768">
                  <c:v>62.979550000000017</c:v>
                </c:pt>
                <c:pt idx="2769">
                  <c:v>63.027860000000032</c:v>
                </c:pt>
                <c:pt idx="2770">
                  <c:v>63.060400000000016</c:v>
                </c:pt>
                <c:pt idx="2771">
                  <c:v>62.949400000000026</c:v>
                </c:pt>
                <c:pt idx="2772">
                  <c:v>62.975549999999998</c:v>
                </c:pt>
                <c:pt idx="2773">
                  <c:v>63.008080000000007</c:v>
                </c:pt>
                <c:pt idx="2774">
                  <c:v>62.981800000000021</c:v>
                </c:pt>
                <c:pt idx="2775">
                  <c:v>62.993520000000046</c:v>
                </c:pt>
                <c:pt idx="2776">
                  <c:v>62.983940000000018</c:v>
                </c:pt>
                <c:pt idx="2777">
                  <c:v>62.993700000000047</c:v>
                </c:pt>
                <c:pt idx="2778">
                  <c:v>62.977779999999996</c:v>
                </c:pt>
                <c:pt idx="2779">
                  <c:v>62.973749999999995</c:v>
                </c:pt>
                <c:pt idx="2780">
                  <c:v>62.976600000000019</c:v>
                </c:pt>
                <c:pt idx="2781">
                  <c:v>62.98983000000004</c:v>
                </c:pt>
                <c:pt idx="2782">
                  <c:v>62.98520000000002</c:v>
                </c:pt>
                <c:pt idx="2783">
                  <c:v>63.093260000000043</c:v>
                </c:pt>
                <c:pt idx="2784">
                  <c:v>63.050960000000032</c:v>
                </c:pt>
                <c:pt idx="2785">
                  <c:v>63.010370000000023</c:v>
                </c:pt>
                <c:pt idx="2786">
                  <c:v>62.991880000000037</c:v>
                </c:pt>
                <c:pt idx="2787">
                  <c:v>63.018820000000005</c:v>
                </c:pt>
                <c:pt idx="2788">
                  <c:v>63.002200000000016</c:v>
                </c:pt>
                <c:pt idx="2789">
                  <c:v>62.978330000000028</c:v>
                </c:pt>
                <c:pt idx="2790">
                  <c:v>62.985380000000021</c:v>
                </c:pt>
                <c:pt idx="2791">
                  <c:v>62.982700000000023</c:v>
                </c:pt>
                <c:pt idx="2792">
                  <c:v>62.985700000000008</c:v>
                </c:pt>
                <c:pt idx="2793">
                  <c:v>63.060850000000016</c:v>
                </c:pt>
                <c:pt idx="2794">
                  <c:v>63.170299999999997</c:v>
                </c:pt>
                <c:pt idx="2795">
                  <c:v>63.060170000000028</c:v>
                </c:pt>
                <c:pt idx="2796">
                  <c:v>62.987270000000024</c:v>
                </c:pt>
                <c:pt idx="2797">
                  <c:v>62.993430000000046</c:v>
                </c:pt>
                <c:pt idx="2798">
                  <c:v>63.0154</c:v>
                </c:pt>
                <c:pt idx="2799">
                  <c:v>63.023520000000019</c:v>
                </c:pt>
                <c:pt idx="2800">
                  <c:v>63.031100000000038</c:v>
                </c:pt>
                <c:pt idx="2801">
                  <c:v>63.005200000000002</c:v>
                </c:pt>
                <c:pt idx="2802">
                  <c:v>62.948800000000006</c:v>
                </c:pt>
                <c:pt idx="2803">
                  <c:v>62.97732000000002</c:v>
                </c:pt>
                <c:pt idx="2804">
                  <c:v>62.956479999999999</c:v>
                </c:pt>
                <c:pt idx="2805">
                  <c:v>62.980000000000018</c:v>
                </c:pt>
                <c:pt idx="2806">
                  <c:v>62.985100000000045</c:v>
                </c:pt>
                <c:pt idx="2807">
                  <c:v>63.108240000000023</c:v>
                </c:pt>
                <c:pt idx="2808">
                  <c:v>63.038229999999999</c:v>
                </c:pt>
                <c:pt idx="2809">
                  <c:v>63.003320000000031</c:v>
                </c:pt>
                <c:pt idx="2810">
                  <c:v>62.997920000000022</c:v>
                </c:pt>
                <c:pt idx="2811">
                  <c:v>62.976300000000037</c:v>
                </c:pt>
                <c:pt idx="2812">
                  <c:v>62.984550000000013</c:v>
                </c:pt>
                <c:pt idx="2813">
                  <c:v>62.979640000000018</c:v>
                </c:pt>
                <c:pt idx="2814">
                  <c:v>62.991720000000043</c:v>
                </c:pt>
                <c:pt idx="2815">
                  <c:v>62.959530000000029</c:v>
                </c:pt>
                <c:pt idx="2816">
                  <c:v>62.965750000000014</c:v>
                </c:pt>
                <c:pt idx="2817">
                  <c:v>62.986440000000016</c:v>
                </c:pt>
                <c:pt idx="2818">
                  <c:v>63.034660000000031</c:v>
                </c:pt>
                <c:pt idx="2819">
                  <c:v>62.984640000000013</c:v>
                </c:pt>
                <c:pt idx="2820">
                  <c:v>63.001400000000046</c:v>
                </c:pt>
                <c:pt idx="2821">
                  <c:v>63.000850000000014</c:v>
                </c:pt>
                <c:pt idx="2822">
                  <c:v>63.000120000000038</c:v>
                </c:pt>
                <c:pt idx="2823">
                  <c:v>63.000050000000044</c:v>
                </c:pt>
                <c:pt idx="2824">
                  <c:v>63.000020000000006</c:v>
                </c:pt>
                <c:pt idx="2825">
                  <c:v>62.99648000000002</c:v>
                </c:pt>
                <c:pt idx="2826">
                  <c:v>62.984200000000044</c:v>
                </c:pt>
                <c:pt idx="2827">
                  <c:v>62.958670000000041</c:v>
                </c:pt>
                <c:pt idx="2828">
                  <c:v>62.970360000000028</c:v>
                </c:pt>
                <c:pt idx="2829">
                  <c:v>62.948540000000037</c:v>
                </c:pt>
                <c:pt idx="2830">
                  <c:v>62.971699999999998</c:v>
                </c:pt>
                <c:pt idx="2831">
                  <c:v>63.111900000000048</c:v>
                </c:pt>
                <c:pt idx="2832">
                  <c:v>62.976860000000045</c:v>
                </c:pt>
                <c:pt idx="2833">
                  <c:v>62.922600000000045</c:v>
                </c:pt>
                <c:pt idx="2834">
                  <c:v>63.006860000000017</c:v>
                </c:pt>
                <c:pt idx="2835">
                  <c:v>63.003800000000012</c:v>
                </c:pt>
                <c:pt idx="2836">
                  <c:v>62.981560000000002</c:v>
                </c:pt>
                <c:pt idx="2837">
                  <c:v>62.951800000000048</c:v>
                </c:pt>
                <c:pt idx="2838">
                  <c:v>62.991780000000006</c:v>
                </c:pt>
                <c:pt idx="2839">
                  <c:v>62.956100000000049</c:v>
                </c:pt>
                <c:pt idx="2840">
                  <c:v>62.949850000000026</c:v>
                </c:pt>
                <c:pt idx="2841">
                  <c:v>63.04260000000005</c:v>
                </c:pt>
                <c:pt idx="2842">
                  <c:v>63.086569999999995</c:v>
                </c:pt>
                <c:pt idx="2843">
                  <c:v>63.001000000000033</c:v>
                </c:pt>
                <c:pt idx="2844">
                  <c:v>63.000100000000032</c:v>
                </c:pt>
                <c:pt idx="2845">
                  <c:v>63.000020000000006</c:v>
                </c:pt>
                <c:pt idx="2846">
                  <c:v>63</c:v>
                </c:pt>
                <c:pt idx="2847">
                  <c:v>63</c:v>
                </c:pt>
                <c:pt idx="2848">
                  <c:v>63</c:v>
                </c:pt>
                <c:pt idx="2849">
                  <c:v>63</c:v>
                </c:pt>
                <c:pt idx="2850">
                  <c:v>62.983000000000004</c:v>
                </c:pt>
                <c:pt idx="2851">
                  <c:v>62.972200000000043</c:v>
                </c:pt>
                <c:pt idx="2852">
                  <c:v>62.987300000000005</c:v>
                </c:pt>
                <c:pt idx="2853">
                  <c:v>62.988030000000037</c:v>
                </c:pt>
                <c:pt idx="2854">
                  <c:v>62.996500000000026</c:v>
                </c:pt>
                <c:pt idx="2855">
                  <c:v>63.155850000000044</c:v>
                </c:pt>
                <c:pt idx="2856">
                  <c:v>63.134240000000034</c:v>
                </c:pt>
                <c:pt idx="2857">
                  <c:v>63.00750000000005</c:v>
                </c:pt>
                <c:pt idx="2858">
                  <c:v>63.043020000000013</c:v>
                </c:pt>
                <c:pt idx="2859">
                  <c:v>62.897180000000048</c:v>
                </c:pt>
                <c:pt idx="2860">
                  <c:v>62.990400000000022</c:v>
                </c:pt>
                <c:pt idx="2861">
                  <c:v>62.96786000000003</c:v>
                </c:pt>
                <c:pt idx="2862">
                  <c:v>62.959100000000035</c:v>
                </c:pt>
                <c:pt idx="2863">
                  <c:v>62.985160000000008</c:v>
                </c:pt>
                <c:pt idx="2864">
                  <c:v>63.004080000000044</c:v>
                </c:pt>
                <c:pt idx="2865">
                  <c:v>63.051000000000045</c:v>
                </c:pt>
                <c:pt idx="2866">
                  <c:v>63.075649999999996</c:v>
                </c:pt>
                <c:pt idx="2867">
                  <c:v>63.000050000000044</c:v>
                </c:pt>
                <c:pt idx="2868">
                  <c:v>63</c:v>
                </c:pt>
                <c:pt idx="2869">
                  <c:v>62.999960000000044</c:v>
                </c:pt>
                <c:pt idx="2870">
                  <c:v>62.999960000000044</c:v>
                </c:pt>
                <c:pt idx="2871">
                  <c:v>62.999930000000006</c:v>
                </c:pt>
                <c:pt idx="2872">
                  <c:v>62.999930000000006</c:v>
                </c:pt>
                <c:pt idx="2873">
                  <c:v>62.999960000000044</c:v>
                </c:pt>
                <c:pt idx="2874">
                  <c:v>62.982970000000023</c:v>
                </c:pt>
                <c:pt idx="2875">
                  <c:v>62.97222000000005</c:v>
                </c:pt>
                <c:pt idx="2876">
                  <c:v>62.987300000000005</c:v>
                </c:pt>
                <c:pt idx="2877">
                  <c:v>62.983200000000011</c:v>
                </c:pt>
                <c:pt idx="2878">
                  <c:v>62.993370000000027</c:v>
                </c:pt>
                <c:pt idx="2879">
                  <c:v>63.153740000000028</c:v>
                </c:pt>
                <c:pt idx="2880">
                  <c:v>63.009100000000046</c:v>
                </c:pt>
                <c:pt idx="2881">
                  <c:v>62.997830000000022</c:v>
                </c:pt>
                <c:pt idx="2882">
                  <c:v>62.98660000000001</c:v>
                </c:pt>
                <c:pt idx="2883">
                  <c:v>62.974800000000016</c:v>
                </c:pt>
                <c:pt idx="2884">
                  <c:v>62.986750000000029</c:v>
                </c:pt>
                <c:pt idx="2885">
                  <c:v>62.976920000000007</c:v>
                </c:pt>
                <c:pt idx="2886">
                  <c:v>62.96777000000003</c:v>
                </c:pt>
                <c:pt idx="2887">
                  <c:v>62.946860000000015</c:v>
                </c:pt>
                <c:pt idx="2888">
                  <c:v>62.977170000000001</c:v>
                </c:pt>
                <c:pt idx="2889">
                  <c:v>63.018950000000018</c:v>
                </c:pt>
                <c:pt idx="2890">
                  <c:v>63.026940000000025</c:v>
                </c:pt>
                <c:pt idx="2891">
                  <c:v>62.996640000000014</c:v>
                </c:pt>
                <c:pt idx="2892">
                  <c:v>62.988400000000013</c:v>
                </c:pt>
                <c:pt idx="2893">
                  <c:v>62.983240000000023</c:v>
                </c:pt>
                <c:pt idx="2894">
                  <c:v>63.012630000000001</c:v>
                </c:pt>
                <c:pt idx="2895">
                  <c:v>62.987660000000005</c:v>
                </c:pt>
                <c:pt idx="2896">
                  <c:v>63.000300000000038</c:v>
                </c:pt>
                <c:pt idx="2897">
                  <c:v>62.995050000000049</c:v>
                </c:pt>
                <c:pt idx="2898">
                  <c:v>63.002769999999998</c:v>
                </c:pt>
                <c:pt idx="2899">
                  <c:v>62.987330000000043</c:v>
                </c:pt>
                <c:pt idx="2900">
                  <c:v>62.985700000000008</c:v>
                </c:pt>
                <c:pt idx="2901">
                  <c:v>62.98780000000005</c:v>
                </c:pt>
                <c:pt idx="2902">
                  <c:v>62.991240000000005</c:v>
                </c:pt>
                <c:pt idx="2903">
                  <c:v>63.195460000000026</c:v>
                </c:pt>
                <c:pt idx="2904">
                  <c:v>63.068170000000009</c:v>
                </c:pt>
                <c:pt idx="2905">
                  <c:v>63.054700000000025</c:v>
                </c:pt>
                <c:pt idx="2906">
                  <c:v>62.997600000000034</c:v>
                </c:pt>
                <c:pt idx="2907">
                  <c:v>62.999320000000012</c:v>
                </c:pt>
                <c:pt idx="2908">
                  <c:v>62.999840000000006</c:v>
                </c:pt>
                <c:pt idx="2909">
                  <c:v>62.976300000000037</c:v>
                </c:pt>
                <c:pt idx="2910">
                  <c:v>62.970200000000034</c:v>
                </c:pt>
                <c:pt idx="2911">
                  <c:v>62.939200000000028</c:v>
                </c:pt>
                <c:pt idx="2912">
                  <c:v>62.975400000000036</c:v>
                </c:pt>
                <c:pt idx="2913">
                  <c:v>63.037500000000023</c:v>
                </c:pt>
                <c:pt idx="2914">
                  <c:v>63.074400000000026</c:v>
                </c:pt>
                <c:pt idx="2915">
                  <c:v>62.999870000000044</c:v>
                </c:pt>
                <c:pt idx="2916">
                  <c:v>62.999840000000006</c:v>
                </c:pt>
                <c:pt idx="2917">
                  <c:v>63.000760000000014</c:v>
                </c:pt>
                <c:pt idx="2918">
                  <c:v>63.000800000000027</c:v>
                </c:pt>
                <c:pt idx="2919">
                  <c:v>63.000820000000033</c:v>
                </c:pt>
                <c:pt idx="2920">
                  <c:v>63.000850000000014</c:v>
                </c:pt>
                <c:pt idx="2921">
                  <c:v>63.000879999999995</c:v>
                </c:pt>
                <c:pt idx="2922">
                  <c:v>62.984980000000007</c:v>
                </c:pt>
                <c:pt idx="2923">
                  <c:v>62.974700000000041</c:v>
                </c:pt>
                <c:pt idx="2924">
                  <c:v>62.988900000000001</c:v>
                </c:pt>
                <c:pt idx="2925">
                  <c:v>62.984800000000007</c:v>
                </c:pt>
                <c:pt idx="2926">
                  <c:v>62.986540000000048</c:v>
                </c:pt>
                <c:pt idx="2927">
                  <c:v>63.117400000000032</c:v>
                </c:pt>
                <c:pt idx="2928">
                  <c:v>63.05453</c:v>
                </c:pt>
                <c:pt idx="2929">
                  <c:v>63.011500000000012</c:v>
                </c:pt>
                <c:pt idx="2930">
                  <c:v>63</c:v>
                </c:pt>
                <c:pt idx="2931">
                  <c:v>62.999930000000006</c:v>
                </c:pt>
                <c:pt idx="2932">
                  <c:v>62.999900000000025</c:v>
                </c:pt>
                <c:pt idx="2933">
                  <c:v>62.980130000000031</c:v>
                </c:pt>
                <c:pt idx="2934">
                  <c:v>62.974450000000047</c:v>
                </c:pt>
                <c:pt idx="2935">
                  <c:v>62.943780000000004</c:v>
                </c:pt>
                <c:pt idx="2936">
                  <c:v>62.97643000000005</c:v>
                </c:pt>
                <c:pt idx="2937">
                  <c:v>63.03454000000005</c:v>
                </c:pt>
                <c:pt idx="2938">
                  <c:v>63.06555000000003</c:v>
                </c:pt>
                <c:pt idx="2939">
                  <c:v>62.999720000000025</c:v>
                </c:pt>
                <c:pt idx="2940">
                  <c:v>62.99980000000005</c:v>
                </c:pt>
                <c:pt idx="2941">
                  <c:v>62.999870000000044</c:v>
                </c:pt>
                <c:pt idx="2942">
                  <c:v>62.999930000000006</c:v>
                </c:pt>
                <c:pt idx="2943">
                  <c:v>63</c:v>
                </c:pt>
                <c:pt idx="2944">
                  <c:v>63.000050000000044</c:v>
                </c:pt>
                <c:pt idx="2945">
                  <c:v>63.000050000000044</c:v>
                </c:pt>
                <c:pt idx="2946">
                  <c:v>62.984770000000026</c:v>
                </c:pt>
                <c:pt idx="2947">
                  <c:v>62.974570000000028</c:v>
                </c:pt>
                <c:pt idx="2948">
                  <c:v>62.988300000000038</c:v>
                </c:pt>
                <c:pt idx="2949">
                  <c:v>62.984300000000019</c:v>
                </c:pt>
                <c:pt idx="2950">
                  <c:v>62.985929999999996</c:v>
                </c:pt>
                <c:pt idx="2951">
                  <c:v>63.115229999999997</c:v>
                </c:pt>
                <c:pt idx="2952">
                  <c:v>63.053120000000035</c:v>
                </c:pt>
                <c:pt idx="2953">
                  <c:v>63.011200000000031</c:v>
                </c:pt>
                <c:pt idx="2954">
                  <c:v>63.000100000000032</c:v>
                </c:pt>
                <c:pt idx="2955">
                  <c:v>63.000120000000038</c:v>
                </c:pt>
                <c:pt idx="2956">
                  <c:v>63.000150000000019</c:v>
                </c:pt>
                <c:pt idx="2957">
                  <c:v>62.979200000000048</c:v>
                </c:pt>
                <c:pt idx="2958">
                  <c:v>62.973100000000045</c:v>
                </c:pt>
                <c:pt idx="2959">
                  <c:v>62.942700000000002</c:v>
                </c:pt>
                <c:pt idx="2960">
                  <c:v>62.976400000000012</c:v>
                </c:pt>
                <c:pt idx="2961">
                  <c:v>63.035550000000001</c:v>
                </c:pt>
                <c:pt idx="2962">
                  <c:v>63.067300000000046</c:v>
                </c:pt>
                <c:pt idx="2963">
                  <c:v>63.000100000000032</c:v>
                </c:pt>
                <c:pt idx="2964">
                  <c:v>63.000050000000044</c:v>
                </c:pt>
                <c:pt idx="2965">
                  <c:v>63.000020000000006</c:v>
                </c:pt>
                <c:pt idx="2966">
                  <c:v>62.999960000000044</c:v>
                </c:pt>
                <c:pt idx="2967">
                  <c:v>62.999900000000025</c:v>
                </c:pt>
                <c:pt idx="2968">
                  <c:v>62.999840000000006</c:v>
                </c:pt>
                <c:pt idx="2969">
                  <c:v>62.999930000000006</c:v>
                </c:pt>
                <c:pt idx="2970">
                  <c:v>62.984580000000051</c:v>
                </c:pt>
                <c:pt idx="2971">
                  <c:v>62.974540000000047</c:v>
                </c:pt>
                <c:pt idx="2972">
                  <c:v>62.988200000000006</c:v>
                </c:pt>
                <c:pt idx="2973">
                  <c:v>62.984030000000018</c:v>
                </c:pt>
                <c:pt idx="2974">
                  <c:v>62.98544000000004</c:v>
                </c:pt>
                <c:pt idx="2975">
                  <c:v>63.117150000000038</c:v>
                </c:pt>
                <c:pt idx="2976">
                  <c:v>63.054650000000038</c:v>
                </c:pt>
                <c:pt idx="2977">
                  <c:v>63.011650000000031</c:v>
                </c:pt>
                <c:pt idx="2978">
                  <c:v>62.999960000000044</c:v>
                </c:pt>
                <c:pt idx="2979">
                  <c:v>62.999900000000025</c:v>
                </c:pt>
                <c:pt idx="2980">
                  <c:v>62.999870000000044</c:v>
                </c:pt>
                <c:pt idx="2981">
                  <c:v>62.979399999999998</c:v>
                </c:pt>
                <c:pt idx="2982">
                  <c:v>62.973659999999995</c:v>
                </c:pt>
                <c:pt idx="2983">
                  <c:v>62.942900000000009</c:v>
                </c:pt>
                <c:pt idx="2984">
                  <c:v>62.976500000000044</c:v>
                </c:pt>
                <c:pt idx="2985">
                  <c:v>63.03546</c:v>
                </c:pt>
                <c:pt idx="2986">
                  <c:v>63.06686000000002</c:v>
                </c:pt>
                <c:pt idx="2987">
                  <c:v>63.00018</c:v>
                </c:pt>
                <c:pt idx="2988">
                  <c:v>63.000240000000019</c:v>
                </c:pt>
                <c:pt idx="2989">
                  <c:v>63.000300000000038</c:v>
                </c:pt>
                <c:pt idx="2990">
                  <c:v>63.000330000000019</c:v>
                </c:pt>
                <c:pt idx="2991">
                  <c:v>63.000330000000019</c:v>
                </c:pt>
                <c:pt idx="2992">
                  <c:v>63.000360000000001</c:v>
                </c:pt>
                <c:pt idx="2993">
                  <c:v>63.000200000000007</c:v>
                </c:pt>
                <c:pt idx="2994">
                  <c:v>62.985220000000027</c:v>
                </c:pt>
                <c:pt idx="2995">
                  <c:v>62.974660000000029</c:v>
                </c:pt>
                <c:pt idx="2996">
                  <c:v>62.988100000000031</c:v>
                </c:pt>
                <c:pt idx="2997">
                  <c:v>62.983969999999999</c:v>
                </c:pt>
                <c:pt idx="2998">
                  <c:v>62.98562000000004</c:v>
                </c:pt>
                <c:pt idx="2999">
                  <c:v>63.113900000000001</c:v>
                </c:pt>
                <c:pt idx="3000">
                  <c:v>63.05233000000004</c:v>
                </c:pt>
                <c:pt idx="3001">
                  <c:v>63.010980000000018</c:v>
                </c:pt>
                <c:pt idx="3002">
                  <c:v>62.999960000000044</c:v>
                </c:pt>
                <c:pt idx="3003">
                  <c:v>63.000020000000006</c:v>
                </c:pt>
                <c:pt idx="3004">
                  <c:v>63.000020000000006</c:v>
                </c:pt>
                <c:pt idx="3005">
                  <c:v>62.980220000000031</c:v>
                </c:pt>
                <c:pt idx="3006">
                  <c:v>62.974480000000028</c:v>
                </c:pt>
                <c:pt idx="3007">
                  <c:v>62.944100000000049</c:v>
                </c:pt>
                <c:pt idx="3008">
                  <c:v>62.976980000000026</c:v>
                </c:pt>
                <c:pt idx="3009">
                  <c:v>63.034840000000031</c:v>
                </c:pt>
                <c:pt idx="3010">
                  <c:v>63.064540000000022</c:v>
                </c:pt>
                <c:pt idx="3011">
                  <c:v>63.000120000000038</c:v>
                </c:pt>
                <c:pt idx="3012">
                  <c:v>63.000020000000006</c:v>
                </c:pt>
                <c:pt idx="3013">
                  <c:v>62.999930000000006</c:v>
                </c:pt>
                <c:pt idx="3014">
                  <c:v>62.999900000000025</c:v>
                </c:pt>
                <c:pt idx="3015">
                  <c:v>62.999870000000044</c:v>
                </c:pt>
                <c:pt idx="3016">
                  <c:v>62.999870000000044</c:v>
                </c:pt>
                <c:pt idx="3017">
                  <c:v>62.999930000000006</c:v>
                </c:pt>
                <c:pt idx="3018">
                  <c:v>62.985040000000026</c:v>
                </c:pt>
                <c:pt idx="3019">
                  <c:v>62.975150000000042</c:v>
                </c:pt>
                <c:pt idx="3020">
                  <c:v>62.988699999999994</c:v>
                </c:pt>
                <c:pt idx="3021">
                  <c:v>62.984900000000039</c:v>
                </c:pt>
                <c:pt idx="3022">
                  <c:v>62.986630000000048</c:v>
                </c:pt>
                <c:pt idx="3023">
                  <c:v>63.111019999999996</c:v>
                </c:pt>
                <c:pt idx="3024">
                  <c:v>63.050040000000024</c:v>
                </c:pt>
                <c:pt idx="3025">
                  <c:v>63.010430000000042</c:v>
                </c:pt>
                <c:pt idx="3026">
                  <c:v>63</c:v>
                </c:pt>
                <c:pt idx="3027">
                  <c:v>63.000050000000044</c:v>
                </c:pt>
                <c:pt idx="3028">
                  <c:v>63.000050000000044</c:v>
                </c:pt>
                <c:pt idx="3029">
                  <c:v>62.982050000000015</c:v>
                </c:pt>
                <c:pt idx="3030">
                  <c:v>62.976650000000006</c:v>
                </c:pt>
                <c:pt idx="3031">
                  <c:v>62.947140000000047</c:v>
                </c:pt>
                <c:pt idx="3032">
                  <c:v>62.977900000000034</c:v>
                </c:pt>
                <c:pt idx="3033">
                  <c:v>63.033040000000028</c:v>
                </c:pt>
                <c:pt idx="3034">
                  <c:v>63.059720000000027</c:v>
                </c:pt>
                <c:pt idx="3035">
                  <c:v>62.999900000000025</c:v>
                </c:pt>
                <c:pt idx="3036">
                  <c:v>62.999840000000006</c:v>
                </c:pt>
                <c:pt idx="3037">
                  <c:v>62.99980000000005</c:v>
                </c:pt>
                <c:pt idx="3038">
                  <c:v>62.999780000000044</c:v>
                </c:pt>
                <c:pt idx="3039">
                  <c:v>62.999720000000025</c:v>
                </c:pt>
                <c:pt idx="3040">
                  <c:v>62.999630000000025</c:v>
                </c:pt>
                <c:pt idx="3041">
                  <c:v>62.999600000000044</c:v>
                </c:pt>
                <c:pt idx="3042">
                  <c:v>62.985040000000026</c:v>
                </c:pt>
                <c:pt idx="3043">
                  <c:v>62.974630000000047</c:v>
                </c:pt>
                <c:pt idx="3044">
                  <c:v>62.988120000000038</c:v>
                </c:pt>
                <c:pt idx="3045">
                  <c:v>62.983900000000006</c:v>
                </c:pt>
                <c:pt idx="3046">
                  <c:v>62.985299999999995</c:v>
                </c:pt>
                <c:pt idx="3047">
                  <c:v>63.110650000000021</c:v>
                </c:pt>
                <c:pt idx="3048">
                  <c:v>63.051020000000051</c:v>
                </c:pt>
                <c:pt idx="3049">
                  <c:v>63.010980000000018</c:v>
                </c:pt>
                <c:pt idx="3050">
                  <c:v>63.000050000000044</c:v>
                </c:pt>
                <c:pt idx="3051">
                  <c:v>63.000050000000044</c:v>
                </c:pt>
                <c:pt idx="3052">
                  <c:v>63.000050000000044</c:v>
                </c:pt>
                <c:pt idx="3053">
                  <c:v>62.979120000000023</c:v>
                </c:pt>
                <c:pt idx="3054">
                  <c:v>62.972740000000044</c:v>
                </c:pt>
                <c:pt idx="3055">
                  <c:v>62.941500000000019</c:v>
                </c:pt>
                <c:pt idx="3056">
                  <c:v>62.975580000000036</c:v>
                </c:pt>
                <c:pt idx="3057">
                  <c:v>63.03570000000002</c:v>
                </c:pt>
                <c:pt idx="3058">
                  <c:v>63.068600000000004</c:v>
                </c:pt>
                <c:pt idx="3059">
                  <c:v>63.000200000000007</c:v>
                </c:pt>
                <c:pt idx="3060">
                  <c:v>63.000400000000013</c:v>
                </c:pt>
                <c:pt idx="3061">
                  <c:v>63.000540000000001</c:v>
                </c:pt>
                <c:pt idx="3062">
                  <c:v>63.000570000000039</c:v>
                </c:pt>
                <c:pt idx="3063">
                  <c:v>63.00060000000002</c:v>
                </c:pt>
                <c:pt idx="3064">
                  <c:v>63.000630000000001</c:v>
                </c:pt>
                <c:pt idx="3065">
                  <c:v>63.000570000000039</c:v>
                </c:pt>
                <c:pt idx="3066">
                  <c:v>62.985700000000008</c:v>
                </c:pt>
                <c:pt idx="3067">
                  <c:v>62.975850000000037</c:v>
                </c:pt>
                <c:pt idx="3068">
                  <c:v>62.989100000000008</c:v>
                </c:pt>
                <c:pt idx="3069">
                  <c:v>62.985040000000026</c:v>
                </c:pt>
                <c:pt idx="3070">
                  <c:v>62.98660000000001</c:v>
                </c:pt>
                <c:pt idx="3071">
                  <c:v>63.109770000000026</c:v>
                </c:pt>
                <c:pt idx="3072">
                  <c:v>63.04952000000003</c:v>
                </c:pt>
                <c:pt idx="3073">
                  <c:v>63.010370000000023</c:v>
                </c:pt>
                <c:pt idx="3074">
                  <c:v>63.000020000000006</c:v>
                </c:pt>
                <c:pt idx="3075">
                  <c:v>63.000020000000006</c:v>
                </c:pt>
                <c:pt idx="3076">
                  <c:v>63.000020000000006</c:v>
                </c:pt>
                <c:pt idx="3077">
                  <c:v>62.981930000000034</c:v>
                </c:pt>
                <c:pt idx="3078">
                  <c:v>62.976740000000007</c:v>
                </c:pt>
                <c:pt idx="3079">
                  <c:v>62.947530000000029</c:v>
                </c:pt>
                <c:pt idx="3080">
                  <c:v>62.978420000000028</c:v>
                </c:pt>
                <c:pt idx="3081">
                  <c:v>63.033140000000003</c:v>
                </c:pt>
                <c:pt idx="3082">
                  <c:v>63.059169999999995</c:v>
                </c:pt>
                <c:pt idx="3083">
                  <c:v>63</c:v>
                </c:pt>
                <c:pt idx="3084">
                  <c:v>62.999900000000025</c:v>
                </c:pt>
                <c:pt idx="3085">
                  <c:v>62.99980000000005</c:v>
                </c:pt>
                <c:pt idx="3086">
                  <c:v>62.999750000000006</c:v>
                </c:pt>
                <c:pt idx="3087">
                  <c:v>62.999720000000025</c:v>
                </c:pt>
                <c:pt idx="3088">
                  <c:v>62.999660000000006</c:v>
                </c:pt>
                <c:pt idx="3089">
                  <c:v>62.999630000000025</c:v>
                </c:pt>
                <c:pt idx="3090">
                  <c:v>62.985350000000039</c:v>
                </c:pt>
                <c:pt idx="3091">
                  <c:v>62.975200000000029</c:v>
                </c:pt>
                <c:pt idx="3092">
                  <c:v>62.988030000000037</c:v>
                </c:pt>
                <c:pt idx="3093">
                  <c:v>62.984000000000037</c:v>
                </c:pt>
                <c:pt idx="3094">
                  <c:v>62.985470000000021</c:v>
                </c:pt>
                <c:pt idx="3095">
                  <c:v>63.109030000000018</c:v>
                </c:pt>
                <c:pt idx="3096">
                  <c:v>63.049500000000023</c:v>
                </c:pt>
                <c:pt idx="3097">
                  <c:v>63.010400000000004</c:v>
                </c:pt>
                <c:pt idx="3098">
                  <c:v>62.999960000000044</c:v>
                </c:pt>
                <c:pt idx="3099">
                  <c:v>62.999960000000044</c:v>
                </c:pt>
                <c:pt idx="3100">
                  <c:v>62.999960000000044</c:v>
                </c:pt>
                <c:pt idx="3101">
                  <c:v>62.981160000000045</c:v>
                </c:pt>
                <c:pt idx="3102">
                  <c:v>62.975459999999998</c:v>
                </c:pt>
                <c:pt idx="3103">
                  <c:v>62.944700000000012</c:v>
                </c:pt>
                <c:pt idx="3104">
                  <c:v>62.97634000000005</c:v>
                </c:pt>
                <c:pt idx="3105">
                  <c:v>63.033500000000004</c:v>
                </c:pt>
                <c:pt idx="3106">
                  <c:v>63.063400000000001</c:v>
                </c:pt>
                <c:pt idx="3107">
                  <c:v>62.999480000000005</c:v>
                </c:pt>
                <c:pt idx="3108">
                  <c:v>62.999400000000037</c:v>
                </c:pt>
                <c:pt idx="3109">
                  <c:v>62.999350000000049</c:v>
                </c:pt>
                <c:pt idx="3110">
                  <c:v>62.999320000000012</c:v>
                </c:pt>
                <c:pt idx="3111">
                  <c:v>62.999300000000005</c:v>
                </c:pt>
                <c:pt idx="3112">
                  <c:v>62.999260000000049</c:v>
                </c:pt>
                <c:pt idx="3113">
                  <c:v>62.999320000000012</c:v>
                </c:pt>
                <c:pt idx="3114">
                  <c:v>62.983360000000005</c:v>
                </c:pt>
                <c:pt idx="3115">
                  <c:v>62.972800000000007</c:v>
                </c:pt>
                <c:pt idx="3116">
                  <c:v>62.987120000000004</c:v>
                </c:pt>
                <c:pt idx="3117">
                  <c:v>62.983100000000036</c:v>
                </c:pt>
                <c:pt idx="3118">
                  <c:v>62.984950000000026</c:v>
                </c:pt>
                <c:pt idx="3119">
                  <c:v>63.122740000000022</c:v>
                </c:pt>
                <c:pt idx="3120">
                  <c:v>63.058400000000006</c:v>
                </c:pt>
                <c:pt idx="3121">
                  <c:v>63.012480000000039</c:v>
                </c:pt>
                <c:pt idx="3122">
                  <c:v>63</c:v>
                </c:pt>
                <c:pt idx="3123">
                  <c:v>63.000020000000006</c:v>
                </c:pt>
                <c:pt idx="3124">
                  <c:v>63</c:v>
                </c:pt>
                <c:pt idx="3125">
                  <c:v>62.977400000000046</c:v>
                </c:pt>
                <c:pt idx="3126">
                  <c:v>62.97120000000001</c:v>
                </c:pt>
                <c:pt idx="3127">
                  <c:v>62.940700000000049</c:v>
                </c:pt>
                <c:pt idx="3128">
                  <c:v>62.97607000000005</c:v>
                </c:pt>
                <c:pt idx="3129">
                  <c:v>63.037100000000009</c:v>
                </c:pt>
                <c:pt idx="3130">
                  <c:v>63.071560000000034</c:v>
                </c:pt>
                <c:pt idx="3131">
                  <c:v>63.000240000000019</c:v>
                </c:pt>
                <c:pt idx="3132">
                  <c:v>63.000200000000007</c:v>
                </c:pt>
                <c:pt idx="3133">
                  <c:v>63.000150000000019</c:v>
                </c:pt>
                <c:pt idx="3134">
                  <c:v>63.000150000000019</c:v>
                </c:pt>
                <c:pt idx="3135">
                  <c:v>63.000150000000019</c:v>
                </c:pt>
                <c:pt idx="3136">
                  <c:v>63.000150000000019</c:v>
                </c:pt>
                <c:pt idx="3137">
                  <c:v>63.000100000000032</c:v>
                </c:pt>
                <c:pt idx="3138">
                  <c:v>62.983879999999999</c:v>
                </c:pt>
                <c:pt idx="3139">
                  <c:v>62.973140000000001</c:v>
                </c:pt>
                <c:pt idx="3140">
                  <c:v>62.987360000000024</c:v>
                </c:pt>
                <c:pt idx="3141">
                  <c:v>62.983100000000036</c:v>
                </c:pt>
                <c:pt idx="3142">
                  <c:v>62.984800000000007</c:v>
                </c:pt>
                <c:pt idx="3143">
                  <c:v>63.12393000000003</c:v>
                </c:pt>
                <c:pt idx="3144">
                  <c:v>63.059169999999995</c:v>
                </c:pt>
                <c:pt idx="3145">
                  <c:v>63.012570000000039</c:v>
                </c:pt>
                <c:pt idx="3146">
                  <c:v>62.999960000000044</c:v>
                </c:pt>
                <c:pt idx="3147">
                  <c:v>63</c:v>
                </c:pt>
                <c:pt idx="3148">
                  <c:v>63.000020000000006</c:v>
                </c:pt>
                <c:pt idx="3149">
                  <c:v>62.977400000000046</c:v>
                </c:pt>
                <c:pt idx="3150">
                  <c:v>62.97120000000001</c:v>
                </c:pt>
                <c:pt idx="3151">
                  <c:v>62.939840000000004</c:v>
                </c:pt>
                <c:pt idx="3152">
                  <c:v>62.975120000000004</c:v>
                </c:pt>
                <c:pt idx="3153">
                  <c:v>63.036500000000046</c:v>
                </c:pt>
                <c:pt idx="3154">
                  <c:v>63.072720000000004</c:v>
                </c:pt>
                <c:pt idx="3155">
                  <c:v>62.999540000000025</c:v>
                </c:pt>
                <c:pt idx="3156">
                  <c:v>62.999570000000006</c:v>
                </c:pt>
                <c:pt idx="3157">
                  <c:v>62.999570000000006</c:v>
                </c:pt>
                <c:pt idx="3158">
                  <c:v>63.000050000000044</c:v>
                </c:pt>
                <c:pt idx="3159">
                  <c:v>63.000050000000044</c:v>
                </c:pt>
                <c:pt idx="3160">
                  <c:v>63.000050000000044</c:v>
                </c:pt>
                <c:pt idx="3161">
                  <c:v>63.000050000000044</c:v>
                </c:pt>
                <c:pt idx="3162">
                  <c:v>62.982900000000029</c:v>
                </c:pt>
                <c:pt idx="3163">
                  <c:v>62.97222000000005</c:v>
                </c:pt>
                <c:pt idx="3164">
                  <c:v>62.987240000000043</c:v>
                </c:pt>
                <c:pt idx="3165">
                  <c:v>62.983100000000036</c:v>
                </c:pt>
                <c:pt idx="3166">
                  <c:v>62.985070000000007</c:v>
                </c:pt>
                <c:pt idx="3167">
                  <c:v>63.129850000000033</c:v>
                </c:pt>
                <c:pt idx="3168">
                  <c:v>63.062950000000001</c:v>
                </c:pt>
                <c:pt idx="3169">
                  <c:v>63.013540000000035</c:v>
                </c:pt>
                <c:pt idx="3170">
                  <c:v>63.000050000000044</c:v>
                </c:pt>
                <c:pt idx="3171">
                  <c:v>63.000050000000044</c:v>
                </c:pt>
                <c:pt idx="3172">
                  <c:v>63.000050000000044</c:v>
                </c:pt>
                <c:pt idx="3173">
                  <c:v>62.976200000000006</c:v>
                </c:pt>
                <c:pt idx="3174">
                  <c:v>62.970060000000046</c:v>
                </c:pt>
                <c:pt idx="3175">
                  <c:v>62.938960000000009</c:v>
                </c:pt>
                <c:pt idx="3176">
                  <c:v>62.975400000000036</c:v>
                </c:pt>
                <c:pt idx="3177">
                  <c:v>63.037650000000042</c:v>
                </c:pt>
                <c:pt idx="3178">
                  <c:v>63.074600000000032</c:v>
                </c:pt>
                <c:pt idx="3179">
                  <c:v>63.000050000000044</c:v>
                </c:pt>
                <c:pt idx="3180">
                  <c:v>63.000050000000044</c:v>
                </c:pt>
                <c:pt idx="3181">
                  <c:v>63.000050000000044</c:v>
                </c:pt>
                <c:pt idx="3182">
                  <c:v>63.000050000000044</c:v>
                </c:pt>
                <c:pt idx="3183">
                  <c:v>63.000020000000006</c:v>
                </c:pt>
                <c:pt idx="3184">
                  <c:v>63.000020000000006</c:v>
                </c:pt>
                <c:pt idx="3185">
                  <c:v>63.000020000000006</c:v>
                </c:pt>
                <c:pt idx="3186">
                  <c:v>62.982799999999997</c:v>
                </c:pt>
                <c:pt idx="3187">
                  <c:v>62.972100000000012</c:v>
                </c:pt>
                <c:pt idx="3188">
                  <c:v>62.98720000000003</c:v>
                </c:pt>
                <c:pt idx="3189">
                  <c:v>62.983200000000011</c:v>
                </c:pt>
                <c:pt idx="3190">
                  <c:v>62.985160000000008</c:v>
                </c:pt>
                <c:pt idx="3191">
                  <c:v>63.12945000000002</c:v>
                </c:pt>
                <c:pt idx="3192">
                  <c:v>63.06310000000002</c:v>
                </c:pt>
                <c:pt idx="3193">
                  <c:v>63.013500000000022</c:v>
                </c:pt>
                <c:pt idx="3194">
                  <c:v>63.000050000000044</c:v>
                </c:pt>
                <c:pt idx="3195">
                  <c:v>63.000050000000044</c:v>
                </c:pt>
                <c:pt idx="3196">
                  <c:v>63.000050000000044</c:v>
                </c:pt>
                <c:pt idx="3197">
                  <c:v>62.976220000000012</c:v>
                </c:pt>
                <c:pt idx="3198">
                  <c:v>62.970100000000002</c:v>
                </c:pt>
                <c:pt idx="3199">
                  <c:v>62.938649999999996</c:v>
                </c:pt>
                <c:pt idx="3200">
                  <c:v>62.975200000000029</c:v>
                </c:pt>
                <c:pt idx="3201">
                  <c:v>63.037599999999998</c:v>
                </c:pt>
                <c:pt idx="3202">
                  <c:v>63.074460000000045</c:v>
                </c:pt>
                <c:pt idx="3203">
                  <c:v>62.999960000000044</c:v>
                </c:pt>
                <c:pt idx="3204">
                  <c:v>63</c:v>
                </c:pt>
                <c:pt idx="3205">
                  <c:v>63.000020000000006</c:v>
                </c:pt>
                <c:pt idx="3206">
                  <c:v>63.000020000000006</c:v>
                </c:pt>
                <c:pt idx="3207">
                  <c:v>63</c:v>
                </c:pt>
                <c:pt idx="3208">
                  <c:v>63</c:v>
                </c:pt>
                <c:pt idx="3209">
                  <c:v>63</c:v>
                </c:pt>
                <c:pt idx="3210">
                  <c:v>62.982799999999997</c:v>
                </c:pt>
                <c:pt idx="3211">
                  <c:v>62.971920000000011</c:v>
                </c:pt>
                <c:pt idx="3212">
                  <c:v>62.987240000000043</c:v>
                </c:pt>
                <c:pt idx="3213">
                  <c:v>62.983180000000004</c:v>
                </c:pt>
                <c:pt idx="3214">
                  <c:v>62.985070000000007</c:v>
                </c:pt>
                <c:pt idx="3215">
                  <c:v>63.129140000000007</c:v>
                </c:pt>
                <c:pt idx="3216">
                  <c:v>63.063300000000027</c:v>
                </c:pt>
                <c:pt idx="3217">
                  <c:v>63.013900000000035</c:v>
                </c:pt>
                <c:pt idx="3218">
                  <c:v>63.00018</c:v>
                </c:pt>
                <c:pt idx="3219">
                  <c:v>63.000020000000006</c:v>
                </c:pt>
                <c:pt idx="3220">
                  <c:v>62.999960000000044</c:v>
                </c:pt>
                <c:pt idx="3221">
                  <c:v>62.975850000000037</c:v>
                </c:pt>
                <c:pt idx="3222">
                  <c:v>62.969719999999995</c:v>
                </c:pt>
                <c:pt idx="3223">
                  <c:v>62.938170000000014</c:v>
                </c:pt>
                <c:pt idx="3224">
                  <c:v>62.974970000000042</c:v>
                </c:pt>
                <c:pt idx="3225">
                  <c:v>63.037650000000042</c:v>
                </c:pt>
                <c:pt idx="3226">
                  <c:v>63.074240000000032</c:v>
                </c:pt>
                <c:pt idx="3227">
                  <c:v>63.00018</c:v>
                </c:pt>
                <c:pt idx="3228">
                  <c:v>63.000150000000019</c:v>
                </c:pt>
                <c:pt idx="3229">
                  <c:v>63.000120000000038</c:v>
                </c:pt>
                <c:pt idx="3230">
                  <c:v>63.000100000000032</c:v>
                </c:pt>
                <c:pt idx="3231">
                  <c:v>63.000050000000044</c:v>
                </c:pt>
                <c:pt idx="3232">
                  <c:v>63.000050000000044</c:v>
                </c:pt>
                <c:pt idx="3233">
                  <c:v>63.000050000000044</c:v>
                </c:pt>
                <c:pt idx="3234">
                  <c:v>62.982630000000029</c:v>
                </c:pt>
                <c:pt idx="3235">
                  <c:v>62.970880000000022</c:v>
                </c:pt>
                <c:pt idx="3236">
                  <c:v>62.985350000000039</c:v>
                </c:pt>
                <c:pt idx="3237">
                  <c:v>62.983100000000036</c:v>
                </c:pt>
                <c:pt idx="3238">
                  <c:v>62.983200000000011</c:v>
                </c:pt>
                <c:pt idx="3239">
                  <c:v>62.983200000000011</c:v>
                </c:pt>
                <c:pt idx="3240">
                  <c:v>62.983200000000011</c:v>
                </c:pt>
                <c:pt idx="3241">
                  <c:v>62.992580000000032</c:v>
                </c:pt>
                <c:pt idx="3242">
                  <c:v>63.024130000000014</c:v>
                </c:pt>
                <c:pt idx="3243">
                  <c:v>63.000050000000044</c:v>
                </c:pt>
                <c:pt idx="3244">
                  <c:v>63.000050000000044</c:v>
                </c:pt>
                <c:pt idx="3245">
                  <c:v>62.975670000000036</c:v>
                </c:pt>
                <c:pt idx="3246">
                  <c:v>62.968470000000025</c:v>
                </c:pt>
                <c:pt idx="3247">
                  <c:v>62.934100000000001</c:v>
                </c:pt>
                <c:pt idx="3248">
                  <c:v>62.936059999999998</c:v>
                </c:pt>
                <c:pt idx="3249">
                  <c:v>62.936059999999998</c:v>
                </c:pt>
                <c:pt idx="3250">
                  <c:v>62.979970000000037</c:v>
                </c:pt>
                <c:pt idx="3251">
                  <c:v>62.996420000000001</c:v>
                </c:pt>
                <c:pt idx="3252">
                  <c:v>62.999720000000025</c:v>
                </c:pt>
                <c:pt idx="3253">
                  <c:v>63</c:v>
                </c:pt>
                <c:pt idx="3254">
                  <c:v>63</c:v>
                </c:pt>
                <c:pt idx="3255">
                  <c:v>62.999960000000044</c:v>
                </c:pt>
                <c:pt idx="3256">
                  <c:v>62.999930000000006</c:v>
                </c:pt>
                <c:pt idx="3257">
                  <c:v>62.999930000000006</c:v>
                </c:pt>
                <c:pt idx="3258">
                  <c:v>62.982600000000048</c:v>
                </c:pt>
                <c:pt idx="3259">
                  <c:v>62.971150000000023</c:v>
                </c:pt>
                <c:pt idx="3260">
                  <c:v>62.987050000000011</c:v>
                </c:pt>
                <c:pt idx="3261">
                  <c:v>62.982799999999997</c:v>
                </c:pt>
                <c:pt idx="3262">
                  <c:v>62.984800000000007</c:v>
                </c:pt>
                <c:pt idx="3263">
                  <c:v>63.124480000000005</c:v>
                </c:pt>
                <c:pt idx="3264">
                  <c:v>63.0625</c:v>
                </c:pt>
                <c:pt idx="3265">
                  <c:v>63.013700000000028</c:v>
                </c:pt>
                <c:pt idx="3266">
                  <c:v>63.000020000000006</c:v>
                </c:pt>
                <c:pt idx="3267">
                  <c:v>62.999960000000044</c:v>
                </c:pt>
                <c:pt idx="3268">
                  <c:v>62.999930000000006</c:v>
                </c:pt>
                <c:pt idx="3269">
                  <c:v>62.975580000000036</c:v>
                </c:pt>
                <c:pt idx="3270">
                  <c:v>62.969300000000032</c:v>
                </c:pt>
                <c:pt idx="3271">
                  <c:v>62.936820000000012</c:v>
                </c:pt>
                <c:pt idx="3272">
                  <c:v>62.975000000000023</c:v>
                </c:pt>
                <c:pt idx="3273">
                  <c:v>63.037350000000004</c:v>
                </c:pt>
                <c:pt idx="3274">
                  <c:v>63.073270000000036</c:v>
                </c:pt>
                <c:pt idx="3275">
                  <c:v>63.000020000000006</c:v>
                </c:pt>
                <c:pt idx="3276">
                  <c:v>63</c:v>
                </c:pt>
                <c:pt idx="3277">
                  <c:v>62.999960000000044</c:v>
                </c:pt>
                <c:pt idx="3278">
                  <c:v>63.000020000000006</c:v>
                </c:pt>
                <c:pt idx="3279">
                  <c:v>63.000050000000044</c:v>
                </c:pt>
                <c:pt idx="3280">
                  <c:v>63.000100000000032</c:v>
                </c:pt>
                <c:pt idx="3281">
                  <c:v>63.000050000000044</c:v>
                </c:pt>
                <c:pt idx="3282">
                  <c:v>62.982700000000023</c:v>
                </c:pt>
                <c:pt idx="3283">
                  <c:v>62.971249999999998</c:v>
                </c:pt>
                <c:pt idx="3284">
                  <c:v>62.987150000000042</c:v>
                </c:pt>
                <c:pt idx="3285">
                  <c:v>62.982870000000048</c:v>
                </c:pt>
                <c:pt idx="3286">
                  <c:v>62.984860000000026</c:v>
                </c:pt>
                <c:pt idx="3287">
                  <c:v>63.122460000000046</c:v>
                </c:pt>
                <c:pt idx="3288">
                  <c:v>63.061820000000012</c:v>
                </c:pt>
                <c:pt idx="3289">
                  <c:v>63.013419999999996</c:v>
                </c:pt>
                <c:pt idx="3290">
                  <c:v>62.999930000000006</c:v>
                </c:pt>
                <c:pt idx="3291">
                  <c:v>63.000050000000044</c:v>
                </c:pt>
                <c:pt idx="3292">
                  <c:v>63.000120000000038</c:v>
                </c:pt>
                <c:pt idx="3293">
                  <c:v>62.975700000000018</c:v>
                </c:pt>
                <c:pt idx="3294">
                  <c:v>62.96935000000002</c:v>
                </c:pt>
                <c:pt idx="3295">
                  <c:v>62.936900000000037</c:v>
                </c:pt>
                <c:pt idx="3296">
                  <c:v>62.974970000000042</c:v>
                </c:pt>
                <c:pt idx="3297">
                  <c:v>63.037300000000016</c:v>
                </c:pt>
                <c:pt idx="3298">
                  <c:v>63.073820000000012</c:v>
                </c:pt>
                <c:pt idx="3299">
                  <c:v>62.99980000000005</c:v>
                </c:pt>
                <c:pt idx="3300">
                  <c:v>62.999840000000006</c:v>
                </c:pt>
                <c:pt idx="3301">
                  <c:v>62.999870000000044</c:v>
                </c:pt>
                <c:pt idx="3302">
                  <c:v>62.999900000000025</c:v>
                </c:pt>
                <c:pt idx="3303">
                  <c:v>62.999930000000006</c:v>
                </c:pt>
                <c:pt idx="3304">
                  <c:v>62.999960000000044</c:v>
                </c:pt>
                <c:pt idx="3305">
                  <c:v>62.999930000000006</c:v>
                </c:pt>
                <c:pt idx="3306">
                  <c:v>62.982900000000029</c:v>
                </c:pt>
                <c:pt idx="3307">
                  <c:v>62.97198000000003</c:v>
                </c:pt>
                <c:pt idx="3308">
                  <c:v>62.987120000000004</c:v>
                </c:pt>
                <c:pt idx="3309">
                  <c:v>62.983270000000005</c:v>
                </c:pt>
                <c:pt idx="3310">
                  <c:v>62.985130000000026</c:v>
                </c:pt>
                <c:pt idx="3311">
                  <c:v>63.129170000000045</c:v>
                </c:pt>
                <c:pt idx="3312">
                  <c:v>63.062950000000001</c:v>
                </c:pt>
                <c:pt idx="3313">
                  <c:v>63.013450000000034</c:v>
                </c:pt>
                <c:pt idx="3314">
                  <c:v>62.999930000000006</c:v>
                </c:pt>
                <c:pt idx="3315">
                  <c:v>62.999930000000006</c:v>
                </c:pt>
                <c:pt idx="3316">
                  <c:v>62.999900000000025</c:v>
                </c:pt>
                <c:pt idx="3317">
                  <c:v>62.976200000000006</c:v>
                </c:pt>
                <c:pt idx="3318">
                  <c:v>62.970100000000002</c:v>
                </c:pt>
                <c:pt idx="3319">
                  <c:v>62.938930000000028</c:v>
                </c:pt>
                <c:pt idx="3320">
                  <c:v>62.975400000000036</c:v>
                </c:pt>
                <c:pt idx="3321">
                  <c:v>63.037620000000004</c:v>
                </c:pt>
                <c:pt idx="3322">
                  <c:v>63.074580000000026</c:v>
                </c:pt>
                <c:pt idx="3323">
                  <c:v>63.000050000000044</c:v>
                </c:pt>
                <c:pt idx="3324">
                  <c:v>63.000020000000006</c:v>
                </c:pt>
                <c:pt idx="3325">
                  <c:v>63.000020000000006</c:v>
                </c:pt>
                <c:pt idx="3326">
                  <c:v>63</c:v>
                </c:pt>
                <c:pt idx="3327">
                  <c:v>62.999960000000044</c:v>
                </c:pt>
                <c:pt idx="3328">
                  <c:v>62.999960000000044</c:v>
                </c:pt>
                <c:pt idx="3329">
                  <c:v>62.999900000000025</c:v>
                </c:pt>
                <c:pt idx="3330">
                  <c:v>62.98293000000001</c:v>
                </c:pt>
                <c:pt idx="3331">
                  <c:v>62.97204000000005</c:v>
                </c:pt>
                <c:pt idx="3332">
                  <c:v>62.987270000000024</c:v>
                </c:pt>
                <c:pt idx="3333">
                  <c:v>62.983330000000024</c:v>
                </c:pt>
                <c:pt idx="3334">
                  <c:v>62.985040000000026</c:v>
                </c:pt>
                <c:pt idx="3335">
                  <c:v>63.12972000000002</c:v>
                </c:pt>
                <c:pt idx="3336">
                  <c:v>63.062900000000013</c:v>
                </c:pt>
                <c:pt idx="3337">
                  <c:v>63.013480000000015</c:v>
                </c:pt>
                <c:pt idx="3338">
                  <c:v>62.999960000000044</c:v>
                </c:pt>
                <c:pt idx="3339">
                  <c:v>62.999930000000006</c:v>
                </c:pt>
                <c:pt idx="3340">
                  <c:v>62.999930000000006</c:v>
                </c:pt>
                <c:pt idx="3341">
                  <c:v>62.97616000000005</c:v>
                </c:pt>
                <c:pt idx="3342">
                  <c:v>62.970100000000002</c:v>
                </c:pt>
                <c:pt idx="3343">
                  <c:v>62.939140000000009</c:v>
                </c:pt>
                <c:pt idx="3344">
                  <c:v>62.975369999999998</c:v>
                </c:pt>
                <c:pt idx="3345">
                  <c:v>63.037500000000023</c:v>
                </c:pt>
                <c:pt idx="3346">
                  <c:v>63.074400000000026</c:v>
                </c:pt>
                <c:pt idx="3347">
                  <c:v>62.999930000000006</c:v>
                </c:pt>
                <c:pt idx="3348">
                  <c:v>62.999960000000044</c:v>
                </c:pt>
                <c:pt idx="3349">
                  <c:v>63</c:v>
                </c:pt>
                <c:pt idx="3350">
                  <c:v>63</c:v>
                </c:pt>
                <c:pt idx="3351">
                  <c:v>63</c:v>
                </c:pt>
                <c:pt idx="3352">
                  <c:v>63.000020000000006</c:v>
                </c:pt>
                <c:pt idx="3353">
                  <c:v>63.000100000000032</c:v>
                </c:pt>
                <c:pt idx="3354">
                  <c:v>62.983240000000023</c:v>
                </c:pt>
                <c:pt idx="3355">
                  <c:v>62.972380000000044</c:v>
                </c:pt>
                <c:pt idx="3356">
                  <c:v>62.987420000000043</c:v>
                </c:pt>
                <c:pt idx="3357">
                  <c:v>62.983360000000005</c:v>
                </c:pt>
                <c:pt idx="3358">
                  <c:v>62.985070000000007</c:v>
                </c:pt>
                <c:pt idx="3359">
                  <c:v>63.12963000000002</c:v>
                </c:pt>
                <c:pt idx="3360">
                  <c:v>63.063170000000014</c:v>
                </c:pt>
                <c:pt idx="3361">
                  <c:v>63.013599999999997</c:v>
                </c:pt>
                <c:pt idx="3362">
                  <c:v>63.000100000000032</c:v>
                </c:pt>
                <c:pt idx="3363">
                  <c:v>63.000050000000044</c:v>
                </c:pt>
                <c:pt idx="3364">
                  <c:v>63.000050000000044</c:v>
                </c:pt>
                <c:pt idx="3365">
                  <c:v>62.976200000000006</c:v>
                </c:pt>
                <c:pt idx="3366">
                  <c:v>62.970100000000002</c:v>
                </c:pt>
                <c:pt idx="3367">
                  <c:v>62.938870000000009</c:v>
                </c:pt>
                <c:pt idx="3368">
                  <c:v>62.975400000000036</c:v>
                </c:pt>
                <c:pt idx="3369">
                  <c:v>63.037680000000023</c:v>
                </c:pt>
                <c:pt idx="3370">
                  <c:v>63.074640000000045</c:v>
                </c:pt>
                <c:pt idx="3371">
                  <c:v>63.00018</c:v>
                </c:pt>
                <c:pt idx="3372">
                  <c:v>63.000150000000019</c:v>
                </c:pt>
                <c:pt idx="3373">
                  <c:v>63.000120000000038</c:v>
                </c:pt>
                <c:pt idx="3374">
                  <c:v>63.000050000000044</c:v>
                </c:pt>
                <c:pt idx="3375">
                  <c:v>63.000050000000044</c:v>
                </c:pt>
                <c:pt idx="3376">
                  <c:v>63.000020000000006</c:v>
                </c:pt>
                <c:pt idx="3377">
                  <c:v>63.000050000000044</c:v>
                </c:pt>
                <c:pt idx="3378">
                  <c:v>62.982799999999997</c:v>
                </c:pt>
                <c:pt idx="3379">
                  <c:v>62.971950000000049</c:v>
                </c:pt>
                <c:pt idx="3380">
                  <c:v>62.987150000000042</c:v>
                </c:pt>
                <c:pt idx="3381">
                  <c:v>62.982970000000023</c:v>
                </c:pt>
                <c:pt idx="3382">
                  <c:v>62.984950000000026</c:v>
                </c:pt>
                <c:pt idx="3383">
                  <c:v>63.127340000000004</c:v>
                </c:pt>
                <c:pt idx="3384">
                  <c:v>63.063070000000039</c:v>
                </c:pt>
                <c:pt idx="3385">
                  <c:v>63.013900000000035</c:v>
                </c:pt>
                <c:pt idx="3386">
                  <c:v>63.00018</c:v>
                </c:pt>
                <c:pt idx="3387">
                  <c:v>63.000020000000006</c:v>
                </c:pt>
                <c:pt idx="3388">
                  <c:v>63</c:v>
                </c:pt>
                <c:pt idx="3389">
                  <c:v>62.975549999999998</c:v>
                </c:pt>
                <c:pt idx="3390">
                  <c:v>62.96926000000002</c:v>
                </c:pt>
                <c:pt idx="3391">
                  <c:v>62.936980000000005</c:v>
                </c:pt>
                <c:pt idx="3392">
                  <c:v>62.975000000000023</c:v>
                </c:pt>
                <c:pt idx="3393">
                  <c:v>63.037320000000022</c:v>
                </c:pt>
                <c:pt idx="3394">
                  <c:v>63.073900000000037</c:v>
                </c:pt>
                <c:pt idx="3395">
                  <c:v>62.999870000000044</c:v>
                </c:pt>
                <c:pt idx="3396">
                  <c:v>62.999900000000025</c:v>
                </c:pt>
                <c:pt idx="3397">
                  <c:v>62.999900000000025</c:v>
                </c:pt>
                <c:pt idx="3398">
                  <c:v>62.999960000000044</c:v>
                </c:pt>
                <c:pt idx="3399">
                  <c:v>63.000020000000006</c:v>
                </c:pt>
                <c:pt idx="3400">
                  <c:v>63.000050000000044</c:v>
                </c:pt>
                <c:pt idx="3401">
                  <c:v>63.000050000000044</c:v>
                </c:pt>
                <c:pt idx="3402">
                  <c:v>62.98293000000001</c:v>
                </c:pt>
                <c:pt idx="3403">
                  <c:v>62.971950000000049</c:v>
                </c:pt>
                <c:pt idx="3404">
                  <c:v>62.98720000000003</c:v>
                </c:pt>
                <c:pt idx="3405">
                  <c:v>62.983100000000036</c:v>
                </c:pt>
                <c:pt idx="3406">
                  <c:v>62.984950000000026</c:v>
                </c:pt>
                <c:pt idx="3407">
                  <c:v>63.128260000000012</c:v>
                </c:pt>
                <c:pt idx="3408">
                  <c:v>63.06292000000002</c:v>
                </c:pt>
                <c:pt idx="3409">
                  <c:v>63.013419999999996</c:v>
                </c:pt>
                <c:pt idx="3410">
                  <c:v>62.999930000000006</c:v>
                </c:pt>
                <c:pt idx="3411">
                  <c:v>63.000050000000044</c:v>
                </c:pt>
                <c:pt idx="3412">
                  <c:v>63.000120000000038</c:v>
                </c:pt>
                <c:pt idx="3413">
                  <c:v>62.976040000000012</c:v>
                </c:pt>
                <c:pt idx="3414">
                  <c:v>62.969870000000014</c:v>
                </c:pt>
                <c:pt idx="3415">
                  <c:v>62.938300000000027</c:v>
                </c:pt>
                <c:pt idx="3416">
                  <c:v>62.975180000000023</c:v>
                </c:pt>
                <c:pt idx="3417">
                  <c:v>63.037470000000042</c:v>
                </c:pt>
                <c:pt idx="3418">
                  <c:v>63.074270000000013</c:v>
                </c:pt>
                <c:pt idx="3419">
                  <c:v>62.999900000000025</c:v>
                </c:pt>
                <c:pt idx="3420">
                  <c:v>62.999930000000006</c:v>
                </c:pt>
                <c:pt idx="3421">
                  <c:v>62.999930000000006</c:v>
                </c:pt>
                <c:pt idx="3422">
                  <c:v>62.999870000000044</c:v>
                </c:pt>
                <c:pt idx="3423">
                  <c:v>62.99980000000005</c:v>
                </c:pt>
                <c:pt idx="3424">
                  <c:v>62.999750000000006</c:v>
                </c:pt>
                <c:pt idx="3425">
                  <c:v>62.99980000000005</c:v>
                </c:pt>
                <c:pt idx="3426">
                  <c:v>62.982970000000023</c:v>
                </c:pt>
                <c:pt idx="3427">
                  <c:v>62.97213000000005</c:v>
                </c:pt>
                <c:pt idx="3428">
                  <c:v>62.987300000000005</c:v>
                </c:pt>
                <c:pt idx="3429">
                  <c:v>62.983330000000024</c:v>
                </c:pt>
                <c:pt idx="3430">
                  <c:v>62.985160000000008</c:v>
                </c:pt>
                <c:pt idx="3431">
                  <c:v>63.129300000000001</c:v>
                </c:pt>
                <c:pt idx="3432">
                  <c:v>63.062650000000019</c:v>
                </c:pt>
                <c:pt idx="3433">
                  <c:v>63.01320000000004</c:v>
                </c:pt>
                <c:pt idx="3434">
                  <c:v>62.99980000000005</c:v>
                </c:pt>
                <c:pt idx="3435">
                  <c:v>62.999870000000044</c:v>
                </c:pt>
                <c:pt idx="3436">
                  <c:v>62.999900000000025</c:v>
                </c:pt>
                <c:pt idx="3437">
                  <c:v>62.97625000000005</c:v>
                </c:pt>
                <c:pt idx="3438">
                  <c:v>62.970180000000028</c:v>
                </c:pt>
                <c:pt idx="3439">
                  <c:v>62.939320000000009</c:v>
                </c:pt>
                <c:pt idx="3440">
                  <c:v>62.975430000000017</c:v>
                </c:pt>
                <c:pt idx="3441">
                  <c:v>63.037900000000036</c:v>
                </c:pt>
                <c:pt idx="3442">
                  <c:v>63.0745</c:v>
                </c:pt>
                <c:pt idx="3443">
                  <c:v>63.000760000000014</c:v>
                </c:pt>
                <c:pt idx="3444">
                  <c:v>63.000969999999995</c:v>
                </c:pt>
                <c:pt idx="3445">
                  <c:v>63.000940000000014</c:v>
                </c:pt>
                <c:pt idx="3446">
                  <c:v>63.000969999999995</c:v>
                </c:pt>
                <c:pt idx="3447">
                  <c:v>63.000940000000014</c:v>
                </c:pt>
                <c:pt idx="3448">
                  <c:v>63.000879999999995</c:v>
                </c:pt>
                <c:pt idx="3449">
                  <c:v>63.000850000000014</c:v>
                </c:pt>
                <c:pt idx="3450">
                  <c:v>62.985400000000027</c:v>
                </c:pt>
                <c:pt idx="3451">
                  <c:v>62.975549999999998</c:v>
                </c:pt>
                <c:pt idx="3452">
                  <c:v>62.989340000000027</c:v>
                </c:pt>
                <c:pt idx="3453">
                  <c:v>62.985400000000027</c:v>
                </c:pt>
                <c:pt idx="3454">
                  <c:v>62.987050000000011</c:v>
                </c:pt>
                <c:pt idx="3455">
                  <c:v>63.112450000000024</c:v>
                </c:pt>
                <c:pt idx="3456">
                  <c:v>63.050740000000019</c:v>
                </c:pt>
                <c:pt idx="3457">
                  <c:v>63.010640000000024</c:v>
                </c:pt>
                <c:pt idx="3458">
                  <c:v>63.000020000000006</c:v>
                </c:pt>
                <c:pt idx="3459">
                  <c:v>63</c:v>
                </c:pt>
                <c:pt idx="3460">
                  <c:v>62.999960000000044</c:v>
                </c:pt>
                <c:pt idx="3461">
                  <c:v>62.981700000000046</c:v>
                </c:pt>
                <c:pt idx="3462">
                  <c:v>62.976220000000012</c:v>
                </c:pt>
                <c:pt idx="3463">
                  <c:v>62.946000000000026</c:v>
                </c:pt>
                <c:pt idx="3464">
                  <c:v>62.97723000000002</c:v>
                </c:pt>
                <c:pt idx="3465">
                  <c:v>63.033230000000003</c:v>
                </c:pt>
                <c:pt idx="3466">
                  <c:v>63.061300000000017</c:v>
                </c:pt>
                <c:pt idx="3467">
                  <c:v>62.999480000000005</c:v>
                </c:pt>
                <c:pt idx="3468">
                  <c:v>62.999700000000018</c:v>
                </c:pt>
                <c:pt idx="3469">
                  <c:v>62.999780000000044</c:v>
                </c:pt>
                <c:pt idx="3470">
                  <c:v>62.999720000000025</c:v>
                </c:pt>
                <c:pt idx="3471">
                  <c:v>62.999660000000006</c:v>
                </c:pt>
                <c:pt idx="3472">
                  <c:v>62.999600000000044</c:v>
                </c:pt>
                <c:pt idx="3473">
                  <c:v>62.999570000000006</c:v>
                </c:pt>
                <c:pt idx="3474">
                  <c:v>62.984430000000032</c:v>
                </c:pt>
                <c:pt idx="3475">
                  <c:v>62.973960000000034</c:v>
                </c:pt>
                <c:pt idx="3476">
                  <c:v>62.987480000000005</c:v>
                </c:pt>
                <c:pt idx="3477">
                  <c:v>62.983450000000005</c:v>
                </c:pt>
                <c:pt idx="3478">
                  <c:v>62.98520000000002</c:v>
                </c:pt>
                <c:pt idx="3479">
                  <c:v>63.115840000000048</c:v>
                </c:pt>
                <c:pt idx="3480">
                  <c:v>63.053920000000005</c:v>
                </c:pt>
                <c:pt idx="3481">
                  <c:v>63.01144000000005</c:v>
                </c:pt>
                <c:pt idx="3482">
                  <c:v>63</c:v>
                </c:pt>
                <c:pt idx="3483">
                  <c:v>63.000020000000006</c:v>
                </c:pt>
                <c:pt idx="3484">
                  <c:v>63.000020000000006</c:v>
                </c:pt>
                <c:pt idx="3485">
                  <c:v>62.978940000000023</c:v>
                </c:pt>
                <c:pt idx="3486">
                  <c:v>62.972860000000026</c:v>
                </c:pt>
                <c:pt idx="3487">
                  <c:v>62.942319999999995</c:v>
                </c:pt>
                <c:pt idx="3488">
                  <c:v>62.97616000000005</c:v>
                </c:pt>
                <c:pt idx="3489">
                  <c:v>63.03570000000002</c:v>
                </c:pt>
                <c:pt idx="3490">
                  <c:v>63.068140000000028</c:v>
                </c:pt>
                <c:pt idx="3491">
                  <c:v>62.999900000000025</c:v>
                </c:pt>
                <c:pt idx="3492">
                  <c:v>62.999840000000006</c:v>
                </c:pt>
                <c:pt idx="3493">
                  <c:v>62.999780000000044</c:v>
                </c:pt>
                <c:pt idx="3494">
                  <c:v>62.999750000000006</c:v>
                </c:pt>
                <c:pt idx="3495">
                  <c:v>62.999720000000025</c:v>
                </c:pt>
                <c:pt idx="3496">
                  <c:v>62.999700000000018</c:v>
                </c:pt>
                <c:pt idx="3497">
                  <c:v>62.999700000000018</c:v>
                </c:pt>
                <c:pt idx="3498">
                  <c:v>62.983480000000043</c:v>
                </c:pt>
                <c:pt idx="3499">
                  <c:v>62.972800000000007</c:v>
                </c:pt>
                <c:pt idx="3500">
                  <c:v>62.987270000000024</c:v>
                </c:pt>
                <c:pt idx="3501">
                  <c:v>62.983330000000024</c:v>
                </c:pt>
                <c:pt idx="3502">
                  <c:v>62.985380000000021</c:v>
                </c:pt>
                <c:pt idx="3503">
                  <c:v>63.123250000000041</c:v>
                </c:pt>
                <c:pt idx="3504">
                  <c:v>63.058400000000006</c:v>
                </c:pt>
                <c:pt idx="3505">
                  <c:v>63.012450000000001</c:v>
                </c:pt>
                <c:pt idx="3506">
                  <c:v>63</c:v>
                </c:pt>
                <c:pt idx="3507">
                  <c:v>63</c:v>
                </c:pt>
                <c:pt idx="3508">
                  <c:v>62.999960000000044</c:v>
                </c:pt>
                <c:pt idx="3509">
                  <c:v>62.977930000000015</c:v>
                </c:pt>
                <c:pt idx="3510">
                  <c:v>62.97198000000003</c:v>
                </c:pt>
                <c:pt idx="3511">
                  <c:v>62.941280000000006</c:v>
                </c:pt>
                <c:pt idx="3512">
                  <c:v>62.97616000000005</c:v>
                </c:pt>
                <c:pt idx="3513">
                  <c:v>63.036740000000009</c:v>
                </c:pt>
                <c:pt idx="3514">
                  <c:v>63.070340000000044</c:v>
                </c:pt>
                <c:pt idx="3515">
                  <c:v>63.000360000000001</c:v>
                </c:pt>
                <c:pt idx="3516">
                  <c:v>63.00042000000002</c:v>
                </c:pt>
                <c:pt idx="3517">
                  <c:v>63.000500000000045</c:v>
                </c:pt>
                <c:pt idx="3518">
                  <c:v>63.000480000000039</c:v>
                </c:pt>
                <c:pt idx="3519">
                  <c:v>63.000480000000039</c:v>
                </c:pt>
                <c:pt idx="3520">
                  <c:v>63.000450000000001</c:v>
                </c:pt>
                <c:pt idx="3521">
                  <c:v>63.00042000000002</c:v>
                </c:pt>
                <c:pt idx="3522">
                  <c:v>62.985070000000007</c:v>
                </c:pt>
                <c:pt idx="3523">
                  <c:v>62.975060000000042</c:v>
                </c:pt>
                <c:pt idx="3524">
                  <c:v>62.988699999999994</c:v>
                </c:pt>
                <c:pt idx="3525">
                  <c:v>62.984580000000051</c:v>
                </c:pt>
                <c:pt idx="3526">
                  <c:v>62.986000000000047</c:v>
                </c:pt>
                <c:pt idx="3527">
                  <c:v>63.11447000000004</c:v>
                </c:pt>
                <c:pt idx="3528">
                  <c:v>63.052549999999997</c:v>
                </c:pt>
                <c:pt idx="3529">
                  <c:v>63.011000000000024</c:v>
                </c:pt>
                <c:pt idx="3530">
                  <c:v>63</c:v>
                </c:pt>
                <c:pt idx="3531">
                  <c:v>63</c:v>
                </c:pt>
                <c:pt idx="3532">
                  <c:v>63.000020000000006</c:v>
                </c:pt>
                <c:pt idx="3533">
                  <c:v>62.9803</c:v>
                </c:pt>
                <c:pt idx="3534">
                  <c:v>62.974450000000047</c:v>
                </c:pt>
                <c:pt idx="3535">
                  <c:v>62.943630000000041</c:v>
                </c:pt>
                <c:pt idx="3536">
                  <c:v>62.976280000000031</c:v>
                </c:pt>
                <c:pt idx="3537">
                  <c:v>63.034400000000005</c:v>
                </c:pt>
                <c:pt idx="3538">
                  <c:v>63.065400000000011</c:v>
                </c:pt>
                <c:pt idx="3539">
                  <c:v>62.999570000000006</c:v>
                </c:pt>
                <c:pt idx="3540">
                  <c:v>62.999500000000012</c:v>
                </c:pt>
                <c:pt idx="3541">
                  <c:v>62.999400000000037</c:v>
                </c:pt>
                <c:pt idx="3542">
                  <c:v>62.999400000000037</c:v>
                </c:pt>
                <c:pt idx="3543">
                  <c:v>62.999380000000031</c:v>
                </c:pt>
                <c:pt idx="3544">
                  <c:v>62.999400000000037</c:v>
                </c:pt>
                <c:pt idx="3545">
                  <c:v>62.99944000000005</c:v>
                </c:pt>
                <c:pt idx="3546">
                  <c:v>62.983330000000024</c:v>
                </c:pt>
                <c:pt idx="3547">
                  <c:v>62.972740000000044</c:v>
                </c:pt>
                <c:pt idx="3548">
                  <c:v>62.987180000000023</c:v>
                </c:pt>
                <c:pt idx="3549">
                  <c:v>62.983270000000005</c:v>
                </c:pt>
                <c:pt idx="3550">
                  <c:v>62.985070000000007</c:v>
                </c:pt>
                <c:pt idx="3551">
                  <c:v>63.123700000000042</c:v>
                </c:pt>
                <c:pt idx="3552">
                  <c:v>63.058900000000051</c:v>
                </c:pt>
                <c:pt idx="3553">
                  <c:v>63.012500000000045</c:v>
                </c:pt>
                <c:pt idx="3554">
                  <c:v>62.999960000000044</c:v>
                </c:pt>
                <c:pt idx="3555">
                  <c:v>62.999960000000044</c:v>
                </c:pt>
                <c:pt idx="3556">
                  <c:v>62.999960000000044</c:v>
                </c:pt>
                <c:pt idx="3557">
                  <c:v>62.977900000000034</c:v>
                </c:pt>
                <c:pt idx="3558">
                  <c:v>62.971920000000011</c:v>
                </c:pt>
                <c:pt idx="3559">
                  <c:v>62.940940000000012</c:v>
                </c:pt>
                <c:pt idx="3560">
                  <c:v>62.975700000000018</c:v>
                </c:pt>
                <c:pt idx="3561">
                  <c:v>63.036220000000014</c:v>
                </c:pt>
                <c:pt idx="3562">
                  <c:v>63.070950000000039</c:v>
                </c:pt>
                <c:pt idx="3563">
                  <c:v>62.999630000000025</c:v>
                </c:pt>
                <c:pt idx="3564">
                  <c:v>62.999660000000006</c:v>
                </c:pt>
                <c:pt idx="3565">
                  <c:v>62.999660000000006</c:v>
                </c:pt>
                <c:pt idx="3566">
                  <c:v>62.999660000000006</c:v>
                </c:pt>
                <c:pt idx="3567">
                  <c:v>62.999660000000006</c:v>
                </c:pt>
                <c:pt idx="3568">
                  <c:v>62.999720000000025</c:v>
                </c:pt>
                <c:pt idx="3569">
                  <c:v>62.999840000000006</c:v>
                </c:pt>
                <c:pt idx="3570">
                  <c:v>62.983180000000004</c:v>
                </c:pt>
                <c:pt idx="3571">
                  <c:v>62.972700000000032</c:v>
                </c:pt>
                <c:pt idx="3572">
                  <c:v>62.987420000000043</c:v>
                </c:pt>
                <c:pt idx="3573">
                  <c:v>62.983180000000004</c:v>
                </c:pt>
                <c:pt idx="3574">
                  <c:v>62.985040000000026</c:v>
                </c:pt>
                <c:pt idx="3575">
                  <c:v>63.127920000000017</c:v>
                </c:pt>
                <c:pt idx="3576">
                  <c:v>63.061730000000011</c:v>
                </c:pt>
                <c:pt idx="3577">
                  <c:v>63.013180000000034</c:v>
                </c:pt>
                <c:pt idx="3578">
                  <c:v>63.000020000000006</c:v>
                </c:pt>
                <c:pt idx="3579">
                  <c:v>63.000050000000044</c:v>
                </c:pt>
                <c:pt idx="3580">
                  <c:v>63.000100000000032</c:v>
                </c:pt>
                <c:pt idx="3581">
                  <c:v>62.97634000000005</c:v>
                </c:pt>
                <c:pt idx="3582">
                  <c:v>62.970060000000046</c:v>
                </c:pt>
                <c:pt idx="3583">
                  <c:v>62.939420000000041</c:v>
                </c:pt>
                <c:pt idx="3584">
                  <c:v>62.975400000000036</c:v>
                </c:pt>
                <c:pt idx="3585">
                  <c:v>63.037599999999998</c:v>
                </c:pt>
                <c:pt idx="3586">
                  <c:v>63.0745</c:v>
                </c:pt>
                <c:pt idx="3587">
                  <c:v>63</c:v>
                </c:pt>
                <c:pt idx="3588">
                  <c:v>63</c:v>
                </c:pt>
                <c:pt idx="3589">
                  <c:v>63.000020000000006</c:v>
                </c:pt>
                <c:pt idx="3590">
                  <c:v>63.000020000000006</c:v>
                </c:pt>
                <c:pt idx="3591">
                  <c:v>63.000020000000006</c:v>
                </c:pt>
                <c:pt idx="3592">
                  <c:v>63.000050000000044</c:v>
                </c:pt>
                <c:pt idx="3593">
                  <c:v>63.000120000000038</c:v>
                </c:pt>
                <c:pt idx="3594">
                  <c:v>62.983240000000023</c:v>
                </c:pt>
                <c:pt idx="3595">
                  <c:v>62.972340000000031</c:v>
                </c:pt>
                <c:pt idx="3596">
                  <c:v>62.987360000000024</c:v>
                </c:pt>
                <c:pt idx="3597">
                  <c:v>62.983200000000011</c:v>
                </c:pt>
                <c:pt idx="3598">
                  <c:v>62.98520000000002</c:v>
                </c:pt>
                <c:pt idx="3599">
                  <c:v>63.129700000000014</c:v>
                </c:pt>
                <c:pt idx="3600">
                  <c:v>63.063130000000001</c:v>
                </c:pt>
                <c:pt idx="3601">
                  <c:v>63.013640000000009</c:v>
                </c:pt>
                <c:pt idx="3602">
                  <c:v>63.000050000000044</c:v>
                </c:pt>
                <c:pt idx="3603">
                  <c:v>63</c:v>
                </c:pt>
                <c:pt idx="3604">
                  <c:v>62.999960000000044</c:v>
                </c:pt>
                <c:pt idx="3605">
                  <c:v>62.976200000000006</c:v>
                </c:pt>
                <c:pt idx="3606">
                  <c:v>62.970120000000009</c:v>
                </c:pt>
                <c:pt idx="3607">
                  <c:v>62.938870000000009</c:v>
                </c:pt>
                <c:pt idx="3608">
                  <c:v>62.975400000000036</c:v>
                </c:pt>
                <c:pt idx="3609">
                  <c:v>63.037650000000042</c:v>
                </c:pt>
                <c:pt idx="3610">
                  <c:v>63.074640000000045</c:v>
                </c:pt>
                <c:pt idx="3611">
                  <c:v>63.000050000000044</c:v>
                </c:pt>
                <c:pt idx="3612">
                  <c:v>63.000050000000044</c:v>
                </c:pt>
                <c:pt idx="3613">
                  <c:v>63.000020000000006</c:v>
                </c:pt>
                <c:pt idx="3614">
                  <c:v>63.000020000000006</c:v>
                </c:pt>
                <c:pt idx="3615">
                  <c:v>63</c:v>
                </c:pt>
                <c:pt idx="3616">
                  <c:v>63</c:v>
                </c:pt>
                <c:pt idx="3617">
                  <c:v>63</c:v>
                </c:pt>
                <c:pt idx="3618">
                  <c:v>62.982799999999997</c:v>
                </c:pt>
                <c:pt idx="3619">
                  <c:v>62.972100000000012</c:v>
                </c:pt>
                <c:pt idx="3620">
                  <c:v>62.987360000000024</c:v>
                </c:pt>
                <c:pt idx="3621">
                  <c:v>62.983360000000005</c:v>
                </c:pt>
                <c:pt idx="3622">
                  <c:v>62.985280000000046</c:v>
                </c:pt>
                <c:pt idx="3623">
                  <c:v>63.129050000000007</c:v>
                </c:pt>
                <c:pt idx="3624">
                  <c:v>63.063040000000001</c:v>
                </c:pt>
                <c:pt idx="3625">
                  <c:v>63.013270000000034</c:v>
                </c:pt>
                <c:pt idx="3626">
                  <c:v>62.999720000000025</c:v>
                </c:pt>
                <c:pt idx="3627">
                  <c:v>62.999780000000044</c:v>
                </c:pt>
                <c:pt idx="3628">
                  <c:v>62.999900000000025</c:v>
                </c:pt>
                <c:pt idx="3629">
                  <c:v>62.976100000000031</c:v>
                </c:pt>
                <c:pt idx="3630">
                  <c:v>62.969930000000033</c:v>
                </c:pt>
                <c:pt idx="3631">
                  <c:v>62.939020000000028</c:v>
                </c:pt>
                <c:pt idx="3632">
                  <c:v>62.975369999999998</c:v>
                </c:pt>
                <c:pt idx="3633">
                  <c:v>63.037470000000042</c:v>
                </c:pt>
                <c:pt idx="3634">
                  <c:v>63.074330000000032</c:v>
                </c:pt>
                <c:pt idx="3635">
                  <c:v>62.999870000000044</c:v>
                </c:pt>
                <c:pt idx="3636">
                  <c:v>62.999900000000025</c:v>
                </c:pt>
                <c:pt idx="3637">
                  <c:v>62.999930000000006</c:v>
                </c:pt>
                <c:pt idx="3638">
                  <c:v>62.999930000000006</c:v>
                </c:pt>
                <c:pt idx="3639">
                  <c:v>62.999960000000044</c:v>
                </c:pt>
                <c:pt idx="3640">
                  <c:v>62.999960000000044</c:v>
                </c:pt>
                <c:pt idx="3641">
                  <c:v>62.999930000000006</c:v>
                </c:pt>
                <c:pt idx="3642">
                  <c:v>62.98284000000001</c:v>
                </c:pt>
                <c:pt idx="3643">
                  <c:v>62.973440000000039</c:v>
                </c:pt>
                <c:pt idx="3644">
                  <c:v>62.988550000000032</c:v>
                </c:pt>
                <c:pt idx="3645">
                  <c:v>62.984550000000013</c:v>
                </c:pt>
                <c:pt idx="3646">
                  <c:v>62.986469999999997</c:v>
                </c:pt>
                <c:pt idx="3647">
                  <c:v>63.125450000000001</c:v>
                </c:pt>
                <c:pt idx="3648">
                  <c:v>63.059079999999994</c:v>
                </c:pt>
                <c:pt idx="3649">
                  <c:v>63.012540000000001</c:v>
                </c:pt>
                <c:pt idx="3650">
                  <c:v>63.000120000000038</c:v>
                </c:pt>
                <c:pt idx="3651">
                  <c:v>63.000120000000038</c:v>
                </c:pt>
                <c:pt idx="3652">
                  <c:v>63.000100000000032</c:v>
                </c:pt>
                <c:pt idx="3653">
                  <c:v>62.977750000000015</c:v>
                </c:pt>
                <c:pt idx="3654">
                  <c:v>62.971400000000017</c:v>
                </c:pt>
                <c:pt idx="3655">
                  <c:v>62.940500000000043</c:v>
                </c:pt>
                <c:pt idx="3656">
                  <c:v>62.975430000000017</c:v>
                </c:pt>
                <c:pt idx="3657">
                  <c:v>63.03630000000004</c:v>
                </c:pt>
                <c:pt idx="3658">
                  <c:v>63.071830000000034</c:v>
                </c:pt>
                <c:pt idx="3659">
                  <c:v>62.999570000000006</c:v>
                </c:pt>
                <c:pt idx="3660">
                  <c:v>62.999500000000012</c:v>
                </c:pt>
                <c:pt idx="3661">
                  <c:v>62.999480000000005</c:v>
                </c:pt>
                <c:pt idx="3662">
                  <c:v>62.99944000000005</c:v>
                </c:pt>
                <c:pt idx="3663">
                  <c:v>63</c:v>
                </c:pt>
                <c:pt idx="3664">
                  <c:v>63.000050000000044</c:v>
                </c:pt>
                <c:pt idx="3665">
                  <c:v>63.000050000000044</c:v>
                </c:pt>
                <c:pt idx="3666">
                  <c:v>62.98293000000001</c:v>
                </c:pt>
                <c:pt idx="3667">
                  <c:v>62.972250000000031</c:v>
                </c:pt>
                <c:pt idx="3668">
                  <c:v>62.98720000000003</c:v>
                </c:pt>
                <c:pt idx="3669">
                  <c:v>62.983150000000023</c:v>
                </c:pt>
                <c:pt idx="3670">
                  <c:v>62.985070000000007</c:v>
                </c:pt>
                <c:pt idx="3671">
                  <c:v>63.129819999999995</c:v>
                </c:pt>
                <c:pt idx="3672">
                  <c:v>63.063130000000001</c:v>
                </c:pt>
                <c:pt idx="3673">
                  <c:v>63.013670000000047</c:v>
                </c:pt>
                <c:pt idx="3674">
                  <c:v>63.000150000000019</c:v>
                </c:pt>
                <c:pt idx="3675">
                  <c:v>63.000100000000032</c:v>
                </c:pt>
                <c:pt idx="3676">
                  <c:v>63.000050000000044</c:v>
                </c:pt>
                <c:pt idx="3677">
                  <c:v>62.97616000000005</c:v>
                </c:pt>
                <c:pt idx="3678">
                  <c:v>62.970030000000008</c:v>
                </c:pt>
                <c:pt idx="3679">
                  <c:v>62.938960000000009</c:v>
                </c:pt>
                <c:pt idx="3680">
                  <c:v>62.975300000000004</c:v>
                </c:pt>
                <c:pt idx="3681">
                  <c:v>63.037470000000042</c:v>
                </c:pt>
                <c:pt idx="3682">
                  <c:v>63.074370000000044</c:v>
                </c:pt>
                <c:pt idx="3683">
                  <c:v>62.999840000000006</c:v>
                </c:pt>
                <c:pt idx="3684">
                  <c:v>62.999870000000044</c:v>
                </c:pt>
                <c:pt idx="3685">
                  <c:v>62.999900000000025</c:v>
                </c:pt>
                <c:pt idx="3686">
                  <c:v>62.999870000000044</c:v>
                </c:pt>
                <c:pt idx="3687">
                  <c:v>62.999870000000044</c:v>
                </c:pt>
                <c:pt idx="3688">
                  <c:v>62.999840000000006</c:v>
                </c:pt>
                <c:pt idx="3689">
                  <c:v>62.999900000000025</c:v>
                </c:pt>
                <c:pt idx="3690">
                  <c:v>62.984030000000018</c:v>
                </c:pt>
                <c:pt idx="3691">
                  <c:v>62.973630000000014</c:v>
                </c:pt>
                <c:pt idx="3692">
                  <c:v>62.988340000000051</c:v>
                </c:pt>
                <c:pt idx="3693">
                  <c:v>62.984200000000044</c:v>
                </c:pt>
                <c:pt idx="3694">
                  <c:v>62.985650000000021</c:v>
                </c:pt>
                <c:pt idx="3695">
                  <c:v>63.126000000000033</c:v>
                </c:pt>
                <c:pt idx="3696">
                  <c:v>63.059470000000033</c:v>
                </c:pt>
                <c:pt idx="3697">
                  <c:v>63.012380000000007</c:v>
                </c:pt>
                <c:pt idx="3698">
                  <c:v>62.999930000000006</c:v>
                </c:pt>
                <c:pt idx="3699">
                  <c:v>63</c:v>
                </c:pt>
                <c:pt idx="3700">
                  <c:v>63.000020000000006</c:v>
                </c:pt>
                <c:pt idx="3701">
                  <c:v>62.978850000000023</c:v>
                </c:pt>
                <c:pt idx="3702">
                  <c:v>62.973170000000039</c:v>
                </c:pt>
                <c:pt idx="3703">
                  <c:v>62.942830000000015</c:v>
                </c:pt>
                <c:pt idx="3704">
                  <c:v>62.976460000000031</c:v>
                </c:pt>
                <c:pt idx="3705">
                  <c:v>63.03570000000002</c:v>
                </c:pt>
                <c:pt idx="3706">
                  <c:v>63.068140000000028</c:v>
                </c:pt>
                <c:pt idx="3707">
                  <c:v>62.99980000000005</c:v>
                </c:pt>
                <c:pt idx="3708">
                  <c:v>62.99980000000005</c:v>
                </c:pt>
                <c:pt idx="3709">
                  <c:v>62.99980000000005</c:v>
                </c:pt>
                <c:pt idx="3710">
                  <c:v>62.999750000000006</c:v>
                </c:pt>
                <c:pt idx="3711">
                  <c:v>62.999700000000018</c:v>
                </c:pt>
                <c:pt idx="3712">
                  <c:v>62.999600000000044</c:v>
                </c:pt>
                <c:pt idx="3713">
                  <c:v>62.999570000000006</c:v>
                </c:pt>
                <c:pt idx="3714">
                  <c:v>62.983200000000011</c:v>
                </c:pt>
                <c:pt idx="3715">
                  <c:v>62.972500000000025</c:v>
                </c:pt>
                <c:pt idx="3716">
                  <c:v>62.986800000000017</c:v>
                </c:pt>
                <c:pt idx="3717">
                  <c:v>62.98257000000001</c:v>
                </c:pt>
                <c:pt idx="3718">
                  <c:v>62.984300000000019</c:v>
                </c:pt>
                <c:pt idx="3719">
                  <c:v>63.126370000000009</c:v>
                </c:pt>
                <c:pt idx="3720">
                  <c:v>63.061640000000011</c:v>
                </c:pt>
                <c:pt idx="3721">
                  <c:v>63.013599999999997</c:v>
                </c:pt>
                <c:pt idx="3722">
                  <c:v>63.00018</c:v>
                </c:pt>
                <c:pt idx="3723">
                  <c:v>63.000100000000032</c:v>
                </c:pt>
                <c:pt idx="3724">
                  <c:v>63.000050000000044</c:v>
                </c:pt>
                <c:pt idx="3725">
                  <c:v>62.976220000000012</c:v>
                </c:pt>
                <c:pt idx="3726">
                  <c:v>62.970100000000002</c:v>
                </c:pt>
                <c:pt idx="3727">
                  <c:v>62.938960000000009</c:v>
                </c:pt>
                <c:pt idx="3728">
                  <c:v>62.975369999999998</c:v>
                </c:pt>
                <c:pt idx="3729">
                  <c:v>63.037560000000042</c:v>
                </c:pt>
                <c:pt idx="3730">
                  <c:v>63.074460000000045</c:v>
                </c:pt>
                <c:pt idx="3731">
                  <c:v>62.999930000000006</c:v>
                </c:pt>
                <c:pt idx="3732">
                  <c:v>62.999960000000044</c:v>
                </c:pt>
                <c:pt idx="3733">
                  <c:v>63</c:v>
                </c:pt>
                <c:pt idx="3734">
                  <c:v>63</c:v>
                </c:pt>
                <c:pt idx="3735">
                  <c:v>63</c:v>
                </c:pt>
                <c:pt idx="3736">
                  <c:v>63</c:v>
                </c:pt>
                <c:pt idx="3737">
                  <c:v>63</c:v>
                </c:pt>
                <c:pt idx="3738">
                  <c:v>62.98284000000001</c:v>
                </c:pt>
                <c:pt idx="3739">
                  <c:v>62.972200000000043</c:v>
                </c:pt>
                <c:pt idx="3740">
                  <c:v>62.987180000000023</c:v>
                </c:pt>
                <c:pt idx="3741">
                  <c:v>62.983060000000023</c:v>
                </c:pt>
                <c:pt idx="3742">
                  <c:v>62.985040000000026</c:v>
                </c:pt>
                <c:pt idx="3743">
                  <c:v>63.12963000000002</c:v>
                </c:pt>
                <c:pt idx="3744">
                  <c:v>63.062700000000007</c:v>
                </c:pt>
                <c:pt idx="3745">
                  <c:v>63.013360000000034</c:v>
                </c:pt>
                <c:pt idx="3746">
                  <c:v>62.999900000000025</c:v>
                </c:pt>
                <c:pt idx="3747">
                  <c:v>62.999930000000006</c:v>
                </c:pt>
                <c:pt idx="3748">
                  <c:v>62.999930000000006</c:v>
                </c:pt>
                <c:pt idx="3749">
                  <c:v>62.976280000000031</c:v>
                </c:pt>
                <c:pt idx="3750">
                  <c:v>62.970180000000028</c:v>
                </c:pt>
                <c:pt idx="3751">
                  <c:v>62.939320000000009</c:v>
                </c:pt>
                <c:pt idx="3752">
                  <c:v>62.975430000000017</c:v>
                </c:pt>
                <c:pt idx="3753">
                  <c:v>63.037560000000042</c:v>
                </c:pt>
                <c:pt idx="3754">
                  <c:v>63.074550000000045</c:v>
                </c:pt>
                <c:pt idx="3755">
                  <c:v>63</c:v>
                </c:pt>
                <c:pt idx="3756">
                  <c:v>62.999960000000044</c:v>
                </c:pt>
                <c:pt idx="3757">
                  <c:v>62.999960000000044</c:v>
                </c:pt>
                <c:pt idx="3758">
                  <c:v>63.000240000000019</c:v>
                </c:pt>
                <c:pt idx="3759">
                  <c:v>63.00027</c:v>
                </c:pt>
                <c:pt idx="3760">
                  <c:v>63.000330000000019</c:v>
                </c:pt>
                <c:pt idx="3761">
                  <c:v>63.000360000000001</c:v>
                </c:pt>
                <c:pt idx="3762">
                  <c:v>62.983850000000018</c:v>
                </c:pt>
                <c:pt idx="3763">
                  <c:v>62.97347000000002</c:v>
                </c:pt>
                <c:pt idx="3764">
                  <c:v>62.988060000000019</c:v>
                </c:pt>
                <c:pt idx="3765">
                  <c:v>62.983940000000018</c:v>
                </c:pt>
                <c:pt idx="3766">
                  <c:v>62.985560000000021</c:v>
                </c:pt>
                <c:pt idx="3767">
                  <c:v>63.12518</c:v>
                </c:pt>
                <c:pt idx="3768">
                  <c:v>63.059500000000014</c:v>
                </c:pt>
                <c:pt idx="3769">
                  <c:v>63.012660000000039</c:v>
                </c:pt>
                <c:pt idx="3770">
                  <c:v>63.000050000000044</c:v>
                </c:pt>
                <c:pt idx="3771">
                  <c:v>63.000050000000044</c:v>
                </c:pt>
                <c:pt idx="3772">
                  <c:v>63.000100000000032</c:v>
                </c:pt>
                <c:pt idx="3773">
                  <c:v>62.977260000000001</c:v>
                </c:pt>
                <c:pt idx="3774">
                  <c:v>62.971030000000042</c:v>
                </c:pt>
                <c:pt idx="3775">
                  <c:v>62.939940000000036</c:v>
                </c:pt>
                <c:pt idx="3776">
                  <c:v>62.975340000000017</c:v>
                </c:pt>
                <c:pt idx="3777">
                  <c:v>63.036830000000009</c:v>
                </c:pt>
                <c:pt idx="3778">
                  <c:v>63.072780000000023</c:v>
                </c:pt>
                <c:pt idx="3779">
                  <c:v>62.999780000000044</c:v>
                </c:pt>
                <c:pt idx="3780">
                  <c:v>62.999720000000025</c:v>
                </c:pt>
                <c:pt idx="3781">
                  <c:v>62.999660000000006</c:v>
                </c:pt>
                <c:pt idx="3782">
                  <c:v>62.999600000000044</c:v>
                </c:pt>
                <c:pt idx="3783">
                  <c:v>62.999630000000025</c:v>
                </c:pt>
                <c:pt idx="3784">
                  <c:v>63.000100000000032</c:v>
                </c:pt>
                <c:pt idx="3785">
                  <c:v>63.000120000000038</c:v>
                </c:pt>
                <c:pt idx="3786">
                  <c:v>62.983200000000011</c:v>
                </c:pt>
                <c:pt idx="3787">
                  <c:v>62.972280000000012</c:v>
                </c:pt>
                <c:pt idx="3788">
                  <c:v>62.987400000000036</c:v>
                </c:pt>
                <c:pt idx="3789">
                  <c:v>62.983180000000004</c:v>
                </c:pt>
                <c:pt idx="3790">
                  <c:v>62.985130000000026</c:v>
                </c:pt>
                <c:pt idx="3791">
                  <c:v>63.12954000000002</c:v>
                </c:pt>
                <c:pt idx="3792">
                  <c:v>63.063130000000001</c:v>
                </c:pt>
                <c:pt idx="3793">
                  <c:v>63.013450000000034</c:v>
                </c:pt>
                <c:pt idx="3794">
                  <c:v>62.999960000000044</c:v>
                </c:pt>
                <c:pt idx="3795">
                  <c:v>62.999930000000006</c:v>
                </c:pt>
                <c:pt idx="3796">
                  <c:v>62.999900000000025</c:v>
                </c:pt>
                <c:pt idx="3797">
                  <c:v>62.97616000000005</c:v>
                </c:pt>
                <c:pt idx="3798">
                  <c:v>62.970100000000002</c:v>
                </c:pt>
                <c:pt idx="3799">
                  <c:v>62.938780000000008</c:v>
                </c:pt>
                <c:pt idx="3800">
                  <c:v>62.975400000000036</c:v>
                </c:pt>
                <c:pt idx="3801">
                  <c:v>63.037620000000004</c:v>
                </c:pt>
                <c:pt idx="3802">
                  <c:v>63.074550000000045</c:v>
                </c:pt>
                <c:pt idx="3803">
                  <c:v>62.999960000000044</c:v>
                </c:pt>
                <c:pt idx="3804">
                  <c:v>62.999930000000006</c:v>
                </c:pt>
                <c:pt idx="3805">
                  <c:v>62.999900000000025</c:v>
                </c:pt>
                <c:pt idx="3806">
                  <c:v>62.999900000000025</c:v>
                </c:pt>
                <c:pt idx="3807">
                  <c:v>62.999900000000025</c:v>
                </c:pt>
                <c:pt idx="3808">
                  <c:v>62.999900000000025</c:v>
                </c:pt>
                <c:pt idx="3809">
                  <c:v>62.999900000000025</c:v>
                </c:pt>
                <c:pt idx="3810">
                  <c:v>62.982780000000048</c:v>
                </c:pt>
                <c:pt idx="3811">
                  <c:v>62.972160000000031</c:v>
                </c:pt>
                <c:pt idx="3812">
                  <c:v>62.987180000000023</c:v>
                </c:pt>
                <c:pt idx="3813">
                  <c:v>62.983200000000011</c:v>
                </c:pt>
                <c:pt idx="3814">
                  <c:v>62.985160000000008</c:v>
                </c:pt>
                <c:pt idx="3815">
                  <c:v>63.129819999999995</c:v>
                </c:pt>
                <c:pt idx="3816">
                  <c:v>63.062860000000001</c:v>
                </c:pt>
                <c:pt idx="3817">
                  <c:v>63.013480000000015</c:v>
                </c:pt>
                <c:pt idx="3818">
                  <c:v>63.000100000000032</c:v>
                </c:pt>
                <c:pt idx="3819">
                  <c:v>63.000100000000032</c:v>
                </c:pt>
                <c:pt idx="3820">
                  <c:v>63.000120000000038</c:v>
                </c:pt>
                <c:pt idx="3821">
                  <c:v>62.976280000000031</c:v>
                </c:pt>
                <c:pt idx="3822">
                  <c:v>62.970150000000046</c:v>
                </c:pt>
                <c:pt idx="3823">
                  <c:v>62.939230000000009</c:v>
                </c:pt>
                <c:pt idx="3824">
                  <c:v>62.975400000000036</c:v>
                </c:pt>
                <c:pt idx="3825">
                  <c:v>63.037530000000004</c:v>
                </c:pt>
                <c:pt idx="3826">
                  <c:v>63.074520000000007</c:v>
                </c:pt>
                <c:pt idx="3827">
                  <c:v>63.000120000000038</c:v>
                </c:pt>
                <c:pt idx="3828">
                  <c:v>63.000050000000044</c:v>
                </c:pt>
                <c:pt idx="3829">
                  <c:v>62.999960000000044</c:v>
                </c:pt>
                <c:pt idx="3830">
                  <c:v>62.999900000000025</c:v>
                </c:pt>
                <c:pt idx="3831">
                  <c:v>63.000020000000006</c:v>
                </c:pt>
                <c:pt idx="3832">
                  <c:v>63.000050000000044</c:v>
                </c:pt>
                <c:pt idx="3833">
                  <c:v>63.000100000000032</c:v>
                </c:pt>
                <c:pt idx="3834">
                  <c:v>62.983000000000004</c:v>
                </c:pt>
                <c:pt idx="3835">
                  <c:v>62.972300000000018</c:v>
                </c:pt>
                <c:pt idx="3836">
                  <c:v>62.987300000000005</c:v>
                </c:pt>
                <c:pt idx="3837">
                  <c:v>62.983330000000024</c:v>
                </c:pt>
                <c:pt idx="3838">
                  <c:v>62.985040000000026</c:v>
                </c:pt>
                <c:pt idx="3839">
                  <c:v>63.129600000000039</c:v>
                </c:pt>
                <c:pt idx="3840">
                  <c:v>63.062860000000001</c:v>
                </c:pt>
                <c:pt idx="3841">
                  <c:v>63.013270000000034</c:v>
                </c:pt>
                <c:pt idx="3842">
                  <c:v>62.999840000000006</c:v>
                </c:pt>
                <c:pt idx="3843">
                  <c:v>62.999870000000044</c:v>
                </c:pt>
                <c:pt idx="3844">
                  <c:v>62.999870000000044</c:v>
                </c:pt>
                <c:pt idx="3845">
                  <c:v>62.97625000000005</c:v>
                </c:pt>
                <c:pt idx="3846">
                  <c:v>62.970200000000034</c:v>
                </c:pt>
                <c:pt idx="3847">
                  <c:v>62.940030000000036</c:v>
                </c:pt>
                <c:pt idx="3848">
                  <c:v>62.976370000000031</c:v>
                </c:pt>
                <c:pt idx="3849">
                  <c:v>63.038100000000043</c:v>
                </c:pt>
                <c:pt idx="3850">
                  <c:v>63.073570000000018</c:v>
                </c:pt>
                <c:pt idx="3851">
                  <c:v>63.000540000000001</c:v>
                </c:pt>
                <c:pt idx="3852">
                  <c:v>63.000570000000039</c:v>
                </c:pt>
                <c:pt idx="3853">
                  <c:v>63.000630000000001</c:v>
                </c:pt>
                <c:pt idx="3854">
                  <c:v>63.000699999999995</c:v>
                </c:pt>
                <c:pt idx="3855">
                  <c:v>63.000730000000033</c:v>
                </c:pt>
                <c:pt idx="3856">
                  <c:v>63.000760000000014</c:v>
                </c:pt>
                <c:pt idx="3857">
                  <c:v>63.000670000000014</c:v>
                </c:pt>
                <c:pt idx="3858">
                  <c:v>62.985040000000026</c:v>
                </c:pt>
                <c:pt idx="3859">
                  <c:v>62.974800000000016</c:v>
                </c:pt>
                <c:pt idx="3860">
                  <c:v>62.988699999999994</c:v>
                </c:pt>
                <c:pt idx="3861">
                  <c:v>62.984670000000051</c:v>
                </c:pt>
                <c:pt idx="3862">
                  <c:v>62.986300000000028</c:v>
                </c:pt>
                <c:pt idx="3863">
                  <c:v>63.116240000000005</c:v>
                </c:pt>
                <c:pt idx="3864">
                  <c:v>63.053580000000011</c:v>
                </c:pt>
                <c:pt idx="3865">
                  <c:v>63.01135000000005</c:v>
                </c:pt>
                <c:pt idx="3866">
                  <c:v>63.000050000000044</c:v>
                </c:pt>
                <c:pt idx="3867">
                  <c:v>63.000050000000044</c:v>
                </c:pt>
                <c:pt idx="3868">
                  <c:v>63.000050000000044</c:v>
                </c:pt>
                <c:pt idx="3869">
                  <c:v>62.97950000000003</c:v>
                </c:pt>
                <c:pt idx="3870">
                  <c:v>62.973400000000026</c:v>
                </c:pt>
                <c:pt idx="3871">
                  <c:v>62.942400000000021</c:v>
                </c:pt>
                <c:pt idx="3872">
                  <c:v>62.975950000000012</c:v>
                </c:pt>
                <c:pt idx="3873">
                  <c:v>63.035150000000044</c:v>
                </c:pt>
                <c:pt idx="3874">
                  <c:v>63.067499999999995</c:v>
                </c:pt>
                <c:pt idx="3875">
                  <c:v>62.999780000000044</c:v>
                </c:pt>
                <c:pt idx="3876">
                  <c:v>62.999780000000044</c:v>
                </c:pt>
                <c:pt idx="3877">
                  <c:v>62.999780000000044</c:v>
                </c:pt>
                <c:pt idx="3878">
                  <c:v>62.999660000000006</c:v>
                </c:pt>
                <c:pt idx="3879">
                  <c:v>62.999540000000025</c:v>
                </c:pt>
                <c:pt idx="3880">
                  <c:v>62.999380000000031</c:v>
                </c:pt>
                <c:pt idx="3881">
                  <c:v>62.999480000000005</c:v>
                </c:pt>
                <c:pt idx="3882">
                  <c:v>62.983480000000043</c:v>
                </c:pt>
                <c:pt idx="3883">
                  <c:v>62.97302000000002</c:v>
                </c:pt>
                <c:pt idx="3884">
                  <c:v>62.987420000000043</c:v>
                </c:pt>
                <c:pt idx="3885">
                  <c:v>62.983400000000017</c:v>
                </c:pt>
                <c:pt idx="3886">
                  <c:v>62.98520000000002</c:v>
                </c:pt>
                <c:pt idx="3887">
                  <c:v>63.124000000000024</c:v>
                </c:pt>
                <c:pt idx="3888">
                  <c:v>63.05898000000002</c:v>
                </c:pt>
                <c:pt idx="3889">
                  <c:v>63.01260000000002</c:v>
                </c:pt>
                <c:pt idx="3890">
                  <c:v>62.999960000000044</c:v>
                </c:pt>
                <c:pt idx="3891">
                  <c:v>62.999930000000006</c:v>
                </c:pt>
                <c:pt idx="3892">
                  <c:v>62.999900000000025</c:v>
                </c:pt>
                <c:pt idx="3893">
                  <c:v>62.977840000000015</c:v>
                </c:pt>
                <c:pt idx="3894">
                  <c:v>62.971770000000049</c:v>
                </c:pt>
                <c:pt idx="3895">
                  <c:v>62.940359999999998</c:v>
                </c:pt>
                <c:pt idx="3896">
                  <c:v>62.975270000000023</c:v>
                </c:pt>
                <c:pt idx="3897">
                  <c:v>63.036249999999995</c:v>
                </c:pt>
                <c:pt idx="3898">
                  <c:v>63.071740000000034</c:v>
                </c:pt>
                <c:pt idx="3899">
                  <c:v>62.999540000000025</c:v>
                </c:pt>
                <c:pt idx="3900">
                  <c:v>62.999480000000005</c:v>
                </c:pt>
                <c:pt idx="3901">
                  <c:v>62.999380000000031</c:v>
                </c:pt>
                <c:pt idx="3902">
                  <c:v>62.999380000000031</c:v>
                </c:pt>
                <c:pt idx="3903">
                  <c:v>63.000020000000006</c:v>
                </c:pt>
                <c:pt idx="3904">
                  <c:v>63.000020000000006</c:v>
                </c:pt>
                <c:pt idx="3905">
                  <c:v>63.000050000000044</c:v>
                </c:pt>
                <c:pt idx="3906">
                  <c:v>62.983030000000042</c:v>
                </c:pt>
                <c:pt idx="3907">
                  <c:v>62.972250000000031</c:v>
                </c:pt>
                <c:pt idx="3908">
                  <c:v>62.987240000000043</c:v>
                </c:pt>
                <c:pt idx="3909">
                  <c:v>62.983100000000036</c:v>
                </c:pt>
                <c:pt idx="3910">
                  <c:v>62.985040000000026</c:v>
                </c:pt>
                <c:pt idx="3911">
                  <c:v>63.129570000000001</c:v>
                </c:pt>
                <c:pt idx="3912">
                  <c:v>63.06310000000002</c:v>
                </c:pt>
                <c:pt idx="3913">
                  <c:v>63.013500000000022</c:v>
                </c:pt>
                <c:pt idx="3914">
                  <c:v>63.000050000000044</c:v>
                </c:pt>
                <c:pt idx="3915">
                  <c:v>63.000120000000038</c:v>
                </c:pt>
                <c:pt idx="3916">
                  <c:v>63.000120000000038</c:v>
                </c:pt>
                <c:pt idx="3917">
                  <c:v>62.97616000000005</c:v>
                </c:pt>
                <c:pt idx="3918">
                  <c:v>62.969960000000015</c:v>
                </c:pt>
                <c:pt idx="3919">
                  <c:v>62.938900000000046</c:v>
                </c:pt>
                <c:pt idx="3920">
                  <c:v>62.975300000000004</c:v>
                </c:pt>
                <c:pt idx="3921">
                  <c:v>63.037500000000023</c:v>
                </c:pt>
                <c:pt idx="3922">
                  <c:v>63.074400000000026</c:v>
                </c:pt>
                <c:pt idx="3923">
                  <c:v>62.999840000000006</c:v>
                </c:pt>
                <c:pt idx="3924">
                  <c:v>62.999840000000006</c:v>
                </c:pt>
                <c:pt idx="3925">
                  <c:v>62.99980000000005</c:v>
                </c:pt>
                <c:pt idx="3926">
                  <c:v>62.999900000000025</c:v>
                </c:pt>
                <c:pt idx="3927">
                  <c:v>62.999960000000044</c:v>
                </c:pt>
                <c:pt idx="3928">
                  <c:v>63.000020000000006</c:v>
                </c:pt>
                <c:pt idx="3929">
                  <c:v>63</c:v>
                </c:pt>
                <c:pt idx="3930">
                  <c:v>62.983000000000004</c:v>
                </c:pt>
                <c:pt idx="3931">
                  <c:v>62.972250000000031</c:v>
                </c:pt>
                <c:pt idx="3932">
                  <c:v>62.987360000000024</c:v>
                </c:pt>
                <c:pt idx="3933">
                  <c:v>62.983180000000004</c:v>
                </c:pt>
                <c:pt idx="3934">
                  <c:v>62.985100000000045</c:v>
                </c:pt>
                <c:pt idx="3935">
                  <c:v>63.129880000000014</c:v>
                </c:pt>
                <c:pt idx="3936">
                  <c:v>63.06292000000002</c:v>
                </c:pt>
                <c:pt idx="3937">
                  <c:v>63.013480000000015</c:v>
                </c:pt>
                <c:pt idx="3938">
                  <c:v>63.000020000000006</c:v>
                </c:pt>
                <c:pt idx="3939">
                  <c:v>63.000020000000006</c:v>
                </c:pt>
                <c:pt idx="3940">
                  <c:v>63.000050000000044</c:v>
                </c:pt>
                <c:pt idx="3941">
                  <c:v>62.97634000000005</c:v>
                </c:pt>
                <c:pt idx="3942">
                  <c:v>62.970200000000034</c:v>
                </c:pt>
                <c:pt idx="3943">
                  <c:v>62.939050000000009</c:v>
                </c:pt>
                <c:pt idx="3944">
                  <c:v>62.975459999999998</c:v>
                </c:pt>
                <c:pt idx="3945">
                  <c:v>63.037650000000042</c:v>
                </c:pt>
                <c:pt idx="3946">
                  <c:v>63.074640000000045</c:v>
                </c:pt>
                <c:pt idx="3947">
                  <c:v>63.000120000000038</c:v>
                </c:pt>
                <c:pt idx="3948">
                  <c:v>63.000120000000038</c:v>
                </c:pt>
                <c:pt idx="3949">
                  <c:v>63.000150000000019</c:v>
                </c:pt>
                <c:pt idx="3950">
                  <c:v>63.000050000000044</c:v>
                </c:pt>
                <c:pt idx="3951">
                  <c:v>63</c:v>
                </c:pt>
                <c:pt idx="3952">
                  <c:v>62.999960000000044</c:v>
                </c:pt>
                <c:pt idx="3953">
                  <c:v>62.999960000000044</c:v>
                </c:pt>
                <c:pt idx="3954">
                  <c:v>62.983000000000004</c:v>
                </c:pt>
                <c:pt idx="3955">
                  <c:v>62.972100000000012</c:v>
                </c:pt>
                <c:pt idx="3956">
                  <c:v>62.987150000000042</c:v>
                </c:pt>
                <c:pt idx="3957">
                  <c:v>62.983060000000023</c:v>
                </c:pt>
                <c:pt idx="3958">
                  <c:v>62.985000000000014</c:v>
                </c:pt>
                <c:pt idx="3959">
                  <c:v>63.129600000000039</c:v>
                </c:pt>
                <c:pt idx="3960">
                  <c:v>63.062830000000019</c:v>
                </c:pt>
                <c:pt idx="3961">
                  <c:v>63.013419999999996</c:v>
                </c:pt>
                <c:pt idx="3962">
                  <c:v>62.999930000000006</c:v>
                </c:pt>
                <c:pt idx="3963">
                  <c:v>62.999930000000006</c:v>
                </c:pt>
                <c:pt idx="3964">
                  <c:v>62.999930000000006</c:v>
                </c:pt>
                <c:pt idx="3965">
                  <c:v>62.976200000000006</c:v>
                </c:pt>
                <c:pt idx="3966">
                  <c:v>62.970120000000009</c:v>
                </c:pt>
                <c:pt idx="3967">
                  <c:v>62.939170000000047</c:v>
                </c:pt>
                <c:pt idx="3968">
                  <c:v>62.975400000000036</c:v>
                </c:pt>
                <c:pt idx="3969">
                  <c:v>63.037530000000004</c:v>
                </c:pt>
                <c:pt idx="3970">
                  <c:v>63.074460000000045</c:v>
                </c:pt>
                <c:pt idx="3971">
                  <c:v>62.999960000000044</c:v>
                </c:pt>
                <c:pt idx="3972">
                  <c:v>63</c:v>
                </c:pt>
                <c:pt idx="3973">
                  <c:v>63.000020000000006</c:v>
                </c:pt>
                <c:pt idx="3974">
                  <c:v>62.999960000000044</c:v>
                </c:pt>
                <c:pt idx="3975">
                  <c:v>62.999960000000044</c:v>
                </c:pt>
                <c:pt idx="3976">
                  <c:v>62.999930000000006</c:v>
                </c:pt>
                <c:pt idx="3977">
                  <c:v>62.999930000000006</c:v>
                </c:pt>
                <c:pt idx="3978">
                  <c:v>62.982870000000048</c:v>
                </c:pt>
                <c:pt idx="3979">
                  <c:v>62.97222000000005</c:v>
                </c:pt>
                <c:pt idx="3980">
                  <c:v>62.987330000000043</c:v>
                </c:pt>
                <c:pt idx="3981">
                  <c:v>62.983200000000011</c:v>
                </c:pt>
                <c:pt idx="3982">
                  <c:v>62.985130000000026</c:v>
                </c:pt>
                <c:pt idx="3983">
                  <c:v>63.129700000000014</c:v>
                </c:pt>
                <c:pt idx="3984">
                  <c:v>63.062830000000019</c:v>
                </c:pt>
                <c:pt idx="3985">
                  <c:v>63.013540000000035</c:v>
                </c:pt>
                <c:pt idx="3986">
                  <c:v>63.000050000000044</c:v>
                </c:pt>
                <c:pt idx="3987">
                  <c:v>63.000020000000006</c:v>
                </c:pt>
                <c:pt idx="3988">
                  <c:v>63.000020000000006</c:v>
                </c:pt>
                <c:pt idx="3989">
                  <c:v>62.97625000000005</c:v>
                </c:pt>
                <c:pt idx="3990">
                  <c:v>62.970150000000046</c:v>
                </c:pt>
                <c:pt idx="3991">
                  <c:v>62.939200000000028</c:v>
                </c:pt>
                <c:pt idx="3992">
                  <c:v>62.975400000000036</c:v>
                </c:pt>
                <c:pt idx="3993">
                  <c:v>63.037620000000004</c:v>
                </c:pt>
                <c:pt idx="3994">
                  <c:v>63.074580000000026</c:v>
                </c:pt>
                <c:pt idx="3995">
                  <c:v>63</c:v>
                </c:pt>
                <c:pt idx="3996">
                  <c:v>62.999900000000025</c:v>
                </c:pt>
                <c:pt idx="3997">
                  <c:v>62.999870000000044</c:v>
                </c:pt>
                <c:pt idx="3998">
                  <c:v>62.999930000000006</c:v>
                </c:pt>
                <c:pt idx="3999">
                  <c:v>62.999960000000044</c:v>
                </c:pt>
                <c:pt idx="4000">
                  <c:v>63</c:v>
                </c:pt>
                <c:pt idx="4001">
                  <c:v>63.000050000000044</c:v>
                </c:pt>
                <c:pt idx="4002">
                  <c:v>62.983150000000023</c:v>
                </c:pt>
                <c:pt idx="4003">
                  <c:v>62.972340000000031</c:v>
                </c:pt>
                <c:pt idx="4004">
                  <c:v>62.987400000000036</c:v>
                </c:pt>
                <c:pt idx="4005">
                  <c:v>62.983120000000042</c:v>
                </c:pt>
                <c:pt idx="4006">
                  <c:v>62.985070000000007</c:v>
                </c:pt>
                <c:pt idx="4007">
                  <c:v>63.129850000000033</c:v>
                </c:pt>
                <c:pt idx="4008">
                  <c:v>63.06277</c:v>
                </c:pt>
                <c:pt idx="4009">
                  <c:v>63.013419999999996</c:v>
                </c:pt>
                <c:pt idx="4010">
                  <c:v>62.999960000000044</c:v>
                </c:pt>
                <c:pt idx="4011">
                  <c:v>62.999960000000044</c:v>
                </c:pt>
                <c:pt idx="4012">
                  <c:v>63</c:v>
                </c:pt>
                <c:pt idx="4013">
                  <c:v>62.976300000000037</c:v>
                </c:pt>
                <c:pt idx="4014">
                  <c:v>62.970200000000034</c:v>
                </c:pt>
                <c:pt idx="4015">
                  <c:v>62.939020000000028</c:v>
                </c:pt>
                <c:pt idx="4016">
                  <c:v>62.975430000000017</c:v>
                </c:pt>
                <c:pt idx="4017">
                  <c:v>63.037599999999998</c:v>
                </c:pt>
                <c:pt idx="4018">
                  <c:v>63.074550000000045</c:v>
                </c:pt>
                <c:pt idx="4019">
                  <c:v>63.000050000000044</c:v>
                </c:pt>
                <c:pt idx="4020">
                  <c:v>63.000120000000038</c:v>
                </c:pt>
                <c:pt idx="4021">
                  <c:v>63.000150000000019</c:v>
                </c:pt>
                <c:pt idx="4022">
                  <c:v>63.000100000000032</c:v>
                </c:pt>
                <c:pt idx="4023">
                  <c:v>63.000050000000044</c:v>
                </c:pt>
                <c:pt idx="4024">
                  <c:v>63.000050000000044</c:v>
                </c:pt>
                <c:pt idx="4025">
                  <c:v>63.000020000000006</c:v>
                </c:pt>
                <c:pt idx="4026">
                  <c:v>62.982870000000048</c:v>
                </c:pt>
                <c:pt idx="4027">
                  <c:v>62.972160000000031</c:v>
                </c:pt>
                <c:pt idx="4028">
                  <c:v>62.987240000000043</c:v>
                </c:pt>
                <c:pt idx="4029">
                  <c:v>62.983030000000042</c:v>
                </c:pt>
                <c:pt idx="4030">
                  <c:v>62.985070000000007</c:v>
                </c:pt>
                <c:pt idx="4031">
                  <c:v>63.129570000000001</c:v>
                </c:pt>
                <c:pt idx="4032">
                  <c:v>63.062980000000039</c:v>
                </c:pt>
                <c:pt idx="4033">
                  <c:v>63.013400000000047</c:v>
                </c:pt>
                <c:pt idx="4034">
                  <c:v>62.999960000000044</c:v>
                </c:pt>
                <c:pt idx="4035">
                  <c:v>63</c:v>
                </c:pt>
                <c:pt idx="4036">
                  <c:v>63.000020000000006</c:v>
                </c:pt>
                <c:pt idx="4037">
                  <c:v>62.976220000000012</c:v>
                </c:pt>
                <c:pt idx="4038">
                  <c:v>62.970100000000002</c:v>
                </c:pt>
                <c:pt idx="4039">
                  <c:v>62.939099999999996</c:v>
                </c:pt>
                <c:pt idx="4040">
                  <c:v>62.975430000000017</c:v>
                </c:pt>
                <c:pt idx="4041">
                  <c:v>63.037650000000042</c:v>
                </c:pt>
                <c:pt idx="4042">
                  <c:v>63.074640000000045</c:v>
                </c:pt>
                <c:pt idx="4043">
                  <c:v>63.000100000000032</c:v>
                </c:pt>
                <c:pt idx="4044">
                  <c:v>63.000050000000044</c:v>
                </c:pt>
                <c:pt idx="4045">
                  <c:v>63.000050000000044</c:v>
                </c:pt>
                <c:pt idx="4046">
                  <c:v>63.000050000000044</c:v>
                </c:pt>
                <c:pt idx="4047">
                  <c:v>63.000100000000032</c:v>
                </c:pt>
                <c:pt idx="4048">
                  <c:v>63.000100000000032</c:v>
                </c:pt>
                <c:pt idx="4049">
                  <c:v>63.000050000000044</c:v>
                </c:pt>
                <c:pt idx="4050">
                  <c:v>62.98284000000001</c:v>
                </c:pt>
                <c:pt idx="4051">
                  <c:v>62.97213000000005</c:v>
                </c:pt>
                <c:pt idx="4052">
                  <c:v>62.98720000000003</c:v>
                </c:pt>
                <c:pt idx="4053">
                  <c:v>62.983030000000042</c:v>
                </c:pt>
                <c:pt idx="4054">
                  <c:v>62.985000000000014</c:v>
                </c:pt>
                <c:pt idx="4055">
                  <c:v>63.129240000000038</c:v>
                </c:pt>
                <c:pt idx="4056">
                  <c:v>63.063199999999995</c:v>
                </c:pt>
                <c:pt idx="4057">
                  <c:v>63.013760000000048</c:v>
                </c:pt>
                <c:pt idx="4058">
                  <c:v>63.00018</c:v>
                </c:pt>
                <c:pt idx="4059">
                  <c:v>63.00018</c:v>
                </c:pt>
                <c:pt idx="4060">
                  <c:v>63.00018</c:v>
                </c:pt>
                <c:pt idx="4061">
                  <c:v>62.976100000000031</c:v>
                </c:pt>
                <c:pt idx="4062">
                  <c:v>62.969870000000014</c:v>
                </c:pt>
                <c:pt idx="4063">
                  <c:v>62.937830000000019</c:v>
                </c:pt>
                <c:pt idx="4064">
                  <c:v>62.975150000000042</c:v>
                </c:pt>
                <c:pt idx="4065">
                  <c:v>63.037470000000042</c:v>
                </c:pt>
                <c:pt idx="4066">
                  <c:v>63.07403000000005</c:v>
                </c:pt>
                <c:pt idx="4067">
                  <c:v>63.000020000000006</c:v>
                </c:pt>
                <c:pt idx="4068">
                  <c:v>63.000020000000006</c:v>
                </c:pt>
                <c:pt idx="4069">
                  <c:v>63</c:v>
                </c:pt>
                <c:pt idx="4070">
                  <c:v>63</c:v>
                </c:pt>
                <c:pt idx="4071">
                  <c:v>63</c:v>
                </c:pt>
                <c:pt idx="4072">
                  <c:v>63.000020000000006</c:v>
                </c:pt>
                <c:pt idx="4073">
                  <c:v>63</c:v>
                </c:pt>
                <c:pt idx="4074">
                  <c:v>62.98275000000001</c:v>
                </c:pt>
                <c:pt idx="4075">
                  <c:v>62.971730000000036</c:v>
                </c:pt>
                <c:pt idx="4076">
                  <c:v>62.987150000000042</c:v>
                </c:pt>
                <c:pt idx="4077">
                  <c:v>62.983060000000023</c:v>
                </c:pt>
                <c:pt idx="4078">
                  <c:v>62.985040000000026</c:v>
                </c:pt>
                <c:pt idx="4079">
                  <c:v>63.125050000000044</c:v>
                </c:pt>
                <c:pt idx="4080">
                  <c:v>63.062650000000019</c:v>
                </c:pt>
                <c:pt idx="4081">
                  <c:v>63.013599999999997</c:v>
                </c:pt>
                <c:pt idx="4082">
                  <c:v>62.999930000000006</c:v>
                </c:pt>
                <c:pt idx="4083">
                  <c:v>62.999930000000006</c:v>
                </c:pt>
                <c:pt idx="4084">
                  <c:v>62.999900000000025</c:v>
                </c:pt>
                <c:pt idx="4085">
                  <c:v>62.975700000000018</c:v>
                </c:pt>
                <c:pt idx="4086">
                  <c:v>62.969539999999995</c:v>
                </c:pt>
                <c:pt idx="4087">
                  <c:v>62.937600000000032</c:v>
                </c:pt>
                <c:pt idx="4088">
                  <c:v>62.975120000000004</c:v>
                </c:pt>
                <c:pt idx="4089">
                  <c:v>63.037400000000048</c:v>
                </c:pt>
                <c:pt idx="4090">
                  <c:v>63.073660000000018</c:v>
                </c:pt>
                <c:pt idx="4091">
                  <c:v>63.000050000000044</c:v>
                </c:pt>
                <c:pt idx="4092">
                  <c:v>63.000020000000006</c:v>
                </c:pt>
                <c:pt idx="4093">
                  <c:v>63.000020000000006</c:v>
                </c:pt>
                <c:pt idx="4094">
                  <c:v>63.000020000000006</c:v>
                </c:pt>
                <c:pt idx="4095">
                  <c:v>63.000020000000006</c:v>
                </c:pt>
                <c:pt idx="4096">
                  <c:v>63.000020000000006</c:v>
                </c:pt>
                <c:pt idx="4097">
                  <c:v>63.000020000000006</c:v>
                </c:pt>
                <c:pt idx="4098">
                  <c:v>62.982600000000048</c:v>
                </c:pt>
                <c:pt idx="4099">
                  <c:v>62.971519999999998</c:v>
                </c:pt>
                <c:pt idx="4100">
                  <c:v>62.987240000000043</c:v>
                </c:pt>
                <c:pt idx="4101">
                  <c:v>62.983060000000023</c:v>
                </c:pt>
                <c:pt idx="4102">
                  <c:v>62.985040000000026</c:v>
                </c:pt>
                <c:pt idx="4103">
                  <c:v>63.120020000000011</c:v>
                </c:pt>
                <c:pt idx="4104">
                  <c:v>63.060540000000003</c:v>
                </c:pt>
                <c:pt idx="4105">
                  <c:v>63.013900000000035</c:v>
                </c:pt>
                <c:pt idx="4106">
                  <c:v>63.000330000000019</c:v>
                </c:pt>
                <c:pt idx="4107">
                  <c:v>63.000100000000032</c:v>
                </c:pt>
                <c:pt idx="4108">
                  <c:v>63.000050000000044</c:v>
                </c:pt>
                <c:pt idx="4109">
                  <c:v>62.976680000000044</c:v>
                </c:pt>
                <c:pt idx="4110">
                  <c:v>62.968700000000013</c:v>
                </c:pt>
                <c:pt idx="4111">
                  <c:v>62.931820000000016</c:v>
                </c:pt>
                <c:pt idx="4112">
                  <c:v>62.973100000000045</c:v>
                </c:pt>
                <c:pt idx="4113">
                  <c:v>63.036650000000009</c:v>
                </c:pt>
                <c:pt idx="4114">
                  <c:v>63.073140000000024</c:v>
                </c:pt>
                <c:pt idx="4115">
                  <c:v>62.999630000000025</c:v>
                </c:pt>
                <c:pt idx="4116">
                  <c:v>62.999700000000018</c:v>
                </c:pt>
                <c:pt idx="4117">
                  <c:v>62.999720000000025</c:v>
                </c:pt>
                <c:pt idx="4118">
                  <c:v>62.999780000000044</c:v>
                </c:pt>
                <c:pt idx="4119">
                  <c:v>62.999840000000006</c:v>
                </c:pt>
                <c:pt idx="4120">
                  <c:v>62.999870000000044</c:v>
                </c:pt>
                <c:pt idx="4121">
                  <c:v>62.999900000000025</c:v>
                </c:pt>
                <c:pt idx="4122">
                  <c:v>62.982970000000023</c:v>
                </c:pt>
                <c:pt idx="4123">
                  <c:v>62.972100000000012</c:v>
                </c:pt>
                <c:pt idx="4124">
                  <c:v>62.987150000000042</c:v>
                </c:pt>
                <c:pt idx="4125">
                  <c:v>62.983000000000004</c:v>
                </c:pt>
                <c:pt idx="4126">
                  <c:v>62.985160000000008</c:v>
                </c:pt>
                <c:pt idx="4127">
                  <c:v>63.12945000000002</c:v>
                </c:pt>
                <c:pt idx="4128">
                  <c:v>63.062860000000001</c:v>
                </c:pt>
                <c:pt idx="4129">
                  <c:v>63.013300000000015</c:v>
                </c:pt>
                <c:pt idx="4130">
                  <c:v>62.999840000000006</c:v>
                </c:pt>
                <c:pt idx="4131">
                  <c:v>62.999840000000006</c:v>
                </c:pt>
                <c:pt idx="4132">
                  <c:v>62.99980000000005</c:v>
                </c:pt>
                <c:pt idx="4133">
                  <c:v>62.976280000000031</c:v>
                </c:pt>
                <c:pt idx="4134">
                  <c:v>62.970300000000009</c:v>
                </c:pt>
                <c:pt idx="4135">
                  <c:v>62.939320000000009</c:v>
                </c:pt>
                <c:pt idx="4136">
                  <c:v>62.975549999999998</c:v>
                </c:pt>
                <c:pt idx="4137">
                  <c:v>63.037740000000042</c:v>
                </c:pt>
                <c:pt idx="4138">
                  <c:v>63.074850000000026</c:v>
                </c:pt>
                <c:pt idx="4139">
                  <c:v>63.000200000000007</c:v>
                </c:pt>
                <c:pt idx="4140">
                  <c:v>63.00018</c:v>
                </c:pt>
                <c:pt idx="4141">
                  <c:v>63.00018</c:v>
                </c:pt>
                <c:pt idx="4142">
                  <c:v>63.000150000000019</c:v>
                </c:pt>
                <c:pt idx="4143">
                  <c:v>63.000120000000038</c:v>
                </c:pt>
                <c:pt idx="4144">
                  <c:v>63.000120000000038</c:v>
                </c:pt>
                <c:pt idx="4145">
                  <c:v>63.000100000000032</c:v>
                </c:pt>
                <c:pt idx="4146">
                  <c:v>62.983120000000042</c:v>
                </c:pt>
                <c:pt idx="4147">
                  <c:v>62.97204000000005</c:v>
                </c:pt>
                <c:pt idx="4148">
                  <c:v>62.987270000000024</c:v>
                </c:pt>
                <c:pt idx="4149">
                  <c:v>62.983180000000004</c:v>
                </c:pt>
                <c:pt idx="4150">
                  <c:v>62.985100000000045</c:v>
                </c:pt>
                <c:pt idx="4151">
                  <c:v>63.128900000000044</c:v>
                </c:pt>
                <c:pt idx="4152">
                  <c:v>63.063199999999995</c:v>
                </c:pt>
                <c:pt idx="4153">
                  <c:v>63.013640000000009</c:v>
                </c:pt>
                <c:pt idx="4154">
                  <c:v>63.000150000000019</c:v>
                </c:pt>
                <c:pt idx="4155">
                  <c:v>63.00018</c:v>
                </c:pt>
                <c:pt idx="4156">
                  <c:v>63.000200000000007</c:v>
                </c:pt>
                <c:pt idx="4157">
                  <c:v>62.975920000000031</c:v>
                </c:pt>
                <c:pt idx="4158">
                  <c:v>62.969629999999995</c:v>
                </c:pt>
                <c:pt idx="4159">
                  <c:v>62.938199999999995</c:v>
                </c:pt>
                <c:pt idx="4160">
                  <c:v>62.975120000000004</c:v>
                </c:pt>
                <c:pt idx="4161">
                  <c:v>63.037380000000041</c:v>
                </c:pt>
                <c:pt idx="4162">
                  <c:v>63.074270000000013</c:v>
                </c:pt>
                <c:pt idx="4163">
                  <c:v>62.999720000000025</c:v>
                </c:pt>
                <c:pt idx="4164">
                  <c:v>62.999750000000006</c:v>
                </c:pt>
                <c:pt idx="4165">
                  <c:v>62.999750000000006</c:v>
                </c:pt>
                <c:pt idx="4166">
                  <c:v>62.999870000000044</c:v>
                </c:pt>
                <c:pt idx="4167">
                  <c:v>62.999840000000006</c:v>
                </c:pt>
                <c:pt idx="4168">
                  <c:v>62.999780000000044</c:v>
                </c:pt>
                <c:pt idx="4169">
                  <c:v>62.999840000000006</c:v>
                </c:pt>
                <c:pt idx="4170">
                  <c:v>62.983060000000023</c:v>
                </c:pt>
                <c:pt idx="4171">
                  <c:v>62.972280000000012</c:v>
                </c:pt>
                <c:pt idx="4172">
                  <c:v>62.987270000000024</c:v>
                </c:pt>
                <c:pt idx="4173">
                  <c:v>62.984640000000013</c:v>
                </c:pt>
                <c:pt idx="4174">
                  <c:v>62.986100000000022</c:v>
                </c:pt>
                <c:pt idx="4175">
                  <c:v>63.12805000000003</c:v>
                </c:pt>
                <c:pt idx="4176">
                  <c:v>63.061180000000036</c:v>
                </c:pt>
                <c:pt idx="4177">
                  <c:v>63.013000000000034</c:v>
                </c:pt>
                <c:pt idx="4178">
                  <c:v>63</c:v>
                </c:pt>
                <c:pt idx="4179">
                  <c:v>62.999960000000044</c:v>
                </c:pt>
                <c:pt idx="4180">
                  <c:v>62.999930000000006</c:v>
                </c:pt>
                <c:pt idx="4181">
                  <c:v>62.977620000000002</c:v>
                </c:pt>
                <c:pt idx="4182">
                  <c:v>62.971600000000024</c:v>
                </c:pt>
                <c:pt idx="4183">
                  <c:v>62.940330000000017</c:v>
                </c:pt>
                <c:pt idx="4184">
                  <c:v>62.975400000000036</c:v>
                </c:pt>
                <c:pt idx="4185">
                  <c:v>63.036400000000015</c:v>
                </c:pt>
                <c:pt idx="4186">
                  <c:v>63.072100000000034</c:v>
                </c:pt>
                <c:pt idx="4187">
                  <c:v>62.999500000000012</c:v>
                </c:pt>
                <c:pt idx="4188">
                  <c:v>62.99944000000005</c:v>
                </c:pt>
                <c:pt idx="4189">
                  <c:v>62.999350000000049</c:v>
                </c:pt>
                <c:pt idx="4190">
                  <c:v>63.000120000000038</c:v>
                </c:pt>
                <c:pt idx="4191">
                  <c:v>63.00018</c:v>
                </c:pt>
                <c:pt idx="4192">
                  <c:v>63.00018</c:v>
                </c:pt>
                <c:pt idx="4193">
                  <c:v>63.000120000000038</c:v>
                </c:pt>
                <c:pt idx="4194">
                  <c:v>62.983000000000004</c:v>
                </c:pt>
                <c:pt idx="4195">
                  <c:v>62.972160000000031</c:v>
                </c:pt>
                <c:pt idx="4196">
                  <c:v>62.98720000000003</c:v>
                </c:pt>
                <c:pt idx="4197">
                  <c:v>62.983060000000023</c:v>
                </c:pt>
                <c:pt idx="4198">
                  <c:v>62.985160000000008</c:v>
                </c:pt>
                <c:pt idx="4199">
                  <c:v>63.129600000000039</c:v>
                </c:pt>
                <c:pt idx="4200">
                  <c:v>63.063000000000045</c:v>
                </c:pt>
                <c:pt idx="4201">
                  <c:v>63.013450000000034</c:v>
                </c:pt>
                <c:pt idx="4202">
                  <c:v>63.000150000000019</c:v>
                </c:pt>
                <c:pt idx="4203">
                  <c:v>63.000020000000006</c:v>
                </c:pt>
                <c:pt idx="4204">
                  <c:v>62.999870000000044</c:v>
                </c:pt>
                <c:pt idx="4205">
                  <c:v>62.976040000000012</c:v>
                </c:pt>
                <c:pt idx="4206">
                  <c:v>62.970000000000027</c:v>
                </c:pt>
                <c:pt idx="4207">
                  <c:v>62.938900000000046</c:v>
                </c:pt>
                <c:pt idx="4208">
                  <c:v>62.975340000000017</c:v>
                </c:pt>
                <c:pt idx="4209">
                  <c:v>63.037620000000004</c:v>
                </c:pt>
                <c:pt idx="4210">
                  <c:v>63.074550000000045</c:v>
                </c:pt>
                <c:pt idx="4211">
                  <c:v>63.000020000000006</c:v>
                </c:pt>
                <c:pt idx="4212">
                  <c:v>63.000050000000044</c:v>
                </c:pt>
                <c:pt idx="4213">
                  <c:v>63.000050000000044</c:v>
                </c:pt>
                <c:pt idx="4214">
                  <c:v>63.000050000000044</c:v>
                </c:pt>
                <c:pt idx="4215">
                  <c:v>63.000020000000006</c:v>
                </c:pt>
                <c:pt idx="4216">
                  <c:v>63</c:v>
                </c:pt>
                <c:pt idx="4217">
                  <c:v>63</c:v>
                </c:pt>
                <c:pt idx="4218">
                  <c:v>62.982900000000029</c:v>
                </c:pt>
                <c:pt idx="4219">
                  <c:v>62.972100000000012</c:v>
                </c:pt>
                <c:pt idx="4220">
                  <c:v>62.98720000000003</c:v>
                </c:pt>
                <c:pt idx="4221">
                  <c:v>62.983100000000036</c:v>
                </c:pt>
                <c:pt idx="4222">
                  <c:v>62.985100000000045</c:v>
                </c:pt>
                <c:pt idx="4223">
                  <c:v>63.128960000000006</c:v>
                </c:pt>
                <c:pt idx="4224">
                  <c:v>63.063260000000014</c:v>
                </c:pt>
                <c:pt idx="4225">
                  <c:v>63.013800000000003</c:v>
                </c:pt>
                <c:pt idx="4226">
                  <c:v>62.999870000000044</c:v>
                </c:pt>
                <c:pt idx="4227">
                  <c:v>63.000020000000006</c:v>
                </c:pt>
                <c:pt idx="4228">
                  <c:v>63.000200000000007</c:v>
                </c:pt>
                <c:pt idx="4229">
                  <c:v>62.976040000000012</c:v>
                </c:pt>
                <c:pt idx="4230">
                  <c:v>62.969719999999995</c:v>
                </c:pt>
                <c:pt idx="4231">
                  <c:v>62.938040000000001</c:v>
                </c:pt>
                <c:pt idx="4232">
                  <c:v>62.975180000000023</c:v>
                </c:pt>
                <c:pt idx="4233">
                  <c:v>63.037500000000023</c:v>
                </c:pt>
                <c:pt idx="4234">
                  <c:v>63.074270000000013</c:v>
                </c:pt>
                <c:pt idx="4235">
                  <c:v>63.000020000000006</c:v>
                </c:pt>
                <c:pt idx="4236">
                  <c:v>63.000020000000006</c:v>
                </c:pt>
                <c:pt idx="4237">
                  <c:v>63.000020000000006</c:v>
                </c:pt>
                <c:pt idx="4238">
                  <c:v>63.000020000000006</c:v>
                </c:pt>
                <c:pt idx="4239">
                  <c:v>63.000020000000006</c:v>
                </c:pt>
                <c:pt idx="4240">
                  <c:v>63.000020000000006</c:v>
                </c:pt>
                <c:pt idx="4241">
                  <c:v>63.000020000000006</c:v>
                </c:pt>
                <c:pt idx="4242">
                  <c:v>62.982700000000023</c:v>
                </c:pt>
                <c:pt idx="4243">
                  <c:v>62.97180000000003</c:v>
                </c:pt>
                <c:pt idx="4244">
                  <c:v>62.987180000000023</c:v>
                </c:pt>
                <c:pt idx="4245">
                  <c:v>62.983120000000042</c:v>
                </c:pt>
                <c:pt idx="4246">
                  <c:v>62.985070000000007</c:v>
                </c:pt>
                <c:pt idx="4247">
                  <c:v>63.127650000000017</c:v>
                </c:pt>
                <c:pt idx="4248">
                  <c:v>63.063040000000001</c:v>
                </c:pt>
                <c:pt idx="4249">
                  <c:v>63.013500000000022</c:v>
                </c:pt>
                <c:pt idx="4250">
                  <c:v>62.999930000000006</c:v>
                </c:pt>
                <c:pt idx="4251">
                  <c:v>62.999960000000044</c:v>
                </c:pt>
                <c:pt idx="4252">
                  <c:v>62.999960000000044</c:v>
                </c:pt>
                <c:pt idx="4253">
                  <c:v>62.975920000000031</c:v>
                </c:pt>
                <c:pt idx="4254">
                  <c:v>62.969800000000021</c:v>
                </c:pt>
                <c:pt idx="4255">
                  <c:v>62.93810000000002</c:v>
                </c:pt>
                <c:pt idx="4256">
                  <c:v>62.975240000000042</c:v>
                </c:pt>
                <c:pt idx="4257">
                  <c:v>63.037560000000042</c:v>
                </c:pt>
                <c:pt idx="4258">
                  <c:v>63.074300000000051</c:v>
                </c:pt>
                <c:pt idx="4259">
                  <c:v>63.000100000000032</c:v>
                </c:pt>
                <c:pt idx="4260">
                  <c:v>63.000100000000032</c:v>
                </c:pt>
                <c:pt idx="4261">
                  <c:v>63.000120000000038</c:v>
                </c:pt>
                <c:pt idx="4262">
                  <c:v>63.000100000000032</c:v>
                </c:pt>
                <c:pt idx="4263">
                  <c:v>63.000100000000032</c:v>
                </c:pt>
                <c:pt idx="4264">
                  <c:v>63.000100000000032</c:v>
                </c:pt>
                <c:pt idx="4265">
                  <c:v>63.000050000000044</c:v>
                </c:pt>
                <c:pt idx="4266">
                  <c:v>62.982700000000023</c:v>
                </c:pt>
                <c:pt idx="4267">
                  <c:v>62.971580000000017</c:v>
                </c:pt>
                <c:pt idx="4268">
                  <c:v>62.987050000000011</c:v>
                </c:pt>
                <c:pt idx="4269">
                  <c:v>62.982900000000029</c:v>
                </c:pt>
                <c:pt idx="4270">
                  <c:v>62.984900000000039</c:v>
                </c:pt>
                <c:pt idx="4271">
                  <c:v>63.122200000000021</c:v>
                </c:pt>
                <c:pt idx="4272">
                  <c:v>63.061300000000017</c:v>
                </c:pt>
                <c:pt idx="4273">
                  <c:v>63.013599999999997</c:v>
                </c:pt>
                <c:pt idx="4274">
                  <c:v>63.000150000000019</c:v>
                </c:pt>
                <c:pt idx="4275">
                  <c:v>63.00018</c:v>
                </c:pt>
                <c:pt idx="4276">
                  <c:v>63.000200000000007</c:v>
                </c:pt>
                <c:pt idx="4277">
                  <c:v>62.979880000000037</c:v>
                </c:pt>
                <c:pt idx="4278">
                  <c:v>62.97634000000005</c:v>
                </c:pt>
                <c:pt idx="4279">
                  <c:v>62.97634000000005</c:v>
                </c:pt>
                <c:pt idx="4280">
                  <c:v>62.97634000000005</c:v>
                </c:pt>
                <c:pt idx="4281">
                  <c:v>62.97634000000005</c:v>
                </c:pt>
                <c:pt idx="4282">
                  <c:v>62.97634000000005</c:v>
                </c:pt>
                <c:pt idx="4283">
                  <c:v>62.97634000000005</c:v>
                </c:pt>
                <c:pt idx="4284">
                  <c:v>62.97634000000005</c:v>
                </c:pt>
                <c:pt idx="4285">
                  <c:v>62.97634000000005</c:v>
                </c:pt>
                <c:pt idx="4286">
                  <c:v>62.97634000000005</c:v>
                </c:pt>
                <c:pt idx="4287">
                  <c:v>62.97634000000005</c:v>
                </c:pt>
                <c:pt idx="4288">
                  <c:v>62.97634000000005</c:v>
                </c:pt>
                <c:pt idx="4289">
                  <c:v>62.97634000000005</c:v>
                </c:pt>
                <c:pt idx="4290">
                  <c:v>62.97634000000005</c:v>
                </c:pt>
                <c:pt idx="4291">
                  <c:v>62.97634000000005</c:v>
                </c:pt>
                <c:pt idx="4292">
                  <c:v>62.97634000000005</c:v>
                </c:pt>
                <c:pt idx="4293">
                  <c:v>62.978850000000023</c:v>
                </c:pt>
                <c:pt idx="4294">
                  <c:v>62.983420000000024</c:v>
                </c:pt>
                <c:pt idx="4295">
                  <c:v>63.101100000000031</c:v>
                </c:pt>
                <c:pt idx="4296">
                  <c:v>63.061329999999998</c:v>
                </c:pt>
                <c:pt idx="4297">
                  <c:v>63.018000000000029</c:v>
                </c:pt>
                <c:pt idx="4298">
                  <c:v>63.151880000000006</c:v>
                </c:pt>
                <c:pt idx="4299">
                  <c:v>63.535360000000026</c:v>
                </c:pt>
                <c:pt idx="4300">
                  <c:v>63.239800000000002</c:v>
                </c:pt>
                <c:pt idx="4301">
                  <c:v>62.981200000000001</c:v>
                </c:pt>
                <c:pt idx="4302">
                  <c:v>62.968700000000013</c:v>
                </c:pt>
                <c:pt idx="4303">
                  <c:v>62.932430000000011</c:v>
                </c:pt>
                <c:pt idx="4304">
                  <c:v>62.973350000000039</c:v>
                </c:pt>
                <c:pt idx="4305">
                  <c:v>63.03490000000005</c:v>
                </c:pt>
                <c:pt idx="4306">
                  <c:v>63.069670000000031</c:v>
                </c:pt>
                <c:pt idx="4307">
                  <c:v>63.000760000000014</c:v>
                </c:pt>
                <c:pt idx="4308">
                  <c:v>63</c:v>
                </c:pt>
                <c:pt idx="4309">
                  <c:v>62.999960000000044</c:v>
                </c:pt>
                <c:pt idx="4310">
                  <c:v>63</c:v>
                </c:pt>
                <c:pt idx="4311">
                  <c:v>63.000020000000006</c:v>
                </c:pt>
                <c:pt idx="4312">
                  <c:v>63.000050000000044</c:v>
                </c:pt>
                <c:pt idx="4313">
                  <c:v>63.000100000000032</c:v>
                </c:pt>
                <c:pt idx="4314">
                  <c:v>62.983540000000005</c:v>
                </c:pt>
                <c:pt idx="4315">
                  <c:v>62.972560000000044</c:v>
                </c:pt>
                <c:pt idx="4316">
                  <c:v>62.973960000000034</c:v>
                </c:pt>
                <c:pt idx="4317">
                  <c:v>62.973960000000034</c:v>
                </c:pt>
                <c:pt idx="4318">
                  <c:v>62.973960000000034</c:v>
                </c:pt>
                <c:pt idx="4319">
                  <c:v>62.973960000000034</c:v>
                </c:pt>
                <c:pt idx="4320">
                  <c:v>62.973960000000034</c:v>
                </c:pt>
                <c:pt idx="4321">
                  <c:v>62.973960000000034</c:v>
                </c:pt>
                <c:pt idx="4322">
                  <c:v>62.973960000000034</c:v>
                </c:pt>
                <c:pt idx="4323">
                  <c:v>62.973960000000034</c:v>
                </c:pt>
                <c:pt idx="4324">
                  <c:v>62.973960000000034</c:v>
                </c:pt>
                <c:pt idx="4325">
                  <c:v>62.973960000000034</c:v>
                </c:pt>
                <c:pt idx="4326">
                  <c:v>62.973960000000034</c:v>
                </c:pt>
                <c:pt idx="4327">
                  <c:v>62.973960000000034</c:v>
                </c:pt>
                <c:pt idx="4328">
                  <c:v>62.973960000000034</c:v>
                </c:pt>
                <c:pt idx="4329">
                  <c:v>62.973960000000034</c:v>
                </c:pt>
                <c:pt idx="4330">
                  <c:v>62.973960000000034</c:v>
                </c:pt>
                <c:pt idx="4331">
                  <c:v>62.973960000000034</c:v>
                </c:pt>
                <c:pt idx="4332">
                  <c:v>62.973960000000034</c:v>
                </c:pt>
                <c:pt idx="4333">
                  <c:v>62.973960000000034</c:v>
                </c:pt>
                <c:pt idx="4334">
                  <c:v>62.973960000000034</c:v>
                </c:pt>
                <c:pt idx="4335">
                  <c:v>62.973960000000034</c:v>
                </c:pt>
                <c:pt idx="4336">
                  <c:v>62.973960000000034</c:v>
                </c:pt>
                <c:pt idx="4337">
                  <c:v>62.973960000000034</c:v>
                </c:pt>
                <c:pt idx="4338">
                  <c:v>62.973960000000034</c:v>
                </c:pt>
                <c:pt idx="4339">
                  <c:v>62.973960000000034</c:v>
                </c:pt>
                <c:pt idx="4340">
                  <c:v>62.973960000000034</c:v>
                </c:pt>
                <c:pt idx="4341">
                  <c:v>62.973960000000034</c:v>
                </c:pt>
                <c:pt idx="4342">
                  <c:v>62.973960000000034</c:v>
                </c:pt>
                <c:pt idx="4343">
                  <c:v>62.973960000000034</c:v>
                </c:pt>
                <c:pt idx="4344">
                  <c:v>62.973960000000034</c:v>
                </c:pt>
                <c:pt idx="4345">
                  <c:v>62.973960000000034</c:v>
                </c:pt>
                <c:pt idx="4346">
                  <c:v>62.973960000000034</c:v>
                </c:pt>
                <c:pt idx="4347">
                  <c:v>62.973960000000034</c:v>
                </c:pt>
                <c:pt idx="4348">
                  <c:v>62.973960000000034</c:v>
                </c:pt>
                <c:pt idx="4349">
                  <c:v>62.973960000000034</c:v>
                </c:pt>
                <c:pt idx="4350">
                  <c:v>62.973960000000034</c:v>
                </c:pt>
                <c:pt idx="4351">
                  <c:v>62.973960000000034</c:v>
                </c:pt>
                <c:pt idx="4352">
                  <c:v>62.973960000000034</c:v>
                </c:pt>
                <c:pt idx="4353">
                  <c:v>62.973960000000034</c:v>
                </c:pt>
                <c:pt idx="4354">
                  <c:v>63.061400000000049</c:v>
                </c:pt>
                <c:pt idx="4355">
                  <c:v>62.999930000000006</c:v>
                </c:pt>
                <c:pt idx="4356">
                  <c:v>62.999870000000044</c:v>
                </c:pt>
                <c:pt idx="4357">
                  <c:v>62.999900000000025</c:v>
                </c:pt>
                <c:pt idx="4358">
                  <c:v>62.999870000000044</c:v>
                </c:pt>
                <c:pt idx="4359">
                  <c:v>62.99980000000005</c:v>
                </c:pt>
                <c:pt idx="4360">
                  <c:v>62.999780000000044</c:v>
                </c:pt>
                <c:pt idx="4361">
                  <c:v>62.999930000000006</c:v>
                </c:pt>
                <c:pt idx="4362">
                  <c:v>62.982870000000048</c:v>
                </c:pt>
                <c:pt idx="4363">
                  <c:v>62.971860000000049</c:v>
                </c:pt>
                <c:pt idx="4364">
                  <c:v>62.987180000000023</c:v>
                </c:pt>
                <c:pt idx="4365">
                  <c:v>62.983100000000036</c:v>
                </c:pt>
                <c:pt idx="4366">
                  <c:v>62.985040000000026</c:v>
                </c:pt>
                <c:pt idx="4367">
                  <c:v>63.128870000000006</c:v>
                </c:pt>
                <c:pt idx="4368">
                  <c:v>63.063260000000014</c:v>
                </c:pt>
                <c:pt idx="4369">
                  <c:v>63.01382000000001</c:v>
                </c:pt>
                <c:pt idx="4370">
                  <c:v>63.000200000000007</c:v>
                </c:pt>
                <c:pt idx="4371">
                  <c:v>63.000100000000032</c:v>
                </c:pt>
                <c:pt idx="4372">
                  <c:v>63</c:v>
                </c:pt>
                <c:pt idx="4373">
                  <c:v>62.976040000000012</c:v>
                </c:pt>
                <c:pt idx="4374">
                  <c:v>62.969899999999996</c:v>
                </c:pt>
                <c:pt idx="4375">
                  <c:v>62.93792000000002</c:v>
                </c:pt>
                <c:pt idx="4376">
                  <c:v>62.975180000000023</c:v>
                </c:pt>
                <c:pt idx="4377">
                  <c:v>63.037500000000023</c:v>
                </c:pt>
                <c:pt idx="4378">
                  <c:v>63.07412000000005</c:v>
                </c:pt>
                <c:pt idx="4379">
                  <c:v>63.000020000000006</c:v>
                </c:pt>
                <c:pt idx="4380">
                  <c:v>62.999960000000044</c:v>
                </c:pt>
                <c:pt idx="4381">
                  <c:v>62.999930000000006</c:v>
                </c:pt>
                <c:pt idx="4382">
                  <c:v>63</c:v>
                </c:pt>
                <c:pt idx="4383">
                  <c:v>63.000020000000006</c:v>
                </c:pt>
                <c:pt idx="4384">
                  <c:v>63.000050000000044</c:v>
                </c:pt>
                <c:pt idx="4385">
                  <c:v>62.999870000000044</c:v>
                </c:pt>
                <c:pt idx="4386">
                  <c:v>62.982720000000029</c:v>
                </c:pt>
                <c:pt idx="4387">
                  <c:v>62.971770000000049</c:v>
                </c:pt>
                <c:pt idx="4388">
                  <c:v>62.987240000000043</c:v>
                </c:pt>
                <c:pt idx="4389">
                  <c:v>62.983330000000024</c:v>
                </c:pt>
                <c:pt idx="4390">
                  <c:v>62.985220000000027</c:v>
                </c:pt>
                <c:pt idx="4391">
                  <c:v>63.127700000000004</c:v>
                </c:pt>
                <c:pt idx="4392">
                  <c:v>63.063070000000039</c:v>
                </c:pt>
                <c:pt idx="4393">
                  <c:v>63.013480000000015</c:v>
                </c:pt>
                <c:pt idx="4394">
                  <c:v>62.999960000000044</c:v>
                </c:pt>
                <c:pt idx="4395">
                  <c:v>63.000100000000032</c:v>
                </c:pt>
                <c:pt idx="4396">
                  <c:v>63.000150000000019</c:v>
                </c:pt>
                <c:pt idx="4397">
                  <c:v>62.975920000000031</c:v>
                </c:pt>
                <c:pt idx="4398">
                  <c:v>62.969660000000033</c:v>
                </c:pt>
                <c:pt idx="4399">
                  <c:v>62.937830000000019</c:v>
                </c:pt>
                <c:pt idx="4400">
                  <c:v>62.975099999999998</c:v>
                </c:pt>
                <c:pt idx="4401">
                  <c:v>63.037400000000048</c:v>
                </c:pt>
                <c:pt idx="4402">
                  <c:v>63.07412000000005</c:v>
                </c:pt>
                <c:pt idx="4403">
                  <c:v>62.999930000000006</c:v>
                </c:pt>
                <c:pt idx="4404">
                  <c:v>63</c:v>
                </c:pt>
                <c:pt idx="4405">
                  <c:v>63.000020000000006</c:v>
                </c:pt>
                <c:pt idx="4406">
                  <c:v>63.000020000000006</c:v>
                </c:pt>
                <c:pt idx="4407">
                  <c:v>63</c:v>
                </c:pt>
                <c:pt idx="4408">
                  <c:v>63</c:v>
                </c:pt>
                <c:pt idx="4409">
                  <c:v>63.000050000000044</c:v>
                </c:pt>
                <c:pt idx="4410">
                  <c:v>62.983030000000042</c:v>
                </c:pt>
                <c:pt idx="4411">
                  <c:v>62.97198000000003</c:v>
                </c:pt>
                <c:pt idx="4412">
                  <c:v>62.987300000000005</c:v>
                </c:pt>
                <c:pt idx="4413">
                  <c:v>62.983180000000004</c:v>
                </c:pt>
                <c:pt idx="4414">
                  <c:v>62.985130000000026</c:v>
                </c:pt>
                <c:pt idx="4415">
                  <c:v>63.127200000000016</c:v>
                </c:pt>
                <c:pt idx="4416">
                  <c:v>63.063070000000039</c:v>
                </c:pt>
                <c:pt idx="4417">
                  <c:v>63.013700000000028</c:v>
                </c:pt>
                <c:pt idx="4418">
                  <c:v>63.000050000000044</c:v>
                </c:pt>
                <c:pt idx="4419">
                  <c:v>63.000050000000044</c:v>
                </c:pt>
                <c:pt idx="4420">
                  <c:v>63.000020000000006</c:v>
                </c:pt>
                <c:pt idx="4421">
                  <c:v>62.975800000000049</c:v>
                </c:pt>
                <c:pt idx="4422">
                  <c:v>62.969500000000039</c:v>
                </c:pt>
                <c:pt idx="4423">
                  <c:v>62.9375</c:v>
                </c:pt>
                <c:pt idx="4424">
                  <c:v>62.975000000000023</c:v>
                </c:pt>
                <c:pt idx="4425">
                  <c:v>63.037470000000042</c:v>
                </c:pt>
                <c:pt idx="4426">
                  <c:v>63.073360000000037</c:v>
                </c:pt>
                <c:pt idx="4427">
                  <c:v>63.000240000000019</c:v>
                </c:pt>
                <c:pt idx="4428">
                  <c:v>63.000120000000038</c:v>
                </c:pt>
                <c:pt idx="4429">
                  <c:v>63.000100000000032</c:v>
                </c:pt>
                <c:pt idx="4430">
                  <c:v>63.000050000000044</c:v>
                </c:pt>
                <c:pt idx="4431">
                  <c:v>63.000050000000044</c:v>
                </c:pt>
                <c:pt idx="4432">
                  <c:v>63.000050000000044</c:v>
                </c:pt>
                <c:pt idx="4433">
                  <c:v>63.000020000000006</c:v>
                </c:pt>
                <c:pt idx="4434">
                  <c:v>62.984830000000045</c:v>
                </c:pt>
                <c:pt idx="4435">
                  <c:v>62.972440000000006</c:v>
                </c:pt>
                <c:pt idx="4436">
                  <c:v>62.984160000000031</c:v>
                </c:pt>
                <c:pt idx="4437">
                  <c:v>62.982720000000029</c:v>
                </c:pt>
                <c:pt idx="4438">
                  <c:v>62.984340000000032</c:v>
                </c:pt>
                <c:pt idx="4439">
                  <c:v>63.100729999999999</c:v>
                </c:pt>
                <c:pt idx="4440">
                  <c:v>63.060969999999998</c:v>
                </c:pt>
                <c:pt idx="4441">
                  <c:v>63.01600000000002</c:v>
                </c:pt>
                <c:pt idx="4442">
                  <c:v>63.000820000000033</c:v>
                </c:pt>
                <c:pt idx="4443">
                  <c:v>63</c:v>
                </c:pt>
                <c:pt idx="4444">
                  <c:v>62.999930000000006</c:v>
                </c:pt>
                <c:pt idx="4445">
                  <c:v>62.975549999999998</c:v>
                </c:pt>
                <c:pt idx="4446">
                  <c:v>62.968600000000038</c:v>
                </c:pt>
                <c:pt idx="4447">
                  <c:v>62.931570000000022</c:v>
                </c:pt>
                <c:pt idx="4448">
                  <c:v>62.972380000000044</c:v>
                </c:pt>
                <c:pt idx="4449">
                  <c:v>63.031949999999995</c:v>
                </c:pt>
                <c:pt idx="4450">
                  <c:v>63.067679999999996</c:v>
                </c:pt>
                <c:pt idx="4451">
                  <c:v>63.002300000000048</c:v>
                </c:pt>
                <c:pt idx="4452">
                  <c:v>62.999960000000044</c:v>
                </c:pt>
                <c:pt idx="4453">
                  <c:v>62.999930000000006</c:v>
                </c:pt>
                <c:pt idx="4454">
                  <c:v>63</c:v>
                </c:pt>
                <c:pt idx="4455">
                  <c:v>63.000050000000044</c:v>
                </c:pt>
                <c:pt idx="4456">
                  <c:v>63.000100000000032</c:v>
                </c:pt>
                <c:pt idx="4457">
                  <c:v>63.000020000000006</c:v>
                </c:pt>
                <c:pt idx="4458">
                  <c:v>62.982720000000029</c:v>
                </c:pt>
                <c:pt idx="4459">
                  <c:v>62.970820000000003</c:v>
                </c:pt>
                <c:pt idx="4460">
                  <c:v>62.98696000000001</c:v>
                </c:pt>
                <c:pt idx="4461">
                  <c:v>62.982870000000048</c:v>
                </c:pt>
                <c:pt idx="4462">
                  <c:v>62.984800000000007</c:v>
                </c:pt>
                <c:pt idx="4463">
                  <c:v>63.11650000000003</c:v>
                </c:pt>
                <c:pt idx="4464">
                  <c:v>63.06110000000001</c:v>
                </c:pt>
                <c:pt idx="4465">
                  <c:v>63.014030000000048</c:v>
                </c:pt>
                <c:pt idx="4466">
                  <c:v>63.000240000000019</c:v>
                </c:pt>
                <c:pt idx="4467">
                  <c:v>63.000020000000006</c:v>
                </c:pt>
                <c:pt idx="4468">
                  <c:v>63.000020000000006</c:v>
                </c:pt>
                <c:pt idx="4469">
                  <c:v>62.975549999999998</c:v>
                </c:pt>
                <c:pt idx="4470">
                  <c:v>62.968600000000038</c:v>
                </c:pt>
                <c:pt idx="4471">
                  <c:v>62.932180000000017</c:v>
                </c:pt>
                <c:pt idx="4472">
                  <c:v>62.973350000000039</c:v>
                </c:pt>
                <c:pt idx="4473">
                  <c:v>63.035060000000044</c:v>
                </c:pt>
                <c:pt idx="4474">
                  <c:v>63.069880000000012</c:v>
                </c:pt>
                <c:pt idx="4475">
                  <c:v>63.000760000000014</c:v>
                </c:pt>
                <c:pt idx="4476">
                  <c:v>63</c:v>
                </c:pt>
                <c:pt idx="4477">
                  <c:v>63</c:v>
                </c:pt>
                <c:pt idx="4478">
                  <c:v>63</c:v>
                </c:pt>
                <c:pt idx="4479">
                  <c:v>62.999960000000044</c:v>
                </c:pt>
                <c:pt idx="4480">
                  <c:v>62.999930000000006</c:v>
                </c:pt>
                <c:pt idx="4481">
                  <c:v>63</c:v>
                </c:pt>
                <c:pt idx="4482">
                  <c:v>62.982600000000048</c:v>
                </c:pt>
                <c:pt idx="4483">
                  <c:v>62.971120000000042</c:v>
                </c:pt>
                <c:pt idx="4484">
                  <c:v>62.987099999999998</c:v>
                </c:pt>
                <c:pt idx="4485">
                  <c:v>62.982799999999997</c:v>
                </c:pt>
                <c:pt idx="4486">
                  <c:v>62.984670000000051</c:v>
                </c:pt>
                <c:pt idx="4487">
                  <c:v>63.115470000000016</c:v>
                </c:pt>
                <c:pt idx="4488">
                  <c:v>63.061180000000036</c:v>
                </c:pt>
                <c:pt idx="4489">
                  <c:v>63.013640000000009</c:v>
                </c:pt>
                <c:pt idx="4490">
                  <c:v>62.999870000000044</c:v>
                </c:pt>
                <c:pt idx="4491">
                  <c:v>62.999870000000044</c:v>
                </c:pt>
                <c:pt idx="4492">
                  <c:v>62.999870000000044</c:v>
                </c:pt>
                <c:pt idx="4493">
                  <c:v>62.975670000000036</c:v>
                </c:pt>
                <c:pt idx="4494">
                  <c:v>62.969449999999995</c:v>
                </c:pt>
                <c:pt idx="4495">
                  <c:v>62.93670000000003</c:v>
                </c:pt>
                <c:pt idx="4496">
                  <c:v>62.975000000000023</c:v>
                </c:pt>
                <c:pt idx="4497">
                  <c:v>63.036920000000009</c:v>
                </c:pt>
                <c:pt idx="4498">
                  <c:v>63.071130000000039</c:v>
                </c:pt>
                <c:pt idx="4499">
                  <c:v>63.001340000000027</c:v>
                </c:pt>
                <c:pt idx="4500">
                  <c:v>63.000200000000007</c:v>
                </c:pt>
                <c:pt idx="4501">
                  <c:v>63.000100000000032</c:v>
                </c:pt>
                <c:pt idx="4502">
                  <c:v>63.000050000000044</c:v>
                </c:pt>
                <c:pt idx="4503">
                  <c:v>63.000050000000044</c:v>
                </c:pt>
                <c:pt idx="4504">
                  <c:v>63.000020000000006</c:v>
                </c:pt>
                <c:pt idx="4505">
                  <c:v>63.000020000000006</c:v>
                </c:pt>
                <c:pt idx="4506">
                  <c:v>62.995100000000036</c:v>
                </c:pt>
                <c:pt idx="4507">
                  <c:v>62.99490000000003</c:v>
                </c:pt>
                <c:pt idx="4508">
                  <c:v>62.99490000000003</c:v>
                </c:pt>
                <c:pt idx="4509">
                  <c:v>62.99490000000003</c:v>
                </c:pt>
                <c:pt idx="4510">
                  <c:v>62.99490000000003</c:v>
                </c:pt>
                <c:pt idx="4511">
                  <c:v>62.99490000000003</c:v>
                </c:pt>
                <c:pt idx="4512">
                  <c:v>62.99490000000003</c:v>
                </c:pt>
                <c:pt idx="4513">
                  <c:v>62.99490000000003</c:v>
                </c:pt>
                <c:pt idx="4514">
                  <c:v>62.99490000000003</c:v>
                </c:pt>
                <c:pt idx="4515">
                  <c:v>62.99490000000003</c:v>
                </c:pt>
                <c:pt idx="4516">
                  <c:v>62.99490000000003</c:v>
                </c:pt>
                <c:pt idx="4517">
                  <c:v>62.99490000000003</c:v>
                </c:pt>
                <c:pt idx="4518">
                  <c:v>62.99490000000003</c:v>
                </c:pt>
                <c:pt idx="4519">
                  <c:v>62.99490000000003</c:v>
                </c:pt>
                <c:pt idx="4520">
                  <c:v>62.99490000000003</c:v>
                </c:pt>
                <c:pt idx="4521">
                  <c:v>62.99490000000003</c:v>
                </c:pt>
                <c:pt idx="4522">
                  <c:v>62.99490000000003</c:v>
                </c:pt>
                <c:pt idx="4523">
                  <c:v>62.99490000000003</c:v>
                </c:pt>
                <c:pt idx="4524">
                  <c:v>62.99490000000003</c:v>
                </c:pt>
                <c:pt idx="4525">
                  <c:v>62.99490000000003</c:v>
                </c:pt>
                <c:pt idx="4526">
                  <c:v>62.99490000000003</c:v>
                </c:pt>
                <c:pt idx="4527">
                  <c:v>62.99490000000003</c:v>
                </c:pt>
                <c:pt idx="4528">
                  <c:v>62.99490000000003</c:v>
                </c:pt>
                <c:pt idx="4529">
                  <c:v>62.99490000000003</c:v>
                </c:pt>
                <c:pt idx="4530">
                  <c:v>62.99490000000003</c:v>
                </c:pt>
                <c:pt idx="4531">
                  <c:v>62.99490000000003</c:v>
                </c:pt>
                <c:pt idx="4532">
                  <c:v>62.99490000000003</c:v>
                </c:pt>
                <c:pt idx="4533">
                  <c:v>62.99490000000003</c:v>
                </c:pt>
                <c:pt idx="4534">
                  <c:v>62.99490000000003</c:v>
                </c:pt>
                <c:pt idx="4535">
                  <c:v>62.99490000000003</c:v>
                </c:pt>
                <c:pt idx="4536">
                  <c:v>62.99490000000003</c:v>
                </c:pt>
                <c:pt idx="4537">
                  <c:v>62.99490000000003</c:v>
                </c:pt>
                <c:pt idx="4538">
                  <c:v>62.99490000000003</c:v>
                </c:pt>
                <c:pt idx="4539">
                  <c:v>62.99490000000003</c:v>
                </c:pt>
                <c:pt idx="4540">
                  <c:v>62.99490000000003</c:v>
                </c:pt>
                <c:pt idx="4541">
                  <c:v>62.99490000000003</c:v>
                </c:pt>
                <c:pt idx="4542">
                  <c:v>62.99490000000003</c:v>
                </c:pt>
                <c:pt idx="4543">
                  <c:v>62.99490000000003</c:v>
                </c:pt>
                <c:pt idx="4544">
                  <c:v>62.99490000000003</c:v>
                </c:pt>
                <c:pt idx="4545">
                  <c:v>62.99490000000003</c:v>
                </c:pt>
                <c:pt idx="4546">
                  <c:v>62.99490000000003</c:v>
                </c:pt>
                <c:pt idx="4547">
                  <c:v>62.99490000000003</c:v>
                </c:pt>
                <c:pt idx="4548">
                  <c:v>62.99490000000003</c:v>
                </c:pt>
                <c:pt idx="4549">
                  <c:v>62.99490000000003</c:v>
                </c:pt>
                <c:pt idx="4550">
                  <c:v>62.99490000000003</c:v>
                </c:pt>
                <c:pt idx="4551">
                  <c:v>62.99490000000003</c:v>
                </c:pt>
                <c:pt idx="4552">
                  <c:v>62.99490000000003</c:v>
                </c:pt>
                <c:pt idx="4553">
                  <c:v>62.99490000000003</c:v>
                </c:pt>
                <c:pt idx="4554">
                  <c:v>62.99490000000003</c:v>
                </c:pt>
                <c:pt idx="4555">
                  <c:v>62.99490000000003</c:v>
                </c:pt>
                <c:pt idx="4556">
                  <c:v>62.99490000000003</c:v>
                </c:pt>
                <c:pt idx="4557">
                  <c:v>62.99490000000003</c:v>
                </c:pt>
                <c:pt idx="4558">
                  <c:v>62.99490000000003</c:v>
                </c:pt>
                <c:pt idx="4559">
                  <c:v>62.99490000000003</c:v>
                </c:pt>
                <c:pt idx="4560">
                  <c:v>62.99490000000003</c:v>
                </c:pt>
                <c:pt idx="4561">
                  <c:v>62.99490000000003</c:v>
                </c:pt>
                <c:pt idx="4562">
                  <c:v>62.99490000000003</c:v>
                </c:pt>
                <c:pt idx="4563">
                  <c:v>62.99490000000003</c:v>
                </c:pt>
                <c:pt idx="4564">
                  <c:v>62.99490000000003</c:v>
                </c:pt>
                <c:pt idx="4565">
                  <c:v>62.99490000000003</c:v>
                </c:pt>
                <c:pt idx="4566">
                  <c:v>62.99490000000003</c:v>
                </c:pt>
                <c:pt idx="4567">
                  <c:v>62.99490000000003</c:v>
                </c:pt>
                <c:pt idx="4568">
                  <c:v>62.99490000000003</c:v>
                </c:pt>
                <c:pt idx="4569">
                  <c:v>62.99490000000003</c:v>
                </c:pt>
                <c:pt idx="4570">
                  <c:v>63.023600000000044</c:v>
                </c:pt>
                <c:pt idx="4571">
                  <c:v>63.001599999999996</c:v>
                </c:pt>
                <c:pt idx="4572">
                  <c:v>62.999960000000044</c:v>
                </c:pt>
                <c:pt idx="4573">
                  <c:v>62.999930000000006</c:v>
                </c:pt>
                <c:pt idx="4574">
                  <c:v>63.000050000000044</c:v>
                </c:pt>
                <c:pt idx="4575">
                  <c:v>63.000150000000019</c:v>
                </c:pt>
                <c:pt idx="4576">
                  <c:v>63.000200000000007</c:v>
                </c:pt>
                <c:pt idx="4577">
                  <c:v>63.000200000000007</c:v>
                </c:pt>
                <c:pt idx="4578">
                  <c:v>63.000200000000007</c:v>
                </c:pt>
                <c:pt idx="4579">
                  <c:v>63.000200000000007</c:v>
                </c:pt>
                <c:pt idx="4580">
                  <c:v>63.000200000000007</c:v>
                </c:pt>
                <c:pt idx="4581">
                  <c:v>63.000200000000007</c:v>
                </c:pt>
                <c:pt idx="4582">
                  <c:v>63.000200000000007</c:v>
                </c:pt>
                <c:pt idx="4583">
                  <c:v>63.000200000000007</c:v>
                </c:pt>
                <c:pt idx="4584">
                  <c:v>63.000200000000007</c:v>
                </c:pt>
                <c:pt idx="4585">
                  <c:v>63.000200000000007</c:v>
                </c:pt>
                <c:pt idx="4586">
                  <c:v>63.004570000000001</c:v>
                </c:pt>
                <c:pt idx="4587">
                  <c:v>66.22120000000001</c:v>
                </c:pt>
                <c:pt idx="4588">
                  <c:v>67.611379999999997</c:v>
                </c:pt>
                <c:pt idx="4589">
                  <c:v>63.254020000000025</c:v>
                </c:pt>
                <c:pt idx="4590">
                  <c:v>62.975099999999998</c:v>
                </c:pt>
                <c:pt idx="4591">
                  <c:v>62.933199999999999</c:v>
                </c:pt>
                <c:pt idx="4592">
                  <c:v>62.974180000000047</c:v>
                </c:pt>
                <c:pt idx="4593">
                  <c:v>63.036680000000047</c:v>
                </c:pt>
                <c:pt idx="4594">
                  <c:v>63.071740000000034</c:v>
                </c:pt>
                <c:pt idx="4595">
                  <c:v>63.000020000000006</c:v>
                </c:pt>
                <c:pt idx="4596">
                  <c:v>63</c:v>
                </c:pt>
                <c:pt idx="4597">
                  <c:v>63</c:v>
                </c:pt>
                <c:pt idx="4598">
                  <c:v>63</c:v>
                </c:pt>
                <c:pt idx="4599">
                  <c:v>63</c:v>
                </c:pt>
                <c:pt idx="4600">
                  <c:v>63</c:v>
                </c:pt>
                <c:pt idx="4601">
                  <c:v>62.999960000000044</c:v>
                </c:pt>
                <c:pt idx="4602">
                  <c:v>62.982600000000048</c:v>
                </c:pt>
                <c:pt idx="4603">
                  <c:v>62.971400000000017</c:v>
                </c:pt>
                <c:pt idx="4604">
                  <c:v>62.987150000000042</c:v>
                </c:pt>
                <c:pt idx="4605">
                  <c:v>62.983000000000004</c:v>
                </c:pt>
                <c:pt idx="4606">
                  <c:v>62.985000000000014</c:v>
                </c:pt>
                <c:pt idx="4607">
                  <c:v>63.126599999999996</c:v>
                </c:pt>
                <c:pt idx="4608">
                  <c:v>63.063040000000001</c:v>
                </c:pt>
                <c:pt idx="4609">
                  <c:v>63.013880000000029</c:v>
                </c:pt>
                <c:pt idx="4610">
                  <c:v>63.000150000000019</c:v>
                </c:pt>
                <c:pt idx="4611">
                  <c:v>63.000050000000044</c:v>
                </c:pt>
                <c:pt idx="4612">
                  <c:v>63.000020000000006</c:v>
                </c:pt>
                <c:pt idx="4613">
                  <c:v>62.975600000000043</c:v>
                </c:pt>
                <c:pt idx="4614">
                  <c:v>62.969230000000039</c:v>
                </c:pt>
                <c:pt idx="4615">
                  <c:v>62.93643000000003</c:v>
                </c:pt>
                <c:pt idx="4616">
                  <c:v>62.974970000000042</c:v>
                </c:pt>
                <c:pt idx="4617">
                  <c:v>63.037160000000029</c:v>
                </c:pt>
                <c:pt idx="4618">
                  <c:v>63.072960000000023</c:v>
                </c:pt>
                <c:pt idx="4619">
                  <c:v>62.999960000000044</c:v>
                </c:pt>
                <c:pt idx="4620">
                  <c:v>62.999900000000025</c:v>
                </c:pt>
                <c:pt idx="4621">
                  <c:v>62.999840000000006</c:v>
                </c:pt>
                <c:pt idx="4622">
                  <c:v>62.999840000000006</c:v>
                </c:pt>
                <c:pt idx="4623">
                  <c:v>62.999870000000044</c:v>
                </c:pt>
                <c:pt idx="4624">
                  <c:v>62.999870000000044</c:v>
                </c:pt>
                <c:pt idx="4625">
                  <c:v>62.999900000000025</c:v>
                </c:pt>
                <c:pt idx="4626">
                  <c:v>62.982870000000048</c:v>
                </c:pt>
                <c:pt idx="4627">
                  <c:v>62.971920000000011</c:v>
                </c:pt>
                <c:pt idx="4628">
                  <c:v>62.987240000000043</c:v>
                </c:pt>
                <c:pt idx="4629">
                  <c:v>62.983300000000042</c:v>
                </c:pt>
                <c:pt idx="4630">
                  <c:v>62.985280000000046</c:v>
                </c:pt>
                <c:pt idx="4631">
                  <c:v>63.126900000000035</c:v>
                </c:pt>
                <c:pt idx="4632">
                  <c:v>63.06292000000002</c:v>
                </c:pt>
                <c:pt idx="4633">
                  <c:v>63.013480000000015</c:v>
                </c:pt>
                <c:pt idx="4634">
                  <c:v>62.999930000000006</c:v>
                </c:pt>
                <c:pt idx="4635">
                  <c:v>63.000020000000006</c:v>
                </c:pt>
                <c:pt idx="4636">
                  <c:v>63.000100000000032</c:v>
                </c:pt>
                <c:pt idx="4637">
                  <c:v>62.975900000000024</c:v>
                </c:pt>
                <c:pt idx="4638">
                  <c:v>62.969660000000033</c:v>
                </c:pt>
                <c:pt idx="4639">
                  <c:v>62.937620000000038</c:v>
                </c:pt>
                <c:pt idx="4640">
                  <c:v>62.975150000000042</c:v>
                </c:pt>
                <c:pt idx="4641">
                  <c:v>63.037400000000048</c:v>
                </c:pt>
                <c:pt idx="4642">
                  <c:v>63.073750000000018</c:v>
                </c:pt>
                <c:pt idx="4643">
                  <c:v>63.000020000000006</c:v>
                </c:pt>
                <c:pt idx="4644">
                  <c:v>63.000120000000038</c:v>
                </c:pt>
                <c:pt idx="4645">
                  <c:v>63.000150000000019</c:v>
                </c:pt>
                <c:pt idx="4646">
                  <c:v>63.000120000000038</c:v>
                </c:pt>
                <c:pt idx="4647">
                  <c:v>63.000050000000044</c:v>
                </c:pt>
                <c:pt idx="4648">
                  <c:v>63.000050000000044</c:v>
                </c:pt>
                <c:pt idx="4649">
                  <c:v>63.000050000000044</c:v>
                </c:pt>
                <c:pt idx="4650">
                  <c:v>62.982600000000048</c:v>
                </c:pt>
                <c:pt idx="4651">
                  <c:v>62.970880000000022</c:v>
                </c:pt>
                <c:pt idx="4652">
                  <c:v>62.986540000000048</c:v>
                </c:pt>
                <c:pt idx="4653">
                  <c:v>62.982780000000048</c:v>
                </c:pt>
                <c:pt idx="4654">
                  <c:v>62.984700000000032</c:v>
                </c:pt>
                <c:pt idx="4655">
                  <c:v>63.112180000000023</c:v>
                </c:pt>
                <c:pt idx="4656">
                  <c:v>63.060200000000009</c:v>
                </c:pt>
                <c:pt idx="4657">
                  <c:v>63.013970000000029</c:v>
                </c:pt>
                <c:pt idx="4658">
                  <c:v>63.000100000000032</c:v>
                </c:pt>
                <c:pt idx="4659">
                  <c:v>62.999900000000025</c:v>
                </c:pt>
                <c:pt idx="4660">
                  <c:v>62.999900000000025</c:v>
                </c:pt>
                <c:pt idx="4661">
                  <c:v>62.975459999999998</c:v>
                </c:pt>
                <c:pt idx="4662">
                  <c:v>62.969100000000026</c:v>
                </c:pt>
                <c:pt idx="4663">
                  <c:v>62.934780000000046</c:v>
                </c:pt>
                <c:pt idx="4664">
                  <c:v>62.974600000000009</c:v>
                </c:pt>
                <c:pt idx="4665">
                  <c:v>63.037300000000016</c:v>
                </c:pt>
                <c:pt idx="4666">
                  <c:v>63.072600000000023</c:v>
                </c:pt>
                <c:pt idx="4667">
                  <c:v>62.999700000000018</c:v>
                </c:pt>
                <c:pt idx="4668">
                  <c:v>62.999700000000018</c:v>
                </c:pt>
                <c:pt idx="4669">
                  <c:v>62.999630000000025</c:v>
                </c:pt>
                <c:pt idx="4670">
                  <c:v>62.999780000000044</c:v>
                </c:pt>
                <c:pt idx="4671">
                  <c:v>62.999900000000025</c:v>
                </c:pt>
                <c:pt idx="4672">
                  <c:v>62.999960000000044</c:v>
                </c:pt>
                <c:pt idx="4673">
                  <c:v>62.999900000000025</c:v>
                </c:pt>
                <c:pt idx="4674">
                  <c:v>62.98284000000001</c:v>
                </c:pt>
                <c:pt idx="4675">
                  <c:v>62.971950000000049</c:v>
                </c:pt>
                <c:pt idx="4676">
                  <c:v>62.987050000000011</c:v>
                </c:pt>
                <c:pt idx="4677">
                  <c:v>62.983060000000023</c:v>
                </c:pt>
                <c:pt idx="4678">
                  <c:v>62.984950000000026</c:v>
                </c:pt>
                <c:pt idx="4679">
                  <c:v>63.129400000000032</c:v>
                </c:pt>
                <c:pt idx="4680">
                  <c:v>63.062800000000038</c:v>
                </c:pt>
                <c:pt idx="4681">
                  <c:v>63.013480000000015</c:v>
                </c:pt>
                <c:pt idx="4682">
                  <c:v>63.000020000000006</c:v>
                </c:pt>
                <c:pt idx="4683">
                  <c:v>62.999900000000025</c:v>
                </c:pt>
                <c:pt idx="4684">
                  <c:v>62.999840000000006</c:v>
                </c:pt>
                <c:pt idx="4685">
                  <c:v>62.976130000000012</c:v>
                </c:pt>
                <c:pt idx="4686">
                  <c:v>62.970100000000002</c:v>
                </c:pt>
                <c:pt idx="4687">
                  <c:v>62.939170000000047</c:v>
                </c:pt>
                <c:pt idx="4688">
                  <c:v>62.975400000000036</c:v>
                </c:pt>
                <c:pt idx="4689">
                  <c:v>63.037560000000042</c:v>
                </c:pt>
                <c:pt idx="4690">
                  <c:v>63.0745</c:v>
                </c:pt>
                <c:pt idx="4691">
                  <c:v>63.000050000000044</c:v>
                </c:pt>
                <c:pt idx="4692">
                  <c:v>63.000100000000032</c:v>
                </c:pt>
                <c:pt idx="4693">
                  <c:v>63.000120000000038</c:v>
                </c:pt>
                <c:pt idx="4694">
                  <c:v>63.000020000000006</c:v>
                </c:pt>
                <c:pt idx="4695">
                  <c:v>63</c:v>
                </c:pt>
                <c:pt idx="4696">
                  <c:v>62.999960000000044</c:v>
                </c:pt>
                <c:pt idx="4697">
                  <c:v>63.000020000000006</c:v>
                </c:pt>
                <c:pt idx="4698">
                  <c:v>62.983180000000004</c:v>
                </c:pt>
                <c:pt idx="4699">
                  <c:v>62.972300000000018</c:v>
                </c:pt>
                <c:pt idx="4700">
                  <c:v>62.987360000000024</c:v>
                </c:pt>
                <c:pt idx="4701">
                  <c:v>62.983300000000042</c:v>
                </c:pt>
                <c:pt idx="4702">
                  <c:v>62.985070000000007</c:v>
                </c:pt>
                <c:pt idx="4703">
                  <c:v>63.129660000000001</c:v>
                </c:pt>
                <c:pt idx="4704">
                  <c:v>63.063000000000045</c:v>
                </c:pt>
                <c:pt idx="4705">
                  <c:v>63.013540000000035</c:v>
                </c:pt>
                <c:pt idx="4706">
                  <c:v>63.000120000000038</c:v>
                </c:pt>
                <c:pt idx="4707">
                  <c:v>63.00018</c:v>
                </c:pt>
                <c:pt idx="4708">
                  <c:v>63.000240000000019</c:v>
                </c:pt>
                <c:pt idx="4709">
                  <c:v>62.97625000000005</c:v>
                </c:pt>
                <c:pt idx="4710">
                  <c:v>62.970030000000008</c:v>
                </c:pt>
                <c:pt idx="4711">
                  <c:v>62.938750000000027</c:v>
                </c:pt>
                <c:pt idx="4712">
                  <c:v>62.975369999999998</c:v>
                </c:pt>
                <c:pt idx="4713">
                  <c:v>63.037620000000004</c:v>
                </c:pt>
                <c:pt idx="4714">
                  <c:v>63.074550000000045</c:v>
                </c:pt>
                <c:pt idx="4715">
                  <c:v>63.000050000000044</c:v>
                </c:pt>
                <c:pt idx="4716">
                  <c:v>63.000120000000038</c:v>
                </c:pt>
                <c:pt idx="4717">
                  <c:v>63.000150000000019</c:v>
                </c:pt>
                <c:pt idx="4718">
                  <c:v>63.000100000000032</c:v>
                </c:pt>
                <c:pt idx="4719">
                  <c:v>63.000100000000032</c:v>
                </c:pt>
                <c:pt idx="4720">
                  <c:v>63.000020000000006</c:v>
                </c:pt>
                <c:pt idx="4721">
                  <c:v>63</c:v>
                </c:pt>
                <c:pt idx="4722">
                  <c:v>62.98293000000001</c:v>
                </c:pt>
                <c:pt idx="4723">
                  <c:v>62.972000000000037</c:v>
                </c:pt>
                <c:pt idx="4724">
                  <c:v>62.987330000000043</c:v>
                </c:pt>
                <c:pt idx="4725">
                  <c:v>62.983330000000024</c:v>
                </c:pt>
                <c:pt idx="4726">
                  <c:v>62.98520000000002</c:v>
                </c:pt>
                <c:pt idx="4727">
                  <c:v>63.128700000000038</c:v>
                </c:pt>
                <c:pt idx="4728">
                  <c:v>63.063170000000014</c:v>
                </c:pt>
                <c:pt idx="4729">
                  <c:v>63.013480000000015</c:v>
                </c:pt>
                <c:pt idx="4730">
                  <c:v>62.999900000000025</c:v>
                </c:pt>
                <c:pt idx="4731">
                  <c:v>62.999900000000025</c:v>
                </c:pt>
                <c:pt idx="4732">
                  <c:v>62.999900000000025</c:v>
                </c:pt>
                <c:pt idx="4733">
                  <c:v>62.975950000000012</c:v>
                </c:pt>
                <c:pt idx="4734">
                  <c:v>62.969870000000014</c:v>
                </c:pt>
                <c:pt idx="4735">
                  <c:v>62.938649999999996</c:v>
                </c:pt>
                <c:pt idx="4736">
                  <c:v>62.975270000000023</c:v>
                </c:pt>
                <c:pt idx="4737">
                  <c:v>63.037560000000042</c:v>
                </c:pt>
                <c:pt idx="4738">
                  <c:v>63.0745</c:v>
                </c:pt>
                <c:pt idx="4739">
                  <c:v>62.999960000000044</c:v>
                </c:pt>
                <c:pt idx="4740">
                  <c:v>62.999900000000025</c:v>
                </c:pt>
                <c:pt idx="4741">
                  <c:v>62.999870000000044</c:v>
                </c:pt>
                <c:pt idx="4742">
                  <c:v>62.999900000000025</c:v>
                </c:pt>
                <c:pt idx="4743">
                  <c:v>62.999960000000044</c:v>
                </c:pt>
                <c:pt idx="4744">
                  <c:v>63.000020000000006</c:v>
                </c:pt>
                <c:pt idx="4745">
                  <c:v>63</c:v>
                </c:pt>
                <c:pt idx="4746">
                  <c:v>62.982900000000029</c:v>
                </c:pt>
                <c:pt idx="4747">
                  <c:v>62.97213000000005</c:v>
                </c:pt>
                <c:pt idx="4748">
                  <c:v>62.987150000000042</c:v>
                </c:pt>
                <c:pt idx="4749">
                  <c:v>62.983030000000042</c:v>
                </c:pt>
                <c:pt idx="4750">
                  <c:v>62.984980000000007</c:v>
                </c:pt>
                <c:pt idx="4751">
                  <c:v>63.12954000000002</c:v>
                </c:pt>
                <c:pt idx="4752">
                  <c:v>63.062620000000038</c:v>
                </c:pt>
                <c:pt idx="4753">
                  <c:v>63.013300000000015</c:v>
                </c:pt>
                <c:pt idx="4754">
                  <c:v>62.99980000000005</c:v>
                </c:pt>
                <c:pt idx="4755">
                  <c:v>62.999780000000044</c:v>
                </c:pt>
                <c:pt idx="4756">
                  <c:v>62.999780000000044</c:v>
                </c:pt>
                <c:pt idx="4757">
                  <c:v>62.976300000000037</c:v>
                </c:pt>
                <c:pt idx="4758">
                  <c:v>62.970360000000028</c:v>
                </c:pt>
                <c:pt idx="4759">
                  <c:v>62.939570000000003</c:v>
                </c:pt>
                <c:pt idx="4760">
                  <c:v>62.975520000000017</c:v>
                </c:pt>
                <c:pt idx="4761">
                  <c:v>63.037380000000041</c:v>
                </c:pt>
                <c:pt idx="4762">
                  <c:v>63.074400000000026</c:v>
                </c:pt>
                <c:pt idx="4763">
                  <c:v>63</c:v>
                </c:pt>
                <c:pt idx="4764">
                  <c:v>62.999930000000006</c:v>
                </c:pt>
                <c:pt idx="4765">
                  <c:v>62.999870000000044</c:v>
                </c:pt>
                <c:pt idx="4766">
                  <c:v>62.999930000000006</c:v>
                </c:pt>
                <c:pt idx="4767">
                  <c:v>63.000150000000019</c:v>
                </c:pt>
                <c:pt idx="4768">
                  <c:v>63.000120000000038</c:v>
                </c:pt>
                <c:pt idx="4769">
                  <c:v>63.000150000000019</c:v>
                </c:pt>
                <c:pt idx="4770">
                  <c:v>62.983270000000005</c:v>
                </c:pt>
                <c:pt idx="4771">
                  <c:v>62.972860000000026</c:v>
                </c:pt>
                <c:pt idx="4772">
                  <c:v>62.987630000000024</c:v>
                </c:pt>
                <c:pt idx="4773">
                  <c:v>62.983240000000023</c:v>
                </c:pt>
                <c:pt idx="4774">
                  <c:v>62.984860000000026</c:v>
                </c:pt>
                <c:pt idx="4775">
                  <c:v>63.128399999999999</c:v>
                </c:pt>
                <c:pt idx="4776">
                  <c:v>63.06230000000005</c:v>
                </c:pt>
                <c:pt idx="4777">
                  <c:v>63.013360000000034</c:v>
                </c:pt>
                <c:pt idx="4778">
                  <c:v>63.000050000000044</c:v>
                </c:pt>
                <c:pt idx="4779">
                  <c:v>63.000120000000038</c:v>
                </c:pt>
                <c:pt idx="4780">
                  <c:v>63.000150000000019</c:v>
                </c:pt>
                <c:pt idx="4781">
                  <c:v>62.976280000000031</c:v>
                </c:pt>
                <c:pt idx="4782">
                  <c:v>62.970120000000009</c:v>
                </c:pt>
                <c:pt idx="4783">
                  <c:v>62.939170000000047</c:v>
                </c:pt>
                <c:pt idx="4784">
                  <c:v>62.975369999999998</c:v>
                </c:pt>
                <c:pt idx="4785">
                  <c:v>63.037500000000023</c:v>
                </c:pt>
                <c:pt idx="4786">
                  <c:v>63.074370000000044</c:v>
                </c:pt>
                <c:pt idx="4787">
                  <c:v>62.999960000000044</c:v>
                </c:pt>
                <c:pt idx="4788">
                  <c:v>63.000100000000032</c:v>
                </c:pt>
                <c:pt idx="4789">
                  <c:v>63.000120000000038</c:v>
                </c:pt>
                <c:pt idx="4790">
                  <c:v>63.000050000000044</c:v>
                </c:pt>
                <c:pt idx="4791">
                  <c:v>63.000020000000006</c:v>
                </c:pt>
                <c:pt idx="4792">
                  <c:v>63</c:v>
                </c:pt>
                <c:pt idx="4793">
                  <c:v>63.000050000000044</c:v>
                </c:pt>
                <c:pt idx="4794">
                  <c:v>62.983180000000004</c:v>
                </c:pt>
                <c:pt idx="4795">
                  <c:v>62.972300000000018</c:v>
                </c:pt>
                <c:pt idx="4796">
                  <c:v>62.987360000000024</c:v>
                </c:pt>
                <c:pt idx="4797">
                  <c:v>62.983330000000024</c:v>
                </c:pt>
                <c:pt idx="4798">
                  <c:v>62.985100000000045</c:v>
                </c:pt>
                <c:pt idx="4799">
                  <c:v>63.129700000000014</c:v>
                </c:pt>
                <c:pt idx="4800">
                  <c:v>63.062950000000001</c:v>
                </c:pt>
                <c:pt idx="4801">
                  <c:v>63.013480000000015</c:v>
                </c:pt>
                <c:pt idx="4802">
                  <c:v>63.000020000000006</c:v>
                </c:pt>
                <c:pt idx="4803">
                  <c:v>63.000020000000006</c:v>
                </c:pt>
                <c:pt idx="4804">
                  <c:v>63.000020000000006</c:v>
                </c:pt>
                <c:pt idx="4805">
                  <c:v>62.976220000000012</c:v>
                </c:pt>
                <c:pt idx="4806">
                  <c:v>62.970120000000009</c:v>
                </c:pt>
                <c:pt idx="4807">
                  <c:v>62.939170000000047</c:v>
                </c:pt>
                <c:pt idx="4808">
                  <c:v>62.975430000000017</c:v>
                </c:pt>
                <c:pt idx="4809">
                  <c:v>63.037650000000042</c:v>
                </c:pt>
                <c:pt idx="4810">
                  <c:v>63.074670000000026</c:v>
                </c:pt>
                <c:pt idx="4811">
                  <c:v>63.000120000000038</c:v>
                </c:pt>
                <c:pt idx="4812">
                  <c:v>63.000120000000038</c:v>
                </c:pt>
                <c:pt idx="4813">
                  <c:v>63.000120000000038</c:v>
                </c:pt>
                <c:pt idx="4814">
                  <c:v>63.000100000000032</c:v>
                </c:pt>
                <c:pt idx="4815">
                  <c:v>63.000100000000032</c:v>
                </c:pt>
                <c:pt idx="4816">
                  <c:v>63.000100000000032</c:v>
                </c:pt>
                <c:pt idx="4817">
                  <c:v>63.000050000000044</c:v>
                </c:pt>
                <c:pt idx="4818">
                  <c:v>62.98284000000001</c:v>
                </c:pt>
                <c:pt idx="4819">
                  <c:v>62.97213000000005</c:v>
                </c:pt>
                <c:pt idx="4820">
                  <c:v>62.98720000000003</c:v>
                </c:pt>
                <c:pt idx="4821">
                  <c:v>62.983060000000023</c:v>
                </c:pt>
                <c:pt idx="4822">
                  <c:v>62.985040000000026</c:v>
                </c:pt>
                <c:pt idx="4823">
                  <c:v>63.129330000000039</c:v>
                </c:pt>
                <c:pt idx="4824">
                  <c:v>63.063130000000001</c:v>
                </c:pt>
                <c:pt idx="4825">
                  <c:v>63.013670000000047</c:v>
                </c:pt>
                <c:pt idx="4826">
                  <c:v>63.000050000000044</c:v>
                </c:pt>
                <c:pt idx="4827">
                  <c:v>63</c:v>
                </c:pt>
                <c:pt idx="4828">
                  <c:v>62.999960000000044</c:v>
                </c:pt>
                <c:pt idx="4829">
                  <c:v>62.976100000000031</c:v>
                </c:pt>
                <c:pt idx="4830">
                  <c:v>62.970000000000027</c:v>
                </c:pt>
                <c:pt idx="4831">
                  <c:v>62.938440000000014</c:v>
                </c:pt>
                <c:pt idx="4832">
                  <c:v>62.975300000000004</c:v>
                </c:pt>
                <c:pt idx="4833">
                  <c:v>63.037560000000042</c:v>
                </c:pt>
                <c:pt idx="4834">
                  <c:v>63.074430000000007</c:v>
                </c:pt>
                <c:pt idx="4835">
                  <c:v>62.999960000000044</c:v>
                </c:pt>
                <c:pt idx="4836">
                  <c:v>63.000020000000006</c:v>
                </c:pt>
                <c:pt idx="4837">
                  <c:v>63.000020000000006</c:v>
                </c:pt>
                <c:pt idx="4838">
                  <c:v>63</c:v>
                </c:pt>
                <c:pt idx="4839">
                  <c:v>63</c:v>
                </c:pt>
                <c:pt idx="4840">
                  <c:v>62.999960000000044</c:v>
                </c:pt>
                <c:pt idx="4841">
                  <c:v>63</c:v>
                </c:pt>
                <c:pt idx="4842">
                  <c:v>62.98284000000001</c:v>
                </c:pt>
                <c:pt idx="4843">
                  <c:v>62.97204000000005</c:v>
                </c:pt>
                <c:pt idx="4844">
                  <c:v>62.987270000000024</c:v>
                </c:pt>
                <c:pt idx="4845">
                  <c:v>62.983120000000042</c:v>
                </c:pt>
                <c:pt idx="4846">
                  <c:v>62.985130000000026</c:v>
                </c:pt>
                <c:pt idx="4847">
                  <c:v>63.129000000000019</c:v>
                </c:pt>
                <c:pt idx="4848">
                  <c:v>63.062950000000001</c:v>
                </c:pt>
                <c:pt idx="4849">
                  <c:v>63.013480000000015</c:v>
                </c:pt>
                <c:pt idx="4850">
                  <c:v>62.999900000000025</c:v>
                </c:pt>
                <c:pt idx="4851">
                  <c:v>62.999900000000025</c:v>
                </c:pt>
                <c:pt idx="4852">
                  <c:v>62.999900000000025</c:v>
                </c:pt>
                <c:pt idx="4853">
                  <c:v>62.976100000000031</c:v>
                </c:pt>
                <c:pt idx="4854">
                  <c:v>62.970030000000008</c:v>
                </c:pt>
                <c:pt idx="4855">
                  <c:v>62.938649999999996</c:v>
                </c:pt>
                <c:pt idx="4856">
                  <c:v>62.975369999999998</c:v>
                </c:pt>
                <c:pt idx="4857">
                  <c:v>63.037620000000004</c:v>
                </c:pt>
                <c:pt idx="4858">
                  <c:v>63.074550000000045</c:v>
                </c:pt>
                <c:pt idx="4859">
                  <c:v>63.000050000000044</c:v>
                </c:pt>
                <c:pt idx="4860">
                  <c:v>63.000050000000044</c:v>
                </c:pt>
                <c:pt idx="4861">
                  <c:v>63.000020000000006</c:v>
                </c:pt>
                <c:pt idx="4862">
                  <c:v>63.000020000000006</c:v>
                </c:pt>
                <c:pt idx="4863">
                  <c:v>63.000020000000006</c:v>
                </c:pt>
                <c:pt idx="4864">
                  <c:v>63</c:v>
                </c:pt>
                <c:pt idx="4865">
                  <c:v>63</c:v>
                </c:pt>
                <c:pt idx="4866">
                  <c:v>62.982780000000048</c:v>
                </c:pt>
                <c:pt idx="4867">
                  <c:v>62.97204000000005</c:v>
                </c:pt>
                <c:pt idx="4868">
                  <c:v>62.987150000000042</c:v>
                </c:pt>
                <c:pt idx="4869">
                  <c:v>62.983200000000011</c:v>
                </c:pt>
                <c:pt idx="4870">
                  <c:v>62.985070000000007</c:v>
                </c:pt>
                <c:pt idx="4871">
                  <c:v>63.129170000000045</c:v>
                </c:pt>
                <c:pt idx="4872">
                  <c:v>63.063260000000014</c:v>
                </c:pt>
                <c:pt idx="4873">
                  <c:v>63.01382000000001</c:v>
                </c:pt>
                <c:pt idx="4874">
                  <c:v>63.000240000000019</c:v>
                </c:pt>
                <c:pt idx="4875">
                  <c:v>63.000240000000019</c:v>
                </c:pt>
                <c:pt idx="4876">
                  <c:v>63.000240000000019</c:v>
                </c:pt>
                <c:pt idx="4877">
                  <c:v>62.975900000000024</c:v>
                </c:pt>
                <c:pt idx="4878">
                  <c:v>62.969539999999995</c:v>
                </c:pt>
                <c:pt idx="4879">
                  <c:v>62.9375</c:v>
                </c:pt>
                <c:pt idx="4880">
                  <c:v>62.975099999999998</c:v>
                </c:pt>
                <c:pt idx="4881">
                  <c:v>63.037470000000042</c:v>
                </c:pt>
                <c:pt idx="4882">
                  <c:v>63.073820000000012</c:v>
                </c:pt>
                <c:pt idx="4883">
                  <c:v>63.000050000000044</c:v>
                </c:pt>
                <c:pt idx="4884">
                  <c:v>63.000020000000006</c:v>
                </c:pt>
                <c:pt idx="4885">
                  <c:v>63.000020000000006</c:v>
                </c:pt>
                <c:pt idx="4886">
                  <c:v>63.000050000000044</c:v>
                </c:pt>
                <c:pt idx="4887">
                  <c:v>63.000050000000044</c:v>
                </c:pt>
                <c:pt idx="4888">
                  <c:v>63.000100000000032</c:v>
                </c:pt>
                <c:pt idx="4889">
                  <c:v>63.000100000000032</c:v>
                </c:pt>
                <c:pt idx="4890">
                  <c:v>62.98275000000001</c:v>
                </c:pt>
                <c:pt idx="4891">
                  <c:v>62.971249999999998</c:v>
                </c:pt>
                <c:pt idx="4892">
                  <c:v>62.986930000000029</c:v>
                </c:pt>
                <c:pt idx="4893">
                  <c:v>62.982799999999997</c:v>
                </c:pt>
                <c:pt idx="4894">
                  <c:v>62.984160000000031</c:v>
                </c:pt>
                <c:pt idx="4895">
                  <c:v>63</c:v>
                </c:pt>
                <c:pt idx="4896">
                  <c:v>63</c:v>
                </c:pt>
                <c:pt idx="4897">
                  <c:v>63</c:v>
                </c:pt>
                <c:pt idx="4898">
                  <c:v>63</c:v>
                </c:pt>
                <c:pt idx="4899">
                  <c:v>63</c:v>
                </c:pt>
                <c:pt idx="4900">
                  <c:v>63</c:v>
                </c:pt>
                <c:pt idx="4901">
                  <c:v>63</c:v>
                </c:pt>
                <c:pt idx="4902">
                  <c:v>63</c:v>
                </c:pt>
                <c:pt idx="4903">
                  <c:v>63</c:v>
                </c:pt>
                <c:pt idx="4904">
                  <c:v>63</c:v>
                </c:pt>
                <c:pt idx="4905">
                  <c:v>63</c:v>
                </c:pt>
                <c:pt idx="4906">
                  <c:v>63</c:v>
                </c:pt>
                <c:pt idx="4907">
                  <c:v>63</c:v>
                </c:pt>
                <c:pt idx="4908">
                  <c:v>63</c:v>
                </c:pt>
                <c:pt idx="4909">
                  <c:v>63</c:v>
                </c:pt>
                <c:pt idx="4910">
                  <c:v>63</c:v>
                </c:pt>
                <c:pt idx="4911">
                  <c:v>63</c:v>
                </c:pt>
                <c:pt idx="4912">
                  <c:v>63</c:v>
                </c:pt>
                <c:pt idx="4913">
                  <c:v>63</c:v>
                </c:pt>
                <c:pt idx="4914">
                  <c:v>63</c:v>
                </c:pt>
                <c:pt idx="4915">
                  <c:v>62.976700000000051</c:v>
                </c:pt>
                <c:pt idx="4916">
                  <c:v>62.986900000000048</c:v>
                </c:pt>
                <c:pt idx="4917">
                  <c:v>62.98293000000001</c:v>
                </c:pt>
                <c:pt idx="4918">
                  <c:v>62.985000000000014</c:v>
                </c:pt>
                <c:pt idx="4919">
                  <c:v>63.124840000000006</c:v>
                </c:pt>
                <c:pt idx="4920">
                  <c:v>63.062620000000038</c:v>
                </c:pt>
                <c:pt idx="4921">
                  <c:v>63.013500000000022</c:v>
                </c:pt>
                <c:pt idx="4922">
                  <c:v>62.999900000000025</c:v>
                </c:pt>
                <c:pt idx="4923">
                  <c:v>62.999900000000025</c:v>
                </c:pt>
                <c:pt idx="4924">
                  <c:v>62.999900000000025</c:v>
                </c:pt>
                <c:pt idx="4925">
                  <c:v>62.975729999999999</c:v>
                </c:pt>
                <c:pt idx="4926">
                  <c:v>62.969629999999995</c:v>
                </c:pt>
                <c:pt idx="4927">
                  <c:v>62.937800000000038</c:v>
                </c:pt>
                <c:pt idx="4928">
                  <c:v>62.975120000000004</c:v>
                </c:pt>
                <c:pt idx="4929">
                  <c:v>63.037440000000004</c:v>
                </c:pt>
                <c:pt idx="4930">
                  <c:v>63.074060000000031</c:v>
                </c:pt>
                <c:pt idx="4931">
                  <c:v>62.999900000000025</c:v>
                </c:pt>
                <c:pt idx="4932">
                  <c:v>62.999870000000044</c:v>
                </c:pt>
                <c:pt idx="4933">
                  <c:v>62.999840000000006</c:v>
                </c:pt>
                <c:pt idx="4934">
                  <c:v>62.999930000000006</c:v>
                </c:pt>
                <c:pt idx="4935">
                  <c:v>63</c:v>
                </c:pt>
                <c:pt idx="4936">
                  <c:v>63.000050000000044</c:v>
                </c:pt>
                <c:pt idx="4937">
                  <c:v>63.000100000000032</c:v>
                </c:pt>
                <c:pt idx="4938">
                  <c:v>62.983060000000023</c:v>
                </c:pt>
                <c:pt idx="4939">
                  <c:v>62.97204000000005</c:v>
                </c:pt>
                <c:pt idx="4940">
                  <c:v>62.987330000000043</c:v>
                </c:pt>
                <c:pt idx="4941">
                  <c:v>62.983200000000011</c:v>
                </c:pt>
                <c:pt idx="4942">
                  <c:v>62.985160000000008</c:v>
                </c:pt>
                <c:pt idx="4943">
                  <c:v>63.127499999999998</c:v>
                </c:pt>
                <c:pt idx="4944">
                  <c:v>63.063040000000001</c:v>
                </c:pt>
                <c:pt idx="4945">
                  <c:v>63.013760000000048</c:v>
                </c:pt>
                <c:pt idx="4946">
                  <c:v>63.000120000000038</c:v>
                </c:pt>
                <c:pt idx="4947">
                  <c:v>63.000100000000032</c:v>
                </c:pt>
                <c:pt idx="4948">
                  <c:v>63.000100000000032</c:v>
                </c:pt>
                <c:pt idx="4949">
                  <c:v>62.975729999999999</c:v>
                </c:pt>
                <c:pt idx="4950">
                  <c:v>62.969449999999995</c:v>
                </c:pt>
                <c:pt idx="4951">
                  <c:v>62.937220000000025</c:v>
                </c:pt>
                <c:pt idx="4952">
                  <c:v>62.975000000000023</c:v>
                </c:pt>
                <c:pt idx="4953">
                  <c:v>63.037320000000022</c:v>
                </c:pt>
                <c:pt idx="4954">
                  <c:v>63.073970000000031</c:v>
                </c:pt>
                <c:pt idx="4955">
                  <c:v>62.999840000000006</c:v>
                </c:pt>
                <c:pt idx="4956">
                  <c:v>62.999870000000044</c:v>
                </c:pt>
                <c:pt idx="4957">
                  <c:v>62.999870000000044</c:v>
                </c:pt>
                <c:pt idx="4958">
                  <c:v>62.999900000000025</c:v>
                </c:pt>
                <c:pt idx="4959">
                  <c:v>62.999930000000006</c:v>
                </c:pt>
                <c:pt idx="4960">
                  <c:v>62.999960000000044</c:v>
                </c:pt>
                <c:pt idx="4961">
                  <c:v>62.999960000000044</c:v>
                </c:pt>
                <c:pt idx="4962">
                  <c:v>62.982970000000023</c:v>
                </c:pt>
                <c:pt idx="4963">
                  <c:v>62.97204000000005</c:v>
                </c:pt>
                <c:pt idx="4964">
                  <c:v>62.987270000000024</c:v>
                </c:pt>
                <c:pt idx="4965">
                  <c:v>62.983000000000004</c:v>
                </c:pt>
                <c:pt idx="4966">
                  <c:v>62.985100000000045</c:v>
                </c:pt>
                <c:pt idx="4967">
                  <c:v>63.128900000000044</c:v>
                </c:pt>
                <c:pt idx="4968">
                  <c:v>63.063170000000014</c:v>
                </c:pt>
                <c:pt idx="4969">
                  <c:v>63.013540000000035</c:v>
                </c:pt>
                <c:pt idx="4970">
                  <c:v>62.999960000000044</c:v>
                </c:pt>
                <c:pt idx="4971">
                  <c:v>62.999960000000044</c:v>
                </c:pt>
                <c:pt idx="4972">
                  <c:v>62.999960000000044</c:v>
                </c:pt>
                <c:pt idx="4973">
                  <c:v>62.97607000000005</c:v>
                </c:pt>
                <c:pt idx="4974">
                  <c:v>62.969930000000033</c:v>
                </c:pt>
                <c:pt idx="4975">
                  <c:v>62.938469999999995</c:v>
                </c:pt>
                <c:pt idx="4976">
                  <c:v>62.975340000000017</c:v>
                </c:pt>
                <c:pt idx="4977">
                  <c:v>63.037680000000023</c:v>
                </c:pt>
                <c:pt idx="4978">
                  <c:v>63.074580000000026</c:v>
                </c:pt>
                <c:pt idx="4979">
                  <c:v>63.00018</c:v>
                </c:pt>
                <c:pt idx="4980">
                  <c:v>63.00018</c:v>
                </c:pt>
                <c:pt idx="4981">
                  <c:v>63.000200000000007</c:v>
                </c:pt>
                <c:pt idx="4982">
                  <c:v>63.00018</c:v>
                </c:pt>
                <c:pt idx="4983">
                  <c:v>63.00018</c:v>
                </c:pt>
                <c:pt idx="4984">
                  <c:v>63.00018</c:v>
                </c:pt>
                <c:pt idx="4985">
                  <c:v>63.000100000000032</c:v>
                </c:pt>
                <c:pt idx="4986">
                  <c:v>62.98266000000001</c:v>
                </c:pt>
                <c:pt idx="4987">
                  <c:v>62.97120000000001</c:v>
                </c:pt>
                <c:pt idx="4988">
                  <c:v>62.987099999999998</c:v>
                </c:pt>
                <c:pt idx="4989">
                  <c:v>62.982900000000029</c:v>
                </c:pt>
                <c:pt idx="4990">
                  <c:v>62.984950000000026</c:v>
                </c:pt>
                <c:pt idx="4991">
                  <c:v>63.124080000000049</c:v>
                </c:pt>
                <c:pt idx="4992">
                  <c:v>63.062600000000032</c:v>
                </c:pt>
                <c:pt idx="4993">
                  <c:v>63.013540000000035</c:v>
                </c:pt>
                <c:pt idx="4994">
                  <c:v>63.000020000000006</c:v>
                </c:pt>
                <c:pt idx="4995">
                  <c:v>63.000100000000032</c:v>
                </c:pt>
                <c:pt idx="4996">
                  <c:v>63.000120000000038</c:v>
                </c:pt>
                <c:pt idx="4997">
                  <c:v>62.975700000000018</c:v>
                </c:pt>
                <c:pt idx="4998">
                  <c:v>62.969300000000032</c:v>
                </c:pt>
                <c:pt idx="4999">
                  <c:v>62.936000000000035</c:v>
                </c:pt>
                <c:pt idx="5000">
                  <c:v>62.974880000000041</c:v>
                </c:pt>
                <c:pt idx="5001">
                  <c:v>63.037000000000035</c:v>
                </c:pt>
                <c:pt idx="5002">
                  <c:v>63.072699999999998</c:v>
                </c:pt>
                <c:pt idx="5003">
                  <c:v>62.999780000000044</c:v>
                </c:pt>
                <c:pt idx="5004">
                  <c:v>62.999900000000025</c:v>
                </c:pt>
                <c:pt idx="5005">
                  <c:v>62.999870000000044</c:v>
                </c:pt>
                <c:pt idx="5006">
                  <c:v>62.999870000000044</c:v>
                </c:pt>
                <c:pt idx="5007">
                  <c:v>62.999840000000006</c:v>
                </c:pt>
                <c:pt idx="5008">
                  <c:v>62.999840000000006</c:v>
                </c:pt>
                <c:pt idx="5009">
                  <c:v>62.999870000000044</c:v>
                </c:pt>
                <c:pt idx="5010">
                  <c:v>62.98284000000001</c:v>
                </c:pt>
                <c:pt idx="5011">
                  <c:v>62.971920000000011</c:v>
                </c:pt>
                <c:pt idx="5012">
                  <c:v>62.987270000000024</c:v>
                </c:pt>
                <c:pt idx="5013">
                  <c:v>62.983240000000023</c:v>
                </c:pt>
                <c:pt idx="5014">
                  <c:v>62.985220000000027</c:v>
                </c:pt>
                <c:pt idx="5015">
                  <c:v>63.128000000000043</c:v>
                </c:pt>
                <c:pt idx="5016">
                  <c:v>63.06310000000002</c:v>
                </c:pt>
                <c:pt idx="5017">
                  <c:v>63.013570000000016</c:v>
                </c:pt>
                <c:pt idx="5018">
                  <c:v>62.999930000000006</c:v>
                </c:pt>
                <c:pt idx="5019">
                  <c:v>62.999930000000006</c:v>
                </c:pt>
                <c:pt idx="5020">
                  <c:v>62.999930000000006</c:v>
                </c:pt>
                <c:pt idx="5021">
                  <c:v>62.975850000000037</c:v>
                </c:pt>
                <c:pt idx="5022">
                  <c:v>62.969750000000033</c:v>
                </c:pt>
                <c:pt idx="5023">
                  <c:v>62.938379999999995</c:v>
                </c:pt>
                <c:pt idx="5024">
                  <c:v>62.975240000000042</c:v>
                </c:pt>
                <c:pt idx="5025">
                  <c:v>63.037530000000004</c:v>
                </c:pt>
                <c:pt idx="5026">
                  <c:v>63.074400000000026</c:v>
                </c:pt>
                <c:pt idx="5027">
                  <c:v>63.000020000000006</c:v>
                </c:pt>
                <c:pt idx="5028">
                  <c:v>63.000020000000006</c:v>
                </c:pt>
                <c:pt idx="5029">
                  <c:v>63.000050000000044</c:v>
                </c:pt>
                <c:pt idx="5030">
                  <c:v>63.000050000000044</c:v>
                </c:pt>
                <c:pt idx="5031">
                  <c:v>63.000100000000032</c:v>
                </c:pt>
                <c:pt idx="5032">
                  <c:v>63.000100000000032</c:v>
                </c:pt>
                <c:pt idx="5033">
                  <c:v>63.000050000000044</c:v>
                </c:pt>
                <c:pt idx="5034">
                  <c:v>62.98293000000001</c:v>
                </c:pt>
                <c:pt idx="5035">
                  <c:v>62.971950000000049</c:v>
                </c:pt>
                <c:pt idx="5036">
                  <c:v>62.987150000000042</c:v>
                </c:pt>
                <c:pt idx="5037">
                  <c:v>62.983180000000004</c:v>
                </c:pt>
                <c:pt idx="5038">
                  <c:v>62.985130000000026</c:v>
                </c:pt>
                <c:pt idx="5039">
                  <c:v>63.128700000000038</c:v>
                </c:pt>
                <c:pt idx="5040">
                  <c:v>63.062950000000001</c:v>
                </c:pt>
                <c:pt idx="5041">
                  <c:v>63.013480000000015</c:v>
                </c:pt>
                <c:pt idx="5042">
                  <c:v>62.999900000000025</c:v>
                </c:pt>
                <c:pt idx="5043">
                  <c:v>62.999870000000044</c:v>
                </c:pt>
                <c:pt idx="5044">
                  <c:v>62.999870000000044</c:v>
                </c:pt>
                <c:pt idx="5045">
                  <c:v>62.976040000000012</c:v>
                </c:pt>
                <c:pt idx="5046">
                  <c:v>62.970000000000027</c:v>
                </c:pt>
                <c:pt idx="5047">
                  <c:v>62.938600000000008</c:v>
                </c:pt>
                <c:pt idx="5048">
                  <c:v>62.975369999999998</c:v>
                </c:pt>
                <c:pt idx="5049">
                  <c:v>63.037680000000023</c:v>
                </c:pt>
                <c:pt idx="5050">
                  <c:v>63.074600000000032</c:v>
                </c:pt>
                <c:pt idx="5051">
                  <c:v>63.000120000000038</c:v>
                </c:pt>
                <c:pt idx="5052">
                  <c:v>63.000120000000038</c:v>
                </c:pt>
                <c:pt idx="5053">
                  <c:v>63.000100000000032</c:v>
                </c:pt>
                <c:pt idx="5054">
                  <c:v>63.000050000000044</c:v>
                </c:pt>
                <c:pt idx="5055">
                  <c:v>63.000050000000044</c:v>
                </c:pt>
                <c:pt idx="5056">
                  <c:v>63.000050000000044</c:v>
                </c:pt>
                <c:pt idx="5057">
                  <c:v>63.000050000000044</c:v>
                </c:pt>
                <c:pt idx="5058">
                  <c:v>62.982970000000023</c:v>
                </c:pt>
                <c:pt idx="5059">
                  <c:v>62.971860000000049</c:v>
                </c:pt>
                <c:pt idx="5060">
                  <c:v>62.987240000000043</c:v>
                </c:pt>
                <c:pt idx="5061">
                  <c:v>62.983100000000036</c:v>
                </c:pt>
                <c:pt idx="5062">
                  <c:v>62.985070000000007</c:v>
                </c:pt>
                <c:pt idx="5063">
                  <c:v>63.127400000000023</c:v>
                </c:pt>
                <c:pt idx="5064">
                  <c:v>63.063170000000014</c:v>
                </c:pt>
                <c:pt idx="5065">
                  <c:v>63.013880000000029</c:v>
                </c:pt>
                <c:pt idx="5066">
                  <c:v>63.000200000000007</c:v>
                </c:pt>
                <c:pt idx="5067">
                  <c:v>63.000150000000019</c:v>
                </c:pt>
                <c:pt idx="5068">
                  <c:v>63.000150000000019</c:v>
                </c:pt>
                <c:pt idx="5069">
                  <c:v>62.975639999999999</c:v>
                </c:pt>
                <c:pt idx="5070">
                  <c:v>62.969100000000026</c:v>
                </c:pt>
                <c:pt idx="5071">
                  <c:v>62.934930000000008</c:v>
                </c:pt>
                <c:pt idx="5072">
                  <c:v>62.974630000000047</c:v>
                </c:pt>
                <c:pt idx="5073">
                  <c:v>63.037040000000047</c:v>
                </c:pt>
                <c:pt idx="5074">
                  <c:v>63.073450000000037</c:v>
                </c:pt>
                <c:pt idx="5075">
                  <c:v>62.999660000000006</c:v>
                </c:pt>
                <c:pt idx="5076">
                  <c:v>62.999720000000025</c:v>
                </c:pt>
                <c:pt idx="5077">
                  <c:v>62.999720000000025</c:v>
                </c:pt>
                <c:pt idx="5078">
                  <c:v>62.999720000000025</c:v>
                </c:pt>
                <c:pt idx="5079">
                  <c:v>62.999700000000018</c:v>
                </c:pt>
                <c:pt idx="5080">
                  <c:v>62.999660000000006</c:v>
                </c:pt>
                <c:pt idx="5081">
                  <c:v>62.999750000000006</c:v>
                </c:pt>
                <c:pt idx="5082">
                  <c:v>62.98293000000001</c:v>
                </c:pt>
                <c:pt idx="5083">
                  <c:v>62.972250000000031</c:v>
                </c:pt>
                <c:pt idx="5084">
                  <c:v>62.987360000000024</c:v>
                </c:pt>
                <c:pt idx="5085">
                  <c:v>62.983420000000024</c:v>
                </c:pt>
                <c:pt idx="5086">
                  <c:v>62.985380000000021</c:v>
                </c:pt>
                <c:pt idx="5087">
                  <c:v>63.129600000000039</c:v>
                </c:pt>
                <c:pt idx="5088">
                  <c:v>63.062980000000039</c:v>
                </c:pt>
                <c:pt idx="5089">
                  <c:v>63.013419999999996</c:v>
                </c:pt>
                <c:pt idx="5090">
                  <c:v>62.999960000000044</c:v>
                </c:pt>
                <c:pt idx="5091">
                  <c:v>63</c:v>
                </c:pt>
                <c:pt idx="5092">
                  <c:v>63</c:v>
                </c:pt>
                <c:pt idx="5093">
                  <c:v>62.976220000000012</c:v>
                </c:pt>
                <c:pt idx="5094">
                  <c:v>62.970120000000009</c:v>
                </c:pt>
                <c:pt idx="5095">
                  <c:v>62.939230000000009</c:v>
                </c:pt>
                <c:pt idx="5096">
                  <c:v>62.975520000000017</c:v>
                </c:pt>
                <c:pt idx="5097">
                  <c:v>63.037800000000004</c:v>
                </c:pt>
                <c:pt idx="5098">
                  <c:v>63.074880000000007</c:v>
                </c:pt>
                <c:pt idx="5099">
                  <c:v>63.000300000000038</c:v>
                </c:pt>
                <c:pt idx="5100">
                  <c:v>63.000300000000038</c:v>
                </c:pt>
                <c:pt idx="5101">
                  <c:v>63.000300000000038</c:v>
                </c:pt>
                <c:pt idx="5102">
                  <c:v>63.000540000000001</c:v>
                </c:pt>
                <c:pt idx="5103">
                  <c:v>63.000540000000001</c:v>
                </c:pt>
                <c:pt idx="5104">
                  <c:v>63.000480000000039</c:v>
                </c:pt>
                <c:pt idx="5105">
                  <c:v>63.00042000000002</c:v>
                </c:pt>
                <c:pt idx="5106">
                  <c:v>63.000400000000013</c:v>
                </c:pt>
                <c:pt idx="5107">
                  <c:v>63.000400000000013</c:v>
                </c:pt>
                <c:pt idx="5108">
                  <c:v>63.000400000000013</c:v>
                </c:pt>
                <c:pt idx="5109">
                  <c:v>63.000400000000013</c:v>
                </c:pt>
                <c:pt idx="5110">
                  <c:v>63.000400000000013</c:v>
                </c:pt>
                <c:pt idx="5111">
                  <c:v>63.000400000000013</c:v>
                </c:pt>
                <c:pt idx="5112">
                  <c:v>63.000400000000013</c:v>
                </c:pt>
                <c:pt idx="5113">
                  <c:v>63.000400000000013</c:v>
                </c:pt>
                <c:pt idx="5114">
                  <c:v>63.000400000000013</c:v>
                </c:pt>
                <c:pt idx="5115">
                  <c:v>63.000400000000013</c:v>
                </c:pt>
                <c:pt idx="5116">
                  <c:v>63.000400000000013</c:v>
                </c:pt>
                <c:pt idx="5117">
                  <c:v>63.000400000000013</c:v>
                </c:pt>
                <c:pt idx="5118">
                  <c:v>63.000400000000013</c:v>
                </c:pt>
                <c:pt idx="5119">
                  <c:v>63.000400000000013</c:v>
                </c:pt>
                <c:pt idx="5120">
                  <c:v>63.000400000000013</c:v>
                </c:pt>
                <c:pt idx="5121">
                  <c:v>63.000400000000013</c:v>
                </c:pt>
                <c:pt idx="5122">
                  <c:v>63.000400000000013</c:v>
                </c:pt>
                <c:pt idx="5123">
                  <c:v>63.000400000000013</c:v>
                </c:pt>
                <c:pt idx="5124">
                  <c:v>63.000400000000013</c:v>
                </c:pt>
                <c:pt idx="5125">
                  <c:v>63.000400000000013</c:v>
                </c:pt>
                <c:pt idx="5126">
                  <c:v>63.000400000000013</c:v>
                </c:pt>
                <c:pt idx="5127">
                  <c:v>63.000400000000013</c:v>
                </c:pt>
                <c:pt idx="5128">
                  <c:v>63.000400000000013</c:v>
                </c:pt>
                <c:pt idx="5129">
                  <c:v>63.000400000000013</c:v>
                </c:pt>
                <c:pt idx="5130">
                  <c:v>63.000400000000013</c:v>
                </c:pt>
                <c:pt idx="5131">
                  <c:v>63.000400000000013</c:v>
                </c:pt>
                <c:pt idx="5132">
                  <c:v>63.000400000000013</c:v>
                </c:pt>
                <c:pt idx="5133">
                  <c:v>63.000400000000013</c:v>
                </c:pt>
                <c:pt idx="5134">
                  <c:v>63.000400000000013</c:v>
                </c:pt>
                <c:pt idx="5135">
                  <c:v>63.000400000000013</c:v>
                </c:pt>
                <c:pt idx="5136">
                  <c:v>63.000400000000013</c:v>
                </c:pt>
                <c:pt idx="5137">
                  <c:v>63.000400000000013</c:v>
                </c:pt>
                <c:pt idx="5138">
                  <c:v>63.000400000000013</c:v>
                </c:pt>
                <c:pt idx="5139">
                  <c:v>63.000400000000013</c:v>
                </c:pt>
                <c:pt idx="5140">
                  <c:v>63.000400000000013</c:v>
                </c:pt>
                <c:pt idx="5141">
                  <c:v>63.000400000000013</c:v>
                </c:pt>
                <c:pt idx="5142">
                  <c:v>63.000400000000013</c:v>
                </c:pt>
                <c:pt idx="5143">
                  <c:v>63.000400000000013</c:v>
                </c:pt>
                <c:pt idx="5144">
                  <c:v>63.000400000000013</c:v>
                </c:pt>
                <c:pt idx="5145">
                  <c:v>63.000400000000013</c:v>
                </c:pt>
                <c:pt idx="5146">
                  <c:v>63.000400000000013</c:v>
                </c:pt>
                <c:pt idx="5147">
                  <c:v>63.000400000000013</c:v>
                </c:pt>
                <c:pt idx="5148">
                  <c:v>62.999700000000018</c:v>
                </c:pt>
                <c:pt idx="5149">
                  <c:v>62.99980000000005</c:v>
                </c:pt>
                <c:pt idx="5150">
                  <c:v>62.999720000000025</c:v>
                </c:pt>
                <c:pt idx="5151">
                  <c:v>62.999600000000044</c:v>
                </c:pt>
                <c:pt idx="5152">
                  <c:v>62.999500000000012</c:v>
                </c:pt>
                <c:pt idx="5153">
                  <c:v>62.999700000000018</c:v>
                </c:pt>
                <c:pt idx="5154">
                  <c:v>62.982900000000029</c:v>
                </c:pt>
                <c:pt idx="5155">
                  <c:v>62.972070000000031</c:v>
                </c:pt>
                <c:pt idx="5156">
                  <c:v>62.987270000000024</c:v>
                </c:pt>
                <c:pt idx="5157">
                  <c:v>62.983200000000011</c:v>
                </c:pt>
                <c:pt idx="5158">
                  <c:v>62.985000000000014</c:v>
                </c:pt>
                <c:pt idx="5159">
                  <c:v>63.129100000000051</c:v>
                </c:pt>
                <c:pt idx="5160">
                  <c:v>63.06268</c:v>
                </c:pt>
                <c:pt idx="5161">
                  <c:v>63.01320000000004</c:v>
                </c:pt>
                <c:pt idx="5162">
                  <c:v>62.999750000000006</c:v>
                </c:pt>
                <c:pt idx="5163">
                  <c:v>62.999780000000044</c:v>
                </c:pt>
                <c:pt idx="5164">
                  <c:v>63</c:v>
                </c:pt>
                <c:pt idx="5165">
                  <c:v>62.976200000000006</c:v>
                </c:pt>
                <c:pt idx="5166">
                  <c:v>62.970030000000008</c:v>
                </c:pt>
                <c:pt idx="5167">
                  <c:v>62.939200000000028</c:v>
                </c:pt>
                <c:pt idx="5168">
                  <c:v>62.975369999999998</c:v>
                </c:pt>
                <c:pt idx="5169">
                  <c:v>63.037400000000048</c:v>
                </c:pt>
                <c:pt idx="5170">
                  <c:v>63.074240000000032</c:v>
                </c:pt>
                <c:pt idx="5171">
                  <c:v>62.999840000000006</c:v>
                </c:pt>
                <c:pt idx="5172">
                  <c:v>63.001340000000027</c:v>
                </c:pt>
                <c:pt idx="5173">
                  <c:v>63.001400000000046</c:v>
                </c:pt>
                <c:pt idx="5174">
                  <c:v>63.001280000000008</c:v>
                </c:pt>
                <c:pt idx="5175">
                  <c:v>63.001030000000014</c:v>
                </c:pt>
                <c:pt idx="5176">
                  <c:v>63.000760000000014</c:v>
                </c:pt>
                <c:pt idx="5177">
                  <c:v>63.000670000000014</c:v>
                </c:pt>
                <c:pt idx="5178">
                  <c:v>62.985160000000008</c:v>
                </c:pt>
                <c:pt idx="5179">
                  <c:v>62.974900000000048</c:v>
                </c:pt>
                <c:pt idx="5180">
                  <c:v>62.988699999999994</c:v>
                </c:pt>
                <c:pt idx="5181">
                  <c:v>62.984550000000013</c:v>
                </c:pt>
                <c:pt idx="5182">
                  <c:v>62.986019999999996</c:v>
                </c:pt>
                <c:pt idx="5183">
                  <c:v>63.116300000000024</c:v>
                </c:pt>
                <c:pt idx="5184">
                  <c:v>63.053700000000049</c:v>
                </c:pt>
                <c:pt idx="5185">
                  <c:v>63.011300000000006</c:v>
                </c:pt>
                <c:pt idx="5186">
                  <c:v>63</c:v>
                </c:pt>
                <c:pt idx="5187">
                  <c:v>63.000020000000006</c:v>
                </c:pt>
                <c:pt idx="5188">
                  <c:v>63.000020000000006</c:v>
                </c:pt>
                <c:pt idx="5189">
                  <c:v>62.979759999999999</c:v>
                </c:pt>
                <c:pt idx="5190">
                  <c:v>62.973700000000008</c:v>
                </c:pt>
                <c:pt idx="5191">
                  <c:v>62.942620000000034</c:v>
                </c:pt>
                <c:pt idx="5192">
                  <c:v>62.975639999999999</c:v>
                </c:pt>
                <c:pt idx="5193">
                  <c:v>63.034570000000031</c:v>
                </c:pt>
                <c:pt idx="5194">
                  <c:v>63.067319999999995</c:v>
                </c:pt>
                <c:pt idx="5195">
                  <c:v>62.99920000000003</c:v>
                </c:pt>
                <c:pt idx="5196">
                  <c:v>62.999099999999999</c:v>
                </c:pt>
                <c:pt idx="5197">
                  <c:v>62.999000000000024</c:v>
                </c:pt>
                <c:pt idx="5198">
                  <c:v>62.99893000000003</c:v>
                </c:pt>
                <c:pt idx="5199">
                  <c:v>62.998960000000011</c:v>
                </c:pt>
                <c:pt idx="5200">
                  <c:v>62.998860000000036</c:v>
                </c:pt>
                <c:pt idx="5201">
                  <c:v>63</c:v>
                </c:pt>
                <c:pt idx="5202">
                  <c:v>62.983120000000042</c:v>
                </c:pt>
                <c:pt idx="5203">
                  <c:v>62.972200000000043</c:v>
                </c:pt>
                <c:pt idx="5204">
                  <c:v>62.987270000000024</c:v>
                </c:pt>
                <c:pt idx="5205">
                  <c:v>62.983180000000004</c:v>
                </c:pt>
                <c:pt idx="5206">
                  <c:v>62.985040000000026</c:v>
                </c:pt>
                <c:pt idx="5207">
                  <c:v>63.129570000000001</c:v>
                </c:pt>
                <c:pt idx="5208">
                  <c:v>63.063170000000014</c:v>
                </c:pt>
                <c:pt idx="5209">
                  <c:v>63.013670000000047</c:v>
                </c:pt>
                <c:pt idx="5210">
                  <c:v>63.000120000000038</c:v>
                </c:pt>
                <c:pt idx="5211">
                  <c:v>63.000100000000032</c:v>
                </c:pt>
                <c:pt idx="5212">
                  <c:v>63.000100000000032</c:v>
                </c:pt>
                <c:pt idx="5213">
                  <c:v>62.976130000000012</c:v>
                </c:pt>
                <c:pt idx="5214">
                  <c:v>62.970000000000027</c:v>
                </c:pt>
                <c:pt idx="5215">
                  <c:v>62.938440000000014</c:v>
                </c:pt>
                <c:pt idx="5216">
                  <c:v>62.975270000000023</c:v>
                </c:pt>
                <c:pt idx="5217">
                  <c:v>63.037560000000042</c:v>
                </c:pt>
                <c:pt idx="5218">
                  <c:v>63.074430000000007</c:v>
                </c:pt>
                <c:pt idx="5219">
                  <c:v>63.000100000000032</c:v>
                </c:pt>
                <c:pt idx="5220">
                  <c:v>63.000050000000044</c:v>
                </c:pt>
                <c:pt idx="5221">
                  <c:v>62.999960000000044</c:v>
                </c:pt>
                <c:pt idx="5222">
                  <c:v>63</c:v>
                </c:pt>
                <c:pt idx="5223">
                  <c:v>63.000020000000006</c:v>
                </c:pt>
                <c:pt idx="5224">
                  <c:v>63.000050000000044</c:v>
                </c:pt>
                <c:pt idx="5225">
                  <c:v>63.000050000000044</c:v>
                </c:pt>
                <c:pt idx="5226">
                  <c:v>62.982780000000048</c:v>
                </c:pt>
                <c:pt idx="5227">
                  <c:v>62.972000000000037</c:v>
                </c:pt>
                <c:pt idx="5228">
                  <c:v>62.987150000000042</c:v>
                </c:pt>
                <c:pt idx="5229">
                  <c:v>62.983000000000004</c:v>
                </c:pt>
                <c:pt idx="5230">
                  <c:v>62.984980000000007</c:v>
                </c:pt>
                <c:pt idx="5231">
                  <c:v>63.128700000000038</c:v>
                </c:pt>
                <c:pt idx="5232">
                  <c:v>63.062980000000039</c:v>
                </c:pt>
                <c:pt idx="5233">
                  <c:v>63.013480000000015</c:v>
                </c:pt>
                <c:pt idx="5234">
                  <c:v>62.999900000000025</c:v>
                </c:pt>
                <c:pt idx="5235">
                  <c:v>62.999840000000006</c:v>
                </c:pt>
                <c:pt idx="5236">
                  <c:v>62.999840000000006</c:v>
                </c:pt>
                <c:pt idx="5237">
                  <c:v>62.975999999999999</c:v>
                </c:pt>
                <c:pt idx="5238">
                  <c:v>62.969930000000033</c:v>
                </c:pt>
                <c:pt idx="5239">
                  <c:v>62.938680000000033</c:v>
                </c:pt>
                <c:pt idx="5240">
                  <c:v>62.975340000000017</c:v>
                </c:pt>
                <c:pt idx="5241">
                  <c:v>63.037680000000023</c:v>
                </c:pt>
                <c:pt idx="5242">
                  <c:v>63.074580000000026</c:v>
                </c:pt>
                <c:pt idx="5243">
                  <c:v>62.999960000000044</c:v>
                </c:pt>
                <c:pt idx="5244">
                  <c:v>62.999960000000044</c:v>
                </c:pt>
                <c:pt idx="5245">
                  <c:v>63.000050000000044</c:v>
                </c:pt>
                <c:pt idx="5246">
                  <c:v>63.000050000000044</c:v>
                </c:pt>
                <c:pt idx="5247">
                  <c:v>63.000100000000032</c:v>
                </c:pt>
                <c:pt idx="5248">
                  <c:v>63.000100000000032</c:v>
                </c:pt>
                <c:pt idx="5249">
                  <c:v>63.000100000000032</c:v>
                </c:pt>
                <c:pt idx="5250">
                  <c:v>62.982870000000048</c:v>
                </c:pt>
                <c:pt idx="5251">
                  <c:v>62.971920000000011</c:v>
                </c:pt>
                <c:pt idx="5252">
                  <c:v>62.987180000000023</c:v>
                </c:pt>
                <c:pt idx="5253">
                  <c:v>62.983100000000036</c:v>
                </c:pt>
                <c:pt idx="5254">
                  <c:v>62.985000000000014</c:v>
                </c:pt>
                <c:pt idx="5255">
                  <c:v>63.127250000000004</c:v>
                </c:pt>
                <c:pt idx="5256">
                  <c:v>63.062860000000001</c:v>
                </c:pt>
                <c:pt idx="5257">
                  <c:v>63.013540000000035</c:v>
                </c:pt>
                <c:pt idx="5258">
                  <c:v>63.000020000000006</c:v>
                </c:pt>
                <c:pt idx="5259">
                  <c:v>63.000100000000032</c:v>
                </c:pt>
                <c:pt idx="5260">
                  <c:v>63.000120000000038</c:v>
                </c:pt>
                <c:pt idx="5261">
                  <c:v>62.975900000000024</c:v>
                </c:pt>
                <c:pt idx="5262">
                  <c:v>62.969600000000014</c:v>
                </c:pt>
                <c:pt idx="5263">
                  <c:v>62.937550000000044</c:v>
                </c:pt>
                <c:pt idx="5264">
                  <c:v>62.975120000000004</c:v>
                </c:pt>
                <c:pt idx="5265">
                  <c:v>63.037400000000048</c:v>
                </c:pt>
                <c:pt idx="5266">
                  <c:v>63.073500000000024</c:v>
                </c:pt>
                <c:pt idx="5267">
                  <c:v>63.000120000000038</c:v>
                </c:pt>
                <c:pt idx="5268">
                  <c:v>63.000100000000032</c:v>
                </c:pt>
                <c:pt idx="5269">
                  <c:v>63.000100000000032</c:v>
                </c:pt>
                <c:pt idx="5270">
                  <c:v>63.000020000000006</c:v>
                </c:pt>
                <c:pt idx="5271">
                  <c:v>63</c:v>
                </c:pt>
                <c:pt idx="5272">
                  <c:v>62.999960000000044</c:v>
                </c:pt>
                <c:pt idx="5273">
                  <c:v>62.999960000000044</c:v>
                </c:pt>
                <c:pt idx="5274">
                  <c:v>62.982630000000029</c:v>
                </c:pt>
                <c:pt idx="5275">
                  <c:v>62.971339999999998</c:v>
                </c:pt>
                <c:pt idx="5276">
                  <c:v>62.987099999999998</c:v>
                </c:pt>
                <c:pt idx="5277">
                  <c:v>62.983000000000004</c:v>
                </c:pt>
                <c:pt idx="5278">
                  <c:v>62.984900000000039</c:v>
                </c:pt>
                <c:pt idx="5279">
                  <c:v>63.118250000000046</c:v>
                </c:pt>
                <c:pt idx="5280">
                  <c:v>63.059930000000008</c:v>
                </c:pt>
                <c:pt idx="5281">
                  <c:v>63.015000000000043</c:v>
                </c:pt>
                <c:pt idx="5282">
                  <c:v>63.122400000000027</c:v>
                </c:pt>
                <c:pt idx="5283">
                  <c:v>63.880100000000027</c:v>
                </c:pt>
                <c:pt idx="5284">
                  <c:v>65.069000000000017</c:v>
                </c:pt>
                <c:pt idx="5285">
                  <c:v>63.322320000000047</c:v>
                </c:pt>
                <c:pt idx="5286">
                  <c:v>63.010030000000029</c:v>
                </c:pt>
                <c:pt idx="5287">
                  <c:v>62.939230000000009</c:v>
                </c:pt>
                <c:pt idx="5288">
                  <c:v>62.965260000000001</c:v>
                </c:pt>
                <c:pt idx="5289">
                  <c:v>63.022150000000011</c:v>
                </c:pt>
                <c:pt idx="5290">
                  <c:v>63.06310000000002</c:v>
                </c:pt>
                <c:pt idx="5291">
                  <c:v>63.004000000000019</c:v>
                </c:pt>
                <c:pt idx="5292">
                  <c:v>63.000120000000038</c:v>
                </c:pt>
                <c:pt idx="5293">
                  <c:v>63.000020000000006</c:v>
                </c:pt>
                <c:pt idx="5294">
                  <c:v>62.999930000000006</c:v>
                </c:pt>
                <c:pt idx="5295">
                  <c:v>62.999840000000006</c:v>
                </c:pt>
                <c:pt idx="5296">
                  <c:v>62.999750000000006</c:v>
                </c:pt>
                <c:pt idx="5297">
                  <c:v>62.99980000000005</c:v>
                </c:pt>
                <c:pt idx="5298">
                  <c:v>62.982720000000029</c:v>
                </c:pt>
                <c:pt idx="5299">
                  <c:v>62.971640000000036</c:v>
                </c:pt>
                <c:pt idx="5300">
                  <c:v>62.987240000000043</c:v>
                </c:pt>
                <c:pt idx="5301">
                  <c:v>62.983150000000023</c:v>
                </c:pt>
                <c:pt idx="5302">
                  <c:v>62.985130000000026</c:v>
                </c:pt>
                <c:pt idx="5303">
                  <c:v>63.124600000000044</c:v>
                </c:pt>
                <c:pt idx="5304">
                  <c:v>63.062520000000006</c:v>
                </c:pt>
                <c:pt idx="5305">
                  <c:v>63.013570000000016</c:v>
                </c:pt>
                <c:pt idx="5306">
                  <c:v>63.000020000000006</c:v>
                </c:pt>
                <c:pt idx="5307">
                  <c:v>63.000100000000032</c:v>
                </c:pt>
                <c:pt idx="5308">
                  <c:v>63.000150000000019</c:v>
                </c:pt>
                <c:pt idx="5309">
                  <c:v>62.975600000000043</c:v>
                </c:pt>
                <c:pt idx="5310">
                  <c:v>62.969200000000001</c:v>
                </c:pt>
                <c:pt idx="5311">
                  <c:v>62.936329999999998</c:v>
                </c:pt>
                <c:pt idx="5312">
                  <c:v>62.974970000000042</c:v>
                </c:pt>
                <c:pt idx="5313">
                  <c:v>63.037320000000022</c:v>
                </c:pt>
                <c:pt idx="5314">
                  <c:v>63.073270000000036</c:v>
                </c:pt>
                <c:pt idx="5315">
                  <c:v>63.000050000000044</c:v>
                </c:pt>
                <c:pt idx="5316">
                  <c:v>63.000020000000006</c:v>
                </c:pt>
                <c:pt idx="5317">
                  <c:v>63.000020000000006</c:v>
                </c:pt>
                <c:pt idx="5318">
                  <c:v>63.000120000000038</c:v>
                </c:pt>
                <c:pt idx="5319">
                  <c:v>63.000200000000007</c:v>
                </c:pt>
                <c:pt idx="5320">
                  <c:v>63.00027</c:v>
                </c:pt>
                <c:pt idx="5321">
                  <c:v>63.000200000000007</c:v>
                </c:pt>
                <c:pt idx="5322">
                  <c:v>62.987700000000018</c:v>
                </c:pt>
                <c:pt idx="5323">
                  <c:v>62.986500000000035</c:v>
                </c:pt>
                <c:pt idx="5324">
                  <c:v>62.986500000000035</c:v>
                </c:pt>
                <c:pt idx="5325">
                  <c:v>62.986500000000035</c:v>
                </c:pt>
                <c:pt idx="5326">
                  <c:v>62.986500000000035</c:v>
                </c:pt>
                <c:pt idx="5327">
                  <c:v>63.042050000000017</c:v>
                </c:pt>
                <c:pt idx="5328">
                  <c:v>63.054560000000038</c:v>
                </c:pt>
                <c:pt idx="5329">
                  <c:v>63.018600000000049</c:v>
                </c:pt>
                <c:pt idx="5330">
                  <c:v>63.001370000000009</c:v>
                </c:pt>
                <c:pt idx="5331">
                  <c:v>63.000100000000032</c:v>
                </c:pt>
                <c:pt idx="5332">
                  <c:v>63.000020000000006</c:v>
                </c:pt>
                <c:pt idx="5333">
                  <c:v>62.976530000000025</c:v>
                </c:pt>
                <c:pt idx="5334">
                  <c:v>62.968700000000013</c:v>
                </c:pt>
                <c:pt idx="5335">
                  <c:v>62.932000000000016</c:v>
                </c:pt>
                <c:pt idx="5336">
                  <c:v>62.964500000000044</c:v>
                </c:pt>
                <c:pt idx="5337">
                  <c:v>63.009900000000016</c:v>
                </c:pt>
                <c:pt idx="5338">
                  <c:v>63.025570000000016</c:v>
                </c:pt>
                <c:pt idx="5339">
                  <c:v>63.025570000000016</c:v>
                </c:pt>
                <c:pt idx="5340">
                  <c:v>63.025570000000016</c:v>
                </c:pt>
                <c:pt idx="5341">
                  <c:v>63.025570000000016</c:v>
                </c:pt>
                <c:pt idx="5342">
                  <c:v>63.025570000000016</c:v>
                </c:pt>
                <c:pt idx="5343">
                  <c:v>63.025570000000016</c:v>
                </c:pt>
                <c:pt idx="5344">
                  <c:v>63.025570000000016</c:v>
                </c:pt>
                <c:pt idx="5345">
                  <c:v>63.025570000000016</c:v>
                </c:pt>
                <c:pt idx="5346">
                  <c:v>63.025570000000016</c:v>
                </c:pt>
                <c:pt idx="5347">
                  <c:v>63.025570000000016</c:v>
                </c:pt>
                <c:pt idx="5348">
                  <c:v>63.025570000000016</c:v>
                </c:pt>
                <c:pt idx="5349">
                  <c:v>63.025570000000016</c:v>
                </c:pt>
                <c:pt idx="5350">
                  <c:v>63.025570000000016</c:v>
                </c:pt>
                <c:pt idx="5351">
                  <c:v>63.025570000000016</c:v>
                </c:pt>
                <c:pt idx="5352">
                  <c:v>63.025570000000016</c:v>
                </c:pt>
                <c:pt idx="5353">
                  <c:v>63.025570000000016</c:v>
                </c:pt>
                <c:pt idx="5354">
                  <c:v>63.025570000000016</c:v>
                </c:pt>
                <c:pt idx="5355">
                  <c:v>63.025570000000016</c:v>
                </c:pt>
                <c:pt idx="5356">
                  <c:v>63.025570000000016</c:v>
                </c:pt>
                <c:pt idx="5357">
                  <c:v>63.025570000000016</c:v>
                </c:pt>
                <c:pt idx="5358">
                  <c:v>63.025570000000016</c:v>
                </c:pt>
                <c:pt idx="5359">
                  <c:v>63.025570000000016</c:v>
                </c:pt>
                <c:pt idx="5360">
                  <c:v>63.025570000000016</c:v>
                </c:pt>
                <c:pt idx="5361">
                  <c:v>63.025570000000016</c:v>
                </c:pt>
                <c:pt idx="5362">
                  <c:v>63.025570000000016</c:v>
                </c:pt>
                <c:pt idx="5363">
                  <c:v>63.025570000000016</c:v>
                </c:pt>
                <c:pt idx="5364">
                  <c:v>63.025570000000016</c:v>
                </c:pt>
                <c:pt idx="5365">
                  <c:v>63.025570000000016</c:v>
                </c:pt>
                <c:pt idx="5366">
                  <c:v>63.025570000000016</c:v>
                </c:pt>
                <c:pt idx="5367">
                  <c:v>63.025570000000016</c:v>
                </c:pt>
                <c:pt idx="5368">
                  <c:v>63.025570000000016</c:v>
                </c:pt>
                <c:pt idx="5369">
                  <c:v>63.025570000000016</c:v>
                </c:pt>
                <c:pt idx="5370">
                  <c:v>63.025570000000016</c:v>
                </c:pt>
                <c:pt idx="5371">
                  <c:v>63.025570000000016</c:v>
                </c:pt>
                <c:pt idx="5372">
                  <c:v>63.025570000000016</c:v>
                </c:pt>
                <c:pt idx="5373">
                  <c:v>63.025570000000016</c:v>
                </c:pt>
                <c:pt idx="5374">
                  <c:v>63.025570000000016</c:v>
                </c:pt>
                <c:pt idx="5375">
                  <c:v>63.025570000000016</c:v>
                </c:pt>
                <c:pt idx="5376">
                  <c:v>63.025570000000016</c:v>
                </c:pt>
                <c:pt idx="5377">
                  <c:v>63.025570000000016</c:v>
                </c:pt>
                <c:pt idx="5378">
                  <c:v>63.025570000000016</c:v>
                </c:pt>
                <c:pt idx="5379">
                  <c:v>63.025570000000016</c:v>
                </c:pt>
                <c:pt idx="5380">
                  <c:v>63.025570000000016</c:v>
                </c:pt>
                <c:pt idx="5381">
                  <c:v>63.025570000000016</c:v>
                </c:pt>
                <c:pt idx="5382">
                  <c:v>63.025570000000016</c:v>
                </c:pt>
                <c:pt idx="5383">
                  <c:v>63.025570000000016</c:v>
                </c:pt>
                <c:pt idx="5384">
                  <c:v>63.025570000000016</c:v>
                </c:pt>
                <c:pt idx="5385">
                  <c:v>63.025570000000016</c:v>
                </c:pt>
                <c:pt idx="5386">
                  <c:v>63.025570000000016</c:v>
                </c:pt>
                <c:pt idx="5387">
                  <c:v>63.025570000000016</c:v>
                </c:pt>
                <c:pt idx="5388">
                  <c:v>63.025570000000016</c:v>
                </c:pt>
                <c:pt idx="5389">
                  <c:v>63.025570000000016</c:v>
                </c:pt>
                <c:pt idx="5390">
                  <c:v>63.025570000000016</c:v>
                </c:pt>
                <c:pt idx="5391">
                  <c:v>63.025570000000016</c:v>
                </c:pt>
                <c:pt idx="5392">
                  <c:v>63.025570000000016</c:v>
                </c:pt>
                <c:pt idx="5393">
                  <c:v>63.025570000000016</c:v>
                </c:pt>
                <c:pt idx="5394">
                  <c:v>63.025570000000016</c:v>
                </c:pt>
                <c:pt idx="5395">
                  <c:v>63.025570000000016</c:v>
                </c:pt>
                <c:pt idx="5396">
                  <c:v>63.025570000000016</c:v>
                </c:pt>
                <c:pt idx="5397">
                  <c:v>63.025570000000016</c:v>
                </c:pt>
                <c:pt idx="5398">
                  <c:v>63.025570000000016</c:v>
                </c:pt>
                <c:pt idx="5399">
                  <c:v>63.025570000000016</c:v>
                </c:pt>
                <c:pt idx="5400">
                  <c:v>63.025570000000016</c:v>
                </c:pt>
                <c:pt idx="5401">
                  <c:v>63.025570000000016</c:v>
                </c:pt>
                <c:pt idx="5402">
                  <c:v>63.025570000000016</c:v>
                </c:pt>
                <c:pt idx="5403">
                  <c:v>63.025570000000016</c:v>
                </c:pt>
                <c:pt idx="5404">
                  <c:v>63.025570000000016</c:v>
                </c:pt>
                <c:pt idx="5405">
                  <c:v>63.025570000000016</c:v>
                </c:pt>
                <c:pt idx="5406">
                  <c:v>63.025570000000016</c:v>
                </c:pt>
                <c:pt idx="5407">
                  <c:v>63.025570000000016</c:v>
                </c:pt>
                <c:pt idx="5408">
                  <c:v>63.025570000000016</c:v>
                </c:pt>
                <c:pt idx="5409">
                  <c:v>63.025570000000016</c:v>
                </c:pt>
                <c:pt idx="5410">
                  <c:v>63.025570000000016</c:v>
                </c:pt>
                <c:pt idx="5411">
                  <c:v>63.025570000000016</c:v>
                </c:pt>
                <c:pt idx="5412">
                  <c:v>63.025570000000016</c:v>
                </c:pt>
                <c:pt idx="5413">
                  <c:v>63.025570000000016</c:v>
                </c:pt>
                <c:pt idx="5414">
                  <c:v>63.025570000000016</c:v>
                </c:pt>
                <c:pt idx="5415">
                  <c:v>63.025570000000016</c:v>
                </c:pt>
                <c:pt idx="5416">
                  <c:v>63.025570000000016</c:v>
                </c:pt>
                <c:pt idx="5417">
                  <c:v>63.025570000000016</c:v>
                </c:pt>
                <c:pt idx="5418">
                  <c:v>63.025570000000016</c:v>
                </c:pt>
                <c:pt idx="5419">
                  <c:v>63.025570000000016</c:v>
                </c:pt>
                <c:pt idx="5420">
                  <c:v>63.025570000000016</c:v>
                </c:pt>
                <c:pt idx="5421">
                  <c:v>63.025570000000016</c:v>
                </c:pt>
                <c:pt idx="5422">
                  <c:v>63.025570000000016</c:v>
                </c:pt>
                <c:pt idx="5423">
                  <c:v>63.025570000000016</c:v>
                </c:pt>
                <c:pt idx="5424">
                  <c:v>63.025570000000016</c:v>
                </c:pt>
                <c:pt idx="5425">
                  <c:v>63.025570000000016</c:v>
                </c:pt>
                <c:pt idx="5426">
                  <c:v>63.025570000000016</c:v>
                </c:pt>
                <c:pt idx="5427">
                  <c:v>63.025570000000016</c:v>
                </c:pt>
                <c:pt idx="5428">
                  <c:v>63.025570000000016</c:v>
                </c:pt>
                <c:pt idx="5429">
                  <c:v>63.025570000000016</c:v>
                </c:pt>
                <c:pt idx="5430">
                  <c:v>63.025570000000016</c:v>
                </c:pt>
                <c:pt idx="5431">
                  <c:v>63.025570000000016</c:v>
                </c:pt>
                <c:pt idx="5432">
                  <c:v>63.025570000000016</c:v>
                </c:pt>
                <c:pt idx="5433">
                  <c:v>63.025570000000016</c:v>
                </c:pt>
                <c:pt idx="5434">
                  <c:v>63.025570000000016</c:v>
                </c:pt>
                <c:pt idx="5435">
                  <c:v>63.025570000000016</c:v>
                </c:pt>
                <c:pt idx="5436">
                  <c:v>63.025570000000016</c:v>
                </c:pt>
                <c:pt idx="5437">
                  <c:v>63.025570000000016</c:v>
                </c:pt>
                <c:pt idx="5438">
                  <c:v>63.025570000000016</c:v>
                </c:pt>
                <c:pt idx="5439">
                  <c:v>63.025570000000016</c:v>
                </c:pt>
                <c:pt idx="5440">
                  <c:v>63.025570000000016</c:v>
                </c:pt>
                <c:pt idx="5441">
                  <c:v>63.025570000000016</c:v>
                </c:pt>
                <c:pt idx="5442">
                  <c:v>63.025570000000016</c:v>
                </c:pt>
                <c:pt idx="5443">
                  <c:v>63.025570000000016</c:v>
                </c:pt>
                <c:pt idx="5444">
                  <c:v>63.025570000000016</c:v>
                </c:pt>
                <c:pt idx="5445">
                  <c:v>63.025570000000016</c:v>
                </c:pt>
                <c:pt idx="5446">
                  <c:v>63.025570000000016</c:v>
                </c:pt>
                <c:pt idx="5447">
                  <c:v>63.025570000000016</c:v>
                </c:pt>
                <c:pt idx="5448">
                  <c:v>63.025570000000016</c:v>
                </c:pt>
                <c:pt idx="5449">
                  <c:v>63.025570000000016</c:v>
                </c:pt>
                <c:pt idx="5450">
                  <c:v>63.025570000000016</c:v>
                </c:pt>
                <c:pt idx="5451">
                  <c:v>63.025570000000016</c:v>
                </c:pt>
                <c:pt idx="5452">
                  <c:v>63.025570000000016</c:v>
                </c:pt>
                <c:pt idx="5453">
                  <c:v>63.025570000000016</c:v>
                </c:pt>
                <c:pt idx="5454">
                  <c:v>63.025570000000016</c:v>
                </c:pt>
                <c:pt idx="5455">
                  <c:v>63.025570000000016</c:v>
                </c:pt>
                <c:pt idx="5456">
                  <c:v>63.025570000000016</c:v>
                </c:pt>
                <c:pt idx="5457">
                  <c:v>63.025570000000016</c:v>
                </c:pt>
                <c:pt idx="5458">
                  <c:v>63.025570000000016</c:v>
                </c:pt>
                <c:pt idx="5459">
                  <c:v>63.025570000000016</c:v>
                </c:pt>
                <c:pt idx="5460">
                  <c:v>63.025570000000016</c:v>
                </c:pt>
                <c:pt idx="5461">
                  <c:v>63.025570000000016</c:v>
                </c:pt>
                <c:pt idx="5462">
                  <c:v>63.025570000000016</c:v>
                </c:pt>
                <c:pt idx="5463">
                  <c:v>63.025570000000016</c:v>
                </c:pt>
                <c:pt idx="5464">
                  <c:v>63.025570000000016</c:v>
                </c:pt>
                <c:pt idx="5465">
                  <c:v>63.025570000000016</c:v>
                </c:pt>
                <c:pt idx="5466">
                  <c:v>63.025570000000016</c:v>
                </c:pt>
                <c:pt idx="5467">
                  <c:v>63.025570000000016</c:v>
                </c:pt>
                <c:pt idx="5468">
                  <c:v>63.025570000000016</c:v>
                </c:pt>
                <c:pt idx="5469">
                  <c:v>63.025570000000016</c:v>
                </c:pt>
                <c:pt idx="5470">
                  <c:v>63.025570000000016</c:v>
                </c:pt>
                <c:pt idx="5471">
                  <c:v>63.025570000000016</c:v>
                </c:pt>
                <c:pt idx="5472">
                  <c:v>63.025570000000016</c:v>
                </c:pt>
                <c:pt idx="5473">
                  <c:v>63.025570000000016</c:v>
                </c:pt>
                <c:pt idx="5474">
                  <c:v>63.025570000000016</c:v>
                </c:pt>
                <c:pt idx="5475">
                  <c:v>63.025570000000016</c:v>
                </c:pt>
                <c:pt idx="5476">
                  <c:v>63.025570000000016</c:v>
                </c:pt>
                <c:pt idx="5477">
                  <c:v>63.025570000000016</c:v>
                </c:pt>
                <c:pt idx="5478">
                  <c:v>63.025570000000016</c:v>
                </c:pt>
                <c:pt idx="5479">
                  <c:v>63.025570000000016</c:v>
                </c:pt>
                <c:pt idx="5480">
                  <c:v>63.025570000000016</c:v>
                </c:pt>
                <c:pt idx="5481">
                  <c:v>63.025570000000016</c:v>
                </c:pt>
                <c:pt idx="5482">
                  <c:v>63.025570000000016</c:v>
                </c:pt>
                <c:pt idx="5483">
                  <c:v>63.019069999999999</c:v>
                </c:pt>
                <c:pt idx="5484">
                  <c:v>63</c:v>
                </c:pt>
                <c:pt idx="5485">
                  <c:v>62.999750000000006</c:v>
                </c:pt>
                <c:pt idx="5486">
                  <c:v>62.999840000000006</c:v>
                </c:pt>
                <c:pt idx="5487">
                  <c:v>62.999930000000006</c:v>
                </c:pt>
                <c:pt idx="5488">
                  <c:v>62.999960000000044</c:v>
                </c:pt>
                <c:pt idx="5489">
                  <c:v>62.999930000000006</c:v>
                </c:pt>
                <c:pt idx="5490">
                  <c:v>62.982780000000048</c:v>
                </c:pt>
                <c:pt idx="5491">
                  <c:v>62.971730000000036</c:v>
                </c:pt>
                <c:pt idx="5492">
                  <c:v>62.987120000000004</c:v>
                </c:pt>
                <c:pt idx="5493">
                  <c:v>62.983180000000004</c:v>
                </c:pt>
                <c:pt idx="5494">
                  <c:v>62.985160000000008</c:v>
                </c:pt>
                <c:pt idx="5495">
                  <c:v>63.127530000000036</c:v>
                </c:pt>
                <c:pt idx="5496">
                  <c:v>63.062800000000038</c:v>
                </c:pt>
                <c:pt idx="5497">
                  <c:v>63.013419999999996</c:v>
                </c:pt>
                <c:pt idx="5498">
                  <c:v>62.99980000000005</c:v>
                </c:pt>
                <c:pt idx="5499">
                  <c:v>62.999840000000006</c:v>
                </c:pt>
                <c:pt idx="5500">
                  <c:v>62.999840000000006</c:v>
                </c:pt>
                <c:pt idx="5501">
                  <c:v>62.975920000000031</c:v>
                </c:pt>
                <c:pt idx="5502">
                  <c:v>62.969870000000014</c:v>
                </c:pt>
                <c:pt idx="5503">
                  <c:v>62.938600000000008</c:v>
                </c:pt>
                <c:pt idx="5504">
                  <c:v>62.975300000000004</c:v>
                </c:pt>
                <c:pt idx="5505">
                  <c:v>63.037620000000004</c:v>
                </c:pt>
                <c:pt idx="5506">
                  <c:v>63.074520000000007</c:v>
                </c:pt>
                <c:pt idx="5507">
                  <c:v>63.000100000000032</c:v>
                </c:pt>
                <c:pt idx="5508">
                  <c:v>63.000050000000044</c:v>
                </c:pt>
                <c:pt idx="5509">
                  <c:v>63.000050000000044</c:v>
                </c:pt>
                <c:pt idx="5510">
                  <c:v>63.000050000000044</c:v>
                </c:pt>
                <c:pt idx="5511">
                  <c:v>63.000050000000044</c:v>
                </c:pt>
                <c:pt idx="5512">
                  <c:v>63.000050000000044</c:v>
                </c:pt>
                <c:pt idx="5513">
                  <c:v>63.000050000000044</c:v>
                </c:pt>
                <c:pt idx="5514">
                  <c:v>62.98275000000001</c:v>
                </c:pt>
                <c:pt idx="5515">
                  <c:v>62.971920000000011</c:v>
                </c:pt>
                <c:pt idx="5516">
                  <c:v>62.987240000000043</c:v>
                </c:pt>
                <c:pt idx="5517">
                  <c:v>62.983120000000042</c:v>
                </c:pt>
                <c:pt idx="5518">
                  <c:v>62.984950000000026</c:v>
                </c:pt>
                <c:pt idx="5519">
                  <c:v>63.127530000000036</c:v>
                </c:pt>
                <c:pt idx="5520">
                  <c:v>63.06292000000002</c:v>
                </c:pt>
                <c:pt idx="5521">
                  <c:v>63.013570000000016</c:v>
                </c:pt>
                <c:pt idx="5522">
                  <c:v>62.999960000000044</c:v>
                </c:pt>
                <c:pt idx="5523">
                  <c:v>62.999930000000006</c:v>
                </c:pt>
                <c:pt idx="5524">
                  <c:v>62.999900000000025</c:v>
                </c:pt>
                <c:pt idx="5525">
                  <c:v>62.975920000000031</c:v>
                </c:pt>
                <c:pt idx="5526">
                  <c:v>62.969750000000033</c:v>
                </c:pt>
                <c:pt idx="5527">
                  <c:v>62.938170000000014</c:v>
                </c:pt>
                <c:pt idx="5528">
                  <c:v>62.975200000000029</c:v>
                </c:pt>
                <c:pt idx="5529">
                  <c:v>63.037530000000004</c:v>
                </c:pt>
                <c:pt idx="5530">
                  <c:v>63.074150000000031</c:v>
                </c:pt>
                <c:pt idx="5531">
                  <c:v>63.000100000000032</c:v>
                </c:pt>
                <c:pt idx="5532">
                  <c:v>63.000150000000019</c:v>
                </c:pt>
                <c:pt idx="5533">
                  <c:v>63.000150000000019</c:v>
                </c:pt>
                <c:pt idx="5534">
                  <c:v>63.000120000000038</c:v>
                </c:pt>
                <c:pt idx="5535">
                  <c:v>63.000100000000032</c:v>
                </c:pt>
                <c:pt idx="5536">
                  <c:v>63.000100000000032</c:v>
                </c:pt>
                <c:pt idx="5537">
                  <c:v>63.000050000000044</c:v>
                </c:pt>
                <c:pt idx="5538">
                  <c:v>62.98266000000001</c:v>
                </c:pt>
                <c:pt idx="5539">
                  <c:v>62.971220000000017</c:v>
                </c:pt>
                <c:pt idx="5540">
                  <c:v>62.98720000000003</c:v>
                </c:pt>
                <c:pt idx="5541">
                  <c:v>62.982799999999997</c:v>
                </c:pt>
                <c:pt idx="5542">
                  <c:v>62.984740000000045</c:v>
                </c:pt>
                <c:pt idx="5543">
                  <c:v>63.099500000000035</c:v>
                </c:pt>
                <c:pt idx="5544">
                  <c:v>63.068230000000028</c:v>
                </c:pt>
                <c:pt idx="5545">
                  <c:v>63.06310000000002</c:v>
                </c:pt>
                <c:pt idx="5546">
                  <c:v>63.06310000000002</c:v>
                </c:pt>
                <c:pt idx="5547">
                  <c:v>63.06310000000002</c:v>
                </c:pt>
                <c:pt idx="5548">
                  <c:v>63.06310000000002</c:v>
                </c:pt>
                <c:pt idx="5549">
                  <c:v>63.06310000000002</c:v>
                </c:pt>
                <c:pt idx="5550">
                  <c:v>63.06310000000002</c:v>
                </c:pt>
                <c:pt idx="5551">
                  <c:v>63.06310000000002</c:v>
                </c:pt>
                <c:pt idx="5552">
                  <c:v>63.06310000000002</c:v>
                </c:pt>
                <c:pt idx="5553">
                  <c:v>63.06310000000002</c:v>
                </c:pt>
                <c:pt idx="5554">
                  <c:v>63.06310000000002</c:v>
                </c:pt>
                <c:pt idx="5555">
                  <c:v>63.06310000000002</c:v>
                </c:pt>
                <c:pt idx="5556">
                  <c:v>63.06310000000002</c:v>
                </c:pt>
                <c:pt idx="5557">
                  <c:v>63.06310000000002</c:v>
                </c:pt>
                <c:pt idx="5558">
                  <c:v>63.06310000000002</c:v>
                </c:pt>
                <c:pt idx="5559">
                  <c:v>63.06310000000002</c:v>
                </c:pt>
                <c:pt idx="5560">
                  <c:v>63.06310000000002</c:v>
                </c:pt>
                <c:pt idx="5561">
                  <c:v>63.06310000000002</c:v>
                </c:pt>
                <c:pt idx="5562">
                  <c:v>63.06310000000002</c:v>
                </c:pt>
                <c:pt idx="5563">
                  <c:v>63.06310000000002</c:v>
                </c:pt>
                <c:pt idx="5564">
                  <c:v>63.06310000000002</c:v>
                </c:pt>
                <c:pt idx="5565">
                  <c:v>63.06310000000002</c:v>
                </c:pt>
                <c:pt idx="5566">
                  <c:v>63.06310000000002</c:v>
                </c:pt>
                <c:pt idx="5567">
                  <c:v>63.06310000000002</c:v>
                </c:pt>
                <c:pt idx="5568">
                  <c:v>63.06310000000002</c:v>
                </c:pt>
                <c:pt idx="5569">
                  <c:v>63.023130000000037</c:v>
                </c:pt>
                <c:pt idx="5570">
                  <c:v>62.999750000000006</c:v>
                </c:pt>
                <c:pt idx="5571">
                  <c:v>62.999840000000006</c:v>
                </c:pt>
                <c:pt idx="5572">
                  <c:v>62.999960000000044</c:v>
                </c:pt>
                <c:pt idx="5573">
                  <c:v>62.975580000000036</c:v>
                </c:pt>
                <c:pt idx="5574">
                  <c:v>62.96926000000002</c:v>
                </c:pt>
                <c:pt idx="5575">
                  <c:v>62.936730000000011</c:v>
                </c:pt>
                <c:pt idx="5576">
                  <c:v>62.974900000000048</c:v>
                </c:pt>
                <c:pt idx="5577">
                  <c:v>63.037260000000003</c:v>
                </c:pt>
                <c:pt idx="5578">
                  <c:v>63.073800000000006</c:v>
                </c:pt>
                <c:pt idx="5579">
                  <c:v>62.999660000000006</c:v>
                </c:pt>
                <c:pt idx="5580">
                  <c:v>62.999700000000018</c:v>
                </c:pt>
                <c:pt idx="5581">
                  <c:v>62.999700000000018</c:v>
                </c:pt>
                <c:pt idx="5582">
                  <c:v>62.999750000000006</c:v>
                </c:pt>
                <c:pt idx="5583">
                  <c:v>62.99980000000005</c:v>
                </c:pt>
                <c:pt idx="5584">
                  <c:v>62.999840000000006</c:v>
                </c:pt>
                <c:pt idx="5585">
                  <c:v>62.999840000000006</c:v>
                </c:pt>
                <c:pt idx="5586">
                  <c:v>62.983100000000036</c:v>
                </c:pt>
                <c:pt idx="5587">
                  <c:v>62.97222000000005</c:v>
                </c:pt>
                <c:pt idx="5588">
                  <c:v>62.987400000000036</c:v>
                </c:pt>
                <c:pt idx="5589">
                  <c:v>62.983400000000017</c:v>
                </c:pt>
                <c:pt idx="5590">
                  <c:v>62.985380000000021</c:v>
                </c:pt>
                <c:pt idx="5591">
                  <c:v>63.12963000000002</c:v>
                </c:pt>
                <c:pt idx="5592">
                  <c:v>63.063000000000045</c:v>
                </c:pt>
                <c:pt idx="5593">
                  <c:v>63.013480000000015</c:v>
                </c:pt>
                <c:pt idx="5594">
                  <c:v>63.000020000000006</c:v>
                </c:pt>
                <c:pt idx="5595">
                  <c:v>63.000050000000044</c:v>
                </c:pt>
                <c:pt idx="5596">
                  <c:v>63.000050000000044</c:v>
                </c:pt>
                <c:pt idx="5597">
                  <c:v>62.97625000000005</c:v>
                </c:pt>
                <c:pt idx="5598">
                  <c:v>62.970120000000009</c:v>
                </c:pt>
                <c:pt idx="5599">
                  <c:v>62.939140000000009</c:v>
                </c:pt>
                <c:pt idx="5600">
                  <c:v>62.975400000000036</c:v>
                </c:pt>
                <c:pt idx="5601">
                  <c:v>63.037599999999998</c:v>
                </c:pt>
                <c:pt idx="5602">
                  <c:v>63.074520000000007</c:v>
                </c:pt>
                <c:pt idx="5603">
                  <c:v>62.999960000000044</c:v>
                </c:pt>
                <c:pt idx="5604">
                  <c:v>62.999930000000006</c:v>
                </c:pt>
                <c:pt idx="5605">
                  <c:v>62.999930000000006</c:v>
                </c:pt>
                <c:pt idx="5606">
                  <c:v>62.999900000000025</c:v>
                </c:pt>
                <c:pt idx="5607">
                  <c:v>62.999870000000044</c:v>
                </c:pt>
                <c:pt idx="5608">
                  <c:v>62.999840000000006</c:v>
                </c:pt>
                <c:pt idx="5609">
                  <c:v>62.999930000000006</c:v>
                </c:pt>
                <c:pt idx="5610">
                  <c:v>62.983120000000042</c:v>
                </c:pt>
                <c:pt idx="5611">
                  <c:v>62.972300000000018</c:v>
                </c:pt>
                <c:pt idx="5612">
                  <c:v>62.987300000000005</c:v>
                </c:pt>
                <c:pt idx="5613">
                  <c:v>62.983150000000023</c:v>
                </c:pt>
                <c:pt idx="5614">
                  <c:v>62.985100000000045</c:v>
                </c:pt>
                <c:pt idx="5615">
                  <c:v>63.12963000000002</c:v>
                </c:pt>
                <c:pt idx="5616">
                  <c:v>63.062830000000019</c:v>
                </c:pt>
                <c:pt idx="5617">
                  <c:v>63.013400000000047</c:v>
                </c:pt>
                <c:pt idx="5618">
                  <c:v>63.000020000000006</c:v>
                </c:pt>
                <c:pt idx="5619">
                  <c:v>63.000020000000006</c:v>
                </c:pt>
                <c:pt idx="5620">
                  <c:v>63.000020000000006</c:v>
                </c:pt>
                <c:pt idx="5621">
                  <c:v>62.97634000000005</c:v>
                </c:pt>
                <c:pt idx="5622">
                  <c:v>62.970300000000009</c:v>
                </c:pt>
                <c:pt idx="5623">
                  <c:v>62.939400000000035</c:v>
                </c:pt>
                <c:pt idx="5624">
                  <c:v>62.975500000000011</c:v>
                </c:pt>
                <c:pt idx="5625">
                  <c:v>63.037650000000042</c:v>
                </c:pt>
                <c:pt idx="5626">
                  <c:v>63.074370000000044</c:v>
                </c:pt>
                <c:pt idx="5627">
                  <c:v>63.000120000000038</c:v>
                </c:pt>
                <c:pt idx="5628">
                  <c:v>63.000150000000019</c:v>
                </c:pt>
                <c:pt idx="5629">
                  <c:v>63.00018</c:v>
                </c:pt>
                <c:pt idx="5630">
                  <c:v>63.000150000000019</c:v>
                </c:pt>
                <c:pt idx="5631">
                  <c:v>63.000120000000038</c:v>
                </c:pt>
                <c:pt idx="5632">
                  <c:v>63.000100000000032</c:v>
                </c:pt>
                <c:pt idx="5633">
                  <c:v>63.000100000000032</c:v>
                </c:pt>
                <c:pt idx="5634">
                  <c:v>62.983240000000023</c:v>
                </c:pt>
                <c:pt idx="5635">
                  <c:v>62.972680000000025</c:v>
                </c:pt>
                <c:pt idx="5636">
                  <c:v>62.987480000000005</c:v>
                </c:pt>
                <c:pt idx="5637">
                  <c:v>62.983400000000017</c:v>
                </c:pt>
                <c:pt idx="5638">
                  <c:v>62.985280000000046</c:v>
                </c:pt>
                <c:pt idx="5639">
                  <c:v>63.127300000000048</c:v>
                </c:pt>
                <c:pt idx="5640">
                  <c:v>63.061030000000017</c:v>
                </c:pt>
                <c:pt idx="5641">
                  <c:v>63.012960000000021</c:v>
                </c:pt>
                <c:pt idx="5642">
                  <c:v>62.999960000000044</c:v>
                </c:pt>
                <c:pt idx="5643">
                  <c:v>62.999930000000006</c:v>
                </c:pt>
                <c:pt idx="5644">
                  <c:v>62.999930000000006</c:v>
                </c:pt>
                <c:pt idx="5645">
                  <c:v>62.97756000000004</c:v>
                </c:pt>
                <c:pt idx="5646">
                  <c:v>62.971770000000049</c:v>
                </c:pt>
                <c:pt idx="5647">
                  <c:v>62.941200000000038</c:v>
                </c:pt>
                <c:pt idx="5648">
                  <c:v>62.975950000000012</c:v>
                </c:pt>
                <c:pt idx="5649">
                  <c:v>63.036600000000021</c:v>
                </c:pt>
                <c:pt idx="5650">
                  <c:v>63.071280000000002</c:v>
                </c:pt>
                <c:pt idx="5651">
                  <c:v>62.999750000000006</c:v>
                </c:pt>
                <c:pt idx="5652">
                  <c:v>62.999660000000006</c:v>
                </c:pt>
                <c:pt idx="5653">
                  <c:v>62.999570000000006</c:v>
                </c:pt>
                <c:pt idx="5654">
                  <c:v>62.999500000000012</c:v>
                </c:pt>
                <c:pt idx="5655">
                  <c:v>62.99944000000005</c:v>
                </c:pt>
                <c:pt idx="5656">
                  <c:v>62.999400000000037</c:v>
                </c:pt>
                <c:pt idx="5657">
                  <c:v>62.999570000000006</c:v>
                </c:pt>
                <c:pt idx="5658">
                  <c:v>62.983100000000036</c:v>
                </c:pt>
                <c:pt idx="5659">
                  <c:v>62.972200000000043</c:v>
                </c:pt>
                <c:pt idx="5660">
                  <c:v>62.987180000000023</c:v>
                </c:pt>
                <c:pt idx="5661">
                  <c:v>62.983060000000023</c:v>
                </c:pt>
                <c:pt idx="5662">
                  <c:v>62.985040000000026</c:v>
                </c:pt>
                <c:pt idx="5663">
                  <c:v>63.12972000000002</c:v>
                </c:pt>
                <c:pt idx="5664">
                  <c:v>63.062950000000001</c:v>
                </c:pt>
                <c:pt idx="5665">
                  <c:v>63.013450000000034</c:v>
                </c:pt>
                <c:pt idx="5666">
                  <c:v>63</c:v>
                </c:pt>
                <c:pt idx="5667">
                  <c:v>63</c:v>
                </c:pt>
                <c:pt idx="5668">
                  <c:v>63</c:v>
                </c:pt>
                <c:pt idx="5669">
                  <c:v>62.976280000000031</c:v>
                </c:pt>
                <c:pt idx="5670">
                  <c:v>62.970180000000028</c:v>
                </c:pt>
                <c:pt idx="5671">
                  <c:v>62.939260000000047</c:v>
                </c:pt>
                <c:pt idx="5672">
                  <c:v>62.975430000000017</c:v>
                </c:pt>
                <c:pt idx="5673">
                  <c:v>63.037620000000004</c:v>
                </c:pt>
                <c:pt idx="5674">
                  <c:v>63.074550000000045</c:v>
                </c:pt>
                <c:pt idx="5675">
                  <c:v>63.000050000000044</c:v>
                </c:pt>
                <c:pt idx="5676">
                  <c:v>63.000020000000006</c:v>
                </c:pt>
                <c:pt idx="5677">
                  <c:v>63.000020000000006</c:v>
                </c:pt>
                <c:pt idx="5678">
                  <c:v>63</c:v>
                </c:pt>
                <c:pt idx="5679">
                  <c:v>62.999930000000006</c:v>
                </c:pt>
                <c:pt idx="5680">
                  <c:v>62.999900000000025</c:v>
                </c:pt>
                <c:pt idx="5681">
                  <c:v>62.999930000000006</c:v>
                </c:pt>
                <c:pt idx="5682">
                  <c:v>62.982970000000023</c:v>
                </c:pt>
                <c:pt idx="5683">
                  <c:v>62.972250000000031</c:v>
                </c:pt>
                <c:pt idx="5684">
                  <c:v>62.987300000000005</c:v>
                </c:pt>
                <c:pt idx="5685">
                  <c:v>62.983150000000023</c:v>
                </c:pt>
                <c:pt idx="5686">
                  <c:v>62.985130000000026</c:v>
                </c:pt>
                <c:pt idx="5687">
                  <c:v>63.129660000000001</c:v>
                </c:pt>
                <c:pt idx="5688">
                  <c:v>63.06292000000002</c:v>
                </c:pt>
                <c:pt idx="5689">
                  <c:v>63.013500000000022</c:v>
                </c:pt>
                <c:pt idx="5690">
                  <c:v>63.000020000000006</c:v>
                </c:pt>
                <c:pt idx="5691">
                  <c:v>63.000020000000006</c:v>
                </c:pt>
                <c:pt idx="5692">
                  <c:v>63</c:v>
                </c:pt>
                <c:pt idx="5693">
                  <c:v>62.976300000000037</c:v>
                </c:pt>
                <c:pt idx="5694">
                  <c:v>62.970200000000034</c:v>
                </c:pt>
                <c:pt idx="5695">
                  <c:v>62.939140000000009</c:v>
                </c:pt>
                <c:pt idx="5696">
                  <c:v>62.975400000000036</c:v>
                </c:pt>
                <c:pt idx="5697">
                  <c:v>63.037599999999998</c:v>
                </c:pt>
                <c:pt idx="5698">
                  <c:v>63.074460000000045</c:v>
                </c:pt>
                <c:pt idx="5699">
                  <c:v>62.999930000000006</c:v>
                </c:pt>
                <c:pt idx="5700">
                  <c:v>62.999960000000044</c:v>
                </c:pt>
                <c:pt idx="5701">
                  <c:v>62.999960000000044</c:v>
                </c:pt>
                <c:pt idx="5702">
                  <c:v>63</c:v>
                </c:pt>
                <c:pt idx="5703">
                  <c:v>63</c:v>
                </c:pt>
                <c:pt idx="5704">
                  <c:v>63</c:v>
                </c:pt>
                <c:pt idx="5705">
                  <c:v>63.000020000000006</c:v>
                </c:pt>
                <c:pt idx="5706">
                  <c:v>62.983030000000042</c:v>
                </c:pt>
                <c:pt idx="5707">
                  <c:v>62.972280000000012</c:v>
                </c:pt>
                <c:pt idx="5708">
                  <c:v>62.987240000000043</c:v>
                </c:pt>
                <c:pt idx="5709">
                  <c:v>62.983120000000042</c:v>
                </c:pt>
                <c:pt idx="5710">
                  <c:v>62.985070000000007</c:v>
                </c:pt>
                <c:pt idx="5711">
                  <c:v>63.12972000000002</c:v>
                </c:pt>
                <c:pt idx="5712">
                  <c:v>63.06277</c:v>
                </c:pt>
                <c:pt idx="5713">
                  <c:v>63.013419999999996</c:v>
                </c:pt>
                <c:pt idx="5714">
                  <c:v>62.999960000000044</c:v>
                </c:pt>
                <c:pt idx="5715">
                  <c:v>63</c:v>
                </c:pt>
                <c:pt idx="5716">
                  <c:v>63.000020000000006</c:v>
                </c:pt>
                <c:pt idx="5717">
                  <c:v>62.976280000000031</c:v>
                </c:pt>
                <c:pt idx="5718">
                  <c:v>62.970180000000028</c:v>
                </c:pt>
                <c:pt idx="5719">
                  <c:v>62.939230000000009</c:v>
                </c:pt>
                <c:pt idx="5720">
                  <c:v>62.975400000000036</c:v>
                </c:pt>
                <c:pt idx="5721">
                  <c:v>63.037620000000004</c:v>
                </c:pt>
                <c:pt idx="5722">
                  <c:v>63.074580000000026</c:v>
                </c:pt>
                <c:pt idx="5723">
                  <c:v>63.000020000000006</c:v>
                </c:pt>
                <c:pt idx="5724">
                  <c:v>63</c:v>
                </c:pt>
                <c:pt idx="5725">
                  <c:v>62.999930000000006</c:v>
                </c:pt>
                <c:pt idx="5726">
                  <c:v>63</c:v>
                </c:pt>
                <c:pt idx="5727">
                  <c:v>63.000100000000032</c:v>
                </c:pt>
                <c:pt idx="5728">
                  <c:v>63.000120000000038</c:v>
                </c:pt>
                <c:pt idx="5729">
                  <c:v>63.000100000000032</c:v>
                </c:pt>
                <c:pt idx="5730">
                  <c:v>62.983030000000042</c:v>
                </c:pt>
                <c:pt idx="5731">
                  <c:v>62.972160000000031</c:v>
                </c:pt>
                <c:pt idx="5732">
                  <c:v>62.987240000000043</c:v>
                </c:pt>
                <c:pt idx="5733">
                  <c:v>62.983060000000023</c:v>
                </c:pt>
                <c:pt idx="5734">
                  <c:v>62.985000000000014</c:v>
                </c:pt>
                <c:pt idx="5735">
                  <c:v>63.129570000000001</c:v>
                </c:pt>
                <c:pt idx="5736">
                  <c:v>63.06277</c:v>
                </c:pt>
                <c:pt idx="5737">
                  <c:v>63.013360000000034</c:v>
                </c:pt>
                <c:pt idx="5738">
                  <c:v>62.999900000000025</c:v>
                </c:pt>
                <c:pt idx="5739">
                  <c:v>62.999930000000006</c:v>
                </c:pt>
                <c:pt idx="5740">
                  <c:v>62.999930000000006</c:v>
                </c:pt>
                <c:pt idx="5741">
                  <c:v>62.97625000000005</c:v>
                </c:pt>
                <c:pt idx="5742">
                  <c:v>62.970150000000046</c:v>
                </c:pt>
                <c:pt idx="5743">
                  <c:v>62.939260000000047</c:v>
                </c:pt>
                <c:pt idx="5744">
                  <c:v>62.975459999999998</c:v>
                </c:pt>
                <c:pt idx="5745">
                  <c:v>63.037650000000042</c:v>
                </c:pt>
                <c:pt idx="5746">
                  <c:v>63.074640000000045</c:v>
                </c:pt>
                <c:pt idx="5747">
                  <c:v>63.000100000000032</c:v>
                </c:pt>
                <c:pt idx="5748">
                  <c:v>63.000150000000019</c:v>
                </c:pt>
                <c:pt idx="5749">
                  <c:v>63.00018</c:v>
                </c:pt>
                <c:pt idx="5750">
                  <c:v>63.000120000000038</c:v>
                </c:pt>
                <c:pt idx="5751">
                  <c:v>63.000100000000032</c:v>
                </c:pt>
                <c:pt idx="5752">
                  <c:v>63.000100000000032</c:v>
                </c:pt>
                <c:pt idx="5753">
                  <c:v>63.000020000000006</c:v>
                </c:pt>
                <c:pt idx="5754">
                  <c:v>62.983000000000004</c:v>
                </c:pt>
                <c:pt idx="5755">
                  <c:v>62.97213000000005</c:v>
                </c:pt>
                <c:pt idx="5756">
                  <c:v>62.98720000000003</c:v>
                </c:pt>
                <c:pt idx="5757">
                  <c:v>62.983060000000023</c:v>
                </c:pt>
                <c:pt idx="5758">
                  <c:v>62.985000000000014</c:v>
                </c:pt>
                <c:pt idx="5759">
                  <c:v>63.129420000000039</c:v>
                </c:pt>
                <c:pt idx="5760">
                  <c:v>63.063130000000001</c:v>
                </c:pt>
                <c:pt idx="5761">
                  <c:v>63.013700000000028</c:v>
                </c:pt>
                <c:pt idx="5762">
                  <c:v>63.000120000000038</c:v>
                </c:pt>
                <c:pt idx="5763">
                  <c:v>63.00018</c:v>
                </c:pt>
                <c:pt idx="5764">
                  <c:v>63.000150000000019</c:v>
                </c:pt>
                <c:pt idx="5765">
                  <c:v>62.976100000000031</c:v>
                </c:pt>
                <c:pt idx="5766">
                  <c:v>62.969930000000033</c:v>
                </c:pt>
                <c:pt idx="5767">
                  <c:v>62.938300000000027</c:v>
                </c:pt>
                <c:pt idx="5768">
                  <c:v>62.975240000000042</c:v>
                </c:pt>
                <c:pt idx="5769">
                  <c:v>63.037560000000042</c:v>
                </c:pt>
                <c:pt idx="5770">
                  <c:v>63.074430000000007</c:v>
                </c:pt>
                <c:pt idx="5771">
                  <c:v>63.000050000000044</c:v>
                </c:pt>
                <c:pt idx="5772">
                  <c:v>63.000100000000032</c:v>
                </c:pt>
                <c:pt idx="5773">
                  <c:v>63.000120000000038</c:v>
                </c:pt>
                <c:pt idx="5774">
                  <c:v>63.000020000000006</c:v>
                </c:pt>
                <c:pt idx="5775">
                  <c:v>62.999960000000044</c:v>
                </c:pt>
                <c:pt idx="5776">
                  <c:v>62.999930000000006</c:v>
                </c:pt>
                <c:pt idx="5777">
                  <c:v>63</c:v>
                </c:pt>
                <c:pt idx="5778">
                  <c:v>62.982970000000023</c:v>
                </c:pt>
                <c:pt idx="5779">
                  <c:v>62.971950000000049</c:v>
                </c:pt>
                <c:pt idx="5780">
                  <c:v>62.987180000000023</c:v>
                </c:pt>
                <c:pt idx="5781">
                  <c:v>62.983100000000036</c:v>
                </c:pt>
                <c:pt idx="5782">
                  <c:v>62.985000000000014</c:v>
                </c:pt>
                <c:pt idx="5783">
                  <c:v>63.127800000000036</c:v>
                </c:pt>
                <c:pt idx="5784">
                  <c:v>63.063170000000014</c:v>
                </c:pt>
                <c:pt idx="5785">
                  <c:v>63.013800000000003</c:v>
                </c:pt>
                <c:pt idx="5786">
                  <c:v>63.000150000000019</c:v>
                </c:pt>
                <c:pt idx="5787">
                  <c:v>63.000150000000019</c:v>
                </c:pt>
                <c:pt idx="5788">
                  <c:v>63.000150000000019</c:v>
                </c:pt>
                <c:pt idx="5789">
                  <c:v>62.975800000000049</c:v>
                </c:pt>
                <c:pt idx="5790">
                  <c:v>62.969420000000014</c:v>
                </c:pt>
                <c:pt idx="5791">
                  <c:v>62.936599999999999</c:v>
                </c:pt>
                <c:pt idx="5792">
                  <c:v>62.974900000000048</c:v>
                </c:pt>
                <c:pt idx="5793">
                  <c:v>63.037130000000047</c:v>
                </c:pt>
                <c:pt idx="5794">
                  <c:v>63.073599999999999</c:v>
                </c:pt>
                <c:pt idx="5795">
                  <c:v>62.999750000000006</c:v>
                </c:pt>
                <c:pt idx="5796">
                  <c:v>62.999720000000025</c:v>
                </c:pt>
                <c:pt idx="5797">
                  <c:v>62.99980000000005</c:v>
                </c:pt>
                <c:pt idx="5798">
                  <c:v>62.999930000000006</c:v>
                </c:pt>
                <c:pt idx="5799">
                  <c:v>62.999930000000006</c:v>
                </c:pt>
                <c:pt idx="5800">
                  <c:v>62.999900000000025</c:v>
                </c:pt>
                <c:pt idx="5801">
                  <c:v>62.999900000000025</c:v>
                </c:pt>
                <c:pt idx="5802">
                  <c:v>62.982780000000048</c:v>
                </c:pt>
                <c:pt idx="5803">
                  <c:v>62.97204000000005</c:v>
                </c:pt>
                <c:pt idx="5804">
                  <c:v>62.987330000000043</c:v>
                </c:pt>
                <c:pt idx="5805">
                  <c:v>62.983330000000024</c:v>
                </c:pt>
                <c:pt idx="5806">
                  <c:v>62.985280000000046</c:v>
                </c:pt>
                <c:pt idx="5807">
                  <c:v>63.12927000000002</c:v>
                </c:pt>
                <c:pt idx="5808">
                  <c:v>63.062950000000001</c:v>
                </c:pt>
                <c:pt idx="5809">
                  <c:v>63.013239999999996</c:v>
                </c:pt>
                <c:pt idx="5810">
                  <c:v>62.999750000000006</c:v>
                </c:pt>
                <c:pt idx="5811">
                  <c:v>62.99980000000005</c:v>
                </c:pt>
                <c:pt idx="5812">
                  <c:v>62.999840000000006</c:v>
                </c:pt>
                <c:pt idx="5813">
                  <c:v>62.976220000000012</c:v>
                </c:pt>
                <c:pt idx="5814">
                  <c:v>62.970120000000009</c:v>
                </c:pt>
                <c:pt idx="5815">
                  <c:v>62.939080000000047</c:v>
                </c:pt>
                <c:pt idx="5816">
                  <c:v>62.975369999999998</c:v>
                </c:pt>
                <c:pt idx="5817">
                  <c:v>63.037620000000004</c:v>
                </c:pt>
                <c:pt idx="5818">
                  <c:v>63.074580000000026</c:v>
                </c:pt>
                <c:pt idx="5819">
                  <c:v>63.000120000000038</c:v>
                </c:pt>
                <c:pt idx="5820">
                  <c:v>63.000150000000019</c:v>
                </c:pt>
                <c:pt idx="5821">
                  <c:v>63.000050000000044</c:v>
                </c:pt>
                <c:pt idx="5822">
                  <c:v>63.000020000000006</c:v>
                </c:pt>
                <c:pt idx="5823">
                  <c:v>63.000050000000044</c:v>
                </c:pt>
                <c:pt idx="5824">
                  <c:v>63.000120000000038</c:v>
                </c:pt>
                <c:pt idx="5825">
                  <c:v>63.000050000000044</c:v>
                </c:pt>
                <c:pt idx="5826">
                  <c:v>62.983000000000004</c:v>
                </c:pt>
                <c:pt idx="5827">
                  <c:v>62.97204000000005</c:v>
                </c:pt>
                <c:pt idx="5828">
                  <c:v>62.98720000000003</c:v>
                </c:pt>
                <c:pt idx="5829">
                  <c:v>62.983120000000042</c:v>
                </c:pt>
                <c:pt idx="5830">
                  <c:v>62.985040000000026</c:v>
                </c:pt>
                <c:pt idx="5831">
                  <c:v>63.12936000000002</c:v>
                </c:pt>
                <c:pt idx="5832">
                  <c:v>63.062950000000001</c:v>
                </c:pt>
                <c:pt idx="5833">
                  <c:v>63.013480000000015</c:v>
                </c:pt>
                <c:pt idx="5834">
                  <c:v>62.999930000000006</c:v>
                </c:pt>
                <c:pt idx="5835">
                  <c:v>62.999900000000025</c:v>
                </c:pt>
                <c:pt idx="5836">
                  <c:v>62.999930000000006</c:v>
                </c:pt>
                <c:pt idx="5837">
                  <c:v>62.976100000000031</c:v>
                </c:pt>
                <c:pt idx="5838">
                  <c:v>62.969960000000015</c:v>
                </c:pt>
                <c:pt idx="5839">
                  <c:v>62.938930000000028</c:v>
                </c:pt>
                <c:pt idx="5840">
                  <c:v>62.975300000000004</c:v>
                </c:pt>
                <c:pt idx="5841">
                  <c:v>63.037470000000042</c:v>
                </c:pt>
                <c:pt idx="5842">
                  <c:v>63.074370000000044</c:v>
                </c:pt>
                <c:pt idx="5843">
                  <c:v>62.999780000000044</c:v>
                </c:pt>
                <c:pt idx="5844">
                  <c:v>62.999720000000025</c:v>
                </c:pt>
                <c:pt idx="5845">
                  <c:v>62.999660000000006</c:v>
                </c:pt>
                <c:pt idx="5846">
                  <c:v>62.999780000000044</c:v>
                </c:pt>
                <c:pt idx="5847">
                  <c:v>62.999870000000044</c:v>
                </c:pt>
                <c:pt idx="5848">
                  <c:v>63.001250000000027</c:v>
                </c:pt>
                <c:pt idx="5849">
                  <c:v>63.001149999999996</c:v>
                </c:pt>
                <c:pt idx="5850">
                  <c:v>62.984900000000039</c:v>
                </c:pt>
                <c:pt idx="5851">
                  <c:v>62.974500000000035</c:v>
                </c:pt>
                <c:pt idx="5852">
                  <c:v>62.988950000000045</c:v>
                </c:pt>
                <c:pt idx="5853">
                  <c:v>62.984830000000045</c:v>
                </c:pt>
                <c:pt idx="5854">
                  <c:v>62.986440000000016</c:v>
                </c:pt>
                <c:pt idx="5855">
                  <c:v>63.120660000000044</c:v>
                </c:pt>
                <c:pt idx="5856">
                  <c:v>63.056300000000022</c:v>
                </c:pt>
                <c:pt idx="5857">
                  <c:v>63.011900000000026</c:v>
                </c:pt>
                <c:pt idx="5858">
                  <c:v>63.000120000000038</c:v>
                </c:pt>
                <c:pt idx="5859">
                  <c:v>63.000100000000032</c:v>
                </c:pt>
                <c:pt idx="5860">
                  <c:v>63.000050000000044</c:v>
                </c:pt>
                <c:pt idx="5861">
                  <c:v>62.978480000000047</c:v>
                </c:pt>
                <c:pt idx="5862">
                  <c:v>62.972200000000043</c:v>
                </c:pt>
                <c:pt idx="5863">
                  <c:v>62.941200000000038</c:v>
                </c:pt>
                <c:pt idx="5864">
                  <c:v>62.975549999999998</c:v>
                </c:pt>
                <c:pt idx="5865">
                  <c:v>63.036000000000001</c:v>
                </c:pt>
                <c:pt idx="5866">
                  <c:v>63.069850000000031</c:v>
                </c:pt>
                <c:pt idx="5867">
                  <c:v>62.999720000000025</c:v>
                </c:pt>
                <c:pt idx="5868">
                  <c:v>62.999570000000006</c:v>
                </c:pt>
                <c:pt idx="5869">
                  <c:v>62.999400000000037</c:v>
                </c:pt>
                <c:pt idx="5870">
                  <c:v>62.999500000000012</c:v>
                </c:pt>
                <c:pt idx="5871">
                  <c:v>62.999540000000025</c:v>
                </c:pt>
                <c:pt idx="5872">
                  <c:v>62.999630000000025</c:v>
                </c:pt>
                <c:pt idx="5873">
                  <c:v>62.999660000000006</c:v>
                </c:pt>
                <c:pt idx="5874">
                  <c:v>62.98293000000001</c:v>
                </c:pt>
                <c:pt idx="5875">
                  <c:v>62.97213000000005</c:v>
                </c:pt>
                <c:pt idx="5876">
                  <c:v>62.987099999999998</c:v>
                </c:pt>
                <c:pt idx="5877">
                  <c:v>62.983030000000042</c:v>
                </c:pt>
                <c:pt idx="5878">
                  <c:v>62.985070000000007</c:v>
                </c:pt>
                <c:pt idx="5879">
                  <c:v>63.12856000000005</c:v>
                </c:pt>
                <c:pt idx="5880">
                  <c:v>63.061980000000005</c:v>
                </c:pt>
                <c:pt idx="5881">
                  <c:v>63.013180000000034</c:v>
                </c:pt>
                <c:pt idx="5882">
                  <c:v>63</c:v>
                </c:pt>
                <c:pt idx="5883">
                  <c:v>63.000020000000006</c:v>
                </c:pt>
                <c:pt idx="5884">
                  <c:v>63.000020000000006</c:v>
                </c:pt>
                <c:pt idx="5885">
                  <c:v>62.976700000000051</c:v>
                </c:pt>
                <c:pt idx="5886">
                  <c:v>62.970700000000022</c:v>
                </c:pt>
                <c:pt idx="5887">
                  <c:v>62.94</c:v>
                </c:pt>
                <c:pt idx="5888">
                  <c:v>62.975600000000043</c:v>
                </c:pt>
                <c:pt idx="5889">
                  <c:v>63.037160000000029</c:v>
                </c:pt>
                <c:pt idx="5890">
                  <c:v>63.073400000000049</c:v>
                </c:pt>
                <c:pt idx="5891">
                  <c:v>62.999900000000025</c:v>
                </c:pt>
                <c:pt idx="5892">
                  <c:v>62.999960000000044</c:v>
                </c:pt>
                <c:pt idx="5893">
                  <c:v>63.000020000000006</c:v>
                </c:pt>
                <c:pt idx="5894">
                  <c:v>63.000050000000044</c:v>
                </c:pt>
                <c:pt idx="5895">
                  <c:v>63.000100000000032</c:v>
                </c:pt>
                <c:pt idx="5896">
                  <c:v>63.000120000000038</c:v>
                </c:pt>
                <c:pt idx="5897">
                  <c:v>63.000120000000038</c:v>
                </c:pt>
                <c:pt idx="5898">
                  <c:v>62.983420000000024</c:v>
                </c:pt>
                <c:pt idx="5899">
                  <c:v>62.972770000000025</c:v>
                </c:pt>
                <c:pt idx="5900">
                  <c:v>62.987450000000024</c:v>
                </c:pt>
                <c:pt idx="5901">
                  <c:v>62.983240000000023</c:v>
                </c:pt>
                <c:pt idx="5902">
                  <c:v>62.985000000000014</c:v>
                </c:pt>
                <c:pt idx="5903">
                  <c:v>63.127280000000042</c:v>
                </c:pt>
                <c:pt idx="5904">
                  <c:v>63.061500000000024</c:v>
                </c:pt>
                <c:pt idx="5905">
                  <c:v>63.013180000000034</c:v>
                </c:pt>
                <c:pt idx="5906">
                  <c:v>63.000020000000006</c:v>
                </c:pt>
                <c:pt idx="5907">
                  <c:v>63.000020000000006</c:v>
                </c:pt>
                <c:pt idx="5908">
                  <c:v>63.000020000000006</c:v>
                </c:pt>
                <c:pt idx="5909">
                  <c:v>62.97643000000005</c:v>
                </c:pt>
                <c:pt idx="5910">
                  <c:v>62.970270000000028</c:v>
                </c:pt>
                <c:pt idx="5911">
                  <c:v>62.939360000000022</c:v>
                </c:pt>
                <c:pt idx="5912">
                  <c:v>62.975369999999998</c:v>
                </c:pt>
                <c:pt idx="5913">
                  <c:v>63.037500000000023</c:v>
                </c:pt>
                <c:pt idx="5914">
                  <c:v>63.074270000000013</c:v>
                </c:pt>
                <c:pt idx="5915">
                  <c:v>63.000020000000006</c:v>
                </c:pt>
                <c:pt idx="5916">
                  <c:v>63.000020000000006</c:v>
                </c:pt>
                <c:pt idx="5917">
                  <c:v>63.000020000000006</c:v>
                </c:pt>
                <c:pt idx="5918">
                  <c:v>63</c:v>
                </c:pt>
                <c:pt idx="5919">
                  <c:v>62.999960000000044</c:v>
                </c:pt>
                <c:pt idx="5920">
                  <c:v>62.999930000000006</c:v>
                </c:pt>
                <c:pt idx="5921">
                  <c:v>62.999960000000044</c:v>
                </c:pt>
                <c:pt idx="5922">
                  <c:v>62.98293000000001</c:v>
                </c:pt>
                <c:pt idx="5923">
                  <c:v>62.97222000000005</c:v>
                </c:pt>
                <c:pt idx="5924">
                  <c:v>62.987240000000043</c:v>
                </c:pt>
                <c:pt idx="5925">
                  <c:v>62.983240000000023</c:v>
                </c:pt>
                <c:pt idx="5926">
                  <c:v>62.985280000000046</c:v>
                </c:pt>
                <c:pt idx="5927">
                  <c:v>63.12927000000002</c:v>
                </c:pt>
                <c:pt idx="5928">
                  <c:v>63.06230000000005</c:v>
                </c:pt>
                <c:pt idx="5929">
                  <c:v>63.01320000000004</c:v>
                </c:pt>
                <c:pt idx="5930">
                  <c:v>62.999930000000006</c:v>
                </c:pt>
                <c:pt idx="5931">
                  <c:v>62.999930000000006</c:v>
                </c:pt>
                <c:pt idx="5932">
                  <c:v>62.999900000000025</c:v>
                </c:pt>
                <c:pt idx="5933">
                  <c:v>62.97732000000002</c:v>
                </c:pt>
                <c:pt idx="5934">
                  <c:v>62.971580000000017</c:v>
                </c:pt>
                <c:pt idx="5935">
                  <c:v>62.941030000000012</c:v>
                </c:pt>
                <c:pt idx="5936">
                  <c:v>62.976300000000037</c:v>
                </c:pt>
                <c:pt idx="5937">
                  <c:v>63.037260000000003</c:v>
                </c:pt>
                <c:pt idx="5938">
                  <c:v>63.071439999999996</c:v>
                </c:pt>
                <c:pt idx="5939">
                  <c:v>63.000480000000039</c:v>
                </c:pt>
                <c:pt idx="5940">
                  <c:v>63.000570000000039</c:v>
                </c:pt>
                <c:pt idx="5941">
                  <c:v>63.000699999999995</c:v>
                </c:pt>
                <c:pt idx="5942">
                  <c:v>63.000699999999995</c:v>
                </c:pt>
                <c:pt idx="5943">
                  <c:v>63.000670000000014</c:v>
                </c:pt>
                <c:pt idx="5944">
                  <c:v>63.000630000000001</c:v>
                </c:pt>
                <c:pt idx="5945">
                  <c:v>63.00060000000002</c:v>
                </c:pt>
                <c:pt idx="5946">
                  <c:v>62.985299999999995</c:v>
                </c:pt>
                <c:pt idx="5947">
                  <c:v>62.975400000000036</c:v>
                </c:pt>
                <c:pt idx="5948">
                  <c:v>62.989000000000033</c:v>
                </c:pt>
                <c:pt idx="5949">
                  <c:v>62.984950000000026</c:v>
                </c:pt>
                <c:pt idx="5950">
                  <c:v>62.986540000000048</c:v>
                </c:pt>
                <c:pt idx="5951">
                  <c:v>63.111900000000048</c:v>
                </c:pt>
                <c:pt idx="5952">
                  <c:v>63.051170000000013</c:v>
                </c:pt>
                <c:pt idx="5953">
                  <c:v>63.010770000000036</c:v>
                </c:pt>
                <c:pt idx="5954">
                  <c:v>63.000020000000006</c:v>
                </c:pt>
                <c:pt idx="5955">
                  <c:v>63.000020000000006</c:v>
                </c:pt>
                <c:pt idx="5956">
                  <c:v>63.000020000000006</c:v>
                </c:pt>
                <c:pt idx="5957">
                  <c:v>62.980740000000026</c:v>
                </c:pt>
                <c:pt idx="5958">
                  <c:v>62.975030000000004</c:v>
                </c:pt>
                <c:pt idx="5959">
                  <c:v>62.94482000000005</c:v>
                </c:pt>
                <c:pt idx="5960">
                  <c:v>62.976920000000007</c:v>
                </c:pt>
                <c:pt idx="5961">
                  <c:v>63.034199999999998</c:v>
                </c:pt>
                <c:pt idx="5962">
                  <c:v>63.063600000000008</c:v>
                </c:pt>
                <c:pt idx="5963">
                  <c:v>62.999840000000006</c:v>
                </c:pt>
                <c:pt idx="5964">
                  <c:v>62.999720000000025</c:v>
                </c:pt>
                <c:pt idx="5965">
                  <c:v>62.999540000000025</c:v>
                </c:pt>
                <c:pt idx="5966">
                  <c:v>62.999500000000012</c:v>
                </c:pt>
                <c:pt idx="5967">
                  <c:v>62.999480000000005</c:v>
                </c:pt>
                <c:pt idx="5968">
                  <c:v>62.999480000000005</c:v>
                </c:pt>
                <c:pt idx="5969">
                  <c:v>62.999500000000012</c:v>
                </c:pt>
                <c:pt idx="5970">
                  <c:v>62.983969999999999</c:v>
                </c:pt>
                <c:pt idx="5971">
                  <c:v>62.973569999999995</c:v>
                </c:pt>
                <c:pt idx="5972">
                  <c:v>62.987570000000005</c:v>
                </c:pt>
                <c:pt idx="5973">
                  <c:v>62.983580000000018</c:v>
                </c:pt>
                <c:pt idx="5974">
                  <c:v>62.985470000000021</c:v>
                </c:pt>
                <c:pt idx="5975">
                  <c:v>63.117550000000051</c:v>
                </c:pt>
                <c:pt idx="5976">
                  <c:v>63.054960000000051</c:v>
                </c:pt>
                <c:pt idx="5977">
                  <c:v>63.011470000000031</c:v>
                </c:pt>
                <c:pt idx="5978">
                  <c:v>62.999930000000006</c:v>
                </c:pt>
                <c:pt idx="5979">
                  <c:v>62.999960000000044</c:v>
                </c:pt>
                <c:pt idx="5980">
                  <c:v>62.999960000000044</c:v>
                </c:pt>
                <c:pt idx="5981">
                  <c:v>62.979970000000037</c:v>
                </c:pt>
                <c:pt idx="5982">
                  <c:v>62.974450000000047</c:v>
                </c:pt>
                <c:pt idx="5983">
                  <c:v>62.94440000000003</c:v>
                </c:pt>
                <c:pt idx="5984">
                  <c:v>62.97723000000002</c:v>
                </c:pt>
                <c:pt idx="5985">
                  <c:v>63.034940000000006</c:v>
                </c:pt>
                <c:pt idx="5986">
                  <c:v>63.064720000000023</c:v>
                </c:pt>
                <c:pt idx="5987">
                  <c:v>63.000020000000006</c:v>
                </c:pt>
                <c:pt idx="5988">
                  <c:v>62.999930000000006</c:v>
                </c:pt>
                <c:pt idx="5989">
                  <c:v>62.999840000000006</c:v>
                </c:pt>
                <c:pt idx="5990">
                  <c:v>62.999780000000044</c:v>
                </c:pt>
                <c:pt idx="5991">
                  <c:v>62.999720000000025</c:v>
                </c:pt>
                <c:pt idx="5992">
                  <c:v>62.999720000000025</c:v>
                </c:pt>
                <c:pt idx="5993">
                  <c:v>62.999720000000025</c:v>
                </c:pt>
                <c:pt idx="5994">
                  <c:v>62.984300000000019</c:v>
                </c:pt>
                <c:pt idx="5995">
                  <c:v>62.973900000000015</c:v>
                </c:pt>
                <c:pt idx="5996">
                  <c:v>62.987500000000011</c:v>
                </c:pt>
                <c:pt idx="5997">
                  <c:v>62.983270000000005</c:v>
                </c:pt>
                <c:pt idx="5998">
                  <c:v>62.984830000000045</c:v>
                </c:pt>
                <c:pt idx="5999">
                  <c:v>63.118300000000033</c:v>
                </c:pt>
                <c:pt idx="6000">
                  <c:v>63.055630000000008</c:v>
                </c:pt>
                <c:pt idx="6001">
                  <c:v>63.011930000000007</c:v>
                </c:pt>
                <c:pt idx="6002">
                  <c:v>63</c:v>
                </c:pt>
                <c:pt idx="6003">
                  <c:v>63.000020000000006</c:v>
                </c:pt>
                <c:pt idx="6004">
                  <c:v>63.000020000000006</c:v>
                </c:pt>
                <c:pt idx="6005">
                  <c:v>62.977840000000015</c:v>
                </c:pt>
                <c:pt idx="6006">
                  <c:v>62.971370000000036</c:v>
                </c:pt>
                <c:pt idx="6007">
                  <c:v>62.939700000000016</c:v>
                </c:pt>
                <c:pt idx="6008">
                  <c:v>62.974630000000047</c:v>
                </c:pt>
                <c:pt idx="6009">
                  <c:v>63.036000000000001</c:v>
                </c:pt>
                <c:pt idx="6010">
                  <c:v>63.072530000000029</c:v>
                </c:pt>
                <c:pt idx="6011">
                  <c:v>62.999350000000049</c:v>
                </c:pt>
                <c:pt idx="6012">
                  <c:v>62.999380000000031</c:v>
                </c:pt>
                <c:pt idx="6013">
                  <c:v>63.000020000000006</c:v>
                </c:pt>
                <c:pt idx="6014">
                  <c:v>63.000050000000044</c:v>
                </c:pt>
                <c:pt idx="6015">
                  <c:v>63.000050000000044</c:v>
                </c:pt>
                <c:pt idx="6016">
                  <c:v>63.000050000000044</c:v>
                </c:pt>
                <c:pt idx="6017">
                  <c:v>63.000050000000044</c:v>
                </c:pt>
                <c:pt idx="6018">
                  <c:v>62.982900000000029</c:v>
                </c:pt>
                <c:pt idx="6019">
                  <c:v>62.972200000000043</c:v>
                </c:pt>
                <c:pt idx="6020">
                  <c:v>62.987240000000043</c:v>
                </c:pt>
                <c:pt idx="6021">
                  <c:v>62.983100000000036</c:v>
                </c:pt>
                <c:pt idx="6022">
                  <c:v>62.985070000000007</c:v>
                </c:pt>
                <c:pt idx="6023">
                  <c:v>63.12963000000002</c:v>
                </c:pt>
                <c:pt idx="6024">
                  <c:v>63.063230000000033</c:v>
                </c:pt>
                <c:pt idx="6025">
                  <c:v>63.013850000000048</c:v>
                </c:pt>
                <c:pt idx="6026">
                  <c:v>63.000200000000007</c:v>
                </c:pt>
                <c:pt idx="6027">
                  <c:v>63.000100000000032</c:v>
                </c:pt>
                <c:pt idx="6028">
                  <c:v>63.00018</c:v>
                </c:pt>
                <c:pt idx="6029">
                  <c:v>62.976100000000031</c:v>
                </c:pt>
                <c:pt idx="6030">
                  <c:v>62.969899999999996</c:v>
                </c:pt>
                <c:pt idx="6031">
                  <c:v>62.938130000000001</c:v>
                </c:pt>
                <c:pt idx="6032">
                  <c:v>62.975270000000023</c:v>
                </c:pt>
                <c:pt idx="6033">
                  <c:v>63.037620000000004</c:v>
                </c:pt>
                <c:pt idx="6034">
                  <c:v>63.074300000000051</c:v>
                </c:pt>
                <c:pt idx="6035">
                  <c:v>63.000100000000032</c:v>
                </c:pt>
                <c:pt idx="6036">
                  <c:v>63.000050000000044</c:v>
                </c:pt>
                <c:pt idx="6037">
                  <c:v>63.000020000000006</c:v>
                </c:pt>
                <c:pt idx="6038">
                  <c:v>63.000020000000006</c:v>
                </c:pt>
                <c:pt idx="6039">
                  <c:v>63.000020000000006</c:v>
                </c:pt>
                <c:pt idx="6040">
                  <c:v>63.000020000000006</c:v>
                </c:pt>
                <c:pt idx="6041">
                  <c:v>63.000020000000006</c:v>
                </c:pt>
                <c:pt idx="6042">
                  <c:v>62.98275000000001</c:v>
                </c:pt>
                <c:pt idx="6043">
                  <c:v>62.971600000000024</c:v>
                </c:pt>
                <c:pt idx="6044">
                  <c:v>62.98720000000003</c:v>
                </c:pt>
                <c:pt idx="6045">
                  <c:v>62.98293000000001</c:v>
                </c:pt>
                <c:pt idx="6046">
                  <c:v>62.984920000000045</c:v>
                </c:pt>
                <c:pt idx="6047">
                  <c:v>63.126340000000027</c:v>
                </c:pt>
                <c:pt idx="6048">
                  <c:v>63.06277</c:v>
                </c:pt>
                <c:pt idx="6049">
                  <c:v>63.013329999999996</c:v>
                </c:pt>
                <c:pt idx="6050">
                  <c:v>62.999870000000044</c:v>
                </c:pt>
                <c:pt idx="6051">
                  <c:v>63.000020000000006</c:v>
                </c:pt>
                <c:pt idx="6052">
                  <c:v>63.000100000000032</c:v>
                </c:pt>
                <c:pt idx="6053">
                  <c:v>62.975950000000012</c:v>
                </c:pt>
                <c:pt idx="6054">
                  <c:v>62.969719999999995</c:v>
                </c:pt>
                <c:pt idx="6055">
                  <c:v>62.937650000000019</c:v>
                </c:pt>
                <c:pt idx="6056">
                  <c:v>62.975099999999998</c:v>
                </c:pt>
                <c:pt idx="6057">
                  <c:v>63.037440000000004</c:v>
                </c:pt>
                <c:pt idx="6058">
                  <c:v>63.074000000000012</c:v>
                </c:pt>
                <c:pt idx="6059">
                  <c:v>62.999870000000044</c:v>
                </c:pt>
                <c:pt idx="6060">
                  <c:v>62.999840000000006</c:v>
                </c:pt>
                <c:pt idx="6061">
                  <c:v>62.99980000000005</c:v>
                </c:pt>
                <c:pt idx="6062">
                  <c:v>62.999780000000044</c:v>
                </c:pt>
                <c:pt idx="6063">
                  <c:v>62.999750000000006</c:v>
                </c:pt>
                <c:pt idx="6064">
                  <c:v>62.999700000000018</c:v>
                </c:pt>
                <c:pt idx="6065">
                  <c:v>62.999840000000006</c:v>
                </c:pt>
                <c:pt idx="6066">
                  <c:v>62.983060000000023</c:v>
                </c:pt>
                <c:pt idx="6067">
                  <c:v>62.972200000000043</c:v>
                </c:pt>
                <c:pt idx="6068">
                  <c:v>62.987330000000043</c:v>
                </c:pt>
                <c:pt idx="6069">
                  <c:v>62.983300000000042</c:v>
                </c:pt>
                <c:pt idx="6070">
                  <c:v>62.985000000000014</c:v>
                </c:pt>
                <c:pt idx="6071">
                  <c:v>63.129750000000001</c:v>
                </c:pt>
                <c:pt idx="6072">
                  <c:v>63.063199999999995</c:v>
                </c:pt>
                <c:pt idx="6073">
                  <c:v>63.013670000000047</c:v>
                </c:pt>
                <c:pt idx="6074">
                  <c:v>63.000050000000044</c:v>
                </c:pt>
                <c:pt idx="6075">
                  <c:v>63</c:v>
                </c:pt>
                <c:pt idx="6076">
                  <c:v>62.999960000000044</c:v>
                </c:pt>
                <c:pt idx="6077">
                  <c:v>62.976130000000012</c:v>
                </c:pt>
                <c:pt idx="6078">
                  <c:v>62.970030000000008</c:v>
                </c:pt>
                <c:pt idx="6079">
                  <c:v>62.938900000000046</c:v>
                </c:pt>
                <c:pt idx="6080">
                  <c:v>62.975340000000017</c:v>
                </c:pt>
                <c:pt idx="6081">
                  <c:v>63.037530000000004</c:v>
                </c:pt>
                <c:pt idx="6082">
                  <c:v>63.074430000000007</c:v>
                </c:pt>
                <c:pt idx="6083">
                  <c:v>62.999960000000044</c:v>
                </c:pt>
                <c:pt idx="6084">
                  <c:v>63.000020000000006</c:v>
                </c:pt>
                <c:pt idx="6085">
                  <c:v>63.000050000000044</c:v>
                </c:pt>
                <c:pt idx="6086">
                  <c:v>63.000050000000044</c:v>
                </c:pt>
                <c:pt idx="6087">
                  <c:v>63.000050000000044</c:v>
                </c:pt>
                <c:pt idx="6088">
                  <c:v>63.000100000000032</c:v>
                </c:pt>
                <c:pt idx="6089">
                  <c:v>63.000020000000006</c:v>
                </c:pt>
                <c:pt idx="6090">
                  <c:v>62.982780000000048</c:v>
                </c:pt>
                <c:pt idx="6091">
                  <c:v>62.972070000000031</c:v>
                </c:pt>
                <c:pt idx="6092">
                  <c:v>62.987150000000042</c:v>
                </c:pt>
                <c:pt idx="6093">
                  <c:v>62.983030000000042</c:v>
                </c:pt>
                <c:pt idx="6094">
                  <c:v>62.985130000000026</c:v>
                </c:pt>
                <c:pt idx="6095">
                  <c:v>63.12936000000002</c:v>
                </c:pt>
                <c:pt idx="6096">
                  <c:v>63.062830000000019</c:v>
                </c:pt>
                <c:pt idx="6097">
                  <c:v>63.013329999999996</c:v>
                </c:pt>
                <c:pt idx="6098">
                  <c:v>62.999870000000044</c:v>
                </c:pt>
                <c:pt idx="6099">
                  <c:v>62.999930000000006</c:v>
                </c:pt>
                <c:pt idx="6100">
                  <c:v>62.999960000000044</c:v>
                </c:pt>
                <c:pt idx="6101">
                  <c:v>62.97616000000005</c:v>
                </c:pt>
                <c:pt idx="6102">
                  <c:v>62.970060000000046</c:v>
                </c:pt>
                <c:pt idx="6103">
                  <c:v>62.939099999999996</c:v>
                </c:pt>
                <c:pt idx="6104">
                  <c:v>62.975400000000036</c:v>
                </c:pt>
                <c:pt idx="6105">
                  <c:v>63.037560000000042</c:v>
                </c:pt>
                <c:pt idx="6106">
                  <c:v>63.074580000000026</c:v>
                </c:pt>
                <c:pt idx="6107">
                  <c:v>63</c:v>
                </c:pt>
                <c:pt idx="6108">
                  <c:v>62.999960000000044</c:v>
                </c:pt>
                <c:pt idx="6109">
                  <c:v>62.999960000000044</c:v>
                </c:pt>
                <c:pt idx="6110">
                  <c:v>63</c:v>
                </c:pt>
                <c:pt idx="6111">
                  <c:v>63.000020000000006</c:v>
                </c:pt>
                <c:pt idx="6112">
                  <c:v>63.000050000000044</c:v>
                </c:pt>
                <c:pt idx="6113">
                  <c:v>63.000050000000044</c:v>
                </c:pt>
                <c:pt idx="6114">
                  <c:v>62.983000000000004</c:v>
                </c:pt>
                <c:pt idx="6115">
                  <c:v>62.972250000000031</c:v>
                </c:pt>
                <c:pt idx="6116">
                  <c:v>62.987240000000043</c:v>
                </c:pt>
                <c:pt idx="6117">
                  <c:v>62.983120000000042</c:v>
                </c:pt>
                <c:pt idx="6118">
                  <c:v>62.985070000000007</c:v>
                </c:pt>
                <c:pt idx="6119">
                  <c:v>63.12945000000002</c:v>
                </c:pt>
                <c:pt idx="6120">
                  <c:v>63.062800000000038</c:v>
                </c:pt>
                <c:pt idx="6121">
                  <c:v>63.013450000000034</c:v>
                </c:pt>
                <c:pt idx="6122">
                  <c:v>63</c:v>
                </c:pt>
                <c:pt idx="6123">
                  <c:v>63</c:v>
                </c:pt>
                <c:pt idx="6124">
                  <c:v>63</c:v>
                </c:pt>
                <c:pt idx="6125">
                  <c:v>62.97625000000005</c:v>
                </c:pt>
                <c:pt idx="6126">
                  <c:v>62.970180000000028</c:v>
                </c:pt>
                <c:pt idx="6127">
                  <c:v>62.938930000000028</c:v>
                </c:pt>
                <c:pt idx="6128">
                  <c:v>62.975430000000017</c:v>
                </c:pt>
                <c:pt idx="6129">
                  <c:v>63.037599999999998</c:v>
                </c:pt>
                <c:pt idx="6130">
                  <c:v>63.074550000000045</c:v>
                </c:pt>
                <c:pt idx="6131">
                  <c:v>63.000050000000044</c:v>
                </c:pt>
                <c:pt idx="6132">
                  <c:v>63.000100000000032</c:v>
                </c:pt>
                <c:pt idx="6133">
                  <c:v>63.000120000000038</c:v>
                </c:pt>
                <c:pt idx="6134">
                  <c:v>63.000100000000032</c:v>
                </c:pt>
                <c:pt idx="6135">
                  <c:v>63.000050000000044</c:v>
                </c:pt>
                <c:pt idx="6136">
                  <c:v>63.000050000000044</c:v>
                </c:pt>
                <c:pt idx="6137">
                  <c:v>63.000050000000044</c:v>
                </c:pt>
                <c:pt idx="6138">
                  <c:v>62.982870000000048</c:v>
                </c:pt>
                <c:pt idx="6139">
                  <c:v>62.972160000000031</c:v>
                </c:pt>
                <c:pt idx="6140">
                  <c:v>62.98720000000003</c:v>
                </c:pt>
                <c:pt idx="6141">
                  <c:v>62.983100000000036</c:v>
                </c:pt>
                <c:pt idx="6142">
                  <c:v>62.985070000000007</c:v>
                </c:pt>
                <c:pt idx="6143">
                  <c:v>63.129300000000001</c:v>
                </c:pt>
                <c:pt idx="6144">
                  <c:v>63.063400000000001</c:v>
                </c:pt>
                <c:pt idx="6145">
                  <c:v>63.01382000000001</c:v>
                </c:pt>
                <c:pt idx="6146">
                  <c:v>63.00018</c:v>
                </c:pt>
                <c:pt idx="6147">
                  <c:v>63.000150000000019</c:v>
                </c:pt>
                <c:pt idx="6148">
                  <c:v>63.000120000000038</c:v>
                </c:pt>
                <c:pt idx="6149">
                  <c:v>62.975950000000012</c:v>
                </c:pt>
                <c:pt idx="6150">
                  <c:v>62.969700000000046</c:v>
                </c:pt>
                <c:pt idx="6151">
                  <c:v>62.938170000000014</c:v>
                </c:pt>
                <c:pt idx="6152">
                  <c:v>62.975200000000029</c:v>
                </c:pt>
                <c:pt idx="6153">
                  <c:v>63.037560000000042</c:v>
                </c:pt>
                <c:pt idx="6154">
                  <c:v>63.074370000000044</c:v>
                </c:pt>
                <c:pt idx="6155">
                  <c:v>62.999900000000025</c:v>
                </c:pt>
                <c:pt idx="6156">
                  <c:v>62.999720000000025</c:v>
                </c:pt>
                <c:pt idx="6157">
                  <c:v>62.999630000000025</c:v>
                </c:pt>
                <c:pt idx="6158">
                  <c:v>62.999700000000018</c:v>
                </c:pt>
                <c:pt idx="6159">
                  <c:v>62.999780000000044</c:v>
                </c:pt>
                <c:pt idx="6160">
                  <c:v>62.99980000000005</c:v>
                </c:pt>
                <c:pt idx="6161">
                  <c:v>62.999870000000044</c:v>
                </c:pt>
                <c:pt idx="6162">
                  <c:v>62.983000000000004</c:v>
                </c:pt>
                <c:pt idx="6163">
                  <c:v>62.97222000000005</c:v>
                </c:pt>
                <c:pt idx="6164">
                  <c:v>62.987270000000024</c:v>
                </c:pt>
                <c:pt idx="6165">
                  <c:v>62.983300000000042</c:v>
                </c:pt>
                <c:pt idx="6166">
                  <c:v>62.985000000000014</c:v>
                </c:pt>
                <c:pt idx="6167">
                  <c:v>63.12954000000002</c:v>
                </c:pt>
                <c:pt idx="6168">
                  <c:v>63.062700000000007</c:v>
                </c:pt>
                <c:pt idx="6169">
                  <c:v>63.013400000000047</c:v>
                </c:pt>
                <c:pt idx="6170">
                  <c:v>63</c:v>
                </c:pt>
                <c:pt idx="6171">
                  <c:v>63.000020000000006</c:v>
                </c:pt>
                <c:pt idx="6172">
                  <c:v>63.000050000000044</c:v>
                </c:pt>
                <c:pt idx="6173">
                  <c:v>62.976280000000031</c:v>
                </c:pt>
                <c:pt idx="6174">
                  <c:v>62.970120000000009</c:v>
                </c:pt>
                <c:pt idx="6175">
                  <c:v>62.939200000000028</c:v>
                </c:pt>
                <c:pt idx="6176">
                  <c:v>62.975400000000036</c:v>
                </c:pt>
                <c:pt idx="6177">
                  <c:v>63.037530000000004</c:v>
                </c:pt>
                <c:pt idx="6178">
                  <c:v>63.074430000000007</c:v>
                </c:pt>
                <c:pt idx="6179">
                  <c:v>63.000050000000044</c:v>
                </c:pt>
                <c:pt idx="6180">
                  <c:v>63.000150000000019</c:v>
                </c:pt>
                <c:pt idx="6181">
                  <c:v>63.000200000000007</c:v>
                </c:pt>
                <c:pt idx="6182">
                  <c:v>63.000150000000019</c:v>
                </c:pt>
                <c:pt idx="6183">
                  <c:v>63.000120000000038</c:v>
                </c:pt>
                <c:pt idx="6184">
                  <c:v>63.000120000000038</c:v>
                </c:pt>
                <c:pt idx="6185">
                  <c:v>63.000050000000044</c:v>
                </c:pt>
                <c:pt idx="6186">
                  <c:v>62.983060000000023</c:v>
                </c:pt>
                <c:pt idx="6187">
                  <c:v>62.97213000000005</c:v>
                </c:pt>
                <c:pt idx="6188">
                  <c:v>62.987300000000005</c:v>
                </c:pt>
                <c:pt idx="6189">
                  <c:v>62.983150000000023</c:v>
                </c:pt>
                <c:pt idx="6190">
                  <c:v>62.985040000000026</c:v>
                </c:pt>
                <c:pt idx="6191">
                  <c:v>63.129700000000014</c:v>
                </c:pt>
                <c:pt idx="6192">
                  <c:v>63.06292000000002</c:v>
                </c:pt>
                <c:pt idx="6193">
                  <c:v>63.000570000000039</c:v>
                </c:pt>
                <c:pt idx="6194">
                  <c:v>63.019100000000037</c:v>
                </c:pt>
                <c:pt idx="6195">
                  <c:v>62.971670000000017</c:v>
                </c:pt>
                <c:pt idx="6196">
                  <c:v>63.009330000000034</c:v>
                </c:pt>
                <c:pt idx="6197">
                  <c:v>63.016440000000046</c:v>
                </c:pt>
                <c:pt idx="6198">
                  <c:v>62.962180000000046</c:v>
                </c:pt>
                <c:pt idx="6199">
                  <c:v>62.921140000000037</c:v>
                </c:pt>
                <c:pt idx="6200">
                  <c:v>62.952600000000018</c:v>
                </c:pt>
                <c:pt idx="6201">
                  <c:v>63.031000000000006</c:v>
                </c:pt>
                <c:pt idx="6202">
                  <c:v>63.062520000000006</c:v>
                </c:pt>
                <c:pt idx="6203">
                  <c:v>63.001340000000027</c:v>
                </c:pt>
                <c:pt idx="6204">
                  <c:v>63.000300000000038</c:v>
                </c:pt>
                <c:pt idx="6205">
                  <c:v>63</c:v>
                </c:pt>
                <c:pt idx="6206">
                  <c:v>62.999930000000006</c:v>
                </c:pt>
                <c:pt idx="6207">
                  <c:v>62.999930000000006</c:v>
                </c:pt>
                <c:pt idx="6208">
                  <c:v>62.999930000000006</c:v>
                </c:pt>
                <c:pt idx="6209">
                  <c:v>63</c:v>
                </c:pt>
                <c:pt idx="6210">
                  <c:v>62.983120000000042</c:v>
                </c:pt>
                <c:pt idx="6211">
                  <c:v>62.972250000000031</c:v>
                </c:pt>
                <c:pt idx="6212">
                  <c:v>62.987660000000005</c:v>
                </c:pt>
                <c:pt idx="6213">
                  <c:v>62.978600000000029</c:v>
                </c:pt>
                <c:pt idx="6214">
                  <c:v>62.985929999999996</c:v>
                </c:pt>
                <c:pt idx="6215">
                  <c:v>63.133500000000026</c:v>
                </c:pt>
                <c:pt idx="6216">
                  <c:v>63.150170000000003</c:v>
                </c:pt>
                <c:pt idx="6217">
                  <c:v>62.934630000000027</c:v>
                </c:pt>
                <c:pt idx="6218">
                  <c:v>62.968100000000049</c:v>
                </c:pt>
                <c:pt idx="6219">
                  <c:v>62.966600000000028</c:v>
                </c:pt>
                <c:pt idx="6220">
                  <c:v>62.998900000000049</c:v>
                </c:pt>
                <c:pt idx="6221">
                  <c:v>62.969140000000039</c:v>
                </c:pt>
                <c:pt idx="6222">
                  <c:v>62.980340000000012</c:v>
                </c:pt>
                <c:pt idx="6223">
                  <c:v>62.948970000000031</c:v>
                </c:pt>
                <c:pt idx="6224">
                  <c:v>62.911429999999996</c:v>
                </c:pt>
                <c:pt idx="6225">
                  <c:v>63.017899999999997</c:v>
                </c:pt>
                <c:pt idx="6226">
                  <c:v>63.103300000000047</c:v>
                </c:pt>
                <c:pt idx="6227">
                  <c:v>63.006920000000036</c:v>
                </c:pt>
                <c:pt idx="6228">
                  <c:v>63.000800000000027</c:v>
                </c:pt>
                <c:pt idx="6229">
                  <c:v>63.000300000000038</c:v>
                </c:pt>
                <c:pt idx="6230">
                  <c:v>63.000120000000038</c:v>
                </c:pt>
                <c:pt idx="6231">
                  <c:v>63.000050000000044</c:v>
                </c:pt>
                <c:pt idx="6232">
                  <c:v>63.000020000000006</c:v>
                </c:pt>
                <c:pt idx="6233">
                  <c:v>63</c:v>
                </c:pt>
                <c:pt idx="6234">
                  <c:v>62.982780000000048</c:v>
                </c:pt>
                <c:pt idx="6235">
                  <c:v>62.972100000000012</c:v>
                </c:pt>
                <c:pt idx="6236">
                  <c:v>62.987850000000037</c:v>
                </c:pt>
                <c:pt idx="6237">
                  <c:v>62.982079999999996</c:v>
                </c:pt>
                <c:pt idx="6238">
                  <c:v>63.000540000000001</c:v>
                </c:pt>
                <c:pt idx="6239">
                  <c:v>63.136200000000031</c:v>
                </c:pt>
                <c:pt idx="6240">
                  <c:v>62.987000000000023</c:v>
                </c:pt>
                <c:pt idx="6241">
                  <c:v>62.970820000000003</c:v>
                </c:pt>
                <c:pt idx="6242">
                  <c:v>62.95938000000001</c:v>
                </c:pt>
                <c:pt idx="6243">
                  <c:v>62.942560000000014</c:v>
                </c:pt>
                <c:pt idx="6244">
                  <c:v>62.987880000000018</c:v>
                </c:pt>
                <c:pt idx="6245">
                  <c:v>62.977100000000007</c:v>
                </c:pt>
                <c:pt idx="6246">
                  <c:v>62.97598000000005</c:v>
                </c:pt>
                <c:pt idx="6247">
                  <c:v>62.951750000000004</c:v>
                </c:pt>
                <c:pt idx="6248">
                  <c:v>62.973870000000034</c:v>
                </c:pt>
                <c:pt idx="6249">
                  <c:v>63.096580000000017</c:v>
                </c:pt>
                <c:pt idx="6250">
                  <c:v>63.045620000000042</c:v>
                </c:pt>
                <c:pt idx="6251">
                  <c:v>62.987760000000037</c:v>
                </c:pt>
                <c:pt idx="6252">
                  <c:v>62.994169999999997</c:v>
                </c:pt>
                <c:pt idx="6253">
                  <c:v>63.000940000000014</c:v>
                </c:pt>
                <c:pt idx="6254">
                  <c:v>63.000200000000007</c:v>
                </c:pt>
                <c:pt idx="6255">
                  <c:v>63.000020000000006</c:v>
                </c:pt>
                <c:pt idx="6256">
                  <c:v>63</c:v>
                </c:pt>
                <c:pt idx="6257">
                  <c:v>63</c:v>
                </c:pt>
                <c:pt idx="6258">
                  <c:v>62.982870000000048</c:v>
                </c:pt>
                <c:pt idx="6259">
                  <c:v>62.97222000000005</c:v>
                </c:pt>
                <c:pt idx="6260">
                  <c:v>62.98720000000003</c:v>
                </c:pt>
                <c:pt idx="6261">
                  <c:v>62.983760000000018</c:v>
                </c:pt>
                <c:pt idx="6262">
                  <c:v>62.977170000000001</c:v>
                </c:pt>
                <c:pt idx="6263">
                  <c:v>63.104360000000042</c:v>
                </c:pt>
                <c:pt idx="6264">
                  <c:v>63.10098000000005</c:v>
                </c:pt>
                <c:pt idx="6265">
                  <c:v>63.071300000000008</c:v>
                </c:pt>
                <c:pt idx="6266">
                  <c:v>62.930900000000008</c:v>
                </c:pt>
                <c:pt idx="6267">
                  <c:v>63.057150000000036</c:v>
                </c:pt>
                <c:pt idx="6268">
                  <c:v>63.00314000000003</c:v>
                </c:pt>
                <c:pt idx="6269">
                  <c:v>62.963070000000016</c:v>
                </c:pt>
                <c:pt idx="6270">
                  <c:v>62.97296</c:v>
                </c:pt>
                <c:pt idx="6271">
                  <c:v>62.940269999999998</c:v>
                </c:pt>
                <c:pt idx="6272">
                  <c:v>62.937460000000044</c:v>
                </c:pt>
                <c:pt idx="6273">
                  <c:v>62.961820000000046</c:v>
                </c:pt>
                <c:pt idx="6274">
                  <c:v>63.129140000000007</c:v>
                </c:pt>
                <c:pt idx="6275">
                  <c:v>63.02660000000003</c:v>
                </c:pt>
                <c:pt idx="6276">
                  <c:v>62.992999999999995</c:v>
                </c:pt>
                <c:pt idx="6277">
                  <c:v>62.998300000000029</c:v>
                </c:pt>
                <c:pt idx="6278">
                  <c:v>63.000820000000033</c:v>
                </c:pt>
                <c:pt idx="6279">
                  <c:v>63.00042000000002</c:v>
                </c:pt>
                <c:pt idx="6280">
                  <c:v>63.000360000000001</c:v>
                </c:pt>
                <c:pt idx="6281">
                  <c:v>63.000300000000038</c:v>
                </c:pt>
                <c:pt idx="6282">
                  <c:v>62.984280000000012</c:v>
                </c:pt>
                <c:pt idx="6283">
                  <c:v>62.973659999999995</c:v>
                </c:pt>
                <c:pt idx="6284">
                  <c:v>62.989300000000014</c:v>
                </c:pt>
                <c:pt idx="6285">
                  <c:v>62.986900000000048</c:v>
                </c:pt>
                <c:pt idx="6286">
                  <c:v>62.986080000000015</c:v>
                </c:pt>
                <c:pt idx="6287">
                  <c:v>63.066500000000019</c:v>
                </c:pt>
                <c:pt idx="6288">
                  <c:v>62.926450000000045</c:v>
                </c:pt>
                <c:pt idx="6289">
                  <c:v>62.951000000000022</c:v>
                </c:pt>
                <c:pt idx="6290">
                  <c:v>63.020170000000007</c:v>
                </c:pt>
                <c:pt idx="6291">
                  <c:v>62.820250000000044</c:v>
                </c:pt>
                <c:pt idx="6292">
                  <c:v>62.872580000000028</c:v>
                </c:pt>
                <c:pt idx="6293">
                  <c:v>62.944420000000036</c:v>
                </c:pt>
                <c:pt idx="6294">
                  <c:v>62.971249999999998</c:v>
                </c:pt>
                <c:pt idx="6295">
                  <c:v>62.94186000000002</c:v>
                </c:pt>
                <c:pt idx="6296">
                  <c:v>62.919800000000009</c:v>
                </c:pt>
                <c:pt idx="6297">
                  <c:v>63.056600000000003</c:v>
                </c:pt>
                <c:pt idx="6298">
                  <c:v>63.06973000000005</c:v>
                </c:pt>
                <c:pt idx="6299">
                  <c:v>63.003260000000012</c:v>
                </c:pt>
                <c:pt idx="6300">
                  <c:v>63.000240000000019</c:v>
                </c:pt>
                <c:pt idx="6301">
                  <c:v>63.000240000000019</c:v>
                </c:pt>
                <c:pt idx="6302">
                  <c:v>63.000050000000044</c:v>
                </c:pt>
                <c:pt idx="6303">
                  <c:v>63.000020000000006</c:v>
                </c:pt>
                <c:pt idx="6304">
                  <c:v>63.000020000000006</c:v>
                </c:pt>
                <c:pt idx="6305">
                  <c:v>63</c:v>
                </c:pt>
                <c:pt idx="6306">
                  <c:v>62.98293000000001</c:v>
                </c:pt>
                <c:pt idx="6307">
                  <c:v>62.972200000000043</c:v>
                </c:pt>
                <c:pt idx="6308">
                  <c:v>62.98720000000003</c:v>
                </c:pt>
                <c:pt idx="6309">
                  <c:v>62.983100000000036</c:v>
                </c:pt>
                <c:pt idx="6310">
                  <c:v>62.985070000000007</c:v>
                </c:pt>
                <c:pt idx="6311">
                  <c:v>63.129660000000001</c:v>
                </c:pt>
                <c:pt idx="6312">
                  <c:v>63.062950000000001</c:v>
                </c:pt>
                <c:pt idx="6313">
                  <c:v>63.013419999999996</c:v>
                </c:pt>
                <c:pt idx="6314">
                  <c:v>63</c:v>
                </c:pt>
                <c:pt idx="6315">
                  <c:v>62.999960000000044</c:v>
                </c:pt>
                <c:pt idx="6316">
                  <c:v>62.999960000000044</c:v>
                </c:pt>
                <c:pt idx="6317">
                  <c:v>62.97625000000005</c:v>
                </c:pt>
                <c:pt idx="6318">
                  <c:v>62.968200000000024</c:v>
                </c:pt>
                <c:pt idx="6319">
                  <c:v>62.938300000000027</c:v>
                </c:pt>
                <c:pt idx="6320">
                  <c:v>62.982349999999997</c:v>
                </c:pt>
                <c:pt idx="6321">
                  <c:v>63.028770000000009</c:v>
                </c:pt>
                <c:pt idx="6322">
                  <c:v>63.072800000000029</c:v>
                </c:pt>
                <c:pt idx="6323">
                  <c:v>63.006860000000017</c:v>
                </c:pt>
                <c:pt idx="6324">
                  <c:v>63.000760000000014</c:v>
                </c:pt>
                <c:pt idx="6325">
                  <c:v>63.000240000000019</c:v>
                </c:pt>
                <c:pt idx="6326">
                  <c:v>63.000100000000032</c:v>
                </c:pt>
                <c:pt idx="6327">
                  <c:v>63.000100000000032</c:v>
                </c:pt>
                <c:pt idx="6328">
                  <c:v>63.000100000000032</c:v>
                </c:pt>
                <c:pt idx="6329">
                  <c:v>63.000050000000044</c:v>
                </c:pt>
                <c:pt idx="6330">
                  <c:v>62.982900000000029</c:v>
                </c:pt>
                <c:pt idx="6331">
                  <c:v>62.972200000000043</c:v>
                </c:pt>
                <c:pt idx="6332">
                  <c:v>62.987240000000043</c:v>
                </c:pt>
                <c:pt idx="6333">
                  <c:v>62.983060000000023</c:v>
                </c:pt>
                <c:pt idx="6334">
                  <c:v>62.985040000000026</c:v>
                </c:pt>
                <c:pt idx="6335">
                  <c:v>63.125760000000014</c:v>
                </c:pt>
                <c:pt idx="6336">
                  <c:v>63.068500000000029</c:v>
                </c:pt>
                <c:pt idx="6337">
                  <c:v>62.994799999999998</c:v>
                </c:pt>
                <c:pt idx="6338">
                  <c:v>62.941800000000001</c:v>
                </c:pt>
                <c:pt idx="6339">
                  <c:v>62.981560000000002</c:v>
                </c:pt>
                <c:pt idx="6340">
                  <c:v>63.033650000000023</c:v>
                </c:pt>
                <c:pt idx="6341">
                  <c:v>62.958370000000002</c:v>
                </c:pt>
                <c:pt idx="6342">
                  <c:v>62.960170000000005</c:v>
                </c:pt>
                <c:pt idx="6343">
                  <c:v>62.942769999999996</c:v>
                </c:pt>
                <c:pt idx="6344">
                  <c:v>62.971120000000042</c:v>
                </c:pt>
                <c:pt idx="6345">
                  <c:v>63.033100000000047</c:v>
                </c:pt>
                <c:pt idx="6346">
                  <c:v>63.062980000000039</c:v>
                </c:pt>
                <c:pt idx="6347">
                  <c:v>63.000879999999995</c:v>
                </c:pt>
                <c:pt idx="6348">
                  <c:v>63.014580000000024</c:v>
                </c:pt>
                <c:pt idx="6349">
                  <c:v>62.982320000000016</c:v>
                </c:pt>
                <c:pt idx="6350">
                  <c:v>62.972900000000038</c:v>
                </c:pt>
                <c:pt idx="6351">
                  <c:v>62.991080000000011</c:v>
                </c:pt>
                <c:pt idx="6352">
                  <c:v>63.01600000000002</c:v>
                </c:pt>
                <c:pt idx="6353">
                  <c:v>63.017600000000016</c:v>
                </c:pt>
                <c:pt idx="6354">
                  <c:v>62.962370000000021</c:v>
                </c:pt>
                <c:pt idx="6355">
                  <c:v>62.983760000000018</c:v>
                </c:pt>
                <c:pt idx="6356">
                  <c:v>62.991360000000043</c:v>
                </c:pt>
                <c:pt idx="6357">
                  <c:v>62.980740000000026</c:v>
                </c:pt>
                <c:pt idx="6358">
                  <c:v>62.984700000000032</c:v>
                </c:pt>
                <c:pt idx="6359">
                  <c:v>63.105770000000007</c:v>
                </c:pt>
                <c:pt idx="6360">
                  <c:v>63.040900000000022</c:v>
                </c:pt>
                <c:pt idx="6361">
                  <c:v>62.993250000000046</c:v>
                </c:pt>
                <c:pt idx="6362">
                  <c:v>62.992180000000019</c:v>
                </c:pt>
                <c:pt idx="6363">
                  <c:v>63.000570000000039</c:v>
                </c:pt>
                <c:pt idx="6364">
                  <c:v>62.989250000000027</c:v>
                </c:pt>
                <c:pt idx="6365">
                  <c:v>62.982450000000028</c:v>
                </c:pt>
                <c:pt idx="6366">
                  <c:v>62.978139999999996</c:v>
                </c:pt>
                <c:pt idx="6367">
                  <c:v>62.951040000000035</c:v>
                </c:pt>
                <c:pt idx="6368">
                  <c:v>62.979399999999998</c:v>
                </c:pt>
                <c:pt idx="6369">
                  <c:v>63.03036000000003</c:v>
                </c:pt>
                <c:pt idx="6370">
                  <c:v>63.061120000000017</c:v>
                </c:pt>
                <c:pt idx="6371">
                  <c:v>63.00120000000004</c:v>
                </c:pt>
                <c:pt idx="6372">
                  <c:v>63.002070000000003</c:v>
                </c:pt>
                <c:pt idx="6373">
                  <c:v>62.997830000000022</c:v>
                </c:pt>
                <c:pt idx="6374">
                  <c:v>62.994930000000011</c:v>
                </c:pt>
                <c:pt idx="6375">
                  <c:v>62.999750000000006</c:v>
                </c:pt>
                <c:pt idx="6376">
                  <c:v>63.00120000000004</c:v>
                </c:pt>
                <c:pt idx="6377">
                  <c:v>63.001580000000047</c:v>
                </c:pt>
                <c:pt idx="6378">
                  <c:v>62.988980000000026</c:v>
                </c:pt>
                <c:pt idx="6379">
                  <c:v>62.980680000000007</c:v>
                </c:pt>
                <c:pt idx="6380">
                  <c:v>62.998800000000017</c:v>
                </c:pt>
                <c:pt idx="6381">
                  <c:v>62.983879999999999</c:v>
                </c:pt>
                <c:pt idx="6382">
                  <c:v>62.985650000000021</c:v>
                </c:pt>
                <c:pt idx="6383">
                  <c:v>63.104100000000017</c:v>
                </c:pt>
                <c:pt idx="6384">
                  <c:v>63.045130000000029</c:v>
                </c:pt>
                <c:pt idx="6385">
                  <c:v>63.008540000000039</c:v>
                </c:pt>
                <c:pt idx="6386">
                  <c:v>62.99944000000005</c:v>
                </c:pt>
                <c:pt idx="6387">
                  <c:v>62.999660000000006</c:v>
                </c:pt>
                <c:pt idx="6388">
                  <c:v>63.001640000000009</c:v>
                </c:pt>
                <c:pt idx="6389">
                  <c:v>62.977260000000001</c:v>
                </c:pt>
                <c:pt idx="6390">
                  <c:v>62.979270000000042</c:v>
                </c:pt>
                <c:pt idx="6391">
                  <c:v>62.949580000000026</c:v>
                </c:pt>
                <c:pt idx="6392">
                  <c:v>62.981380000000001</c:v>
                </c:pt>
                <c:pt idx="6393">
                  <c:v>63.039360000000045</c:v>
                </c:pt>
                <c:pt idx="6394">
                  <c:v>63.0702</c:v>
                </c:pt>
                <c:pt idx="6395">
                  <c:v>63.002900000000011</c:v>
                </c:pt>
                <c:pt idx="6396">
                  <c:v>63.002220000000023</c:v>
                </c:pt>
                <c:pt idx="6397">
                  <c:v>63.001670000000047</c:v>
                </c:pt>
                <c:pt idx="6398">
                  <c:v>62.999660000000006</c:v>
                </c:pt>
                <c:pt idx="6399">
                  <c:v>62.999930000000006</c:v>
                </c:pt>
                <c:pt idx="6400">
                  <c:v>62.999230000000011</c:v>
                </c:pt>
                <c:pt idx="6401">
                  <c:v>62.999080000000049</c:v>
                </c:pt>
                <c:pt idx="6402">
                  <c:v>62.984640000000013</c:v>
                </c:pt>
                <c:pt idx="6403">
                  <c:v>62.975000000000023</c:v>
                </c:pt>
                <c:pt idx="6404">
                  <c:v>62.988100000000031</c:v>
                </c:pt>
                <c:pt idx="6405">
                  <c:v>62.984950000000026</c:v>
                </c:pt>
                <c:pt idx="6406">
                  <c:v>62.987000000000023</c:v>
                </c:pt>
                <c:pt idx="6407">
                  <c:v>63.120480000000043</c:v>
                </c:pt>
                <c:pt idx="6408">
                  <c:v>63.058160000000044</c:v>
                </c:pt>
                <c:pt idx="6409">
                  <c:v>63.013480000000015</c:v>
                </c:pt>
                <c:pt idx="6410">
                  <c:v>62.999960000000044</c:v>
                </c:pt>
                <c:pt idx="6411">
                  <c:v>62.999099999999999</c:v>
                </c:pt>
                <c:pt idx="6412">
                  <c:v>62.997900000000016</c:v>
                </c:pt>
                <c:pt idx="6413">
                  <c:v>62.975999999999999</c:v>
                </c:pt>
                <c:pt idx="6414">
                  <c:v>62.970360000000028</c:v>
                </c:pt>
                <c:pt idx="6415">
                  <c:v>62.941160000000025</c:v>
                </c:pt>
                <c:pt idx="6416">
                  <c:v>62.975120000000004</c:v>
                </c:pt>
                <c:pt idx="6417">
                  <c:v>63.031980000000033</c:v>
                </c:pt>
                <c:pt idx="6418">
                  <c:v>63.064300000000003</c:v>
                </c:pt>
                <c:pt idx="6419">
                  <c:v>62.999750000000006</c:v>
                </c:pt>
                <c:pt idx="6420">
                  <c:v>62.998320000000035</c:v>
                </c:pt>
                <c:pt idx="6421">
                  <c:v>62.996360000000038</c:v>
                </c:pt>
                <c:pt idx="6422">
                  <c:v>62.995630000000006</c:v>
                </c:pt>
                <c:pt idx="6423">
                  <c:v>62.992819999999995</c:v>
                </c:pt>
                <c:pt idx="6424">
                  <c:v>62.99550000000005</c:v>
                </c:pt>
                <c:pt idx="6425">
                  <c:v>62.994780000000048</c:v>
                </c:pt>
                <c:pt idx="6426">
                  <c:v>62.982230000000015</c:v>
                </c:pt>
                <c:pt idx="6427">
                  <c:v>62.97643000000005</c:v>
                </c:pt>
                <c:pt idx="6428">
                  <c:v>62.982870000000048</c:v>
                </c:pt>
                <c:pt idx="6429">
                  <c:v>62.98257000000001</c:v>
                </c:pt>
                <c:pt idx="6430">
                  <c:v>62.986260000000016</c:v>
                </c:pt>
                <c:pt idx="6431">
                  <c:v>63.085660000000018</c:v>
                </c:pt>
                <c:pt idx="6432">
                  <c:v>63.032000000000039</c:v>
                </c:pt>
                <c:pt idx="6433">
                  <c:v>63.003100000000018</c:v>
                </c:pt>
                <c:pt idx="6434">
                  <c:v>63.000670000000014</c:v>
                </c:pt>
                <c:pt idx="6435">
                  <c:v>62.996820000000014</c:v>
                </c:pt>
                <c:pt idx="6436">
                  <c:v>63.001760000000047</c:v>
                </c:pt>
                <c:pt idx="6437">
                  <c:v>62.982420000000047</c:v>
                </c:pt>
                <c:pt idx="6438">
                  <c:v>62.979640000000018</c:v>
                </c:pt>
                <c:pt idx="6439">
                  <c:v>62.956720000000018</c:v>
                </c:pt>
                <c:pt idx="6440">
                  <c:v>62.979759999999999</c:v>
                </c:pt>
                <c:pt idx="6441">
                  <c:v>63.02720000000005</c:v>
                </c:pt>
                <c:pt idx="6442">
                  <c:v>63.04534000000001</c:v>
                </c:pt>
                <c:pt idx="6443">
                  <c:v>63.052999999999997</c:v>
                </c:pt>
                <c:pt idx="6444">
                  <c:v>62.996550000000013</c:v>
                </c:pt>
                <c:pt idx="6445">
                  <c:v>62.95070000000004</c:v>
                </c:pt>
                <c:pt idx="6446">
                  <c:v>62.954499999999996</c:v>
                </c:pt>
                <c:pt idx="6447">
                  <c:v>62.930630000000008</c:v>
                </c:pt>
                <c:pt idx="6448">
                  <c:v>62.989300000000014</c:v>
                </c:pt>
                <c:pt idx="6449">
                  <c:v>62.984500000000025</c:v>
                </c:pt>
                <c:pt idx="6450">
                  <c:v>62.98010000000005</c:v>
                </c:pt>
                <c:pt idx="6451">
                  <c:v>62.977260000000001</c:v>
                </c:pt>
                <c:pt idx="6452">
                  <c:v>62.979180000000042</c:v>
                </c:pt>
                <c:pt idx="6453">
                  <c:v>62.987099999999998</c:v>
                </c:pt>
                <c:pt idx="6454">
                  <c:v>62.993980000000022</c:v>
                </c:pt>
                <c:pt idx="6455">
                  <c:v>63.06277</c:v>
                </c:pt>
                <c:pt idx="6456">
                  <c:v>63.033900000000017</c:v>
                </c:pt>
                <c:pt idx="6457">
                  <c:v>63.02188000000001</c:v>
                </c:pt>
                <c:pt idx="6458">
                  <c:v>62.991700000000037</c:v>
                </c:pt>
                <c:pt idx="6459">
                  <c:v>62.988670000000013</c:v>
                </c:pt>
                <c:pt idx="6460">
                  <c:v>63.00305000000003</c:v>
                </c:pt>
                <c:pt idx="6461">
                  <c:v>62.967700000000036</c:v>
                </c:pt>
                <c:pt idx="6462">
                  <c:v>62.985160000000008</c:v>
                </c:pt>
                <c:pt idx="6463">
                  <c:v>62.956100000000049</c:v>
                </c:pt>
                <c:pt idx="6464">
                  <c:v>63.038080000000036</c:v>
                </c:pt>
                <c:pt idx="6465">
                  <c:v>63.013850000000048</c:v>
                </c:pt>
                <c:pt idx="6466">
                  <c:v>63.075559999999996</c:v>
                </c:pt>
                <c:pt idx="6467">
                  <c:v>63.094780000000014</c:v>
                </c:pt>
                <c:pt idx="6468">
                  <c:v>62.880400000000009</c:v>
                </c:pt>
                <c:pt idx="6469">
                  <c:v>62.964350000000024</c:v>
                </c:pt>
                <c:pt idx="6470">
                  <c:v>63.029170000000022</c:v>
                </c:pt>
                <c:pt idx="6471">
                  <c:v>63.017500000000041</c:v>
                </c:pt>
                <c:pt idx="6472">
                  <c:v>63.045830000000024</c:v>
                </c:pt>
                <c:pt idx="6473">
                  <c:v>62.976300000000037</c:v>
                </c:pt>
                <c:pt idx="6474">
                  <c:v>62.979430000000036</c:v>
                </c:pt>
                <c:pt idx="6475">
                  <c:v>62.980680000000007</c:v>
                </c:pt>
                <c:pt idx="6476">
                  <c:v>62.964930000000038</c:v>
                </c:pt>
                <c:pt idx="6477">
                  <c:v>62.975060000000042</c:v>
                </c:pt>
                <c:pt idx="6478">
                  <c:v>62.981560000000002</c:v>
                </c:pt>
                <c:pt idx="6479">
                  <c:v>63.091970000000003</c:v>
                </c:pt>
                <c:pt idx="6480">
                  <c:v>63.030100000000004</c:v>
                </c:pt>
                <c:pt idx="6481">
                  <c:v>62.986840000000029</c:v>
                </c:pt>
                <c:pt idx="6482">
                  <c:v>62.993370000000027</c:v>
                </c:pt>
                <c:pt idx="6483">
                  <c:v>63.030500000000018</c:v>
                </c:pt>
                <c:pt idx="6484">
                  <c:v>62.964930000000038</c:v>
                </c:pt>
                <c:pt idx="6485">
                  <c:v>62.971249999999998</c:v>
                </c:pt>
                <c:pt idx="6486">
                  <c:v>62.997220000000027</c:v>
                </c:pt>
                <c:pt idx="6487">
                  <c:v>62.944670000000031</c:v>
                </c:pt>
                <c:pt idx="6488">
                  <c:v>62.985900000000015</c:v>
                </c:pt>
                <c:pt idx="6489">
                  <c:v>63.025959999999998</c:v>
                </c:pt>
                <c:pt idx="6490">
                  <c:v>63.100180000000023</c:v>
                </c:pt>
                <c:pt idx="6491">
                  <c:v>62.96917000000002</c:v>
                </c:pt>
                <c:pt idx="6492">
                  <c:v>63.050840000000051</c:v>
                </c:pt>
                <c:pt idx="6493">
                  <c:v>62.965970000000027</c:v>
                </c:pt>
                <c:pt idx="6494">
                  <c:v>62.953670000000045</c:v>
                </c:pt>
                <c:pt idx="6495">
                  <c:v>62.971300000000042</c:v>
                </c:pt>
                <c:pt idx="6496">
                  <c:v>63.125240000000019</c:v>
                </c:pt>
                <c:pt idx="6497">
                  <c:v>63.002650000000017</c:v>
                </c:pt>
                <c:pt idx="6498">
                  <c:v>62.962640000000022</c:v>
                </c:pt>
                <c:pt idx="6499">
                  <c:v>62.992430000000013</c:v>
                </c:pt>
                <c:pt idx="6500">
                  <c:v>63.019600000000025</c:v>
                </c:pt>
                <c:pt idx="6501">
                  <c:v>63.01705000000004</c:v>
                </c:pt>
                <c:pt idx="6502">
                  <c:v>62.979970000000037</c:v>
                </c:pt>
                <c:pt idx="6503">
                  <c:v>63.075199999999995</c:v>
                </c:pt>
                <c:pt idx="6504">
                  <c:v>63.042540000000031</c:v>
                </c:pt>
                <c:pt idx="6505">
                  <c:v>62.987400000000036</c:v>
                </c:pt>
                <c:pt idx="6506">
                  <c:v>62.944240000000036</c:v>
                </c:pt>
                <c:pt idx="6507">
                  <c:v>62.993860000000041</c:v>
                </c:pt>
                <c:pt idx="6508">
                  <c:v>63.006100000000004</c:v>
                </c:pt>
                <c:pt idx="6509">
                  <c:v>62.958700000000022</c:v>
                </c:pt>
                <c:pt idx="6510">
                  <c:v>62.962370000000021</c:v>
                </c:pt>
                <c:pt idx="6511">
                  <c:v>62.951560000000029</c:v>
                </c:pt>
                <c:pt idx="6512">
                  <c:v>63.094100000000026</c:v>
                </c:pt>
                <c:pt idx="6513">
                  <c:v>63.077539999999999</c:v>
                </c:pt>
                <c:pt idx="6514">
                  <c:v>63.009100000000046</c:v>
                </c:pt>
                <c:pt idx="6515">
                  <c:v>62.995600000000024</c:v>
                </c:pt>
                <c:pt idx="6516">
                  <c:v>63.03000000000003</c:v>
                </c:pt>
                <c:pt idx="6517">
                  <c:v>62.94903000000005</c:v>
                </c:pt>
                <c:pt idx="6518">
                  <c:v>62.982500000000016</c:v>
                </c:pt>
                <c:pt idx="6519">
                  <c:v>63.001149999999996</c:v>
                </c:pt>
                <c:pt idx="6520">
                  <c:v>63.02660000000003</c:v>
                </c:pt>
                <c:pt idx="6521">
                  <c:v>62.96356000000003</c:v>
                </c:pt>
                <c:pt idx="6522">
                  <c:v>63.00314000000003</c:v>
                </c:pt>
                <c:pt idx="6523">
                  <c:v>62.964800000000025</c:v>
                </c:pt>
                <c:pt idx="6524">
                  <c:v>62.979460000000017</c:v>
                </c:pt>
                <c:pt idx="6525">
                  <c:v>62.952870000000019</c:v>
                </c:pt>
                <c:pt idx="6526">
                  <c:v>63.014800000000037</c:v>
                </c:pt>
                <c:pt idx="6527">
                  <c:v>63.061400000000049</c:v>
                </c:pt>
                <c:pt idx="6528">
                  <c:v>63.139499999999998</c:v>
                </c:pt>
                <c:pt idx="6529">
                  <c:v>62.918420000000026</c:v>
                </c:pt>
                <c:pt idx="6530">
                  <c:v>62.870600000000024</c:v>
                </c:pt>
                <c:pt idx="6531">
                  <c:v>62.89590000000004</c:v>
                </c:pt>
                <c:pt idx="6532">
                  <c:v>63.019100000000037</c:v>
                </c:pt>
                <c:pt idx="6533">
                  <c:v>63.00042000000002</c:v>
                </c:pt>
                <c:pt idx="6534">
                  <c:v>62.948599999999999</c:v>
                </c:pt>
                <c:pt idx="6535">
                  <c:v>62.925100000000043</c:v>
                </c:pt>
                <c:pt idx="6536">
                  <c:v>63.080399999999997</c:v>
                </c:pt>
                <c:pt idx="6537">
                  <c:v>62.958950000000016</c:v>
                </c:pt>
                <c:pt idx="6538">
                  <c:v>62.945280000000025</c:v>
                </c:pt>
                <c:pt idx="6539">
                  <c:v>62.927500000000009</c:v>
                </c:pt>
                <c:pt idx="6540">
                  <c:v>62.939780000000042</c:v>
                </c:pt>
                <c:pt idx="6541">
                  <c:v>62.882900000000006</c:v>
                </c:pt>
                <c:pt idx="6542">
                  <c:v>62.92016000000001</c:v>
                </c:pt>
                <c:pt idx="6543">
                  <c:v>62.940480000000036</c:v>
                </c:pt>
                <c:pt idx="6544">
                  <c:v>62.842340000000036</c:v>
                </c:pt>
                <c:pt idx="6545">
                  <c:v>62.889949999999999</c:v>
                </c:pt>
                <c:pt idx="6546">
                  <c:v>62.947930000000042</c:v>
                </c:pt>
                <c:pt idx="6547">
                  <c:v>62.973050000000001</c:v>
                </c:pt>
                <c:pt idx="6548">
                  <c:v>63.000969999999995</c:v>
                </c:pt>
                <c:pt idx="6549">
                  <c:v>62.949550000000045</c:v>
                </c:pt>
                <c:pt idx="6550">
                  <c:v>62.973400000000026</c:v>
                </c:pt>
                <c:pt idx="6551">
                  <c:v>63.09426000000002</c:v>
                </c:pt>
                <c:pt idx="6552">
                  <c:v>63.047400000000039</c:v>
                </c:pt>
                <c:pt idx="6553">
                  <c:v>62.989680000000021</c:v>
                </c:pt>
                <c:pt idx="6554">
                  <c:v>62.978600000000029</c:v>
                </c:pt>
                <c:pt idx="6555">
                  <c:v>63.012900000000002</c:v>
                </c:pt>
                <c:pt idx="6556">
                  <c:v>63.033100000000047</c:v>
                </c:pt>
                <c:pt idx="6557">
                  <c:v>63.010280000000023</c:v>
                </c:pt>
                <c:pt idx="6558">
                  <c:v>62.964530000000025</c:v>
                </c:pt>
                <c:pt idx="6559">
                  <c:v>62.984280000000012</c:v>
                </c:pt>
                <c:pt idx="6560">
                  <c:v>62.952140000000043</c:v>
                </c:pt>
                <c:pt idx="6561">
                  <c:v>62.9101</c:v>
                </c:pt>
                <c:pt idx="6562">
                  <c:v>63.113699999999994</c:v>
                </c:pt>
                <c:pt idx="6563">
                  <c:v>62.858240000000023</c:v>
                </c:pt>
                <c:pt idx="6564">
                  <c:v>63.183250000000044</c:v>
                </c:pt>
                <c:pt idx="6565">
                  <c:v>62.874540000000025</c:v>
                </c:pt>
                <c:pt idx="6566">
                  <c:v>63.134029999999996</c:v>
                </c:pt>
                <c:pt idx="6567">
                  <c:v>63.115840000000048</c:v>
                </c:pt>
                <c:pt idx="6568">
                  <c:v>63.046400000000006</c:v>
                </c:pt>
                <c:pt idx="6569">
                  <c:v>62.922480000000007</c:v>
                </c:pt>
                <c:pt idx="6570">
                  <c:v>62.852300000000014</c:v>
                </c:pt>
                <c:pt idx="6571">
                  <c:v>62.956600000000037</c:v>
                </c:pt>
                <c:pt idx="6572">
                  <c:v>63.002769999999998</c:v>
                </c:pt>
                <c:pt idx="6573">
                  <c:v>63.030020000000036</c:v>
                </c:pt>
                <c:pt idx="6574">
                  <c:v>63.006600000000049</c:v>
                </c:pt>
                <c:pt idx="6575">
                  <c:v>63.093350000000044</c:v>
                </c:pt>
                <c:pt idx="6576">
                  <c:v>62.884150000000034</c:v>
                </c:pt>
                <c:pt idx="6577">
                  <c:v>63.134500000000003</c:v>
                </c:pt>
                <c:pt idx="6578">
                  <c:v>63.106200000000001</c:v>
                </c:pt>
                <c:pt idx="6579">
                  <c:v>63.067160000000001</c:v>
                </c:pt>
                <c:pt idx="6580">
                  <c:v>63.033070000000009</c:v>
                </c:pt>
                <c:pt idx="6581">
                  <c:v>63.002200000000016</c:v>
                </c:pt>
                <c:pt idx="6582">
                  <c:v>62.96893</c:v>
                </c:pt>
                <c:pt idx="6583">
                  <c:v>62.96804000000003</c:v>
                </c:pt>
                <c:pt idx="6584">
                  <c:v>63.325300000000027</c:v>
                </c:pt>
                <c:pt idx="6585">
                  <c:v>63.003300000000024</c:v>
                </c:pt>
                <c:pt idx="6586">
                  <c:v>62.9846</c:v>
                </c:pt>
                <c:pt idx="6587">
                  <c:v>63.007400000000018</c:v>
                </c:pt>
                <c:pt idx="6588">
                  <c:v>63.020700000000033</c:v>
                </c:pt>
                <c:pt idx="6589">
                  <c:v>63.093560000000025</c:v>
                </c:pt>
                <c:pt idx="6590">
                  <c:v>62.978270000000009</c:v>
                </c:pt>
                <c:pt idx="6591">
                  <c:v>63.022940000000006</c:v>
                </c:pt>
                <c:pt idx="6592">
                  <c:v>63.08856000000003</c:v>
                </c:pt>
                <c:pt idx="6593">
                  <c:v>62.800229999999999</c:v>
                </c:pt>
                <c:pt idx="6594">
                  <c:v>63.038400000000024</c:v>
                </c:pt>
                <c:pt idx="6595">
                  <c:v>62.949760000000026</c:v>
                </c:pt>
                <c:pt idx="6596">
                  <c:v>63.121500000000026</c:v>
                </c:pt>
                <c:pt idx="6597">
                  <c:v>62.993800000000022</c:v>
                </c:pt>
                <c:pt idx="6598">
                  <c:v>63.044920000000047</c:v>
                </c:pt>
                <c:pt idx="6599">
                  <c:v>63.15870000000001</c:v>
                </c:pt>
                <c:pt idx="6600">
                  <c:v>63.043630000000007</c:v>
                </c:pt>
                <c:pt idx="6601">
                  <c:v>62.96610000000004</c:v>
                </c:pt>
                <c:pt idx="6602">
                  <c:v>62.974730000000022</c:v>
                </c:pt>
                <c:pt idx="6603">
                  <c:v>62.939300000000003</c:v>
                </c:pt>
                <c:pt idx="6604">
                  <c:v>62.977300000000014</c:v>
                </c:pt>
                <c:pt idx="6605">
                  <c:v>62.976770000000045</c:v>
                </c:pt>
                <c:pt idx="6606">
                  <c:v>63.04385000000002</c:v>
                </c:pt>
                <c:pt idx="6607">
                  <c:v>62.931669999999997</c:v>
                </c:pt>
                <c:pt idx="6608">
                  <c:v>62.963530000000048</c:v>
                </c:pt>
                <c:pt idx="6609">
                  <c:v>63.053700000000049</c:v>
                </c:pt>
                <c:pt idx="6610">
                  <c:v>62.968350000000044</c:v>
                </c:pt>
                <c:pt idx="6611">
                  <c:v>62.927500000000009</c:v>
                </c:pt>
                <c:pt idx="6612">
                  <c:v>62.97380000000004</c:v>
                </c:pt>
                <c:pt idx="6613">
                  <c:v>63.103499999999997</c:v>
                </c:pt>
                <c:pt idx="6614">
                  <c:v>62.994349999999997</c:v>
                </c:pt>
                <c:pt idx="6615">
                  <c:v>62.962850000000003</c:v>
                </c:pt>
                <c:pt idx="6616">
                  <c:v>62.975850000000037</c:v>
                </c:pt>
                <c:pt idx="6617">
                  <c:v>63.07018000000005</c:v>
                </c:pt>
                <c:pt idx="6618">
                  <c:v>62.987400000000036</c:v>
                </c:pt>
                <c:pt idx="6619">
                  <c:v>62.957899999999995</c:v>
                </c:pt>
                <c:pt idx="6620">
                  <c:v>62.974820000000022</c:v>
                </c:pt>
                <c:pt idx="6621">
                  <c:v>63.01293000000004</c:v>
                </c:pt>
                <c:pt idx="6622">
                  <c:v>62.980340000000012</c:v>
                </c:pt>
                <c:pt idx="6623">
                  <c:v>63.059079999999994</c:v>
                </c:pt>
                <c:pt idx="6624">
                  <c:v>63.051750000000027</c:v>
                </c:pt>
                <c:pt idx="6625">
                  <c:v>63.035120000000006</c:v>
                </c:pt>
                <c:pt idx="6626">
                  <c:v>63.046960000000013</c:v>
                </c:pt>
                <c:pt idx="6627">
                  <c:v>62.968160000000012</c:v>
                </c:pt>
                <c:pt idx="6628">
                  <c:v>62.973600000000033</c:v>
                </c:pt>
                <c:pt idx="6629">
                  <c:v>62.979430000000036</c:v>
                </c:pt>
                <c:pt idx="6630">
                  <c:v>62.979399999999998</c:v>
                </c:pt>
                <c:pt idx="6631">
                  <c:v>62.96087</c:v>
                </c:pt>
                <c:pt idx="6632">
                  <c:v>62.997700000000009</c:v>
                </c:pt>
                <c:pt idx="6633">
                  <c:v>63.039360000000045</c:v>
                </c:pt>
                <c:pt idx="6634">
                  <c:v>63.063620000000014</c:v>
                </c:pt>
                <c:pt idx="6635">
                  <c:v>62.978480000000047</c:v>
                </c:pt>
                <c:pt idx="6636">
                  <c:v>63.020800000000008</c:v>
                </c:pt>
                <c:pt idx="6637">
                  <c:v>62.96610000000004</c:v>
                </c:pt>
                <c:pt idx="6638">
                  <c:v>62.94177000000002</c:v>
                </c:pt>
                <c:pt idx="6639">
                  <c:v>62.959920000000011</c:v>
                </c:pt>
                <c:pt idx="6640">
                  <c:v>62.990350000000035</c:v>
                </c:pt>
                <c:pt idx="6641">
                  <c:v>62.960530000000006</c:v>
                </c:pt>
                <c:pt idx="6642">
                  <c:v>63.003530000000012</c:v>
                </c:pt>
                <c:pt idx="6643">
                  <c:v>62.997740000000022</c:v>
                </c:pt>
                <c:pt idx="6644">
                  <c:v>62.98687000000001</c:v>
                </c:pt>
                <c:pt idx="6645">
                  <c:v>63.018850000000043</c:v>
                </c:pt>
                <c:pt idx="6646">
                  <c:v>62.992240000000038</c:v>
                </c:pt>
                <c:pt idx="6647">
                  <c:v>63.069420000000036</c:v>
                </c:pt>
                <c:pt idx="6648">
                  <c:v>63.050780000000032</c:v>
                </c:pt>
                <c:pt idx="6649">
                  <c:v>62.999720000000025</c:v>
                </c:pt>
                <c:pt idx="6650">
                  <c:v>63.034660000000031</c:v>
                </c:pt>
                <c:pt idx="6651">
                  <c:v>62.99597</c:v>
                </c:pt>
                <c:pt idx="6652">
                  <c:v>62.999900000000025</c:v>
                </c:pt>
                <c:pt idx="6653">
                  <c:v>62.98037000000005</c:v>
                </c:pt>
                <c:pt idx="6654">
                  <c:v>62.984670000000051</c:v>
                </c:pt>
                <c:pt idx="6655">
                  <c:v>62.948300000000017</c:v>
                </c:pt>
                <c:pt idx="6656">
                  <c:v>63.013540000000035</c:v>
                </c:pt>
                <c:pt idx="6657">
                  <c:v>63.030630000000031</c:v>
                </c:pt>
                <c:pt idx="6658">
                  <c:v>63.191030000000012</c:v>
                </c:pt>
                <c:pt idx="6659">
                  <c:v>62.918150000000026</c:v>
                </c:pt>
                <c:pt idx="6660">
                  <c:v>63.11703</c:v>
                </c:pt>
                <c:pt idx="6661">
                  <c:v>63.110680000000002</c:v>
                </c:pt>
                <c:pt idx="6662">
                  <c:v>63.03000000000003</c:v>
                </c:pt>
                <c:pt idx="6663">
                  <c:v>63.012200000000007</c:v>
                </c:pt>
                <c:pt idx="6664">
                  <c:v>62.911580000000015</c:v>
                </c:pt>
                <c:pt idx="6665">
                  <c:v>62.951200000000028</c:v>
                </c:pt>
                <c:pt idx="6666">
                  <c:v>62.985380000000021</c:v>
                </c:pt>
                <c:pt idx="6667">
                  <c:v>62.965840000000014</c:v>
                </c:pt>
                <c:pt idx="6668">
                  <c:v>62.994130000000041</c:v>
                </c:pt>
                <c:pt idx="6669">
                  <c:v>62.986350000000016</c:v>
                </c:pt>
                <c:pt idx="6670">
                  <c:v>62.975850000000037</c:v>
                </c:pt>
                <c:pt idx="6671">
                  <c:v>63.049920000000043</c:v>
                </c:pt>
                <c:pt idx="6672">
                  <c:v>63.043600000000026</c:v>
                </c:pt>
                <c:pt idx="6673">
                  <c:v>63.009520000000009</c:v>
                </c:pt>
                <c:pt idx="6674">
                  <c:v>62.992800000000045</c:v>
                </c:pt>
                <c:pt idx="6675">
                  <c:v>62.998160000000041</c:v>
                </c:pt>
                <c:pt idx="6676">
                  <c:v>62.989900000000034</c:v>
                </c:pt>
                <c:pt idx="6677">
                  <c:v>62.985600000000034</c:v>
                </c:pt>
                <c:pt idx="6678">
                  <c:v>62.982000000000028</c:v>
                </c:pt>
                <c:pt idx="6679">
                  <c:v>62.959900000000005</c:v>
                </c:pt>
                <c:pt idx="6680">
                  <c:v>62.992639999999994</c:v>
                </c:pt>
                <c:pt idx="6681">
                  <c:v>63.150480000000016</c:v>
                </c:pt>
                <c:pt idx="6682">
                  <c:v>63.036249999999995</c:v>
                </c:pt>
                <c:pt idx="6683">
                  <c:v>63.041740000000004</c:v>
                </c:pt>
                <c:pt idx="6684">
                  <c:v>63.125879999999995</c:v>
                </c:pt>
                <c:pt idx="6685">
                  <c:v>63.064660000000003</c:v>
                </c:pt>
                <c:pt idx="6686">
                  <c:v>62.961900000000014</c:v>
                </c:pt>
                <c:pt idx="6687">
                  <c:v>62.994700000000023</c:v>
                </c:pt>
                <c:pt idx="6688">
                  <c:v>63.000480000000039</c:v>
                </c:pt>
                <c:pt idx="6689">
                  <c:v>62.994930000000011</c:v>
                </c:pt>
                <c:pt idx="6690">
                  <c:v>62.977260000000001</c:v>
                </c:pt>
                <c:pt idx="6691">
                  <c:v>62.999700000000018</c:v>
                </c:pt>
                <c:pt idx="6692">
                  <c:v>62.96470000000005</c:v>
                </c:pt>
                <c:pt idx="6693">
                  <c:v>63.005850000000009</c:v>
                </c:pt>
                <c:pt idx="6694">
                  <c:v>62.975000000000023</c:v>
                </c:pt>
                <c:pt idx="6695">
                  <c:v>63.078880000000026</c:v>
                </c:pt>
                <c:pt idx="6696">
                  <c:v>63.023000000000025</c:v>
                </c:pt>
                <c:pt idx="6697">
                  <c:v>63.003320000000031</c:v>
                </c:pt>
                <c:pt idx="6698">
                  <c:v>62.970700000000022</c:v>
                </c:pt>
                <c:pt idx="6699">
                  <c:v>62.932900000000018</c:v>
                </c:pt>
                <c:pt idx="6700">
                  <c:v>62.988340000000051</c:v>
                </c:pt>
                <c:pt idx="6701">
                  <c:v>62.975180000000023</c:v>
                </c:pt>
                <c:pt idx="6702">
                  <c:v>63.001149999999996</c:v>
                </c:pt>
                <c:pt idx="6703">
                  <c:v>62.964780000000019</c:v>
                </c:pt>
                <c:pt idx="6704">
                  <c:v>62.921750000000031</c:v>
                </c:pt>
                <c:pt idx="6705">
                  <c:v>62.958700000000022</c:v>
                </c:pt>
                <c:pt idx="6706">
                  <c:v>63.009200000000021</c:v>
                </c:pt>
                <c:pt idx="6707">
                  <c:v>62.977260000000001</c:v>
                </c:pt>
                <c:pt idx="6708">
                  <c:v>62.950370000000021</c:v>
                </c:pt>
                <c:pt idx="6709">
                  <c:v>63.058199999999999</c:v>
                </c:pt>
                <c:pt idx="6710">
                  <c:v>63.06370000000004</c:v>
                </c:pt>
                <c:pt idx="6711">
                  <c:v>63.016750000000002</c:v>
                </c:pt>
                <c:pt idx="6712">
                  <c:v>62.923500000000047</c:v>
                </c:pt>
                <c:pt idx="6713">
                  <c:v>62.945400000000006</c:v>
                </c:pt>
                <c:pt idx="6714">
                  <c:v>62.931450000000041</c:v>
                </c:pt>
                <c:pt idx="6715">
                  <c:v>63.043300000000045</c:v>
                </c:pt>
                <c:pt idx="6716">
                  <c:v>63.01293000000004</c:v>
                </c:pt>
                <c:pt idx="6717">
                  <c:v>62.965880000000027</c:v>
                </c:pt>
                <c:pt idx="6718">
                  <c:v>62.988920000000007</c:v>
                </c:pt>
                <c:pt idx="6719">
                  <c:v>63.091970000000003</c:v>
                </c:pt>
                <c:pt idx="6720">
                  <c:v>63.043100000000038</c:v>
                </c:pt>
                <c:pt idx="6721">
                  <c:v>63.01006000000001</c:v>
                </c:pt>
                <c:pt idx="6722">
                  <c:v>63.00427000000002</c:v>
                </c:pt>
                <c:pt idx="6723">
                  <c:v>62.983100000000036</c:v>
                </c:pt>
                <c:pt idx="6724">
                  <c:v>62.984830000000045</c:v>
                </c:pt>
                <c:pt idx="6725">
                  <c:v>62.982000000000028</c:v>
                </c:pt>
                <c:pt idx="6726">
                  <c:v>62.983270000000005</c:v>
                </c:pt>
                <c:pt idx="6727">
                  <c:v>62.972620000000006</c:v>
                </c:pt>
                <c:pt idx="6728">
                  <c:v>63.009060000000034</c:v>
                </c:pt>
                <c:pt idx="6729">
                  <c:v>63.099630000000047</c:v>
                </c:pt>
                <c:pt idx="6730">
                  <c:v>63.044800000000009</c:v>
                </c:pt>
                <c:pt idx="6731">
                  <c:v>63.117460000000051</c:v>
                </c:pt>
                <c:pt idx="6732">
                  <c:v>63.028530000000046</c:v>
                </c:pt>
                <c:pt idx="6733">
                  <c:v>63.090329999999994</c:v>
                </c:pt>
                <c:pt idx="6734">
                  <c:v>63.138360000000034</c:v>
                </c:pt>
                <c:pt idx="6735">
                  <c:v>63.089750000000038</c:v>
                </c:pt>
                <c:pt idx="6736">
                  <c:v>63.037320000000022</c:v>
                </c:pt>
                <c:pt idx="6737">
                  <c:v>63.001250000000027</c:v>
                </c:pt>
                <c:pt idx="6738">
                  <c:v>62.977869999999996</c:v>
                </c:pt>
                <c:pt idx="6739">
                  <c:v>62.967030000000022</c:v>
                </c:pt>
                <c:pt idx="6740">
                  <c:v>62.967000000000041</c:v>
                </c:pt>
                <c:pt idx="6741">
                  <c:v>62.979120000000023</c:v>
                </c:pt>
                <c:pt idx="6742">
                  <c:v>62.983000000000004</c:v>
                </c:pt>
                <c:pt idx="6743">
                  <c:v>63.087300000000027</c:v>
                </c:pt>
                <c:pt idx="6744">
                  <c:v>63.042200000000037</c:v>
                </c:pt>
                <c:pt idx="6745">
                  <c:v>63.014949999999999</c:v>
                </c:pt>
                <c:pt idx="6746">
                  <c:v>63.007530000000031</c:v>
                </c:pt>
                <c:pt idx="6747">
                  <c:v>63.007530000000031</c:v>
                </c:pt>
                <c:pt idx="6748">
                  <c:v>63.007780000000025</c:v>
                </c:pt>
                <c:pt idx="6749">
                  <c:v>62.97890000000001</c:v>
                </c:pt>
                <c:pt idx="6750">
                  <c:v>62.977100000000007</c:v>
                </c:pt>
                <c:pt idx="6751">
                  <c:v>62.953520000000026</c:v>
                </c:pt>
                <c:pt idx="6752">
                  <c:v>62.979460000000017</c:v>
                </c:pt>
                <c:pt idx="6753">
                  <c:v>63.027700000000038</c:v>
                </c:pt>
                <c:pt idx="6754">
                  <c:v>63.073100000000011</c:v>
                </c:pt>
                <c:pt idx="6755">
                  <c:v>63.014580000000024</c:v>
                </c:pt>
                <c:pt idx="6756">
                  <c:v>63.006160000000023</c:v>
                </c:pt>
                <c:pt idx="6757">
                  <c:v>62.943100000000015</c:v>
                </c:pt>
                <c:pt idx="6758">
                  <c:v>62.980200000000025</c:v>
                </c:pt>
                <c:pt idx="6759">
                  <c:v>63.009800000000041</c:v>
                </c:pt>
                <c:pt idx="6760">
                  <c:v>62.960900000000038</c:v>
                </c:pt>
                <c:pt idx="6761">
                  <c:v>62.987880000000018</c:v>
                </c:pt>
                <c:pt idx="6762">
                  <c:v>62.991540000000043</c:v>
                </c:pt>
                <c:pt idx="6763">
                  <c:v>62.987970000000018</c:v>
                </c:pt>
                <c:pt idx="6764">
                  <c:v>62.975950000000012</c:v>
                </c:pt>
                <c:pt idx="6765">
                  <c:v>62.981600000000014</c:v>
                </c:pt>
                <c:pt idx="6766">
                  <c:v>62.981130000000007</c:v>
                </c:pt>
                <c:pt idx="6767">
                  <c:v>63.062600000000032</c:v>
                </c:pt>
                <c:pt idx="6768">
                  <c:v>63.06686000000002</c:v>
                </c:pt>
                <c:pt idx="6769">
                  <c:v>62.988950000000045</c:v>
                </c:pt>
                <c:pt idx="6770">
                  <c:v>63.002160000000003</c:v>
                </c:pt>
                <c:pt idx="6771">
                  <c:v>63.007600000000025</c:v>
                </c:pt>
                <c:pt idx="6772">
                  <c:v>63.014550000000042</c:v>
                </c:pt>
                <c:pt idx="6773">
                  <c:v>62.964930000000038</c:v>
                </c:pt>
                <c:pt idx="6774">
                  <c:v>63.001500000000021</c:v>
                </c:pt>
                <c:pt idx="6775">
                  <c:v>62.94518000000005</c:v>
                </c:pt>
                <c:pt idx="6776">
                  <c:v>62.974970000000042</c:v>
                </c:pt>
                <c:pt idx="6777">
                  <c:v>63.039850000000001</c:v>
                </c:pt>
                <c:pt idx="6778">
                  <c:v>63.037560000000042</c:v>
                </c:pt>
                <c:pt idx="6779">
                  <c:v>63.15990000000005</c:v>
                </c:pt>
                <c:pt idx="6780">
                  <c:v>62.94885000000005</c:v>
                </c:pt>
                <c:pt idx="6781">
                  <c:v>62.974820000000022</c:v>
                </c:pt>
                <c:pt idx="6782">
                  <c:v>62.939720000000023</c:v>
                </c:pt>
                <c:pt idx="6783">
                  <c:v>62.983879999999999</c:v>
                </c:pt>
                <c:pt idx="6784">
                  <c:v>62.946600000000046</c:v>
                </c:pt>
                <c:pt idx="6785">
                  <c:v>63.024740000000008</c:v>
                </c:pt>
                <c:pt idx="6786">
                  <c:v>62.986100000000022</c:v>
                </c:pt>
                <c:pt idx="6787">
                  <c:v>62.982420000000047</c:v>
                </c:pt>
                <c:pt idx="6788">
                  <c:v>62.959500000000048</c:v>
                </c:pt>
                <c:pt idx="6789">
                  <c:v>62.972250000000031</c:v>
                </c:pt>
                <c:pt idx="6790">
                  <c:v>62.983670000000018</c:v>
                </c:pt>
                <c:pt idx="6791">
                  <c:v>63.094570000000033</c:v>
                </c:pt>
                <c:pt idx="6792">
                  <c:v>63.00027</c:v>
                </c:pt>
                <c:pt idx="6793">
                  <c:v>63.010550000000023</c:v>
                </c:pt>
                <c:pt idx="6794">
                  <c:v>63.023770000000013</c:v>
                </c:pt>
                <c:pt idx="6795">
                  <c:v>62.990750000000048</c:v>
                </c:pt>
                <c:pt idx="6796">
                  <c:v>62.990530000000035</c:v>
                </c:pt>
                <c:pt idx="6797">
                  <c:v>62.977200000000039</c:v>
                </c:pt>
                <c:pt idx="6798">
                  <c:v>62.972560000000044</c:v>
                </c:pt>
                <c:pt idx="6799">
                  <c:v>62.954060000000027</c:v>
                </c:pt>
                <c:pt idx="6800">
                  <c:v>62.992200000000025</c:v>
                </c:pt>
                <c:pt idx="6801">
                  <c:v>63.056330000000003</c:v>
                </c:pt>
                <c:pt idx="6802">
                  <c:v>63.060850000000016</c:v>
                </c:pt>
                <c:pt idx="6803">
                  <c:v>63.023400000000038</c:v>
                </c:pt>
                <c:pt idx="6804">
                  <c:v>63.024650000000008</c:v>
                </c:pt>
                <c:pt idx="6805">
                  <c:v>62.92944</c:v>
                </c:pt>
                <c:pt idx="6806">
                  <c:v>63.06982000000005</c:v>
                </c:pt>
                <c:pt idx="6807">
                  <c:v>62.983480000000043</c:v>
                </c:pt>
                <c:pt idx="6808">
                  <c:v>63.004500000000007</c:v>
                </c:pt>
                <c:pt idx="6809">
                  <c:v>62.967900000000043</c:v>
                </c:pt>
                <c:pt idx="6810">
                  <c:v>62.994780000000048</c:v>
                </c:pt>
                <c:pt idx="6811">
                  <c:v>62.962900000000047</c:v>
                </c:pt>
                <c:pt idx="6812">
                  <c:v>62.985130000000026</c:v>
                </c:pt>
                <c:pt idx="6813">
                  <c:v>62.987330000000043</c:v>
                </c:pt>
                <c:pt idx="6814">
                  <c:v>62.988120000000038</c:v>
                </c:pt>
                <c:pt idx="6815">
                  <c:v>63.077800000000025</c:v>
                </c:pt>
                <c:pt idx="6816">
                  <c:v>63.039360000000045</c:v>
                </c:pt>
                <c:pt idx="6817">
                  <c:v>63.006950000000018</c:v>
                </c:pt>
                <c:pt idx="6818">
                  <c:v>62.998400000000004</c:v>
                </c:pt>
                <c:pt idx="6819">
                  <c:v>62.99212</c:v>
                </c:pt>
                <c:pt idx="6820">
                  <c:v>62.99597</c:v>
                </c:pt>
                <c:pt idx="6821">
                  <c:v>62.988460000000032</c:v>
                </c:pt>
                <c:pt idx="6822">
                  <c:v>62.977959999999996</c:v>
                </c:pt>
                <c:pt idx="6823">
                  <c:v>62.954300000000046</c:v>
                </c:pt>
                <c:pt idx="6824">
                  <c:v>62.989040000000045</c:v>
                </c:pt>
                <c:pt idx="6825">
                  <c:v>63.034700000000043</c:v>
                </c:pt>
                <c:pt idx="6826">
                  <c:v>63.07403000000005</c:v>
                </c:pt>
                <c:pt idx="6827">
                  <c:v>62.99550000000005</c:v>
                </c:pt>
                <c:pt idx="6828">
                  <c:v>63.023920000000032</c:v>
                </c:pt>
                <c:pt idx="6829">
                  <c:v>62.935600000000022</c:v>
                </c:pt>
                <c:pt idx="6830">
                  <c:v>63.043480000000045</c:v>
                </c:pt>
                <c:pt idx="6831">
                  <c:v>63.002250000000004</c:v>
                </c:pt>
                <c:pt idx="6832">
                  <c:v>63.022730000000024</c:v>
                </c:pt>
                <c:pt idx="6833">
                  <c:v>63.005670000000009</c:v>
                </c:pt>
                <c:pt idx="6834">
                  <c:v>62.953760000000045</c:v>
                </c:pt>
                <c:pt idx="6835">
                  <c:v>63.025100000000009</c:v>
                </c:pt>
                <c:pt idx="6836">
                  <c:v>62.98974000000004</c:v>
                </c:pt>
                <c:pt idx="6837">
                  <c:v>62.989430000000027</c:v>
                </c:pt>
                <c:pt idx="6838">
                  <c:v>62.985700000000008</c:v>
                </c:pt>
                <c:pt idx="6839">
                  <c:v>63.068570000000022</c:v>
                </c:pt>
                <c:pt idx="6840">
                  <c:v>63.034700000000043</c:v>
                </c:pt>
                <c:pt idx="6841">
                  <c:v>63.01600000000002</c:v>
                </c:pt>
                <c:pt idx="6842">
                  <c:v>63.031270000000006</c:v>
                </c:pt>
                <c:pt idx="6843">
                  <c:v>63.031900000000007</c:v>
                </c:pt>
                <c:pt idx="6844">
                  <c:v>62.978420000000028</c:v>
                </c:pt>
                <c:pt idx="6845">
                  <c:v>62.978000000000009</c:v>
                </c:pt>
                <c:pt idx="6846">
                  <c:v>62.988520000000051</c:v>
                </c:pt>
                <c:pt idx="6847">
                  <c:v>62.961180000000013</c:v>
                </c:pt>
                <c:pt idx="6848">
                  <c:v>62.998040000000003</c:v>
                </c:pt>
                <c:pt idx="6849">
                  <c:v>63.039150000000006</c:v>
                </c:pt>
                <c:pt idx="6850">
                  <c:v>63.111750000000029</c:v>
                </c:pt>
                <c:pt idx="6851">
                  <c:v>63.025599999999997</c:v>
                </c:pt>
                <c:pt idx="6852">
                  <c:v>62.943230000000028</c:v>
                </c:pt>
                <c:pt idx="6853">
                  <c:v>63.096640000000036</c:v>
                </c:pt>
                <c:pt idx="6854">
                  <c:v>63.182500000000005</c:v>
                </c:pt>
                <c:pt idx="6855">
                  <c:v>62.954200000000014</c:v>
                </c:pt>
                <c:pt idx="6856">
                  <c:v>63.003000000000043</c:v>
                </c:pt>
                <c:pt idx="6857">
                  <c:v>62.999099999999999</c:v>
                </c:pt>
                <c:pt idx="6858">
                  <c:v>62.956320000000005</c:v>
                </c:pt>
                <c:pt idx="6859">
                  <c:v>62.992670000000032</c:v>
                </c:pt>
                <c:pt idx="6860">
                  <c:v>62.96902</c:v>
                </c:pt>
                <c:pt idx="6861">
                  <c:v>63.004200000000026</c:v>
                </c:pt>
                <c:pt idx="6862">
                  <c:v>62.991240000000005</c:v>
                </c:pt>
                <c:pt idx="6863">
                  <c:v>63.069540000000018</c:v>
                </c:pt>
                <c:pt idx="6864">
                  <c:v>63.041500000000042</c:v>
                </c:pt>
                <c:pt idx="6865">
                  <c:v>62.989680000000021</c:v>
                </c:pt>
                <c:pt idx="6866">
                  <c:v>62.984550000000013</c:v>
                </c:pt>
                <c:pt idx="6867">
                  <c:v>63.011930000000007</c:v>
                </c:pt>
                <c:pt idx="6868">
                  <c:v>62.983820000000037</c:v>
                </c:pt>
                <c:pt idx="6869">
                  <c:v>62.977840000000015</c:v>
                </c:pt>
                <c:pt idx="6870">
                  <c:v>63.014980000000037</c:v>
                </c:pt>
                <c:pt idx="6871">
                  <c:v>62.960720000000038</c:v>
                </c:pt>
                <c:pt idx="6872">
                  <c:v>62.970600000000047</c:v>
                </c:pt>
                <c:pt idx="6873">
                  <c:v>63.007470000000012</c:v>
                </c:pt>
                <c:pt idx="6874">
                  <c:v>63.144220000000018</c:v>
                </c:pt>
                <c:pt idx="6875">
                  <c:v>63.100340000000017</c:v>
                </c:pt>
                <c:pt idx="6876">
                  <c:v>62.978400000000022</c:v>
                </c:pt>
                <c:pt idx="6877">
                  <c:v>63.018150000000048</c:v>
                </c:pt>
                <c:pt idx="6878">
                  <c:v>62.973929999999996</c:v>
                </c:pt>
                <c:pt idx="6879">
                  <c:v>62.844960000000015</c:v>
                </c:pt>
                <c:pt idx="6880">
                  <c:v>63.023220000000038</c:v>
                </c:pt>
                <c:pt idx="6881">
                  <c:v>62.789360000000045</c:v>
                </c:pt>
                <c:pt idx="6882">
                  <c:v>63.073020000000042</c:v>
                </c:pt>
                <c:pt idx="6883">
                  <c:v>62.989800000000002</c:v>
                </c:pt>
                <c:pt idx="6884">
                  <c:v>62.980340000000012</c:v>
                </c:pt>
                <c:pt idx="6885">
                  <c:v>63.005820000000028</c:v>
                </c:pt>
                <c:pt idx="6886">
                  <c:v>63.099820000000022</c:v>
                </c:pt>
                <c:pt idx="6887">
                  <c:v>63.028200000000027</c:v>
                </c:pt>
                <c:pt idx="6888">
                  <c:v>63.007380000000012</c:v>
                </c:pt>
                <c:pt idx="6889">
                  <c:v>63.004700000000014</c:v>
                </c:pt>
                <c:pt idx="6890">
                  <c:v>63.134420000000034</c:v>
                </c:pt>
                <c:pt idx="6891">
                  <c:v>63.055840000000046</c:v>
                </c:pt>
                <c:pt idx="6892">
                  <c:v>63.017080000000021</c:v>
                </c:pt>
                <c:pt idx="6893">
                  <c:v>62.96365000000003</c:v>
                </c:pt>
                <c:pt idx="6894">
                  <c:v>62.979430000000036</c:v>
                </c:pt>
                <c:pt idx="6895">
                  <c:v>62.927480000000003</c:v>
                </c:pt>
                <c:pt idx="6896">
                  <c:v>62.974080000000015</c:v>
                </c:pt>
                <c:pt idx="6897">
                  <c:v>63.049000000000035</c:v>
                </c:pt>
                <c:pt idx="6898">
                  <c:v>62.95025000000004</c:v>
                </c:pt>
                <c:pt idx="6899">
                  <c:v>62.999900000000025</c:v>
                </c:pt>
                <c:pt idx="6900">
                  <c:v>63.090100000000007</c:v>
                </c:pt>
                <c:pt idx="6901">
                  <c:v>62.989400000000046</c:v>
                </c:pt>
                <c:pt idx="6902">
                  <c:v>63.042540000000031</c:v>
                </c:pt>
                <c:pt idx="6903">
                  <c:v>63.132350000000031</c:v>
                </c:pt>
                <c:pt idx="6904">
                  <c:v>63.14303000000001</c:v>
                </c:pt>
                <c:pt idx="6905">
                  <c:v>62.947800000000029</c:v>
                </c:pt>
                <c:pt idx="6906">
                  <c:v>62.99624</c:v>
                </c:pt>
                <c:pt idx="6907">
                  <c:v>62.988600000000019</c:v>
                </c:pt>
                <c:pt idx="6908">
                  <c:v>62.944000000000017</c:v>
                </c:pt>
                <c:pt idx="6909">
                  <c:v>62.976800000000026</c:v>
                </c:pt>
                <c:pt idx="6910">
                  <c:v>62.983699999999999</c:v>
                </c:pt>
                <c:pt idx="6911">
                  <c:v>63.104180000000042</c:v>
                </c:pt>
                <c:pt idx="6912">
                  <c:v>63.030850000000044</c:v>
                </c:pt>
                <c:pt idx="6913">
                  <c:v>62.995100000000036</c:v>
                </c:pt>
                <c:pt idx="6914">
                  <c:v>62.982320000000016</c:v>
                </c:pt>
                <c:pt idx="6915">
                  <c:v>62.988150000000019</c:v>
                </c:pt>
                <c:pt idx="6916">
                  <c:v>62.994700000000023</c:v>
                </c:pt>
                <c:pt idx="6917">
                  <c:v>62.969570000000033</c:v>
                </c:pt>
                <c:pt idx="6918">
                  <c:v>62.979849999999999</c:v>
                </c:pt>
                <c:pt idx="6919">
                  <c:v>62.953200000000038</c:v>
                </c:pt>
                <c:pt idx="6920">
                  <c:v>62.98983000000004</c:v>
                </c:pt>
                <c:pt idx="6921">
                  <c:v>63.029170000000022</c:v>
                </c:pt>
                <c:pt idx="6922">
                  <c:v>63.051100000000019</c:v>
                </c:pt>
                <c:pt idx="6923">
                  <c:v>62.99290000000002</c:v>
                </c:pt>
                <c:pt idx="6924">
                  <c:v>62.998469999999998</c:v>
                </c:pt>
                <c:pt idx="6925">
                  <c:v>62.988300000000038</c:v>
                </c:pt>
                <c:pt idx="6926">
                  <c:v>62.978450000000009</c:v>
                </c:pt>
                <c:pt idx="6927">
                  <c:v>63.004050000000007</c:v>
                </c:pt>
                <c:pt idx="6928">
                  <c:v>62.98956000000004</c:v>
                </c:pt>
                <c:pt idx="6929">
                  <c:v>63.005120000000034</c:v>
                </c:pt>
                <c:pt idx="6930">
                  <c:v>62.997740000000022</c:v>
                </c:pt>
                <c:pt idx="6931">
                  <c:v>62.99096000000003</c:v>
                </c:pt>
                <c:pt idx="6932">
                  <c:v>62.984520000000032</c:v>
                </c:pt>
                <c:pt idx="6933">
                  <c:v>62.986500000000035</c:v>
                </c:pt>
                <c:pt idx="6934">
                  <c:v>62.987540000000024</c:v>
                </c:pt>
                <c:pt idx="6935">
                  <c:v>63.084100000000035</c:v>
                </c:pt>
                <c:pt idx="6936">
                  <c:v>63.035550000000001</c:v>
                </c:pt>
                <c:pt idx="6937">
                  <c:v>63.013180000000034</c:v>
                </c:pt>
                <c:pt idx="6938">
                  <c:v>62.989280000000008</c:v>
                </c:pt>
                <c:pt idx="6939">
                  <c:v>62.998700000000042</c:v>
                </c:pt>
                <c:pt idx="6940">
                  <c:v>62.990100000000041</c:v>
                </c:pt>
                <c:pt idx="6941">
                  <c:v>62.985299999999995</c:v>
                </c:pt>
                <c:pt idx="6942">
                  <c:v>62.975369999999998</c:v>
                </c:pt>
                <c:pt idx="6943">
                  <c:v>62.953580000000045</c:v>
                </c:pt>
                <c:pt idx="6944">
                  <c:v>62.982259999999997</c:v>
                </c:pt>
                <c:pt idx="6945">
                  <c:v>63.037500000000023</c:v>
                </c:pt>
                <c:pt idx="6946">
                  <c:v>63.047540000000026</c:v>
                </c:pt>
                <c:pt idx="6947">
                  <c:v>63.036040000000014</c:v>
                </c:pt>
                <c:pt idx="6948">
                  <c:v>62.99902000000003</c:v>
                </c:pt>
                <c:pt idx="6949">
                  <c:v>63.013850000000048</c:v>
                </c:pt>
                <c:pt idx="6950">
                  <c:v>62.96472</c:v>
                </c:pt>
                <c:pt idx="6951">
                  <c:v>62.951470000000029</c:v>
                </c:pt>
                <c:pt idx="6952">
                  <c:v>63.009299999999996</c:v>
                </c:pt>
                <c:pt idx="6953">
                  <c:v>62.959620000000029</c:v>
                </c:pt>
                <c:pt idx="6954">
                  <c:v>62.977440000000001</c:v>
                </c:pt>
                <c:pt idx="6955">
                  <c:v>62.973050000000001</c:v>
                </c:pt>
                <c:pt idx="6956">
                  <c:v>62.983730000000037</c:v>
                </c:pt>
                <c:pt idx="6957">
                  <c:v>62.980340000000012</c:v>
                </c:pt>
                <c:pt idx="6958">
                  <c:v>62.980160000000012</c:v>
                </c:pt>
                <c:pt idx="6959">
                  <c:v>63.075400000000002</c:v>
                </c:pt>
                <c:pt idx="6960">
                  <c:v>63.02197000000001</c:v>
                </c:pt>
                <c:pt idx="6961">
                  <c:v>63.005120000000034</c:v>
                </c:pt>
                <c:pt idx="6962">
                  <c:v>62.99944000000005</c:v>
                </c:pt>
                <c:pt idx="6963">
                  <c:v>62.985770000000002</c:v>
                </c:pt>
                <c:pt idx="6964">
                  <c:v>62.998829999999998</c:v>
                </c:pt>
                <c:pt idx="6965">
                  <c:v>62.976770000000045</c:v>
                </c:pt>
                <c:pt idx="6966">
                  <c:v>62.980040000000031</c:v>
                </c:pt>
                <c:pt idx="6967">
                  <c:v>62.958950000000016</c:v>
                </c:pt>
                <c:pt idx="6968">
                  <c:v>62.995540000000005</c:v>
                </c:pt>
                <c:pt idx="6969">
                  <c:v>63.080700000000036</c:v>
                </c:pt>
                <c:pt idx="6970">
                  <c:v>63.139060000000029</c:v>
                </c:pt>
                <c:pt idx="6971">
                  <c:v>63.106930000000034</c:v>
                </c:pt>
                <c:pt idx="6972">
                  <c:v>62.91070000000002</c:v>
                </c:pt>
                <c:pt idx="6973">
                  <c:v>63.147760000000005</c:v>
                </c:pt>
                <c:pt idx="6974">
                  <c:v>63.159420000000011</c:v>
                </c:pt>
                <c:pt idx="6975">
                  <c:v>62.962800000000016</c:v>
                </c:pt>
                <c:pt idx="6976">
                  <c:v>62.975400000000036</c:v>
                </c:pt>
                <c:pt idx="6977">
                  <c:v>62.968500000000006</c:v>
                </c:pt>
                <c:pt idx="6978">
                  <c:v>63.042079999999999</c:v>
                </c:pt>
                <c:pt idx="6979">
                  <c:v>62.982900000000029</c:v>
                </c:pt>
                <c:pt idx="6980">
                  <c:v>62.992700000000013</c:v>
                </c:pt>
                <c:pt idx="6981">
                  <c:v>62.994700000000023</c:v>
                </c:pt>
                <c:pt idx="6982">
                  <c:v>62.991200000000049</c:v>
                </c:pt>
                <c:pt idx="6983">
                  <c:v>63.054740000000038</c:v>
                </c:pt>
                <c:pt idx="6984">
                  <c:v>63.018520000000024</c:v>
                </c:pt>
                <c:pt idx="6985">
                  <c:v>63.004900000000021</c:v>
                </c:pt>
                <c:pt idx="6986">
                  <c:v>63.002040000000022</c:v>
                </c:pt>
                <c:pt idx="6987">
                  <c:v>62.998900000000049</c:v>
                </c:pt>
                <c:pt idx="6988">
                  <c:v>63.002920000000017</c:v>
                </c:pt>
                <c:pt idx="6989">
                  <c:v>62.982799999999997</c:v>
                </c:pt>
                <c:pt idx="6990">
                  <c:v>62.995900000000006</c:v>
                </c:pt>
                <c:pt idx="6991">
                  <c:v>62.951650000000029</c:v>
                </c:pt>
                <c:pt idx="6992">
                  <c:v>62.993920000000003</c:v>
                </c:pt>
                <c:pt idx="6993">
                  <c:v>63.090700000000027</c:v>
                </c:pt>
                <c:pt idx="6994">
                  <c:v>63.372900000000016</c:v>
                </c:pt>
                <c:pt idx="6995">
                  <c:v>63.484120000000019</c:v>
                </c:pt>
                <c:pt idx="6996">
                  <c:v>62.944569999999999</c:v>
                </c:pt>
                <c:pt idx="6997">
                  <c:v>62.876100000000008</c:v>
                </c:pt>
                <c:pt idx="6998">
                  <c:v>62.914450000000045</c:v>
                </c:pt>
                <c:pt idx="6999">
                  <c:v>63.006000000000029</c:v>
                </c:pt>
                <c:pt idx="7000">
                  <c:v>62.956780000000037</c:v>
                </c:pt>
                <c:pt idx="7001">
                  <c:v>62.990200000000016</c:v>
                </c:pt>
                <c:pt idx="7002">
                  <c:v>63.009119999999996</c:v>
                </c:pt>
                <c:pt idx="7003">
                  <c:v>62.920299999999997</c:v>
                </c:pt>
                <c:pt idx="7004">
                  <c:v>62.988120000000038</c:v>
                </c:pt>
                <c:pt idx="7005">
                  <c:v>63.009400000000028</c:v>
                </c:pt>
                <c:pt idx="7006">
                  <c:v>62.999230000000011</c:v>
                </c:pt>
                <c:pt idx="7007">
                  <c:v>63.09008</c:v>
                </c:pt>
                <c:pt idx="7008">
                  <c:v>63.005030000000033</c:v>
                </c:pt>
                <c:pt idx="7009">
                  <c:v>62.991200000000049</c:v>
                </c:pt>
                <c:pt idx="7010">
                  <c:v>62.991900000000044</c:v>
                </c:pt>
                <c:pt idx="7011">
                  <c:v>63.001460000000009</c:v>
                </c:pt>
                <c:pt idx="7012">
                  <c:v>62.988460000000032</c:v>
                </c:pt>
                <c:pt idx="7013">
                  <c:v>63.002130000000022</c:v>
                </c:pt>
                <c:pt idx="7014">
                  <c:v>62.980040000000031</c:v>
                </c:pt>
                <c:pt idx="7015">
                  <c:v>62.959770000000049</c:v>
                </c:pt>
                <c:pt idx="7016">
                  <c:v>62.98956000000004</c:v>
                </c:pt>
                <c:pt idx="7017">
                  <c:v>62.916960000000017</c:v>
                </c:pt>
                <c:pt idx="7018">
                  <c:v>63.081479999999999</c:v>
                </c:pt>
                <c:pt idx="7019">
                  <c:v>63.044920000000047</c:v>
                </c:pt>
                <c:pt idx="7020">
                  <c:v>62.850430000000017</c:v>
                </c:pt>
                <c:pt idx="7021">
                  <c:v>62.99194</c:v>
                </c:pt>
                <c:pt idx="7022">
                  <c:v>62.937200000000018</c:v>
                </c:pt>
                <c:pt idx="7023">
                  <c:v>63.022150000000011</c:v>
                </c:pt>
                <c:pt idx="7024">
                  <c:v>62.973230000000001</c:v>
                </c:pt>
                <c:pt idx="7025">
                  <c:v>63.004240000000038</c:v>
                </c:pt>
                <c:pt idx="7026">
                  <c:v>63.075680000000034</c:v>
                </c:pt>
                <c:pt idx="7027">
                  <c:v>62.982140000000015</c:v>
                </c:pt>
                <c:pt idx="7028">
                  <c:v>62.975729999999999</c:v>
                </c:pt>
                <c:pt idx="7029">
                  <c:v>62.995699999999999</c:v>
                </c:pt>
                <c:pt idx="7030">
                  <c:v>62.970180000000028</c:v>
                </c:pt>
                <c:pt idx="7031">
                  <c:v>63.06170000000003</c:v>
                </c:pt>
                <c:pt idx="7032">
                  <c:v>62.994470000000035</c:v>
                </c:pt>
                <c:pt idx="7033">
                  <c:v>62.988520000000051</c:v>
                </c:pt>
                <c:pt idx="7034">
                  <c:v>62.983800000000031</c:v>
                </c:pt>
                <c:pt idx="7035">
                  <c:v>63.00347000000005</c:v>
                </c:pt>
                <c:pt idx="7036">
                  <c:v>62.999050000000011</c:v>
                </c:pt>
                <c:pt idx="7037">
                  <c:v>62.974940000000004</c:v>
                </c:pt>
                <c:pt idx="7038">
                  <c:v>62.966640000000041</c:v>
                </c:pt>
                <c:pt idx="7039">
                  <c:v>62.972830000000044</c:v>
                </c:pt>
                <c:pt idx="7040">
                  <c:v>63.084220000000016</c:v>
                </c:pt>
                <c:pt idx="7041">
                  <c:v>63.057800000000043</c:v>
                </c:pt>
                <c:pt idx="7042">
                  <c:v>63.090400000000045</c:v>
                </c:pt>
                <c:pt idx="7043">
                  <c:v>63.039240000000007</c:v>
                </c:pt>
                <c:pt idx="7044">
                  <c:v>62.974730000000022</c:v>
                </c:pt>
                <c:pt idx="7045">
                  <c:v>62.98965000000004</c:v>
                </c:pt>
                <c:pt idx="7046">
                  <c:v>63.074100000000044</c:v>
                </c:pt>
                <c:pt idx="7047">
                  <c:v>62.961659999999995</c:v>
                </c:pt>
                <c:pt idx="7048">
                  <c:v>62.98553000000004</c:v>
                </c:pt>
                <c:pt idx="7049">
                  <c:v>62.966420000000028</c:v>
                </c:pt>
                <c:pt idx="7050">
                  <c:v>63.013360000000034</c:v>
                </c:pt>
                <c:pt idx="7051">
                  <c:v>63.017719999999997</c:v>
                </c:pt>
                <c:pt idx="7052">
                  <c:v>63.001400000000046</c:v>
                </c:pt>
                <c:pt idx="7053">
                  <c:v>63.018430000000023</c:v>
                </c:pt>
                <c:pt idx="7054">
                  <c:v>62.97810000000004</c:v>
                </c:pt>
                <c:pt idx="7055">
                  <c:v>63.049340000000029</c:v>
                </c:pt>
                <c:pt idx="7056">
                  <c:v>63.040700000000015</c:v>
                </c:pt>
                <c:pt idx="7057">
                  <c:v>62.985680000000002</c:v>
                </c:pt>
                <c:pt idx="7058">
                  <c:v>62.967579999999998</c:v>
                </c:pt>
                <c:pt idx="7059">
                  <c:v>62.986000000000047</c:v>
                </c:pt>
                <c:pt idx="7060">
                  <c:v>62.996550000000013</c:v>
                </c:pt>
                <c:pt idx="7061">
                  <c:v>62.972800000000007</c:v>
                </c:pt>
                <c:pt idx="7062">
                  <c:v>62.991100000000017</c:v>
                </c:pt>
                <c:pt idx="7063">
                  <c:v>63.014700000000005</c:v>
                </c:pt>
                <c:pt idx="7064">
                  <c:v>62.96777000000003</c:v>
                </c:pt>
                <c:pt idx="7065">
                  <c:v>63.035400000000038</c:v>
                </c:pt>
                <c:pt idx="7066">
                  <c:v>62.974900000000048</c:v>
                </c:pt>
                <c:pt idx="7067">
                  <c:v>63.028650000000027</c:v>
                </c:pt>
                <c:pt idx="7068">
                  <c:v>62.936580000000049</c:v>
                </c:pt>
                <c:pt idx="7069">
                  <c:v>62.967460000000017</c:v>
                </c:pt>
                <c:pt idx="7070">
                  <c:v>62.816830000000039</c:v>
                </c:pt>
                <c:pt idx="7071">
                  <c:v>62.962670000000003</c:v>
                </c:pt>
                <c:pt idx="7072">
                  <c:v>62.974700000000041</c:v>
                </c:pt>
                <c:pt idx="7073">
                  <c:v>62.967430000000036</c:v>
                </c:pt>
                <c:pt idx="7074">
                  <c:v>63.044640000000015</c:v>
                </c:pt>
                <c:pt idx="7075">
                  <c:v>62.975000000000023</c:v>
                </c:pt>
                <c:pt idx="7076">
                  <c:v>63.016260000000045</c:v>
                </c:pt>
                <c:pt idx="7077">
                  <c:v>62.974660000000029</c:v>
                </c:pt>
                <c:pt idx="7078">
                  <c:v>62.985650000000021</c:v>
                </c:pt>
                <c:pt idx="7079">
                  <c:v>63.043360000000007</c:v>
                </c:pt>
                <c:pt idx="7080">
                  <c:v>63.022450000000049</c:v>
                </c:pt>
                <c:pt idx="7081">
                  <c:v>62.987330000000043</c:v>
                </c:pt>
                <c:pt idx="7082">
                  <c:v>62.973299999999995</c:v>
                </c:pt>
                <c:pt idx="7083">
                  <c:v>62.99526000000003</c:v>
                </c:pt>
                <c:pt idx="7084">
                  <c:v>63.000699999999995</c:v>
                </c:pt>
                <c:pt idx="7085">
                  <c:v>62.972300000000018</c:v>
                </c:pt>
                <c:pt idx="7086">
                  <c:v>62.953580000000045</c:v>
                </c:pt>
                <c:pt idx="7087">
                  <c:v>62.942900000000009</c:v>
                </c:pt>
                <c:pt idx="7088">
                  <c:v>63.013300000000015</c:v>
                </c:pt>
                <c:pt idx="7089">
                  <c:v>63.046840000000032</c:v>
                </c:pt>
                <c:pt idx="7090">
                  <c:v>63.012480000000039</c:v>
                </c:pt>
                <c:pt idx="7091">
                  <c:v>63.009800000000041</c:v>
                </c:pt>
                <c:pt idx="7092">
                  <c:v>63.047000000000025</c:v>
                </c:pt>
                <c:pt idx="7093">
                  <c:v>63.050900000000013</c:v>
                </c:pt>
                <c:pt idx="7094">
                  <c:v>63.071619999999996</c:v>
                </c:pt>
                <c:pt idx="7095">
                  <c:v>62.992000000000019</c:v>
                </c:pt>
                <c:pt idx="7096">
                  <c:v>62.985680000000002</c:v>
                </c:pt>
                <c:pt idx="7097">
                  <c:v>62.979100000000017</c:v>
                </c:pt>
                <c:pt idx="7098">
                  <c:v>62.980580000000032</c:v>
                </c:pt>
                <c:pt idx="7099">
                  <c:v>62.981300000000033</c:v>
                </c:pt>
                <c:pt idx="7100">
                  <c:v>62.993370000000027</c:v>
                </c:pt>
                <c:pt idx="7101">
                  <c:v>62.979800000000012</c:v>
                </c:pt>
                <c:pt idx="7102">
                  <c:v>62.98257000000001</c:v>
                </c:pt>
                <c:pt idx="7103">
                  <c:v>63.053830000000005</c:v>
                </c:pt>
                <c:pt idx="7104">
                  <c:v>63.023300000000006</c:v>
                </c:pt>
                <c:pt idx="7105">
                  <c:v>63.006460000000004</c:v>
                </c:pt>
                <c:pt idx="7106">
                  <c:v>63.025000000000034</c:v>
                </c:pt>
                <c:pt idx="7107">
                  <c:v>63.014700000000005</c:v>
                </c:pt>
                <c:pt idx="7108">
                  <c:v>63.008020000000045</c:v>
                </c:pt>
                <c:pt idx="7109">
                  <c:v>62.98284000000001</c:v>
                </c:pt>
                <c:pt idx="7110">
                  <c:v>62.991080000000011</c:v>
                </c:pt>
                <c:pt idx="7111">
                  <c:v>62.95693</c:v>
                </c:pt>
                <c:pt idx="7112">
                  <c:v>63.012080000000026</c:v>
                </c:pt>
                <c:pt idx="7113">
                  <c:v>63.048730000000035</c:v>
                </c:pt>
                <c:pt idx="7114">
                  <c:v>63.054770000000019</c:v>
                </c:pt>
                <c:pt idx="7115">
                  <c:v>62.991780000000006</c:v>
                </c:pt>
                <c:pt idx="7116">
                  <c:v>63.008540000000039</c:v>
                </c:pt>
                <c:pt idx="7117">
                  <c:v>62.983420000000024</c:v>
                </c:pt>
                <c:pt idx="7118">
                  <c:v>63.074370000000044</c:v>
                </c:pt>
                <c:pt idx="7119">
                  <c:v>63.002679999999998</c:v>
                </c:pt>
                <c:pt idx="7120">
                  <c:v>62.983360000000005</c:v>
                </c:pt>
                <c:pt idx="7121">
                  <c:v>63.002560000000017</c:v>
                </c:pt>
                <c:pt idx="7122">
                  <c:v>62.966000000000008</c:v>
                </c:pt>
                <c:pt idx="7123">
                  <c:v>63.010130000000004</c:v>
                </c:pt>
                <c:pt idx="7124">
                  <c:v>62.97634000000005</c:v>
                </c:pt>
                <c:pt idx="7125">
                  <c:v>62.983180000000004</c:v>
                </c:pt>
                <c:pt idx="7126">
                  <c:v>62.988980000000026</c:v>
                </c:pt>
                <c:pt idx="7127">
                  <c:v>63.052200000000028</c:v>
                </c:pt>
                <c:pt idx="7128">
                  <c:v>63.020750000000021</c:v>
                </c:pt>
                <c:pt idx="7129">
                  <c:v>63.013059999999996</c:v>
                </c:pt>
                <c:pt idx="7130">
                  <c:v>63.011160000000018</c:v>
                </c:pt>
                <c:pt idx="7131">
                  <c:v>63.015440000000012</c:v>
                </c:pt>
                <c:pt idx="7132">
                  <c:v>63.003300000000024</c:v>
                </c:pt>
                <c:pt idx="7133">
                  <c:v>62.97863000000001</c:v>
                </c:pt>
                <c:pt idx="7134">
                  <c:v>62.978300000000047</c:v>
                </c:pt>
                <c:pt idx="7135">
                  <c:v>62.95920000000001</c:v>
                </c:pt>
                <c:pt idx="7136">
                  <c:v>62.984800000000007</c:v>
                </c:pt>
                <c:pt idx="7137">
                  <c:v>63.025050000000022</c:v>
                </c:pt>
                <c:pt idx="7138">
                  <c:v>63.038080000000036</c:v>
                </c:pt>
                <c:pt idx="7139">
                  <c:v>63.012400000000014</c:v>
                </c:pt>
                <c:pt idx="7140">
                  <c:v>63.009520000000009</c:v>
                </c:pt>
                <c:pt idx="7141">
                  <c:v>63.017539999999997</c:v>
                </c:pt>
                <c:pt idx="7142">
                  <c:v>63.016530000000046</c:v>
                </c:pt>
                <c:pt idx="7143">
                  <c:v>62.976200000000006</c:v>
                </c:pt>
                <c:pt idx="7144">
                  <c:v>62.993200000000002</c:v>
                </c:pt>
                <c:pt idx="7145">
                  <c:v>62.985770000000002</c:v>
                </c:pt>
                <c:pt idx="7146">
                  <c:v>62.99980000000005</c:v>
                </c:pt>
                <c:pt idx="7147">
                  <c:v>62.99368000000004</c:v>
                </c:pt>
                <c:pt idx="7148">
                  <c:v>62.994619999999998</c:v>
                </c:pt>
                <c:pt idx="7149">
                  <c:v>62.985220000000027</c:v>
                </c:pt>
                <c:pt idx="7150">
                  <c:v>62.987500000000011</c:v>
                </c:pt>
                <c:pt idx="7151">
                  <c:v>63.056939999999997</c:v>
                </c:pt>
                <c:pt idx="7152">
                  <c:v>63.03045000000003</c:v>
                </c:pt>
                <c:pt idx="7153">
                  <c:v>63.009940000000029</c:v>
                </c:pt>
                <c:pt idx="7154">
                  <c:v>62.995230000000049</c:v>
                </c:pt>
                <c:pt idx="7155">
                  <c:v>62.984740000000045</c:v>
                </c:pt>
                <c:pt idx="7156">
                  <c:v>63.009180000000015</c:v>
                </c:pt>
                <c:pt idx="7157">
                  <c:v>62.978970000000004</c:v>
                </c:pt>
                <c:pt idx="7158">
                  <c:v>62.981870000000015</c:v>
                </c:pt>
                <c:pt idx="7159">
                  <c:v>62.963400000000036</c:v>
                </c:pt>
                <c:pt idx="7160">
                  <c:v>63.004200000000026</c:v>
                </c:pt>
                <c:pt idx="7161">
                  <c:v>63.004100000000051</c:v>
                </c:pt>
                <c:pt idx="7162">
                  <c:v>63.099660000000029</c:v>
                </c:pt>
                <c:pt idx="7163">
                  <c:v>62.953670000000045</c:v>
                </c:pt>
                <c:pt idx="7164">
                  <c:v>63.083950000000016</c:v>
                </c:pt>
                <c:pt idx="7165">
                  <c:v>63.177999999999997</c:v>
                </c:pt>
                <c:pt idx="7166">
                  <c:v>63.192960000000028</c:v>
                </c:pt>
                <c:pt idx="7167">
                  <c:v>62.971670000000017</c:v>
                </c:pt>
                <c:pt idx="7168">
                  <c:v>62.942160000000001</c:v>
                </c:pt>
                <c:pt idx="7169">
                  <c:v>62.990380000000016</c:v>
                </c:pt>
                <c:pt idx="7170">
                  <c:v>62.95270000000005</c:v>
                </c:pt>
                <c:pt idx="7171">
                  <c:v>63.001120000000014</c:v>
                </c:pt>
                <c:pt idx="7172">
                  <c:v>62.981600000000014</c:v>
                </c:pt>
                <c:pt idx="7173">
                  <c:v>62.987850000000037</c:v>
                </c:pt>
                <c:pt idx="7174">
                  <c:v>62.983940000000018</c:v>
                </c:pt>
                <c:pt idx="7175">
                  <c:v>63.066920000000039</c:v>
                </c:pt>
                <c:pt idx="7176">
                  <c:v>63.018730000000005</c:v>
                </c:pt>
                <c:pt idx="7177">
                  <c:v>63.007840000000044</c:v>
                </c:pt>
                <c:pt idx="7178">
                  <c:v>62.984520000000032</c:v>
                </c:pt>
                <c:pt idx="7179">
                  <c:v>63.026480000000049</c:v>
                </c:pt>
                <c:pt idx="7180">
                  <c:v>62.989130000000046</c:v>
                </c:pt>
                <c:pt idx="7181">
                  <c:v>62.971060000000023</c:v>
                </c:pt>
                <c:pt idx="7182">
                  <c:v>62.98562000000004</c:v>
                </c:pt>
                <c:pt idx="7183">
                  <c:v>62.954700000000003</c:v>
                </c:pt>
                <c:pt idx="7184">
                  <c:v>63.019770000000051</c:v>
                </c:pt>
                <c:pt idx="7185">
                  <c:v>63.371550000000013</c:v>
                </c:pt>
                <c:pt idx="7186">
                  <c:v>62.966640000000041</c:v>
                </c:pt>
                <c:pt idx="7187">
                  <c:v>63.031060000000025</c:v>
                </c:pt>
                <c:pt idx="7188">
                  <c:v>63.002340000000004</c:v>
                </c:pt>
                <c:pt idx="7189">
                  <c:v>62.984059999999999</c:v>
                </c:pt>
                <c:pt idx="7190">
                  <c:v>62.961180000000013</c:v>
                </c:pt>
                <c:pt idx="7191">
                  <c:v>62.979030000000023</c:v>
                </c:pt>
                <c:pt idx="7192">
                  <c:v>62.999630000000025</c:v>
                </c:pt>
                <c:pt idx="7193">
                  <c:v>62.983420000000024</c:v>
                </c:pt>
                <c:pt idx="7194">
                  <c:v>63.016720000000021</c:v>
                </c:pt>
                <c:pt idx="7195">
                  <c:v>63.018520000000024</c:v>
                </c:pt>
                <c:pt idx="7196">
                  <c:v>62.999930000000006</c:v>
                </c:pt>
                <c:pt idx="7197">
                  <c:v>63.013540000000035</c:v>
                </c:pt>
                <c:pt idx="7198">
                  <c:v>62.99203</c:v>
                </c:pt>
                <c:pt idx="7199">
                  <c:v>62.975340000000017</c:v>
                </c:pt>
                <c:pt idx="7200">
                  <c:v>63.039700000000039</c:v>
                </c:pt>
                <c:pt idx="7201">
                  <c:v>63.062280000000044</c:v>
                </c:pt>
                <c:pt idx="7202">
                  <c:v>63.054070000000024</c:v>
                </c:pt>
                <c:pt idx="7203">
                  <c:v>62.978600000000029</c:v>
                </c:pt>
                <c:pt idx="7204">
                  <c:v>62.999260000000049</c:v>
                </c:pt>
                <c:pt idx="7205">
                  <c:v>62.970060000000046</c:v>
                </c:pt>
                <c:pt idx="7206">
                  <c:v>62.972380000000044</c:v>
                </c:pt>
                <c:pt idx="7207">
                  <c:v>62.983800000000031</c:v>
                </c:pt>
                <c:pt idx="7208">
                  <c:v>62.986260000000016</c:v>
                </c:pt>
                <c:pt idx="7209">
                  <c:v>63.042100000000005</c:v>
                </c:pt>
                <c:pt idx="7210">
                  <c:v>63.097000000000037</c:v>
                </c:pt>
                <c:pt idx="7211">
                  <c:v>63.029050000000041</c:v>
                </c:pt>
                <c:pt idx="7212">
                  <c:v>63.071100000000001</c:v>
                </c:pt>
                <c:pt idx="7213">
                  <c:v>62.971300000000042</c:v>
                </c:pt>
                <c:pt idx="7214">
                  <c:v>62.980500000000006</c:v>
                </c:pt>
                <c:pt idx="7215">
                  <c:v>62.958670000000041</c:v>
                </c:pt>
                <c:pt idx="7216">
                  <c:v>62.954100000000039</c:v>
                </c:pt>
                <c:pt idx="7217">
                  <c:v>62.988580000000013</c:v>
                </c:pt>
                <c:pt idx="7218">
                  <c:v>62.907600000000002</c:v>
                </c:pt>
                <c:pt idx="7219">
                  <c:v>62.975270000000023</c:v>
                </c:pt>
                <c:pt idx="7220">
                  <c:v>62.993220000000008</c:v>
                </c:pt>
                <c:pt idx="7221">
                  <c:v>62.988520000000051</c:v>
                </c:pt>
                <c:pt idx="7222">
                  <c:v>62.978360000000009</c:v>
                </c:pt>
                <c:pt idx="7223">
                  <c:v>63.136870000000044</c:v>
                </c:pt>
                <c:pt idx="7224">
                  <c:v>63.281600000000026</c:v>
                </c:pt>
                <c:pt idx="7225">
                  <c:v>63.347560000000044</c:v>
                </c:pt>
                <c:pt idx="7226">
                  <c:v>63.584280000000035</c:v>
                </c:pt>
                <c:pt idx="7227">
                  <c:v>63.646260000000041</c:v>
                </c:pt>
                <c:pt idx="7228">
                  <c:v>63.848659999999995</c:v>
                </c:pt>
                <c:pt idx="7229">
                  <c:v>63.978499999999997</c:v>
                </c:pt>
                <c:pt idx="7230">
                  <c:v>64.126149999999996</c:v>
                </c:pt>
                <c:pt idx="7231">
                  <c:v>64.311599999999999</c:v>
                </c:pt>
                <c:pt idx="7232">
                  <c:v>64.388850000000048</c:v>
                </c:pt>
                <c:pt idx="7233">
                  <c:v>64.531400000000019</c:v>
                </c:pt>
                <c:pt idx="7234">
                  <c:v>64.652000000000044</c:v>
                </c:pt>
                <c:pt idx="7235">
                  <c:v>64.363580000000013</c:v>
                </c:pt>
                <c:pt idx="7236">
                  <c:v>67.968160000000012</c:v>
                </c:pt>
                <c:pt idx="7237">
                  <c:v>65.01714000000004</c:v>
                </c:pt>
                <c:pt idx="7238">
                  <c:v>64.844800000000021</c:v>
                </c:pt>
                <c:pt idx="7239">
                  <c:v>65.727040000000045</c:v>
                </c:pt>
                <c:pt idx="7240">
                  <c:v>64.854900000000043</c:v>
                </c:pt>
                <c:pt idx="7241">
                  <c:v>65.197750000000042</c:v>
                </c:pt>
                <c:pt idx="7242">
                  <c:v>65.117760000000033</c:v>
                </c:pt>
                <c:pt idx="7243">
                  <c:v>65.278279999999995</c:v>
                </c:pt>
                <c:pt idx="7244">
                  <c:v>65.407430000000033</c:v>
                </c:pt>
                <c:pt idx="7245">
                  <c:v>65.369930000000011</c:v>
                </c:pt>
                <c:pt idx="7246">
                  <c:v>65.505580000000009</c:v>
                </c:pt>
                <c:pt idx="7247">
                  <c:v>66.483450000000005</c:v>
                </c:pt>
                <c:pt idx="7248">
                  <c:v>66.253800000000012</c:v>
                </c:pt>
                <c:pt idx="7249">
                  <c:v>66.475430000000017</c:v>
                </c:pt>
                <c:pt idx="7250">
                  <c:v>65.658530000000042</c:v>
                </c:pt>
                <c:pt idx="7251">
                  <c:v>65.595180000000028</c:v>
                </c:pt>
                <c:pt idx="7252">
                  <c:v>65.82238000000001</c:v>
                </c:pt>
                <c:pt idx="7253">
                  <c:v>65.605070000000012</c:v>
                </c:pt>
                <c:pt idx="7254">
                  <c:v>65.444000000000017</c:v>
                </c:pt>
                <c:pt idx="7255">
                  <c:v>65.176930000000027</c:v>
                </c:pt>
                <c:pt idx="7256">
                  <c:v>66.778099999999995</c:v>
                </c:pt>
                <c:pt idx="7257">
                  <c:v>64.165670000000034</c:v>
                </c:pt>
                <c:pt idx="7258">
                  <c:v>64.974500000000035</c:v>
                </c:pt>
                <c:pt idx="7259">
                  <c:v>64.892600000000016</c:v>
                </c:pt>
                <c:pt idx="7260">
                  <c:v>64.908440000000041</c:v>
                </c:pt>
                <c:pt idx="7261">
                  <c:v>64.884200000000021</c:v>
                </c:pt>
                <c:pt idx="7262">
                  <c:v>64.914700000000039</c:v>
                </c:pt>
                <c:pt idx="7263">
                  <c:v>64.971860000000049</c:v>
                </c:pt>
                <c:pt idx="7264">
                  <c:v>65.030970000000025</c:v>
                </c:pt>
                <c:pt idx="7265">
                  <c:v>64.661740000000009</c:v>
                </c:pt>
                <c:pt idx="7266">
                  <c:v>65.095480000000009</c:v>
                </c:pt>
                <c:pt idx="7267">
                  <c:v>64.843530000000044</c:v>
                </c:pt>
                <c:pt idx="7268">
                  <c:v>64.740780000000029</c:v>
                </c:pt>
                <c:pt idx="7269">
                  <c:v>64.633939999999996</c:v>
                </c:pt>
                <c:pt idx="7270">
                  <c:v>64.482169999999996</c:v>
                </c:pt>
                <c:pt idx="7271">
                  <c:v>64.46935000000002</c:v>
                </c:pt>
                <c:pt idx="7272">
                  <c:v>64.339200000000005</c:v>
                </c:pt>
                <c:pt idx="7273">
                  <c:v>64.280900000000031</c:v>
                </c:pt>
                <c:pt idx="7274">
                  <c:v>64.334300000000042</c:v>
                </c:pt>
                <c:pt idx="7275">
                  <c:v>64.257100000000037</c:v>
                </c:pt>
                <c:pt idx="7276">
                  <c:v>64.277860000000032</c:v>
                </c:pt>
                <c:pt idx="7277">
                  <c:v>64.405570000000012</c:v>
                </c:pt>
                <c:pt idx="7278">
                  <c:v>64.413630000000012</c:v>
                </c:pt>
                <c:pt idx="7279">
                  <c:v>64.48562000000004</c:v>
                </c:pt>
                <c:pt idx="7280">
                  <c:v>64.487099999999998</c:v>
                </c:pt>
                <c:pt idx="7281">
                  <c:v>64.517970000000048</c:v>
                </c:pt>
                <c:pt idx="7282">
                  <c:v>64.439320000000009</c:v>
                </c:pt>
                <c:pt idx="7283">
                  <c:v>63.964440000000025</c:v>
                </c:pt>
                <c:pt idx="7284">
                  <c:v>64.628350000000012</c:v>
                </c:pt>
                <c:pt idx="7285">
                  <c:v>64.453820000000007</c:v>
                </c:pt>
                <c:pt idx="7286">
                  <c:v>64.035580000000039</c:v>
                </c:pt>
                <c:pt idx="7287">
                  <c:v>64.188379999999995</c:v>
                </c:pt>
                <c:pt idx="7288">
                  <c:v>64.055050000000051</c:v>
                </c:pt>
                <c:pt idx="7289">
                  <c:v>63.979430000000036</c:v>
                </c:pt>
                <c:pt idx="7290">
                  <c:v>64.162230000000022</c:v>
                </c:pt>
                <c:pt idx="7291">
                  <c:v>64.799340000000029</c:v>
                </c:pt>
                <c:pt idx="7292">
                  <c:v>64.180200000000013</c:v>
                </c:pt>
                <c:pt idx="7293">
                  <c:v>64.285760000000039</c:v>
                </c:pt>
                <c:pt idx="7294">
                  <c:v>64.414580000000001</c:v>
                </c:pt>
                <c:pt idx="7295">
                  <c:v>64.619040000000041</c:v>
                </c:pt>
                <c:pt idx="7296">
                  <c:v>64.559750000000008</c:v>
                </c:pt>
                <c:pt idx="7297">
                  <c:v>64.446100000000001</c:v>
                </c:pt>
                <c:pt idx="7298">
                  <c:v>64.327260000000024</c:v>
                </c:pt>
                <c:pt idx="7299">
                  <c:v>64.267330000000015</c:v>
                </c:pt>
                <c:pt idx="7300">
                  <c:v>64.068080000000009</c:v>
                </c:pt>
                <c:pt idx="7301">
                  <c:v>63.873469999999998</c:v>
                </c:pt>
                <c:pt idx="7302">
                  <c:v>63.670980000000043</c:v>
                </c:pt>
                <c:pt idx="7303">
                  <c:v>63.404700000000048</c:v>
                </c:pt>
                <c:pt idx="7304">
                  <c:v>63.252200000000016</c:v>
                </c:pt>
                <c:pt idx="7305">
                  <c:v>63.218800000000044</c:v>
                </c:pt>
                <c:pt idx="7306">
                  <c:v>63.059300000000007</c:v>
                </c:pt>
                <c:pt idx="7307">
                  <c:v>63.003750000000025</c:v>
                </c:pt>
                <c:pt idx="7308">
                  <c:v>62.953360000000032</c:v>
                </c:pt>
                <c:pt idx="7309">
                  <c:v>63.000630000000001</c:v>
                </c:pt>
                <c:pt idx="7310">
                  <c:v>62.972700000000032</c:v>
                </c:pt>
                <c:pt idx="7311">
                  <c:v>63.018880000000024</c:v>
                </c:pt>
                <c:pt idx="7312">
                  <c:v>62.970670000000041</c:v>
                </c:pt>
                <c:pt idx="7313">
                  <c:v>62.988</c:v>
                </c:pt>
                <c:pt idx="7314">
                  <c:v>62.987099999999998</c:v>
                </c:pt>
                <c:pt idx="7315">
                  <c:v>63.002920000000017</c:v>
                </c:pt>
                <c:pt idx="7316">
                  <c:v>62.991700000000037</c:v>
                </c:pt>
                <c:pt idx="7317">
                  <c:v>62.943870000000004</c:v>
                </c:pt>
                <c:pt idx="7318">
                  <c:v>63.034000000000049</c:v>
                </c:pt>
                <c:pt idx="7319">
                  <c:v>63.018640000000005</c:v>
                </c:pt>
                <c:pt idx="7320">
                  <c:v>63.011070000000018</c:v>
                </c:pt>
                <c:pt idx="7321">
                  <c:v>62.938500000000033</c:v>
                </c:pt>
                <c:pt idx="7322">
                  <c:v>63.050070000000005</c:v>
                </c:pt>
                <c:pt idx="7323">
                  <c:v>62.96096</c:v>
                </c:pt>
                <c:pt idx="7324">
                  <c:v>62.990300000000047</c:v>
                </c:pt>
                <c:pt idx="7325">
                  <c:v>62.959900000000005</c:v>
                </c:pt>
                <c:pt idx="7326">
                  <c:v>62.96777000000003</c:v>
                </c:pt>
                <c:pt idx="7327">
                  <c:v>62.975400000000036</c:v>
                </c:pt>
                <c:pt idx="7328">
                  <c:v>62.971339999999998</c:v>
                </c:pt>
                <c:pt idx="7329">
                  <c:v>63.068350000000009</c:v>
                </c:pt>
                <c:pt idx="7330">
                  <c:v>63.105580000000032</c:v>
                </c:pt>
                <c:pt idx="7331">
                  <c:v>62.949820000000045</c:v>
                </c:pt>
                <c:pt idx="7332">
                  <c:v>62.95938000000001</c:v>
                </c:pt>
                <c:pt idx="7333">
                  <c:v>63.005700000000047</c:v>
                </c:pt>
                <c:pt idx="7334">
                  <c:v>62.963980000000049</c:v>
                </c:pt>
                <c:pt idx="7335">
                  <c:v>63.118740000000003</c:v>
                </c:pt>
                <c:pt idx="7336">
                  <c:v>63.003630000000044</c:v>
                </c:pt>
                <c:pt idx="7337">
                  <c:v>63.12050000000005</c:v>
                </c:pt>
                <c:pt idx="7338">
                  <c:v>63.239950000000022</c:v>
                </c:pt>
                <c:pt idx="7339">
                  <c:v>63.367270000000019</c:v>
                </c:pt>
                <c:pt idx="7340">
                  <c:v>63.424860000000024</c:v>
                </c:pt>
                <c:pt idx="7341">
                  <c:v>63.354880000000037</c:v>
                </c:pt>
                <c:pt idx="7342">
                  <c:v>63.43258000000003</c:v>
                </c:pt>
                <c:pt idx="7343">
                  <c:v>63.410820000000001</c:v>
                </c:pt>
                <c:pt idx="7344">
                  <c:v>63.363370000000032</c:v>
                </c:pt>
                <c:pt idx="7345">
                  <c:v>63.309750000000008</c:v>
                </c:pt>
                <c:pt idx="7346">
                  <c:v>63.329060000000027</c:v>
                </c:pt>
                <c:pt idx="7347">
                  <c:v>63.254200000000026</c:v>
                </c:pt>
                <c:pt idx="7348">
                  <c:v>63.317620000000034</c:v>
                </c:pt>
                <c:pt idx="7349">
                  <c:v>63.185540000000003</c:v>
                </c:pt>
                <c:pt idx="7350">
                  <c:v>63.198570000000018</c:v>
                </c:pt>
                <c:pt idx="7351">
                  <c:v>63.153070000000014</c:v>
                </c:pt>
                <c:pt idx="7352">
                  <c:v>63.149680000000046</c:v>
                </c:pt>
                <c:pt idx="7353">
                  <c:v>63.380179999999996</c:v>
                </c:pt>
                <c:pt idx="7354">
                  <c:v>63.168020000000013</c:v>
                </c:pt>
                <c:pt idx="7355">
                  <c:v>63.112900000000025</c:v>
                </c:pt>
                <c:pt idx="7356">
                  <c:v>63.141099999999994</c:v>
                </c:pt>
                <c:pt idx="7357">
                  <c:v>63.021659999999997</c:v>
                </c:pt>
                <c:pt idx="7358">
                  <c:v>62.962370000000021</c:v>
                </c:pt>
                <c:pt idx="7359">
                  <c:v>63.319670000000031</c:v>
                </c:pt>
                <c:pt idx="7360">
                  <c:v>63.026270000000011</c:v>
                </c:pt>
                <c:pt idx="7361">
                  <c:v>63.072870000000023</c:v>
                </c:pt>
                <c:pt idx="7362">
                  <c:v>63.171900000000051</c:v>
                </c:pt>
                <c:pt idx="7363">
                  <c:v>63.147640000000024</c:v>
                </c:pt>
                <c:pt idx="7364">
                  <c:v>63.220300000000009</c:v>
                </c:pt>
                <c:pt idx="7365">
                  <c:v>63.236379999999997</c:v>
                </c:pt>
                <c:pt idx="7366">
                  <c:v>63.346830000000011</c:v>
                </c:pt>
                <c:pt idx="7367">
                  <c:v>63.560600000000022</c:v>
                </c:pt>
                <c:pt idx="7368">
                  <c:v>63.553120000000035</c:v>
                </c:pt>
                <c:pt idx="7369">
                  <c:v>63.750900000000001</c:v>
                </c:pt>
                <c:pt idx="7370">
                  <c:v>63.799250000000029</c:v>
                </c:pt>
                <c:pt idx="7371">
                  <c:v>63.86456000000004</c:v>
                </c:pt>
                <c:pt idx="7372">
                  <c:v>63.88653000000005</c:v>
                </c:pt>
                <c:pt idx="7373">
                  <c:v>64.010340000000042</c:v>
                </c:pt>
                <c:pt idx="7374">
                  <c:v>64.063170000000014</c:v>
                </c:pt>
                <c:pt idx="7375">
                  <c:v>64.12542000000002</c:v>
                </c:pt>
                <c:pt idx="7376">
                  <c:v>64.187700000000007</c:v>
                </c:pt>
                <c:pt idx="7377">
                  <c:v>64.152340000000038</c:v>
                </c:pt>
                <c:pt idx="7378">
                  <c:v>64.246100000000013</c:v>
                </c:pt>
                <c:pt idx="7379">
                  <c:v>64.328760000000045</c:v>
                </c:pt>
                <c:pt idx="7380">
                  <c:v>64.351770000000045</c:v>
                </c:pt>
                <c:pt idx="7381">
                  <c:v>64.233000000000004</c:v>
                </c:pt>
                <c:pt idx="7382">
                  <c:v>64.266840000000002</c:v>
                </c:pt>
                <c:pt idx="7383">
                  <c:v>64.127160000000003</c:v>
                </c:pt>
                <c:pt idx="7384">
                  <c:v>64.140100000000018</c:v>
                </c:pt>
                <c:pt idx="7385">
                  <c:v>64.077539999999999</c:v>
                </c:pt>
                <c:pt idx="7386">
                  <c:v>64.031120000000044</c:v>
                </c:pt>
                <c:pt idx="7387">
                  <c:v>63.998680000000036</c:v>
                </c:pt>
                <c:pt idx="7388">
                  <c:v>63.902980000000014</c:v>
                </c:pt>
                <c:pt idx="7389">
                  <c:v>63.798000000000002</c:v>
                </c:pt>
                <c:pt idx="7390">
                  <c:v>63.671700000000044</c:v>
                </c:pt>
                <c:pt idx="7391">
                  <c:v>63.651540000000011</c:v>
                </c:pt>
                <c:pt idx="7392">
                  <c:v>63.437370000000044</c:v>
                </c:pt>
                <c:pt idx="7393">
                  <c:v>63.319420000000036</c:v>
                </c:pt>
                <c:pt idx="7394">
                  <c:v>63.270700000000033</c:v>
                </c:pt>
                <c:pt idx="7395">
                  <c:v>63.151800000000037</c:v>
                </c:pt>
                <c:pt idx="7396">
                  <c:v>63.104200000000048</c:v>
                </c:pt>
                <c:pt idx="7397">
                  <c:v>62.999380000000031</c:v>
                </c:pt>
                <c:pt idx="7398">
                  <c:v>62.979600000000005</c:v>
                </c:pt>
                <c:pt idx="7399">
                  <c:v>62.948700000000031</c:v>
                </c:pt>
                <c:pt idx="7400">
                  <c:v>62.993650000000002</c:v>
                </c:pt>
                <c:pt idx="7401">
                  <c:v>63.027640000000019</c:v>
                </c:pt>
                <c:pt idx="7402">
                  <c:v>63.032160000000033</c:v>
                </c:pt>
                <c:pt idx="7403">
                  <c:v>62.991750000000025</c:v>
                </c:pt>
                <c:pt idx="7404">
                  <c:v>62.988760000000013</c:v>
                </c:pt>
                <c:pt idx="7405">
                  <c:v>63.01785000000001</c:v>
                </c:pt>
                <c:pt idx="7406">
                  <c:v>62.979330000000004</c:v>
                </c:pt>
                <c:pt idx="7407">
                  <c:v>63.064720000000023</c:v>
                </c:pt>
                <c:pt idx="7408">
                  <c:v>63.000969999999995</c:v>
                </c:pt>
                <c:pt idx="7409">
                  <c:v>62.983879999999999</c:v>
                </c:pt>
                <c:pt idx="7410">
                  <c:v>62.999780000000044</c:v>
                </c:pt>
                <c:pt idx="7411">
                  <c:v>63.001599999999996</c:v>
                </c:pt>
                <c:pt idx="7412">
                  <c:v>63.011000000000024</c:v>
                </c:pt>
                <c:pt idx="7413">
                  <c:v>62.987940000000037</c:v>
                </c:pt>
                <c:pt idx="7414">
                  <c:v>62.999300000000005</c:v>
                </c:pt>
                <c:pt idx="7415">
                  <c:v>63.244470000000035</c:v>
                </c:pt>
                <c:pt idx="7416">
                  <c:v>63.497520000000009</c:v>
                </c:pt>
                <c:pt idx="7417">
                  <c:v>63.794849999999997</c:v>
                </c:pt>
                <c:pt idx="7418">
                  <c:v>64.107540000000029</c:v>
                </c:pt>
                <c:pt idx="7419">
                  <c:v>64.457060000000013</c:v>
                </c:pt>
                <c:pt idx="7420">
                  <c:v>64.76520000000005</c:v>
                </c:pt>
                <c:pt idx="7421">
                  <c:v>65.233699999999999</c:v>
                </c:pt>
                <c:pt idx="7422">
                  <c:v>65.950829999999996</c:v>
                </c:pt>
                <c:pt idx="7423">
                  <c:v>66.069150000000036</c:v>
                </c:pt>
                <c:pt idx="7424">
                  <c:v>66.477840000000015</c:v>
                </c:pt>
                <c:pt idx="7425">
                  <c:v>66.935000000000002</c:v>
                </c:pt>
                <c:pt idx="7426">
                  <c:v>66.966550000000041</c:v>
                </c:pt>
                <c:pt idx="7427">
                  <c:v>67.400500000000022</c:v>
                </c:pt>
                <c:pt idx="7428">
                  <c:v>67.748300000000029</c:v>
                </c:pt>
                <c:pt idx="7429">
                  <c:v>67.906580000000019</c:v>
                </c:pt>
                <c:pt idx="7430">
                  <c:v>68.099900000000048</c:v>
                </c:pt>
                <c:pt idx="7431">
                  <c:v>68.177729999999997</c:v>
                </c:pt>
                <c:pt idx="7432">
                  <c:v>68.378100000000018</c:v>
                </c:pt>
                <c:pt idx="7433">
                  <c:v>68.520800000000008</c:v>
                </c:pt>
                <c:pt idx="7434">
                  <c:v>68.703580000000045</c:v>
                </c:pt>
                <c:pt idx="7435">
                  <c:v>68.880640000000028</c:v>
                </c:pt>
                <c:pt idx="7436">
                  <c:v>69.199800000000039</c:v>
                </c:pt>
                <c:pt idx="7437">
                  <c:v>69.303520000000049</c:v>
                </c:pt>
                <c:pt idx="7438">
                  <c:v>69.485650000000021</c:v>
                </c:pt>
                <c:pt idx="7439">
                  <c:v>69.632960000000026</c:v>
                </c:pt>
                <c:pt idx="7440">
                  <c:v>69.768640000000005</c:v>
                </c:pt>
                <c:pt idx="7441">
                  <c:v>69.854600000000005</c:v>
                </c:pt>
                <c:pt idx="7442">
                  <c:v>69.788420000000031</c:v>
                </c:pt>
                <c:pt idx="7443">
                  <c:v>69.931500000000028</c:v>
                </c:pt>
                <c:pt idx="7444">
                  <c:v>69.996300000000019</c:v>
                </c:pt>
                <c:pt idx="7445">
                  <c:v>69.91500000000002</c:v>
                </c:pt>
                <c:pt idx="7446">
                  <c:v>69.980550000000051</c:v>
                </c:pt>
                <c:pt idx="7447">
                  <c:v>70.04200000000003</c:v>
                </c:pt>
                <c:pt idx="7448">
                  <c:v>70.139100000000042</c:v>
                </c:pt>
                <c:pt idx="7449">
                  <c:v>69.938600000000008</c:v>
                </c:pt>
                <c:pt idx="7450">
                  <c:v>70.19756000000001</c:v>
                </c:pt>
                <c:pt idx="7451">
                  <c:v>69.394280000000037</c:v>
                </c:pt>
                <c:pt idx="7452">
                  <c:v>70.56704000000002</c:v>
                </c:pt>
                <c:pt idx="7453">
                  <c:v>70.1721</c:v>
                </c:pt>
                <c:pt idx="7454">
                  <c:v>71.674650000000042</c:v>
                </c:pt>
                <c:pt idx="7455">
                  <c:v>70.824430000000007</c:v>
                </c:pt>
                <c:pt idx="7456">
                  <c:v>70.919700000000034</c:v>
                </c:pt>
                <c:pt idx="7457">
                  <c:v>70.697020000000009</c:v>
                </c:pt>
                <c:pt idx="7458">
                  <c:v>70.476650000000006</c:v>
                </c:pt>
                <c:pt idx="7459">
                  <c:v>70.134600000000034</c:v>
                </c:pt>
                <c:pt idx="7460">
                  <c:v>70.176930000000027</c:v>
                </c:pt>
                <c:pt idx="7461">
                  <c:v>70.068570000000022</c:v>
                </c:pt>
                <c:pt idx="7462">
                  <c:v>69.806420000000003</c:v>
                </c:pt>
                <c:pt idx="7463">
                  <c:v>69.519650000000013</c:v>
                </c:pt>
                <c:pt idx="7464">
                  <c:v>69.580600000000004</c:v>
                </c:pt>
                <c:pt idx="7465">
                  <c:v>69.309870000000046</c:v>
                </c:pt>
                <c:pt idx="7466">
                  <c:v>69.376500000000021</c:v>
                </c:pt>
                <c:pt idx="7467">
                  <c:v>69.17855000000003</c:v>
                </c:pt>
                <c:pt idx="7468">
                  <c:v>69.074370000000044</c:v>
                </c:pt>
                <c:pt idx="7469">
                  <c:v>69.14837</c:v>
                </c:pt>
                <c:pt idx="7470">
                  <c:v>68.974080000000015</c:v>
                </c:pt>
                <c:pt idx="7471">
                  <c:v>68.865870000000029</c:v>
                </c:pt>
                <c:pt idx="7472">
                  <c:v>68.773400000000038</c:v>
                </c:pt>
                <c:pt idx="7473">
                  <c:v>68.753930000000025</c:v>
                </c:pt>
                <c:pt idx="7474">
                  <c:v>68.752200000000016</c:v>
                </c:pt>
                <c:pt idx="7475">
                  <c:v>68.814900000000023</c:v>
                </c:pt>
                <c:pt idx="7476">
                  <c:v>68.549950000000024</c:v>
                </c:pt>
                <c:pt idx="7477">
                  <c:v>68.286830000000009</c:v>
                </c:pt>
                <c:pt idx="7478">
                  <c:v>68.415030000000002</c:v>
                </c:pt>
                <c:pt idx="7479">
                  <c:v>68.349019999999996</c:v>
                </c:pt>
                <c:pt idx="7480">
                  <c:v>68.017880000000048</c:v>
                </c:pt>
                <c:pt idx="7481">
                  <c:v>67.929860000000019</c:v>
                </c:pt>
                <c:pt idx="7482">
                  <c:v>67.687100000000044</c:v>
                </c:pt>
                <c:pt idx="7483">
                  <c:v>67.576999999999998</c:v>
                </c:pt>
                <c:pt idx="7484">
                  <c:v>67.099820000000022</c:v>
                </c:pt>
                <c:pt idx="7485">
                  <c:v>67.007800000000032</c:v>
                </c:pt>
                <c:pt idx="7486">
                  <c:v>66.880330000000015</c:v>
                </c:pt>
                <c:pt idx="7487">
                  <c:v>66.678800000000024</c:v>
                </c:pt>
                <c:pt idx="7488">
                  <c:v>66.456000000000017</c:v>
                </c:pt>
                <c:pt idx="7489">
                  <c:v>66.043330000000026</c:v>
                </c:pt>
                <c:pt idx="7490">
                  <c:v>65.769770000000051</c:v>
                </c:pt>
                <c:pt idx="7491">
                  <c:v>65.500330000000019</c:v>
                </c:pt>
                <c:pt idx="7492">
                  <c:v>65.078700000000026</c:v>
                </c:pt>
                <c:pt idx="7493">
                  <c:v>64.718900000000019</c:v>
                </c:pt>
                <c:pt idx="7494">
                  <c:v>64.2928</c:v>
                </c:pt>
                <c:pt idx="7495">
                  <c:v>63.926170000000013</c:v>
                </c:pt>
                <c:pt idx="7496">
                  <c:v>63.584220000000016</c:v>
                </c:pt>
                <c:pt idx="7497">
                  <c:v>63.255600000000015</c:v>
                </c:pt>
                <c:pt idx="7498">
                  <c:v>63.116480000000024</c:v>
                </c:pt>
                <c:pt idx="7499">
                  <c:v>62.995800000000031</c:v>
                </c:pt>
                <c:pt idx="7500">
                  <c:v>63.029100000000028</c:v>
                </c:pt>
                <c:pt idx="7501">
                  <c:v>63.105070000000012</c:v>
                </c:pt>
                <c:pt idx="7502">
                  <c:v>63.061880000000031</c:v>
                </c:pt>
                <c:pt idx="7503">
                  <c:v>62.940449999999998</c:v>
                </c:pt>
                <c:pt idx="7504">
                  <c:v>62.949760000000026</c:v>
                </c:pt>
                <c:pt idx="7505">
                  <c:v>62.995200000000011</c:v>
                </c:pt>
                <c:pt idx="7506">
                  <c:v>62.981800000000021</c:v>
                </c:pt>
                <c:pt idx="7507">
                  <c:v>63.060850000000016</c:v>
                </c:pt>
                <c:pt idx="7508">
                  <c:v>62.937520000000006</c:v>
                </c:pt>
                <c:pt idx="7509">
                  <c:v>62.979640000000018</c:v>
                </c:pt>
                <c:pt idx="7510">
                  <c:v>62.944479999999999</c:v>
                </c:pt>
                <c:pt idx="7511">
                  <c:v>63.030820000000006</c:v>
                </c:pt>
                <c:pt idx="7512">
                  <c:v>63.086630000000014</c:v>
                </c:pt>
                <c:pt idx="7513">
                  <c:v>63.059079999999994</c:v>
                </c:pt>
                <c:pt idx="7514">
                  <c:v>62.961940000000027</c:v>
                </c:pt>
                <c:pt idx="7515">
                  <c:v>63.011740000000032</c:v>
                </c:pt>
                <c:pt idx="7516">
                  <c:v>62.963070000000016</c:v>
                </c:pt>
                <c:pt idx="7517">
                  <c:v>62.992150000000038</c:v>
                </c:pt>
                <c:pt idx="7518">
                  <c:v>62.970060000000046</c:v>
                </c:pt>
                <c:pt idx="7519">
                  <c:v>62.957880000000046</c:v>
                </c:pt>
                <c:pt idx="7520">
                  <c:v>63.002400000000023</c:v>
                </c:pt>
                <c:pt idx="7521">
                  <c:v>63.049830000000043</c:v>
                </c:pt>
                <c:pt idx="7522">
                  <c:v>63.051320000000032</c:v>
                </c:pt>
                <c:pt idx="7523">
                  <c:v>63.023740000000032</c:v>
                </c:pt>
                <c:pt idx="7524">
                  <c:v>62.98780000000005</c:v>
                </c:pt>
                <c:pt idx="7525">
                  <c:v>63.024320000000046</c:v>
                </c:pt>
                <c:pt idx="7526">
                  <c:v>63.052760000000035</c:v>
                </c:pt>
                <c:pt idx="7527">
                  <c:v>62.969050000000038</c:v>
                </c:pt>
                <c:pt idx="7528">
                  <c:v>62.974270000000047</c:v>
                </c:pt>
                <c:pt idx="7529">
                  <c:v>63.002499999999998</c:v>
                </c:pt>
                <c:pt idx="7530">
                  <c:v>63.0197</c:v>
                </c:pt>
                <c:pt idx="7531">
                  <c:v>62.971150000000023</c:v>
                </c:pt>
                <c:pt idx="7532">
                  <c:v>63.025080000000003</c:v>
                </c:pt>
                <c:pt idx="7533">
                  <c:v>62.984340000000032</c:v>
                </c:pt>
                <c:pt idx="7534">
                  <c:v>63.001120000000014</c:v>
                </c:pt>
                <c:pt idx="7535">
                  <c:v>63.035799999999995</c:v>
                </c:pt>
                <c:pt idx="7536">
                  <c:v>62.973600000000033</c:v>
                </c:pt>
                <c:pt idx="7537">
                  <c:v>63.00338000000005</c:v>
                </c:pt>
                <c:pt idx="7538">
                  <c:v>63.002400000000023</c:v>
                </c:pt>
                <c:pt idx="7539">
                  <c:v>62.948270000000036</c:v>
                </c:pt>
                <c:pt idx="7540">
                  <c:v>62.984900000000039</c:v>
                </c:pt>
                <c:pt idx="7541">
                  <c:v>62.977599999999995</c:v>
                </c:pt>
                <c:pt idx="7542">
                  <c:v>62.977200000000039</c:v>
                </c:pt>
                <c:pt idx="7543">
                  <c:v>62.961540000000014</c:v>
                </c:pt>
                <c:pt idx="7544">
                  <c:v>62.990530000000035</c:v>
                </c:pt>
                <c:pt idx="7545">
                  <c:v>63.101770000000045</c:v>
                </c:pt>
                <c:pt idx="7546">
                  <c:v>63.021569999999997</c:v>
                </c:pt>
                <c:pt idx="7547">
                  <c:v>63.014370000000042</c:v>
                </c:pt>
                <c:pt idx="7548">
                  <c:v>63.012140000000045</c:v>
                </c:pt>
                <c:pt idx="7549">
                  <c:v>62.990400000000022</c:v>
                </c:pt>
                <c:pt idx="7550">
                  <c:v>62.959500000000048</c:v>
                </c:pt>
                <c:pt idx="7551">
                  <c:v>62.999140000000011</c:v>
                </c:pt>
                <c:pt idx="7552">
                  <c:v>62.990750000000048</c:v>
                </c:pt>
                <c:pt idx="7553">
                  <c:v>62.996900000000039</c:v>
                </c:pt>
                <c:pt idx="7554">
                  <c:v>62.998960000000011</c:v>
                </c:pt>
                <c:pt idx="7555">
                  <c:v>62.988550000000032</c:v>
                </c:pt>
                <c:pt idx="7556">
                  <c:v>63.051000000000045</c:v>
                </c:pt>
                <c:pt idx="7557">
                  <c:v>62.990530000000035</c:v>
                </c:pt>
                <c:pt idx="7558">
                  <c:v>62.982450000000028</c:v>
                </c:pt>
                <c:pt idx="7559">
                  <c:v>63.063649999999996</c:v>
                </c:pt>
                <c:pt idx="7560">
                  <c:v>63.009200000000021</c:v>
                </c:pt>
                <c:pt idx="7561">
                  <c:v>63.007200000000012</c:v>
                </c:pt>
                <c:pt idx="7562">
                  <c:v>63.008780000000002</c:v>
                </c:pt>
                <c:pt idx="7563">
                  <c:v>62.988280000000032</c:v>
                </c:pt>
                <c:pt idx="7564">
                  <c:v>62.994070000000022</c:v>
                </c:pt>
                <c:pt idx="7565">
                  <c:v>62.997340000000008</c:v>
                </c:pt>
                <c:pt idx="7566">
                  <c:v>62.982600000000048</c:v>
                </c:pt>
                <c:pt idx="7567">
                  <c:v>62.96383000000003</c:v>
                </c:pt>
                <c:pt idx="7568">
                  <c:v>62.997830000000022</c:v>
                </c:pt>
                <c:pt idx="7569">
                  <c:v>63.039970000000039</c:v>
                </c:pt>
                <c:pt idx="7570">
                  <c:v>63.061820000000012</c:v>
                </c:pt>
                <c:pt idx="7571">
                  <c:v>63.019830000000013</c:v>
                </c:pt>
                <c:pt idx="7572">
                  <c:v>62.96902</c:v>
                </c:pt>
                <c:pt idx="7573">
                  <c:v>62.979970000000037</c:v>
                </c:pt>
                <c:pt idx="7574">
                  <c:v>62.978300000000047</c:v>
                </c:pt>
                <c:pt idx="7575">
                  <c:v>63.056200000000047</c:v>
                </c:pt>
                <c:pt idx="7576">
                  <c:v>62.985380000000021</c:v>
                </c:pt>
                <c:pt idx="7577">
                  <c:v>62.999260000000049</c:v>
                </c:pt>
                <c:pt idx="7578">
                  <c:v>62.990900000000011</c:v>
                </c:pt>
                <c:pt idx="7579">
                  <c:v>63.022820000000024</c:v>
                </c:pt>
                <c:pt idx="7580">
                  <c:v>63.047080000000051</c:v>
                </c:pt>
                <c:pt idx="7581">
                  <c:v>62.989800000000002</c:v>
                </c:pt>
                <c:pt idx="7582">
                  <c:v>62.991170000000011</c:v>
                </c:pt>
                <c:pt idx="7583">
                  <c:v>63.046930000000032</c:v>
                </c:pt>
                <c:pt idx="7584">
                  <c:v>63.042400000000043</c:v>
                </c:pt>
                <c:pt idx="7585">
                  <c:v>62.997460000000046</c:v>
                </c:pt>
                <c:pt idx="7586">
                  <c:v>63.005899999999997</c:v>
                </c:pt>
                <c:pt idx="7587">
                  <c:v>62.988240000000019</c:v>
                </c:pt>
                <c:pt idx="7588">
                  <c:v>62.992240000000038</c:v>
                </c:pt>
                <c:pt idx="7589">
                  <c:v>62.949600000000032</c:v>
                </c:pt>
                <c:pt idx="7590">
                  <c:v>62.985929999999996</c:v>
                </c:pt>
                <c:pt idx="7591">
                  <c:v>62.963680000000011</c:v>
                </c:pt>
                <c:pt idx="7592">
                  <c:v>62.982320000000016</c:v>
                </c:pt>
                <c:pt idx="7593">
                  <c:v>63.064450000000022</c:v>
                </c:pt>
                <c:pt idx="7594">
                  <c:v>63.345730000000003</c:v>
                </c:pt>
                <c:pt idx="7595">
                  <c:v>63.027500000000032</c:v>
                </c:pt>
                <c:pt idx="7596">
                  <c:v>62.939420000000041</c:v>
                </c:pt>
                <c:pt idx="7597">
                  <c:v>63.023800000000051</c:v>
                </c:pt>
                <c:pt idx="7598">
                  <c:v>63.017899999999997</c:v>
                </c:pt>
                <c:pt idx="7599">
                  <c:v>62.975950000000012</c:v>
                </c:pt>
                <c:pt idx="7600">
                  <c:v>62.979180000000042</c:v>
                </c:pt>
                <c:pt idx="7601">
                  <c:v>62.968960000000038</c:v>
                </c:pt>
                <c:pt idx="7602">
                  <c:v>62.974080000000015</c:v>
                </c:pt>
                <c:pt idx="7603">
                  <c:v>62.975200000000029</c:v>
                </c:pt>
                <c:pt idx="7604">
                  <c:v>62.982630000000029</c:v>
                </c:pt>
                <c:pt idx="7605">
                  <c:v>62.967800000000011</c:v>
                </c:pt>
                <c:pt idx="7606">
                  <c:v>62.978330000000028</c:v>
                </c:pt>
                <c:pt idx="7607">
                  <c:v>63.078820000000007</c:v>
                </c:pt>
                <c:pt idx="7608">
                  <c:v>62.981440000000021</c:v>
                </c:pt>
                <c:pt idx="7609">
                  <c:v>63.027100000000019</c:v>
                </c:pt>
                <c:pt idx="7610">
                  <c:v>63.018820000000005</c:v>
                </c:pt>
                <c:pt idx="7611">
                  <c:v>63.017660000000035</c:v>
                </c:pt>
                <c:pt idx="7612">
                  <c:v>62.995400000000018</c:v>
                </c:pt>
                <c:pt idx="7613">
                  <c:v>62.983450000000005</c:v>
                </c:pt>
                <c:pt idx="7614">
                  <c:v>62.98974000000004</c:v>
                </c:pt>
                <c:pt idx="7615">
                  <c:v>62.963250000000016</c:v>
                </c:pt>
                <c:pt idx="7616">
                  <c:v>62.982420000000047</c:v>
                </c:pt>
                <c:pt idx="7617">
                  <c:v>63.028830000000028</c:v>
                </c:pt>
                <c:pt idx="7618">
                  <c:v>63.033800000000042</c:v>
                </c:pt>
                <c:pt idx="7619">
                  <c:v>63.043100000000038</c:v>
                </c:pt>
                <c:pt idx="7620">
                  <c:v>62.98248000000001</c:v>
                </c:pt>
                <c:pt idx="7621">
                  <c:v>63.015600000000006</c:v>
                </c:pt>
                <c:pt idx="7622">
                  <c:v>62.980520000000013</c:v>
                </c:pt>
                <c:pt idx="7623">
                  <c:v>63.007800000000032</c:v>
                </c:pt>
                <c:pt idx="7624">
                  <c:v>63.009029999999996</c:v>
                </c:pt>
                <c:pt idx="7625">
                  <c:v>62.997029999999995</c:v>
                </c:pt>
                <c:pt idx="7626">
                  <c:v>62.987270000000024</c:v>
                </c:pt>
                <c:pt idx="7627">
                  <c:v>62.993460000000027</c:v>
                </c:pt>
                <c:pt idx="7628">
                  <c:v>63.029899999999998</c:v>
                </c:pt>
                <c:pt idx="7629">
                  <c:v>62.981530000000021</c:v>
                </c:pt>
                <c:pt idx="7630">
                  <c:v>62.979000000000042</c:v>
                </c:pt>
                <c:pt idx="7631">
                  <c:v>63.043330000000026</c:v>
                </c:pt>
                <c:pt idx="7632">
                  <c:v>63.040220000000033</c:v>
                </c:pt>
                <c:pt idx="7633">
                  <c:v>63.019100000000037</c:v>
                </c:pt>
                <c:pt idx="7634">
                  <c:v>63.000879999999995</c:v>
                </c:pt>
                <c:pt idx="7635">
                  <c:v>63.05224000000004</c:v>
                </c:pt>
                <c:pt idx="7636">
                  <c:v>62.998220000000003</c:v>
                </c:pt>
                <c:pt idx="7637">
                  <c:v>62.987450000000024</c:v>
                </c:pt>
                <c:pt idx="7638">
                  <c:v>62.978450000000009</c:v>
                </c:pt>
                <c:pt idx="7639">
                  <c:v>62.965880000000027</c:v>
                </c:pt>
                <c:pt idx="7640">
                  <c:v>62.983330000000024</c:v>
                </c:pt>
                <c:pt idx="7641">
                  <c:v>62.984280000000012</c:v>
                </c:pt>
                <c:pt idx="7642">
                  <c:v>63.077780000000018</c:v>
                </c:pt>
                <c:pt idx="7643">
                  <c:v>63.08026000000001</c:v>
                </c:pt>
                <c:pt idx="7644">
                  <c:v>63.063530000000014</c:v>
                </c:pt>
                <c:pt idx="7645">
                  <c:v>63.027250000000038</c:v>
                </c:pt>
                <c:pt idx="7646">
                  <c:v>62.995750000000044</c:v>
                </c:pt>
                <c:pt idx="7647">
                  <c:v>63.016560000000027</c:v>
                </c:pt>
                <c:pt idx="7648">
                  <c:v>62.992520000000013</c:v>
                </c:pt>
                <c:pt idx="7649">
                  <c:v>63.08743000000004</c:v>
                </c:pt>
                <c:pt idx="7650">
                  <c:v>63.201620000000048</c:v>
                </c:pt>
                <c:pt idx="7651">
                  <c:v>63.355580000000032</c:v>
                </c:pt>
                <c:pt idx="7652">
                  <c:v>63.594400000000007</c:v>
                </c:pt>
                <c:pt idx="7653">
                  <c:v>63.790430000000015</c:v>
                </c:pt>
                <c:pt idx="7654">
                  <c:v>63.948329999999999</c:v>
                </c:pt>
                <c:pt idx="7655">
                  <c:v>64.212580000000003</c:v>
                </c:pt>
                <c:pt idx="7656">
                  <c:v>64.368830000000003</c:v>
                </c:pt>
                <c:pt idx="7657">
                  <c:v>64.522199999999998</c:v>
                </c:pt>
                <c:pt idx="7658">
                  <c:v>64.597680000000025</c:v>
                </c:pt>
                <c:pt idx="7659">
                  <c:v>64.673500000000047</c:v>
                </c:pt>
                <c:pt idx="7660">
                  <c:v>64.699580000000026</c:v>
                </c:pt>
                <c:pt idx="7661">
                  <c:v>64.701070000000016</c:v>
                </c:pt>
                <c:pt idx="7662">
                  <c:v>64.695100000000025</c:v>
                </c:pt>
                <c:pt idx="7663">
                  <c:v>64.711900000000014</c:v>
                </c:pt>
                <c:pt idx="7664">
                  <c:v>64.746450000000038</c:v>
                </c:pt>
                <c:pt idx="7665">
                  <c:v>64.936329999999998</c:v>
                </c:pt>
                <c:pt idx="7666">
                  <c:v>65.055229999999995</c:v>
                </c:pt>
                <c:pt idx="7667">
                  <c:v>65.217030000000022</c:v>
                </c:pt>
                <c:pt idx="7668">
                  <c:v>65.472160000000031</c:v>
                </c:pt>
                <c:pt idx="7669">
                  <c:v>65.691640000000007</c:v>
                </c:pt>
                <c:pt idx="7670">
                  <c:v>65.928430000000048</c:v>
                </c:pt>
                <c:pt idx="7671">
                  <c:v>66.171199999999999</c:v>
                </c:pt>
                <c:pt idx="7672">
                  <c:v>66.270070000000032</c:v>
                </c:pt>
                <c:pt idx="7673">
                  <c:v>66.316030000000012</c:v>
                </c:pt>
                <c:pt idx="7674">
                  <c:v>66.29427000000004</c:v>
                </c:pt>
                <c:pt idx="7675">
                  <c:v>66.34277000000003</c:v>
                </c:pt>
                <c:pt idx="7676">
                  <c:v>66.263640000000009</c:v>
                </c:pt>
                <c:pt idx="7677">
                  <c:v>66.224700000000041</c:v>
                </c:pt>
                <c:pt idx="7678">
                  <c:v>66.181020000000046</c:v>
                </c:pt>
                <c:pt idx="7679">
                  <c:v>66.280400000000043</c:v>
                </c:pt>
                <c:pt idx="7680">
                  <c:v>66.305720000000008</c:v>
                </c:pt>
                <c:pt idx="7681">
                  <c:v>66.398500000000013</c:v>
                </c:pt>
                <c:pt idx="7682">
                  <c:v>66.522600000000011</c:v>
                </c:pt>
                <c:pt idx="7683">
                  <c:v>66.685080000000028</c:v>
                </c:pt>
                <c:pt idx="7684">
                  <c:v>66.903920000000028</c:v>
                </c:pt>
                <c:pt idx="7685">
                  <c:v>67.088800000000049</c:v>
                </c:pt>
                <c:pt idx="7686">
                  <c:v>67.256770000000017</c:v>
                </c:pt>
                <c:pt idx="7687">
                  <c:v>67.53370000000001</c:v>
                </c:pt>
                <c:pt idx="7688">
                  <c:v>67.735160000000008</c:v>
                </c:pt>
                <c:pt idx="7689">
                  <c:v>67.989700000000028</c:v>
                </c:pt>
                <c:pt idx="7690">
                  <c:v>68.135520000000042</c:v>
                </c:pt>
                <c:pt idx="7691">
                  <c:v>68.20350000000002</c:v>
                </c:pt>
                <c:pt idx="7692">
                  <c:v>68.212150000000008</c:v>
                </c:pt>
                <c:pt idx="7693">
                  <c:v>68.312340000000006</c:v>
                </c:pt>
                <c:pt idx="7694">
                  <c:v>68.233640000000037</c:v>
                </c:pt>
                <c:pt idx="7695">
                  <c:v>68.180380000000014</c:v>
                </c:pt>
                <c:pt idx="7696">
                  <c:v>68.137050000000045</c:v>
                </c:pt>
                <c:pt idx="7697">
                  <c:v>68.077230000000043</c:v>
                </c:pt>
                <c:pt idx="7698">
                  <c:v>67.992270000000019</c:v>
                </c:pt>
                <c:pt idx="7699">
                  <c:v>68.009900000000016</c:v>
                </c:pt>
                <c:pt idx="7700">
                  <c:v>68.096400000000017</c:v>
                </c:pt>
                <c:pt idx="7701">
                  <c:v>67.901540000000011</c:v>
                </c:pt>
                <c:pt idx="7702">
                  <c:v>67.966850000000022</c:v>
                </c:pt>
                <c:pt idx="7703">
                  <c:v>67.902500000000032</c:v>
                </c:pt>
                <c:pt idx="7704">
                  <c:v>67.79794000000004</c:v>
                </c:pt>
                <c:pt idx="7705">
                  <c:v>67.693140000000028</c:v>
                </c:pt>
                <c:pt idx="7706">
                  <c:v>67.51687000000004</c:v>
                </c:pt>
                <c:pt idx="7707">
                  <c:v>67.27337</c:v>
                </c:pt>
                <c:pt idx="7708">
                  <c:v>67.165340000000015</c:v>
                </c:pt>
                <c:pt idx="7709">
                  <c:v>66.978850000000023</c:v>
                </c:pt>
                <c:pt idx="7710">
                  <c:v>66.790279999999996</c:v>
                </c:pt>
                <c:pt idx="7711">
                  <c:v>66.538420000000031</c:v>
                </c:pt>
                <c:pt idx="7712">
                  <c:v>66.356130000000007</c:v>
                </c:pt>
                <c:pt idx="7713">
                  <c:v>66.163200000000018</c:v>
                </c:pt>
                <c:pt idx="7714">
                  <c:v>65.901030000000048</c:v>
                </c:pt>
                <c:pt idx="7715">
                  <c:v>65.731650000000002</c:v>
                </c:pt>
                <c:pt idx="7716">
                  <c:v>65.333520000000021</c:v>
                </c:pt>
                <c:pt idx="7717">
                  <c:v>65.193870000000004</c:v>
                </c:pt>
                <c:pt idx="7718">
                  <c:v>64.935720000000003</c:v>
                </c:pt>
                <c:pt idx="7719">
                  <c:v>64.790999999999997</c:v>
                </c:pt>
                <c:pt idx="7720">
                  <c:v>64.606400000000008</c:v>
                </c:pt>
                <c:pt idx="7721">
                  <c:v>64.448050000000023</c:v>
                </c:pt>
                <c:pt idx="7722">
                  <c:v>64.297630000000026</c:v>
                </c:pt>
                <c:pt idx="7723">
                  <c:v>64.119380000000035</c:v>
                </c:pt>
                <c:pt idx="7724">
                  <c:v>64.038100000000043</c:v>
                </c:pt>
                <c:pt idx="7725">
                  <c:v>63.802729999999997</c:v>
                </c:pt>
                <c:pt idx="7726">
                  <c:v>63.593130000000031</c:v>
                </c:pt>
                <c:pt idx="7727">
                  <c:v>63.43643000000003</c:v>
                </c:pt>
                <c:pt idx="7728">
                  <c:v>63.228330000000028</c:v>
                </c:pt>
                <c:pt idx="7729">
                  <c:v>63.045000000000016</c:v>
                </c:pt>
                <c:pt idx="7730">
                  <c:v>62.984860000000026</c:v>
                </c:pt>
                <c:pt idx="7731">
                  <c:v>62.986900000000048</c:v>
                </c:pt>
                <c:pt idx="7732">
                  <c:v>62.995420000000024</c:v>
                </c:pt>
                <c:pt idx="7733">
                  <c:v>62.99212</c:v>
                </c:pt>
                <c:pt idx="7734">
                  <c:v>62.982050000000015</c:v>
                </c:pt>
                <c:pt idx="7735">
                  <c:v>62.961180000000013</c:v>
                </c:pt>
                <c:pt idx="7736">
                  <c:v>62.963860000000011</c:v>
                </c:pt>
                <c:pt idx="7737">
                  <c:v>63.059630000000027</c:v>
                </c:pt>
                <c:pt idx="7738">
                  <c:v>63.062700000000007</c:v>
                </c:pt>
                <c:pt idx="7739">
                  <c:v>62.99368000000004</c:v>
                </c:pt>
                <c:pt idx="7740">
                  <c:v>63.012140000000045</c:v>
                </c:pt>
                <c:pt idx="7741">
                  <c:v>62.999300000000005</c:v>
                </c:pt>
                <c:pt idx="7742">
                  <c:v>63.023030000000006</c:v>
                </c:pt>
                <c:pt idx="7743">
                  <c:v>63.00690000000003</c:v>
                </c:pt>
                <c:pt idx="7744">
                  <c:v>62.995480000000043</c:v>
                </c:pt>
                <c:pt idx="7745">
                  <c:v>62.993340000000046</c:v>
                </c:pt>
                <c:pt idx="7746">
                  <c:v>62.994470000000035</c:v>
                </c:pt>
                <c:pt idx="7747">
                  <c:v>62.98983000000004</c:v>
                </c:pt>
                <c:pt idx="7748">
                  <c:v>62.982799999999997</c:v>
                </c:pt>
                <c:pt idx="7749">
                  <c:v>62.98678000000001</c:v>
                </c:pt>
                <c:pt idx="7750">
                  <c:v>62.978880000000004</c:v>
                </c:pt>
                <c:pt idx="7751">
                  <c:v>63.042349999999999</c:v>
                </c:pt>
                <c:pt idx="7752">
                  <c:v>63.008230000000026</c:v>
                </c:pt>
                <c:pt idx="7753">
                  <c:v>63.021299999999997</c:v>
                </c:pt>
                <c:pt idx="7754">
                  <c:v>62.99615</c:v>
                </c:pt>
                <c:pt idx="7755">
                  <c:v>63.005269999999996</c:v>
                </c:pt>
                <c:pt idx="7756">
                  <c:v>62.990560000000016</c:v>
                </c:pt>
                <c:pt idx="7757">
                  <c:v>62.967160000000035</c:v>
                </c:pt>
                <c:pt idx="7758">
                  <c:v>62.987970000000018</c:v>
                </c:pt>
                <c:pt idx="7759">
                  <c:v>62.953580000000045</c:v>
                </c:pt>
                <c:pt idx="7760">
                  <c:v>62.980830000000026</c:v>
                </c:pt>
                <c:pt idx="7761">
                  <c:v>63.066980000000001</c:v>
                </c:pt>
                <c:pt idx="7762">
                  <c:v>63.065449999999998</c:v>
                </c:pt>
                <c:pt idx="7763">
                  <c:v>62.979060000000004</c:v>
                </c:pt>
                <c:pt idx="7764">
                  <c:v>62.990080000000034</c:v>
                </c:pt>
                <c:pt idx="7765">
                  <c:v>62.975150000000042</c:v>
                </c:pt>
                <c:pt idx="7766">
                  <c:v>63.006040000000041</c:v>
                </c:pt>
                <c:pt idx="7767">
                  <c:v>62.975580000000036</c:v>
                </c:pt>
                <c:pt idx="7768">
                  <c:v>63.00347000000005</c:v>
                </c:pt>
                <c:pt idx="7769">
                  <c:v>63.00060000000002</c:v>
                </c:pt>
                <c:pt idx="7770">
                  <c:v>62.995840000000044</c:v>
                </c:pt>
                <c:pt idx="7771">
                  <c:v>63.00630000000001</c:v>
                </c:pt>
                <c:pt idx="7772">
                  <c:v>62.988</c:v>
                </c:pt>
                <c:pt idx="7773">
                  <c:v>62.996900000000039</c:v>
                </c:pt>
                <c:pt idx="7774">
                  <c:v>63.000400000000013</c:v>
                </c:pt>
                <c:pt idx="7775">
                  <c:v>63.052200000000028</c:v>
                </c:pt>
                <c:pt idx="7776">
                  <c:v>63.029230000000041</c:v>
                </c:pt>
                <c:pt idx="7777">
                  <c:v>63.014949999999999</c:v>
                </c:pt>
                <c:pt idx="7778">
                  <c:v>63.030660000000012</c:v>
                </c:pt>
                <c:pt idx="7779">
                  <c:v>62.989000000000033</c:v>
                </c:pt>
                <c:pt idx="7780">
                  <c:v>62.998770000000036</c:v>
                </c:pt>
                <c:pt idx="7781">
                  <c:v>62.996820000000014</c:v>
                </c:pt>
                <c:pt idx="7782">
                  <c:v>62.974630000000047</c:v>
                </c:pt>
                <c:pt idx="7783">
                  <c:v>62.965880000000027</c:v>
                </c:pt>
                <c:pt idx="7784">
                  <c:v>62.979820000000018</c:v>
                </c:pt>
                <c:pt idx="7785">
                  <c:v>63.03490000000005</c:v>
                </c:pt>
                <c:pt idx="7786">
                  <c:v>63.0505</c:v>
                </c:pt>
                <c:pt idx="7787">
                  <c:v>62.93258000000003</c:v>
                </c:pt>
                <c:pt idx="7788">
                  <c:v>62.960260000000005</c:v>
                </c:pt>
                <c:pt idx="7789">
                  <c:v>63.157600000000002</c:v>
                </c:pt>
                <c:pt idx="7790">
                  <c:v>62.996730000000014</c:v>
                </c:pt>
                <c:pt idx="7791">
                  <c:v>63.014499999999998</c:v>
                </c:pt>
                <c:pt idx="7792">
                  <c:v>62.985960000000034</c:v>
                </c:pt>
                <c:pt idx="7793">
                  <c:v>63.004600000000039</c:v>
                </c:pt>
                <c:pt idx="7794">
                  <c:v>62.994560000000035</c:v>
                </c:pt>
                <c:pt idx="7795">
                  <c:v>63.259299999999996</c:v>
                </c:pt>
                <c:pt idx="7796">
                  <c:v>63.147500000000036</c:v>
                </c:pt>
                <c:pt idx="7797">
                  <c:v>63.174430000000029</c:v>
                </c:pt>
                <c:pt idx="7798">
                  <c:v>63.208340000000021</c:v>
                </c:pt>
                <c:pt idx="7799">
                  <c:v>63.193020000000047</c:v>
                </c:pt>
                <c:pt idx="7800">
                  <c:v>63.258870000000002</c:v>
                </c:pt>
                <c:pt idx="7801">
                  <c:v>63.282560000000046</c:v>
                </c:pt>
                <c:pt idx="7802">
                  <c:v>63.300930000000051</c:v>
                </c:pt>
                <c:pt idx="7803">
                  <c:v>63.350700000000018</c:v>
                </c:pt>
                <c:pt idx="7804">
                  <c:v>63.394280000000037</c:v>
                </c:pt>
                <c:pt idx="7805">
                  <c:v>63.402030000000025</c:v>
                </c:pt>
                <c:pt idx="7806">
                  <c:v>63.359120000000019</c:v>
                </c:pt>
                <c:pt idx="7807">
                  <c:v>63.273580000000038</c:v>
                </c:pt>
                <c:pt idx="7808">
                  <c:v>63.238340000000051</c:v>
                </c:pt>
                <c:pt idx="7809">
                  <c:v>64.45980000000003</c:v>
                </c:pt>
                <c:pt idx="7810">
                  <c:v>63.283000000000015</c:v>
                </c:pt>
                <c:pt idx="7811">
                  <c:v>63.66464000000002</c:v>
                </c:pt>
                <c:pt idx="7812">
                  <c:v>62.998829999999998</c:v>
                </c:pt>
                <c:pt idx="7813">
                  <c:v>64.300260000000037</c:v>
                </c:pt>
                <c:pt idx="7814">
                  <c:v>64.770000000000039</c:v>
                </c:pt>
                <c:pt idx="7815">
                  <c:v>65.117600000000039</c:v>
                </c:pt>
                <c:pt idx="7816">
                  <c:v>65.348720000000014</c:v>
                </c:pt>
                <c:pt idx="7817">
                  <c:v>65.633140000000026</c:v>
                </c:pt>
                <c:pt idx="7818">
                  <c:v>66.135800000000017</c:v>
                </c:pt>
                <c:pt idx="7819">
                  <c:v>63.146140000000003</c:v>
                </c:pt>
                <c:pt idx="7820">
                  <c:v>63.048429999999996</c:v>
                </c:pt>
                <c:pt idx="7821">
                  <c:v>66.854759999999999</c:v>
                </c:pt>
                <c:pt idx="7822">
                  <c:v>68.562550000000044</c:v>
                </c:pt>
                <c:pt idx="7823">
                  <c:v>66.754570000000001</c:v>
                </c:pt>
                <c:pt idx="7824">
                  <c:v>66.692930000000047</c:v>
                </c:pt>
                <c:pt idx="7825">
                  <c:v>66.805229999999995</c:v>
                </c:pt>
                <c:pt idx="7826">
                  <c:v>66.860900000000015</c:v>
                </c:pt>
                <c:pt idx="7827">
                  <c:v>66.923820000000035</c:v>
                </c:pt>
                <c:pt idx="7828">
                  <c:v>67.069700000000012</c:v>
                </c:pt>
                <c:pt idx="7829">
                  <c:v>67.022180000000048</c:v>
                </c:pt>
                <c:pt idx="7830">
                  <c:v>67.16998000000001</c:v>
                </c:pt>
                <c:pt idx="7831">
                  <c:v>67.239340000000027</c:v>
                </c:pt>
                <c:pt idx="7832">
                  <c:v>67.326040000000035</c:v>
                </c:pt>
                <c:pt idx="7833">
                  <c:v>67.725670000000036</c:v>
                </c:pt>
                <c:pt idx="7834">
                  <c:v>67.189540000000022</c:v>
                </c:pt>
                <c:pt idx="7835">
                  <c:v>67.464070000000049</c:v>
                </c:pt>
                <c:pt idx="7836">
                  <c:v>65.058620000000019</c:v>
                </c:pt>
                <c:pt idx="7837">
                  <c:v>62.398300000000006</c:v>
                </c:pt>
                <c:pt idx="7838">
                  <c:v>66.065240000000017</c:v>
                </c:pt>
                <c:pt idx="7839">
                  <c:v>68.355160000000012</c:v>
                </c:pt>
                <c:pt idx="7840">
                  <c:v>72.79952000000003</c:v>
                </c:pt>
                <c:pt idx="7841">
                  <c:v>67.261500000000012</c:v>
                </c:pt>
                <c:pt idx="7842">
                  <c:v>67.085350000000005</c:v>
                </c:pt>
                <c:pt idx="7843">
                  <c:v>74.066000000000031</c:v>
                </c:pt>
                <c:pt idx="7844">
                  <c:v>59.018430000000023</c:v>
                </c:pt>
                <c:pt idx="7845">
                  <c:v>70.409940000000006</c:v>
                </c:pt>
                <c:pt idx="7846">
                  <c:v>68.37420000000003</c:v>
                </c:pt>
                <c:pt idx="7847">
                  <c:v>64.729200000000048</c:v>
                </c:pt>
                <c:pt idx="7848">
                  <c:v>66.968800000000044</c:v>
                </c:pt>
                <c:pt idx="7849">
                  <c:v>66.62017000000003</c:v>
                </c:pt>
                <c:pt idx="7850">
                  <c:v>66.52624000000003</c:v>
                </c:pt>
                <c:pt idx="7851">
                  <c:v>66.3125</c:v>
                </c:pt>
                <c:pt idx="7852">
                  <c:v>66.258020000000045</c:v>
                </c:pt>
                <c:pt idx="7853">
                  <c:v>66.100920000000031</c:v>
                </c:pt>
                <c:pt idx="7854">
                  <c:v>66.019620000000032</c:v>
                </c:pt>
                <c:pt idx="7855">
                  <c:v>65.987729999999999</c:v>
                </c:pt>
                <c:pt idx="7856">
                  <c:v>66.013670000000047</c:v>
                </c:pt>
                <c:pt idx="7857">
                  <c:v>63.343000000000018</c:v>
                </c:pt>
                <c:pt idx="7858">
                  <c:v>66.659270000000049</c:v>
                </c:pt>
                <c:pt idx="7859">
                  <c:v>65.561000000000035</c:v>
                </c:pt>
                <c:pt idx="7860">
                  <c:v>65.610280000000046</c:v>
                </c:pt>
                <c:pt idx="7861">
                  <c:v>65.499140000000011</c:v>
                </c:pt>
                <c:pt idx="7862">
                  <c:v>65.61850000000004</c:v>
                </c:pt>
                <c:pt idx="7863">
                  <c:v>65.710930000000019</c:v>
                </c:pt>
                <c:pt idx="7864">
                  <c:v>65.699640000000045</c:v>
                </c:pt>
                <c:pt idx="7865">
                  <c:v>65.162800000000004</c:v>
                </c:pt>
                <c:pt idx="7866">
                  <c:v>65.248469999999998</c:v>
                </c:pt>
                <c:pt idx="7867">
                  <c:v>65.874960000000044</c:v>
                </c:pt>
                <c:pt idx="7868">
                  <c:v>65.267820000000029</c:v>
                </c:pt>
                <c:pt idx="7869">
                  <c:v>66.114000000000033</c:v>
                </c:pt>
                <c:pt idx="7870">
                  <c:v>65.226400000000012</c:v>
                </c:pt>
                <c:pt idx="7871">
                  <c:v>65.161000000000001</c:v>
                </c:pt>
                <c:pt idx="7872">
                  <c:v>65.230000000000018</c:v>
                </c:pt>
                <c:pt idx="7873">
                  <c:v>65.162900000000036</c:v>
                </c:pt>
                <c:pt idx="7874">
                  <c:v>65.070500000000038</c:v>
                </c:pt>
                <c:pt idx="7875">
                  <c:v>65.154020000000003</c:v>
                </c:pt>
                <c:pt idx="7876">
                  <c:v>65.202480000000037</c:v>
                </c:pt>
                <c:pt idx="7877">
                  <c:v>65.124540000000025</c:v>
                </c:pt>
                <c:pt idx="7878">
                  <c:v>65.131280000000004</c:v>
                </c:pt>
                <c:pt idx="7879">
                  <c:v>65.304250000000025</c:v>
                </c:pt>
                <c:pt idx="7880">
                  <c:v>65.454030000000046</c:v>
                </c:pt>
                <c:pt idx="7881">
                  <c:v>66.748300000000029</c:v>
                </c:pt>
                <c:pt idx="7882">
                  <c:v>64.618070000000046</c:v>
                </c:pt>
                <c:pt idx="7883">
                  <c:v>65.135340000000042</c:v>
                </c:pt>
                <c:pt idx="7884">
                  <c:v>65.111700000000042</c:v>
                </c:pt>
                <c:pt idx="7885">
                  <c:v>64.829900000000009</c:v>
                </c:pt>
                <c:pt idx="7886">
                  <c:v>64.581900000000019</c:v>
                </c:pt>
                <c:pt idx="7887">
                  <c:v>64.408380000000022</c:v>
                </c:pt>
                <c:pt idx="7888">
                  <c:v>64.08420000000001</c:v>
                </c:pt>
                <c:pt idx="7889">
                  <c:v>63.865660000000048</c:v>
                </c:pt>
                <c:pt idx="7890">
                  <c:v>63.78176000000002</c:v>
                </c:pt>
                <c:pt idx="7891">
                  <c:v>63.421700000000044</c:v>
                </c:pt>
                <c:pt idx="7892">
                  <c:v>63.491450000000043</c:v>
                </c:pt>
                <c:pt idx="7893">
                  <c:v>63.301540000000045</c:v>
                </c:pt>
                <c:pt idx="7894">
                  <c:v>63.084830000000011</c:v>
                </c:pt>
                <c:pt idx="7895">
                  <c:v>63.112600000000043</c:v>
                </c:pt>
                <c:pt idx="7896">
                  <c:v>62.914670000000001</c:v>
                </c:pt>
                <c:pt idx="7897">
                  <c:v>63.013270000000034</c:v>
                </c:pt>
                <c:pt idx="7898">
                  <c:v>62.926870000000008</c:v>
                </c:pt>
                <c:pt idx="7899">
                  <c:v>63.009119999999996</c:v>
                </c:pt>
                <c:pt idx="7900">
                  <c:v>63.016380000000026</c:v>
                </c:pt>
                <c:pt idx="7901">
                  <c:v>63.016840000000002</c:v>
                </c:pt>
                <c:pt idx="7902">
                  <c:v>62.97950000000003</c:v>
                </c:pt>
                <c:pt idx="7903">
                  <c:v>62.966600000000028</c:v>
                </c:pt>
                <c:pt idx="7904">
                  <c:v>63.020530000000008</c:v>
                </c:pt>
                <c:pt idx="7905">
                  <c:v>63.042750000000012</c:v>
                </c:pt>
                <c:pt idx="7906">
                  <c:v>63.009670000000028</c:v>
                </c:pt>
                <c:pt idx="7907">
                  <c:v>62.965700000000027</c:v>
                </c:pt>
                <c:pt idx="7908">
                  <c:v>62.979000000000042</c:v>
                </c:pt>
                <c:pt idx="7909">
                  <c:v>62.954340000000002</c:v>
                </c:pt>
                <c:pt idx="7910">
                  <c:v>63.055780000000027</c:v>
                </c:pt>
                <c:pt idx="7911">
                  <c:v>62.95544000000001</c:v>
                </c:pt>
                <c:pt idx="7912">
                  <c:v>62.954700000000003</c:v>
                </c:pt>
                <c:pt idx="7913">
                  <c:v>63.008399999999995</c:v>
                </c:pt>
                <c:pt idx="7914">
                  <c:v>62.99096000000003</c:v>
                </c:pt>
                <c:pt idx="7915">
                  <c:v>63.021400000000028</c:v>
                </c:pt>
                <c:pt idx="7916">
                  <c:v>62.932860000000005</c:v>
                </c:pt>
                <c:pt idx="7917">
                  <c:v>62.98947000000004</c:v>
                </c:pt>
                <c:pt idx="7918">
                  <c:v>63.006100000000004</c:v>
                </c:pt>
                <c:pt idx="7919">
                  <c:v>63.055050000000051</c:v>
                </c:pt>
                <c:pt idx="7920">
                  <c:v>63.037959999999998</c:v>
                </c:pt>
                <c:pt idx="7921">
                  <c:v>63.010700000000043</c:v>
                </c:pt>
                <c:pt idx="7922">
                  <c:v>62.937550000000044</c:v>
                </c:pt>
                <c:pt idx="7923">
                  <c:v>62.997950000000003</c:v>
                </c:pt>
                <c:pt idx="7924">
                  <c:v>63.006040000000041</c:v>
                </c:pt>
                <c:pt idx="7925">
                  <c:v>62.973659999999995</c:v>
                </c:pt>
                <c:pt idx="7926">
                  <c:v>62.993070000000046</c:v>
                </c:pt>
                <c:pt idx="7927">
                  <c:v>62.966060000000027</c:v>
                </c:pt>
                <c:pt idx="7928">
                  <c:v>62.985680000000002</c:v>
                </c:pt>
                <c:pt idx="7929">
                  <c:v>63.028500000000008</c:v>
                </c:pt>
                <c:pt idx="7930">
                  <c:v>63.062650000000019</c:v>
                </c:pt>
                <c:pt idx="7931">
                  <c:v>63.015370000000019</c:v>
                </c:pt>
                <c:pt idx="7932">
                  <c:v>63.137400000000014</c:v>
                </c:pt>
                <c:pt idx="7933">
                  <c:v>63.003800000000012</c:v>
                </c:pt>
                <c:pt idx="7934">
                  <c:v>62.964400000000012</c:v>
                </c:pt>
                <c:pt idx="7935">
                  <c:v>63.009520000000009</c:v>
                </c:pt>
                <c:pt idx="7936">
                  <c:v>62.969870000000014</c:v>
                </c:pt>
                <c:pt idx="7937">
                  <c:v>62.998199999999997</c:v>
                </c:pt>
                <c:pt idx="7938">
                  <c:v>63.048800000000028</c:v>
                </c:pt>
                <c:pt idx="7939">
                  <c:v>62.973960000000034</c:v>
                </c:pt>
                <c:pt idx="7940">
                  <c:v>63.051840000000027</c:v>
                </c:pt>
                <c:pt idx="7941">
                  <c:v>63.018900000000031</c:v>
                </c:pt>
                <c:pt idx="7942">
                  <c:v>63.030200000000036</c:v>
                </c:pt>
                <c:pt idx="7943">
                  <c:v>63.039970000000039</c:v>
                </c:pt>
                <c:pt idx="7944">
                  <c:v>63.001640000000009</c:v>
                </c:pt>
                <c:pt idx="7945">
                  <c:v>62.95034000000004</c:v>
                </c:pt>
                <c:pt idx="7946">
                  <c:v>62.980550000000051</c:v>
                </c:pt>
                <c:pt idx="7947">
                  <c:v>62.990229999999997</c:v>
                </c:pt>
                <c:pt idx="7948">
                  <c:v>62.997340000000008</c:v>
                </c:pt>
                <c:pt idx="7949">
                  <c:v>63</c:v>
                </c:pt>
                <c:pt idx="7950">
                  <c:v>63.14984000000004</c:v>
                </c:pt>
                <c:pt idx="7951">
                  <c:v>63.278470000000027</c:v>
                </c:pt>
                <c:pt idx="7952">
                  <c:v>63.448599999999999</c:v>
                </c:pt>
                <c:pt idx="7953">
                  <c:v>63.600180000000023</c:v>
                </c:pt>
                <c:pt idx="7954">
                  <c:v>63.277600000000007</c:v>
                </c:pt>
                <c:pt idx="7955">
                  <c:v>64.038170000000036</c:v>
                </c:pt>
                <c:pt idx="7956">
                  <c:v>63.812400000000025</c:v>
                </c:pt>
                <c:pt idx="7957">
                  <c:v>63.920220000000029</c:v>
                </c:pt>
                <c:pt idx="7958">
                  <c:v>64.162380000000041</c:v>
                </c:pt>
                <c:pt idx="7959">
                  <c:v>64.288100000000043</c:v>
                </c:pt>
                <c:pt idx="7960">
                  <c:v>64.364280000000008</c:v>
                </c:pt>
                <c:pt idx="7961">
                  <c:v>64.408530000000042</c:v>
                </c:pt>
                <c:pt idx="7962">
                  <c:v>64.379050000000007</c:v>
                </c:pt>
                <c:pt idx="7963">
                  <c:v>64.386160000000018</c:v>
                </c:pt>
                <c:pt idx="7964">
                  <c:v>64.468200000000024</c:v>
                </c:pt>
                <c:pt idx="7965">
                  <c:v>64.350120000000004</c:v>
                </c:pt>
                <c:pt idx="7966">
                  <c:v>64.35134000000005</c:v>
                </c:pt>
                <c:pt idx="7967">
                  <c:v>64.340360000000032</c:v>
                </c:pt>
                <c:pt idx="7968">
                  <c:v>64.250820000000033</c:v>
                </c:pt>
                <c:pt idx="7969">
                  <c:v>64.182200000000023</c:v>
                </c:pt>
                <c:pt idx="7970">
                  <c:v>64.18950000000001</c:v>
                </c:pt>
                <c:pt idx="7971">
                  <c:v>64.153160000000014</c:v>
                </c:pt>
                <c:pt idx="7972">
                  <c:v>64.144949999999994</c:v>
                </c:pt>
                <c:pt idx="7973">
                  <c:v>64.177700000000016</c:v>
                </c:pt>
                <c:pt idx="7974">
                  <c:v>64.14993000000004</c:v>
                </c:pt>
                <c:pt idx="7975">
                  <c:v>64.059960000000046</c:v>
                </c:pt>
                <c:pt idx="7976">
                  <c:v>63.982050000000015</c:v>
                </c:pt>
                <c:pt idx="7977">
                  <c:v>63.923879999999997</c:v>
                </c:pt>
                <c:pt idx="7978">
                  <c:v>63.84722000000005</c:v>
                </c:pt>
                <c:pt idx="7979">
                  <c:v>63.709860000000049</c:v>
                </c:pt>
                <c:pt idx="7980">
                  <c:v>63.635680000000036</c:v>
                </c:pt>
                <c:pt idx="7981">
                  <c:v>63.469780000000014</c:v>
                </c:pt>
                <c:pt idx="7982">
                  <c:v>63.347860000000026</c:v>
                </c:pt>
                <c:pt idx="7983">
                  <c:v>63.219750000000033</c:v>
                </c:pt>
                <c:pt idx="7984">
                  <c:v>63.057060000000035</c:v>
                </c:pt>
                <c:pt idx="7985">
                  <c:v>62.996849999999995</c:v>
                </c:pt>
                <c:pt idx="7986">
                  <c:v>62.962030000000027</c:v>
                </c:pt>
                <c:pt idx="7987">
                  <c:v>63.03884000000005</c:v>
                </c:pt>
                <c:pt idx="7988">
                  <c:v>63.022000000000048</c:v>
                </c:pt>
                <c:pt idx="7989">
                  <c:v>62.997220000000027</c:v>
                </c:pt>
                <c:pt idx="7990">
                  <c:v>62.992940000000033</c:v>
                </c:pt>
                <c:pt idx="7991">
                  <c:v>63.033620000000042</c:v>
                </c:pt>
                <c:pt idx="7992">
                  <c:v>63.033380000000022</c:v>
                </c:pt>
                <c:pt idx="7993">
                  <c:v>63.011770000000013</c:v>
                </c:pt>
                <c:pt idx="7994">
                  <c:v>63.037700000000029</c:v>
                </c:pt>
                <c:pt idx="7995">
                  <c:v>63.015370000000019</c:v>
                </c:pt>
                <c:pt idx="7996">
                  <c:v>62.963980000000049</c:v>
                </c:pt>
                <c:pt idx="7997">
                  <c:v>62.982259999999997</c:v>
                </c:pt>
                <c:pt idx="7998">
                  <c:v>62.976800000000026</c:v>
                </c:pt>
                <c:pt idx="7999">
                  <c:v>62.963530000000048</c:v>
                </c:pt>
                <c:pt idx="8000">
                  <c:v>62.986260000000016</c:v>
                </c:pt>
                <c:pt idx="8001">
                  <c:v>63.036200000000008</c:v>
                </c:pt>
                <c:pt idx="8002">
                  <c:v>63.023800000000051</c:v>
                </c:pt>
                <c:pt idx="8003">
                  <c:v>62.953580000000045</c:v>
                </c:pt>
                <c:pt idx="8004">
                  <c:v>63.035799999999995</c:v>
                </c:pt>
                <c:pt idx="8005">
                  <c:v>63.006000000000029</c:v>
                </c:pt>
                <c:pt idx="8006">
                  <c:v>62.966300000000047</c:v>
                </c:pt>
                <c:pt idx="8007">
                  <c:v>63.001670000000047</c:v>
                </c:pt>
                <c:pt idx="8008">
                  <c:v>63.000760000000014</c:v>
                </c:pt>
                <c:pt idx="8009">
                  <c:v>62.998199999999997</c:v>
                </c:pt>
                <c:pt idx="8010">
                  <c:v>62.98818</c:v>
                </c:pt>
                <c:pt idx="8011">
                  <c:v>63.005030000000033</c:v>
                </c:pt>
                <c:pt idx="8012">
                  <c:v>63.01382000000001</c:v>
                </c:pt>
                <c:pt idx="8013">
                  <c:v>63.007750000000044</c:v>
                </c:pt>
                <c:pt idx="8014">
                  <c:v>63.20150000000001</c:v>
                </c:pt>
                <c:pt idx="8015">
                  <c:v>63.417200000000037</c:v>
                </c:pt>
                <c:pt idx="8016">
                  <c:v>63.599330000000009</c:v>
                </c:pt>
                <c:pt idx="8017">
                  <c:v>63.801480000000026</c:v>
                </c:pt>
                <c:pt idx="8018">
                  <c:v>64.084600000000023</c:v>
                </c:pt>
                <c:pt idx="8019">
                  <c:v>64.38250000000005</c:v>
                </c:pt>
                <c:pt idx="8020">
                  <c:v>64.623500000000035</c:v>
                </c:pt>
                <c:pt idx="8021">
                  <c:v>64.934960000000046</c:v>
                </c:pt>
                <c:pt idx="8022">
                  <c:v>65.198700000000031</c:v>
                </c:pt>
                <c:pt idx="8023">
                  <c:v>65.436400000000049</c:v>
                </c:pt>
                <c:pt idx="8024">
                  <c:v>65.63130000000001</c:v>
                </c:pt>
                <c:pt idx="8025">
                  <c:v>65.980250000000012</c:v>
                </c:pt>
                <c:pt idx="8026">
                  <c:v>66.132650000000012</c:v>
                </c:pt>
                <c:pt idx="8027">
                  <c:v>66.30224000000004</c:v>
                </c:pt>
                <c:pt idx="8028">
                  <c:v>66.481600000000014</c:v>
                </c:pt>
                <c:pt idx="8029">
                  <c:v>66.669950000000028</c:v>
                </c:pt>
                <c:pt idx="8030">
                  <c:v>66.845030000000008</c:v>
                </c:pt>
                <c:pt idx="8031">
                  <c:v>66.978940000000023</c:v>
                </c:pt>
                <c:pt idx="8032">
                  <c:v>67.123070000000041</c:v>
                </c:pt>
                <c:pt idx="8033">
                  <c:v>67.27328</c:v>
                </c:pt>
                <c:pt idx="8034">
                  <c:v>67.38130000000001</c:v>
                </c:pt>
                <c:pt idx="8035">
                  <c:v>67.497000000000014</c:v>
                </c:pt>
                <c:pt idx="8036">
                  <c:v>67.50768000000005</c:v>
                </c:pt>
                <c:pt idx="8037">
                  <c:v>67.608900000000006</c:v>
                </c:pt>
                <c:pt idx="8038">
                  <c:v>67.757140000000049</c:v>
                </c:pt>
                <c:pt idx="8039">
                  <c:v>67.851560000000006</c:v>
                </c:pt>
                <c:pt idx="8040">
                  <c:v>67.840050000000019</c:v>
                </c:pt>
                <c:pt idx="8041">
                  <c:v>67.974180000000047</c:v>
                </c:pt>
                <c:pt idx="8042">
                  <c:v>67.865319999999997</c:v>
                </c:pt>
                <c:pt idx="8043">
                  <c:v>67.853229999999996</c:v>
                </c:pt>
                <c:pt idx="8044">
                  <c:v>67.876820000000009</c:v>
                </c:pt>
                <c:pt idx="8045">
                  <c:v>67.713459999999998</c:v>
                </c:pt>
                <c:pt idx="8046">
                  <c:v>67.612300000000005</c:v>
                </c:pt>
                <c:pt idx="8047">
                  <c:v>67.529440000000022</c:v>
                </c:pt>
                <c:pt idx="8048">
                  <c:v>67.491450000000043</c:v>
                </c:pt>
                <c:pt idx="8049">
                  <c:v>67.216460000000041</c:v>
                </c:pt>
                <c:pt idx="8050">
                  <c:v>67.305380000000014</c:v>
                </c:pt>
                <c:pt idx="8051">
                  <c:v>67.095730000000003</c:v>
                </c:pt>
                <c:pt idx="8052">
                  <c:v>66.976800000000026</c:v>
                </c:pt>
                <c:pt idx="8053">
                  <c:v>66.893180000000029</c:v>
                </c:pt>
                <c:pt idx="8054">
                  <c:v>66.670220000000029</c:v>
                </c:pt>
                <c:pt idx="8055">
                  <c:v>66.519770000000051</c:v>
                </c:pt>
                <c:pt idx="8056">
                  <c:v>66.4221</c:v>
                </c:pt>
                <c:pt idx="8057">
                  <c:v>66.347440000000006</c:v>
                </c:pt>
                <c:pt idx="8058">
                  <c:v>66.270560000000046</c:v>
                </c:pt>
                <c:pt idx="8059">
                  <c:v>66.194020000000023</c:v>
                </c:pt>
                <c:pt idx="8060">
                  <c:v>66.064900000000023</c:v>
                </c:pt>
                <c:pt idx="8061">
                  <c:v>65.986199999999997</c:v>
                </c:pt>
                <c:pt idx="8062">
                  <c:v>65.885680000000036</c:v>
                </c:pt>
                <c:pt idx="8063">
                  <c:v>65.991020000000049</c:v>
                </c:pt>
                <c:pt idx="8064">
                  <c:v>65.825950000000034</c:v>
                </c:pt>
                <c:pt idx="8065">
                  <c:v>65.769560000000013</c:v>
                </c:pt>
                <c:pt idx="8066">
                  <c:v>65.838279999999997</c:v>
                </c:pt>
                <c:pt idx="8067">
                  <c:v>65.807700000000011</c:v>
                </c:pt>
                <c:pt idx="8068">
                  <c:v>65.909570000000031</c:v>
                </c:pt>
                <c:pt idx="8069">
                  <c:v>65.957480000000032</c:v>
                </c:pt>
                <c:pt idx="8070">
                  <c:v>66.011960000000045</c:v>
                </c:pt>
                <c:pt idx="8071">
                  <c:v>66.048429999999996</c:v>
                </c:pt>
                <c:pt idx="8072">
                  <c:v>66.107259999999997</c:v>
                </c:pt>
                <c:pt idx="8073">
                  <c:v>66.193700000000035</c:v>
                </c:pt>
                <c:pt idx="8074">
                  <c:v>67.072800000000029</c:v>
                </c:pt>
                <c:pt idx="8075">
                  <c:v>66.341880000000003</c:v>
                </c:pt>
                <c:pt idx="8076">
                  <c:v>66.533530000000042</c:v>
                </c:pt>
                <c:pt idx="8077">
                  <c:v>66.61160000000001</c:v>
                </c:pt>
                <c:pt idx="8078">
                  <c:v>66.752440000000036</c:v>
                </c:pt>
                <c:pt idx="8079">
                  <c:v>66.915030000000002</c:v>
                </c:pt>
                <c:pt idx="8080">
                  <c:v>67.048500000000047</c:v>
                </c:pt>
                <c:pt idx="8081">
                  <c:v>67.185720000000003</c:v>
                </c:pt>
                <c:pt idx="8082">
                  <c:v>67.406270000000006</c:v>
                </c:pt>
                <c:pt idx="8083">
                  <c:v>67.632530000000031</c:v>
                </c:pt>
                <c:pt idx="8084">
                  <c:v>67.85793000000001</c:v>
                </c:pt>
                <c:pt idx="8085">
                  <c:v>68.093680000000006</c:v>
                </c:pt>
                <c:pt idx="8086">
                  <c:v>68.264250000000004</c:v>
                </c:pt>
                <c:pt idx="8087">
                  <c:v>68.447200000000009</c:v>
                </c:pt>
                <c:pt idx="8088">
                  <c:v>68.563750000000027</c:v>
                </c:pt>
                <c:pt idx="8089">
                  <c:v>68.596830000000011</c:v>
                </c:pt>
                <c:pt idx="8090">
                  <c:v>68.824000000000012</c:v>
                </c:pt>
                <c:pt idx="8091">
                  <c:v>68.790549999999996</c:v>
                </c:pt>
                <c:pt idx="8092">
                  <c:v>68.942400000000021</c:v>
                </c:pt>
                <c:pt idx="8093">
                  <c:v>69.090700000000027</c:v>
                </c:pt>
                <c:pt idx="8094">
                  <c:v>69.065330000000017</c:v>
                </c:pt>
                <c:pt idx="8095">
                  <c:v>69.170100000000048</c:v>
                </c:pt>
                <c:pt idx="8096">
                  <c:v>69.2697</c:v>
                </c:pt>
                <c:pt idx="8097">
                  <c:v>69.381920000000036</c:v>
                </c:pt>
                <c:pt idx="8098">
                  <c:v>69.475500000000011</c:v>
                </c:pt>
                <c:pt idx="8099">
                  <c:v>69.611400000000003</c:v>
                </c:pt>
                <c:pt idx="8100">
                  <c:v>69.569150000000036</c:v>
                </c:pt>
                <c:pt idx="8101">
                  <c:v>69.605830000000026</c:v>
                </c:pt>
                <c:pt idx="8102">
                  <c:v>69.55068</c:v>
                </c:pt>
                <c:pt idx="8103">
                  <c:v>69.574000000000012</c:v>
                </c:pt>
                <c:pt idx="8104">
                  <c:v>69.406640000000039</c:v>
                </c:pt>
                <c:pt idx="8105">
                  <c:v>69.415300000000002</c:v>
                </c:pt>
                <c:pt idx="8106">
                  <c:v>69.395070000000032</c:v>
                </c:pt>
                <c:pt idx="8107">
                  <c:v>69.09820000000002</c:v>
                </c:pt>
                <c:pt idx="8108">
                  <c:v>69.048730000000035</c:v>
                </c:pt>
                <c:pt idx="8109">
                  <c:v>68.911860000000047</c:v>
                </c:pt>
                <c:pt idx="8110">
                  <c:v>68.936400000000049</c:v>
                </c:pt>
                <c:pt idx="8111">
                  <c:v>68.80767000000003</c:v>
                </c:pt>
                <c:pt idx="8112">
                  <c:v>68.76827000000003</c:v>
                </c:pt>
                <c:pt idx="8113">
                  <c:v>68.675960000000032</c:v>
                </c:pt>
                <c:pt idx="8114">
                  <c:v>68.595640000000003</c:v>
                </c:pt>
                <c:pt idx="8115">
                  <c:v>68.542100000000005</c:v>
                </c:pt>
                <c:pt idx="8116">
                  <c:v>68.477900000000034</c:v>
                </c:pt>
                <c:pt idx="8117">
                  <c:v>68.537230000000022</c:v>
                </c:pt>
                <c:pt idx="8118">
                  <c:v>68.420770000000005</c:v>
                </c:pt>
                <c:pt idx="8119">
                  <c:v>68.357200000000034</c:v>
                </c:pt>
                <c:pt idx="8120">
                  <c:v>68.385300000000029</c:v>
                </c:pt>
                <c:pt idx="8121">
                  <c:v>68.482020000000034</c:v>
                </c:pt>
                <c:pt idx="8122">
                  <c:v>68.518670000000043</c:v>
                </c:pt>
                <c:pt idx="8123">
                  <c:v>68.585440000000006</c:v>
                </c:pt>
                <c:pt idx="8124">
                  <c:v>68.528380000000027</c:v>
                </c:pt>
                <c:pt idx="8125">
                  <c:v>68.559349999999995</c:v>
                </c:pt>
                <c:pt idx="8126">
                  <c:v>68.666530000000023</c:v>
                </c:pt>
                <c:pt idx="8127">
                  <c:v>68.625100000000032</c:v>
                </c:pt>
                <c:pt idx="8128">
                  <c:v>68.714400000000012</c:v>
                </c:pt>
                <c:pt idx="8129">
                  <c:v>68.842830000000049</c:v>
                </c:pt>
                <c:pt idx="8130">
                  <c:v>69.004999999999995</c:v>
                </c:pt>
                <c:pt idx="8131">
                  <c:v>69.331200000000024</c:v>
                </c:pt>
                <c:pt idx="8132">
                  <c:v>69.227779999999996</c:v>
                </c:pt>
                <c:pt idx="8133">
                  <c:v>69.604460000000017</c:v>
                </c:pt>
                <c:pt idx="8134">
                  <c:v>69.761900000000026</c:v>
                </c:pt>
                <c:pt idx="8135">
                  <c:v>70.104880000000037</c:v>
                </c:pt>
                <c:pt idx="8136">
                  <c:v>70.152760000000001</c:v>
                </c:pt>
                <c:pt idx="8137">
                  <c:v>70.421469999999999</c:v>
                </c:pt>
                <c:pt idx="8138">
                  <c:v>70.459220000000016</c:v>
                </c:pt>
                <c:pt idx="8139">
                  <c:v>70.642719999999997</c:v>
                </c:pt>
                <c:pt idx="8140">
                  <c:v>70.669240000000002</c:v>
                </c:pt>
                <c:pt idx="8141">
                  <c:v>70.75875000000002</c:v>
                </c:pt>
                <c:pt idx="8142">
                  <c:v>70.784050000000036</c:v>
                </c:pt>
                <c:pt idx="8143">
                  <c:v>70.785850000000039</c:v>
                </c:pt>
                <c:pt idx="8144">
                  <c:v>70.785060000000044</c:v>
                </c:pt>
                <c:pt idx="8145">
                  <c:v>70.73284000000001</c:v>
                </c:pt>
                <c:pt idx="8146">
                  <c:v>70.766320000000007</c:v>
                </c:pt>
                <c:pt idx="8147">
                  <c:v>70.830830000000049</c:v>
                </c:pt>
                <c:pt idx="8148">
                  <c:v>70.839800000000025</c:v>
                </c:pt>
                <c:pt idx="8149">
                  <c:v>71.116020000000049</c:v>
                </c:pt>
                <c:pt idx="8150">
                  <c:v>71.343800000000044</c:v>
                </c:pt>
                <c:pt idx="8151">
                  <c:v>71.424599999999998</c:v>
                </c:pt>
                <c:pt idx="8152">
                  <c:v>71.615319999999997</c:v>
                </c:pt>
                <c:pt idx="8153">
                  <c:v>71.620940000000019</c:v>
                </c:pt>
                <c:pt idx="8154">
                  <c:v>71.625670000000014</c:v>
                </c:pt>
                <c:pt idx="8155">
                  <c:v>71.55898000000002</c:v>
                </c:pt>
                <c:pt idx="8156">
                  <c:v>71.509520000000009</c:v>
                </c:pt>
                <c:pt idx="8157">
                  <c:v>71.371759999999995</c:v>
                </c:pt>
                <c:pt idx="8158">
                  <c:v>71.222530000000006</c:v>
                </c:pt>
                <c:pt idx="8159">
                  <c:v>71.047050000000013</c:v>
                </c:pt>
                <c:pt idx="8160">
                  <c:v>70.852599999999995</c:v>
                </c:pt>
                <c:pt idx="8161">
                  <c:v>70.725999999999999</c:v>
                </c:pt>
                <c:pt idx="8162">
                  <c:v>70.700220000000002</c:v>
                </c:pt>
                <c:pt idx="8163">
                  <c:v>70.499400000000037</c:v>
                </c:pt>
                <c:pt idx="8164">
                  <c:v>70.559079999999994</c:v>
                </c:pt>
                <c:pt idx="8165">
                  <c:v>70.535270000000025</c:v>
                </c:pt>
                <c:pt idx="8166">
                  <c:v>70.472470000000044</c:v>
                </c:pt>
                <c:pt idx="8167">
                  <c:v>70.516380000000026</c:v>
                </c:pt>
                <c:pt idx="8168">
                  <c:v>70.516999999999996</c:v>
                </c:pt>
                <c:pt idx="8169">
                  <c:v>70.617400000000032</c:v>
                </c:pt>
                <c:pt idx="8170">
                  <c:v>70.517200000000003</c:v>
                </c:pt>
                <c:pt idx="8171">
                  <c:v>70.506400000000042</c:v>
                </c:pt>
                <c:pt idx="8172">
                  <c:v>70.450600000000009</c:v>
                </c:pt>
                <c:pt idx="8173">
                  <c:v>70.205600000000004</c:v>
                </c:pt>
                <c:pt idx="8174">
                  <c:v>70.157920000000047</c:v>
                </c:pt>
                <c:pt idx="8175">
                  <c:v>70.038800000000037</c:v>
                </c:pt>
                <c:pt idx="8176">
                  <c:v>69.865440000000035</c:v>
                </c:pt>
                <c:pt idx="8177">
                  <c:v>69.736350000000016</c:v>
                </c:pt>
                <c:pt idx="8178">
                  <c:v>69.619380000000035</c:v>
                </c:pt>
                <c:pt idx="8179">
                  <c:v>69.550840000000051</c:v>
                </c:pt>
                <c:pt idx="8180">
                  <c:v>69.433100000000024</c:v>
                </c:pt>
                <c:pt idx="8181">
                  <c:v>69.403400000000033</c:v>
                </c:pt>
                <c:pt idx="8182">
                  <c:v>69.321439999999996</c:v>
                </c:pt>
                <c:pt idx="8183">
                  <c:v>69.305720000000008</c:v>
                </c:pt>
                <c:pt idx="8184">
                  <c:v>69.288420000000031</c:v>
                </c:pt>
                <c:pt idx="8185">
                  <c:v>69.216360000000009</c:v>
                </c:pt>
                <c:pt idx="8186">
                  <c:v>69.108850000000018</c:v>
                </c:pt>
                <c:pt idx="8187">
                  <c:v>69.043150000000026</c:v>
                </c:pt>
                <c:pt idx="8188">
                  <c:v>68.947100000000034</c:v>
                </c:pt>
                <c:pt idx="8189">
                  <c:v>68.83578</c:v>
                </c:pt>
                <c:pt idx="8190">
                  <c:v>68.760829999999999</c:v>
                </c:pt>
                <c:pt idx="8191">
                  <c:v>68.662160000000029</c:v>
                </c:pt>
                <c:pt idx="8192">
                  <c:v>68.570550000000026</c:v>
                </c:pt>
                <c:pt idx="8193">
                  <c:v>68.529440000000022</c:v>
                </c:pt>
                <c:pt idx="8194">
                  <c:v>67.399200000000008</c:v>
                </c:pt>
                <c:pt idx="8195">
                  <c:v>68.31143000000003</c:v>
                </c:pt>
                <c:pt idx="8196">
                  <c:v>68.186149999999998</c:v>
                </c:pt>
                <c:pt idx="8197">
                  <c:v>68.301480000000026</c:v>
                </c:pt>
                <c:pt idx="8198">
                  <c:v>68.079520000000002</c:v>
                </c:pt>
                <c:pt idx="8199">
                  <c:v>68.059750000000008</c:v>
                </c:pt>
                <c:pt idx="8200">
                  <c:v>68.109370000000013</c:v>
                </c:pt>
                <c:pt idx="8201">
                  <c:v>68.086659999999995</c:v>
                </c:pt>
                <c:pt idx="8202">
                  <c:v>68.060850000000016</c:v>
                </c:pt>
                <c:pt idx="8203">
                  <c:v>68.074800000000039</c:v>
                </c:pt>
                <c:pt idx="8204">
                  <c:v>68.036900000000003</c:v>
                </c:pt>
                <c:pt idx="8205">
                  <c:v>68.038260000000037</c:v>
                </c:pt>
                <c:pt idx="8206">
                  <c:v>68.016080000000045</c:v>
                </c:pt>
                <c:pt idx="8207">
                  <c:v>68.034230000000036</c:v>
                </c:pt>
                <c:pt idx="8208">
                  <c:v>68.027670000000001</c:v>
                </c:pt>
                <c:pt idx="8209">
                  <c:v>67.991700000000037</c:v>
                </c:pt>
                <c:pt idx="8210">
                  <c:v>67.997830000000022</c:v>
                </c:pt>
                <c:pt idx="8211">
                  <c:v>68.03134</c:v>
                </c:pt>
                <c:pt idx="8212">
                  <c:v>68.063900000000046</c:v>
                </c:pt>
                <c:pt idx="8213">
                  <c:v>68.072230000000047</c:v>
                </c:pt>
                <c:pt idx="8214">
                  <c:v>68.124320000000012</c:v>
                </c:pt>
                <c:pt idx="8215">
                  <c:v>68.149680000000046</c:v>
                </c:pt>
                <c:pt idx="8216">
                  <c:v>68.239530000000002</c:v>
                </c:pt>
                <c:pt idx="8217">
                  <c:v>68.369840000000011</c:v>
                </c:pt>
                <c:pt idx="8218">
                  <c:v>68.468100000000049</c:v>
                </c:pt>
                <c:pt idx="8219">
                  <c:v>68.393580000000043</c:v>
                </c:pt>
                <c:pt idx="8220">
                  <c:v>68.400750000000016</c:v>
                </c:pt>
                <c:pt idx="8221">
                  <c:v>68.35677000000004</c:v>
                </c:pt>
                <c:pt idx="8222">
                  <c:v>68.449300000000051</c:v>
                </c:pt>
                <c:pt idx="8223">
                  <c:v>68.480000000000018</c:v>
                </c:pt>
                <c:pt idx="8224">
                  <c:v>68.549770000000024</c:v>
                </c:pt>
                <c:pt idx="8225">
                  <c:v>68.647360000000049</c:v>
                </c:pt>
                <c:pt idx="8226">
                  <c:v>68.668270000000007</c:v>
                </c:pt>
                <c:pt idx="8227">
                  <c:v>68.809380000000033</c:v>
                </c:pt>
                <c:pt idx="8228">
                  <c:v>68.89855</c:v>
                </c:pt>
                <c:pt idx="8229">
                  <c:v>68.764640000000043</c:v>
                </c:pt>
                <c:pt idx="8230">
                  <c:v>68.748900000000049</c:v>
                </c:pt>
                <c:pt idx="8231">
                  <c:v>68.654660000000035</c:v>
                </c:pt>
                <c:pt idx="8232">
                  <c:v>68.542439999999999</c:v>
                </c:pt>
                <c:pt idx="8233">
                  <c:v>68.405330000000049</c:v>
                </c:pt>
                <c:pt idx="8234">
                  <c:v>68.240000000000009</c:v>
                </c:pt>
                <c:pt idx="8235">
                  <c:v>68.07140000000004</c:v>
                </c:pt>
                <c:pt idx="8236">
                  <c:v>67.924340000000029</c:v>
                </c:pt>
                <c:pt idx="8237">
                  <c:v>67.676400000000001</c:v>
                </c:pt>
                <c:pt idx="8238">
                  <c:v>67.516020000000026</c:v>
                </c:pt>
                <c:pt idx="8239">
                  <c:v>67.317250000000001</c:v>
                </c:pt>
                <c:pt idx="8240">
                  <c:v>67.115080000000034</c:v>
                </c:pt>
                <c:pt idx="8241">
                  <c:v>66.960020000000043</c:v>
                </c:pt>
                <c:pt idx="8242">
                  <c:v>66.72198000000003</c:v>
                </c:pt>
                <c:pt idx="8243">
                  <c:v>66.494840000000011</c:v>
                </c:pt>
                <c:pt idx="8244">
                  <c:v>66.279080000000022</c:v>
                </c:pt>
                <c:pt idx="8245">
                  <c:v>66.061030000000017</c:v>
                </c:pt>
                <c:pt idx="8246">
                  <c:v>65.872220000000027</c:v>
                </c:pt>
                <c:pt idx="8247">
                  <c:v>65.674980000000005</c:v>
                </c:pt>
                <c:pt idx="8248">
                  <c:v>65.425040000000024</c:v>
                </c:pt>
                <c:pt idx="8249">
                  <c:v>65.170200000000023</c:v>
                </c:pt>
                <c:pt idx="8250">
                  <c:v>64.873829999999998</c:v>
                </c:pt>
                <c:pt idx="8251">
                  <c:v>64.57140000000004</c:v>
                </c:pt>
                <c:pt idx="8252">
                  <c:v>64.278300000000002</c:v>
                </c:pt>
                <c:pt idx="8253">
                  <c:v>64.089560000000006</c:v>
                </c:pt>
                <c:pt idx="8254">
                  <c:v>63.906200000000013</c:v>
                </c:pt>
                <c:pt idx="8255">
                  <c:v>63.84008</c:v>
                </c:pt>
                <c:pt idx="8256">
                  <c:v>63.742639999999994</c:v>
                </c:pt>
                <c:pt idx="8257">
                  <c:v>63.58587</c:v>
                </c:pt>
                <c:pt idx="8258">
                  <c:v>63.465900000000033</c:v>
                </c:pt>
                <c:pt idx="8259">
                  <c:v>63.298429999999996</c:v>
                </c:pt>
                <c:pt idx="8260">
                  <c:v>63.170100000000048</c:v>
                </c:pt>
                <c:pt idx="8261">
                  <c:v>63.015740000000051</c:v>
                </c:pt>
                <c:pt idx="8262">
                  <c:v>62.985560000000021</c:v>
                </c:pt>
                <c:pt idx="8263">
                  <c:v>62.963680000000011</c:v>
                </c:pt>
                <c:pt idx="8264">
                  <c:v>62.980680000000007</c:v>
                </c:pt>
                <c:pt idx="8265">
                  <c:v>63.019980000000032</c:v>
                </c:pt>
                <c:pt idx="8266">
                  <c:v>63.052500000000009</c:v>
                </c:pt>
                <c:pt idx="8267">
                  <c:v>62.983330000000024</c:v>
                </c:pt>
                <c:pt idx="8268">
                  <c:v>62.99350000000004</c:v>
                </c:pt>
                <c:pt idx="8269">
                  <c:v>62.998960000000011</c:v>
                </c:pt>
                <c:pt idx="8270">
                  <c:v>63.002340000000004</c:v>
                </c:pt>
                <c:pt idx="8271">
                  <c:v>63.033040000000028</c:v>
                </c:pt>
                <c:pt idx="8272">
                  <c:v>62.993860000000041</c:v>
                </c:pt>
                <c:pt idx="8273">
                  <c:v>62.995020000000011</c:v>
                </c:pt>
                <c:pt idx="8274">
                  <c:v>62.988920000000007</c:v>
                </c:pt>
                <c:pt idx="8275">
                  <c:v>63.025300000000016</c:v>
                </c:pt>
                <c:pt idx="8276">
                  <c:v>63.000800000000027</c:v>
                </c:pt>
                <c:pt idx="8277">
                  <c:v>62.978660000000048</c:v>
                </c:pt>
                <c:pt idx="8278">
                  <c:v>62.997830000000022</c:v>
                </c:pt>
                <c:pt idx="8279">
                  <c:v>63.011250000000018</c:v>
                </c:pt>
                <c:pt idx="8280">
                  <c:v>63.038350000000037</c:v>
                </c:pt>
                <c:pt idx="8281">
                  <c:v>63.023030000000006</c:v>
                </c:pt>
                <c:pt idx="8282">
                  <c:v>63.005820000000028</c:v>
                </c:pt>
                <c:pt idx="8283">
                  <c:v>63.022420000000011</c:v>
                </c:pt>
                <c:pt idx="8284">
                  <c:v>63.002100000000041</c:v>
                </c:pt>
                <c:pt idx="8285">
                  <c:v>62.988900000000001</c:v>
                </c:pt>
                <c:pt idx="8286">
                  <c:v>62.99194</c:v>
                </c:pt>
                <c:pt idx="8287">
                  <c:v>62.962300000000027</c:v>
                </c:pt>
                <c:pt idx="8288">
                  <c:v>62.981160000000045</c:v>
                </c:pt>
                <c:pt idx="8289">
                  <c:v>63.0505</c:v>
                </c:pt>
                <c:pt idx="8290">
                  <c:v>63.050160000000005</c:v>
                </c:pt>
                <c:pt idx="8291">
                  <c:v>62.972280000000012</c:v>
                </c:pt>
                <c:pt idx="8292">
                  <c:v>63.044759999999997</c:v>
                </c:pt>
                <c:pt idx="8293">
                  <c:v>62.964260000000024</c:v>
                </c:pt>
                <c:pt idx="8294">
                  <c:v>62.966640000000041</c:v>
                </c:pt>
                <c:pt idx="8295">
                  <c:v>63.012540000000001</c:v>
                </c:pt>
                <c:pt idx="8296">
                  <c:v>62.997900000000016</c:v>
                </c:pt>
                <c:pt idx="8297">
                  <c:v>62.997900000000016</c:v>
                </c:pt>
                <c:pt idx="8298">
                  <c:v>63.202140000000043</c:v>
                </c:pt>
                <c:pt idx="8299">
                  <c:v>64.434169999999995</c:v>
                </c:pt>
                <c:pt idx="8300">
                  <c:v>63.97643000000005</c:v>
                </c:pt>
                <c:pt idx="8301">
                  <c:v>64.414760000000001</c:v>
                </c:pt>
                <c:pt idx="8302">
                  <c:v>64.809439999999995</c:v>
                </c:pt>
                <c:pt idx="8303">
                  <c:v>65.39855</c:v>
                </c:pt>
                <c:pt idx="8304">
                  <c:v>65.748100000000022</c:v>
                </c:pt>
                <c:pt idx="8305">
                  <c:v>66.260640000000024</c:v>
                </c:pt>
                <c:pt idx="8306">
                  <c:v>66.790830000000028</c:v>
                </c:pt>
                <c:pt idx="8307">
                  <c:v>67.240900000000011</c:v>
                </c:pt>
                <c:pt idx="8308">
                  <c:v>67.800440000000037</c:v>
                </c:pt>
                <c:pt idx="8309">
                  <c:v>68.158500000000004</c:v>
                </c:pt>
                <c:pt idx="8310">
                  <c:v>68.555540000000008</c:v>
                </c:pt>
                <c:pt idx="8311">
                  <c:v>68.825040000000001</c:v>
                </c:pt>
                <c:pt idx="8312">
                  <c:v>69.104399999999998</c:v>
                </c:pt>
                <c:pt idx="8313">
                  <c:v>69.427400000000034</c:v>
                </c:pt>
                <c:pt idx="8314">
                  <c:v>69.690700000000049</c:v>
                </c:pt>
                <c:pt idx="8315">
                  <c:v>70.234430000000032</c:v>
                </c:pt>
                <c:pt idx="8316">
                  <c:v>70.259800000000041</c:v>
                </c:pt>
                <c:pt idx="8317">
                  <c:v>70.543050000000051</c:v>
                </c:pt>
                <c:pt idx="8318">
                  <c:v>70.83970000000005</c:v>
                </c:pt>
                <c:pt idx="8319">
                  <c:v>71.126370000000009</c:v>
                </c:pt>
                <c:pt idx="8320">
                  <c:v>71.282129999999995</c:v>
                </c:pt>
                <c:pt idx="8321">
                  <c:v>71.441100000000006</c:v>
                </c:pt>
                <c:pt idx="8322">
                  <c:v>71.743400000000008</c:v>
                </c:pt>
                <c:pt idx="8323">
                  <c:v>71.8125</c:v>
                </c:pt>
                <c:pt idx="8324">
                  <c:v>71.451200000000028</c:v>
                </c:pt>
                <c:pt idx="8325">
                  <c:v>71.971280000000036</c:v>
                </c:pt>
                <c:pt idx="8326">
                  <c:v>71.877400000000023</c:v>
                </c:pt>
                <c:pt idx="8327">
                  <c:v>72.035400000000038</c:v>
                </c:pt>
                <c:pt idx="8328">
                  <c:v>72.111350000000016</c:v>
                </c:pt>
                <c:pt idx="8329">
                  <c:v>72.205070000000035</c:v>
                </c:pt>
                <c:pt idx="8330">
                  <c:v>71.664270000000045</c:v>
                </c:pt>
                <c:pt idx="8331">
                  <c:v>72.449580000000026</c:v>
                </c:pt>
                <c:pt idx="8332">
                  <c:v>72.350200000000029</c:v>
                </c:pt>
                <c:pt idx="8333">
                  <c:v>72.33734000000004</c:v>
                </c:pt>
                <c:pt idx="8334">
                  <c:v>72.34820000000002</c:v>
                </c:pt>
                <c:pt idx="8335">
                  <c:v>72.301450000000045</c:v>
                </c:pt>
                <c:pt idx="8336">
                  <c:v>72.310600000000022</c:v>
                </c:pt>
                <c:pt idx="8337">
                  <c:v>72.48983000000004</c:v>
                </c:pt>
                <c:pt idx="8338">
                  <c:v>72.255430000000047</c:v>
                </c:pt>
                <c:pt idx="8339">
                  <c:v>72.419700000000034</c:v>
                </c:pt>
                <c:pt idx="8340">
                  <c:v>72.59796</c:v>
                </c:pt>
                <c:pt idx="8341">
                  <c:v>72.557240000000036</c:v>
                </c:pt>
                <c:pt idx="8342">
                  <c:v>72.73168000000004</c:v>
                </c:pt>
                <c:pt idx="8343">
                  <c:v>72.763940000000048</c:v>
                </c:pt>
                <c:pt idx="8344">
                  <c:v>72.76284000000004</c:v>
                </c:pt>
                <c:pt idx="8345">
                  <c:v>72.783900000000017</c:v>
                </c:pt>
                <c:pt idx="8346">
                  <c:v>72.592460000000017</c:v>
                </c:pt>
                <c:pt idx="8347">
                  <c:v>72.918940000000021</c:v>
                </c:pt>
                <c:pt idx="8348">
                  <c:v>72.866360000000043</c:v>
                </c:pt>
                <c:pt idx="8349">
                  <c:v>72.727959999999996</c:v>
                </c:pt>
                <c:pt idx="8350">
                  <c:v>72.70544000000001</c:v>
                </c:pt>
                <c:pt idx="8351">
                  <c:v>72.665220000000033</c:v>
                </c:pt>
                <c:pt idx="8352">
                  <c:v>72.568140000000028</c:v>
                </c:pt>
                <c:pt idx="8353">
                  <c:v>72.290770000000009</c:v>
                </c:pt>
                <c:pt idx="8354">
                  <c:v>71.980070000000012</c:v>
                </c:pt>
                <c:pt idx="8355">
                  <c:v>71.806759999999997</c:v>
                </c:pt>
                <c:pt idx="8356">
                  <c:v>71.734120000000019</c:v>
                </c:pt>
                <c:pt idx="8357">
                  <c:v>71.55224000000004</c:v>
                </c:pt>
                <c:pt idx="8358">
                  <c:v>71.429830000000038</c:v>
                </c:pt>
                <c:pt idx="8359">
                  <c:v>71.350300000000004</c:v>
                </c:pt>
                <c:pt idx="8360">
                  <c:v>71.343500000000006</c:v>
                </c:pt>
                <c:pt idx="8361">
                  <c:v>70.134200000000021</c:v>
                </c:pt>
                <c:pt idx="8362">
                  <c:v>71.30767000000003</c:v>
                </c:pt>
                <c:pt idx="8363">
                  <c:v>71.214870000000019</c:v>
                </c:pt>
                <c:pt idx="8364">
                  <c:v>71.427120000000002</c:v>
                </c:pt>
                <c:pt idx="8365">
                  <c:v>71.251950000000022</c:v>
                </c:pt>
                <c:pt idx="8366">
                  <c:v>71.165920000000028</c:v>
                </c:pt>
                <c:pt idx="8367">
                  <c:v>71.259670000000028</c:v>
                </c:pt>
                <c:pt idx="8368">
                  <c:v>71.251100000000008</c:v>
                </c:pt>
                <c:pt idx="8369">
                  <c:v>71.28000000000003</c:v>
                </c:pt>
                <c:pt idx="8370">
                  <c:v>71.295000000000016</c:v>
                </c:pt>
                <c:pt idx="8371">
                  <c:v>69.769460000000038</c:v>
                </c:pt>
                <c:pt idx="8372">
                  <c:v>71.454060000000027</c:v>
                </c:pt>
                <c:pt idx="8373">
                  <c:v>71.407680000000028</c:v>
                </c:pt>
                <c:pt idx="8374">
                  <c:v>71.512050000000045</c:v>
                </c:pt>
                <c:pt idx="8375">
                  <c:v>71.589300000000037</c:v>
                </c:pt>
                <c:pt idx="8376">
                  <c:v>71.685660000000041</c:v>
                </c:pt>
                <c:pt idx="8377">
                  <c:v>71.633080000000007</c:v>
                </c:pt>
                <c:pt idx="8378">
                  <c:v>71.713430000000017</c:v>
                </c:pt>
                <c:pt idx="8379">
                  <c:v>71.843400000000031</c:v>
                </c:pt>
                <c:pt idx="8380">
                  <c:v>71.879900000000021</c:v>
                </c:pt>
                <c:pt idx="8381">
                  <c:v>71.958979999999997</c:v>
                </c:pt>
                <c:pt idx="8382">
                  <c:v>72.017240000000015</c:v>
                </c:pt>
                <c:pt idx="8383">
                  <c:v>72.053899999999999</c:v>
                </c:pt>
                <c:pt idx="8384">
                  <c:v>72.173550000000034</c:v>
                </c:pt>
                <c:pt idx="8385">
                  <c:v>72.173730000000035</c:v>
                </c:pt>
                <c:pt idx="8386">
                  <c:v>72.357100000000003</c:v>
                </c:pt>
                <c:pt idx="8387">
                  <c:v>72.488060000000019</c:v>
                </c:pt>
                <c:pt idx="8388">
                  <c:v>72.568230000000028</c:v>
                </c:pt>
                <c:pt idx="8389">
                  <c:v>72.662900000000036</c:v>
                </c:pt>
                <c:pt idx="8390">
                  <c:v>72.780100000000004</c:v>
                </c:pt>
                <c:pt idx="8391">
                  <c:v>72.809600000000046</c:v>
                </c:pt>
                <c:pt idx="8392">
                  <c:v>72.838279999999997</c:v>
                </c:pt>
                <c:pt idx="8393">
                  <c:v>72.955129999999997</c:v>
                </c:pt>
                <c:pt idx="8394">
                  <c:v>73.042140000000018</c:v>
                </c:pt>
                <c:pt idx="8395">
                  <c:v>73.055470000000014</c:v>
                </c:pt>
                <c:pt idx="8396">
                  <c:v>73.060480000000041</c:v>
                </c:pt>
                <c:pt idx="8397">
                  <c:v>73.135770000000036</c:v>
                </c:pt>
                <c:pt idx="8398">
                  <c:v>73.147500000000036</c:v>
                </c:pt>
                <c:pt idx="8399">
                  <c:v>73.212800000000016</c:v>
                </c:pt>
                <c:pt idx="8400">
                  <c:v>73.297780000000046</c:v>
                </c:pt>
                <c:pt idx="8401">
                  <c:v>73.394400000000019</c:v>
                </c:pt>
                <c:pt idx="8402">
                  <c:v>73.412440000000004</c:v>
                </c:pt>
                <c:pt idx="8403">
                  <c:v>73.399130000000014</c:v>
                </c:pt>
                <c:pt idx="8404">
                  <c:v>73.564540000000022</c:v>
                </c:pt>
                <c:pt idx="8405">
                  <c:v>73.611199999999997</c:v>
                </c:pt>
                <c:pt idx="8406">
                  <c:v>73.612150000000042</c:v>
                </c:pt>
                <c:pt idx="8407">
                  <c:v>73.677500000000009</c:v>
                </c:pt>
                <c:pt idx="8408">
                  <c:v>73.754970000000014</c:v>
                </c:pt>
                <c:pt idx="8409">
                  <c:v>73.123649999999998</c:v>
                </c:pt>
                <c:pt idx="8410">
                  <c:v>73.890000000000043</c:v>
                </c:pt>
                <c:pt idx="8411">
                  <c:v>73.985380000000021</c:v>
                </c:pt>
                <c:pt idx="8412">
                  <c:v>73.864280000000008</c:v>
                </c:pt>
                <c:pt idx="8413">
                  <c:v>73.920470000000023</c:v>
                </c:pt>
                <c:pt idx="8414">
                  <c:v>73.908900000000017</c:v>
                </c:pt>
                <c:pt idx="8415">
                  <c:v>73.929380000000037</c:v>
                </c:pt>
                <c:pt idx="8416">
                  <c:v>73.851200000000006</c:v>
                </c:pt>
                <c:pt idx="8417">
                  <c:v>73.844449999999995</c:v>
                </c:pt>
                <c:pt idx="8418">
                  <c:v>73.870600000000024</c:v>
                </c:pt>
                <c:pt idx="8419">
                  <c:v>73.998440000000016</c:v>
                </c:pt>
                <c:pt idx="8420">
                  <c:v>73.897760000000005</c:v>
                </c:pt>
                <c:pt idx="8421">
                  <c:v>74.022520000000043</c:v>
                </c:pt>
                <c:pt idx="8422">
                  <c:v>73.794120000000021</c:v>
                </c:pt>
                <c:pt idx="8423">
                  <c:v>73.992760000000033</c:v>
                </c:pt>
                <c:pt idx="8424">
                  <c:v>73.797970000000021</c:v>
                </c:pt>
                <c:pt idx="8425">
                  <c:v>73.717399999999998</c:v>
                </c:pt>
                <c:pt idx="8426">
                  <c:v>73.824270000000013</c:v>
                </c:pt>
                <c:pt idx="8427">
                  <c:v>73.677580000000034</c:v>
                </c:pt>
                <c:pt idx="8428">
                  <c:v>73.441460000000006</c:v>
                </c:pt>
                <c:pt idx="8429">
                  <c:v>73.103570000000047</c:v>
                </c:pt>
                <c:pt idx="8430">
                  <c:v>72.793940000000021</c:v>
                </c:pt>
                <c:pt idx="8431">
                  <c:v>72.488030000000037</c:v>
                </c:pt>
                <c:pt idx="8432">
                  <c:v>72.193300000000022</c:v>
                </c:pt>
                <c:pt idx="8433">
                  <c:v>71.637300000000039</c:v>
                </c:pt>
                <c:pt idx="8434">
                  <c:v>71.8125</c:v>
                </c:pt>
                <c:pt idx="8435">
                  <c:v>71.270840000000021</c:v>
                </c:pt>
                <c:pt idx="8436">
                  <c:v>70.964200000000005</c:v>
                </c:pt>
                <c:pt idx="8437">
                  <c:v>70.745050000000049</c:v>
                </c:pt>
                <c:pt idx="8438">
                  <c:v>70.541800000000023</c:v>
                </c:pt>
                <c:pt idx="8439">
                  <c:v>70.241200000000049</c:v>
                </c:pt>
                <c:pt idx="8440">
                  <c:v>69.988900000000001</c:v>
                </c:pt>
                <c:pt idx="8441">
                  <c:v>69.714400000000012</c:v>
                </c:pt>
                <c:pt idx="8442">
                  <c:v>69.448630000000037</c:v>
                </c:pt>
                <c:pt idx="8443">
                  <c:v>69.192300000000046</c:v>
                </c:pt>
                <c:pt idx="8444">
                  <c:v>68.979900000000043</c:v>
                </c:pt>
                <c:pt idx="8445">
                  <c:v>68.653860000000009</c:v>
                </c:pt>
                <c:pt idx="8446">
                  <c:v>68.373400000000004</c:v>
                </c:pt>
                <c:pt idx="8447">
                  <c:v>68.210140000000024</c:v>
                </c:pt>
                <c:pt idx="8448">
                  <c:v>67.873620000000017</c:v>
                </c:pt>
                <c:pt idx="8449">
                  <c:v>67.506370000000004</c:v>
                </c:pt>
                <c:pt idx="8450">
                  <c:v>67.171530000000018</c:v>
                </c:pt>
                <c:pt idx="8451">
                  <c:v>66.934900000000027</c:v>
                </c:pt>
                <c:pt idx="8452">
                  <c:v>66.835050000000024</c:v>
                </c:pt>
                <c:pt idx="8453">
                  <c:v>66.821740000000034</c:v>
                </c:pt>
                <c:pt idx="8454">
                  <c:v>66.78597000000002</c:v>
                </c:pt>
                <c:pt idx="8455">
                  <c:v>66.792750000000012</c:v>
                </c:pt>
                <c:pt idx="8456">
                  <c:v>66.842920000000049</c:v>
                </c:pt>
                <c:pt idx="8457">
                  <c:v>66.867180000000019</c:v>
                </c:pt>
                <c:pt idx="8458">
                  <c:v>66.684750000000008</c:v>
                </c:pt>
                <c:pt idx="8459">
                  <c:v>66.49194</c:v>
                </c:pt>
                <c:pt idx="8460">
                  <c:v>66.242460000000051</c:v>
                </c:pt>
                <c:pt idx="8461">
                  <c:v>66.157740000000047</c:v>
                </c:pt>
                <c:pt idx="8462">
                  <c:v>65.992500000000007</c:v>
                </c:pt>
                <c:pt idx="8463">
                  <c:v>65.81982000000005</c:v>
                </c:pt>
                <c:pt idx="8464">
                  <c:v>65.674800000000005</c:v>
                </c:pt>
                <c:pt idx="8465">
                  <c:v>65.540800000000047</c:v>
                </c:pt>
                <c:pt idx="8466">
                  <c:v>65.407830000000047</c:v>
                </c:pt>
                <c:pt idx="8467">
                  <c:v>65.327140000000043</c:v>
                </c:pt>
                <c:pt idx="8468">
                  <c:v>65.198020000000042</c:v>
                </c:pt>
                <c:pt idx="8469">
                  <c:v>65.07623000000001</c:v>
                </c:pt>
                <c:pt idx="8470">
                  <c:v>64.984550000000013</c:v>
                </c:pt>
                <c:pt idx="8471">
                  <c:v>64.947630000000004</c:v>
                </c:pt>
                <c:pt idx="8472">
                  <c:v>64.896140000000003</c:v>
                </c:pt>
                <c:pt idx="8473">
                  <c:v>64.896940000000029</c:v>
                </c:pt>
                <c:pt idx="8474">
                  <c:v>64.87008000000003</c:v>
                </c:pt>
                <c:pt idx="8475">
                  <c:v>64.855130000000031</c:v>
                </c:pt>
                <c:pt idx="8476">
                  <c:v>64.928950000000043</c:v>
                </c:pt>
                <c:pt idx="8477">
                  <c:v>64.858450000000005</c:v>
                </c:pt>
                <c:pt idx="8478">
                  <c:v>64.815449999999998</c:v>
                </c:pt>
                <c:pt idx="8479">
                  <c:v>64.731200000000001</c:v>
                </c:pt>
                <c:pt idx="8480">
                  <c:v>64.681240000000003</c:v>
                </c:pt>
                <c:pt idx="8481">
                  <c:v>64.766400000000033</c:v>
                </c:pt>
                <c:pt idx="8482">
                  <c:v>64.815760000000012</c:v>
                </c:pt>
                <c:pt idx="8483">
                  <c:v>64.774040000000014</c:v>
                </c:pt>
                <c:pt idx="8484">
                  <c:v>64.824240000000032</c:v>
                </c:pt>
                <c:pt idx="8485">
                  <c:v>64.794579999999996</c:v>
                </c:pt>
                <c:pt idx="8486">
                  <c:v>64.711569999999995</c:v>
                </c:pt>
                <c:pt idx="8487">
                  <c:v>64.73135000000002</c:v>
                </c:pt>
                <c:pt idx="8488">
                  <c:v>64.759100000000046</c:v>
                </c:pt>
                <c:pt idx="8489">
                  <c:v>64.805380000000014</c:v>
                </c:pt>
                <c:pt idx="8490">
                  <c:v>64.903830000000028</c:v>
                </c:pt>
                <c:pt idx="8491">
                  <c:v>65.036159999999995</c:v>
                </c:pt>
                <c:pt idx="8492">
                  <c:v>65.275540000000035</c:v>
                </c:pt>
                <c:pt idx="8493">
                  <c:v>65.35510000000005</c:v>
                </c:pt>
                <c:pt idx="8494">
                  <c:v>65.516660000000002</c:v>
                </c:pt>
                <c:pt idx="8495">
                  <c:v>65.682240000000036</c:v>
                </c:pt>
                <c:pt idx="8496">
                  <c:v>65.775140000000022</c:v>
                </c:pt>
                <c:pt idx="8497">
                  <c:v>65.822900000000004</c:v>
                </c:pt>
                <c:pt idx="8498">
                  <c:v>65.91840000000002</c:v>
                </c:pt>
                <c:pt idx="8499">
                  <c:v>66.029320000000041</c:v>
                </c:pt>
                <c:pt idx="8500">
                  <c:v>66.188320000000033</c:v>
                </c:pt>
                <c:pt idx="8501">
                  <c:v>66.208150000000046</c:v>
                </c:pt>
                <c:pt idx="8502">
                  <c:v>66.308680000000038</c:v>
                </c:pt>
                <c:pt idx="8503">
                  <c:v>66.376030000000014</c:v>
                </c:pt>
                <c:pt idx="8504">
                  <c:v>66.510900000000049</c:v>
                </c:pt>
                <c:pt idx="8505">
                  <c:v>66.632900000000006</c:v>
                </c:pt>
                <c:pt idx="8506">
                  <c:v>66.760770000000036</c:v>
                </c:pt>
                <c:pt idx="8507">
                  <c:v>66.873680000000036</c:v>
                </c:pt>
                <c:pt idx="8508">
                  <c:v>66.956870000000038</c:v>
                </c:pt>
                <c:pt idx="8509">
                  <c:v>67.239950000000022</c:v>
                </c:pt>
                <c:pt idx="8510">
                  <c:v>67.472440000000006</c:v>
                </c:pt>
                <c:pt idx="8511">
                  <c:v>67.664270000000045</c:v>
                </c:pt>
                <c:pt idx="8512">
                  <c:v>67.749930000000006</c:v>
                </c:pt>
                <c:pt idx="8513">
                  <c:v>67.839200000000005</c:v>
                </c:pt>
                <c:pt idx="8514">
                  <c:v>67.838700000000017</c:v>
                </c:pt>
                <c:pt idx="8515">
                  <c:v>67.787650000000042</c:v>
                </c:pt>
                <c:pt idx="8516">
                  <c:v>67.713300000000004</c:v>
                </c:pt>
                <c:pt idx="8517">
                  <c:v>67.594840000000033</c:v>
                </c:pt>
                <c:pt idx="8518">
                  <c:v>67.429830000000038</c:v>
                </c:pt>
                <c:pt idx="8519">
                  <c:v>67.416620000000023</c:v>
                </c:pt>
                <c:pt idx="8520">
                  <c:v>67.25866000000002</c:v>
                </c:pt>
                <c:pt idx="8521">
                  <c:v>67.123040000000003</c:v>
                </c:pt>
                <c:pt idx="8522">
                  <c:v>67.074430000000007</c:v>
                </c:pt>
                <c:pt idx="8523">
                  <c:v>66.883700000000033</c:v>
                </c:pt>
                <c:pt idx="8524">
                  <c:v>66.841120000000046</c:v>
                </c:pt>
                <c:pt idx="8525">
                  <c:v>66.658530000000042</c:v>
                </c:pt>
                <c:pt idx="8526">
                  <c:v>66.460930000000019</c:v>
                </c:pt>
                <c:pt idx="8527">
                  <c:v>66.298000000000002</c:v>
                </c:pt>
                <c:pt idx="8528">
                  <c:v>66.179200000000037</c:v>
                </c:pt>
                <c:pt idx="8529">
                  <c:v>66.00988000000001</c:v>
                </c:pt>
                <c:pt idx="8530">
                  <c:v>65.970120000000009</c:v>
                </c:pt>
                <c:pt idx="8531">
                  <c:v>65.731620000000021</c:v>
                </c:pt>
                <c:pt idx="8532">
                  <c:v>65.684840000000008</c:v>
                </c:pt>
                <c:pt idx="8533">
                  <c:v>65.410360000000026</c:v>
                </c:pt>
                <c:pt idx="8534">
                  <c:v>65.301080000000013</c:v>
                </c:pt>
                <c:pt idx="8535">
                  <c:v>65.067560000000014</c:v>
                </c:pt>
                <c:pt idx="8536">
                  <c:v>65.00890000000004</c:v>
                </c:pt>
                <c:pt idx="8537">
                  <c:v>64.932119999999998</c:v>
                </c:pt>
                <c:pt idx="8538">
                  <c:v>64.877980000000036</c:v>
                </c:pt>
                <c:pt idx="8539">
                  <c:v>64.8279</c:v>
                </c:pt>
                <c:pt idx="8540">
                  <c:v>64.869700000000023</c:v>
                </c:pt>
                <c:pt idx="8541">
                  <c:v>64.874630000000025</c:v>
                </c:pt>
                <c:pt idx="8542">
                  <c:v>64.897360000000049</c:v>
                </c:pt>
                <c:pt idx="8543">
                  <c:v>65.06588000000005</c:v>
                </c:pt>
                <c:pt idx="8544">
                  <c:v>65.066980000000001</c:v>
                </c:pt>
                <c:pt idx="8545">
                  <c:v>65.159000000000049</c:v>
                </c:pt>
                <c:pt idx="8546">
                  <c:v>65.184560000000033</c:v>
                </c:pt>
                <c:pt idx="8547">
                  <c:v>65.231200000000001</c:v>
                </c:pt>
                <c:pt idx="8548">
                  <c:v>65.345200000000034</c:v>
                </c:pt>
                <c:pt idx="8549">
                  <c:v>65.385199999999998</c:v>
                </c:pt>
                <c:pt idx="8550">
                  <c:v>65.539300000000026</c:v>
                </c:pt>
                <c:pt idx="8551">
                  <c:v>65.642629999999997</c:v>
                </c:pt>
                <c:pt idx="8552">
                  <c:v>65.798460000000034</c:v>
                </c:pt>
                <c:pt idx="8553">
                  <c:v>65.935969999999998</c:v>
                </c:pt>
                <c:pt idx="8554">
                  <c:v>66.174650000000042</c:v>
                </c:pt>
                <c:pt idx="8555">
                  <c:v>66.182029999999997</c:v>
                </c:pt>
                <c:pt idx="8556">
                  <c:v>66.292500000000018</c:v>
                </c:pt>
                <c:pt idx="8557">
                  <c:v>66.418630000000007</c:v>
                </c:pt>
                <c:pt idx="8558">
                  <c:v>66.487880000000018</c:v>
                </c:pt>
                <c:pt idx="8559">
                  <c:v>66.468000000000018</c:v>
                </c:pt>
                <c:pt idx="8560">
                  <c:v>66.460000000000036</c:v>
                </c:pt>
                <c:pt idx="8561">
                  <c:v>66.579580000000021</c:v>
                </c:pt>
                <c:pt idx="8562">
                  <c:v>66.62124</c:v>
                </c:pt>
                <c:pt idx="8563">
                  <c:v>66.647820000000024</c:v>
                </c:pt>
                <c:pt idx="8564">
                  <c:v>66.79340000000002</c:v>
                </c:pt>
                <c:pt idx="8565">
                  <c:v>66.903200000000027</c:v>
                </c:pt>
                <c:pt idx="8566">
                  <c:v>67.027829999999994</c:v>
                </c:pt>
                <c:pt idx="8567">
                  <c:v>67.207240000000013</c:v>
                </c:pt>
                <c:pt idx="8568">
                  <c:v>67.407200000000046</c:v>
                </c:pt>
                <c:pt idx="8569">
                  <c:v>67.611170000000016</c:v>
                </c:pt>
                <c:pt idx="8570">
                  <c:v>67.759820000000047</c:v>
                </c:pt>
                <c:pt idx="8571">
                  <c:v>67.980550000000051</c:v>
                </c:pt>
                <c:pt idx="8572">
                  <c:v>68.151480000000049</c:v>
                </c:pt>
                <c:pt idx="8573">
                  <c:v>68.284800000000018</c:v>
                </c:pt>
                <c:pt idx="8574">
                  <c:v>68.422050000000013</c:v>
                </c:pt>
                <c:pt idx="8575">
                  <c:v>68.520930000000021</c:v>
                </c:pt>
                <c:pt idx="8576">
                  <c:v>68.647400000000005</c:v>
                </c:pt>
                <c:pt idx="8577">
                  <c:v>68.767240000000015</c:v>
                </c:pt>
                <c:pt idx="8578">
                  <c:v>68.981740000000002</c:v>
                </c:pt>
                <c:pt idx="8579">
                  <c:v>69.15676000000002</c:v>
                </c:pt>
                <c:pt idx="8580">
                  <c:v>69.306420000000003</c:v>
                </c:pt>
                <c:pt idx="8581">
                  <c:v>69.680080000000032</c:v>
                </c:pt>
                <c:pt idx="8582">
                  <c:v>69.879850000000033</c:v>
                </c:pt>
                <c:pt idx="8583">
                  <c:v>70.199430000000007</c:v>
                </c:pt>
                <c:pt idx="8584">
                  <c:v>70.414420000000007</c:v>
                </c:pt>
                <c:pt idx="8585">
                  <c:v>70.7029</c:v>
                </c:pt>
                <c:pt idx="8586">
                  <c:v>70.951870000000042</c:v>
                </c:pt>
                <c:pt idx="8587">
                  <c:v>71.291960000000017</c:v>
                </c:pt>
                <c:pt idx="8588">
                  <c:v>71.503500000000031</c:v>
                </c:pt>
                <c:pt idx="8589">
                  <c:v>71.750120000000038</c:v>
                </c:pt>
                <c:pt idx="8590">
                  <c:v>71.991300000000024</c:v>
                </c:pt>
                <c:pt idx="8591">
                  <c:v>72.249320000000012</c:v>
                </c:pt>
                <c:pt idx="8592">
                  <c:v>72.385340000000042</c:v>
                </c:pt>
                <c:pt idx="8593">
                  <c:v>72.534840000000031</c:v>
                </c:pt>
                <c:pt idx="8594">
                  <c:v>72.657200000000046</c:v>
                </c:pt>
                <c:pt idx="8595">
                  <c:v>72.909080000000017</c:v>
                </c:pt>
                <c:pt idx="8596">
                  <c:v>73.137300000000039</c:v>
                </c:pt>
                <c:pt idx="8597">
                  <c:v>73.297140000000013</c:v>
                </c:pt>
                <c:pt idx="8598">
                  <c:v>73.533500000000004</c:v>
                </c:pt>
                <c:pt idx="8599">
                  <c:v>73.701400000000035</c:v>
                </c:pt>
                <c:pt idx="8600">
                  <c:v>73.877560000000017</c:v>
                </c:pt>
                <c:pt idx="8601">
                  <c:v>74.058199999999999</c:v>
                </c:pt>
                <c:pt idx="8602">
                  <c:v>74.13775000000004</c:v>
                </c:pt>
                <c:pt idx="8603">
                  <c:v>74.180700000000002</c:v>
                </c:pt>
                <c:pt idx="8604">
                  <c:v>74.309259999999995</c:v>
                </c:pt>
                <c:pt idx="8605">
                  <c:v>74.148340000000019</c:v>
                </c:pt>
                <c:pt idx="8606">
                  <c:v>73.992729999999995</c:v>
                </c:pt>
                <c:pt idx="8607">
                  <c:v>74.149500000000046</c:v>
                </c:pt>
                <c:pt idx="8608">
                  <c:v>74.120100000000036</c:v>
                </c:pt>
                <c:pt idx="8609">
                  <c:v>74.145399999999995</c:v>
                </c:pt>
                <c:pt idx="8610">
                  <c:v>74.14608000000004</c:v>
                </c:pt>
                <c:pt idx="8611">
                  <c:v>74.167259999999999</c:v>
                </c:pt>
                <c:pt idx="8612">
                  <c:v>74.050900000000013</c:v>
                </c:pt>
                <c:pt idx="8613">
                  <c:v>74.044030000000021</c:v>
                </c:pt>
                <c:pt idx="8614">
                  <c:v>73.896839999999997</c:v>
                </c:pt>
                <c:pt idx="8615">
                  <c:v>73.835320000000024</c:v>
                </c:pt>
                <c:pt idx="8616">
                  <c:v>73.748130000000003</c:v>
                </c:pt>
                <c:pt idx="8617">
                  <c:v>73.617060000000038</c:v>
                </c:pt>
                <c:pt idx="8618">
                  <c:v>73.522730000000024</c:v>
                </c:pt>
                <c:pt idx="8619">
                  <c:v>73.381650000000036</c:v>
                </c:pt>
                <c:pt idx="8620">
                  <c:v>73.16918000000004</c:v>
                </c:pt>
                <c:pt idx="8621">
                  <c:v>72.982450000000028</c:v>
                </c:pt>
                <c:pt idx="8622">
                  <c:v>72.836600000000033</c:v>
                </c:pt>
                <c:pt idx="8623">
                  <c:v>72.633450000000039</c:v>
                </c:pt>
                <c:pt idx="8624">
                  <c:v>72.506250000000023</c:v>
                </c:pt>
                <c:pt idx="8625">
                  <c:v>72.509700000000009</c:v>
                </c:pt>
                <c:pt idx="8626">
                  <c:v>71.441370000000006</c:v>
                </c:pt>
                <c:pt idx="8627">
                  <c:v>72.484250000000031</c:v>
                </c:pt>
                <c:pt idx="8628">
                  <c:v>72.552700000000016</c:v>
                </c:pt>
                <c:pt idx="8629">
                  <c:v>72.649620000000027</c:v>
                </c:pt>
                <c:pt idx="8630">
                  <c:v>72.724900000000048</c:v>
                </c:pt>
                <c:pt idx="8631">
                  <c:v>72.790639999999996</c:v>
                </c:pt>
                <c:pt idx="8632">
                  <c:v>72.774620000000027</c:v>
                </c:pt>
                <c:pt idx="8633">
                  <c:v>72.729579999999999</c:v>
                </c:pt>
                <c:pt idx="8634">
                  <c:v>72.753260000000012</c:v>
                </c:pt>
                <c:pt idx="8635">
                  <c:v>72.752800000000036</c:v>
                </c:pt>
                <c:pt idx="8636">
                  <c:v>72.672540000000026</c:v>
                </c:pt>
                <c:pt idx="8637">
                  <c:v>72.710170000000005</c:v>
                </c:pt>
                <c:pt idx="8638">
                  <c:v>72.703360000000032</c:v>
                </c:pt>
                <c:pt idx="8639">
                  <c:v>72.774620000000027</c:v>
                </c:pt>
                <c:pt idx="8640">
                  <c:v>72.752740000000017</c:v>
                </c:pt>
                <c:pt idx="8641">
                  <c:v>72.735250000000008</c:v>
                </c:pt>
                <c:pt idx="8642">
                  <c:v>72.776270000000011</c:v>
                </c:pt>
                <c:pt idx="8643">
                  <c:v>72.752340000000004</c:v>
                </c:pt>
                <c:pt idx="8644">
                  <c:v>72.704859999999996</c:v>
                </c:pt>
                <c:pt idx="8645">
                  <c:v>72.750630000000001</c:v>
                </c:pt>
                <c:pt idx="8646">
                  <c:v>72.699400000000026</c:v>
                </c:pt>
                <c:pt idx="8647">
                  <c:v>72.653800000000047</c:v>
                </c:pt>
                <c:pt idx="8648">
                  <c:v>72.630240000000015</c:v>
                </c:pt>
                <c:pt idx="8649">
                  <c:v>72.681730000000016</c:v>
                </c:pt>
                <c:pt idx="8650">
                  <c:v>72.531800000000032</c:v>
                </c:pt>
                <c:pt idx="8651">
                  <c:v>72.392100000000028</c:v>
                </c:pt>
                <c:pt idx="8652">
                  <c:v>72.431700000000035</c:v>
                </c:pt>
                <c:pt idx="8653">
                  <c:v>72.414120000000025</c:v>
                </c:pt>
                <c:pt idx="8654">
                  <c:v>72.376149999999996</c:v>
                </c:pt>
                <c:pt idx="8655">
                  <c:v>72.302120000000002</c:v>
                </c:pt>
                <c:pt idx="8656">
                  <c:v>72.363900000000001</c:v>
                </c:pt>
                <c:pt idx="8657">
                  <c:v>72.42470000000003</c:v>
                </c:pt>
                <c:pt idx="8658">
                  <c:v>72.461450000000013</c:v>
                </c:pt>
                <c:pt idx="8659">
                  <c:v>72.440179999999998</c:v>
                </c:pt>
                <c:pt idx="8660">
                  <c:v>72.525720000000035</c:v>
                </c:pt>
                <c:pt idx="8661">
                  <c:v>72.497130000000027</c:v>
                </c:pt>
                <c:pt idx="8662">
                  <c:v>72.515700000000038</c:v>
                </c:pt>
                <c:pt idx="8663">
                  <c:v>72.602620000000002</c:v>
                </c:pt>
                <c:pt idx="8664">
                  <c:v>72.509119999999996</c:v>
                </c:pt>
                <c:pt idx="8665">
                  <c:v>72.480650000000026</c:v>
                </c:pt>
                <c:pt idx="8666">
                  <c:v>72.623620000000017</c:v>
                </c:pt>
                <c:pt idx="8667">
                  <c:v>72.585660000000018</c:v>
                </c:pt>
                <c:pt idx="8668">
                  <c:v>72.565480000000036</c:v>
                </c:pt>
                <c:pt idx="8669">
                  <c:v>72.628660000000025</c:v>
                </c:pt>
                <c:pt idx="8670">
                  <c:v>72.688260000000014</c:v>
                </c:pt>
                <c:pt idx="8671">
                  <c:v>72.730600000000038</c:v>
                </c:pt>
                <c:pt idx="8672">
                  <c:v>72.793240000000026</c:v>
                </c:pt>
                <c:pt idx="8673">
                  <c:v>72.878300000000024</c:v>
                </c:pt>
                <c:pt idx="8674">
                  <c:v>72.861660000000029</c:v>
                </c:pt>
                <c:pt idx="8675">
                  <c:v>72.839070000000049</c:v>
                </c:pt>
                <c:pt idx="8676">
                  <c:v>72.968770000000006</c:v>
                </c:pt>
                <c:pt idx="8677">
                  <c:v>72.933700000000044</c:v>
                </c:pt>
                <c:pt idx="8678">
                  <c:v>72.858760000000018</c:v>
                </c:pt>
                <c:pt idx="8679">
                  <c:v>72.810050000000047</c:v>
                </c:pt>
                <c:pt idx="8680">
                  <c:v>72.72338000000002</c:v>
                </c:pt>
                <c:pt idx="8681">
                  <c:v>72.603750000000048</c:v>
                </c:pt>
                <c:pt idx="8682">
                  <c:v>72.528700000000015</c:v>
                </c:pt>
                <c:pt idx="8683">
                  <c:v>72.454220000000021</c:v>
                </c:pt>
                <c:pt idx="8684">
                  <c:v>72.299740000000043</c:v>
                </c:pt>
                <c:pt idx="8685">
                  <c:v>72.225850000000037</c:v>
                </c:pt>
                <c:pt idx="8686">
                  <c:v>72.243250000000046</c:v>
                </c:pt>
                <c:pt idx="8687">
                  <c:v>72.213600000000042</c:v>
                </c:pt>
                <c:pt idx="8688">
                  <c:v>72.115700000000004</c:v>
                </c:pt>
                <c:pt idx="8689">
                  <c:v>72.146749999999997</c:v>
                </c:pt>
                <c:pt idx="8690">
                  <c:v>71.972700000000032</c:v>
                </c:pt>
                <c:pt idx="8691">
                  <c:v>71.952400000000011</c:v>
                </c:pt>
                <c:pt idx="8692">
                  <c:v>71.811900000000037</c:v>
                </c:pt>
                <c:pt idx="8693">
                  <c:v>71.87560000000002</c:v>
                </c:pt>
                <c:pt idx="8694">
                  <c:v>71.806020000000046</c:v>
                </c:pt>
                <c:pt idx="8695">
                  <c:v>71.692859999999996</c:v>
                </c:pt>
                <c:pt idx="8696">
                  <c:v>71.710350000000005</c:v>
                </c:pt>
                <c:pt idx="8697">
                  <c:v>71.757650000000012</c:v>
                </c:pt>
                <c:pt idx="8698">
                  <c:v>71.569940000000031</c:v>
                </c:pt>
                <c:pt idx="8699">
                  <c:v>71.580300000000022</c:v>
                </c:pt>
                <c:pt idx="8700">
                  <c:v>71.563070000000039</c:v>
                </c:pt>
                <c:pt idx="8701">
                  <c:v>71.518799999999999</c:v>
                </c:pt>
                <c:pt idx="8702">
                  <c:v>71.644650000000013</c:v>
                </c:pt>
                <c:pt idx="8703">
                  <c:v>71.621669999999995</c:v>
                </c:pt>
                <c:pt idx="8704">
                  <c:v>71.661280000000033</c:v>
                </c:pt>
                <c:pt idx="8705">
                  <c:v>71.676020000000051</c:v>
                </c:pt>
                <c:pt idx="8706">
                  <c:v>71.702570000000037</c:v>
                </c:pt>
                <c:pt idx="8707">
                  <c:v>71.526760000000024</c:v>
                </c:pt>
                <c:pt idx="8708">
                  <c:v>71.693260000000009</c:v>
                </c:pt>
                <c:pt idx="8709">
                  <c:v>71.729820000000018</c:v>
                </c:pt>
                <c:pt idx="8710">
                  <c:v>71.689080000000047</c:v>
                </c:pt>
                <c:pt idx="8711">
                  <c:v>71.876300000000015</c:v>
                </c:pt>
                <c:pt idx="8712">
                  <c:v>71.964780000000019</c:v>
                </c:pt>
                <c:pt idx="8713">
                  <c:v>71.887230000000045</c:v>
                </c:pt>
                <c:pt idx="8714">
                  <c:v>71.861350000000016</c:v>
                </c:pt>
                <c:pt idx="8715">
                  <c:v>71.823750000000018</c:v>
                </c:pt>
                <c:pt idx="8716">
                  <c:v>71.846550000000036</c:v>
                </c:pt>
                <c:pt idx="8717">
                  <c:v>71.957640000000026</c:v>
                </c:pt>
                <c:pt idx="8718">
                  <c:v>71.946300000000008</c:v>
                </c:pt>
                <c:pt idx="8719">
                  <c:v>71.990229999999997</c:v>
                </c:pt>
                <c:pt idx="8720">
                  <c:v>72.07140000000004</c:v>
                </c:pt>
                <c:pt idx="8721">
                  <c:v>72.143370000000004</c:v>
                </c:pt>
                <c:pt idx="8722">
                  <c:v>72.391440000000046</c:v>
                </c:pt>
                <c:pt idx="8723">
                  <c:v>72.25768000000005</c:v>
                </c:pt>
                <c:pt idx="8724">
                  <c:v>72.269200000000012</c:v>
                </c:pt>
                <c:pt idx="8725">
                  <c:v>72.329700000000003</c:v>
                </c:pt>
                <c:pt idx="8726">
                  <c:v>72.496420000000001</c:v>
                </c:pt>
                <c:pt idx="8727">
                  <c:v>72.461880000000008</c:v>
                </c:pt>
                <c:pt idx="8728">
                  <c:v>72.466800000000035</c:v>
                </c:pt>
                <c:pt idx="8729">
                  <c:v>72.562280000000044</c:v>
                </c:pt>
                <c:pt idx="8730">
                  <c:v>72.636160000000018</c:v>
                </c:pt>
                <c:pt idx="8731">
                  <c:v>72.743860000000041</c:v>
                </c:pt>
                <c:pt idx="8732">
                  <c:v>72.839470000000006</c:v>
                </c:pt>
                <c:pt idx="8733">
                  <c:v>72.898070000000018</c:v>
                </c:pt>
                <c:pt idx="8734">
                  <c:v>72.960020000000043</c:v>
                </c:pt>
                <c:pt idx="8735">
                  <c:v>73.01696000000004</c:v>
                </c:pt>
                <c:pt idx="8736">
                  <c:v>73.058800000000019</c:v>
                </c:pt>
                <c:pt idx="8737">
                  <c:v>73.198450000000037</c:v>
                </c:pt>
                <c:pt idx="8738">
                  <c:v>73.427420000000041</c:v>
                </c:pt>
                <c:pt idx="8739">
                  <c:v>73.58752000000004</c:v>
                </c:pt>
                <c:pt idx="8740">
                  <c:v>73.627340000000004</c:v>
                </c:pt>
                <c:pt idx="8741">
                  <c:v>73.580960000000005</c:v>
                </c:pt>
                <c:pt idx="8742">
                  <c:v>73.701999999999998</c:v>
                </c:pt>
                <c:pt idx="8743">
                  <c:v>73.76418000000001</c:v>
                </c:pt>
                <c:pt idx="8744">
                  <c:v>73.883140000000026</c:v>
                </c:pt>
                <c:pt idx="8745">
                  <c:v>74.002370000000042</c:v>
                </c:pt>
                <c:pt idx="8746">
                  <c:v>74.029530000000022</c:v>
                </c:pt>
                <c:pt idx="8747">
                  <c:v>74.106650000000002</c:v>
                </c:pt>
                <c:pt idx="8748">
                  <c:v>74.080200000000048</c:v>
                </c:pt>
                <c:pt idx="8749">
                  <c:v>74.251860000000022</c:v>
                </c:pt>
                <c:pt idx="8750">
                  <c:v>74.265100000000018</c:v>
                </c:pt>
                <c:pt idx="8751">
                  <c:v>74.3125</c:v>
                </c:pt>
                <c:pt idx="8752">
                  <c:v>74.433950000000038</c:v>
                </c:pt>
                <c:pt idx="8753">
                  <c:v>74.532280000000014</c:v>
                </c:pt>
                <c:pt idx="8754">
                  <c:v>74.630150000000015</c:v>
                </c:pt>
                <c:pt idx="8755">
                  <c:v>74.669100000000014</c:v>
                </c:pt>
                <c:pt idx="8756">
                  <c:v>74.740900000000011</c:v>
                </c:pt>
                <c:pt idx="8757">
                  <c:v>74.810450000000003</c:v>
                </c:pt>
                <c:pt idx="8758">
                  <c:v>74.849400000000003</c:v>
                </c:pt>
                <c:pt idx="8759">
                  <c:v>74.961180000000013</c:v>
                </c:pt>
                <c:pt idx="8760">
                  <c:v>74.912440000000004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E0-43B3-A5B6-203C1621A4B8}"/>
            </c:ext>
          </c:extLst>
        </c:ser>
        <c:ser>
          <c:idx val="1"/>
          <c:order val="1"/>
          <c:tx>
            <c:strRef>
              <c:f>Sup_Ret_2nd!$H$1</c:f>
              <c:strCache>
                <c:ptCount val="1"/>
                <c:pt idx="0">
                  <c:v>T_Sup_SH_inbalanced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Sup_Ret_2nd!$G$2:$G$8762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Sup_Ret_2nd!$H$2:$H$8762</c:f>
              <c:numCache>
                <c:formatCode>General</c:formatCode>
                <c:ptCount val="8761"/>
                <c:pt idx="0">
                  <c:v>20</c:v>
                </c:pt>
                <c:pt idx="1">
                  <c:v>73.708430000000021</c:v>
                </c:pt>
                <c:pt idx="2">
                  <c:v>72.332150000000013</c:v>
                </c:pt>
                <c:pt idx="3">
                  <c:v>71.22756000000004</c:v>
                </c:pt>
                <c:pt idx="4">
                  <c:v>70.652900000000045</c:v>
                </c:pt>
                <c:pt idx="5">
                  <c:v>70.48028000000005</c:v>
                </c:pt>
                <c:pt idx="6">
                  <c:v>70.719200000000001</c:v>
                </c:pt>
                <c:pt idx="7">
                  <c:v>72.31704000000002</c:v>
                </c:pt>
                <c:pt idx="8">
                  <c:v>69.368370000000027</c:v>
                </c:pt>
                <c:pt idx="9">
                  <c:v>67.095480000000009</c:v>
                </c:pt>
                <c:pt idx="10">
                  <c:v>64.702330000000018</c:v>
                </c:pt>
                <c:pt idx="11">
                  <c:v>63.908500000000004</c:v>
                </c:pt>
                <c:pt idx="12">
                  <c:v>63.375850000000014</c:v>
                </c:pt>
                <c:pt idx="13">
                  <c:v>63.050040000000024</c:v>
                </c:pt>
                <c:pt idx="14">
                  <c:v>62.955800000000011</c:v>
                </c:pt>
                <c:pt idx="15">
                  <c:v>63.012050000000045</c:v>
                </c:pt>
                <c:pt idx="16">
                  <c:v>63.013100000000009</c:v>
                </c:pt>
                <c:pt idx="17">
                  <c:v>63.480070000000012</c:v>
                </c:pt>
                <c:pt idx="18">
                  <c:v>64.311300000000017</c:v>
                </c:pt>
                <c:pt idx="19">
                  <c:v>65.244560000000035</c:v>
                </c:pt>
                <c:pt idx="20">
                  <c:v>65.677850000000035</c:v>
                </c:pt>
                <c:pt idx="21">
                  <c:v>66.117819999999995</c:v>
                </c:pt>
                <c:pt idx="22">
                  <c:v>66.55068</c:v>
                </c:pt>
                <c:pt idx="23">
                  <c:v>67.02197000000001</c:v>
                </c:pt>
                <c:pt idx="24">
                  <c:v>67.466550000000041</c:v>
                </c:pt>
                <c:pt idx="25">
                  <c:v>67.620570000000043</c:v>
                </c:pt>
                <c:pt idx="26">
                  <c:v>67.750820000000033</c:v>
                </c:pt>
                <c:pt idx="27">
                  <c:v>67.641080000000045</c:v>
                </c:pt>
                <c:pt idx="28">
                  <c:v>67.673879999999997</c:v>
                </c:pt>
                <c:pt idx="29">
                  <c:v>67.498680000000036</c:v>
                </c:pt>
                <c:pt idx="30">
                  <c:v>67.376760000000047</c:v>
                </c:pt>
                <c:pt idx="31">
                  <c:v>67.129900000000021</c:v>
                </c:pt>
                <c:pt idx="32">
                  <c:v>66.657770000000028</c:v>
                </c:pt>
                <c:pt idx="33">
                  <c:v>66.356130000000007</c:v>
                </c:pt>
                <c:pt idx="34">
                  <c:v>66.132350000000031</c:v>
                </c:pt>
                <c:pt idx="35">
                  <c:v>66.175350000000037</c:v>
                </c:pt>
                <c:pt idx="36">
                  <c:v>66.21252000000004</c:v>
                </c:pt>
                <c:pt idx="37">
                  <c:v>66.294550000000015</c:v>
                </c:pt>
                <c:pt idx="38">
                  <c:v>66.279380000000003</c:v>
                </c:pt>
                <c:pt idx="39">
                  <c:v>66.549860000000024</c:v>
                </c:pt>
                <c:pt idx="40">
                  <c:v>66.728170000000034</c:v>
                </c:pt>
                <c:pt idx="41">
                  <c:v>66.842550000000017</c:v>
                </c:pt>
                <c:pt idx="42">
                  <c:v>66.978300000000047</c:v>
                </c:pt>
                <c:pt idx="43">
                  <c:v>67.087500000000034</c:v>
                </c:pt>
                <c:pt idx="44">
                  <c:v>67.142800000000022</c:v>
                </c:pt>
                <c:pt idx="45">
                  <c:v>67.223870000000034</c:v>
                </c:pt>
                <c:pt idx="46">
                  <c:v>67.224760000000003</c:v>
                </c:pt>
                <c:pt idx="47">
                  <c:v>67.306450000000041</c:v>
                </c:pt>
                <c:pt idx="48">
                  <c:v>67.353450000000009</c:v>
                </c:pt>
                <c:pt idx="49">
                  <c:v>67.414240000000007</c:v>
                </c:pt>
                <c:pt idx="50">
                  <c:v>67.489300000000014</c:v>
                </c:pt>
                <c:pt idx="51">
                  <c:v>67.568100000000015</c:v>
                </c:pt>
                <c:pt idx="52">
                  <c:v>67.661580000000015</c:v>
                </c:pt>
                <c:pt idx="53">
                  <c:v>67.716730000000041</c:v>
                </c:pt>
                <c:pt idx="54">
                  <c:v>67.787440000000004</c:v>
                </c:pt>
                <c:pt idx="55">
                  <c:v>67.824820000000045</c:v>
                </c:pt>
                <c:pt idx="56">
                  <c:v>67.893730000000005</c:v>
                </c:pt>
                <c:pt idx="57">
                  <c:v>67.96472</c:v>
                </c:pt>
                <c:pt idx="58">
                  <c:v>68.052300000000002</c:v>
                </c:pt>
                <c:pt idx="59">
                  <c:v>68.134900000000016</c:v>
                </c:pt>
                <c:pt idx="60">
                  <c:v>68.343299999999999</c:v>
                </c:pt>
                <c:pt idx="61">
                  <c:v>68.19222000000002</c:v>
                </c:pt>
                <c:pt idx="62">
                  <c:v>68.406949999999995</c:v>
                </c:pt>
                <c:pt idx="63">
                  <c:v>68.391400000000033</c:v>
                </c:pt>
                <c:pt idx="64">
                  <c:v>68.480500000000006</c:v>
                </c:pt>
                <c:pt idx="65">
                  <c:v>68.617729999999995</c:v>
                </c:pt>
                <c:pt idx="66">
                  <c:v>68.580700000000036</c:v>
                </c:pt>
                <c:pt idx="67">
                  <c:v>68.680470000000014</c:v>
                </c:pt>
                <c:pt idx="68">
                  <c:v>68.792349999999999</c:v>
                </c:pt>
                <c:pt idx="69">
                  <c:v>68.882840000000044</c:v>
                </c:pt>
                <c:pt idx="70">
                  <c:v>68.913200000000018</c:v>
                </c:pt>
                <c:pt idx="71">
                  <c:v>69.272760000000005</c:v>
                </c:pt>
                <c:pt idx="72">
                  <c:v>69.31573000000003</c:v>
                </c:pt>
                <c:pt idx="73">
                  <c:v>69.464230000000043</c:v>
                </c:pt>
                <c:pt idx="74">
                  <c:v>69.623700000000042</c:v>
                </c:pt>
                <c:pt idx="75">
                  <c:v>69.683500000000038</c:v>
                </c:pt>
                <c:pt idx="76">
                  <c:v>69.891099999999994</c:v>
                </c:pt>
                <c:pt idx="77">
                  <c:v>69.984370000000013</c:v>
                </c:pt>
                <c:pt idx="78">
                  <c:v>70.171260000000018</c:v>
                </c:pt>
                <c:pt idx="79">
                  <c:v>70.337640000000022</c:v>
                </c:pt>
                <c:pt idx="80">
                  <c:v>70.550229999999999</c:v>
                </c:pt>
                <c:pt idx="81">
                  <c:v>70.807340000000011</c:v>
                </c:pt>
                <c:pt idx="82">
                  <c:v>70.954830000000015</c:v>
                </c:pt>
                <c:pt idx="83">
                  <c:v>71.034100000000024</c:v>
                </c:pt>
                <c:pt idx="84">
                  <c:v>71.53448000000003</c:v>
                </c:pt>
                <c:pt idx="85">
                  <c:v>71.640920000000051</c:v>
                </c:pt>
                <c:pt idx="86">
                  <c:v>71.730830000000026</c:v>
                </c:pt>
                <c:pt idx="87">
                  <c:v>72.369320000000016</c:v>
                </c:pt>
                <c:pt idx="88">
                  <c:v>72.506860000000017</c:v>
                </c:pt>
                <c:pt idx="89">
                  <c:v>72.464040000000011</c:v>
                </c:pt>
                <c:pt idx="90">
                  <c:v>72.759029999999996</c:v>
                </c:pt>
                <c:pt idx="91">
                  <c:v>73.216550000000041</c:v>
                </c:pt>
                <c:pt idx="92">
                  <c:v>73.336420000000032</c:v>
                </c:pt>
                <c:pt idx="93">
                  <c:v>73.61868000000004</c:v>
                </c:pt>
                <c:pt idx="94">
                  <c:v>73.909570000000031</c:v>
                </c:pt>
                <c:pt idx="95">
                  <c:v>74.077140000000043</c:v>
                </c:pt>
                <c:pt idx="96">
                  <c:v>74.388239999999996</c:v>
                </c:pt>
                <c:pt idx="97">
                  <c:v>74.579800000000034</c:v>
                </c:pt>
                <c:pt idx="98">
                  <c:v>74.711500000000001</c:v>
                </c:pt>
                <c:pt idx="99">
                  <c:v>74.772330000000011</c:v>
                </c:pt>
                <c:pt idx="100">
                  <c:v>75.12124</c:v>
                </c:pt>
                <c:pt idx="101">
                  <c:v>75.203730000000007</c:v>
                </c:pt>
                <c:pt idx="102">
                  <c:v>75.414940000000001</c:v>
                </c:pt>
                <c:pt idx="103">
                  <c:v>75.467740000000049</c:v>
                </c:pt>
                <c:pt idx="104">
                  <c:v>75.619470000000035</c:v>
                </c:pt>
                <c:pt idx="105">
                  <c:v>75.463999999999999</c:v>
                </c:pt>
                <c:pt idx="106">
                  <c:v>76.102700000000027</c:v>
                </c:pt>
                <c:pt idx="107">
                  <c:v>75.866970000000038</c:v>
                </c:pt>
                <c:pt idx="108">
                  <c:v>76.379200000000026</c:v>
                </c:pt>
                <c:pt idx="109">
                  <c:v>76.609370000000013</c:v>
                </c:pt>
                <c:pt idx="110">
                  <c:v>76.24633</c:v>
                </c:pt>
                <c:pt idx="111">
                  <c:v>76.129000000000019</c:v>
                </c:pt>
                <c:pt idx="112">
                  <c:v>76.442769999999996</c:v>
                </c:pt>
                <c:pt idx="113">
                  <c:v>76.777250000000038</c:v>
                </c:pt>
                <c:pt idx="114">
                  <c:v>76.658780000000036</c:v>
                </c:pt>
                <c:pt idx="115">
                  <c:v>76.641170000000045</c:v>
                </c:pt>
                <c:pt idx="116">
                  <c:v>76.531800000000032</c:v>
                </c:pt>
                <c:pt idx="117">
                  <c:v>76.202629999999999</c:v>
                </c:pt>
                <c:pt idx="118">
                  <c:v>76.616849999999999</c:v>
                </c:pt>
                <c:pt idx="119">
                  <c:v>76.078900000000033</c:v>
                </c:pt>
                <c:pt idx="120">
                  <c:v>76.102660000000014</c:v>
                </c:pt>
                <c:pt idx="121">
                  <c:v>76.367580000000032</c:v>
                </c:pt>
                <c:pt idx="122">
                  <c:v>76.40124000000003</c:v>
                </c:pt>
                <c:pt idx="123">
                  <c:v>76.008500000000026</c:v>
                </c:pt>
                <c:pt idx="124">
                  <c:v>76.510800000000017</c:v>
                </c:pt>
                <c:pt idx="125">
                  <c:v>76.312800000000038</c:v>
                </c:pt>
                <c:pt idx="126">
                  <c:v>76.947200000000009</c:v>
                </c:pt>
                <c:pt idx="127">
                  <c:v>76.745570000000043</c:v>
                </c:pt>
                <c:pt idx="128">
                  <c:v>76.183340000000044</c:v>
                </c:pt>
                <c:pt idx="129">
                  <c:v>76.683530000000019</c:v>
                </c:pt>
                <c:pt idx="130">
                  <c:v>77.124700000000018</c:v>
                </c:pt>
                <c:pt idx="131">
                  <c:v>76.044120000000021</c:v>
                </c:pt>
                <c:pt idx="132">
                  <c:v>76.054160000000024</c:v>
                </c:pt>
                <c:pt idx="133">
                  <c:v>76.246120000000019</c:v>
                </c:pt>
                <c:pt idx="134">
                  <c:v>75.827840000000037</c:v>
                </c:pt>
                <c:pt idx="135">
                  <c:v>75.644920000000013</c:v>
                </c:pt>
                <c:pt idx="136">
                  <c:v>75.394300000000044</c:v>
                </c:pt>
                <c:pt idx="137">
                  <c:v>75.373379999999997</c:v>
                </c:pt>
                <c:pt idx="138">
                  <c:v>75.382300000000043</c:v>
                </c:pt>
                <c:pt idx="139">
                  <c:v>75.095330000000047</c:v>
                </c:pt>
                <c:pt idx="140">
                  <c:v>74.913350000000037</c:v>
                </c:pt>
                <c:pt idx="141">
                  <c:v>74.930570000000046</c:v>
                </c:pt>
                <c:pt idx="142">
                  <c:v>74.700199999999995</c:v>
                </c:pt>
                <c:pt idx="143">
                  <c:v>75.015920000000051</c:v>
                </c:pt>
                <c:pt idx="144">
                  <c:v>74.061980000000005</c:v>
                </c:pt>
                <c:pt idx="145">
                  <c:v>74.082500000000039</c:v>
                </c:pt>
                <c:pt idx="146">
                  <c:v>74.253930000000025</c:v>
                </c:pt>
                <c:pt idx="147">
                  <c:v>73.570280000000025</c:v>
                </c:pt>
                <c:pt idx="148">
                  <c:v>73.350030000000004</c:v>
                </c:pt>
                <c:pt idx="149">
                  <c:v>72.809720000000027</c:v>
                </c:pt>
                <c:pt idx="150">
                  <c:v>72.811270000000036</c:v>
                </c:pt>
                <c:pt idx="151">
                  <c:v>72.75848000000002</c:v>
                </c:pt>
                <c:pt idx="152">
                  <c:v>72.97643000000005</c:v>
                </c:pt>
                <c:pt idx="153">
                  <c:v>72.967219999999998</c:v>
                </c:pt>
                <c:pt idx="154">
                  <c:v>72.875300000000038</c:v>
                </c:pt>
                <c:pt idx="155">
                  <c:v>72.918630000000007</c:v>
                </c:pt>
                <c:pt idx="156">
                  <c:v>72.483850000000018</c:v>
                </c:pt>
                <c:pt idx="157">
                  <c:v>72.757750000000044</c:v>
                </c:pt>
                <c:pt idx="158">
                  <c:v>72.839040000000011</c:v>
                </c:pt>
                <c:pt idx="159">
                  <c:v>72.445500000000038</c:v>
                </c:pt>
                <c:pt idx="160">
                  <c:v>72.456479999999999</c:v>
                </c:pt>
                <c:pt idx="161">
                  <c:v>72.629660000000001</c:v>
                </c:pt>
                <c:pt idx="162">
                  <c:v>72.687340000000006</c:v>
                </c:pt>
                <c:pt idx="163">
                  <c:v>72.93652000000003</c:v>
                </c:pt>
                <c:pt idx="164">
                  <c:v>72.895140000000026</c:v>
                </c:pt>
                <c:pt idx="165">
                  <c:v>72.658350000000041</c:v>
                </c:pt>
                <c:pt idx="166">
                  <c:v>72.820100000000025</c:v>
                </c:pt>
                <c:pt idx="167">
                  <c:v>72.987330000000043</c:v>
                </c:pt>
                <c:pt idx="168">
                  <c:v>73.36712</c:v>
                </c:pt>
                <c:pt idx="169">
                  <c:v>73.363820000000032</c:v>
                </c:pt>
                <c:pt idx="170">
                  <c:v>73.297140000000013</c:v>
                </c:pt>
                <c:pt idx="171">
                  <c:v>73.586569999999995</c:v>
                </c:pt>
                <c:pt idx="172">
                  <c:v>73.289760000000001</c:v>
                </c:pt>
                <c:pt idx="173">
                  <c:v>73.651640000000043</c:v>
                </c:pt>
                <c:pt idx="174">
                  <c:v>73.079769999999996</c:v>
                </c:pt>
                <c:pt idx="175">
                  <c:v>73.434169999999995</c:v>
                </c:pt>
                <c:pt idx="176">
                  <c:v>72.949950000000001</c:v>
                </c:pt>
                <c:pt idx="177">
                  <c:v>73.20455000000004</c:v>
                </c:pt>
                <c:pt idx="178">
                  <c:v>72.715570000000014</c:v>
                </c:pt>
                <c:pt idx="179">
                  <c:v>73.14100000000002</c:v>
                </c:pt>
                <c:pt idx="180">
                  <c:v>73.028650000000027</c:v>
                </c:pt>
                <c:pt idx="181">
                  <c:v>73.216730000000041</c:v>
                </c:pt>
                <c:pt idx="182">
                  <c:v>73.089170000000024</c:v>
                </c:pt>
                <c:pt idx="183">
                  <c:v>73.383170000000007</c:v>
                </c:pt>
                <c:pt idx="184">
                  <c:v>72.79910000000001</c:v>
                </c:pt>
                <c:pt idx="185">
                  <c:v>73.095180000000028</c:v>
                </c:pt>
                <c:pt idx="186">
                  <c:v>72.766320000000007</c:v>
                </c:pt>
                <c:pt idx="187">
                  <c:v>73.251280000000008</c:v>
                </c:pt>
                <c:pt idx="188">
                  <c:v>72.983699999999999</c:v>
                </c:pt>
                <c:pt idx="189">
                  <c:v>72.841200000000015</c:v>
                </c:pt>
                <c:pt idx="190">
                  <c:v>72.911920000000009</c:v>
                </c:pt>
                <c:pt idx="191">
                  <c:v>72.849900000000048</c:v>
                </c:pt>
                <c:pt idx="192">
                  <c:v>72.480430000000013</c:v>
                </c:pt>
                <c:pt idx="193">
                  <c:v>72.926320000000032</c:v>
                </c:pt>
                <c:pt idx="194">
                  <c:v>72.717700000000036</c:v>
                </c:pt>
                <c:pt idx="195">
                  <c:v>73.05883</c:v>
                </c:pt>
                <c:pt idx="196">
                  <c:v>73.36280000000005</c:v>
                </c:pt>
                <c:pt idx="197">
                  <c:v>73.34023000000002</c:v>
                </c:pt>
                <c:pt idx="198">
                  <c:v>73.329859999999996</c:v>
                </c:pt>
                <c:pt idx="199">
                  <c:v>74.04672000000005</c:v>
                </c:pt>
                <c:pt idx="200">
                  <c:v>74.024650000000008</c:v>
                </c:pt>
                <c:pt idx="201">
                  <c:v>74.216460000000041</c:v>
                </c:pt>
                <c:pt idx="202">
                  <c:v>74.908000000000015</c:v>
                </c:pt>
                <c:pt idx="203">
                  <c:v>74.463680000000011</c:v>
                </c:pt>
                <c:pt idx="204">
                  <c:v>74.400660000000016</c:v>
                </c:pt>
                <c:pt idx="205">
                  <c:v>74.886770000000013</c:v>
                </c:pt>
                <c:pt idx="206">
                  <c:v>74.457270000000051</c:v>
                </c:pt>
                <c:pt idx="207">
                  <c:v>74.891400000000033</c:v>
                </c:pt>
                <c:pt idx="208">
                  <c:v>74.54278000000005</c:v>
                </c:pt>
                <c:pt idx="209">
                  <c:v>74.777100000000019</c:v>
                </c:pt>
                <c:pt idx="210">
                  <c:v>74.169030000000021</c:v>
                </c:pt>
                <c:pt idx="211">
                  <c:v>74.602080000000001</c:v>
                </c:pt>
                <c:pt idx="212">
                  <c:v>74.682119999999998</c:v>
                </c:pt>
                <c:pt idx="213">
                  <c:v>73.750500000000045</c:v>
                </c:pt>
                <c:pt idx="214">
                  <c:v>74.104520000000036</c:v>
                </c:pt>
                <c:pt idx="215">
                  <c:v>73.710470000000043</c:v>
                </c:pt>
                <c:pt idx="216">
                  <c:v>73.269900000000007</c:v>
                </c:pt>
                <c:pt idx="217">
                  <c:v>73.853360000000009</c:v>
                </c:pt>
                <c:pt idx="218">
                  <c:v>73.433900000000051</c:v>
                </c:pt>
                <c:pt idx="219">
                  <c:v>72.690300000000036</c:v>
                </c:pt>
                <c:pt idx="220">
                  <c:v>72.55453</c:v>
                </c:pt>
                <c:pt idx="221">
                  <c:v>72.045130000000029</c:v>
                </c:pt>
                <c:pt idx="222">
                  <c:v>71.875500000000045</c:v>
                </c:pt>
                <c:pt idx="223">
                  <c:v>71.543660000000045</c:v>
                </c:pt>
                <c:pt idx="224">
                  <c:v>70.966880000000003</c:v>
                </c:pt>
                <c:pt idx="225">
                  <c:v>70.67016000000001</c:v>
                </c:pt>
                <c:pt idx="226">
                  <c:v>70.296350000000018</c:v>
                </c:pt>
                <c:pt idx="227">
                  <c:v>69.74203</c:v>
                </c:pt>
                <c:pt idx="228">
                  <c:v>69.263760000000048</c:v>
                </c:pt>
                <c:pt idx="229">
                  <c:v>68.962730000000022</c:v>
                </c:pt>
                <c:pt idx="230">
                  <c:v>68.616170000000011</c:v>
                </c:pt>
                <c:pt idx="231">
                  <c:v>68.408320000000003</c:v>
                </c:pt>
                <c:pt idx="232">
                  <c:v>67.943100000000015</c:v>
                </c:pt>
                <c:pt idx="233">
                  <c:v>67.561850000000049</c:v>
                </c:pt>
                <c:pt idx="234">
                  <c:v>67.469800000000021</c:v>
                </c:pt>
                <c:pt idx="235">
                  <c:v>67.226950000000045</c:v>
                </c:pt>
                <c:pt idx="236">
                  <c:v>67.108330000000024</c:v>
                </c:pt>
                <c:pt idx="237">
                  <c:v>67.059000000000026</c:v>
                </c:pt>
                <c:pt idx="238">
                  <c:v>66.986140000000034</c:v>
                </c:pt>
                <c:pt idx="239">
                  <c:v>67.038400000000024</c:v>
                </c:pt>
                <c:pt idx="240">
                  <c:v>66.959770000000049</c:v>
                </c:pt>
                <c:pt idx="241">
                  <c:v>66.888900000000035</c:v>
                </c:pt>
                <c:pt idx="242">
                  <c:v>66.787130000000047</c:v>
                </c:pt>
                <c:pt idx="243">
                  <c:v>66.812200000000018</c:v>
                </c:pt>
                <c:pt idx="244">
                  <c:v>66.607000000000028</c:v>
                </c:pt>
                <c:pt idx="245">
                  <c:v>66.539420000000007</c:v>
                </c:pt>
                <c:pt idx="246">
                  <c:v>66.587460000000021</c:v>
                </c:pt>
                <c:pt idx="247">
                  <c:v>66.445950000000039</c:v>
                </c:pt>
                <c:pt idx="248">
                  <c:v>66.624780000000044</c:v>
                </c:pt>
                <c:pt idx="249">
                  <c:v>66.643640000000005</c:v>
                </c:pt>
                <c:pt idx="250">
                  <c:v>66.785270000000025</c:v>
                </c:pt>
                <c:pt idx="251">
                  <c:v>66.950900000000047</c:v>
                </c:pt>
                <c:pt idx="252">
                  <c:v>67.009029999999996</c:v>
                </c:pt>
                <c:pt idx="253">
                  <c:v>67.483540000000005</c:v>
                </c:pt>
                <c:pt idx="254">
                  <c:v>67.515700000000038</c:v>
                </c:pt>
                <c:pt idx="255">
                  <c:v>67.80600000000004</c:v>
                </c:pt>
                <c:pt idx="256">
                  <c:v>68.082420000000013</c:v>
                </c:pt>
                <c:pt idx="257">
                  <c:v>68.146839999999997</c:v>
                </c:pt>
                <c:pt idx="258">
                  <c:v>68.300930000000051</c:v>
                </c:pt>
                <c:pt idx="259">
                  <c:v>68.288499999999999</c:v>
                </c:pt>
                <c:pt idx="260">
                  <c:v>68.396780000000035</c:v>
                </c:pt>
                <c:pt idx="261">
                  <c:v>68.48135000000002</c:v>
                </c:pt>
                <c:pt idx="262">
                  <c:v>68.603700000000003</c:v>
                </c:pt>
                <c:pt idx="263">
                  <c:v>68.540639999999996</c:v>
                </c:pt>
                <c:pt idx="264">
                  <c:v>68.393730000000005</c:v>
                </c:pt>
                <c:pt idx="265">
                  <c:v>68.51925</c:v>
                </c:pt>
                <c:pt idx="266">
                  <c:v>68.431849999999997</c:v>
                </c:pt>
                <c:pt idx="267">
                  <c:v>68.273400000000038</c:v>
                </c:pt>
                <c:pt idx="268">
                  <c:v>68.253170000000011</c:v>
                </c:pt>
                <c:pt idx="269">
                  <c:v>68.348000000000013</c:v>
                </c:pt>
                <c:pt idx="270">
                  <c:v>68.33752000000004</c:v>
                </c:pt>
                <c:pt idx="271">
                  <c:v>68.143100000000004</c:v>
                </c:pt>
                <c:pt idx="272">
                  <c:v>68.149000000000001</c:v>
                </c:pt>
                <c:pt idx="273">
                  <c:v>68.117430000000013</c:v>
                </c:pt>
                <c:pt idx="274">
                  <c:v>68.039060000000006</c:v>
                </c:pt>
                <c:pt idx="275">
                  <c:v>67.840880000000027</c:v>
                </c:pt>
                <c:pt idx="276">
                  <c:v>67.845420000000047</c:v>
                </c:pt>
                <c:pt idx="277">
                  <c:v>67.712980000000016</c:v>
                </c:pt>
                <c:pt idx="278">
                  <c:v>67.693100000000015</c:v>
                </c:pt>
                <c:pt idx="279">
                  <c:v>67.565820000000031</c:v>
                </c:pt>
                <c:pt idx="280">
                  <c:v>67.737270000000024</c:v>
                </c:pt>
                <c:pt idx="281">
                  <c:v>67.914580000000001</c:v>
                </c:pt>
                <c:pt idx="282">
                  <c:v>67.853660000000048</c:v>
                </c:pt>
                <c:pt idx="283">
                  <c:v>67.84713000000005</c:v>
                </c:pt>
                <c:pt idx="284">
                  <c:v>67.932280000000048</c:v>
                </c:pt>
                <c:pt idx="285">
                  <c:v>67.852779999999996</c:v>
                </c:pt>
                <c:pt idx="286">
                  <c:v>67.979360000000042</c:v>
                </c:pt>
                <c:pt idx="287">
                  <c:v>68.112540000000024</c:v>
                </c:pt>
                <c:pt idx="288">
                  <c:v>68.169550000000015</c:v>
                </c:pt>
                <c:pt idx="289">
                  <c:v>68.237970000000018</c:v>
                </c:pt>
                <c:pt idx="290">
                  <c:v>68.305260000000033</c:v>
                </c:pt>
                <c:pt idx="291">
                  <c:v>68.581050000000005</c:v>
                </c:pt>
                <c:pt idx="292">
                  <c:v>68.453450000000032</c:v>
                </c:pt>
                <c:pt idx="293">
                  <c:v>68.514550000000042</c:v>
                </c:pt>
                <c:pt idx="294">
                  <c:v>68.726830000000007</c:v>
                </c:pt>
                <c:pt idx="295">
                  <c:v>68.583950000000016</c:v>
                </c:pt>
                <c:pt idx="296">
                  <c:v>68.744130000000041</c:v>
                </c:pt>
                <c:pt idx="297">
                  <c:v>68.805139999999994</c:v>
                </c:pt>
                <c:pt idx="298">
                  <c:v>68.87360000000001</c:v>
                </c:pt>
                <c:pt idx="299">
                  <c:v>68.88357000000002</c:v>
                </c:pt>
                <c:pt idx="300">
                  <c:v>68.84722000000005</c:v>
                </c:pt>
                <c:pt idx="301">
                  <c:v>68.942740000000015</c:v>
                </c:pt>
                <c:pt idx="302">
                  <c:v>69.030420000000049</c:v>
                </c:pt>
                <c:pt idx="303">
                  <c:v>69.252620000000036</c:v>
                </c:pt>
                <c:pt idx="304">
                  <c:v>69.166650000000004</c:v>
                </c:pt>
                <c:pt idx="305">
                  <c:v>69.117270000000019</c:v>
                </c:pt>
                <c:pt idx="306">
                  <c:v>69.321220000000039</c:v>
                </c:pt>
                <c:pt idx="307">
                  <c:v>69.136160000000018</c:v>
                </c:pt>
                <c:pt idx="308">
                  <c:v>69.199000000000012</c:v>
                </c:pt>
                <c:pt idx="309">
                  <c:v>69.275660000000016</c:v>
                </c:pt>
                <c:pt idx="310">
                  <c:v>69.314260000000047</c:v>
                </c:pt>
                <c:pt idx="311">
                  <c:v>69.501280000000008</c:v>
                </c:pt>
                <c:pt idx="312">
                  <c:v>69.446830000000034</c:v>
                </c:pt>
                <c:pt idx="313">
                  <c:v>69.626760000000047</c:v>
                </c:pt>
                <c:pt idx="314">
                  <c:v>69.834620000000029</c:v>
                </c:pt>
                <c:pt idx="315">
                  <c:v>69.950199999999995</c:v>
                </c:pt>
                <c:pt idx="316">
                  <c:v>70.037740000000042</c:v>
                </c:pt>
                <c:pt idx="317">
                  <c:v>70.155050000000017</c:v>
                </c:pt>
                <c:pt idx="318">
                  <c:v>70.17715000000004</c:v>
                </c:pt>
                <c:pt idx="319">
                  <c:v>70.042230000000018</c:v>
                </c:pt>
                <c:pt idx="320">
                  <c:v>70.295400000000029</c:v>
                </c:pt>
                <c:pt idx="321">
                  <c:v>70.632900000000006</c:v>
                </c:pt>
                <c:pt idx="322">
                  <c:v>70.418940000000021</c:v>
                </c:pt>
                <c:pt idx="323">
                  <c:v>70.597070000000031</c:v>
                </c:pt>
                <c:pt idx="324">
                  <c:v>71.105980000000045</c:v>
                </c:pt>
                <c:pt idx="325">
                  <c:v>71.129500000000007</c:v>
                </c:pt>
                <c:pt idx="326">
                  <c:v>71.146100000000047</c:v>
                </c:pt>
                <c:pt idx="327">
                  <c:v>71.213300000000004</c:v>
                </c:pt>
                <c:pt idx="328">
                  <c:v>71.615870000000029</c:v>
                </c:pt>
                <c:pt idx="329">
                  <c:v>71.485380000000021</c:v>
                </c:pt>
                <c:pt idx="330">
                  <c:v>71.830500000000029</c:v>
                </c:pt>
                <c:pt idx="331">
                  <c:v>72.008330000000001</c:v>
                </c:pt>
                <c:pt idx="332">
                  <c:v>72.104180000000042</c:v>
                </c:pt>
                <c:pt idx="333">
                  <c:v>71.988640000000032</c:v>
                </c:pt>
                <c:pt idx="334">
                  <c:v>72.276180000000011</c:v>
                </c:pt>
                <c:pt idx="335">
                  <c:v>72.549830000000043</c:v>
                </c:pt>
                <c:pt idx="336">
                  <c:v>73.167349999999999</c:v>
                </c:pt>
                <c:pt idx="337">
                  <c:v>73.092129999999997</c:v>
                </c:pt>
                <c:pt idx="338">
                  <c:v>72.925130000000024</c:v>
                </c:pt>
                <c:pt idx="339">
                  <c:v>72.654020000000003</c:v>
                </c:pt>
                <c:pt idx="340">
                  <c:v>73.37560000000002</c:v>
                </c:pt>
                <c:pt idx="341">
                  <c:v>73.156400000000019</c:v>
                </c:pt>
                <c:pt idx="342">
                  <c:v>73.038450000000012</c:v>
                </c:pt>
                <c:pt idx="343">
                  <c:v>73.290030000000002</c:v>
                </c:pt>
                <c:pt idx="344">
                  <c:v>73.359300000000019</c:v>
                </c:pt>
                <c:pt idx="345">
                  <c:v>73.607020000000034</c:v>
                </c:pt>
                <c:pt idx="346">
                  <c:v>73.952600000000018</c:v>
                </c:pt>
                <c:pt idx="347">
                  <c:v>73.431420000000003</c:v>
                </c:pt>
                <c:pt idx="348">
                  <c:v>73.351370000000031</c:v>
                </c:pt>
                <c:pt idx="349">
                  <c:v>73.765370000000019</c:v>
                </c:pt>
                <c:pt idx="350">
                  <c:v>73.369169999999997</c:v>
                </c:pt>
                <c:pt idx="351">
                  <c:v>73.19738000000001</c:v>
                </c:pt>
                <c:pt idx="352">
                  <c:v>72.872900000000016</c:v>
                </c:pt>
                <c:pt idx="353">
                  <c:v>72.541600000000017</c:v>
                </c:pt>
                <c:pt idx="354">
                  <c:v>72.374500000000012</c:v>
                </c:pt>
                <c:pt idx="355">
                  <c:v>72.195640000000026</c:v>
                </c:pt>
                <c:pt idx="356">
                  <c:v>71.959600000000023</c:v>
                </c:pt>
                <c:pt idx="357">
                  <c:v>71.674550000000011</c:v>
                </c:pt>
                <c:pt idx="358">
                  <c:v>71.4649</c:v>
                </c:pt>
                <c:pt idx="359">
                  <c:v>71.386770000000013</c:v>
                </c:pt>
                <c:pt idx="360">
                  <c:v>71.020440000000008</c:v>
                </c:pt>
                <c:pt idx="361">
                  <c:v>70.92312000000004</c:v>
                </c:pt>
                <c:pt idx="362">
                  <c:v>70.670400000000029</c:v>
                </c:pt>
                <c:pt idx="363">
                  <c:v>70.390129999999999</c:v>
                </c:pt>
                <c:pt idx="364">
                  <c:v>70.393700000000024</c:v>
                </c:pt>
                <c:pt idx="365">
                  <c:v>70.281100000000038</c:v>
                </c:pt>
                <c:pt idx="366">
                  <c:v>70.153999999999996</c:v>
                </c:pt>
                <c:pt idx="367">
                  <c:v>69.89846</c:v>
                </c:pt>
                <c:pt idx="368">
                  <c:v>69.705800000000011</c:v>
                </c:pt>
                <c:pt idx="369">
                  <c:v>69.521839999999997</c:v>
                </c:pt>
                <c:pt idx="370">
                  <c:v>69.583200000000033</c:v>
                </c:pt>
                <c:pt idx="371">
                  <c:v>69.319450000000018</c:v>
                </c:pt>
                <c:pt idx="372">
                  <c:v>69.222920000000045</c:v>
                </c:pt>
                <c:pt idx="373">
                  <c:v>69.17724000000004</c:v>
                </c:pt>
                <c:pt idx="374">
                  <c:v>69.202719999999999</c:v>
                </c:pt>
                <c:pt idx="375">
                  <c:v>69.214870000000019</c:v>
                </c:pt>
                <c:pt idx="376">
                  <c:v>69.271479999999997</c:v>
                </c:pt>
                <c:pt idx="377">
                  <c:v>69.402460000000019</c:v>
                </c:pt>
                <c:pt idx="378">
                  <c:v>69.574760000000026</c:v>
                </c:pt>
                <c:pt idx="379">
                  <c:v>69.554740000000038</c:v>
                </c:pt>
                <c:pt idx="380">
                  <c:v>69.634400000000028</c:v>
                </c:pt>
                <c:pt idx="381">
                  <c:v>69.811200000000042</c:v>
                </c:pt>
                <c:pt idx="382">
                  <c:v>69.975819999999999</c:v>
                </c:pt>
                <c:pt idx="383">
                  <c:v>70.052200000000028</c:v>
                </c:pt>
                <c:pt idx="384">
                  <c:v>70.198880000000031</c:v>
                </c:pt>
                <c:pt idx="385">
                  <c:v>70.302900000000022</c:v>
                </c:pt>
                <c:pt idx="386">
                  <c:v>70.619439999999997</c:v>
                </c:pt>
                <c:pt idx="387">
                  <c:v>70.637500000000045</c:v>
                </c:pt>
                <c:pt idx="388">
                  <c:v>70.840100000000007</c:v>
                </c:pt>
                <c:pt idx="389">
                  <c:v>70.952629999999999</c:v>
                </c:pt>
                <c:pt idx="390">
                  <c:v>71.066430000000025</c:v>
                </c:pt>
                <c:pt idx="391">
                  <c:v>71.234430000000032</c:v>
                </c:pt>
                <c:pt idx="392">
                  <c:v>71.336240000000032</c:v>
                </c:pt>
                <c:pt idx="393">
                  <c:v>71.471699999999998</c:v>
                </c:pt>
                <c:pt idx="394">
                  <c:v>71.788350000000037</c:v>
                </c:pt>
                <c:pt idx="395">
                  <c:v>71.65954000000005</c:v>
                </c:pt>
                <c:pt idx="396">
                  <c:v>71.451999999999998</c:v>
                </c:pt>
                <c:pt idx="397">
                  <c:v>71.710050000000024</c:v>
                </c:pt>
                <c:pt idx="398">
                  <c:v>71.271749999999997</c:v>
                </c:pt>
                <c:pt idx="399">
                  <c:v>71.384700000000009</c:v>
                </c:pt>
                <c:pt idx="400">
                  <c:v>71.765650000000051</c:v>
                </c:pt>
                <c:pt idx="401">
                  <c:v>71.510340000000042</c:v>
                </c:pt>
                <c:pt idx="402">
                  <c:v>71.79770000000002</c:v>
                </c:pt>
                <c:pt idx="403">
                  <c:v>71.419300000000021</c:v>
                </c:pt>
                <c:pt idx="404">
                  <c:v>71.453550000000007</c:v>
                </c:pt>
                <c:pt idx="405">
                  <c:v>71.920800000000042</c:v>
                </c:pt>
                <c:pt idx="406">
                  <c:v>71.890340000000037</c:v>
                </c:pt>
                <c:pt idx="407">
                  <c:v>71.933950000000038</c:v>
                </c:pt>
                <c:pt idx="408">
                  <c:v>72.063440000000014</c:v>
                </c:pt>
                <c:pt idx="409">
                  <c:v>72.063379999999995</c:v>
                </c:pt>
                <c:pt idx="410">
                  <c:v>72.211400000000026</c:v>
                </c:pt>
                <c:pt idx="411">
                  <c:v>72.096249999999998</c:v>
                </c:pt>
                <c:pt idx="412">
                  <c:v>72.054130000000043</c:v>
                </c:pt>
                <c:pt idx="413">
                  <c:v>72.066550000000007</c:v>
                </c:pt>
                <c:pt idx="414">
                  <c:v>72.117520000000013</c:v>
                </c:pt>
                <c:pt idx="415">
                  <c:v>72.086800000000039</c:v>
                </c:pt>
                <c:pt idx="416">
                  <c:v>72.006600000000049</c:v>
                </c:pt>
                <c:pt idx="417">
                  <c:v>72.175650000000019</c:v>
                </c:pt>
                <c:pt idx="418">
                  <c:v>72.133020000000045</c:v>
                </c:pt>
                <c:pt idx="419">
                  <c:v>72.051930000000027</c:v>
                </c:pt>
                <c:pt idx="420">
                  <c:v>72.537350000000004</c:v>
                </c:pt>
                <c:pt idx="421">
                  <c:v>72.802500000000009</c:v>
                </c:pt>
                <c:pt idx="422">
                  <c:v>72.6524</c:v>
                </c:pt>
                <c:pt idx="423">
                  <c:v>72.577870000000019</c:v>
                </c:pt>
                <c:pt idx="424">
                  <c:v>73.034050000000036</c:v>
                </c:pt>
                <c:pt idx="425">
                  <c:v>73.363550000000032</c:v>
                </c:pt>
                <c:pt idx="426">
                  <c:v>73.653830000000028</c:v>
                </c:pt>
                <c:pt idx="427">
                  <c:v>74.259940000000029</c:v>
                </c:pt>
                <c:pt idx="428">
                  <c:v>74.218000000000018</c:v>
                </c:pt>
                <c:pt idx="429">
                  <c:v>74.381000000000029</c:v>
                </c:pt>
                <c:pt idx="430">
                  <c:v>74.428430000000048</c:v>
                </c:pt>
                <c:pt idx="431">
                  <c:v>74.615600000000029</c:v>
                </c:pt>
                <c:pt idx="432">
                  <c:v>75.08596</c:v>
                </c:pt>
                <c:pt idx="433">
                  <c:v>75.526760000000024</c:v>
                </c:pt>
                <c:pt idx="434">
                  <c:v>75.340940000000046</c:v>
                </c:pt>
                <c:pt idx="435">
                  <c:v>75.00997000000001</c:v>
                </c:pt>
                <c:pt idx="436">
                  <c:v>75.539800000000014</c:v>
                </c:pt>
                <c:pt idx="437">
                  <c:v>75.203940000000046</c:v>
                </c:pt>
                <c:pt idx="438">
                  <c:v>75.613920000000007</c:v>
                </c:pt>
                <c:pt idx="439">
                  <c:v>75.865000000000009</c:v>
                </c:pt>
                <c:pt idx="440">
                  <c:v>75.809259999999995</c:v>
                </c:pt>
                <c:pt idx="441">
                  <c:v>76.565580000000011</c:v>
                </c:pt>
                <c:pt idx="442">
                  <c:v>76.338160000000016</c:v>
                </c:pt>
                <c:pt idx="443">
                  <c:v>76.275750000000016</c:v>
                </c:pt>
                <c:pt idx="444">
                  <c:v>76.831479999999999</c:v>
                </c:pt>
                <c:pt idx="445">
                  <c:v>76.834440000000029</c:v>
                </c:pt>
                <c:pt idx="446">
                  <c:v>76.542720000000031</c:v>
                </c:pt>
                <c:pt idx="447">
                  <c:v>76.740319999999997</c:v>
                </c:pt>
                <c:pt idx="448">
                  <c:v>76.480950000000007</c:v>
                </c:pt>
                <c:pt idx="449">
                  <c:v>76.542500000000018</c:v>
                </c:pt>
                <c:pt idx="450">
                  <c:v>76.829900000000009</c:v>
                </c:pt>
                <c:pt idx="451">
                  <c:v>76.619349999999997</c:v>
                </c:pt>
                <c:pt idx="452">
                  <c:v>76.78176000000002</c:v>
                </c:pt>
                <c:pt idx="453">
                  <c:v>76.314420000000041</c:v>
                </c:pt>
                <c:pt idx="454">
                  <c:v>76.255760000000009</c:v>
                </c:pt>
                <c:pt idx="455">
                  <c:v>76.685500000000047</c:v>
                </c:pt>
                <c:pt idx="456">
                  <c:v>76.187250000000006</c:v>
                </c:pt>
                <c:pt idx="457">
                  <c:v>75.649000000000001</c:v>
                </c:pt>
                <c:pt idx="458">
                  <c:v>75.924550000000011</c:v>
                </c:pt>
                <c:pt idx="459">
                  <c:v>75.820400000000006</c:v>
                </c:pt>
                <c:pt idx="460">
                  <c:v>75.653340000000014</c:v>
                </c:pt>
                <c:pt idx="461">
                  <c:v>75.78454000000005</c:v>
                </c:pt>
                <c:pt idx="462">
                  <c:v>75.766020000000026</c:v>
                </c:pt>
                <c:pt idx="463">
                  <c:v>75.635900000000049</c:v>
                </c:pt>
                <c:pt idx="464">
                  <c:v>75.900599999999997</c:v>
                </c:pt>
                <c:pt idx="465">
                  <c:v>75.913139999999999</c:v>
                </c:pt>
                <c:pt idx="466">
                  <c:v>75.805570000000046</c:v>
                </c:pt>
                <c:pt idx="467">
                  <c:v>75.584770000000049</c:v>
                </c:pt>
                <c:pt idx="468">
                  <c:v>75.538720000000012</c:v>
                </c:pt>
                <c:pt idx="469">
                  <c:v>75.596429999999998</c:v>
                </c:pt>
                <c:pt idx="470">
                  <c:v>75.495480000000043</c:v>
                </c:pt>
                <c:pt idx="471">
                  <c:v>75.327050000000042</c:v>
                </c:pt>
                <c:pt idx="472">
                  <c:v>75.249500000000012</c:v>
                </c:pt>
                <c:pt idx="473">
                  <c:v>75.166650000000004</c:v>
                </c:pt>
                <c:pt idx="474">
                  <c:v>75.101500000000044</c:v>
                </c:pt>
                <c:pt idx="475">
                  <c:v>74.837000000000046</c:v>
                </c:pt>
                <c:pt idx="476">
                  <c:v>75.260460000000023</c:v>
                </c:pt>
                <c:pt idx="477">
                  <c:v>74.84426000000002</c:v>
                </c:pt>
                <c:pt idx="478">
                  <c:v>74.643150000000048</c:v>
                </c:pt>
                <c:pt idx="479">
                  <c:v>74.50997000000001</c:v>
                </c:pt>
                <c:pt idx="480">
                  <c:v>74.301900000000046</c:v>
                </c:pt>
                <c:pt idx="481">
                  <c:v>74.606930000000034</c:v>
                </c:pt>
                <c:pt idx="482">
                  <c:v>74.598700000000008</c:v>
                </c:pt>
                <c:pt idx="483">
                  <c:v>74.768460000000005</c:v>
                </c:pt>
                <c:pt idx="484">
                  <c:v>74.266700000000014</c:v>
                </c:pt>
                <c:pt idx="485">
                  <c:v>74.202260000000024</c:v>
                </c:pt>
                <c:pt idx="486">
                  <c:v>74.297170000000051</c:v>
                </c:pt>
                <c:pt idx="487">
                  <c:v>74.480980000000045</c:v>
                </c:pt>
                <c:pt idx="488">
                  <c:v>74.384760000000028</c:v>
                </c:pt>
                <c:pt idx="489">
                  <c:v>74.480580000000032</c:v>
                </c:pt>
                <c:pt idx="490">
                  <c:v>74.345270000000028</c:v>
                </c:pt>
                <c:pt idx="491">
                  <c:v>73.808900000000051</c:v>
                </c:pt>
                <c:pt idx="492">
                  <c:v>74.660799999999995</c:v>
                </c:pt>
                <c:pt idx="493">
                  <c:v>74.445460000000026</c:v>
                </c:pt>
                <c:pt idx="494">
                  <c:v>73.739700000000028</c:v>
                </c:pt>
                <c:pt idx="495">
                  <c:v>74.170950000000005</c:v>
                </c:pt>
                <c:pt idx="496">
                  <c:v>74.38760000000002</c:v>
                </c:pt>
                <c:pt idx="497">
                  <c:v>74.406949999999995</c:v>
                </c:pt>
                <c:pt idx="498">
                  <c:v>74.385250000000042</c:v>
                </c:pt>
                <c:pt idx="499">
                  <c:v>74.024530000000027</c:v>
                </c:pt>
                <c:pt idx="500">
                  <c:v>74.494560000000035</c:v>
                </c:pt>
                <c:pt idx="501">
                  <c:v>74.773860000000013</c:v>
                </c:pt>
                <c:pt idx="502">
                  <c:v>74.585599999999999</c:v>
                </c:pt>
                <c:pt idx="503">
                  <c:v>74.577800000000025</c:v>
                </c:pt>
                <c:pt idx="504">
                  <c:v>74.69607000000002</c:v>
                </c:pt>
                <c:pt idx="505">
                  <c:v>75.271330000000034</c:v>
                </c:pt>
                <c:pt idx="506">
                  <c:v>74.840400000000045</c:v>
                </c:pt>
                <c:pt idx="507">
                  <c:v>74.298180000000002</c:v>
                </c:pt>
                <c:pt idx="508">
                  <c:v>74.094500000000039</c:v>
                </c:pt>
                <c:pt idx="509">
                  <c:v>74.402800000000013</c:v>
                </c:pt>
                <c:pt idx="510">
                  <c:v>74.366700000000037</c:v>
                </c:pt>
                <c:pt idx="511">
                  <c:v>74.200649999999996</c:v>
                </c:pt>
                <c:pt idx="512">
                  <c:v>74.152280000000019</c:v>
                </c:pt>
                <c:pt idx="513">
                  <c:v>74.157500000000027</c:v>
                </c:pt>
                <c:pt idx="514">
                  <c:v>74.417540000000031</c:v>
                </c:pt>
                <c:pt idx="515">
                  <c:v>74.143799999999999</c:v>
                </c:pt>
                <c:pt idx="516">
                  <c:v>74.139859999999999</c:v>
                </c:pt>
                <c:pt idx="517">
                  <c:v>73.746180000000038</c:v>
                </c:pt>
                <c:pt idx="518">
                  <c:v>73.73947000000004</c:v>
                </c:pt>
                <c:pt idx="519">
                  <c:v>73.8827</c:v>
                </c:pt>
                <c:pt idx="520">
                  <c:v>73.307180000000017</c:v>
                </c:pt>
                <c:pt idx="521">
                  <c:v>73.282219999999995</c:v>
                </c:pt>
                <c:pt idx="522">
                  <c:v>73.067300000000046</c:v>
                </c:pt>
                <c:pt idx="523">
                  <c:v>72.284500000000037</c:v>
                </c:pt>
                <c:pt idx="524">
                  <c:v>72.815600000000018</c:v>
                </c:pt>
                <c:pt idx="525">
                  <c:v>72.651270000000011</c:v>
                </c:pt>
                <c:pt idx="526">
                  <c:v>72.432640000000049</c:v>
                </c:pt>
                <c:pt idx="527">
                  <c:v>71.986230000000035</c:v>
                </c:pt>
                <c:pt idx="528">
                  <c:v>71.520470000000046</c:v>
                </c:pt>
                <c:pt idx="529">
                  <c:v>71.783200000000022</c:v>
                </c:pt>
                <c:pt idx="530">
                  <c:v>71.349850000000004</c:v>
                </c:pt>
                <c:pt idx="531">
                  <c:v>71.309380000000033</c:v>
                </c:pt>
                <c:pt idx="532">
                  <c:v>71.322140000000047</c:v>
                </c:pt>
                <c:pt idx="533">
                  <c:v>71.1447</c:v>
                </c:pt>
                <c:pt idx="534">
                  <c:v>70.948500000000024</c:v>
                </c:pt>
                <c:pt idx="535">
                  <c:v>70.623530000000017</c:v>
                </c:pt>
                <c:pt idx="536">
                  <c:v>70.466270000000009</c:v>
                </c:pt>
                <c:pt idx="537">
                  <c:v>70.29952000000003</c:v>
                </c:pt>
                <c:pt idx="538">
                  <c:v>70.07570000000004</c:v>
                </c:pt>
                <c:pt idx="539">
                  <c:v>69.953880000000026</c:v>
                </c:pt>
                <c:pt idx="540">
                  <c:v>69.014370000000042</c:v>
                </c:pt>
                <c:pt idx="541">
                  <c:v>69.402430000000038</c:v>
                </c:pt>
                <c:pt idx="542">
                  <c:v>68.784270000000049</c:v>
                </c:pt>
                <c:pt idx="543">
                  <c:v>68.878350000000012</c:v>
                </c:pt>
                <c:pt idx="544">
                  <c:v>68.735070000000007</c:v>
                </c:pt>
                <c:pt idx="545">
                  <c:v>68.59796</c:v>
                </c:pt>
                <c:pt idx="546">
                  <c:v>68.23422000000005</c:v>
                </c:pt>
                <c:pt idx="547">
                  <c:v>68.263419999999996</c:v>
                </c:pt>
                <c:pt idx="548">
                  <c:v>67.950300000000027</c:v>
                </c:pt>
                <c:pt idx="549">
                  <c:v>68.132000000000005</c:v>
                </c:pt>
                <c:pt idx="550">
                  <c:v>67.886130000000037</c:v>
                </c:pt>
                <c:pt idx="551">
                  <c:v>67.538170000000036</c:v>
                </c:pt>
                <c:pt idx="552">
                  <c:v>67.963160000000016</c:v>
                </c:pt>
                <c:pt idx="553">
                  <c:v>67.108480000000043</c:v>
                </c:pt>
                <c:pt idx="554">
                  <c:v>67.593530000000044</c:v>
                </c:pt>
                <c:pt idx="555">
                  <c:v>67.065100000000029</c:v>
                </c:pt>
                <c:pt idx="556">
                  <c:v>67.391470000000027</c:v>
                </c:pt>
                <c:pt idx="557">
                  <c:v>66.680139999999994</c:v>
                </c:pt>
                <c:pt idx="558">
                  <c:v>66.75890000000004</c:v>
                </c:pt>
                <c:pt idx="559">
                  <c:v>66.14790000000005</c:v>
                </c:pt>
                <c:pt idx="560">
                  <c:v>66.503440000000012</c:v>
                </c:pt>
                <c:pt idx="561">
                  <c:v>66.020930000000021</c:v>
                </c:pt>
                <c:pt idx="562">
                  <c:v>65.782340000000033</c:v>
                </c:pt>
                <c:pt idx="563">
                  <c:v>65.435540000000003</c:v>
                </c:pt>
                <c:pt idx="564">
                  <c:v>65.69440000000003</c:v>
                </c:pt>
                <c:pt idx="565">
                  <c:v>65.164000000000044</c:v>
                </c:pt>
                <c:pt idx="566">
                  <c:v>64.989070000000027</c:v>
                </c:pt>
                <c:pt idx="567">
                  <c:v>64.777000000000044</c:v>
                </c:pt>
                <c:pt idx="568">
                  <c:v>64.618520000000046</c:v>
                </c:pt>
                <c:pt idx="569">
                  <c:v>64.816130000000044</c:v>
                </c:pt>
                <c:pt idx="570">
                  <c:v>64.638800000000003</c:v>
                </c:pt>
                <c:pt idx="571">
                  <c:v>63.997460000000046</c:v>
                </c:pt>
                <c:pt idx="572">
                  <c:v>64.35510000000005</c:v>
                </c:pt>
                <c:pt idx="573">
                  <c:v>64.037840000000017</c:v>
                </c:pt>
                <c:pt idx="574">
                  <c:v>63.913000000000011</c:v>
                </c:pt>
                <c:pt idx="575">
                  <c:v>63.848440000000039</c:v>
                </c:pt>
                <c:pt idx="576">
                  <c:v>63.403530000000046</c:v>
                </c:pt>
                <c:pt idx="577">
                  <c:v>63.225400000000036</c:v>
                </c:pt>
                <c:pt idx="578">
                  <c:v>63.183500000000038</c:v>
                </c:pt>
                <c:pt idx="579">
                  <c:v>63.105950000000007</c:v>
                </c:pt>
                <c:pt idx="580">
                  <c:v>62.936640000000011</c:v>
                </c:pt>
                <c:pt idx="581">
                  <c:v>63.424160000000029</c:v>
                </c:pt>
                <c:pt idx="582">
                  <c:v>63.505520000000047</c:v>
                </c:pt>
                <c:pt idx="583">
                  <c:v>63.368130000000008</c:v>
                </c:pt>
                <c:pt idx="584">
                  <c:v>63.597470000000044</c:v>
                </c:pt>
                <c:pt idx="585">
                  <c:v>63.693170000000009</c:v>
                </c:pt>
                <c:pt idx="586">
                  <c:v>63.928500000000042</c:v>
                </c:pt>
                <c:pt idx="587">
                  <c:v>64.235400000000027</c:v>
                </c:pt>
                <c:pt idx="588">
                  <c:v>64.298100000000034</c:v>
                </c:pt>
                <c:pt idx="589">
                  <c:v>64.083430000000021</c:v>
                </c:pt>
                <c:pt idx="590">
                  <c:v>64.118620000000021</c:v>
                </c:pt>
                <c:pt idx="591">
                  <c:v>64.526570000000049</c:v>
                </c:pt>
                <c:pt idx="592">
                  <c:v>64.378000000000043</c:v>
                </c:pt>
                <c:pt idx="593">
                  <c:v>64.705219999999997</c:v>
                </c:pt>
                <c:pt idx="594">
                  <c:v>64.74860000000001</c:v>
                </c:pt>
                <c:pt idx="595">
                  <c:v>64.952420000000018</c:v>
                </c:pt>
                <c:pt idx="596">
                  <c:v>64.810660000000041</c:v>
                </c:pt>
                <c:pt idx="597">
                  <c:v>64.785580000000039</c:v>
                </c:pt>
                <c:pt idx="598">
                  <c:v>64.412470000000042</c:v>
                </c:pt>
                <c:pt idx="599">
                  <c:v>64.381600000000049</c:v>
                </c:pt>
                <c:pt idx="600">
                  <c:v>64.245660000000044</c:v>
                </c:pt>
                <c:pt idx="601">
                  <c:v>63.723299999999995</c:v>
                </c:pt>
                <c:pt idx="602">
                  <c:v>63.391050000000007</c:v>
                </c:pt>
                <c:pt idx="603">
                  <c:v>62.928670000000011</c:v>
                </c:pt>
                <c:pt idx="604">
                  <c:v>62.962800000000016</c:v>
                </c:pt>
                <c:pt idx="605">
                  <c:v>62.885550000000023</c:v>
                </c:pt>
                <c:pt idx="606">
                  <c:v>62.975580000000036</c:v>
                </c:pt>
                <c:pt idx="607">
                  <c:v>62.945700000000045</c:v>
                </c:pt>
                <c:pt idx="608">
                  <c:v>63.019860000000051</c:v>
                </c:pt>
                <c:pt idx="609">
                  <c:v>62.969750000000033</c:v>
                </c:pt>
                <c:pt idx="610">
                  <c:v>63.026270000000011</c:v>
                </c:pt>
                <c:pt idx="611">
                  <c:v>63.019900000000007</c:v>
                </c:pt>
                <c:pt idx="612">
                  <c:v>62.958760000000041</c:v>
                </c:pt>
                <c:pt idx="613">
                  <c:v>62.994130000000041</c:v>
                </c:pt>
                <c:pt idx="614">
                  <c:v>62.871500000000026</c:v>
                </c:pt>
                <c:pt idx="615">
                  <c:v>63.108030000000042</c:v>
                </c:pt>
                <c:pt idx="616">
                  <c:v>62.896050000000002</c:v>
                </c:pt>
                <c:pt idx="617">
                  <c:v>63.136700000000019</c:v>
                </c:pt>
                <c:pt idx="618">
                  <c:v>62.940420000000017</c:v>
                </c:pt>
                <c:pt idx="619">
                  <c:v>63.051840000000027</c:v>
                </c:pt>
                <c:pt idx="620">
                  <c:v>63.015340000000037</c:v>
                </c:pt>
                <c:pt idx="621">
                  <c:v>62.93610000000001</c:v>
                </c:pt>
                <c:pt idx="622">
                  <c:v>62.993200000000002</c:v>
                </c:pt>
                <c:pt idx="623">
                  <c:v>63.045560000000023</c:v>
                </c:pt>
                <c:pt idx="624">
                  <c:v>63.00200000000001</c:v>
                </c:pt>
                <c:pt idx="625">
                  <c:v>62.999780000000044</c:v>
                </c:pt>
                <c:pt idx="626">
                  <c:v>62.990930000000048</c:v>
                </c:pt>
                <c:pt idx="627">
                  <c:v>63.016350000000045</c:v>
                </c:pt>
                <c:pt idx="628">
                  <c:v>62.980160000000012</c:v>
                </c:pt>
                <c:pt idx="629">
                  <c:v>63.009600000000034</c:v>
                </c:pt>
                <c:pt idx="630">
                  <c:v>62.935500000000047</c:v>
                </c:pt>
                <c:pt idx="631">
                  <c:v>62.988550000000032</c:v>
                </c:pt>
                <c:pt idx="632">
                  <c:v>62.935820000000035</c:v>
                </c:pt>
                <c:pt idx="633">
                  <c:v>62.831479999999999</c:v>
                </c:pt>
                <c:pt idx="634">
                  <c:v>63.037320000000022</c:v>
                </c:pt>
                <c:pt idx="635">
                  <c:v>63.150599999999997</c:v>
                </c:pt>
                <c:pt idx="636">
                  <c:v>63.109030000000018</c:v>
                </c:pt>
                <c:pt idx="637">
                  <c:v>62.978850000000023</c:v>
                </c:pt>
                <c:pt idx="638">
                  <c:v>62.958100000000002</c:v>
                </c:pt>
                <c:pt idx="639">
                  <c:v>62.983030000000042</c:v>
                </c:pt>
                <c:pt idx="640">
                  <c:v>62.989980000000003</c:v>
                </c:pt>
                <c:pt idx="641">
                  <c:v>62.97732000000002</c:v>
                </c:pt>
                <c:pt idx="642">
                  <c:v>62.967070000000035</c:v>
                </c:pt>
                <c:pt idx="643">
                  <c:v>63.09435000000002</c:v>
                </c:pt>
                <c:pt idx="644">
                  <c:v>63.064230000000009</c:v>
                </c:pt>
                <c:pt idx="645">
                  <c:v>62.868130000000008</c:v>
                </c:pt>
                <c:pt idx="646">
                  <c:v>63.070600000000013</c:v>
                </c:pt>
                <c:pt idx="647">
                  <c:v>63.01812000000001</c:v>
                </c:pt>
                <c:pt idx="648">
                  <c:v>63.441000000000031</c:v>
                </c:pt>
                <c:pt idx="649">
                  <c:v>63.94064000000003</c:v>
                </c:pt>
                <c:pt idx="650">
                  <c:v>64.315449999999998</c:v>
                </c:pt>
                <c:pt idx="651">
                  <c:v>64.888300000000015</c:v>
                </c:pt>
                <c:pt idx="652">
                  <c:v>65.487970000000018</c:v>
                </c:pt>
                <c:pt idx="653">
                  <c:v>66.10116000000005</c:v>
                </c:pt>
                <c:pt idx="654">
                  <c:v>66.332970000000046</c:v>
                </c:pt>
                <c:pt idx="655">
                  <c:v>66.54910000000001</c:v>
                </c:pt>
                <c:pt idx="656">
                  <c:v>67.127250000000004</c:v>
                </c:pt>
                <c:pt idx="657">
                  <c:v>66.541899999999998</c:v>
                </c:pt>
                <c:pt idx="658">
                  <c:v>66.929400000000044</c:v>
                </c:pt>
                <c:pt idx="659">
                  <c:v>68.252100000000041</c:v>
                </c:pt>
                <c:pt idx="660">
                  <c:v>68.234030000000018</c:v>
                </c:pt>
                <c:pt idx="661">
                  <c:v>68.277100000000019</c:v>
                </c:pt>
                <c:pt idx="662">
                  <c:v>67.406580000000019</c:v>
                </c:pt>
                <c:pt idx="663">
                  <c:v>68.311030000000017</c:v>
                </c:pt>
                <c:pt idx="664">
                  <c:v>68.136070000000018</c:v>
                </c:pt>
                <c:pt idx="665">
                  <c:v>68.023740000000032</c:v>
                </c:pt>
                <c:pt idx="666">
                  <c:v>67.508360000000039</c:v>
                </c:pt>
                <c:pt idx="667">
                  <c:v>67.873770000000036</c:v>
                </c:pt>
                <c:pt idx="668">
                  <c:v>67.758330000000001</c:v>
                </c:pt>
                <c:pt idx="669">
                  <c:v>67.583600000000047</c:v>
                </c:pt>
                <c:pt idx="670">
                  <c:v>67.462120000000027</c:v>
                </c:pt>
                <c:pt idx="671">
                  <c:v>68.055870000000027</c:v>
                </c:pt>
                <c:pt idx="672">
                  <c:v>67.383170000000007</c:v>
                </c:pt>
                <c:pt idx="673">
                  <c:v>67.556450000000041</c:v>
                </c:pt>
                <c:pt idx="674">
                  <c:v>67.085530000000006</c:v>
                </c:pt>
                <c:pt idx="675">
                  <c:v>66.55364000000003</c:v>
                </c:pt>
                <c:pt idx="676">
                  <c:v>66.042540000000031</c:v>
                </c:pt>
                <c:pt idx="677">
                  <c:v>65.582300000000032</c:v>
                </c:pt>
                <c:pt idx="678">
                  <c:v>65.417200000000037</c:v>
                </c:pt>
                <c:pt idx="679">
                  <c:v>65.251900000000035</c:v>
                </c:pt>
                <c:pt idx="680">
                  <c:v>65.234550000000013</c:v>
                </c:pt>
                <c:pt idx="681">
                  <c:v>64.727170000000001</c:v>
                </c:pt>
                <c:pt idx="682">
                  <c:v>63.944850000000031</c:v>
                </c:pt>
                <c:pt idx="683">
                  <c:v>63.715419999999995</c:v>
                </c:pt>
                <c:pt idx="684">
                  <c:v>64.33420000000001</c:v>
                </c:pt>
                <c:pt idx="685">
                  <c:v>63.887080000000026</c:v>
                </c:pt>
                <c:pt idx="686">
                  <c:v>63.998160000000041</c:v>
                </c:pt>
                <c:pt idx="687">
                  <c:v>63.767660000000035</c:v>
                </c:pt>
                <c:pt idx="688">
                  <c:v>63.429860000000019</c:v>
                </c:pt>
                <c:pt idx="689">
                  <c:v>63.068600000000004</c:v>
                </c:pt>
                <c:pt idx="690">
                  <c:v>63.169060000000002</c:v>
                </c:pt>
                <c:pt idx="691">
                  <c:v>63.069330000000036</c:v>
                </c:pt>
                <c:pt idx="692">
                  <c:v>62.854730000000018</c:v>
                </c:pt>
                <c:pt idx="693">
                  <c:v>62.847560000000044</c:v>
                </c:pt>
                <c:pt idx="694">
                  <c:v>62.941160000000025</c:v>
                </c:pt>
                <c:pt idx="695">
                  <c:v>63.156370000000038</c:v>
                </c:pt>
                <c:pt idx="696">
                  <c:v>62.835320000000024</c:v>
                </c:pt>
                <c:pt idx="697">
                  <c:v>62.751500000000021</c:v>
                </c:pt>
                <c:pt idx="698">
                  <c:v>63.315800000000024</c:v>
                </c:pt>
                <c:pt idx="699">
                  <c:v>63.279870000000017</c:v>
                </c:pt>
                <c:pt idx="700">
                  <c:v>63.21087</c:v>
                </c:pt>
                <c:pt idx="701">
                  <c:v>62.991880000000037</c:v>
                </c:pt>
                <c:pt idx="702">
                  <c:v>63.062070000000006</c:v>
                </c:pt>
                <c:pt idx="703">
                  <c:v>62.978000000000009</c:v>
                </c:pt>
                <c:pt idx="704">
                  <c:v>62.946370000000002</c:v>
                </c:pt>
                <c:pt idx="705">
                  <c:v>62.966150000000027</c:v>
                </c:pt>
                <c:pt idx="706">
                  <c:v>63.055100000000039</c:v>
                </c:pt>
                <c:pt idx="707">
                  <c:v>62.786980000000028</c:v>
                </c:pt>
                <c:pt idx="708">
                  <c:v>63.132440000000031</c:v>
                </c:pt>
                <c:pt idx="709">
                  <c:v>62.947900000000004</c:v>
                </c:pt>
                <c:pt idx="710">
                  <c:v>63.078360000000032</c:v>
                </c:pt>
                <c:pt idx="711">
                  <c:v>62.993980000000022</c:v>
                </c:pt>
                <c:pt idx="712">
                  <c:v>62.954679999999996</c:v>
                </c:pt>
                <c:pt idx="713">
                  <c:v>62.98284000000001</c:v>
                </c:pt>
                <c:pt idx="714">
                  <c:v>63.135680000000036</c:v>
                </c:pt>
                <c:pt idx="715">
                  <c:v>62.999700000000018</c:v>
                </c:pt>
                <c:pt idx="716">
                  <c:v>63.087199999999996</c:v>
                </c:pt>
                <c:pt idx="717">
                  <c:v>63.072500000000048</c:v>
                </c:pt>
                <c:pt idx="718">
                  <c:v>63.060570000000041</c:v>
                </c:pt>
                <c:pt idx="719">
                  <c:v>63.172500000000014</c:v>
                </c:pt>
                <c:pt idx="720">
                  <c:v>62.825770000000034</c:v>
                </c:pt>
                <c:pt idx="721">
                  <c:v>62.957880000000046</c:v>
                </c:pt>
                <c:pt idx="722">
                  <c:v>63.045100000000048</c:v>
                </c:pt>
                <c:pt idx="723">
                  <c:v>62.899260000000027</c:v>
                </c:pt>
                <c:pt idx="724">
                  <c:v>63.174550000000011</c:v>
                </c:pt>
                <c:pt idx="725">
                  <c:v>62.880330000000015</c:v>
                </c:pt>
                <c:pt idx="726">
                  <c:v>63.232540000000029</c:v>
                </c:pt>
                <c:pt idx="727">
                  <c:v>63.380150000000015</c:v>
                </c:pt>
                <c:pt idx="728">
                  <c:v>63.268600000000049</c:v>
                </c:pt>
                <c:pt idx="729">
                  <c:v>63.396330000000034</c:v>
                </c:pt>
                <c:pt idx="730">
                  <c:v>63.50305000000003</c:v>
                </c:pt>
                <c:pt idx="731">
                  <c:v>63.804100000000005</c:v>
                </c:pt>
                <c:pt idx="732">
                  <c:v>63.537380000000041</c:v>
                </c:pt>
                <c:pt idx="733">
                  <c:v>63.65545000000003</c:v>
                </c:pt>
                <c:pt idx="734">
                  <c:v>64.059780000000046</c:v>
                </c:pt>
                <c:pt idx="735">
                  <c:v>64.22320000000002</c:v>
                </c:pt>
                <c:pt idx="736">
                  <c:v>64.587030000000027</c:v>
                </c:pt>
                <c:pt idx="737">
                  <c:v>64.648650000000032</c:v>
                </c:pt>
                <c:pt idx="738">
                  <c:v>65.072870000000023</c:v>
                </c:pt>
                <c:pt idx="739">
                  <c:v>65.247400000000027</c:v>
                </c:pt>
                <c:pt idx="740">
                  <c:v>65.344539999999995</c:v>
                </c:pt>
                <c:pt idx="741">
                  <c:v>66.954499999999996</c:v>
                </c:pt>
                <c:pt idx="742">
                  <c:v>66.477170000000001</c:v>
                </c:pt>
                <c:pt idx="743">
                  <c:v>66.890219999999999</c:v>
                </c:pt>
                <c:pt idx="744">
                  <c:v>67.357020000000034</c:v>
                </c:pt>
                <c:pt idx="745">
                  <c:v>67.550560000000019</c:v>
                </c:pt>
                <c:pt idx="746">
                  <c:v>68.567930000000047</c:v>
                </c:pt>
                <c:pt idx="747">
                  <c:v>69.852000000000032</c:v>
                </c:pt>
                <c:pt idx="748">
                  <c:v>69.998770000000036</c:v>
                </c:pt>
                <c:pt idx="749">
                  <c:v>71.643430000000023</c:v>
                </c:pt>
                <c:pt idx="750">
                  <c:v>73.013480000000015</c:v>
                </c:pt>
                <c:pt idx="751">
                  <c:v>73.413420000000031</c:v>
                </c:pt>
                <c:pt idx="752">
                  <c:v>74.48284000000001</c:v>
                </c:pt>
                <c:pt idx="753">
                  <c:v>76.08035000000001</c:v>
                </c:pt>
                <c:pt idx="754">
                  <c:v>76.961600000000033</c:v>
                </c:pt>
                <c:pt idx="755">
                  <c:v>77.855200000000025</c:v>
                </c:pt>
                <c:pt idx="756">
                  <c:v>79.160640000000001</c:v>
                </c:pt>
                <c:pt idx="757">
                  <c:v>79.904050000000041</c:v>
                </c:pt>
                <c:pt idx="758">
                  <c:v>80.606130000000007</c:v>
                </c:pt>
                <c:pt idx="759">
                  <c:v>81.222920000000045</c:v>
                </c:pt>
                <c:pt idx="760">
                  <c:v>82.279800000000023</c:v>
                </c:pt>
                <c:pt idx="761">
                  <c:v>83.215000000000032</c:v>
                </c:pt>
                <c:pt idx="762">
                  <c:v>84.319100000000049</c:v>
                </c:pt>
                <c:pt idx="763">
                  <c:v>85.236570000000029</c:v>
                </c:pt>
                <c:pt idx="764">
                  <c:v>86.342800000000011</c:v>
                </c:pt>
                <c:pt idx="765">
                  <c:v>86.687040000000025</c:v>
                </c:pt>
                <c:pt idx="766">
                  <c:v>87.983060000000023</c:v>
                </c:pt>
                <c:pt idx="767">
                  <c:v>88.259029999999996</c:v>
                </c:pt>
                <c:pt idx="768">
                  <c:v>89.37008000000003</c:v>
                </c:pt>
                <c:pt idx="769">
                  <c:v>89.157920000000047</c:v>
                </c:pt>
                <c:pt idx="770">
                  <c:v>89.89572000000004</c:v>
                </c:pt>
                <c:pt idx="771">
                  <c:v>89.728000000000009</c:v>
                </c:pt>
                <c:pt idx="772">
                  <c:v>90.084000000000003</c:v>
                </c:pt>
                <c:pt idx="773">
                  <c:v>90.269860000000051</c:v>
                </c:pt>
                <c:pt idx="774">
                  <c:v>89.696100000000001</c:v>
                </c:pt>
                <c:pt idx="775">
                  <c:v>88.038800000000037</c:v>
                </c:pt>
                <c:pt idx="776">
                  <c:v>87.598080000000039</c:v>
                </c:pt>
                <c:pt idx="777">
                  <c:v>87.882380000000012</c:v>
                </c:pt>
                <c:pt idx="778">
                  <c:v>87.396020000000021</c:v>
                </c:pt>
                <c:pt idx="779">
                  <c:v>86.870360000000005</c:v>
                </c:pt>
                <c:pt idx="780">
                  <c:v>86.386560000000031</c:v>
                </c:pt>
                <c:pt idx="781">
                  <c:v>85.950000000000045</c:v>
                </c:pt>
                <c:pt idx="782">
                  <c:v>85.614950000000022</c:v>
                </c:pt>
                <c:pt idx="783">
                  <c:v>84.862270000000024</c:v>
                </c:pt>
                <c:pt idx="784">
                  <c:v>84.797630000000026</c:v>
                </c:pt>
                <c:pt idx="785">
                  <c:v>84.085300000000018</c:v>
                </c:pt>
                <c:pt idx="786">
                  <c:v>83.309100000000001</c:v>
                </c:pt>
                <c:pt idx="787">
                  <c:v>82.881280000000004</c:v>
                </c:pt>
                <c:pt idx="788">
                  <c:v>82.480800000000045</c:v>
                </c:pt>
                <c:pt idx="789">
                  <c:v>82.705200000000048</c:v>
                </c:pt>
                <c:pt idx="790">
                  <c:v>82.613900000000001</c:v>
                </c:pt>
                <c:pt idx="791">
                  <c:v>80.752560000000017</c:v>
                </c:pt>
                <c:pt idx="792">
                  <c:v>79.900959999999998</c:v>
                </c:pt>
                <c:pt idx="793">
                  <c:v>79.78463000000005</c:v>
                </c:pt>
                <c:pt idx="794">
                  <c:v>79.411800000000028</c:v>
                </c:pt>
                <c:pt idx="795">
                  <c:v>79.331050000000005</c:v>
                </c:pt>
                <c:pt idx="796">
                  <c:v>79.483900000000006</c:v>
                </c:pt>
                <c:pt idx="797">
                  <c:v>78.753600000000006</c:v>
                </c:pt>
                <c:pt idx="798">
                  <c:v>78.722800000000007</c:v>
                </c:pt>
                <c:pt idx="799">
                  <c:v>78.420900000000017</c:v>
                </c:pt>
                <c:pt idx="800">
                  <c:v>78.038100000000043</c:v>
                </c:pt>
                <c:pt idx="801">
                  <c:v>78.484160000000031</c:v>
                </c:pt>
                <c:pt idx="802">
                  <c:v>77.52230000000003</c:v>
                </c:pt>
                <c:pt idx="803">
                  <c:v>77.775300000000016</c:v>
                </c:pt>
                <c:pt idx="804">
                  <c:v>77.651540000000011</c:v>
                </c:pt>
                <c:pt idx="805">
                  <c:v>77.572170000000028</c:v>
                </c:pt>
                <c:pt idx="806">
                  <c:v>77.072500000000048</c:v>
                </c:pt>
                <c:pt idx="807">
                  <c:v>77.353080000000034</c:v>
                </c:pt>
                <c:pt idx="808">
                  <c:v>77.156300000000044</c:v>
                </c:pt>
                <c:pt idx="809">
                  <c:v>77.566520000000025</c:v>
                </c:pt>
                <c:pt idx="810">
                  <c:v>77.564540000000022</c:v>
                </c:pt>
                <c:pt idx="811">
                  <c:v>77.469000000000051</c:v>
                </c:pt>
                <c:pt idx="812">
                  <c:v>77.634550000000047</c:v>
                </c:pt>
                <c:pt idx="813">
                  <c:v>77.264060000000029</c:v>
                </c:pt>
                <c:pt idx="814">
                  <c:v>77.570280000000025</c:v>
                </c:pt>
                <c:pt idx="815">
                  <c:v>78.01520000000005</c:v>
                </c:pt>
                <c:pt idx="816">
                  <c:v>77.893640000000005</c:v>
                </c:pt>
                <c:pt idx="817">
                  <c:v>78.043330000000026</c:v>
                </c:pt>
                <c:pt idx="818">
                  <c:v>78.026880000000006</c:v>
                </c:pt>
                <c:pt idx="819">
                  <c:v>78.90142000000003</c:v>
                </c:pt>
                <c:pt idx="820">
                  <c:v>79.348299999999995</c:v>
                </c:pt>
                <c:pt idx="821">
                  <c:v>79.452170000000024</c:v>
                </c:pt>
                <c:pt idx="822">
                  <c:v>79.826400000000035</c:v>
                </c:pt>
                <c:pt idx="823">
                  <c:v>80.275100000000009</c:v>
                </c:pt>
                <c:pt idx="824">
                  <c:v>80.934799999999996</c:v>
                </c:pt>
                <c:pt idx="825">
                  <c:v>81.377130000000022</c:v>
                </c:pt>
                <c:pt idx="826">
                  <c:v>81.221000000000004</c:v>
                </c:pt>
                <c:pt idx="827">
                  <c:v>82.067560000000014</c:v>
                </c:pt>
                <c:pt idx="828">
                  <c:v>82.516170000000045</c:v>
                </c:pt>
                <c:pt idx="829">
                  <c:v>82.335200000000043</c:v>
                </c:pt>
                <c:pt idx="830">
                  <c:v>82.97890000000001</c:v>
                </c:pt>
                <c:pt idx="831">
                  <c:v>82.893600000000049</c:v>
                </c:pt>
                <c:pt idx="832">
                  <c:v>82.479000000000042</c:v>
                </c:pt>
                <c:pt idx="833">
                  <c:v>82.72607000000005</c:v>
                </c:pt>
                <c:pt idx="834">
                  <c:v>82.828100000000006</c:v>
                </c:pt>
                <c:pt idx="835">
                  <c:v>82.982799999999997</c:v>
                </c:pt>
                <c:pt idx="836">
                  <c:v>83.132930000000044</c:v>
                </c:pt>
                <c:pt idx="837">
                  <c:v>83.636250000000018</c:v>
                </c:pt>
                <c:pt idx="838">
                  <c:v>83.63348000000002</c:v>
                </c:pt>
                <c:pt idx="839">
                  <c:v>83.953240000000051</c:v>
                </c:pt>
                <c:pt idx="840">
                  <c:v>83.925000000000011</c:v>
                </c:pt>
                <c:pt idx="841">
                  <c:v>83.778680000000008</c:v>
                </c:pt>
                <c:pt idx="842">
                  <c:v>83.671000000000049</c:v>
                </c:pt>
                <c:pt idx="843">
                  <c:v>83.29260000000005</c:v>
                </c:pt>
                <c:pt idx="844">
                  <c:v>84.161370000000034</c:v>
                </c:pt>
                <c:pt idx="845">
                  <c:v>83.922170000000051</c:v>
                </c:pt>
                <c:pt idx="846">
                  <c:v>83.708280000000002</c:v>
                </c:pt>
                <c:pt idx="847">
                  <c:v>83.07098000000002</c:v>
                </c:pt>
                <c:pt idx="848">
                  <c:v>83.147100000000023</c:v>
                </c:pt>
                <c:pt idx="849">
                  <c:v>83.202750000000037</c:v>
                </c:pt>
                <c:pt idx="850">
                  <c:v>82.928899999999999</c:v>
                </c:pt>
                <c:pt idx="851">
                  <c:v>82.938130000000001</c:v>
                </c:pt>
                <c:pt idx="852">
                  <c:v>83.426400000000001</c:v>
                </c:pt>
                <c:pt idx="853">
                  <c:v>83.308370000000025</c:v>
                </c:pt>
                <c:pt idx="854">
                  <c:v>83.13050000000004</c:v>
                </c:pt>
                <c:pt idx="855">
                  <c:v>82.745000000000005</c:v>
                </c:pt>
                <c:pt idx="856">
                  <c:v>83.525599999999997</c:v>
                </c:pt>
                <c:pt idx="857">
                  <c:v>83.425100000000043</c:v>
                </c:pt>
                <c:pt idx="858">
                  <c:v>83.22854000000001</c:v>
                </c:pt>
                <c:pt idx="859">
                  <c:v>83.206479999999999</c:v>
                </c:pt>
                <c:pt idx="860">
                  <c:v>82.376640000000009</c:v>
                </c:pt>
                <c:pt idx="861">
                  <c:v>83.04006000000004</c:v>
                </c:pt>
                <c:pt idx="862">
                  <c:v>82.781100000000038</c:v>
                </c:pt>
                <c:pt idx="863">
                  <c:v>82.378600000000006</c:v>
                </c:pt>
                <c:pt idx="864">
                  <c:v>82.516320000000007</c:v>
                </c:pt>
                <c:pt idx="865">
                  <c:v>81.795530000000042</c:v>
                </c:pt>
                <c:pt idx="866">
                  <c:v>82.985040000000026</c:v>
                </c:pt>
                <c:pt idx="867">
                  <c:v>82.531120000000044</c:v>
                </c:pt>
                <c:pt idx="868">
                  <c:v>83.060969999999998</c:v>
                </c:pt>
                <c:pt idx="869">
                  <c:v>82.619130000000041</c:v>
                </c:pt>
                <c:pt idx="870">
                  <c:v>82.512400000000014</c:v>
                </c:pt>
                <c:pt idx="871">
                  <c:v>82.499720000000025</c:v>
                </c:pt>
                <c:pt idx="872">
                  <c:v>81.993899999999996</c:v>
                </c:pt>
                <c:pt idx="873">
                  <c:v>81.059780000000046</c:v>
                </c:pt>
                <c:pt idx="874">
                  <c:v>81.699700000000007</c:v>
                </c:pt>
                <c:pt idx="875">
                  <c:v>82.147600000000011</c:v>
                </c:pt>
                <c:pt idx="876">
                  <c:v>82.033140000000003</c:v>
                </c:pt>
                <c:pt idx="877">
                  <c:v>81.821920000000034</c:v>
                </c:pt>
                <c:pt idx="878">
                  <c:v>82.488120000000038</c:v>
                </c:pt>
                <c:pt idx="879">
                  <c:v>81.67025000000001</c:v>
                </c:pt>
                <c:pt idx="880">
                  <c:v>81.053520000000049</c:v>
                </c:pt>
                <c:pt idx="881">
                  <c:v>81.096600000000024</c:v>
                </c:pt>
                <c:pt idx="882">
                  <c:v>80.887140000000045</c:v>
                </c:pt>
                <c:pt idx="883">
                  <c:v>80.655400000000043</c:v>
                </c:pt>
                <c:pt idx="884">
                  <c:v>80.580070000000035</c:v>
                </c:pt>
                <c:pt idx="885">
                  <c:v>80.230550000000051</c:v>
                </c:pt>
                <c:pt idx="886">
                  <c:v>80.137870000000021</c:v>
                </c:pt>
                <c:pt idx="887">
                  <c:v>80.066520000000025</c:v>
                </c:pt>
                <c:pt idx="888">
                  <c:v>79.653200000000027</c:v>
                </c:pt>
                <c:pt idx="889">
                  <c:v>79.896479999999997</c:v>
                </c:pt>
                <c:pt idx="890">
                  <c:v>78.376300000000015</c:v>
                </c:pt>
                <c:pt idx="891">
                  <c:v>78.90220000000005</c:v>
                </c:pt>
                <c:pt idx="892">
                  <c:v>78.29376000000002</c:v>
                </c:pt>
                <c:pt idx="893">
                  <c:v>77.303340000000048</c:v>
                </c:pt>
                <c:pt idx="894">
                  <c:v>76.655050000000017</c:v>
                </c:pt>
                <c:pt idx="895">
                  <c:v>76.121849999999995</c:v>
                </c:pt>
                <c:pt idx="896">
                  <c:v>75.55233000000004</c:v>
                </c:pt>
                <c:pt idx="897">
                  <c:v>74.870720000000006</c:v>
                </c:pt>
                <c:pt idx="898">
                  <c:v>73.75347000000005</c:v>
                </c:pt>
                <c:pt idx="899">
                  <c:v>73.854970000000037</c:v>
                </c:pt>
                <c:pt idx="900">
                  <c:v>72.954679999999996</c:v>
                </c:pt>
                <c:pt idx="901">
                  <c:v>72.486840000000029</c:v>
                </c:pt>
                <c:pt idx="902">
                  <c:v>72.179380000000037</c:v>
                </c:pt>
                <c:pt idx="903">
                  <c:v>71.558340000000044</c:v>
                </c:pt>
                <c:pt idx="904">
                  <c:v>71.334530000000029</c:v>
                </c:pt>
                <c:pt idx="905">
                  <c:v>71.050870000000032</c:v>
                </c:pt>
                <c:pt idx="906">
                  <c:v>69.925380000000018</c:v>
                </c:pt>
                <c:pt idx="907">
                  <c:v>69.85143000000005</c:v>
                </c:pt>
                <c:pt idx="908">
                  <c:v>69.025630000000035</c:v>
                </c:pt>
                <c:pt idx="909">
                  <c:v>68.910360000000026</c:v>
                </c:pt>
                <c:pt idx="910">
                  <c:v>68.648900000000026</c:v>
                </c:pt>
                <c:pt idx="911">
                  <c:v>68.144770000000051</c:v>
                </c:pt>
                <c:pt idx="912">
                  <c:v>67.872900000000016</c:v>
                </c:pt>
                <c:pt idx="913">
                  <c:v>67.484900000000039</c:v>
                </c:pt>
                <c:pt idx="914">
                  <c:v>67.189750000000004</c:v>
                </c:pt>
                <c:pt idx="915">
                  <c:v>67.005240000000015</c:v>
                </c:pt>
                <c:pt idx="916">
                  <c:v>66.87847000000005</c:v>
                </c:pt>
                <c:pt idx="917">
                  <c:v>66.317100000000039</c:v>
                </c:pt>
                <c:pt idx="918">
                  <c:v>66.480460000000051</c:v>
                </c:pt>
                <c:pt idx="919">
                  <c:v>66.562550000000044</c:v>
                </c:pt>
                <c:pt idx="920">
                  <c:v>66.685300000000041</c:v>
                </c:pt>
                <c:pt idx="921">
                  <c:v>66.668880000000001</c:v>
                </c:pt>
                <c:pt idx="922">
                  <c:v>66.681880000000035</c:v>
                </c:pt>
                <c:pt idx="923">
                  <c:v>66.687950000000001</c:v>
                </c:pt>
                <c:pt idx="924">
                  <c:v>66.475000000000023</c:v>
                </c:pt>
                <c:pt idx="925">
                  <c:v>66.994680000000017</c:v>
                </c:pt>
                <c:pt idx="926">
                  <c:v>66.707570000000032</c:v>
                </c:pt>
                <c:pt idx="927">
                  <c:v>66.789000000000044</c:v>
                </c:pt>
                <c:pt idx="928">
                  <c:v>66.914400000000001</c:v>
                </c:pt>
                <c:pt idx="929">
                  <c:v>67.029750000000035</c:v>
                </c:pt>
                <c:pt idx="930">
                  <c:v>66.989800000000002</c:v>
                </c:pt>
                <c:pt idx="931">
                  <c:v>67.168000000000006</c:v>
                </c:pt>
                <c:pt idx="932">
                  <c:v>67.261680000000013</c:v>
                </c:pt>
                <c:pt idx="933">
                  <c:v>67.241780000000006</c:v>
                </c:pt>
                <c:pt idx="934">
                  <c:v>67.240840000000048</c:v>
                </c:pt>
                <c:pt idx="935">
                  <c:v>67.155330000000049</c:v>
                </c:pt>
                <c:pt idx="936">
                  <c:v>66.602200000000039</c:v>
                </c:pt>
                <c:pt idx="937">
                  <c:v>67.029700000000048</c:v>
                </c:pt>
                <c:pt idx="938">
                  <c:v>66.608540000000005</c:v>
                </c:pt>
                <c:pt idx="939">
                  <c:v>66.588220000000035</c:v>
                </c:pt>
                <c:pt idx="940">
                  <c:v>66.045830000000024</c:v>
                </c:pt>
                <c:pt idx="941">
                  <c:v>66.084280000000035</c:v>
                </c:pt>
                <c:pt idx="942">
                  <c:v>65.146200000000022</c:v>
                </c:pt>
                <c:pt idx="943">
                  <c:v>65.092030000000022</c:v>
                </c:pt>
                <c:pt idx="944">
                  <c:v>64.695580000000007</c:v>
                </c:pt>
                <c:pt idx="945">
                  <c:v>64.594449999999995</c:v>
                </c:pt>
                <c:pt idx="946">
                  <c:v>64.560100000000034</c:v>
                </c:pt>
                <c:pt idx="947">
                  <c:v>63.564230000000009</c:v>
                </c:pt>
                <c:pt idx="948">
                  <c:v>64.194330000000036</c:v>
                </c:pt>
                <c:pt idx="949">
                  <c:v>63.640129999999999</c:v>
                </c:pt>
                <c:pt idx="950">
                  <c:v>64.126430000000028</c:v>
                </c:pt>
                <c:pt idx="951">
                  <c:v>63.805870000000027</c:v>
                </c:pt>
                <c:pt idx="952">
                  <c:v>63.520140000000026</c:v>
                </c:pt>
                <c:pt idx="953">
                  <c:v>63.048850000000016</c:v>
                </c:pt>
                <c:pt idx="954">
                  <c:v>62.922420000000045</c:v>
                </c:pt>
                <c:pt idx="955">
                  <c:v>63.067440000000033</c:v>
                </c:pt>
                <c:pt idx="956">
                  <c:v>63.038170000000036</c:v>
                </c:pt>
                <c:pt idx="957">
                  <c:v>62.858180000000004</c:v>
                </c:pt>
                <c:pt idx="958">
                  <c:v>62.988370000000032</c:v>
                </c:pt>
                <c:pt idx="959">
                  <c:v>63.092030000000022</c:v>
                </c:pt>
                <c:pt idx="960">
                  <c:v>63.183300000000031</c:v>
                </c:pt>
                <c:pt idx="961">
                  <c:v>62.85626000000002</c:v>
                </c:pt>
                <c:pt idx="962">
                  <c:v>63.076200000000028</c:v>
                </c:pt>
                <c:pt idx="963">
                  <c:v>63.071130000000039</c:v>
                </c:pt>
                <c:pt idx="964">
                  <c:v>63.200460000000021</c:v>
                </c:pt>
                <c:pt idx="965">
                  <c:v>63.210930000000019</c:v>
                </c:pt>
                <c:pt idx="966">
                  <c:v>63.620699999999999</c:v>
                </c:pt>
                <c:pt idx="967">
                  <c:v>64.149770000000046</c:v>
                </c:pt>
                <c:pt idx="968">
                  <c:v>64.297540000000026</c:v>
                </c:pt>
                <c:pt idx="969">
                  <c:v>64.518700000000024</c:v>
                </c:pt>
                <c:pt idx="970">
                  <c:v>64.534270000000049</c:v>
                </c:pt>
                <c:pt idx="971">
                  <c:v>65.099800000000016</c:v>
                </c:pt>
                <c:pt idx="972">
                  <c:v>65.079000000000008</c:v>
                </c:pt>
                <c:pt idx="973">
                  <c:v>65.289100000000019</c:v>
                </c:pt>
                <c:pt idx="974">
                  <c:v>65.288049999999998</c:v>
                </c:pt>
                <c:pt idx="975">
                  <c:v>65.655850000000044</c:v>
                </c:pt>
                <c:pt idx="976">
                  <c:v>66.101560000000006</c:v>
                </c:pt>
                <c:pt idx="977">
                  <c:v>66.020200000000045</c:v>
                </c:pt>
                <c:pt idx="978">
                  <c:v>66.357300000000009</c:v>
                </c:pt>
                <c:pt idx="979">
                  <c:v>66.68777</c:v>
                </c:pt>
                <c:pt idx="980">
                  <c:v>66.681240000000003</c:v>
                </c:pt>
                <c:pt idx="981">
                  <c:v>66.800780000000032</c:v>
                </c:pt>
                <c:pt idx="982">
                  <c:v>66.969000000000051</c:v>
                </c:pt>
                <c:pt idx="983">
                  <c:v>67.596300000000042</c:v>
                </c:pt>
                <c:pt idx="984">
                  <c:v>67.541930000000036</c:v>
                </c:pt>
                <c:pt idx="985">
                  <c:v>67.810800000000029</c:v>
                </c:pt>
                <c:pt idx="986">
                  <c:v>67.862150000000042</c:v>
                </c:pt>
                <c:pt idx="987">
                  <c:v>67.61474000000004</c:v>
                </c:pt>
                <c:pt idx="988">
                  <c:v>68.112330000000043</c:v>
                </c:pt>
                <c:pt idx="989">
                  <c:v>67.675840000000051</c:v>
                </c:pt>
                <c:pt idx="990">
                  <c:v>68.00200000000001</c:v>
                </c:pt>
                <c:pt idx="991">
                  <c:v>67.814870000000042</c:v>
                </c:pt>
                <c:pt idx="992">
                  <c:v>67.60677000000004</c:v>
                </c:pt>
                <c:pt idx="993">
                  <c:v>67.973000000000013</c:v>
                </c:pt>
                <c:pt idx="994">
                  <c:v>66.941500000000019</c:v>
                </c:pt>
                <c:pt idx="995">
                  <c:v>67.362050000000011</c:v>
                </c:pt>
                <c:pt idx="996">
                  <c:v>68.390000000000043</c:v>
                </c:pt>
                <c:pt idx="997">
                  <c:v>68.296660000000031</c:v>
                </c:pt>
                <c:pt idx="998">
                  <c:v>67.105430000000013</c:v>
                </c:pt>
                <c:pt idx="999">
                  <c:v>67.491100000000017</c:v>
                </c:pt>
                <c:pt idx="1000">
                  <c:v>67.862660000000005</c:v>
                </c:pt>
                <c:pt idx="1001">
                  <c:v>67.768550000000005</c:v>
                </c:pt>
                <c:pt idx="1002">
                  <c:v>67.670770000000005</c:v>
                </c:pt>
                <c:pt idx="1003">
                  <c:v>67.594800000000021</c:v>
                </c:pt>
                <c:pt idx="1004">
                  <c:v>67.519130000000018</c:v>
                </c:pt>
                <c:pt idx="1005">
                  <c:v>67.279800000000023</c:v>
                </c:pt>
                <c:pt idx="1006">
                  <c:v>67.153680000000008</c:v>
                </c:pt>
                <c:pt idx="1007">
                  <c:v>67.127300000000048</c:v>
                </c:pt>
                <c:pt idx="1008">
                  <c:v>67.075000000000045</c:v>
                </c:pt>
                <c:pt idx="1009">
                  <c:v>66.936300000000017</c:v>
                </c:pt>
                <c:pt idx="1010">
                  <c:v>66.893730000000005</c:v>
                </c:pt>
                <c:pt idx="1011">
                  <c:v>66.280799999999999</c:v>
                </c:pt>
                <c:pt idx="1012">
                  <c:v>66.439700000000016</c:v>
                </c:pt>
                <c:pt idx="1013">
                  <c:v>66.37106</c:v>
                </c:pt>
                <c:pt idx="1014">
                  <c:v>66.034230000000036</c:v>
                </c:pt>
                <c:pt idx="1015">
                  <c:v>65.821830000000034</c:v>
                </c:pt>
                <c:pt idx="1016">
                  <c:v>65.594700000000046</c:v>
                </c:pt>
                <c:pt idx="1017">
                  <c:v>64.792840000000012</c:v>
                </c:pt>
                <c:pt idx="1018">
                  <c:v>65.498530000000017</c:v>
                </c:pt>
                <c:pt idx="1019">
                  <c:v>64.857169999999996</c:v>
                </c:pt>
                <c:pt idx="1020">
                  <c:v>64.664360000000045</c:v>
                </c:pt>
                <c:pt idx="1021">
                  <c:v>64.190030000000036</c:v>
                </c:pt>
                <c:pt idx="1022">
                  <c:v>64.158650000000023</c:v>
                </c:pt>
                <c:pt idx="1023">
                  <c:v>63.702200000000005</c:v>
                </c:pt>
                <c:pt idx="1024">
                  <c:v>63.378900000000044</c:v>
                </c:pt>
                <c:pt idx="1025">
                  <c:v>62.87945000000002</c:v>
                </c:pt>
                <c:pt idx="1026">
                  <c:v>63.087270000000046</c:v>
                </c:pt>
                <c:pt idx="1027">
                  <c:v>62.990080000000034</c:v>
                </c:pt>
                <c:pt idx="1028">
                  <c:v>63.005670000000009</c:v>
                </c:pt>
                <c:pt idx="1029">
                  <c:v>63.053100000000029</c:v>
                </c:pt>
                <c:pt idx="1030">
                  <c:v>63.041280000000029</c:v>
                </c:pt>
                <c:pt idx="1031">
                  <c:v>62.677580000000034</c:v>
                </c:pt>
                <c:pt idx="1032">
                  <c:v>62.878500000000031</c:v>
                </c:pt>
                <c:pt idx="1033">
                  <c:v>63.266380000000026</c:v>
                </c:pt>
                <c:pt idx="1034">
                  <c:v>62.821650000000034</c:v>
                </c:pt>
                <c:pt idx="1035">
                  <c:v>63.209040000000016</c:v>
                </c:pt>
                <c:pt idx="1036">
                  <c:v>63.206659999999999</c:v>
                </c:pt>
                <c:pt idx="1037">
                  <c:v>62.945520000000045</c:v>
                </c:pt>
                <c:pt idx="1038">
                  <c:v>62.96243000000004</c:v>
                </c:pt>
                <c:pt idx="1039">
                  <c:v>62.736440000000016</c:v>
                </c:pt>
                <c:pt idx="1040">
                  <c:v>63.047300000000007</c:v>
                </c:pt>
                <c:pt idx="1041">
                  <c:v>63.264200000000017</c:v>
                </c:pt>
                <c:pt idx="1042">
                  <c:v>63.165430000000015</c:v>
                </c:pt>
                <c:pt idx="1043">
                  <c:v>62.989400000000046</c:v>
                </c:pt>
                <c:pt idx="1044">
                  <c:v>62.944200000000023</c:v>
                </c:pt>
                <c:pt idx="1045">
                  <c:v>63.160730000000001</c:v>
                </c:pt>
                <c:pt idx="1046">
                  <c:v>62.965779999999995</c:v>
                </c:pt>
                <c:pt idx="1047">
                  <c:v>63.041680000000042</c:v>
                </c:pt>
                <c:pt idx="1048">
                  <c:v>63.288100000000043</c:v>
                </c:pt>
                <c:pt idx="1049">
                  <c:v>63.610500000000002</c:v>
                </c:pt>
                <c:pt idx="1050">
                  <c:v>63.364070000000027</c:v>
                </c:pt>
                <c:pt idx="1051">
                  <c:v>63.846730000000036</c:v>
                </c:pt>
                <c:pt idx="1052">
                  <c:v>63.616330000000005</c:v>
                </c:pt>
                <c:pt idx="1053">
                  <c:v>64.02800000000002</c:v>
                </c:pt>
                <c:pt idx="1054">
                  <c:v>63.782460000000015</c:v>
                </c:pt>
                <c:pt idx="1055">
                  <c:v>63.773950000000013</c:v>
                </c:pt>
                <c:pt idx="1056">
                  <c:v>64.06194000000005</c:v>
                </c:pt>
                <c:pt idx="1057">
                  <c:v>64.139200000000017</c:v>
                </c:pt>
                <c:pt idx="1058">
                  <c:v>64.056880000000035</c:v>
                </c:pt>
                <c:pt idx="1059">
                  <c:v>63.824300000000051</c:v>
                </c:pt>
                <c:pt idx="1060">
                  <c:v>64.267700000000048</c:v>
                </c:pt>
                <c:pt idx="1061">
                  <c:v>63.80800000000005</c:v>
                </c:pt>
                <c:pt idx="1062">
                  <c:v>63.808280000000025</c:v>
                </c:pt>
                <c:pt idx="1063">
                  <c:v>63.626640000000009</c:v>
                </c:pt>
                <c:pt idx="1064">
                  <c:v>63.79287000000005</c:v>
                </c:pt>
                <c:pt idx="1065">
                  <c:v>63.715329999999994</c:v>
                </c:pt>
                <c:pt idx="1066">
                  <c:v>63.998559999999998</c:v>
                </c:pt>
                <c:pt idx="1067">
                  <c:v>63.898030000000006</c:v>
                </c:pt>
                <c:pt idx="1068">
                  <c:v>64.094230000000039</c:v>
                </c:pt>
                <c:pt idx="1069">
                  <c:v>64.053120000000035</c:v>
                </c:pt>
                <c:pt idx="1070">
                  <c:v>64.34680000000003</c:v>
                </c:pt>
                <c:pt idx="1071">
                  <c:v>63.847860000000026</c:v>
                </c:pt>
                <c:pt idx="1072">
                  <c:v>64.305630000000008</c:v>
                </c:pt>
                <c:pt idx="1073">
                  <c:v>64.344050000000038</c:v>
                </c:pt>
                <c:pt idx="1074">
                  <c:v>64.366360000000043</c:v>
                </c:pt>
                <c:pt idx="1075">
                  <c:v>64.301170000000013</c:v>
                </c:pt>
                <c:pt idx="1076">
                  <c:v>64.309750000000008</c:v>
                </c:pt>
                <c:pt idx="1077">
                  <c:v>64.330160000000035</c:v>
                </c:pt>
                <c:pt idx="1078">
                  <c:v>64.115700000000004</c:v>
                </c:pt>
                <c:pt idx="1079">
                  <c:v>64.483450000000005</c:v>
                </c:pt>
                <c:pt idx="1080">
                  <c:v>64.336400000000026</c:v>
                </c:pt>
                <c:pt idx="1081">
                  <c:v>64.248960000000011</c:v>
                </c:pt>
                <c:pt idx="1082">
                  <c:v>64.697800000000029</c:v>
                </c:pt>
                <c:pt idx="1083">
                  <c:v>64.312280000000044</c:v>
                </c:pt>
                <c:pt idx="1084">
                  <c:v>64.517539999999997</c:v>
                </c:pt>
                <c:pt idx="1085">
                  <c:v>64.512320000000045</c:v>
                </c:pt>
                <c:pt idx="1086">
                  <c:v>64.44300000000004</c:v>
                </c:pt>
                <c:pt idx="1087">
                  <c:v>64.723440000000039</c:v>
                </c:pt>
                <c:pt idx="1088">
                  <c:v>64.690269999999998</c:v>
                </c:pt>
                <c:pt idx="1089">
                  <c:v>64.539500000000032</c:v>
                </c:pt>
                <c:pt idx="1090">
                  <c:v>65.122220000000027</c:v>
                </c:pt>
                <c:pt idx="1091">
                  <c:v>64.883200000000045</c:v>
                </c:pt>
                <c:pt idx="1092">
                  <c:v>64.732259999999997</c:v>
                </c:pt>
                <c:pt idx="1093">
                  <c:v>64.443170000000009</c:v>
                </c:pt>
                <c:pt idx="1094">
                  <c:v>64.907650000000046</c:v>
                </c:pt>
                <c:pt idx="1095">
                  <c:v>64.684259999999995</c:v>
                </c:pt>
                <c:pt idx="1096">
                  <c:v>64.605130000000031</c:v>
                </c:pt>
                <c:pt idx="1097">
                  <c:v>64.631680000000017</c:v>
                </c:pt>
                <c:pt idx="1098">
                  <c:v>64.605950000000007</c:v>
                </c:pt>
                <c:pt idx="1099">
                  <c:v>64.623960000000011</c:v>
                </c:pt>
                <c:pt idx="1100">
                  <c:v>64.689630000000022</c:v>
                </c:pt>
                <c:pt idx="1101">
                  <c:v>64.687520000000006</c:v>
                </c:pt>
                <c:pt idx="1102">
                  <c:v>64.671530000000018</c:v>
                </c:pt>
                <c:pt idx="1103">
                  <c:v>64.69097000000005</c:v>
                </c:pt>
                <c:pt idx="1104">
                  <c:v>64.461700000000008</c:v>
                </c:pt>
                <c:pt idx="1105">
                  <c:v>64.469700000000046</c:v>
                </c:pt>
                <c:pt idx="1106">
                  <c:v>64.342460000000017</c:v>
                </c:pt>
                <c:pt idx="1107">
                  <c:v>64.483800000000031</c:v>
                </c:pt>
                <c:pt idx="1108">
                  <c:v>64.4178</c:v>
                </c:pt>
                <c:pt idx="1109">
                  <c:v>64.488200000000006</c:v>
                </c:pt>
                <c:pt idx="1110">
                  <c:v>64.426050000000032</c:v>
                </c:pt>
                <c:pt idx="1111">
                  <c:v>64.406580000000019</c:v>
                </c:pt>
                <c:pt idx="1112">
                  <c:v>64.446900000000028</c:v>
                </c:pt>
                <c:pt idx="1113">
                  <c:v>64.56194000000005</c:v>
                </c:pt>
                <c:pt idx="1114">
                  <c:v>64.708150000000046</c:v>
                </c:pt>
                <c:pt idx="1115">
                  <c:v>64.216460000000041</c:v>
                </c:pt>
                <c:pt idx="1116">
                  <c:v>64.245420000000024</c:v>
                </c:pt>
                <c:pt idx="1117">
                  <c:v>64.604120000000023</c:v>
                </c:pt>
                <c:pt idx="1118">
                  <c:v>64.167630000000031</c:v>
                </c:pt>
                <c:pt idx="1119">
                  <c:v>64.51696000000004</c:v>
                </c:pt>
                <c:pt idx="1120">
                  <c:v>64.42855000000003</c:v>
                </c:pt>
                <c:pt idx="1121">
                  <c:v>64.443660000000023</c:v>
                </c:pt>
                <c:pt idx="1122">
                  <c:v>64.510130000000004</c:v>
                </c:pt>
                <c:pt idx="1123">
                  <c:v>64.509940000000029</c:v>
                </c:pt>
                <c:pt idx="1124">
                  <c:v>64.250699999999995</c:v>
                </c:pt>
                <c:pt idx="1125">
                  <c:v>64.60250000000002</c:v>
                </c:pt>
                <c:pt idx="1126">
                  <c:v>64.624700000000018</c:v>
                </c:pt>
                <c:pt idx="1127">
                  <c:v>64.698020000000042</c:v>
                </c:pt>
                <c:pt idx="1128">
                  <c:v>64.404100000000028</c:v>
                </c:pt>
                <c:pt idx="1129">
                  <c:v>64.859830000000045</c:v>
                </c:pt>
                <c:pt idx="1130">
                  <c:v>64.838160000000016</c:v>
                </c:pt>
                <c:pt idx="1131">
                  <c:v>65.127769999999998</c:v>
                </c:pt>
                <c:pt idx="1132">
                  <c:v>64.647670000000005</c:v>
                </c:pt>
                <c:pt idx="1133">
                  <c:v>64.636770000000013</c:v>
                </c:pt>
                <c:pt idx="1134">
                  <c:v>65.129240000000038</c:v>
                </c:pt>
                <c:pt idx="1135">
                  <c:v>64.879050000000007</c:v>
                </c:pt>
                <c:pt idx="1136">
                  <c:v>65.170000000000016</c:v>
                </c:pt>
                <c:pt idx="1137">
                  <c:v>64.996700000000033</c:v>
                </c:pt>
                <c:pt idx="1138">
                  <c:v>65.537700000000029</c:v>
                </c:pt>
                <c:pt idx="1139">
                  <c:v>65.537560000000042</c:v>
                </c:pt>
                <c:pt idx="1140">
                  <c:v>65.632900000000006</c:v>
                </c:pt>
                <c:pt idx="1141">
                  <c:v>65.672780000000046</c:v>
                </c:pt>
                <c:pt idx="1142">
                  <c:v>65.672600000000045</c:v>
                </c:pt>
                <c:pt idx="1143">
                  <c:v>65.904230000000041</c:v>
                </c:pt>
                <c:pt idx="1144">
                  <c:v>65.944600000000037</c:v>
                </c:pt>
                <c:pt idx="1145">
                  <c:v>66.063440000000014</c:v>
                </c:pt>
                <c:pt idx="1146">
                  <c:v>65.985130000000026</c:v>
                </c:pt>
                <c:pt idx="1147">
                  <c:v>66.414200000000051</c:v>
                </c:pt>
                <c:pt idx="1148">
                  <c:v>66.26284000000004</c:v>
                </c:pt>
                <c:pt idx="1149">
                  <c:v>66.318200000000047</c:v>
                </c:pt>
                <c:pt idx="1150">
                  <c:v>66.489160000000027</c:v>
                </c:pt>
                <c:pt idx="1151">
                  <c:v>66.293330000000026</c:v>
                </c:pt>
                <c:pt idx="1152">
                  <c:v>66.622580000000028</c:v>
                </c:pt>
                <c:pt idx="1153">
                  <c:v>66.515600000000006</c:v>
                </c:pt>
                <c:pt idx="1154">
                  <c:v>66.797170000000051</c:v>
                </c:pt>
                <c:pt idx="1155">
                  <c:v>66.704030000000046</c:v>
                </c:pt>
                <c:pt idx="1156">
                  <c:v>66.702449999999999</c:v>
                </c:pt>
                <c:pt idx="1157">
                  <c:v>66.753500000000031</c:v>
                </c:pt>
                <c:pt idx="1158">
                  <c:v>66.76556000000005</c:v>
                </c:pt>
                <c:pt idx="1159">
                  <c:v>66.792230000000018</c:v>
                </c:pt>
                <c:pt idx="1160">
                  <c:v>66.863060000000019</c:v>
                </c:pt>
                <c:pt idx="1161">
                  <c:v>67.083500000000015</c:v>
                </c:pt>
                <c:pt idx="1162">
                  <c:v>67.345060000000046</c:v>
                </c:pt>
                <c:pt idx="1163">
                  <c:v>67.20437000000004</c:v>
                </c:pt>
                <c:pt idx="1164">
                  <c:v>67.316550000000007</c:v>
                </c:pt>
                <c:pt idx="1165">
                  <c:v>67.078000000000031</c:v>
                </c:pt>
                <c:pt idx="1166">
                  <c:v>67.389150000000029</c:v>
                </c:pt>
                <c:pt idx="1167">
                  <c:v>66.926870000000008</c:v>
                </c:pt>
                <c:pt idx="1168">
                  <c:v>66.987850000000037</c:v>
                </c:pt>
                <c:pt idx="1169">
                  <c:v>67.163499999999999</c:v>
                </c:pt>
                <c:pt idx="1170">
                  <c:v>66.88497000000001</c:v>
                </c:pt>
                <c:pt idx="1171">
                  <c:v>66.857780000000048</c:v>
                </c:pt>
                <c:pt idx="1172">
                  <c:v>67.289360000000045</c:v>
                </c:pt>
                <c:pt idx="1173">
                  <c:v>66.907700000000034</c:v>
                </c:pt>
                <c:pt idx="1174">
                  <c:v>66.889370000000042</c:v>
                </c:pt>
                <c:pt idx="1175">
                  <c:v>66.949800000000039</c:v>
                </c:pt>
                <c:pt idx="1176">
                  <c:v>66.959339999999997</c:v>
                </c:pt>
                <c:pt idx="1177">
                  <c:v>67.129900000000021</c:v>
                </c:pt>
                <c:pt idx="1178">
                  <c:v>67.287200000000041</c:v>
                </c:pt>
                <c:pt idx="1179">
                  <c:v>66.756460000000004</c:v>
                </c:pt>
                <c:pt idx="1180">
                  <c:v>66.695670000000007</c:v>
                </c:pt>
                <c:pt idx="1181">
                  <c:v>66.609980000000007</c:v>
                </c:pt>
                <c:pt idx="1182">
                  <c:v>66.870780000000025</c:v>
                </c:pt>
                <c:pt idx="1183">
                  <c:v>66.891050000000007</c:v>
                </c:pt>
                <c:pt idx="1184">
                  <c:v>66.836800000000039</c:v>
                </c:pt>
                <c:pt idx="1185">
                  <c:v>66.488580000000013</c:v>
                </c:pt>
                <c:pt idx="1186">
                  <c:v>66.864620000000002</c:v>
                </c:pt>
                <c:pt idx="1187">
                  <c:v>66.870940000000019</c:v>
                </c:pt>
                <c:pt idx="1188">
                  <c:v>66.45306000000005</c:v>
                </c:pt>
                <c:pt idx="1189">
                  <c:v>66.725000000000023</c:v>
                </c:pt>
                <c:pt idx="1190">
                  <c:v>66.64608000000004</c:v>
                </c:pt>
                <c:pt idx="1191">
                  <c:v>66.622299999999996</c:v>
                </c:pt>
                <c:pt idx="1192">
                  <c:v>66.583900000000028</c:v>
                </c:pt>
                <c:pt idx="1193">
                  <c:v>66.321220000000039</c:v>
                </c:pt>
                <c:pt idx="1194">
                  <c:v>66.638059999999996</c:v>
                </c:pt>
                <c:pt idx="1195">
                  <c:v>66.574900000000014</c:v>
                </c:pt>
                <c:pt idx="1196">
                  <c:v>66.50890000000004</c:v>
                </c:pt>
                <c:pt idx="1197">
                  <c:v>66.464560000000006</c:v>
                </c:pt>
                <c:pt idx="1198">
                  <c:v>66.485130000000026</c:v>
                </c:pt>
                <c:pt idx="1199">
                  <c:v>66.358730000000037</c:v>
                </c:pt>
                <c:pt idx="1200">
                  <c:v>65.973780000000033</c:v>
                </c:pt>
                <c:pt idx="1201">
                  <c:v>66.059750000000008</c:v>
                </c:pt>
                <c:pt idx="1202">
                  <c:v>65.964600000000019</c:v>
                </c:pt>
                <c:pt idx="1203">
                  <c:v>65.893580000000043</c:v>
                </c:pt>
                <c:pt idx="1204">
                  <c:v>66.21786000000003</c:v>
                </c:pt>
                <c:pt idx="1205">
                  <c:v>66.000540000000001</c:v>
                </c:pt>
                <c:pt idx="1206">
                  <c:v>65.637699999999995</c:v>
                </c:pt>
                <c:pt idx="1207">
                  <c:v>65.701300000000003</c:v>
                </c:pt>
                <c:pt idx="1208">
                  <c:v>65.649470000000008</c:v>
                </c:pt>
                <c:pt idx="1209">
                  <c:v>65.932700000000011</c:v>
                </c:pt>
                <c:pt idx="1210">
                  <c:v>65.476900000000001</c:v>
                </c:pt>
                <c:pt idx="1211">
                  <c:v>65.387800000000027</c:v>
                </c:pt>
                <c:pt idx="1212">
                  <c:v>65.195760000000007</c:v>
                </c:pt>
                <c:pt idx="1213">
                  <c:v>65.41046</c:v>
                </c:pt>
                <c:pt idx="1214">
                  <c:v>65.139949999999999</c:v>
                </c:pt>
                <c:pt idx="1215">
                  <c:v>65.175260000000037</c:v>
                </c:pt>
                <c:pt idx="1216">
                  <c:v>65.048519999999996</c:v>
                </c:pt>
                <c:pt idx="1217">
                  <c:v>64.569670000000031</c:v>
                </c:pt>
                <c:pt idx="1218">
                  <c:v>64.625050000000044</c:v>
                </c:pt>
                <c:pt idx="1219">
                  <c:v>64.076440000000048</c:v>
                </c:pt>
                <c:pt idx="1220">
                  <c:v>64.022450000000049</c:v>
                </c:pt>
                <c:pt idx="1221">
                  <c:v>63.782340000000033</c:v>
                </c:pt>
                <c:pt idx="1222">
                  <c:v>63.67944</c:v>
                </c:pt>
                <c:pt idx="1223">
                  <c:v>63.491600000000005</c:v>
                </c:pt>
                <c:pt idx="1224">
                  <c:v>63.36080000000004</c:v>
                </c:pt>
                <c:pt idx="1225">
                  <c:v>63.100549999999998</c:v>
                </c:pt>
                <c:pt idx="1226">
                  <c:v>63.03857000000005</c:v>
                </c:pt>
                <c:pt idx="1227">
                  <c:v>62.987760000000037</c:v>
                </c:pt>
                <c:pt idx="1228">
                  <c:v>63.081569999999999</c:v>
                </c:pt>
                <c:pt idx="1229">
                  <c:v>63.133600000000001</c:v>
                </c:pt>
                <c:pt idx="1230">
                  <c:v>62.92568</c:v>
                </c:pt>
                <c:pt idx="1231">
                  <c:v>62.925440000000037</c:v>
                </c:pt>
                <c:pt idx="1232">
                  <c:v>62.979970000000037</c:v>
                </c:pt>
                <c:pt idx="1233">
                  <c:v>62.987819999999999</c:v>
                </c:pt>
                <c:pt idx="1234">
                  <c:v>63.043270000000007</c:v>
                </c:pt>
                <c:pt idx="1235">
                  <c:v>62.95043000000004</c:v>
                </c:pt>
                <c:pt idx="1236">
                  <c:v>63.027500000000032</c:v>
                </c:pt>
                <c:pt idx="1237">
                  <c:v>63.173360000000002</c:v>
                </c:pt>
                <c:pt idx="1238">
                  <c:v>62.861140000000034</c:v>
                </c:pt>
                <c:pt idx="1239">
                  <c:v>63.104970000000037</c:v>
                </c:pt>
                <c:pt idx="1240">
                  <c:v>63.066340000000025</c:v>
                </c:pt>
                <c:pt idx="1241">
                  <c:v>62.905480000000011</c:v>
                </c:pt>
                <c:pt idx="1242">
                  <c:v>63.11220000000003</c:v>
                </c:pt>
                <c:pt idx="1243">
                  <c:v>63.118830000000003</c:v>
                </c:pt>
                <c:pt idx="1244">
                  <c:v>63.170600000000036</c:v>
                </c:pt>
                <c:pt idx="1245">
                  <c:v>62.768240000000048</c:v>
                </c:pt>
                <c:pt idx="1246">
                  <c:v>63.056500000000028</c:v>
                </c:pt>
                <c:pt idx="1247">
                  <c:v>63.018180000000029</c:v>
                </c:pt>
                <c:pt idx="1248">
                  <c:v>63.089500000000044</c:v>
                </c:pt>
                <c:pt idx="1249">
                  <c:v>63.407700000000034</c:v>
                </c:pt>
                <c:pt idx="1250">
                  <c:v>63.658230000000003</c:v>
                </c:pt>
                <c:pt idx="1251">
                  <c:v>63.965750000000014</c:v>
                </c:pt>
                <c:pt idx="1252">
                  <c:v>64.128630000000044</c:v>
                </c:pt>
                <c:pt idx="1253">
                  <c:v>64.323480000000018</c:v>
                </c:pt>
                <c:pt idx="1254">
                  <c:v>64.614340000000027</c:v>
                </c:pt>
                <c:pt idx="1255">
                  <c:v>64.577940000000012</c:v>
                </c:pt>
                <c:pt idx="1256">
                  <c:v>64.505359999999996</c:v>
                </c:pt>
                <c:pt idx="1257">
                  <c:v>64.944700000000012</c:v>
                </c:pt>
                <c:pt idx="1258">
                  <c:v>64.906580000000019</c:v>
                </c:pt>
                <c:pt idx="1259">
                  <c:v>65.032399999999996</c:v>
                </c:pt>
                <c:pt idx="1260">
                  <c:v>65.357020000000034</c:v>
                </c:pt>
                <c:pt idx="1261">
                  <c:v>65.352040000000045</c:v>
                </c:pt>
                <c:pt idx="1262">
                  <c:v>65.629900000000021</c:v>
                </c:pt>
                <c:pt idx="1263">
                  <c:v>65.244960000000049</c:v>
                </c:pt>
                <c:pt idx="1264">
                  <c:v>65.911650000000009</c:v>
                </c:pt>
                <c:pt idx="1265">
                  <c:v>65.905880000000025</c:v>
                </c:pt>
                <c:pt idx="1266">
                  <c:v>66.062980000000039</c:v>
                </c:pt>
                <c:pt idx="1267">
                  <c:v>66.105680000000007</c:v>
                </c:pt>
                <c:pt idx="1268">
                  <c:v>66.05618000000004</c:v>
                </c:pt>
                <c:pt idx="1269">
                  <c:v>66.195430000000044</c:v>
                </c:pt>
                <c:pt idx="1270">
                  <c:v>65.829800000000034</c:v>
                </c:pt>
                <c:pt idx="1271">
                  <c:v>66.14205000000004</c:v>
                </c:pt>
                <c:pt idx="1272">
                  <c:v>66.285000000000025</c:v>
                </c:pt>
                <c:pt idx="1273">
                  <c:v>66.090800000000002</c:v>
                </c:pt>
                <c:pt idx="1274">
                  <c:v>65.739160000000027</c:v>
                </c:pt>
                <c:pt idx="1275">
                  <c:v>65.45010000000002</c:v>
                </c:pt>
                <c:pt idx="1276">
                  <c:v>65.39590000000004</c:v>
                </c:pt>
                <c:pt idx="1277">
                  <c:v>65.606650000000002</c:v>
                </c:pt>
                <c:pt idx="1278">
                  <c:v>65.146299999999997</c:v>
                </c:pt>
                <c:pt idx="1279">
                  <c:v>64.835530000000006</c:v>
                </c:pt>
                <c:pt idx="1280">
                  <c:v>65.088770000000011</c:v>
                </c:pt>
                <c:pt idx="1281">
                  <c:v>65.200980000000015</c:v>
                </c:pt>
                <c:pt idx="1282">
                  <c:v>65.134420000000034</c:v>
                </c:pt>
                <c:pt idx="1283">
                  <c:v>65.445280000000025</c:v>
                </c:pt>
                <c:pt idx="1284">
                  <c:v>65.59796</c:v>
                </c:pt>
                <c:pt idx="1285">
                  <c:v>65.507040000000018</c:v>
                </c:pt>
                <c:pt idx="1286">
                  <c:v>66.05197000000004</c:v>
                </c:pt>
                <c:pt idx="1287">
                  <c:v>65.925319999999999</c:v>
                </c:pt>
                <c:pt idx="1288">
                  <c:v>66.35793000000001</c:v>
                </c:pt>
                <c:pt idx="1289">
                  <c:v>66.487330000000043</c:v>
                </c:pt>
                <c:pt idx="1290">
                  <c:v>66.700000000000045</c:v>
                </c:pt>
                <c:pt idx="1291">
                  <c:v>66.988030000000037</c:v>
                </c:pt>
                <c:pt idx="1292">
                  <c:v>67.146800000000042</c:v>
                </c:pt>
                <c:pt idx="1293">
                  <c:v>67.714750000000038</c:v>
                </c:pt>
                <c:pt idx="1294">
                  <c:v>67.51943</c:v>
                </c:pt>
                <c:pt idx="1295">
                  <c:v>67.623500000000035</c:v>
                </c:pt>
                <c:pt idx="1296">
                  <c:v>68.024220000000014</c:v>
                </c:pt>
                <c:pt idx="1297">
                  <c:v>68.238</c:v>
                </c:pt>
                <c:pt idx="1298">
                  <c:v>68.530730000000005</c:v>
                </c:pt>
                <c:pt idx="1299">
                  <c:v>68.904530000000022</c:v>
                </c:pt>
                <c:pt idx="1300">
                  <c:v>69.252070000000003</c:v>
                </c:pt>
                <c:pt idx="1301">
                  <c:v>69.659050000000036</c:v>
                </c:pt>
                <c:pt idx="1302">
                  <c:v>70.085080000000005</c:v>
                </c:pt>
                <c:pt idx="1303">
                  <c:v>70.749960000000044</c:v>
                </c:pt>
                <c:pt idx="1304">
                  <c:v>71.309799999999996</c:v>
                </c:pt>
                <c:pt idx="1305">
                  <c:v>71.544060000000002</c:v>
                </c:pt>
                <c:pt idx="1306">
                  <c:v>71.657830000000047</c:v>
                </c:pt>
                <c:pt idx="1307">
                  <c:v>72.21472</c:v>
                </c:pt>
                <c:pt idx="1308">
                  <c:v>72.436980000000005</c:v>
                </c:pt>
                <c:pt idx="1309">
                  <c:v>72.386700000000019</c:v>
                </c:pt>
                <c:pt idx="1310">
                  <c:v>72.570300000000032</c:v>
                </c:pt>
                <c:pt idx="1311">
                  <c:v>72.783960000000036</c:v>
                </c:pt>
                <c:pt idx="1312">
                  <c:v>72.485740000000021</c:v>
                </c:pt>
                <c:pt idx="1313">
                  <c:v>72.993550000000027</c:v>
                </c:pt>
                <c:pt idx="1314">
                  <c:v>72.646839999999997</c:v>
                </c:pt>
                <c:pt idx="1315">
                  <c:v>73.283900000000017</c:v>
                </c:pt>
                <c:pt idx="1316">
                  <c:v>72.987000000000023</c:v>
                </c:pt>
                <c:pt idx="1317">
                  <c:v>73.176720000000046</c:v>
                </c:pt>
                <c:pt idx="1318">
                  <c:v>73.73010000000005</c:v>
                </c:pt>
                <c:pt idx="1319">
                  <c:v>74.262080000000026</c:v>
                </c:pt>
                <c:pt idx="1320">
                  <c:v>73.850200000000029</c:v>
                </c:pt>
                <c:pt idx="1321">
                  <c:v>73.7303</c:v>
                </c:pt>
                <c:pt idx="1322">
                  <c:v>74.780799999999999</c:v>
                </c:pt>
                <c:pt idx="1323">
                  <c:v>74.709440000000029</c:v>
                </c:pt>
                <c:pt idx="1324">
                  <c:v>74.481200000000001</c:v>
                </c:pt>
                <c:pt idx="1325">
                  <c:v>74.199900000000014</c:v>
                </c:pt>
                <c:pt idx="1326">
                  <c:v>74.583760000000041</c:v>
                </c:pt>
                <c:pt idx="1327">
                  <c:v>74.489370000000008</c:v>
                </c:pt>
                <c:pt idx="1328">
                  <c:v>74.195430000000044</c:v>
                </c:pt>
                <c:pt idx="1329">
                  <c:v>74.098600000000033</c:v>
                </c:pt>
                <c:pt idx="1330">
                  <c:v>73.59023000000002</c:v>
                </c:pt>
                <c:pt idx="1331">
                  <c:v>73.618300000000033</c:v>
                </c:pt>
                <c:pt idx="1332">
                  <c:v>73.237900000000025</c:v>
                </c:pt>
                <c:pt idx="1333">
                  <c:v>73.298400000000015</c:v>
                </c:pt>
                <c:pt idx="1334">
                  <c:v>73.431050000000027</c:v>
                </c:pt>
                <c:pt idx="1335">
                  <c:v>73.175900000000013</c:v>
                </c:pt>
                <c:pt idx="1336">
                  <c:v>72.727930000000015</c:v>
                </c:pt>
                <c:pt idx="1337">
                  <c:v>73.043540000000007</c:v>
                </c:pt>
                <c:pt idx="1338">
                  <c:v>72.742940000000033</c:v>
                </c:pt>
                <c:pt idx="1339">
                  <c:v>72.418540000000007</c:v>
                </c:pt>
                <c:pt idx="1340">
                  <c:v>72.214960000000019</c:v>
                </c:pt>
                <c:pt idx="1341">
                  <c:v>72.375150000000019</c:v>
                </c:pt>
                <c:pt idx="1342">
                  <c:v>72.418180000000007</c:v>
                </c:pt>
                <c:pt idx="1343">
                  <c:v>71.715200000000038</c:v>
                </c:pt>
                <c:pt idx="1344">
                  <c:v>72.16900000000004</c:v>
                </c:pt>
                <c:pt idx="1345">
                  <c:v>71.459920000000011</c:v>
                </c:pt>
                <c:pt idx="1346">
                  <c:v>71.148200000000031</c:v>
                </c:pt>
                <c:pt idx="1347">
                  <c:v>71.563070000000039</c:v>
                </c:pt>
                <c:pt idx="1348">
                  <c:v>71.801750000000027</c:v>
                </c:pt>
                <c:pt idx="1349">
                  <c:v>71.831870000000038</c:v>
                </c:pt>
                <c:pt idx="1350">
                  <c:v>71.648220000000038</c:v>
                </c:pt>
                <c:pt idx="1351">
                  <c:v>71.633020000000045</c:v>
                </c:pt>
                <c:pt idx="1352">
                  <c:v>72.097770000000025</c:v>
                </c:pt>
                <c:pt idx="1353">
                  <c:v>71.765650000000051</c:v>
                </c:pt>
                <c:pt idx="1354">
                  <c:v>71.656949999999995</c:v>
                </c:pt>
                <c:pt idx="1355">
                  <c:v>72.170980000000043</c:v>
                </c:pt>
                <c:pt idx="1356">
                  <c:v>72.196860000000015</c:v>
                </c:pt>
                <c:pt idx="1357">
                  <c:v>71.903440000000046</c:v>
                </c:pt>
                <c:pt idx="1358">
                  <c:v>71.550260000000037</c:v>
                </c:pt>
                <c:pt idx="1359">
                  <c:v>71.068020000000047</c:v>
                </c:pt>
                <c:pt idx="1360">
                  <c:v>71.352900000000034</c:v>
                </c:pt>
                <c:pt idx="1361">
                  <c:v>71.516999999999996</c:v>
                </c:pt>
                <c:pt idx="1362">
                  <c:v>71.390620000000013</c:v>
                </c:pt>
                <c:pt idx="1363">
                  <c:v>71.061239999999998</c:v>
                </c:pt>
                <c:pt idx="1364">
                  <c:v>71.291899999999998</c:v>
                </c:pt>
                <c:pt idx="1365">
                  <c:v>71.183199999999999</c:v>
                </c:pt>
                <c:pt idx="1366">
                  <c:v>71.025779999999997</c:v>
                </c:pt>
                <c:pt idx="1367">
                  <c:v>71.328200000000038</c:v>
                </c:pt>
                <c:pt idx="1368">
                  <c:v>71.052099999999996</c:v>
                </c:pt>
                <c:pt idx="1369">
                  <c:v>70.812100000000044</c:v>
                </c:pt>
                <c:pt idx="1370">
                  <c:v>70.638329999999996</c:v>
                </c:pt>
                <c:pt idx="1371">
                  <c:v>70.304900000000032</c:v>
                </c:pt>
                <c:pt idx="1372">
                  <c:v>70.145200000000045</c:v>
                </c:pt>
                <c:pt idx="1373">
                  <c:v>69.701960000000042</c:v>
                </c:pt>
                <c:pt idx="1374">
                  <c:v>69.578300000000013</c:v>
                </c:pt>
                <c:pt idx="1375">
                  <c:v>68.912260000000003</c:v>
                </c:pt>
                <c:pt idx="1376">
                  <c:v>68.670200000000023</c:v>
                </c:pt>
                <c:pt idx="1377">
                  <c:v>69.109800000000007</c:v>
                </c:pt>
                <c:pt idx="1378">
                  <c:v>68.532770000000028</c:v>
                </c:pt>
                <c:pt idx="1379">
                  <c:v>68.784140000000036</c:v>
                </c:pt>
                <c:pt idx="1380">
                  <c:v>68.879240000000038</c:v>
                </c:pt>
                <c:pt idx="1381">
                  <c:v>68.433370000000025</c:v>
                </c:pt>
                <c:pt idx="1382">
                  <c:v>69.206569999999999</c:v>
                </c:pt>
                <c:pt idx="1383">
                  <c:v>68.891720000000021</c:v>
                </c:pt>
                <c:pt idx="1384">
                  <c:v>69.018979999999999</c:v>
                </c:pt>
                <c:pt idx="1385">
                  <c:v>69.065240000000017</c:v>
                </c:pt>
                <c:pt idx="1386">
                  <c:v>69.17846000000003</c:v>
                </c:pt>
                <c:pt idx="1387">
                  <c:v>69.215419999999995</c:v>
                </c:pt>
                <c:pt idx="1388">
                  <c:v>68.950070000000039</c:v>
                </c:pt>
                <c:pt idx="1389">
                  <c:v>69.139030000000048</c:v>
                </c:pt>
                <c:pt idx="1390">
                  <c:v>69.261870000000044</c:v>
                </c:pt>
                <c:pt idx="1391">
                  <c:v>69.188350000000014</c:v>
                </c:pt>
                <c:pt idx="1392">
                  <c:v>69.376820000000009</c:v>
                </c:pt>
                <c:pt idx="1393">
                  <c:v>68.637570000000039</c:v>
                </c:pt>
                <c:pt idx="1394">
                  <c:v>69.071370000000002</c:v>
                </c:pt>
                <c:pt idx="1395">
                  <c:v>68.998220000000003</c:v>
                </c:pt>
                <c:pt idx="1396">
                  <c:v>68.900959999999998</c:v>
                </c:pt>
                <c:pt idx="1397">
                  <c:v>68.84250000000003</c:v>
                </c:pt>
                <c:pt idx="1398">
                  <c:v>68.933130000000006</c:v>
                </c:pt>
                <c:pt idx="1399">
                  <c:v>68.90002000000004</c:v>
                </c:pt>
                <c:pt idx="1400">
                  <c:v>68.828360000000032</c:v>
                </c:pt>
                <c:pt idx="1401">
                  <c:v>68.841499999999996</c:v>
                </c:pt>
                <c:pt idx="1402">
                  <c:v>68.860929999999996</c:v>
                </c:pt>
                <c:pt idx="1403">
                  <c:v>68.58175</c:v>
                </c:pt>
                <c:pt idx="1404">
                  <c:v>69.056020000000046</c:v>
                </c:pt>
                <c:pt idx="1405">
                  <c:v>68.716970000000003</c:v>
                </c:pt>
                <c:pt idx="1406">
                  <c:v>68.665500000000009</c:v>
                </c:pt>
                <c:pt idx="1407">
                  <c:v>69.204980000000035</c:v>
                </c:pt>
                <c:pt idx="1408">
                  <c:v>68.901360000000011</c:v>
                </c:pt>
                <c:pt idx="1409">
                  <c:v>69.250969999999995</c:v>
                </c:pt>
                <c:pt idx="1410">
                  <c:v>69.016050000000007</c:v>
                </c:pt>
                <c:pt idx="1411">
                  <c:v>69.177360000000022</c:v>
                </c:pt>
                <c:pt idx="1412">
                  <c:v>68.546620000000019</c:v>
                </c:pt>
                <c:pt idx="1413">
                  <c:v>68.520750000000021</c:v>
                </c:pt>
                <c:pt idx="1414">
                  <c:v>68.615139999999997</c:v>
                </c:pt>
                <c:pt idx="1415">
                  <c:v>68.333700000000022</c:v>
                </c:pt>
                <c:pt idx="1416">
                  <c:v>68.414760000000001</c:v>
                </c:pt>
                <c:pt idx="1417">
                  <c:v>68.350430000000017</c:v>
                </c:pt>
                <c:pt idx="1418">
                  <c:v>68.243250000000046</c:v>
                </c:pt>
                <c:pt idx="1419">
                  <c:v>68.214320000000043</c:v>
                </c:pt>
                <c:pt idx="1420">
                  <c:v>68.326840000000004</c:v>
                </c:pt>
                <c:pt idx="1421">
                  <c:v>68.147580000000005</c:v>
                </c:pt>
                <c:pt idx="1422">
                  <c:v>68.868800000000022</c:v>
                </c:pt>
                <c:pt idx="1423">
                  <c:v>68.592300000000023</c:v>
                </c:pt>
                <c:pt idx="1424">
                  <c:v>69.029050000000041</c:v>
                </c:pt>
                <c:pt idx="1425">
                  <c:v>68.435630000000003</c:v>
                </c:pt>
                <c:pt idx="1426">
                  <c:v>68.609640000000013</c:v>
                </c:pt>
                <c:pt idx="1427">
                  <c:v>68.73150000000004</c:v>
                </c:pt>
                <c:pt idx="1428">
                  <c:v>67.34277000000003</c:v>
                </c:pt>
                <c:pt idx="1429">
                  <c:v>67.36790000000002</c:v>
                </c:pt>
                <c:pt idx="1430">
                  <c:v>66.944850000000031</c:v>
                </c:pt>
                <c:pt idx="1431">
                  <c:v>66.07650000000001</c:v>
                </c:pt>
                <c:pt idx="1432">
                  <c:v>65.227170000000001</c:v>
                </c:pt>
                <c:pt idx="1433">
                  <c:v>64.99526000000003</c:v>
                </c:pt>
                <c:pt idx="1434">
                  <c:v>64.547799999999995</c:v>
                </c:pt>
                <c:pt idx="1435">
                  <c:v>64.426570000000027</c:v>
                </c:pt>
                <c:pt idx="1436">
                  <c:v>64.216180000000008</c:v>
                </c:pt>
                <c:pt idx="1437">
                  <c:v>63.849600000000009</c:v>
                </c:pt>
                <c:pt idx="1438">
                  <c:v>63.697750000000042</c:v>
                </c:pt>
                <c:pt idx="1439">
                  <c:v>63.942620000000034</c:v>
                </c:pt>
                <c:pt idx="1440">
                  <c:v>63.699200000000019</c:v>
                </c:pt>
                <c:pt idx="1441">
                  <c:v>63.789060000000006</c:v>
                </c:pt>
                <c:pt idx="1442">
                  <c:v>63.868340000000046</c:v>
                </c:pt>
                <c:pt idx="1443">
                  <c:v>63.749900000000025</c:v>
                </c:pt>
                <c:pt idx="1444">
                  <c:v>63.417400000000043</c:v>
                </c:pt>
                <c:pt idx="1445">
                  <c:v>63.660550000000001</c:v>
                </c:pt>
                <c:pt idx="1446">
                  <c:v>63.718380000000025</c:v>
                </c:pt>
                <c:pt idx="1447">
                  <c:v>63.130700000000047</c:v>
                </c:pt>
                <c:pt idx="1448">
                  <c:v>63.300930000000051</c:v>
                </c:pt>
                <c:pt idx="1449">
                  <c:v>63.143600000000049</c:v>
                </c:pt>
                <c:pt idx="1450">
                  <c:v>64.50732000000005</c:v>
                </c:pt>
                <c:pt idx="1451">
                  <c:v>63.045130000000029</c:v>
                </c:pt>
                <c:pt idx="1452">
                  <c:v>63.048600000000022</c:v>
                </c:pt>
                <c:pt idx="1453">
                  <c:v>62.763270000000034</c:v>
                </c:pt>
                <c:pt idx="1454">
                  <c:v>62.894130000000018</c:v>
                </c:pt>
                <c:pt idx="1455">
                  <c:v>63.114280000000008</c:v>
                </c:pt>
                <c:pt idx="1456">
                  <c:v>63.07000000000005</c:v>
                </c:pt>
                <c:pt idx="1457">
                  <c:v>62.903380000000027</c:v>
                </c:pt>
                <c:pt idx="1458">
                  <c:v>62.988280000000032</c:v>
                </c:pt>
                <c:pt idx="1459">
                  <c:v>63.00347000000005</c:v>
                </c:pt>
                <c:pt idx="1460">
                  <c:v>62.91918000000004</c:v>
                </c:pt>
                <c:pt idx="1461">
                  <c:v>63.069270000000017</c:v>
                </c:pt>
                <c:pt idx="1462">
                  <c:v>62.905630000000031</c:v>
                </c:pt>
                <c:pt idx="1463">
                  <c:v>62.933800000000019</c:v>
                </c:pt>
                <c:pt idx="1464">
                  <c:v>63.029320000000041</c:v>
                </c:pt>
                <c:pt idx="1465">
                  <c:v>62.963070000000016</c:v>
                </c:pt>
                <c:pt idx="1466">
                  <c:v>63.37133</c:v>
                </c:pt>
                <c:pt idx="1467">
                  <c:v>62.850920000000031</c:v>
                </c:pt>
                <c:pt idx="1468">
                  <c:v>63.110860000000002</c:v>
                </c:pt>
                <c:pt idx="1469">
                  <c:v>62.916770000000042</c:v>
                </c:pt>
                <c:pt idx="1470">
                  <c:v>62.996640000000014</c:v>
                </c:pt>
                <c:pt idx="1471">
                  <c:v>62.925620000000038</c:v>
                </c:pt>
                <c:pt idx="1472">
                  <c:v>62.897970000000043</c:v>
                </c:pt>
                <c:pt idx="1473">
                  <c:v>63.095000000000027</c:v>
                </c:pt>
                <c:pt idx="1474">
                  <c:v>63.058950000000038</c:v>
                </c:pt>
                <c:pt idx="1475">
                  <c:v>62.829220000000021</c:v>
                </c:pt>
                <c:pt idx="1476">
                  <c:v>62.944270000000017</c:v>
                </c:pt>
                <c:pt idx="1477">
                  <c:v>62.92960000000005</c:v>
                </c:pt>
                <c:pt idx="1478">
                  <c:v>62.925740000000019</c:v>
                </c:pt>
                <c:pt idx="1479">
                  <c:v>63.00732000000005</c:v>
                </c:pt>
                <c:pt idx="1480">
                  <c:v>62.983270000000005</c:v>
                </c:pt>
                <c:pt idx="1481">
                  <c:v>62.975369999999998</c:v>
                </c:pt>
                <c:pt idx="1482">
                  <c:v>63.09820000000002</c:v>
                </c:pt>
                <c:pt idx="1483">
                  <c:v>62.894130000000018</c:v>
                </c:pt>
                <c:pt idx="1484">
                  <c:v>63.099199999999996</c:v>
                </c:pt>
                <c:pt idx="1485">
                  <c:v>63.050650000000019</c:v>
                </c:pt>
                <c:pt idx="1486">
                  <c:v>63.078940000000046</c:v>
                </c:pt>
                <c:pt idx="1487">
                  <c:v>62.927900000000022</c:v>
                </c:pt>
                <c:pt idx="1488">
                  <c:v>63.056970000000035</c:v>
                </c:pt>
                <c:pt idx="1489">
                  <c:v>63.132260000000031</c:v>
                </c:pt>
                <c:pt idx="1490">
                  <c:v>63.044900000000041</c:v>
                </c:pt>
                <c:pt idx="1491">
                  <c:v>62.883970000000033</c:v>
                </c:pt>
                <c:pt idx="1492">
                  <c:v>62.880150000000015</c:v>
                </c:pt>
                <c:pt idx="1493">
                  <c:v>62.990620000000035</c:v>
                </c:pt>
                <c:pt idx="1494">
                  <c:v>63.040520000000015</c:v>
                </c:pt>
                <c:pt idx="1495">
                  <c:v>63.010770000000036</c:v>
                </c:pt>
                <c:pt idx="1496">
                  <c:v>62.834000000000003</c:v>
                </c:pt>
                <c:pt idx="1497">
                  <c:v>63.174599999999998</c:v>
                </c:pt>
                <c:pt idx="1498">
                  <c:v>62.809470000000033</c:v>
                </c:pt>
                <c:pt idx="1499">
                  <c:v>62.813000000000045</c:v>
                </c:pt>
                <c:pt idx="1500">
                  <c:v>63.080960000000005</c:v>
                </c:pt>
                <c:pt idx="1501">
                  <c:v>63.009500000000003</c:v>
                </c:pt>
                <c:pt idx="1502">
                  <c:v>63.125670000000014</c:v>
                </c:pt>
                <c:pt idx="1503">
                  <c:v>62.813469999999995</c:v>
                </c:pt>
                <c:pt idx="1504">
                  <c:v>62.953330000000051</c:v>
                </c:pt>
                <c:pt idx="1505">
                  <c:v>63.086569999999995</c:v>
                </c:pt>
                <c:pt idx="1506">
                  <c:v>62.795900000000017</c:v>
                </c:pt>
                <c:pt idx="1507">
                  <c:v>63.030700000000024</c:v>
                </c:pt>
                <c:pt idx="1508">
                  <c:v>63.036800000000028</c:v>
                </c:pt>
                <c:pt idx="1509">
                  <c:v>63.141400000000033</c:v>
                </c:pt>
                <c:pt idx="1510">
                  <c:v>63.070640000000026</c:v>
                </c:pt>
                <c:pt idx="1511">
                  <c:v>63.57770000000005</c:v>
                </c:pt>
                <c:pt idx="1512">
                  <c:v>63.293499999999995</c:v>
                </c:pt>
                <c:pt idx="1513">
                  <c:v>63.964230000000043</c:v>
                </c:pt>
                <c:pt idx="1514">
                  <c:v>63.917300000000012</c:v>
                </c:pt>
                <c:pt idx="1515">
                  <c:v>63.957240000000013</c:v>
                </c:pt>
                <c:pt idx="1516">
                  <c:v>64.474760000000003</c:v>
                </c:pt>
                <c:pt idx="1517">
                  <c:v>64.812100000000044</c:v>
                </c:pt>
                <c:pt idx="1518">
                  <c:v>65.088340000000017</c:v>
                </c:pt>
                <c:pt idx="1519">
                  <c:v>65.56230000000005</c:v>
                </c:pt>
                <c:pt idx="1520">
                  <c:v>66.305870000000027</c:v>
                </c:pt>
                <c:pt idx="1521">
                  <c:v>65.854399999999998</c:v>
                </c:pt>
                <c:pt idx="1522">
                  <c:v>66.132140000000049</c:v>
                </c:pt>
                <c:pt idx="1523">
                  <c:v>65.861750000000029</c:v>
                </c:pt>
                <c:pt idx="1524">
                  <c:v>68.386700000000019</c:v>
                </c:pt>
                <c:pt idx="1525">
                  <c:v>66.572080000000028</c:v>
                </c:pt>
                <c:pt idx="1526">
                  <c:v>66.569600000000037</c:v>
                </c:pt>
                <c:pt idx="1527">
                  <c:v>66.523099999999999</c:v>
                </c:pt>
                <c:pt idx="1528">
                  <c:v>65.394400000000019</c:v>
                </c:pt>
                <c:pt idx="1529">
                  <c:v>65.314140000000009</c:v>
                </c:pt>
                <c:pt idx="1530">
                  <c:v>65.18374</c:v>
                </c:pt>
                <c:pt idx="1531">
                  <c:v>65.142899999999997</c:v>
                </c:pt>
                <c:pt idx="1532">
                  <c:v>64.906030000000044</c:v>
                </c:pt>
                <c:pt idx="1533">
                  <c:v>65.017420000000016</c:v>
                </c:pt>
                <c:pt idx="1534">
                  <c:v>65.104399999999998</c:v>
                </c:pt>
                <c:pt idx="1535">
                  <c:v>65.175130000000024</c:v>
                </c:pt>
                <c:pt idx="1536">
                  <c:v>64.863340000000051</c:v>
                </c:pt>
                <c:pt idx="1537">
                  <c:v>65.272180000000048</c:v>
                </c:pt>
                <c:pt idx="1538">
                  <c:v>64.980650000000026</c:v>
                </c:pt>
                <c:pt idx="1539">
                  <c:v>65.567960000000028</c:v>
                </c:pt>
                <c:pt idx="1540">
                  <c:v>65.174860000000024</c:v>
                </c:pt>
                <c:pt idx="1541">
                  <c:v>65.641630000000021</c:v>
                </c:pt>
                <c:pt idx="1542">
                  <c:v>65.568540000000041</c:v>
                </c:pt>
                <c:pt idx="1543">
                  <c:v>65.459400000000016</c:v>
                </c:pt>
                <c:pt idx="1544">
                  <c:v>65.369870000000049</c:v>
                </c:pt>
                <c:pt idx="1545">
                  <c:v>65.386320000000012</c:v>
                </c:pt>
                <c:pt idx="1546">
                  <c:v>65.219100000000026</c:v>
                </c:pt>
                <c:pt idx="1547">
                  <c:v>65.029020000000003</c:v>
                </c:pt>
                <c:pt idx="1548">
                  <c:v>64.810480000000041</c:v>
                </c:pt>
                <c:pt idx="1549">
                  <c:v>64.79812000000004</c:v>
                </c:pt>
                <c:pt idx="1550">
                  <c:v>64.547850000000039</c:v>
                </c:pt>
                <c:pt idx="1551">
                  <c:v>64.728270000000009</c:v>
                </c:pt>
                <c:pt idx="1552">
                  <c:v>64.600819999999999</c:v>
                </c:pt>
                <c:pt idx="1553">
                  <c:v>64.587760000000003</c:v>
                </c:pt>
                <c:pt idx="1554">
                  <c:v>64.571619999999996</c:v>
                </c:pt>
                <c:pt idx="1555">
                  <c:v>64.57080000000002</c:v>
                </c:pt>
                <c:pt idx="1556">
                  <c:v>64.748160000000041</c:v>
                </c:pt>
                <c:pt idx="1557">
                  <c:v>64.324430000000007</c:v>
                </c:pt>
                <c:pt idx="1558">
                  <c:v>64.024350000000027</c:v>
                </c:pt>
                <c:pt idx="1559">
                  <c:v>63.274560000000008</c:v>
                </c:pt>
                <c:pt idx="1560">
                  <c:v>63.242600000000039</c:v>
                </c:pt>
                <c:pt idx="1561">
                  <c:v>62.83972</c:v>
                </c:pt>
                <c:pt idx="1562">
                  <c:v>63.154780000000017</c:v>
                </c:pt>
                <c:pt idx="1563">
                  <c:v>63.003630000000044</c:v>
                </c:pt>
                <c:pt idx="1564">
                  <c:v>62.951300000000003</c:v>
                </c:pt>
                <c:pt idx="1565">
                  <c:v>63.088369999999998</c:v>
                </c:pt>
                <c:pt idx="1566">
                  <c:v>62.81170000000003</c:v>
                </c:pt>
                <c:pt idx="1567">
                  <c:v>62.90500000000003</c:v>
                </c:pt>
                <c:pt idx="1568">
                  <c:v>62.880150000000015</c:v>
                </c:pt>
                <c:pt idx="1569">
                  <c:v>62.851530000000025</c:v>
                </c:pt>
                <c:pt idx="1570">
                  <c:v>63.185540000000003</c:v>
                </c:pt>
                <c:pt idx="1571">
                  <c:v>63.093000000000018</c:v>
                </c:pt>
                <c:pt idx="1572">
                  <c:v>63.010460000000023</c:v>
                </c:pt>
                <c:pt idx="1573">
                  <c:v>63.215570000000014</c:v>
                </c:pt>
                <c:pt idx="1574">
                  <c:v>63.030660000000012</c:v>
                </c:pt>
                <c:pt idx="1575">
                  <c:v>63.102470000000039</c:v>
                </c:pt>
                <c:pt idx="1576">
                  <c:v>62.993130000000008</c:v>
                </c:pt>
                <c:pt idx="1577">
                  <c:v>62.961420000000032</c:v>
                </c:pt>
                <c:pt idx="1578">
                  <c:v>62.980800000000045</c:v>
                </c:pt>
                <c:pt idx="1579">
                  <c:v>62.948660000000018</c:v>
                </c:pt>
                <c:pt idx="1580">
                  <c:v>63.133540000000039</c:v>
                </c:pt>
                <c:pt idx="1581">
                  <c:v>62.900300000000016</c:v>
                </c:pt>
                <c:pt idx="1582">
                  <c:v>63.074550000000045</c:v>
                </c:pt>
                <c:pt idx="1583">
                  <c:v>63.031300000000044</c:v>
                </c:pt>
                <c:pt idx="1584">
                  <c:v>63.191430000000025</c:v>
                </c:pt>
                <c:pt idx="1585">
                  <c:v>62.990440000000035</c:v>
                </c:pt>
                <c:pt idx="1586">
                  <c:v>62.940400000000011</c:v>
                </c:pt>
                <c:pt idx="1587">
                  <c:v>62.713860000000011</c:v>
                </c:pt>
                <c:pt idx="1588">
                  <c:v>63.051400000000001</c:v>
                </c:pt>
                <c:pt idx="1589">
                  <c:v>62.92446000000001</c:v>
                </c:pt>
                <c:pt idx="1590">
                  <c:v>63.053250000000048</c:v>
                </c:pt>
                <c:pt idx="1591">
                  <c:v>62.94195000000002</c:v>
                </c:pt>
                <c:pt idx="1592">
                  <c:v>62.787400000000048</c:v>
                </c:pt>
                <c:pt idx="1593">
                  <c:v>63.099700000000041</c:v>
                </c:pt>
                <c:pt idx="1594">
                  <c:v>63.627900000000011</c:v>
                </c:pt>
                <c:pt idx="1595">
                  <c:v>62.939480000000003</c:v>
                </c:pt>
                <c:pt idx="1596">
                  <c:v>63.222280000000012</c:v>
                </c:pt>
                <c:pt idx="1597">
                  <c:v>63.216820000000041</c:v>
                </c:pt>
                <c:pt idx="1598">
                  <c:v>63.158900000000017</c:v>
                </c:pt>
                <c:pt idx="1599">
                  <c:v>63.039030000000025</c:v>
                </c:pt>
                <c:pt idx="1600">
                  <c:v>62.909600000000012</c:v>
                </c:pt>
                <c:pt idx="1601">
                  <c:v>62.860000000000014</c:v>
                </c:pt>
                <c:pt idx="1602">
                  <c:v>62.959440000000029</c:v>
                </c:pt>
                <c:pt idx="1603">
                  <c:v>63.018200000000036</c:v>
                </c:pt>
                <c:pt idx="1604">
                  <c:v>63.291620000000023</c:v>
                </c:pt>
                <c:pt idx="1605">
                  <c:v>62.944700000000012</c:v>
                </c:pt>
                <c:pt idx="1606">
                  <c:v>62.964320000000043</c:v>
                </c:pt>
                <c:pt idx="1607">
                  <c:v>63.04200000000003</c:v>
                </c:pt>
                <c:pt idx="1608">
                  <c:v>63.047080000000051</c:v>
                </c:pt>
                <c:pt idx="1609">
                  <c:v>63.050400000000025</c:v>
                </c:pt>
                <c:pt idx="1610">
                  <c:v>63.075130000000001</c:v>
                </c:pt>
                <c:pt idx="1611">
                  <c:v>62.973569999999995</c:v>
                </c:pt>
                <c:pt idx="1612">
                  <c:v>63.104800000000012</c:v>
                </c:pt>
                <c:pt idx="1613">
                  <c:v>63.132069999999999</c:v>
                </c:pt>
                <c:pt idx="1614">
                  <c:v>62.999300000000005</c:v>
                </c:pt>
                <c:pt idx="1615">
                  <c:v>62.873829999999998</c:v>
                </c:pt>
                <c:pt idx="1616">
                  <c:v>62.801420000000007</c:v>
                </c:pt>
                <c:pt idx="1617">
                  <c:v>62.867999999999995</c:v>
                </c:pt>
                <c:pt idx="1618">
                  <c:v>61.548820000000035</c:v>
                </c:pt>
                <c:pt idx="1619">
                  <c:v>63.75550000000004</c:v>
                </c:pt>
                <c:pt idx="1620">
                  <c:v>63.103139999999996</c:v>
                </c:pt>
                <c:pt idx="1621">
                  <c:v>62.935000000000002</c:v>
                </c:pt>
                <c:pt idx="1622">
                  <c:v>62.910180000000025</c:v>
                </c:pt>
                <c:pt idx="1623">
                  <c:v>63.047799999999995</c:v>
                </c:pt>
                <c:pt idx="1624">
                  <c:v>62.850800000000049</c:v>
                </c:pt>
                <c:pt idx="1625">
                  <c:v>62.994799999999998</c:v>
                </c:pt>
                <c:pt idx="1626">
                  <c:v>63.002070000000003</c:v>
                </c:pt>
                <c:pt idx="1627">
                  <c:v>62.893150000000048</c:v>
                </c:pt>
                <c:pt idx="1628">
                  <c:v>62.96523000000002</c:v>
                </c:pt>
                <c:pt idx="1629">
                  <c:v>62.94300000000004</c:v>
                </c:pt>
                <c:pt idx="1630">
                  <c:v>63.043330000000026</c:v>
                </c:pt>
                <c:pt idx="1631">
                  <c:v>63.060200000000009</c:v>
                </c:pt>
                <c:pt idx="1632">
                  <c:v>62.980830000000026</c:v>
                </c:pt>
                <c:pt idx="1633">
                  <c:v>62.692160000000001</c:v>
                </c:pt>
                <c:pt idx="1634">
                  <c:v>63.082640000000026</c:v>
                </c:pt>
                <c:pt idx="1635">
                  <c:v>63.120320000000049</c:v>
                </c:pt>
                <c:pt idx="1636">
                  <c:v>63.111750000000029</c:v>
                </c:pt>
                <c:pt idx="1637">
                  <c:v>63.088000000000022</c:v>
                </c:pt>
                <c:pt idx="1638">
                  <c:v>62.913319999999999</c:v>
                </c:pt>
                <c:pt idx="1639">
                  <c:v>63.027370000000019</c:v>
                </c:pt>
                <c:pt idx="1640">
                  <c:v>63.024699999999996</c:v>
                </c:pt>
                <c:pt idx="1641">
                  <c:v>63.037599999999998</c:v>
                </c:pt>
                <c:pt idx="1642">
                  <c:v>63.65124000000003</c:v>
                </c:pt>
                <c:pt idx="1643">
                  <c:v>63.184470000000033</c:v>
                </c:pt>
                <c:pt idx="1644">
                  <c:v>63.085020000000043</c:v>
                </c:pt>
                <c:pt idx="1645">
                  <c:v>63.13268000000005</c:v>
                </c:pt>
                <c:pt idx="1646">
                  <c:v>62.997550000000047</c:v>
                </c:pt>
                <c:pt idx="1647">
                  <c:v>62.96105</c:v>
                </c:pt>
                <c:pt idx="1648">
                  <c:v>62.918630000000007</c:v>
                </c:pt>
                <c:pt idx="1649">
                  <c:v>63.033000000000015</c:v>
                </c:pt>
                <c:pt idx="1650">
                  <c:v>62.954830000000015</c:v>
                </c:pt>
                <c:pt idx="1651">
                  <c:v>62.861930000000029</c:v>
                </c:pt>
                <c:pt idx="1652">
                  <c:v>62.905700000000024</c:v>
                </c:pt>
                <c:pt idx="1653">
                  <c:v>63.015500000000031</c:v>
                </c:pt>
                <c:pt idx="1654">
                  <c:v>62.958250000000021</c:v>
                </c:pt>
                <c:pt idx="1655">
                  <c:v>63.093000000000018</c:v>
                </c:pt>
                <c:pt idx="1656">
                  <c:v>63.063000000000045</c:v>
                </c:pt>
                <c:pt idx="1657">
                  <c:v>63.06564000000003</c:v>
                </c:pt>
                <c:pt idx="1658">
                  <c:v>63.001030000000014</c:v>
                </c:pt>
                <c:pt idx="1659">
                  <c:v>62.837580000000003</c:v>
                </c:pt>
                <c:pt idx="1660">
                  <c:v>62.92568</c:v>
                </c:pt>
                <c:pt idx="1661">
                  <c:v>63.138760000000048</c:v>
                </c:pt>
                <c:pt idx="1662">
                  <c:v>62.928060000000016</c:v>
                </c:pt>
                <c:pt idx="1663">
                  <c:v>63.002800000000036</c:v>
                </c:pt>
                <c:pt idx="1664">
                  <c:v>62.865100000000041</c:v>
                </c:pt>
                <c:pt idx="1665">
                  <c:v>63.076530000000048</c:v>
                </c:pt>
                <c:pt idx="1666">
                  <c:v>62.465000000000032</c:v>
                </c:pt>
                <c:pt idx="1667">
                  <c:v>63.135739999999998</c:v>
                </c:pt>
                <c:pt idx="1668">
                  <c:v>62.739200000000039</c:v>
                </c:pt>
                <c:pt idx="1669">
                  <c:v>62.657560000000046</c:v>
                </c:pt>
                <c:pt idx="1670">
                  <c:v>63.002949999999998</c:v>
                </c:pt>
                <c:pt idx="1671">
                  <c:v>63.048360000000002</c:v>
                </c:pt>
                <c:pt idx="1672">
                  <c:v>62.869470000000035</c:v>
                </c:pt>
                <c:pt idx="1673">
                  <c:v>62.962850000000003</c:v>
                </c:pt>
                <c:pt idx="1674">
                  <c:v>62.906500000000051</c:v>
                </c:pt>
                <c:pt idx="1675">
                  <c:v>62.935420000000022</c:v>
                </c:pt>
                <c:pt idx="1676">
                  <c:v>62.865900000000011</c:v>
                </c:pt>
                <c:pt idx="1677">
                  <c:v>62.83035000000001</c:v>
                </c:pt>
                <c:pt idx="1678">
                  <c:v>62.926660000000027</c:v>
                </c:pt>
                <c:pt idx="1679">
                  <c:v>63.060140000000047</c:v>
                </c:pt>
                <c:pt idx="1680">
                  <c:v>62.971370000000036</c:v>
                </c:pt>
                <c:pt idx="1681">
                  <c:v>62.761160000000018</c:v>
                </c:pt>
                <c:pt idx="1682">
                  <c:v>62.746640000000014</c:v>
                </c:pt>
                <c:pt idx="1683">
                  <c:v>63.237729999999999</c:v>
                </c:pt>
                <c:pt idx="1684">
                  <c:v>62.711569999999995</c:v>
                </c:pt>
                <c:pt idx="1685">
                  <c:v>62.897030000000029</c:v>
                </c:pt>
                <c:pt idx="1686">
                  <c:v>63.000540000000001</c:v>
                </c:pt>
                <c:pt idx="1687">
                  <c:v>63.125500000000045</c:v>
                </c:pt>
                <c:pt idx="1688">
                  <c:v>62.94195000000002</c:v>
                </c:pt>
                <c:pt idx="1689">
                  <c:v>63.071560000000034</c:v>
                </c:pt>
                <c:pt idx="1690">
                  <c:v>66.208520000000021</c:v>
                </c:pt>
                <c:pt idx="1691">
                  <c:v>63.269159999999999</c:v>
                </c:pt>
                <c:pt idx="1692">
                  <c:v>62.618280000000027</c:v>
                </c:pt>
                <c:pt idx="1693">
                  <c:v>62.122220000000027</c:v>
                </c:pt>
                <c:pt idx="1694">
                  <c:v>62.834680000000048</c:v>
                </c:pt>
                <c:pt idx="1695">
                  <c:v>62.899040000000014</c:v>
                </c:pt>
                <c:pt idx="1696">
                  <c:v>62.974480000000028</c:v>
                </c:pt>
                <c:pt idx="1697">
                  <c:v>63.173000000000002</c:v>
                </c:pt>
                <c:pt idx="1698">
                  <c:v>63.130430000000047</c:v>
                </c:pt>
                <c:pt idx="1699">
                  <c:v>62.830219999999997</c:v>
                </c:pt>
                <c:pt idx="1700">
                  <c:v>62.997299999999996</c:v>
                </c:pt>
                <c:pt idx="1701">
                  <c:v>63.026900000000012</c:v>
                </c:pt>
                <c:pt idx="1702">
                  <c:v>62.946650000000034</c:v>
                </c:pt>
                <c:pt idx="1703">
                  <c:v>63.070600000000013</c:v>
                </c:pt>
                <c:pt idx="1704">
                  <c:v>62.893460000000005</c:v>
                </c:pt>
                <c:pt idx="1705">
                  <c:v>63.04952000000003</c:v>
                </c:pt>
                <c:pt idx="1706">
                  <c:v>63.006830000000036</c:v>
                </c:pt>
                <c:pt idx="1707">
                  <c:v>63.060400000000016</c:v>
                </c:pt>
                <c:pt idx="1708">
                  <c:v>62.933340000000044</c:v>
                </c:pt>
                <c:pt idx="1709">
                  <c:v>63.099420000000009</c:v>
                </c:pt>
                <c:pt idx="1710">
                  <c:v>63.060170000000028</c:v>
                </c:pt>
                <c:pt idx="1711">
                  <c:v>63.080219999999997</c:v>
                </c:pt>
                <c:pt idx="1712">
                  <c:v>63.048100000000034</c:v>
                </c:pt>
                <c:pt idx="1713">
                  <c:v>63.035820000000001</c:v>
                </c:pt>
                <c:pt idx="1714">
                  <c:v>63.176400000000001</c:v>
                </c:pt>
                <c:pt idx="1715">
                  <c:v>63.176020000000051</c:v>
                </c:pt>
                <c:pt idx="1716">
                  <c:v>62.997029999999995</c:v>
                </c:pt>
                <c:pt idx="1717">
                  <c:v>63.077400000000011</c:v>
                </c:pt>
                <c:pt idx="1718">
                  <c:v>63.099240000000009</c:v>
                </c:pt>
                <c:pt idx="1719">
                  <c:v>63.056849999999997</c:v>
                </c:pt>
                <c:pt idx="1720">
                  <c:v>63.029899999999998</c:v>
                </c:pt>
                <c:pt idx="1721">
                  <c:v>62.978940000000023</c:v>
                </c:pt>
                <c:pt idx="1722">
                  <c:v>62.977170000000001</c:v>
                </c:pt>
                <c:pt idx="1723">
                  <c:v>62.911500000000046</c:v>
                </c:pt>
                <c:pt idx="1724">
                  <c:v>63.149040000000014</c:v>
                </c:pt>
                <c:pt idx="1725">
                  <c:v>63.139280000000042</c:v>
                </c:pt>
                <c:pt idx="1726">
                  <c:v>63.071470000000033</c:v>
                </c:pt>
                <c:pt idx="1727">
                  <c:v>63.105400000000031</c:v>
                </c:pt>
                <c:pt idx="1728">
                  <c:v>63.156400000000019</c:v>
                </c:pt>
                <c:pt idx="1729">
                  <c:v>62.877070000000003</c:v>
                </c:pt>
                <c:pt idx="1730">
                  <c:v>63.04400000000004</c:v>
                </c:pt>
                <c:pt idx="1731">
                  <c:v>63.166800000000023</c:v>
                </c:pt>
                <c:pt idx="1732">
                  <c:v>62.87124</c:v>
                </c:pt>
                <c:pt idx="1733">
                  <c:v>62.976680000000044</c:v>
                </c:pt>
                <c:pt idx="1734">
                  <c:v>62.926050000000032</c:v>
                </c:pt>
                <c:pt idx="1735">
                  <c:v>62.904800000000023</c:v>
                </c:pt>
                <c:pt idx="1736">
                  <c:v>63.004000000000019</c:v>
                </c:pt>
                <c:pt idx="1737">
                  <c:v>63.233670000000018</c:v>
                </c:pt>
                <c:pt idx="1738">
                  <c:v>62.969300000000032</c:v>
                </c:pt>
                <c:pt idx="1739">
                  <c:v>63.076560000000029</c:v>
                </c:pt>
                <c:pt idx="1740">
                  <c:v>63.117460000000051</c:v>
                </c:pt>
                <c:pt idx="1741">
                  <c:v>62.923519999999996</c:v>
                </c:pt>
                <c:pt idx="1742">
                  <c:v>63.11187000000001</c:v>
                </c:pt>
                <c:pt idx="1743">
                  <c:v>62.888360000000034</c:v>
                </c:pt>
                <c:pt idx="1744">
                  <c:v>63.031060000000025</c:v>
                </c:pt>
                <c:pt idx="1745">
                  <c:v>62.99648000000002</c:v>
                </c:pt>
                <c:pt idx="1746">
                  <c:v>62.937040000000025</c:v>
                </c:pt>
                <c:pt idx="1747">
                  <c:v>62.974080000000015</c:v>
                </c:pt>
                <c:pt idx="1748">
                  <c:v>62.979399999999998</c:v>
                </c:pt>
                <c:pt idx="1749">
                  <c:v>62.952750000000037</c:v>
                </c:pt>
                <c:pt idx="1750">
                  <c:v>63.00305000000003</c:v>
                </c:pt>
                <c:pt idx="1751">
                  <c:v>63.04376000000002</c:v>
                </c:pt>
                <c:pt idx="1752">
                  <c:v>63.008970000000033</c:v>
                </c:pt>
                <c:pt idx="1753">
                  <c:v>63.074240000000032</c:v>
                </c:pt>
                <c:pt idx="1754">
                  <c:v>63.097250000000031</c:v>
                </c:pt>
                <c:pt idx="1755">
                  <c:v>63.047880000000021</c:v>
                </c:pt>
                <c:pt idx="1756">
                  <c:v>62.929860000000019</c:v>
                </c:pt>
                <c:pt idx="1757">
                  <c:v>63.138640000000009</c:v>
                </c:pt>
                <c:pt idx="1758">
                  <c:v>62.948660000000018</c:v>
                </c:pt>
                <c:pt idx="1759">
                  <c:v>62.942200000000014</c:v>
                </c:pt>
                <c:pt idx="1760">
                  <c:v>62.935879999999997</c:v>
                </c:pt>
                <c:pt idx="1761">
                  <c:v>63.091060000000027</c:v>
                </c:pt>
                <c:pt idx="1762">
                  <c:v>63.093100000000049</c:v>
                </c:pt>
                <c:pt idx="1763">
                  <c:v>63.076000000000022</c:v>
                </c:pt>
                <c:pt idx="1764">
                  <c:v>63.009900000000016</c:v>
                </c:pt>
                <c:pt idx="1765">
                  <c:v>63.09008</c:v>
                </c:pt>
                <c:pt idx="1766">
                  <c:v>63.06170000000003</c:v>
                </c:pt>
                <c:pt idx="1767">
                  <c:v>63.018060000000048</c:v>
                </c:pt>
                <c:pt idx="1768">
                  <c:v>62.922270000000026</c:v>
                </c:pt>
                <c:pt idx="1769">
                  <c:v>62.993340000000046</c:v>
                </c:pt>
                <c:pt idx="1770">
                  <c:v>62.968530000000044</c:v>
                </c:pt>
                <c:pt idx="1771">
                  <c:v>63.119200000000035</c:v>
                </c:pt>
                <c:pt idx="1772">
                  <c:v>62.880430000000047</c:v>
                </c:pt>
                <c:pt idx="1773">
                  <c:v>62.979849999999999</c:v>
                </c:pt>
                <c:pt idx="1774">
                  <c:v>63.01382000000001</c:v>
                </c:pt>
                <c:pt idx="1775">
                  <c:v>63.12963000000002</c:v>
                </c:pt>
                <c:pt idx="1776">
                  <c:v>63.017899999999997</c:v>
                </c:pt>
                <c:pt idx="1777">
                  <c:v>62.972740000000044</c:v>
                </c:pt>
                <c:pt idx="1778">
                  <c:v>62.864599999999996</c:v>
                </c:pt>
                <c:pt idx="1779">
                  <c:v>63.099700000000041</c:v>
                </c:pt>
                <c:pt idx="1780">
                  <c:v>62.97347000000002</c:v>
                </c:pt>
                <c:pt idx="1781">
                  <c:v>63.071950000000015</c:v>
                </c:pt>
                <c:pt idx="1782">
                  <c:v>63.000450000000001</c:v>
                </c:pt>
                <c:pt idx="1783">
                  <c:v>62.939260000000047</c:v>
                </c:pt>
                <c:pt idx="1784">
                  <c:v>62.895200000000045</c:v>
                </c:pt>
                <c:pt idx="1785">
                  <c:v>63.089380000000006</c:v>
                </c:pt>
                <c:pt idx="1786">
                  <c:v>63.15518000000003</c:v>
                </c:pt>
                <c:pt idx="1787">
                  <c:v>63.10390000000001</c:v>
                </c:pt>
                <c:pt idx="1788">
                  <c:v>62.983060000000023</c:v>
                </c:pt>
                <c:pt idx="1789">
                  <c:v>63.023099999999999</c:v>
                </c:pt>
                <c:pt idx="1790">
                  <c:v>63.08578</c:v>
                </c:pt>
                <c:pt idx="1791">
                  <c:v>63.060330000000022</c:v>
                </c:pt>
                <c:pt idx="1792">
                  <c:v>63.086540000000014</c:v>
                </c:pt>
                <c:pt idx="1793">
                  <c:v>63.026820000000043</c:v>
                </c:pt>
                <c:pt idx="1794">
                  <c:v>62.957150000000013</c:v>
                </c:pt>
                <c:pt idx="1795">
                  <c:v>62.955160000000035</c:v>
                </c:pt>
                <c:pt idx="1796">
                  <c:v>62.988300000000038</c:v>
                </c:pt>
                <c:pt idx="1797">
                  <c:v>62.94616000000002</c:v>
                </c:pt>
                <c:pt idx="1798">
                  <c:v>62.86220000000003</c:v>
                </c:pt>
                <c:pt idx="1799">
                  <c:v>63.150630000000035</c:v>
                </c:pt>
                <c:pt idx="1800">
                  <c:v>63.028680000000008</c:v>
                </c:pt>
                <c:pt idx="1801">
                  <c:v>63.100000000000023</c:v>
                </c:pt>
                <c:pt idx="1802">
                  <c:v>62.937040000000025</c:v>
                </c:pt>
                <c:pt idx="1803">
                  <c:v>63.109160000000031</c:v>
                </c:pt>
                <c:pt idx="1804">
                  <c:v>62.734800000000007</c:v>
                </c:pt>
                <c:pt idx="1805">
                  <c:v>63.19640000000004</c:v>
                </c:pt>
                <c:pt idx="1806">
                  <c:v>63.134580000000028</c:v>
                </c:pt>
                <c:pt idx="1807">
                  <c:v>63.403860000000009</c:v>
                </c:pt>
                <c:pt idx="1808">
                  <c:v>63.91130000000004</c:v>
                </c:pt>
                <c:pt idx="1809">
                  <c:v>64.561760000000049</c:v>
                </c:pt>
                <c:pt idx="1810">
                  <c:v>64.980770000000007</c:v>
                </c:pt>
                <c:pt idx="1811">
                  <c:v>64.975030000000004</c:v>
                </c:pt>
                <c:pt idx="1812">
                  <c:v>66.048060000000021</c:v>
                </c:pt>
                <c:pt idx="1813">
                  <c:v>66.209620000000029</c:v>
                </c:pt>
                <c:pt idx="1814">
                  <c:v>66.18768</c:v>
                </c:pt>
                <c:pt idx="1815">
                  <c:v>66.834339999999997</c:v>
                </c:pt>
                <c:pt idx="1816">
                  <c:v>67.387200000000007</c:v>
                </c:pt>
                <c:pt idx="1817">
                  <c:v>67.643060000000048</c:v>
                </c:pt>
                <c:pt idx="1818">
                  <c:v>67.695899999999995</c:v>
                </c:pt>
                <c:pt idx="1819">
                  <c:v>67.63784000000004</c:v>
                </c:pt>
                <c:pt idx="1820">
                  <c:v>67.95684</c:v>
                </c:pt>
                <c:pt idx="1821">
                  <c:v>67.856620000000021</c:v>
                </c:pt>
                <c:pt idx="1822">
                  <c:v>67.728450000000009</c:v>
                </c:pt>
                <c:pt idx="1823">
                  <c:v>68.009580000000028</c:v>
                </c:pt>
                <c:pt idx="1824">
                  <c:v>68.271100000000047</c:v>
                </c:pt>
                <c:pt idx="1825">
                  <c:v>68.017899999999997</c:v>
                </c:pt>
                <c:pt idx="1826">
                  <c:v>68.026180000000011</c:v>
                </c:pt>
                <c:pt idx="1827">
                  <c:v>68.444940000000031</c:v>
                </c:pt>
                <c:pt idx="1828">
                  <c:v>68.012020000000007</c:v>
                </c:pt>
                <c:pt idx="1829">
                  <c:v>68.350999999999999</c:v>
                </c:pt>
                <c:pt idx="1830">
                  <c:v>68.14276000000001</c:v>
                </c:pt>
                <c:pt idx="1831">
                  <c:v>68.850400000000036</c:v>
                </c:pt>
                <c:pt idx="1832">
                  <c:v>68.888900000000035</c:v>
                </c:pt>
                <c:pt idx="1833">
                  <c:v>68.95840000000004</c:v>
                </c:pt>
                <c:pt idx="1834">
                  <c:v>68.713250000000016</c:v>
                </c:pt>
                <c:pt idx="1835">
                  <c:v>68.604100000000017</c:v>
                </c:pt>
                <c:pt idx="1836">
                  <c:v>69.138329999999996</c:v>
                </c:pt>
                <c:pt idx="1837">
                  <c:v>68.419200000000046</c:v>
                </c:pt>
                <c:pt idx="1838">
                  <c:v>68.934380000000033</c:v>
                </c:pt>
                <c:pt idx="1839">
                  <c:v>68.601370000000031</c:v>
                </c:pt>
                <c:pt idx="1840">
                  <c:v>68.976300000000037</c:v>
                </c:pt>
                <c:pt idx="1841">
                  <c:v>68.762480000000039</c:v>
                </c:pt>
                <c:pt idx="1842">
                  <c:v>68.934930000000008</c:v>
                </c:pt>
                <c:pt idx="1843">
                  <c:v>69.199550000000045</c:v>
                </c:pt>
                <c:pt idx="1844">
                  <c:v>68.95437000000004</c:v>
                </c:pt>
                <c:pt idx="1845">
                  <c:v>69.098350000000039</c:v>
                </c:pt>
                <c:pt idx="1846">
                  <c:v>68.834040000000016</c:v>
                </c:pt>
                <c:pt idx="1847">
                  <c:v>69.285640000000001</c:v>
                </c:pt>
                <c:pt idx="1848">
                  <c:v>68.613280000000032</c:v>
                </c:pt>
                <c:pt idx="1849">
                  <c:v>69.04385000000002</c:v>
                </c:pt>
                <c:pt idx="1850">
                  <c:v>68.823180000000036</c:v>
                </c:pt>
                <c:pt idx="1851">
                  <c:v>68.905200000000036</c:v>
                </c:pt>
                <c:pt idx="1852">
                  <c:v>68.820060000000012</c:v>
                </c:pt>
                <c:pt idx="1853">
                  <c:v>68.495100000000036</c:v>
                </c:pt>
                <c:pt idx="1854">
                  <c:v>68.232450000000028</c:v>
                </c:pt>
                <c:pt idx="1855">
                  <c:v>68.561820000000012</c:v>
                </c:pt>
                <c:pt idx="1856">
                  <c:v>68.146050000000002</c:v>
                </c:pt>
                <c:pt idx="1857">
                  <c:v>68.320550000000026</c:v>
                </c:pt>
                <c:pt idx="1858">
                  <c:v>68.366480000000024</c:v>
                </c:pt>
                <c:pt idx="1859">
                  <c:v>67.971429999999998</c:v>
                </c:pt>
                <c:pt idx="1860">
                  <c:v>68.282950000000028</c:v>
                </c:pt>
                <c:pt idx="1861">
                  <c:v>68.388329999999996</c:v>
                </c:pt>
                <c:pt idx="1862">
                  <c:v>68.13348000000002</c:v>
                </c:pt>
                <c:pt idx="1863">
                  <c:v>68.605740000000026</c:v>
                </c:pt>
                <c:pt idx="1864">
                  <c:v>68.595100000000002</c:v>
                </c:pt>
                <c:pt idx="1865">
                  <c:v>68.304070000000024</c:v>
                </c:pt>
                <c:pt idx="1866">
                  <c:v>68.497299999999996</c:v>
                </c:pt>
                <c:pt idx="1867">
                  <c:v>68.373300000000029</c:v>
                </c:pt>
                <c:pt idx="1868">
                  <c:v>68.473080000000039</c:v>
                </c:pt>
                <c:pt idx="1869">
                  <c:v>68.381650000000036</c:v>
                </c:pt>
                <c:pt idx="1870">
                  <c:v>68.692160000000001</c:v>
                </c:pt>
                <c:pt idx="1871">
                  <c:v>68.42312000000004</c:v>
                </c:pt>
                <c:pt idx="1872">
                  <c:v>68.655400000000043</c:v>
                </c:pt>
                <c:pt idx="1873">
                  <c:v>68.305800000000033</c:v>
                </c:pt>
                <c:pt idx="1874">
                  <c:v>68.436000000000035</c:v>
                </c:pt>
                <c:pt idx="1875">
                  <c:v>68.057820000000049</c:v>
                </c:pt>
                <c:pt idx="1876">
                  <c:v>68.327539999999999</c:v>
                </c:pt>
                <c:pt idx="1877">
                  <c:v>68.210500000000025</c:v>
                </c:pt>
                <c:pt idx="1878">
                  <c:v>67.935540000000003</c:v>
                </c:pt>
                <c:pt idx="1879">
                  <c:v>67.570430000000044</c:v>
                </c:pt>
                <c:pt idx="1880">
                  <c:v>67.195700000000045</c:v>
                </c:pt>
                <c:pt idx="1881">
                  <c:v>67.374870000000044</c:v>
                </c:pt>
                <c:pt idx="1882">
                  <c:v>67.047970000000021</c:v>
                </c:pt>
                <c:pt idx="1883">
                  <c:v>67.288000000000011</c:v>
                </c:pt>
                <c:pt idx="1884">
                  <c:v>66.78490000000005</c:v>
                </c:pt>
                <c:pt idx="1885">
                  <c:v>66.738850000000014</c:v>
                </c:pt>
                <c:pt idx="1886">
                  <c:v>66.541160000000048</c:v>
                </c:pt>
                <c:pt idx="1887">
                  <c:v>66.707570000000032</c:v>
                </c:pt>
                <c:pt idx="1888">
                  <c:v>66.803160000000048</c:v>
                </c:pt>
                <c:pt idx="1889">
                  <c:v>66.602440000000001</c:v>
                </c:pt>
                <c:pt idx="1890">
                  <c:v>66.736570000000029</c:v>
                </c:pt>
                <c:pt idx="1891">
                  <c:v>67.080070000000035</c:v>
                </c:pt>
                <c:pt idx="1892">
                  <c:v>66.690120000000036</c:v>
                </c:pt>
                <c:pt idx="1893">
                  <c:v>66.914240000000007</c:v>
                </c:pt>
                <c:pt idx="1894">
                  <c:v>66.427970000000016</c:v>
                </c:pt>
                <c:pt idx="1895">
                  <c:v>66.790580000000034</c:v>
                </c:pt>
                <c:pt idx="1896">
                  <c:v>66.751730000000009</c:v>
                </c:pt>
                <c:pt idx="1897">
                  <c:v>67.145260000000007</c:v>
                </c:pt>
                <c:pt idx="1898">
                  <c:v>67.207700000000045</c:v>
                </c:pt>
                <c:pt idx="1899">
                  <c:v>67.128260000000012</c:v>
                </c:pt>
                <c:pt idx="1900">
                  <c:v>67.497920000000022</c:v>
                </c:pt>
                <c:pt idx="1901">
                  <c:v>67.594600000000014</c:v>
                </c:pt>
                <c:pt idx="1902">
                  <c:v>68.055840000000046</c:v>
                </c:pt>
                <c:pt idx="1903">
                  <c:v>68.083460000000002</c:v>
                </c:pt>
                <c:pt idx="1904">
                  <c:v>68.446770000000015</c:v>
                </c:pt>
                <c:pt idx="1905">
                  <c:v>68.892719999999997</c:v>
                </c:pt>
                <c:pt idx="1906">
                  <c:v>68.925700000000006</c:v>
                </c:pt>
                <c:pt idx="1907">
                  <c:v>68.763120000000015</c:v>
                </c:pt>
                <c:pt idx="1908">
                  <c:v>69.03893000000005</c:v>
                </c:pt>
                <c:pt idx="1909">
                  <c:v>69.001120000000014</c:v>
                </c:pt>
                <c:pt idx="1910">
                  <c:v>68.980430000000013</c:v>
                </c:pt>
                <c:pt idx="1911">
                  <c:v>69.014730000000043</c:v>
                </c:pt>
                <c:pt idx="1912">
                  <c:v>68.872670000000028</c:v>
                </c:pt>
                <c:pt idx="1913">
                  <c:v>68.877679999999998</c:v>
                </c:pt>
                <c:pt idx="1914">
                  <c:v>68.811550000000011</c:v>
                </c:pt>
                <c:pt idx="1915">
                  <c:v>68.885550000000023</c:v>
                </c:pt>
                <c:pt idx="1916">
                  <c:v>68.456450000000018</c:v>
                </c:pt>
                <c:pt idx="1917">
                  <c:v>68.772940000000006</c:v>
                </c:pt>
                <c:pt idx="1918">
                  <c:v>68.588220000000035</c:v>
                </c:pt>
                <c:pt idx="1919">
                  <c:v>68.260430000000042</c:v>
                </c:pt>
                <c:pt idx="1920">
                  <c:v>68.452840000000037</c:v>
                </c:pt>
                <c:pt idx="1921">
                  <c:v>67.878660000000025</c:v>
                </c:pt>
                <c:pt idx="1922">
                  <c:v>68.052760000000035</c:v>
                </c:pt>
                <c:pt idx="1923">
                  <c:v>67.967800000000011</c:v>
                </c:pt>
                <c:pt idx="1924">
                  <c:v>68.401820000000043</c:v>
                </c:pt>
                <c:pt idx="1925">
                  <c:v>68.136930000000007</c:v>
                </c:pt>
                <c:pt idx="1926">
                  <c:v>67.538229999999999</c:v>
                </c:pt>
                <c:pt idx="1927">
                  <c:v>67.793600000000026</c:v>
                </c:pt>
                <c:pt idx="1928">
                  <c:v>67.622860000000003</c:v>
                </c:pt>
                <c:pt idx="1929">
                  <c:v>67.190120000000036</c:v>
                </c:pt>
                <c:pt idx="1930">
                  <c:v>67.428950000000043</c:v>
                </c:pt>
                <c:pt idx="1931">
                  <c:v>67.446920000000034</c:v>
                </c:pt>
                <c:pt idx="1932">
                  <c:v>66.988240000000019</c:v>
                </c:pt>
                <c:pt idx="1933">
                  <c:v>67.295620000000042</c:v>
                </c:pt>
                <c:pt idx="1934">
                  <c:v>66.78054000000003</c:v>
                </c:pt>
                <c:pt idx="1935">
                  <c:v>66.373400000000004</c:v>
                </c:pt>
                <c:pt idx="1936">
                  <c:v>66.360860000000002</c:v>
                </c:pt>
                <c:pt idx="1937">
                  <c:v>66.459530000000029</c:v>
                </c:pt>
                <c:pt idx="1938">
                  <c:v>66.506920000000036</c:v>
                </c:pt>
                <c:pt idx="1939">
                  <c:v>66.180170000000032</c:v>
                </c:pt>
                <c:pt idx="1940">
                  <c:v>66.358200000000011</c:v>
                </c:pt>
                <c:pt idx="1941">
                  <c:v>66.466730000000041</c:v>
                </c:pt>
                <c:pt idx="1942">
                  <c:v>66.416530000000023</c:v>
                </c:pt>
                <c:pt idx="1943">
                  <c:v>66.483760000000018</c:v>
                </c:pt>
                <c:pt idx="1944">
                  <c:v>66.268100000000004</c:v>
                </c:pt>
                <c:pt idx="1945">
                  <c:v>66.761900000000026</c:v>
                </c:pt>
                <c:pt idx="1946">
                  <c:v>66.418100000000038</c:v>
                </c:pt>
                <c:pt idx="1947">
                  <c:v>66.470850000000041</c:v>
                </c:pt>
                <c:pt idx="1948">
                  <c:v>66.240440000000035</c:v>
                </c:pt>
                <c:pt idx="1949">
                  <c:v>66.554740000000038</c:v>
                </c:pt>
                <c:pt idx="1950">
                  <c:v>66.938960000000009</c:v>
                </c:pt>
                <c:pt idx="1951">
                  <c:v>66.757960000000026</c:v>
                </c:pt>
                <c:pt idx="1952">
                  <c:v>67.047020000000032</c:v>
                </c:pt>
                <c:pt idx="1953">
                  <c:v>66.692350000000033</c:v>
                </c:pt>
                <c:pt idx="1954">
                  <c:v>66.721280000000036</c:v>
                </c:pt>
                <c:pt idx="1955">
                  <c:v>66.990870000000029</c:v>
                </c:pt>
                <c:pt idx="1956">
                  <c:v>66.900400000000047</c:v>
                </c:pt>
                <c:pt idx="1957">
                  <c:v>66.728970000000004</c:v>
                </c:pt>
                <c:pt idx="1958">
                  <c:v>66.982140000000015</c:v>
                </c:pt>
                <c:pt idx="1959">
                  <c:v>66.364370000000008</c:v>
                </c:pt>
                <c:pt idx="1960">
                  <c:v>66.796140000000037</c:v>
                </c:pt>
                <c:pt idx="1961">
                  <c:v>66.860740000000021</c:v>
                </c:pt>
                <c:pt idx="1962">
                  <c:v>66.913960000000031</c:v>
                </c:pt>
                <c:pt idx="1963">
                  <c:v>66.89327000000003</c:v>
                </c:pt>
                <c:pt idx="1964">
                  <c:v>66.868860000000041</c:v>
                </c:pt>
                <c:pt idx="1965">
                  <c:v>66.704580000000021</c:v>
                </c:pt>
                <c:pt idx="1966">
                  <c:v>66.85372000000001</c:v>
                </c:pt>
                <c:pt idx="1967">
                  <c:v>66.847000000000037</c:v>
                </c:pt>
                <c:pt idx="1968">
                  <c:v>67.030880000000025</c:v>
                </c:pt>
                <c:pt idx="1969">
                  <c:v>66.457820000000027</c:v>
                </c:pt>
                <c:pt idx="1970">
                  <c:v>67.012080000000026</c:v>
                </c:pt>
                <c:pt idx="1971">
                  <c:v>66.832899999999995</c:v>
                </c:pt>
                <c:pt idx="1972">
                  <c:v>66.471120000000042</c:v>
                </c:pt>
                <c:pt idx="1973">
                  <c:v>66.491480000000024</c:v>
                </c:pt>
                <c:pt idx="1974">
                  <c:v>66.50875000000002</c:v>
                </c:pt>
                <c:pt idx="1975">
                  <c:v>66.437370000000044</c:v>
                </c:pt>
                <c:pt idx="1976">
                  <c:v>66.593470000000025</c:v>
                </c:pt>
                <c:pt idx="1977">
                  <c:v>66.791650000000004</c:v>
                </c:pt>
                <c:pt idx="1978">
                  <c:v>66.42944</c:v>
                </c:pt>
                <c:pt idx="1979">
                  <c:v>66.687200000000018</c:v>
                </c:pt>
                <c:pt idx="1980">
                  <c:v>66.822900000000004</c:v>
                </c:pt>
                <c:pt idx="1981">
                  <c:v>66.909140000000036</c:v>
                </c:pt>
                <c:pt idx="1982">
                  <c:v>66.812600000000032</c:v>
                </c:pt>
                <c:pt idx="1983">
                  <c:v>67.208670000000041</c:v>
                </c:pt>
                <c:pt idx="1984">
                  <c:v>67.220360000000028</c:v>
                </c:pt>
                <c:pt idx="1985">
                  <c:v>67.04507000000001</c:v>
                </c:pt>
                <c:pt idx="1986">
                  <c:v>66.80346000000003</c:v>
                </c:pt>
                <c:pt idx="1987">
                  <c:v>66.819600000000037</c:v>
                </c:pt>
                <c:pt idx="1988">
                  <c:v>66.632170000000031</c:v>
                </c:pt>
                <c:pt idx="1989">
                  <c:v>66.899400000000014</c:v>
                </c:pt>
                <c:pt idx="1990">
                  <c:v>66.710260000000005</c:v>
                </c:pt>
                <c:pt idx="1991">
                  <c:v>66.62393000000003</c:v>
                </c:pt>
                <c:pt idx="1992">
                  <c:v>66.298519999999996</c:v>
                </c:pt>
                <c:pt idx="1993">
                  <c:v>66.713340000000017</c:v>
                </c:pt>
                <c:pt idx="1994">
                  <c:v>66.700070000000039</c:v>
                </c:pt>
                <c:pt idx="1995">
                  <c:v>66.26705000000004</c:v>
                </c:pt>
                <c:pt idx="1996">
                  <c:v>66.413229999999999</c:v>
                </c:pt>
                <c:pt idx="1997">
                  <c:v>66.566300000000012</c:v>
                </c:pt>
                <c:pt idx="1998">
                  <c:v>66.503530000000012</c:v>
                </c:pt>
                <c:pt idx="1999">
                  <c:v>66.050160000000005</c:v>
                </c:pt>
                <c:pt idx="2000">
                  <c:v>66.404230000000041</c:v>
                </c:pt>
                <c:pt idx="2001">
                  <c:v>66.397600000000011</c:v>
                </c:pt>
                <c:pt idx="2002">
                  <c:v>65.95070000000004</c:v>
                </c:pt>
                <c:pt idx="2003">
                  <c:v>65.976280000000031</c:v>
                </c:pt>
                <c:pt idx="2004">
                  <c:v>65.815200000000004</c:v>
                </c:pt>
                <c:pt idx="2005">
                  <c:v>65.6678</c:v>
                </c:pt>
                <c:pt idx="2006">
                  <c:v>65.761320000000012</c:v>
                </c:pt>
                <c:pt idx="2007">
                  <c:v>65.774000000000001</c:v>
                </c:pt>
                <c:pt idx="2008">
                  <c:v>65.710440000000006</c:v>
                </c:pt>
                <c:pt idx="2009">
                  <c:v>65.625120000000038</c:v>
                </c:pt>
                <c:pt idx="2010">
                  <c:v>65.527430000000038</c:v>
                </c:pt>
                <c:pt idx="2011">
                  <c:v>65.458799999999997</c:v>
                </c:pt>
                <c:pt idx="2012">
                  <c:v>65.339230000000043</c:v>
                </c:pt>
                <c:pt idx="2013">
                  <c:v>65.145530000000008</c:v>
                </c:pt>
                <c:pt idx="2014">
                  <c:v>64.959000000000003</c:v>
                </c:pt>
                <c:pt idx="2015">
                  <c:v>64.886870000000044</c:v>
                </c:pt>
                <c:pt idx="2016">
                  <c:v>64.857230000000015</c:v>
                </c:pt>
                <c:pt idx="2017">
                  <c:v>65.038100000000043</c:v>
                </c:pt>
                <c:pt idx="2018">
                  <c:v>65.11053000000004</c:v>
                </c:pt>
                <c:pt idx="2019">
                  <c:v>65.071040000000039</c:v>
                </c:pt>
                <c:pt idx="2020">
                  <c:v>64.829700000000003</c:v>
                </c:pt>
                <c:pt idx="2021">
                  <c:v>64.830129999999997</c:v>
                </c:pt>
                <c:pt idx="2022">
                  <c:v>64.447780000000023</c:v>
                </c:pt>
                <c:pt idx="2023">
                  <c:v>64.413720000000012</c:v>
                </c:pt>
                <c:pt idx="2024">
                  <c:v>64.739340000000027</c:v>
                </c:pt>
                <c:pt idx="2025">
                  <c:v>64.326400000000035</c:v>
                </c:pt>
                <c:pt idx="2026">
                  <c:v>64.566160000000025</c:v>
                </c:pt>
                <c:pt idx="2027">
                  <c:v>64.407530000000008</c:v>
                </c:pt>
                <c:pt idx="2028">
                  <c:v>64.531700000000001</c:v>
                </c:pt>
                <c:pt idx="2029">
                  <c:v>64.320920000000001</c:v>
                </c:pt>
                <c:pt idx="2030">
                  <c:v>64.047360000000026</c:v>
                </c:pt>
                <c:pt idx="2031">
                  <c:v>63.872740000000022</c:v>
                </c:pt>
                <c:pt idx="2032">
                  <c:v>63.469750000000033</c:v>
                </c:pt>
                <c:pt idx="2033">
                  <c:v>63.339650000000006</c:v>
                </c:pt>
                <c:pt idx="2034">
                  <c:v>63.473440000000039</c:v>
                </c:pt>
                <c:pt idx="2035">
                  <c:v>63.408470000000023</c:v>
                </c:pt>
                <c:pt idx="2036">
                  <c:v>63.338200000000029</c:v>
                </c:pt>
                <c:pt idx="2037">
                  <c:v>63.556630000000041</c:v>
                </c:pt>
                <c:pt idx="2038">
                  <c:v>63.58970000000005</c:v>
                </c:pt>
                <c:pt idx="2039">
                  <c:v>63.308130000000006</c:v>
                </c:pt>
                <c:pt idx="2040">
                  <c:v>63.503780000000006</c:v>
                </c:pt>
                <c:pt idx="2041">
                  <c:v>63.659970000000044</c:v>
                </c:pt>
                <c:pt idx="2042">
                  <c:v>63.499400000000037</c:v>
                </c:pt>
                <c:pt idx="2043">
                  <c:v>63.68240000000003</c:v>
                </c:pt>
                <c:pt idx="2044">
                  <c:v>63.593740000000025</c:v>
                </c:pt>
                <c:pt idx="2045">
                  <c:v>63.368070000000046</c:v>
                </c:pt>
                <c:pt idx="2046">
                  <c:v>63.458460000000002</c:v>
                </c:pt>
                <c:pt idx="2047">
                  <c:v>63.033100000000047</c:v>
                </c:pt>
                <c:pt idx="2048">
                  <c:v>62.957760000000007</c:v>
                </c:pt>
                <c:pt idx="2049">
                  <c:v>63.065580000000011</c:v>
                </c:pt>
                <c:pt idx="2050">
                  <c:v>63.101950000000045</c:v>
                </c:pt>
                <c:pt idx="2051">
                  <c:v>62.932119999999998</c:v>
                </c:pt>
                <c:pt idx="2052">
                  <c:v>62.936500000000024</c:v>
                </c:pt>
                <c:pt idx="2053">
                  <c:v>63.054770000000019</c:v>
                </c:pt>
                <c:pt idx="2054">
                  <c:v>63.01520000000005</c:v>
                </c:pt>
                <c:pt idx="2055">
                  <c:v>63.072020000000009</c:v>
                </c:pt>
                <c:pt idx="2056">
                  <c:v>62.925070000000005</c:v>
                </c:pt>
                <c:pt idx="2057">
                  <c:v>63.112900000000025</c:v>
                </c:pt>
                <c:pt idx="2058">
                  <c:v>62.877130000000022</c:v>
                </c:pt>
                <c:pt idx="2059">
                  <c:v>63.00338000000005</c:v>
                </c:pt>
                <c:pt idx="2060">
                  <c:v>62.804070000000024</c:v>
                </c:pt>
                <c:pt idx="2061">
                  <c:v>62.881460000000004</c:v>
                </c:pt>
                <c:pt idx="2062">
                  <c:v>62.988670000000013</c:v>
                </c:pt>
                <c:pt idx="2063">
                  <c:v>62.871759999999995</c:v>
                </c:pt>
                <c:pt idx="2064">
                  <c:v>63.169640000000015</c:v>
                </c:pt>
                <c:pt idx="2065">
                  <c:v>62.837199999999996</c:v>
                </c:pt>
                <c:pt idx="2066">
                  <c:v>63.08447000000001</c:v>
                </c:pt>
                <c:pt idx="2067">
                  <c:v>63.028470000000027</c:v>
                </c:pt>
                <c:pt idx="2068">
                  <c:v>63.083370000000002</c:v>
                </c:pt>
                <c:pt idx="2069">
                  <c:v>62.811460000000011</c:v>
                </c:pt>
                <c:pt idx="2070">
                  <c:v>62.979430000000036</c:v>
                </c:pt>
                <c:pt idx="2071">
                  <c:v>63.022580000000005</c:v>
                </c:pt>
                <c:pt idx="2072">
                  <c:v>62.934259999999995</c:v>
                </c:pt>
                <c:pt idx="2073">
                  <c:v>63.00060000000002</c:v>
                </c:pt>
                <c:pt idx="2074">
                  <c:v>63.095500000000015</c:v>
                </c:pt>
                <c:pt idx="2075">
                  <c:v>63.045600000000036</c:v>
                </c:pt>
                <c:pt idx="2076">
                  <c:v>62.993520000000046</c:v>
                </c:pt>
                <c:pt idx="2077">
                  <c:v>62.996970000000033</c:v>
                </c:pt>
                <c:pt idx="2078">
                  <c:v>63.030820000000006</c:v>
                </c:pt>
                <c:pt idx="2079">
                  <c:v>62.980800000000045</c:v>
                </c:pt>
                <c:pt idx="2080">
                  <c:v>62.974540000000047</c:v>
                </c:pt>
                <c:pt idx="2081">
                  <c:v>62.898900000000026</c:v>
                </c:pt>
                <c:pt idx="2082">
                  <c:v>63.08874000000003</c:v>
                </c:pt>
                <c:pt idx="2083">
                  <c:v>62.919730000000015</c:v>
                </c:pt>
                <c:pt idx="2084">
                  <c:v>62.964500000000044</c:v>
                </c:pt>
                <c:pt idx="2085">
                  <c:v>62.952420000000018</c:v>
                </c:pt>
                <c:pt idx="2086">
                  <c:v>62.971640000000036</c:v>
                </c:pt>
                <c:pt idx="2087">
                  <c:v>63.054830000000038</c:v>
                </c:pt>
                <c:pt idx="2088">
                  <c:v>62.99150000000003</c:v>
                </c:pt>
                <c:pt idx="2089">
                  <c:v>62.977700000000027</c:v>
                </c:pt>
                <c:pt idx="2090">
                  <c:v>62.998250000000041</c:v>
                </c:pt>
                <c:pt idx="2091">
                  <c:v>62.984400000000051</c:v>
                </c:pt>
                <c:pt idx="2092">
                  <c:v>62.954100000000039</c:v>
                </c:pt>
                <c:pt idx="2093">
                  <c:v>62.935800000000029</c:v>
                </c:pt>
                <c:pt idx="2094">
                  <c:v>63.027950000000033</c:v>
                </c:pt>
                <c:pt idx="2095">
                  <c:v>63.006340000000023</c:v>
                </c:pt>
                <c:pt idx="2096">
                  <c:v>63.013120000000015</c:v>
                </c:pt>
                <c:pt idx="2097">
                  <c:v>63.155760000000043</c:v>
                </c:pt>
                <c:pt idx="2098">
                  <c:v>63.121669999999995</c:v>
                </c:pt>
                <c:pt idx="2099">
                  <c:v>63.091200000000015</c:v>
                </c:pt>
                <c:pt idx="2100">
                  <c:v>62.935050000000047</c:v>
                </c:pt>
                <c:pt idx="2101">
                  <c:v>62.976100000000031</c:v>
                </c:pt>
                <c:pt idx="2102">
                  <c:v>63.134270000000015</c:v>
                </c:pt>
                <c:pt idx="2103">
                  <c:v>62.798460000000034</c:v>
                </c:pt>
                <c:pt idx="2104">
                  <c:v>63.161500000000046</c:v>
                </c:pt>
                <c:pt idx="2105">
                  <c:v>63.136099999999999</c:v>
                </c:pt>
                <c:pt idx="2106">
                  <c:v>63.080930000000023</c:v>
                </c:pt>
                <c:pt idx="2107">
                  <c:v>63.071200000000033</c:v>
                </c:pt>
                <c:pt idx="2108">
                  <c:v>62.988430000000051</c:v>
                </c:pt>
                <c:pt idx="2109">
                  <c:v>63.121970000000033</c:v>
                </c:pt>
                <c:pt idx="2110">
                  <c:v>62.977300000000014</c:v>
                </c:pt>
                <c:pt idx="2111">
                  <c:v>63.073800000000006</c:v>
                </c:pt>
                <c:pt idx="2112">
                  <c:v>63.173240000000021</c:v>
                </c:pt>
                <c:pt idx="2113">
                  <c:v>62.834400000000016</c:v>
                </c:pt>
                <c:pt idx="2114">
                  <c:v>63.066580000000044</c:v>
                </c:pt>
                <c:pt idx="2115">
                  <c:v>62.900779999999997</c:v>
                </c:pt>
                <c:pt idx="2116">
                  <c:v>62.987729999999999</c:v>
                </c:pt>
                <c:pt idx="2117">
                  <c:v>63.04910000000001</c:v>
                </c:pt>
                <c:pt idx="2118">
                  <c:v>63.080000000000041</c:v>
                </c:pt>
                <c:pt idx="2119">
                  <c:v>63.004330000000039</c:v>
                </c:pt>
                <c:pt idx="2120">
                  <c:v>63.13653000000005</c:v>
                </c:pt>
                <c:pt idx="2121">
                  <c:v>63.191800000000001</c:v>
                </c:pt>
                <c:pt idx="2122">
                  <c:v>63.208300000000008</c:v>
                </c:pt>
                <c:pt idx="2123">
                  <c:v>62.907980000000009</c:v>
                </c:pt>
                <c:pt idx="2124">
                  <c:v>62.992360000000019</c:v>
                </c:pt>
                <c:pt idx="2125">
                  <c:v>63.11318</c:v>
                </c:pt>
                <c:pt idx="2126">
                  <c:v>63.031600000000026</c:v>
                </c:pt>
                <c:pt idx="2127">
                  <c:v>62.985600000000034</c:v>
                </c:pt>
                <c:pt idx="2128">
                  <c:v>63.144100000000037</c:v>
                </c:pt>
                <c:pt idx="2129">
                  <c:v>63.248400000000004</c:v>
                </c:pt>
                <c:pt idx="2130">
                  <c:v>62.918020000000013</c:v>
                </c:pt>
                <c:pt idx="2131">
                  <c:v>63.184630000000027</c:v>
                </c:pt>
                <c:pt idx="2132">
                  <c:v>62.785580000000039</c:v>
                </c:pt>
                <c:pt idx="2133">
                  <c:v>63.073630000000037</c:v>
                </c:pt>
                <c:pt idx="2134">
                  <c:v>62.804470000000038</c:v>
                </c:pt>
                <c:pt idx="2135">
                  <c:v>62.898800000000051</c:v>
                </c:pt>
                <c:pt idx="2136">
                  <c:v>63.252600000000029</c:v>
                </c:pt>
                <c:pt idx="2137">
                  <c:v>62.94738000000001</c:v>
                </c:pt>
                <c:pt idx="2138">
                  <c:v>62.758800000000008</c:v>
                </c:pt>
                <c:pt idx="2139">
                  <c:v>63.360299999999995</c:v>
                </c:pt>
                <c:pt idx="2140">
                  <c:v>62.836479999999995</c:v>
                </c:pt>
                <c:pt idx="2141">
                  <c:v>63.066640000000007</c:v>
                </c:pt>
                <c:pt idx="2142">
                  <c:v>63.036400000000015</c:v>
                </c:pt>
                <c:pt idx="2143">
                  <c:v>62.932029999999997</c:v>
                </c:pt>
                <c:pt idx="2144">
                  <c:v>63.364400000000046</c:v>
                </c:pt>
                <c:pt idx="2145">
                  <c:v>63.367330000000038</c:v>
                </c:pt>
                <c:pt idx="2146">
                  <c:v>63.326000000000022</c:v>
                </c:pt>
                <c:pt idx="2147">
                  <c:v>63.295830000000024</c:v>
                </c:pt>
                <c:pt idx="2148">
                  <c:v>63.025630000000035</c:v>
                </c:pt>
                <c:pt idx="2149">
                  <c:v>62.95070000000004</c:v>
                </c:pt>
                <c:pt idx="2150">
                  <c:v>63.406600000000026</c:v>
                </c:pt>
                <c:pt idx="2151">
                  <c:v>63.155240000000049</c:v>
                </c:pt>
                <c:pt idx="2152">
                  <c:v>63.224730000000022</c:v>
                </c:pt>
                <c:pt idx="2153">
                  <c:v>62.90440000000001</c:v>
                </c:pt>
                <c:pt idx="2154">
                  <c:v>62.999050000000011</c:v>
                </c:pt>
                <c:pt idx="2155">
                  <c:v>62.838430000000017</c:v>
                </c:pt>
                <c:pt idx="2156">
                  <c:v>62.868340000000046</c:v>
                </c:pt>
                <c:pt idx="2157">
                  <c:v>63.057100000000048</c:v>
                </c:pt>
                <c:pt idx="2158">
                  <c:v>62.84384</c:v>
                </c:pt>
                <c:pt idx="2159">
                  <c:v>63.187000000000012</c:v>
                </c:pt>
                <c:pt idx="2160">
                  <c:v>63.267500000000041</c:v>
                </c:pt>
                <c:pt idx="2161">
                  <c:v>62.997200000000021</c:v>
                </c:pt>
                <c:pt idx="2162">
                  <c:v>62.941300000000012</c:v>
                </c:pt>
                <c:pt idx="2163">
                  <c:v>62.860220000000027</c:v>
                </c:pt>
                <c:pt idx="2164">
                  <c:v>63.108300000000042</c:v>
                </c:pt>
                <c:pt idx="2165">
                  <c:v>63.020140000000026</c:v>
                </c:pt>
                <c:pt idx="2166">
                  <c:v>63.018200000000036</c:v>
                </c:pt>
                <c:pt idx="2167">
                  <c:v>62.940150000000017</c:v>
                </c:pt>
                <c:pt idx="2168">
                  <c:v>63.354849999999999</c:v>
                </c:pt>
                <c:pt idx="2169">
                  <c:v>62.967550000000017</c:v>
                </c:pt>
                <c:pt idx="2170">
                  <c:v>63.25594000000001</c:v>
                </c:pt>
                <c:pt idx="2171">
                  <c:v>63.867999999999995</c:v>
                </c:pt>
                <c:pt idx="2172">
                  <c:v>62.547540000000026</c:v>
                </c:pt>
                <c:pt idx="2173">
                  <c:v>63.42410000000001</c:v>
                </c:pt>
                <c:pt idx="2174">
                  <c:v>62.686270000000036</c:v>
                </c:pt>
                <c:pt idx="2175">
                  <c:v>63.273920000000032</c:v>
                </c:pt>
                <c:pt idx="2176">
                  <c:v>63.115900000000011</c:v>
                </c:pt>
                <c:pt idx="2177">
                  <c:v>63.349450000000047</c:v>
                </c:pt>
                <c:pt idx="2178">
                  <c:v>62.770230000000026</c:v>
                </c:pt>
                <c:pt idx="2179">
                  <c:v>62.949760000000026</c:v>
                </c:pt>
                <c:pt idx="2180">
                  <c:v>63.024220000000014</c:v>
                </c:pt>
                <c:pt idx="2181">
                  <c:v>62.899300000000039</c:v>
                </c:pt>
                <c:pt idx="2182">
                  <c:v>63.03597000000002</c:v>
                </c:pt>
                <c:pt idx="2183">
                  <c:v>63.188300000000027</c:v>
                </c:pt>
                <c:pt idx="2184">
                  <c:v>63.23696000000001</c:v>
                </c:pt>
                <c:pt idx="2185">
                  <c:v>62.86694</c:v>
                </c:pt>
                <c:pt idx="2186">
                  <c:v>62.79507000000001</c:v>
                </c:pt>
                <c:pt idx="2187">
                  <c:v>62.668270000000007</c:v>
                </c:pt>
                <c:pt idx="2188">
                  <c:v>62.757960000000026</c:v>
                </c:pt>
                <c:pt idx="2189">
                  <c:v>63.113300000000038</c:v>
                </c:pt>
                <c:pt idx="2190">
                  <c:v>63.08540000000005</c:v>
                </c:pt>
                <c:pt idx="2191">
                  <c:v>62.960200000000043</c:v>
                </c:pt>
                <c:pt idx="2192">
                  <c:v>63.023130000000037</c:v>
                </c:pt>
                <c:pt idx="2193">
                  <c:v>62.847470000000044</c:v>
                </c:pt>
                <c:pt idx="2194">
                  <c:v>63.062100000000044</c:v>
                </c:pt>
                <c:pt idx="2195">
                  <c:v>62.948419999999999</c:v>
                </c:pt>
                <c:pt idx="2196">
                  <c:v>63.206350000000043</c:v>
                </c:pt>
                <c:pt idx="2197">
                  <c:v>63.213950000000011</c:v>
                </c:pt>
                <c:pt idx="2198">
                  <c:v>62.936800000000005</c:v>
                </c:pt>
                <c:pt idx="2199">
                  <c:v>63.092650000000049</c:v>
                </c:pt>
                <c:pt idx="2200">
                  <c:v>62.985560000000021</c:v>
                </c:pt>
                <c:pt idx="2201">
                  <c:v>63.046700000000044</c:v>
                </c:pt>
                <c:pt idx="2202">
                  <c:v>62.977300000000014</c:v>
                </c:pt>
                <c:pt idx="2203">
                  <c:v>62.771569999999997</c:v>
                </c:pt>
                <c:pt idx="2204">
                  <c:v>63.037070000000028</c:v>
                </c:pt>
                <c:pt idx="2205">
                  <c:v>62.857870000000048</c:v>
                </c:pt>
                <c:pt idx="2206">
                  <c:v>62.935080000000028</c:v>
                </c:pt>
                <c:pt idx="2207">
                  <c:v>62.953120000000013</c:v>
                </c:pt>
                <c:pt idx="2208">
                  <c:v>63.299740000000043</c:v>
                </c:pt>
                <c:pt idx="2209">
                  <c:v>62.922540000000026</c:v>
                </c:pt>
                <c:pt idx="2210">
                  <c:v>63.063870000000009</c:v>
                </c:pt>
                <c:pt idx="2211">
                  <c:v>62.791440000000023</c:v>
                </c:pt>
                <c:pt idx="2212">
                  <c:v>63.231230000000039</c:v>
                </c:pt>
                <c:pt idx="2213">
                  <c:v>62.96078</c:v>
                </c:pt>
                <c:pt idx="2214">
                  <c:v>62.713800000000049</c:v>
                </c:pt>
                <c:pt idx="2215">
                  <c:v>63.165300000000002</c:v>
                </c:pt>
                <c:pt idx="2216">
                  <c:v>63.261470000000031</c:v>
                </c:pt>
                <c:pt idx="2217">
                  <c:v>63.164360000000045</c:v>
                </c:pt>
                <c:pt idx="2218">
                  <c:v>63.264700000000005</c:v>
                </c:pt>
                <c:pt idx="2219">
                  <c:v>63.307299999999998</c:v>
                </c:pt>
                <c:pt idx="2220">
                  <c:v>63.296620000000019</c:v>
                </c:pt>
                <c:pt idx="2221">
                  <c:v>63.084249999999997</c:v>
                </c:pt>
                <c:pt idx="2222">
                  <c:v>62.996000000000038</c:v>
                </c:pt>
                <c:pt idx="2223">
                  <c:v>63.00550000000004</c:v>
                </c:pt>
                <c:pt idx="2224">
                  <c:v>63.015530000000012</c:v>
                </c:pt>
                <c:pt idx="2225">
                  <c:v>63.049250000000029</c:v>
                </c:pt>
                <c:pt idx="2226">
                  <c:v>62.972500000000025</c:v>
                </c:pt>
                <c:pt idx="2227">
                  <c:v>63.096280000000036</c:v>
                </c:pt>
                <c:pt idx="2228">
                  <c:v>62.84704000000005</c:v>
                </c:pt>
                <c:pt idx="2229">
                  <c:v>63.032200000000046</c:v>
                </c:pt>
                <c:pt idx="2230">
                  <c:v>62.988430000000051</c:v>
                </c:pt>
                <c:pt idx="2231">
                  <c:v>63.239000000000033</c:v>
                </c:pt>
                <c:pt idx="2232">
                  <c:v>63.243070000000046</c:v>
                </c:pt>
                <c:pt idx="2233">
                  <c:v>63.12360000000001</c:v>
                </c:pt>
                <c:pt idx="2234">
                  <c:v>63.166350000000023</c:v>
                </c:pt>
                <c:pt idx="2235">
                  <c:v>62.736050000000034</c:v>
                </c:pt>
                <c:pt idx="2236">
                  <c:v>62.722920000000045</c:v>
                </c:pt>
                <c:pt idx="2237">
                  <c:v>62.926170000000013</c:v>
                </c:pt>
                <c:pt idx="2238">
                  <c:v>62.99860000000001</c:v>
                </c:pt>
                <c:pt idx="2239">
                  <c:v>62.99648000000002</c:v>
                </c:pt>
                <c:pt idx="2240">
                  <c:v>62.968100000000049</c:v>
                </c:pt>
                <c:pt idx="2241">
                  <c:v>62.949880000000007</c:v>
                </c:pt>
                <c:pt idx="2242">
                  <c:v>62.831260000000043</c:v>
                </c:pt>
                <c:pt idx="2243">
                  <c:v>62.897730000000024</c:v>
                </c:pt>
                <c:pt idx="2244">
                  <c:v>63.049830000000043</c:v>
                </c:pt>
                <c:pt idx="2245">
                  <c:v>63.148130000000037</c:v>
                </c:pt>
                <c:pt idx="2246">
                  <c:v>63.041600000000017</c:v>
                </c:pt>
                <c:pt idx="2247">
                  <c:v>62.936030000000017</c:v>
                </c:pt>
                <c:pt idx="2248">
                  <c:v>63.077050000000042</c:v>
                </c:pt>
                <c:pt idx="2249">
                  <c:v>63.061900000000037</c:v>
                </c:pt>
                <c:pt idx="2250">
                  <c:v>63.074900000000014</c:v>
                </c:pt>
                <c:pt idx="2251">
                  <c:v>63.252470000000017</c:v>
                </c:pt>
                <c:pt idx="2252">
                  <c:v>63.077570000000037</c:v>
                </c:pt>
                <c:pt idx="2253">
                  <c:v>62.94186000000002</c:v>
                </c:pt>
                <c:pt idx="2254">
                  <c:v>62.988760000000013</c:v>
                </c:pt>
                <c:pt idx="2255">
                  <c:v>62.935630000000003</c:v>
                </c:pt>
                <c:pt idx="2256">
                  <c:v>63.235299999999995</c:v>
                </c:pt>
                <c:pt idx="2257">
                  <c:v>63.179900000000032</c:v>
                </c:pt>
                <c:pt idx="2258">
                  <c:v>62.995870000000025</c:v>
                </c:pt>
                <c:pt idx="2259">
                  <c:v>63.055350000000033</c:v>
                </c:pt>
                <c:pt idx="2260">
                  <c:v>63.096000000000004</c:v>
                </c:pt>
                <c:pt idx="2261">
                  <c:v>62.979360000000042</c:v>
                </c:pt>
                <c:pt idx="2262">
                  <c:v>62.998680000000036</c:v>
                </c:pt>
                <c:pt idx="2263">
                  <c:v>63.078640000000007</c:v>
                </c:pt>
                <c:pt idx="2264">
                  <c:v>62.907340000000033</c:v>
                </c:pt>
                <c:pt idx="2265">
                  <c:v>63.187520000000006</c:v>
                </c:pt>
                <c:pt idx="2266">
                  <c:v>63.145070000000032</c:v>
                </c:pt>
                <c:pt idx="2267">
                  <c:v>63.153250000000014</c:v>
                </c:pt>
                <c:pt idx="2268">
                  <c:v>63.153620000000046</c:v>
                </c:pt>
                <c:pt idx="2269">
                  <c:v>62.989980000000003</c:v>
                </c:pt>
                <c:pt idx="2270">
                  <c:v>63.097000000000037</c:v>
                </c:pt>
                <c:pt idx="2271">
                  <c:v>63.002650000000017</c:v>
                </c:pt>
                <c:pt idx="2272">
                  <c:v>63.005800000000022</c:v>
                </c:pt>
                <c:pt idx="2273">
                  <c:v>62.917020000000036</c:v>
                </c:pt>
                <c:pt idx="2274">
                  <c:v>63.224450000000047</c:v>
                </c:pt>
                <c:pt idx="2275">
                  <c:v>62.949150000000031</c:v>
                </c:pt>
                <c:pt idx="2276">
                  <c:v>63.032039999999995</c:v>
                </c:pt>
                <c:pt idx="2277">
                  <c:v>62.921780000000012</c:v>
                </c:pt>
                <c:pt idx="2278">
                  <c:v>62.868650000000002</c:v>
                </c:pt>
                <c:pt idx="2279">
                  <c:v>62.916560000000004</c:v>
                </c:pt>
                <c:pt idx="2280">
                  <c:v>63.008600000000001</c:v>
                </c:pt>
                <c:pt idx="2281">
                  <c:v>63.179040000000043</c:v>
                </c:pt>
                <c:pt idx="2282">
                  <c:v>63.014200000000017</c:v>
                </c:pt>
                <c:pt idx="2283">
                  <c:v>63.233900000000006</c:v>
                </c:pt>
                <c:pt idx="2284">
                  <c:v>63.154660000000035</c:v>
                </c:pt>
                <c:pt idx="2285">
                  <c:v>62.824600000000032</c:v>
                </c:pt>
                <c:pt idx="2286">
                  <c:v>62.951070000000016</c:v>
                </c:pt>
                <c:pt idx="2287">
                  <c:v>63.061640000000011</c:v>
                </c:pt>
                <c:pt idx="2288">
                  <c:v>62.866660000000024</c:v>
                </c:pt>
                <c:pt idx="2289">
                  <c:v>62.925380000000018</c:v>
                </c:pt>
                <c:pt idx="2290">
                  <c:v>63.104100000000017</c:v>
                </c:pt>
                <c:pt idx="2291">
                  <c:v>63.154260000000022</c:v>
                </c:pt>
                <c:pt idx="2292">
                  <c:v>63.189940000000036</c:v>
                </c:pt>
                <c:pt idx="2293">
                  <c:v>63.048360000000002</c:v>
                </c:pt>
                <c:pt idx="2294">
                  <c:v>62.934750000000008</c:v>
                </c:pt>
                <c:pt idx="2295">
                  <c:v>62.916500000000042</c:v>
                </c:pt>
                <c:pt idx="2296">
                  <c:v>62.91876000000002</c:v>
                </c:pt>
                <c:pt idx="2297">
                  <c:v>63.032530000000008</c:v>
                </c:pt>
                <c:pt idx="2298">
                  <c:v>63.114680000000021</c:v>
                </c:pt>
                <c:pt idx="2299">
                  <c:v>63.055170000000032</c:v>
                </c:pt>
                <c:pt idx="2300">
                  <c:v>62.83193</c:v>
                </c:pt>
                <c:pt idx="2301">
                  <c:v>63.012450000000001</c:v>
                </c:pt>
                <c:pt idx="2302">
                  <c:v>62.880400000000009</c:v>
                </c:pt>
                <c:pt idx="2303">
                  <c:v>62.877499999999998</c:v>
                </c:pt>
                <c:pt idx="2304">
                  <c:v>62.933800000000019</c:v>
                </c:pt>
                <c:pt idx="2305">
                  <c:v>63.217520000000036</c:v>
                </c:pt>
                <c:pt idx="2306">
                  <c:v>63.003870000000006</c:v>
                </c:pt>
                <c:pt idx="2307">
                  <c:v>62.848080000000039</c:v>
                </c:pt>
                <c:pt idx="2308">
                  <c:v>62.879500000000007</c:v>
                </c:pt>
                <c:pt idx="2309">
                  <c:v>63.029930000000036</c:v>
                </c:pt>
                <c:pt idx="2310">
                  <c:v>62.928740000000005</c:v>
                </c:pt>
                <c:pt idx="2311">
                  <c:v>62.953420000000051</c:v>
                </c:pt>
                <c:pt idx="2312">
                  <c:v>62.854970000000037</c:v>
                </c:pt>
                <c:pt idx="2313">
                  <c:v>63.113980000000026</c:v>
                </c:pt>
                <c:pt idx="2314">
                  <c:v>63.002340000000004</c:v>
                </c:pt>
                <c:pt idx="2315">
                  <c:v>62.964230000000043</c:v>
                </c:pt>
                <c:pt idx="2316">
                  <c:v>63.011070000000018</c:v>
                </c:pt>
                <c:pt idx="2317">
                  <c:v>63.111660000000029</c:v>
                </c:pt>
                <c:pt idx="2318">
                  <c:v>63.086630000000014</c:v>
                </c:pt>
                <c:pt idx="2319">
                  <c:v>63.025500000000022</c:v>
                </c:pt>
                <c:pt idx="2320">
                  <c:v>62.957600000000014</c:v>
                </c:pt>
                <c:pt idx="2321">
                  <c:v>63.050930000000051</c:v>
                </c:pt>
                <c:pt idx="2322">
                  <c:v>62.751400000000046</c:v>
                </c:pt>
                <c:pt idx="2323">
                  <c:v>62.818780000000004</c:v>
                </c:pt>
                <c:pt idx="2324">
                  <c:v>62.975819999999999</c:v>
                </c:pt>
                <c:pt idx="2325">
                  <c:v>63.036980000000028</c:v>
                </c:pt>
                <c:pt idx="2326">
                  <c:v>62.927450000000022</c:v>
                </c:pt>
                <c:pt idx="2327">
                  <c:v>63.237500000000011</c:v>
                </c:pt>
                <c:pt idx="2328">
                  <c:v>62.828850000000045</c:v>
                </c:pt>
                <c:pt idx="2329">
                  <c:v>62.982200000000034</c:v>
                </c:pt>
                <c:pt idx="2330">
                  <c:v>63.044600000000003</c:v>
                </c:pt>
                <c:pt idx="2331">
                  <c:v>63.08865000000003</c:v>
                </c:pt>
                <c:pt idx="2332">
                  <c:v>62.936880000000031</c:v>
                </c:pt>
                <c:pt idx="2333">
                  <c:v>63.02328</c:v>
                </c:pt>
                <c:pt idx="2334">
                  <c:v>62.829499999999996</c:v>
                </c:pt>
                <c:pt idx="2335">
                  <c:v>62.938040000000001</c:v>
                </c:pt>
                <c:pt idx="2336">
                  <c:v>63.047360000000026</c:v>
                </c:pt>
                <c:pt idx="2337">
                  <c:v>63.056330000000003</c:v>
                </c:pt>
                <c:pt idx="2338">
                  <c:v>63.286550000000034</c:v>
                </c:pt>
                <c:pt idx="2339">
                  <c:v>63.093560000000025</c:v>
                </c:pt>
                <c:pt idx="2340">
                  <c:v>63.185750000000041</c:v>
                </c:pt>
                <c:pt idx="2341">
                  <c:v>62.81844000000001</c:v>
                </c:pt>
                <c:pt idx="2342">
                  <c:v>62.883500000000026</c:v>
                </c:pt>
                <c:pt idx="2343">
                  <c:v>63.113500000000045</c:v>
                </c:pt>
                <c:pt idx="2344">
                  <c:v>63.10098000000005</c:v>
                </c:pt>
                <c:pt idx="2345">
                  <c:v>63.211880000000008</c:v>
                </c:pt>
                <c:pt idx="2346">
                  <c:v>62.980430000000013</c:v>
                </c:pt>
                <c:pt idx="2347">
                  <c:v>62.930229999999995</c:v>
                </c:pt>
                <c:pt idx="2348">
                  <c:v>63.051540000000045</c:v>
                </c:pt>
                <c:pt idx="2349">
                  <c:v>63.006860000000017</c:v>
                </c:pt>
                <c:pt idx="2350">
                  <c:v>62.87972000000002</c:v>
                </c:pt>
                <c:pt idx="2351">
                  <c:v>63.070400000000006</c:v>
                </c:pt>
                <c:pt idx="2352">
                  <c:v>63.086080000000038</c:v>
                </c:pt>
                <c:pt idx="2353">
                  <c:v>63.102040000000045</c:v>
                </c:pt>
                <c:pt idx="2354">
                  <c:v>62.81370000000004</c:v>
                </c:pt>
                <c:pt idx="2355">
                  <c:v>63.082360000000051</c:v>
                </c:pt>
                <c:pt idx="2356">
                  <c:v>62.84304000000003</c:v>
                </c:pt>
                <c:pt idx="2357">
                  <c:v>62.779800000000023</c:v>
                </c:pt>
                <c:pt idx="2358">
                  <c:v>62.796440000000018</c:v>
                </c:pt>
                <c:pt idx="2359">
                  <c:v>62.956350000000043</c:v>
                </c:pt>
                <c:pt idx="2360">
                  <c:v>63.109860000000026</c:v>
                </c:pt>
                <c:pt idx="2361">
                  <c:v>62.951140000000009</c:v>
                </c:pt>
                <c:pt idx="2362">
                  <c:v>63.080070000000035</c:v>
                </c:pt>
                <c:pt idx="2363">
                  <c:v>63.063130000000001</c:v>
                </c:pt>
                <c:pt idx="2364">
                  <c:v>63.066550000000007</c:v>
                </c:pt>
                <c:pt idx="2365">
                  <c:v>62.984770000000026</c:v>
                </c:pt>
                <c:pt idx="2366">
                  <c:v>62.873160000000041</c:v>
                </c:pt>
                <c:pt idx="2367">
                  <c:v>63.008230000000026</c:v>
                </c:pt>
                <c:pt idx="2368">
                  <c:v>62.996700000000033</c:v>
                </c:pt>
                <c:pt idx="2369">
                  <c:v>62.811149999999998</c:v>
                </c:pt>
                <c:pt idx="2370">
                  <c:v>62.851530000000025</c:v>
                </c:pt>
                <c:pt idx="2371">
                  <c:v>62.892080000000021</c:v>
                </c:pt>
                <c:pt idx="2372">
                  <c:v>63.034080000000017</c:v>
                </c:pt>
                <c:pt idx="2373">
                  <c:v>63.036580000000015</c:v>
                </c:pt>
                <c:pt idx="2374">
                  <c:v>62.957300000000032</c:v>
                </c:pt>
                <c:pt idx="2375">
                  <c:v>63.099360000000047</c:v>
                </c:pt>
                <c:pt idx="2376">
                  <c:v>63.079600000000028</c:v>
                </c:pt>
                <c:pt idx="2377">
                  <c:v>63.32946000000004</c:v>
                </c:pt>
                <c:pt idx="2378">
                  <c:v>63.119619999999998</c:v>
                </c:pt>
                <c:pt idx="2379">
                  <c:v>62.902670000000001</c:v>
                </c:pt>
                <c:pt idx="2380">
                  <c:v>62.87823000000003</c:v>
                </c:pt>
                <c:pt idx="2381">
                  <c:v>63.016380000000026</c:v>
                </c:pt>
                <c:pt idx="2382">
                  <c:v>63.43643000000003</c:v>
                </c:pt>
                <c:pt idx="2383">
                  <c:v>63.549900000000036</c:v>
                </c:pt>
                <c:pt idx="2384">
                  <c:v>63.847900000000038</c:v>
                </c:pt>
                <c:pt idx="2385">
                  <c:v>64.053860000000043</c:v>
                </c:pt>
                <c:pt idx="2386">
                  <c:v>64.000820000000033</c:v>
                </c:pt>
                <c:pt idx="2387">
                  <c:v>64.314900000000023</c:v>
                </c:pt>
                <c:pt idx="2388">
                  <c:v>64.470500000000015</c:v>
                </c:pt>
                <c:pt idx="2389">
                  <c:v>64.892629999999997</c:v>
                </c:pt>
                <c:pt idx="2390">
                  <c:v>64.782680000000028</c:v>
                </c:pt>
                <c:pt idx="2391">
                  <c:v>64.272500000000036</c:v>
                </c:pt>
                <c:pt idx="2392">
                  <c:v>64.139640000000043</c:v>
                </c:pt>
                <c:pt idx="2393">
                  <c:v>64.002280000000042</c:v>
                </c:pt>
                <c:pt idx="2394">
                  <c:v>63.570950000000039</c:v>
                </c:pt>
                <c:pt idx="2395">
                  <c:v>63.567650000000015</c:v>
                </c:pt>
                <c:pt idx="2396">
                  <c:v>63.602800000000002</c:v>
                </c:pt>
                <c:pt idx="2397">
                  <c:v>63.543150000000026</c:v>
                </c:pt>
                <c:pt idx="2398">
                  <c:v>63.545900000000017</c:v>
                </c:pt>
                <c:pt idx="2399">
                  <c:v>63.614920000000041</c:v>
                </c:pt>
                <c:pt idx="2400">
                  <c:v>63.383450000000039</c:v>
                </c:pt>
                <c:pt idx="2401">
                  <c:v>63.415200000000027</c:v>
                </c:pt>
                <c:pt idx="2402">
                  <c:v>63.343650000000025</c:v>
                </c:pt>
                <c:pt idx="2403">
                  <c:v>62.93300000000005</c:v>
                </c:pt>
                <c:pt idx="2404">
                  <c:v>63.081020000000024</c:v>
                </c:pt>
                <c:pt idx="2405">
                  <c:v>63.079300000000046</c:v>
                </c:pt>
                <c:pt idx="2406">
                  <c:v>63.389460000000042</c:v>
                </c:pt>
                <c:pt idx="2407">
                  <c:v>63.256000000000029</c:v>
                </c:pt>
                <c:pt idx="2408">
                  <c:v>62.826040000000035</c:v>
                </c:pt>
                <c:pt idx="2409">
                  <c:v>63.222250000000031</c:v>
                </c:pt>
                <c:pt idx="2410">
                  <c:v>63.464930000000038</c:v>
                </c:pt>
                <c:pt idx="2411">
                  <c:v>63.122160000000008</c:v>
                </c:pt>
                <c:pt idx="2412">
                  <c:v>63.333550000000002</c:v>
                </c:pt>
                <c:pt idx="2413">
                  <c:v>63.385000000000048</c:v>
                </c:pt>
                <c:pt idx="2414">
                  <c:v>63.385130000000004</c:v>
                </c:pt>
                <c:pt idx="2415">
                  <c:v>63.578970000000027</c:v>
                </c:pt>
                <c:pt idx="2416">
                  <c:v>63.915250000000015</c:v>
                </c:pt>
                <c:pt idx="2417">
                  <c:v>64.301750000000027</c:v>
                </c:pt>
                <c:pt idx="2418">
                  <c:v>64.372060000000033</c:v>
                </c:pt>
                <c:pt idx="2419">
                  <c:v>65.208950000000016</c:v>
                </c:pt>
                <c:pt idx="2420">
                  <c:v>64.929500000000019</c:v>
                </c:pt>
                <c:pt idx="2421">
                  <c:v>64.735380000000021</c:v>
                </c:pt>
                <c:pt idx="2422">
                  <c:v>65.041470000000004</c:v>
                </c:pt>
                <c:pt idx="2423">
                  <c:v>65.148500000000013</c:v>
                </c:pt>
                <c:pt idx="2424">
                  <c:v>65.118340000000046</c:v>
                </c:pt>
                <c:pt idx="2425">
                  <c:v>64.676700000000039</c:v>
                </c:pt>
                <c:pt idx="2426">
                  <c:v>64.920980000000043</c:v>
                </c:pt>
                <c:pt idx="2427">
                  <c:v>64.920500000000004</c:v>
                </c:pt>
                <c:pt idx="2428">
                  <c:v>64.739070000000027</c:v>
                </c:pt>
                <c:pt idx="2429">
                  <c:v>64.497430000000008</c:v>
                </c:pt>
                <c:pt idx="2430">
                  <c:v>64.576650000000029</c:v>
                </c:pt>
                <c:pt idx="2431">
                  <c:v>64.410150000000044</c:v>
                </c:pt>
                <c:pt idx="2432">
                  <c:v>64.311640000000011</c:v>
                </c:pt>
                <c:pt idx="2433">
                  <c:v>64.326300000000003</c:v>
                </c:pt>
                <c:pt idx="2434">
                  <c:v>64.206600000000037</c:v>
                </c:pt>
                <c:pt idx="2435">
                  <c:v>64.313469999999995</c:v>
                </c:pt>
                <c:pt idx="2436">
                  <c:v>64.292300000000012</c:v>
                </c:pt>
                <c:pt idx="2437">
                  <c:v>64.157740000000047</c:v>
                </c:pt>
                <c:pt idx="2438">
                  <c:v>63.647760000000005</c:v>
                </c:pt>
                <c:pt idx="2439">
                  <c:v>63.808400000000006</c:v>
                </c:pt>
                <c:pt idx="2440">
                  <c:v>63.86990000000003</c:v>
                </c:pt>
                <c:pt idx="2441">
                  <c:v>63.314750000000004</c:v>
                </c:pt>
                <c:pt idx="2442">
                  <c:v>63.396900000000016</c:v>
                </c:pt>
                <c:pt idx="2443">
                  <c:v>63.458640000000003</c:v>
                </c:pt>
                <c:pt idx="2444">
                  <c:v>63.323570000000018</c:v>
                </c:pt>
                <c:pt idx="2445">
                  <c:v>62.845970000000023</c:v>
                </c:pt>
                <c:pt idx="2446">
                  <c:v>63.168499999999995</c:v>
                </c:pt>
                <c:pt idx="2447">
                  <c:v>63.253700000000038</c:v>
                </c:pt>
                <c:pt idx="2448">
                  <c:v>63.109059999999999</c:v>
                </c:pt>
                <c:pt idx="2449">
                  <c:v>62.821619999999996</c:v>
                </c:pt>
                <c:pt idx="2450">
                  <c:v>62.7654</c:v>
                </c:pt>
                <c:pt idx="2451">
                  <c:v>63.294600000000003</c:v>
                </c:pt>
                <c:pt idx="2452">
                  <c:v>62.679349999999999</c:v>
                </c:pt>
                <c:pt idx="2453">
                  <c:v>63.14443</c:v>
                </c:pt>
                <c:pt idx="2454">
                  <c:v>62.79970000000003</c:v>
                </c:pt>
                <c:pt idx="2455">
                  <c:v>63.097830000000044</c:v>
                </c:pt>
                <c:pt idx="2456">
                  <c:v>62.860700000000008</c:v>
                </c:pt>
                <c:pt idx="2457">
                  <c:v>63.081350000000043</c:v>
                </c:pt>
                <c:pt idx="2458">
                  <c:v>63.060330000000022</c:v>
                </c:pt>
                <c:pt idx="2459">
                  <c:v>62.928920000000005</c:v>
                </c:pt>
                <c:pt idx="2460">
                  <c:v>62.858580000000018</c:v>
                </c:pt>
                <c:pt idx="2461">
                  <c:v>62.907430000000033</c:v>
                </c:pt>
                <c:pt idx="2462">
                  <c:v>62.81110000000001</c:v>
                </c:pt>
                <c:pt idx="2463">
                  <c:v>62.994000000000028</c:v>
                </c:pt>
                <c:pt idx="2464">
                  <c:v>63.095240000000047</c:v>
                </c:pt>
                <c:pt idx="2465">
                  <c:v>63.134800000000041</c:v>
                </c:pt>
                <c:pt idx="2466">
                  <c:v>63.065899999999999</c:v>
                </c:pt>
                <c:pt idx="2467">
                  <c:v>63.056700000000035</c:v>
                </c:pt>
                <c:pt idx="2468">
                  <c:v>62.84286000000003</c:v>
                </c:pt>
                <c:pt idx="2469">
                  <c:v>63.09277000000003</c:v>
                </c:pt>
                <c:pt idx="2470">
                  <c:v>62.922750000000008</c:v>
                </c:pt>
                <c:pt idx="2471">
                  <c:v>63.082300000000032</c:v>
                </c:pt>
                <c:pt idx="2472">
                  <c:v>63.175960000000032</c:v>
                </c:pt>
                <c:pt idx="2473">
                  <c:v>62.934230000000014</c:v>
                </c:pt>
                <c:pt idx="2474">
                  <c:v>62.919520000000034</c:v>
                </c:pt>
                <c:pt idx="2475">
                  <c:v>63.059660000000008</c:v>
                </c:pt>
                <c:pt idx="2476">
                  <c:v>62.931050000000027</c:v>
                </c:pt>
                <c:pt idx="2477">
                  <c:v>63.036900000000003</c:v>
                </c:pt>
                <c:pt idx="2478">
                  <c:v>62.802200000000028</c:v>
                </c:pt>
                <c:pt idx="2479">
                  <c:v>63.05030000000005</c:v>
                </c:pt>
                <c:pt idx="2480">
                  <c:v>63.175000000000011</c:v>
                </c:pt>
                <c:pt idx="2481">
                  <c:v>63.152760000000001</c:v>
                </c:pt>
                <c:pt idx="2482">
                  <c:v>63.02600000000001</c:v>
                </c:pt>
                <c:pt idx="2483">
                  <c:v>62.95956000000001</c:v>
                </c:pt>
                <c:pt idx="2484">
                  <c:v>62.91700000000003</c:v>
                </c:pt>
                <c:pt idx="2485">
                  <c:v>63.080560000000048</c:v>
                </c:pt>
                <c:pt idx="2486">
                  <c:v>62.810500000000047</c:v>
                </c:pt>
                <c:pt idx="2487">
                  <c:v>62.921559999999999</c:v>
                </c:pt>
                <c:pt idx="2488">
                  <c:v>63.017719999999997</c:v>
                </c:pt>
                <c:pt idx="2489">
                  <c:v>63.061270000000036</c:v>
                </c:pt>
                <c:pt idx="2490">
                  <c:v>62.984030000000018</c:v>
                </c:pt>
                <c:pt idx="2491">
                  <c:v>63.079060000000027</c:v>
                </c:pt>
                <c:pt idx="2492">
                  <c:v>63.015740000000051</c:v>
                </c:pt>
                <c:pt idx="2493">
                  <c:v>63.049830000000043</c:v>
                </c:pt>
                <c:pt idx="2494">
                  <c:v>62.974970000000042</c:v>
                </c:pt>
                <c:pt idx="2495">
                  <c:v>62.937980000000039</c:v>
                </c:pt>
                <c:pt idx="2496">
                  <c:v>63.032980000000009</c:v>
                </c:pt>
                <c:pt idx="2497">
                  <c:v>62.988600000000019</c:v>
                </c:pt>
                <c:pt idx="2498">
                  <c:v>62.85390000000001</c:v>
                </c:pt>
                <c:pt idx="2499">
                  <c:v>62.95577000000003</c:v>
                </c:pt>
                <c:pt idx="2500">
                  <c:v>62.88488000000001</c:v>
                </c:pt>
                <c:pt idx="2501">
                  <c:v>63.148200000000031</c:v>
                </c:pt>
                <c:pt idx="2502">
                  <c:v>63.072050000000047</c:v>
                </c:pt>
                <c:pt idx="2503">
                  <c:v>62.905240000000049</c:v>
                </c:pt>
                <c:pt idx="2504">
                  <c:v>63.078670000000045</c:v>
                </c:pt>
                <c:pt idx="2505">
                  <c:v>63.123100000000022</c:v>
                </c:pt>
                <c:pt idx="2506">
                  <c:v>62.99203</c:v>
                </c:pt>
                <c:pt idx="2507">
                  <c:v>63.069180000000017</c:v>
                </c:pt>
                <c:pt idx="2508">
                  <c:v>62.885739999999998</c:v>
                </c:pt>
                <c:pt idx="2509">
                  <c:v>62.851830000000007</c:v>
                </c:pt>
                <c:pt idx="2510">
                  <c:v>63.22810000000004</c:v>
                </c:pt>
                <c:pt idx="2511">
                  <c:v>63.050070000000005</c:v>
                </c:pt>
                <c:pt idx="2512">
                  <c:v>63.011680000000013</c:v>
                </c:pt>
                <c:pt idx="2513">
                  <c:v>62.968230000000005</c:v>
                </c:pt>
                <c:pt idx="2514">
                  <c:v>62.914500000000032</c:v>
                </c:pt>
                <c:pt idx="2515">
                  <c:v>62.973100000000045</c:v>
                </c:pt>
                <c:pt idx="2516">
                  <c:v>62.941830000000039</c:v>
                </c:pt>
                <c:pt idx="2517">
                  <c:v>62.946680000000015</c:v>
                </c:pt>
                <c:pt idx="2518">
                  <c:v>63.080930000000023</c:v>
                </c:pt>
                <c:pt idx="2519">
                  <c:v>63.248440000000016</c:v>
                </c:pt>
                <c:pt idx="2520">
                  <c:v>62.846950000000049</c:v>
                </c:pt>
                <c:pt idx="2521">
                  <c:v>62.862240000000043</c:v>
                </c:pt>
                <c:pt idx="2522">
                  <c:v>63.041860000000042</c:v>
                </c:pt>
                <c:pt idx="2523">
                  <c:v>63.023770000000013</c:v>
                </c:pt>
                <c:pt idx="2524">
                  <c:v>63.117580000000032</c:v>
                </c:pt>
                <c:pt idx="2525">
                  <c:v>62.868700000000047</c:v>
                </c:pt>
                <c:pt idx="2526">
                  <c:v>62.928700000000049</c:v>
                </c:pt>
                <c:pt idx="2527">
                  <c:v>62.928160000000048</c:v>
                </c:pt>
                <c:pt idx="2528">
                  <c:v>63.033040000000028</c:v>
                </c:pt>
                <c:pt idx="2529">
                  <c:v>63.225180000000023</c:v>
                </c:pt>
                <c:pt idx="2530">
                  <c:v>63.068840000000023</c:v>
                </c:pt>
                <c:pt idx="2531">
                  <c:v>63.046620000000019</c:v>
                </c:pt>
                <c:pt idx="2532">
                  <c:v>62.949700000000007</c:v>
                </c:pt>
                <c:pt idx="2533">
                  <c:v>63.056570000000022</c:v>
                </c:pt>
                <c:pt idx="2534">
                  <c:v>63.020470000000046</c:v>
                </c:pt>
                <c:pt idx="2535">
                  <c:v>62.982799999999997</c:v>
                </c:pt>
                <c:pt idx="2536">
                  <c:v>63.0548</c:v>
                </c:pt>
                <c:pt idx="2537">
                  <c:v>62.999660000000006</c:v>
                </c:pt>
                <c:pt idx="2538">
                  <c:v>63.01260000000002</c:v>
                </c:pt>
                <c:pt idx="2539">
                  <c:v>62.95577000000003</c:v>
                </c:pt>
                <c:pt idx="2540">
                  <c:v>62.970060000000046</c:v>
                </c:pt>
                <c:pt idx="2541">
                  <c:v>63.038420000000031</c:v>
                </c:pt>
                <c:pt idx="2542">
                  <c:v>63.064570000000003</c:v>
                </c:pt>
                <c:pt idx="2543">
                  <c:v>63.149800000000027</c:v>
                </c:pt>
                <c:pt idx="2544">
                  <c:v>63.009900000000016</c:v>
                </c:pt>
                <c:pt idx="2545">
                  <c:v>63.020620000000008</c:v>
                </c:pt>
                <c:pt idx="2546">
                  <c:v>63.093700000000013</c:v>
                </c:pt>
                <c:pt idx="2547">
                  <c:v>62.807980000000043</c:v>
                </c:pt>
                <c:pt idx="2548">
                  <c:v>63.162470000000042</c:v>
                </c:pt>
                <c:pt idx="2549">
                  <c:v>62.897760000000005</c:v>
                </c:pt>
                <c:pt idx="2550">
                  <c:v>63.054960000000051</c:v>
                </c:pt>
                <c:pt idx="2551">
                  <c:v>63.002900000000011</c:v>
                </c:pt>
                <c:pt idx="2552">
                  <c:v>63.045950000000005</c:v>
                </c:pt>
                <c:pt idx="2553">
                  <c:v>62.998320000000035</c:v>
                </c:pt>
                <c:pt idx="2554">
                  <c:v>63.054300000000012</c:v>
                </c:pt>
                <c:pt idx="2555">
                  <c:v>62.887570000000039</c:v>
                </c:pt>
                <c:pt idx="2556">
                  <c:v>62.89214000000004</c:v>
                </c:pt>
                <c:pt idx="2557">
                  <c:v>63.055960000000027</c:v>
                </c:pt>
                <c:pt idx="2558">
                  <c:v>63.007300000000043</c:v>
                </c:pt>
                <c:pt idx="2559">
                  <c:v>63.083250000000021</c:v>
                </c:pt>
                <c:pt idx="2560">
                  <c:v>62.960700000000031</c:v>
                </c:pt>
                <c:pt idx="2561">
                  <c:v>62.960930000000019</c:v>
                </c:pt>
                <c:pt idx="2562">
                  <c:v>63.119320000000016</c:v>
                </c:pt>
                <c:pt idx="2563">
                  <c:v>63.063530000000014</c:v>
                </c:pt>
                <c:pt idx="2564">
                  <c:v>62.960930000000019</c:v>
                </c:pt>
                <c:pt idx="2565">
                  <c:v>62.961270000000013</c:v>
                </c:pt>
                <c:pt idx="2566">
                  <c:v>63.099199999999996</c:v>
                </c:pt>
                <c:pt idx="2567">
                  <c:v>62.964600000000019</c:v>
                </c:pt>
                <c:pt idx="2568">
                  <c:v>62.960750000000019</c:v>
                </c:pt>
                <c:pt idx="2569">
                  <c:v>62.962240000000008</c:v>
                </c:pt>
                <c:pt idx="2570">
                  <c:v>63.003700000000038</c:v>
                </c:pt>
                <c:pt idx="2571">
                  <c:v>63.083500000000015</c:v>
                </c:pt>
                <c:pt idx="2572">
                  <c:v>62.945830000000001</c:v>
                </c:pt>
                <c:pt idx="2573">
                  <c:v>62.981400000000008</c:v>
                </c:pt>
                <c:pt idx="2574">
                  <c:v>62.978020000000015</c:v>
                </c:pt>
                <c:pt idx="2575">
                  <c:v>62.962150000000008</c:v>
                </c:pt>
                <c:pt idx="2576">
                  <c:v>62.999750000000006</c:v>
                </c:pt>
                <c:pt idx="2577">
                  <c:v>63.029080000000022</c:v>
                </c:pt>
                <c:pt idx="2578">
                  <c:v>63.025350000000003</c:v>
                </c:pt>
                <c:pt idx="2579">
                  <c:v>62.930100000000039</c:v>
                </c:pt>
                <c:pt idx="2580">
                  <c:v>63.020840000000021</c:v>
                </c:pt>
                <c:pt idx="2581">
                  <c:v>63.019560000000013</c:v>
                </c:pt>
                <c:pt idx="2582">
                  <c:v>62.986800000000017</c:v>
                </c:pt>
                <c:pt idx="2583">
                  <c:v>62.954250000000002</c:v>
                </c:pt>
                <c:pt idx="2584">
                  <c:v>63.068020000000047</c:v>
                </c:pt>
                <c:pt idx="2585">
                  <c:v>63.004100000000051</c:v>
                </c:pt>
                <c:pt idx="2586">
                  <c:v>62.898950000000013</c:v>
                </c:pt>
                <c:pt idx="2587">
                  <c:v>62.894800000000032</c:v>
                </c:pt>
                <c:pt idx="2588">
                  <c:v>63.08044000000001</c:v>
                </c:pt>
                <c:pt idx="2589">
                  <c:v>63.06973000000005</c:v>
                </c:pt>
                <c:pt idx="2590">
                  <c:v>62.968800000000044</c:v>
                </c:pt>
                <c:pt idx="2591">
                  <c:v>63.140039999999999</c:v>
                </c:pt>
                <c:pt idx="2592">
                  <c:v>62.991480000000024</c:v>
                </c:pt>
                <c:pt idx="2593">
                  <c:v>63.040950000000009</c:v>
                </c:pt>
                <c:pt idx="2594">
                  <c:v>62.994439999999997</c:v>
                </c:pt>
                <c:pt idx="2595">
                  <c:v>62.957640000000026</c:v>
                </c:pt>
                <c:pt idx="2596">
                  <c:v>62.937700000000007</c:v>
                </c:pt>
                <c:pt idx="2597">
                  <c:v>62.985600000000034</c:v>
                </c:pt>
                <c:pt idx="2598">
                  <c:v>63.007350000000031</c:v>
                </c:pt>
                <c:pt idx="2599">
                  <c:v>62.990560000000016</c:v>
                </c:pt>
                <c:pt idx="2600">
                  <c:v>63.017500000000041</c:v>
                </c:pt>
                <c:pt idx="2601">
                  <c:v>63.10143000000005</c:v>
                </c:pt>
                <c:pt idx="2602">
                  <c:v>63.130060000000014</c:v>
                </c:pt>
                <c:pt idx="2603">
                  <c:v>62.969629999999995</c:v>
                </c:pt>
                <c:pt idx="2604">
                  <c:v>62.907200000000046</c:v>
                </c:pt>
                <c:pt idx="2605">
                  <c:v>63.057820000000049</c:v>
                </c:pt>
                <c:pt idx="2606">
                  <c:v>62.915520000000015</c:v>
                </c:pt>
                <c:pt idx="2607">
                  <c:v>62.951840000000004</c:v>
                </c:pt>
                <c:pt idx="2608">
                  <c:v>62.916500000000042</c:v>
                </c:pt>
                <c:pt idx="2609">
                  <c:v>62.938870000000009</c:v>
                </c:pt>
                <c:pt idx="2610">
                  <c:v>62.919579999999996</c:v>
                </c:pt>
                <c:pt idx="2611">
                  <c:v>62.923400000000015</c:v>
                </c:pt>
                <c:pt idx="2612">
                  <c:v>62.941430000000025</c:v>
                </c:pt>
                <c:pt idx="2613">
                  <c:v>63.042020000000036</c:v>
                </c:pt>
                <c:pt idx="2614">
                  <c:v>62.961970000000008</c:v>
                </c:pt>
                <c:pt idx="2615">
                  <c:v>63.095700000000022</c:v>
                </c:pt>
                <c:pt idx="2616">
                  <c:v>63.021479999999997</c:v>
                </c:pt>
                <c:pt idx="2617">
                  <c:v>63.002740000000017</c:v>
                </c:pt>
                <c:pt idx="2618">
                  <c:v>63.010400000000004</c:v>
                </c:pt>
                <c:pt idx="2619">
                  <c:v>63.023680000000013</c:v>
                </c:pt>
                <c:pt idx="2620">
                  <c:v>62.983100000000036</c:v>
                </c:pt>
                <c:pt idx="2621">
                  <c:v>62.976600000000019</c:v>
                </c:pt>
                <c:pt idx="2622">
                  <c:v>62.978660000000048</c:v>
                </c:pt>
                <c:pt idx="2623">
                  <c:v>62.974050000000034</c:v>
                </c:pt>
                <c:pt idx="2624">
                  <c:v>62.950300000000027</c:v>
                </c:pt>
                <c:pt idx="2625">
                  <c:v>63.095900000000029</c:v>
                </c:pt>
                <c:pt idx="2626">
                  <c:v>62.970700000000022</c:v>
                </c:pt>
                <c:pt idx="2627">
                  <c:v>62.940330000000017</c:v>
                </c:pt>
                <c:pt idx="2628">
                  <c:v>62.928980000000024</c:v>
                </c:pt>
                <c:pt idx="2629">
                  <c:v>63.107230000000015</c:v>
                </c:pt>
                <c:pt idx="2630">
                  <c:v>63.058900000000051</c:v>
                </c:pt>
                <c:pt idx="2631">
                  <c:v>62.98983000000004</c:v>
                </c:pt>
                <c:pt idx="2632">
                  <c:v>63.044430000000034</c:v>
                </c:pt>
                <c:pt idx="2633">
                  <c:v>62.87017000000003</c:v>
                </c:pt>
                <c:pt idx="2634">
                  <c:v>62.918330000000026</c:v>
                </c:pt>
                <c:pt idx="2635">
                  <c:v>62.886099999999999</c:v>
                </c:pt>
                <c:pt idx="2636">
                  <c:v>62.974700000000041</c:v>
                </c:pt>
                <c:pt idx="2637">
                  <c:v>63.033800000000042</c:v>
                </c:pt>
                <c:pt idx="2638">
                  <c:v>62.957640000000026</c:v>
                </c:pt>
                <c:pt idx="2639">
                  <c:v>63.152670000000001</c:v>
                </c:pt>
                <c:pt idx="2640">
                  <c:v>62.88094000000001</c:v>
                </c:pt>
                <c:pt idx="2641">
                  <c:v>62.872299999999996</c:v>
                </c:pt>
                <c:pt idx="2642">
                  <c:v>62.728139999999996</c:v>
                </c:pt>
                <c:pt idx="2643">
                  <c:v>62.97643000000005</c:v>
                </c:pt>
                <c:pt idx="2644">
                  <c:v>63.08340000000004</c:v>
                </c:pt>
                <c:pt idx="2645">
                  <c:v>63.08587</c:v>
                </c:pt>
                <c:pt idx="2646">
                  <c:v>63.078850000000045</c:v>
                </c:pt>
                <c:pt idx="2647">
                  <c:v>63.026100000000042</c:v>
                </c:pt>
                <c:pt idx="2648">
                  <c:v>62.95956000000001</c:v>
                </c:pt>
                <c:pt idx="2649">
                  <c:v>62.94222000000002</c:v>
                </c:pt>
                <c:pt idx="2650">
                  <c:v>63.09190000000001</c:v>
                </c:pt>
                <c:pt idx="2651">
                  <c:v>62.976600000000019</c:v>
                </c:pt>
                <c:pt idx="2652">
                  <c:v>62.947900000000004</c:v>
                </c:pt>
                <c:pt idx="2653">
                  <c:v>63.063260000000014</c:v>
                </c:pt>
                <c:pt idx="2654">
                  <c:v>62.872600000000034</c:v>
                </c:pt>
                <c:pt idx="2655">
                  <c:v>63.01687000000004</c:v>
                </c:pt>
                <c:pt idx="2656">
                  <c:v>62.867270000000019</c:v>
                </c:pt>
                <c:pt idx="2657">
                  <c:v>63.076960000000042</c:v>
                </c:pt>
                <c:pt idx="2658">
                  <c:v>62.952400000000011</c:v>
                </c:pt>
                <c:pt idx="2659">
                  <c:v>62.935540000000003</c:v>
                </c:pt>
                <c:pt idx="2660">
                  <c:v>63.076800000000048</c:v>
                </c:pt>
                <c:pt idx="2661">
                  <c:v>62.968070000000012</c:v>
                </c:pt>
                <c:pt idx="2662">
                  <c:v>63.03430000000003</c:v>
                </c:pt>
                <c:pt idx="2663">
                  <c:v>63.037700000000029</c:v>
                </c:pt>
                <c:pt idx="2664">
                  <c:v>63.104970000000037</c:v>
                </c:pt>
                <c:pt idx="2665">
                  <c:v>62.854360000000042</c:v>
                </c:pt>
                <c:pt idx="2666">
                  <c:v>63.062600000000032</c:v>
                </c:pt>
                <c:pt idx="2667">
                  <c:v>62.951070000000016</c:v>
                </c:pt>
                <c:pt idx="2668">
                  <c:v>62.894400000000019</c:v>
                </c:pt>
                <c:pt idx="2669">
                  <c:v>63.069330000000036</c:v>
                </c:pt>
                <c:pt idx="2670">
                  <c:v>62.987570000000005</c:v>
                </c:pt>
                <c:pt idx="2671">
                  <c:v>62.964400000000012</c:v>
                </c:pt>
                <c:pt idx="2672">
                  <c:v>63.069880000000012</c:v>
                </c:pt>
                <c:pt idx="2673">
                  <c:v>63.05215000000004</c:v>
                </c:pt>
                <c:pt idx="2674">
                  <c:v>63.211100000000044</c:v>
                </c:pt>
                <c:pt idx="2675">
                  <c:v>62.893900000000031</c:v>
                </c:pt>
                <c:pt idx="2676">
                  <c:v>63.004900000000021</c:v>
                </c:pt>
                <c:pt idx="2677">
                  <c:v>62.939900000000023</c:v>
                </c:pt>
                <c:pt idx="2678">
                  <c:v>63.019949999999994</c:v>
                </c:pt>
                <c:pt idx="2679">
                  <c:v>62.942100000000039</c:v>
                </c:pt>
                <c:pt idx="2680">
                  <c:v>63.034420000000011</c:v>
                </c:pt>
                <c:pt idx="2681">
                  <c:v>62.954859999999996</c:v>
                </c:pt>
                <c:pt idx="2682">
                  <c:v>62.925800000000038</c:v>
                </c:pt>
                <c:pt idx="2683">
                  <c:v>62.99194</c:v>
                </c:pt>
                <c:pt idx="2684">
                  <c:v>62.964140000000043</c:v>
                </c:pt>
                <c:pt idx="2685">
                  <c:v>63.017539999999997</c:v>
                </c:pt>
                <c:pt idx="2686">
                  <c:v>62.99290000000002</c:v>
                </c:pt>
                <c:pt idx="2687">
                  <c:v>63.062100000000044</c:v>
                </c:pt>
                <c:pt idx="2688">
                  <c:v>63.100999999999999</c:v>
                </c:pt>
                <c:pt idx="2689">
                  <c:v>63.007069999999999</c:v>
                </c:pt>
                <c:pt idx="2690">
                  <c:v>62.914330000000007</c:v>
                </c:pt>
                <c:pt idx="2691">
                  <c:v>62.939870000000042</c:v>
                </c:pt>
                <c:pt idx="2692">
                  <c:v>63.07543000000004</c:v>
                </c:pt>
                <c:pt idx="2693">
                  <c:v>62.975270000000023</c:v>
                </c:pt>
                <c:pt idx="2694">
                  <c:v>62.924599999999998</c:v>
                </c:pt>
                <c:pt idx="2695">
                  <c:v>62.992819999999995</c:v>
                </c:pt>
                <c:pt idx="2696">
                  <c:v>63.097920000000045</c:v>
                </c:pt>
                <c:pt idx="2697">
                  <c:v>63.06292000000002</c:v>
                </c:pt>
                <c:pt idx="2698">
                  <c:v>63.028400000000033</c:v>
                </c:pt>
                <c:pt idx="2699">
                  <c:v>63.027760000000001</c:v>
                </c:pt>
                <c:pt idx="2700">
                  <c:v>62.995140000000049</c:v>
                </c:pt>
                <c:pt idx="2701">
                  <c:v>63.001760000000047</c:v>
                </c:pt>
                <c:pt idx="2702">
                  <c:v>63.000100000000032</c:v>
                </c:pt>
                <c:pt idx="2703">
                  <c:v>63.007470000000012</c:v>
                </c:pt>
                <c:pt idx="2704">
                  <c:v>62.96804000000003</c:v>
                </c:pt>
                <c:pt idx="2705">
                  <c:v>63.012780000000021</c:v>
                </c:pt>
                <c:pt idx="2706">
                  <c:v>63.032560000000046</c:v>
                </c:pt>
                <c:pt idx="2707">
                  <c:v>62.944020000000023</c:v>
                </c:pt>
                <c:pt idx="2708">
                  <c:v>63.009000000000015</c:v>
                </c:pt>
                <c:pt idx="2709">
                  <c:v>62.975400000000036</c:v>
                </c:pt>
                <c:pt idx="2710">
                  <c:v>62.986930000000029</c:v>
                </c:pt>
                <c:pt idx="2711">
                  <c:v>63.120660000000044</c:v>
                </c:pt>
                <c:pt idx="2712">
                  <c:v>63.00060000000002</c:v>
                </c:pt>
                <c:pt idx="2713">
                  <c:v>63.06268</c:v>
                </c:pt>
                <c:pt idx="2714">
                  <c:v>63.032500000000027</c:v>
                </c:pt>
                <c:pt idx="2715">
                  <c:v>62.961020000000019</c:v>
                </c:pt>
                <c:pt idx="2716">
                  <c:v>62.978300000000047</c:v>
                </c:pt>
                <c:pt idx="2717">
                  <c:v>63.014280000000042</c:v>
                </c:pt>
                <c:pt idx="2718">
                  <c:v>62.974970000000042</c:v>
                </c:pt>
                <c:pt idx="2719">
                  <c:v>62.964170000000024</c:v>
                </c:pt>
                <c:pt idx="2720">
                  <c:v>63.006770000000017</c:v>
                </c:pt>
                <c:pt idx="2721">
                  <c:v>63.067800000000034</c:v>
                </c:pt>
                <c:pt idx="2722">
                  <c:v>63.12823000000003</c:v>
                </c:pt>
                <c:pt idx="2723">
                  <c:v>63.013270000000034</c:v>
                </c:pt>
                <c:pt idx="2724">
                  <c:v>62.99860000000001</c:v>
                </c:pt>
                <c:pt idx="2725">
                  <c:v>63.001430000000028</c:v>
                </c:pt>
                <c:pt idx="2726">
                  <c:v>62.999960000000044</c:v>
                </c:pt>
                <c:pt idx="2727">
                  <c:v>63.002920000000017</c:v>
                </c:pt>
                <c:pt idx="2728">
                  <c:v>62.976280000000031</c:v>
                </c:pt>
                <c:pt idx="2729">
                  <c:v>63.023099999999999</c:v>
                </c:pt>
                <c:pt idx="2730">
                  <c:v>63.01460000000003</c:v>
                </c:pt>
                <c:pt idx="2731">
                  <c:v>62.939000000000021</c:v>
                </c:pt>
                <c:pt idx="2732">
                  <c:v>62.957100000000025</c:v>
                </c:pt>
                <c:pt idx="2733">
                  <c:v>63.001280000000008</c:v>
                </c:pt>
                <c:pt idx="2734">
                  <c:v>62.976560000000006</c:v>
                </c:pt>
                <c:pt idx="2735">
                  <c:v>63.112760000000037</c:v>
                </c:pt>
                <c:pt idx="2736">
                  <c:v>63.026970000000006</c:v>
                </c:pt>
                <c:pt idx="2737">
                  <c:v>63.012050000000045</c:v>
                </c:pt>
                <c:pt idx="2738">
                  <c:v>62.980400000000031</c:v>
                </c:pt>
                <c:pt idx="2739">
                  <c:v>62.963000000000022</c:v>
                </c:pt>
                <c:pt idx="2740">
                  <c:v>63.000240000000019</c:v>
                </c:pt>
                <c:pt idx="2741">
                  <c:v>62.982630000000029</c:v>
                </c:pt>
                <c:pt idx="2742">
                  <c:v>62.980920000000026</c:v>
                </c:pt>
                <c:pt idx="2743">
                  <c:v>62.945899999999995</c:v>
                </c:pt>
                <c:pt idx="2744">
                  <c:v>63.005179999999996</c:v>
                </c:pt>
                <c:pt idx="2745">
                  <c:v>63.086700000000008</c:v>
                </c:pt>
                <c:pt idx="2746">
                  <c:v>63.034140000000036</c:v>
                </c:pt>
                <c:pt idx="2747">
                  <c:v>63.080160000000035</c:v>
                </c:pt>
                <c:pt idx="2748">
                  <c:v>63.017500000000041</c:v>
                </c:pt>
                <c:pt idx="2749">
                  <c:v>63.005120000000034</c:v>
                </c:pt>
                <c:pt idx="2750">
                  <c:v>63.00042000000002</c:v>
                </c:pt>
                <c:pt idx="2751">
                  <c:v>62.987000000000023</c:v>
                </c:pt>
                <c:pt idx="2752">
                  <c:v>63.01776000000001</c:v>
                </c:pt>
                <c:pt idx="2753">
                  <c:v>62.974199999999996</c:v>
                </c:pt>
                <c:pt idx="2754">
                  <c:v>62.957539999999995</c:v>
                </c:pt>
                <c:pt idx="2755">
                  <c:v>62.939780000000042</c:v>
                </c:pt>
                <c:pt idx="2756">
                  <c:v>63.00723000000005</c:v>
                </c:pt>
                <c:pt idx="2757">
                  <c:v>62.970730000000003</c:v>
                </c:pt>
                <c:pt idx="2758">
                  <c:v>62.984500000000025</c:v>
                </c:pt>
                <c:pt idx="2759">
                  <c:v>63.115080000000034</c:v>
                </c:pt>
                <c:pt idx="2760">
                  <c:v>63.039540000000045</c:v>
                </c:pt>
                <c:pt idx="2761">
                  <c:v>62.997670000000028</c:v>
                </c:pt>
                <c:pt idx="2762">
                  <c:v>62.990840000000048</c:v>
                </c:pt>
                <c:pt idx="2763">
                  <c:v>63.013670000000047</c:v>
                </c:pt>
                <c:pt idx="2764">
                  <c:v>62.973569999999995</c:v>
                </c:pt>
                <c:pt idx="2765">
                  <c:v>62.99072000000001</c:v>
                </c:pt>
                <c:pt idx="2766">
                  <c:v>62.967900000000043</c:v>
                </c:pt>
                <c:pt idx="2767">
                  <c:v>62.953420000000051</c:v>
                </c:pt>
                <c:pt idx="2768">
                  <c:v>62.972620000000006</c:v>
                </c:pt>
                <c:pt idx="2769">
                  <c:v>63.040670000000034</c:v>
                </c:pt>
                <c:pt idx="2770">
                  <c:v>63.048400000000015</c:v>
                </c:pt>
                <c:pt idx="2771">
                  <c:v>62.955650000000048</c:v>
                </c:pt>
                <c:pt idx="2772">
                  <c:v>62.994529999999997</c:v>
                </c:pt>
                <c:pt idx="2773">
                  <c:v>62.979430000000036</c:v>
                </c:pt>
                <c:pt idx="2774">
                  <c:v>62.953820000000007</c:v>
                </c:pt>
                <c:pt idx="2775">
                  <c:v>62.978800000000035</c:v>
                </c:pt>
                <c:pt idx="2776">
                  <c:v>62.994400000000041</c:v>
                </c:pt>
                <c:pt idx="2777">
                  <c:v>63.019200000000012</c:v>
                </c:pt>
                <c:pt idx="2778">
                  <c:v>63.005670000000009</c:v>
                </c:pt>
                <c:pt idx="2779">
                  <c:v>62.982230000000015</c:v>
                </c:pt>
                <c:pt idx="2780">
                  <c:v>62.986660000000029</c:v>
                </c:pt>
                <c:pt idx="2781">
                  <c:v>62.948480000000018</c:v>
                </c:pt>
                <c:pt idx="2782">
                  <c:v>63.000050000000044</c:v>
                </c:pt>
                <c:pt idx="2783">
                  <c:v>63.105600000000038</c:v>
                </c:pt>
                <c:pt idx="2784">
                  <c:v>63.005330000000015</c:v>
                </c:pt>
                <c:pt idx="2785">
                  <c:v>62.98248000000001</c:v>
                </c:pt>
                <c:pt idx="2786">
                  <c:v>62.947750000000042</c:v>
                </c:pt>
                <c:pt idx="2787">
                  <c:v>63.024069999999995</c:v>
                </c:pt>
                <c:pt idx="2788">
                  <c:v>63.029840000000036</c:v>
                </c:pt>
                <c:pt idx="2789">
                  <c:v>63.009520000000009</c:v>
                </c:pt>
                <c:pt idx="2790">
                  <c:v>63.015530000000012</c:v>
                </c:pt>
                <c:pt idx="2791">
                  <c:v>62.931050000000027</c:v>
                </c:pt>
                <c:pt idx="2792">
                  <c:v>62.997920000000022</c:v>
                </c:pt>
                <c:pt idx="2793">
                  <c:v>63.049950000000024</c:v>
                </c:pt>
                <c:pt idx="2794">
                  <c:v>63.001460000000009</c:v>
                </c:pt>
                <c:pt idx="2795">
                  <c:v>62.987600000000043</c:v>
                </c:pt>
                <c:pt idx="2796">
                  <c:v>63.04952000000003</c:v>
                </c:pt>
                <c:pt idx="2797">
                  <c:v>62.999260000000049</c:v>
                </c:pt>
                <c:pt idx="2798">
                  <c:v>62.992940000000033</c:v>
                </c:pt>
                <c:pt idx="2799">
                  <c:v>63.002700000000004</c:v>
                </c:pt>
                <c:pt idx="2800">
                  <c:v>62.970570000000009</c:v>
                </c:pt>
                <c:pt idx="2801">
                  <c:v>62.954520000000002</c:v>
                </c:pt>
                <c:pt idx="2802">
                  <c:v>62.952780000000018</c:v>
                </c:pt>
                <c:pt idx="2803">
                  <c:v>62.975950000000012</c:v>
                </c:pt>
                <c:pt idx="2804">
                  <c:v>62.978080000000034</c:v>
                </c:pt>
                <c:pt idx="2805">
                  <c:v>62.98266000000001</c:v>
                </c:pt>
                <c:pt idx="2806">
                  <c:v>62.989900000000034</c:v>
                </c:pt>
                <c:pt idx="2807">
                  <c:v>63.113030000000037</c:v>
                </c:pt>
                <c:pt idx="2808">
                  <c:v>63.049550000000011</c:v>
                </c:pt>
                <c:pt idx="2809">
                  <c:v>63.022240000000011</c:v>
                </c:pt>
                <c:pt idx="2810">
                  <c:v>63.001550000000009</c:v>
                </c:pt>
                <c:pt idx="2811">
                  <c:v>63.004850000000033</c:v>
                </c:pt>
                <c:pt idx="2812">
                  <c:v>62.962000000000046</c:v>
                </c:pt>
                <c:pt idx="2813">
                  <c:v>62.986720000000048</c:v>
                </c:pt>
                <c:pt idx="2814">
                  <c:v>63.017240000000015</c:v>
                </c:pt>
                <c:pt idx="2815">
                  <c:v>62.966970000000003</c:v>
                </c:pt>
                <c:pt idx="2816">
                  <c:v>62.957880000000046</c:v>
                </c:pt>
                <c:pt idx="2817">
                  <c:v>63.147330000000011</c:v>
                </c:pt>
                <c:pt idx="2818">
                  <c:v>63.131799999999998</c:v>
                </c:pt>
                <c:pt idx="2819">
                  <c:v>63.029200000000003</c:v>
                </c:pt>
                <c:pt idx="2820">
                  <c:v>62.998469999999998</c:v>
                </c:pt>
                <c:pt idx="2821">
                  <c:v>63.000730000000033</c:v>
                </c:pt>
                <c:pt idx="2822">
                  <c:v>63.000050000000044</c:v>
                </c:pt>
                <c:pt idx="2823">
                  <c:v>63.000020000000006</c:v>
                </c:pt>
                <c:pt idx="2824">
                  <c:v>63.000020000000006</c:v>
                </c:pt>
                <c:pt idx="2825">
                  <c:v>62.994799999999998</c:v>
                </c:pt>
                <c:pt idx="2826">
                  <c:v>62.981650000000002</c:v>
                </c:pt>
                <c:pt idx="2827">
                  <c:v>62.956170000000043</c:v>
                </c:pt>
                <c:pt idx="2828">
                  <c:v>63.00463000000002</c:v>
                </c:pt>
                <c:pt idx="2829">
                  <c:v>62.952539999999999</c:v>
                </c:pt>
                <c:pt idx="2830">
                  <c:v>62.974100000000021</c:v>
                </c:pt>
                <c:pt idx="2831">
                  <c:v>63.08280000000002</c:v>
                </c:pt>
                <c:pt idx="2832">
                  <c:v>63.060020000000009</c:v>
                </c:pt>
                <c:pt idx="2833">
                  <c:v>63.057500000000005</c:v>
                </c:pt>
                <c:pt idx="2834">
                  <c:v>62.991270000000043</c:v>
                </c:pt>
                <c:pt idx="2835">
                  <c:v>63.00750000000005</c:v>
                </c:pt>
                <c:pt idx="2836">
                  <c:v>62.96508</c:v>
                </c:pt>
                <c:pt idx="2837">
                  <c:v>62.986540000000048</c:v>
                </c:pt>
                <c:pt idx="2838">
                  <c:v>62.992850000000033</c:v>
                </c:pt>
                <c:pt idx="2839">
                  <c:v>62.967650000000049</c:v>
                </c:pt>
                <c:pt idx="2840">
                  <c:v>62.968530000000044</c:v>
                </c:pt>
                <c:pt idx="2841">
                  <c:v>63.012800000000027</c:v>
                </c:pt>
                <c:pt idx="2842">
                  <c:v>63.072230000000047</c:v>
                </c:pt>
                <c:pt idx="2843">
                  <c:v>63.000670000000014</c:v>
                </c:pt>
                <c:pt idx="2844">
                  <c:v>62.999960000000044</c:v>
                </c:pt>
                <c:pt idx="2845">
                  <c:v>62.999960000000044</c:v>
                </c:pt>
                <c:pt idx="2846">
                  <c:v>63</c:v>
                </c:pt>
                <c:pt idx="2847">
                  <c:v>63</c:v>
                </c:pt>
                <c:pt idx="2848">
                  <c:v>63</c:v>
                </c:pt>
                <c:pt idx="2849">
                  <c:v>62.999960000000044</c:v>
                </c:pt>
                <c:pt idx="2850">
                  <c:v>62.983120000000042</c:v>
                </c:pt>
                <c:pt idx="2851">
                  <c:v>62.97240000000005</c:v>
                </c:pt>
                <c:pt idx="2852">
                  <c:v>62.987400000000036</c:v>
                </c:pt>
                <c:pt idx="2853">
                  <c:v>62.989370000000008</c:v>
                </c:pt>
                <c:pt idx="2854">
                  <c:v>62.976280000000031</c:v>
                </c:pt>
                <c:pt idx="2855">
                  <c:v>63.127220000000023</c:v>
                </c:pt>
                <c:pt idx="2856">
                  <c:v>63.082730000000026</c:v>
                </c:pt>
                <c:pt idx="2857">
                  <c:v>63.017269999999996</c:v>
                </c:pt>
                <c:pt idx="2858">
                  <c:v>63.034360000000049</c:v>
                </c:pt>
                <c:pt idx="2859">
                  <c:v>62.985560000000021</c:v>
                </c:pt>
                <c:pt idx="2860">
                  <c:v>62.994070000000022</c:v>
                </c:pt>
                <c:pt idx="2861">
                  <c:v>62.974730000000022</c:v>
                </c:pt>
                <c:pt idx="2862">
                  <c:v>62.966940000000022</c:v>
                </c:pt>
                <c:pt idx="2863">
                  <c:v>62.967980000000011</c:v>
                </c:pt>
                <c:pt idx="2864">
                  <c:v>62.947900000000004</c:v>
                </c:pt>
                <c:pt idx="2865">
                  <c:v>63.028530000000046</c:v>
                </c:pt>
                <c:pt idx="2866">
                  <c:v>63.075400000000002</c:v>
                </c:pt>
                <c:pt idx="2867">
                  <c:v>62.999900000000025</c:v>
                </c:pt>
                <c:pt idx="2868">
                  <c:v>62.999930000000006</c:v>
                </c:pt>
                <c:pt idx="2869">
                  <c:v>62.999930000000006</c:v>
                </c:pt>
                <c:pt idx="2870">
                  <c:v>62.999930000000006</c:v>
                </c:pt>
                <c:pt idx="2871">
                  <c:v>62.999930000000006</c:v>
                </c:pt>
                <c:pt idx="2872">
                  <c:v>62.999930000000006</c:v>
                </c:pt>
                <c:pt idx="2873">
                  <c:v>62.999900000000025</c:v>
                </c:pt>
                <c:pt idx="2874">
                  <c:v>62.983120000000042</c:v>
                </c:pt>
                <c:pt idx="2875">
                  <c:v>62.972440000000006</c:v>
                </c:pt>
                <c:pt idx="2876">
                  <c:v>62.987330000000043</c:v>
                </c:pt>
                <c:pt idx="2877">
                  <c:v>62.983330000000024</c:v>
                </c:pt>
                <c:pt idx="2878">
                  <c:v>62.988060000000019</c:v>
                </c:pt>
                <c:pt idx="2879">
                  <c:v>63.105999999999995</c:v>
                </c:pt>
                <c:pt idx="2880">
                  <c:v>63.035240000000044</c:v>
                </c:pt>
                <c:pt idx="2881">
                  <c:v>63.008500000000026</c:v>
                </c:pt>
                <c:pt idx="2882">
                  <c:v>62.989070000000027</c:v>
                </c:pt>
                <c:pt idx="2883">
                  <c:v>62.943020000000047</c:v>
                </c:pt>
                <c:pt idx="2884">
                  <c:v>62.995800000000031</c:v>
                </c:pt>
                <c:pt idx="2885">
                  <c:v>62.979700000000037</c:v>
                </c:pt>
                <c:pt idx="2886">
                  <c:v>62.98257000000001</c:v>
                </c:pt>
                <c:pt idx="2887">
                  <c:v>62.95034000000004</c:v>
                </c:pt>
                <c:pt idx="2888">
                  <c:v>62.976530000000025</c:v>
                </c:pt>
                <c:pt idx="2889">
                  <c:v>63.02800000000002</c:v>
                </c:pt>
                <c:pt idx="2890">
                  <c:v>63.04928000000001</c:v>
                </c:pt>
                <c:pt idx="2891">
                  <c:v>63.009200000000021</c:v>
                </c:pt>
                <c:pt idx="2892">
                  <c:v>63.009800000000041</c:v>
                </c:pt>
                <c:pt idx="2893">
                  <c:v>62.991849999999999</c:v>
                </c:pt>
                <c:pt idx="2894">
                  <c:v>63.005670000000009</c:v>
                </c:pt>
                <c:pt idx="2895">
                  <c:v>62.997670000000028</c:v>
                </c:pt>
                <c:pt idx="2896">
                  <c:v>63.025869999999998</c:v>
                </c:pt>
                <c:pt idx="2897">
                  <c:v>62.993520000000046</c:v>
                </c:pt>
                <c:pt idx="2898">
                  <c:v>63.000730000000033</c:v>
                </c:pt>
                <c:pt idx="2899">
                  <c:v>62.978400000000022</c:v>
                </c:pt>
                <c:pt idx="2900">
                  <c:v>62.978139999999996</c:v>
                </c:pt>
                <c:pt idx="2901">
                  <c:v>63.010300000000029</c:v>
                </c:pt>
                <c:pt idx="2902">
                  <c:v>62.986080000000015</c:v>
                </c:pt>
                <c:pt idx="2903">
                  <c:v>63.131830000000036</c:v>
                </c:pt>
                <c:pt idx="2904">
                  <c:v>63.068380000000047</c:v>
                </c:pt>
                <c:pt idx="2905">
                  <c:v>63.009119999999996</c:v>
                </c:pt>
                <c:pt idx="2906">
                  <c:v>62.998860000000036</c:v>
                </c:pt>
                <c:pt idx="2907">
                  <c:v>62.999870000000044</c:v>
                </c:pt>
                <c:pt idx="2908">
                  <c:v>63</c:v>
                </c:pt>
                <c:pt idx="2909">
                  <c:v>62.976620000000025</c:v>
                </c:pt>
                <c:pt idx="2910">
                  <c:v>62.970570000000009</c:v>
                </c:pt>
                <c:pt idx="2911">
                  <c:v>62.939660000000003</c:v>
                </c:pt>
                <c:pt idx="2912">
                  <c:v>62.975520000000017</c:v>
                </c:pt>
                <c:pt idx="2913">
                  <c:v>63.037300000000016</c:v>
                </c:pt>
                <c:pt idx="2914">
                  <c:v>63.073750000000018</c:v>
                </c:pt>
                <c:pt idx="2915">
                  <c:v>62.999840000000006</c:v>
                </c:pt>
                <c:pt idx="2916">
                  <c:v>62.999780000000044</c:v>
                </c:pt>
                <c:pt idx="2917">
                  <c:v>63.000730000000033</c:v>
                </c:pt>
                <c:pt idx="2918">
                  <c:v>63.000760000000014</c:v>
                </c:pt>
                <c:pt idx="2919">
                  <c:v>63.000800000000027</c:v>
                </c:pt>
                <c:pt idx="2920">
                  <c:v>63.000800000000027</c:v>
                </c:pt>
                <c:pt idx="2921">
                  <c:v>63.000850000000014</c:v>
                </c:pt>
                <c:pt idx="2922">
                  <c:v>62.985130000000026</c:v>
                </c:pt>
                <c:pt idx="2923">
                  <c:v>62.974900000000048</c:v>
                </c:pt>
                <c:pt idx="2924">
                  <c:v>62.988980000000026</c:v>
                </c:pt>
                <c:pt idx="2925">
                  <c:v>62.984920000000045</c:v>
                </c:pt>
                <c:pt idx="2926">
                  <c:v>62.986570000000029</c:v>
                </c:pt>
                <c:pt idx="2927">
                  <c:v>63.117180000000019</c:v>
                </c:pt>
                <c:pt idx="2928">
                  <c:v>63.053700000000049</c:v>
                </c:pt>
                <c:pt idx="2929">
                  <c:v>63.011320000000012</c:v>
                </c:pt>
                <c:pt idx="2930">
                  <c:v>62.999960000000044</c:v>
                </c:pt>
                <c:pt idx="2931">
                  <c:v>62.999900000000025</c:v>
                </c:pt>
                <c:pt idx="2932">
                  <c:v>62.999900000000025</c:v>
                </c:pt>
                <c:pt idx="2933">
                  <c:v>62.980460000000051</c:v>
                </c:pt>
                <c:pt idx="2934">
                  <c:v>62.974820000000022</c:v>
                </c:pt>
                <c:pt idx="2935">
                  <c:v>62.944299999999998</c:v>
                </c:pt>
                <c:pt idx="2936">
                  <c:v>62.976600000000019</c:v>
                </c:pt>
                <c:pt idx="2937">
                  <c:v>63.03430000000003</c:v>
                </c:pt>
                <c:pt idx="2938">
                  <c:v>63.064840000000004</c:v>
                </c:pt>
                <c:pt idx="2939">
                  <c:v>62.999720000000025</c:v>
                </c:pt>
                <c:pt idx="2940">
                  <c:v>62.99980000000005</c:v>
                </c:pt>
                <c:pt idx="2941">
                  <c:v>62.999870000000044</c:v>
                </c:pt>
                <c:pt idx="2942">
                  <c:v>62.999930000000006</c:v>
                </c:pt>
                <c:pt idx="2943">
                  <c:v>63.000020000000006</c:v>
                </c:pt>
                <c:pt idx="2944">
                  <c:v>63.000050000000044</c:v>
                </c:pt>
                <c:pt idx="2945">
                  <c:v>63.000050000000044</c:v>
                </c:pt>
                <c:pt idx="2946">
                  <c:v>62.984950000000026</c:v>
                </c:pt>
                <c:pt idx="2947">
                  <c:v>62.974820000000022</c:v>
                </c:pt>
                <c:pt idx="2948">
                  <c:v>62.988400000000013</c:v>
                </c:pt>
                <c:pt idx="2949">
                  <c:v>62.984370000000013</c:v>
                </c:pt>
                <c:pt idx="2950">
                  <c:v>62.986050000000034</c:v>
                </c:pt>
                <c:pt idx="2951">
                  <c:v>63.114070000000027</c:v>
                </c:pt>
                <c:pt idx="2952">
                  <c:v>63.05224000000004</c:v>
                </c:pt>
                <c:pt idx="2953">
                  <c:v>63.011000000000024</c:v>
                </c:pt>
                <c:pt idx="2954">
                  <c:v>63.000120000000038</c:v>
                </c:pt>
                <c:pt idx="2955">
                  <c:v>63.000100000000032</c:v>
                </c:pt>
                <c:pt idx="2956">
                  <c:v>63.00018</c:v>
                </c:pt>
                <c:pt idx="2957">
                  <c:v>62.97950000000003</c:v>
                </c:pt>
                <c:pt idx="2958">
                  <c:v>62.97347000000002</c:v>
                </c:pt>
                <c:pt idx="2959">
                  <c:v>62.943260000000009</c:v>
                </c:pt>
                <c:pt idx="2960">
                  <c:v>62.976560000000006</c:v>
                </c:pt>
                <c:pt idx="2961">
                  <c:v>63.035240000000044</c:v>
                </c:pt>
                <c:pt idx="2962">
                  <c:v>63.066550000000007</c:v>
                </c:pt>
                <c:pt idx="2963">
                  <c:v>63.000100000000032</c:v>
                </c:pt>
                <c:pt idx="2964">
                  <c:v>63.000050000000044</c:v>
                </c:pt>
                <c:pt idx="2965">
                  <c:v>63.000020000000006</c:v>
                </c:pt>
                <c:pt idx="2966">
                  <c:v>63</c:v>
                </c:pt>
                <c:pt idx="2967">
                  <c:v>62.999930000000006</c:v>
                </c:pt>
                <c:pt idx="2968">
                  <c:v>62.999870000000044</c:v>
                </c:pt>
                <c:pt idx="2969">
                  <c:v>62.999900000000025</c:v>
                </c:pt>
                <c:pt idx="2970">
                  <c:v>62.984700000000032</c:v>
                </c:pt>
                <c:pt idx="2971">
                  <c:v>62.974800000000016</c:v>
                </c:pt>
                <c:pt idx="2972">
                  <c:v>62.988340000000051</c:v>
                </c:pt>
                <c:pt idx="2973">
                  <c:v>62.984100000000012</c:v>
                </c:pt>
                <c:pt idx="2974">
                  <c:v>62.985470000000021</c:v>
                </c:pt>
                <c:pt idx="2975">
                  <c:v>63.116200000000049</c:v>
                </c:pt>
                <c:pt idx="2976">
                  <c:v>63.053899999999999</c:v>
                </c:pt>
                <c:pt idx="2977">
                  <c:v>63.011380000000031</c:v>
                </c:pt>
                <c:pt idx="2978">
                  <c:v>62.999930000000006</c:v>
                </c:pt>
                <c:pt idx="2979">
                  <c:v>62.999870000000044</c:v>
                </c:pt>
                <c:pt idx="2980">
                  <c:v>62.999870000000044</c:v>
                </c:pt>
                <c:pt idx="2981">
                  <c:v>62.979759999999999</c:v>
                </c:pt>
                <c:pt idx="2982">
                  <c:v>62.974019999999996</c:v>
                </c:pt>
                <c:pt idx="2983">
                  <c:v>62.943660000000023</c:v>
                </c:pt>
                <c:pt idx="2984">
                  <c:v>62.976650000000006</c:v>
                </c:pt>
                <c:pt idx="2985">
                  <c:v>63.035200000000032</c:v>
                </c:pt>
                <c:pt idx="2986">
                  <c:v>63.066130000000044</c:v>
                </c:pt>
                <c:pt idx="2987">
                  <c:v>63.000150000000019</c:v>
                </c:pt>
                <c:pt idx="2988">
                  <c:v>63.000240000000019</c:v>
                </c:pt>
                <c:pt idx="2989">
                  <c:v>63.000300000000038</c:v>
                </c:pt>
                <c:pt idx="2990">
                  <c:v>63.000330000000019</c:v>
                </c:pt>
                <c:pt idx="2991">
                  <c:v>63.000330000000019</c:v>
                </c:pt>
                <c:pt idx="2992">
                  <c:v>63.000360000000001</c:v>
                </c:pt>
                <c:pt idx="2993">
                  <c:v>63.000240000000019</c:v>
                </c:pt>
                <c:pt idx="2994">
                  <c:v>62.985380000000021</c:v>
                </c:pt>
                <c:pt idx="2995">
                  <c:v>62.974940000000004</c:v>
                </c:pt>
                <c:pt idx="2996">
                  <c:v>62.98818</c:v>
                </c:pt>
                <c:pt idx="2997">
                  <c:v>62.984100000000012</c:v>
                </c:pt>
                <c:pt idx="2998">
                  <c:v>62.985700000000008</c:v>
                </c:pt>
                <c:pt idx="2999">
                  <c:v>63.112120000000004</c:v>
                </c:pt>
                <c:pt idx="3000">
                  <c:v>63.051450000000045</c:v>
                </c:pt>
                <c:pt idx="3001">
                  <c:v>63.010770000000036</c:v>
                </c:pt>
                <c:pt idx="3002">
                  <c:v>63</c:v>
                </c:pt>
                <c:pt idx="3003">
                  <c:v>63.000050000000044</c:v>
                </c:pt>
                <c:pt idx="3004">
                  <c:v>63.000020000000006</c:v>
                </c:pt>
                <c:pt idx="3005">
                  <c:v>62.980520000000013</c:v>
                </c:pt>
                <c:pt idx="3006">
                  <c:v>62.974800000000016</c:v>
                </c:pt>
                <c:pt idx="3007">
                  <c:v>62.944800000000043</c:v>
                </c:pt>
                <c:pt idx="3008">
                  <c:v>62.97714000000002</c:v>
                </c:pt>
                <c:pt idx="3009">
                  <c:v>63.03454000000005</c:v>
                </c:pt>
                <c:pt idx="3010">
                  <c:v>63.063469999999995</c:v>
                </c:pt>
                <c:pt idx="3011">
                  <c:v>63.000120000000038</c:v>
                </c:pt>
                <c:pt idx="3012">
                  <c:v>63.000050000000044</c:v>
                </c:pt>
                <c:pt idx="3013">
                  <c:v>62.999930000000006</c:v>
                </c:pt>
                <c:pt idx="3014">
                  <c:v>62.999870000000044</c:v>
                </c:pt>
                <c:pt idx="3015">
                  <c:v>62.999870000000044</c:v>
                </c:pt>
                <c:pt idx="3016">
                  <c:v>62.999870000000044</c:v>
                </c:pt>
                <c:pt idx="3017">
                  <c:v>62.999930000000006</c:v>
                </c:pt>
                <c:pt idx="3018">
                  <c:v>62.985220000000027</c:v>
                </c:pt>
                <c:pt idx="3019">
                  <c:v>62.975430000000017</c:v>
                </c:pt>
                <c:pt idx="3020">
                  <c:v>62.988800000000026</c:v>
                </c:pt>
                <c:pt idx="3021">
                  <c:v>62.985000000000014</c:v>
                </c:pt>
                <c:pt idx="3022">
                  <c:v>62.986720000000048</c:v>
                </c:pt>
                <c:pt idx="3023">
                  <c:v>63.109900000000039</c:v>
                </c:pt>
                <c:pt idx="3024">
                  <c:v>63.049220000000048</c:v>
                </c:pt>
                <c:pt idx="3025">
                  <c:v>63.010250000000042</c:v>
                </c:pt>
                <c:pt idx="3026">
                  <c:v>63</c:v>
                </c:pt>
                <c:pt idx="3027">
                  <c:v>63.000100000000032</c:v>
                </c:pt>
                <c:pt idx="3028">
                  <c:v>63.000100000000032</c:v>
                </c:pt>
                <c:pt idx="3029">
                  <c:v>62.982320000000016</c:v>
                </c:pt>
                <c:pt idx="3030">
                  <c:v>62.976980000000026</c:v>
                </c:pt>
                <c:pt idx="3031">
                  <c:v>62.947600000000023</c:v>
                </c:pt>
                <c:pt idx="3032">
                  <c:v>62.978000000000009</c:v>
                </c:pt>
                <c:pt idx="3033">
                  <c:v>63.032740000000047</c:v>
                </c:pt>
                <c:pt idx="3034">
                  <c:v>63.058900000000051</c:v>
                </c:pt>
                <c:pt idx="3035">
                  <c:v>62.999900000000025</c:v>
                </c:pt>
                <c:pt idx="3036">
                  <c:v>62.999840000000006</c:v>
                </c:pt>
                <c:pt idx="3037">
                  <c:v>62.99980000000005</c:v>
                </c:pt>
                <c:pt idx="3038">
                  <c:v>62.999780000000044</c:v>
                </c:pt>
                <c:pt idx="3039">
                  <c:v>62.999720000000025</c:v>
                </c:pt>
                <c:pt idx="3040">
                  <c:v>62.999630000000025</c:v>
                </c:pt>
                <c:pt idx="3041">
                  <c:v>62.999600000000044</c:v>
                </c:pt>
                <c:pt idx="3042">
                  <c:v>62.98520000000002</c:v>
                </c:pt>
                <c:pt idx="3043">
                  <c:v>62.974880000000041</c:v>
                </c:pt>
                <c:pt idx="3044">
                  <c:v>62.988240000000019</c:v>
                </c:pt>
                <c:pt idx="3045">
                  <c:v>62.984059999999999</c:v>
                </c:pt>
                <c:pt idx="3046">
                  <c:v>62.985400000000027</c:v>
                </c:pt>
                <c:pt idx="3047">
                  <c:v>63.108879999999999</c:v>
                </c:pt>
                <c:pt idx="3048">
                  <c:v>63.050229999999999</c:v>
                </c:pt>
                <c:pt idx="3049">
                  <c:v>63.010800000000017</c:v>
                </c:pt>
                <c:pt idx="3050">
                  <c:v>63.000050000000044</c:v>
                </c:pt>
                <c:pt idx="3051">
                  <c:v>63.000050000000044</c:v>
                </c:pt>
                <c:pt idx="3052">
                  <c:v>63.000050000000044</c:v>
                </c:pt>
                <c:pt idx="3053">
                  <c:v>62.979460000000017</c:v>
                </c:pt>
                <c:pt idx="3054">
                  <c:v>62.973100000000045</c:v>
                </c:pt>
                <c:pt idx="3055">
                  <c:v>62.941920000000039</c:v>
                </c:pt>
                <c:pt idx="3056">
                  <c:v>62.975760000000037</c:v>
                </c:pt>
                <c:pt idx="3057">
                  <c:v>63.03546</c:v>
                </c:pt>
                <c:pt idx="3058">
                  <c:v>63.067859999999996</c:v>
                </c:pt>
                <c:pt idx="3059">
                  <c:v>63.000200000000007</c:v>
                </c:pt>
                <c:pt idx="3060">
                  <c:v>63.000360000000001</c:v>
                </c:pt>
                <c:pt idx="3061">
                  <c:v>63.000500000000045</c:v>
                </c:pt>
                <c:pt idx="3062">
                  <c:v>63.000570000000039</c:v>
                </c:pt>
                <c:pt idx="3063">
                  <c:v>63.00060000000002</c:v>
                </c:pt>
                <c:pt idx="3064">
                  <c:v>63.000630000000001</c:v>
                </c:pt>
                <c:pt idx="3065">
                  <c:v>63.000570000000039</c:v>
                </c:pt>
                <c:pt idx="3066">
                  <c:v>62.985900000000015</c:v>
                </c:pt>
                <c:pt idx="3067">
                  <c:v>62.97607000000005</c:v>
                </c:pt>
                <c:pt idx="3068">
                  <c:v>62.989200000000039</c:v>
                </c:pt>
                <c:pt idx="3069">
                  <c:v>62.985130000000026</c:v>
                </c:pt>
                <c:pt idx="3070">
                  <c:v>62.98660000000001</c:v>
                </c:pt>
                <c:pt idx="3071">
                  <c:v>63.108580000000018</c:v>
                </c:pt>
                <c:pt idx="3072">
                  <c:v>63.048699999999997</c:v>
                </c:pt>
                <c:pt idx="3073">
                  <c:v>63.010199999999998</c:v>
                </c:pt>
                <c:pt idx="3074">
                  <c:v>63.000050000000044</c:v>
                </c:pt>
                <c:pt idx="3075">
                  <c:v>63.000020000000006</c:v>
                </c:pt>
                <c:pt idx="3076">
                  <c:v>63.000020000000006</c:v>
                </c:pt>
                <c:pt idx="3077">
                  <c:v>62.982230000000015</c:v>
                </c:pt>
                <c:pt idx="3078">
                  <c:v>62.977000000000032</c:v>
                </c:pt>
                <c:pt idx="3079">
                  <c:v>62.948020000000042</c:v>
                </c:pt>
                <c:pt idx="3080">
                  <c:v>62.97854000000001</c:v>
                </c:pt>
                <c:pt idx="3081">
                  <c:v>63.032860000000028</c:v>
                </c:pt>
                <c:pt idx="3082">
                  <c:v>63.058370000000025</c:v>
                </c:pt>
                <c:pt idx="3083">
                  <c:v>62.999960000000044</c:v>
                </c:pt>
                <c:pt idx="3084">
                  <c:v>62.999870000000044</c:v>
                </c:pt>
                <c:pt idx="3085">
                  <c:v>62.99980000000005</c:v>
                </c:pt>
                <c:pt idx="3086">
                  <c:v>62.999720000000025</c:v>
                </c:pt>
                <c:pt idx="3087">
                  <c:v>62.999720000000025</c:v>
                </c:pt>
                <c:pt idx="3088">
                  <c:v>62.999660000000006</c:v>
                </c:pt>
                <c:pt idx="3089">
                  <c:v>62.999630000000025</c:v>
                </c:pt>
                <c:pt idx="3090">
                  <c:v>62.98553000000004</c:v>
                </c:pt>
                <c:pt idx="3091">
                  <c:v>62.975459999999998</c:v>
                </c:pt>
                <c:pt idx="3092">
                  <c:v>62.988120000000038</c:v>
                </c:pt>
                <c:pt idx="3093">
                  <c:v>62.984120000000019</c:v>
                </c:pt>
                <c:pt idx="3094">
                  <c:v>62.985560000000021</c:v>
                </c:pt>
                <c:pt idx="3095">
                  <c:v>63.107870000000048</c:v>
                </c:pt>
                <c:pt idx="3096">
                  <c:v>63.048730000000035</c:v>
                </c:pt>
                <c:pt idx="3097">
                  <c:v>63.010250000000042</c:v>
                </c:pt>
                <c:pt idx="3098">
                  <c:v>63</c:v>
                </c:pt>
                <c:pt idx="3099">
                  <c:v>62.999960000000044</c:v>
                </c:pt>
                <c:pt idx="3100">
                  <c:v>62.999960000000044</c:v>
                </c:pt>
                <c:pt idx="3101">
                  <c:v>62.981440000000021</c:v>
                </c:pt>
                <c:pt idx="3102">
                  <c:v>62.975800000000049</c:v>
                </c:pt>
                <c:pt idx="3103">
                  <c:v>62.945370000000025</c:v>
                </c:pt>
                <c:pt idx="3104">
                  <c:v>62.976500000000044</c:v>
                </c:pt>
                <c:pt idx="3105">
                  <c:v>63.033260000000041</c:v>
                </c:pt>
                <c:pt idx="3106">
                  <c:v>63.062550000000044</c:v>
                </c:pt>
                <c:pt idx="3107">
                  <c:v>62.999480000000005</c:v>
                </c:pt>
                <c:pt idx="3108">
                  <c:v>62.99944000000005</c:v>
                </c:pt>
                <c:pt idx="3109">
                  <c:v>62.999380000000031</c:v>
                </c:pt>
                <c:pt idx="3110">
                  <c:v>62.999320000000012</c:v>
                </c:pt>
                <c:pt idx="3111">
                  <c:v>62.999300000000005</c:v>
                </c:pt>
                <c:pt idx="3112">
                  <c:v>62.999260000000049</c:v>
                </c:pt>
                <c:pt idx="3113">
                  <c:v>62.999320000000012</c:v>
                </c:pt>
                <c:pt idx="3114">
                  <c:v>62.983640000000037</c:v>
                </c:pt>
                <c:pt idx="3115">
                  <c:v>62.973100000000045</c:v>
                </c:pt>
                <c:pt idx="3116">
                  <c:v>62.987240000000043</c:v>
                </c:pt>
                <c:pt idx="3117">
                  <c:v>62.983300000000042</c:v>
                </c:pt>
                <c:pt idx="3118">
                  <c:v>62.985070000000007</c:v>
                </c:pt>
                <c:pt idx="3119">
                  <c:v>63.121640000000014</c:v>
                </c:pt>
                <c:pt idx="3120">
                  <c:v>63.057500000000005</c:v>
                </c:pt>
                <c:pt idx="3121">
                  <c:v>63.012140000000045</c:v>
                </c:pt>
                <c:pt idx="3122">
                  <c:v>63</c:v>
                </c:pt>
                <c:pt idx="3123">
                  <c:v>63.000020000000006</c:v>
                </c:pt>
                <c:pt idx="3124">
                  <c:v>62.999960000000044</c:v>
                </c:pt>
                <c:pt idx="3125">
                  <c:v>62.977750000000015</c:v>
                </c:pt>
                <c:pt idx="3126">
                  <c:v>62.971600000000024</c:v>
                </c:pt>
                <c:pt idx="3127">
                  <c:v>62.941220000000044</c:v>
                </c:pt>
                <c:pt idx="3128">
                  <c:v>62.976220000000012</c:v>
                </c:pt>
                <c:pt idx="3129">
                  <c:v>63.036800000000028</c:v>
                </c:pt>
                <c:pt idx="3130">
                  <c:v>63.070860000000039</c:v>
                </c:pt>
                <c:pt idx="3131">
                  <c:v>63.000240000000019</c:v>
                </c:pt>
                <c:pt idx="3132">
                  <c:v>63.000240000000019</c:v>
                </c:pt>
                <c:pt idx="3133">
                  <c:v>63.000150000000019</c:v>
                </c:pt>
                <c:pt idx="3134">
                  <c:v>63.000150000000019</c:v>
                </c:pt>
                <c:pt idx="3135">
                  <c:v>63.000150000000019</c:v>
                </c:pt>
                <c:pt idx="3136">
                  <c:v>63.000150000000019</c:v>
                </c:pt>
                <c:pt idx="3137">
                  <c:v>63.000100000000032</c:v>
                </c:pt>
                <c:pt idx="3138">
                  <c:v>62.984030000000018</c:v>
                </c:pt>
                <c:pt idx="3139">
                  <c:v>62.973350000000039</c:v>
                </c:pt>
                <c:pt idx="3140">
                  <c:v>62.987500000000011</c:v>
                </c:pt>
                <c:pt idx="3141">
                  <c:v>62.983240000000023</c:v>
                </c:pt>
                <c:pt idx="3142">
                  <c:v>62.984920000000045</c:v>
                </c:pt>
                <c:pt idx="3143">
                  <c:v>63.122860000000003</c:v>
                </c:pt>
                <c:pt idx="3144">
                  <c:v>63.058300000000031</c:v>
                </c:pt>
                <c:pt idx="3145">
                  <c:v>63.012350000000026</c:v>
                </c:pt>
                <c:pt idx="3146">
                  <c:v>62.999960000000044</c:v>
                </c:pt>
                <c:pt idx="3147">
                  <c:v>63.000020000000006</c:v>
                </c:pt>
                <c:pt idx="3148">
                  <c:v>63.000020000000006</c:v>
                </c:pt>
                <c:pt idx="3149">
                  <c:v>62.977779999999996</c:v>
                </c:pt>
                <c:pt idx="3150">
                  <c:v>62.971580000000017</c:v>
                </c:pt>
                <c:pt idx="3151">
                  <c:v>62.94055000000003</c:v>
                </c:pt>
                <c:pt idx="3152">
                  <c:v>62.975300000000004</c:v>
                </c:pt>
                <c:pt idx="3153">
                  <c:v>63.03630000000004</c:v>
                </c:pt>
                <c:pt idx="3154">
                  <c:v>63.072100000000034</c:v>
                </c:pt>
                <c:pt idx="3155">
                  <c:v>62.999570000000006</c:v>
                </c:pt>
                <c:pt idx="3156">
                  <c:v>62.999570000000006</c:v>
                </c:pt>
                <c:pt idx="3157">
                  <c:v>62.999600000000044</c:v>
                </c:pt>
                <c:pt idx="3158">
                  <c:v>63.000100000000032</c:v>
                </c:pt>
                <c:pt idx="3159">
                  <c:v>63.000100000000032</c:v>
                </c:pt>
                <c:pt idx="3160">
                  <c:v>63.000120000000038</c:v>
                </c:pt>
                <c:pt idx="3161">
                  <c:v>63.000050000000044</c:v>
                </c:pt>
                <c:pt idx="3162">
                  <c:v>62.983180000000004</c:v>
                </c:pt>
                <c:pt idx="3163">
                  <c:v>62.972530000000006</c:v>
                </c:pt>
                <c:pt idx="3164">
                  <c:v>62.987400000000036</c:v>
                </c:pt>
                <c:pt idx="3165">
                  <c:v>62.983240000000023</c:v>
                </c:pt>
                <c:pt idx="3166">
                  <c:v>62.98520000000002</c:v>
                </c:pt>
                <c:pt idx="3167">
                  <c:v>63.129400000000032</c:v>
                </c:pt>
                <c:pt idx="3168">
                  <c:v>63.062430000000006</c:v>
                </c:pt>
                <c:pt idx="3169">
                  <c:v>63.013419999999996</c:v>
                </c:pt>
                <c:pt idx="3170">
                  <c:v>63.000100000000032</c:v>
                </c:pt>
                <c:pt idx="3171">
                  <c:v>63.000100000000032</c:v>
                </c:pt>
                <c:pt idx="3172">
                  <c:v>63.000100000000032</c:v>
                </c:pt>
                <c:pt idx="3173">
                  <c:v>62.976530000000025</c:v>
                </c:pt>
                <c:pt idx="3174">
                  <c:v>62.970400000000041</c:v>
                </c:pt>
                <c:pt idx="3175">
                  <c:v>62.939450000000022</c:v>
                </c:pt>
                <c:pt idx="3176">
                  <c:v>62.975580000000036</c:v>
                </c:pt>
                <c:pt idx="3177">
                  <c:v>63.037560000000042</c:v>
                </c:pt>
                <c:pt idx="3178">
                  <c:v>63.074330000000032</c:v>
                </c:pt>
                <c:pt idx="3179">
                  <c:v>63.000100000000032</c:v>
                </c:pt>
                <c:pt idx="3180">
                  <c:v>63.000100000000032</c:v>
                </c:pt>
                <c:pt idx="3181">
                  <c:v>63.000100000000032</c:v>
                </c:pt>
                <c:pt idx="3182">
                  <c:v>63.000100000000032</c:v>
                </c:pt>
                <c:pt idx="3183">
                  <c:v>63.000050000000044</c:v>
                </c:pt>
                <c:pt idx="3184">
                  <c:v>63.000050000000044</c:v>
                </c:pt>
                <c:pt idx="3185">
                  <c:v>63.000020000000006</c:v>
                </c:pt>
                <c:pt idx="3186">
                  <c:v>62.983060000000023</c:v>
                </c:pt>
                <c:pt idx="3187">
                  <c:v>62.972380000000044</c:v>
                </c:pt>
                <c:pt idx="3188">
                  <c:v>62.987270000000024</c:v>
                </c:pt>
                <c:pt idx="3189">
                  <c:v>62.983300000000042</c:v>
                </c:pt>
                <c:pt idx="3190">
                  <c:v>62.985220000000027</c:v>
                </c:pt>
                <c:pt idx="3191">
                  <c:v>63.129420000000039</c:v>
                </c:pt>
                <c:pt idx="3192">
                  <c:v>63.062600000000032</c:v>
                </c:pt>
                <c:pt idx="3193">
                  <c:v>63.013419999999996</c:v>
                </c:pt>
                <c:pt idx="3194">
                  <c:v>63.000020000000006</c:v>
                </c:pt>
                <c:pt idx="3195">
                  <c:v>63.000050000000044</c:v>
                </c:pt>
                <c:pt idx="3196">
                  <c:v>63.000020000000006</c:v>
                </c:pt>
                <c:pt idx="3197">
                  <c:v>62.976530000000025</c:v>
                </c:pt>
                <c:pt idx="3198">
                  <c:v>62.970450000000028</c:v>
                </c:pt>
                <c:pt idx="3199">
                  <c:v>62.939450000000022</c:v>
                </c:pt>
                <c:pt idx="3200">
                  <c:v>62.975180000000023</c:v>
                </c:pt>
                <c:pt idx="3201">
                  <c:v>63.036950000000047</c:v>
                </c:pt>
                <c:pt idx="3202">
                  <c:v>63.074240000000032</c:v>
                </c:pt>
                <c:pt idx="3203">
                  <c:v>62.999960000000044</c:v>
                </c:pt>
                <c:pt idx="3204">
                  <c:v>63.000050000000044</c:v>
                </c:pt>
                <c:pt idx="3205">
                  <c:v>63.000050000000044</c:v>
                </c:pt>
                <c:pt idx="3206">
                  <c:v>63.000020000000006</c:v>
                </c:pt>
                <c:pt idx="3207">
                  <c:v>63.000020000000006</c:v>
                </c:pt>
                <c:pt idx="3208">
                  <c:v>63</c:v>
                </c:pt>
                <c:pt idx="3209">
                  <c:v>63</c:v>
                </c:pt>
                <c:pt idx="3210">
                  <c:v>62.983030000000042</c:v>
                </c:pt>
                <c:pt idx="3211">
                  <c:v>62.97198000000003</c:v>
                </c:pt>
                <c:pt idx="3212">
                  <c:v>62.987360000000024</c:v>
                </c:pt>
                <c:pt idx="3213">
                  <c:v>62.983300000000042</c:v>
                </c:pt>
                <c:pt idx="3214">
                  <c:v>62.985220000000027</c:v>
                </c:pt>
                <c:pt idx="3215">
                  <c:v>63.129819999999995</c:v>
                </c:pt>
                <c:pt idx="3216">
                  <c:v>63.063070000000039</c:v>
                </c:pt>
                <c:pt idx="3217">
                  <c:v>63.013900000000035</c:v>
                </c:pt>
                <c:pt idx="3218">
                  <c:v>63.00018</c:v>
                </c:pt>
                <c:pt idx="3219">
                  <c:v>63.000020000000006</c:v>
                </c:pt>
                <c:pt idx="3220">
                  <c:v>63</c:v>
                </c:pt>
                <c:pt idx="3221">
                  <c:v>62.976130000000012</c:v>
                </c:pt>
                <c:pt idx="3222">
                  <c:v>62.970030000000008</c:v>
                </c:pt>
                <c:pt idx="3223">
                  <c:v>62.938960000000009</c:v>
                </c:pt>
                <c:pt idx="3224">
                  <c:v>62.975270000000023</c:v>
                </c:pt>
                <c:pt idx="3225">
                  <c:v>63.037770000000023</c:v>
                </c:pt>
                <c:pt idx="3226">
                  <c:v>63.074850000000026</c:v>
                </c:pt>
                <c:pt idx="3227">
                  <c:v>63.000240000000019</c:v>
                </c:pt>
                <c:pt idx="3228">
                  <c:v>63.00018</c:v>
                </c:pt>
                <c:pt idx="3229">
                  <c:v>63.00018</c:v>
                </c:pt>
                <c:pt idx="3230">
                  <c:v>63.000150000000019</c:v>
                </c:pt>
                <c:pt idx="3231">
                  <c:v>63.000120000000038</c:v>
                </c:pt>
                <c:pt idx="3232">
                  <c:v>63.000100000000032</c:v>
                </c:pt>
                <c:pt idx="3233">
                  <c:v>63.000120000000038</c:v>
                </c:pt>
                <c:pt idx="3234">
                  <c:v>62.982780000000048</c:v>
                </c:pt>
                <c:pt idx="3235">
                  <c:v>62.971550000000036</c:v>
                </c:pt>
                <c:pt idx="3236">
                  <c:v>62.987120000000004</c:v>
                </c:pt>
                <c:pt idx="3237">
                  <c:v>62.98284000000001</c:v>
                </c:pt>
                <c:pt idx="3238">
                  <c:v>62.984770000000026</c:v>
                </c:pt>
                <c:pt idx="3239">
                  <c:v>63.084500000000048</c:v>
                </c:pt>
                <c:pt idx="3240">
                  <c:v>63.062340000000006</c:v>
                </c:pt>
                <c:pt idx="3241">
                  <c:v>63.014120000000048</c:v>
                </c:pt>
                <c:pt idx="3242">
                  <c:v>62.999840000000006</c:v>
                </c:pt>
                <c:pt idx="3243">
                  <c:v>63.000050000000044</c:v>
                </c:pt>
                <c:pt idx="3244">
                  <c:v>63.000050000000044</c:v>
                </c:pt>
                <c:pt idx="3245">
                  <c:v>62.975459999999998</c:v>
                </c:pt>
                <c:pt idx="3246">
                  <c:v>62.968740000000025</c:v>
                </c:pt>
                <c:pt idx="3247">
                  <c:v>62.930000000000007</c:v>
                </c:pt>
                <c:pt idx="3248">
                  <c:v>62.960380000000043</c:v>
                </c:pt>
                <c:pt idx="3249">
                  <c:v>63.010919999999999</c:v>
                </c:pt>
                <c:pt idx="3250">
                  <c:v>63.061239999999998</c:v>
                </c:pt>
                <c:pt idx="3251">
                  <c:v>63.001059999999995</c:v>
                </c:pt>
                <c:pt idx="3252">
                  <c:v>63.000020000000006</c:v>
                </c:pt>
                <c:pt idx="3253">
                  <c:v>63.000020000000006</c:v>
                </c:pt>
                <c:pt idx="3254">
                  <c:v>62.999960000000044</c:v>
                </c:pt>
                <c:pt idx="3255">
                  <c:v>62.999930000000006</c:v>
                </c:pt>
                <c:pt idx="3256">
                  <c:v>62.999900000000025</c:v>
                </c:pt>
                <c:pt idx="3257">
                  <c:v>62.999900000000025</c:v>
                </c:pt>
                <c:pt idx="3258">
                  <c:v>62.98257000000001</c:v>
                </c:pt>
                <c:pt idx="3259">
                  <c:v>62.971429999999998</c:v>
                </c:pt>
                <c:pt idx="3260">
                  <c:v>62.987099999999998</c:v>
                </c:pt>
                <c:pt idx="3261">
                  <c:v>62.982870000000048</c:v>
                </c:pt>
                <c:pt idx="3262">
                  <c:v>62.984920000000045</c:v>
                </c:pt>
                <c:pt idx="3263">
                  <c:v>63.126730000000009</c:v>
                </c:pt>
                <c:pt idx="3264">
                  <c:v>63.062950000000001</c:v>
                </c:pt>
                <c:pt idx="3265">
                  <c:v>63.013700000000028</c:v>
                </c:pt>
                <c:pt idx="3266">
                  <c:v>63</c:v>
                </c:pt>
                <c:pt idx="3267">
                  <c:v>62.999930000000006</c:v>
                </c:pt>
                <c:pt idx="3268">
                  <c:v>62.999900000000025</c:v>
                </c:pt>
                <c:pt idx="3269">
                  <c:v>62.975760000000037</c:v>
                </c:pt>
                <c:pt idx="3270">
                  <c:v>62.969570000000033</c:v>
                </c:pt>
                <c:pt idx="3271">
                  <c:v>62.937900000000013</c:v>
                </c:pt>
                <c:pt idx="3272">
                  <c:v>62.975150000000042</c:v>
                </c:pt>
                <c:pt idx="3273">
                  <c:v>63.037530000000004</c:v>
                </c:pt>
                <c:pt idx="3274">
                  <c:v>63.074200000000019</c:v>
                </c:pt>
                <c:pt idx="3275">
                  <c:v>63</c:v>
                </c:pt>
                <c:pt idx="3276">
                  <c:v>63</c:v>
                </c:pt>
                <c:pt idx="3277">
                  <c:v>62.999930000000006</c:v>
                </c:pt>
                <c:pt idx="3278">
                  <c:v>63.000020000000006</c:v>
                </c:pt>
                <c:pt idx="3279">
                  <c:v>63.000050000000044</c:v>
                </c:pt>
                <c:pt idx="3280">
                  <c:v>63.000100000000032</c:v>
                </c:pt>
                <c:pt idx="3281">
                  <c:v>63.000100000000032</c:v>
                </c:pt>
                <c:pt idx="3282">
                  <c:v>62.982900000000029</c:v>
                </c:pt>
                <c:pt idx="3283">
                  <c:v>62.971770000000049</c:v>
                </c:pt>
                <c:pt idx="3284">
                  <c:v>62.98720000000003</c:v>
                </c:pt>
                <c:pt idx="3285">
                  <c:v>62.983100000000036</c:v>
                </c:pt>
                <c:pt idx="3286">
                  <c:v>62.985040000000026</c:v>
                </c:pt>
                <c:pt idx="3287">
                  <c:v>63.126300000000015</c:v>
                </c:pt>
                <c:pt idx="3288">
                  <c:v>63.062830000000019</c:v>
                </c:pt>
                <c:pt idx="3289">
                  <c:v>63.013360000000034</c:v>
                </c:pt>
                <c:pt idx="3290">
                  <c:v>62.999930000000006</c:v>
                </c:pt>
                <c:pt idx="3291">
                  <c:v>63.000050000000044</c:v>
                </c:pt>
                <c:pt idx="3292">
                  <c:v>63.000120000000038</c:v>
                </c:pt>
                <c:pt idx="3293">
                  <c:v>62.975850000000037</c:v>
                </c:pt>
                <c:pt idx="3294">
                  <c:v>62.969629999999995</c:v>
                </c:pt>
                <c:pt idx="3295">
                  <c:v>62.938000000000045</c:v>
                </c:pt>
                <c:pt idx="3296">
                  <c:v>62.975099999999998</c:v>
                </c:pt>
                <c:pt idx="3297">
                  <c:v>63.037380000000041</c:v>
                </c:pt>
                <c:pt idx="3298">
                  <c:v>63.074060000000031</c:v>
                </c:pt>
                <c:pt idx="3299">
                  <c:v>62.999780000000044</c:v>
                </c:pt>
                <c:pt idx="3300">
                  <c:v>62.99980000000005</c:v>
                </c:pt>
                <c:pt idx="3301">
                  <c:v>62.99980000000005</c:v>
                </c:pt>
                <c:pt idx="3302">
                  <c:v>62.999840000000006</c:v>
                </c:pt>
                <c:pt idx="3303">
                  <c:v>62.999900000000025</c:v>
                </c:pt>
                <c:pt idx="3304">
                  <c:v>62.999900000000025</c:v>
                </c:pt>
                <c:pt idx="3305">
                  <c:v>62.999870000000044</c:v>
                </c:pt>
                <c:pt idx="3306">
                  <c:v>62.98275000000001</c:v>
                </c:pt>
                <c:pt idx="3307">
                  <c:v>62.97213000000005</c:v>
                </c:pt>
                <c:pt idx="3308">
                  <c:v>62.987150000000042</c:v>
                </c:pt>
                <c:pt idx="3309">
                  <c:v>62.983330000000024</c:v>
                </c:pt>
                <c:pt idx="3310">
                  <c:v>62.985160000000008</c:v>
                </c:pt>
                <c:pt idx="3311">
                  <c:v>63.129480000000001</c:v>
                </c:pt>
                <c:pt idx="3312">
                  <c:v>63.062550000000044</c:v>
                </c:pt>
                <c:pt idx="3313">
                  <c:v>63.013270000000034</c:v>
                </c:pt>
                <c:pt idx="3314">
                  <c:v>62.999870000000044</c:v>
                </c:pt>
                <c:pt idx="3315">
                  <c:v>62.999870000000044</c:v>
                </c:pt>
                <c:pt idx="3316">
                  <c:v>62.999870000000044</c:v>
                </c:pt>
                <c:pt idx="3317">
                  <c:v>62.976460000000031</c:v>
                </c:pt>
                <c:pt idx="3318">
                  <c:v>62.970360000000028</c:v>
                </c:pt>
                <c:pt idx="3319">
                  <c:v>62.939630000000022</c:v>
                </c:pt>
                <c:pt idx="3320">
                  <c:v>62.975549999999998</c:v>
                </c:pt>
                <c:pt idx="3321">
                  <c:v>63.037560000000042</c:v>
                </c:pt>
                <c:pt idx="3322">
                  <c:v>63.074150000000031</c:v>
                </c:pt>
                <c:pt idx="3323">
                  <c:v>63.000050000000044</c:v>
                </c:pt>
                <c:pt idx="3324">
                  <c:v>63.000020000000006</c:v>
                </c:pt>
                <c:pt idx="3325">
                  <c:v>63.000020000000006</c:v>
                </c:pt>
                <c:pt idx="3326">
                  <c:v>63</c:v>
                </c:pt>
                <c:pt idx="3327">
                  <c:v>62.999960000000044</c:v>
                </c:pt>
                <c:pt idx="3328">
                  <c:v>62.999960000000044</c:v>
                </c:pt>
                <c:pt idx="3329">
                  <c:v>62.999870000000044</c:v>
                </c:pt>
                <c:pt idx="3330">
                  <c:v>62.983030000000042</c:v>
                </c:pt>
                <c:pt idx="3331">
                  <c:v>62.972250000000031</c:v>
                </c:pt>
                <c:pt idx="3332">
                  <c:v>62.987360000000024</c:v>
                </c:pt>
                <c:pt idx="3333">
                  <c:v>62.983270000000005</c:v>
                </c:pt>
                <c:pt idx="3334">
                  <c:v>62.985220000000027</c:v>
                </c:pt>
                <c:pt idx="3335">
                  <c:v>63.129140000000007</c:v>
                </c:pt>
                <c:pt idx="3336">
                  <c:v>63.062370000000044</c:v>
                </c:pt>
                <c:pt idx="3337">
                  <c:v>63.013300000000015</c:v>
                </c:pt>
                <c:pt idx="3338">
                  <c:v>62.999930000000006</c:v>
                </c:pt>
                <c:pt idx="3339">
                  <c:v>62.999900000000025</c:v>
                </c:pt>
                <c:pt idx="3340">
                  <c:v>62.999900000000025</c:v>
                </c:pt>
                <c:pt idx="3341">
                  <c:v>62.976460000000031</c:v>
                </c:pt>
                <c:pt idx="3342">
                  <c:v>62.970400000000041</c:v>
                </c:pt>
                <c:pt idx="3343">
                  <c:v>62.939800000000048</c:v>
                </c:pt>
                <c:pt idx="3344">
                  <c:v>62.975520000000017</c:v>
                </c:pt>
                <c:pt idx="3345">
                  <c:v>63.037300000000016</c:v>
                </c:pt>
                <c:pt idx="3346">
                  <c:v>63.073820000000012</c:v>
                </c:pt>
                <c:pt idx="3347">
                  <c:v>62.999900000000025</c:v>
                </c:pt>
                <c:pt idx="3348">
                  <c:v>62.999960000000044</c:v>
                </c:pt>
                <c:pt idx="3349">
                  <c:v>62.999960000000044</c:v>
                </c:pt>
                <c:pt idx="3350">
                  <c:v>62.999960000000044</c:v>
                </c:pt>
                <c:pt idx="3351">
                  <c:v>63</c:v>
                </c:pt>
                <c:pt idx="3352">
                  <c:v>63</c:v>
                </c:pt>
                <c:pt idx="3353">
                  <c:v>63.000120000000038</c:v>
                </c:pt>
                <c:pt idx="3354">
                  <c:v>62.983400000000017</c:v>
                </c:pt>
                <c:pt idx="3355">
                  <c:v>62.972700000000032</c:v>
                </c:pt>
                <c:pt idx="3356">
                  <c:v>62.987500000000011</c:v>
                </c:pt>
                <c:pt idx="3357">
                  <c:v>62.983360000000005</c:v>
                </c:pt>
                <c:pt idx="3358">
                  <c:v>62.98520000000002</c:v>
                </c:pt>
                <c:pt idx="3359">
                  <c:v>63.129140000000007</c:v>
                </c:pt>
                <c:pt idx="3360">
                  <c:v>63.062520000000006</c:v>
                </c:pt>
                <c:pt idx="3361">
                  <c:v>63.013480000000015</c:v>
                </c:pt>
                <c:pt idx="3362">
                  <c:v>63.000120000000038</c:v>
                </c:pt>
                <c:pt idx="3363">
                  <c:v>63.000100000000032</c:v>
                </c:pt>
                <c:pt idx="3364">
                  <c:v>63.000100000000032</c:v>
                </c:pt>
                <c:pt idx="3365">
                  <c:v>62.976560000000006</c:v>
                </c:pt>
                <c:pt idx="3366">
                  <c:v>62.970450000000028</c:v>
                </c:pt>
                <c:pt idx="3367">
                  <c:v>62.93950000000001</c:v>
                </c:pt>
                <c:pt idx="3368">
                  <c:v>62.975580000000036</c:v>
                </c:pt>
                <c:pt idx="3369">
                  <c:v>63.037650000000042</c:v>
                </c:pt>
                <c:pt idx="3370">
                  <c:v>63.074520000000007</c:v>
                </c:pt>
                <c:pt idx="3371">
                  <c:v>63.00027</c:v>
                </c:pt>
                <c:pt idx="3372">
                  <c:v>63.000200000000007</c:v>
                </c:pt>
                <c:pt idx="3373">
                  <c:v>63.00018</c:v>
                </c:pt>
                <c:pt idx="3374">
                  <c:v>63.000120000000038</c:v>
                </c:pt>
                <c:pt idx="3375">
                  <c:v>63.000100000000032</c:v>
                </c:pt>
                <c:pt idx="3376">
                  <c:v>63.000050000000044</c:v>
                </c:pt>
                <c:pt idx="3377">
                  <c:v>63.000120000000038</c:v>
                </c:pt>
                <c:pt idx="3378">
                  <c:v>62.982970000000023</c:v>
                </c:pt>
                <c:pt idx="3379">
                  <c:v>62.972250000000031</c:v>
                </c:pt>
                <c:pt idx="3380">
                  <c:v>62.987270000000024</c:v>
                </c:pt>
                <c:pt idx="3381">
                  <c:v>62.983120000000042</c:v>
                </c:pt>
                <c:pt idx="3382">
                  <c:v>62.985160000000008</c:v>
                </c:pt>
                <c:pt idx="3383">
                  <c:v>63.129330000000039</c:v>
                </c:pt>
                <c:pt idx="3384">
                  <c:v>63.063469999999995</c:v>
                </c:pt>
                <c:pt idx="3385">
                  <c:v>63.013970000000029</c:v>
                </c:pt>
                <c:pt idx="3386">
                  <c:v>63.00018</c:v>
                </c:pt>
                <c:pt idx="3387">
                  <c:v>63.000050000000044</c:v>
                </c:pt>
                <c:pt idx="3388">
                  <c:v>63.000050000000044</c:v>
                </c:pt>
                <c:pt idx="3389">
                  <c:v>62.975850000000037</c:v>
                </c:pt>
                <c:pt idx="3390">
                  <c:v>62.969629999999995</c:v>
                </c:pt>
                <c:pt idx="3391">
                  <c:v>62.938170000000014</c:v>
                </c:pt>
                <c:pt idx="3392">
                  <c:v>62.975150000000042</c:v>
                </c:pt>
                <c:pt idx="3393">
                  <c:v>63.037440000000004</c:v>
                </c:pt>
                <c:pt idx="3394">
                  <c:v>63.074240000000032</c:v>
                </c:pt>
                <c:pt idx="3395">
                  <c:v>62.999840000000006</c:v>
                </c:pt>
                <c:pt idx="3396">
                  <c:v>62.999870000000044</c:v>
                </c:pt>
                <c:pt idx="3397">
                  <c:v>62.999870000000044</c:v>
                </c:pt>
                <c:pt idx="3398">
                  <c:v>62.999960000000044</c:v>
                </c:pt>
                <c:pt idx="3399">
                  <c:v>63</c:v>
                </c:pt>
                <c:pt idx="3400">
                  <c:v>63.000050000000044</c:v>
                </c:pt>
                <c:pt idx="3401">
                  <c:v>63.000020000000006</c:v>
                </c:pt>
                <c:pt idx="3402">
                  <c:v>62.983030000000042</c:v>
                </c:pt>
                <c:pt idx="3403">
                  <c:v>62.97198000000003</c:v>
                </c:pt>
                <c:pt idx="3404">
                  <c:v>62.987270000000024</c:v>
                </c:pt>
                <c:pt idx="3405">
                  <c:v>62.983150000000023</c:v>
                </c:pt>
                <c:pt idx="3406">
                  <c:v>62.985100000000045</c:v>
                </c:pt>
                <c:pt idx="3407">
                  <c:v>63.129300000000001</c:v>
                </c:pt>
                <c:pt idx="3408">
                  <c:v>63.062860000000001</c:v>
                </c:pt>
                <c:pt idx="3409">
                  <c:v>63.013270000000034</c:v>
                </c:pt>
                <c:pt idx="3410">
                  <c:v>62.999930000000006</c:v>
                </c:pt>
                <c:pt idx="3411">
                  <c:v>63.000120000000038</c:v>
                </c:pt>
                <c:pt idx="3412">
                  <c:v>63.000050000000044</c:v>
                </c:pt>
                <c:pt idx="3413">
                  <c:v>62.97625000000005</c:v>
                </c:pt>
                <c:pt idx="3414">
                  <c:v>62.970120000000009</c:v>
                </c:pt>
                <c:pt idx="3415">
                  <c:v>62.938840000000027</c:v>
                </c:pt>
                <c:pt idx="3416">
                  <c:v>62.975300000000004</c:v>
                </c:pt>
                <c:pt idx="3417">
                  <c:v>63.037470000000042</c:v>
                </c:pt>
                <c:pt idx="3418">
                  <c:v>63.074300000000051</c:v>
                </c:pt>
                <c:pt idx="3419">
                  <c:v>62.999870000000044</c:v>
                </c:pt>
                <c:pt idx="3420">
                  <c:v>62.999900000000025</c:v>
                </c:pt>
                <c:pt idx="3421">
                  <c:v>62.999930000000006</c:v>
                </c:pt>
                <c:pt idx="3422">
                  <c:v>62.99980000000005</c:v>
                </c:pt>
                <c:pt idx="3423">
                  <c:v>62.999720000000025</c:v>
                </c:pt>
                <c:pt idx="3424">
                  <c:v>62.999660000000006</c:v>
                </c:pt>
                <c:pt idx="3425">
                  <c:v>62.999750000000006</c:v>
                </c:pt>
                <c:pt idx="3426">
                  <c:v>62.983060000000023</c:v>
                </c:pt>
                <c:pt idx="3427">
                  <c:v>62.972280000000012</c:v>
                </c:pt>
                <c:pt idx="3428">
                  <c:v>62.987420000000043</c:v>
                </c:pt>
                <c:pt idx="3429">
                  <c:v>62.983420000000024</c:v>
                </c:pt>
                <c:pt idx="3430">
                  <c:v>62.985220000000027</c:v>
                </c:pt>
                <c:pt idx="3431">
                  <c:v>63.129240000000038</c:v>
                </c:pt>
                <c:pt idx="3432">
                  <c:v>63.062040000000025</c:v>
                </c:pt>
                <c:pt idx="3433">
                  <c:v>63.012960000000021</c:v>
                </c:pt>
                <c:pt idx="3434">
                  <c:v>62.999750000000006</c:v>
                </c:pt>
                <c:pt idx="3435">
                  <c:v>62.99980000000005</c:v>
                </c:pt>
                <c:pt idx="3436">
                  <c:v>62.999840000000006</c:v>
                </c:pt>
                <c:pt idx="3437">
                  <c:v>62.976500000000044</c:v>
                </c:pt>
                <c:pt idx="3438">
                  <c:v>62.970450000000028</c:v>
                </c:pt>
                <c:pt idx="3439">
                  <c:v>62.939970000000017</c:v>
                </c:pt>
                <c:pt idx="3440">
                  <c:v>62.975580000000036</c:v>
                </c:pt>
                <c:pt idx="3441">
                  <c:v>63.037560000000042</c:v>
                </c:pt>
                <c:pt idx="3442">
                  <c:v>63.073800000000006</c:v>
                </c:pt>
                <c:pt idx="3443">
                  <c:v>63.000699999999995</c:v>
                </c:pt>
                <c:pt idx="3444">
                  <c:v>63.000900000000001</c:v>
                </c:pt>
                <c:pt idx="3445">
                  <c:v>63.000940000000014</c:v>
                </c:pt>
                <c:pt idx="3446">
                  <c:v>63.000969999999995</c:v>
                </c:pt>
                <c:pt idx="3447">
                  <c:v>63.000900000000001</c:v>
                </c:pt>
                <c:pt idx="3448">
                  <c:v>63.000850000000014</c:v>
                </c:pt>
                <c:pt idx="3449">
                  <c:v>63.000820000000033</c:v>
                </c:pt>
                <c:pt idx="3450">
                  <c:v>62.985600000000034</c:v>
                </c:pt>
                <c:pt idx="3451">
                  <c:v>62.975800000000049</c:v>
                </c:pt>
                <c:pt idx="3452">
                  <c:v>62.989430000000027</c:v>
                </c:pt>
                <c:pt idx="3453">
                  <c:v>62.985500000000002</c:v>
                </c:pt>
                <c:pt idx="3454">
                  <c:v>62.987150000000042</c:v>
                </c:pt>
                <c:pt idx="3455">
                  <c:v>63.111320000000035</c:v>
                </c:pt>
                <c:pt idx="3456">
                  <c:v>63.049920000000043</c:v>
                </c:pt>
                <c:pt idx="3457">
                  <c:v>63.010460000000023</c:v>
                </c:pt>
                <c:pt idx="3458">
                  <c:v>63.000020000000006</c:v>
                </c:pt>
                <c:pt idx="3459">
                  <c:v>62.999960000000044</c:v>
                </c:pt>
                <c:pt idx="3460">
                  <c:v>62.999960000000044</c:v>
                </c:pt>
                <c:pt idx="3461">
                  <c:v>62.982050000000015</c:v>
                </c:pt>
                <c:pt idx="3462">
                  <c:v>62.976600000000019</c:v>
                </c:pt>
                <c:pt idx="3463">
                  <c:v>62.946560000000034</c:v>
                </c:pt>
                <c:pt idx="3464">
                  <c:v>62.977380000000039</c:v>
                </c:pt>
                <c:pt idx="3465">
                  <c:v>63.032950000000028</c:v>
                </c:pt>
                <c:pt idx="3466">
                  <c:v>63.060400000000016</c:v>
                </c:pt>
                <c:pt idx="3467">
                  <c:v>62.999480000000005</c:v>
                </c:pt>
                <c:pt idx="3468">
                  <c:v>62.999700000000018</c:v>
                </c:pt>
                <c:pt idx="3469">
                  <c:v>62.999720000000025</c:v>
                </c:pt>
                <c:pt idx="3470">
                  <c:v>62.999750000000006</c:v>
                </c:pt>
                <c:pt idx="3471">
                  <c:v>62.999700000000018</c:v>
                </c:pt>
                <c:pt idx="3472">
                  <c:v>62.999600000000044</c:v>
                </c:pt>
                <c:pt idx="3473">
                  <c:v>62.999570000000006</c:v>
                </c:pt>
                <c:pt idx="3474">
                  <c:v>62.984670000000051</c:v>
                </c:pt>
                <c:pt idx="3475">
                  <c:v>62.974240000000009</c:v>
                </c:pt>
                <c:pt idx="3476">
                  <c:v>62.987630000000024</c:v>
                </c:pt>
                <c:pt idx="3477">
                  <c:v>62.983580000000018</c:v>
                </c:pt>
                <c:pt idx="3478">
                  <c:v>62.985280000000046</c:v>
                </c:pt>
                <c:pt idx="3479">
                  <c:v>63.114700000000028</c:v>
                </c:pt>
                <c:pt idx="3480">
                  <c:v>63.053120000000035</c:v>
                </c:pt>
                <c:pt idx="3481">
                  <c:v>63.011200000000031</c:v>
                </c:pt>
                <c:pt idx="3482">
                  <c:v>63.000020000000006</c:v>
                </c:pt>
                <c:pt idx="3483">
                  <c:v>63.000020000000006</c:v>
                </c:pt>
                <c:pt idx="3484">
                  <c:v>63.000050000000044</c:v>
                </c:pt>
                <c:pt idx="3485">
                  <c:v>62.979270000000042</c:v>
                </c:pt>
                <c:pt idx="3486">
                  <c:v>62.973260000000039</c:v>
                </c:pt>
                <c:pt idx="3487">
                  <c:v>62.942900000000009</c:v>
                </c:pt>
                <c:pt idx="3488">
                  <c:v>62.976300000000037</c:v>
                </c:pt>
                <c:pt idx="3489">
                  <c:v>63.035500000000013</c:v>
                </c:pt>
                <c:pt idx="3490">
                  <c:v>63.067300000000046</c:v>
                </c:pt>
                <c:pt idx="3491">
                  <c:v>62.999930000000006</c:v>
                </c:pt>
                <c:pt idx="3492">
                  <c:v>62.999840000000006</c:v>
                </c:pt>
                <c:pt idx="3493">
                  <c:v>62.999780000000044</c:v>
                </c:pt>
                <c:pt idx="3494">
                  <c:v>62.999720000000025</c:v>
                </c:pt>
                <c:pt idx="3495">
                  <c:v>62.999720000000025</c:v>
                </c:pt>
                <c:pt idx="3496">
                  <c:v>62.999700000000018</c:v>
                </c:pt>
                <c:pt idx="3497">
                  <c:v>62.999700000000018</c:v>
                </c:pt>
                <c:pt idx="3498">
                  <c:v>62.983730000000037</c:v>
                </c:pt>
                <c:pt idx="3499">
                  <c:v>62.973100000000045</c:v>
                </c:pt>
                <c:pt idx="3500">
                  <c:v>62.987360000000024</c:v>
                </c:pt>
                <c:pt idx="3501">
                  <c:v>62.983450000000005</c:v>
                </c:pt>
                <c:pt idx="3502">
                  <c:v>62.985560000000021</c:v>
                </c:pt>
                <c:pt idx="3503">
                  <c:v>63.122340000000008</c:v>
                </c:pt>
                <c:pt idx="3504">
                  <c:v>63.057550000000049</c:v>
                </c:pt>
                <c:pt idx="3505">
                  <c:v>63.012230000000045</c:v>
                </c:pt>
                <c:pt idx="3506">
                  <c:v>63</c:v>
                </c:pt>
                <c:pt idx="3507">
                  <c:v>63</c:v>
                </c:pt>
                <c:pt idx="3508">
                  <c:v>62.999960000000044</c:v>
                </c:pt>
                <c:pt idx="3509">
                  <c:v>62.978300000000047</c:v>
                </c:pt>
                <c:pt idx="3510">
                  <c:v>62.972340000000031</c:v>
                </c:pt>
                <c:pt idx="3511">
                  <c:v>62.94186000000002</c:v>
                </c:pt>
                <c:pt idx="3512">
                  <c:v>62.976280000000031</c:v>
                </c:pt>
                <c:pt idx="3513">
                  <c:v>63.036460000000034</c:v>
                </c:pt>
                <c:pt idx="3514">
                  <c:v>63.069640000000049</c:v>
                </c:pt>
                <c:pt idx="3515">
                  <c:v>63.000330000000019</c:v>
                </c:pt>
                <c:pt idx="3516">
                  <c:v>63.00042000000002</c:v>
                </c:pt>
                <c:pt idx="3517">
                  <c:v>63.000480000000039</c:v>
                </c:pt>
                <c:pt idx="3518">
                  <c:v>63.000480000000039</c:v>
                </c:pt>
                <c:pt idx="3519">
                  <c:v>63.000450000000001</c:v>
                </c:pt>
                <c:pt idx="3520">
                  <c:v>63.00042000000002</c:v>
                </c:pt>
                <c:pt idx="3521">
                  <c:v>63.00042000000002</c:v>
                </c:pt>
                <c:pt idx="3522">
                  <c:v>62.985250000000008</c:v>
                </c:pt>
                <c:pt idx="3523">
                  <c:v>62.975300000000004</c:v>
                </c:pt>
                <c:pt idx="3524">
                  <c:v>62.988760000000013</c:v>
                </c:pt>
                <c:pt idx="3525">
                  <c:v>62.984770000000026</c:v>
                </c:pt>
                <c:pt idx="3526">
                  <c:v>62.986080000000015</c:v>
                </c:pt>
                <c:pt idx="3527">
                  <c:v>63.113300000000038</c:v>
                </c:pt>
                <c:pt idx="3528">
                  <c:v>63.051660000000027</c:v>
                </c:pt>
                <c:pt idx="3529">
                  <c:v>63.010829999999999</c:v>
                </c:pt>
                <c:pt idx="3530">
                  <c:v>63</c:v>
                </c:pt>
                <c:pt idx="3531">
                  <c:v>63.000020000000006</c:v>
                </c:pt>
                <c:pt idx="3532">
                  <c:v>63.000020000000006</c:v>
                </c:pt>
                <c:pt idx="3533">
                  <c:v>62.980600000000038</c:v>
                </c:pt>
                <c:pt idx="3534">
                  <c:v>62.974760000000003</c:v>
                </c:pt>
                <c:pt idx="3535">
                  <c:v>62.944180000000017</c:v>
                </c:pt>
                <c:pt idx="3536">
                  <c:v>62.97643000000005</c:v>
                </c:pt>
                <c:pt idx="3537">
                  <c:v>63.034170000000017</c:v>
                </c:pt>
                <c:pt idx="3538">
                  <c:v>63.064720000000023</c:v>
                </c:pt>
                <c:pt idx="3539">
                  <c:v>62.999600000000044</c:v>
                </c:pt>
                <c:pt idx="3540">
                  <c:v>62.999500000000012</c:v>
                </c:pt>
                <c:pt idx="3541">
                  <c:v>62.99944000000005</c:v>
                </c:pt>
                <c:pt idx="3542">
                  <c:v>62.999380000000031</c:v>
                </c:pt>
                <c:pt idx="3543">
                  <c:v>62.999400000000037</c:v>
                </c:pt>
                <c:pt idx="3544">
                  <c:v>62.999400000000037</c:v>
                </c:pt>
                <c:pt idx="3545">
                  <c:v>62.999480000000005</c:v>
                </c:pt>
                <c:pt idx="3546">
                  <c:v>62.983600000000024</c:v>
                </c:pt>
                <c:pt idx="3547">
                  <c:v>62.97302000000002</c:v>
                </c:pt>
                <c:pt idx="3548">
                  <c:v>62.987240000000043</c:v>
                </c:pt>
                <c:pt idx="3549">
                  <c:v>62.983330000000024</c:v>
                </c:pt>
                <c:pt idx="3550">
                  <c:v>62.985130000000026</c:v>
                </c:pt>
                <c:pt idx="3551">
                  <c:v>63.122920000000022</c:v>
                </c:pt>
                <c:pt idx="3552">
                  <c:v>63.058040000000005</c:v>
                </c:pt>
                <c:pt idx="3553">
                  <c:v>63.012300000000039</c:v>
                </c:pt>
                <c:pt idx="3554">
                  <c:v>62.999960000000044</c:v>
                </c:pt>
                <c:pt idx="3555">
                  <c:v>62.999960000000044</c:v>
                </c:pt>
                <c:pt idx="3556">
                  <c:v>62.999960000000044</c:v>
                </c:pt>
                <c:pt idx="3557">
                  <c:v>62.978270000000009</c:v>
                </c:pt>
                <c:pt idx="3558">
                  <c:v>62.972300000000018</c:v>
                </c:pt>
                <c:pt idx="3559">
                  <c:v>62.941740000000038</c:v>
                </c:pt>
                <c:pt idx="3560">
                  <c:v>62.975850000000037</c:v>
                </c:pt>
                <c:pt idx="3561">
                  <c:v>63.03597000000002</c:v>
                </c:pt>
                <c:pt idx="3562">
                  <c:v>63.070280000000025</c:v>
                </c:pt>
                <c:pt idx="3563">
                  <c:v>62.999630000000025</c:v>
                </c:pt>
                <c:pt idx="3564">
                  <c:v>62.999700000000018</c:v>
                </c:pt>
                <c:pt idx="3565">
                  <c:v>62.999660000000006</c:v>
                </c:pt>
                <c:pt idx="3566">
                  <c:v>62.999660000000006</c:v>
                </c:pt>
                <c:pt idx="3567">
                  <c:v>62.999660000000006</c:v>
                </c:pt>
                <c:pt idx="3568">
                  <c:v>62.999720000000025</c:v>
                </c:pt>
                <c:pt idx="3569">
                  <c:v>62.999840000000006</c:v>
                </c:pt>
                <c:pt idx="3570">
                  <c:v>62.983450000000005</c:v>
                </c:pt>
                <c:pt idx="3571">
                  <c:v>62.973000000000013</c:v>
                </c:pt>
                <c:pt idx="3572">
                  <c:v>62.987600000000043</c:v>
                </c:pt>
                <c:pt idx="3573">
                  <c:v>62.983420000000024</c:v>
                </c:pt>
                <c:pt idx="3574">
                  <c:v>62.985040000000026</c:v>
                </c:pt>
                <c:pt idx="3575">
                  <c:v>63.126980000000003</c:v>
                </c:pt>
                <c:pt idx="3576">
                  <c:v>63.060940000000016</c:v>
                </c:pt>
                <c:pt idx="3577">
                  <c:v>63.012960000000021</c:v>
                </c:pt>
                <c:pt idx="3578">
                  <c:v>63.000050000000044</c:v>
                </c:pt>
                <c:pt idx="3579">
                  <c:v>63.000100000000032</c:v>
                </c:pt>
                <c:pt idx="3580">
                  <c:v>63.000120000000038</c:v>
                </c:pt>
                <c:pt idx="3581">
                  <c:v>62.976700000000051</c:v>
                </c:pt>
                <c:pt idx="3582">
                  <c:v>62.970450000000028</c:v>
                </c:pt>
                <c:pt idx="3583">
                  <c:v>62.939780000000042</c:v>
                </c:pt>
                <c:pt idx="3584">
                  <c:v>62.975580000000036</c:v>
                </c:pt>
                <c:pt idx="3585">
                  <c:v>63.037400000000048</c:v>
                </c:pt>
                <c:pt idx="3586">
                  <c:v>63.073880000000031</c:v>
                </c:pt>
                <c:pt idx="3587">
                  <c:v>63</c:v>
                </c:pt>
                <c:pt idx="3588">
                  <c:v>63.000020000000006</c:v>
                </c:pt>
                <c:pt idx="3589">
                  <c:v>63.000020000000006</c:v>
                </c:pt>
                <c:pt idx="3590">
                  <c:v>63.000020000000006</c:v>
                </c:pt>
                <c:pt idx="3591">
                  <c:v>63.000020000000006</c:v>
                </c:pt>
                <c:pt idx="3592">
                  <c:v>63.000050000000044</c:v>
                </c:pt>
                <c:pt idx="3593">
                  <c:v>63.00018</c:v>
                </c:pt>
                <c:pt idx="3594">
                  <c:v>62.983360000000005</c:v>
                </c:pt>
                <c:pt idx="3595">
                  <c:v>62.972620000000006</c:v>
                </c:pt>
                <c:pt idx="3596">
                  <c:v>62.987450000000024</c:v>
                </c:pt>
                <c:pt idx="3597">
                  <c:v>62.983360000000005</c:v>
                </c:pt>
                <c:pt idx="3598">
                  <c:v>62.985280000000046</c:v>
                </c:pt>
                <c:pt idx="3599">
                  <c:v>63.129200000000026</c:v>
                </c:pt>
                <c:pt idx="3600">
                  <c:v>63.062460000000044</c:v>
                </c:pt>
                <c:pt idx="3601">
                  <c:v>63.013450000000034</c:v>
                </c:pt>
                <c:pt idx="3602">
                  <c:v>63.000020000000006</c:v>
                </c:pt>
                <c:pt idx="3603">
                  <c:v>63</c:v>
                </c:pt>
                <c:pt idx="3604">
                  <c:v>62.999960000000044</c:v>
                </c:pt>
                <c:pt idx="3605">
                  <c:v>62.976560000000006</c:v>
                </c:pt>
                <c:pt idx="3606">
                  <c:v>62.970480000000009</c:v>
                </c:pt>
                <c:pt idx="3607">
                  <c:v>62.93950000000001</c:v>
                </c:pt>
                <c:pt idx="3608">
                  <c:v>62.975580000000036</c:v>
                </c:pt>
                <c:pt idx="3609">
                  <c:v>63.037560000000042</c:v>
                </c:pt>
                <c:pt idx="3610">
                  <c:v>63.074330000000032</c:v>
                </c:pt>
                <c:pt idx="3611">
                  <c:v>63.000100000000032</c:v>
                </c:pt>
                <c:pt idx="3612">
                  <c:v>63.000100000000032</c:v>
                </c:pt>
                <c:pt idx="3613">
                  <c:v>63.000050000000044</c:v>
                </c:pt>
                <c:pt idx="3614">
                  <c:v>63.000020000000006</c:v>
                </c:pt>
                <c:pt idx="3615">
                  <c:v>63.000020000000006</c:v>
                </c:pt>
                <c:pt idx="3616">
                  <c:v>63</c:v>
                </c:pt>
                <c:pt idx="3617">
                  <c:v>63.000020000000006</c:v>
                </c:pt>
                <c:pt idx="3618">
                  <c:v>62.983060000000023</c:v>
                </c:pt>
                <c:pt idx="3619">
                  <c:v>62.972340000000031</c:v>
                </c:pt>
                <c:pt idx="3620">
                  <c:v>62.987360000000024</c:v>
                </c:pt>
                <c:pt idx="3621">
                  <c:v>62.983200000000011</c:v>
                </c:pt>
                <c:pt idx="3622">
                  <c:v>62.98544000000004</c:v>
                </c:pt>
                <c:pt idx="3623">
                  <c:v>63.12963000000002</c:v>
                </c:pt>
                <c:pt idx="3624">
                  <c:v>63.062620000000038</c:v>
                </c:pt>
                <c:pt idx="3625">
                  <c:v>63.013100000000009</c:v>
                </c:pt>
                <c:pt idx="3626">
                  <c:v>62.999700000000018</c:v>
                </c:pt>
                <c:pt idx="3627">
                  <c:v>62.999780000000044</c:v>
                </c:pt>
                <c:pt idx="3628">
                  <c:v>62.999900000000025</c:v>
                </c:pt>
                <c:pt idx="3629">
                  <c:v>62.97634000000005</c:v>
                </c:pt>
                <c:pt idx="3630">
                  <c:v>62.970200000000034</c:v>
                </c:pt>
                <c:pt idx="3631">
                  <c:v>62.939720000000023</c:v>
                </c:pt>
                <c:pt idx="3632">
                  <c:v>62.975500000000011</c:v>
                </c:pt>
                <c:pt idx="3633">
                  <c:v>63.037300000000016</c:v>
                </c:pt>
                <c:pt idx="3634">
                  <c:v>63.073820000000012</c:v>
                </c:pt>
                <c:pt idx="3635">
                  <c:v>62.99980000000005</c:v>
                </c:pt>
                <c:pt idx="3636">
                  <c:v>62.999870000000044</c:v>
                </c:pt>
                <c:pt idx="3637">
                  <c:v>62.999870000000044</c:v>
                </c:pt>
                <c:pt idx="3638">
                  <c:v>62.999900000000025</c:v>
                </c:pt>
                <c:pt idx="3639">
                  <c:v>62.999930000000006</c:v>
                </c:pt>
                <c:pt idx="3640">
                  <c:v>62.999930000000006</c:v>
                </c:pt>
                <c:pt idx="3641">
                  <c:v>62.999870000000044</c:v>
                </c:pt>
                <c:pt idx="3642">
                  <c:v>62.983060000000023</c:v>
                </c:pt>
                <c:pt idx="3643">
                  <c:v>62.973600000000033</c:v>
                </c:pt>
                <c:pt idx="3644">
                  <c:v>62.988600000000019</c:v>
                </c:pt>
                <c:pt idx="3645">
                  <c:v>62.9846</c:v>
                </c:pt>
                <c:pt idx="3646">
                  <c:v>62.986570000000029</c:v>
                </c:pt>
                <c:pt idx="3647">
                  <c:v>63.124400000000037</c:v>
                </c:pt>
                <c:pt idx="3648">
                  <c:v>63.058250000000044</c:v>
                </c:pt>
                <c:pt idx="3649">
                  <c:v>63.012320000000045</c:v>
                </c:pt>
                <c:pt idx="3650">
                  <c:v>63.000120000000038</c:v>
                </c:pt>
                <c:pt idx="3651">
                  <c:v>63.000120000000038</c:v>
                </c:pt>
                <c:pt idx="3652">
                  <c:v>63.000020000000006</c:v>
                </c:pt>
                <c:pt idx="3653">
                  <c:v>62.97810000000004</c:v>
                </c:pt>
                <c:pt idx="3654">
                  <c:v>62.97180000000003</c:v>
                </c:pt>
                <c:pt idx="3655">
                  <c:v>62.940899999999999</c:v>
                </c:pt>
                <c:pt idx="3656">
                  <c:v>62.975580000000036</c:v>
                </c:pt>
                <c:pt idx="3657">
                  <c:v>63.036130000000014</c:v>
                </c:pt>
                <c:pt idx="3658">
                  <c:v>63.071220000000039</c:v>
                </c:pt>
                <c:pt idx="3659">
                  <c:v>62.999570000000006</c:v>
                </c:pt>
                <c:pt idx="3660">
                  <c:v>62.999540000000025</c:v>
                </c:pt>
                <c:pt idx="3661">
                  <c:v>62.999500000000012</c:v>
                </c:pt>
                <c:pt idx="3662">
                  <c:v>62.999480000000005</c:v>
                </c:pt>
                <c:pt idx="3663">
                  <c:v>62.999780000000044</c:v>
                </c:pt>
                <c:pt idx="3664">
                  <c:v>63.000100000000032</c:v>
                </c:pt>
                <c:pt idx="3665">
                  <c:v>63.000100000000032</c:v>
                </c:pt>
                <c:pt idx="3666">
                  <c:v>62.983240000000023</c:v>
                </c:pt>
                <c:pt idx="3667">
                  <c:v>62.972530000000006</c:v>
                </c:pt>
                <c:pt idx="3668">
                  <c:v>62.987400000000036</c:v>
                </c:pt>
                <c:pt idx="3669">
                  <c:v>62.983300000000042</c:v>
                </c:pt>
                <c:pt idx="3670">
                  <c:v>62.985160000000008</c:v>
                </c:pt>
                <c:pt idx="3671">
                  <c:v>63.12936000000002</c:v>
                </c:pt>
                <c:pt idx="3672">
                  <c:v>63.0625</c:v>
                </c:pt>
                <c:pt idx="3673">
                  <c:v>63.013540000000035</c:v>
                </c:pt>
                <c:pt idx="3674">
                  <c:v>63.000150000000019</c:v>
                </c:pt>
                <c:pt idx="3675">
                  <c:v>63.000120000000038</c:v>
                </c:pt>
                <c:pt idx="3676">
                  <c:v>63.000120000000038</c:v>
                </c:pt>
                <c:pt idx="3677">
                  <c:v>62.976500000000044</c:v>
                </c:pt>
                <c:pt idx="3678">
                  <c:v>62.970360000000028</c:v>
                </c:pt>
                <c:pt idx="3679">
                  <c:v>62.939720000000023</c:v>
                </c:pt>
                <c:pt idx="3680">
                  <c:v>62.975459999999998</c:v>
                </c:pt>
                <c:pt idx="3681">
                  <c:v>63.037320000000022</c:v>
                </c:pt>
                <c:pt idx="3682">
                  <c:v>63.07385000000005</c:v>
                </c:pt>
                <c:pt idx="3683">
                  <c:v>62.99980000000005</c:v>
                </c:pt>
                <c:pt idx="3684">
                  <c:v>62.999840000000006</c:v>
                </c:pt>
                <c:pt idx="3685">
                  <c:v>62.999840000000006</c:v>
                </c:pt>
                <c:pt idx="3686">
                  <c:v>62.99980000000005</c:v>
                </c:pt>
                <c:pt idx="3687">
                  <c:v>62.999780000000044</c:v>
                </c:pt>
                <c:pt idx="3688">
                  <c:v>62.999780000000044</c:v>
                </c:pt>
                <c:pt idx="3689">
                  <c:v>62.999840000000006</c:v>
                </c:pt>
                <c:pt idx="3690">
                  <c:v>62.98422000000005</c:v>
                </c:pt>
                <c:pt idx="3691">
                  <c:v>62.973870000000034</c:v>
                </c:pt>
                <c:pt idx="3692">
                  <c:v>62.988400000000013</c:v>
                </c:pt>
                <c:pt idx="3693">
                  <c:v>62.984280000000012</c:v>
                </c:pt>
                <c:pt idx="3694">
                  <c:v>62.985929999999996</c:v>
                </c:pt>
                <c:pt idx="3695">
                  <c:v>63.124660000000006</c:v>
                </c:pt>
                <c:pt idx="3696">
                  <c:v>63.05856</c:v>
                </c:pt>
                <c:pt idx="3697">
                  <c:v>63.012170000000026</c:v>
                </c:pt>
                <c:pt idx="3698">
                  <c:v>62.999960000000044</c:v>
                </c:pt>
                <c:pt idx="3699">
                  <c:v>63</c:v>
                </c:pt>
                <c:pt idx="3700">
                  <c:v>63</c:v>
                </c:pt>
                <c:pt idx="3701">
                  <c:v>62.979180000000042</c:v>
                </c:pt>
                <c:pt idx="3702">
                  <c:v>62.973500000000001</c:v>
                </c:pt>
                <c:pt idx="3703">
                  <c:v>62.943350000000009</c:v>
                </c:pt>
                <c:pt idx="3704">
                  <c:v>62.976460000000031</c:v>
                </c:pt>
                <c:pt idx="3705">
                  <c:v>63.03546</c:v>
                </c:pt>
                <c:pt idx="3706">
                  <c:v>63.06722000000002</c:v>
                </c:pt>
                <c:pt idx="3707">
                  <c:v>62.99980000000005</c:v>
                </c:pt>
                <c:pt idx="3708">
                  <c:v>62.99980000000005</c:v>
                </c:pt>
                <c:pt idx="3709">
                  <c:v>62.99980000000005</c:v>
                </c:pt>
                <c:pt idx="3710">
                  <c:v>62.999750000000006</c:v>
                </c:pt>
                <c:pt idx="3711">
                  <c:v>62.999700000000018</c:v>
                </c:pt>
                <c:pt idx="3712">
                  <c:v>62.999600000000044</c:v>
                </c:pt>
                <c:pt idx="3713">
                  <c:v>62.999570000000006</c:v>
                </c:pt>
                <c:pt idx="3714">
                  <c:v>62.983450000000005</c:v>
                </c:pt>
                <c:pt idx="3715">
                  <c:v>62.972770000000025</c:v>
                </c:pt>
                <c:pt idx="3716">
                  <c:v>62.986930000000029</c:v>
                </c:pt>
                <c:pt idx="3717">
                  <c:v>62.982720000000029</c:v>
                </c:pt>
                <c:pt idx="3718">
                  <c:v>62.984400000000051</c:v>
                </c:pt>
                <c:pt idx="3719">
                  <c:v>63.125800000000027</c:v>
                </c:pt>
                <c:pt idx="3720">
                  <c:v>63.061059999999998</c:v>
                </c:pt>
                <c:pt idx="3721">
                  <c:v>63.013450000000034</c:v>
                </c:pt>
                <c:pt idx="3722">
                  <c:v>63.000200000000007</c:v>
                </c:pt>
                <c:pt idx="3723">
                  <c:v>63.000150000000019</c:v>
                </c:pt>
                <c:pt idx="3724">
                  <c:v>63.000120000000038</c:v>
                </c:pt>
                <c:pt idx="3725">
                  <c:v>62.976650000000006</c:v>
                </c:pt>
                <c:pt idx="3726">
                  <c:v>62.970540000000028</c:v>
                </c:pt>
                <c:pt idx="3727">
                  <c:v>62.939630000000022</c:v>
                </c:pt>
                <c:pt idx="3728">
                  <c:v>62.975520000000017</c:v>
                </c:pt>
                <c:pt idx="3729">
                  <c:v>63.037440000000004</c:v>
                </c:pt>
                <c:pt idx="3730">
                  <c:v>63.07403000000005</c:v>
                </c:pt>
                <c:pt idx="3731">
                  <c:v>62.999930000000006</c:v>
                </c:pt>
                <c:pt idx="3732">
                  <c:v>63</c:v>
                </c:pt>
                <c:pt idx="3733">
                  <c:v>63</c:v>
                </c:pt>
                <c:pt idx="3734">
                  <c:v>63</c:v>
                </c:pt>
                <c:pt idx="3735">
                  <c:v>63</c:v>
                </c:pt>
                <c:pt idx="3736">
                  <c:v>63</c:v>
                </c:pt>
                <c:pt idx="3737">
                  <c:v>62.999960000000044</c:v>
                </c:pt>
                <c:pt idx="3738">
                  <c:v>62.983030000000042</c:v>
                </c:pt>
                <c:pt idx="3739">
                  <c:v>62.972440000000006</c:v>
                </c:pt>
                <c:pt idx="3740">
                  <c:v>62.987270000000024</c:v>
                </c:pt>
                <c:pt idx="3741">
                  <c:v>62.983180000000004</c:v>
                </c:pt>
                <c:pt idx="3742">
                  <c:v>62.985100000000045</c:v>
                </c:pt>
                <c:pt idx="3743">
                  <c:v>63.129140000000007</c:v>
                </c:pt>
                <c:pt idx="3744">
                  <c:v>63.062100000000044</c:v>
                </c:pt>
                <c:pt idx="3745">
                  <c:v>63.013149999999996</c:v>
                </c:pt>
                <c:pt idx="3746">
                  <c:v>62.999870000000044</c:v>
                </c:pt>
                <c:pt idx="3747">
                  <c:v>62.999900000000025</c:v>
                </c:pt>
                <c:pt idx="3748">
                  <c:v>62.999900000000025</c:v>
                </c:pt>
                <c:pt idx="3749">
                  <c:v>62.976560000000006</c:v>
                </c:pt>
                <c:pt idx="3750">
                  <c:v>62.970500000000015</c:v>
                </c:pt>
                <c:pt idx="3751">
                  <c:v>62.94</c:v>
                </c:pt>
                <c:pt idx="3752">
                  <c:v>62.975600000000043</c:v>
                </c:pt>
                <c:pt idx="3753">
                  <c:v>63.037380000000041</c:v>
                </c:pt>
                <c:pt idx="3754">
                  <c:v>63.073880000000031</c:v>
                </c:pt>
                <c:pt idx="3755">
                  <c:v>63</c:v>
                </c:pt>
                <c:pt idx="3756">
                  <c:v>62.999960000000044</c:v>
                </c:pt>
                <c:pt idx="3757">
                  <c:v>62.999960000000044</c:v>
                </c:pt>
                <c:pt idx="3758">
                  <c:v>63.000200000000007</c:v>
                </c:pt>
                <c:pt idx="3759">
                  <c:v>63.000240000000019</c:v>
                </c:pt>
                <c:pt idx="3760">
                  <c:v>63.000300000000038</c:v>
                </c:pt>
                <c:pt idx="3761">
                  <c:v>63.000330000000019</c:v>
                </c:pt>
                <c:pt idx="3762">
                  <c:v>62.983900000000006</c:v>
                </c:pt>
                <c:pt idx="3763">
                  <c:v>62.973749999999995</c:v>
                </c:pt>
                <c:pt idx="3764">
                  <c:v>62.988150000000019</c:v>
                </c:pt>
                <c:pt idx="3765">
                  <c:v>62.983900000000006</c:v>
                </c:pt>
                <c:pt idx="3766">
                  <c:v>62.98562000000004</c:v>
                </c:pt>
                <c:pt idx="3767">
                  <c:v>63.124050000000011</c:v>
                </c:pt>
                <c:pt idx="3768">
                  <c:v>63.058620000000019</c:v>
                </c:pt>
                <c:pt idx="3769">
                  <c:v>63.012450000000001</c:v>
                </c:pt>
                <c:pt idx="3770">
                  <c:v>63.000050000000044</c:v>
                </c:pt>
                <c:pt idx="3771">
                  <c:v>63.000050000000044</c:v>
                </c:pt>
                <c:pt idx="3772">
                  <c:v>63.000120000000038</c:v>
                </c:pt>
                <c:pt idx="3773">
                  <c:v>62.977599999999995</c:v>
                </c:pt>
                <c:pt idx="3774">
                  <c:v>62.971400000000017</c:v>
                </c:pt>
                <c:pt idx="3775">
                  <c:v>62.940359999999998</c:v>
                </c:pt>
                <c:pt idx="3776">
                  <c:v>62.975500000000011</c:v>
                </c:pt>
                <c:pt idx="3777">
                  <c:v>63.036580000000015</c:v>
                </c:pt>
                <c:pt idx="3778">
                  <c:v>63.072140000000047</c:v>
                </c:pt>
                <c:pt idx="3779">
                  <c:v>62.99980000000005</c:v>
                </c:pt>
                <c:pt idx="3780">
                  <c:v>62.999750000000006</c:v>
                </c:pt>
                <c:pt idx="3781">
                  <c:v>62.999700000000018</c:v>
                </c:pt>
                <c:pt idx="3782">
                  <c:v>62.999630000000025</c:v>
                </c:pt>
                <c:pt idx="3783">
                  <c:v>62.999660000000006</c:v>
                </c:pt>
                <c:pt idx="3784">
                  <c:v>63.000120000000038</c:v>
                </c:pt>
                <c:pt idx="3785">
                  <c:v>63.00018</c:v>
                </c:pt>
                <c:pt idx="3786">
                  <c:v>62.983360000000005</c:v>
                </c:pt>
                <c:pt idx="3787">
                  <c:v>62.972620000000006</c:v>
                </c:pt>
                <c:pt idx="3788">
                  <c:v>62.987420000000043</c:v>
                </c:pt>
                <c:pt idx="3789">
                  <c:v>62.983360000000005</c:v>
                </c:pt>
                <c:pt idx="3790">
                  <c:v>62.985250000000008</c:v>
                </c:pt>
                <c:pt idx="3791">
                  <c:v>63.129200000000026</c:v>
                </c:pt>
                <c:pt idx="3792">
                  <c:v>63.062550000000044</c:v>
                </c:pt>
                <c:pt idx="3793">
                  <c:v>63.013400000000047</c:v>
                </c:pt>
                <c:pt idx="3794">
                  <c:v>62.999960000000044</c:v>
                </c:pt>
                <c:pt idx="3795">
                  <c:v>62.999930000000006</c:v>
                </c:pt>
                <c:pt idx="3796">
                  <c:v>62.999900000000025</c:v>
                </c:pt>
                <c:pt idx="3797">
                  <c:v>62.976500000000044</c:v>
                </c:pt>
                <c:pt idx="3798">
                  <c:v>62.970450000000028</c:v>
                </c:pt>
                <c:pt idx="3799">
                  <c:v>62.939750000000004</c:v>
                </c:pt>
                <c:pt idx="3800">
                  <c:v>62.975549999999998</c:v>
                </c:pt>
                <c:pt idx="3801">
                  <c:v>63.037470000000042</c:v>
                </c:pt>
                <c:pt idx="3802">
                  <c:v>63.074200000000019</c:v>
                </c:pt>
                <c:pt idx="3803">
                  <c:v>62.999960000000044</c:v>
                </c:pt>
                <c:pt idx="3804">
                  <c:v>62.999900000000025</c:v>
                </c:pt>
                <c:pt idx="3805">
                  <c:v>62.999870000000044</c:v>
                </c:pt>
                <c:pt idx="3806">
                  <c:v>62.999870000000044</c:v>
                </c:pt>
                <c:pt idx="3807">
                  <c:v>62.999870000000044</c:v>
                </c:pt>
                <c:pt idx="3808">
                  <c:v>62.999870000000044</c:v>
                </c:pt>
                <c:pt idx="3809">
                  <c:v>62.999840000000006</c:v>
                </c:pt>
                <c:pt idx="3810">
                  <c:v>62.983030000000042</c:v>
                </c:pt>
                <c:pt idx="3811">
                  <c:v>62.972380000000044</c:v>
                </c:pt>
                <c:pt idx="3812">
                  <c:v>62.987240000000043</c:v>
                </c:pt>
                <c:pt idx="3813">
                  <c:v>62.983330000000024</c:v>
                </c:pt>
                <c:pt idx="3814">
                  <c:v>62.985250000000008</c:v>
                </c:pt>
                <c:pt idx="3815">
                  <c:v>63.129000000000019</c:v>
                </c:pt>
                <c:pt idx="3816">
                  <c:v>63.062040000000025</c:v>
                </c:pt>
                <c:pt idx="3817">
                  <c:v>63.01320000000004</c:v>
                </c:pt>
                <c:pt idx="3818">
                  <c:v>63.000100000000032</c:v>
                </c:pt>
                <c:pt idx="3819">
                  <c:v>63.000100000000032</c:v>
                </c:pt>
                <c:pt idx="3820">
                  <c:v>63.000120000000038</c:v>
                </c:pt>
                <c:pt idx="3821">
                  <c:v>62.976620000000025</c:v>
                </c:pt>
                <c:pt idx="3822">
                  <c:v>62.970480000000009</c:v>
                </c:pt>
                <c:pt idx="3823">
                  <c:v>62.939940000000036</c:v>
                </c:pt>
                <c:pt idx="3824">
                  <c:v>62.975580000000036</c:v>
                </c:pt>
                <c:pt idx="3825">
                  <c:v>63.037320000000022</c:v>
                </c:pt>
                <c:pt idx="3826">
                  <c:v>63.073880000000031</c:v>
                </c:pt>
                <c:pt idx="3827">
                  <c:v>63.000120000000038</c:v>
                </c:pt>
                <c:pt idx="3828">
                  <c:v>63.000050000000044</c:v>
                </c:pt>
                <c:pt idx="3829">
                  <c:v>62.999960000000044</c:v>
                </c:pt>
                <c:pt idx="3830">
                  <c:v>62.999900000000025</c:v>
                </c:pt>
                <c:pt idx="3831">
                  <c:v>63.000050000000044</c:v>
                </c:pt>
                <c:pt idx="3832">
                  <c:v>63.000100000000032</c:v>
                </c:pt>
                <c:pt idx="3833">
                  <c:v>63.000150000000019</c:v>
                </c:pt>
                <c:pt idx="3834">
                  <c:v>62.983330000000024</c:v>
                </c:pt>
                <c:pt idx="3835">
                  <c:v>62.972620000000006</c:v>
                </c:pt>
                <c:pt idx="3836">
                  <c:v>62.987420000000043</c:v>
                </c:pt>
                <c:pt idx="3837">
                  <c:v>62.983300000000042</c:v>
                </c:pt>
                <c:pt idx="3838">
                  <c:v>62.985100000000045</c:v>
                </c:pt>
                <c:pt idx="3839">
                  <c:v>63.128960000000006</c:v>
                </c:pt>
                <c:pt idx="3840">
                  <c:v>63.062040000000025</c:v>
                </c:pt>
                <c:pt idx="3841">
                  <c:v>63.013059999999996</c:v>
                </c:pt>
                <c:pt idx="3842">
                  <c:v>62.99980000000005</c:v>
                </c:pt>
                <c:pt idx="3843">
                  <c:v>62.999840000000006</c:v>
                </c:pt>
                <c:pt idx="3844">
                  <c:v>62.99980000000005</c:v>
                </c:pt>
                <c:pt idx="3845">
                  <c:v>62.976600000000019</c:v>
                </c:pt>
                <c:pt idx="3846">
                  <c:v>62.970540000000028</c:v>
                </c:pt>
                <c:pt idx="3847">
                  <c:v>62.940800000000024</c:v>
                </c:pt>
                <c:pt idx="3848">
                  <c:v>62.976530000000025</c:v>
                </c:pt>
                <c:pt idx="3849">
                  <c:v>63.037869999999998</c:v>
                </c:pt>
                <c:pt idx="3850">
                  <c:v>63.072840000000042</c:v>
                </c:pt>
                <c:pt idx="3851">
                  <c:v>63.000500000000045</c:v>
                </c:pt>
                <c:pt idx="3852">
                  <c:v>63.000540000000001</c:v>
                </c:pt>
                <c:pt idx="3853">
                  <c:v>63.000630000000001</c:v>
                </c:pt>
                <c:pt idx="3854">
                  <c:v>63.000670000000014</c:v>
                </c:pt>
                <c:pt idx="3855">
                  <c:v>63.000699999999995</c:v>
                </c:pt>
                <c:pt idx="3856">
                  <c:v>63.000730000000033</c:v>
                </c:pt>
                <c:pt idx="3857">
                  <c:v>63.000670000000014</c:v>
                </c:pt>
                <c:pt idx="3858">
                  <c:v>62.985220000000027</c:v>
                </c:pt>
                <c:pt idx="3859">
                  <c:v>62.975030000000004</c:v>
                </c:pt>
                <c:pt idx="3860">
                  <c:v>62.988760000000013</c:v>
                </c:pt>
                <c:pt idx="3861">
                  <c:v>62.984670000000051</c:v>
                </c:pt>
                <c:pt idx="3862">
                  <c:v>62.986300000000028</c:v>
                </c:pt>
                <c:pt idx="3863">
                  <c:v>63.115260000000035</c:v>
                </c:pt>
                <c:pt idx="3864">
                  <c:v>63.052760000000035</c:v>
                </c:pt>
                <c:pt idx="3865">
                  <c:v>63.011160000000018</c:v>
                </c:pt>
                <c:pt idx="3866">
                  <c:v>63.000050000000044</c:v>
                </c:pt>
                <c:pt idx="3867">
                  <c:v>63.000050000000044</c:v>
                </c:pt>
                <c:pt idx="3868">
                  <c:v>63.000050000000044</c:v>
                </c:pt>
                <c:pt idx="3869">
                  <c:v>62.979820000000018</c:v>
                </c:pt>
                <c:pt idx="3870">
                  <c:v>62.973749999999995</c:v>
                </c:pt>
                <c:pt idx="3871">
                  <c:v>62.942930000000047</c:v>
                </c:pt>
                <c:pt idx="3872">
                  <c:v>62.976100000000031</c:v>
                </c:pt>
                <c:pt idx="3873">
                  <c:v>63.03490000000005</c:v>
                </c:pt>
                <c:pt idx="3874">
                  <c:v>63.066800000000001</c:v>
                </c:pt>
                <c:pt idx="3875">
                  <c:v>62.999780000000044</c:v>
                </c:pt>
                <c:pt idx="3876">
                  <c:v>62.999780000000044</c:v>
                </c:pt>
                <c:pt idx="3877">
                  <c:v>62.999780000000044</c:v>
                </c:pt>
                <c:pt idx="3878">
                  <c:v>62.999700000000018</c:v>
                </c:pt>
                <c:pt idx="3879">
                  <c:v>62.999540000000025</c:v>
                </c:pt>
                <c:pt idx="3880">
                  <c:v>62.999400000000037</c:v>
                </c:pt>
                <c:pt idx="3881">
                  <c:v>62.99944000000005</c:v>
                </c:pt>
                <c:pt idx="3882">
                  <c:v>62.983670000000018</c:v>
                </c:pt>
                <c:pt idx="3883">
                  <c:v>62.973299999999995</c:v>
                </c:pt>
                <c:pt idx="3884">
                  <c:v>62.987540000000024</c:v>
                </c:pt>
                <c:pt idx="3885">
                  <c:v>62.983580000000018</c:v>
                </c:pt>
                <c:pt idx="3886">
                  <c:v>62.985220000000027</c:v>
                </c:pt>
                <c:pt idx="3887">
                  <c:v>63.122900000000016</c:v>
                </c:pt>
                <c:pt idx="3888">
                  <c:v>63.058199999999999</c:v>
                </c:pt>
                <c:pt idx="3889">
                  <c:v>63.012380000000007</c:v>
                </c:pt>
                <c:pt idx="3890">
                  <c:v>62.999960000000044</c:v>
                </c:pt>
                <c:pt idx="3891">
                  <c:v>62.999930000000006</c:v>
                </c:pt>
                <c:pt idx="3892">
                  <c:v>62.999900000000025</c:v>
                </c:pt>
                <c:pt idx="3893">
                  <c:v>62.978200000000015</c:v>
                </c:pt>
                <c:pt idx="3894">
                  <c:v>62.97213000000005</c:v>
                </c:pt>
                <c:pt idx="3895">
                  <c:v>62.941400000000044</c:v>
                </c:pt>
                <c:pt idx="3896">
                  <c:v>62.975459999999998</c:v>
                </c:pt>
                <c:pt idx="3897">
                  <c:v>63.036040000000014</c:v>
                </c:pt>
                <c:pt idx="3898">
                  <c:v>63.071130000000039</c:v>
                </c:pt>
                <c:pt idx="3899">
                  <c:v>62.999570000000006</c:v>
                </c:pt>
                <c:pt idx="3900">
                  <c:v>62.999480000000005</c:v>
                </c:pt>
                <c:pt idx="3901">
                  <c:v>62.999380000000031</c:v>
                </c:pt>
                <c:pt idx="3902">
                  <c:v>62.999380000000031</c:v>
                </c:pt>
                <c:pt idx="3903">
                  <c:v>63.000100000000032</c:v>
                </c:pt>
                <c:pt idx="3904">
                  <c:v>63.000020000000006</c:v>
                </c:pt>
                <c:pt idx="3905">
                  <c:v>63.000120000000038</c:v>
                </c:pt>
                <c:pt idx="3906">
                  <c:v>62.983150000000023</c:v>
                </c:pt>
                <c:pt idx="3907">
                  <c:v>62.972560000000044</c:v>
                </c:pt>
                <c:pt idx="3908">
                  <c:v>62.987420000000043</c:v>
                </c:pt>
                <c:pt idx="3909">
                  <c:v>62.983330000000024</c:v>
                </c:pt>
                <c:pt idx="3910">
                  <c:v>62.985160000000008</c:v>
                </c:pt>
                <c:pt idx="3911">
                  <c:v>63.129240000000038</c:v>
                </c:pt>
                <c:pt idx="3912">
                  <c:v>63.062460000000044</c:v>
                </c:pt>
                <c:pt idx="3913">
                  <c:v>63.013400000000047</c:v>
                </c:pt>
                <c:pt idx="3914">
                  <c:v>63.000120000000038</c:v>
                </c:pt>
                <c:pt idx="3915">
                  <c:v>63.000150000000019</c:v>
                </c:pt>
                <c:pt idx="3916">
                  <c:v>63.000150000000019</c:v>
                </c:pt>
                <c:pt idx="3917">
                  <c:v>62.976460000000031</c:v>
                </c:pt>
                <c:pt idx="3918">
                  <c:v>62.970360000000028</c:v>
                </c:pt>
                <c:pt idx="3919">
                  <c:v>62.939660000000003</c:v>
                </c:pt>
                <c:pt idx="3920">
                  <c:v>62.975459999999998</c:v>
                </c:pt>
                <c:pt idx="3921">
                  <c:v>63.037350000000004</c:v>
                </c:pt>
                <c:pt idx="3922">
                  <c:v>63.073970000000031</c:v>
                </c:pt>
                <c:pt idx="3923">
                  <c:v>62.99980000000005</c:v>
                </c:pt>
                <c:pt idx="3924">
                  <c:v>62.99980000000005</c:v>
                </c:pt>
                <c:pt idx="3925">
                  <c:v>62.999750000000006</c:v>
                </c:pt>
                <c:pt idx="3926">
                  <c:v>62.999870000000044</c:v>
                </c:pt>
                <c:pt idx="3927">
                  <c:v>62.999960000000044</c:v>
                </c:pt>
                <c:pt idx="3928">
                  <c:v>63</c:v>
                </c:pt>
                <c:pt idx="3929">
                  <c:v>62.999960000000044</c:v>
                </c:pt>
                <c:pt idx="3930">
                  <c:v>62.983180000000004</c:v>
                </c:pt>
                <c:pt idx="3931">
                  <c:v>62.972500000000025</c:v>
                </c:pt>
                <c:pt idx="3932">
                  <c:v>62.987400000000036</c:v>
                </c:pt>
                <c:pt idx="3933">
                  <c:v>62.983400000000017</c:v>
                </c:pt>
                <c:pt idx="3934">
                  <c:v>62.985220000000027</c:v>
                </c:pt>
                <c:pt idx="3935">
                  <c:v>63.129050000000007</c:v>
                </c:pt>
                <c:pt idx="3936">
                  <c:v>63.062100000000044</c:v>
                </c:pt>
                <c:pt idx="3937">
                  <c:v>63.013239999999996</c:v>
                </c:pt>
                <c:pt idx="3938">
                  <c:v>63.000020000000006</c:v>
                </c:pt>
                <c:pt idx="3939">
                  <c:v>63.000020000000006</c:v>
                </c:pt>
                <c:pt idx="3940">
                  <c:v>63.000050000000044</c:v>
                </c:pt>
                <c:pt idx="3941">
                  <c:v>62.976700000000051</c:v>
                </c:pt>
                <c:pt idx="3942">
                  <c:v>62.970600000000047</c:v>
                </c:pt>
                <c:pt idx="3943">
                  <c:v>62.939720000000023</c:v>
                </c:pt>
                <c:pt idx="3944">
                  <c:v>62.975639999999999</c:v>
                </c:pt>
                <c:pt idx="3945">
                  <c:v>63.037500000000023</c:v>
                </c:pt>
                <c:pt idx="3946">
                  <c:v>63.074150000000031</c:v>
                </c:pt>
                <c:pt idx="3947">
                  <c:v>63.000150000000019</c:v>
                </c:pt>
                <c:pt idx="3948">
                  <c:v>63.00018</c:v>
                </c:pt>
                <c:pt idx="3949">
                  <c:v>63.00018</c:v>
                </c:pt>
                <c:pt idx="3950">
                  <c:v>63.000050000000044</c:v>
                </c:pt>
                <c:pt idx="3951">
                  <c:v>63.000020000000006</c:v>
                </c:pt>
                <c:pt idx="3952">
                  <c:v>63</c:v>
                </c:pt>
                <c:pt idx="3953">
                  <c:v>63</c:v>
                </c:pt>
                <c:pt idx="3954">
                  <c:v>62.983100000000036</c:v>
                </c:pt>
                <c:pt idx="3955">
                  <c:v>62.972380000000044</c:v>
                </c:pt>
                <c:pt idx="3956">
                  <c:v>62.987270000000024</c:v>
                </c:pt>
                <c:pt idx="3957">
                  <c:v>62.983150000000023</c:v>
                </c:pt>
                <c:pt idx="3958">
                  <c:v>62.985100000000045</c:v>
                </c:pt>
                <c:pt idx="3959">
                  <c:v>63.129330000000039</c:v>
                </c:pt>
                <c:pt idx="3960">
                  <c:v>63.062280000000044</c:v>
                </c:pt>
                <c:pt idx="3961">
                  <c:v>63.013239999999996</c:v>
                </c:pt>
                <c:pt idx="3962">
                  <c:v>62.999930000000006</c:v>
                </c:pt>
                <c:pt idx="3963">
                  <c:v>62.999930000000006</c:v>
                </c:pt>
                <c:pt idx="3964">
                  <c:v>62.999900000000025</c:v>
                </c:pt>
                <c:pt idx="3965">
                  <c:v>62.976500000000044</c:v>
                </c:pt>
                <c:pt idx="3966">
                  <c:v>62.970480000000009</c:v>
                </c:pt>
                <c:pt idx="3967">
                  <c:v>62.939870000000042</c:v>
                </c:pt>
                <c:pt idx="3968">
                  <c:v>62.975549999999998</c:v>
                </c:pt>
                <c:pt idx="3969">
                  <c:v>63.037350000000004</c:v>
                </c:pt>
                <c:pt idx="3970">
                  <c:v>63.073900000000037</c:v>
                </c:pt>
                <c:pt idx="3971">
                  <c:v>62.999930000000006</c:v>
                </c:pt>
                <c:pt idx="3972">
                  <c:v>63</c:v>
                </c:pt>
                <c:pt idx="3973">
                  <c:v>63</c:v>
                </c:pt>
                <c:pt idx="3974">
                  <c:v>62.999930000000006</c:v>
                </c:pt>
                <c:pt idx="3975">
                  <c:v>62.999930000000006</c:v>
                </c:pt>
                <c:pt idx="3976">
                  <c:v>62.999900000000025</c:v>
                </c:pt>
                <c:pt idx="3977">
                  <c:v>62.999900000000025</c:v>
                </c:pt>
                <c:pt idx="3978">
                  <c:v>62.983030000000042</c:v>
                </c:pt>
                <c:pt idx="3979">
                  <c:v>62.972470000000044</c:v>
                </c:pt>
                <c:pt idx="3980">
                  <c:v>62.987400000000036</c:v>
                </c:pt>
                <c:pt idx="3981">
                  <c:v>62.983420000000024</c:v>
                </c:pt>
                <c:pt idx="3982">
                  <c:v>62.985220000000027</c:v>
                </c:pt>
                <c:pt idx="3983">
                  <c:v>63.129080000000044</c:v>
                </c:pt>
                <c:pt idx="3984">
                  <c:v>63.062160000000006</c:v>
                </c:pt>
                <c:pt idx="3985">
                  <c:v>63.013329999999996</c:v>
                </c:pt>
                <c:pt idx="3986">
                  <c:v>63.000050000000044</c:v>
                </c:pt>
                <c:pt idx="3987">
                  <c:v>63.000020000000006</c:v>
                </c:pt>
                <c:pt idx="3988">
                  <c:v>63.000020000000006</c:v>
                </c:pt>
                <c:pt idx="3989">
                  <c:v>62.976620000000025</c:v>
                </c:pt>
                <c:pt idx="3990">
                  <c:v>62.970500000000015</c:v>
                </c:pt>
                <c:pt idx="3991">
                  <c:v>62.939940000000036</c:v>
                </c:pt>
                <c:pt idx="3992">
                  <c:v>62.975600000000043</c:v>
                </c:pt>
                <c:pt idx="3993">
                  <c:v>63.037440000000004</c:v>
                </c:pt>
                <c:pt idx="3994">
                  <c:v>63.074060000000031</c:v>
                </c:pt>
                <c:pt idx="3995">
                  <c:v>62.999960000000044</c:v>
                </c:pt>
                <c:pt idx="3996">
                  <c:v>62.999870000000044</c:v>
                </c:pt>
                <c:pt idx="3997">
                  <c:v>62.999840000000006</c:v>
                </c:pt>
                <c:pt idx="3998">
                  <c:v>62.999930000000006</c:v>
                </c:pt>
                <c:pt idx="3999">
                  <c:v>62.999960000000044</c:v>
                </c:pt>
                <c:pt idx="4000">
                  <c:v>63</c:v>
                </c:pt>
                <c:pt idx="4001">
                  <c:v>63.000100000000032</c:v>
                </c:pt>
                <c:pt idx="4002">
                  <c:v>62.983240000000023</c:v>
                </c:pt>
                <c:pt idx="4003">
                  <c:v>62.972620000000006</c:v>
                </c:pt>
                <c:pt idx="4004">
                  <c:v>62.987480000000005</c:v>
                </c:pt>
                <c:pt idx="4005">
                  <c:v>62.983360000000005</c:v>
                </c:pt>
                <c:pt idx="4006">
                  <c:v>62.985160000000008</c:v>
                </c:pt>
                <c:pt idx="4007">
                  <c:v>63.128960000000006</c:v>
                </c:pt>
                <c:pt idx="4008">
                  <c:v>63.062100000000044</c:v>
                </c:pt>
                <c:pt idx="4009">
                  <c:v>63.01320000000004</c:v>
                </c:pt>
                <c:pt idx="4010">
                  <c:v>62.999960000000044</c:v>
                </c:pt>
                <c:pt idx="4011">
                  <c:v>63</c:v>
                </c:pt>
                <c:pt idx="4012">
                  <c:v>63</c:v>
                </c:pt>
                <c:pt idx="4013">
                  <c:v>62.976650000000006</c:v>
                </c:pt>
                <c:pt idx="4014">
                  <c:v>62.970570000000009</c:v>
                </c:pt>
                <c:pt idx="4015">
                  <c:v>62.939800000000048</c:v>
                </c:pt>
                <c:pt idx="4016">
                  <c:v>62.975600000000043</c:v>
                </c:pt>
                <c:pt idx="4017">
                  <c:v>63.037400000000048</c:v>
                </c:pt>
                <c:pt idx="4018">
                  <c:v>63.073800000000006</c:v>
                </c:pt>
                <c:pt idx="4019">
                  <c:v>63.000120000000038</c:v>
                </c:pt>
                <c:pt idx="4020">
                  <c:v>63.000150000000019</c:v>
                </c:pt>
                <c:pt idx="4021">
                  <c:v>63.00018</c:v>
                </c:pt>
                <c:pt idx="4022">
                  <c:v>63.000120000000038</c:v>
                </c:pt>
                <c:pt idx="4023">
                  <c:v>63.000100000000032</c:v>
                </c:pt>
                <c:pt idx="4024">
                  <c:v>63.000100000000032</c:v>
                </c:pt>
                <c:pt idx="4025">
                  <c:v>63.000050000000044</c:v>
                </c:pt>
                <c:pt idx="4026">
                  <c:v>62.983060000000023</c:v>
                </c:pt>
                <c:pt idx="4027">
                  <c:v>62.972440000000006</c:v>
                </c:pt>
                <c:pt idx="4028">
                  <c:v>62.987360000000024</c:v>
                </c:pt>
                <c:pt idx="4029">
                  <c:v>62.983150000000023</c:v>
                </c:pt>
                <c:pt idx="4030">
                  <c:v>62.985070000000007</c:v>
                </c:pt>
                <c:pt idx="4031">
                  <c:v>63.129330000000039</c:v>
                </c:pt>
                <c:pt idx="4032">
                  <c:v>63.062280000000044</c:v>
                </c:pt>
                <c:pt idx="4033">
                  <c:v>63.01320000000004</c:v>
                </c:pt>
                <c:pt idx="4034">
                  <c:v>62.999960000000044</c:v>
                </c:pt>
                <c:pt idx="4035">
                  <c:v>63.000020000000006</c:v>
                </c:pt>
                <c:pt idx="4036">
                  <c:v>63.000020000000006</c:v>
                </c:pt>
                <c:pt idx="4037">
                  <c:v>62.976500000000044</c:v>
                </c:pt>
                <c:pt idx="4038">
                  <c:v>62.970450000000028</c:v>
                </c:pt>
                <c:pt idx="4039">
                  <c:v>62.939800000000048</c:v>
                </c:pt>
                <c:pt idx="4040">
                  <c:v>62.975600000000043</c:v>
                </c:pt>
                <c:pt idx="4041">
                  <c:v>63.037530000000004</c:v>
                </c:pt>
                <c:pt idx="4042">
                  <c:v>63.074240000000032</c:v>
                </c:pt>
                <c:pt idx="4043">
                  <c:v>63.000100000000032</c:v>
                </c:pt>
                <c:pt idx="4044">
                  <c:v>63.000050000000044</c:v>
                </c:pt>
                <c:pt idx="4045">
                  <c:v>63.000100000000032</c:v>
                </c:pt>
                <c:pt idx="4046">
                  <c:v>63.000100000000032</c:v>
                </c:pt>
                <c:pt idx="4047">
                  <c:v>63.000120000000038</c:v>
                </c:pt>
                <c:pt idx="4048">
                  <c:v>63.000120000000038</c:v>
                </c:pt>
                <c:pt idx="4049">
                  <c:v>63.000100000000032</c:v>
                </c:pt>
                <c:pt idx="4050">
                  <c:v>62.983120000000042</c:v>
                </c:pt>
                <c:pt idx="4051">
                  <c:v>62.972380000000044</c:v>
                </c:pt>
                <c:pt idx="4052">
                  <c:v>62.987300000000005</c:v>
                </c:pt>
                <c:pt idx="4053">
                  <c:v>62.983240000000023</c:v>
                </c:pt>
                <c:pt idx="4054">
                  <c:v>62.985100000000045</c:v>
                </c:pt>
                <c:pt idx="4055">
                  <c:v>63.129750000000001</c:v>
                </c:pt>
                <c:pt idx="4056">
                  <c:v>63.062830000000019</c:v>
                </c:pt>
                <c:pt idx="4057">
                  <c:v>63.013640000000009</c:v>
                </c:pt>
                <c:pt idx="4058">
                  <c:v>63.000240000000019</c:v>
                </c:pt>
                <c:pt idx="4059">
                  <c:v>63.000200000000007</c:v>
                </c:pt>
                <c:pt idx="4060">
                  <c:v>63.00027</c:v>
                </c:pt>
                <c:pt idx="4061">
                  <c:v>62.97643000000005</c:v>
                </c:pt>
                <c:pt idx="4062">
                  <c:v>62.970240000000047</c:v>
                </c:pt>
                <c:pt idx="4063">
                  <c:v>62.938800000000015</c:v>
                </c:pt>
                <c:pt idx="4064">
                  <c:v>62.975400000000036</c:v>
                </c:pt>
                <c:pt idx="4065">
                  <c:v>63.037650000000042</c:v>
                </c:pt>
                <c:pt idx="4066">
                  <c:v>63.074520000000007</c:v>
                </c:pt>
                <c:pt idx="4067">
                  <c:v>63.000050000000044</c:v>
                </c:pt>
                <c:pt idx="4068">
                  <c:v>63.000050000000044</c:v>
                </c:pt>
                <c:pt idx="4069">
                  <c:v>63.000020000000006</c:v>
                </c:pt>
                <c:pt idx="4070">
                  <c:v>63.000050000000044</c:v>
                </c:pt>
                <c:pt idx="4071">
                  <c:v>63.000050000000044</c:v>
                </c:pt>
                <c:pt idx="4072">
                  <c:v>63.000020000000006</c:v>
                </c:pt>
                <c:pt idx="4073">
                  <c:v>63.000020000000006</c:v>
                </c:pt>
                <c:pt idx="4074">
                  <c:v>62.98284000000001</c:v>
                </c:pt>
                <c:pt idx="4075">
                  <c:v>62.972000000000037</c:v>
                </c:pt>
                <c:pt idx="4076">
                  <c:v>62.987300000000005</c:v>
                </c:pt>
                <c:pt idx="4077">
                  <c:v>62.983150000000023</c:v>
                </c:pt>
                <c:pt idx="4078">
                  <c:v>62.985160000000008</c:v>
                </c:pt>
                <c:pt idx="4079">
                  <c:v>63.128200000000049</c:v>
                </c:pt>
                <c:pt idx="4080">
                  <c:v>63.063130000000001</c:v>
                </c:pt>
                <c:pt idx="4081">
                  <c:v>63.013599999999997</c:v>
                </c:pt>
                <c:pt idx="4082">
                  <c:v>62.999960000000044</c:v>
                </c:pt>
                <c:pt idx="4083">
                  <c:v>62.999900000000025</c:v>
                </c:pt>
                <c:pt idx="4084">
                  <c:v>62.999870000000044</c:v>
                </c:pt>
                <c:pt idx="4085">
                  <c:v>62.975920000000031</c:v>
                </c:pt>
                <c:pt idx="4086">
                  <c:v>62.969800000000021</c:v>
                </c:pt>
                <c:pt idx="4087">
                  <c:v>62.938320000000033</c:v>
                </c:pt>
                <c:pt idx="4088">
                  <c:v>62.975270000000023</c:v>
                </c:pt>
                <c:pt idx="4089">
                  <c:v>63.037560000000042</c:v>
                </c:pt>
                <c:pt idx="4090">
                  <c:v>63.074330000000032</c:v>
                </c:pt>
                <c:pt idx="4091">
                  <c:v>63.000050000000044</c:v>
                </c:pt>
                <c:pt idx="4092">
                  <c:v>63.000050000000044</c:v>
                </c:pt>
                <c:pt idx="4093">
                  <c:v>63.000050000000044</c:v>
                </c:pt>
                <c:pt idx="4094">
                  <c:v>63.000050000000044</c:v>
                </c:pt>
                <c:pt idx="4095">
                  <c:v>63.000020000000006</c:v>
                </c:pt>
                <c:pt idx="4096">
                  <c:v>63.000050000000044</c:v>
                </c:pt>
                <c:pt idx="4097">
                  <c:v>63.000020000000006</c:v>
                </c:pt>
                <c:pt idx="4098">
                  <c:v>62.98284000000001</c:v>
                </c:pt>
                <c:pt idx="4099">
                  <c:v>62.971900000000005</c:v>
                </c:pt>
                <c:pt idx="4100">
                  <c:v>62.987180000000023</c:v>
                </c:pt>
                <c:pt idx="4101">
                  <c:v>62.983240000000023</c:v>
                </c:pt>
                <c:pt idx="4102">
                  <c:v>62.985160000000008</c:v>
                </c:pt>
                <c:pt idx="4103">
                  <c:v>63.126100000000008</c:v>
                </c:pt>
                <c:pt idx="4104">
                  <c:v>63.062460000000044</c:v>
                </c:pt>
                <c:pt idx="4105">
                  <c:v>63.01373000000001</c:v>
                </c:pt>
                <c:pt idx="4106">
                  <c:v>63.000150000000019</c:v>
                </c:pt>
                <c:pt idx="4107">
                  <c:v>63.000120000000038</c:v>
                </c:pt>
                <c:pt idx="4108">
                  <c:v>63.000120000000038</c:v>
                </c:pt>
                <c:pt idx="4109">
                  <c:v>62.975500000000011</c:v>
                </c:pt>
                <c:pt idx="4110">
                  <c:v>62.96893</c:v>
                </c:pt>
                <c:pt idx="4111">
                  <c:v>62.934380000000033</c:v>
                </c:pt>
                <c:pt idx="4112">
                  <c:v>62.974700000000041</c:v>
                </c:pt>
                <c:pt idx="4113">
                  <c:v>63.037000000000035</c:v>
                </c:pt>
                <c:pt idx="4114">
                  <c:v>63.073599999999999</c:v>
                </c:pt>
                <c:pt idx="4115">
                  <c:v>62.999570000000006</c:v>
                </c:pt>
                <c:pt idx="4116">
                  <c:v>62.999600000000044</c:v>
                </c:pt>
                <c:pt idx="4117">
                  <c:v>62.999600000000044</c:v>
                </c:pt>
                <c:pt idx="4118">
                  <c:v>62.999700000000018</c:v>
                </c:pt>
                <c:pt idx="4119">
                  <c:v>62.999750000000006</c:v>
                </c:pt>
                <c:pt idx="4120">
                  <c:v>62.999750000000006</c:v>
                </c:pt>
                <c:pt idx="4121">
                  <c:v>62.999780000000044</c:v>
                </c:pt>
                <c:pt idx="4122">
                  <c:v>62.982970000000023</c:v>
                </c:pt>
                <c:pt idx="4123">
                  <c:v>62.97222000000005</c:v>
                </c:pt>
                <c:pt idx="4124">
                  <c:v>62.987150000000042</c:v>
                </c:pt>
                <c:pt idx="4125">
                  <c:v>62.983030000000042</c:v>
                </c:pt>
                <c:pt idx="4126">
                  <c:v>62.985250000000008</c:v>
                </c:pt>
                <c:pt idx="4127">
                  <c:v>63.129200000000026</c:v>
                </c:pt>
                <c:pt idx="4128">
                  <c:v>63.062070000000006</c:v>
                </c:pt>
                <c:pt idx="4129">
                  <c:v>63.013059999999996</c:v>
                </c:pt>
                <c:pt idx="4130">
                  <c:v>62.999720000000025</c:v>
                </c:pt>
                <c:pt idx="4131">
                  <c:v>62.999750000000006</c:v>
                </c:pt>
                <c:pt idx="4132">
                  <c:v>62.999720000000025</c:v>
                </c:pt>
                <c:pt idx="4133">
                  <c:v>62.976560000000006</c:v>
                </c:pt>
                <c:pt idx="4134">
                  <c:v>62.970600000000047</c:v>
                </c:pt>
                <c:pt idx="4135">
                  <c:v>62.939700000000016</c:v>
                </c:pt>
                <c:pt idx="4136">
                  <c:v>62.975729999999999</c:v>
                </c:pt>
                <c:pt idx="4137">
                  <c:v>63.037599999999998</c:v>
                </c:pt>
                <c:pt idx="4138">
                  <c:v>63.074370000000044</c:v>
                </c:pt>
                <c:pt idx="4139">
                  <c:v>63.000240000000019</c:v>
                </c:pt>
                <c:pt idx="4140">
                  <c:v>63.000240000000019</c:v>
                </c:pt>
                <c:pt idx="4141">
                  <c:v>63.000240000000019</c:v>
                </c:pt>
                <c:pt idx="4142">
                  <c:v>63.000240000000019</c:v>
                </c:pt>
                <c:pt idx="4143">
                  <c:v>63.000200000000007</c:v>
                </c:pt>
                <c:pt idx="4144">
                  <c:v>63.000200000000007</c:v>
                </c:pt>
                <c:pt idx="4145">
                  <c:v>63.000120000000038</c:v>
                </c:pt>
                <c:pt idx="4146">
                  <c:v>62.983330000000024</c:v>
                </c:pt>
                <c:pt idx="4147">
                  <c:v>62.972380000000044</c:v>
                </c:pt>
                <c:pt idx="4148">
                  <c:v>62.987400000000036</c:v>
                </c:pt>
                <c:pt idx="4149">
                  <c:v>62.983200000000011</c:v>
                </c:pt>
                <c:pt idx="4150">
                  <c:v>62.98520000000002</c:v>
                </c:pt>
                <c:pt idx="4151">
                  <c:v>63.12954000000002</c:v>
                </c:pt>
                <c:pt idx="4152">
                  <c:v>63.062950000000001</c:v>
                </c:pt>
                <c:pt idx="4153">
                  <c:v>63.013570000000016</c:v>
                </c:pt>
                <c:pt idx="4154">
                  <c:v>63.000240000000019</c:v>
                </c:pt>
                <c:pt idx="4155">
                  <c:v>63.000240000000019</c:v>
                </c:pt>
                <c:pt idx="4156">
                  <c:v>63.000300000000038</c:v>
                </c:pt>
                <c:pt idx="4157">
                  <c:v>62.97616000000005</c:v>
                </c:pt>
                <c:pt idx="4158">
                  <c:v>62.969930000000033</c:v>
                </c:pt>
                <c:pt idx="4159">
                  <c:v>62.938930000000028</c:v>
                </c:pt>
                <c:pt idx="4160">
                  <c:v>62.975240000000042</c:v>
                </c:pt>
                <c:pt idx="4161">
                  <c:v>63.037320000000022</c:v>
                </c:pt>
                <c:pt idx="4162">
                  <c:v>63.07394000000005</c:v>
                </c:pt>
                <c:pt idx="4163">
                  <c:v>62.999660000000006</c:v>
                </c:pt>
                <c:pt idx="4164">
                  <c:v>62.999660000000006</c:v>
                </c:pt>
                <c:pt idx="4165">
                  <c:v>62.999630000000025</c:v>
                </c:pt>
                <c:pt idx="4166">
                  <c:v>62.99980000000005</c:v>
                </c:pt>
                <c:pt idx="4167">
                  <c:v>62.999720000000025</c:v>
                </c:pt>
                <c:pt idx="4168">
                  <c:v>62.999630000000025</c:v>
                </c:pt>
                <c:pt idx="4169">
                  <c:v>62.999750000000006</c:v>
                </c:pt>
                <c:pt idx="4170">
                  <c:v>62.983150000000023</c:v>
                </c:pt>
                <c:pt idx="4171">
                  <c:v>62.972470000000044</c:v>
                </c:pt>
                <c:pt idx="4172">
                  <c:v>62.987300000000005</c:v>
                </c:pt>
                <c:pt idx="4173">
                  <c:v>62.984670000000051</c:v>
                </c:pt>
                <c:pt idx="4174">
                  <c:v>62.986100000000022</c:v>
                </c:pt>
                <c:pt idx="4175">
                  <c:v>63.127130000000022</c:v>
                </c:pt>
                <c:pt idx="4176">
                  <c:v>63.060330000000022</c:v>
                </c:pt>
                <c:pt idx="4177">
                  <c:v>63.012780000000021</c:v>
                </c:pt>
                <c:pt idx="4178">
                  <c:v>63</c:v>
                </c:pt>
                <c:pt idx="4179">
                  <c:v>62.999930000000006</c:v>
                </c:pt>
                <c:pt idx="4180">
                  <c:v>62.999930000000006</c:v>
                </c:pt>
                <c:pt idx="4181">
                  <c:v>62.978000000000009</c:v>
                </c:pt>
                <c:pt idx="4182">
                  <c:v>62.97204000000005</c:v>
                </c:pt>
                <c:pt idx="4183">
                  <c:v>62.94097000000005</c:v>
                </c:pt>
                <c:pt idx="4184">
                  <c:v>62.975580000000036</c:v>
                </c:pt>
                <c:pt idx="4185">
                  <c:v>63.036220000000014</c:v>
                </c:pt>
                <c:pt idx="4186">
                  <c:v>63.071439999999996</c:v>
                </c:pt>
                <c:pt idx="4187">
                  <c:v>62.999540000000025</c:v>
                </c:pt>
                <c:pt idx="4188">
                  <c:v>62.99944000000005</c:v>
                </c:pt>
                <c:pt idx="4189">
                  <c:v>62.999380000000031</c:v>
                </c:pt>
                <c:pt idx="4190">
                  <c:v>63.000200000000007</c:v>
                </c:pt>
                <c:pt idx="4191">
                  <c:v>63.000240000000019</c:v>
                </c:pt>
                <c:pt idx="4192">
                  <c:v>63.00027</c:v>
                </c:pt>
                <c:pt idx="4193">
                  <c:v>63.00018</c:v>
                </c:pt>
                <c:pt idx="4194">
                  <c:v>62.983240000000023</c:v>
                </c:pt>
                <c:pt idx="4195">
                  <c:v>62.972500000000025</c:v>
                </c:pt>
                <c:pt idx="4196">
                  <c:v>62.987400000000036</c:v>
                </c:pt>
                <c:pt idx="4197">
                  <c:v>62.983200000000011</c:v>
                </c:pt>
                <c:pt idx="4198">
                  <c:v>62.985220000000027</c:v>
                </c:pt>
                <c:pt idx="4199">
                  <c:v>63.12954000000002</c:v>
                </c:pt>
                <c:pt idx="4200">
                  <c:v>63.062600000000032</c:v>
                </c:pt>
                <c:pt idx="4201">
                  <c:v>63.013329999999996</c:v>
                </c:pt>
                <c:pt idx="4202">
                  <c:v>63.000300000000038</c:v>
                </c:pt>
                <c:pt idx="4203">
                  <c:v>62.999960000000044</c:v>
                </c:pt>
                <c:pt idx="4204">
                  <c:v>62.999840000000006</c:v>
                </c:pt>
                <c:pt idx="4205">
                  <c:v>62.97634000000005</c:v>
                </c:pt>
                <c:pt idx="4206">
                  <c:v>62.970360000000028</c:v>
                </c:pt>
                <c:pt idx="4207">
                  <c:v>62.939450000000022</c:v>
                </c:pt>
                <c:pt idx="4208">
                  <c:v>62.975520000000017</c:v>
                </c:pt>
                <c:pt idx="4209">
                  <c:v>63.037530000000004</c:v>
                </c:pt>
                <c:pt idx="4210">
                  <c:v>63.074330000000032</c:v>
                </c:pt>
                <c:pt idx="4211">
                  <c:v>63.000050000000044</c:v>
                </c:pt>
                <c:pt idx="4212">
                  <c:v>63.000100000000032</c:v>
                </c:pt>
                <c:pt idx="4213">
                  <c:v>63.000100000000032</c:v>
                </c:pt>
                <c:pt idx="4214">
                  <c:v>63.000050000000044</c:v>
                </c:pt>
                <c:pt idx="4215">
                  <c:v>63.000020000000006</c:v>
                </c:pt>
                <c:pt idx="4216">
                  <c:v>63</c:v>
                </c:pt>
                <c:pt idx="4217">
                  <c:v>63.000020000000006</c:v>
                </c:pt>
                <c:pt idx="4218">
                  <c:v>62.983100000000036</c:v>
                </c:pt>
                <c:pt idx="4219">
                  <c:v>62.972300000000018</c:v>
                </c:pt>
                <c:pt idx="4220">
                  <c:v>62.987330000000043</c:v>
                </c:pt>
                <c:pt idx="4221">
                  <c:v>62.983330000000024</c:v>
                </c:pt>
                <c:pt idx="4222">
                  <c:v>62.985280000000046</c:v>
                </c:pt>
                <c:pt idx="4223">
                  <c:v>63.129800000000046</c:v>
                </c:pt>
                <c:pt idx="4224">
                  <c:v>63.063000000000045</c:v>
                </c:pt>
                <c:pt idx="4225">
                  <c:v>63.013760000000048</c:v>
                </c:pt>
                <c:pt idx="4226">
                  <c:v>62.999780000000044</c:v>
                </c:pt>
                <c:pt idx="4227">
                  <c:v>63.00018</c:v>
                </c:pt>
                <c:pt idx="4228">
                  <c:v>63.000300000000038</c:v>
                </c:pt>
                <c:pt idx="4229">
                  <c:v>62.976280000000031</c:v>
                </c:pt>
                <c:pt idx="4230">
                  <c:v>62.970060000000046</c:v>
                </c:pt>
                <c:pt idx="4231">
                  <c:v>62.938900000000046</c:v>
                </c:pt>
                <c:pt idx="4232">
                  <c:v>62.975369999999998</c:v>
                </c:pt>
                <c:pt idx="4233">
                  <c:v>63.037620000000004</c:v>
                </c:pt>
                <c:pt idx="4234">
                  <c:v>63.074520000000007</c:v>
                </c:pt>
                <c:pt idx="4235">
                  <c:v>63.000050000000044</c:v>
                </c:pt>
                <c:pt idx="4236">
                  <c:v>63.000050000000044</c:v>
                </c:pt>
                <c:pt idx="4237">
                  <c:v>63.000050000000044</c:v>
                </c:pt>
                <c:pt idx="4238">
                  <c:v>63.000050000000044</c:v>
                </c:pt>
                <c:pt idx="4239">
                  <c:v>63.000020000000006</c:v>
                </c:pt>
                <c:pt idx="4240">
                  <c:v>63.000020000000006</c:v>
                </c:pt>
                <c:pt idx="4241">
                  <c:v>63.000050000000044</c:v>
                </c:pt>
                <c:pt idx="4242">
                  <c:v>62.982900000000029</c:v>
                </c:pt>
                <c:pt idx="4243">
                  <c:v>62.972070000000031</c:v>
                </c:pt>
                <c:pt idx="4244">
                  <c:v>62.987270000000024</c:v>
                </c:pt>
                <c:pt idx="4245">
                  <c:v>62.983200000000011</c:v>
                </c:pt>
                <c:pt idx="4246">
                  <c:v>62.985130000000026</c:v>
                </c:pt>
                <c:pt idx="4247">
                  <c:v>63.128960000000006</c:v>
                </c:pt>
                <c:pt idx="4248">
                  <c:v>63.062980000000039</c:v>
                </c:pt>
                <c:pt idx="4249">
                  <c:v>63.013360000000034</c:v>
                </c:pt>
                <c:pt idx="4250">
                  <c:v>62.999900000000025</c:v>
                </c:pt>
                <c:pt idx="4251">
                  <c:v>62.999930000000006</c:v>
                </c:pt>
                <c:pt idx="4252">
                  <c:v>62.999930000000006</c:v>
                </c:pt>
                <c:pt idx="4253">
                  <c:v>62.97616000000005</c:v>
                </c:pt>
                <c:pt idx="4254">
                  <c:v>62.970060000000046</c:v>
                </c:pt>
                <c:pt idx="4255">
                  <c:v>62.938840000000027</c:v>
                </c:pt>
                <c:pt idx="4256">
                  <c:v>62.975400000000036</c:v>
                </c:pt>
                <c:pt idx="4257">
                  <c:v>63.037620000000004</c:v>
                </c:pt>
                <c:pt idx="4258">
                  <c:v>63.074580000000026</c:v>
                </c:pt>
                <c:pt idx="4259">
                  <c:v>63.000120000000038</c:v>
                </c:pt>
                <c:pt idx="4260">
                  <c:v>63.000120000000038</c:v>
                </c:pt>
                <c:pt idx="4261">
                  <c:v>63.000150000000019</c:v>
                </c:pt>
                <c:pt idx="4262">
                  <c:v>63.000120000000038</c:v>
                </c:pt>
                <c:pt idx="4263">
                  <c:v>63.000120000000038</c:v>
                </c:pt>
                <c:pt idx="4264">
                  <c:v>63.000120000000038</c:v>
                </c:pt>
                <c:pt idx="4265">
                  <c:v>63.000100000000032</c:v>
                </c:pt>
                <c:pt idx="4266">
                  <c:v>62.982870000000048</c:v>
                </c:pt>
                <c:pt idx="4267">
                  <c:v>62.97198000000003</c:v>
                </c:pt>
                <c:pt idx="4268">
                  <c:v>62.987180000000023</c:v>
                </c:pt>
                <c:pt idx="4269">
                  <c:v>62.983100000000036</c:v>
                </c:pt>
                <c:pt idx="4270">
                  <c:v>62.985000000000014</c:v>
                </c:pt>
                <c:pt idx="4271">
                  <c:v>63.127370000000042</c:v>
                </c:pt>
                <c:pt idx="4272">
                  <c:v>63.062900000000013</c:v>
                </c:pt>
                <c:pt idx="4273">
                  <c:v>63.01373000000001</c:v>
                </c:pt>
                <c:pt idx="4274">
                  <c:v>63.000240000000019</c:v>
                </c:pt>
                <c:pt idx="4275">
                  <c:v>63.00027</c:v>
                </c:pt>
                <c:pt idx="4276">
                  <c:v>63.000330000000019</c:v>
                </c:pt>
                <c:pt idx="4277">
                  <c:v>62.975549999999998</c:v>
                </c:pt>
                <c:pt idx="4278">
                  <c:v>62.968560000000025</c:v>
                </c:pt>
                <c:pt idx="4279">
                  <c:v>62.930200000000013</c:v>
                </c:pt>
                <c:pt idx="4280">
                  <c:v>62.964750000000038</c:v>
                </c:pt>
                <c:pt idx="4281">
                  <c:v>63.003960000000006</c:v>
                </c:pt>
                <c:pt idx="4282">
                  <c:v>63.019069999999999</c:v>
                </c:pt>
                <c:pt idx="4283">
                  <c:v>63.019100000000037</c:v>
                </c:pt>
                <c:pt idx="4284">
                  <c:v>63.019100000000037</c:v>
                </c:pt>
                <c:pt idx="4285">
                  <c:v>63.019100000000037</c:v>
                </c:pt>
                <c:pt idx="4286">
                  <c:v>63.019100000000037</c:v>
                </c:pt>
                <c:pt idx="4287">
                  <c:v>63.019100000000037</c:v>
                </c:pt>
                <c:pt idx="4288">
                  <c:v>63.019100000000037</c:v>
                </c:pt>
                <c:pt idx="4289">
                  <c:v>63.019100000000037</c:v>
                </c:pt>
                <c:pt idx="4290">
                  <c:v>63.019100000000037</c:v>
                </c:pt>
                <c:pt idx="4291">
                  <c:v>63.007470000000012</c:v>
                </c:pt>
                <c:pt idx="4292">
                  <c:v>62.995100000000036</c:v>
                </c:pt>
                <c:pt idx="4293">
                  <c:v>62.985280000000046</c:v>
                </c:pt>
                <c:pt idx="4294">
                  <c:v>62.984670000000051</c:v>
                </c:pt>
                <c:pt idx="4295">
                  <c:v>63.109920000000045</c:v>
                </c:pt>
                <c:pt idx="4296">
                  <c:v>63.060940000000016</c:v>
                </c:pt>
                <c:pt idx="4297">
                  <c:v>63.015300000000025</c:v>
                </c:pt>
                <c:pt idx="4298">
                  <c:v>63.000969999999995</c:v>
                </c:pt>
                <c:pt idx="4299">
                  <c:v>62.999960000000044</c:v>
                </c:pt>
                <c:pt idx="4300">
                  <c:v>62.999840000000006</c:v>
                </c:pt>
                <c:pt idx="4301">
                  <c:v>62.975340000000017</c:v>
                </c:pt>
                <c:pt idx="4302">
                  <c:v>62.968900000000019</c:v>
                </c:pt>
                <c:pt idx="4303">
                  <c:v>62.934200000000033</c:v>
                </c:pt>
                <c:pt idx="4304">
                  <c:v>62.974500000000035</c:v>
                </c:pt>
                <c:pt idx="4305">
                  <c:v>63.036000000000001</c:v>
                </c:pt>
                <c:pt idx="4306">
                  <c:v>63.071619999999996</c:v>
                </c:pt>
                <c:pt idx="4307">
                  <c:v>63</c:v>
                </c:pt>
                <c:pt idx="4308">
                  <c:v>62.999960000000044</c:v>
                </c:pt>
                <c:pt idx="4309">
                  <c:v>62.999960000000044</c:v>
                </c:pt>
                <c:pt idx="4310">
                  <c:v>63</c:v>
                </c:pt>
                <c:pt idx="4311">
                  <c:v>63.000020000000006</c:v>
                </c:pt>
                <c:pt idx="4312">
                  <c:v>63.000050000000044</c:v>
                </c:pt>
                <c:pt idx="4313">
                  <c:v>63.000120000000038</c:v>
                </c:pt>
                <c:pt idx="4314">
                  <c:v>62.98275000000001</c:v>
                </c:pt>
                <c:pt idx="4315">
                  <c:v>62.970760000000041</c:v>
                </c:pt>
                <c:pt idx="4316">
                  <c:v>62.982700000000023</c:v>
                </c:pt>
                <c:pt idx="4317">
                  <c:v>62.98248000000001</c:v>
                </c:pt>
                <c:pt idx="4318">
                  <c:v>62.98248000000001</c:v>
                </c:pt>
                <c:pt idx="4319">
                  <c:v>62.98248000000001</c:v>
                </c:pt>
                <c:pt idx="4320">
                  <c:v>62.98248000000001</c:v>
                </c:pt>
                <c:pt idx="4321">
                  <c:v>62.98248000000001</c:v>
                </c:pt>
                <c:pt idx="4322">
                  <c:v>62.98248000000001</c:v>
                </c:pt>
                <c:pt idx="4323">
                  <c:v>62.98248000000001</c:v>
                </c:pt>
                <c:pt idx="4324">
                  <c:v>62.98248000000001</c:v>
                </c:pt>
                <c:pt idx="4325">
                  <c:v>62.98248000000001</c:v>
                </c:pt>
                <c:pt idx="4326">
                  <c:v>62.98248000000001</c:v>
                </c:pt>
                <c:pt idx="4327">
                  <c:v>62.98248000000001</c:v>
                </c:pt>
                <c:pt idx="4328">
                  <c:v>62.98248000000001</c:v>
                </c:pt>
                <c:pt idx="4329">
                  <c:v>62.98248000000001</c:v>
                </c:pt>
                <c:pt idx="4330">
                  <c:v>62.98248000000001</c:v>
                </c:pt>
                <c:pt idx="4331">
                  <c:v>62.98248000000001</c:v>
                </c:pt>
                <c:pt idx="4332">
                  <c:v>62.98248000000001</c:v>
                </c:pt>
                <c:pt idx="4333">
                  <c:v>62.98248000000001</c:v>
                </c:pt>
                <c:pt idx="4334">
                  <c:v>62.98248000000001</c:v>
                </c:pt>
                <c:pt idx="4335">
                  <c:v>62.98248000000001</c:v>
                </c:pt>
                <c:pt idx="4336">
                  <c:v>62.98248000000001</c:v>
                </c:pt>
                <c:pt idx="4337">
                  <c:v>62.98248000000001</c:v>
                </c:pt>
                <c:pt idx="4338">
                  <c:v>62.98248000000001</c:v>
                </c:pt>
                <c:pt idx="4339">
                  <c:v>62.98248000000001</c:v>
                </c:pt>
                <c:pt idx="4340">
                  <c:v>62.98248000000001</c:v>
                </c:pt>
                <c:pt idx="4341">
                  <c:v>62.98248000000001</c:v>
                </c:pt>
                <c:pt idx="4342">
                  <c:v>62.98248000000001</c:v>
                </c:pt>
                <c:pt idx="4343">
                  <c:v>62.98248000000001</c:v>
                </c:pt>
                <c:pt idx="4344">
                  <c:v>62.98248000000001</c:v>
                </c:pt>
                <c:pt idx="4345">
                  <c:v>62.98248000000001</c:v>
                </c:pt>
                <c:pt idx="4346">
                  <c:v>62.98248000000001</c:v>
                </c:pt>
                <c:pt idx="4347">
                  <c:v>62.98248000000001</c:v>
                </c:pt>
                <c:pt idx="4348">
                  <c:v>62.98248000000001</c:v>
                </c:pt>
                <c:pt idx="4349">
                  <c:v>62.98248000000001</c:v>
                </c:pt>
                <c:pt idx="4350">
                  <c:v>62.98248000000001</c:v>
                </c:pt>
                <c:pt idx="4351">
                  <c:v>62.98248000000001</c:v>
                </c:pt>
                <c:pt idx="4352">
                  <c:v>62.98248000000001</c:v>
                </c:pt>
                <c:pt idx="4353">
                  <c:v>62.98248000000001</c:v>
                </c:pt>
                <c:pt idx="4354">
                  <c:v>63.064999999999998</c:v>
                </c:pt>
                <c:pt idx="4355">
                  <c:v>62.99980000000005</c:v>
                </c:pt>
                <c:pt idx="4356">
                  <c:v>62.999840000000006</c:v>
                </c:pt>
                <c:pt idx="4357">
                  <c:v>62.999870000000044</c:v>
                </c:pt>
                <c:pt idx="4358">
                  <c:v>62.999780000000044</c:v>
                </c:pt>
                <c:pt idx="4359">
                  <c:v>62.999720000000025</c:v>
                </c:pt>
                <c:pt idx="4360">
                  <c:v>62.999660000000006</c:v>
                </c:pt>
                <c:pt idx="4361">
                  <c:v>62.999900000000025</c:v>
                </c:pt>
                <c:pt idx="4362">
                  <c:v>62.982900000000029</c:v>
                </c:pt>
                <c:pt idx="4363">
                  <c:v>62.97198000000003</c:v>
                </c:pt>
                <c:pt idx="4364">
                  <c:v>62.987150000000042</c:v>
                </c:pt>
                <c:pt idx="4365">
                  <c:v>62.983100000000036</c:v>
                </c:pt>
                <c:pt idx="4366">
                  <c:v>62.985040000000026</c:v>
                </c:pt>
                <c:pt idx="4367">
                  <c:v>63.129420000000039</c:v>
                </c:pt>
                <c:pt idx="4368">
                  <c:v>63.06310000000002</c:v>
                </c:pt>
                <c:pt idx="4369">
                  <c:v>63.01373000000001</c:v>
                </c:pt>
                <c:pt idx="4370">
                  <c:v>63.000150000000019</c:v>
                </c:pt>
                <c:pt idx="4371">
                  <c:v>63.000020000000006</c:v>
                </c:pt>
                <c:pt idx="4372">
                  <c:v>62.999930000000006</c:v>
                </c:pt>
                <c:pt idx="4373">
                  <c:v>62.976300000000037</c:v>
                </c:pt>
                <c:pt idx="4374">
                  <c:v>62.970240000000047</c:v>
                </c:pt>
                <c:pt idx="4375">
                  <c:v>62.938680000000033</c:v>
                </c:pt>
                <c:pt idx="4376">
                  <c:v>62.975340000000017</c:v>
                </c:pt>
                <c:pt idx="4377">
                  <c:v>63.037620000000004</c:v>
                </c:pt>
                <c:pt idx="4378">
                  <c:v>63.0745</c:v>
                </c:pt>
                <c:pt idx="4379">
                  <c:v>63.000020000000006</c:v>
                </c:pt>
                <c:pt idx="4380">
                  <c:v>62.999960000000044</c:v>
                </c:pt>
                <c:pt idx="4381">
                  <c:v>62.999930000000006</c:v>
                </c:pt>
                <c:pt idx="4382">
                  <c:v>63.000020000000006</c:v>
                </c:pt>
                <c:pt idx="4383">
                  <c:v>63.000050000000044</c:v>
                </c:pt>
                <c:pt idx="4384">
                  <c:v>63.000100000000032</c:v>
                </c:pt>
                <c:pt idx="4385">
                  <c:v>62.99980000000005</c:v>
                </c:pt>
                <c:pt idx="4386">
                  <c:v>62.982780000000048</c:v>
                </c:pt>
                <c:pt idx="4387">
                  <c:v>62.971950000000049</c:v>
                </c:pt>
                <c:pt idx="4388">
                  <c:v>62.987330000000043</c:v>
                </c:pt>
                <c:pt idx="4389">
                  <c:v>62.983450000000005</c:v>
                </c:pt>
                <c:pt idx="4390">
                  <c:v>62.985299999999995</c:v>
                </c:pt>
                <c:pt idx="4391">
                  <c:v>63.129330000000039</c:v>
                </c:pt>
                <c:pt idx="4392">
                  <c:v>63.063040000000001</c:v>
                </c:pt>
                <c:pt idx="4393">
                  <c:v>63.013329999999996</c:v>
                </c:pt>
                <c:pt idx="4394">
                  <c:v>63.000020000000006</c:v>
                </c:pt>
                <c:pt idx="4395">
                  <c:v>63.000150000000019</c:v>
                </c:pt>
                <c:pt idx="4396">
                  <c:v>63.000120000000038</c:v>
                </c:pt>
                <c:pt idx="4397">
                  <c:v>62.976130000000012</c:v>
                </c:pt>
                <c:pt idx="4398">
                  <c:v>62.969899999999996</c:v>
                </c:pt>
                <c:pt idx="4399">
                  <c:v>62.938680000000033</c:v>
                </c:pt>
                <c:pt idx="4400">
                  <c:v>62.975270000000023</c:v>
                </c:pt>
                <c:pt idx="4401">
                  <c:v>63.037440000000004</c:v>
                </c:pt>
                <c:pt idx="4402">
                  <c:v>63.074240000000032</c:v>
                </c:pt>
                <c:pt idx="4403">
                  <c:v>62.999900000000025</c:v>
                </c:pt>
                <c:pt idx="4404">
                  <c:v>63</c:v>
                </c:pt>
                <c:pt idx="4405">
                  <c:v>63.000050000000044</c:v>
                </c:pt>
                <c:pt idx="4406">
                  <c:v>63</c:v>
                </c:pt>
                <c:pt idx="4407">
                  <c:v>63</c:v>
                </c:pt>
                <c:pt idx="4408">
                  <c:v>63</c:v>
                </c:pt>
                <c:pt idx="4409">
                  <c:v>63.000100000000032</c:v>
                </c:pt>
                <c:pt idx="4410">
                  <c:v>62.983180000000004</c:v>
                </c:pt>
                <c:pt idx="4411">
                  <c:v>62.972250000000031</c:v>
                </c:pt>
                <c:pt idx="4412">
                  <c:v>62.987360000000024</c:v>
                </c:pt>
                <c:pt idx="4413">
                  <c:v>62.983270000000005</c:v>
                </c:pt>
                <c:pt idx="4414">
                  <c:v>62.985100000000045</c:v>
                </c:pt>
                <c:pt idx="4415">
                  <c:v>63.129080000000044</c:v>
                </c:pt>
                <c:pt idx="4416">
                  <c:v>63.063199999999995</c:v>
                </c:pt>
                <c:pt idx="4417">
                  <c:v>63.013670000000047</c:v>
                </c:pt>
                <c:pt idx="4418">
                  <c:v>63.000050000000044</c:v>
                </c:pt>
                <c:pt idx="4419">
                  <c:v>63.000100000000032</c:v>
                </c:pt>
                <c:pt idx="4420">
                  <c:v>63.000050000000044</c:v>
                </c:pt>
                <c:pt idx="4421">
                  <c:v>62.975999999999999</c:v>
                </c:pt>
                <c:pt idx="4422">
                  <c:v>62.969800000000021</c:v>
                </c:pt>
                <c:pt idx="4423">
                  <c:v>62.938469999999995</c:v>
                </c:pt>
                <c:pt idx="4424">
                  <c:v>62.975240000000042</c:v>
                </c:pt>
                <c:pt idx="4425">
                  <c:v>63.037680000000023</c:v>
                </c:pt>
                <c:pt idx="4426">
                  <c:v>63.074550000000045</c:v>
                </c:pt>
                <c:pt idx="4427">
                  <c:v>63.00018</c:v>
                </c:pt>
                <c:pt idx="4428">
                  <c:v>63.00018</c:v>
                </c:pt>
                <c:pt idx="4429">
                  <c:v>63.000150000000019</c:v>
                </c:pt>
                <c:pt idx="4430">
                  <c:v>63.000120000000038</c:v>
                </c:pt>
                <c:pt idx="4431">
                  <c:v>63.000100000000032</c:v>
                </c:pt>
                <c:pt idx="4432">
                  <c:v>63.000100000000032</c:v>
                </c:pt>
                <c:pt idx="4433">
                  <c:v>63.000050000000044</c:v>
                </c:pt>
                <c:pt idx="4434">
                  <c:v>62.982600000000048</c:v>
                </c:pt>
                <c:pt idx="4435">
                  <c:v>62.970970000000023</c:v>
                </c:pt>
                <c:pt idx="4436">
                  <c:v>62.986720000000048</c:v>
                </c:pt>
                <c:pt idx="4437">
                  <c:v>62.982799999999997</c:v>
                </c:pt>
                <c:pt idx="4438">
                  <c:v>62.984830000000045</c:v>
                </c:pt>
                <c:pt idx="4439">
                  <c:v>63.117500000000007</c:v>
                </c:pt>
                <c:pt idx="4440">
                  <c:v>63.061180000000036</c:v>
                </c:pt>
                <c:pt idx="4441">
                  <c:v>63.01382000000001</c:v>
                </c:pt>
                <c:pt idx="4442">
                  <c:v>63.000050000000044</c:v>
                </c:pt>
                <c:pt idx="4443">
                  <c:v>62.999960000000044</c:v>
                </c:pt>
                <c:pt idx="4444">
                  <c:v>62.999930000000006</c:v>
                </c:pt>
                <c:pt idx="4445">
                  <c:v>62.975520000000017</c:v>
                </c:pt>
                <c:pt idx="4446">
                  <c:v>62.969050000000038</c:v>
                </c:pt>
                <c:pt idx="4447">
                  <c:v>62.933950000000038</c:v>
                </c:pt>
                <c:pt idx="4448">
                  <c:v>62.974420000000009</c:v>
                </c:pt>
                <c:pt idx="4449">
                  <c:v>63.036220000000014</c:v>
                </c:pt>
                <c:pt idx="4450">
                  <c:v>63.07116000000002</c:v>
                </c:pt>
                <c:pt idx="4451">
                  <c:v>63.000400000000013</c:v>
                </c:pt>
                <c:pt idx="4452">
                  <c:v>62.999930000000006</c:v>
                </c:pt>
                <c:pt idx="4453">
                  <c:v>62.999930000000006</c:v>
                </c:pt>
                <c:pt idx="4454">
                  <c:v>63.000020000000006</c:v>
                </c:pt>
                <c:pt idx="4455">
                  <c:v>63.000050000000044</c:v>
                </c:pt>
                <c:pt idx="4456">
                  <c:v>63.000100000000032</c:v>
                </c:pt>
                <c:pt idx="4457">
                  <c:v>63</c:v>
                </c:pt>
                <c:pt idx="4458">
                  <c:v>62.982540000000029</c:v>
                </c:pt>
                <c:pt idx="4459">
                  <c:v>62.97120000000001</c:v>
                </c:pt>
                <c:pt idx="4460">
                  <c:v>62.987150000000042</c:v>
                </c:pt>
                <c:pt idx="4461">
                  <c:v>62.983030000000042</c:v>
                </c:pt>
                <c:pt idx="4462">
                  <c:v>62.984950000000026</c:v>
                </c:pt>
                <c:pt idx="4463">
                  <c:v>63.122130000000027</c:v>
                </c:pt>
                <c:pt idx="4464">
                  <c:v>63.062070000000006</c:v>
                </c:pt>
                <c:pt idx="4465">
                  <c:v>63.013640000000009</c:v>
                </c:pt>
                <c:pt idx="4466">
                  <c:v>63.000050000000044</c:v>
                </c:pt>
                <c:pt idx="4467">
                  <c:v>63.000020000000006</c:v>
                </c:pt>
                <c:pt idx="4468">
                  <c:v>63.000020000000006</c:v>
                </c:pt>
                <c:pt idx="4469">
                  <c:v>62.975459999999998</c:v>
                </c:pt>
                <c:pt idx="4470">
                  <c:v>62.96902</c:v>
                </c:pt>
                <c:pt idx="4471">
                  <c:v>62.934700000000021</c:v>
                </c:pt>
                <c:pt idx="4472">
                  <c:v>62.974199999999996</c:v>
                </c:pt>
                <c:pt idx="4473">
                  <c:v>63.037320000000022</c:v>
                </c:pt>
                <c:pt idx="4474">
                  <c:v>63.072170000000028</c:v>
                </c:pt>
                <c:pt idx="4475">
                  <c:v>62.99980000000005</c:v>
                </c:pt>
                <c:pt idx="4476">
                  <c:v>63</c:v>
                </c:pt>
                <c:pt idx="4477">
                  <c:v>63</c:v>
                </c:pt>
                <c:pt idx="4478">
                  <c:v>62.999960000000044</c:v>
                </c:pt>
                <c:pt idx="4479">
                  <c:v>62.999930000000006</c:v>
                </c:pt>
                <c:pt idx="4480">
                  <c:v>62.999900000000025</c:v>
                </c:pt>
                <c:pt idx="4481">
                  <c:v>63</c:v>
                </c:pt>
                <c:pt idx="4482">
                  <c:v>62.982780000000048</c:v>
                </c:pt>
                <c:pt idx="4483">
                  <c:v>62.971550000000036</c:v>
                </c:pt>
                <c:pt idx="4484">
                  <c:v>62.987180000000023</c:v>
                </c:pt>
                <c:pt idx="4485">
                  <c:v>62.983000000000004</c:v>
                </c:pt>
                <c:pt idx="4486">
                  <c:v>62.984860000000026</c:v>
                </c:pt>
                <c:pt idx="4487">
                  <c:v>63.122580000000028</c:v>
                </c:pt>
                <c:pt idx="4488">
                  <c:v>63.062130000000025</c:v>
                </c:pt>
                <c:pt idx="4489">
                  <c:v>63.013400000000047</c:v>
                </c:pt>
                <c:pt idx="4490">
                  <c:v>62.999840000000006</c:v>
                </c:pt>
                <c:pt idx="4491">
                  <c:v>62.999840000000006</c:v>
                </c:pt>
                <c:pt idx="4492">
                  <c:v>62.99980000000005</c:v>
                </c:pt>
                <c:pt idx="4493">
                  <c:v>62.975729999999999</c:v>
                </c:pt>
                <c:pt idx="4494">
                  <c:v>62.969700000000046</c:v>
                </c:pt>
                <c:pt idx="4495">
                  <c:v>62.937650000000019</c:v>
                </c:pt>
                <c:pt idx="4496">
                  <c:v>62.975120000000004</c:v>
                </c:pt>
                <c:pt idx="4497">
                  <c:v>63.037470000000042</c:v>
                </c:pt>
                <c:pt idx="4498">
                  <c:v>63.073270000000036</c:v>
                </c:pt>
                <c:pt idx="4499">
                  <c:v>63.000150000000019</c:v>
                </c:pt>
                <c:pt idx="4500">
                  <c:v>63.000120000000038</c:v>
                </c:pt>
                <c:pt idx="4501">
                  <c:v>63.000120000000038</c:v>
                </c:pt>
                <c:pt idx="4502">
                  <c:v>63.000050000000044</c:v>
                </c:pt>
                <c:pt idx="4503">
                  <c:v>63.000020000000006</c:v>
                </c:pt>
                <c:pt idx="4504">
                  <c:v>63.000020000000006</c:v>
                </c:pt>
                <c:pt idx="4505">
                  <c:v>63.000020000000006</c:v>
                </c:pt>
                <c:pt idx="4506">
                  <c:v>62.984370000000013</c:v>
                </c:pt>
                <c:pt idx="4507">
                  <c:v>62.973540000000014</c:v>
                </c:pt>
                <c:pt idx="4508">
                  <c:v>62.978360000000009</c:v>
                </c:pt>
                <c:pt idx="4509">
                  <c:v>62.978450000000009</c:v>
                </c:pt>
                <c:pt idx="4510">
                  <c:v>62.978450000000009</c:v>
                </c:pt>
                <c:pt idx="4511">
                  <c:v>62.978450000000009</c:v>
                </c:pt>
                <c:pt idx="4512">
                  <c:v>62.978450000000009</c:v>
                </c:pt>
                <c:pt idx="4513">
                  <c:v>62.978450000000009</c:v>
                </c:pt>
                <c:pt idx="4514">
                  <c:v>62.978450000000009</c:v>
                </c:pt>
                <c:pt idx="4515">
                  <c:v>62.978450000000009</c:v>
                </c:pt>
                <c:pt idx="4516">
                  <c:v>62.978450000000009</c:v>
                </c:pt>
                <c:pt idx="4517">
                  <c:v>62.978450000000009</c:v>
                </c:pt>
                <c:pt idx="4518">
                  <c:v>62.978450000000009</c:v>
                </c:pt>
                <c:pt idx="4519">
                  <c:v>62.978450000000009</c:v>
                </c:pt>
                <c:pt idx="4520">
                  <c:v>62.978450000000009</c:v>
                </c:pt>
                <c:pt idx="4521">
                  <c:v>62.978450000000009</c:v>
                </c:pt>
                <c:pt idx="4522">
                  <c:v>62.978450000000009</c:v>
                </c:pt>
                <c:pt idx="4523">
                  <c:v>62.978450000000009</c:v>
                </c:pt>
                <c:pt idx="4524">
                  <c:v>62.978450000000009</c:v>
                </c:pt>
                <c:pt idx="4525">
                  <c:v>62.978450000000009</c:v>
                </c:pt>
                <c:pt idx="4526">
                  <c:v>62.978450000000009</c:v>
                </c:pt>
                <c:pt idx="4527">
                  <c:v>62.978450000000009</c:v>
                </c:pt>
                <c:pt idx="4528">
                  <c:v>62.978450000000009</c:v>
                </c:pt>
                <c:pt idx="4529">
                  <c:v>62.978450000000009</c:v>
                </c:pt>
                <c:pt idx="4530">
                  <c:v>62.978450000000009</c:v>
                </c:pt>
                <c:pt idx="4531">
                  <c:v>62.978450000000009</c:v>
                </c:pt>
                <c:pt idx="4532">
                  <c:v>62.978450000000009</c:v>
                </c:pt>
                <c:pt idx="4533">
                  <c:v>62.978450000000009</c:v>
                </c:pt>
                <c:pt idx="4534">
                  <c:v>62.978450000000009</c:v>
                </c:pt>
                <c:pt idx="4535">
                  <c:v>62.978450000000009</c:v>
                </c:pt>
                <c:pt idx="4536">
                  <c:v>62.978450000000009</c:v>
                </c:pt>
                <c:pt idx="4537">
                  <c:v>62.978450000000009</c:v>
                </c:pt>
                <c:pt idx="4538">
                  <c:v>62.978450000000009</c:v>
                </c:pt>
                <c:pt idx="4539">
                  <c:v>62.978450000000009</c:v>
                </c:pt>
                <c:pt idx="4540">
                  <c:v>62.978450000000009</c:v>
                </c:pt>
                <c:pt idx="4541">
                  <c:v>62.978450000000009</c:v>
                </c:pt>
                <c:pt idx="4542">
                  <c:v>62.978450000000009</c:v>
                </c:pt>
                <c:pt idx="4543">
                  <c:v>62.978450000000009</c:v>
                </c:pt>
                <c:pt idx="4544">
                  <c:v>62.978450000000009</c:v>
                </c:pt>
                <c:pt idx="4545">
                  <c:v>62.978450000000009</c:v>
                </c:pt>
                <c:pt idx="4546">
                  <c:v>62.978450000000009</c:v>
                </c:pt>
                <c:pt idx="4547">
                  <c:v>62.978450000000009</c:v>
                </c:pt>
                <c:pt idx="4548">
                  <c:v>62.978450000000009</c:v>
                </c:pt>
                <c:pt idx="4549">
                  <c:v>62.978450000000009</c:v>
                </c:pt>
                <c:pt idx="4550">
                  <c:v>62.978450000000009</c:v>
                </c:pt>
                <c:pt idx="4551">
                  <c:v>62.978450000000009</c:v>
                </c:pt>
                <c:pt idx="4552">
                  <c:v>62.978450000000009</c:v>
                </c:pt>
                <c:pt idx="4553">
                  <c:v>62.978450000000009</c:v>
                </c:pt>
                <c:pt idx="4554">
                  <c:v>62.978450000000009</c:v>
                </c:pt>
                <c:pt idx="4555">
                  <c:v>62.978450000000009</c:v>
                </c:pt>
                <c:pt idx="4556">
                  <c:v>62.978450000000009</c:v>
                </c:pt>
                <c:pt idx="4557">
                  <c:v>62.978450000000009</c:v>
                </c:pt>
                <c:pt idx="4558">
                  <c:v>62.978450000000009</c:v>
                </c:pt>
                <c:pt idx="4559">
                  <c:v>62.978450000000009</c:v>
                </c:pt>
                <c:pt idx="4560">
                  <c:v>62.978450000000009</c:v>
                </c:pt>
                <c:pt idx="4561">
                  <c:v>62.978450000000009</c:v>
                </c:pt>
                <c:pt idx="4562">
                  <c:v>62.978450000000009</c:v>
                </c:pt>
                <c:pt idx="4563">
                  <c:v>62.978450000000009</c:v>
                </c:pt>
                <c:pt idx="4564">
                  <c:v>62.978450000000009</c:v>
                </c:pt>
                <c:pt idx="4565">
                  <c:v>62.978450000000009</c:v>
                </c:pt>
                <c:pt idx="4566">
                  <c:v>62.978450000000009</c:v>
                </c:pt>
                <c:pt idx="4567">
                  <c:v>62.978450000000009</c:v>
                </c:pt>
                <c:pt idx="4568">
                  <c:v>62.978450000000009</c:v>
                </c:pt>
                <c:pt idx="4569">
                  <c:v>62.978450000000009</c:v>
                </c:pt>
                <c:pt idx="4570">
                  <c:v>63.008399999999995</c:v>
                </c:pt>
                <c:pt idx="4571">
                  <c:v>63.000200000000007</c:v>
                </c:pt>
                <c:pt idx="4572">
                  <c:v>62.999930000000006</c:v>
                </c:pt>
                <c:pt idx="4573">
                  <c:v>62.999930000000006</c:v>
                </c:pt>
                <c:pt idx="4574">
                  <c:v>63.000100000000032</c:v>
                </c:pt>
                <c:pt idx="4575">
                  <c:v>63.000200000000007</c:v>
                </c:pt>
                <c:pt idx="4576">
                  <c:v>63.000240000000019</c:v>
                </c:pt>
                <c:pt idx="4577">
                  <c:v>63.000240000000019</c:v>
                </c:pt>
                <c:pt idx="4578">
                  <c:v>63.000240000000019</c:v>
                </c:pt>
                <c:pt idx="4579">
                  <c:v>63.000240000000019</c:v>
                </c:pt>
                <c:pt idx="4580">
                  <c:v>63.000240000000019</c:v>
                </c:pt>
                <c:pt idx="4581">
                  <c:v>63.000240000000019</c:v>
                </c:pt>
                <c:pt idx="4582">
                  <c:v>63.000240000000019</c:v>
                </c:pt>
                <c:pt idx="4583">
                  <c:v>63.000240000000019</c:v>
                </c:pt>
                <c:pt idx="4584">
                  <c:v>63.000240000000019</c:v>
                </c:pt>
                <c:pt idx="4585">
                  <c:v>63.000240000000019</c:v>
                </c:pt>
                <c:pt idx="4586">
                  <c:v>63.760900000000049</c:v>
                </c:pt>
                <c:pt idx="4587">
                  <c:v>65.348960000000034</c:v>
                </c:pt>
                <c:pt idx="4588">
                  <c:v>63.268460000000005</c:v>
                </c:pt>
                <c:pt idx="4589">
                  <c:v>62.981100000000026</c:v>
                </c:pt>
                <c:pt idx="4590">
                  <c:v>62.968770000000006</c:v>
                </c:pt>
                <c:pt idx="4591">
                  <c:v>62.934079999999994</c:v>
                </c:pt>
                <c:pt idx="4592">
                  <c:v>62.974570000000028</c:v>
                </c:pt>
                <c:pt idx="4593">
                  <c:v>63.037040000000047</c:v>
                </c:pt>
                <c:pt idx="4594">
                  <c:v>63.072800000000029</c:v>
                </c:pt>
                <c:pt idx="4595">
                  <c:v>62.999930000000006</c:v>
                </c:pt>
                <c:pt idx="4596">
                  <c:v>62.999960000000044</c:v>
                </c:pt>
                <c:pt idx="4597">
                  <c:v>62.999960000000044</c:v>
                </c:pt>
                <c:pt idx="4598">
                  <c:v>62.999960000000044</c:v>
                </c:pt>
                <c:pt idx="4599">
                  <c:v>62.999960000000044</c:v>
                </c:pt>
                <c:pt idx="4600">
                  <c:v>62.999960000000044</c:v>
                </c:pt>
                <c:pt idx="4601">
                  <c:v>62.999900000000025</c:v>
                </c:pt>
                <c:pt idx="4602">
                  <c:v>62.982630000000029</c:v>
                </c:pt>
                <c:pt idx="4603">
                  <c:v>62.971670000000017</c:v>
                </c:pt>
                <c:pt idx="4604">
                  <c:v>62.987150000000042</c:v>
                </c:pt>
                <c:pt idx="4605">
                  <c:v>62.983060000000023</c:v>
                </c:pt>
                <c:pt idx="4606">
                  <c:v>62.985040000000026</c:v>
                </c:pt>
                <c:pt idx="4607">
                  <c:v>63.128440000000012</c:v>
                </c:pt>
                <c:pt idx="4608">
                  <c:v>63.063230000000033</c:v>
                </c:pt>
                <c:pt idx="4609">
                  <c:v>63.013880000000029</c:v>
                </c:pt>
                <c:pt idx="4610">
                  <c:v>63.000100000000032</c:v>
                </c:pt>
                <c:pt idx="4611">
                  <c:v>63.000020000000006</c:v>
                </c:pt>
                <c:pt idx="4612">
                  <c:v>63.000020000000006</c:v>
                </c:pt>
                <c:pt idx="4613">
                  <c:v>62.975850000000037</c:v>
                </c:pt>
                <c:pt idx="4614">
                  <c:v>62.969629999999995</c:v>
                </c:pt>
                <c:pt idx="4615">
                  <c:v>62.937830000000019</c:v>
                </c:pt>
                <c:pt idx="4616">
                  <c:v>62.975150000000042</c:v>
                </c:pt>
                <c:pt idx="4617">
                  <c:v>63.037440000000004</c:v>
                </c:pt>
                <c:pt idx="4618">
                  <c:v>63.074000000000012</c:v>
                </c:pt>
                <c:pt idx="4619">
                  <c:v>62.999930000000006</c:v>
                </c:pt>
                <c:pt idx="4620">
                  <c:v>62.999840000000006</c:v>
                </c:pt>
                <c:pt idx="4621">
                  <c:v>62.99980000000005</c:v>
                </c:pt>
                <c:pt idx="4622">
                  <c:v>62.999840000000006</c:v>
                </c:pt>
                <c:pt idx="4623">
                  <c:v>62.99980000000005</c:v>
                </c:pt>
                <c:pt idx="4624">
                  <c:v>62.99980000000005</c:v>
                </c:pt>
                <c:pt idx="4625">
                  <c:v>62.999870000000044</c:v>
                </c:pt>
                <c:pt idx="4626">
                  <c:v>62.98293000000001</c:v>
                </c:pt>
                <c:pt idx="4627">
                  <c:v>62.972070000000031</c:v>
                </c:pt>
                <c:pt idx="4628">
                  <c:v>62.987360000000024</c:v>
                </c:pt>
                <c:pt idx="4629">
                  <c:v>62.983400000000017</c:v>
                </c:pt>
                <c:pt idx="4630">
                  <c:v>62.985350000000039</c:v>
                </c:pt>
                <c:pt idx="4631">
                  <c:v>63.129020000000025</c:v>
                </c:pt>
                <c:pt idx="4632">
                  <c:v>63.063070000000039</c:v>
                </c:pt>
                <c:pt idx="4633">
                  <c:v>63.013400000000047</c:v>
                </c:pt>
                <c:pt idx="4634">
                  <c:v>62.999960000000044</c:v>
                </c:pt>
                <c:pt idx="4635">
                  <c:v>63.000100000000032</c:v>
                </c:pt>
                <c:pt idx="4636">
                  <c:v>63.000100000000032</c:v>
                </c:pt>
                <c:pt idx="4637">
                  <c:v>62.976100000000031</c:v>
                </c:pt>
                <c:pt idx="4638">
                  <c:v>62.969899999999996</c:v>
                </c:pt>
                <c:pt idx="4639">
                  <c:v>62.938530000000014</c:v>
                </c:pt>
                <c:pt idx="4640">
                  <c:v>62.975300000000004</c:v>
                </c:pt>
                <c:pt idx="4641">
                  <c:v>63.037560000000042</c:v>
                </c:pt>
                <c:pt idx="4642">
                  <c:v>63.074370000000044</c:v>
                </c:pt>
                <c:pt idx="4643">
                  <c:v>63.000150000000019</c:v>
                </c:pt>
                <c:pt idx="4644">
                  <c:v>63.000150000000019</c:v>
                </c:pt>
                <c:pt idx="4645">
                  <c:v>63.000200000000007</c:v>
                </c:pt>
                <c:pt idx="4646">
                  <c:v>63.000120000000038</c:v>
                </c:pt>
                <c:pt idx="4647">
                  <c:v>63.000120000000038</c:v>
                </c:pt>
                <c:pt idx="4648">
                  <c:v>63.000100000000032</c:v>
                </c:pt>
                <c:pt idx="4649">
                  <c:v>63.000100000000032</c:v>
                </c:pt>
                <c:pt idx="4650">
                  <c:v>62.98284000000001</c:v>
                </c:pt>
                <c:pt idx="4651">
                  <c:v>62.971580000000017</c:v>
                </c:pt>
                <c:pt idx="4652">
                  <c:v>62.987120000000004</c:v>
                </c:pt>
                <c:pt idx="4653">
                  <c:v>62.983030000000042</c:v>
                </c:pt>
                <c:pt idx="4654">
                  <c:v>62.985000000000014</c:v>
                </c:pt>
                <c:pt idx="4655">
                  <c:v>63.122400000000027</c:v>
                </c:pt>
                <c:pt idx="4656">
                  <c:v>63.062070000000006</c:v>
                </c:pt>
                <c:pt idx="4657">
                  <c:v>63.013599999999997</c:v>
                </c:pt>
                <c:pt idx="4658">
                  <c:v>62.999930000000006</c:v>
                </c:pt>
                <c:pt idx="4659">
                  <c:v>62.999900000000025</c:v>
                </c:pt>
                <c:pt idx="4660">
                  <c:v>62.999870000000044</c:v>
                </c:pt>
                <c:pt idx="4661">
                  <c:v>62.975670000000036</c:v>
                </c:pt>
                <c:pt idx="4662">
                  <c:v>62.969449999999995</c:v>
                </c:pt>
                <c:pt idx="4663">
                  <c:v>62.936730000000011</c:v>
                </c:pt>
                <c:pt idx="4664">
                  <c:v>62.974880000000041</c:v>
                </c:pt>
                <c:pt idx="4665">
                  <c:v>63.037130000000047</c:v>
                </c:pt>
                <c:pt idx="4666">
                  <c:v>63.073599999999999</c:v>
                </c:pt>
                <c:pt idx="4667">
                  <c:v>62.999700000000018</c:v>
                </c:pt>
                <c:pt idx="4668">
                  <c:v>62.999600000000044</c:v>
                </c:pt>
                <c:pt idx="4669">
                  <c:v>62.999500000000012</c:v>
                </c:pt>
                <c:pt idx="4670">
                  <c:v>62.999720000000025</c:v>
                </c:pt>
                <c:pt idx="4671">
                  <c:v>62.999840000000006</c:v>
                </c:pt>
                <c:pt idx="4672">
                  <c:v>62.999900000000025</c:v>
                </c:pt>
                <c:pt idx="4673">
                  <c:v>62.99980000000005</c:v>
                </c:pt>
                <c:pt idx="4674">
                  <c:v>62.98284000000001</c:v>
                </c:pt>
                <c:pt idx="4675">
                  <c:v>62.97204000000005</c:v>
                </c:pt>
                <c:pt idx="4676">
                  <c:v>62.987120000000004</c:v>
                </c:pt>
                <c:pt idx="4677">
                  <c:v>62.983100000000036</c:v>
                </c:pt>
                <c:pt idx="4678">
                  <c:v>62.984980000000007</c:v>
                </c:pt>
                <c:pt idx="4679">
                  <c:v>63.129300000000001</c:v>
                </c:pt>
                <c:pt idx="4680">
                  <c:v>63.062370000000044</c:v>
                </c:pt>
                <c:pt idx="4681">
                  <c:v>63.013270000000034</c:v>
                </c:pt>
                <c:pt idx="4682">
                  <c:v>62.999930000000006</c:v>
                </c:pt>
                <c:pt idx="4683">
                  <c:v>62.99980000000005</c:v>
                </c:pt>
                <c:pt idx="4684">
                  <c:v>62.999720000000025</c:v>
                </c:pt>
                <c:pt idx="4685">
                  <c:v>62.976370000000031</c:v>
                </c:pt>
                <c:pt idx="4686">
                  <c:v>62.970360000000028</c:v>
                </c:pt>
                <c:pt idx="4687">
                  <c:v>62.939800000000048</c:v>
                </c:pt>
                <c:pt idx="4688">
                  <c:v>62.975520000000017</c:v>
                </c:pt>
                <c:pt idx="4689">
                  <c:v>63.037350000000004</c:v>
                </c:pt>
                <c:pt idx="4690">
                  <c:v>63.07394000000005</c:v>
                </c:pt>
                <c:pt idx="4691">
                  <c:v>63.000020000000006</c:v>
                </c:pt>
                <c:pt idx="4692">
                  <c:v>63.000100000000032</c:v>
                </c:pt>
                <c:pt idx="4693">
                  <c:v>63.000150000000019</c:v>
                </c:pt>
                <c:pt idx="4694">
                  <c:v>63</c:v>
                </c:pt>
                <c:pt idx="4695">
                  <c:v>62.999960000000044</c:v>
                </c:pt>
                <c:pt idx="4696">
                  <c:v>62.999930000000006</c:v>
                </c:pt>
                <c:pt idx="4697">
                  <c:v>63.000100000000032</c:v>
                </c:pt>
                <c:pt idx="4698">
                  <c:v>62.983360000000005</c:v>
                </c:pt>
                <c:pt idx="4699">
                  <c:v>62.972560000000044</c:v>
                </c:pt>
                <c:pt idx="4700">
                  <c:v>62.987450000000024</c:v>
                </c:pt>
                <c:pt idx="4701">
                  <c:v>62.983150000000023</c:v>
                </c:pt>
                <c:pt idx="4702">
                  <c:v>62.985160000000008</c:v>
                </c:pt>
                <c:pt idx="4703">
                  <c:v>63.12927000000002</c:v>
                </c:pt>
                <c:pt idx="4704">
                  <c:v>63.062340000000006</c:v>
                </c:pt>
                <c:pt idx="4705">
                  <c:v>63.013400000000047</c:v>
                </c:pt>
                <c:pt idx="4706">
                  <c:v>63.00018</c:v>
                </c:pt>
                <c:pt idx="4707">
                  <c:v>63.000240000000019</c:v>
                </c:pt>
                <c:pt idx="4708">
                  <c:v>63.00027</c:v>
                </c:pt>
                <c:pt idx="4709">
                  <c:v>62.976600000000019</c:v>
                </c:pt>
                <c:pt idx="4710">
                  <c:v>62.970400000000041</c:v>
                </c:pt>
                <c:pt idx="4711">
                  <c:v>62.939420000000041</c:v>
                </c:pt>
                <c:pt idx="4712">
                  <c:v>62.975549999999998</c:v>
                </c:pt>
                <c:pt idx="4713">
                  <c:v>63.037530000000004</c:v>
                </c:pt>
                <c:pt idx="4714">
                  <c:v>63.074300000000051</c:v>
                </c:pt>
                <c:pt idx="4715">
                  <c:v>63.000120000000038</c:v>
                </c:pt>
                <c:pt idx="4716">
                  <c:v>63.000150000000019</c:v>
                </c:pt>
                <c:pt idx="4717">
                  <c:v>63.000200000000007</c:v>
                </c:pt>
                <c:pt idx="4718">
                  <c:v>63.000120000000038</c:v>
                </c:pt>
                <c:pt idx="4719">
                  <c:v>63.000120000000038</c:v>
                </c:pt>
                <c:pt idx="4720">
                  <c:v>63.000020000000006</c:v>
                </c:pt>
                <c:pt idx="4721">
                  <c:v>63</c:v>
                </c:pt>
                <c:pt idx="4722">
                  <c:v>62.983120000000042</c:v>
                </c:pt>
                <c:pt idx="4723">
                  <c:v>62.972250000000031</c:v>
                </c:pt>
                <c:pt idx="4724">
                  <c:v>62.987360000000024</c:v>
                </c:pt>
                <c:pt idx="4725">
                  <c:v>62.983360000000005</c:v>
                </c:pt>
                <c:pt idx="4726">
                  <c:v>62.985299999999995</c:v>
                </c:pt>
                <c:pt idx="4727">
                  <c:v>63.12936000000002</c:v>
                </c:pt>
                <c:pt idx="4728">
                  <c:v>63.062950000000001</c:v>
                </c:pt>
                <c:pt idx="4729">
                  <c:v>63.013360000000034</c:v>
                </c:pt>
                <c:pt idx="4730">
                  <c:v>62.999900000000025</c:v>
                </c:pt>
                <c:pt idx="4731">
                  <c:v>62.999900000000025</c:v>
                </c:pt>
                <c:pt idx="4732">
                  <c:v>62.999900000000025</c:v>
                </c:pt>
                <c:pt idx="4733">
                  <c:v>62.976200000000006</c:v>
                </c:pt>
                <c:pt idx="4734">
                  <c:v>62.970120000000009</c:v>
                </c:pt>
                <c:pt idx="4735">
                  <c:v>62.939300000000003</c:v>
                </c:pt>
                <c:pt idx="4736">
                  <c:v>62.975430000000017</c:v>
                </c:pt>
                <c:pt idx="4737">
                  <c:v>63.037500000000023</c:v>
                </c:pt>
                <c:pt idx="4738">
                  <c:v>63.074300000000051</c:v>
                </c:pt>
                <c:pt idx="4739">
                  <c:v>62.999900000000025</c:v>
                </c:pt>
                <c:pt idx="4740">
                  <c:v>62.999840000000006</c:v>
                </c:pt>
                <c:pt idx="4741">
                  <c:v>62.99980000000005</c:v>
                </c:pt>
                <c:pt idx="4742">
                  <c:v>62.999870000000044</c:v>
                </c:pt>
                <c:pt idx="4743">
                  <c:v>62.999960000000044</c:v>
                </c:pt>
                <c:pt idx="4744">
                  <c:v>63.000020000000006</c:v>
                </c:pt>
                <c:pt idx="4745">
                  <c:v>62.999960000000044</c:v>
                </c:pt>
                <c:pt idx="4746">
                  <c:v>62.98293000000001</c:v>
                </c:pt>
                <c:pt idx="4747">
                  <c:v>62.972300000000018</c:v>
                </c:pt>
                <c:pt idx="4748">
                  <c:v>62.98720000000003</c:v>
                </c:pt>
                <c:pt idx="4749">
                  <c:v>62.983100000000036</c:v>
                </c:pt>
                <c:pt idx="4750">
                  <c:v>62.985040000000026</c:v>
                </c:pt>
                <c:pt idx="4751">
                  <c:v>63.129080000000044</c:v>
                </c:pt>
                <c:pt idx="4752">
                  <c:v>63.061980000000005</c:v>
                </c:pt>
                <c:pt idx="4753">
                  <c:v>63.01302000000004</c:v>
                </c:pt>
                <c:pt idx="4754">
                  <c:v>62.999720000000025</c:v>
                </c:pt>
                <c:pt idx="4755">
                  <c:v>62.999700000000018</c:v>
                </c:pt>
                <c:pt idx="4756">
                  <c:v>62.999660000000006</c:v>
                </c:pt>
                <c:pt idx="4757">
                  <c:v>62.976650000000006</c:v>
                </c:pt>
                <c:pt idx="4758">
                  <c:v>62.970760000000041</c:v>
                </c:pt>
                <c:pt idx="4759">
                  <c:v>62.940200000000004</c:v>
                </c:pt>
                <c:pt idx="4760">
                  <c:v>62.975670000000036</c:v>
                </c:pt>
                <c:pt idx="4761">
                  <c:v>63.037160000000029</c:v>
                </c:pt>
                <c:pt idx="4762">
                  <c:v>63.07403000000005</c:v>
                </c:pt>
                <c:pt idx="4763">
                  <c:v>63</c:v>
                </c:pt>
                <c:pt idx="4764">
                  <c:v>62.999900000000025</c:v>
                </c:pt>
                <c:pt idx="4765">
                  <c:v>62.999840000000006</c:v>
                </c:pt>
                <c:pt idx="4766">
                  <c:v>63.000050000000044</c:v>
                </c:pt>
                <c:pt idx="4767">
                  <c:v>63.00018</c:v>
                </c:pt>
                <c:pt idx="4768">
                  <c:v>63.000120000000038</c:v>
                </c:pt>
                <c:pt idx="4769">
                  <c:v>63.000120000000038</c:v>
                </c:pt>
                <c:pt idx="4770">
                  <c:v>62.983450000000005</c:v>
                </c:pt>
                <c:pt idx="4771">
                  <c:v>62.973140000000001</c:v>
                </c:pt>
                <c:pt idx="4772">
                  <c:v>62.987660000000005</c:v>
                </c:pt>
                <c:pt idx="4773">
                  <c:v>62.983400000000017</c:v>
                </c:pt>
                <c:pt idx="4774">
                  <c:v>62.985040000000026</c:v>
                </c:pt>
                <c:pt idx="4775">
                  <c:v>63.127470000000017</c:v>
                </c:pt>
                <c:pt idx="4776">
                  <c:v>63.061460000000011</c:v>
                </c:pt>
                <c:pt idx="4777">
                  <c:v>63.013180000000034</c:v>
                </c:pt>
                <c:pt idx="4778">
                  <c:v>63.000050000000044</c:v>
                </c:pt>
                <c:pt idx="4779">
                  <c:v>63.000150000000019</c:v>
                </c:pt>
                <c:pt idx="4780">
                  <c:v>63.000150000000019</c:v>
                </c:pt>
                <c:pt idx="4781">
                  <c:v>62.976620000000025</c:v>
                </c:pt>
                <c:pt idx="4782">
                  <c:v>62.970480000000009</c:v>
                </c:pt>
                <c:pt idx="4783">
                  <c:v>62.939900000000023</c:v>
                </c:pt>
                <c:pt idx="4784">
                  <c:v>62.975549999999998</c:v>
                </c:pt>
                <c:pt idx="4785">
                  <c:v>63.037300000000016</c:v>
                </c:pt>
                <c:pt idx="4786">
                  <c:v>63.073720000000037</c:v>
                </c:pt>
                <c:pt idx="4787">
                  <c:v>62.999960000000044</c:v>
                </c:pt>
                <c:pt idx="4788">
                  <c:v>63.000120000000038</c:v>
                </c:pt>
                <c:pt idx="4789">
                  <c:v>63.000100000000032</c:v>
                </c:pt>
                <c:pt idx="4790">
                  <c:v>63.000050000000044</c:v>
                </c:pt>
                <c:pt idx="4791">
                  <c:v>63.000020000000006</c:v>
                </c:pt>
                <c:pt idx="4792">
                  <c:v>63</c:v>
                </c:pt>
                <c:pt idx="4793">
                  <c:v>63.000100000000032</c:v>
                </c:pt>
                <c:pt idx="4794">
                  <c:v>62.983270000000005</c:v>
                </c:pt>
                <c:pt idx="4795">
                  <c:v>62.9726</c:v>
                </c:pt>
                <c:pt idx="4796">
                  <c:v>62.987480000000005</c:v>
                </c:pt>
                <c:pt idx="4797">
                  <c:v>62.983300000000042</c:v>
                </c:pt>
                <c:pt idx="4798">
                  <c:v>62.98520000000002</c:v>
                </c:pt>
                <c:pt idx="4799">
                  <c:v>63.129140000000007</c:v>
                </c:pt>
                <c:pt idx="4800">
                  <c:v>63.062160000000006</c:v>
                </c:pt>
                <c:pt idx="4801">
                  <c:v>63.013300000000015</c:v>
                </c:pt>
                <c:pt idx="4802">
                  <c:v>63.000020000000006</c:v>
                </c:pt>
                <c:pt idx="4803">
                  <c:v>63.000020000000006</c:v>
                </c:pt>
                <c:pt idx="4804">
                  <c:v>63.000020000000006</c:v>
                </c:pt>
                <c:pt idx="4805">
                  <c:v>62.976600000000019</c:v>
                </c:pt>
                <c:pt idx="4806">
                  <c:v>62.970480000000009</c:v>
                </c:pt>
                <c:pt idx="4807">
                  <c:v>62.939870000000042</c:v>
                </c:pt>
                <c:pt idx="4808">
                  <c:v>62.975639999999999</c:v>
                </c:pt>
                <c:pt idx="4809">
                  <c:v>63.037530000000004</c:v>
                </c:pt>
                <c:pt idx="4810">
                  <c:v>63.074200000000019</c:v>
                </c:pt>
                <c:pt idx="4811">
                  <c:v>63.000150000000019</c:v>
                </c:pt>
                <c:pt idx="4812">
                  <c:v>63.000120000000038</c:v>
                </c:pt>
                <c:pt idx="4813">
                  <c:v>63.000150000000019</c:v>
                </c:pt>
                <c:pt idx="4814">
                  <c:v>63.000150000000019</c:v>
                </c:pt>
                <c:pt idx="4815">
                  <c:v>63.000150000000019</c:v>
                </c:pt>
                <c:pt idx="4816">
                  <c:v>63.000150000000019</c:v>
                </c:pt>
                <c:pt idx="4817">
                  <c:v>63.000100000000032</c:v>
                </c:pt>
                <c:pt idx="4818">
                  <c:v>62.983150000000023</c:v>
                </c:pt>
                <c:pt idx="4819">
                  <c:v>62.97240000000005</c:v>
                </c:pt>
                <c:pt idx="4820">
                  <c:v>62.987330000000043</c:v>
                </c:pt>
                <c:pt idx="4821">
                  <c:v>62.983330000000024</c:v>
                </c:pt>
                <c:pt idx="4822">
                  <c:v>62.985250000000008</c:v>
                </c:pt>
                <c:pt idx="4823">
                  <c:v>63.129400000000032</c:v>
                </c:pt>
                <c:pt idx="4824">
                  <c:v>63.062830000000019</c:v>
                </c:pt>
                <c:pt idx="4825">
                  <c:v>63.013599999999997</c:v>
                </c:pt>
                <c:pt idx="4826">
                  <c:v>63.000100000000032</c:v>
                </c:pt>
                <c:pt idx="4827">
                  <c:v>63</c:v>
                </c:pt>
                <c:pt idx="4828">
                  <c:v>63</c:v>
                </c:pt>
                <c:pt idx="4829">
                  <c:v>62.976400000000012</c:v>
                </c:pt>
                <c:pt idx="4830">
                  <c:v>62.970330000000047</c:v>
                </c:pt>
                <c:pt idx="4831">
                  <c:v>62.939140000000009</c:v>
                </c:pt>
                <c:pt idx="4832">
                  <c:v>62.975459999999998</c:v>
                </c:pt>
                <c:pt idx="4833">
                  <c:v>63.037560000000042</c:v>
                </c:pt>
                <c:pt idx="4834">
                  <c:v>63.074400000000026</c:v>
                </c:pt>
                <c:pt idx="4835">
                  <c:v>63</c:v>
                </c:pt>
                <c:pt idx="4836">
                  <c:v>63.000020000000006</c:v>
                </c:pt>
                <c:pt idx="4837">
                  <c:v>63.000050000000044</c:v>
                </c:pt>
                <c:pt idx="4838">
                  <c:v>63</c:v>
                </c:pt>
                <c:pt idx="4839">
                  <c:v>62.999960000000044</c:v>
                </c:pt>
                <c:pt idx="4840">
                  <c:v>62.999960000000044</c:v>
                </c:pt>
                <c:pt idx="4841">
                  <c:v>63</c:v>
                </c:pt>
                <c:pt idx="4842">
                  <c:v>62.983000000000004</c:v>
                </c:pt>
                <c:pt idx="4843">
                  <c:v>62.972250000000031</c:v>
                </c:pt>
                <c:pt idx="4844">
                  <c:v>62.987360000000024</c:v>
                </c:pt>
                <c:pt idx="4845">
                  <c:v>62.983180000000004</c:v>
                </c:pt>
                <c:pt idx="4846">
                  <c:v>62.98520000000002</c:v>
                </c:pt>
                <c:pt idx="4847">
                  <c:v>63.12936000000002</c:v>
                </c:pt>
                <c:pt idx="4848">
                  <c:v>63.062740000000019</c:v>
                </c:pt>
                <c:pt idx="4849">
                  <c:v>63.013329999999996</c:v>
                </c:pt>
                <c:pt idx="4850">
                  <c:v>62.999870000000044</c:v>
                </c:pt>
                <c:pt idx="4851">
                  <c:v>62.999870000000044</c:v>
                </c:pt>
                <c:pt idx="4852">
                  <c:v>62.999840000000006</c:v>
                </c:pt>
                <c:pt idx="4853">
                  <c:v>62.97634000000005</c:v>
                </c:pt>
                <c:pt idx="4854">
                  <c:v>62.970330000000047</c:v>
                </c:pt>
                <c:pt idx="4855">
                  <c:v>62.939260000000047</c:v>
                </c:pt>
                <c:pt idx="4856">
                  <c:v>62.975520000000017</c:v>
                </c:pt>
                <c:pt idx="4857">
                  <c:v>63.037560000000042</c:v>
                </c:pt>
                <c:pt idx="4858">
                  <c:v>63.074460000000045</c:v>
                </c:pt>
                <c:pt idx="4859">
                  <c:v>63.000050000000044</c:v>
                </c:pt>
                <c:pt idx="4860">
                  <c:v>63.000050000000044</c:v>
                </c:pt>
                <c:pt idx="4861">
                  <c:v>63.000050000000044</c:v>
                </c:pt>
                <c:pt idx="4862">
                  <c:v>63.000020000000006</c:v>
                </c:pt>
                <c:pt idx="4863">
                  <c:v>63.000020000000006</c:v>
                </c:pt>
                <c:pt idx="4864">
                  <c:v>63</c:v>
                </c:pt>
                <c:pt idx="4865">
                  <c:v>63.000020000000006</c:v>
                </c:pt>
                <c:pt idx="4866">
                  <c:v>62.983030000000042</c:v>
                </c:pt>
                <c:pt idx="4867">
                  <c:v>62.972280000000012</c:v>
                </c:pt>
                <c:pt idx="4868">
                  <c:v>62.987300000000005</c:v>
                </c:pt>
                <c:pt idx="4869">
                  <c:v>62.983270000000005</c:v>
                </c:pt>
                <c:pt idx="4870">
                  <c:v>62.98520000000002</c:v>
                </c:pt>
                <c:pt idx="4871">
                  <c:v>63.129420000000039</c:v>
                </c:pt>
                <c:pt idx="4872">
                  <c:v>63.063170000000014</c:v>
                </c:pt>
                <c:pt idx="4873">
                  <c:v>63.013800000000003</c:v>
                </c:pt>
                <c:pt idx="4874">
                  <c:v>63.000300000000038</c:v>
                </c:pt>
                <c:pt idx="4875">
                  <c:v>63.000330000000019</c:v>
                </c:pt>
                <c:pt idx="4876">
                  <c:v>63.000330000000019</c:v>
                </c:pt>
                <c:pt idx="4877">
                  <c:v>62.97616000000005</c:v>
                </c:pt>
                <c:pt idx="4878">
                  <c:v>62.969930000000033</c:v>
                </c:pt>
                <c:pt idx="4879">
                  <c:v>62.938559999999995</c:v>
                </c:pt>
                <c:pt idx="4880">
                  <c:v>62.975300000000004</c:v>
                </c:pt>
                <c:pt idx="4881">
                  <c:v>63.037620000000004</c:v>
                </c:pt>
                <c:pt idx="4882">
                  <c:v>63.0745</c:v>
                </c:pt>
                <c:pt idx="4883">
                  <c:v>63.000050000000044</c:v>
                </c:pt>
                <c:pt idx="4884">
                  <c:v>63.000050000000044</c:v>
                </c:pt>
                <c:pt idx="4885">
                  <c:v>63.000050000000044</c:v>
                </c:pt>
                <c:pt idx="4886">
                  <c:v>63.000100000000032</c:v>
                </c:pt>
                <c:pt idx="4887">
                  <c:v>63.000120000000038</c:v>
                </c:pt>
                <c:pt idx="4888">
                  <c:v>63.000120000000038</c:v>
                </c:pt>
                <c:pt idx="4889">
                  <c:v>63.000150000000019</c:v>
                </c:pt>
                <c:pt idx="4890">
                  <c:v>62.98293000000001</c:v>
                </c:pt>
                <c:pt idx="4891">
                  <c:v>62.971860000000049</c:v>
                </c:pt>
                <c:pt idx="4892">
                  <c:v>62.987270000000024</c:v>
                </c:pt>
                <c:pt idx="4893">
                  <c:v>62.983060000000023</c:v>
                </c:pt>
                <c:pt idx="4894">
                  <c:v>62.984980000000007</c:v>
                </c:pt>
                <c:pt idx="4895">
                  <c:v>63.110160000000008</c:v>
                </c:pt>
                <c:pt idx="4896">
                  <c:v>63.061980000000005</c:v>
                </c:pt>
                <c:pt idx="4897">
                  <c:v>63.023650000000032</c:v>
                </c:pt>
                <c:pt idx="4898">
                  <c:v>63.571600000000046</c:v>
                </c:pt>
                <c:pt idx="4899">
                  <c:v>63.666350000000023</c:v>
                </c:pt>
                <c:pt idx="4900">
                  <c:v>63.666350000000023</c:v>
                </c:pt>
                <c:pt idx="4901">
                  <c:v>63.666350000000023</c:v>
                </c:pt>
                <c:pt idx="4902">
                  <c:v>63.666350000000023</c:v>
                </c:pt>
                <c:pt idx="4903">
                  <c:v>63.666350000000023</c:v>
                </c:pt>
                <c:pt idx="4904">
                  <c:v>63.666350000000023</c:v>
                </c:pt>
                <c:pt idx="4905">
                  <c:v>63.666350000000023</c:v>
                </c:pt>
                <c:pt idx="4906">
                  <c:v>63.666350000000023</c:v>
                </c:pt>
                <c:pt idx="4907">
                  <c:v>63.666350000000023</c:v>
                </c:pt>
                <c:pt idx="4908">
                  <c:v>63.666350000000023</c:v>
                </c:pt>
                <c:pt idx="4909">
                  <c:v>63.666350000000023</c:v>
                </c:pt>
                <c:pt idx="4910">
                  <c:v>63.666350000000023</c:v>
                </c:pt>
                <c:pt idx="4911">
                  <c:v>63.666350000000023</c:v>
                </c:pt>
                <c:pt idx="4912">
                  <c:v>63.666350000000023</c:v>
                </c:pt>
                <c:pt idx="4913">
                  <c:v>63.666350000000023</c:v>
                </c:pt>
                <c:pt idx="4914">
                  <c:v>63.649440000000027</c:v>
                </c:pt>
                <c:pt idx="4915">
                  <c:v>62.986630000000048</c:v>
                </c:pt>
                <c:pt idx="4916">
                  <c:v>62.98702000000003</c:v>
                </c:pt>
                <c:pt idx="4917">
                  <c:v>62.983030000000042</c:v>
                </c:pt>
                <c:pt idx="4918">
                  <c:v>62.985000000000014</c:v>
                </c:pt>
                <c:pt idx="4919">
                  <c:v>63.126460000000009</c:v>
                </c:pt>
                <c:pt idx="4920">
                  <c:v>63.062900000000013</c:v>
                </c:pt>
                <c:pt idx="4921">
                  <c:v>63.013419999999996</c:v>
                </c:pt>
                <c:pt idx="4922">
                  <c:v>62.999840000000006</c:v>
                </c:pt>
                <c:pt idx="4923">
                  <c:v>62.999840000000006</c:v>
                </c:pt>
                <c:pt idx="4924">
                  <c:v>62.999840000000006</c:v>
                </c:pt>
                <c:pt idx="4925">
                  <c:v>62.975900000000024</c:v>
                </c:pt>
                <c:pt idx="4926">
                  <c:v>62.969800000000021</c:v>
                </c:pt>
                <c:pt idx="4927">
                  <c:v>62.938469999999995</c:v>
                </c:pt>
                <c:pt idx="4928">
                  <c:v>62.975200000000029</c:v>
                </c:pt>
                <c:pt idx="4929">
                  <c:v>63.037470000000042</c:v>
                </c:pt>
                <c:pt idx="4930">
                  <c:v>63.074300000000051</c:v>
                </c:pt>
                <c:pt idx="4931">
                  <c:v>62.999870000000044</c:v>
                </c:pt>
                <c:pt idx="4932">
                  <c:v>62.999840000000006</c:v>
                </c:pt>
                <c:pt idx="4933">
                  <c:v>62.999780000000044</c:v>
                </c:pt>
                <c:pt idx="4934">
                  <c:v>62.999900000000025</c:v>
                </c:pt>
                <c:pt idx="4935">
                  <c:v>63</c:v>
                </c:pt>
                <c:pt idx="4936">
                  <c:v>63.000020000000006</c:v>
                </c:pt>
                <c:pt idx="4937">
                  <c:v>63.000100000000032</c:v>
                </c:pt>
                <c:pt idx="4938">
                  <c:v>62.983180000000004</c:v>
                </c:pt>
                <c:pt idx="4939">
                  <c:v>62.972250000000031</c:v>
                </c:pt>
                <c:pt idx="4940">
                  <c:v>62.987360000000024</c:v>
                </c:pt>
                <c:pt idx="4941">
                  <c:v>62.983330000000024</c:v>
                </c:pt>
                <c:pt idx="4942">
                  <c:v>62.985130000000026</c:v>
                </c:pt>
                <c:pt idx="4943">
                  <c:v>63.129400000000032</c:v>
                </c:pt>
                <c:pt idx="4944">
                  <c:v>63.06310000000002</c:v>
                </c:pt>
                <c:pt idx="4945">
                  <c:v>63.01373000000001</c:v>
                </c:pt>
                <c:pt idx="4946">
                  <c:v>63.000150000000019</c:v>
                </c:pt>
                <c:pt idx="4947">
                  <c:v>63.000120000000038</c:v>
                </c:pt>
                <c:pt idx="4948">
                  <c:v>63.000120000000038</c:v>
                </c:pt>
                <c:pt idx="4949">
                  <c:v>62.975999999999999</c:v>
                </c:pt>
                <c:pt idx="4950">
                  <c:v>62.969750000000033</c:v>
                </c:pt>
                <c:pt idx="4951">
                  <c:v>62.938350000000014</c:v>
                </c:pt>
                <c:pt idx="4952">
                  <c:v>62.975180000000023</c:v>
                </c:pt>
                <c:pt idx="4953">
                  <c:v>63.037400000000048</c:v>
                </c:pt>
                <c:pt idx="4954">
                  <c:v>63.074240000000032</c:v>
                </c:pt>
                <c:pt idx="4955">
                  <c:v>62.99980000000005</c:v>
                </c:pt>
                <c:pt idx="4956">
                  <c:v>62.999840000000006</c:v>
                </c:pt>
                <c:pt idx="4957">
                  <c:v>62.999840000000006</c:v>
                </c:pt>
                <c:pt idx="4958">
                  <c:v>62.999870000000044</c:v>
                </c:pt>
                <c:pt idx="4959">
                  <c:v>62.999900000000025</c:v>
                </c:pt>
                <c:pt idx="4960">
                  <c:v>62.999900000000025</c:v>
                </c:pt>
                <c:pt idx="4961">
                  <c:v>62.999930000000006</c:v>
                </c:pt>
                <c:pt idx="4962">
                  <c:v>62.983060000000023</c:v>
                </c:pt>
                <c:pt idx="4963">
                  <c:v>62.97222000000005</c:v>
                </c:pt>
                <c:pt idx="4964">
                  <c:v>62.987270000000024</c:v>
                </c:pt>
                <c:pt idx="4965">
                  <c:v>62.983300000000042</c:v>
                </c:pt>
                <c:pt idx="4966">
                  <c:v>62.98520000000002</c:v>
                </c:pt>
                <c:pt idx="4967">
                  <c:v>63.12945000000002</c:v>
                </c:pt>
                <c:pt idx="4968">
                  <c:v>63.062860000000001</c:v>
                </c:pt>
                <c:pt idx="4969">
                  <c:v>63.013419999999996</c:v>
                </c:pt>
                <c:pt idx="4970">
                  <c:v>62.999960000000044</c:v>
                </c:pt>
                <c:pt idx="4971">
                  <c:v>62.999960000000044</c:v>
                </c:pt>
                <c:pt idx="4972">
                  <c:v>62.999930000000006</c:v>
                </c:pt>
                <c:pt idx="4973">
                  <c:v>62.976300000000037</c:v>
                </c:pt>
                <c:pt idx="4974">
                  <c:v>62.970240000000047</c:v>
                </c:pt>
                <c:pt idx="4975">
                  <c:v>62.939099999999996</c:v>
                </c:pt>
                <c:pt idx="4976">
                  <c:v>62.975520000000017</c:v>
                </c:pt>
                <c:pt idx="4977">
                  <c:v>63.037680000000023</c:v>
                </c:pt>
                <c:pt idx="4978">
                  <c:v>63.074800000000039</c:v>
                </c:pt>
                <c:pt idx="4979">
                  <c:v>63.000200000000007</c:v>
                </c:pt>
                <c:pt idx="4980">
                  <c:v>63.00027</c:v>
                </c:pt>
                <c:pt idx="4981">
                  <c:v>63.000240000000019</c:v>
                </c:pt>
                <c:pt idx="4982">
                  <c:v>63.000240000000019</c:v>
                </c:pt>
                <c:pt idx="4983">
                  <c:v>63.00027</c:v>
                </c:pt>
                <c:pt idx="4984">
                  <c:v>63.000240000000019</c:v>
                </c:pt>
                <c:pt idx="4985">
                  <c:v>63.000120000000038</c:v>
                </c:pt>
                <c:pt idx="4986">
                  <c:v>62.98293000000001</c:v>
                </c:pt>
                <c:pt idx="4987">
                  <c:v>62.97180000000003</c:v>
                </c:pt>
                <c:pt idx="4988">
                  <c:v>62.987150000000042</c:v>
                </c:pt>
                <c:pt idx="4989">
                  <c:v>62.983120000000042</c:v>
                </c:pt>
                <c:pt idx="4990">
                  <c:v>62.985070000000007</c:v>
                </c:pt>
                <c:pt idx="4991">
                  <c:v>63.127560000000017</c:v>
                </c:pt>
                <c:pt idx="4992">
                  <c:v>63.063040000000001</c:v>
                </c:pt>
                <c:pt idx="4993">
                  <c:v>63.013540000000035</c:v>
                </c:pt>
                <c:pt idx="4994">
                  <c:v>63.000050000000044</c:v>
                </c:pt>
                <c:pt idx="4995">
                  <c:v>63.000100000000032</c:v>
                </c:pt>
                <c:pt idx="4996">
                  <c:v>63.000150000000019</c:v>
                </c:pt>
                <c:pt idx="4997">
                  <c:v>62.975950000000012</c:v>
                </c:pt>
                <c:pt idx="4998">
                  <c:v>62.969660000000033</c:v>
                </c:pt>
                <c:pt idx="4999">
                  <c:v>62.937550000000044</c:v>
                </c:pt>
                <c:pt idx="5000">
                  <c:v>62.975099999999998</c:v>
                </c:pt>
                <c:pt idx="5001">
                  <c:v>63.037380000000041</c:v>
                </c:pt>
                <c:pt idx="5002">
                  <c:v>63.07385000000005</c:v>
                </c:pt>
                <c:pt idx="5003">
                  <c:v>62.999870000000044</c:v>
                </c:pt>
                <c:pt idx="5004">
                  <c:v>62.999870000000044</c:v>
                </c:pt>
                <c:pt idx="5005">
                  <c:v>62.999840000000006</c:v>
                </c:pt>
                <c:pt idx="5006">
                  <c:v>62.999840000000006</c:v>
                </c:pt>
                <c:pt idx="5007">
                  <c:v>62.99980000000005</c:v>
                </c:pt>
                <c:pt idx="5008">
                  <c:v>62.999780000000044</c:v>
                </c:pt>
                <c:pt idx="5009">
                  <c:v>62.999840000000006</c:v>
                </c:pt>
                <c:pt idx="5010">
                  <c:v>62.982900000000029</c:v>
                </c:pt>
                <c:pt idx="5011">
                  <c:v>62.972000000000037</c:v>
                </c:pt>
                <c:pt idx="5012">
                  <c:v>62.987270000000024</c:v>
                </c:pt>
                <c:pt idx="5013">
                  <c:v>62.983330000000024</c:v>
                </c:pt>
                <c:pt idx="5014">
                  <c:v>62.985280000000046</c:v>
                </c:pt>
                <c:pt idx="5015">
                  <c:v>63.129170000000045</c:v>
                </c:pt>
                <c:pt idx="5016">
                  <c:v>63.063040000000001</c:v>
                </c:pt>
                <c:pt idx="5017">
                  <c:v>63.013450000000034</c:v>
                </c:pt>
                <c:pt idx="5018">
                  <c:v>62.999930000000006</c:v>
                </c:pt>
                <c:pt idx="5019">
                  <c:v>62.999900000000025</c:v>
                </c:pt>
                <c:pt idx="5020">
                  <c:v>62.999900000000025</c:v>
                </c:pt>
                <c:pt idx="5021">
                  <c:v>62.97607000000005</c:v>
                </c:pt>
                <c:pt idx="5022">
                  <c:v>62.970000000000027</c:v>
                </c:pt>
                <c:pt idx="5023">
                  <c:v>62.939020000000028</c:v>
                </c:pt>
                <c:pt idx="5024">
                  <c:v>62.975369999999998</c:v>
                </c:pt>
                <c:pt idx="5025">
                  <c:v>63.037500000000023</c:v>
                </c:pt>
                <c:pt idx="5026">
                  <c:v>63.074400000000026</c:v>
                </c:pt>
                <c:pt idx="5027">
                  <c:v>63</c:v>
                </c:pt>
                <c:pt idx="5028">
                  <c:v>63.000020000000006</c:v>
                </c:pt>
                <c:pt idx="5029">
                  <c:v>63.000020000000006</c:v>
                </c:pt>
                <c:pt idx="5030">
                  <c:v>63.000100000000032</c:v>
                </c:pt>
                <c:pt idx="5031">
                  <c:v>63.000120000000038</c:v>
                </c:pt>
                <c:pt idx="5032">
                  <c:v>63.000120000000038</c:v>
                </c:pt>
                <c:pt idx="5033">
                  <c:v>63.000050000000044</c:v>
                </c:pt>
                <c:pt idx="5034">
                  <c:v>62.982970000000023</c:v>
                </c:pt>
                <c:pt idx="5035">
                  <c:v>62.972160000000031</c:v>
                </c:pt>
                <c:pt idx="5036">
                  <c:v>62.987270000000024</c:v>
                </c:pt>
                <c:pt idx="5037">
                  <c:v>62.983270000000005</c:v>
                </c:pt>
                <c:pt idx="5038">
                  <c:v>62.98520000000002</c:v>
                </c:pt>
                <c:pt idx="5039">
                  <c:v>63.12936000000002</c:v>
                </c:pt>
                <c:pt idx="5040">
                  <c:v>63.062830000000019</c:v>
                </c:pt>
                <c:pt idx="5041">
                  <c:v>63.013360000000034</c:v>
                </c:pt>
                <c:pt idx="5042">
                  <c:v>62.999840000000006</c:v>
                </c:pt>
                <c:pt idx="5043">
                  <c:v>62.999840000000006</c:v>
                </c:pt>
                <c:pt idx="5044">
                  <c:v>62.99980000000005</c:v>
                </c:pt>
                <c:pt idx="5045">
                  <c:v>62.976280000000031</c:v>
                </c:pt>
                <c:pt idx="5046">
                  <c:v>62.970270000000028</c:v>
                </c:pt>
                <c:pt idx="5047">
                  <c:v>62.939230000000009</c:v>
                </c:pt>
                <c:pt idx="5048">
                  <c:v>62.975520000000017</c:v>
                </c:pt>
                <c:pt idx="5049">
                  <c:v>63.037650000000042</c:v>
                </c:pt>
                <c:pt idx="5050">
                  <c:v>63.074640000000045</c:v>
                </c:pt>
                <c:pt idx="5051">
                  <c:v>63.000120000000038</c:v>
                </c:pt>
                <c:pt idx="5052">
                  <c:v>63.000150000000019</c:v>
                </c:pt>
                <c:pt idx="5053">
                  <c:v>63.000120000000038</c:v>
                </c:pt>
                <c:pt idx="5054">
                  <c:v>63.000100000000032</c:v>
                </c:pt>
                <c:pt idx="5055">
                  <c:v>63.000100000000032</c:v>
                </c:pt>
                <c:pt idx="5056">
                  <c:v>63.000100000000032</c:v>
                </c:pt>
                <c:pt idx="5057">
                  <c:v>63.000120000000038</c:v>
                </c:pt>
                <c:pt idx="5058">
                  <c:v>62.98293000000001</c:v>
                </c:pt>
                <c:pt idx="5059">
                  <c:v>62.972160000000031</c:v>
                </c:pt>
                <c:pt idx="5060">
                  <c:v>62.987300000000005</c:v>
                </c:pt>
                <c:pt idx="5061">
                  <c:v>62.983180000000004</c:v>
                </c:pt>
                <c:pt idx="5062">
                  <c:v>62.985160000000008</c:v>
                </c:pt>
                <c:pt idx="5063">
                  <c:v>63.12936000000002</c:v>
                </c:pt>
                <c:pt idx="5064">
                  <c:v>63.063379999999995</c:v>
                </c:pt>
                <c:pt idx="5065">
                  <c:v>63.013900000000035</c:v>
                </c:pt>
                <c:pt idx="5066">
                  <c:v>63.000240000000019</c:v>
                </c:pt>
                <c:pt idx="5067">
                  <c:v>63.000200000000007</c:v>
                </c:pt>
                <c:pt idx="5068">
                  <c:v>63.000200000000007</c:v>
                </c:pt>
                <c:pt idx="5069">
                  <c:v>62.97598000000005</c:v>
                </c:pt>
                <c:pt idx="5070">
                  <c:v>62.969700000000046</c:v>
                </c:pt>
                <c:pt idx="5071">
                  <c:v>62.937600000000032</c:v>
                </c:pt>
                <c:pt idx="5072">
                  <c:v>62.974970000000042</c:v>
                </c:pt>
                <c:pt idx="5073">
                  <c:v>63.037260000000003</c:v>
                </c:pt>
                <c:pt idx="5074">
                  <c:v>63.073820000000012</c:v>
                </c:pt>
                <c:pt idx="5075">
                  <c:v>62.999600000000044</c:v>
                </c:pt>
                <c:pt idx="5076">
                  <c:v>62.999630000000025</c:v>
                </c:pt>
                <c:pt idx="5077">
                  <c:v>62.999630000000025</c:v>
                </c:pt>
                <c:pt idx="5078">
                  <c:v>62.999600000000044</c:v>
                </c:pt>
                <c:pt idx="5079">
                  <c:v>62.999540000000025</c:v>
                </c:pt>
                <c:pt idx="5080">
                  <c:v>62.999500000000012</c:v>
                </c:pt>
                <c:pt idx="5081">
                  <c:v>62.999630000000025</c:v>
                </c:pt>
                <c:pt idx="5082">
                  <c:v>62.982970000000023</c:v>
                </c:pt>
                <c:pt idx="5083">
                  <c:v>62.972440000000006</c:v>
                </c:pt>
                <c:pt idx="5084">
                  <c:v>62.987450000000024</c:v>
                </c:pt>
                <c:pt idx="5085">
                  <c:v>62.983480000000043</c:v>
                </c:pt>
                <c:pt idx="5086">
                  <c:v>62.98544000000004</c:v>
                </c:pt>
                <c:pt idx="5087">
                  <c:v>63.128960000000006</c:v>
                </c:pt>
                <c:pt idx="5088">
                  <c:v>63.062200000000018</c:v>
                </c:pt>
                <c:pt idx="5089">
                  <c:v>63.01320000000004</c:v>
                </c:pt>
                <c:pt idx="5090">
                  <c:v>62.999930000000006</c:v>
                </c:pt>
                <c:pt idx="5091">
                  <c:v>62.999960000000044</c:v>
                </c:pt>
                <c:pt idx="5092">
                  <c:v>62.999960000000044</c:v>
                </c:pt>
                <c:pt idx="5093">
                  <c:v>62.976500000000044</c:v>
                </c:pt>
                <c:pt idx="5094">
                  <c:v>62.970420000000047</c:v>
                </c:pt>
                <c:pt idx="5095">
                  <c:v>62.939940000000036</c:v>
                </c:pt>
                <c:pt idx="5096">
                  <c:v>62.975700000000018</c:v>
                </c:pt>
                <c:pt idx="5097">
                  <c:v>63.037700000000029</c:v>
                </c:pt>
                <c:pt idx="5098">
                  <c:v>63.074580000000026</c:v>
                </c:pt>
                <c:pt idx="5099">
                  <c:v>63.000360000000001</c:v>
                </c:pt>
                <c:pt idx="5100">
                  <c:v>63.000360000000001</c:v>
                </c:pt>
                <c:pt idx="5101">
                  <c:v>63.000450000000001</c:v>
                </c:pt>
                <c:pt idx="5102">
                  <c:v>63.000800000000027</c:v>
                </c:pt>
                <c:pt idx="5103">
                  <c:v>63.000630000000001</c:v>
                </c:pt>
                <c:pt idx="5104">
                  <c:v>63.000670000000014</c:v>
                </c:pt>
                <c:pt idx="5105">
                  <c:v>63.000450000000001</c:v>
                </c:pt>
                <c:pt idx="5106">
                  <c:v>62.983000000000004</c:v>
                </c:pt>
                <c:pt idx="5107">
                  <c:v>62.971060000000023</c:v>
                </c:pt>
                <c:pt idx="5108">
                  <c:v>62.98520000000002</c:v>
                </c:pt>
                <c:pt idx="5109">
                  <c:v>62.985160000000008</c:v>
                </c:pt>
                <c:pt idx="5110">
                  <c:v>62.985160000000008</c:v>
                </c:pt>
                <c:pt idx="5111">
                  <c:v>62.985160000000008</c:v>
                </c:pt>
                <c:pt idx="5112">
                  <c:v>62.985160000000008</c:v>
                </c:pt>
                <c:pt idx="5113">
                  <c:v>62.985160000000008</c:v>
                </c:pt>
                <c:pt idx="5114">
                  <c:v>62.985160000000008</c:v>
                </c:pt>
                <c:pt idx="5115">
                  <c:v>62.985160000000008</c:v>
                </c:pt>
                <c:pt idx="5116">
                  <c:v>62.985160000000008</c:v>
                </c:pt>
                <c:pt idx="5117">
                  <c:v>62.985160000000008</c:v>
                </c:pt>
                <c:pt idx="5118">
                  <c:v>62.985160000000008</c:v>
                </c:pt>
                <c:pt idx="5119">
                  <c:v>62.985160000000008</c:v>
                </c:pt>
                <c:pt idx="5120">
                  <c:v>62.985160000000008</c:v>
                </c:pt>
                <c:pt idx="5121">
                  <c:v>62.985160000000008</c:v>
                </c:pt>
                <c:pt idx="5122">
                  <c:v>62.985160000000008</c:v>
                </c:pt>
                <c:pt idx="5123">
                  <c:v>62.985160000000008</c:v>
                </c:pt>
                <c:pt idx="5124">
                  <c:v>62.985160000000008</c:v>
                </c:pt>
                <c:pt idx="5125">
                  <c:v>62.985160000000008</c:v>
                </c:pt>
                <c:pt idx="5126">
                  <c:v>62.985160000000008</c:v>
                </c:pt>
                <c:pt idx="5127">
                  <c:v>62.985160000000008</c:v>
                </c:pt>
                <c:pt idx="5128">
                  <c:v>62.985160000000008</c:v>
                </c:pt>
                <c:pt idx="5129">
                  <c:v>62.985160000000008</c:v>
                </c:pt>
                <c:pt idx="5130">
                  <c:v>62.985160000000008</c:v>
                </c:pt>
                <c:pt idx="5131">
                  <c:v>62.985160000000008</c:v>
                </c:pt>
                <c:pt idx="5132">
                  <c:v>62.985160000000008</c:v>
                </c:pt>
                <c:pt idx="5133">
                  <c:v>62.985160000000008</c:v>
                </c:pt>
                <c:pt idx="5134">
                  <c:v>62.985160000000008</c:v>
                </c:pt>
                <c:pt idx="5135">
                  <c:v>62.985160000000008</c:v>
                </c:pt>
                <c:pt idx="5136">
                  <c:v>62.985160000000008</c:v>
                </c:pt>
                <c:pt idx="5137">
                  <c:v>62.985160000000008</c:v>
                </c:pt>
                <c:pt idx="5138">
                  <c:v>62.985160000000008</c:v>
                </c:pt>
                <c:pt idx="5139">
                  <c:v>62.985160000000008</c:v>
                </c:pt>
                <c:pt idx="5140">
                  <c:v>62.985160000000008</c:v>
                </c:pt>
                <c:pt idx="5141">
                  <c:v>62.985160000000008</c:v>
                </c:pt>
                <c:pt idx="5142">
                  <c:v>62.985160000000008</c:v>
                </c:pt>
                <c:pt idx="5143">
                  <c:v>62.985160000000008</c:v>
                </c:pt>
                <c:pt idx="5144">
                  <c:v>62.985160000000008</c:v>
                </c:pt>
                <c:pt idx="5145">
                  <c:v>62.985160000000008</c:v>
                </c:pt>
                <c:pt idx="5146">
                  <c:v>62.985160000000008</c:v>
                </c:pt>
                <c:pt idx="5147">
                  <c:v>62.985160000000008</c:v>
                </c:pt>
                <c:pt idx="5148">
                  <c:v>62.998440000000016</c:v>
                </c:pt>
                <c:pt idx="5149">
                  <c:v>62.999840000000006</c:v>
                </c:pt>
                <c:pt idx="5150">
                  <c:v>62.999600000000044</c:v>
                </c:pt>
                <c:pt idx="5151">
                  <c:v>62.99944000000005</c:v>
                </c:pt>
                <c:pt idx="5152">
                  <c:v>62.999350000000049</c:v>
                </c:pt>
                <c:pt idx="5153">
                  <c:v>62.999630000000025</c:v>
                </c:pt>
                <c:pt idx="5154">
                  <c:v>62.98293000000001</c:v>
                </c:pt>
                <c:pt idx="5155">
                  <c:v>62.97213000000005</c:v>
                </c:pt>
                <c:pt idx="5156">
                  <c:v>62.987240000000043</c:v>
                </c:pt>
                <c:pt idx="5157">
                  <c:v>62.983200000000011</c:v>
                </c:pt>
                <c:pt idx="5158">
                  <c:v>62.984950000000026</c:v>
                </c:pt>
                <c:pt idx="5159">
                  <c:v>63.12927000000002</c:v>
                </c:pt>
                <c:pt idx="5160">
                  <c:v>63.062280000000044</c:v>
                </c:pt>
                <c:pt idx="5161">
                  <c:v>63.01293000000004</c:v>
                </c:pt>
                <c:pt idx="5162">
                  <c:v>62.999600000000044</c:v>
                </c:pt>
                <c:pt idx="5163">
                  <c:v>62.999630000000025</c:v>
                </c:pt>
                <c:pt idx="5164">
                  <c:v>62.999960000000044</c:v>
                </c:pt>
                <c:pt idx="5165">
                  <c:v>62.976300000000037</c:v>
                </c:pt>
                <c:pt idx="5166">
                  <c:v>62.970240000000047</c:v>
                </c:pt>
                <c:pt idx="5167">
                  <c:v>62.939750000000004</c:v>
                </c:pt>
                <c:pt idx="5168">
                  <c:v>62.975459999999998</c:v>
                </c:pt>
                <c:pt idx="5169">
                  <c:v>63.037160000000029</c:v>
                </c:pt>
                <c:pt idx="5170">
                  <c:v>63.073540000000037</c:v>
                </c:pt>
                <c:pt idx="5171">
                  <c:v>62.999750000000006</c:v>
                </c:pt>
                <c:pt idx="5172">
                  <c:v>63.001280000000008</c:v>
                </c:pt>
                <c:pt idx="5173">
                  <c:v>63.001340000000027</c:v>
                </c:pt>
                <c:pt idx="5174">
                  <c:v>63.001300000000015</c:v>
                </c:pt>
                <c:pt idx="5175">
                  <c:v>63.001030000000014</c:v>
                </c:pt>
                <c:pt idx="5176">
                  <c:v>63.000730000000033</c:v>
                </c:pt>
                <c:pt idx="5177">
                  <c:v>63.000630000000001</c:v>
                </c:pt>
                <c:pt idx="5178">
                  <c:v>62.985220000000027</c:v>
                </c:pt>
                <c:pt idx="5179">
                  <c:v>62.975120000000004</c:v>
                </c:pt>
                <c:pt idx="5180">
                  <c:v>62.988800000000026</c:v>
                </c:pt>
                <c:pt idx="5181">
                  <c:v>62.984670000000051</c:v>
                </c:pt>
                <c:pt idx="5182">
                  <c:v>62.986199999999997</c:v>
                </c:pt>
                <c:pt idx="5183">
                  <c:v>63.115170000000035</c:v>
                </c:pt>
                <c:pt idx="5184">
                  <c:v>63.052819999999997</c:v>
                </c:pt>
                <c:pt idx="5185">
                  <c:v>63.011099999999999</c:v>
                </c:pt>
                <c:pt idx="5186">
                  <c:v>63</c:v>
                </c:pt>
                <c:pt idx="5187">
                  <c:v>63.000050000000044</c:v>
                </c:pt>
                <c:pt idx="5188">
                  <c:v>63.000020000000006</c:v>
                </c:pt>
                <c:pt idx="5189">
                  <c:v>62.980070000000012</c:v>
                </c:pt>
                <c:pt idx="5190">
                  <c:v>62.974050000000034</c:v>
                </c:pt>
                <c:pt idx="5191">
                  <c:v>62.943170000000009</c:v>
                </c:pt>
                <c:pt idx="5192">
                  <c:v>62.975819999999999</c:v>
                </c:pt>
                <c:pt idx="5193">
                  <c:v>63.034360000000049</c:v>
                </c:pt>
                <c:pt idx="5194">
                  <c:v>63.066430000000025</c:v>
                </c:pt>
                <c:pt idx="5195">
                  <c:v>62.999230000000011</c:v>
                </c:pt>
                <c:pt idx="5196">
                  <c:v>62.999099999999999</c:v>
                </c:pt>
                <c:pt idx="5197">
                  <c:v>62.99902000000003</c:v>
                </c:pt>
                <c:pt idx="5198">
                  <c:v>62.998960000000011</c:v>
                </c:pt>
                <c:pt idx="5199">
                  <c:v>62.99902000000003</c:v>
                </c:pt>
                <c:pt idx="5200">
                  <c:v>62.998900000000049</c:v>
                </c:pt>
                <c:pt idx="5201">
                  <c:v>62.999960000000044</c:v>
                </c:pt>
                <c:pt idx="5202">
                  <c:v>62.983270000000005</c:v>
                </c:pt>
                <c:pt idx="5203">
                  <c:v>62.972530000000006</c:v>
                </c:pt>
                <c:pt idx="5204">
                  <c:v>62.987420000000043</c:v>
                </c:pt>
                <c:pt idx="5205">
                  <c:v>62.983360000000005</c:v>
                </c:pt>
                <c:pt idx="5206">
                  <c:v>62.985280000000046</c:v>
                </c:pt>
                <c:pt idx="5207">
                  <c:v>63.129330000000039</c:v>
                </c:pt>
                <c:pt idx="5208">
                  <c:v>63.062740000000019</c:v>
                </c:pt>
                <c:pt idx="5209">
                  <c:v>63.013599999999997</c:v>
                </c:pt>
                <c:pt idx="5210">
                  <c:v>63.00018</c:v>
                </c:pt>
                <c:pt idx="5211">
                  <c:v>63.000150000000019</c:v>
                </c:pt>
                <c:pt idx="5212">
                  <c:v>63.000150000000019</c:v>
                </c:pt>
                <c:pt idx="5213">
                  <c:v>62.976460000000031</c:v>
                </c:pt>
                <c:pt idx="5214">
                  <c:v>62.970450000000028</c:v>
                </c:pt>
                <c:pt idx="5215">
                  <c:v>62.939200000000028</c:v>
                </c:pt>
                <c:pt idx="5216">
                  <c:v>62.975459999999998</c:v>
                </c:pt>
                <c:pt idx="5217">
                  <c:v>63.037530000000004</c:v>
                </c:pt>
                <c:pt idx="5218">
                  <c:v>63.074330000000032</c:v>
                </c:pt>
                <c:pt idx="5219">
                  <c:v>63.000200000000007</c:v>
                </c:pt>
                <c:pt idx="5220">
                  <c:v>63.000020000000006</c:v>
                </c:pt>
                <c:pt idx="5221">
                  <c:v>62.999960000000044</c:v>
                </c:pt>
                <c:pt idx="5222">
                  <c:v>63.000050000000044</c:v>
                </c:pt>
                <c:pt idx="5223">
                  <c:v>63.000100000000032</c:v>
                </c:pt>
                <c:pt idx="5224">
                  <c:v>63.000100000000032</c:v>
                </c:pt>
                <c:pt idx="5225">
                  <c:v>63.000050000000044</c:v>
                </c:pt>
                <c:pt idx="5226">
                  <c:v>62.983030000000042</c:v>
                </c:pt>
                <c:pt idx="5227">
                  <c:v>62.972250000000031</c:v>
                </c:pt>
                <c:pt idx="5228">
                  <c:v>62.987240000000043</c:v>
                </c:pt>
                <c:pt idx="5229">
                  <c:v>62.983120000000042</c:v>
                </c:pt>
                <c:pt idx="5230">
                  <c:v>62.985070000000007</c:v>
                </c:pt>
                <c:pt idx="5231">
                  <c:v>63.12927000000002</c:v>
                </c:pt>
                <c:pt idx="5232">
                  <c:v>63.06292000000002</c:v>
                </c:pt>
                <c:pt idx="5233">
                  <c:v>63.013400000000047</c:v>
                </c:pt>
                <c:pt idx="5234">
                  <c:v>62.999870000000044</c:v>
                </c:pt>
                <c:pt idx="5235">
                  <c:v>62.99980000000005</c:v>
                </c:pt>
                <c:pt idx="5236">
                  <c:v>62.999780000000044</c:v>
                </c:pt>
                <c:pt idx="5237">
                  <c:v>62.976220000000012</c:v>
                </c:pt>
                <c:pt idx="5238">
                  <c:v>62.970200000000034</c:v>
                </c:pt>
                <c:pt idx="5239">
                  <c:v>62.939400000000035</c:v>
                </c:pt>
                <c:pt idx="5240">
                  <c:v>62.975500000000011</c:v>
                </c:pt>
                <c:pt idx="5241">
                  <c:v>63.037680000000023</c:v>
                </c:pt>
                <c:pt idx="5242">
                  <c:v>63.074700000000007</c:v>
                </c:pt>
                <c:pt idx="5243">
                  <c:v>62.999900000000025</c:v>
                </c:pt>
                <c:pt idx="5244">
                  <c:v>63</c:v>
                </c:pt>
                <c:pt idx="5245">
                  <c:v>63.000100000000032</c:v>
                </c:pt>
                <c:pt idx="5246">
                  <c:v>63.000120000000038</c:v>
                </c:pt>
                <c:pt idx="5247">
                  <c:v>63.000100000000032</c:v>
                </c:pt>
                <c:pt idx="5248">
                  <c:v>63.000120000000038</c:v>
                </c:pt>
                <c:pt idx="5249">
                  <c:v>63.000120000000038</c:v>
                </c:pt>
                <c:pt idx="5250">
                  <c:v>62.98293000000001</c:v>
                </c:pt>
                <c:pt idx="5251">
                  <c:v>62.972200000000043</c:v>
                </c:pt>
                <c:pt idx="5252">
                  <c:v>62.987270000000024</c:v>
                </c:pt>
                <c:pt idx="5253">
                  <c:v>62.983200000000011</c:v>
                </c:pt>
                <c:pt idx="5254">
                  <c:v>62.985160000000008</c:v>
                </c:pt>
                <c:pt idx="5255">
                  <c:v>63.128900000000044</c:v>
                </c:pt>
                <c:pt idx="5256">
                  <c:v>63.063070000000039</c:v>
                </c:pt>
                <c:pt idx="5257">
                  <c:v>63.013450000000034</c:v>
                </c:pt>
                <c:pt idx="5258">
                  <c:v>63.000050000000044</c:v>
                </c:pt>
                <c:pt idx="5259">
                  <c:v>63.000150000000019</c:v>
                </c:pt>
                <c:pt idx="5260">
                  <c:v>63.000150000000019</c:v>
                </c:pt>
                <c:pt idx="5261">
                  <c:v>62.976130000000012</c:v>
                </c:pt>
                <c:pt idx="5262">
                  <c:v>62.969960000000015</c:v>
                </c:pt>
                <c:pt idx="5263">
                  <c:v>62.938530000000014</c:v>
                </c:pt>
                <c:pt idx="5264">
                  <c:v>62.975300000000004</c:v>
                </c:pt>
                <c:pt idx="5265">
                  <c:v>63.037620000000004</c:v>
                </c:pt>
                <c:pt idx="5266">
                  <c:v>63.074430000000007</c:v>
                </c:pt>
                <c:pt idx="5267">
                  <c:v>63.000150000000019</c:v>
                </c:pt>
                <c:pt idx="5268">
                  <c:v>63.000120000000038</c:v>
                </c:pt>
                <c:pt idx="5269">
                  <c:v>63.000120000000038</c:v>
                </c:pt>
                <c:pt idx="5270">
                  <c:v>63.000020000000006</c:v>
                </c:pt>
                <c:pt idx="5271">
                  <c:v>63.000020000000006</c:v>
                </c:pt>
                <c:pt idx="5272">
                  <c:v>63</c:v>
                </c:pt>
                <c:pt idx="5273">
                  <c:v>63</c:v>
                </c:pt>
                <c:pt idx="5274">
                  <c:v>62.98284000000001</c:v>
                </c:pt>
                <c:pt idx="5275">
                  <c:v>62.971640000000036</c:v>
                </c:pt>
                <c:pt idx="5276">
                  <c:v>62.987270000000024</c:v>
                </c:pt>
                <c:pt idx="5277">
                  <c:v>62.983200000000011</c:v>
                </c:pt>
                <c:pt idx="5278">
                  <c:v>62.985160000000008</c:v>
                </c:pt>
                <c:pt idx="5279">
                  <c:v>63.124600000000044</c:v>
                </c:pt>
                <c:pt idx="5280">
                  <c:v>63.062460000000044</c:v>
                </c:pt>
                <c:pt idx="5281">
                  <c:v>63.013880000000029</c:v>
                </c:pt>
                <c:pt idx="5282">
                  <c:v>63.000150000000019</c:v>
                </c:pt>
                <c:pt idx="5283">
                  <c:v>63.000020000000006</c:v>
                </c:pt>
                <c:pt idx="5284">
                  <c:v>62.999960000000044</c:v>
                </c:pt>
                <c:pt idx="5285">
                  <c:v>62.975459999999998</c:v>
                </c:pt>
                <c:pt idx="5286">
                  <c:v>62.968700000000013</c:v>
                </c:pt>
                <c:pt idx="5287">
                  <c:v>62.931820000000016</c:v>
                </c:pt>
                <c:pt idx="5288">
                  <c:v>62.973260000000039</c:v>
                </c:pt>
                <c:pt idx="5289">
                  <c:v>63.034330000000011</c:v>
                </c:pt>
                <c:pt idx="5290">
                  <c:v>63.069970000000012</c:v>
                </c:pt>
                <c:pt idx="5291">
                  <c:v>63.000760000000014</c:v>
                </c:pt>
                <c:pt idx="5292">
                  <c:v>63.000020000000006</c:v>
                </c:pt>
                <c:pt idx="5293">
                  <c:v>63.000020000000006</c:v>
                </c:pt>
                <c:pt idx="5294">
                  <c:v>62.999900000000025</c:v>
                </c:pt>
                <c:pt idx="5295">
                  <c:v>62.999750000000006</c:v>
                </c:pt>
                <c:pt idx="5296">
                  <c:v>62.999700000000018</c:v>
                </c:pt>
                <c:pt idx="5297">
                  <c:v>62.999780000000044</c:v>
                </c:pt>
                <c:pt idx="5298">
                  <c:v>62.982780000000048</c:v>
                </c:pt>
                <c:pt idx="5299">
                  <c:v>62.97180000000003</c:v>
                </c:pt>
                <c:pt idx="5300">
                  <c:v>62.987240000000043</c:v>
                </c:pt>
                <c:pt idx="5301">
                  <c:v>62.983180000000004</c:v>
                </c:pt>
                <c:pt idx="5302">
                  <c:v>62.985160000000008</c:v>
                </c:pt>
                <c:pt idx="5303">
                  <c:v>63.127200000000016</c:v>
                </c:pt>
                <c:pt idx="5304">
                  <c:v>63.062830000000019</c:v>
                </c:pt>
                <c:pt idx="5305">
                  <c:v>63.013540000000035</c:v>
                </c:pt>
                <c:pt idx="5306">
                  <c:v>63.000050000000044</c:v>
                </c:pt>
                <c:pt idx="5307">
                  <c:v>63.000100000000032</c:v>
                </c:pt>
                <c:pt idx="5308">
                  <c:v>63.000150000000019</c:v>
                </c:pt>
                <c:pt idx="5309">
                  <c:v>62.975819999999999</c:v>
                </c:pt>
                <c:pt idx="5310">
                  <c:v>62.969539999999995</c:v>
                </c:pt>
                <c:pt idx="5311">
                  <c:v>62.93777</c:v>
                </c:pt>
                <c:pt idx="5312">
                  <c:v>62.975120000000004</c:v>
                </c:pt>
                <c:pt idx="5313">
                  <c:v>63.037470000000042</c:v>
                </c:pt>
                <c:pt idx="5314">
                  <c:v>63.07412000000005</c:v>
                </c:pt>
                <c:pt idx="5315">
                  <c:v>63</c:v>
                </c:pt>
                <c:pt idx="5316">
                  <c:v>63.000020000000006</c:v>
                </c:pt>
                <c:pt idx="5317">
                  <c:v>63.000020000000006</c:v>
                </c:pt>
                <c:pt idx="5318">
                  <c:v>63.000200000000007</c:v>
                </c:pt>
                <c:pt idx="5319">
                  <c:v>63.00027</c:v>
                </c:pt>
                <c:pt idx="5320">
                  <c:v>63.000360000000001</c:v>
                </c:pt>
                <c:pt idx="5321">
                  <c:v>63.000200000000007</c:v>
                </c:pt>
                <c:pt idx="5322">
                  <c:v>62.982500000000016</c:v>
                </c:pt>
                <c:pt idx="5323">
                  <c:v>62.970799999999997</c:v>
                </c:pt>
                <c:pt idx="5324">
                  <c:v>62.986080000000015</c:v>
                </c:pt>
                <c:pt idx="5325">
                  <c:v>62.98284000000001</c:v>
                </c:pt>
                <c:pt idx="5326">
                  <c:v>62.984520000000032</c:v>
                </c:pt>
                <c:pt idx="5327">
                  <c:v>63.109430000000032</c:v>
                </c:pt>
                <c:pt idx="5328">
                  <c:v>63.060900000000004</c:v>
                </c:pt>
                <c:pt idx="5329">
                  <c:v>63.014340000000004</c:v>
                </c:pt>
                <c:pt idx="5330">
                  <c:v>63.000150000000019</c:v>
                </c:pt>
                <c:pt idx="5331">
                  <c:v>63.000020000000006</c:v>
                </c:pt>
                <c:pt idx="5332">
                  <c:v>63.000020000000006</c:v>
                </c:pt>
                <c:pt idx="5333">
                  <c:v>62.975459999999998</c:v>
                </c:pt>
                <c:pt idx="5334">
                  <c:v>62.968620000000044</c:v>
                </c:pt>
                <c:pt idx="5335">
                  <c:v>62.931360000000041</c:v>
                </c:pt>
                <c:pt idx="5336">
                  <c:v>62.971860000000049</c:v>
                </c:pt>
                <c:pt idx="5337">
                  <c:v>63.028900000000021</c:v>
                </c:pt>
                <c:pt idx="5338">
                  <c:v>63.056240000000003</c:v>
                </c:pt>
                <c:pt idx="5339">
                  <c:v>63.033470000000023</c:v>
                </c:pt>
                <c:pt idx="5340">
                  <c:v>63.033400000000029</c:v>
                </c:pt>
                <c:pt idx="5341">
                  <c:v>63.033400000000029</c:v>
                </c:pt>
                <c:pt idx="5342">
                  <c:v>63.033400000000029</c:v>
                </c:pt>
                <c:pt idx="5343">
                  <c:v>63.033400000000029</c:v>
                </c:pt>
                <c:pt idx="5344">
                  <c:v>63.033400000000029</c:v>
                </c:pt>
                <c:pt idx="5345">
                  <c:v>63.033400000000029</c:v>
                </c:pt>
                <c:pt idx="5346">
                  <c:v>63.033400000000029</c:v>
                </c:pt>
                <c:pt idx="5347">
                  <c:v>63.033400000000029</c:v>
                </c:pt>
                <c:pt idx="5348">
                  <c:v>63.033400000000029</c:v>
                </c:pt>
                <c:pt idx="5349">
                  <c:v>63.033400000000029</c:v>
                </c:pt>
                <c:pt idx="5350">
                  <c:v>63.033400000000029</c:v>
                </c:pt>
                <c:pt idx="5351">
                  <c:v>63.033400000000029</c:v>
                </c:pt>
                <c:pt idx="5352">
                  <c:v>63.033400000000029</c:v>
                </c:pt>
                <c:pt idx="5353">
                  <c:v>63.033400000000029</c:v>
                </c:pt>
                <c:pt idx="5354">
                  <c:v>63.033400000000029</c:v>
                </c:pt>
                <c:pt idx="5355">
                  <c:v>63.033400000000029</c:v>
                </c:pt>
                <c:pt idx="5356">
                  <c:v>63.033400000000029</c:v>
                </c:pt>
                <c:pt idx="5357">
                  <c:v>63.033400000000029</c:v>
                </c:pt>
                <c:pt idx="5358">
                  <c:v>63.033400000000029</c:v>
                </c:pt>
                <c:pt idx="5359">
                  <c:v>63.033400000000029</c:v>
                </c:pt>
                <c:pt idx="5360">
                  <c:v>63.033400000000029</c:v>
                </c:pt>
                <c:pt idx="5361">
                  <c:v>63.033400000000029</c:v>
                </c:pt>
                <c:pt idx="5362">
                  <c:v>63.033400000000029</c:v>
                </c:pt>
                <c:pt idx="5363">
                  <c:v>63.033400000000029</c:v>
                </c:pt>
                <c:pt idx="5364">
                  <c:v>63.033400000000029</c:v>
                </c:pt>
                <c:pt idx="5365">
                  <c:v>63.033400000000029</c:v>
                </c:pt>
                <c:pt idx="5366">
                  <c:v>63.033400000000029</c:v>
                </c:pt>
                <c:pt idx="5367">
                  <c:v>63.033400000000029</c:v>
                </c:pt>
                <c:pt idx="5368">
                  <c:v>63.033400000000029</c:v>
                </c:pt>
                <c:pt idx="5369">
                  <c:v>63.033400000000029</c:v>
                </c:pt>
                <c:pt idx="5370">
                  <c:v>63.033400000000029</c:v>
                </c:pt>
                <c:pt idx="5371">
                  <c:v>63.033400000000029</c:v>
                </c:pt>
                <c:pt idx="5372">
                  <c:v>63.033400000000029</c:v>
                </c:pt>
                <c:pt idx="5373">
                  <c:v>63.033400000000029</c:v>
                </c:pt>
                <c:pt idx="5374">
                  <c:v>63.033400000000029</c:v>
                </c:pt>
                <c:pt idx="5375">
                  <c:v>63.033400000000029</c:v>
                </c:pt>
                <c:pt idx="5376">
                  <c:v>63.033400000000029</c:v>
                </c:pt>
                <c:pt idx="5377">
                  <c:v>63.033400000000029</c:v>
                </c:pt>
                <c:pt idx="5378">
                  <c:v>63.033400000000029</c:v>
                </c:pt>
                <c:pt idx="5379">
                  <c:v>63.033400000000029</c:v>
                </c:pt>
                <c:pt idx="5380">
                  <c:v>63.033400000000029</c:v>
                </c:pt>
                <c:pt idx="5381">
                  <c:v>63.033400000000029</c:v>
                </c:pt>
                <c:pt idx="5382">
                  <c:v>63.033400000000029</c:v>
                </c:pt>
                <c:pt idx="5383">
                  <c:v>63.033400000000029</c:v>
                </c:pt>
                <c:pt idx="5384">
                  <c:v>63.033400000000029</c:v>
                </c:pt>
                <c:pt idx="5385">
                  <c:v>63.033400000000029</c:v>
                </c:pt>
                <c:pt idx="5386">
                  <c:v>63.033400000000029</c:v>
                </c:pt>
                <c:pt idx="5387">
                  <c:v>63.033400000000029</c:v>
                </c:pt>
                <c:pt idx="5388">
                  <c:v>63.033400000000029</c:v>
                </c:pt>
                <c:pt idx="5389">
                  <c:v>63.033400000000029</c:v>
                </c:pt>
                <c:pt idx="5390">
                  <c:v>63.033400000000029</c:v>
                </c:pt>
                <c:pt idx="5391">
                  <c:v>63.033400000000029</c:v>
                </c:pt>
                <c:pt idx="5392">
                  <c:v>63.033400000000029</c:v>
                </c:pt>
                <c:pt idx="5393">
                  <c:v>63.033400000000029</c:v>
                </c:pt>
                <c:pt idx="5394">
                  <c:v>63.033400000000029</c:v>
                </c:pt>
                <c:pt idx="5395">
                  <c:v>63.033400000000029</c:v>
                </c:pt>
                <c:pt idx="5396">
                  <c:v>63.033400000000029</c:v>
                </c:pt>
                <c:pt idx="5397">
                  <c:v>63.033400000000029</c:v>
                </c:pt>
                <c:pt idx="5398">
                  <c:v>63.033400000000029</c:v>
                </c:pt>
                <c:pt idx="5399">
                  <c:v>63.033400000000029</c:v>
                </c:pt>
                <c:pt idx="5400">
                  <c:v>63.033400000000029</c:v>
                </c:pt>
                <c:pt idx="5401">
                  <c:v>63.033400000000029</c:v>
                </c:pt>
                <c:pt idx="5402">
                  <c:v>63.033400000000029</c:v>
                </c:pt>
                <c:pt idx="5403">
                  <c:v>63.033400000000029</c:v>
                </c:pt>
                <c:pt idx="5404">
                  <c:v>63.033400000000029</c:v>
                </c:pt>
                <c:pt idx="5405">
                  <c:v>63.033400000000029</c:v>
                </c:pt>
                <c:pt idx="5406">
                  <c:v>63.033400000000029</c:v>
                </c:pt>
                <c:pt idx="5407">
                  <c:v>63.033400000000029</c:v>
                </c:pt>
                <c:pt idx="5408">
                  <c:v>63.033400000000029</c:v>
                </c:pt>
                <c:pt idx="5409">
                  <c:v>63.033400000000029</c:v>
                </c:pt>
                <c:pt idx="5410">
                  <c:v>63.033400000000029</c:v>
                </c:pt>
                <c:pt idx="5411">
                  <c:v>63.033400000000029</c:v>
                </c:pt>
                <c:pt idx="5412">
                  <c:v>63.033400000000029</c:v>
                </c:pt>
                <c:pt idx="5413">
                  <c:v>63.033400000000029</c:v>
                </c:pt>
                <c:pt idx="5414">
                  <c:v>63.033400000000029</c:v>
                </c:pt>
                <c:pt idx="5415">
                  <c:v>63.033400000000029</c:v>
                </c:pt>
                <c:pt idx="5416">
                  <c:v>63.033400000000029</c:v>
                </c:pt>
                <c:pt idx="5417">
                  <c:v>63.033400000000029</c:v>
                </c:pt>
                <c:pt idx="5418">
                  <c:v>63.033400000000029</c:v>
                </c:pt>
                <c:pt idx="5419">
                  <c:v>63.033400000000029</c:v>
                </c:pt>
                <c:pt idx="5420">
                  <c:v>63.033400000000029</c:v>
                </c:pt>
                <c:pt idx="5421">
                  <c:v>63.033400000000029</c:v>
                </c:pt>
                <c:pt idx="5422">
                  <c:v>63.033400000000029</c:v>
                </c:pt>
                <c:pt idx="5423">
                  <c:v>63.033400000000029</c:v>
                </c:pt>
                <c:pt idx="5424">
                  <c:v>63.033400000000029</c:v>
                </c:pt>
                <c:pt idx="5425">
                  <c:v>63.033400000000029</c:v>
                </c:pt>
                <c:pt idx="5426">
                  <c:v>63.033400000000029</c:v>
                </c:pt>
                <c:pt idx="5427">
                  <c:v>63.033400000000029</c:v>
                </c:pt>
                <c:pt idx="5428">
                  <c:v>63.033400000000029</c:v>
                </c:pt>
                <c:pt idx="5429">
                  <c:v>63.033400000000029</c:v>
                </c:pt>
                <c:pt idx="5430">
                  <c:v>63.033400000000029</c:v>
                </c:pt>
                <c:pt idx="5431">
                  <c:v>63.033400000000029</c:v>
                </c:pt>
                <c:pt idx="5432">
                  <c:v>63.033400000000029</c:v>
                </c:pt>
                <c:pt idx="5433">
                  <c:v>63.033400000000029</c:v>
                </c:pt>
                <c:pt idx="5434">
                  <c:v>63.033400000000029</c:v>
                </c:pt>
                <c:pt idx="5435">
                  <c:v>63.033400000000029</c:v>
                </c:pt>
                <c:pt idx="5436">
                  <c:v>63.033400000000029</c:v>
                </c:pt>
                <c:pt idx="5437">
                  <c:v>63.033400000000029</c:v>
                </c:pt>
                <c:pt idx="5438">
                  <c:v>63.033400000000029</c:v>
                </c:pt>
                <c:pt idx="5439">
                  <c:v>63.033400000000029</c:v>
                </c:pt>
                <c:pt idx="5440">
                  <c:v>63.033400000000029</c:v>
                </c:pt>
                <c:pt idx="5441">
                  <c:v>63.033400000000029</c:v>
                </c:pt>
                <c:pt idx="5442">
                  <c:v>63.033400000000029</c:v>
                </c:pt>
                <c:pt idx="5443">
                  <c:v>63.033400000000029</c:v>
                </c:pt>
                <c:pt idx="5444">
                  <c:v>63.033400000000029</c:v>
                </c:pt>
                <c:pt idx="5445">
                  <c:v>63.033400000000029</c:v>
                </c:pt>
                <c:pt idx="5446">
                  <c:v>63.033400000000029</c:v>
                </c:pt>
                <c:pt idx="5447">
                  <c:v>63.033400000000029</c:v>
                </c:pt>
                <c:pt idx="5448">
                  <c:v>63.033400000000029</c:v>
                </c:pt>
                <c:pt idx="5449">
                  <c:v>63.033400000000029</c:v>
                </c:pt>
                <c:pt idx="5450">
                  <c:v>63.033400000000029</c:v>
                </c:pt>
                <c:pt idx="5451">
                  <c:v>63.033400000000029</c:v>
                </c:pt>
                <c:pt idx="5452">
                  <c:v>63.033400000000029</c:v>
                </c:pt>
                <c:pt idx="5453">
                  <c:v>63.033400000000029</c:v>
                </c:pt>
                <c:pt idx="5454">
                  <c:v>63.033400000000029</c:v>
                </c:pt>
                <c:pt idx="5455">
                  <c:v>63.033400000000029</c:v>
                </c:pt>
                <c:pt idx="5456">
                  <c:v>63.033400000000029</c:v>
                </c:pt>
                <c:pt idx="5457">
                  <c:v>63.033400000000029</c:v>
                </c:pt>
                <c:pt idx="5458">
                  <c:v>63.033400000000029</c:v>
                </c:pt>
                <c:pt idx="5459">
                  <c:v>63.033400000000029</c:v>
                </c:pt>
                <c:pt idx="5460">
                  <c:v>63.033400000000029</c:v>
                </c:pt>
                <c:pt idx="5461">
                  <c:v>63.033400000000029</c:v>
                </c:pt>
                <c:pt idx="5462">
                  <c:v>63.033400000000029</c:v>
                </c:pt>
                <c:pt idx="5463">
                  <c:v>63.033400000000029</c:v>
                </c:pt>
                <c:pt idx="5464">
                  <c:v>63.033400000000029</c:v>
                </c:pt>
                <c:pt idx="5465">
                  <c:v>63.033400000000029</c:v>
                </c:pt>
                <c:pt idx="5466">
                  <c:v>63.033400000000029</c:v>
                </c:pt>
                <c:pt idx="5467">
                  <c:v>63.033400000000029</c:v>
                </c:pt>
                <c:pt idx="5468">
                  <c:v>63.033400000000029</c:v>
                </c:pt>
                <c:pt idx="5469">
                  <c:v>63.033400000000029</c:v>
                </c:pt>
                <c:pt idx="5470">
                  <c:v>63.033400000000029</c:v>
                </c:pt>
                <c:pt idx="5471">
                  <c:v>63.033400000000029</c:v>
                </c:pt>
                <c:pt idx="5472">
                  <c:v>63.033400000000029</c:v>
                </c:pt>
                <c:pt idx="5473">
                  <c:v>63.033400000000029</c:v>
                </c:pt>
                <c:pt idx="5474">
                  <c:v>63.033400000000029</c:v>
                </c:pt>
                <c:pt idx="5475">
                  <c:v>63.033400000000029</c:v>
                </c:pt>
                <c:pt idx="5476">
                  <c:v>63.033400000000029</c:v>
                </c:pt>
                <c:pt idx="5477">
                  <c:v>63.033400000000029</c:v>
                </c:pt>
                <c:pt idx="5478">
                  <c:v>63.033400000000029</c:v>
                </c:pt>
                <c:pt idx="5479">
                  <c:v>63.033400000000029</c:v>
                </c:pt>
                <c:pt idx="5480">
                  <c:v>63.033400000000029</c:v>
                </c:pt>
                <c:pt idx="5481">
                  <c:v>63.033400000000029</c:v>
                </c:pt>
                <c:pt idx="5482">
                  <c:v>63.033400000000029</c:v>
                </c:pt>
                <c:pt idx="5483">
                  <c:v>63.02660000000003</c:v>
                </c:pt>
                <c:pt idx="5484">
                  <c:v>62.999700000000018</c:v>
                </c:pt>
                <c:pt idx="5485">
                  <c:v>62.999720000000025</c:v>
                </c:pt>
                <c:pt idx="5486">
                  <c:v>62.99980000000005</c:v>
                </c:pt>
                <c:pt idx="5487">
                  <c:v>62.999870000000044</c:v>
                </c:pt>
                <c:pt idx="5488">
                  <c:v>62.999900000000025</c:v>
                </c:pt>
                <c:pt idx="5489">
                  <c:v>62.999870000000044</c:v>
                </c:pt>
                <c:pt idx="5490">
                  <c:v>62.982780000000048</c:v>
                </c:pt>
                <c:pt idx="5491">
                  <c:v>62.971860000000049</c:v>
                </c:pt>
                <c:pt idx="5492">
                  <c:v>62.987099999999998</c:v>
                </c:pt>
                <c:pt idx="5493">
                  <c:v>62.983240000000023</c:v>
                </c:pt>
                <c:pt idx="5494">
                  <c:v>62.985160000000008</c:v>
                </c:pt>
                <c:pt idx="5495">
                  <c:v>63.128630000000044</c:v>
                </c:pt>
                <c:pt idx="5496">
                  <c:v>63.062900000000013</c:v>
                </c:pt>
                <c:pt idx="5497">
                  <c:v>63.013270000000034</c:v>
                </c:pt>
                <c:pt idx="5498">
                  <c:v>62.999750000000006</c:v>
                </c:pt>
                <c:pt idx="5499">
                  <c:v>62.999750000000006</c:v>
                </c:pt>
                <c:pt idx="5500">
                  <c:v>62.999750000000006</c:v>
                </c:pt>
                <c:pt idx="5501">
                  <c:v>62.97607000000005</c:v>
                </c:pt>
                <c:pt idx="5502">
                  <c:v>62.970060000000046</c:v>
                </c:pt>
                <c:pt idx="5503">
                  <c:v>62.939140000000009</c:v>
                </c:pt>
                <c:pt idx="5504">
                  <c:v>62.975430000000017</c:v>
                </c:pt>
                <c:pt idx="5505">
                  <c:v>63.037650000000042</c:v>
                </c:pt>
                <c:pt idx="5506">
                  <c:v>63.074600000000032</c:v>
                </c:pt>
                <c:pt idx="5507">
                  <c:v>63.000050000000044</c:v>
                </c:pt>
                <c:pt idx="5508">
                  <c:v>63.000050000000044</c:v>
                </c:pt>
                <c:pt idx="5509">
                  <c:v>63.000050000000044</c:v>
                </c:pt>
                <c:pt idx="5510">
                  <c:v>63.000050000000044</c:v>
                </c:pt>
                <c:pt idx="5511">
                  <c:v>63.000100000000032</c:v>
                </c:pt>
                <c:pt idx="5512">
                  <c:v>63.000100000000032</c:v>
                </c:pt>
                <c:pt idx="5513">
                  <c:v>63.000050000000044</c:v>
                </c:pt>
                <c:pt idx="5514">
                  <c:v>62.983100000000036</c:v>
                </c:pt>
                <c:pt idx="5515">
                  <c:v>62.972160000000031</c:v>
                </c:pt>
                <c:pt idx="5516">
                  <c:v>62.987270000000024</c:v>
                </c:pt>
                <c:pt idx="5517">
                  <c:v>62.983200000000011</c:v>
                </c:pt>
                <c:pt idx="5518">
                  <c:v>62.985220000000027</c:v>
                </c:pt>
                <c:pt idx="5519">
                  <c:v>63.129300000000001</c:v>
                </c:pt>
                <c:pt idx="5520">
                  <c:v>63.063070000000039</c:v>
                </c:pt>
                <c:pt idx="5521">
                  <c:v>63.013419999999996</c:v>
                </c:pt>
                <c:pt idx="5522">
                  <c:v>62.999930000000006</c:v>
                </c:pt>
                <c:pt idx="5523">
                  <c:v>62.999900000000025</c:v>
                </c:pt>
                <c:pt idx="5524">
                  <c:v>62.999900000000025</c:v>
                </c:pt>
                <c:pt idx="5525">
                  <c:v>62.976130000000012</c:v>
                </c:pt>
                <c:pt idx="5526">
                  <c:v>62.970030000000008</c:v>
                </c:pt>
                <c:pt idx="5527">
                  <c:v>62.938870000000009</c:v>
                </c:pt>
                <c:pt idx="5528">
                  <c:v>62.975099999999998</c:v>
                </c:pt>
                <c:pt idx="5529">
                  <c:v>63.037650000000042</c:v>
                </c:pt>
                <c:pt idx="5530">
                  <c:v>63.074580000000026</c:v>
                </c:pt>
                <c:pt idx="5531">
                  <c:v>63.000150000000019</c:v>
                </c:pt>
                <c:pt idx="5532">
                  <c:v>63.00018</c:v>
                </c:pt>
                <c:pt idx="5533">
                  <c:v>63.000200000000007</c:v>
                </c:pt>
                <c:pt idx="5534">
                  <c:v>63.000120000000038</c:v>
                </c:pt>
                <c:pt idx="5535">
                  <c:v>63.000150000000019</c:v>
                </c:pt>
                <c:pt idx="5536">
                  <c:v>63.000150000000019</c:v>
                </c:pt>
                <c:pt idx="5537">
                  <c:v>63.000100000000032</c:v>
                </c:pt>
                <c:pt idx="5538">
                  <c:v>62.982900000000029</c:v>
                </c:pt>
                <c:pt idx="5539">
                  <c:v>62.97180000000003</c:v>
                </c:pt>
                <c:pt idx="5540">
                  <c:v>62.987330000000043</c:v>
                </c:pt>
                <c:pt idx="5541">
                  <c:v>62.983100000000036</c:v>
                </c:pt>
                <c:pt idx="5542">
                  <c:v>62.985130000000026</c:v>
                </c:pt>
                <c:pt idx="5543">
                  <c:v>63.12106</c:v>
                </c:pt>
                <c:pt idx="5544">
                  <c:v>63.060170000000028</c:v>
                </c:pt>
                <c:pt idx="5545">
                  <c:v>63.015340000000037</c:v>
                </c:pt>
                <c:pt idx="5546">
                  <c:v>63.257170000000031</c:v>
                </c:pt>
                <c:pt idx="5547">
                  <c:v>63.290340000000015</c:v>
                </c:pt>
                <c:pt idx="5548">
                  <c:v>63.290340000000015</c:v>
                </c:pt>
                <c:pt idx="5549">
                  <c:v>63.290340000000015</c:v>
                </c:pt>
                <c:pt idx="5550">
                  <c:v>63.290340000000015</c:v>
                </c:pt>
                <c:pt idx="5551">
                  <c:v>63.290340000000015</c:v>
                </c:pt>
                <c:pt idx="5552">
                  <c:v>63.290340000000015</c:v>
                </c:pt>
                <c:pt idx="5553">
                  <c:v>63.290340000000015</c:v>
                </c:pt>
                <c:pt idx="5554">
                  <c:v>63.290340000000015</c:v>
                </c:pt>
                <c:pt idx="5555">
                  <c:v>63.290340000000015</c:v>
                </c:pt>
                <c:pt idx="5556">
                  <c:v>63.290340000000015</c:v>
                </c:pt>
                <c:pt idx="5557">
                  <c:v>63.290340000000015</c:v>
                </c:pt>
                <c:pt idx="5558">
                  <c:v>63.290340000000015</c:v>
                </c:pt>
                <c:pt idx="5559">
                  <c:v>63.290340000000015</c:v>
                </c:pt>
                <c:pt idx="5560">
                  <c:v>63.290340000000015</c:v>
                </c:pt>
                <c:pt idx="5561">
                  <c:v>63.290340000000015</c:v>
                </c:pt>
                <c:pt idx="5562">
                  <c:v>63.290340000000015</c:v>
                </c:pt>
                <c:pt idx="5563">
                  <c:v>63.290340000000015</c:v>
                </c:pt>
                <c:pt idx="5564">
                  <c:v>63.290340000000015</c:v>
                </c:pt>
                <c:pt idx="5565">
                  <c:v>63.290340000000015</c:v>
                </c:pt>
                <c:pt idx="5566">
                  <c:v>63.290340000000015</c:v>
                </c:pt>
                <c:pt idx="5567">
                  <c:v>63.290340000000015</c:v>
                </c:pt>
                <c:pt idx="5568">
                  <c:v>63.290340000000015</c:v>
                </c:pt>
                <c:pt idx="5569">
                  <c:v>63.031700000000001</c:v>
                </c:pt>
                <c:pt idx="5570">
                  <c:v>62.999750000000006</c:v>
                </c:pt>
                <c:pt idx="5571">
                  <c:v>62.999840000000006</c:v>
                </c:pt>
                <c:pt idx="5572">
                  <c:v>62.999930000000006</c:v>
                </c:pt>
                <c:pt idx="5573">
                  <c:v>62.975600000000043</c:v>
                </c:pt>
                <c:pt idx="5574">
                  <c:v>62.969420000000014</c:v>
                </c:pt>
                <c:pt idx="5575">
                  <c:v>62.937600000000032</c:v>
                </c:pt>
                <c:pt idx="5576">
                  <c:v>62.974940000000004</c:v>
                </c:pt>
                <c:pt idx="5577">
                  <c:v>63.037230000000022</c:v>
                </c:pt>
                <c:pt idx="5578">
                  <c:v>63.073880000000031</c:v>
                </c:pt>
                <c:pt idx="5579">
                  <c:v>62.999540000000025</c:v>
                </c:pt>
                <c:pt idx="5580">
                  <c:v>62.999570000000006</c:v>
                </c:pt>
                <c:pt idx="5581">
                  <c:v>62.999540000000025</c:v>
                </c:pt>
                <c:pt idx="5582">
                  <c:v>62.999630000000025</c:v>
                </c:pt>
                <c:pt idx="5583">
                  <c:v>62.999700000000018</c:v>
                </c:pt>
                <c:pt idx="5584">
                  <c:v>62.999700000000018</c:v>
                </c:pt>
                <c:pt idx="5585">
                  <c:v>62.999700000000018</c:v>
                </c:pt>
                <c:pt idx="5586">
                  <c:v>62.983200000000011</c:v>
                </c:pt>
                <c:pt idx="5587">
                  <c:v>62.972340000000031</c:v>
                </c:pt>
                <c:pt idx="5588">
                  <c:v>62.987420000000043</c:v>
                </c:pt>
                <c:pt idx="5589">
                  <c:v>62.983500000000049</c:v>
                </c:pt>
                <c:pt idx="5590">
                  <c:v>62.98544000000004</c:v>
                </c:pt>
                <c:pt idx="5591">
                  <c:v>63.129240000000038</c:v>
                </c:pt>
                <c:pt idx="5592">
                  <c:v>63.062220000000025</c:v>
                </c:pt>
                <c:pt idx="5593">
                  <c:v>63.013270000000034</c:v>
                </c:pt>
                <c:pt idx="5594">
                  <c:v>63.000020000000006</c:v>
                </c:pt>
                <c:pt idx="5595">
                  <c:v>63.000050000000044</c:v>
                </c:pt>
                <c:pt idx="5596">
                  <c:v>63.000050000000044</c:v>
                </c:pt>
                <c:pt idx="5597">
                  <c:v>62.976560000000006</c:v>
                </c:pt>
                <c:pt idx="5598">
                  <c:v>62.970450000000028</c:v>
                </c:pt>
                <c:pt idx="5599">
                  <c:v>62.939840000000004</c:v>
                </c:pt>
                <c:pt idx="5600">
                  <c:v>62.975580000000036</c:v>
                </c:pt>
                <c:pt idx="5601">
                  <c:v>63.037440000000004</c:v>
                </c:pt>
                <c:pt idx="5602">
                  <c:v>63.073970000000031</c:v>
                </c:pt>
                <c:pt idx="5603">
                  <c:v>62.999960000000044</c:v>
                </c:pt>
                <c:pt idx="5604">
                  <c:v>62.999930000000006</c:v>
                </c:pt>
                <c:pt idx="5605">
                  <c:v>62.999900000000025</c:v>
                </c:pt>
                <c:pt idx="5606">
                  <c:v>62.999870000000044</c:v>
                </c:pt>
                <c:pt idx="5607">
                  <c:v>62.999840000000006</c:v>
                </c:pt>
                <c:pt idx="5608">
                  <c:v>62.99980000000005</c:v>
                </c:pt>
                <c:pt idx="5609">
                  <c:v>62.999900000000025</c:v>
                </c:pt>
                <c:pt idx="5610">
                  <c:v>62.983300000000042</c:v>
                </c:pt>
                <c:pt idx="5611">
                  <c:v>62.972560000000044</c:v>
                </c:pt>
                <c:pt idx="5612">
                  <c:v>62.987420000000043</c:v>
                </c:pt>
                <c:pt idx="5613">
                  <c:v>62.983330000000024</c:v>
                </c:pt>
                <c:pt idx="5614">
                  <c:v>62.985250000000008</c:v>
                </c:pt>
                <c:pt idx="5615">
                  <c:v>63.128700000000038</c:v>
                </c:pt>
                <c:pt idx="5616">
                  <c:v>63.061980000000005</c:v>
                </c:pt>
                <c:pt idx="5617">
                  <c:v>63.01320000000004</c:v>
                </c:pt>
                <c:pt idx="5618">
                  <c:v>63.000020000000006</c:v>
                </c:pt>
                <c:pt idx="5619">
                  <c:v>63.000020000000006</c:v>
                </c:pt>
                <c:pt idx="5620">
                  <c:v>63.000020000000006</c:v>
                </c:pt>
                <c:pt idx="5621">
                  <c:v>62.976700000000051</c:v>
                </c:pt>
                <c:pt idx="5622">
                  <c:v>62.970640000000003</c:v>
                </c:pt>
                <c:pt idx="5623">
                  <c:v>62.939800000000048</c:v>
                </c:pt>
                <c:pt idx="5624">
                  <c:v>62.975639999999999</c:v>
                </c:pt>
                <c:pt idx="5625">
                  <c:v>63.037440000000004</c:v>
                </c:pt>
                <c:pt idx="5626">
                  <c:v>63.073720000000037</c:v>
                </c:pt>
                <c:pt idx="5627">
                  <c:v>63.000100000000032</c:v>
                </c:pt>
                <c:pt idx="5628">
                  <c:v>63.000150000000019</c:v>
                </c:pt>
                <c:pt idx="5629">
                  <c:v>63.00018</c:v>
                </c:pt>
                <c:pt idx="5630">
                  <c:v>63.000150000000019</c:v>
                </c:pt>
                <c:pt idx="5631">
                  <c:v>63.000150000000019</c:v>
                </c:pt>
                <c:pt idx="5632">
                  <c:v>63.000120000000038</c:v>
                </c:pt>
                <c:pt idx="5633">
                  <c:v>63.000100000000032</c:v>
                </c:pt>
                <c:pt idx="5634">
                  <c:v>62.983450000000005</c:v>
                </c:pt>
                <c:pt idx="5635">
                  <c:v>62.97296</c:v>
                </c:pt>
                <c:pt idx="5636">
                  <c:v>62.987570000000005</c:v>
                </c:pt>
                <c:pt idx="5637">
                  <c:v>62.983500000000049</c:v>
                </c:pt>
                <c:pt idx="5638">
                  <c:v>62.985380000000021</c:v>
                </c:pt>
                <c:pt idx="5639">
                  <c:v>63.126370000000009</c:v>
                </c:pt>
                <c:pt idx="5640">
                  <c:v>63.060170000000028</c:v>
                </c:pt>
                <c:pt idx="5641">
                  <c:v>63.012660000000039</c:v>
                </c:pt>
                <c:pt idx="5642">
                  <c:v>62.999930000000006</c:v>
                </c:pt>
                <c:pt idx="5643">
                  <c:v>62.999900000000025</c:v>
                </c:pt>
                <c:pt idx="5644">
                  <c:v>62.999900000000025</c:v>
                </c:pt>
                <c:pt idx="5645">
                  <c:v>62.977900000000034</c:v>
                </c:pt>
                <c:pt idx="5646">
                  <c:v>62.972160000000031</c:v>
                </c:pt>
                <c:pt idx="5647">
                  <c:v>62.941800000000001</c:v>
                </c:pt>
                <c:pt idx="5648">
                  <c:v>62.976100000000031</c:v>
                </c:pt>
                <c:pt idx="5649">
                  <c:v>63.036370000000034</c:v>
                </c:pt>
                <c:pt idx="5650">
                  <c:v>63.070600000000013</c:v>
                </c:pt>
                <c:pt idx="5651">
                  <c:v>62.999750000000006</c:v>
                </c:pt>
                <c:pt idx="5652">
                  <c:v>62.999700000000018</c:v>
                </c:pt>
                <c:pt idx="5653">
                  <c:v>62.999600000000044</c:v>
                </c:pt>
                <c:pt idx="5654">
                  <c:v>62.999500000000012</c:v>
                </c:pt>
                <c:pt idx="5655">
                  <c:v>62.999480000000005</c:v>
                </c:pt>
                <c:pt idx="5656">
                  <c:v>62.99944000000005</c:v>
                </c:pt>
                <c:pt idx="5657">
                  <c:v>62.999540000000025</c:v>
                </c:pt>
                <c:pt idx="5658">
                  <c:v>62.983300000000042</c:v>
                </c:pt>
                <c:pt idx="5659">
                  <c:v>62.972500000000025</c:v>
                </c:pt>
                <c:pt idx="5660">
                  <c:v>62.987300000000005</c:v>
                </c:pt>
                <c:pt idx="5661">
                  <c:v>62.983200000000011</c:v>
                </c:pt>
                <c:pt idx="5662">
                  <c:v>62.985220000000027</c:v>
                </c:pt>
                <c:pt idx="5663">
                  <c:v>63.129080000000044</c:v>
                </c:pt>
                <c:pt idx="5664">
                  <c:v>63.062200000000018</c:v>
                </c:pt>
                <c:pt idx="5665">
                  <c:v>63.013239999999996</c:v>
                </c:pt>
                <c:pt idx="5666">
                  <c:v>63</c:v>
                </c:pt>
                <c:pt idx="5667">
                  <c:v>63</c:v>
                </c:pt>
                <c:pt idx="5668">
                  <c:v>63</c:v>
                </c:pt>
                <c:pt idx="5669">
                  <c:v>62.976620000000025</c:v>
                </c:pt>
                <c:pt idx="5670">
                  <c:v>62.970500000000015</c:v>
                </c:pt>
                <c:pt idx="5671">
                  <c:v>62.939970000000017</c:v>
                </c:pt>
                <c:pt idx="5672">
                  <c:v>62.975600000000043</c:v>
                </c:pt>
                <c:pt idx="5673">
                  <c:v>63.037400000000048</c:v>
                </c:pt>
                <c:pt idx="5674">
                  <c:v>63.07394000000005</c:v>
                </c:pt>
                <c:pt idx="5675">
                  <c:v>63.000050000000044</c:v>
                </c:pt>
                <c:pt idx="5676">
                  <c:v>63.000050000000044</c:v>
                </c:pt>
                <c:pt idx="5677">
                  <c:v>63.000050000000044</c:v>
                </c:pt>
                <c:pt idx="5678">
                  <c:v>62.999960000000044</c:v>
                </c:pt>
                <c:pt idx="5679">
                  <c:v>62.999930000000006</c:v>
                </c:pt>
                <c:pt idx="5680">
                  <c:v>62.999900000000025</c:v>
                </c:pt>
                <c:pt idx="5681">
                  <c:v>62.999960000000044</c:v>
                </c:pt>
                <c:pt idx="5682">
                  <c:v>62.983180000000004</c:v>
                </c:pt>
                <c:pt idx="5683">
                  <c:v>62.972530000000006</c:v>
                </c:pt>
                <c:pt idx="5684">
                  <c:v>62.987450000000024</c:v>
                </c:pt>
                <c:pt idx="5685">
                  <c:v>62.983270000000005</c:v>
                </c:pt>
                <c:pt idx="5686">
                  <c:v>62.985299999999995</c:v>
                </c:pt>
                <c:pt idx="5687">
                  <c:v>63.129000000000019</c:v>
                </c:pt>
                <c:pt idx="5688">
                  <c:v>63.062200000000018</c:v>
                </c:pt>
                <c:pt idx="5689">
                  <c:v>63.013329999999996</c:v>
                </c:pt>
                <c:pt idx="5690">
                  <c:v>63.000020000000006</c:v>
                </c:pt>
                <c:pt idx="5691">
                  <c:v>63.000020000000006</c:v>
                </c:pt>
                <c:pt idx="5692">
                  <c:v>63.000020000000006</c:v>
                </c:pt>
                <c:pt idx="5693">
                  <c:v>62.976680000000044</c:v>
                </c:pt>
                <c:pt idx="5694">
                  <c:v>62.970600000000047</c:v>
                </c:pt>
                <c:pt idx="5695">
                  <c:v>62.939700000000016</c:v>
                </c:pt>
                <c:pt idx="5696">
                  <c:v>62.975549999999998</c:v>
                </c:pt>
                <c:pt idx="5697">
                  <c:v>63.037380000000041</c:v>
                </c:pt>
                <c:pt idx="5698">
                  <c:v>63.073900000000037</c:v>
                </c:pt>
                <c:pt idx="5699">
                  <c:v>62.999930000000006</c:v>
                </c:pt>
                <c:pt idx="5700">
                  <c:v>63</c:v>
                </c:pt>
                <c:pt idx="5701">
                  <c:v>62.999960000000044</c:v>
                </c:pt>
                <c:pt idx="5702">
                  <c:v>62.999960000000044</c:v>
                </c:pt>
                <c:pt idx="5703">
                  <c:v>63</c:v>
                </c:pt>
                <c:pt idx="5704">
                  <c:v>63</c:v>
                </c:pt>
                <c:pt idx="5705">
                  <c:v>63.000020000000006</c:v>
                </c:pt>
                <c:pt idx="5706">
                  <c:v>62.983240000000023</c:v>
                </c:pt>
                <c:pt idx="5707">
                  <c:v>62.972560000000044</c:v>
                </c:pt>
                <c:pt idx="5708">
                  <c:v>62.987360000000024</c:v>
                </c:pt>
                <c:pt idx="5709">
                  <c:v>62.983240000000023</c:v>
                </c:pt>
                <c:pt idx="5710">
                  <c:v>62.985160000000008</c:v>
                </c:pt>
                <c:pt idx="5711">
                  <c:v>63.129100000000051</c:v>
                </c:pt>
                <c:pt idx="5712">
                  <c:v>63.062130000000025</c:v>
                </c:pt>
                <c:pt idx="5713">
                  <c:v>63.01320000000004</c:v>
                </c:pt>
                <c:pt idx="5714">
                  <c:v>63</c:v>
                </c:pt>
                <c:pt idx="5715">
                  <c:v>63.000020000000006</c:v>
                </c:pt>
                <c:pt idx="5716">
                  <c:v>63.000020000000006</c:v>
                </c:pt>
                <c:pt idx="5717">
                  <c:v>62.976620000000025</c:v>
                </c:pt>
                <c:pt idx="5718">
                  <c:v>62.970570000000009</c:v>
                </c:pt>
                <c:pt idx="5719">
                  <c:v>62.939720000000023</c:v>
                </c:pt>
                <c:pt idx="5720">
                  <c:v>62.975600000000043</c:v>
                </c:pt>
                <c:pt idx="5721">
                  <c:v>63.037440000000004</c:v>
                </c:pt>
                <c:pt idx="5722">
                  <c:v>63.074060000000031</c:v>
                </c:pt>
                <c:pt idx="5723">
                  <c:v>63.000050000000044</c:v>
                </c:pt>
                <c:pt idx="5724">
                  <c:v>62.999960000000044</c:v>
                </c:pt>
                <c:pt idx="5725">
                  <c:v>62.999930000000006</c:v>
                </c:pt>
                <c:pt idx="5726">
                  <c:v>63.000100000000032</c:v>
                </c:pt>
                <c:pt idx="5727">
                  <c:v>63.000120000000038</c:v>
                </c:pt>
                <c:pt idx="5728">
                  <c:v>63.000120000000038</c:v>
                </c:pt>
                <c:pt idx="5729">
                  <c:v>63.000120000000038</c:v>
                </c:pt>
                <c:pt idx="5730">
                  <c:v>62.983240000000023</c:v>
                </c:pt>
                <c:pt idx="5731">
                  <c:v>62.97240000000005</c:v>
                </c:pt>
                <c:pt idx="5732">
                  <c:v>62.987360000000024</c:v>
                </c:pt>
                <c:pt idx="5733">
                  <c:v>62.983270000000005</c:v>
                </c:pt>
                <c:pt idx="5734">
                  <c:v>62.985100000000045</c:v>
                </c:pt>
                <c:pt idx="5735">
                  <c:v>63.129140000000007</c:v>
                </c:pt>
                <c:pt idx="5736">
                  <c:v>63.062160000000006</c:v>
                </c:pt>
                <c:pt idx="5737">
                  <c:v>63.013149999999996</c:v>
                </c:pt>
                <c:pt idx="5738">
                  <c:v>62.999870000000044</c:v>
                </c:pt>
                <c:pt idx="5739">
                  <c:v>62.999900000000025</c:v>
                </c:pt>
                <c:pt idx="5740">
                  <c:v>62.999900000000025</c:v>
                </c:pt>
                <c:pt idx="5741">
                  <c:v>62.976530000000025</c:v>
                </c:pt>
                <c:pt idx="5742">
                  <c:v>62.970480000000009</c:v>
                </c:pt>
                <c:pt idx="5743">
                  <c:v>62.939940000000036</c:v>
                </c:pt>
                <c:pt idx="5744">
                  <c:v>62.975639999999999</c:v>
                </c:pt>
                <c:pt idx="5745">
                  <c:v>63.037500000000023</c:v>
                </c:pt>
                <c:pt idx="5746">
                  <c:v>63.07412000000005</c:v>
                </c:pt>
                <c:pt idx="5747">
                  <c:v>63.000120000000038</c:v>
                </c:pt>
                <c:pt idx="5748">
                  <c:v>63.000200000000007</c:v>
                </c:pt>
                <c:pt idx="5749">
                  <c:v>63.000240000000019</c:v>
                </c:pt>
                <c:pt idx="5750">
                  <c:v>63.000150000000019</c:v>
                </c:pt>
                <c:pt idx="5751">
                  <c:v>63.000150000000019</c:v>
                </c:pt>
                <c:pt idx="5752">
                  <c:v>63.000120000000038</c:v>
                </c:pt>
                <c:pt idx="5753">
                  <c:v>63.000020000000006</c:v>
                </c:pt>
                <c:pt idx="5754">
                  <c:v>62.983180000000004</c:v>
                </c:pt>
                <c:pt idx="5755">
                  <c:v>62.97240000000005</c:v>
                </c:pt>
                <c:pt idx="5756">
                  <c:v>62.987400000000036</c:v>
                </c:pt>
                <c:pt idx="5757">
                  <c:v>62.983180000000004</c:v>
                </c:pt>
                <c:pt idx="5758">
                  <c:v>62.985130000000026</c:v>
                </c:pt>
                <c:pt idx="5759">
                  <c:v>63.129480000000001</c:v>
                </c:pt>
                <c:pt idx="5760">
                  <c:v>63.062830000000019</c:v>
                </c:pt>
                <c:pt idx="5761">
                  <c:v>63.013599999999997</c:v>
                </c:pt>
                <c:pt idx="5762">
                  <c:v>63.000150000000019</c:v>
                </c:pt>
                <c:pt idx="5763">
                  <c:v>63.000240000000019</c:v>
                </c:pt>
                <c:pt idx="5764">
                  <c:v>63.00018</c:v>
                </c:pt>
                <c:pt idx="5765">
                  <c:v>62.97643000000005</c:v>
                </c:pt>
                <c:pt idx="5766">
                  <c:v>62.970300000000009</c:v>
                </c:pt>
                <c:pt idx="5767">
                  <c:v>62.939050000000009</c:v>
                </c:pt>
                <c:pt idx="5768">
                  <c:v>62.975459999999998</c:v>
                </c:pt>
                <c:pt idx="5769">
                  <c:v>63.037620000000004</c:v>
                </c:pt>
                <c:pt idx="5770">
                  <c:v>63.0745</c:v>
                </c:pt>
                <c:pt idx="5771">
                  <c:v>63.000120000000038</c:v>
                </c:pt>
                <c:pt idx="5772">
                  <c:v>63.000120000000038</c:v>
                </c:pt>
                <c:pt idx="5773">
                  <c:v>63.00018</c:v>
                </c:pt>
                <c:pt idx="5774">
                  <c:v>63.000020000000006</c:v>
                </c:pt>
                <c:pt idx="5775">
                  <c:v>63</c:v>
                </c:pt>
                <c:pt idx="5776">
                  <c:v>62.999960000000044</c:v>
                </c:pt>
                <c:pt idx="5777">
                  <c:v>63.000100000000032</c:v>
                </c:pt>
                <c:pt idx="5778">
                  <c:v>62.983100000000036</c:v>
                </c:pt>
                <c:pt idx="5779">
                  <c:v>62.972200000000043</c:v>
                </c:pt>
                <c:pt idx="5780">
                  <c:v>62.987330000000043</c:v>
                </c:pt>
                <c:pt idx="5781">
                  <c:v>62.983240000000023</c:v>
                </c:pt>
                <c:pt idx="5782">
                  <c:v>62.985040000000026</c:v>
                </c:pt>
                <c:pt idx="5783">
                  <c:v>63.129420000000039</c:v>
                </c:pt>
                <c:pt idx="5784">
                  <c:v>63.063300000000027</c:v>
                </c:pt>
                <c:pt idx="5785">
                  <c:v>63.013760000000048</c:v>
                </c:pt>
                <c:pt idx="5786">
                  <c:v>63.00018</c:v>
                </c:pt>
                <c:pt idx="5787">
                  <c:v>63.000200000000007</c:v>
                </c:pt>
                <c:pt idx="5788">
                  <c:v>63.000200000000007</c:v>
                </c:pt>
                <c:pt idx="5789">
                  <c:v>62.975999999999999</c:v>
                </c:pt>
                <c:pt idx="5790">
                  <c:v>62.969840000000033</c:v>
                </c:pt>
                <c:pt idx="5791">
                  <c:v>62.937950000000001</c:v>
                </c:pt>
                <c:pt idx="5792">
                  <c:v>62.975120000000004</c:v>
                </c:pt>
                <c:pt idx="5793">
                  <c:v>63.037400000000048</c:v>
                </c:pt>
                <c:pt idx="5794">
                  <c:v>63.074180000000013</c:v>
                </c:pt>
                <c:pt idx="5795">
                  <c:v>62.999700000000018</c:v>
                </c:pt>
                <c:pt idx="5796">
                  <c:v>62.999630000000025</c:v>
                </c:pt>
                <c:pt idx="5797">
                  <c:v>62.999780000000044</c:v>
                </c:pt>
                <c:pt idx="5798">
                  <c:v>62.999900000000025</c:v>
                </c:pt>
                <c:pt idx="5799">
                  <c:v>62.999870000000044</c:v>
                </c:pt>
                <c:pt idx="5800">
                  <c:v>62.99980000000005</c:v>
                </c:pt>
                <c:pt idx="5801">
                  <c:v>62.999840000000006</c:v>
                </c:pt>
                <c:pt idx="5802">
                  <c:v>62.982780000000048</c:v>
                </c:pt>
                <c:pt idx="5803">
                  <c:v>62.972200000000043</c:v>
                </c:pt>
                <c:pt idx="5804">
                  <c:v>62.987360000000024</c:v>
                </c:pt>
                <c:pt idx="5805">
                  <c:v>62.983300000000042</c:v>
                </c:pt>
                <c:pt idx="5806">
                  <c:v>62.985350000000039</c:v>
                </c:pt>
                <c:pt idx="5807">
                  <c:v>63.129480000000001</c:v>
                </c:pt>
                <c:pt idx="5808">
                  <c:v>63.0625</c:v>
                </c:pt>
                <c:pt idx="5809">
                  <c:v>63.01302000000004</c:v>
                </c:pt>
                <c:pt idx="5810">
                  <c:v>62.999720000000025</c:v>
                </c:pt>
                <c:pt idx="5811">
                  <c:v>62.999750000000006</c:v>
                </c:pt>
                <c:pt idx="5812">
                  <c:v>62.999750000000006</c:v>
                </c:pt>
                <c:pt idx="5813">
                  <c:v>62.976500000000044</c:v>
                </c:pt>
                <c:pt idx="5814">
                  <c:v>62.970400000000041</c:v>
                </c:pt>
                <c:pt idx="5815">
                  <c:v>62.939720000000023</c:v>
                </c:pt>
                <c:pt idx="5816">
                  <c:v>62.975549999999998</c:v>
                </c:pt>
                <c:pt idx="5817">
                  <c:v>63.037320000000022</c:v>
                </c:pt>
                <c:pt idx="5818">
                  <c:v>63.074270000000013</c:v>
                </c:pt>
                <c:pt idx="5819">
                  <c:v>63.000150000000019</c:v>
                </c:pt>
                <c:pt idx="5820">
                  <c:v>63.000120000000038</c:v>
                </c:pt>
                <c:pt idx="5821">
                  <c:v>63</c:v>
                </c:pt>
                <c:pt idx="5822">
                  <c:v>63.000020000000006</c:v>
                </c:pt>
                <c:pt idx="5823">
                  <c:v>63.000100000000032</c:v>
                </c:pt>
                <c:pt idx="5824">
                  <c:v>63.000150000000019</c:v>
                </c:pt>
                <c:pt idx="5825">
                  <c:v>63.000050000000044</c:v>
                </c:pt>
                <c:pt idx="5826">
                  <c:v>62.983060000000023</c:v>
                </c:pt>
                <c:pt idx="5827">
                  <c:v>62.972280000000012</c:v>
                </c:pt>
                <c:pt idx="5828">
                  <c:v>62.987360000000024</c:v>
                </c:pt>
                <c:pt idx="5829">
                  <c:v>62.983270000000005</c:v>
                </c:pt>
                <c:pt idx="5830">
                  <c:v>62.985160000000008</c:v>
                </c:pt>
                <c:pt idx="5831">
                  <c:v>63.129480000000001</c:v>
                </c:pt>
                <c:pt idx="5832">
                  <c:v>63.062650000000019</c:v>
                </c:pt>
                <c:pt idx="5833">
                  <c:v>63.013360000000034</c:v>
                </c:pt>
                <c:pt idx="5834">
                  <c:v>62.999900000000025</c:v>
                </c:pt>
                <c:pt idx="5835">
                  <c:v>62.999900000000025</c:v>
                </c:pt>
                <c:pt idx="5836">
                  <c:v>62.999930000000006</c:v>
                </c:pt>
                <c:pt idx="5837">
                  <c:v>62.976300000000037</c:v>
                </c:pt>
                <c:pt idx="5838">
                  <c:v>62.970200000000034</c:v>
                </c:pt>
                <c:pt idx="5839">
                  <c:v>62.939600000000041</c:v>
                </c:pt>
                <c:pt idx="5840">
                  <c:v>62.975430000000017</c:v>
                </c:pt>
                <c:pt idx="5841">
                  <c:v>63.037320000000022</c:v>
                </c:pt>
                <c:pt idx="5842">
                  <c:v>63.073900000000037</c:v>
                </c:pt>
                <c:pt idx="5843">
                  <c:v>62.999700000000018</c:v>
                </c:pt>
                <c:pt idx="5844">
                  <c:v>62.999600000000044</c:v>
                </c:pt>
                <c:pt idx="5845">
                  <c:v>62.999540000000025</c:v>
                </c:pt>
                <c:pt idx="5846">
                  <c:v>62.999700000000018</c:v>
                </c:pt>
                <c:pt idx="5847">
                  <c:v>62.99980000000005</c:v>
                </c:pt>
                <c:pt idx="5848">
                  <c:v>63.00120000000004</c:v>
                </c:pt>
                <c:pt idx="5849">
                  <c:v>63.001100000000008</c:v>
                </c:pt>
                <c:pt idx="5850">
                  <c:v>62.985040000000026</c:v>
                </c:pt>
                <c:pt idx="5851">
                  <c:v>62.974800000000016</c:v>
                </c:pt>
                <c:pt idx="5852">
                  <c:v>62.989000000000033</c:v>
                </c:pt>
                <c:pt idx="5853">
                  <c:v>62.984920000000045</c:v>
                </c:pt>
                <c:pt idx="5854">
                  <c:v>62.986400000000003</c:v>
                </c:pt>
                <c:pt idx="5855">
                  <c:v>63.119740000000036</c:v>
                </c:pt>
                <c:pt idx="5856">
                  <c:v>63.055499999999995</c:v>
                </c:pt>
                <c:pt idx="5857">
                  <c:v>63.011740000000032</c:v>
                </c:pt>
                <c:pt idx="5858">
                  <c:v>63.000100000000032</c:v>
                </c:pt>
                <c:pt idx="5859">
                  <c:v>63.000050000000044</c:v>
                </c:pt>
                <c:pt idx="5860">
                  <c:v>63.000050000000044</c:v>
                </c:pt>
                <c:pt idx="5861">
                  <c:v>62.978800000000035</c:v>
                </c:pt>
                <c:pt idx="5862">
                  <c:v>62.9726</c:v>
                </c:pt>
                <c:pt idx="5863">
                  <c:v>62.941740000000038</c:v>
                </c:pt>
                <c:pt idx="5864">
                  <c:v>62.975729999999999</c:v>
                </c:pt>
                <c:pt idx="5865">
                  <c:v>63.035799999999995</c:v>
                </c:pt>
                <c:pt idx="5866">
                  <c:v>63.069360000000017</c:v>
                </c:pt>
                <c:pt idx="5867">
                  <c:v>62.999750000000006</c:v>
                </c:pt>
                <c:pt idx="5868">
                  <c:v>62.999600000000044</c:v>
                </c:pt>
                <c:pt idx="5869">
                  <c:v>62.99944000000005</c:v>
                </c:pt>
                <c:pt idx="5870">
                  <c:v>62.999500000000012</c:v>
                </c:pt>
                <c:pt idx="5871">
                  <c:v>62.999540000000025</c:v>
                </c:pt>
                <c:pt idx="5872">
                  <c:v>62.999630000000025</c:v>
                </c:pt>
                <c:pt idx="5873">
                  <c:v>62.999700000000018</c:v>
                </c:pt>
                <c:pt idx="5874">
                  <c:v>62.983030000000042</c:v>
                </c:pt>
                <c:pt idx="5875">
                  <c:v>62.972440000000006</c:v>
                </c:pt>
                <c:pt idx="5876">
                  <c:v>62.98720000000003</c:v>
                </c:pt>
                <c:pt idx="5877">
                  <c:v>62.983120000000042</c:v>
                </c:pt>
                <c:pt idx="5878">
                  <c:v>62.98520000000002</c:v>
                </c:pt>
                <c:pt idx="5879">
                  <c:v>63.127600000000029</c:v>
                </c:pt>
                <c:pt idx="5880">
                  <c:v>63.061149999999998</c:v>
                </c:pt>
                <c:pt idx="5881">
                  <c:v>63.012960000000021</c:v>
                </c:pt>
                <c:pt idx="5882">
                  <c:v>63</c:v>
                </c:pt>
                <c:pt idx="5883">
                  <c:v>63.000050000000044</c:v>
                </c:pt>
                <c:pt idx="5884">
                  <c:v>63.000020000000006</c:v>
                </c:pt>
                <c:pt idx="5885">
                  <c:v>62.977080000000001</c:v>
                </c:pt>
                <c:pt idx="5886">
                  <c:v>62.971100000000035</c:v>
                </c:pt>
                <c:pt idx="5887">
                  <c:v>62.940670000000011</c:v>
                </c:pt>
                <c:pt idx="5888">
                  <c:v>62.975760000000037</c:v>
                </c:pt>
                <c:pt idx="5889">
                  <c:v>63.036950000000047</c:v>
                </c:pt>
                <c:pt idx="5890">
                  <c:v>63.07247000000001</c:v>
                </c:pt>
                <c:pt idx="5891">
                  <c:v>62.999870000000044</c:v>
                </c:pt>
                <c:pt idx="5892">
                  <c:v>62.999930000000006</c:v>
                </c:pt>
                <c:pt idx="5893">
                  <c:v>63.000020000000006</c:v>
                </c:pt>
                <c:pt idx="5894">
                  <c:v>63.000050000000044</c:v>
                </c:pt>
                <c:pt idx="5895">
                  <c:v>63.000100000000032</c:v>
                </c:pt>
                <c:pt idx="5896">
                  <c:v>63.000120000000038</c:v>
                </c:pt>
                <c:pt idx="5897">
                  <c:v>63.000120000000038</c:v>
                </c:pt>
                <c:pt idx="5898">
                  <c:v>62.983600000000024</c:v>
                </c:pt>
                <c:pt idx="5899">
                  <c:v>62.973050000000001</c:v>
                </c:pt>
                <c:pt idx="5900">
                  <c:v>62.987570000000005</c:v>
                </c:pt>
                <c:pt idx="5901">
                  <c:v>62.983360000000005</c:v>
                </c:pt>
                <c:pt idx="5902">
                  <c:v>62.98520000000002</c:v>
                </c:pt>
                <c:pt idx="5903">
                  <c:v>63.126430000000028</c:v>
                </c:pt>
                <c:pt idx="5904">
                  <c:v>63.060699999999997</c:v>
                </c:pt>
                <c:pt idx="5905">
                  <c:v>63.013000000000034</c:v>
                </c:pt>
                <c:pt idx="5906">
                  <c:v>63.000020000000006</c:v>
                </c:pt>
                <c:pt idx="5907">
                  <c:v>63.000020000000006</c:v>
                </c:pt>
                <c:pt idx="5908">
                  <c:v>63.000020000000006</c:v>
                </c:pt>
                <c:pt idx="5909">
                  <c:v>62.976800000000026</c:v>
                </c:pt>
                <c:pt idx="5910">
                  <c:v>62.970640000000003</c:v>
                </c:pt>
                <c:pt idx="5911">
                  <c:v>62.939780000000042</c:v>
                </c:pt>
                <c:pt idx="5912">
                  <c:v>62.975549999999998</c:v>
                </c:pt>
                <c:pt idx="5913">
                  <c:v>63.037320000000022</c:v>
                </c:pt>
                <c:pt idx="5914">
                  <c:v>63.073630000000037</c:v>
                </c:pt>
                <c:pt idx="5915">
                  <c:v>63.000020000000006</c:v>
                </c:pt>
                <c:pt idx="5916">
                  <c:v>63.000020000000006</c:v>
                </c:pt>
                <c:pt idx="5917">
                  <c:v>63.000020000000006</c:v>
                </c:pt>
                <c:pt idx="5918">
                  <c:v>63</c:v>
                </c:pt>
                <c:pt idx="5919">
                  <c:v>62.999960000000044</c:v>
                </c:pt>
                <c:pt idx="5920">
                  <c:v>62.999930000000006</c:v>
                </c:pt>
                <c:pt idx="5921">
                  <c:v>62.999930000000006</c:v>
                </c:pt>
                <c:pt idx="5922">
                  <c:v>62.983150000000023</c:v>
                </c:pt>
                <c:pt idx="5923">
                  <c:v>62.972500000000025</c:v>
                </c:pt>
                <c:pt idx="5924">
                  <c:v>62.987360000000024</c:v>
                </c:pt>
                <c:pt idx="5925">
                  <c:v>62.983360000000005</c:v>
                </c:pt>
                <c:pt idx="5926">
                  <c:v>62.985380000000021</c:v>
                </c:pt>
                <c:pt idx="5927">
                  <c:v>63.128530000000012</c:v>
                </c:pt>
                <c:pt idx="5928">
                  <c:v>63.061460000000011</c:v>
                </c:pt>
                <c:pt idx="5929">
                  <c:v>63.013000000000034</c:v>
                </c:pt>
                <c:pt idx="5930">
                  <c:v>62.999930000000006</c:v>
                </c:pt>
                <c:pt idx="5931">
                  <c:v>62.999900000000025</c:v>
                </c:pt>
                <c:pt idx="5932">
                  <c:v>62.999900000000025</c:v>
                </c:pt>
                <c:pt idx="5933">
                  <c:v>62.977700000000027</c:v>
                </c:pt>
                <c:pt idx="5934">
                  <c:v>62.971920000000011</c:v>
                </c:pt>
                <c:pt idx="5935">
                  <c:v>62.941640000000007</c:v>
                </c:pt>
                <c:pt idx="5936">
                  <c:v>62.976460000000031</c:v>
                </c:pt>
                <c:pt idx="5937">
                  <c:v>63.036920000000009</c:v>
                </c:pt>
                <c:pt idx="5938">
                  <c:v>63.070700000000045</c:v>
                </c:pt>
                <c:pt idx="5939">
                  <c:v>63.000450000000001</c:v>
                </c:pt>
                <c:pt idx="5940">
                  <c:v>63.000570000000039</c:v>
                </c:pt>
                <c:pt idx="5941">
                  <c:v>63.000670000000014</c:v>
                </c:pt>
                <c:pt idx="5942">
                  <c:v>63.000670000000014</c:v>
                </c:pt>
                <c:pt idx="5943">
                  <c:v>63.000670000000014</c:v>
                </c:pt>
                <c:pt idx="5944">
                  <c:v>63.000630000000001</c:v>
                </c:pt>
                <c:pt idx="5945">
                  <c:v>63.00060000000002</c:v>
                </c:pt>
                <c:pt idx="5946">
                  <c:v>62.985500000000002</c:v>
                </c:pt>
                <c:pt idx="5947">
                  <c:v>62.975639999999999</c:v>
                </c:pt>
                <c:pt idx="5948">
                  <c:v>62.989100000000008</c:v>
                </c:pt>
                <c:pt idx="5949">
                  <c:v>62.985070000000007</c:v>
                </c:pt>
                <c:pt idx="5950">
                  <c:v>62.986630000000048</c:v>
                </c:pt>
                <c:pt idx="5951">
                  <c:v>63.111500000000035</c:v>
                </c:pt>
                <c:pt idx="5952">
                  <c:v>63.050380000000018</c:v>
                </c:pt>
                <c:pt idx="5953">
                  <c:v>63.010550000000023</c:v>
                </c:pt>
                <c:pt idx="5954">
                  <c:v>63.000020000000006</c:v>
                </c:pt>
                <c:pt idx="5955">
                  <c:v>63.000020000000006</c:v>
                </c:pt>
                <c:pt idx="5956">
                  <c:v>63.000020000000006</c:v>
                </c:pt>
                <c:pt idx="5957">
                  <c:v>62.981070000000045</c:v>
                </c:pt>
                <c:pt idx="5958">
                  <c:v>62.975340000000017</c:v>
                </c:pt>
                <c:pt idx="5959">
                  <c:v>62.945250000000044</c:v>
                </c:pt>
                <c:pt idx="5960">
                  <c:v>62.976830000000007</c:v>
                </c:pt>
                <c:pt idx="5961">
                  <c:v>63.033900000000017</c:v>
                </c:pt>
                <c:pt idx="5962">
                  <c:v>63.062900000000013</c:v>
                </c:pt>
                <c:pt idx="5963">
                  <c:v>62.999870000000044</c:v>
                </c:pt>
                <c:pt idx="5964">
                  <c:v>62.999600000000044</c:v>
                </c:pt>
                <c:pt idx="5965">
                  <c:v>62.999570000000006</c:v>
                </c:pt>
                <c:pt idx="5966">
                  <c:v>62.999480000000005</c:v>
                </c:pt>
                <c:pt idx="5967">
                  <c:v>62.999480000000005</c:v>
                </c:pt>
                <c:pt idx="5968">
                  <c:v>62.999480000000005</c:v>
                </c:pt>
                <c:pt idx="5969">
                  <c:v>62.999500000000012</c:v>
                </c:pt>
                <c:pt idx="5970">
                  <c:v>62.98422000000005</c:v>
                </c:pt>
                <c:pt idx="5971">
                  <c:v>62.973839999999996</c:v>
                </c:pt>
                <c:pt idx="5972">
                  <c:v>62.987660000000005</c:v>
                </c:pt>
                <c:pt idx="5973">
                  <c:v>62.983730000000037</c:v>
                </c:pt>
                <c:pt idx="5974">
                  <c:v>62.985560000000021</c:v>
                </c:pt>
                <c:pt idx="5975">
                  <c:v>63.117330000000038</c:v>
                </c:pt>
                <c:pt idx="5976">
                  <c:v>63.054130000000043</c:v>
                </c:pt>
                <c:pt idx="5977">
                  <c:v>63.011250000000018</c:v>
                </c:pt>
                <c:pt idx="5978">
                  <c:v>62.999930000000006</c:v>
                </c:pt>
                <c:pt idx="5979">
                  <c:v>62.999960000000044</c:v>
                </c:pt>
                <c:pt idx="5980">
                  <c:v>62.999960000000044</c:v>
                </c:pt>
                <c:pt idx="5981">
                  <c:v>62.98028000000005</c:v>
                </c:pt>
                <c:pt idx="5982">
                  <c:v>62.974800000000016</c:v>
                </c:pt>
                <c:pt idx="5983">
                  <c:v>62.945060000000012</c:v>
                </c:pt>
                <c:pt idx="5984">
                  <c:v>62.977380000000039</c:v>
                </c:pt>
                <c:pt idx="5985">
                  <c:v>63.034700000000043</c:v>
                </c:pt>
                <c:pt idx="5986">
                  <c:v>63.063800000000015</c:v>
                </c:pt>
                <c:pt idx="5987">
                  <c:v>63.000020000000006</c:v>
                </c:pt>
                <c:pt idx="5988">
                  <c:v>62.999960000000044</c:v>
                </c:pt>
                <c:pt idx="5989">
                  <c:v>62.999840000000006</c:v>
                </c:pt>
                <c:pt idx="5990">
                  <c:v>62.999780000000044</c:v>
                </c:pt>
                <c:pt idx="5991">
                  <c:v>62.999750000000006</c:v>
                </c:pt>
                <c:pt idx="5992">
                  <c:v>62.999720000000025</c:v>
                </c:pt>
                <c:pt idx="5993">
                  <c:v>62.999700000000018</c:v>
                </c:pt>
                <c:pt idx="5994">
                  <c:v>62.984500000000025</c:v>
                </c:pt>
                <c:pt idx="5995">
                  <c:v>62.974180000000047</c:v>
                </c:pt>
                <c:pt idx="5996">
                  <c:v>62.987630000000024</c:v>
                </c:pt>
                <c:pt idx="5997">
                  <c:v>62.983420000000024</c:v>
                </c:pt>
                <c:pt idx="5998">
                  <c:v>62.984950000000026</c:v>
                </c:pt>
                <c:pt idx="5999">
                  <c:v>63.117180000000019</c:v>
                </c:pt>
                <c:pt idx="6000">
                  <c:v>63.054930000000013</c:v>
                </c:pt>
                <c:pt idx="6001">
                  <c:v>63.011700000000019</c:v>
                </c:pt>
                <c:pt idx="6002">
                  <c:v>63.000020000000006</c:v>
                </c:pt>
                <c:pt idx="6003">
                  <c:v>63.000050000000044</c:v>
                </c:pt>
                <c:pt idx="6004">
                  <c:v>63.000050000000044</c:v>
                </c:pt>
                <c:pt idx="6005">
                  <c:v>62.978200000000015</c:v>
                </c:pt>
                <c:pt idx="6006">
                  <c:v>62.971730000000036</c:v>
                </c:pt>
                <c:pt idx="6007">
                  <c:v>62.940179999999998</c:v>
                </c:pt>
                <c:pt idx="6008">
                  <c:v>62.974820000000022</c:v>
                </c:pt>
                <c:pt idx="6009">
                  <c:v>63.035820000000001</c:v>
                </c:pt>
                <c:pt idx="6010">
                  <c:v>63.071950000000015</c:v>
                </c:pt>
                <c:pt idx="6011">
                  <c:v>62.999380000000031</c:v>
                </c:pt>
                <c:pt idx="6012">
                  <c:v>62.999400000000037</c:v>
                </c:pt>
                <c:pt idx="6013">
                  <c:v>63.000050000000044</c:v>
                </c:pt>
                <c:pt idx="6014">
                  <c:v>63.000100000000032</c:v>
                </c:pt>
                <c:pt idx="6015">
                  <c:v>63.000120000000038</c:v>
                </c:pt>
                <c:pt idx="6016">
                  <c:v>63.000120000000038</c:v>
                </c:pt>
                <c:pt idx="6017">
                  <c:v>63.000100000000032</c:v>
                </c:pt>
                <c:pt idx="6018">
                  <c:v>62.983100000000036</c:v>
                </c:pt>
                <c:pt idx="6019">
                  <c:v>62.972500000000025</c:v>
                </c:pt>
                <c:pt idx="6020">
                  <c:v>62.987360000000024</c:v>
                </c:pt>
                <c:pt idx="6021">
                  <c:v>62.983360000000005</c:v>
                </c:pt>
                <c:pt idx="6022">
                  <c:v>62.98520000000002</c:v>
                </c:pt>
                <c:pt idx="6023">
                  <c:v>63.129400000000032</c:v>
                </c:pt>
                <c:pt idx="6024">
                  <c:v>63.06292000000002</c:v>
                </c:pt>
                <c:pt idx="6025">
                  <c:v>63.01382000000001</c:v>
                </c:pt>
                <c:pt idx="6026">
                  <c:v>63.000240000000019</c:v>
                </c:pt>
                <c:pt idx="6027">
                  <c:v>63.000150000000019</c:v>
                </c:pt>
                <c:pt idx="6028">
                  <c:v>63.000330000000019</c:v>
                </c:pt>
                <c:pt idx="6029">
                  <c:v>62.976460000000031</c:v>
                </c:pt>
                <c:pt idx="6030">
                  <c:v>62.970270000000028</c:v>
                </c:pt>
                <c:pt idx="6031">
                  <c:v>62.939000000000021</c:v>
                </c:pt>
                <c:pt idx="6032">
                  <c:v>62.975500000000011</c:v>
                </c:pt>
                <c:pt idx="6033">
                  <c:v>63.037700000000029</c:v>
                </c:pt>
                <c:pt idx="6034">
                  <c:v>63.074670000000026</c:v>
                </c:pt>
                <c:pt idx="6035">
                  <c:v>63.000150000000019</c:v>
                </c:pt>
                <c:pt idx="6036">
                  <c:v>63.000120000000038</c:v>
                </c:pt>
                <c:pt idx="6037">
                  <c:v>63.000100000000032</c:v>
                </c:pt>
                <c:pt idx="6038">
                  <c:v>63.000100000000032</c:v>
                </c:pt>
                <c:pt idx="6039">
                  <c:v>63.000100000000032</c:v>
                </c:pt>
                <c:pt idx="6040">
                  <c:v>63.000050000000044</c:v>
                </c:pt>
                <c:pt idx="6041">
                  <c:v>63.000050000000044</c:v>
                </c:pt>
                <c:pt idx="6042">
                  <c:v>62.982970000000023</c:v>
                </c:pt>
                <c:pt idx="6043">
                  <c:v>62.971920000000011</c:v>
                </c:pt>
                <c:pt idx="6044">
                  <c:v>62.98720000000003</c:v>
                </c:pt>
                <c:pt idx="6045">
                  <c:v>62.983060000000023</c:v>
                </c:pt>
                <c:pt idx="6046">
                  <c:v>62.985000000000014</c:v>
                </c:pt>
                <c:pt idx="6047">
                  <c:v>63.128320000000031</c:v>
                </c:pt>
                <c:pt idx="6048">
                  <c:v>63.06292000000002</c:v>
                </c:pt>
                <c:pt idx="6049">
                  <c:v>63.01320000000004</c:v>
                </c:pt>
                <c:pt idx="6050">
                  <c:v>62.999900000000025</c:v>
                </c:pt>
                <c:pt idx="6051">
                  <c:v>63.000050000000044</c:v>
                </c:pt>
                <c:pt idx="6052">
                  <c:v>63.000050000000044</c:v>
                </c:pt>
                <c:pt idx="6053">
                  <c:v>62.976130000000012</c:v>
                </c:pt>
                <c:pt idx="6054">
                  <c:v>62.970000000000027</c:v>
                </c:pt>
                <c:pt idx="6055">
                  <c:v>62.938620000000014</c:v>
                </c:pt>
                <c:pt idx="6056">
                  <c:v>62.975270000000023</c:v>
                </c:pt>
                <c:pt idx="6057">
                  <c:v>63.037500000000023</c:v>
                </c:pt>
                <c:pt idx="6058">
                  <c:v>63.074330000000032</c:v>
                </c:pt>
                <c:pt idx="6059">
                  <c:v>62.999840000000006</c:v>
                </c:pt>
                <c:pt idx="6060">
                  <c:v>62.999780000000044</c:v>
                </c:pt>
                <c:pt idx="6061">
                  <c:v>62.999750000000006</c:v>
                </c:pt>
                <c:pt idx="6062">
                  <c:v>62.999700000000018</c:v>
                </c:pt>
                <c:pt idx="6063">
                  <c:v>62.999630000000025</c:v>
                </c:pt>
                <c:pt idx="6064">
                  <c:v>62.999600000000044</c:v>
                </c:pt>
                <c:pt idx="6065">
                  <c:v>62.99980000000005</c:v>
                </c:pt>
                <c:pt idx="6066">
                  <c:v>62.983150000000023</c:v>
                </c:pt>
                <c:pt idx="6067">
                  <c:v>62.972100000000012</c:v>
                </c:pt>
                <c:pt idx="6068">
                  <c:v>62.987360000000024</c:v>
                </c:pt>
                <c:pt idx="6069">
                  <c:v>62.983330000000024</c:v>
                </c:pt>
                <c:pt idx="6070">
                  <c:v>62.985040000000026</c:v>
                </c:pt>
                <c:pt idx="6071">
                  <c:v>63.129500000000007</c:v>
                </c:pt>
                <c:pt idx="6072">
                  <c:v>63.06268</c:v>
                </c:pt>
                <c:pt idx="6073">
                  <c:v>63.013480000000015</c:v>
                </c:pt>
                <c:pt idx="6074">
                  <c:v>63.000020000000006</c:v>
                </c:pt>
                <c:pt idx="6075">
                  <c:v>63</c:v>
                </c:pt>
                <c:pt idx="6076">
                  <c:v>62.999960000000044</c:v>
                </c:pt>
                <c:pt idx="6077">
                  <c:v>62.97643000000005</c:v>
                </c:pt>
                <c:pt idx="6078">
                  <c:v>62.970330000000047</c:v>
                </c:pt>
                <c:pt idx="6079">
                  <c:v>62.939360000000022</c:v>
                </c:pt>
                <c:pt idx="6080">
                  <c:v>62.975459999999998</c:v>
                </c:pt>
                <c:pt idx="6081">
                  <c:v>63.037400000000048</c:v>
                </c:pt>
                <c:pt idx="6082">
                  <c:v>63.07412000000005</c:v>
                </c:pt>
                <c:pt idx="6083">
                  <c:v>62.999960000000044</c:v>
                </c:pt>
                <c:pt idx="6084">
                  <c:v>63.000050000000044</c:v>
                </c:pt>
                <c:pt idx="6085">
                  <c:v>63.000100000000032</c:v>
                </c:pt>
                <c:pt idx="6086">
                  <c:v>63.000050000000044</c:v>
                </c:pt>
                <c:pt idx="6087">
                  <c:v>63.000100000000032</c:v>
                </c:pt>
                <c:pt idx="6088">
                  <c:v>63.000100000000032</c:v>
                </c:pt>
                <c:pt idx="6089">
                  <c:v>63</c:v>
                </c:pt>
                <c:pt idx="6090">
                  <c:v>62.983030000000042</c:v>
                </c:pt>
                <c:pt idx="6091">
                  <c:v>62.972300000000018</c:v>
                </c:pt>
                <c:pt idx="6092">
                  <c:v>62.987240000000043</c:v>
                </c:pt>
                <c:pt idx="6093">
                  <c:v>62.983150000000023</c:v>
                </c:pt>
                <c:pt idx="6094">
                  <c:v>62.98520000000002</c:v>
                </c:pt>
                <c:pt idx="6095">
                  <c:v>63.129100000000051</c:v>
                </c:pt>
                <c:pt idx="6096">
                  <c:v>63.062340000000006</c:v>
                </c:pt>
                <c:pt idx="6097">
                  <c:v>63.013120000000015</c:v>
                </c:pt>
                <c:pt idx="6098">
                  <c:v>62.999870000000044</c:v>
                </c:pt>
                <c:pt idx="6099">
                  <c:v>62.999930000000006</c:v>
                </c:pt>
                <c:pt idx="6100">
                  <c:v>62.999930000000006</c:v>
                </c:pt>
                <c:pt idx="6101">
                  <c:v>62.976400000000012</c:v>
                </c:pt>
                <c:pt idx="6102">
                  <c:v>62.970330000000047</c:v>
                </c:pt>
                <c:pt idx="6103">
                  <c:v>62.939780000000042</c:v>
                </c:pt>
                <c:pt idx="6104">
                  <c:v>62.975520000000017</c:v>
                </c:pt>
                <c:pt idx="6105">
                  <c:v>63.037380000000041</c:v>
                </c:pt>
                <c:pt idx="6106">
                  <c:v>63.074000000000012</c:v>
                </c:pt>
                <c:pt idx="6107">
                  <c:v>62.999960000000044</c:v>
                </c:pt>
                <c:pt idx="6108">
                  <c:v>62.999930000000006</c:v>
                </c:pt>
                <c:pt idx="6109">
                  <c:v>62.999930000000006</c:v>
                </c:pt>
                <c:pt idx="6110">
                  <c:v>63</c:v>
                </c:pt>
                <c:pt idx="6111">
                  <c:v>63.000020000000006</c:v>
                </c:pt>
                <c:pt idx="6112">
                  <c:v>63.000100000000032</c:v>
                </c:pt>
                <c:pt idx="6113">
                  <c:v>63.000020000000006</c:v>
                </c:pt>
                <c:pt idx="6114">
                  <c:v>62.983200000000011</c:v>
                </c:pt>
                <c:pt idx="6115">
                  <c:v>62.972500000000025</c:v>
                </c:pt>
                <c:pt idx="6116">
                  <c:v>62.987330000000043</c:v>
                </c:pt>
                <c:pt idx="6117">
                  <c:v>62.983240000000023</c:v>
                </c:pt>
                <c:pt idx="6118">
                  <c:v>62.985160000000008</c:v>
                </c:pt>
                <c:pt idx="6119">
                  <c:v>63.129170000000045</c:v>
                </c:pt>
                <c:pt idx="6120">
                  <c:v>63.062200000000018</c:v>
                </c:pt>
                <c:pt idx="6121">
                  <c:v>63.013270000000034</c:v>
                </c:pt>
                <c:pt idx="6122">
                  <c:v>62.999960000000044</c:v>
                </c:pt>
                <c:pt idx="6123">
                  <c:v>63</c:v>
                </c:pt>
                <c:pt idx="6124">
                  <c:v>63</c:v>
                </c:pt>
                <c:pt idx="6125">
                  <c:v>62.976620000000025</c:v>
                </c:pt>
                <c:pt idx="6126">
                  <c:v>62.970540000000028</c:v>
                </c:pt>
                <c:pt idx="6127">
                  <c:v>62.939600000000041</c:v>
                </c:pt>
                <c:pt idx="6128">
                  <c:v>62.975580000000036</c:v>
                </c:pt>
                <c:pt idx="6129">
                  <c:v>63.037470000000042</c:v>
                </c:pt>
                <c:pt idx="6130">
                  <c:v>63.074100000000044</c:v>
                </c:pt>
                <c:pt idx="6131">
                  <c:v>63.000100000000032</c:v>
                </c:pt>
                <c:pt idx="6132">
                  <c:v>63.000150000000019</c:v>
                </c:pt>
                <c:pt idx="6133">
                  <c:v>63.000150000000019</c:v>
                </c:pt>
                <c:pt idx="6134">
                  <c:v>63.000120000000038</c:v>
                </c:pt>
                <c:pt idx="6135">
                  <c:v>63.000120000000038</c:v>
                </c:pt>
                <c:pt idx="6136">
                  <c:v>63.000100000000032</c:v>
                </c:pt>
                <c:pt idx="6137">
                  <c:v>63.000100000000032</c:v>
                </c:pt>
                <c:pt idx="6138">
                  <c:v>62.983150000000023</c:v>
                </c:pt>
                <c:pt idx="6139">
                  <c:v>62.972440000000006</c:v>
                </c:pt>
                <c:pt idx="6140">
                  <c:v>62.987360000000024</c:v>
                </c:pt>
                <c:pt idx="6141">
                  <c:v>62.983330000000024</c:v>
                </c:pt>
                <c:pt idx="6142">
                  <c:v>62.985280000000046</c:v>
                </c:pt>
                <c:pt idx="6143">
                  <c:v>63.12945000000002</c:v>
                </c:pt>
                <c:pt idx="6144">
                  <c:v>63.063130000000001</c:v>
                </c:pt>
                <c:pt idx="6145">
                  <c:v>63.01373000000001</c:v>
                </c:pt>
                <c:pt idx="6146">
                  <c:v>63.000240000000019</c:v>
                </c:pt>
                <c:pt idx="6147">
                  <c:v>63.000240000000019</c:v>
                </c:pt>
                <c:pt idx="6148">
                  <c:v>63.000200000000007</c:v>
                </c:pt>
                <c:pt idx="6149">
                  <c:v>62.97625000000005</c:v>
                </c:pt>
                <c:pt idx="6150">
                  <c:v>62.970060000000046</c:v>
                </c:pt>
                <c:pt idx="6151">
                  <c:v>62.939020000000028</c:v>
                </c:pt>
                <c:pt idx="6152">
                  <c:v>62.975430000000017</c:v>
                </c:pt>
                <c:pt idx="6153">
                  <c:v>63.037650000000042</c:v>
                </c:pt>
                <c:pt idx="6154">
                  <c:v>63.074670000000026</c:v>
                </c:pt>
                <c:pt idx="6155">
                  <c:v>62.999870000000044</c:v>
                </c:pt>
                <c:pt idx="6156">
                  <c:v>62.999660000000006</c:v>
                </c:pt>
                <c:pt idx="6157">
                  <c:v>62.999540000000025</c:v>
                </c:pt>
                <c:pt idx="6158">
                  <c:v>62.999660000000006</c:v>
                </c:pt>
                <c:pt idx="6159">
                  <c:v>62.999720000000025</c:v>
                </c:pt>
                <c:pt idx="6160">
                  <c:v>62.999720000000025</c:v>
                </c:pt>
                <c:pt idx="6161">
                  <c:v>62.99980000000005</c:v>
                </c:pt>
                <c:pt idx="6162">
                  <c:v>62.983100000000036</c:v>
                </c:pt>
                <c:pt idx="6163">
                  <c:v>62.97240000000005</c:v>
                </c:pt>
                <c:pt idx="6164">
                  <c:v>62.987400000000036</c:v>
                </c:pt>
                <c:pt idx="6165">
                  <c:v>62.983360000000005</c:v>
                </c:pt>
                <c:pt idx="6166">
                  <c:v>62.985040000000026</c:v>
                </c:pt>
                <c:pt idx="6167">
                  <c:v>63.129100000000051</c:v>
                </c:pt>
                <c:pt idx="6168">
                  <c:v>63.062100000000044</c:v>
                </c:pt>
                <c:pt idx="6169">
                  <c:v>63.013149999999996</c:v>
                </c:pt>
                <c:pt idx="6170">
                  <c:v>62.999930000000006</c:v>
                </c:pt>
                <c:pt idx="6171">
                  <c:v>63</c:v>
                </c:pt>
                <c:pt idx="6172">
                  <c:v>63.000020000000006</c:v>
                </c:pt>
                <c:pt idx="6173">
                  <c:v>62.976600000000019</c:v>
                </c:pt>
                <c:pt idx="6174">
                  <c:v>62.970500000000015</c:v>
                </c:pt>
                <c:pt idx="6175">
                  <c:v>62.939900000000023</c:v>
                </c:pt>
                <c:pt idx="6176">
                  <c:v>62.975549999999998</c:v>
                </c:pt>
                <c:pt idx="6177">
                  <c:v>63.037320000000022</c:v>
                </c:pt>
                <c:pt idx="6178">
                  <c:v>63.07385000000005</c:v>
                </c:pt>
                <c:pt idx="6179">
                  <c:v>63.000100000000032</c:v>
                </c:pt>
                <c:pt idx="6180">
                  <c:v>63.00018</c:v>
                </c:pt>
                <c:pt idx="6181">
                  <c:v>63.000240000000019</c:v>
                </c:pt>
                <c:pt idx="6182">
                  <c:v>63.00018</c:v>
                </c:pt>
                <c:pt idx="6183">
                  <c:v>63.000150000000019</c:v>
                </c:pt>
                <c:pt idx="6184">
                  <c:v>63.000150000000019</c:v>
                </c:pt>
                <c:pt idx="6185">
                  <c:v>63.000050000000044</c:v>
                </c:pt>
                <c:pt idx="6186">
                  <c:v>62.983150000000023</c:v>
                </c:pt>
                <c:pt idx="6187">
                  <c:v>62.972440000000006</c:v>
                </c:pt>
                <c:pt idx="6188">
                  <c:v>62.987360000000024</c:v>
                </c:pt>
                <c:pt idx="6189">
                  <c:v>62.983300000000042</c:v>
                </c:pt>
                <c:pt idx="6190">
                  <c:v>62.985160000000008</c:v>
                </c:pt>
                <c:pt idx="6191">
                  <c:v>63.12927000000002</c:v>
                </c:pt>
                <c:pt idx="6192">
                  <c:v>63.062400000000025</c:v>
                </c:pt>
                <c:pt idx="6193">
                  <c:v>62.995780000000025</c:v>
                </c:pt>
                <c:pt idx="6194">
                  <c:v>63.022640000000024</c:v>
                </c:pt>
                <c:pt idx="6195">
                  <c:v>62.967430000000036</c:v>
                </c:pt>
                <c:pt idx="6196">
                  <c:v>63.039330000000007</c:v>
                </c:pt>
                <c:pt idx="6197">
                  <c:v>63.012570000000039</c:v>
                </c:pt>
                <c:pt idx="6198">
                  <c:v>62.945520000000045</c:v>
                </c:pt>
                <c:pt idx="6199">
                  <c:v>62.91613000000001</c:v>
                </c:pt>
                <c:pt idx="6200">
                  <c:v>62.950559999999996</c:v>
                </c:pt>
                <c:pt idx="6201">
                  <c:v>63.018180000000029</c:v>
                </c:pt>
                <c:pt idx="6202">
                  <c:v>63.056100000000015</c:v>
                </c:pt>
                <c:pt idx="6203">
                  <c:v>63.001400000000046</c:v>
                </c:pt>
                <c:pt idx="6204">
                  <c:v>63</c:v>
                </c:pt>
                <c:pt idx="6205">
                  <c:v>62.999930000000006</c:v>
                </c:pt>
                <c:pt idx="6206">
                  <c:v>62.999900000000025</c:v>
                </c:pt>
                <c:pt idx="6207">
                  <c:v>62.999900000000025</c:v>
                </c:pt>
                <c:pt idx="6208">
                  <c:v>62.999900000000025</c:v>
                </c:pt>
                <c:pt idx="6209">
                  <c:v>63</c:v>
                </c:pt>
                <c:pt idx="6210">
                  <c:v>62.983240000000023</c:v>
                </c:pt>
                <c:pt idx="6211">
                  <c:v>62.972500000000025</c:v>
                </c:pt>
                <c:pt idx="6212">
                  <c:v>62.985770000000002</c:v>
                </c:pt>
                <c:pt idx="6213">
                  <c:v>62.987570000000005</c:v>
                </c:pt>
                <c:pt idx="6214">
                  <c:v>62.984000000000037</c:v>
                </c:pt>
                <c:pt idx="6215">
                  <c:v>63.115080000000034</c:v>
                </c:pt>
                <c:pt idx="6216">
                  <c:v>63.132800000000032</c:v>
                </c:pt>
                <c:pt idx="6217">
                  <c:v>62.993600000000015</c:v>
                </c:pt>
                <c:pt idx="6218">
                  <c:v>62.958700000000022</c:v>
                </c:pt>
                <c:pt idx="6219">
                  <c:v>62.965300000000013</c:v>
                </c:pt>
                <c:pt idx="6220">
                  <c:v>63.043050000000051</c:v>
                </c:pt>
                <c:pt idx="6221">
                  <c:v>62.949520000000007</c:v>
                </c:pt>
                <c:pt idx="6222">
                  <c:v>62.994650000000036</c:v>
                </c:pt>
                <c:pt idx="6223">
                  <c:v>62.944270000000017</c:v>
                </c:pt>
                <c:pt idx="6224">
                  <c:v>63.013120000000015</c:v>
                </c:pt>
                <c:pt idx="6225">
                  <c:v>63.000630000000001</c:v>
                </c:pt>
                <c:pt idx="6226">
                  <c:v>63.065580000000011</c:v>
                </c:pt>
                <c:pt idx="6227">
                  <c:v>63.005850000000009</c:v>
                </c:pt>
                <c:pt idx="6228">
                  <c:v>63.000730000000033</c:v>
                </c:pt>
                <c:pt idx="6229">
                  <c:v>63.000150000000019</c:v>
                </c:pt>
                <c:pt idx="6230">
                  <c:v>63.000050000000044</c:v>
                </c:pt>
                <c:pt idx="6231">
                  <c:v>63.000050000000044</c:v>
                </c:pt>
                <c:pt idx="6232">
                  <c:v>63.000020000000006</c:v>
                </c:pt>
                <c:pt idx="6233">
                  <c:v>63</c:v>
                </c:pt>
                <c:pt idx="6234">
                  <c:v>62.98293000000001</c:v>
                </c:pt>
                <c:pt idx="6235">
                  <c:v>62.972300000000018</c:v>
                </c:pt>
                <c:pt idx="6236">
                  <c:v>62.987940000000037</c:v>
                </c:pt>
                <c:pt idx="6237">
                  <c:v>62.990660000000048</c:v>
                </c:pt>
                <c:pt idx="6238">
                  <c:v>63.003780000000006</c:v>
                </c:pt>
                <c:pt idx="6239">
                  <c:v>63.120100000000036</c:v>
                </c:pt>
                <c:pt idx="6240">
                  <c:v>63.045040000000029</c:v>
                </c:pt>
                <c:pt idx="6241">
                  <c:v>63.023300000000006</c:v>
                </c:pt>
                <c:pt idx="6242">
                  <c:v>63.016260000000045</c:v>
                </c:pt>
                <c:pt idx="6243">
                  <c:v>63.00027</c:v>
                </c:pt>
                <c:pt idx="6244">
                  <c:v>62.945899999999995</c:v>
                </c:pt>
                <c:pt idx="6245">
                  <c:v>62.977080000000001</c:v>
                </c:pt>
                <c:pt idx="6246">
                  <c:v>63.008420000000001</c:v>
                </c:pt>
                <c:pt idx="6247">
                  <c:v>62.923580000000015</c:v>
                </c:pt>
                <c:pt idx="6248">
                  <c:v>63.025700000000029</c:v>
                </c:pt>
                <c:pt idx="6249">
                  <c:v>63.157530000000008</c:v>
                </c:pt>
                <c:pt idx="6250">
                  <c:v>63.072440000000029</c:v>
                </c:pt>
                <c:pt idx="6251">
                  <c:v>63.021140000000003</c:v>
                </c:pt>
                <c:pt idx="6252">
                  <c:v>62.994349999999997</c:v>
                </c:pt>
                <c:pt idx="6253">
                  <c:v>63.000850000000014</c:v>
                </c:pt>
                <c:pt idx="6254">
                  <c:v>63</c:v>
                </c:pt>
                <c:pt idx="6255">
                  <c:v>62.999960000000044</c:v>
                </c:pt>
                <c:pt idx="6256">
                  <c:v>62.999960000000044</c:v>
                </c:pt>
                <c:pt idx="6257">
                  <c:v>62.999930000000006</c:v>
                </c:pt>
                <c:pt idx="6258">
                  <c:v>62.983120000000042</c:v>
                </c:pt>
                <c:pt idx="6259">
                  <c:v>62.972470000000044</c:v>
                </c:pt>
                <c:pt idx="6260">
                  <c:v>62.987300000000005</c:v>
                </c:pt>
                <c:pt idx="6261">
                  <c:v>62.981530000000021</c:v>
                </c:pt>
                <c:pt idx="6262">
                  <c:v>62.996550000000013</c:v>
                </c:pt>
                <c:pt idx="6263">
                  <c:v>63.149470000000008</c:v>
                </c:pt>
                <c:pt idx="6264">
                  <c:v>63.004999999999995</c:v>
                </c:pt>
                <c:pt idx="6265">
                  <c:v>62.968440000000044</c:v>
                </c:pt>
                <c:pt idx="6266">
                  <c:v>62.960630000000037</c:v>
                </c:pt>
                <c:pt idx="6267">
                  <c:v>62.98177000000004</c:v>
                </c:pt>
                <c:pt idx="6268">
                  <c:v>62.953150000000051</c:v>
                </c:pt>
                <c:pt idx="6269">
                  <c:v>62.943720000000042</c:v>
                </c:pt>
                <c:pt idx="6270">
                  <c:v>63.002600000000029</c:v>
                </c:pt>
                <c:pt idx="6271">
                  <c:v>62.877949999999998</c:v>
                </c:pt>
                <c:pt idx="6272">
                  <c:v>62.994960000000049</c:v>
                </c:pt>
                <c:pt idx="6273">
                  <c:v>63.118200000000002</c:v>
                </c:pt>
                <c:pt idx="6274">
                  <c:v>63.07570000000004</c:v>
                </c:pt>
                <c:pt idx="6275">
                  <c:v>62.991450000000043</c:v>
                </c:pt>
                <c:pt idx="6276">
                  <c:v>63.024400000000014</c:v>
                </c:pt>
                <c:pt idx="6277">
                  <c:v>63.006770000000017</c:v>
                </c:pt>
                <c:pt idx="6278">
                  <c:v>63.000879999999995</c:v>
                </c:pt>
                <c:pt idx="6279">
                  <c:v>63.000330000000019</c:v>
                </c:pt>
                <c:pt idx="6280">
                  <c:v>63.000330000000019</c:v>
                </c:pt>
                <c:pt idx="6281">
                  <c:v>63.00027</c:v>
                </c:pt>
                <c:pt idx="6282">
                  <c:v>62.984430000000032</c:v>
                </c:pt>
                <c:pt idx="6283">
                  <c:v>62.973780000000033</c:v>
                </c:pt>
                <c:pt idx="6284">
                  <c:v>62.989280000000008</c:v>
                </c:pt>
                <c:pt idx="6285">
                  <c:v>62.984700000000032</c:v>
                </c:pt>
                <c:pt idx="6286">
                  <c:v>62.970540000000028</c:v>
                </c:pt>
                <c:pt idx="6287">
                  <c:v>63.087270000000046</c:v>
                </c:pt>
                <c:pt idx="6288">
                  <c:v>62.953180000000032</c:v>
                </c:pt>
                <c:pt idx="6289">
                  <c:v>62.896100000000047</c:v>
                </c:pt>
                <c:pt idx="6290">
                  <c:v>62.947080000000028</c:v>
                </c:pt>
                <c:pt idx="6291">
                  <c:v>62.952940000000012</c:v>
                </c:pt>
                <c:pt idx="6292">
                  <c:v>63.051170000000013</c:v>
                </c:pt>
                <c:pt idx="6293">
                  <c:v>62.956659999999999</c:v>
                </c:pt>
                <c:pt idx="6294">
                  <c:v>62.982050000000015</c:v>
                </c:pt>
                <c:pt idx="6295">
                  <c:v>62.910200000000032</c:v>
                </c:pt>
                <c:pt idx="6296">
                  <c:v>62.976800000000026</c:v>
                </c:pt>
                <c:pt idx="6297">
                  <c:v>63.070300000000032</c:v>
                </c:pt>
                <c:pt idx="6298">
                  <c:v>63.042500000000018</c:v>
                </c:pt>
                <c:pt idx="6299">
                  <c:v>63.000540000000001</c:v>
                </c:pt>
                <c:pt idx="6300">
                  <c:v>63.000150000000019</c:v>
                </c:pt>
                <c:pt idx="6301">
                  <c:v>63.000050000000044</c:v>
                </c:pt>
                <c:pt idx="6302">
                  <c:v>63.000050000000044</c:v>
                </c:pt>
                <c:pt idx="6303">
                  <c:v>63.000050000000044</c:v>
                </c:pt>
                <c:pt idx="6304">
                  <c:v>63.000050000000044</c:v>
                </c:pt>
                <c:pt idx="6305">
                  <c:v>63</c:v>
                </c:pt>
                <c:pt idx="6306">
                  <c:v>62.983270000000005</c:v>
                </c:pt>
                <c:pt idx="6307">
                  <c:v>62.972470000000044</c:v>
                </c:pt>
                <c:pt idx="6308">
                  <c:v>62.987300000000005</c:v>
                </c:pt>
                <c:pt idx="6309">
                  <c:v>62.983150000000023</c:v>
                </c:pt>
                <c:pt idx="6310">
                  <c:v>62.985160000000008</c:v>
                </c:pt>
                <c:pt idx="6311">
                  <c:v>63.129200000000026</c:v>
                </c:pt>
                <c:pt idx="6312">
                  <c:v>63.062160000000006</c:v>
                </c:pt>
                <c:pt idx="6313">
                  <c:v>63.013270000000034</c:v>
                </c:pt>
                <c:pt idx="6314">
                  <c:v>62.999960000000044</c:v>
                </c:pt>
                <c:pt idx="6315">
                  <c:v>62.999960000000044</c:v>
                </c:pt>
                <c:pt idx="6316">
                  <c:v>62.999930000000006</c:v>
                </c:pt>
                <c:pt idx="6317">
                  <c:v>62.976620000000025</c:v>
                </c:pt>
                <c:pt idx="6318">
                  <c:v>62.971249999999998</c:v>
                </c:pt>
                <c:pt idx="6319">
                  <c:v>62.933600000000013</c:v>
                </c:pt>
                <c:pt idx="6320">
                  <c:v>62.967550000000017</c:v>
                </c:pt>
                <c:pt idx="6321">
                  <c:v>63.039200000000051</c:v>
                </c:pt>
                <c:pt idx="6322">
                  <c:v>63.063130000000001</c:v>
                </c:pt>
                <c:pt idx="6323">
                  <c:v>63.000360000000001</c:v>
                </c:pt>
                <c:pt idx="6324">
                  <c:v>63.000760000000014</c:v>
                </c:pt>
                <c:pt idx="6325">
                  <c:v>63.000120000000038</c:v>
                </c:pt>
                <c:pt idx="6326">
                  <c:v>63.000100000000032</c:v>
                </c:pt>
                <c:pt idx="6327">
                  <c:v>63.000100000000032</c:v>
                </c:pt>
                <c:pt idx="6328">
                  <c:v>63.000120000000038</c:v>
                </c:pt>
                <c:pt idx="6329">
                  <c:v>63.000100000000032</c:v>
                </c:pt>
                <c:pt idx="6330">
                  <c:v>62.983200000000011</c:v>
                </c:pt>
                <c:pt idx="6331">
                  <c:v>62.972500000000025</c:v>
                </c:pt>
                <c:pt idx="6332">
                  <c:v>62.987400000000036</c:v>
                </c:pt>
                <c:pt idx="6333">
                  <c:v>62.983200000000011</c:v>
                </c:pt>
                <c:pt idx="6334">
                  <c:v>62.985130000000026</c:v>
                </c:pt>
                <c:pt idx="6335">
                  <c:v>63.123379999999997</c:v>
                </c:pt>
                <c:pt idx="6336">
                  <c:v>63.058900000000051</c:v>
                </c:pt>
                <c:pt idx="6337">
                  <c:v>63.008500000000026</c:v>
                </c:pt>
                <c:pt idx="6338">
                  <c:v>63.022199999999998</c:v>
                </c:pt>
                <c:pt idx="6339">
                  <c:v>63.007300000000043</c:v>
                </c:pt>
                <c:pt idx="6340">
                  <c:v>63.004080000000044</c:v>
                </c:pt>
                <c:pt idx="6341">
                  <c:v>62.93652000000003</c:v>
                </c:pt>
                <c:pt idx="6342">
                  <c:v>62.92846000000003</c:v>
                </c:pt>
                <c:pt idx="6343">
                  <c:v>62.923000000000002</c:v>
                </c:pt>
                <c:pt idx="6344">
                  <c:v>62.979200000000048</c:v>
                </c:pt>
                <c:pt idx="6345">
                  <c:v>63.061880000000031</c:v>
                </c:pt>
                <c:pt idx="6346">
                  <c:v>63.079499999999996</c:v>
                </c:pt>
                <c:pt idx="6347">
                  <c:v>62.947960000000023</c:v>
                </c:pt>
                <c:pt idx="6348">
                  <c:v>62.978229999999996</c:v>
                </c:pt>
                <c:pt idx="6349">
                  <c:v>62.991900000000044</c:v>
                </c:pt>
                <c:pt idx="6350">
                  <c:v>62.972650000000044</c:v>
                </c:pt>
                <c:pt idx="6351">
                  <c:v>62.968320000000006</c:v>
                </c:pt>
                <c:pt idx="6352">
                  <c:v>63.000570000000039</c:v>
                </c:pt>
                <c:pt idx="6353">
                  <c:v>62.986379999999997</c:v>
                </c:pt>
                <c:pt idx="6354">
                  <c:v>62.971640000000036</c:v>
                </c:pt>
                <c:pt idx="6355">
                  <c:v>62.977869999999996</c:v>
                </c:pt>
                <c:pt idx="6356">
                  <c:v>62.964960000000019</c:v>
                </c:pt>
                <c:pt idx="6357">
                  <c:v>62.968960000000038</c:v>
                </c:pt>
                <c:pt idx="6358">
                  <c:v>62.97302000000002</c:v>
                </c:pt>
                <c:pt idx="6359">
                  <c:v>63.085530000000006</c:v>
                </c:pt>
                <c:pt idx="6360">
                  <c:v>63.054500000000019</c:v>
                </c:pt>
                <c:pt idx="6361">
                  <c:v>62.987420000000043</c:v>
                </c:pt>
                <c:pt idx="6362">
                  <c:v>62.996730000000014</c:v>
                </c:pt>
                <c:pt idx="6363">
                  <c:v>62.998739999999998</c:v>
                </c:pt>
                <c:pt idx="6364">
                  <c:v>62.999570000000006</c:v>
                </c:pt>
                <c:pt idx="6365">
                  <c:v>62.974730000000022</c:v>
                </c:pt>
                <c:pt idx="6366">
                  <c:v>62.966550000000041</c:v>
                </c:pt>
                <c:pt idx="6367">
                  <c:v>62.953400000000045</c:v>
                </c:pt>
                <c:pt idx="6368">
                  <c:v>62.972500000000025</c:v>
                </c:pt>
                <c:pt idx="6369">
                  <c:v>63.036200000000008</c:v>
                </c:pt>
                <c:pt idx="6370">
                  <c:v>63.055000000000007</c:v>
                </c:pt>
                <c:pt idx="6371">
                  <c:v>62.989430000000027</c:v>
                </c:pt>
                <c:pt idx="6372">
                  <c:v>62.989280000000008</c:v>
                </c:pt>
                <c:pt idx="6373">
                  <c:v>63.006250000000023</c:v>
                </c:pt>
                <c:pt idx="6374">
                  <c:v>62.987540000000024</c:v>
                </c:pt>
                <c:pt idx="6375">
                  <c:v>63.000900000000001</c:v>
                </c:pt>
                <c:pt idx="6376">
                  <c:v>63.00060000000002</c:v>
                </c:pt>
                <c:pt idx="6377">
                  <c:v>62.999540000000025</c:v>
                </c:pt>
                <c:pt idx="6378">
                  <c:v>62.983400000000017</c:v>
                </c:pt>
                <c:pt idx="6379">
                  <c:v>62.979120000000023</c:v>
                </c:pt>
                <c:pt idx="6380">
                  <c:v>62.987600000000043</c:v>
                </c:pt>
                <c:pt idx="6381">
                  <c:v>62.982300000000009</c:v>
                </c:pt>
                <c:pt idx="6382">
                  <c:v>62.98580000000004</c:v>
                </c:pt>
                <c:pt idx="6383">
                  <c:v>63.101620000000025</c:v>
                </c:pt>
                <c:pt idx="6384">
                  <c:v>63.046400000000006</c:v>
                </c:pt>
                <c:pt idx="6385">
                  <c:v>63.003320000000031</c:v>
                </c:pt>
                <c:pt idx="6386">
                  <c:v>62.994960000000049</c:v>
                </c:pt>
                <c:pt idx="6387">
                  <c:v>63.001900000000035</c:v>
                </c:pt>
                <c:pt idx="6388">
                  <c:v>63.002100000000041</c:v>
                </c:pt>
                <c:pt idx="6389">
                  <c:v>62.983760000000018</c:v>
                </c:pt>
                <c:pt idx="6390">
                  <c:v>62.979520000000036</c:v>
                </c:pt>
                <c:pt idx="6391">
                  <c:v>62.950000000000045</c:v>
                </c:pt>
                <c:pt idx="6392">
                  <c:v>62.981320000000039</c:v>
                </c:pt>
                <c:pt idx="6393">
                  <c:v>63.038780000000031</c:v>
                </c:pt>
                <c:pt idx="6394">
                  <c:v>63.0702</c:v>
                </c:pt>
                <c:pt idx="6395">
                  <c:v>63.00314000000003</c:v>
                </c:pt>
                <c:pt idx="6396">
                  <c:v>63.002400000000023</c:v>
                </c:pt>
                <c:pt idx="6397">
                  <c:v>63.001820000000009</c:v>
                </c:pt>
                <c:pt idx="6398">
                  <c:v>62.999960000000044</c:v>
                </c:pt>
                <c:pt idx="6399">
                  <c:v>63.000670000000014</c:v>
                </c:pt>
                <c:pt idx="6400">
                  <c:v>62.99944000000005</c:v>
                </c:pt>
                <c:pt idx="6401">
                  <c:v>62.999380000000031</c:v>
                </c:pt>
                <c:pt idx="6402">
                  <c:v>62.984500000000025</c:v>
                </c:pt>
                <c:pt idx="6403">
                  <c:v>62.974800000000016</c:v>
                </c:pt>
                <c:pt idx="6404">
                  <c:v>62.988060000000019</c:v>
                </c:pt>
                <c:pt idx="6405">
                  <c:v>62.984950000000026</c:v>
                </c:pt>
                <c:pt idx="6406">
                  <c:v>62.987000000000023</c:v>
                </c:pt>
                <c:pt idx="6407">
                  <c:v>63.120840000000044</c:v>
                </c:pt>
                <c:pt idx="6408">
                  <c:v>63.059079999999994</c:v>
                </c:pt>
                <c:pt idx="6409">
                  <c:v>63.013800000000003</c:v>
                </c:pt>
                <c:pt idx="6410">
                  <c:v>63.000240000000019</c:v>
                </c:pt>
                <c:pt idx="6411">
                  <c:v>62.999230000000011</c:v>
                </c:pt>
                <c:pt idx="6412">
                  <c:v>62.998040000000003</c:v>
                </c:pt>
                <c:pt idx="6413">
                  <c:v>62.975760000000037</c:v>
                </c:pt>
                <c:pt idx="6414">
                  <c:v>62.970200000000034</c:v>
                </c:pt>
                <c:pt idx="6415">
                  <c:v>62.941250000000025</c:v>
                </c:pt>
                <c:pt idx="6416">
                  <c:v>62.974970000000042</c:v>
                </c:pt>
                <c:pt idx="6417">
                  <c:v>63.032280000000014</c:v>
                </c:pt>
                <c:pt idx="6418">
                  <c:v>63.063680000000033</c:v>
                </c:pt>
                <c:pt idx="6419">
                  <c:v>62.999780000000044</c:v>
                </c:pt>
                <c:pt idx="6420">
                  <c:v>62.998300000000029</c:v>
                </c:pt>
                <c:pt idx="6421">
                  <c:v>62.99633</c:v>
                </c:pt>
                <c:pt idx="6422">
                  <c:v>62.995800000000031</c:v>
                </c:pt>
                <c:pt idx="6423">
                  <c:v>62.994799999999998</c:v>
                </c:pt>
                <c:pt idx="6424">
                  <c:v>62.997160000000008</c:v>
                </c:pt>
                <c:pt idx="6425">
                  <c:v>62.993899999999996</c:v>
                </c:pt>
                <c:pt idx="6426">
                  <c:v>62.98248000000001</c:v>
                </c:pt>
                <c:pt idx="6427">
                  <c:v>62.975200000000029</c:v>
                </c:pt>
                <c:pt idx="6428">
                  <c:v>62.988400000000013</c:v>
                </c:pt>
                <c:pt idx="6429">
                  <c:v>62.985600000000034</c:v>
                </c:pt>
                <c:pt idx="6430">
                  <c:v>62.983850000000018</c:v>
                </c:pt>
                <c:pt idx="6431">
                  <c:v>63.078760000000045</c:v>
                </c:pt>
                <c:pt idx="6432">
                  <c:v>63.034170000000017</c:v>
                </c:pt>
                <c:pt idx="6433">
                  <c:v>62.998700000000042</c:v>
                </c:pt>
                <c:pt idx="6434">
                  <c:v>62.992180000000019</c:v>
                </c:pt>
                <c:pt idx="6435">
                  <c:v>63.012020000000007</c:v>
                </c:pt>
                <c:pt idx="6436">
                  <c:v>62.998379999999997</c:v>
                </c:pt>
                <c:pt idx="6437">
                  <c:v>62.990229999999997</c:v>
                </c:pt>
                <c:pt idx="6438">
                  <c:v>62.971550000000036</c:v>
                </c:pt>
                <c:pt idx="6439">
                  <c:v>62.945899999999995</c:v>
                </c:pt>
                <c:pt idx="6440">
                  <c:v>62.983640000000037</c:v>
                </c:pt>
                <c:pt idx="6441">
                  <c:v>63.026670000000024</c:v>
                </c:pt>
                <c:pt idx="6442">
                  <c:v>63.048060000000021</c:v>
                </c:pt>
                <c:pt idx="6443">
                  <c:v>63.044120000000021</c:v>
                </c:pt>
                <c:pt idx="6444">
                  <c:v>63.003440000000012</c:v>
                </c:pt>
                <c:pt idx="6445">
                  <c:v>62.953450000000032</c:v>
                </c:pt>
                <c:pt idx="6446">
                  <c:v>62.996600000000001</c:v>
                </c:pt>
                <c:pt idx="6447">
                  <c:v>62.93398000000002</c:v>
                </c:pt>
                <c:pt idx="6448">
                  <c:v>62.934630000000027</c:v>
                </c:pt>
                <c:pt idx="6449">
                  <c:v>62.923100000000034</c:v>
                </c:pt>
                <c:pt idx="6450">
                  <c:v>62.897970000000043</c:v>
                </c:pt>
                <c:pt idx="6451">
                  <c:v>63.058600000000013</c:v>
                </c:pt>
                <c:pt idx="6452">
                  <c:v>62.938130000000001</c:v>
                </c:pt>
                <c:pt idx="6453">
                  <c:v>62.984950000000026</c:v>
                </c:pt>
                <c:pt idx="6454">
                  <c:v>62.990380000000016</c:v>
                </c:pt>
                <c:pt idx="6455">
                  <c:v>63.145780000000002</c:v>
                </c:pt>
                <c:pt idx="6456">
                  <c:v>63.037740000000042</c:v>
                </c:pt>
                <c:pt idx="6457">
                  <c:v>62.955830000000049</c:v>
                </c:pt>
                <c:pt idx="6458">
                  <c:v>63.05874</c:v>
                </c:pt>
                <c:pt idx="6459">
                  <c:v>63.038900000000012</c:v>
                </c:pt>
                <c:pt idx="6460">
                  <c:v>62.966330000000028</c:v>
                </c:pt>
                <c:pt idx="6461">
                  <c:v>62.918660000000045</c:v>
                </c:pt>
                <c:pt idx="6462">
                  <c:v>63.08053000000001</c:v>
                </c:pt>
                <c:pt idx="6463">
                  <c:v>63.007930000000044</c:v>
                </c:pt>
                <c:pt idx="6464">
                  <c:v>63.00120000000004</c:v>
                </c:pt>
                <c:pt idx="6465">
                  <c:v>63.024260000000027</c:v>
                </c:pt>
                <c:pt idx="6466">
                  <c:v>62.921170000000018</c:v>
                </c:pt>
                <c:pt idx="6467">
                  <c:v>63.005700000000047</c:v>
                </c:pt>
                <c:pt idx="6468">
                  <c:v>62.88506000000001</c:v>
                </c:pt>
                <c:pt idx="6469">
                  <c:v>62.909050000000036</c:v>
                </c:pt>
                <c:pt idx="6470">
                  <c:v>63.031580000000019</c:v>
                </c:pt>
                <c:pt idx="6471">
                  <c:v>62.983500000000049</c:v>
                </c:pt>
                <c:pt idx="6472">
                  <c:v>63.013670000000047</c:v>
                </c:pt>
                <c:pt idx="6473">
                  <c:v>63.05680000000001</c:v>
                </c:pt>
                <c:pt idx="6474">
                  <c:v>62.975060000000042</c:v>
                </c:pt>
                <c:pt idx="6475">
                  <c:v>62.990000000000009</c:v>
                </c:pt>
                <c:pt idx="6476">
                  <c:v>62.946740000000034</c:v>
                </c:pt>
                <c:pt idx="6477">
                  <c:v>63.00857000000002</c:v>
                </c:pt>
                <c:pt idx="6478">
                  <c:v>62.949820000000045</c:v>
                </c:pt>
                <c:pt idx="6479">
                  <c:v>62.936300000000017</c:v>
                </c:pt>
                <c:pt idx="6480">
                  <c:v>63.120570000000043</c:v>
                </c:pt>
                <c:pt idx="6481">
                  <c:v>62.936640000000011</c:v>
                </c:pt>
                <c:pt idx="6482">
                  <c:v>62.956720000000018</c:v>
                </c:pt>
                <c:pt idx="6483">
                  <c:v>63.038400000000024</c:v>
                </c:pt>
                <c:pt idx="6484">
                  <c:v>62.81143000000003</c:v>
                </c:pt>
                <c:pt idx="6485">
                  <c:v>62.973500000000001</c:v>
                </c:pt>
                <c:pt idx="6486">
                  <c:v>62.968350000000044</c:v>
                </c:pt>
                <c:pt idx="6487">
                  <c:v>62.940940000000012</c:v>
                </c:pt>
                <c:pt idx="6488">
                  <c:v>62.999080000000049</c:v>
                </c:pt>
                <c:pt idx="6489">
                  <c:v>62.966760000000022</c:v>
                </c:pt>
                <c:pt idx="6490">
                  <c:v>62.99114000000003</c:v>
                </c:pt>
                <c:pt idx="6491">
                  <c:v>63.060080000000028</c:v>
                </c:pt>
                <c:pt idx="6492">
                  <c:v>63.011300000000006</c:v>
                </c:pt>
                <c:pt idx="6493">
                  <c:v>63.11220000000003</c:v>
                </c:pt>
                <c:pt idx="6494">
                  <c:v>62.955160000000035</c:v>
                </c:pt>
                <c:pt idx="6495">
                  <c:v>63.07238000000001</c:v>
                </c:pt>
                <c:pt idx="6496">
                  <c:v>62.947320000000047</c:v>
                </c:pt>
                <c:pt idx="6497">
                  <c:v>63.040830000000028</c:v>
                </c:pt>
                <c:pt idx="6498">
                  <c:v>62.912800000000004</c:v>
                </c:pt>
                <c:pt idx="6499">
                  <c:v>62.886650000000031</c:v>
                </c:pt>
                <c:pt idx="6500">
                  <c:v>62.927000000000021</c:v>
                </c:pt>
                <c:pt idx="6501">
                  <c:v>62.994320000000016</c:v>
                </c:pt>
                <c:pt idx="6502">
                  <c:v>62.979330000000004</c:v>
                </c:pt>
                <c:pt idx="6503">
                  <c:v>62.964320000000043</c:v>
                </c:pt>
                <c:pt idx="6504">
                  <c:v>63.149680000000046</c:v>
                </c:pt>
                <c:pt idx="6505">
                  <c:v>63.238280000000032</c:v>
                </c:pt>
                <c:pt idx="6506">
                  <c:v>62.912380000000041</c:v>
                </c:pt>
                <c:pt idx="6507">
                  <c:v>63.039800000000014</c:v>
                </c:pt>
                <c:pt idx="6508">
                  <c:v>62.848230000000001</c:v>
                </c:pt>
                <c:pt idx="6509">
                  <c:v>62.970200000000034</c:v>
                </c:pt>
                <c:pt idx="6510">
                  <c:v>63.018370000000004</c:v>
                </c:pt>
                <c:pt idx="6511">
                  <c:v>62.935699999999997</c:v>
                </c:pt>
                <c:pt idx="6512">
                  <c:v>62.992550000000051</c:v>
                </c:pt>
                <c:pt idx="6513">
                  <c:v>63.053580000000011</c:v>
                </c:pt>
                <c:pt idx="6514">
                  <c:v>63.027760000000001</c:v>
                </c:pt>
                <c:pt idx="6515">
                  <c:v>63.049250000000029</c:v>
                </c:pt>
                <c:pt idx="6516">
                  <c:v>63.000050000000044</c:v>
                </c:pt>
                <c:pt idx="6517">
                  <c:v>62.993040000000008</c:v>
                </c:pt>
                <c:pt idx="6518">
                  <c:v>63.016600000000039</c:v>
                </c:pt>
                <c:pt idx="6519">
                  <c:v>63.001430000000028</c:v>
                </c:pt>
                <c:pt idx="6520">
                  <c:v>63.03454000000005</c:v>
                </c:pt>
                <c:pt idx="6521">
                  <c:v>62.980550000000051</c:v>
                </c:pt>
                <c:pt idx="6522">
                  <c:v>62.964870000000019</c:v>
                </c:pt>
                <c:pt idx="6523">
                  <c:v>63.018100000000004</c:v>
                </c:pt>
                <c:pt idx="6524">
                  <c:v>62.962370000000021</c:v>
                </c:pt>
                <c:pt idx="6525">
                  <c:v>63.005460000000028</c:v>
                </c:pt>
                <c:pt idx="6526">
                  <c:v>63.00857000000002</c:v>
                </c:pt>
                <c:pt idx="6527">
                  <c:v>63.080870000000004</c:v>
                </c:pt>
                <c:pt idx="6528">
                  <c:v>63.246000000000038</c:v>
                </c:pt>
                <c:pt idx="6529">
                  <c:v>63.010829999999999</c:v>
                </c:pt>
                <c:pt idx="6530">
                  <c:v>62.959650000000011</c:v>
                </c:pt>
                <c:pt idx="6531">
                  <c:v>62.782100000000014</c:v>
                </c:pt>
                <c:pt idx="6532">
                  <c:v>62.824950000000001</c:v>
                </c:pt>
                <c:pt idx="6533">
                  <c:v>62.977959999999996</c:v>
                </c:pt>
                <c:pt idx="6534">
                  <c:v>63.095970000000023</c:v>
                </c:pt>
                <c:pt idx="6535">
                  <c:v>62.968200000000024</c:v>
                </c:pt>
                <c:pt idx="6536">
                  <c:v>63.009240000000034</c:v>
                </c:pt>
                <c:pt idx="6537">
                  <c:v>62.990560000000016</c:v>
                </c:pt>
                <c:pt idx="6538">
                  <c:v>62.937550000000044</c:v>
                </c:pt>
                <c:pt idx="6539">
                  <c:v>62.878530000000012</c:v>
                </c:pt>
                <c:pt idx="6540">
                  <c:v>62.926100000000019</c:v>
                </c:pt>
                <c:pt idx="6541">
                  <c:v>63.113120000000038</c:v>
                </c:pt>
                <c:pt idx="6542">
                  <c:v>63.103570000000047</c:v>
                </c:pt>
                <c:pt idx="6543">
                  <c:v>62.878780000000006</c:v>
                </c:pt>
                <c:pt idx="6544">
                  <c:v>63.073020000000042</c:v>
                </c:pt>
                <c:pt idx="6545">
                  <c:v>63.100900000000024</c:v>
                </c:pt>
                <c:pt idx="6546">
                  <c:v>62.913080000000036</c:v>
                </c:pt>
                <c:pt idx="6547">
                  <c:v>62.932200000000023</c:v>
                </c:pt>
                <c:pt idx="6548">
                  <c:v>62.978400000000022</c:v>
                </c:pt>
                <c:pt idx="6549">
                  <c:v>62.868460000000027</c:v>
                </c:pt>
                <c:pt idx="6550">
                  <c:v>63.089200000000005</c:v>
                </c:pt>
                <c:pt idx="6551">
                  <c:v>63.077629999999999</c:v>
                </c:pt>
                <c:pt idx="6552">
                  <c:v>63.330700000000036</c:v>
                </c:pt>
                <c:pt idx="6553">
                  <c:v>63.189750000000004</c:v>
                </c:pt>
                <c:pt idx="6554">
                  <c:v>62.701170000000047</c:v>
                </c:pt>
                <c:pt idx="6555">
                  <c:v>63.161920000000009</c:v>
                </c:pt>
                <c:pt idx="6556">
                  <c:v>63.056900000000041</c:v>
                </c:pt>
                <c:pt idx="6557">
                  <c:v>63.03866000000005</c:v>
                </c:pt>
                <c:pt idx="6558">
                  <c:v>62.720970000000023</c:v>
                </c:pt>
                <c:pt idx="6559">
                  <c:v>63.230250000000012</c:v>
                </c:pt>
                <c:pt idx="6560">
                  <c:v>62.961080000000038</c:v>
                </c:pt>
                <c:pt idx="6561">
                  <c:v>63.060270000000003</c:v>
                </c:pt>
                <c:pt idx="6562">
                  <c:v>63.156820000000039</c:v>
                </c:pt>
                <c:pt idx="6563">
                  <c:v>62.904629999999997</c:v>
                </c:pt>
                <c:pt idx="6564">
                  <c:v>63.013360000000034</c:v>
                </c:pt>
                <c:pt idx="6565">
                  <c:v>63.007960000000026</c:v>
                </c:pt>
                <c:pt idx="6566">
                  <c:v>63.131619999999998</c:v>
                </c:pt>
                <c:pt idx="6567">
                  <c:v>63.093800000000044</c:v>
                </c:pt>
                <c:pt idx="6568">
                  <c:v>63.073200000000043</c:v>
                </c:pt>
                <c:pt idx="6569">
                  <c:v>63.07806000000005</c:v>
                </c:pt>
                <c:pt idx="6570">
                  <c:v>63.057600000000036</c:v>
                </c:pt>
                <c:pt idx="6571">
                  <c:v>63.092399999999998</c:v>
                </c:pt>
                <c:pt idx="6572">
                  <c:v>62.976800000000026</c:v>
                </c:pt>
                <c:pt idx="6573">
                  <c:v>62.891840000000002</c:v>
                </c:pt>
                <c:pt idx="6574">
                  <c:v>63.066400000000044</c:v>
                </c:pt>
                <c:pt idx="6575">
                  <c:v>63.282620000000009</c:v>
                </c:pt>
                <c:pt idx="6576">
                  <c:v>62.787160000000029</c:v>
                </c:pt>
                <c:pt idx="6577">
                  <c:v>63.095420000000047</c:v>
                </c:pt>
                <c:pt idx="6578">
                  <c:v>63.136770000000013</c:v>
                </c:pt>
                <c:pt idx="6579">
                  <c:v>63.145750000000021</c:v>
                </c:pt>
                <c:pt idx="6580">
                  <c:v>62.926540000000045</c:v>
                </c:pt>
                <c:pt idx="6581">
                  <c:v>62.801350000000014</c:v>
                </c:pt>
                <c:pt idx="6582">
                  <c:v>62.853139999999996</c:v>
                </c:pt>
                <c:pt idx="6583">
                  <c:v>62.929040000000043</c:v>
                </c:pt>
                <c:pt idx="6584">
                  <c:v>63.059960000000046</c:v>
                </c:pt>
                <c:pt idx="6585">
                  <c:v>63.01144000000005</c:v>
                </c:pt>
                <c:pt idx="6586">
                  <c:v>63.093320000000006</c:v>
                </c:pt>
                <c:pt idx="6587">
                  <c:v>63.018370000000004</c:v>
                </c:pt>
                <c:pt idx="6588">
                  <c:v>62.971370000000036</c:v>
                </c:pt>
                <c:pt idx="6589">
                  <c:v>63.030799999999999</c:v>
                </c:pt>
                <c:pt idx="6590">
                  <c:v>63.03152</c:v>
                </c:pt>
                <c:pt idx="6591">
                  <c:v>63.027250000000038</c:v>
                </c:pt>
                <c:pt idx="6592">
                  <c:v>62.935850000000016</c:v>
                </c:pt>
                <c:pt idx="6593">
                  <c:v>63.074100000000044</c:v>
                </c:pt>
                <c:pt idx="6594">
                  <c:v>62.931120000000021</c:v>
                </c:pt>
                <c:pt idx="6595">
                  <c:v>63.107349999999997</c:v>
                </c:pt>
                <c:pt idx="6596">
                  <c:v>62.876800000000003</c:v>
                </c:pt>
                <c:pt idx="6597">
                  <c:v>63.039300000000026</c:v>
                </c:pt>
                <c:pt idx="6598">
                  <c:v>62.91464000000002</c:v>
                </c:pt>
                <c:pt idx="6599">
                  <c:v>63.133450000000039</c:v>
                </c:pt>
                <c:pt idx="6600">
                  <c:v>63.128200000000049</c:v>
                </c:pt>
                <c:pt idx="6601">
                  <c:v>63.147640000000024</c:v>
                </c:pt>
                <c:pt idx="6602">
                  <c:v>62.878600000000006</c:v>
                </c:pt>
                <c:pt idx="6603">
                  <c:v>62.935200000000009</c:v>
                </c:pt>
                <c:pt idx="6604">
                  <c:v>62.917079999999999</c:v>
                </c:pt>
                <c:pt idx="6605">
                  <c:v>62.992270000000019</c:v>
                </c:pt>
                <c:pt idx="6606">
                  <c:v>62.697050000000047</c:v>
                </c:pt>
                <c:pt idx="6607">
                  <c:v>62.765680000000032</c:v>
                </c:pt>
                <c:pt idx="6608">
                  <c:v>62.960700000000031</c:v>
                </c:pt>
                <c:pt idx="6609">
                  <c:v>63.234950000000026</c:v>
                </c:pt>
                <c:pt idx="6610">
                  <c:v>63.080650000000048</c:v>
                </c:pt>
                <c:pt idx="6611">
                  <c:v>63.03185000000002</c:v>
                </c:pt>
                <c:pt idx="6612">
                  <c:v>62.940670000000011</c:v>
                </c:pt>
                <c:pt idx="6613">
                  <c:v>62.969719999999995</c:v>
                </c:pt>
                <c:pt idx="6614">
                  <c:v>62.940500000000043</c:v>
                </c:pt>
                <c:pt idx="6615">
                  <c:v>62.88802000000004</c:v>
                </c:pt>
                <c:pt idx="6616">
                  <c:v>63.014430000000004</c:v>
                </c:pt>
                <c:pt idx="6617">
                  <c:v>63.059560000000033</c:v>
                </c:pt>
                <c:pt idx="6618">
                  <c:v>62.87972000000002</c:v>
                </c:pt>
                <c:pt idx="6619">
                  <c:v>62.939720000000023</c:v>
                </c:pt>
                <c:pt idx="6620">
                  <c:v>62.948570000000018</c:v>
                </c:pt>
                <c:pt idx="6621">
                  <c:v>62.99944000000005</c:v>
                </c:pt>
                <c:pt idx="6622">
                  <c:v>63.16464000000002</c:v>
                </c:pt>
                <c:pt idx="6623">
                  <c:v>63.096100000000035</c:v>
                </c:pt>
                <c:pt idx="6624">
                  <c:v>63.073480000000018</c:v>
                </c:pt>
                <c:pt idx="6625">
                  <c:v>62.918240000000026</c:v>
                </c:pt>
                <c:pt idx="6626">
                  <c:v>62.972830000000044</c:v>
                </c:pt>
                <c:pt idx="6627">
                  <c:v>63.182520000000011</c:v>
                </c:pt>
                <c:pt idx="6628">
                  <c:v>62.855830000000026</c:v>
                </c:pt>
                <c:pt idx="6629">
                  <c:v>63.007069999999999</c:v>
                </c:pt>
                <c:pt idx="6630">
                  <c:v>62.927700000000016</c:v>
                </c:pt>
                <c:pt idx="6631">
                  <c:v>62.969899999999996</c:v>
                </c:pt>
                <c:pt idx="6632">
                  <c:v>62.907340000000033</c:v>
                </c:pt>
                <c:pt idx="6633">
                  <c:v>62.978480000000047</c:v>
                </c:pt>
                <c:pt idx="6634">
                  <c:v>63.14303000000001</c:v>
                </c:pt>
                <c:pt idx="6635">
                  <c:v>63.184799999999996</c:v>
                </c:pt>
                <c:pt idx="6636">
                  <c:v>63.088130000000035</c:v>
                </c:pt>
                <c:pt idx="6637">
                  <c:v>62.885800000000017</c:v>
                </c:pt>
                <c:pt idx="6638">
                  <c:v>62.853200000000015</c:v>
                </c:pt>
                <c:pt idx="6639">
                  <c:v>62.869230000000016</c:v>
                </c:pt>
                <c:pt idx="6640">
                  <c:v>63.021400000000028</c:v>
                </c:pt>
                <c:pt idx="6641">
                  <c:v>62.95150000000001</c:v>
                </c:pt>
                <c:pt idx="6642">
                  <c:v>62.829300000000046</c:v>
                </c:pt>
                <c:pt idx="6643">
                  <c:v>62.974600000000009</c:v>
                </c:pt>
                <c:pt idx="6644">
                  <c:v>62.993250000000046</c:v>
                </c:pt>
                <c:pt idx="6645">
                  <c:v>62.939780000000042</c:v>
                </c:pt>
                <c:pt idx="6646">
                  <c:v>63.00027</c:v>
                </c:pt>
                <c:pt idx="6647">
                  <c:v>62.965480000000014</c:v>
                </c:pt>
                <c:pt idx="6648">
                  <c:v>62.950800000000015</c:v>
                </c:pt>
                <c:pt idx="6649">
                  <c:v>62.975950000000012</c:v>
                </c:pt>
                <c:pt idx="6650">
                  <c:v>63.145039999999995</c:v>
                </c:pt>
                <c:pt idx="6651">
                  <c:v>63.129050000000007</c:v>
                </c:pt>
                <c:pt idx="6652">
                  <c:v>62.923670000000016</c:v>
                </c:pt>
                <c:pt idx="6653">
                  <c:v>62.909500000000037</c:v>
                </c:pt>
                <c:pt idx="6654">
                  <c:v>63.006600000000049</c:v>
                </c:pt>
                <c:pt idx="6655">
                  <c:v>62.96795000000003</c:v>
                </c:pt>
                <c:pt idx="6656">
                  <c:v>63.013419999999996</c:v>
                </c:pt>
                <c:pt idx="6657">
                  <c:v>63.087000000000046</c:v>
                </c:pt>
                <c:pt idx="6658">
                  <c:v>63.00830000000002</c:v>
                </c:pt>
                <c:pt idx="6659">
                  <c:v>63.06370000000004</c:v>
                </c:pt>
                <c:pt idx="6660">
                  <c:v>62.953520000000026</c:v>
                </c:pt>
                <c:pt idx="6661">
                  <c:v>62.873250000000041</c:v>
                </c:pt>
                <c:pt idx="6662">
                  <c:v>63.080830000000049</c:v>
                </c:pt>
                <c:pt idx="6663">
                  <c:v>62.916860000000042</c:v>
                </c:pt>
                <c:pt idx="6664">
                  <c:v>62.982000000000028</c:v>
                </c:pt>
                <c:pt idx="6665">
                  <c:v>62.961150000000032</c:v>
                </c:pt>
                <c:pt idx="6666">
                  <c:v>63.121200000000044</c:v>
                </c:pt>
                <c:pt idx="6667">
                  <c:v>62.877650000000017</c:v>
                </c:pt>
                <c:pt idx="6668">
                  <c:v>62.983760000000018</c:v>
                </c:pt>
                <c:pt idx="6669">
                  <c:v>62.989920000000041</c:v>
                </c:pt>
                <c:pt idx="6670">
                  <c:v>63.031200000000013</c:v>
                </c:pt>
                <c:pt idx="6671">
                  <c:v>63.015000000000043</c:v>
                </c:pt>
                <c:pt idx="6672">
                  <c:v>62.879420000000039</c:v>
                </c:pt>
                <c:pt idx="6673">
                  <c:v>62.951170000000047</c:v>
                </c:pt>
                <c:pt idx="6674">
                  <c:v>63.101740000000007</c:v>
                </c:pt>
                <c:pt idx="6675">
                  <c:v>63.114530000000002</c:v>
                </c:pt>
                <c:pt idx="6676">
                  <c:v>62.966700000000003</c:v>
                </c:pt>
                <c:pt idx="6677">
                  <c:v>62.960170000000005</c:v>
                </c:pt>
                <c:pt idx="6678">
                  <c:v>62.941100000000006</c:v>
                </c:pt>
                <c:pt idx="6679">
                  <c:v>62.962600000000009</c:v>
                </c:pt>
                <c:pt idx="6680">
                  <c:v>62.958950000000016</c:v>
                </c:pt>
                <c:pt idx="6681">
                  <c:v>63.033749999999998</c:v>
                </c:pt>
                <c:pt idx="6682">
                  <c:v>63.069640000000049</c:v>
                </c:pt>
                <c:pt idx="6683">
                  <c:v>63.037930000000017</c:v>
                </c:pt>
                <c:pt idx="6684">
                  <c:v>62.918240000000026</c:v>
                </c:pt>
                <c:pt idx="6685">
                  <c:v>62.946680000000015</c:v>
                </c:pt>
                <c:pt idx="6686">
                  <c:v>63.050070000000005</c:v>
                </c:pt>
                <c:pt idx="6687">
                  <c:v>63.001550000000009</c:v>
                </c:pt>
                <c:pt idx="6688">
                  <c:v>63.010980000000018</c:v>
                </c:pt>
                <c:pt idx="6689">
                  <c:v>62.98257000000001</c:v>
                </c:pt>
                <c:pt idx="6690">
                  <c:v>62.983450000000005</c:v>
                </c:pt>
                <c:pt idx="6691">
                  <c:v>62.977620000000002</c:v>
                </c:pt>
                <c:pt idx="6692">
                  <c:v>62.976860000000045</c:v>
                </c:pt>
                <c:pt idx="6693">
                  <c:v>62.956050000000005</c:v>
                </c:pt>
                <c:pt idx="6694">
                  <c:v>62.993370000000027</c:v>
                </c:pt>
                <c:pt idx="6695">
                  <c:v>63.051170000000013</c:v>
                </c:pt>
                <c:pt idx="6696">
                  <c:v>63.00732000000005</c:v>
                </c:pt>
                <c:pt idx="6697">
                  <c:v>63.017080000000021</c:v>
                </c:pt>
                <c:pt idx="6698">
                  <c:v>63.042660000000012</c:v>
                </c:pt>
                <c:pt idx="6699">
                  <c:v>62.907620000000009</c:v>
                </c:pt>
                <c:pt idx="6700">
                  <c:v>62.941830000000039</c:v>
                </c:pt>
                <c:pt idx="6701">
                  <c:v>63.014300000000048</c:v>
                </c:pt>
                <c:pt idx="6702">
                  <c:v>62.982320000000016</c:v>
                </c:pt>
                <c:pt idx="6703">
                  <c:v>62.977080000000001</c:v>
                </c:pt>
                <c:pt idx="6704">
                  <c:v>63.032200000000046</c:v>
                </c:pt>
                <c:pt idx="6705">
                  <c:v>63.052580000000034</c:v>
                </c:pt>
                <c:pt idx="6706">
                  <c:v>63.146569999999997</c:v>
                </c:pt>
                <c:pt idx="6707">
                  <c:v>62.961970000000008</c:v>
                </c:pt>
                <c:pt idx="6708">
                  <c:v>62.976200000000006</c:v>
                </c:pt>
                <c:pt idx="6709">
                  <c:v>63.025480000000016</c:v>
                </c:pt>
                <c:pt idx="6710">
                  <c:v>63.012720000000002</c:v>
                </c:pt>
                <c:pt idx="6711">
                  <c:v>63.007440000000031</c:v>
                </c:pt>
                <c:pt idx="6712">
                  <c:v>62.947200000000009</c:v>
                </c:pt>
                <c:pt idx="6713">
                  <c:v>63.060879999999997</c:v>
                </c:pt>
                <c:pt idx="6714">
                  <c:v>62.998620000000017</c:v>
                </c:pt>
                <c:pt idx="6715">
                  <c:v>62.96690000000001</c:v>
                </c:pt>
                <c:pt idx="6716">
                  <c:v>62.996900000000039</c:v>
                </c:pt>
                <c:pt idx="6717">
                  <c:v>62.97302000000002</c:v>
                </c:pt>
                <c:pt idx="6718">
                  <c:v>62.949550000000045</c:v>
                </c:pt>
                <c:pt idx="6719">
                  <c:v>63.08184</c:v>
                </c:pt>
                <c:pt idx="6720">
                  <c:v>63.08578</c:v>
                </c:pt>
                <c:pt idx="6721">
                  <c:v>62.936329999999998</c:v>
                </c:pt>
                <c:pt idx="6722">
                  <c:v>62.942200000000014</c:v>
                </c:pt>
                <c:pt idx="6723">
                  <c:v>62.895620000000008</c:v>
                </c:pt>
                <c:pt idx="6724">
                  <c:v>63.043420000000026</c:v>
                </c:pt>
                <c:pt idx="6725">
                  <c:v>62.91560000000004</c:v>
                </c:pt>
                <c:pt idx="6726">
                  <c:v>62.949950000000001</c:v>
                </c:pt>
                <c:pt idx="6727">
                  <c:v>62.930260000000033</c:v>
                </c:pt>
                <c:pt idx="6728">
                  <c:v>62.995200000000011</c:v>
                </c:pt>
                <c:pt idx="6729">
                  <c:v>63.111100000000022</c:v>
                </c:pt>
                <c:pt idx="6730">
                  <c:v>63.079340000000002</c:v>
                </c:pt>
                <c:pt idx="6731">
                  <c:v>62.962880000000041</c:v>
                </c:pt>
                <c:pt idx="6732">
                  <c:v>63.076840000000004</c:v>
                </c:pt>
                <c:pt idx="6733">
                  <c:v>63.021569999999997</c:v>
                </c:pt>
                <c:pt idx="6734">
                  <c:v>63.056939999999997</c:v>
                </c:pt>
                <c:pt idx="6735">
                  <c:v>62.957400000000007</c:v>
                </c:pt>
                <c:pt idx="6736">
                  <c:v>63.015860000000032</c:v>
                </c:pt>
                <c:pt idx="6737">
                  <c:v>62.982020000000034</c:v>
                </c:pt>
                <c:pt idx="6738">
                  <c:v>63.029470000000003</c:v>
                </c:pt>
                <c:pt idx="6739">
                  <c:v>62.975950000000012</c:v>
                </c:pt>
                <c:pt idx="6740">
                  <c:v>62.985000000000014</c:v>
                </c:pt>
                <c:pt idx="6741">
                  <c:v>62.970180000000028</c:v>
                </c:pt>
                <c:pt idx="6742">
                  <c:v>62.966820000000041</c:v>
                </c:pt>
                <c:pt idx="6743">
                  <c:v>63.040800000000047</c:v>
                </c:pt>
                <c:pt idx="6744">
                  <c:v>63.045860000000005</c:v>
                </c:pt>
                <c:pt idx="6745">
                  <c:v>63.026180000000011</c:v>
                </c:pt>
                <c:pt idx="6746">
                  <c:v>62.982320000000016</c:v>
                </c:pt>
                <c:pt idx="6747">
                  <c:v>63.036000000000001</c:v>
                </c:pt>
                <c:pt idx="6748">
                  <c:v>63.004330000000039</c:v>
                </c:pt>
                <c:pt idx="6749">
                  <c:v>62.984520000000032</c:v>
                </c:pt>
                <c:pt idx="6750">
                  <c:v>62.972280000000012</c:v>
                </c:pt>
                <c:pt idx="6751">
                  <c:v>62.965300000000013</c:v>
                </c:pt>
                <c:pt idx="6752">
                  <c:v>62.983400000000017</c:v>
                </c:pt>
                <c:pt idx="6753">
                  <c:v>63.019600000000025</c:v>
                </c:pt>
                <c:pt idx="6754">
                  <c:v>63.021659999999997</c:v>
                </c:pt>
                <c:pt idx="6755">
                  <c:v>63.025350000000003</c:v>
                </c:pt>
                <c:pt idx="6756">
                  <c:v>63.111540000000048</c:v>
                </c:pt>
                <c:pt idx="6757">
                  <c:v>62.968960000000038</c:v>
                </c:pt>
                <c:pt idx="6758">
                  <c:v>63.016750000000002</c:v>
                </c:pt>
                <c:pt idx="6759">
                  <c:v>62.969080000000019</c:v>
                </c:pt>
                <c:pt idx="6760">
                  <c:v>62.936760000000049</c:v>
                </c:pt>
                <c:pt idx="6761">
                  <c:v>63.032530000000008</c:v>
                </c:pt>
                <c:pt idx="6762">
                  <c:v>63.062950000000001</c:v>
                </c:pt>
                <c:pt idx="6763">
                  <c:v>62.936580000000049</c:v>
                </c:pt>
                <c:pt idx="6764">
                  <c:v>63.023300000000006</c:v>
                </c:pt>
                <c:pt idx="6765">
                  <c:v>62.97180000000003</c:v>
                </c:pt>
                <c:pt idx="6766">
                  <c:v>62.947630000000004</c:v>
                </c:pt>
                <c:pt idx="6767">
                  <c:v>63.020600000000002</c:v>
                </c:pt>
                <c:pt idx="6768">
                  <c:v>62.988699999999994</c:v>
                </c:pt>
                <c:pt idx="6769">
                  <c:v>63.139120000000048</c:v>
                </c:pt>
                <c:pt idx="6770">
                  <c:v>63.130150000000015</c:v>
                </c:pt>
                <c:pt idx="6771">
                  <c:v>62.889370000000042</c:v>
                </c:pt>
                <c:pt idx="6772">
                  <c:v>62.927880000000016</c:v>
                </c:pt>
                <c:pt idx="6773">
                  <c:v>63.044920000000047</c:v>
                </c:pt>
                <c:pt idx="6774">
                  <c:v>62.90643</c:v>
                </c:pt>
                <c:pt idx="6775">
                  <c:v>62.999480000000005</c:v>
                </c:pt>
                <c:pt idx="6776">
                  <c:v>62.996200000000044</c:v>
                </c:pt>
                <c:pt idx="6777">
                  <c:v>63.048060000000021</c:v>
                </c:pt>
                <c:pt idx="6778">
                  <c:v>62.937520000000006</c:v>
                </c:pt>
                <c:pt idx="6779">
                  <c:v>63.176100000000019</c:v>
                </c:pt>
                <c:pt idx="6780">
                  <c:v>62.879970000000014</c:v>
                </c:pt>
                <c:pt idx="6781">
                  <c:v>62.949150000000031</c:v>
                </c:pt>
                <c:pt idx="6782">
                  <c:v>62.932730000000049</c:v>
                </c:pt>
                <c:pt idx="6783">
                  <c:v>62.982140000000015</c:v>
                </c:pt>
                <c:pt idx="6784">
                  <c:v>62.931759999999997</c:v>
                </c:pt>
                <c:pt idx="6785">
                  <c:v>63.002560000000017</c:v>
                </c:pt>
                <c:pt idx="6786">
                  <c:v>62.982540000000029</c:v>
                </c:pt>
                <c:pt idx="6787">
                  <c:v>62.930930000000046</c:v>
                </c:pt>
                <c:pt idx="6788">
                  <c:v>63.01260000000002</c:v>
                </c:pt>
                <c:pt idx="6789">
                  <c:v>62.974100000000021</c:v>
                </c:pt>
                <c:pt idx="6790">
                  <c:v>62.948270000000036</c:v>
                </c:pt>
                <c:pt idx="6791">
                  <c:v>63.089560000000006</c:v>
                </c:pt>
                <c:pt idx="6792">
                  <c:v>63.015070000000037</c:v>
                </c:pt>
                <c:pt idx="6793">
                  <c:v>63.057299999999998</c:v>
                </c:pt>
                <c:pt idx="6794">
                  <c:v>62.946280000000002</c:v>
                </c:pt>
                <c:pt idx="6795">
                  <c:v>62.981899999999996</c:v>
                </c:pt>
                <c:pt idx="6796">
                  <c:v>63.043970000000002</c:v>
                </c:pt>
                <c:pt idx="6797">
                  <c:v>62.962880000000041</c:v>
                </c:pt>
                <c:pt idx="6798">
                  <c:v>62.97854000000001</c:v>
                </c:pt>
                <c:pt idx="6799">
                  <c:v>62.973440000000039</c:v>
                </c:pt>
                <c:pt idx="6800">
                  <c:v>62.998040000000003</c:v>
                </c:pt>
                <c:pt idx="6801">
                  <c:v>63.086300000000051</c:v>
                </c:pt>
                <c:pt idx="6802">
                  <c:v>63.02206000000001</c:v>
                </c:pt>
                <c:pt idx="6803">
                  <c:v>62.940060000000017</c:v>
                </c:pt>
                <c:pt idx="6804">
                  <c:v>63.039400000000001</c:v>
                </c:pt>
                <c:pt idx="6805">
                  <c:v>63.024300000000039</c:v>
                </c:pt>
                <c:pt idx="6806">
                  <c:v>62.972340000000031</c:v>
                </c:pt>
                <c:pt idx="6807">
                  <c:v>63.003350000000012</c:v>
                </c:pt>
                <c:pt idx="6808">
                  <c:v>63.037040000000047</c:v>
                </c:pt>
                <c:pt idx="6809">
                  <c:v>62.966550000000041</c:v>
                </c:pt>
                <c:pt idx="6810">
                  <c:v>62.989680000000021</c:v>
                </c:pt>
                <c:pt idx="6811">
                  <c:v>62.967740000000049</c:v>
                </c:pt>
                <c:pt idx="6812">
                  <c:v>63.010680000000036</c:v>
                </c:pt>
                <c:pt idx="6813">
                  <c:v>62.968530000000044</c:v>
                </c:pt>
                <c:pt idx="6814">
                  <c:v>63.001400000000046</c:v>
                </c:pt>
                <c:pt idx="6815">
                  <c:v>63.099730000000022</c:v>
                </c:pt>
                <c:pt idx="6816">
                  <c:v>63.028220000000033</c:v>
                </c:pt>
                <c:pt idx="6817">
                  <c:v>63.009029999999996</c:v>
                </c:pt>
                <c:pt idx="6818">
                  <c:v>62.996820000000014</c:v>
                </c:pt>
                <c:pt idx="6819">
                  <c:v>63.004850000000033</c:v>
                </c:pt>
                <c:pt idx="6820">
                  <c:v>63.014550000000042</c:v>
                </c:pt>
                <c:pt idx="6821">
                  <c:v>62.978420000000028</c:v>
                </c:pt>
                <c:pt idx="6822">
                  <c:v>62.985280000000046</c:v>
                </c:pt>
                <c:pt idx="6823">
                  <c:v>62.953520000000026</c:v>
                </c:pt>
                <c:pt idx="6824">
                  <c:v>62.981070000000045</c:v>
                </c:pt>
                <c:pt idx="6825">
                  <c:v>63.058700000000044</c:v>
                </c:pt>
                <c:pt idx="6826">
                  <c:v>63.08184</c:v>
                </c:pt>
                <c:pt idx="6827">
                  <c:v>63.111400000000003</c:v>
                </c:pt>
                <c:pt idx="6828">
                  <c:v>63.000760000000014</c:v>
                </c:pt>
                <c:pt idx="6829">
                  <c:v>62.997299999999996</c:v>
                </c:pt>
                <c:pt idx="6830">
                  <c:v>63.063559999999995</c:v>
                </c:pt>
                <c:pt idx="6831">
                  <c:v>63.002200000000016</c:v>
                </c:pt>
                <c:pt idx="6832">
                  <c:v>63.021720000000016</c:v>
                </c:pt>
                <c:pt idx="6833">
                  <c:v>62.989000000000033</c:v>
                </c:pt>
                <c:pt idx="6834">
                  <c:v>62.998800000000017</c:v>
                </c:pt>
                <c:pt idx="6835">
                  <c:v>62.960630000000037</c:v>
                </c:pt>
                <c:pt idx="6836">
                  <c:v>62.982020000000034</c:v>
                </c:pt>
                <c:pt idx="6837">
                  <c:v>62.974500000000035</c:v>
                </c:pt>
                <c:pt idx="6838">
                  <c:v>62.965400000000045</c:v>
                </c:pt>
                <c:pt idx="6839">
                  <c:v>63.023340000000019</c:v>
                </c:pt>
                <c:pt idx="6840">
                  <c:v>63.085350000000005</c:v>
                </c:pt>
                <c:pt idx="6841">
                  <c:v>63.088000000000022</c:v>
                </c:pt>
                <c:pt idx="6842">
                  <c:v>62.891560000000027</c:v>
                </c:pt>
                <c:pt idx="6843">
                  <c:v>63.078200000000038</c:v>
                </c:pt>
                <c:pt idx="6844">
                  <c:v>62.925260000000037</c:v>
                </c:pt>
                <c:pt idx="6845">
                  <c:v>62.949520000000007</c:v>
                </c:pt>
                <c:pt idx="6846">
                  <c:v>62.893330000000049</c:v>
                </c:pt>
                <c:pt idx="6847">
                  <c:v>62.943480000000022</c:v>
                </c:pt>
                <c:pt idx="6848">
                  <c:v>62.991570000000024</c:v>
                </c:pt>
                <c:pt idx="6849">
                  <c:v>63.074100000000044</c:v>
                </c:pt>
                <c:pt idx="6850">
                  <c:v>62.947900000000004</c:v>
                </c:pt>
                <c:pt idx="6851">
                  <c:v>62.99893000000003</c:v>
                </c:pt>
                <c:pt idx="6852">
                  <c:v>63.141050000000007</c:v>
                </c:pt>
                <c:pt idx="6853">
                  <c:v>62.90536000000003</c:v>
                </c:pt>
                <c:pt idx="6854">
                  <c:v>63.025300000000016</c:v>
                </c:pt>
                <c:pt idx="6855">
                  <c:v>62.935500000000047</c:v>
                </c:pt>
                <c:pt idx="6856">
                  <c:v>62.960300000000018</c:v>
                </c:pt>
                <c:pt idx="6857">
                  <c:v>62.843740000000025</c:v>
                </c:pt>
                <c:pt idx="6858">
                  <c:v>63.045980000000043</c:v>
                </c:pt>
                <c:pt idx="6859">
                  <c:v>62.979900000000043</c:v>
                </c:pt>
                <c:pt idx="6860">
                  <c:v>62.905330000000049</c:v>
                </c:pt>
                <c:pt idx="6861">
                  <c:v>62.903920000000028</c:v>
                </c:pt>
                <c:pt idx="6862">
                  <c:v>62.937370000000044</c:v>
                </c:pt>
                <c:pt idx="6863">
                  <c:v>63.113400000000013</c:v>
                </c:pt>
                <c:pt idx="6864">
                  <c:v>62.901570000000049</c:v>
                </c:pt>
                <c:pt idx="6865">
                  <c:v>63.270930000000021</c:v>
                </c:pt>
                <c:pt idx="6866">
                  <c:v>63.378320000000031</c:v>
                </c:pt>
                <c:pt idx="6867">
                  <c:v>63.322260000000028</c:v>
                </c:pt>
                <c:pt idx="6868">
                  <c:v>62.806600000000003</c:v>
                </c:pt>
                <c:pt idx="6869">
                  <c:v>62.994799999999998</c:v>
                </c:pt>
                <c:pt idx="6870">
                  <c:v>63.046230000000037</c:v>
                </c:pt>
                <c:pt idx="6871">
                  <c:v>62.985900000000015</c:v>
                </c:pt>
                <c:pt idx="6872">
                  <c:v>63.03490000000005</c:v>
                </c:pt>
                <c:pt idx="6873">
                  <c:v>63.052420000000041</c:v>
                </c:pt>
                <c:pt idx="6874">
                  <c:v>63.02090000000004</c:v>
                </c:pt>
                <c:pt idx="6875">
                  <c:v>63.013599999999997</c:v>
                </c:pt>
                <c:pt idx="6876">
                  <c:v>62.960930000000019</c:v>
                </c:pt>
                <c:pt idx="6877">
                  <c:v>62.878930000000025</c:v>
                </c:pt>
                <c:pt idx="6878">
                  <c:v>63.08578</c:v>
                </c:pt>
                <c:pt idx="6879">
                  <c:v>63.044370000000015</c:v>
                </c:pt>
                <c:pt idx="6880">
                  <c:v>63.096249999999998</c:v>
                </c:pt>
                <c:pt idx="6881">
                  <c:v>62.989500000000021</c:v>
                </c:pt>
                <c:pt idx="6882">
                  <c:v>62.99290000000002</c:v>
                </c:pt>
                <c:pt idx="6883">
                  <c:v>63.09250000000003</c:v>
                </c:pt>
                <c:pt idx="6884">
                  <c:v>63.112360000000024</c:v>
                </c:pt>
                <c:pt idx="6885">
                  <c:v>63.026570000000049</c:v>
                </c:pt>
                <c:pt idx="6886">
                  <c:v>62.971730000000036</c:v>
                </c:pt>
                <c:pt idx="6887">
                  <c:v>62.93365</c:v>
                </c:pt>
                <c:pt idx="6888">
                  <c:v>63.088099999999997</c:v>
                </c:pt>
                <c:pt idx="6889">
                  <c:v>62.99194</c:v>
                </c:pt>
                <c:pt idx="6890">
                  <c:v>63.042349999999999</c:v>
                </c:pt>
                <c:pt idx="6891">
                  <c:v>62.884500000000003</c:v>
                </c:pt>
                <c:pt idx="6892">
                  <c:v>62.829800000000034</c:v>
                </c:pt>
                <c:pt idx="6893">
                  <c:v>62.956020000000024</c:v>
                </c:pt>
                <c:pt idx="6894">
                  <c:v>62.836850000000027</c:v>
                </c:pt>
                <c:pt idx="6895">
                  <c:v>63.028900000000021</c:v>
                </c:pt>
                <c:pt idx="6896">
                  <c:v>62.967250000000035</c:v>
                </c:pt>
                <c:pt idx="6897">
                  <c:v>62.894980000000032</c:v>
                </c:pt>
                <c:pt idx="6898">
                  <c:v>63.090329999999994</c:v>
                </c:pt>
                <c:pt idx="6899">
                  <c:v>63.035730000000001</c:v>
                </c:pt>
                <c:pt idx="6900">
                  <c:v>63.055750000000046</c:v>
                </c:pt>
                <c:pt idx="6901">
                  <c:v>62.968770000000006</c:v>
                </c:pt>
                <c:pt idx="6902">
                  <c:v>63.033140000000003</c:v>
                </c:pt>
                <c:pt idx="6903">
                  <c:v>62.877340000000004</c:v>
                </c:pt>
                <c:pt idx="6904">
                  <c:v>63.0471</c:v>
                </c:pt>
                <c:pt idx="6905">
                  <c:v>62.980040000000031</c:v>
                </c:pt>
                <c:pt idx="6906">
                  <c:v>62.919600000000003</c:v>
                </c:pt>
                <c:pt idx="6907">
                  <c:v>62.92724000000004</c:v>
                </c:pt>
                <c:pt idx="6908">
                  <c:v>63.013800000000003</c:v>
                </c:pt>
                <c:pt idx="6909">
                  <c:v>62.973299999999995</c:v>
                </c:pt>
                <c:pt idx="6910">
                  <c:v>62.949580000000026</c:v>
                </c:pt>
                <c:pt idx="6911">
                  <c:v>63.133020000000045</c:v>
                </c:pt>
                <c:pt idx="6912">
                  <c:v>63.069970000000012</c:v>
                </c:pt>
                <c:pt idx="6913">
                  <c:v>62.992760000000033</c:v>
                </c:pt>
                <c:pt idx="6914">
                  <c:v>63.039500000000032</c:v>
                </c:pt>
                <c:pt idx="6915">
                  <c:v>62.905760000000043</c:v>
                </c:pt>
                <c:pt idx="6916">
                  <c:v>63.035360000000026</c:v>
                </c:pt>
                <c:pt idx="6917">
                  <c:v>63.005120000000034</c:v>
                </c:pt>
                <c:pt idx="6918">
                  <c:v>62.923760000000016</c:v>
                </c:pt>
                <c:pt idx="6919">
                  <c:v>62.973500000000001</c:v>
                </c:pt>
                <c:pt idx="6920">
                  <c:v>62.979730000000018</c:v>
                </c:pt>
                <c:pt idx="6921">
                  <c:v>63.047400000000039</c:v>
                </c:pt>
                <c:pt idx="6922">
                  <c:v>63.07510000000002</c:v>
                </c:pt>
                <c:pt idx="6923">
                  <c:v>63.051230000000032</c:v>
                </c:pt>
                <c:pt idx="6924">
                  <c:v>62.986170000000016</c:v>
                </c:pt>
                <c:pt idx="6925">
                  <c:v>62.987970000000018</c:v>
                </c:pt>
                <c:pt idx="6926">
                  <c:v>62.938960000000009</c:v>
                </c:pt>
                <c:pt idx="6927">
                  <c:v>62.987600000000043</c:v>
                </c:pt>
                <c:pt idx="6928">
                  <c:v>63.010030000000029</c:v>
                </c:pt>
                <c:pt idx="6929">
                  <c:v>62.9846</c:v>
                </c:pt>
                <c:pt idx="6930">
                  <c:v>62.956450000000018</c:v>
                </c:pt>
                <c:pt idx="6931">
                  <c:v>63.011400000000037</c:v>
                </c:pt>
                <c:pt idx="6932">
                  <c:v>62.957940000000008</c:v>
                </c:pt>
                <c:pt idx="6933">
                  <c:v>63.010460000000023</c:v>
                </c:pt>
                <c:pt idx="6934">
                  <c:v>62.986469999999997</c:v>
                </c:pt>
                <c:pt idx="6935">
                  <c:v>63.094140000000039</c:v>
                </c:pt>
                <c:pt idx="6936">
                  <c:v>63.037160000000029</c:v>
                </c:pt>
                <c:pt idx="6937">
                  <c:v>63.004600000000039</c:v>
                </c:pt>
                <c:pt idx="6938">
                  <c:v>63.005640000000028</c:v>
                </c:pt>
                <c:pt idx="6939">
                  <c:v>63.005980000000022</c:v>
                </c:pt>
                <c:pt idx="6940">
                  <c:v>63.000400000000013</c:v>
                </c:pt>
                <c:pt idx="6941">
                  <c:v>62.985650000000021</c:v>
                </c:pt>
                <c:pt idx="6942">
                  <c:v>62.977959999999996</c:v>
                </c:pt>
                <c:pt idx="6943">
                  <c:v>62.955470000000048</c:v>
                </c:pt>
                <c:pt idx="6944">
                  <c:v>62.983240000000023</c:v>
                </c:pt>
                <c:pt idx="6945">
                  <c:v>63.030100000000004</c:v>
                </c:pt>
                <c:pt idx="6946">
                  <c:v>63.028440000000046</c:v>
                </c:pt>
                <c:pt idx="6947">
                  <c:v>63.025660000000016</c:v>
                </c:pt>
                <c:pt idx="6948">
                  <c:v>62.993950000000041</c:v>
                </c:pt>
                <c:pt idx="6949">
                  <c:v>62.999630000000025</c:v>
                </c:pt>
                <c:pt idx="6950">
                  <c:v>62.98422000000005</c:v>
                </c:pt>
                <c:pt idx="6951">
                  <c:v>62.932980000000043</c:v>
                </c:pt>
                <c:pt idx="6952">
                  <c:v>63.001980000000003</c:v>
                </c:pt>
                <c:pt idx="6953">
                  <c:v>62.99072000000001</c:v>
                </c:pt>
                <c:pt idx="6954">
                  <c:v>63.051100000000019</c:v>
                </c:pt>
                <c:pt idx="6955">
                  <c:v>63.019280000000037</c:v>
                </c:pt>
                <c:pt idx="6956">
                  <c:v>63.007780000000025</c:v>
                </c:pt>
                <c:pt idx="6957">
                  <c:v>62.995630000000006</c:v>
                </c:pt>
                <c:pt idx="6958">
                  <c:v>62.965020000000038</c:v>
                </c:pt>
                <c:pt idx="6959">
                  <c:v>63.043700000000001</c:v>
                </c:pt>
                <c:pt idx="6960">
                  <c:v>63.016530000000046</c:v>
                </c:pt>
                <c:pt idx="6961">
                  <c:v>63.006920000000036</c:v>
                </c:pt>
                <c:pt idx="6962">
                  <c:v>62.989370000000008</c:v>
                </c:pt>
                <c:pt idx="6963">
                  <c:v>62.988600000000019</c:v>
                </c:pt>
                <c:pt idx="6964">
                  <c:v>62.996600000000001</c:v>
                </c:pt>
                <c:pt idx="6965">
                  <c:v>62.988699999999994</c:v>
                </c:pt>
                <c:pt idx="6966">
                  <c:v>62.982230000000015</c:v>
                </c:pt>
                <c:pt idx="6967">
                  <c:v>62.95700000000005</c:v>
                </c:pt>
                <c:pt idx="6968">
                  <c:v>63.001730000000009</c:v>
                </c:pt>
                <c:pt idx="6969">
                  <c:v>63.092000000000041</c:v>
                </c:pt>
                <c:pt idx="6970">
                  <c:v>63.063559999999995</c:v>
                </c:pt>
                <c:pt idx="6971">
                  <c:v>62.959440000000029</c:v>
                </c:pt>
                <c:pt idx="6972">
                  <c:v>63.109000000000037</c:v>
                </c:pt>
                <c:pt idx="6973">
                  <c:v>62.956260000000043</c:v>
                </c:pt>
                <c:pt idx="6974">
                  <c:v>63.018799999999999</c:v>
                </c:pt>
                <c:pt idx="6975">
                  <c:v>62.984059999999999</c:v>
                </c:pt>
                <c:pt idx="6976">
                  <c:v>63.081380000000024</c:v>
                </c:pt>
                <c:pt idx="6977">
                  <c:v>62.991399999999999</c:v>
                </c:pt>
                <c:pt idx="6978">
                  <c:v>62.984340000000032</c:v>
                </c:pt>
                <c:pt idx="6979">
                  <c:v>62.907530000000008</c:v>
                </c:pt>
                <c:pt idx="6980">
                  <c:v>62.906370000000038</c:v>
                </c:pt>
                <c:pt idx="6981">
                  <c:v>63.103229999999996</c:v>
                </c:pt>
                <c:pt idx="6982">
                  <c:v>62.950280000000021</c:v>
                </c:pt>
                <c:pt idx="6983">
                  <c:v>63.161600000000021</c:v>
                </c:pt>
                <c:pt idx="6984">
                  <c:v>63.134550000000047</c:v>
                </c:pt>
                <c:pt idx="6985">
                  <c:v>63.031920000000014</c:v>
                </c:pt>
                <c:pt idx="6986">
                  <c:v>62.978880000000004</c:v>
                </c:pt>
                <c:pt idx="6987">
                  <c:v>63.049400000000048</c:v>
                </c:pt>
                <c:pt idx="6988">
                  <c:v>63.022030000000029</c:v>
                </c:pt>
                <c:pt idx="6989">
                  <c:v>62.992970000000014</c:v>
                </c:pt>
                <c:pt idx="6990">
                  <c:v>63.029930000000036</c:v>
                </c:pt>
                <c:pt idx="6991">
                  <c:v>62.953100000000006</c:v>
                </c:pt>
                <c:pt idx="6992">
                  <c:v>63.01827000000003</c:v>
                </c:pt>
                <c:pt idx="6993">
                  <c:v>62.908000000000015</c:v>
                </c:pt>
                <c:pt idx="6994">
                  <c:v>63.047420000000045</c:v>
                </c:pt>
                <c:pt idx="6995">
                  <c:v>63.143850000000043</c:v>
                </c:pt>
                <c:pt idx="6996">
                  <c:v>62.917900000000031</c:v>
                </c:pt>
                <c:pt idx="6997">
                  <c:v>63.021659999999997</c:v>
                </c:pt>
                <c:pt idx="6998">
                  <c:v>63.093320000000006</c:v>
                </c:pt>
                <c:pt idx="6999">
                  <c:v>62.964960000000019</c:v>
                </c:pt>
                <c:pt idx="7000">
                  <c:v>63.034270000000049</c:v>
                </c:pt>
                <c:pt idx="7001">
                  <c:v>63.087100000000021</c:v>
                </c:pt>
                <c:pt idx="7002">
                  <c:v>62.820060000000012</c:v>
                </c:pt>
                <c:pt idx="7003">
                  <c:v>63.085020000000043</c:v>
                </c:pt>
                <c:pt idx="7004">
                  <c:v>62.972900000000038</c:v>
                </c:pt>
                <c:pt idx="7005">
                  <c:v>62.995660000000044</c:v>
                </c:pt>
                <c:pt idx="7006">
                  <c:v>63.012080000000026</c:v>
                </c:pt>
                <c:pt idx="7007">
                  <c:v>63.024900000000002</c:v>
                </c:pt>
                <c:pt idx="7008">
                  <c:v>62.965050000000019</c:v>
                </c:pt>
                <c:pt idx="7009">
                  <c:v>63.110400000000027</c:v>
                </c:pt>
                <c:pt idx="7010">
                  <c:v>63.131130000000041</c:v>
                </c:pt>
                <c:pt idx="7011">
                  <c:v>62.936880000000031</c:v>
                </c:pt>
                <c:pt idx="7012">
                  <c:v>62.961000000000013</c:v>
                </c:pt>
                <c:pt idx="7013">
                  <c:v>62.94894000000005</c:v>
                </c:pt>
                <c:pt idx="7014">
                  <c:v>62.963070000000016</c:v>
                </c:pt>
                <c:pt idx="7015">
                  <c:v>62.940760000000012</c:v>
                </c:pt>
                <c:pt idx="7016">
                  <c:v>62.99350000000004</c:v>
                </c:pt>
                <c:pt idx="7017">
                  <c:v>62.97347000000002</c:v>
                </c:pt>
                <c:pt idx="7018">
                  <c:v>63.342550000000017</c:v>
                </c:pt>
                <c:pt idx="7019">
                  <c:v>63.484670000000051</c:v>
                </c:pt>
                <c:pt idx="7020">
                  <c:v>63.22723000000002</c:v>
                </c:pt>
                <c:pt idx="7021">
                  <c:v>62.906240000000025</c:v>
                </c:pt>
                <c:pt idx="7022">
                  <c:v>62.946300000000008</c:v>
                </c:pt>
                <c:pt idx="7023">
                  <c:v>63.000540000000001</c:v>
                </c:pt>
                <c:pt idx="7024">
                  <c:v>63.029230000000041</c:v>
                </c:pt>
                <c:pt idx="7025">
                  <c:v>63.059380000000033</c:v>
                </c:pt>
                <c:pt idx="7026">
                  <c:v>62.994680000000017</c:v>
                </c:pt>
                <c:pt idx="7027">
                  <c:v>62.906240000000025</c:v>
                </c:pt>
                <c:pt idx="7028">
                  <c:v>62.921000000000049</c:v>
                </c:pt>
                <c:pt idx="7029">
                  <c:v>63.040800000000047</c:v>
                </c:pt>
                <c:pt idx="7030">
                  <c:v>63.039150000000006</c:v>
                </c:pt>
                <c:pt idx="7031">
                  <c:v>62.946200000000033</c:v>
                </c:pt>
                <c:pt idx="7032">
                  <c:v>63.095760000000041</c:v>
                </c:pt>
                <c:pt idx="7033">
                  <c:v>63.042720000000031</c:v>
                </c:pt>
                <c:pt idx="7034">
                  <c:v>62.93374</c:v>
                </c:pt>
                <c:pt idx="7035">
                  <c:v>63.079679999999996</c:v>
                </c:pt>
                <c:pt idx="7036">
                  <c:v>62.944700000000012</c:v>
                </c:pt>
                <c:pt idx="7037">
                  <c:v>63.125540000000001</c:v>
                </c:pt>
                <c:pt idx="7038">
                  <c:v>62.93652000000003</c:v>
                </c:pt>
                <c:pt idx="7039">
                  <c:v>62.890039999999999</c:v>
                </c:pt>
                <c:pt idx="7040">
                  <c:v>63.033070000000009</c:v>
                </c:pt>
                <c:pt idx="7041">
                  <c:v>63.043020000000013</c:v>
                </c:pt>
                <c:pt idx="7042">
                  <c:v>63.069880000000012</c:v>
                </c:pt>
                <c:pt idx="7043">
                  <c:v>62.840940000000046</c:v>
                </c:pt>
                <c:pt idx="7044">
                  <c:v>62.91357000000005</c:v>
                </c:pt>
                <c:pt idx="7045">
                  <c:v>62.932119999999998</c:v>
                </c:pt>
                <c:pt idx="7046">
                  <c:v>63.023900000000026</c:v>
                </c:pt>
                <c:pt idx="7047">
                  <c:v>62.976530000000025</c:v>
                </c:pt>
                <c:pt idx="7048">
                  <c:v>62.984920000000045</c:v>
                </c:pt>
                <c:pt idx="7049">
                  <c:v>62.996759999999995</c:v>
                </c:pt>
                <c:pt idx="7050">
                  <c:v>63.070830000000001</c:v>
                </c:pt>
                <c:pt idx="7051">
                  <c:v>63.038020000000017</c:v>
                </c:pt>
                <c:pt idx="7052">
                  <c:v>63.018200000000036</c:v>
                </c:pt>
                <c:pt idx="7053">
                  <c:v>63.01687000000004</c:v>
                </c:pt>
                <c:pt idx="7054">
                  <c:v>62.952940000000012</c:v>
                </c:pt>
                <c:pt idx="7055">
                  <c:v>63.130760000000009</c:v>
                </c:pt>
                <c:pt idx="7056">
                  <c:v>62.914540000000045</c:v>
                </c:pt>
                <c:pt idx="7057">
                  <c:v>63.130980000000022</c:v>
                </c:pt>
                <c:pt idx="7058">
                  <c:v>62.900840000000017</c:v>
                </c:pt>
                <c:pt idx="7059">
                  <c:v>62.935050000000047</c:v>
                </c:pt>
                <c:pt idx="7060">
                  <c:v>63.19747000000001</c:v>
                </c:pt>
                <c:pt idx="7061">
                  <c:v>62.766750000000002</c:v>
                </c:pt>
                <c:pt idx="7062">
                  <c:v>62.832970000000046</c:v>
                </c:pt>
                <c:pt idx="7063">
                  <c:v>63.020560000000046</c:v>
                </c:pt>
                <c:pt idx="7064">
                  <c:v>62.995300000000043</c:v>
                </c:pt>
                <c:pt idx="7065">
                  <c:v>62.992330000000038</c:v>
                </c:pt>
                <c:pt idx="7066">
                  <c:v>62.895230000000026</c:v>
                </c:pt>
                <c:pt idx="7067">
                  <c:v>62.954800000000034</c:v>
                </c:pt>
                <c:pt idx="7068">
                  <c:v>63.234250000000031</c:v>
                </c:pt>
                <c:pt idx="7069">
                  <c:v>62.822960000000023</c:v>
                </c:pt>
                <c:pt idx="7070">
                  <c:v>63.038000000000011</c:v>
                </c:pt>
                <c:pt idx="7071">
                  <c:v>62.902760000000001</c:v>
                </c:pt>
                <c:pt idx="7072">
                  <c:v>62.921620000000019</c:v>
                </c:pt>
                <c:pt idx="7073">
                  <c:v>62.953240000000051</c:v>
                </c:pt>
                <c:pt idx="7074">
                  <c:v>62.740440000000035</c:v>
                </c:pt>
                <c:pt idx="7075">
                  <c:v>63.063070000000039</c:v>
                </c:pt>
                <c:pt idx="7076">
                  <c:v>63.010860000000037</c:v>
                </c:pt>
                <c:pt idx="7077">
                  <c:v>62.818380000000047</c:v>
                </c:pt>
                <c:pt idx="7078">
                  <c:v>62.846860000000049</c:v>
                </c:pt>
                <c:pt idx="7079">
                  <c:v>63.05856</c:v>
                </c:pt>
                <c:pt idx="7080">
                  <c:v>63.279570000000035</c:v>
                </c:pt>
                <c:pt idx="7081">
                  <c:v>63.142080000000021</c:v>
                </c:pt>
                <c:pt idx="7082">
                  <c:v>62.771200000000022</c:v>
                </c:pt>
                <c:pt idx="7083">
                  <c:v>62.832500000000039</c:v>
                </c:pt>
                <c:pt idx="7084">
                  <c:v>63.017700000000048</c:v>
                </c:pt>
                <c:pt idx="7085">
                  <c:v>63.163300000000049</c:v>
                </c:pt>
                <c:pt idx="7086">
                  <c:v>63.065480000000036</c:v>
                </c:pt>
                <c:pt idx="7087">
                  <c:v>62.977350000000001</c:v>
                </c:pt>
                <c:pt idx="7088">
                  <c:v>63.052970000000016</c:v>
                </c:pt>
                <c:pt idx="7089">
                  <c:v>63.004330000000039</c:v>
                </c:pt>
                <c:pt idx="7090">
                  <c:v>62.98965000000004</c:v>
                </c:pt>
                <c:pt idx="7091">
                  <c:v>62.924599999999998</c:v>
                </c:pt>
                <c:pt idx="7092">
                  <c:v>62.873070000000041</c:v>
                </c:pt>
                <c:pt idx="7093">
                  <c:v>63.052400000000034</c:v>
                </c:pt>
                <c:pt idx="7094">
                  <c:v>63.05856</c:v>
                </c:pt>
                <c:pt idx="7095">
                  <c:v>62.986630000000048</c:v>
                </c:pt>
                <c:pt idx="7096">
                  <c:v>62.973260000000039</c:v>
                </c:pt>
                <c:pt idx="7097">
                  <c:v>63.073540000000037</c:v>
                </c:pt>
                <c:pt idx="7098">
                  <c:v>63.083000000000027</c:v>
                </c:pt>
                <c:pt idx="7099">
                  <c:v>63.043630000000007</c:v>
                </c:pt>
                <c:pt idx="7100">
                  <c:v>63.082850000000008</c:v>
                </c:pt>
                <c:pt idx="7101">
                  <c:v>62.951170000000047</c:v>
                </c:pt>
                <c:pt idx="7102">
                  <c:v>62.971100000000035</c:v>
                </c:pt>
                <c:pt idx="7103">
                  <c:v>63.053400000000011</c:v>
                </c:pt>
                <c:pt idx="7104">
                  <c:v>63.043700000000001</c:v>
                </c:pt>
                <c:pt idx="7105">
                  <c:v>62.981840000000034</c:v>
                </c:pt>
                <c:pt idx="7106">
                  <c:v>62.996600000000001</c:v>
                </c:pt>
                <c:pt idx="7107">
                  <c:v>62.989770000000021</c:v>
                </c:pt>
                <c:pt idx="7108">
                  <c:v>62.992180000000019</c:v>
                </c:pt>
                <c:pt idx="7109">
                  <c:v>62.99980000000005</c:v>
                </c:pt>
                <c:pt idx="7110">
                  <c:v>62.993070000000046</c:v>
                </c:pt>
                <c:pt idx="7111">
                  <c:v>62.972470000000044</c:v>
                </c:pt>
                <c:pt idx="7112">
                  <c:v>62.978780000000029</c:v>
                </c:pt>
                <c:pt idx="7113">
                  <c:v>62.974019999999996</c:v>
                </c:pt>
                <c:pt idx="7114">
                  <c:v>63.071439999999996</c:v>
                </c:pt>
                <c:pt idx="7115">
                  <c:v>63.034570000000031</c:v>
                </c:pt>
                <c:pt idx="7116">
                  <c:v>63.080830000000049</c:v>
                </c:pt>
                <c:pt idx="7117">
                  <c:v>63.113820000000032</c:v>
                </c:pt>
                <c:pt idx="7118">
                  <c:v>63.116750000000025</c:v>
                </c:pt>
                <c:pt idx="7119">
                  <c:v>63.041280000000029</c:v>
                </c:pt>
                <c:pt idx="7120">
                  <c:v>62.968700000000013</c:v>
                </c:pt>
                <c:pt idx="7121">
                  <c:v>63.091640000000041</c:v>
                </c:pt>
                <c:pt idx="7122">
                  <c:v>62.989400000000046</c:v>
                </c:pt>
                <c:pt idx="7123">
                  <c:v>62.921100000000024</c:v>
                </c:pt>
                <c:pt idx="7124">
                  <c:v>63.048730000000035</c:v>
                </c:pt>
                <c:pt idx="7125">
                  <c:v>62.883200000000045</c:v>
                </c:pt>
                <c:pt idx="7126">
                  <c:v>63.009640000000047</c:v>
                </c:pt>
                <c:pt idx="7127">
                  <c:v>62.920600000000036</c:v>
                </c:pt>
                <c:pt idx="7128">
                  <c:v>62.974940000000004</c:v>
                </c:pt>
                <c:pt idx="7129">
                  <c:v>62.993700000000047</c:v>
                </c:pt>
                <c:pt idx="7130">
                  <c:v>63.036650000000009</c:v>
                </c:pt>
                <c:pt idx="7131">
                  <c:v>63.038020000000017</c:v>
                </c:pt>
                <c:pt idx="7132">
                  <c:v>63.020140000000026</c:v>
                </c:pt>
                <c:pt idx="7133">
                  <c:v>63.038630000000012</c:v>
                </c:pt>
                <c:pt idx="7134">
                  <c:v>62.960000000000036</c:v>
                </c:pt>
                <c:pt idx="7135">
                  <c:v>62.927300000000002</c:v>
                </c:pt>
                <c:pt idx="7136">
                  <c:v>62.952940000000012</c:v>
                </c:pt>
                <c:pt idx="7137">
                  <c:v>63.061980000000005</c:v>
                </c:pt>
                <c:pt idx="7138">
                  <c:v>63.042320000000018</c:v>
                </c:pt>
                <c:pt idx="7139">
                  <c:v>62.996970000000033</c:v>
                </c:pt>
                <c:pt idx="7140">
                  <c:v>62.881250000000023</c:v>
                </c:pt>
                <c:pt idx="7141">
                  <c:v>62.975800000000049</c:v>
                </c:pt>
                <c:pt idx="7142">
                  <c:v>63.106380000000001</c:v>
                </c:pt>
                <c:pt idx="7143">
                  <c:v>62.973630000000014</c:v>
                </c:pt>
                <c:pt idx="7144">
                  <c:v>63.033600000000035</c:v>
                </c:pt>
                <c:pt idx="7145">
                  <c:v>63.105040000000031</c:v>
                </c:pt>
                <c:pt idx="7146">
                  <c:v>63.030970000000025</c:v>
                </c:pt>
                <c:pt idx="7147">
                  <c:v>62.997980000000041</c:v>
                </c:pt>
                <c:pt idx="7148">
                  <c:v>63.055300000000045</c:v>
                </c:pt>
                <c:pt idx="7149">
                  <c:v>62.943500000000029</c:v>
                </c:pt>
                <c:pt idx="7150">
                  <c:v>62.877620000000036</c:v>
                </c:pt>
                <c:pt idx="7151">
                  <c:v>63.009850000000029</c:v>
                </c:pt>
                <c:pt idx="7152">
                  <c:v>62.980740000000026</c:v>
                </c:pt>
                <c:pt idx="7153">
                  <c:v>63.017179999999996</c:v>
                </c:pt>
                <c:pt idx="7154">
                  <c:v>63.068780000000004</c:v>
                </c:pt>
                <c:pt idx="7155">
                  <c:v>62.977470000000039</c:v>
                </c:pt>
                <c:pt idx="7156">
                  <c:v>62.955000000000041</c:v>
                </c:pt>
                <c:pt idx="7157">
                  <c:v>63.042570000000012</c:v>
                </c:pt>
                <c:pt idx="7158">
                  <c:v>62.978270000000009</c:v>
                </c:pt>
                <c:pt idx="7159">
                  <c:v>62.929250000000025</c:v>
                </c:pt>
                <c:pt idx="7160">
                  <c:v>62.917750000000012</c:v>
                </c:pt>
                <c:pt idx="7161">
                  <c:v>62.960050000000024</c:v>
                </c:pt>
                <c:pt idx="7162">
                  <c:v>63.114200000000039</c:v>
                </c:pt>
                <c:pt idx="7163">
                  <c:v>63.092430000000036</c:v>
                </c:pt>
                <c:pt idx="7164">
                  <c:v>62.958300000000008</c:v>
                </c:pt>
                <c:pt idx="7165">
                  <c:v>62.872370000000046</c:v>
                </c:pt>
                <c:pt idx="7166">
                  <c:v>62.940120000000036</c:v>
                </c:pt>
                <c:pt idx="7167">
                  <c:v>62.945730000000026</c:v>
                </c:pt>
                <c:pt idx="7168">
                  <c:v>63.012380000000007</c:v>
                </c:pt>
                <c:pt idx="7169">
                  <c:v>62.868700000000047</c:v>
                </c:pt>
                <c:pt idx="7170">
                  <c:v>63.03630000000004</c:v>
                </c:pt>
                <c:pt idx="7171">
                  <c:v>63.097340000000031</c:v>
                </c:pt>
                <c:pt idx="7172">
                  <c:v>62.985600000000034</c:v>
                </c:pt>
                <c:pt idx="7173">
                  <c:v>63.071470000000033</c:v>
                </c:pt>
                <c:pt idx="7174">
                  <c:v>63.015070000000037</c:v>
                </c:pt>
                <c:pt idx="7175">
                  <c:v>62.997550000000047</c:v>
                </c:pt>
                <c:pt idx="7176">
                  <c:v>62.869000000000028</c:v>
                </c:pt>
                <c:pt idx="7177">
                  <c:v>63.152980000000014</c:v>
                </c:pt>
                <c:pt idx="7178">
                  <c:v>63.135800000000017</c:v>
                </c:pt>
                <c:pt idx="7179">
                  <c:v>63.169950000000028</c:v>
                </c:pt>
                <c:pt idx="7180">
                  <c:v>62.794150000000002</c:v>
                </c:pt>
                <c:pt idx="7181">
                  <c:v>63.026400000000024</c:v>
                </c:pt>
                <c:pt idx="7182">
                  <c:v>63.062860000000001</c:v>
                </c:pt>
                <c:pt idx="7183">
                  <c:v>63.129570000000001</c:v>
                </c:pt>
                <c:pt idx="7184">
                  <c:v>63.041100000000029</c:v>
                </c:pt>
                <c:pt idx="7185">
                  <c:v>63.102350000000001</c:v>
                </c:pt>
                <c:pt idx="7186">
                  <c:v>63.155420000000049</c:v>
                </c:pt>
                <c:pt idx="7187">
                  <c:v>63.206800000000044</c:v>
                </c:pt>
                <c:pt idx="7188">
                  <c:v>62.982000000000028</c:v>
                </c:pt>
                <c:pt idx="7189">
                  <c:v>63.400230000000022</c:v>
                </c:pt>
                <c:pt idx="7190">
                  <c:v>62.724600000000009</c:v>
                </c:pt>
                <c:pt idx="7191">
                  <c:v>62.923640000000034</c:v>
                </c:pt>
                <c:pt idx="7192">
                  <c:v>63.047020000000032</c:v>
                </c:pt>
                <c:pt idx="7193">
                  <c:v>63.034270000000049</c:v>
                </c:pt>
                <c:pt idx="7194">
                  <c:v>62.929700000000025</c:v>
                </c:pt>
                <c:pt idx="7195">
                  <c:v>63.082880000000046</c:v>
                </c:pt>
                <c:pt idx="7196">
                  <c:v>63.079600000000028</c:v>
                </c:pt>
                <c:pt idx="7197">
                  <c:v>62.864070000000027</c:v>
                </c:pt>
                <c:pt idx="7198">
                  <c:v>62.912900000000036</c:v>
                </c:pt>
                <c:pt idx="7199">
                  <c:v>63.080200000000048</c:v>
                </c:pt>
                <c:pt idx="7200">
                  <c:v>63.066280000000006</c:v>
                </c:pt>
                <c:pt idx="7201">
                  <c:v>63.00594000000001</c:v>
                </c:pt>
                <c:pt idx="7202">
                  <c:v>63.191030000000012</c:v>
                </c:pt>
                <c:pt idx="7203">
                  <c:v>63.143799999999999</c:v>
                </c:pt>
                <c:pt idx="7204">
                  <c:v>62.968380000000025</c:v>
                </c:pt>
                <c:pt idx="7205">
                  <c:v>63.136650000000031</c:v>
                </c:pt>
                <c:pt idx="7206">
                  <c:v>63.025320000000022</c:v>
                </c:pt>
                <c:pt idx="7207">
                  <c:v>63.030970000000025</c:v>
                </c:pt>
                <c:pt idx="7208">
                  <c:v>63.024530000000027</c:v>
                </c:pt>
                <c:pt idx="7209">
                  <c:v>63.134180000000015</c:v>
                </c:pt>
                <c:pt idx="7210">
                  <c:v>62.801660000000027</c:v>
                </c:pt>
                <c:pt idx="7211">
                  <c:v>63.09402</c:v>
                </c:pt>
                <c:pt idx="7212">
                  <c:v>63.157039999999995</c:v>
                </c:pt>
                <c:pt idx="7213">
                  <c:v>63.115499999999997</c:v>
                </c:pt>
                <c:pt idx="7214">
                  <c:v>62.910180000000025</c:v>
                </c:pt>
                <c:pt idx="7215">
                  <c:v>62.872220000000027</c:v>
                </c:pt>
                <c:pt idx="7216">
                  <c:v>63.06370000000004</c:v>
                </c:pt>
                <c:pt idx="7217">
                  <c:v>63.088300000000004</c:v>
                </c:pt>
                <c:pt idx="7218">
                  <c:v>63.369680000000017</c:v>
                </c:pt>
                <c:pt idx="7219">
                  <c:v>63.193480000000022</c:v>
                </c:pt>
                <c:pt idx="7220">
                  <c:v>63.312980000000039</c:v>
                </c:pt>
                <c:pt idx="7221">
                  <c:v>62.968160000000012</c:v>
                </c:pt>
                <c:pt idx="7222">
                  <c:v>62.909600000000012</c:v>
                </c:pt>
                <c:pt idx="7223">
                  <c:v>63.2774</c:v>
                </c:pt>
                <c:pt idx="7224">
                  <c:v>63.293940000000021</c:v>
                </c:pt>
                <c:pt idx="7225">
                  <c:v>63.35223000000002</c:v>
                </c:pt>
                <c:pt idx="7226">
                  <c:v>63.560500000000047</c:v>
                </c:pt>
                <c:pt idx="7227">
                  <c:v>63.634850000000029</c:v>
                </c:pt>
                <c:pt idx="7228">
                  <c:v>64.069100000000049</c:v>
                </c:pt>
                <c:pt idx="7229">
                  <c:v>64.073360000000037</c:v>
                </c:pt>
                <c:pt idx="7230">
                  <c:v>64.1995</c:v>
                </c:pt>
                <c:pt idx="7231">
                  <c:v>64.303500000000042</c:v>
                </c:pt>
                <c:pt idx="7232">
                  <c:v>64.31588000000005</c:v>
                </c:pt>
                <c:pt idx="7233">
                  <c:v>64.790250000000015</c:v>
                </c:pt>
                <c:pt idx="7234">
                  <c:v>64.418200000000013</c:v>
                </c:pt>
                <c:pt idx="7235">
                  <c:v>64.413229999999999</c:v>
                </c:pt>
                <c:pt idx="7236">
                  <c:v>65.096400000000017</c:v>
                </c:pt>
                <c:pt idx="7237">
                  <c:v>64.603800000000035</c:v>
                </c:pt>
                <c:pt idx="7238">
                  <c:v>65.185330000000022</c:v>
                </c:pt>
                <c:pt idx="7239">
                  <c:v>64.693540000000041</c:v>
                </c:pt>
                <c:pt idx="7240">
                  <c:v>65.069970000000012</c:v>
                </c:pt>
                <c:pt idx="7241">
                  <c:v>65.046080000000018</c:v>
                </c:pt>
                <c:pt idx="7242">
                  <c:v>65.017600000000016</c:v>
                </c:pt>
                <c:pt idx="7243">
                  <c:v>65.436580000000049</c:v>
                </c:pt>
                <c:pt idx="7244">
                  <c:v>65.562800000000038</c:v>
                </c:pt>
                <c:pt idx="7245">
                  <c:v>65.54507000000001</c:v>
                </c:pt>
                <c:pt idx="7246">
                  <c:v>65.323500000000024</c:v>
                </c:pt>
                <c:pt idx="7247">
                  <c:v>66.205300000000022</c:v>
                </c:pt>
                <c:pt idx="7248">
                  <c:v>65.519000000000005</c:v>
                </c:pt>
                <c:pt idx="7249">
                  <c:v>66.144740000000013</c:v>
                </c:pt>
                <c:pt idx="7250">
                  <c:v>65.540700000000015</c:v>
                </c:pt>
                <c:pt idx="7251">
                  <c:v>66.063600000000008</c:v>
                </c:pt>
                <c:pt idx="7252">
                  <c:v>65.95070000000004</c:v>
                </c:pt>
                <c:pt idx="7253">
                  <c:v>65.61877000000004</c:v>
                </c:pt>
                <c:pt idx="7254">
                  <c:v>65.460200000000043</c:v>
                </c:pt>
                <c:pt idx="7255">
                  <c:v>64.886740000000032</c:v>
                </c:pt>
                <c:pt idx="7256">
                  <c:v>65.287300000000016</c:v>
                </c:pt>
                <c:pt idx="7257">
                  <c:v>65.266700000000014</c:v>
                </c:pt>
                <c:pt idx="7258">
                  <c:v>64.79278000000005</c:v>
                </c:pt>
                <c:pt idx="7259">
                  <c:v>64.981300000000033</c:v>
                </c:pt>
                <c:pt idx="7260">
                  <c:v>64.888239999999996</c:v>
                </c:pt>
                <c:pt idx="7261">
                  <c:v>64.858480000000043</c:v>
                </c:pt>
                <c:pt idx="7262">
                  <c:v>64.891900000000021</c:v>
                </c:pt>
                <c:pt idx="7263">
                  <c:v>64.942380000000014</c:v>
                </c:pt>
                <c:pt idx="7264">
                  <c:v>64.938350000000014</c:v>
                </c:pt>
                <c:pt idx="7265">
                  <c:v>64.95938000000001</c:v>
                </c:pt>
                <c:pt idx="7266">
                  <c:v>64.840660000000014</c:v>
                </c:pt>
                <c:pt idx="7267">
                  <c:v>64.689780000000042</c:v>
                </c:pt>
                <c:pt idx="7268">
                  <c:v>64.826530000000048</c:v>
                </c:pt>
                <c:pt idx="7269">
                  <c:v>64.508200000000045</c:v>
                </c:pt>
                <c:pt idx="7270">
                  <c:v>64.377040000000022</c:v>
                </c:pt>
                <c:pt idx="7271">
                  <c:v>64.587100000000021</c:v>
                </c:pt>
                <c:pt idx="7272">
                  <c:v>64.184230000000014</c:v>
                </c:pt>
                <c:pt idx="7273">
                  <c:v>63.960800000000006</c:v>
                </c:pt>
                <c:pt idx="7274">
                  <c:v>64.307920000000024</c:v>
                </c:pt>
                <c:pt idx="7275">
                  <c:v>63.961700000000008</c:v>
                </c:pt>
                <c:pt idx="7276">
                  <c:v>63.768979999999999</c:v>
                </c:pt>
                <c:pt idx="7277">
                  <c:v>64.211080000000038</c:v>
                </c:pt>
                <c:pt idx="7278">
                  <c:v>64.446700000000021</c:v>
                </c:pt>
                <c:pt idx="7279">
                  <c:v>64.464840000000038</c:v>
                </c:pt>
                <c:pt idx="7280">
                  <c:v>64.591600000000028</c:v>
                </c:pt>
                <c:pt idx="7281">
                  <c:v>65.251520000000028</c:v>
                </c:pt>
                <c:pt idx="7282">
                  <c:v>65.325739999999996</c:v>
                </c:pt>
                <c:pt idx="7283">
                  <c:v>65.05776000000003</c:v>
                </c:pt>
                <c:pt idx="7284">
                  <c:v>64.829800000000034</c:v>
                </c:pt>
                <c:pt idx="7285">
                  <c:v>64.294550000000015</c:v>
                </c:pt>
                <c:pt idx="7286">
                  <c:v>64.144159999999999</c:v>
                </c:pt>
                <c:pt idx="7287">
                  <c:v>64.349660000000029</c:v>
                </c:pt>
                <c:pt idx="7288">
                  <c:v>64.193350000000009</c:v>
                </c:pt>
                <c:pt idx="7289">
                  <c:v>63.765340000000037</c:v>
                </c:pt>
                <c:pt idx="7290">
                  <c:v>63.933370000000025</c:v>
                </c:pt>
                <c:pt idx="7291">
                  <c:v>64.869400000000041</c:v>
                </c:pt>
                <c:pt idx="7292">
                  <c:v>64.059079999999994</c:v>
                </c:pt>
                <c:pt idx="7293">
                  <c:v>64.37124</c:v>
                </c:pt>
                <c:pt idx="7294">
                  <c:v>64.605040000000031</c:v>
                </c:pt>
                <c:pt idx="7295">
                  <c:v>64.534050000000036</c:v>
                </c:pt>
                <c:pt idx="7296">
                  <c:v>64.6327</c:v>
                </c:pt>
                <c:pt idx="7297">
                  <c:v>64.230950000000007</c:v>
                </c:pt>
                <c:pt idx="7298">
                  <c:v>64.207970000000046</c:v>
                </c:pt>
                <c:pt idx="7299">
                  <c:v>63.686000000000035</c:v>
                </c:pt>
                <c:pt idx="7300">
                  <c:v>64.262630000000001</c:v>
                </c:pt>
                <c:pt idx="7301">
                  <c:v>63.612900000000025</c:v>
                </c:pt>
                <c:pt idx="7302">
                  <c:v>63.685540000000003</c:v>
                </c:pt>
                <c:pt idx="7303">
                  <c:v>63.385280000000023</c:v>
                </c:pt>
                <c:pt idx="7304">
                  <c:v>63.335230000000024</c:v>
                </c:pt>
                <c:pt idx="7305">
                  <c:v>63.272580000000005</c:v>
                </c:pt>
                <c:pt idx="7306">
                  <c:v>63.461360000000013</c:v>
                </c:pt>
                <c:pt idx="7307">
                  <c:v>63.233100000000036</c:v>
                </c:pt>
                <c:pt idx="7308">
                  <c:v>62.907280000000014</c:v>
                </c:pt>
                <c:pt idx="7309">
                  <c:v>62.954920000000016</c:v>
                </c:pt>
                <c:pt idx="7310">
                  <c:v>62.988850000000014</c:v>
                </c:pt>
                <c:pt idx="7311">
                  <c:v>62.796960000000013</c:v>
                </c:pt>
                <c:pt idx="7312">
                  <c:v>63.125200000000007</c:v>
                </c:pt>
                <c:pt idx="7313">
                  <c:v>63.07000000000005</c:v>
                </c:pt>
                <c:pt idx="7314">
                  <c:v>63.104800000000012</c:v>
                </c:pt>
                <c:pt idx="7315">
                  <c:v>63.040300000000002</c:v>
                </c:pt>
                <c:pt idx="7316">
                  <c:v>63.200070000000039</c:v>
                </c:pt>
                <c:pt idx="7317">
                  <c:v>63.091970000000003</c:v>
                </c:pt>
                <c:pt idx="7318">
                  <c:v>63.114250000000027</c:v>
                </c:pt>
                <c:pt idx="7319">
                  <c:v>62.920830000000024</c:v>
                </c:pt>
                <c:pt idx="7320">
                  <c:v>63.130700000000047</c:v>
                </c:pt>
                <c:pt idx="7321">
                  <c:v>63.128080000000011</c:v>
                </c:pt>
                <c:pt idx="7322">
                  <c:v>63.201099999999997</c:v>
                </c:pt>
                <c:pt idx="7323">
                  <c:v>62.775050000000022</c:v>
                </c:pt>
                <c:pt idx="7324">
                  <c:v>62.850950000000012</c:v>
                </c:pt>
                <c:pt idx="7325">
                  <c:v>62.712760000000003</c:v>
                </c:pt>
                <c:pt idx="7326">
                  <c:v>62.873739999999998</c:v>
                </c:pt>
                <c:pt idx="7327">
                  <c:v>62.987970000000018</c:v>
                </c:pt>
                <c:pt idx="7328">
                  <c:v>62.901499999999999</c:v>
                </c:pt>
                <c:pt idx="7329">
                  <c:v>62.835530000000006</c:v>
                </c:pt>
                <c:pt idx="7330">
                  <c:v>63.29000000000002</c:v>
                </c:pt>
                <c:pt idx="7331">
                  <c:v>63.245050000000049</c:v>
                </c:pt>
                <c:pt idx="7332">
                  <c:v>63.123300000000029</c:v>
                </c:pt>
                <c:pt idx="7333">
                  <c:v>62.967800000000011</c:v>
                </c:pt>
                <c:pt idx="7334">
                  <c:v>63.607400000000041</c:v>
                </c:pt>
                <c:pt idx="7335">
                  <c:v>62.803200000000004</c:v>
                </c:pt>
                <c:pt idx="7336">
                  <c:v>62.95693</c:v>
                </c:pt>
                <c:pt idx="7337">
                  <c:v>63.077170000000024</c:v>
                </c:pt>
                <c:pt idx="7338">
                  <c:v>63.221429999999998</c:v>
                </c:pt>
                <c:pt idx="7339">
                  <c:v>63.408000000000015</c:v>
                </c:pt>
                <c:pt idx="7340">
                  <c:v>63.273650000000032</c:v>
                </c:pt>
                <c:pt idx="7341">
                  <c:v>63.433700000000044</c:v>
                </c:pt>
                <c:pt idx="7342">
                  <c:v>63.442560000000014</c:v>
                </c:pt>
                <c:pt idx="7343">
                  <c:v>63.6096</c:v>
                </c:pt>
                <c:pt idx="7344">
                  <c:v>63.427480000000003</c:v>
                </c:pt>
                <c:pt idx="7345">
                  <c:v>63.279100000000028</c:v>
                </c:pt>
                <c:pt idx="7346">
                  <c:v>63.404100000000028</c:v>
                </c:pt>
                <c:pt idx="7347">
                  <c:v>62.979759999999999</c:v>
                </c:pt>
                <c:pt idx="7348">
                  <c:v>63.378720000000044</c:v>
                </c:pt>
                <c:pt idx="7349">
                  <c:v>63.123700000000042</c:v>
                </c:pt>
                <c:pt idx="7350">
                  <c:v>63.43610000000001</c:v>
                </c:pt>
                <c:pt idx="7351">
                  <c:v>63.186270000000036</c:v>
                </c:pt>
                <c:pt idx="7352">
                  <c:v>63.004999999999995</c:v>
                </c:pt>
                <c:pt idx="7353">
                  <c:v>63.339320000000043</c:v>
                </c:pt>
                <c:pt idx="7354">
                  <c:v>63.019460000000038</c:v>
                </c:pt>
                <c:pt idx="7355">
                  <c:v>63.472200000000043</c:v>
                </c:pt>
                <c:pt idx="7356">
                  <c:v>63.21243000000004</c:v>
                </c:pt>
                <c:pt idx="7357">
                  <c:v>62.90258</c:v>
                </c:pt>
                <c:pt idx="7358">
                  <c:v>63.199330000000032</c:v>
                </c:pt>
                <c:pt idx="7359">
                  <c:v>62.922400000000039</c:v>
                </c:pt>
                <c:pt idx="7360">
                  <c:v>63.046840000000032</c:v>
                </c:pt>
                <c:pt idx="7361">
                  <c:v>63.147580000000005</c:v>
                </c:pt>
                <c:pt idx="7362">
                  <c:v>63.036800000000028</c:v>
                </c:pt>
                <c:pt idx="7363">
                  <c:v>62.896330000000034</c:v>
                </c:pt>
                <c:pt idx="7364">
                  <c:v>63.445950000000039</c:v>
                </c:pt>
                <c:pt idx="7365">
                  <c:v>63.250940000000014</c:v>
                </c:pt>
                <c:pt idx="7366">
                  <c:v>63.43258000000003</c:v>
                </c:pt>
                <c:pt idx="7367">
                  <c:v>63.679380000000037</c:v>
                </c:pt>
                <c:pt idx="7368">
                  <c:v>63.620750000000044</c:v>
                </c:pt>
                <c:pt idx="7369">
                  <c:v>63.812860000000001</c:v>
                </c:pt>
                <c:pt idx="7370">
                  <c:v>63.551320000000032</c:v>
                </c:pt>
                <c:pt idx="7371">
                  <c:v>64.193500000000029</c:v>
                </c:pt>
                <c:pt idx="7372">
                  <c:v>64.090540000000033</c:v>
                </c:pt>
                <c:pt idx="7373">
                  <c:v>63.973500000000001</c:v>
                </c:pt>
                <c:pt idx="7374">
                  <c:v>64.197350000000029</c:v>
                </c:pt>
                <c:pt idx="7375">
                  <c:v>64.00890000000004</c:v>
                </c:pt>
                <c:pt idx="7376">
                  <c:v>64.319060000000036</c:v>
                </c:pt>
                <c:pt idx="7377">
                  <c:v>64.090450000000033</c:v>
                </c:pt>
                <c:pt idx="7378">
                  <c:v>64.305380000000014</c:v>
                </c:pt>
                <c:pt idx="7379">
                  <c:v>64.573800000000006</c:v>
                </c:pt>
                <c:pt idx="7380">
                  <c:v>64.079580000000021</c:v>
                </c:pt>
                <c:pt idx="7381">
                  <c:v>64.45150000000001</c:v>
                </c:pt>
                <c:pt idx="7382">
                  <c:v>64.228600000000029</c:v>
                </c:pt>
                <c:pt idx="7383">
                  <c:v>64.283800000000042</c:v>
                </c:pt>
                <c:pt idx="7384">
                  <c:v>64.130359999999996</c:v>
                </c:pt>
                <c:pt idx="7385">
                  <c:v>63.907500000000027</c:v>
                </c:pt>
                <c:pt idx="7386">
                  <c:v>64.200980000000015</c:v>
                </c:pt>
                <c:pt idx="7387">
                  <c:v>64.130359999999996</c:v>
                </c:pt>
                <c:pt idx="7388">
                  <c:v>64.06555000000003</c:v>
                </c:pt>
                <c:pt idx="7389">
                  <c:v>63.68694000000005</c:v>
                </c:pt>
                <c:pt idx="7390">
                  <c:v>63.577840000000037</c:v>
                </c:pt>
                <c:pt idx="7391">
                  <c:v>63.482720000000029</c:v>
                </c:pt>
                <c:pt idx="7392">
                  <c:v>63.517359999999996</c:v>
                </c:pt>
                <c:pt idx="7393">
                  <c:v>63.231960000000015</c:v>
                </c:pt>
                <c:pt idx="7394">
                  <c:v>63.431970000000035</c:v>
                </c:pt>
                <c:pt idx="7395">
                  <c:v>63.357079999999996</c:v>
                </c:pt>
                <c:pt idx="7396">
                  <c:v>62.830380000000048</c:v>
                </c:pt>
                <c:pt idx="7397">
                  <c:v>62.929680000000019</c:v>
                </c:pt>
                <c:pt idx="7398">
                  <c:v>62.9726</c:v>
                </c:pt>
                <c:pt idx="7399">
                  <c:v>62.908320000000003</c:v>
                </c:pt>
                <c:pt idx="7400">
                  <c:v>62.849000000000046</c:v>
                </c:pt>
                <c:pt idx="7401">
                  <c:v>63.120900000000006</c:v>
                </c:pt>
                <c:pt idx="7402">
                  <c:v>63.002530000000036</c:v>
                </c:pt>
                <c:pt idx="7403">
                  <c:v>63.094629999999995</c:v>
                </c:pt>
                <c:pt idx="7404">
                  <c:v>63.052999999999997</c:v>
                </c:pt>
                <c:pt idx="7405">
                  <c:v>62.975240000000042</c:v>
                </c:pt>
                <c:pt idx="7406">
                  <c:v>62.923940000000016</c:v>
                </c:pt>
                <c:pt idx="7407">
                  <c:v>62.979800000000012</c:v>
                </c:pt>
                <c:pt idx="7408">
                  <c:v>63.009940000000029</c:v>
                </c:pt>
                <c:pt idx="7409">
                  <c:v>63.013970000000029</c:v>
                </c:pt>
                <c:pt idx="7410">
                  <c:v>62.897700000000043</c:v>
                </c:pt>
                <c:pt idx="7411">
                  <c:v>62.809439999999995</c:v>
                </c:pt>
                <c:pt idx="7412">
                  <c:v>63.243650000000002</c:v>
                </c:pt>
                <c:pt idx="7413">
                  <c:v>63.023300000000006</c:v>
                </c:pt>
                <c:pt idx="7414">
                  <c:v>63.01696000000004</c:v>
                </c:pt>
                <c:pt idx="7415">
                  <c:v>63.13653000000005</c:v>
                </c:pt>
                <c:pt idx="7416">
                  <c:v>63.691520000000025</c:v>
                </c:pt>
                <c:pt idx="7417">
                  <c:v>63.660030000000006</c:v>
                </c:pt>
                <c:pt idx="7418">
                  <c:v>64.203400000000045</c:v>
                </c:pt>
                <c:pt idx="7419">
                  <c:v>64.610900000000015</c:v>
                </c:pt>
                <c:pt idx="7420">
                  <c:v>64.542380000000037</c:v>
                </c:pt>
                <c:pt idx="7421">
                  <c:v>65.007930000000044</c:v>
                </c:pt>
                <c:pt idx="7422">
                  <c:v>65.766230000000007</c:v>
                </c:pt>
                <c:pt idx="7423">
                  <c:v>66.238</c:v>
                </c:pt>
                <c:pt idx="7424">
                  <c:v>66.367270000000019</c:v>
                </c:pt>
                <c:pt idx="7425">
                  <c:v>66.794820000000016</c:v>
                </c:pt>
                <c:pt idx="7426">
                  <c:v>67.043800000000033</c:v>
                </c:pt>
                <c:pt idx="7427">
                  <c:v>67.409880000000044</c:v>
                </c:pt>
                <c:pt idx="7428">
                  <c:v>67.975639999999999</c:v>
                </c:pt>
                <c:pt idx="7429">
                  <c:v>68.337640000000022</c:v>
                </c:pt>
                <c:pt idx="7430">
                  <c:v>67.802670000000035</c:v>
                </c:pt>
                <c:pt idx="7431">
                  <c:v>68.512900000000002</c:v>
                </c:pt>
                <c:pt idx="7432">
                  <c:v>68.301800000000014</c:v>
                </c:pt>
                <c:pt idx="7433">
                  <c:v>68.410850000000039</c:v>
                </c:pt>
                <c:pt idx="7434">
                  <c:v>68.661770000000047</c:v>
                </c:pt>
                <c:pt idx="7435">
                  <c:v>68.738900000000001</c:v>
                </c:pt>
                <c:pt idx="7436">
                  <c:v>69.016840000000002</c:v>
                </c:pt>
                <c:pt idx="7437">
                  <c:v>69.007960000000026</c:v>
                </c:pt>
                <c:pt idx="7438">
                  <c:v>69.604849999999999</c:v>
                </c:pt>
                <c:pt idx="7439">
                  <c:v>69.780820000000006</c:v>
                </c:pt>
                <c:pt idx="7440">
                  <c:v>69.999870000000044</c:v>
                </c:pt>
                <c:pt idx="7441">
                  <c:v>69.40360000000004</c:v>
                </c:pt>
                <c:pt idx="7442">
                  <c:v>69.451099999999997</c:v>
                </c:pt>
                <c:pt idx="7443">
                  <c:v>69.771260000000041</c:v>
                </c:pt>
                <c:pt idx="7444">
                  <c:v>69.635860000000037</c:v>
                </c:pt>
                <c:pt idx="7445">
                  <c:v>69.717900000000043</c:v>
                </c:pt>
                <c:pt idx="7446">
                  <c:v>70.112880000000018</c:v>
                </c:pt>
                <c:pt idx="7447">
                  <c:v>70.023650000000032</c:v>
                </c:pt>
                <c:pt idx="7448">
                  <c:v>70.149350000000027</c:v>
                </c:pt>
                <c:pt idx="7449">
                  <c:v>70.423200000000008</c:v>
                </c:pt>
                <c:pt idx="7450">
                  <c:v>70.027500000000032</c:v>
                </c:pt>
                <c:pt idx="7451">
                  <c:v>70.572050000000047</c:v>
                </c:pt>
                <c:pt idx="7452">
                  <c:v>70.287840000000017</c:v>
                </c:pt>
                <c:pt idx="7453">
                  <c:v>70.3673</c:v>
                </c:pt>
                <c:pt idx="7454">
                  <c:v>70.34722000000005</c:v>
                </c:pt>
                <c:pt idx="7455">
                  <c:v>70.935240000000022</c:v>
                </c:pt>
                <c:pt idx="7456">
                  <c:v>70.633170000000007</c:v>
                </c:pt>
                <c:pt idx="7457">
                  <c:v>70.945100000000025</c:v>
                </c:pt>
                <c:pt idx="7458">
                  <c:v>70.636600000000044</c:v>
                </c:pt>
                <c:pt idx="7459">
                  <c:v>70.671870000000013</c:v>
                </c:pt>
                <c:pt idx="7460">
                  <c:v>70.086700000000008</c:v>
                </c:pt>
                <c:pt idx="7461">
                  <c:v>69.928520000000049</c:v>
                </c:pt>
                <c:pt idx="7462">
                  <c:v>69.69756000000001</c:v>
                </c:pt>
                <c:pt idx="7463">
                  <c:v>69.864680000000021</c:v>
                </c:pt>
                <c:pt idx="7464">
                  <c:v>69.86160000000001</c:v>
                </c:pt>
                <c:pt idx="7465">
                  <c:v>69.415770000000009</c:v>
                </c:pt>
                <c:pt idx="7466">
                  <c:v>68.688379999999995</c:v>
                </c:pt>
                <c:pt idx="7467">
                  <c:v>69.595480000000009</c:v>
                </c:pt>
                <c:pt idx="7468">
                  <c:v>69.515620000000013</c:v>
                </c:pt>
                <c:pt idx="7469">
                  <c:v>69.273160000000018</c:v>
                </c:pt>
                <c:pt idx="7470">
                  <c:v>68.939260000000047</c:v>
                </c:pt>
                <c:pt idx="7471">
                  <c:v>68.866600000000005</c:v>
                </c:pt>
                <c:pt idx="7472">
                  <c:v>68.647700000000043</c:v>
                </c:pt>
                <c:pt idx="7473">
                  <c:v>68.394949999999994</c:v>
                </c:pt>
                <c:pt idx="7474">
                  <c:v>68.708030000000008</c:v>
                </c:pt>
                <c:pt idx="7475">
                  <c:v>68.567100000000039</c:v>
                </c:pt>
                <c:pt idx="7476">
                  <c:v>68.48702000000003</c:v>
                </c:pt>
                <c:pt idx="7477">
                  <c:v>67.853270000000009</c:v>
                </c:pt>
                <c:pt idx="7478">
                  <c:v>68.26803000000001</c:v>
                </c:pt>
                <c:pt idx="7479">
                  <c:v>67.746450000000038</c:v>
                </c:pt>
                <c:pt idx="7480">
                  <c:v>67.88662000000005</c:v>
                </c:pt>
                <c:pt idx="7481">
                  <c:v>67.898099999999999</c:v>
                </c:pt>
                <c:pt idx="7482">
                  <c:v>67.676840000000027</c:v>
                </c:pt>
                <c:pt idx="7483">
                  <c:v>67.162100000000009</c:v>
                </c:pt>
                <c:pt idx="7484">
                  <c:v>67.194760000000031</c:v>
                </c:pt>
                <c:pt idx="7485">
                  <c:v>66.899600000000021</c:v>
                </c:pt>
                <c:pt idx="7486">
                  <c:v>66.935600000000022</c:v>
                </c:pt>
                <c:pt idx="7487">
                  <c:v>66.507930000000044</c:v>
                </c:pt>
                <c:pt idx="7488">
                  <c:v>66.522100000000023</c:v>
                </c:pt>
                <c:pt idx="7489">
                  <c:v>65.682900000000018</c:v>
                </c:pt>
                <c:pt idx="7490">
                  <c:v>66.135250000000042</c:v>
                </c:pt>
                <c:pt idx="7491">
                  <c:v>65.776540000000011</c:v>
                </c:pt>
                <c:pt idx="7492">
                  <c:v>65.214840000000038</c:v>
                </c:pt>
                <c:pt idx="7493">
                  <c:v>64.547900000000027</c:v>
                </c:pt>
                <c:pt idx="7494">
                  <c:v>64.266350000000045</c:v>
                </c:pt>
                <c:pt idx="7495">
                  <c:v>63.939780000000042</c:v>
                </c:pt>
                <c:pt idx="7496">
                  <c:v>63.383870000000002</c:v>
                </c:pt>
                <c:pt idx="7497">
                  <c:v>63.310820000000035</c:v>
                </c:pt>
                <c:pt idx="7498">
                  <c:v>63.240750000000048</c:v>
                </c:pt>
                <c:pt idx="7499">
                  <c:v>62.98284000000001</c:v>
                </c:pt>
                <c:pt idx="7500">
                  <c:v>63.011250000000018</c:v>
                </c:pt>
                <c:pt idx="7501">
                  <c:v>62.977900000000034</c:v>
                </c:pt>
                <c:pt idx="7502">
                  <c:v>62.795800000000042</c:v>
                </c:pt>
                <c:pt idx="7503">
                  <c:v>62.877499999999998</c:v>
                </c:pt>
                <c:pt idx="7504">
                  <c:v>63.045900000000017</c:v>
                </c:pt>
                <c:pt idx="7505">
                  <c:v>63.027900000000045</c:v>
                </c:pt>
                <c:pt idx="7506">
                  <c:v>63.016400000000033</c:v>
                </c:pt>
                <c:pt idx="7507">
                  <c:v>62.878440000000012</c:v>
                </c:pt>
                <c:pt idx="7508">
                  <c:v>63.084440000000029</c:v>
                </c:pt>
                <c:pt idx="7509">
                  <c:v>63.000500000000045</c:v>
                </c:pt>
                <c:pt idx="7510">
                  <c:v>63.019830000000013</c:v>
                </c:pt>
                <c:pt idx="7511">
                  <c:v>62.8904</c:v>
                </c:pt>
                <c:pt idx="7512">
                  <c:v>62.816920000000039</c:v>
                </c:pt>
                <c:pt idx="7513">
                  <c:v>62.989340000000027</c:v>
                </c:pt>
                <c:pt idx="7514">
                  <c:v>62.932640000000049</c:v>
                </c:pt>
                <c:pt idx="7515">
                  <c:v>62.864530000000002</c:v>
                </c:pt>
                <c:pt idx="7516">
                  <c:v>62.829900000000009</c:v>
                </c:pt>
                <c:pt idx="7517">
                  <c:v>62.930900000000008</c:v>
                </c:pt>
                <c:pt idx="7518">
                  <c:v>63.069900000000018</c:v>
                </c:pt>
                <c:pt idx="7519">
                  <c:v>62.897800000000018</c:v>
                </c:pt>
                <c:pt idx="7520">
                  <c:v>63.018240000000048</c:v>
                </c:pt>
                <c:pt idx="7521">
                  <c:v>63.088300000000004</c:v>
                </c:pt>
                <c:pt idx="7522">
                  <c:v>63.107630000000029</c:v>
                </c:pt>
                <c:pt idx="7523">
                  <c:v>63.022970000000043</c:v>
                </c:pt>
                <c:pt idx="7524">
                  <c:v>63.169920000000047</c:v>
                </c:pt>
                <c:pt idx="7525">
                  <c:v>63.046080000000018</c:v>
                </c:pt>
                <c:pt idx="7526">
                  <c:v>63.030970000000025</c:v>
                </c:pt>
                <c:pt idx="7527">
                  <c:v>63.048969999999997</c:v>
                </c:pt>
                <c:pt idx="7528">
                  <c:v>62.934750000000008</c:v>
                </c:pt>
                <c:pt idx="7529">
                  <c:v>63.084069999999997</c:v>
                </c:pt>
                <c:pt idx="7530">
                  <c:v>63.031550000000038</c:v>
                </c:pt>
                <c:pt idx="7531">
                  <c:v>62.979800000000012</c:v>
                </c:pt>
                <c:pt idx="7532">
                  <c:v>62.755760000000009</c:v>
                </c:pt>
                <c:pt idx="7533">
                  <c:v>62.934470000000033</c:v>
                </c:pt>
                <c:pt idx="7534">
                  <c:v>62.948080000000004</c:v>
                </c:pt>
                <c:pt idx="7535">
                  <c:v>62.948720000000037</c:v>
                </c:pt>
                <c:pt idx="7536">
                  <c:v>63.107230000000015</c:v>
                </c:pt>
                <c:pt idx="7537">
                  <c:v>62.832500000000039</c:v>
                </c:pt>
                <c:pt idx="7538">
                  <c:v>62.770960000000002</c:v>
                </c:pt>
                <c:pt idx="7539">
                  <c:v>63.053700000000049</c:v>
                </c:pt>
                <c:pt idx="7540">
                  <c:v>63.089260000000024</c:v>
                </c:pt>
                <c:pt idx="7541">
                  <c:v>63.211020000000019</c:v>
                </c:pt>
                <c:pt idx="7542">
                  <c:v>63.159660000000031</c:v>
                </c:pt>
                <c:pt idx="7543">
                  <c:v>62.809470000000033</c:v>
                </c:pt>
                <c:pt idx="7544">
                  <c:v>63.055600000000027</c:v>
                </c:pt>
                <c:pt idx="7545">
                  <c:v>63.030600000000049</c:v>
                </c:pt>
                <c:pt idx="7546">
                  <c:v>63.242150000000038</c:v>
                </c:pt>
                <c:pt idx="7547">
                  <c:v>63.401300000000049</c:v>
                </c:pt>
                <c:pt idx="7548">
                  <c:v>63.103499999999997</c:v>
                </c:pt>
                <c:pt idx="7549">
                  <c:v>62.895100000000014</c:v>
                </c:pt>
                <c:pt idx="7550">
                  <c:v>62.734400000000051</c:v>
                </c:pt>
                <c:pt idx="7551">
                  <c:v>63.089070000000049</c:v>
                </c:pt>
                <c:pt idx="7552">
                  <c:v>63.080830000000049</c:v>
                </c:pt>
                <c:pt idx="7553">
                  <c:v>63.094420000000014</c:v>
                </c:pt>
                <c:pt idx="7554">
                  <c:v>62.872770000000003</c:v>
                </c:pt>
                <c:pt idx="7555">
                  <c:v>63.080200000000048</c:v>
                </c:pt>
                <c:pt idx="7556">
                  <c:v>63.074150000000031</c:v>
                </c:pt>
                <c:pt idx="7557">
                  <c:v>62.926230000000032</c:v>
                </c:pt>
                <c:pt idx="7558">
                  <c:v>62.953420000000051</c:v>
                </c:pt>
                <c:pt idx="7559">
                  <c:v>63.159840000000031</c:v>
                </c:pt>
                <c:pt idx="7560">
                  <c:v>63.130820000000028</c:v>
                </c:pt>
                <c:pt idx="7561">
                  <c:v>63.103420000000028</c:v>
                </c:pt>
                <c:pt idx="7562">
                  <c:v>63.132900000000006</c:v>
                </c:pt>
                <c:pt idx="7563">
                  <c:v>63.109300000000019</c:v>
                </c:pt>
                <c:pt idx="7564">
                  <c:v>62.953180000000032</c:v>
                </c:pt>
                <c:pt idx="7565">
                  <c:v>63.027000000000044</c:v>
                </c:pt>
                <c:pt idx="7566">
                  <c:v>62.984460000000013</c:v>
                </c:pt>
                <c:pt idx="7567">
                  <c:v>62.90220000000005</c:v>
                </c:pt>
                <c:pt idx="7568">
                  <c:v>63.007260000000031</c:v>
                </c:pt>
                <c:pt idx="7569">
                  <c:v>62.94885000000005</c:v>
                </c:pt>
                <c:pt idx="7570">
                  <c:v>62.897760000000005</c:v>
                </c:pt>
                <c:pt idx="7571">
                  <c:v>63.099400000000003</c:v>
                </c:pt>
                <c:pt idx="7572">
                  <c:v>62.821439999999996</c:v>
                </c:pt>
                <c:pt idx="7573">
                  <c:v>62.9178</c:v>
                </c:pt>
                <c:pt idx="7574">
                  <c:v>62.92960000000005</c:v>
                </c:pt>
                <c:pt idx="7575">
                  <c:v>63.179100000000005</c:v>
                </c:pt>
                <c:pt idx="7576">
                  <c:v>62.848929999999996</c:v>
                </c:pt>
                <c:pt idx="7577">
                  <c:v>62.827870000000019</c:v>
                </c:pt>
                <c:pt idx="7578">
                  <c:v>63.075400000000002</c:v>
                </c:pt>
                <c:pt idx="7579">
                  <c:v>63.029170000000022</c:v>
                </c:pt>
                <c:pt idx="7580">
                  <c:v>63.046350000000018</c:v>
                </c:pt>
                <c:pt idx="7581">
                  <c:v>62.918660000000045</c:v>
                </c:pt>
                <c:pt idx="7582">
                  <c:v>63.184050000000013</c:v>
                </c:pt>
                <c:pt idx="7583">
                  <c:v>63.08856000000003</c:v>
                </c:pt>
                <c:pt idx="7584">
                  <c:v>63.08970000000005</c:v>
                </c:pt>
                <c:pt idx="7585">
                  <c:v>62.915340000000015</c:v>
                </c:pt>
                <c:pt idx="7586">
                  <c:v>63.099500000000035</c:v>
                </c:pt>
                <c:pt idx="7587">
                  <c:v>63.047450000000026</c:v>
                </c:pt>
                <c:pt idx="7588">
                  <c:v>62.992639999999994</c:v>
                </c:pt>
                <c:pt idx="7589">
                  <c:v>62.987450000000024</c:v>
                </c:pt>
                <c:pt idx="7590">
                  <c:v>63.013000000000034</c:v>
                </c:pt>
                <c:pt idx="7591">
                  <c:v>63.005120000000034</c:v>
                </c:pt>
                <c:pt idx="7592">
                  <c:v>63.021140000000003</c:v>
                </c:pt>
                <c:pt idx="7593">
                  <c:v>63.019200000000012</c:v>
                </c:pt>
                <c:pt idx="7594">
                  <c:v>63.30068</c:v>
                </c:pt>
                <c:pt idx="7595">
                  <c:v>62.943480000000022</c:v>
                </c:pt>
                <c:pt idx="7596">
                  <c:v>62.942800000000034</c:v>
                </c:pt>
                <c:pt idx="7597">
                  <c:v>62.863200000000006</c:v>
                </c:pt>
                <c:pt idx="7598">
                  <c:v>62.940179999999998</c:v>
                </c:pt>
                <c:pt idx="7599">
                  <c:v>62.898979999999995</c:v>
                </c:pt>
                <c:pt idx="7600">
                  <c:v>63.034970000000044</c:v>
                </c:pt>
                <c:pt idx="7601">
                  <c:v>62.906270000000006</c:v>
                </c:pt>
                <c:pt idx="7602">
                  <c:v>62.955560000000048</c:v>
                </c:pt>
                <c:pt idx="7603">
                  <c:v>63.018550000000005</c:v>
                </c:pt>
                <c:pt idx="7604">
                  <c:v>62.92428000000001</c:v>
                </c:pt>
                <c:pt idx="7605">
                  <c:v>62.967460000000017</c:v>
                </c:pt>
                <c:pt idx="7606">
                  <c:v>62.949370000000044</c:v>
                </c:pt>
                <c:pt idx="7607">
                  <c:v>63.042200000000037</c:v>
                </c:pt>
                <c:pt idx="7608">
                  <c:v>62.976040000000012</c:v>
                </c:pt>
                <c:pt idx="7609">
                  <c:v>62.98257000000001</c:v>
                </c:pt>
                <c:pt idx="7610">
                  <c:v>62.985380000000021</c:v>
                </c:pt>
                <c:pt idx="7611">
                  <c:v>62.990530000000035</c:v>
                </c:pt>
                <c:pt idx="7612">
                  <c:v>63.063649999999996</c:v>
                </c:pt>
                <c:pt idx="7613">
                  <c:v>62.974150000000009</c:v>
                </c:pt>
                <c:pt idx="7614">
                  <c:v>62.995100000000036</c:v>
                </c:pt>
                <c:pt idx="7615">
                  <c:v>62.963279999999997</c:v>
                </c:pt>
                <c:pt idx="7616">
                  <c:v>62.984059999999999</c:v>
                </c:pt>
                <c:pt idx="7617">
                  <c:v>63.014250000000004</c:v>
                </c:pt>
                <c:pt idx="7618">
                  <c:v>62.995699999999999</c:v>
                </c:pt>
                <c:pt idx="7619">
                  <c:v>63.007800000000032</c:v>
                </c:pt>
                <c:pt idx="7620">
                  <c:v>62.969050000000038</c:v>
                </c:pt>
                <c:pt idx="7621">
                  <c:v>62.961450000000013</c:v>
                </c:pt>
                <c:pt idx="7622">
                  <c:v>63.035820000000001</c:v>
                </c:pt>
                <c:pt idx="7623">
                  <c:v>62.979330000000004</c:v>
                </c:pt>
                <c:pt idx="7624">
                  <c:v>63.011380000000031</c:v>
                </c:pt>
                <c:pt idx="7625">
                  <c:v>62.997550000000047</c:v>
                </c:pt>
                <c:pt idx="7626">
                  <c:v>62.992819999999995</c:v>
                </c:pt>
                <c:pt idx="7627">
                  <c:v>62.97854000000001</c:v>
                </c:pt>
                <c:pt idx="7628">
                  <c:v>62.991270000000043</c:v>
                </c:pt>
                <c:pt idx="7629">
                  <c:v>62.99615</c:v>
                </c:pt>
                <c:pt idx="7630">
                  <c:v>62.983580000000018</c:v>
                </c:pt>
                <c:pt idx="7631">
                  <c:v>63.043020000000013</c:v>
                </c:pt>
                <c:pt idx="7632">
                  <c:v>63.021659999999997</c:v>
                </c:pt>
                <c:pt idx="7633">
                  <c:v>63.026700000000005</c:v>
                </c:pt>
                <c:pt idx="7634">
                  <c:v>63.00060000000002</c:v>
                </c:pt>
                <c:pt idx="7635">
                  <c:v>62.983940000000018</c:v>
                </c:pt>
                <c:pt idx="7636">
                  <c:v>63.000570000000039</c:v>
                </c:pt>
                <c:pt idx="7637">
                  <c:v>62.986630000000048</c:v>
                </c:pt>
                <c:pt idx="7638">
                  <c:v>62.989620000000002</c:v>
                </c:pt>
                <c:pt idx="7639">
                  <c:v>62.966600000000028</c:v>
                </c:pt>
                <c:pt idx="7640">
                  <c:v>62.984520000000032</c:v>
                </c:pt>
                <c:pt idx="7641">
                  <c:v>62.986800000000017</c:v>
                </c:pt>
                <c:pt idx="7642">
                  <c:v>63.075220000000002</c:v>
                </c:pt>
                <c:pt idx="7643">
                  <c:v>63.097300000000018</c:v>
                </c:pt>
                <c:pt idx="7644">
                  <c:v>63.118650000000002</c:v>
                </c:pt>
                <c:pt idx="7645">
                  <c:v>63.016999999999996</c:v>
                </c:pt>
                <c:pt idx="7646">
                  <c:v>62.941460000000006</c:v>
                </c:pt>
                <c:pt idx="7647">
                  <c:v>63.005800000000022</c:v>
                </c:pt>
                <c:pt idx="7648">
                  <c:v>63.009200000000021</c:v>
                </c:pt>
                <c:pt idx="7649">
                  <c:v>63.144860000000051</c:v>
                </c:pt>
                <c:pt idx="7650">
                  <c:v>63.20858000000004</c:v>
                </c:pt>
                <c:pt idx="7651">
                  <c:v>63.340570000000014</c:v>
                </c:pt>
                <c:pt idx="7652">
                  <c:v>63.545280000000048</c:v>
                </c:pt>
                <c:pt idx="7653">
                  <c:v>63.817380000000014</c:v>
                </c:pt>
                <c:pt idx="7654">
                  <c:v>63.984100000000012</c:v>
                </c:pt>
                <c:pt idx="7655">
                  <c:v>64.158870000000036</c:v>
                </c:pt>
                <c:pt idx="7656">
                  <c:v>64.50997000000001</c:v>
                </c:pt>
                <c:pt idx="7657">
                  <c:v>64.458950000000016</c:v>
                </c:pt>
                <c:pt idx="7658">
                  <c:v>64.555229999999995</c:v>
                </c:pt>
                <c:pt idx="7659">
                  <c:v>64.782250000000033</c:v>
                </c:pt>
                <c:pt idx="7660">
                  <c:v>64.613820000000032</c:v>
                </c:pt>
                <c:pt idx="7661">
                  <c:v>64.621820000000014</c:v>
                </c:pt>
                <c:pt idx="7662">
                  <c:v>64.682299999999998</c:v>
                </c:pt>
                <c:pt idx="7663">
                  <c:v>64.742400000000032</c:v>
                </c:pt>
                <c:pt idx="7664">
                  <c:v>64.730650000000026</c:v>
                </c:pt>
                <c:pt idx="7665">
                  <c:v>64.914760000000001</c:v>
                </c:pt>
                <c:pt idx="7666">
                  <c:v>65.003500000000031</c:v>
                </c:pt>
                <c:pt idx="7667">
                  <c:v>65.313260000000014</c:v>
                </c:pt>
                <c:pt idx="7668">
                  <c:v>65.520230000000026</c:v>
                </c:pt>
                <c:pt idx="7669">
                  <c:v>65.710020000000043</c:v>
                </c:pt>
                <c:pt idx="7670">
                  <c:v>65.952170000000024</c:v>
                </c:pt>
                <c:pt idx="7671">
                  <c:v>66.160300000000007</c:v>
                </c:pt>
                <c:pt idx="7672">
                  <c:v>66.31677000000002</c:v>
                </c:pt>
                <c:pt idx="7673">
                  <c:v>66.377980000000036</c:v>
                </c:pt>
                <c:pt idx="7674">
                  <c:v>66.233000000000004</c:v>
                </c:pt>
                <c:pt idx="7675">
                  <c:v>66.287959999999998</c:v>
                </c:pt>
                <c:pt idx="7676">
                  <c:v>66.273099999999999</c:v>
                </c:pt>
                <c:pt idx="7677">
                  <c:v>66.173180000000002</c:v>
                </c:pt>
                <c:pt idx="7678">
                  <c:v>66.180260000000033</c:v>
                </c:pt>
                <c:pt idx="7679">
                  <c:v>66.256920000000036</c:v>
                </c:pt>
                <c:pt idx="7680">
                  <c:v>66.30898000000002</c:v>
                </c:pt>
                <c:pt idx="7681">
                  <c:v>66.454830000000015</c:v>
                </c:pt>
                <c:pt idx="7682">
                  <c:v>66.541530000000023</c:v>
                </c:pt>
                <c:pt idx="7683">
                  <c:v>66.767020000000002</c:v>
                </c:pt>
                <c:pt idx="7684">
                  <c:v>66.798699999999997</c:v>
                </c:pt>
                <c:pt idx="7685">
                  <c:v>67.105070000000012</c:v>
                </c:pt>
                <c:pt idx="7686">
                  <c:v>67.299900000000036</c:v>
                </c:pt>
                <c:pt idx="7687">
                  <c:v>67.75042000000002</c:v>
                </c:pt>
                <c:pt idx="7688">
                  <c:v>67.907430000000033</c:v>
                </c:pt>
                <c:pt idx="7689">
                  <c:v>67.974850000000004</c:v>
                </c:pt>
                <c:pt idx="7690">
                  <c:v>68.12</c:v>
                </c:pt>
                <c:pt idx="7691">
                  <c:v>68.158040000000028</c:v>
                </c:pt>
                <c:pt idx="7692">
                  <c:v>68.495400000000018</c:v>
                </c:pt>
                <c:pt idx="7693">
                  <c:v>68.00732000000005</c:v>
                </c:pt>
                <c:pt idx="7694">
                  <c:v>68.465540000000033</c:v>
                </c:pt>
                <c:pt idx="7695">
                  <c:v>68.045470000000023</c:v>
                </c:pt>
                <c:pt idx="7696">
                  <c:v>68.070150000000012</c:v>
                </c:pt>
                <c:pt idx="7697">
                  <c:v>68.225500000000011</c:v>
                </c:pt>
                <c:pt idx="7698">
                  <c:v>67.912470000000042</c:v>
                </c:pt>
                <c:pt idx="7699">
                  <c:v>67.895260000000007</c:v>
                </c:pt>
                <c:pt idx="7700">
                  <c:v>68.078330000000051</c:v>
                </c:pt>
                <c:pt idx="7701">
                  <c:v>67.949820000000045</c:v>
                </c:pt>
                <c:pt idx="7702">
                  <c:v>68.071619999999996</c:v>
                </c:pt>
                <c:pt idx="7703">
                  <c:v>68.038800000000037</c:v>
                </c:pt>
                <c:pt idx="7704">
                  <c:v>68.038260000000037</c:v>
                </c:pt>
                <c:pt idx="7705">
                  <c:v>67.717830000000049</c:v>
                </c:pt>
                <c:pt idx="7706">
                  <c:v>67.563870000000009</c:v>
                </c:pt>
                <c:pt idx="7707">
                  <c:v>66.943660000000023</c:v>
                </c:pt>
                <c:pt idx="7708">
                  <c:v>67.595700000000022</c:v>
                </c:pt>
                <c:pt idx="7709">
                  <c:v>67.22854000000001</c:v>
                </c:pt>
                <c:pt idx="7710">
                  <c:v>67.119040000000041</c:v>
                </c:pt>
                <c:pt idx="7711">
                  <c:v>66.683100000000024</c:v>
                </c:pt>
                <c:pt idx="7712">
                  <c:v>66.233360000000005</c:v>
                </c:pt>
                <c:pt idx="7713">
                  <c:v>66.510919999999999</c:v>
                </c:pt>
                <c:pt idx="7714">
                  <c:v>66.220670000000041</c:v>
                </c:pt>
                <c:pt idx="7715">
                  <c:v>66.133500000000026</c:v>
                </c:pt>
                <c:pt idx="7716">
                  <c:v>65.415700000000015</c:v>
                </c:pt>
                <c:pt idx="7717">
                  <c:v>65.425229999999999</c:v>
                </c:pt>
                <c:pt idx="7718">
                  <c:v>64.711569999999995</c:v>
                </c:pt>
                <c:pt idx="7719">
                  <c:v>64.71078</c:v>
                </c:pt>
                <c:pt idx="7720">
                  <c:v>64.721220000000017</c:v>
                </c:pt>
                <c:pt idx="7721">
                  <c:v>64.655050000000017</c:v>
                </c:pt>
                <c:pt idx="7722">
                  <c:v>64.530300000000011</c:v>
                </c:pt>
                <c:pt idx="7723">
                  <c:v>63.894650000000013</c:v>
                </c:pt>
                <c:pt idx="7724">
                  <c:v>63.910670000000039</c:v>
                </c:pt>
                <c:pt idx="7725">
                  <c:v>63.747520000000009</c:v>
                </c:pt>
                <c:pt idx="7726">
                  <c:v>63.320150000000012</c:v>
                </c:pt>
                <c:pt idx="7727">
                  <c:v>63.11187000000001</c:v>
                </c:pt>
                <c:pt idx="7728">
                  <c:v>63.159019999999998</c:v>
                </c:pt>
                <c:pt idx="7729">
                  <c:v>63.102660000000014</c:v>
                </c:pt>
                <c:pt idx="7730">
                  <c:v>63.009000000000015</c:v>
                </c:pt>
                <c:pt idx="7731">
                  <c:v>62.945500000000038</c:v>
                </c:pt>
                <c:pt idx="7732">
                  <c:v>63.032950000000028</c:v>
                </c:pt>
                <c:pt idx="7733">
                  <c:v>63.028830000000028</c:v>
                </c:pt>
                <c:pt idx="7734">
                  <c:v>62.934050000000013</c:v>
                </c:pt>
                <c:pt idx="7735">
                  <c:v>63.021299999999997</c:v>
                </c:pt>
                <c:pt idx="7736">
                  <c:v>62.997920000000022</c:v>
                </c:pt>
                <c:pt idx="7737">
                  <c:v>62.987970000000018</c:v>
                </c:pt>
                <c:pt idx="7738">
                  <c:v>62.975729999999999</c:v>
                </c:pt>
                <c:pt idx="7739">
                  <c:v>63.047330000000045</c:v>
                </c:pt>
                <c:pt idx="7740">
                  <c:v>62.962240000000008</c:v>
                </c:pt>
                <c:pt idx="7741">
                  <c:v>62.98660000000001</c:v>
                </c:pt>
                <c:pt idx="7742">
                  <c:v>62.959500000000048</c:v>
                </c:pt>
                <c:pt idx="7743">
                  <c:v>63.023680000000013</c:v>
                </c:pt>
                <c:pt idx="7744">
                  <c:v>62.985830000000021</c:v>
                </c:pt>
                <c:pt idx="7745">
                  <c:v>62.95350000000002</c:v>
                </c:pt>
                <c:pt idx="7746">
                  <c:v>62.989700000000028</c:v>
                </c:pt>
                <c:pt idx="7747">
                  <c:v>63.029470000000003</c:v>
                </c:pt>
                <c:pt idx="7748">
                  <c:v>62.995050000000049</c:v>
                </c:pt>
                <c:pt idx="7749">
                  <c:v>63.065300000000036</c:v>
                </c:pt>
                <c:pt idx="7750">
                  <c:v>62.977400000000046</c:v>
                </c:pt>
                <c:pt idx="7751">
                  <c:v>63.067250000000001</c:v>
                </c:pt>
                <c:pt idx="7752">
                  <c:v>63.037070000000028</c:v>
                </c:pt>
                <c:pt idx="7753">
                  <c:v>62.994000000000028</c:v>
                </c:pt>
                <c:pt idx="7754">
                  <c:v>63.021839999999997</c:v>
                </c:pt>
                <c:pt idx="7755">
                  <c:v>63.064540000000022</c:v>
                </c:pt>
                <c:pt idx="7756">
                  <c:v>62.990000000000009</c:v>
                </c:pt>
                <c:pt idx="7757">
                  <c:v>62.98090000000002</c:v>
                </c:pt>
                <c:pt idx="7758">
                  <c:v>62.989130000000046</c:v>
                </c:pt>
                <c:pt idx="7759">
                  <c:v>62.963999999999999</c:v>
                </c:pt>
                <c:pt idx="7760">
                  <c:v>62.985280000000046</c:v>
                </c:pt>
                <c:pt idx="7761">
                  <c:v>63.017660000000035</c:v>
                </c:pt>
                <c:pt idx="7762">
                  <c:v>63.012080000000026</c:v>
                </c:pt>
                <c:pt idx="7763">
                  <c:v>63.012200000000007</c:v>
                </c:pt>
                <c:pt idx="7764">
                  <c:v>62.986570000000029</c:v>
                </c:pt>
                <c:pt idx="7765">
                  <c:v>62.993830000000003</c:v>
                </c:pt>
                <c:pt idx="7766">
                  <c:v>63.006740000000036</c:v>
                </c:pt>
                <c:pt idx="7767">
                  <c:v>62.986230000000035</c:v>
                </c:pt>
                <c:pt idx="7768">
                  <c:v>63.003930000000025</c:v>
                </c:pt>
                <c:pt idx="7769">
                  <c:v>63.019100000000037</c:v>
                </c:pt>
                <c:pt idx="7770">
                  <c:v>62.998130000000003</c:v>
                </c:pt>
                <c:pt idx="7771">
                  <c:v>62.975639999999999</c:v>
                </c:pt>
                <c:pt idx="7772">
                  <c:v>62.97198000000003</c:v>
                </c:pt>
                <c:pt idx="7773">
                  <c:v>62.92960000000005</c:v>
                </c:pt>
                <c:pt idx="7774">
                  <c:v>62.982169999999996</c:v>
                </c:pt>
                <c:pt idx="7775">
                  <c:v>63.067250000000001</c:v>
                </c:pt>
                <c:pt idx="7776">
                  <c:v>63.01943</c:v>
                </c:pt>
                <c:pt idx="7777">
                  <c:v>62.993160000000046</c:v>
                </c:pt>
                <c:pt idx="7778">
                  <c:v>62.999660000000006</c:v>
                </c:pt>
                <c:pt idx="7779">
                  <c:v>63.014980000000037</c:v>
                </c:pt>
                <c:pt idx="7780">
                  <c:v>62.947780000000023</c:v>
                </c:pt>
                <c:pt idx="7781">
                  <c:v>63.090400000000045</c:v>
                </c:pt>
                <c:pt idx="7782">
                  <c:v>63.031100000000038</c:v>
                </c:pt>
                <c:pt idx="7783">
                  <c:v>62.965480000000014</c:v>
                </c:pt>
                <c:pt idx="7784">
                  <c:v>62.965570000000014</c:v>
                </c:pt>
                <c:pt idx="7785">
                  <c:v>62.987240000000043</c:v>
                </c:pt>
                <c:pt idx="7786">
                  <c:v>63.019130000000018</c:v>
                </c:pt>
                <c:pt idx="7787">
                  <c:v>62.91876000000002</c:v>
                </c:pt>
                <c:pt idx="7788">
                  <c:v>63.195100000000025</c:v>
                </c:pt>
                <c:pt idx="7789">
                  <c:v>62.887780000000021</c:v>
                </c:pt>
                <c:pt idx="7790">
                  <c:v>63.157370000000014</c:v>
                </c:pt>
                <c:pt idx="7791">
                  <c:v>63.062250000000006</c:v>
                </c:pt>
                <c:pt idx="7792">
                  <c:v>63.111379999999997</c:v>
                </c:pt>
                <c:pt idx="7793">
                  <c:v>62.756370000000004</c:v>
                </c:pt>
                <c:pt idx="7794">
                  <c:v>62.986500000000035</c:v>
                </c:pt>
                <c:pt idx="7795">
                  <c:v>62.991360000000043</c:v>
                </c:pt>
                <c:pt idx="7796">
                  <c:v>63.024900000000002</c:v>
                </c:pt>
                <c:pt idx="7797">
                  <c:v>63.112120000000004</c:v>
                </c:pt>
                <c:pt idx="7798">
                  <c:v>62.951170000000047</c:v>
                </c:pt>
                <c:pt idx="7799">
                  <c:v>63.416800000000023</c:v>
                </c:pt>
                <c:pt idx="7800">
                  <c:v>63.515770000000032</c:v>
                </c:pt>
                <c:pt idx="7801">
                  <c:v>63.023740000000032</c:v>
                </c:pt>
                <c:pt idx="7802">
                  <c:v>63.092830000000049</c:v>
                </c:pt>
                <c:pt idx="7803">
                  <c:v>63.624630000000025</c:v>
                </c:pt>
                <c:pt idx="7804">
                  <c:v>63.492729999999995</c:v>
                </c:pt>
                <c:pt idx="7805">
                  <c:v>63.10757000000001</c:v>
                </c:pt>
                <c:pt idx="7806">
                  <c:v>63.596370000000036</c:v>
                </c:pt>
                <c:pt idx="7807">
                  <c:v>63.241800000000012</c:v>
                </c:pt>
                <c:pt idx="7808">
                  <c:v>63.139460000000042</c:v>
                </c:pt>
                <c:pt idx="7809">
                  <c:v>63.203420000000051</c:v>
                </c:pt>
                <c:pt idx="7810">
                  <c:v>63.657920000000047</c:v>
                </c:pt>
                <c:pt idx="7811">
                  <c:v>63.404380000000003</c:v>
                </c:pt>
                <c:pt idx="7812">
                  <c:v>63.993200000000002</c:v>
                </c:pt>
                <c:pt idx="7813">
                  <c:v>64.519680000000051</c:v>
                </c:pt>
                <c:pt idx="7814">
                  <c:v>64.814840000000004</c:v>
                </c:pt>
                <c:pt idx="7815">
                  <c:v>64.868340000000046</c:v>
                </c:pt>
                <c:pt idx="7816">
                  <c:v>65.310020000000009</c:v>
                </c:pt>
                <c:pt idx="7817">
                  <c:v>65.640129999999999</c:v>
                </c:pt>
                <c:pt idx="7818">
                  <c:v>65.744200000000035</c:v>
                </c:pt>
                <c:pt idx="7819">
                  <c:v>65.792050000000017</c:v>
                </c:pt>
                <c:pt idx="7820">
                  <c:v>65.77722</c:v>
                </c:pt>
                <c:pt idx="7821">
                  <c:v>66.00200000000001</c:v>
                </c:pt>
                <c:pt idx="7822">
                  <c:v>66.301540000000045</c:v>
                </c:pt>
                <c:pt idx="7823">
                  <c:v>66.503200000000049</c:v>
                </c:pt>
                <c:pt idx="7824">
                  <c:v>66.388300000000015</c:v>
                </c:pt>
                <c:pt idx="7825">
                  <c:v>66.904080000000022</c:v>
                </c:pt>
                <c:pt idx="7826">
                  <c:v>66.969899999999996</c:v>
                </c:pt>
                <c:pt idx="7827">
                  <c:v>66.763100000000009</c:v>
                </c:pt>
                <c:pt idx="7828">
                  <c:v>67.256130000000041</c:v>
                </c:pt>
                <c:pt idx="7829">
                  <c:v>67.434600000000046</c:v>
                </c:pt>
                <c:pt idx="7830">
                  <c:v>67.156730000000039</c:v>
                </c:pt>
                <c:pt idx="7831">
                  <c:v>67.164480000000026</c:v>
                </c:pt>
                <c:pt idx="7832">
                  <c:v>67.328700000000026</c:v>
                </c:pt>
                <c:pt idx="7833">
                  <c:v>67.432700000000011</c:v>
                </c:pt>
                <c:pt idx="7834">
                  <c:v>67.795560000000023</c:v>
                </c:pt>
                <c:pt idx="7835">
                  <c:v>67.131770000000017</c:v>
                </c:pt>
                <c:pt idx="7836">
                  <c:v>67.448660000000018</c:v>
                </c:pt>
                <c:pt idx="7837">
                  <c:v>66.36447000000004</c:v>
                </c:pt>
                <c:pt idx="7838">
                  <c:v>67.641800000000046</c:v>
                </c:pt>
                <c:pt idx="7839">
                  <c:v>66.670900000000017</c:v>
                </c:pt>
                <c:pt idx="7840">
                  <c:v>66.87814000000003</c:v>
                </c:pt>
                <c:pt idx="7841">
                  <c:v>67.185360000000003</c:v>
                </c:pt>
                <c:pt idx="7842">
                  <c:v>67.146540000000016</c:v>
                </c:pt>
                <c:pt idx="7843">
                  <c:v>67.085320000000024</c:v>
                </c:pt>
                <c:pt idx="7844">
                  <c:v>66.672570000000007</c:v>
                </c:pt>
                <c:pt idx="7845">
                  <c:v>66.817250000000001</c:v>
                </c:pt>
                <c:pt idx="7846">
                  <c:v>66.53875000000005</c:v>
                </c:pt>
                <c:pt idx="7847">
                  <c:v>66.511680000000013</c:v>
                </c:pt>
                <c:pt idx="7848">
                  <c:v>66.742760000000033</c:v>
                </c:pt>
                <c:pt idx="7849">
                  <c:v>66.508800000000008</c:v>
                </c:pt>
                <c:pt idx="7850">
                  <c:v>66.639460000000042</c:v>
                </c:pt>
                <c:pt idx="7851">
                  <c:v>66.226500000000044</c:v>
                </c:pt>
                <c:pt idx="7852">
                  <c:v>66.357630000000029</c:v>
                </c:pt>
                <c:pt idx="7853">
                  <c:v>66.210530000000006</c:v>
                </c:pt>
                <c:pt idx="7854">
                  <c:v>65.977350000000001</c:v>
                </c:pt>
                <c:pt idx="7855">
                  <c:v>65.824980000000039</c:v>
                </c:pt>
                <c:pt idx="7856">
                  <c:v>66.039480000000026</c:v>
                </c:pt>
                <c:pt idx="7857">
                  <c:v>64.57000000000005</c:v>
                </c:pt>
                <c:pt idx="7858">
                  <c:v>66.109800000000007</c:v>
                </c:pt>
                <c:pt idx="7859">
                  <c:v>65.832180000000051</c:v>
                </c:pt>
                <c:pt idx="7860">
                  <c:v>65.275170000000003</c:v>
                </c:pt>
                <c:pt idx="7861">
                  <c:v>65.538139999999999</c:v>
                </c:pt>
                <c:pt idx="7862">
                  <c:v>65.273580000000038</c:v>
                </c:pt>
                <c:pt idx="7863">
                  <c:v>65.45034000000004</c:v>
                </c:pt>
                <c:pt idx="7864">
                  <c:v>65.484980000000007</c:v>
                </c:pt>
                <c:pt idx="7865">
                  <c:v>65.290980000000047</c:v>
                </c:pt>
                <c:pt idx="7866">
                  <c:v>65.50018</c:v>
                </c:pt>
                <c:pt idx="7867">
                  <c:v>65.124570000000006</c:v>
                </c:pt>
                <c:pt idx="7868">
                  <c:v>65.378800000000012</c:v>
                </c:pt>
                <c:pt idx="7869">
                  <c:v>65.310100000000034</c:v>
                </c:pt>
                <c:pt idx="7870">
                  <c:v>65.249380000000031</c:v>
                </c:pt>
                <c:pt idx="7871">
                  <c:v>65.088099999999997</c:v>
                </c:pt>
                <c:pt idx="7872">
                  <c:v>65.073200000000043</c:v>
                </c:pt>
                <c:pt idx="7873">
                  <c:v>65.646170000000041</c:v>
                </c:pt>
                <c:pt idx="7874">
                  <c:v>65.04000000000002</c:v>
                </c:pt>
                <c:pt idx="7875">
                  <c:v>64.758840000000021</c:v>
                </c:pt>
                <c:pt idx="7876">
                  <c:v>65.035799999999995</c:v>
                </c:pt>
                <c:pt idx="7877">
                  <c:v>65.120300000000043</c:v>
                </c:pt>
                <c:pt idx="7878">
                  <c:v>65.15142000000003</c:v>
                </c:pt>
                <c:pt idx="7879">
                  <c:v>65.193780000000004</c:v>
                </c:pt>
                <c:pt idx="7880">
                  <c:v>65.218870000000038</c:v>
                </c:pt>
                <c:pt idx="7881">
                  <c:v>65.692830000000015</c:v>
                </c:pt>
                <c:pt idx="7882">
                  <c:v>65.638970000000029</c:v>
                </c:pt>
                <c:pt idx="7883">
                  <c:v>65.549900000000036</c:v>
                </c:pt>
                <c:pt idx="7884">
                  <c:v>65.30680000000001</c:v>
                </c:pt>
                <c:pt idx="7885">
                  <c:v>64.83322000000004</c:v>
                </c:pt>
                <c:pt idx="7886">
                  <c:v>64.470500000000015</c:v>
                </c:pt>
                <c:pt idx="7887">
                  <c:v>64.270399999999995</c:v>
                </c:pt>
                <c:pt idx="7888">
                  <c:v>64.019159999999999</c:v>
                </c:pt>
                <c:pt idx="7889">
                  <c:v>63.813170000000014</c:v>
                </c:pt>
                <c:pt idx="7890">
                  <c:v>63.563800000000015</c:v>
                </c:pt>
                <c:pt idx="7891">
                  <c:v>63.660730000000001</c:v>
                </c:pt>
                <c:pt idx="7892">
                  <c:v>63.409100000000024</c:v>
                </c:pt>
                <c:pt idx="7893">
                  <c:v>63.33587</c:v>
                </c:pt>
                <c:pt idx="7894">
                  <c:v>63.005760000000009</c:v>
                </c:pt>
                <c:pt idx="7895">
                  <c:v>63.446439999999996</c:v>
                </c:pt>
                <c:pt idx="7896">
                  <c:v>63.142570000000035</c:v>
                </c:pt>
                <c:pt idx="7897">
                  <c:v>62.741800000000012</c:v>
                </c:pt>
                <c:pt idx="7898">
                  <c:v>63.018850000000043</c:v>
                </c:pt>
                <c:pt idx="7899">
                  <c:v>63.132800000000032</c:v>
                </c:pt>
                <c:pt idx="7900">
                  <c:v>62.677360000000022</c:v>
                </c:pt>
                <c:pt idx="7901">
                  <c:v>62.994500000000016</c:v>
                </c:pt>
                <c:pt idx="7902">
                  <c:v>62.973839999999996</c:v>
                </c:pt>
                <c:pt idx="7903">
                  <c:v>63.000400000000013</c:v>
                </c:pt>
                <c:pt idx="7904">
                  <c:v>62.965570000000014</c:v>
                </c:pt>
                <c:pt idx="7905">
                  <c:v>62.921199999999999</c:v>
                </c:pt>
                <c:pt idx="7906">
                  <c:v>63.275000000000034</c:v>
                </c:pt>
                <c:pt idx="7907">
                  <c:v>63.044520000000034</c:v>
                </c:pt>
                <c:pt idx="7908">
                  <c:v>62.939480000000003</c:v>
                </c:pt>
                <c:pt idx="7909">
                  <c:v>62.770600000000002</c:v>
                </c:pt>
                <c:pt idx="7910">
                  <c:v>63.195150000000012</c:v>
                </c:pt>
                <c:pt idx="7911">
                  <c:v>62.781500000000051</c:v>
                </c:pt>
                <c:pt idx="7912">
                  <c:v>63.010550000000023</c:v>
                </c:pt>
                <c:pt idx="7913">
                  <c:v>63.000940000000014</c:v>
                </c:pt>
                <c:pt idx="7914">
                  <c:v>62.950000000000045</c:v>
                </c:pt>
                <c:pt idx="7915">
                  <c:v>62.982630000000029</c:v>
                </c:pt>
                <c:pt idx="7916">
                  <c:v>62.729849999999999</c:v>
                </c:pt>
                <c:pt idx="7917">
                  <c:v>62.78000000000003</c:v>
                </c:pt>
                <c:pt idx="7918">
                  <c:v>63.002949999999998</c:v>
                </c:pt>
                <c:pt idx="7919">
                  <c:v>62.837180000000046</c:v>
                </c:pt>
                <c:pt idx="7920">
                  <c:v>63.29928000000001</c:v>
                </c:pt>
                <c:pt idx="7921">
                  <c:v>62.904780000000017</c:v>
                </c:pt>
                <c:pt idx="7922">
                  <c:v>63.031030000000044</c:v>
                </c:pt>
                <c:pt idx="7923">
                  <c:v>62.890000000000043</c:v>
                </c:pt>
                <c:pt idx="7924">
                  <c:v>63.100999999999999</c:v>
                </c:pt>
                <c:pt idx="7925">
                  <c:v>63.095540000000028</c:v>
                </c:pt>
                <c:pt idx="7926">
                  <c:v>62.920100000000048</c:v>
                </c:pt>
                <c:pt idx="7927">
                  <c:v>62.958550000000002</c:v>
                </c:pt>
                <c:pt idx="7928">
                  <c:v>62.954980000000035</c:v>
                </c:pt>
                <c:pt idx="7929">
                  <c:v>62.921440000000018</c:v>
                </c:pt>
                <c:pt idx="7930">
                  <c:v>63.133800000000008</c:v>
                </c:pt>
                <c:pt idx="7931">
                  <c:v>63.139250000000004</c:v>
                </c:pt>
                <c:pt idx="7932">
                  <c:v>62.92724000000004</c:v>
                </c:pt>
                <c:pt idx="7933">
                  <c:v>62.789700000000039</c:v>
                </c:pt>
                <c:pt idx="7934">
                  <c:v>62.992999999999995</c:v>
                </c:pt>
                <c:pt idx="7935">
                  <c:v>63.023220000000038</c:v>
                </c:pt>
                <c:pt idx="7936">
                  <c:v>63.043970000000002</c:v>
                </c:pt>
                <c:pt idx="7937">
                  <c:v>63.074240000000032</c:v>
                </c:pt>
                <c:pt idx="7938">
                  <c:v>62.808160000000044</c:v>
                </c:pt>
                <c:pt idx="7939">
                  <c:v>63.090140000000019</c:v>
                </c:pt>
                <c:pt idx="7940">
                  <c:v>62.920680000000004</c:v>
                </c:pt>
                <c:pt idx="7941">
                  <c:v>63.061880000000031</c:v>
                </c:pt>
                <c:pt idx="7942">
                  <c:v>63.051400000000001</c:v>
                </c:pt>
                <c:pt idx="7943">
                  <c:v>62.87115</c:v>
                </c:pt>
                <c:pt idx="7944">
                  <c:v>63.007440000000031</c:v>
                </c:pt>
                <c:pt idx="7945">
                  <c:v>63.138540000000035</c:v>
                </c:pt>
                <c:pt idx="7946">
                  <c:v>62.805720000000008</c:v>
                </c:pt>
                <c:pt idx="7947">
                  <c:v>63.070950000000039</c:v>
                </c:pt>
                <c:pt idx="7948">
                  <c:v>62.76144000000005</c:v>
                </c:pt>
                <c:pt idx="7949">
                  <c:v>63.031300000000044</c:v>
                </c:pt>
                <c:pt idx="7950">
                  <c:v>63.325280000000021</c:v>
                </c:pt>
                <c:pt idx="7951">
                  <c:v>63.27108000000004</c:v>
                </c:pt>
                <c:pt idx="7952">
                  <c:v>63.589350000000024</c:v>
                </c:pt>
                <c:pt idx="7953">
                  <c:v>63.88050000000004</c:v>
                </c:pt>
                <c:pt idx="7954">
                  <c:v>63.905760000000043</c:v>
                </c:pt>
                <c:pt idx="7955">
                  <c:v>64.287700000000029</c:v>
                </c:pt>
                <c:pt idx="7956">
                  <c:v>64.25347000000005</c:v>
                </c:pt>
                <c:pt idx="7957">
                  <c:v>64.463340000000017</c:v>
                </c:pt>
                <c:pt idx="7958">
                  <c:v>64.230220000000031</c:v>
                </c:pt>
                <c:pt idx="7959">
                  <c:v>64.352869999999996</c:v>
                </c:pt>
                <c:pt idx="7960">
                  <c:v>64.131220000000042</c:v>
                </c:pt>
                <c:pt idx="7961">
                  <c:v>64.501950000000022</c:v>
                </c:pt>
                <c:pt idx="7962">
                  <c:v>64.18777</c:v>
                </c:pt>
                <c:pt idx="7963">
                  <c:v>64.361080000000015</c:v>
                </c:pt>
                <c:pt idx="7964">
                  <c:v>64.296379999999999</c:v>
                </c:pt>
                <c:pt idx="7965">
                  <c:v>64.460660000000018</c:v>
                </c:pt>
                <c:pt idx="7966">
                  <c:v>64.361469999999997</c:v>
                </c:pt>
                <c:pt idx="7967">
                  <c:v>64.528900000000021</c:v>
                </c:pt>
                <c:pt idx="7968">
                  <c:v>64.110220000000027</c:v>
                </c:pt>
                <c:pt idx="7969">
                  <c:v>64.561000000000035</c:v>
                </c:pt>
                <c:pt idx="7970">
                  <c:v>64.318660000000023</c:v>
                </c:pt>
                <c:pt idx="7971">
                  <c:v>64.40300000000002</c:v>
                </c:pt>
                <c:pt idx="7972">
                  <c:v>64.07018000000005</c:v>
                </c:pt>
                <c:pt idx="7973">
                  <c:v>64.417660000000012</c:v>
                </c:pt>
                <c:pt idx="7974">
                  <c:v>64.290830000000028</c:v>
                </c:pt>
                <c:pt idx="7975">
                  <c:v>64.080129999999997</c:v>
                </c:pt>
                <c:pt idx="7976">
                  <c:v>63.902100000000019</c:v>
                </c:pt>
                <c:pt idx="7977">
                  <c:v>64.008020000000045</c:v>
                </c:pt>
                <c:pt idx="7978">
                  <c:v>63.59698000000003</c:v>
                </c:pt>
                <c:pt idx="7979">
                  <c:v>63.874570000000006</c:v>
                </c:pt>
                <c:pt idx="7980">
                  <c:v>63.455600000000004</c:v>
                </c:pt>
                <c:pt idx="7981">
                  <c:v>63.46365000000003</c:v>
                </c:pt>
                <c:pt idx="7982">
                  <c:v>63.21768000000003</c:v>
                </c:pt>
                <c:pt idx="7983">
                  <c:v>63.375730000000033</c:v>
                </c:pt>
                <c:pt idx="7984">
                  <c:v>62.935720000000003</c:v>
                </c:pt>
                <c:pt idx="7985">
                  <c:v>62.888940000000048</c:v>
                </c:pt>
                <c:pt idx="7986">
                  <c:v>62.921350000000018</c:v>
                </c:pt>
                <c:pt idx="7987">
                  <c:v>62.952050000000042</c:v>
                </c:pt>
                <c:pt idx="7988">
                  <c:v>63.005100000000027</c:v>
                </c:pt>
                <c:pt idx="7989">
                  <c:v>62.977720000000033</c:v>
                </c:pt>
                <c:pt idx="7990">
                  <c:v>62.985929999999996</c:v>
                </c:pt>
                <c:pt idx="7991">
                  <c:v>63.047880000000021</c:v>
                </c:pt>
                <c:pt idx="7992">
                  <c:v>63.00848000000002</c:v>
                </c:pt>
                <c:pt idx="7993">
                  <c:v>63.047570000000007</c:v>
                </c:pt>
                <c:pt idx="7994">
                  <c:v>62.949400000000026</c:v>
                </c:pt>
                <c:pt idx="7995">
                  <c:v>62.969420000000014</c:v>
                </c:pt>
                <c:pt idx="7996">
                  <c:v>62.997980000000041</c:v>
                </c:pt>
                <c:pt idx="7997">
                  <c:v>62.995360000000005</c:v>
                </c:pt>
                <c:pt idx="7998">
                  <c:v>62.988300000000038</c:v>
                </c:pt>
                <c:pt idx="7999">
                  <c:v>62.958979999999997</c:v>
                </c:pt>
                <c:pt idx="8000">
                  <c:v>62.982600000000048</c:v>
                </c:pt>
                <c:pt idx="8001">
                  <c:v>63.043360000000007</c:v>
                </c:pt>
                <c:pt idx="8002">
                  <c:v>63.046559999999999</c:v>
                </c:pt>
                <c:pt idx="8003">
                  <c:v>62.988280000000032</c:v>
                </c:pt>
                <c:pt idx="8004">
                  <c:v>62.903279999999995</c:v>
                </c:pt>
                <c:pt idx="8005">
                  <c:v>62.972280000000012</c:v>
                </c:pt>
                <c:pt idx="8006">
                  <c:v>62.997160000000008</c:v>
                </c:pt>
                <c:pt idx="8007">
                  <c:v>63.001280000000008</c:v>
                </c:pt>
                <c:pt idx="8008">
                  <c:v>63.10223000000002</c:v>
                </c:pt>
                <c:pt idx="8009">
                  <c:v>62.959440000000029</c:v>
                </c:pt>
                <c:pt idx="8010">
                  <c:v>63.04260000000005</c:v>
                </c:pt>
                <c:pt idx="8011">
                  <c:v>63.036400000000015</c:v>
                </c:pt>
                <c:pt idx="8012">
                  <c:v>63.037100000000009</c:v>
                </c:pt>
                <c:pt idx="8013">
                  <c:v>63.03448000000003</c:v>
                </c:pt>
                <c:pt idx="8014">
                  <c:v>63.201780000000042</c:v>
                </c:pt>
                <c:pt idx="8015">
                  <c:v>63.430660000000046</c:v>
                </c:pt>
                <c:pt idx="8016">
                  <c:v>63.600800000000049</c:v>
                </c:pt>
                <c:pt idx="8017">
                  <c:v>63.865139999999997</c:v>
                </c:pt>
                <c:pt idx="8018">
                  <c:v>64.174040000000048</c:v>
                </c:pt>
                <c:pt idx="8019">
                  <c:v>64.163080000000036</c:v>
                </c:pt>
                <c:pt idx="8020">
                  <c:v>64.593650000000025</c:v>
                </c:pt>
                <c:pt idx="8021">
                  <c:v>64.931020000000046</c:v>
                </c:pt>
                <c:pt idx="8022">
                  <c:v>65.329000000000008</c:v>
                </c:pt>
                <c:pt idx="8023">
                  <c:v>65.613920000000007</c:v>
                </c:pt>
                <c:pt idx="8024">
                  <c:v>65.518200000000036</c:v>
                </c:pt>
                <c:pt idx="8025">
                  <c:v>65.751460000000009</c:v>
                </c:pt>
                <c:pt idx="8026">
                  <c:v>66.311030000000017</c:v>
                </c:pt>
                <c:pt idx="8027">
                  <c:v>66.416200000000003</c:v>
                </c:pt>
                <c:pt idx="8028">
                  <c:v>66.283320000000003</c:v>
                </c:pt>
                <c:pt idx="8029">
                  <c:v>66.704949999999997</c:v>
                </c:pt>
                <c:pt idx="8030">
                  <c:v>66.558300000000031</c:v>
                </c:pt>
                <c:pt idx="8031">
                  <c:v>66.993550000000027</c:v>
                </c:pt>
                <c:pt idx="8032">
                  <c:v>67.169500000000028</c:v>
                </c:pt>
                <c:pt idx="8033">
                  <c:v>67.192499999999995</c:v>
                </c:pt>
                <c:pt idx="8034">
                  <c:v>67.251430000000028</c:v>
                </c:pt>
                <c:pt idx="8035">
                  <c:v>67.268760000000043</c:v>
                </c:pt>
                <c:pt idx="8036">
                  <c:v>67.570730000000026</c:v>
                </c:pt>
                <c:pt idx="8037">
                  <c:v>67.811300000000017</c:v>
                </c:pt>
                <c:pt idx="8038">
                  <c:v>67.471830000000011</c:v>
                </c:pt>
                <c:pt idx="8039">
                  <c:v>67.900779999999997</c:v>
                </c:pt>
                <c:pt idx="8040">
                  <c:v>68.099100000000021</c:v>
                </c:pt>
                <c:pt idx="8041">
                  <c:v>67.631650000000036</c:v>
                </c:pt>
                <c:pt idx="8042">
                  <c:v>68.137630000000001</c:v>
                </c:pt>
                <c:pt idx="8043">
                  <c:v>67.479900000000043</c:v>
                </c:pt>
                <c:pt idx="8044">
                  <c:v>67.487270000000024</c:v>
                </c:pt>
                <c:pt idx="8045">
                  <c:v>67.720700000000022</c:v>
                </c:pt>
                <c:pt idx="8046">
                  <c:v>67.792300000000012</c:v>
                </c:pt>
                <c:pt idx="8047">
                  <c:v>67.577230000000043</c:v>
                </c:pt>
                <c:pt idx="8048">
                  <c:v>67.285240000000044</c:v>
                </c:pt>
                <c:pt idx="8049">
                  <c:v>67.259700000000009</c:v>
                </c:pt>
                <c:pt idx="8050">
                  <c:v>67.47732000000002</c:v>
                </c:pt>
                <c:pt idx="8051">
                  <c:v>67.306020000000046</c:v>
                </c:pt>
                <c:pt idx="8052">
                  <c:v>66.89047000000005</c:v>
                </c:pt>
                <c:pt idx="8053">
                  <c:v>66.573080000000004</c:v>
                </c:pt>
                <c:pt idx="8054">
                  <c:v>66.800930000000051</c:v>
                </c:pt>
                <c:pt idx="8055">
                  <c:v>66.411699999999996</c:v>
                </c:pt>
                <c:pt idx="8056">
                  <c:v>66.229849999999999</c:v>
                </c:pt>
                <c:pt idx="8057">
                  <c:v>66.309750000000008</c:v>
                </c:pt>
                <c:pt idx="8058">
                  <c:v>66.111900000000048</c:v>
                </c:pt>
                <c:pt idx="8059">
                  <c:v>65.881400000000042</c:v>
                </c:pt>
                <c:pt idx="8060">
                  <c:v>65.893820000000005</c:v>
                </c:pt>
                <c:pt idx="8061">
                  <c:v>66.192440000000033</c:v>
                </c:pt>
                <c:pt idx="8062">
                  <c:v>65.614300000000014</c:v>
                </c:pt>
                <c:pt idx="8063">
                  <c:v>65.878600000000006</c:v>
                </c:pt>
                <c:pt idx="8064">
                  <c:v>65.71804000000003</c:v>
                </c:pt>
                <c:pt idx="8065">
                  <c:v>65.5351</c:v>
                </c:pt>
                <c:pt idx="8066">
                  <c:v>65.985860000000002</c:v>
                </c:pt>
                <c:pt idx="8067">
                  <c:v>65.490350000000035</c:v>
                </c:pt>
                <c:pt idx="8068">
                  <c:v>65.598700000000008</c:v>
                </c:pt>
                <c:pt idx="8069">
                  <c:v>65.895140000000026</c:v>
                </c:pt>
                <c:pt idx="8070">
                  <c:v>65.839400000000012</c:v>
                </c:pt>
                <c:pt idx="8071">
                  <c:v>65.806300000000022</c:v>
                </c:pt>
                <c:pt idx="8072">
                  <c:v>66.178740000000005</c:v>
                </c:pt>
                <c:pt idx="8073">
                  <c:v>66.221860000000049</c:v>
                </c:pt>
                <c:pt idx="8074">
                  <c:v>66.207940000000008</c:v>
                </c:pt>
                <c:pt idx="8075">
                  <c:v>66.132620000000031</c:v>
                </c:pt>
                <c:pt idx="8076">
                  <c:v>66.685720000000003</c:v>
                </c:pt>
                <c:pt idx="8077">
                  <c:v>66.840360000000032</c:v>
                </c:pt>
                <c:pt idx="8078">
                  <c:v>66.861900000000048</c:v>
                </c:pt>
                <c:pt idx="8079">
                  <c:v>66.881220000000042</c:v>
                </c:pt>
                <c:pt idx="8080">
                  <c:v>67.26812000000001</c:v>
                </c:pt>
                <c:pt idx="8081">
                  <c:v>67.051000000000045</c:v>
                </c:pt>
                <c:pt idx="8082">
                  <c:v>67.384060000000034</c:v>
                </c:pt>
                <c:pt idx="8083">
                  <c:v>67.410120000000006</c:v>
                </c:pt>
                <c:pt idx="8084">
                  <c:v>67.667300000000012</c:v>
                </c:pt>
                <c:pt idx="8085">
                  <c:v>68.24490000000003</c:v>
                </c:pt>
                <c:pt idx="8086">
                  <c:v>68.121669999999995</c:v>
                </c:pt>
                <c:pt idx="8087">
                  <c:v>68.561800000000005</c:v>
                </c:pt>
                <c:pt idx="8088">
                  <c:v>68.637660000000039</c:v>
                </c:pt>
                <c:pt idx="8089">
                  <c:v>68.868040000000008</c:v>
                </c:pt>
                <c:pt idx="8090">
                  <c:v>68.534400000000005</c:v>
                </c:pt>
                <c:pt idx="8091">
                  <c:v>69.202200000000005</c:v>
                </c:pt>
                <c:pt idx="8092">
                  <c:v>68.565670000000011</c:v>
                </c:pt>
                <c:pt idx="8093">
                  <c:v>69.101530000000025</c:v>
                </c:pt>
                <c:pt idx="8094">
                  <c:v>69.043800000000033</c:v>
                </c:pt>
                <c:pt idx="8095">
                  <c:v>69.303770000000043</c:v>
                </c:pt>
                <c:pt idx="8096">
                  <c:v>69.399040000000014</c:v>
                </c:pt>
                <c:pt idx="8097">
                  <c:v>69.51547000000005</c:v>
                </c:pt>
                <c:pt idx="8098">
                  <c:v>69.770840000000021</c:v>
                </c:pt>
                <c:pt idx="8099">
                  <c:v>69.690700000000049</c:v>
                </c:pt>
                <c:pt idx="8100">
                  <c:v>69.767800000000022</c:v>
                </c:pt>
                <c:pt idx="8101">
                  <c:v>69.198239999999998</c:v>
                </c:pt>
                <c:pt idx="8102">
                  <c:v>69.86044000000004</c:v>
                </c:pt>
                <c:pt idx="8103">
                  <c:v>69.794640000000015</c:v>
                </c:pt>
                <c:pt idx="8104">
                  <c:v>69.206800000000044</c:v>
                </c:pt>
                <c:pt idx="8105">
                  <c:v>69.543940000000021</c:v>
                </c:pt>
                <c:pt idx="8106">
                  <c:v>69.518820000000005</c:v>
                </c:pt>
                <c:pt idx="8107">
                  <c:v>68.881460000000004</c:v>
                </c:pt>
                <c:pt idx="8108">
                  <c:v>68.896170000000041</c:v>
                </c:pt>
                <c:pt idx="8109">
                  <c:v>68.778700000000015</c:v>
                </c:pt>
                <c:pt idx="8110">
                  <c:v>68.863460000000032</c:v>
                </c:pt>
                <c:pt idx="8111">
                  <c:v>68.519280000000037</c:v>
                </c:pt>
                <c:pt idx="8112">
                  <c:v>68.628900000000044</c:v>
                </c:pt>
                <c:pt idx="8113">
                  <c:v>68.326000000000022</c:v>
                </c:pt>
                <c:pt idx="8114">
                  <c:v>68.698820000000012</c:v>
                </c:pt>
                <c:pt idx="8115">
                  <c:v>68.381400000000042</c:v>
                </c:pt>
                <c:pt idx="8116">
                  <c:v>68.633360000000039</c:v>
                </c:pt>
                <c:pt idx="8117">
                  <c:v>68.183950000000038</c:v>
                </c:pt>
                <c:pt idx="8118">
                  <c:v>68.341180000000008</c:v>
                </c:pt>
                <c:pt idx="8119">
                  <c:v>68.057119999999998</c:v>
                </c:pt>
                <c:pt idx="8120">
                  <c:v>68.500020000000006</c:v>
                </c:pt>
                <c:pt idx="8121">
                  <c:v>68.523250000000019</c:v>
                </c:pt>
                <c:pt idx="8122">
                  <c:v>68.615200000000016</c:v>
                </c:pt>
                <c:pt idx="8123">
                  <c:v>68.62700000000001</c:v>
                </c:pt>
                <c:pt idx="8124">
                  <c:v>68.625879999999995</c:v>
                </c:pt>
                <c:pt idx="8125">
                  <c:v>68.33358000000004</c:v>
                </c:pt>
                <c:pt idx="8126">
                  <c:v>68.652670000000001</c:v>
                </c:pt>
                <c:pt idx="8127">
                  <c:v>68.374080000000049</c:v>
                </c:pt>
                <c:pt idx="8128">
                  <c:v>68.438379999999995</c:v>
                </c:pt>
                <c:pt idx="8129">
                  <c:v>68.66482000000002</c:v>
                </c:pt>
                <c:pt idx="8130">
                  <c:v>68.753500000000031</c:v>
                </c:pt>
                <c:pt idx="8131">
                  <c:v>69.234300000000019</c:v>
                </c:pt>
                <c:pt idx="8132">
                  <c:v>69.121500000000026</c:v>
                </c:pt>
                <c:pt idx="8133">
                  <c:v>69.611469999999997</c:v>
                </c:pt>
                <c:pt idx="8134">
                  <c:v>69.758840000000021</c:v>
                </c:pt>
                <c:pt idx="8135">
                  <c:v>69.977750000000015</c:v>
                </c:pt>
                <c:pt idx="8136">
                  <c:v>70.448970000000031</c:v>
                </c:pt>
                <c:pt idx="8137">
                  <c:v>70.554280000000006</c:v>
                </c:pt>
                <c:pt idx="8138">
                  <c:v>70.209530000000029</c:v>
                </c:pt>
                <c:pt idx="8139">
                  <c:v>70.414000000000044</c:v>
                </c:pt>
                <c:pt idx="8140">
                  <c:v>70.734430000000032</c:v>
                </c:pt>
                <c:pt idx="8141">
                  <c:v>70.783900000000017</c:v>
                </c:pt>
                <c:pt idx="8142">
                  <c:v>70.769130000000018</c:v>
                </c:pt>
                <c:pt idx="8143">
                  <c:v>70.740870000000029</c:v>
                </c:pt>
                <c:pt idx="8144">
                  <c:v>70.537620000000004</c:v>
                </c:pt>
                <c:pt idx="8145">
                  <c:v>70.671000000000049</c:v>
                </c:pt>
                <c:pt idx="8146">
                  <c:v>70.863240000000019</c:v>
                </c:pt>
                <c:pt idx="8147">
                  <c:v>70.922480000000007</c:v>
                </c:pt>
                <c:pt idx="8148">
                  <c:v>71.106200000000001</c:v>
                </c:pt>
                <c:pt idx="8149">
                  <c:v>71.191980000000001</c:v>
                </c:pt>
                <c:pt idx="8150">
                  <c:v>71.233580000000018</c:v>
                </c:pt>
                <c:pt idx="8151">
                  <c:v>71.46786000000003</c:v>
                </c:pt>
                <c:pt idx="8152">
                  <c:v>71.592399999999998</c:v>
                </c:pt>
                <c:pt idx="8153">
                  <c:v>71.479399999999998</c:v>
                </c:pt>
                <c:pt idx="8154">
                  <c:v>71.590050000000019</c:v>
                </c:pt>
                <c:pt idx="8155">
                  <c:v>71.147820000000024</c:v>
                </c:pt>
                <c:pt idx="8156">
                  <c:v>71.826470000000029</c:v>
                </c:pt>
                <c:pt idx="8157">
                  <c:v>71.317560000000014</c:v>
                </c:pt>
                <c:pt idx="8158">
                  <c:v>71.093299999999999</c:v>
                </c:pt>
                <c:pt idx="8159">
                  <c:v>71.362330000000043</c:v>
                </c:pt>
                <c:pt idx="8160">
                  <c:v>71.20464000000004</c:v>
                </c:pt>
                <c:pt idx="8161">
                  <c:v>70.688559999999995</c:v>
                </c:pt>
                <c:pt idx="8162">
                  <c:v>70.718740000000025</c:v>
                </c:pt>
                <c:pt idx="8163">
                  <c:v>71.000800000000027</c:v>
                </c:pt>
                <c:pt idx="8164">
                  <c:v>70.739400000000046</c:v>
                </c:pt>
                <c:pt idx="8165">
                  <c:v>70.480770000000007</c:v>
                </c:pt>
                <c:pt idx="8166">
                  <c:v>70.311360000000036</c:v>
                </c:pt>
                <c:pt idx="8167">
                  <c:v>70.62823000000003</c:v>
                </c:pt>
                <c:pt idx="8168">
                  <c:v>70.539600000000007</c:v>
                </c:pt>
                <c:pt idx="8169">
                  <c:v>70.307200000000023</c:v>
                </c:pt>
                <c:pt idx="8170">
                  <c:v>70.59620000000001</c:v>
                </c:pt>
                <c:pt idx="8171">
                  <c:v>70.662770000000023</c:v>
                </c:pt>
                <c:pt idx="8172">
                  <c:v>70.377470000000017</c:v>
                </c:pt>
                <c:pt idx="8173">
                  <c:v>70.425470000000018</c:v>
                </c:pt>
                <c:pt idx="8174">
                  <c:v>70.154050000000041</c:v>
                </c:pt>
                <c:pt idx="8175">
                  <c:v>70.127740000000017</c:v>
                </c:pt>
                <c:pt idx="8176">
                  <c:v>70.088680000000011</c:v>
                </c:pt>
                <c:pt idx="8177">
                  <c:v>69.941340000000025</c:v>
                </c:pt>
                <c:pt idx="8178">
                  <c:v>69.694880000000012</c:v>
                </c:pt>
                <c:pt idx="8179">
                  <c:v>69.831960000000038</c:v>
                </c:pt>
                <c:pt idx="8180">
                  <c:v>69.386099999999999</c:v>
                </c:pt>
                <c:pt idx="8181">
                  <c:v>69.218350000000044</c:v>
                </c:pt>
                <c:pt idx="8182">
                  <c:v>69.266630000000021</c:v>
                </c:pt>
                <c:pt idx="8183">
                  <c:v>69.314940000000036</c:v>
                </c:pt>
                <c:pt idx="8184">
                  <c:v>69.637720000000002</c:v>
                </c:pt>
                <c:pt idx="8185">
                  <c:v>69.527370000000019</c:v>
                </c:pt>
                <c:pt idx="8186">
                  <c:v>69.097500000000025</c:v>
                </c:pt>
                <c:pt idx="8187">
                  <c:v>69.131979999999999</c:v>
                </c:pt>
                <c:pt idx="8188">
                  <c:v>68.943870000000004</c:v>
                </c:pt>
                <c:pt idx="8189">
                  <c:v>68.952200000000005</c:v>
                </c:pt>
                <c:pt idx="8190">
                  <c:v>68.701600000000042</c:v>
                </c:pt>
                <c:pt idx="8191">
                  <c:v>68.60537000000005</c:v>
                </c:pt>
                <c:pt idx="8192">
                  <c:v>68.536280000000033</c:v>
                </c:pt>
                <c:pt idx="8193">
                  <c:v>68.771260000000041</c:v>
                </c:pt>
                <c:pt idx="8194">
                  <c:v>68.62026000000003</c:v>
                </c:pt>
                <c:pt idx="8195">
                  <c:v>68.717830000000049</c:v>
                </c:pt>
                <c:pt idx="8196">
                  <c:v>68.103800000000035</c:v>
                </c:pt>
                <c:pt idx="8197">
                  <c:v>68.50454000000002</c:v>
                </c:pt>
                <c:pt idx="8198">
                  <c:v>68.530420000000049</c:v>
                </c:pt>
                <c:pt idx="8199">
                  <c:v>68.104939999999999</c:v>
                </c:pt>
                <c:pt idx="8200">
                  <c:v>67.901030000000048</c:v>
                </c:pt>
                <c:pt idx="8201">
                  <c:v>68.279100000000028</c:v>
                </c:pt>
                <c:pt idx="8202">
                  <c:v>67.88918000000001</c:v>
                </c:pt>
                <c:pt idx="8203">
                  <c:v>67.926140000000032</c:v>
                </c:pt>
                <c:pt idx="8204">
                  <c:v>67.653680000000008</c:v>
                </c:pt>
                <c:pt idx="8205">
                  <c:v>67.579200000000014</c:v>
                </c:pt>
                <c:pt idx="8206">
                  <c:v>67.965300000000013</c:v>
                </c:pt>
                <c:pt idx="8207">
                  <c:v>68.04543000000001</c:v>
                </c:pt>
                <c:pt idx="8208">
                  <c:v>68.124080000000049</c:v>
                </c:pt>
                <c:pt idx="8209">
                  <c:v>67.884029999999996</c:v>
                </c:pt>
                <c:pt idx="8210">
                  <c:v>67.865229999999997</c:v>
                </c:pt>
                <c:pt idx="8211">
                  <c:v>68.035640000000001</c:v>
                </c:pt>
                <c:pt idx="8212">
                  <c:v>67.992240000000038</c:v>
                </c:pt>
                <c:pt idx="8213">
                  <c:v>68.034000000000049</c:v>
                </c:pt>
                <c:pt idx="8214">
                  <c:v>68.109920000000045</c:v>
                </c:pt>
                <c:pt idx="8215">
                  <c:v>68.138900000000035</c:v>
                </c:pt>
                <c:pt idx="8216">
                  <c:v>68.146260000000041</c:v>
                </c:pt>
                <c:pt idx="8217">
                  <c:v>68.326140000000009</c:v>
                </c:pt>
                <c:pt idx="8218">
                  <c:v>68.680700000000002</c:v>
                </c:pt>
                <c:pt idx="8219">
                  <c:v>68.237700000000018</c:v>
                </c:pt>
                <c:pt idx="8220">
                  <c:v>68.687900000000013</c:v>
                </c:pt>
                <c:pt idx="8221">
                  <c:v>68.648520000000019</c:v>
                </c:pt>
                <c:pt idx="8222">
                  <c:v>68.616720000000043</c:v>
                </c:pt>
                <c:pt idx="8223">
                  <c:v>68.541350000000023</c:v>
                </c:pt>
                <c:pt idx="8224">
                  <c:v>68.675620000000038</c:v>
                </c:pt>
                <c:pt idx="8225">
                  <c:v>68.381770000000017</c:v>
                </c:pt>
                <c:pt idx="8226">
                  <c:v>68.765740000000051</c:v>
                </c:pt>
                <c:pt idx="8227">
                  <c:v>68.333860000000016</c:v>
                </c:pt>
                <c:pt idx="8228">
                  <c:v>68.916500000000042</c:v>
                </c:pt>
                <c:pt idx="8229">
                  <c:v>68.888100000000009</c:v>
                </c:pt>
                <c:pt idx="8230">
                  <c:v>68.688680000000033</c:v>
                </c:pt>
                <c:pt idx="8231">
                  <c:v>68.705500000000029</c:v>
                </c:pt>
                <c:pt idx="8232">
                  <c:v>68.416800000000023</c:v>
                </c:pt>
                <c:pt idx="8233">
                  <c:v>68.401480000000049</c:v>
                </c:pt>
                <c:pt idx="8234">
                  <c:v>68.271900000000016</c:v>
                </c:pt>
                <c:pt idx="8235">
                  <c:v>68.126180000000033</c:v>
                </c:pt>
                <c:pt idx="8236">
                  <c:v>67.808400000000006</c:v>
                </c:pt>
                <c:pt idx="8237">
                  <c:v>67.866270000000043</c:v>
                </c:pt>
                <c:pt idx="8238">
                  <c:v>67.606130000000007</c:v>
                </c:pt>
                <c:pt idx="8239">
                  <c:v>67.396569999999997</c:v>
                </c:pt>
                <c:pt idx="8240">
                  <c:v>67.076999999999998</c:v>
                </c:pt>
                <c:pt idx="8241">
                  <c:v>66.89312000000001</c:v>
                </c:pt>
                <c:pt idx="8242">
                  <c:v>66.762</c:v>
                </c:pt>
                <c:pt idx="8243">
                  <c:v>66.440030000000036</c:v>
                </c:pt>
                <c:pt idx="8244">
                  <c:v>66.356530000000021</c:v>
                </c:pt>
                <c:pt idx="8245">
                  <c:v>66.399220000000014</c:v>
                </c:pt>
                <c:pt idx="8246">
                  <c:v>66.025350000000003</c:v>
                </c:pt>
                <c:pt idx="8247">
                  <c:v>65.397400000000005</c:v>
                </c:pt>
                <c:pt idx="8248">
                  <c:v>65.313440000000014</c:v>
                </c:pt>
                <c:pt idx="8249">
                  <c:v>65.107500000000016</c:v>
                </c:pt>
                <c:pt idx="8250">
                  <c:v>64.79498000000001</c:v>
                </c:pt>
                <c:pt idx="8251">
                  <c:v>64.564660000000003</c:v>
                </c:pt>
                <c:pt idx="8252">
                  <c:v>64.246300000000019</c:v>
                </c:pt>
                <c:pt idx="8253">
                  <c:v>64.076170000000047</c:v>
                </c:pt>
                <c:pt idx="8254">
                  <c:v>64.01006000000001</c:v>
                </c:pt>
                <c:pt idx="8255">
                  <c:v>63.85250000000002</c:v>
                </c:pt>
                <c:pt idx="8256">
                  <c:v>63.642660000000035</c:v>
                </c:pt>
                <c:pt idx="8257">
                  <c:v>63.543600000000026</c:v>
                </c:pt>
                <c:pt idx="8258">
                  <c:v>63.457700000000045</c:v>
                </c:pt>
                <c:pt idx="8259">
                  <c:v>63.288780000000031</c:v>
                </c:pt>
                <c:pt idx="8260">
                  <c:v>63.138700000000028</c:v>
                </c:pt>
                <c:pt idx="8261">
                  <c:v>62.977200000000039</c:v>
                </c:pt>
                <c:pt idx="8262">
                  <c:v>62.99105000000003</c:v>
                </c:pt>
                <c:pt idx="8263">
                  <c:v>62.943630000000041</c:v>
                </c:pt>
                <c:pt idx="8264">
                  <c:v>62.986170000000016</c:v>
                </c:pt>
                <c:pt idx="8265">
                  <c:v>63.013120000000015</c:v>
                </c:pt>
                <c:pt idx="8266">
                  <c:v>62.972680000000025</c:v>
                </c:pt>
                <c:pt idx="8267">
                  <c:v>63.135460000000023</c:v>
                </c:pt>
                <c:pt idx="8268">
                  <c:v>63.113300000000038</c:v>
                </c:pt>
                <c:pt idx="8269">
                  <c:v>62.931570000000022</c:v>
                </c:pt>
                <c:pt idx="8270">
                  <c:v>63.02493000000004</c:v>
                </c:pt>
                <c:pt idx="8271">
                  <c:v>62.970000000000027</c:v>
                </c:pt>
                <c:pt idx="8272">
                  <c:v>63.001950000000022</c:v>
                </c:pt>
                <c:pt idx="8273">
                  <c:v>62.988670000000013</c:v>
                </c:pt>
                <c:pt idx="8274">
                  <c:v>63.061760000000049</c:v>
                </c:pt>
                <c:pt idx="8275">
                  <c:v>62.968100000000049</c:v>
                </c:pt>
                <c:pt idx="8276">
                  <c:v>63.014640000000043</c:v>
                </c:pt>
                <c:pt idx="8277">
                  <c:v>62.967000000000041</c:v>
                </c:pt>
                <c:pt idx="8278">
                  <c:v>62.997740000000022</c:v>
                </c:pt>
                <c:pt idx="8279">
                  <c:v>63.053899999999999</c:v>
                </c:pt>
                <c:pt idx="8280">
                  <c:v>63.022030000000029</c:v>
                </c:pt>
                <c:pt idx="8281">
                  <c:v>62.968500000000006</c:v>
                </c:pt>
                <c:pt idx="8282">
                  <c:v>63.01162000000005</c:v>
                </c:pt>
                <c:pt idx="8283">
                  <c:v>63.012800000000027</c:v>
                </c:pt>
                <c:pt idx="8284">
                  <c:v>63.028680000000008</c:v>
                </c:pt>
                <c:pt idx="8285">
                  <c:v>63.001860000000022</c:v>
                </c:pt>
                <c:pt idx="8286">
                  <c:v>62.990870000000029</c:v>
                </c:pt>
                <c:pt idx="8287">
                  <c:v>62.967160000000035</c:v>
                </c:pt>
                <c:pt idx="8288">
                  <c:v>62.984300000000019</c:v>
                </c:pt>
                <c:pt idx="8289">
                  <c:v>63.014400000000023</c:v>
                </c:pt>
                <c:pt idx="8290">
                  <c:v>63.064970000000017</c:v>
                </c:pt>
                <c:pt idx="8291">
                  <c:v>63.066370000000006</c:v>
                </c:pt>
                <c:pt idx="8292">
                  <c:v>63.196950000000015</c:v>
                </c:pt>
                <c:pt idx="8293">
                  <c:v>63.071920000000034</c:v>
                </c:pt>
                <c:pt idx="8294">
                  <c:v>62.713130000000035</c:v>
                </c:pt>
                <c:pt idx="8295">
                  <c:v>63.149650000000008</c:v>
                </c:pt>
                <c:pt idx="8296">
                  <c:v>62.966360000000009</c:v>
                </c:pt>
                <c:pt idx="8297">
                  <c:v>63.032300000000021</c:v>
                </c:pt>
                <c:pt idx="8298">
                  <c:v>63.244740000000036</c:v>
                </c:pt>
                <c:pt idx="8299">
                  <c:v>63.252160000000003</c:v>
                </c:pt>
                <c:pt idx="8300">
                  <c:v>64.075160000000039</c:v>
                </c:pt>
                <c:pt idx="8301">
                  <c:v>64.539420000000007</c:v>
                </c:pt>
                <c:pt idx="8302">
                  <c:v>64.816130000000044</c:v>
                </c:pt>
                <c:pt idx="8303">
                  <c:v>65.227930000000015</c:v>
                </c:pt>
                <c:pt idx="8304">
                  <c:v>65.896100000000047</c:v>
                </c:pt>
                <c:pt idx="8305">
                  <c:v>66.100120000000004</c:v>
                </c:pt>
                <c:pt idx="8306">
                  <c:v>66.607169999999996</c:v>
                </c:pt>
                <c:pt idx="8307">
                  <c:v>67.41876000000002</c:v>
                </c:pt>
                <c:pt idx="8308">
                  <c:v>67.51382000000001</c:v>
                </c:pt>
                <c:pt idx="8309">
                  <c:v>68.507000000000005</c:v>
                </c:pt>
                <c:pt idx="8310">
                  <c:v>68.265700000000038</c:v>
                </c:pt>
                <c:pt idx="8311">
                  <c:v>69.002220000000023</c:v>
                </c:pt>
                <c:pt idx="8312">
                  <c:v>68.87017000000003</c:v>
                </c:pt>
                <c:pt idx="8313">
                  <c:v>69.544500000000028</c:v>
                </c:pt>
                <c:pt idx="8314">
                  <c:v>69.799340000000029</c:v>
                </c:pt>
                <c:pt idx="8315">
                  <c:v>69.966030000000046</c:v>
                </c:pt>
                <c:pt idx="8316">
                  <c:v>70.061670000000049</c:v>
                </c:pt>
                <c:pt idx="8317">
                  <c:v>70.600400000000036</c:v>
                </c:pt>
                <c:pt idx="8318">
                  <c:v>70.852700000000027</c:v>
                </c:pt>
                <c:pt idx="8319">
                  <c:v>71.153560000000027</c:v>
                </c:pt>
                <c:pt idx="8320">
                  <c:v>71.268880000000024</c:v>
                </c:pt>
                <c:pt idx="8321">
                  <c:v>71.702800000000025</c:v>
                </c:pt>
                <c:pt idx="8322">
                  <c:v>71.718230000000005</c:v>
                </c:pt>
                <c:pt idx="8323">
                  <c:v>71.816900000000032</c:v>
                </c:pt>
                <c:pt idx="8324">
                  <c:v>72.076870000000042</c:v>
                </c:pt>
                <c:pt idx="8325">
                  <c:v>72.082150000000013</c:v>
                </c:pt>
                <c:pt idx="8326">
                  <c:v>72.05758000000003</c:v>
                </c:pt>
                <c:pt idx="8327">
                  <c:v>72.077420000000018</c:v>
                </c:pt>
                <c:pt idx="8328">
                  <c:v>72.280970000000025</c:v>
                </c:pt>
                <c:pt idx="8329">
                  <c:v>71.990049999999997</c:v>
                </c:pt>
                <c:pt idx="8330">
                  <c:v>72.268760000000043</c:v>
                </c:pt>
                <c:pt idx="8331">
                  <c:v>72.459950000000049</c:v>
                </c:pt>
                <c:pt idx="8332">
                  <c:v>72.485250000000008</c:v>
                </c:pt>
                <c:pt idx="8333">
                  <c:v>72.380880000000047</c:v>
                </c:pt>
                <c:pt idx="8334">
                  <c:v>72.273099999999999</c:v>
                </c:pt>
                <c:pt idx="8335">
                  <c:v>72.415250000000015</c:v>
                </c:pt>
                <c:pt idx="8336">
                  <c:v>72.379100000000051</c:v>
                </c:pt>
                <c:pt idx="8337">
                  <c:v>72.497950000000003</c:v>
                </c:pt>
                <c:pt idx="8338">
                  <c:v>72.511300000000006</c:v>
                </c:pt>
                <c:pt idx="8339">
                  <c:v>72.362450000000024</c:v>
                </c:pt>
                <c:pt idx="8340">
                  <c:v>72.184660000000008</c:v>
                </c:pt>
                <c:pt idx="8341">
                  <c:v>73.004970000000014</c:v>
                </c:pt>
                <c:pt idx="8342">
                  <c:v>72.849019999999996</c:v>
                </c:pt>
                <c:pt idx="8343">
                  <c:v>72.755670000000009</c:v>
                </c:pt>
                <c:pt idx="8344">
                  <c:v>72.918240000000026</c:v>
                </c:pt>
                <c:pt idx="8345">
                  <c:v>72.641300000000001</c:v>
                </c:pt>
                <c:pt idx="8346">
                  <c:v>72.78185000000002</c:v>
                </c:pt>
                <c:pt idx="8347">
                  <c:v>73.060170000000028</c:v>
                </c:pt>
                <c:pt idx="8348">
                  <c:v>72.875330000000019</c:v>
                </c:pt>
                <c:pt idx="8349">
                  <c:v>72.616900000000044</c:v>
                </c:pt>
                <c:pt idx="8350">
                  <c:v>72.458370000000002</c:v>
                </c:pt>
                <c:pt idx="8351">
                  <c:v>72.464400000000012</c:v>
                </c:pt>
                <c:pt idx="8352">
                  <c:v>72.483300000000042</c:v>
                </c:pt>
                <c:pt idx="8353">
                  <c:v>72.36868000000004</c:v>
                </c:pt>
                <c:pt idx="8354">
                  <c:v>72.171300000000031</c:v>
                </c:pt>
                <c:pt idx="8355">
                  <c:v>71.604180000000042</c:v>
                </c:pt>
                <c:pt idx="8356">
                  <c:v>71.789700000000039</c:v>
                </c:pt>
                <c:pt idx="8357">
                  <c:v>71.4846</c:v>
                </c:pt>
                <c:pt idx="8358">
                  <c:v>71.615319999999997</c:v>
                </c:pt>
                <c:pt idx="8359">
                  <c:v>71.385460000000023</c:v>
                </c:pt>
                <c:pt idx="8360">
                  <c:v>71.142200000000003</c:v>
                </c:pt>
                <c:pt idx="8361">
                  <c:v>71.402250000000038</c:v>
                </c:pt>
                <c:pt idx="8362">
                  <c:v>71.244200000000035</c:v>
                </c:pt>
                <c:pt idx="8363">
                  <c:v>70.992550000000051</c:v>
                </c:pt>
                <c:pt idx="8364">
                  <c:v>71.006860000000017</c:v>
                </c:pt>
                <c:pt idx="8365">
                  <c:v>71.40142000000003</c:v>
                </c:pt>
                <c:pt idx="8366">
                  <c:v>70.896780000000035</c:v>
                </c:pt>
                <c:pt idx="8367">
                  <c:v>71.479579999999999</c:v>
                </c:pt>
                <c:pt idx="8368">
                  <c:v>71.056050000000027</c:v>
                </c:pt>
                <c:pt idx="8369">
                  <c:v>71.557980000000043</c:v>
                </c:pt>
                <c:pt idx="8370">
                  <c:v>71.244560000000035</c:v>
                </c:pt>
                <c:pt idx="8371">
                  <c:v>71.149130000000014</c:v>
                </c:pt>
                <c:pt idx="8372">
                  <c:v>71.203450000000032</c:v>
                </c:pt>
                <c:pt idx="8373">
                  <c:v>71.517100000000028</c:v>
                </c:pt>
                <c:pt idx="8374">
                  <c:v>71.507170000000031</c:v>
                </c:pt>
                <c:pt idx="8375">
                  <c:v>71.64697000000001</c:v>
                </c:pt>
                <c:pt idx="8376">
                  <c:v>71.917020000000036</c:v>
                </c:pt>
                <c:pt idx="8377">
                  <c:v>71.81555000000003</c:v>
                </c:pt>
                <c:pt idx="8378">
                  <c:v>71.817650000000015</c:v>
                </c:pt>
                <c:pt idx="8379">
                  <c:v>71.642240000000015</c:v>
                </c:pt>
                <c:pt idx="8380">
                  <c:v>71.756740000000036</c:v>
                </c:pt>
                <c:pt idx="8381">
                  <c:v>71.764730000000043</c:v>
                </c:pt>
                <c:pt idx="8382">
                  <c:v>71.901499999999999</c:v>
                </c:pt>
                <c:pt idx="8383">
                  <c:v>71.943200000000047</c:v>
                </c:pt>
                <c:pt idx="8384">
                  <c:v>72.450460000000021</c:v>
                </c:pt>
                <c:pt idx="8385">
                  <c:v>71.915830000000028</c:v>
                </c:pt>
                <c:pt idx="8386">
                  <c:v>72.353400000000022</c:v>
                </c:pt>
                <c:pt idx="8387">
                  <c:v>72.262400000000014</c:v>
                </c:pt>
                <c:pt idx="8388">
                  <c:v>72.686500000000024</c:v>
                </c:pt>
                <c:pt idx="8389">
                  <c:v>72.643400000000042</c:v>
                </c:pt>
                <c:pt idx="8390">
                  <c:v>72.911830000000009</c:v>
                </c:pt>
                <c:pt idx="8391">
                  <c:v>72.518240000000048</c:v>
                </c:pt>
                <c:pt idx="8392">
                  <c:v>73.003750000000025</c:v>
                </c:pt>
                <c:pt idx="8393">
                  <c:v>73.151940000000025</c:v>
                </c:pt>
                <c:pt idx="8394">
                  <c:v>73.152030000000025</c:v>
                </c:pt>
                <c:pt idx="8395">
                  <c:v>73.152100000000019</c:v>
                </c:pt>
                <c:pt idx="8396">
                  <c:v>72.836330000000032</c:v>
                </c:pt>
                <c:pt idx="8397">
                  <c:v>73.385700000000043</c:v>
                </c:pt>
                <c:pt idx="8398">
                  <c:v>73.277250000000038</c:v>
                </c:pt>
                <c:pt idx="8399">
                  <c:v>72.845000000000027</c:v>
                </c:pt>
                <c:pt idx="8400">
                  <c:v>73.127740000000017</c:v>
                </c:pt>
                <c:pt idx="8401">
                  <c:v>73.341460000000041</c:v>
                </c:pt>
                <c:pt idx="8402">
                  <c:v>73.630400000000009</c:v>
                </c:pt>
                <c:pt idx="8403">
                  <c:v>73.516999999999996</c:v>
                </c:pt>
                <c:pt idx="8404">
                  <c:v>73.204340000000002</c:v>
                </c:pt>
                <c:pt idx="8405">
                  <c:v>73.455399999999997</c:v>
                </c:pt>
                <c:pt idx="8406">
                  <c:v>73.650959999999998</c:v>
                </c:pt>
                <c:pt idx="8407">
                  <c:v>73.966580000000022</c:v>
                </c:pt>
                <c:pt idx="8408">
                  <c:v>73.912100000000009</c:v>
                </c:pt>
                <c:pt idx="8409">
                  <c:v>73.909570000000031</c:v>
                </c:pt>
                <c:pt idx="8410">
                  <c:v>73.876670000000047</c:v>
                </c:pt>
                <c:pt idx="8411">
                  <c:v>73.907800000000009</c:v>
                </c:pt>
                <c:pt idx="8412">
                  <c:v>73.763329999999996</c:v>
                </c:pt>
                <c:pt idx="8413">
                  <c:v>73.929900000000032</c:v>
                </c:pt>
                <c:pt idx="8414">
                  <c:v>73.623400000000004</c:v>
                </c:pt>
                <c:pt idx="8415">
                  <c:v>73.688620000000014</c:v>
                </c:pt>
                <c:pt idx="8416">
                  <c:v>74.076870000000042</c:v>
                </c:pt>
                <c:pt idx="8417">
                  <c:v>74.052360000000022</c:v>
                </c:pt>
                <c:pt idx="8418">
                  <c:v>74.021540000000016</c:v>
                </c:pt>
                <c:pt idx="8419">
                  <c:v>73.523830000000032</c:v>
                </c:pt>
                <c:pt idx="8420">
                  <c:v>73.98580000000004</c:v>
                </c:pt>
                <c:pt idx="8421">
                  <c:v>73.777829999999994</c:v>
                </c:pt>
                <c:pt idx="8422">
                  <c:v>73.956230000000005</c:v>
                </c:pt>
                <c:pt idx="8423">
                  <c:v>73.855580000000032</c:v>
                </c:pt>
                <c:pt idx="8424">
                  <c:v>73.954769999999996</c:v>
                </c:pt>
                <c:pt idx="8425">
                  <c:v>73.77170000000001</c:v>
                </c:pt>
                <c:pt idx="8426">
                  <c:v>73.491660000000024</c:v>
                </c:pt>
                <c:pt idx="8427">
                  <c:v>73.836000000000013</c:v>
                </c:pt>
                <c:pt idx="8428">
                  <c:v>72.994230000000016</c:v>
                </c:pt>
                <c:pt idx="8429">
                  <c:v>72.758450000000039</c:v>
                </c:pt>
                <c:pt idx="8430">
                  <c:v>72.63662000000005</c:v>
                </c:pt>
                <c:pt idx="8431">
                  <c:v>72.319180000000017</c:v>
                </c:pt>
                <c:pt idx="8432">
                  <c:v>71.840360000000032</c:v>
                </c:pt>
                <c:pt idx="8433">
                  <c:v>71.890129999999999</c:v>
                </c:pt>
                <c:pt idx="8434">
                  <c:v>71.913139999999999</c:v>
                </c:pt>
                <c:pt idx="8435">
                  <c:v>70.992150000000038</c:v>
                </c:pt>
                <c:pt idx="8436">
                  <c:v>70.720600000000047</c:v>
                </c:pt>
                <c:pt idx="8437">
                  <c:v>71.038080000000036</c:v>
                </c:pt>
                <c:pt idx="8438">
                  <c:v>70.759520000000009</c:v>
                </c:pt>
                <c:pt idx="8439">
                  <c:v>70.188800000000015</c:v>
                </c:pt>
                <c:pt idx="8440">
                  <c:v>70.052360000000022</c:v>
                </c:pt>
                <c:pt idx="8441">
                  <c:v>69.597900000000038</c:v>
                </c:pt>
                <c:pt idx="8442">
                  <c:v>69.441670000000045</c:v>
                </c:pt>
                <c:pt idx="8443">
                  <c:v>68.999080000000049</c:v>
                </c:pt>
                <c:pt idx="8444">
                  <c:v>68.966760000000022</c:v>
                </c:pt>
                <c:pt idx="8445">
                  <c:v>68.70553000000001</c:v>
                </c:pt>
                <c:pt idx="8446">
                  <c:v>68.500120000000038</c:v>
                </c:pt>
                <c:pt idx="8447">
                  <c:v>67.941830000000039</c:v>
                </c:pt>
                <c:pt idx="8448">
                  <c:v>68.11703</c:v>
                </c:pt>
                <c:pt idx="8449">
                  <c:v>67.735130000000026</c:v>
                </c:pt>
                <c:pt idx="8450">
                  <c:v>66.968560000000025</c:v>
                </c:pt>
                <c:pt idx="8451">
                  <c:v>66.868650000000002</c:v>
                </c:pt>
                <c:pt idx="8452">
                  <c:v>66.854240000000004</c:v>
                </c:pt>
                <c:pt idx="8453">
                  <c:v>66.90954000000005</c:v>
                </c:pt>
                <c:pt idx="8454">
                  <c:v>66.7149</c:v>
                </c:pt>
                <c:pt idx="8455">
                  <c:v>66.73780000000005</c:v>
                </c:pt>
                <c:pt idx="8456">
                  <c:v>66.77860000000004</c:v>
                </c:pt>
                <c:pt idx="8457">
                  <c:v>66.654899999999998</c:v>
                </c:pt>
                <c:pt idx="8458">
                  <c:v>66.309300000000007</c:v>
                </c:pt>
                <c:pt idx="8459">
                  <c:v>66.546660000000031</c:v>
                </c:pt>
                <c:pt idx="8460">
                  <c:v>66.188400000000001</c:v>
                </c:pt>
                <c:pt idx="8461">
                  <c:v>66.006070000000022</c:v>
                </c:pt>
                <c:pt idx="8462">
                  <c:v>65.912350000000004</c:v>
                </c:pt>
                <c:pt idx="8463">
                  <c:v>65.876760000000047</c:v>
                </c:pt>
                <c:pt idx="8464">
                  <c:v>65.659170000000017</c:v>
                </c:pt>
                <c:pt idx="8465">
                  <c:v>65.552800000000047</c:v>
                </c:pt>
                <c:pt idx="8466">
                  <c:v>65.419759999999997</c:v>
                </c:pt>
                <c:pt idx="8467">
                  <c:v>65.393370000000004</c:v>
                </c:pt>
                <c:pt idx="8468">
                  <c:v>65.129000000000019</c:v>
                </c:pt>
                <c:pt idx="8469">
                  <c:v>65.160150000000044</c:v>
                </c:pt>
                <c:pt idx="8470">
                  <c:v>65.002499999999998</c:v>
                </c:pt>
                <c:pt idx="8471">
                  <c:v>64.916620000000023</c:v>
                </c:pt>
                <c:pt idx="8472">
                  <c:v>64.884730000000047</c:v>
                </c:pt>
                <c:pt idx="8473">
                  <c:v>64.832360000000051</c:v>
                </c:pt>
                <c:pt idx="8474">
                  <c:v>64.919579999999996</c:v>
                </c:pt>
                <c:pt idx="8475">
                  <c:v>64.999350000000049</c:v>
                </c:pt>
                <c:pt idx="8476">
                  <c:v>64.876430000000028</c:v>
                </c:pt>
                <c:pt idx="8477">
                  <c:v>64.841760000000022</c:v>
                </c:pt>
                <c:pt idx="8478">
                  <c:v>64.754200000000026</c:v>
                </c:pt>
                <c:pt idx="8479">
                  <c:v>64.65972000000005</c:v>
                </c:pt>
                <c:pt idx="8480">
                  <c:v>64.675350000000037</c:v>
                </c:pt>
                <c:pt idx="8481">
                  <c:v>64.695100000000025</c:v>
                </c:pt>
                <c:pt idx="8482">
                  <c:v>64.844870000000014</c:v>
                </c:pt>
                <c:pt idx="8483">
                  <c:v>64.641099999999994</c:v>
                </c:pt>
                <c:pt idx="8484">
                  <c:v>64.654840000000036</c:v>
                </c:pt>
                <c:pt idx="8485">
                  <c:v>64.940240000000017</c:v>
                </c:pt>
                <c:pt idx="8486">
                  <c:v>64.700460000000021</c:v>
                </c:pt>
                <c:pt idx="8487">
                  <c:v>64.881160000000023</c:v>
                </c:pt>
                <c:pt idx="8488">
                  <c:v>64.818200000000047</c:v>
                </c:pt>
                <c:pt idx="8489">
                  <c:v>64.912200000000041</c:v>
                </c:pt>
                <c:pt idx="8490">
                  <c:v>64.831380000000024</c:v>
                </c:pt>
                <c:pt idx="8491">
                  <c:v>64.940760000000012</c:v>
                </c:pt>
                <c:pt idx="8492">
                  <c:v>65.187600000000032</c:v>
                </c:pt>
                <c:pt idx="8493">
                  <c:v>65.311500000000024</c:v>
                </c:pt>
                <c:pt idx="8494">
                  <c:v>65.55346000000003</c:v>
                </c:pt>
                <c:pt idx="8495">
                  <c:v>65.757040000000018</c:v>
                </c:pt>
                <c:pt idx="8496">
                  <c:v>65.713600000000042</c:v>
                </c:pt>
                <c:pt idx="8497">
                  <c:v>65.799980000000005</c:v>
                </c:pt>
                <c:pt idx="8498">
                  <c:v>66.123199999999997</c:v>
                </c:pt>
                <c:pt idx="8499">
                  <c:v>65.971600000000024</c:v>
                </c:pt>
                <c:pt idx="8500">
                  <c:v>66.248559999999998</c:v>
                </c:pt>
                <c:pt idx="8501">
                  <c:v>66.247100000000046</c:v>
                </c:pt>
                <c:pt idx="8502">
                  <c:v>66.359700000000032</c:v>
                </c:pt>
                <c:pt idx="8503">
                  <c:v>66.394220000000018</c:v>
                </c:pt>
                <c:pt idx="8504">
                  <c:v>66.524530000000027</c:v>
                </c:pt>
                <c:pt idx="8505">
                  <c:v>66.608200000000011</c:v>
                </c:pt>
                <c:pt idx="8506">
                  <c:v>66.664670000000001</c:v>
                </c:pt>
                <c:pt idx="8507">
                  <c:v>66.893700000000024</c:v>
                </c:pt>
                <c:pt idx="8508">
                  <c:v>67.007750000000044</c:v>
                </c:pt>
                <c:pt idx="8509">
                  <c:v>66.76400000000001</c:v>
                </c:pt>
                <c:pt idx="8510">
                  <c:v>67.144300000000044</c:v>
                </c:pt>
                <c:pt idx="8511">
                  <c:v>67.698400000000049</c:v>
                </c:pt>
                <c:pt idx="8512">
                  <c:v>67.844420000000014</c:v>
                </c:pt>
                <c:pt idx="8513">
                  <c:v>67.643060000000048</c:v>
                </c:pt>
                <c:pt idx="8514">
                  <c:v>68.092370000000017</c:v>
                </c:pt>
                <c:pt idx="8515">
                  <c:v>67.987480000000005</c:v>
                </c:pt>
                <c:pt idx="8516">
                  <c:v>67.73562000000004</c:v>
                </c:pt>
                <c:pt idx="8517">
                  <c:v>67.693720000000042</c:v>
                </c:pt>
                <c:pt idx="8518">
                  <c:v>67.472560000000044</c:v>
                </c:pt>
                <c:pt idx="8519">
                  <c:v>67.518100000000004</c:v>
                </c:pt>
                <c:pt idx="8520">
                  <c:v>67.058160000000044</c:v>
                </c:pt>
                <c:pt idx="8521">
                  <c:v>67.291560000000004</c:v>
                </c:pt>
                <c:pt idx="8522">
                  <c:v>66.869400000000041</c:v>
                </c:pt>
                <c:pt idx="8523">
                  <c:v>67.221300000000042</c:v>
                </c:pt>
                <c:pt idx="8524">
                  <c:v>66.888360000000034</c:v>
                </c:pt>
                <c:pt idx="8525">
                  <c:v>66.419759999999997</c:v>
                </c:pt>
                <c:pt idx="8526">
                  <c:v>66.391700000000014</c:v>
                </c:pt>
                <c:pt idx="8527">
                  <c:v>66.476920000000007</c:v>
                </c:pt>
                <c:pt idx="8528">
                  <c:v>66.372430000000008</c:v>
                </c:pt>
                <c:pt idx="8529">
                  <c:v>66.096400000000017</c:v>
                </c:pt>
                <c:pt idx="8530">
                  <c:v>65.748440000000016</c:v>
                </c:pt>
                <c:pt idx="8531">
                  <c:v>65.875900000000001</c:v>
                </c:pt>
                <c:pt idx="8532">
                  <c:v>65.577080000000024</c:v>
                </c:pt>
                <c:pt idx="8533">
                  <c:v>65.537300000000016</c:v>
                </c:pt>
                <c:pt idx="8534">
                  <c:v>65.393100000000004</c:v>
                </c:pt>
                <c:pt idx="8535">
                  <c:v>65.131799999999998</c:v>
                </c:pt>
                <c:pt idx="8536">
                  <c:v>65.29525000000001</c:v>
                </c:pt>
                <c:pt idx="8537">
                  <c:v>65.179400000000044</c:v>
                </c:pt>
                <c:pt idx="8538">
                  <c:v>64.762050000000045</c:v>
                </c:pt>
                <c:pt idx="8539">
                  <c:v>64.859900000000039</c:v>
                </c:pt>
                <c:pt idx="8540">
                  <c:v>64.870230000000049</c:v>
                </c:pt>
                <c:pt idx="8541">
                  <c:v>64.756280000000004</c:v>
                </c:pt>
                <c:pt idx="8542">
                  <c:v>64.860280000000046</c:v>
                </c:pt>
                <c:pt idx="8543">
                  <c:v>65.093000000000018</c:v>
                </c:pt>
                <c:pt idx="8544">
                  <c:v>64.995020000000011</c:v>
                </c:pt>
                <c:pt idx="8545">
                  <c:v>65.119529999999997</c:v>
                </c:pt>
                <c:pt idx="8546">
                  <c:v>65.247220000000027</c:v>
                </c:pt>
                <c:pt idx="8547">
                  <c:v>65.235500000000002</c:v>
                </c:pt>
                <c:pt idx="8548">
                  <c:v>65.321650000000034</c:v>
                </c:pt>
                <c:pt idx="8549">
                  <c:v>65.4529</c:v>
                </c:pt>
                <c:pt idx="8550">
                  <c:v>65.546199999999999</c:v>
                </c:pt>
                <c:pt idx="8551">
                  <c:v>65.684470000000033</c:v>
                </c:pt>
                <c:pt idx="8552">
                  <c:v>65.804130000000043</c:v>
                </c:pt>
                <c:pt idx="8553">
                  <c:v>65.920600000000036</c:v>
                </c:pt>
                <c:pt idx="8554">
                  <c:v>66.126149999999996</c:v>
                </c:pt>
                <c:pt idx="8555">
                  <c:v>66.147940000000006</c:v>
                </c:pt>
                <c:pt idx="8556">
                  <c:v>66.386800000000051</c:v>
                </c:pt>
                <c:pt idx="8557">
                  <c:v>66.304070000000024</c:v>
                </c:pt>
                <c:pt idx="8558">
                  <c:v>66.234520000000032</c:v>
                </c:pt>
                <c:pt idx="8559">
                  <c:v>66.485700000000008</c:v>
                </c:pt>
                <c:pt idx="8560">
                  <c:v>66.576099999999997</c:v>
                </c:pt>
                <c:pt idx="8561">
                  <c:v>66.5274</c:v>
                </c:pt>
                <c:pt idx="8562">
                  <c:v>66.519370000000038</c:v>
                </c:pt>
                <c:pt idx="8563">
                  <c:v>66.652460000000019</c:v>
                </c:pt>
                <c:pt idx="8564">
                  <c:v>66.706479999999999</c:v>
                </c:pt>
                <c:pt idx="8565">
                  <c:v>67.005670000000009</c:v>
                </c:pt>
                <c:pt idx="8566">
                  <c:v>67.026030000000048</c:v>
                </c:pt>
                <c:pt idx="8567">
                  <c:v>67.19885000000005</c:v>
                </c:pt>
                <c:pt idx="8568">
                  <c:v>67.393500000000017</c:v>
                </c:pt>
                <c:pt idx="8569">
                  <c:v>67.563230000000033</c:v>
                </c:pt>
                <c:pt idx="8570">
                  <c:v>67.828240000000051</c:v>
                </c:pt>
                <c:pt idx="8571">
                  <c:v>67.979270000000042</c:v>
                </c:pt>
                <c:pt idx="8572">
                  <c:v>68.069800000000043</c:v>
                </c:pt>
                <c:pt idx="8573">
                  <c:v>68.333799999999997</c:v>
                </c:pt>
                <c:pt idx="8574">
                  <c:v>68.423200000000008</c:v>
                </c:pt>
                <c:pt idx="8575">
                  <c:v>68.521780000000035</c:v>
                </c:pt>
                <c:pt idx="8576">
                  <c:v>68.649100000000033</c:v>
                </c:pt>
                <c:pt idx="8577">
                  <c:v>68.858969999999999</c:v>
                </c:pt>
                <c:pt idx="8578">
                  <c:v>68.629660000000001</c:v>
                </c:pt>
                <c:pt idx="8579">
                  <c:v>68.748000000000047</c:v>
                </c:pt>
                <c:pt idx="8580">
                  <c:v>69.032200000000046</c:v>
                </c:pt>
                <c:pt idx="8581">
                  <c:v>69.982420000000047</c:v>
                </c:pt>
                <c:pt idx="8582">
                  <c:v>69.936640000000011</c:v>
                </c:pt>
                <c:pt idx="8583">
                  <c:v>70.281120000000044</c:v>
                </c:pt>
                <c:pt idx="8584">
                  <c:v>70.636960000000045</c:v>
                </c:pt>
                <c:pt idx="8585">
                  <c:v>70.341580000000022</c:v>
                </c:pt>
                <c:pt idx="8586">
                  <c:v>70.900300000000016</c:v>
                </c:pt>
                <c:pt idx="8587">
                  <c:v>71.133450000000039</c:v>
                </c:pt>
                <c:pt idx="8588">
                  <c:v>71.750300000000038</c:v>
                </c:pt>
                <c:pt idx="8589">
                  <c:v>71.722470000000044</c:v>
                </c:pt>
                <c:pt idx="8590">
                  <c:v>71.889200000000017</c:v>
                </c:pt>
                <c:pt idx="8591">
                  <c:v>72.216600000000028</c:v>
                </c:pt>
                <c:pt idx="8592">
                  <c:v>72.517880000000048</c:v>
                </c:pt>
                <c:pt idx="8593">
                  <c:v>72.540400000000034</c:v>
                </c:pt>
                <c:pt idx="8594">
                  <c:v>72.62017000000003</c:v>
                </c:pt>
                <c:pt idx="8595">
                  <c:v>72.987120000000004</c:v>
                </c:pt>
                <c:pt idx="8596">
                  <c:v>73.090360000000032</c:v>
                </c:pt>
                <c:pt idx="8597">
                  <c:v>73.366300000000024</c:v>
                </c:pt>
                <c:pt idx="8598">
                  <c:v>73.479579999999999</c:v>
                </c:pt>
                <c:pt idx="8599">
                  <c:v>73.649440000000027</c:v>
                </c:pt>
                <c:pt idx="8600">
                  <c:v>73.983240000000023</c:v>
                </c:pt>
                <c:pt idx="8601">
                  <c:v>74.073500000000024</c:v>
                </c:pt>
                <c:pt idx="8602">
                  <c:v>73.451930000000004</c:v>
                </c:pt>
                <c:pt idx="8603">
                  <c:v>74.042900000000031</c:v>
                </c:pt>
                <c:pt idx="8604">
                  <c:v>73.991170000000011</c:v>
                </c:pt>
                <c:pt idx="8605">
                  <c:v>73.999099999999999</c:v>
                </c:pt>
                <c:pt idx="8606">
                  <c:v>74.134760000000028</c:v>
                </c:pt>
                <c:pt idx="8607">
                  <c:v>74.158900000000017</c:v>
                </c:pt>
                <c:pt idx="8608">
                  <c:v>74.035600000000045</c:v>
                </c:pt>
                <c:pt idx="8609">
                  <c:v>74.39196000000004</c:v>
                </c:pt>
                <c:pt idx="8610">
                  <c:v>74.042900000000031</c:v>
                </c:pt>
                <c:pt idx="8611">
                  <c:v>74.319880000000012</c:v>
                </c:pt>
                <c:pt idx="8612">
                  <c:v>74.186730000000011</c:v>
                </c:pt>
                <c:pt idx="8613">
                  <c:v>74.353270000000009</c:v>
                </c:pt>
                <c:pt idx="8614">
                  <c:v>74.127280000000042</c:v>
                </c:pt>
                <c:pt idx="8615">
                  <c:v>74.124140000000011</c:v>
                </c:pt>
                <c:pt idx="8616">
                  <c:v>73.836150000000032</c:v>
                </c:pt>
                <c:pt idx="8617">
                  <c:v>73.541770000000042</c:v>
                </c:pt>
                <c:pt idx="8618">
                  <c:v>73.533350000000041</c:v>
                </c:pt>
                <c:pt idx="8619">
                  <c:v>73.323080000000004</c:v>
                </c:pt>
                <c:pt idx="8620">
                  <c:v>73.073700000000031</c:v>
                </c:pt>
                <c:pt idx="8621">
                  <c:v>73.096339999999998</c:v>
                </c:pt>
                <c:pt idx="8622">
                  <c:v>72.87518</c:v>
                </c:pt>
                <c:pt idx="8623">
                  <c:v>72.554070000000024</c:v>
                </c:pt>
                <c:pt idx="8624">
                  <c:v>72.468680000000006</c:v>
                </c:pt>
                <c:pt idx="8625">
                  <c:v>72.761380000000031</c:v>
                </c:pt>
                <c:pt idx="8626">
                  <c:v>72.766840000000002</c:v>
                </c:pt>
                <c:pt idx="8627">
                  <c:v>72.149500000000046</c:v>
                </c:pt>
                <c:pt idx="8628">
                  <c:v>72.274530000000027</c:v>
                </c:pt>
                <c:pt idx="8629">
                  <c:v>72.706080000000043</c:v>
                </c:pt>
                <c:pt idx="8630">
                  <c:v>72.559200000000033</c:v>
                </c:pt>
                <c:pt idx="8631">
                  <c:v>72.696799999999996</c:v>
                </c:pt>
                <c:pt idx="8632">
                  <c:v>72.979880000000037</c:v>
                </c:pt>
                <c:pt idx="8633">
                  <c:v>72.560940000000016</c:v>
                </c:pt>
                <c:pt idx="8634">
                  <c:v>72.740440000000035</c:v>
                </c:pt>
                <c:pt idx="8635">
                  <c:v>72.750940000000014</c:v>
                </c:pt>
                <c:pt idx="8636">
                  <c:v>72.648979999999995</c:v>
                </c:pt>
                <c:pt idx="8637">
                  <c:v>72.657039999999995</c:v>
                </c:pt>
                <c:pt idx="8638">
                  <c:v>72.661980000000028</c:v>
                </c:pt>
                <c:pt idx="8639">
                  <c:v>72.496730000000014</c:v>
                </c:pt>
                <c:pt idx="8640">
                  <c:v>72.786429999999996</c:v>
                </c:pt>
                <c:pt idx="8641">
                  <c:v>72.822100000000034</c:v>
                </c:pt>
                <c:pt idx="8642">
                  <c:v>72.778300000000002</c:v>
                </c:pt>
                <c:pt idx="8643">
                  <c:v>72.779570000000035</c:v>
                </c:pt>
                <c:pt idx="8644">
                  <c:v>72.713300000000004</c:v>
                </c:pt>
                <c:pt idx="8645">
                  <c:v>72.832730000000026</c:v>
                </c:pt>
                <c:pt idx="8646">
                  <c:v>72.638570000000016</c:v>
                </c:pt>
                <c:pt idx="8647">
                  <c:v>72.580900000000042</c:v>
                </c:pt>
                <c:pt idx="8648">
                  <c:v>72.628170000000011</c:v>
                </c:pt>
                <c:pt idx="8649">
                  <c:v>72.55400000000003</c:v>
                </c:pt>
                <c:pt idx="8650">
                  <c:v>72.42025000000001</c:v>
                </c:pt>
                <c:pt idx="8651">
                  <c:v>72.51460000000003</c:v>
                </c:pt>
                <c:pt idx="8652">
                  <c:v>72.323400000000049</c:v>
                </c:pt>
                <c:pt idx="8653">
                  <c:v>72.334400000000016</c:v>
                </c:pt>
                <c:pt idx="8654">
                  <c:v>72.426630000000046</c:v>
                </c:pt>
                <c:pt idx="8655">
                  <c:v>72.388180000000034</c:v>
                </c:pt>
                <c:pt idx="8656">
                  <c:v>72.21786000000003</c:v>
                </c:pt>
                <c:pt idx="8657">
                  <c:v>72.27188000000001</c:v>
                </c:pt>
                <c:pt idx="8658">
                  <c:v>72.273250000000019</c:v>
                </c:pt>
                <c:pt idx="8659">
                  <c:v>72.559300000000007</c:v>
                </c:pt>
                <c:pt idx="8660">
                  <c:v>72.722680000000025</c:v>
                </c:pt>
                <c:pt idx="8661">
                  <c:v>72.38375000000002</c:v>
                </c:pt>
                <c:pt idx="8662">
                  <c:v>72.561180000000036</c:v>
                </c:pt>
                <c:pt idx="8663">
                  <c:v>72.659600000000012</c:v>
                </c:pt>
                <c:pt idx="8664">
                  <c:v>72.626180000000033</c:v>
                </c:pt>
                <c:pt idx="8665">
                  <c:v>72.593900000000019</c:v>
                </c:pt>
                <c:pt idx="8666">
                  <c:v>72.624260000000049</c:v>
                </c:pt>
                <c:pt idx="8667">
                  <c:v>72.600180000000023</c:v>
                </c:pt>
                <c:pt idx="8668">
                  <c:v>72.627600000000029</c:v>
                </c:pt>
                <c:pt idx="8669">
                  <c:v>72.620660000000044</c:v>
                </c:pt>
                <c:pt idx="8670">
                  <c:v>72.76006000000001</c:v>
                </c:pt>
                <c:pt idx="8671">
                  <c:v>72.842800000000011</c:v>
                </c:pt>
                <c:pt idx="8672">
                  <c:v>72.714780000000019</c:v>
                </c:pt>
                <c:pt idx="8673">
                  <c:v>72.918800000000033</c:v>
                </c:pt>
                <c:pt idx="8674">
                  <c:v>72.823720000000037</c:v>
                </c:pt>
                <c:pt idx="8675">
                  <c:v>72.92846000000003</c:v>
                </c:pt>
                <c:pt idx="8676">
                  <c:v>72.684079999999994</c:v>
                </c:pt>
                <c:pt idx="8677">
                  <c:v>72.785550000000001</c:v>
                </c:pt>
                <c:pt idx="8678">
                  <c:v>72.972920000000045</c:v>
                </c:pt>
                <c:pt idx="8679">
                  <c:v>72.632140000000049</c:v>
                </c:pt>
                <c:pt idx="8680">
                  <c:v>72.984830000000045</c:v>
                </c:pt>
                <c:pt idx="8681">
                  <c:v>72.362700000000018</c:v>
                </c:pt>
                <c:pt idx="8682">
                  <c:v>72.62026000000003</c:v>
                </c:pt>
                <c:pt idx="8683">
                  <c:v>72.220850000000041</c:v>
                </c:pt>
                <c:pt idx="8684">
                  <c:v>72.581020000000024</c:v>
                </c:pt>
                <c:pt idx="8685">
                  <c:v>72.404230000000041</c:v>
                </c:pt>
                <c:pt idx="8686">
                  <c:v>72.109430000000032</c:v>
                </c:pt>
                <c:pt idx="8687">
                  <c:v>71.773770000000013</c:v>
                </c:pt>
                <c:pt idx="8688">
                  <c:v>72.295980000000043</c:v>
                </c:pt>
                <c:pt idx="8689">
                  <c:v>72.295130000000029</c:v>
                </c:pt>
                <c:pt idx="8690">
                  <c:v>71.751800000000003</c:v>
                </c:pt>
                <c:pt idx="8691">
                  <c:v>72.248199999999997</c:v>
                </c:pt>
                <c:pt idx="8692">
                  <c:v>71.702140000000043</c:v>
                </c:pt>
                <c:pt idx="8693">
                  <c:v>71.852470000000039</c:v>
                </c:pt>
                <c:pt idx="8694">
                  <c:v>71.833600000000047</c:v>
                </c:pt>
                <c:pt idx="8695">
                  <c:v>71.703150000000051</c:v>
                </c:pt>
                <c:pt idx="8696">
                  <c:v>71.696770000000015</c:v>
                </c:pt>
                <c:pt idx="8697">
                  <c:v>71.342370000000017</c:v>
                </c:pt>
                <c:pt idx="8698">
                  <c:v>71.768150000000048</c:v>
                </c:pt>
                <c:pt idx="8699">
                  <c:v>71.469449999999995</c:v>
                </c:pt>
                <c:pt idx="8700">
                  <c:v>71.251300000000015</c:v>
                </c:pt>
                <c:pt idx="8701">
                  <c:v>71.91506000000004</c:v>
                </c:pt>
                <c:pt idx="8702">
                  <c:v>71.752949999999998</c:v>
                </c:pt>
                <c:pt idx="8703">
                  <c:v>71.524440000000027</c:v>
                </c:pt>
                <c:pt idx="8704">
                  <c:v>71.762780000000021</c:v>
                </c:pt>
                <c:pt idx="8705">
                  <c:v>71.702480000000037</c:v>
                </c:pt>
                <c:pt idx="8706">
                  <c:v>71.878660000000025</c:v>
                </c:pt>
                <c:pt idx="8707">
                  <c:v>71.712550000000022</c:v>
                </c:pt>
                <c:pt idx="8708">
                  <c:v>71.677120000000002</c:v>
                </c:pt>
                <c:pt idx="8709">
                  <c:v>71.642480000000035</c:v>
                </c:pt>
                <c:pt idx="8710">
                  <c:v>71.825000000000045</c:v>
                </c:pt>
                <c:pt idx="8711">
                  <c:v>72.040860000000009</c:v>
                </c:pt>
                <c:pt idx="8712">
                  <c:v>72.142400000000009</c:v>
                </c:pt>
                <c:pt idx="8713">
                  <c:v>71.833830000000034</c:v>
                </c:pt>
                <c:pt idx="8714">
                  <c:v>71.560900000000004</c:v>
                </c:pt>
                <c:pt idx="8715">
                  <c:v>71.724600000000009</c:v>
                </c:pt>
                <c:pt idx="8716">
                  <c:v>71.539060000000006</c:v>
                </c:pt>
                <c:pt idx="8717">
                  <c:v>72.170220000000029</c:v>
                </c:pt>
                <c:pt idx="8718">
                  <c:v>72.166070000000047</c:v>
                </c:pt>
                <c:pt idx="8719">
                  <c:v>71.826470000000029</c:v>
                </c:pt>
                <c:pt idx="8720">
                  <c:v>72.179400000000044</c:v>
                </c:pt>
                <c:pt idx="8721">
                  <c:v>71.943660000000023</c:v>
                </c:pt>
                <c:pt idx="8722">
                  <c:v>72.373530000000017</c:v>
                </c:pt>
                <c:pt idx="8723">
                  <c:v>72.508540000000039</c:v>
                </c:pt>
                <c:pt idx="8724">
                  <c:v>72.504080000000044</c:v>
                </c:pt>
                <c:pt idx="8725">
                  <c:v>72.470670000000041</c:v>
                </c:pt>
                <c:pt idx="8726">
                  <c:v>72.608699999999999</c:v>
                </c:pt>
                <c:pt idx="8727">
                  <c:v>72.343160000000012</c:v>
                </c:pt>
                <c:pt idx="8728">
                  <c:v>72.62700000000001</c:v>
                </c:pt>
                <c:pt idx="8729">
                  <c:v>72.795500000000004</c:v>
                </c:pt>
                <c:pt idx="8730">
                  <c:v>72.825000000000045</c:v>
                </c:pt>
                <c:pt idx="8731">
                  <c:v>72.852869999999996</c:v>
                </c:pt>
                <c:pt idx="8732">
                  <c:v>72.649000000000001</c:v>
                </c:pt>
                <c:pt idx="8733">
                  <c:v>72.620750000000044</c:v>
                </c:pt>
                <c:pt idx="8734">
                  <c:v>72.994680000000017</c:v>
                </c:pt>
                <c:pt idx="8735">
                  <c:v>73.08540000000005</c:v>
                </c:pt>
                <c:pt idx="8736">
                  <c:v>72.90273000000002</c:v>
                </c:pt>
                <c:pt idx="8737">
                  <c:v>73.276900000000012</c:v>
                </c:pt>
                <c:pt idx="8738">
                  <c:v>73.297000000000025</c:v>
                </c:pt>
                <c:pt idx="8739">
                  <c:v>73.554380000000037</c:v>
                </c:pt>
                <c:pt idx="8740">
                  <c:v>73.287200000000041</c:v>
                </c:pt>
                <c:pt idx="8741">
                  <c:v>73.484670000000051</c:v>
                </c:pt>
                <c:pt idx="8742">
                  <c:v>73.910500000000013</c:v>
                </c:pt>
                <c:pt idx="8743">
                  <c:v>74.006600000000049</c:v>
                </c:pt>
                <c:pt idx="8744">
                  <c:v>73.934700000000021</c:v>
                </c:pt>
                <c:pt idx="8745">
                  <c:v>74.121730000000014</c:v>
                </c:pt>
                <c:pt idx="8746">
                  <c:v>73.98947000000004</c:v>
                </c:pt>
                <c:pt idx="8747">
                  <c:v>73.838680000000011</c:v>
                </c:pt>
                <c:pt idx="8748">
                  <c:v>73.875050000000044</c:v>
                </c:pt>
                <c:pt idx="8749">
                  <c:v>74.155420000000049</c:v>
                </c:pt>
                <c:pt idx="8750">
                  <c:v>74.329520000000002</c:v>
                </c:pt>
                <c:pt idx="8751">
                  <c:v>74.248559999999998</c:v>
                </c:pt>
                <c:pt idx="8752">
                  <c:v>74.266660000000002</c:v>
                </c:pt>
                <c:pt idx="8753">
                  <c:v>74.622950000000003</c:v>
                </c:pt>
                <c:pt idx="8754">
                  <c:v>74.85310000000004</c:v>
                </c:pt>
                <c:pt idx="8755">
                  <c:v>74.685800000000029</c:v>
                </c:pt>
                <c:pt idx="8756">
                  <c:v>74.950800000000015</c:v>
                </c:pt>
                <c:pt idx="8757">
                  <c:v>74.953030000000012</c:v>
                </c:pt>
                <c:pt idx="8758">
                  <c:v>74.986320000000035</c:v>
                </c:pt>
                <c:pt idx="8759">
                  <c:v>75.038960000000031</c:v>
                </c:pt>
                <c:pt idx="8760">
                  <c:v>75.026300000000049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E0-43B3-A5B6-203C1621A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723488"/>
        <c:axId val="1239721328"/>
      </c:scatterChart>
      <c:valAx>
        <c:axId val="1239723488"/>
        <c:scaling>
          <c:orientation val="minMax"/>
          <c:max val="1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1328"/>
        <c:crosses val="autoZero"/>
        <c:crossBetween val="midCat"/>
      </c:valAx>
      <c:valAx>
        <c:axId val="123972132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3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Return Temperature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T_Ret_SH_balanced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Sup_Ret_2nd!$A$2:$A$8762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Sup_Ret_2nd!$C$2:$C$8762</c:f>
              <c:numCache>
                <c:formatCode>General</c:formatCode>
                <c:ptCount val="8761"/>
                <c:pt idx="0">
                  <c:v>20</c:v>
                </c:pt>
                <c:pt idx="1">
                  <c:v>37.323140000000024</c:v>
                </c:pt>
                <c:pt idx="2">
                  <c:v>38.849630000000047</c:v>
                </c:pt>
                <c:pt idx="3">
                  <c:v>39.380520000000047</c:v>
                </c:pt>
                <c:pt idx="4">
                  <c:v>39.877280000000042</c:v>
                </c:pt>
                <c:pt idx="5">
                  <c:v>39.988280000000032</c:v>
                </c:pt>
                <c:pt idx="6">
                  <c:v>40.360280000000046</c:v>
                </c:pt>
                <c:pt idx="7">
                  <c:v>41.131220000000042</c:v>
                </c:pt>
                <c:pt idx="8">
                  <c:v>40.353000000000009</c:v>
                </c:pt>
                <c:pt idx="9">
                  <c:v>39.100340000000017</c:v>
                </c:pt>
                <c:pt idx="10">
                  <c:v>38.05800000000005</c:v>
                </c:pt>
                <c:pt idx="11">
                  <c:v>37.37856000000005</c:v>
                </c:pt>
                <c:pt idx="12">
                  <c:v>37.149440000000027</c:v>
                </c:pt>
                <c:pt idx="13">
                  <c:v>36.866080000000011</c:v>
                </c:pt>
                <c:pt idx="14">
                  <c:v>36.758360000000039</c:v>
                </c:pt>
                <c:pt idx="15">
                  <c:v>36.672720000000027</c:v>
                </c:pt>
                <c:pt idx="16">
                  <c:v>37.094780000000014</c:v>
                </c:pt>
                <c:pt idx="17">
                  <c:v>37.892629999999997</c:v>
                </c:pt>
                <c:pt idx="18">
                  <c:v>38.200400000000002</c:v>
                </c:pt>
                <c:pt idx="19">
                  <c:v>38.155240000000049</c:v>
                </c:pt>
                <c:pt idx="20">
                  <c:v>38.18258000000003</c:v>
                </c:pt>
                <c:pt idx="21">
                  <c:v>38.122299999999996</c:v>
                </c:pt>
                <c:pt idx="22">
                  <c:v>38.306849999999997</c:v>
                </c:pt>
                <c:pt idx="23">
                  <c:v>38.417900000000031</c:v>
                </c:pt>
                <c:pt idx="24">
                  <c:v>38.633540000000039</c:v>
                </c:pt>
                <c:pt idx="25">
                  <c:v>38.792259999999999</c:v>
                </c:pt>
                <c:pt idx="26">
                  <c:v>38.834680000000048</c:v>
                </c:pt>
                <c:pt idx="27">
                  <c:v>38.671780000000012</c:v>
                </c:pt>
                <c:pt idx="28">
                  <c:v>38.737360000000024</c:v>
                </c:pt>
                <c:pt idx="29">
                  <c:v>38.559720000000027</c:v>
                </c:pt>
                <c:pt idx="30">
                  <c:v>39.424740000000043</c:v>
                </c:pt>
                <c:pt idx="31">
                  <c:v>39.763800000000003</c:v>
                </c:pt>
                <c:pt idx="32">
                  <c:v>39.69204000000002</c:v>
                </c:pt>
                <c:pt idx="33">
                  <c:v>39.248960000000011</c:v>
                </c:pt>
                <c:pt idx="34">
                  <c:v>38.554470000000038</c:v>
                </c:pt>
                <c:pt idx="35">
                  <c:v>38.305050000000051</c:v>
                </c:pt>
                <c:pt idx="36">
                  <c:v>38.157980000000009</c:v>
                </c:pt>
                <c:pt idx="37">
                  <c:v>38.166350000000023</c:v>
                </c:pt>
                <c:pt idx="38">
                  <c:v>38.100580000000036</c:v>
                </c:pt>
                <c:pt idx="39">
                  <c:v>38.138880000000029</c:v>
                </c:pt>
                <c:pt idx="40">
                  <c:v>38.845850000000041</c:v>
                </c:pt>
                <c:pt idx="41">
                  <c:v>39.088070000000016</c:v>
                </c:pt>
                <c:pt idx="42">
                  <c:v>39.488300000000038</c:v>
                </c:pt>
                <c:pt idx="43">
                  <c:v>38.915459999999996</c:v>
                </c:pt>
                <c:pt idx="44">
                  <c:v>38.830129999999997</c:v>
                </c:pt>
                <c:pt idx="45">
                  <c:v>39.11062000000004</c:v>
                </c:pt>
                <c:pt idx="46">
                  <c:v>39.046930000000032</c:v>
                </c:pt>
                <c:pt idx="47">
                  <c:v>39.389859999999999</c:v>
                </c:pt>
                <c:pt idx="48">
                  <c:v>38.996400000000051</c:v>
                </c:pt>
                <c:pt idx="49">
                  <c:v>39.066000000000031</c:v>
                </c:pt>
                <c:pt idx="50">
                  <c:v>39.134150000000034</c:v>
                </c:pt>
                <c:pt idx="51">
                  <c:v>39.320340000000044</c:v>
                </c:pt>
                <c:pt idx="52">
                  <c:v>39.303600000000017</c:v>
                </c:pt>
                <c:pt idx="53">
                  <c:v>39.345600000000047</c:v>
                </c:pt>
                <c:pt idx="54">
                  <c:v>40.084300000000042</c:v>
                </c:pt>
                <c:pt idx="55">
                  <c:v>40.448660000000018</c:v>
                </c:pt>
                <c:pt idx="56">
                  <c:v>40.293330000000026</c:v>
                </c:pt>
                <c:pt idx="57">
                  <c:v>39.970150000000046</c:v>
                </c:pt>
                <c:pt idx="58">
                  <c:v>39.348080000000039</c:v>
                </c:pt>
                <c:pt idx="59">
                  <c:v>38.982050000000015</c:v>
                </c:pt>
                <c:pt idx="60">
                  <c:v>39.094899999999996</c:v>
                </c:pt>
                <c:pt idx="61">
                  <c:v>39.000570000000039</c:v>
                </c:pt>
                <c:pt idx="62">
                  <c:v>38.759580000000028</c:v>
                </c:pt>
                <c:pt idx="63">
                  <c:v>38.87856000000005</c:v>
                </c:pt>
                <c:pt idx="64">
                  <c:v>39.464620000000025</c:v>
                </c:pt>
                <c:pt idx="65">
                  <c:v>40.185660000000041</c:v>
                </c:pt>
                <c:pt idx="66">
                  <c:v>40.183040000000005</c:v>
                </c:pt>
                <c:pt idx="67">
                  <c:v>39.847340000000031</c:v>
                </c:pt>
                <c:pt idx="68">
                  <c:v>39.438780000000008</c:v>
                </c:pt>
                <c:pt idx="69">
                  <c:v>39.238980000000026</c:v>
                </c:pt>
                <c:pt idx="70">
                  <c:v>39.41787000000005</c:v>
                </c:pt>
                <c:pt idx="71">
                  <c:v>39.520700000000033</c:v>
                </c:pt>
                <c:pt idx="72">
                  <c:v>39.716760000000022</c:v>
                </c:pt>
                <c:pt idx="73">
                  <c:v>39.738600000000019</c:v>
                </c:pt>
                <c:pt idx="74">
                  <c:v>39.96550000000002</c:v>
                </c:pt>
                <c:pt idx="75">
                  <c:v>40.143799999999999</c:v>
                </c:pt>
                <c:pt idx="76">
                  <c:v>40.250100000000032</c:v>
                </c:pt>
                <c:pt idx="77">
                  <c:v>40.484340000000032</c:v>
                </c:pt>
                <c:pt idx="78">
                  <c:v>41.484800000000007</c:v>
                </c:pt>
                <c:pt idx="79">
                  <c:v>41.615620000000035</c:v>
                </c:pt>
                <c:pt idx="80">
                  <c:v>41.707060000000013</c:v>
                </c:pt>
                <c:pt idx="81">
                  <c:v>41.056240000000003</c:v>
                </c:pt>
                <c:pt idx="82">
                  <c:v>40.580000000000041</c:v>
                </c:pt>
                <c:pt idx="83">
                  <c:v>40.098780000000033</c:v>
                </c:pt>
                <c:pt idx="84">
                  <c:v>40.24920000000003</c:v>
                </c:pt>
                <c:pt idx="85">
                  <c:v>40.126250000000027</c:v>
                </c:pt>
                <c:pt idx="86">
                  <c:v>39.963099999999997</c:v>
                </c:pt>
                <c:pt idx="87">
                  <c:v>39.753930000000025</c:v>
                </c:pt>
                <c:pt idx="88">
                  <c:v>40.239680000000021</c:v>
                </c:pt>
                <c:pt idx="89">
                  <c:v>41.014100000000042</c:v>
                </c:pt>
                <c:pt idx="90">
                  <c:v>41.196100000000001</c:v>
                </c:pt>
                <c:pt idx="91">
                  <c:v>40.964560000000006</c:v>
                </c:pt>
                <c:pt idx="92">
                  <c:v>40.738150000000019</c:v>
                </c:pt>
                <c:pt idx="93">
                  <c:v>40.591400000000021</c:v>
                </c:pt>
                <c:pt idx="94">
                  <c:v>40.679160000000024</c:v>
                </c:pt>
                <c:pt idx="95">
                  <c:v>40.749840000000006</c:v>
                </c:pt>
                <c:pt idx="96">
                  <c:v>40.909800000000018</c:v>
                </c:pt>
                <c:pt idx="97">
                  <c:v>40.996939999999995</c:v>
                </c:pt>
                <c:pt idx="98">
                  <c:v>41.103170000000034</c:v>
                </c:pt>
                <c:pt idx="99">
                  <c:v>41.210700000000031</c:v>
                </c:pt>
                <c:pt idx="100">
                  <c:v>41.22222000000005</c:v>
                </c:pt>
                <c:pt idx="101">
                  <c:v>41.403530000000046</c:v>
                </c:pt>
                <c:pt idx="102">
                  <c:v>42.143150000000048</c:v>
                </c:pt>
                <c:pt idx="103">
                  <c:v>42.533140000000003</c:v>
                </c:pt>
                <c:pt idx="104">
                  <c:v>42.493250000000046</c:v>
                </c:pt>
                <c:pt idx="105">
                  <c:v>42.014730000000043</c:v>
                </c:pt>
                <c:pt idx="106">
                  <c:v>41.634640000000047</c:v>
                </c:pt>
                <c:pt idx="107">
                  <c:v>41.410580000000039</c:v>
                </c:pt>
                <c:pt idx="108">
                  <c:v>41.380430000000047</c:v>
                </c:pt>
                <c:pt idx="109">
                  <c:v>41.399200000000008</c:v>
                </c:pt>
                <c:pt idx="110">
                  <c:v>41.242360000000019</c:v>
                </c:pt>
                <c:pt idx="111">
                  <c:v>41.268640000000005</c:v>
                </c:pt>
                <c:pt idx="112">
                  <c:v>40.970150000000046</c:v>
                </c:pt>
                <c:pt idx="113">
                  <c:v>41.449760000000026</c:v>
                </c:pt>
                <c:pt idx="114">
                  <c:v>41.346670000000017</c:v>
                </c:pt>
                <c:pt idx="115">
                  <c:v>40.49350000000004</c:v>
                </c:pt>
                <c:pt idx="116">
                  <c:v>40.749099999999999</c:v>
                </c:pt>
                <c:pt idx="117">
                  <c:v>40.777600000000007</c:v>
                </c:pt>
                <c:pt idx="118">
                  <c:v>40.760550000000023</c:v>
                </c:pt>
                <c:pt idx="119">
                  <c:v>40.894900000000007</c:v>
                </c:pt>
                <c:pt idx="120">
                  <c:v>40.535000000000025</c:v>
                </c:pt>
                <c:pt idx="121">
                  <c:v>40.724500000000035</c:v>
                </c:pt>
                <c:pt idx="122">
                  <c:v>40.977470000000039</c:v>
                </c:pt>
                <c:pt idx="123">
                  <c:v>41.077200000000005</c:v>
                </c:pt>
                <c:pt idx="124">
                  <c:v>41.180470000000014</c:v>
                </c:pt>
                <c:pt idx="125">
                  <c:v>41.084680000000048</c:v>
                </c:pt>
                <c:pt idx="126">
                  <c:v>41.426350000000014</c:v>
                </c:pt>
                <c:pt idx="127">
                  <c:v>41.810900000000004</c:v>
                </c:pt>
                <c:pt idx="128">
                  <c:v>41.622370000000046</c:v>
                </c:pt>
                <c:pt idx="129">
                  <c:v>40.312250000000006</c:v>
                </c:pt>
                <c:pt idx="130">
                  <c:v>39.834220000000016</c:v>
                </c:pt>
                <c:pt idx="131">
                  <c:v>39.069500000000005</c:v>
                </c:pt>
                <c:pt idx="132">
                  <c:v>38.12097</c:v>
                </c:pt>
                <c:pt idx="133">
                  <c:v>38.070500000000038</c:v>
                </c:pt>
                <c:pt idx="134">
                  <c:v>38.067700000000002</c:v>
                </c:pt>
                <c:pt idx="135">
                  <c:v>38.166100000000029</c:v>
                </c:pt>
                <c:pt idx="136">
                  <c:v>39.005400000000009</c:v>
                </c:pt>
                <c:pt idx="137">
                  <c:v>40.077660000000037</c:v>
                </c:pt>
                <c:pt idx="138">
                  <c:v>40.27642000000003</c:v>
                </c:pt>
                <c:pt idx="139">
                  <c:v>39.945100000000025</c:v>
                </c:pt>
                <c:pt idx="140">
                  <c:v>39.349000000000046</c:v>
                </c:pt>
                <c:pt idx="141">
                  <c:v>39.856930000000034</c:v>
                </c:pt>
                <c:pt idx="142">
                  <c:v>39.53982000000002</c:v>
                </c:pt>
                <c:pt idx="143">
                  <c:v>40.105800000000045</c:v>
                </c:pt>
                <c:pt idx="144">
                  <c:v>40.029719999999998</c:v>
                </c:pt>
                <c:pt idx="145">
                  <c:v>40.219960000000015</c:v>
                </c:pt>
                <c:pt idx="146">
                  <c:v>40.349970000000042</c:v>
                </c:pt>
                <c:pt idx="147">
                  <c:v>40.61220000000003</c:v>
                </c:pt>
                <c:pt idx="148">
                  <c:v>40.137660000000039</c:v>
                </c:pt>
                <c:pt idx="149">
                  <c:v>40.289670000000001</c:v>
                </c:pt>
                <c:pt idx="150">
                  <c:v>40.164580000000001</c:v>
                </c:pt>
                <c:pt idx="151">
                  <c:v>40.509240000000034</c:v>
                </c:pt>
                <c:pt idx="152">
                  <c:v>40.552300000000002</c:v>
                </c:pt>
                <c:pt idx="153">
                  <c:v>40.359640000000013</c:v>
                </c:pt>
                <c:pt idx="154">
                  <c:v>39.581870000000038</c:v>
                </c:pt>
                <c:pt idx="155">
                  <c:v>39.56110000000001</c:v>
                </c:pt>
                <c:pt idx="156">
                  <c:v>38.751100000000008</c:v>
                </c:pt>
                <c:pt idx="157">
                  <c:v>38.205470000000048</c:v>
                </c:pt>
                <c:pt idx="158">
                  <c:v>38.353000000000009</c:v>
                </c:pt>
                <c:pt idx="159">
                  <c:v>38.856230000000039</c:v>
                </c:pt>
                <c:pt idx="160">
                  <c:v>39.25988000000001</c:v>
                </c:pt>
                <c:pt idx="161">
                  <c:v>39.766630000000021</c:v>
                </c:pt>
                <c:pt idx="162">
                  <c:v>39.689570000000003</c:v>
                </c:pt>
                <c:pt idx="163">
                  <c:v>39.350900000000024</c:v>
                </c:pt>
                <c:pt idx="164">
                  <c:v>38.854200000000048</c:v>
                </c:pt>
                <c:pt idx="165">
                  <c:v>38.938199999999995</c:v>
                </c:pt>
                <c:pt idx="166">
                  <c:v>38.793820000000039</c:v>
                </c:pt>
                <c:pt idx="167">
                  <c:v>38.997029999999995</c:v>
                </c:pt>
                <c:pt idx="168">
                  <c:v>38.900720000000035</c:v>
                </c:pt>
                <c:pt idx="169">
                  <c:v>38.926050000000032</c:v>
                </c:pt>
                <c:pt idx="170">
                  <c:v>39.143500000000017</c:v>
                </c:pt>
                <c:pt idx="171">
                  <c:v>39.490049999999997</c:v>
                </c:pt>
                <c:pt idx="172">
                  <c:v>39.705830000000049</c:v>
                </c:pt>
                <c:pt idx="173">
                  <c:v>39.540860000000009</c:v>
                </c:pt>
                <c:pt idx="174">
                  <c:v>39.83734000000004</c:v>
                </c:pt>
                <c:pt idx="175">
                  <c:v>40.138700000000028</c:v>
                </c:pt>
                <c:pt idx="176">
                  <c:v>39.900900000000036</c:v>
                </c:pt>
                <c:pt idx="177">
                  <c:v>39.363670000000013</c:v>
                </c:pt>
                <c:pt idx="178">
                  <c:v>39.105250000000012</c:v>
                </c:pt>
                <c:pt idx="179">
                  <c:v>39.023400000000038</c:v>
                </c:pt>
                <c:pt idx="180">
                  <c:v>38.983000000000004</c:v>
                </c:pt>
                <c:pt idx="181">
                  <c:v>38.738800000000026</c:v>
                </c:pt>
                <c:pt idx="182">
                  <c:v>38.677999999999997</c:v>
                </c:pt>
                <c:pt idx="183">
                  <c:v>38.756070000000022</c:v>
                </c:pt>
                <c:pt idx="184">
                  <c:v>39.45168000000001</c:v>
                </c:pt>
                <c:pt idx="185">
                  <c:v>39.871550000000013</c:v>
                </c:pt>
                <c:pt idx="186">
                  <c:v>39.860250000000008</c:v>
                </c:pt>
                <c:pt idx="187">
                  <c:v>39.409000000000049</c:v>
                </c:pt>
                <c:pt idx="188">
                  <c:v>38.915729999999996</c:v>
                </c:pt>
                <c:pt idx="189">
                  <c:v>39.111469999999997</c:v>
                </c:pt>
                <c:pt idx="190">
                  <c:v>38.783040000000028</c:v>
                </c:pt>
                <c:pt idx="191">
                  <c:v>39.073700000000031</c:v>
                </c:pt>
                <c:pt idx="192">
                  <c:v>39.13094000000001</c:v>
                </c:pt>
                <c:pt idx="193">
                  <c:v>39.076140000000009</c:v>
                </c:pt>
                <c:pt idx="194">
                  <c:v>39.064840000000004</c:v>
                </c:pt>
                <c:pt idx="195">
                  <c:v>39.311270000000036</c:v>
                </c:pt>
                <c:pt idx="196">
                  <c:v>39.249480000000005</c:v>
                </c:pt>
                <c:pt idx="197">
                  <c:v>39.439080000000047</c:v>
                </c:pt>
                <c:pt idx="198">
                  <c:v>40.063300000000027</c:v>
                </c:pt>
                <c:pt idx="199">
                  <c:v>40.462600000000009</c:v>
                </c:pt>
                <c:pt idx="200">
                  <c:v>40.574200000000019</c:v>
                </c:pt>
                <c:pt idx="201">
                  <c:v>40.21795000000003</c:v>
                </c:pt>
                <c:pt idx="202">
                  <c:v>39.295530000000042</c:v>
                </c:pt>
                <c:pt idx="203">
                  <c:v>39.801930000000027</c:v>
                </c:pt>
                <c:pt idx="204">
                  <c:v>39.448360000000037</c:v>
                </c:pt>
                <c:pt idx="205">
                  <c:v>39.077660000000037</c:v>
                </c:pt>
                <c:pt idx="206">
                  <c:v>39.635500000000036</c:v>
                </c:pt>
                <c:pt idx="207">
                  <c:v>39.859520000000032</c:v>
                </c:pt>
                <c:pt idx="208">
                  <c:v>40.259000000000015</c:v>
                </c:pt>
                <c:pt idx="209">
                  <c:v>40.669849999999997</c:v>
                </c:pt>
                <c:pt idx="210">
                  <c:v>40.631070000000022</c:v>
                </c:pt>
                <c:pt idx="211">
                  <c:v>40.286069999999995</c:v>
                </c:pt>
                <c:pt idx="212">
                  <c:v>39.466880000000003</c:v>
                </c:pt>
                <c:pt idx="213">
                  <c:v>39.868740000000003</c:v>
                </c:pt>
                <c:pt idx="214">
                  <c:v>39.989370000000008</c:v>
                </c:pt>
                <c:pt idx="215">
                  <c:v>39.99550000000005</c:v>
                </c:pt>
                <c:pt idx="216">
                  <c:v>40.083640000000003</c:v>
                </c:pt>
                <c:pt idx="217">
                  <c:v>40.048150000000021</c:v>
                </c:pt>
                <c:pt idx="218">
                  <c:v>39.898340000000019</c:v>
                </c:pt>
                <c:pt idx="219">
                  <c:v>39.916160000000048</c:v>
                </c:pt>
                <c:pt idx="220">
                  <c:v>39.971249999999998</c:v>
                </c:pt>
                <c:pt idx="221">
                  <c:v>39.976500000000044</c:v>
                </c:pt>
                <c:pt idx="222">
                  <c:v>40.359580000000051</c:v>
                </c:pt>
                <c:pt idx="223">
                  <c:v>40.638000000000034</c:v>
                </c:pt>
                <c:pt idx="224">
                  <c:v>40.545980000000043</c:v>
                </c:pt>
                <c:pt idx="225">
                  <c:v>40.020750000000021</c:v>
                </c:pt>
                <c:pt idx="226">
                  <c:v>39.724880000000041</c:v>
                </c:pt>
                <c:pt idx="227">
                  <c:v>39.378100000000018</c:v>
                </c:pt>
                <c:pt idx="228">
                  <c:v>39.241540000000043</c:v>
                </c:pt>
                <c:pt idx="229">
                  <c:v>39.073970000000031</c:v>
                </c:pt>
                <c:pt idx="230">
                  <c:v>39.002830000000017</c:v>
                </c:pt>
                <c:pt idx="231">
                  <c:v>38.714800000000025</c:v>
                </c:pt>
                <c:pt idx="232">
                  <c:v>39.277950000000033</c:v>
                </c:pt>
                <c:pt idx="233">
                  <c:v>39.441460000000006</c:v>
                </c:pt>
                <c:pt idx="234">
                  <c:v>39.295770000000005</c:v>
                </c:pt>
                <c:pt idx="235">
                  <c:v>38.772199999999998</c:v>
                </c:pt>
                <c:pt idx="236">
                  <c:v>38.595000000000027</c:v>
                </c:pt>
                <c:pt idx="237">
                  <c:v>38.298429999999996</c:v>
                </c:pt>
                <c:pt idx="238">
                  <c:v>38.342300000000023</c:v>
                </c:pt>
                <c:pt idx="239">
                  <c:v>38.449580000000026</c:v>
                </c:pt>
                <c:pt idx="240">
                  <c:v>38.341600000000028</c:v>
                </c:pt>
                <c:pt idx="241">
                  <c:v>38.294200000000046</c:v>
                </c:pt>
                <c:pt idx="242">
                  <c:v>38.233850000000018</c:v>
                </c:pt>
                <c:pt idx="243">
                  <c:v>38.392539999999997</c:v>
                </c:pt>
                <c:pt idx="244">
                  <c:v>38.284080000000017</c:v>
                </c:pt>
                <c:pt idx="245">
                  <c:v>38.30355000000003</c:v>
                </c:pt>
                <c:pt idx="246">
                  <c:v>39.062370000000044</c:v>
                </c:pt>
                <c:pt idx="247">
                  <c:v>39.367430000000013</c:v>
                </c:pt>
                <c:pt idx="248">
                  <c:v>39.380899999999997</c:v>
                </c:pt>
                <c:pt idx="249">
                  <c:v>38.767269999999996</c:v>
                </c:pt>
                <c:pt idx="250">
                  <c:v>38.576930000000004</c:v>
                </c:pt>
                <c:pt idx="251">
                  <c:v>38.414500000000032</c:v>
                </c:pt>
                <c:pt idx="252">
                  <c:v>38.41097000000002</c:v>
                </c:pt>
                <c:pt idx="253">
                  <c:v>38.451300000000003</c:v>
                </c:pt>
                <c:pt idx="254">
                  <c:v>38.518880000000024</c:v>
                </c:pt>
                <c:pt idx="255">
                  <c:v>38.525140000000022</c:v>
                </c:pt>
                <c:pt idx="256">
                  <c:v>39.282680000000028</c:v>
                </c:pt>
                <c:pt idx="257">
                  <c:v>39.779870000000017</c:v>
                </c:pt>
                <c:pt idx="258">
                  <c:v>39.771000000000015</c:v>
                </c:pt>
                <c:pt idx="259">
                  <c:v>39.397500000000036</c:v>
                </c:pt>
                <c:pt idx="260">
                  <c:v>39.086400000000026</c:v>
                </c:pt>
                <c:pt idx="261">
                  <c:v>38.988670000000013</c:v>
                </c:pt>
                <c:pt idx="262">
                  <c:v>39.007870000000025</c:v>
                </c:pt>
                <c:pt idx="263">
                  <c:v>39.076400000000035</c:v>
                </c:pt>
                <c:pt idx="264">
                  <c:v>38.989980000000003</c:v>
                </c:pt>
                <c:pt idx="265">
                  <c:v>39.110860000000002</c:v>
                </c:pt>
                <c:pt idx="266">
                  <c:v>39.082820000000027</c:v>
                </c:pt>
                <c:pt idx="267">
                  <c:v>39.044920000000047</c:v>
                </c:pt>
                <c:pt idx="268">
                  <c:v>39.035330000000044</c:v>
                </c:pt>
                <c:pt idx="269">
                  <c:v>39.037740000000042</c:v>
                </c:pt>
                <c:pt idx="270">
                  <c:v>40.038170000000036</c:v>
                </c:pt>
                <c:pt idx="271">
                  <c:v>40.389499999999998</c:v>
                </c:pt>
                <c:pt idx="272">
                  <c:v>40.443900000000042</c:v>
                </c:pt>
                <c:pt idx="273">
                  <c:v>39.654350000000022</c:v>
                </c:pt>
                <c:pt idx="274">
                  <c:v>39.202480000000037</c:v>
                </c:pt>
                <c:pt idx="275">
                  <c:v>38.879240000000038</c:v>
                </c:pt>
                <c:pt idx="276">
                  <c:v>38.77072000000004</c:v>
                </c:pt>
                <c:pt idx="277">
                  <c:v>38.745230000000049</c:v>
                </c:pt>
                <c:pt idx="278">
                  <c:v>38.66885000000002</c:v>
                </c:pt>
                <c:pt idx="279">
                  <c:v>38.566980000000001</c:v>
                </c:pt>
                <c:pt idx="280">
                  <c:v>38.884450000000015</c:v>
                </c:pt>
                <c:pt idx="281">
                  <c:v>39.240620000000035</c:v>
                </c:pt>
                <c:pt idx="282">
                  <c:v>39.187740000000019</c:v>
                </c:pt>
                <c:pt idx="283">
                  <c:v>38.979200000000048</c:v>
                </c:pt>
                <c:pt idx="284">
                  <c:v>38.740350000000035</c:v>
                </c:pt>
                <c:pt idx="285">
                  <c:v>38.635160000000042</c:v>
                </c:pt>
                <c:pt idx="286">
                  <c:v>38.657219999999995</c:v>
                </c:pt>
                <c:pt idx="287">
                  <c:v>38.611630000000048</c:v>
                </c:pt>
                <c:pt idx="288">
                  <c:v>38.611199999999997</c:v>
                </c:pt>
                <c:pt idx="289">
                  <c:v>38.771839999999997</c:v>
                </c:pt>
                <c:pt idx="290">
                  <c:v>38.827800000000025</c:v>
                </c:pt>
                <c:pt idx="291">
                  <c:v>38.804250000000025</c:v>
                </c:pt>
                <c:pt idx="292">
                  <c:v>38.877370000000042</c:v>
                </c:pt>
                <c:pt idx="293">
                  <c:v>38.869799999999998</c:v>
                </c:pt>
                <c:pt idx="294">
                  <c:v>39.553520000000049</c:v>
                </c:pt>
                <c:pt idx="295">
                  <c:v>39.951260000000048</c:v>
                </c:pt>
                <c:pt idx="296">
                  <c:v>40.011870000000044</c:v>
                </c:pt>
                <c:pt idx="297">
                  <c:v>39.539540000000045</c:v>
                </c:pt>
                <c:pt idx="298">
                  <c:v>39.316280000000006</c:v>
                </c:pt>
                <c:pt idx="299">
                  <c:v>39.211700000000008</c:v>
                </c:pt>
                <c:pt idx="300">
                  <c:v>39.103229999999996</c:v>
                </c:pt>
                <c:pt idx="301">
                  <c:v>39.05030000000005</c:v>
                </c:pt>
                <c:pt idx="302">
                  <c:v>39.076620000000048</c:v>
                </c:pt>
                <c:pt idx="303">
                  <c:v>39.064780000000042</c:v>
                </c:pt>
                <c:pt idx="304">
                  <c:v>39.634670000000028</c:v>
                </c:pt>
                <c:pt idx="305">
                  <c:v>39.992729999999995</c:v>
                </c:pt>
                <c:pt idx="306">
                  <c:v>39.960930000000019</c:v>
                </c:pt>
                <c:pt idx="307">
                  <c:v>39.487050000000011</c:v>
                </c:pt>
                <c:pt idx="308">
                  <c:v>39.611300000000028</c:v>
                </c:pt>
                <c:pt idx="309">
                  <c:v>39.144600000000025</c:v>
                </c:pt>
                <c:pt idx="310">
                  <c:v>39.238520000000051</c:v>
                </c:pt>
                <c:pt idx="311">
                  <c:v>39.234550000000013</c:v>
                </c:pt>
                <c:pt idx="312">
                  <c:v>39.216600000000028</c:v>
                </c:pt>
                <c:pt idx="313">
                  <c:v>39.229730000000018</c:v>
                </c:pt>
                <c:pt idx="314">
                  <c:v>39.222100000000012</c:v>
                </c:pt>
                <c:pt idx="315">
                  <c:v>39.230070000000012</c:v>
                </c:pt>
                <c:pt idx="316">
                  <c:v>39.194500000000005</c:v>
                </c:pt>
                <c:pt idx="317">
                  <c:v>39.404530000000022</c:v>
                </c:pt>
                <c:pt idx="318">
                  <c:v>39.866330000000005</c:v>
                </c:pt>
                <c:pt idx="319">
                  <c:v>40.26696000000004</c:v>
                </c:pt>
                <c:pt idx="320">
                  <c:v>40.266080000000045</c:v>
                </c:pt>
                <c:pt idx="321">
                  <c:v>39.880460000000028</c:v>
                </c:pt>
                <c:pt idx="322">
                  <c:v>39.779350000000022</c:v>
                </c:pt>
                <c:pt idx="323">
                  <c:v>39.415729999999996</c:v>
                </c:pt>
                <c:pt idx="324">
                  <c:v>39.255580000000009</c:v>
                </c:pt>
                <c:pt idx="325">
                  <c:v>39.568399999999997</c:v>
                </c:pt>
                <c:pt idx="326">
                  <c:v>39.351770000000045</c:v>
                </c:pt>
                <c:pt idx="327">
                  <c:v>39.48580000000004</c:v>
                </c:pt>
                <c:pt idx="328">
                  <c:v>39.946300000000008</c:v>
                </c:pt>
                <c:pt idx="329">
                  <c:v>40.38050000000004</c:v>
                </c:pt>
                <c:pt idx="330">
                  <c:v>40.464300000000037</c:v>
                </c:pt>
                <c:pt idx="331">
                  <c:v>40.051930000000027</c:v>
                </c:pt>
                <c:pt idx="332">
                  <c:v>40.038900000000012</c:v>
                </c:pt>
                <c:pt idx="333">
                  <c:v>39.776400000000024</c:v>
                </c:pt>
                <c:pt idx="334">
                  <c:v>39.982700000000023</c:v>
                </c:pt>
                <c:pt idx="335">
                  <c:v>39.820760000000007</c:v>
                </c:pt>
                <c:pt idx="336">
                  <c:v>40.025720000000035</c:v>
                </c:pt>
                <c:pt idx="337">
                  <c:v>40.041250000000048</c:v>
                </c:pt>
                <c:pt idx="338">
                  <c:v>40.035850000000039</c:v>
                </c:pt>
                <c:pt idx="339">
                  <c:v>40.194000000000017</c:v>
                </c:pt>
                <c:pt idx="340">
                  <c:v>40.243200000000002</c:v>
                </c:pt>
                <c:pt idx="341">
                  <c:v>40.414060000000006</c:v>
                </c:pt>
                <c:pt idx="342">
                  <c:v>40.850670000000036</c:v>
                </c:pt>
                <c:pt idx="343">
                  <c:v>41.301570000000027</c:v>
                </c:pt>
                <c:pt idx="344">
                  <c:v>41.282980000000009</c:v>
                </c:pt>
                <c:pt idx="345">
                  <c:v>40.781200000000013</c:v>
                </c:pt>
                <c:pt idx="346">
                  <c:v>40.492460000000051</c:v>
                </c:pt>
                <c:pt idx="347">
                  <c:v>40.49508000000003</c:v>
                </c:pt>
                <c:pt idx="348">
                  <c:v>40.507650000000012</c:v>
                </c:pt>
                <c:pt idx="349">
                  <c:v>40.135640000000024</c:v>
                </c:pt>
                <c:pt idx="350">
                  <c:v>40.23965000000004</c:v>
                </c:pt>
                <c:pt idx="351">
                  <c:v>40.305100000000039</c:v>
                </c:pt>
                <c:pt idx="352">
                  <c:v>40.779660000000035</c:v>
                </c:pt>
                <c:pt idx="353">
                  <c:v>41.188960000000009</c:v>
                </c:pt>
                <c:pt idx="354">
                  <c:v>41.180960000000027</c:v>
                </c:pt>
                <c:pt idx="355">
                  <c:v>40.819700000000012</c:v>
                </c:pt>
                <c:pt idx="356">
                  <c:v>40.577050000000042</c:v>
                </c:pt>
                <c:pt idx="357">
                  <c:v>40.174900000000036</c:v>
                </c:pt>
                <c:pt idx="358">
                  <c:v>40.270930000000021</c:v>
                </c:pt>
                <c:pt idx="359">
                  <c:v>40.084770000000049</c:v>
                </c:pt>
                <c:pt idx="360">
                  <c:v>39.934720000000027</c:v>
                </c:pt>
                <c:pt idx="361">
                  <c:v>39.734800000000007</c:v>
                </c:pt>
                <c:pt idx="362">
                  <c:v>39.77720000000005</c:v>
                </c:pt>
                <c:pt idx="363">
                  <c:v>39.876500000000021</c:v>
                </c:pt>
                <c:pt idx="364">
                  <c:v>39.897270000000049</c:v>
                </c:pt>
                <c:pt idx="365">
                  <c:v>39.977040000000045</c:v>
                </c:pt>
                <c:pt idx="366">
                  <c:v>41.400230000000022</c:v>
                </c:pt>
                <c:pt idx="367">
                  <c:v>41.609300000000019</c:v>
                </c:pt>
                <c:pt idx="368">
                  <c:v>41.33200000000005</c:v>
                </c:pt>
                <c:pt idx="369">
                  <c:v>40.245100000000036</c:v>
                </c:pt>
                <c:pt idx="370">
                  <c:v>39.689099999999996</c:v>
                </c:pt>
                <c:pt idx="371">
                  <c:v>39.506220000000042</c:v>
                </c:pt>
                <c:pt idx="372">
                  <c:v>39.370940000000019</c:v>
                </c:pt>
                <c:pt idx="373">
                  <c:v>39.306570000000022</c:v>
                </c:pt>
                <c:pt idx="374">
                  <c:v>39.338400000000036</c:v>
                </c:pt>
                <c:pt idx="375">
                  <c:v>39.298550000000034</c:v>
                </c:pt>
                <c:pt idx="376">
                  <c:v>40.037740000000042</c:v>
                </c:pt>
                <c:pt idx="377">
                  <c:v>40.44616000000002</c:v>
                </c:pt>
                <c:pt idx="378">
                  <c:v>40.272240000000011</c:v>
                </c:pt>
                <c:pt idx="379">
                  <c:v>39.67043000000001</c:v>
                </c:pt>
                <c:pt idx="380">
                  <c:v>39.526640000000043</c:v>
                </c:pt>
                <c:pt idx="381">
                  <c:v>39.287900000000036</c:v>
                </c:pt>
                <c:pt idx="382">
                  <c:v>39.338530000000048</c:v>
                </c:pt>
                <c:pt idx="383">
                  <c:v>39.470670000000041</c:v>
                </c:pt>
                <c:pt idx="384">
                  <c:v>39.544669999999996</c:v>
                </c:pt>
                <c:pt idx="385">
                  <c:v>39.59704000000005</c:v>
                </c:pt>
                <c:pt idx="386">
                  <c:v>39.571300000000008</c:v>
                </c:pt>
                <c:pt idx="387">
                  <c:v>39.749960000000044</c:v>
                </c:pt>
                <c:pt idx="388">
                  <c:v>39.734950000000026</c:v>
                </c:pt>
                <c:pt idx="389">
                  <c:v>39.725459999999998</c:v>
                </c:pt>
                <c:pt idx="390">
                  <c:v>40.724970000000042</c:v>
                </c:pt>
                <c:pt idx="391">
                  <c:v>41.180930000000046</c:v>
                </c:pt>
                <c:pt idx="392">
                  <c:v>41.077400000000011</c:v>
                </c:pt>
                <c:pt idx="393">
                  <c:v>40.496600000000001</c:v>
                </c:pt>
                <c:pt idx="394">
                  <c:v>40.248250000000041</c:v>
                </c:pt>
                <c:pt idx="395">
                  <c:v>39.875570000000039</c:v>
                </c:pt>
                <c:pt idx="396">
                  <c:v>39.930200000000013</c:v>
                </c:pt>
                <c:pt idx="397">
                  <c:v>39.686059999999998</c:v>
                </c:pt>
                <c:pt idx="398">
                  <c:v>39.484670000000051</c:v>
                </c:pt>
                <c:pt idx="399">
                  <c:v>39.546559999999999</c:v>
                </c:pt>
                <c:pt idx="400">
                  <c:v>40.083950000000016</c:v>
                </c:pt>
                <c:pt idx="401">
                  <c:v>40.608400000000017</c:v>
                </c:pt>
                <c:pt idx="402">
                  <c:v>40.646940000000029</c:v>
                </c:pt>
                <c:pt idx="403">
                  <c:v>40.284800000000018</c:v>
                </c:pt>
                <c:pt idx="404">
                  <c:v>40.143850000000043</c:v>
                </c:pt>
                <c:pt idx="405">
                  <c:v>39.972000000000037</c:v>
                </c:pt>
                <c:pt idx="406">
                  <c:v>40.065449999999998</c:v>
                </c:pt>
                <c:pt idx="407">
                  <c:v>39.96786000000003</c:v>
                </c:pt>
                <c:pt idx="408">
                  <c:v>39.931939999999997</c:v>
                </c:pt>
                <c:pt idx="409">
                  <c:v>39.899300000000039</c:v>
                </c:pt>
                <c:pt idx="410">
                  <c:v>39.981040000000007</c:v>
                </c:pt>
                <c:pt idx="411">
                  <c:v>39.951930000000004</c:v>
                </c:pt>
                <c:pt idx="412">
                  <c:v>40.072200000000009</c:v>
                </c:pt>
                <c:pt idx="413">
                  <c:v>40.010640000000024</c:v>
                </c:pt>
                <c:pt idx="414">
                  <c:v>40.693100000000015</c:v>
                </c:pt>
                <c:pt idx="415">
                  <c:v>41.078180000000032</c:v>
                </c:pt>
                <c:pt idx="416">
                  <c:v>41.102380000000039</c:v>
                </c:pt>
                <c:pt idx="417">
                  <c:v>40.646140000000003</c:v>
                </c:pt>
                <c:pt idx="418">
                  <c:v>40.44064000000003</c:v>
                </c:pt>
                <c:pt idx="419">
                  <c:v>40.107400000000041</c:v>
                </c:pt>
                <c:pt idx="420">
                  <c:v>40.296960000000013</c:v>
                </c:pt>
                <c:pt idx="421">
                  <c:v>39.982100000000003</c:v>
                </c:pt>
                <c:pt idx="422">
                  <c:v>39.915700000000015</c:v>
                </c:pt>
                <c:pt idx="423">
                  <c:v>39.935000000000002</c:v>
                </c:pt>
                <c:pt idx="424">
                  <c:v>40.370230000000049</c:v>
                </c:pt>
                <c:pt idx="425">
                  <c:v>41.058070000000043</c:v>
                </c:pt>
                <c:pt idx="426">
                  <c:v>41.201600000000042</c:v>
                </c:pt>
                <c:pt idx="427">
                  <c:v>40.87814000000003</c:v>
                </c:pt>
                <c:pt idx="428">
                  <c:v>40.859640000000013</c:v>
                </c:pt>
                <c:pt idx="429">
                  <c:v>40.735500000000002</c:v>
                </c:pt>
                <c:pt idx="430">
                  <c:v>40.736750000000029</c:v>
                </c:pt>
                <c:pt idx="431">
                  <c:v>40.939320000000009</c:v>
                </c:pt>
                <c:pt idx="432">
                  <c:v>41.086500000000001</c:v>
                </c:pt>
                <c:pt idx="433">
                  <c:v>40.827660000000037</c:v>
                </c:pt>
                <c:pt idx="434">
                  <c:v>40.862570000000005</c:v>
                </c:pt>
                <c:pt idx="435">
                  <c:v>40.868200000000002</c:v>
                </c:pt>
                <c:pt idx="436">
                  <c:v>40.983969999999999</c:v>
                </c:pt>
                <c:pt idx="437">
                  <c:v>41.164480000000026</c:v>
                </c:pt>
                <c:pt idx="438">
                  <c:v>41.661200000000008</c:v>
                </c:pt>
                <c:pt idx="439">
                  <c:v>42.151450000000011</c:v>
                </c:pt>
                <c:pt idx="440">
                  <c:v>42.203120000000013</c:v>
                </c:pt>
                <c:pt idx="441">
                  <c:v>41.785330000000044</c:v>
                </c:pt>
                <c:pt idx="442">
                  <c:v>41.516140000000007</c:v>
                </c:pt>
                <c:pt idx="443">
                  <c:v>41.177500000000009</c:v>
                </c:pt>
                <c:pt idx="444">
                  <c:v>40.488670000000013</c:v>
                </c:pt>
                <c:pt idx="445">
                  <c:v>40.314360000000022</c:v>
                </c:pt>
                <c:pt idx="446">
                  <c:v>39.786100000000033</c:v>
                </c:pt>
                <c:pt idx="447">
                  <c:v>39.701140000000009</c:v>
                </c:pt>
                <c:pt idx="448">
                  <c:v>40.458100000000002</c:v>
                </c:pt>
                <c:pt idx="449">
                  <c:v>41.0779</c:v>
                </c:pt>
                <c:pt idx="450">
                  <c:v>41.300780000000032</c:v>
                </c:pt>
                <c:pt idx="451">
                  <c:v>40.393400000000042</c:v>
                </c:pt>
                <c:pt idx="452">
                  <c:v>40.024350000000027</c:v>
                </c:pt>
                <c:pt idx="453">
                  <c:v>40.270470000000046</c:v>
                </c:pt>
                <c:pt idx="454">
                  <c:v>39.620540000000005</c:v>
                </c:pt>
                <c:pt idx="455">
                  <c:v>40.182060000000035</c:v>
                </c:pt>
                <c:pt idx="456">
                  <c:v>40.181759999999997</c:v>
                </c:pt>
                <c:pt idx="457">
                  <c:v>40.788049999999998</c:v>
                </c:pt>
                <c:pt idx="458">
                  <c:v>40.320300000000032</c:v>
                </c:pt>
                <c:pt idx="459">
                  <c:v>40.277060000000006</c:v>
                </c:pt>
                <c:pt idx="460">
                  <c:v>39.758260000000007</c:v>
                </c:pt>
                <c:pt idx="461">
                  <c:v>39.654380000000003</c:v>
                </c:pt>
                <c:pt idx="462">
                  <c:v>40.197080000000028</c:v>
                </c:pt>
                <c:pt idx="463">
                  <c:v>40.464040000000011</c:v>
                </c:pt>
                <c:pt idx="464">
                  <c:v>40.236630000000048</c:v>
                </c:pt>
                <c:pt idx="465">
                  <c:v>39.144130000000018</c:v>
                </c:pt>
                <c:pt idx="466">
                  <c:v>39.04400000000004</c:v>
                </c:pt>
                <c:pt idx="467">
                  <c:v>38.867760000000033</c:v>
                </c:pt>
                <c:pt idx="468">
                  <c:v>38.37106</c:v>
                </c:pt>
                <c:pt idx="469">
                  <c:v>38.299770000000024</c:v>
                </c:pt>
                <c:pt idx="470">
                  <c:v>38.092520000000036</c:v>
                </c:pt>
                <c:pt idx="471">
                  <c:v>38.204830000000015</c:v>
                </c:pt>
                <c:pt idx="472">
                  <c:v>39.138180000000034</c:v>
                </c:pt>
                <c:pt idx="473">
                  <c:v>39.146600000000035</c:v>
                </c:pt>
                <c:pt idx="474">
                  <c:v>38.83077000000003</c:v>
                </c:pt>
                <c:pt idx="475">
                  <c:v>38.113520000000051</c:v>
                </c:pt>
                <c:pt idx="476">
                  <c:v>37.956500000000005</c:v>
                </c:pt>
                <c:pt idx="477">
                  <c:v>38.008450000000039</c:v>
                </c:pt>
                <c:pt idx="478">
                  <c:v>37.969960000000015</c:v>
                </c:pt>
                <c:pt idx="479">
                  <c:v>38.252679999999998</c:v>
                </c:pt>
                <c:pt idx="480">
                  <c:v>38.142700000000048</c:v>
                </c:pt>
                <c:pt idx="481">
                  <c:v>38.354820000000018</c:v>
                </c:pt>
                <c:pt idx="482">
                  <c:v>38.795100000000048</c:v>
                </c:pt>
                <c:pt idx="483">
                  <c:v>39.69195000000002</c:v>
                </c:pt>
                <c:pt idx="484">
                  <c:v>40.285500000000013</c:v>
                </c:pt>
                <c:pt idx="485">
                  <c:v>40.623700000000042</c:v>
                </c:pt>
                <c:pt idx="486">
                  <c:v>40.711880000000008</c:v>
                </c:pt>
                <c:pt idx="487">
                  <c:v>40.986260000000016</c:v>
                </c:pt>
                <c:pt idx="488">
                  <c:v>41.00857000000002</c:v>
                </c:pt>
                <c:pt idx="489">
                  <c:v>43.954980000000035</c:v>
                </c:pt>
                <c:pt idx="490">
                  <c:v>39.548330000000021</c:v>
                </c:pt>
                <c:pt idx="491">
                  <c:v>38.5471</c:v>
                </c:pt>
                <c:pt idx="492">
                  <c:v>37.785270000000025</c:v>
                </c:pt>
                <c:pt idx="493">
                  <c:v>37.573180000000036</c:v>
                </c:pt>
                <c:pt idx="494">
                  <c:v>37.80540000000002</c:v>
                </c:pt>
                <c:pt idx="495">
                  <c:v>37.597440000000006</c:v>
                </c:pt>
                <c:pt idx="496">
                  <c:v>38.562370000000044</c:v>
                </c:pt>
                <c:pt idx="497">
                  <c:v>38.490260000000035</c:v>
                </c:pt>
                <c:pt idx="498">
                  <c:v>38.223050000000001</c:v>
                </c:pt>
                <c:pt idx="499">
                  <c:v>37.655480000000011</c:v>
                </c:pt>
                <c:pt idx="500">
                  <c:v>37.504970000000014</c:v>
                </c:pt>
                <c:pt idx="501">
                  <c:v>37.498700000000042</c:v>
                </c:pt>
                <c:pt idx="502">
                  <c:v>37.377280000000042</c:v>
                </c:pt>
                <c:pt idx="503">
                  <c:v>37.444119999999998</c:v>
                </c:pt>
                <c:pt idx="504">
                  <c:v>37.685969999999998</c:v>
                </c:pt>
                <c:pt idx="505">
                  <c:v>37.419900000000041</c:v>
                </c:pt>
                <c:pt idx="506">
                  <c:v>37.445830000000001</c:v>
                </c:pt>
                <c:pt idx="507">
                  <c:v>37.39984000000004</c:v>
                </c:pt>
                <c:pt idx="508">
                  <c:v>37.594960000000015</c:v>
                </c:pt>
                <c:pt idx="509">
                  <c:v>37.643330000000049</c:v>
                </c:pt>
                <c:pt idx="510">
                  <c:v>38.794730000000015</c:v>
                </c:pt>
                <c:pt idx="511">
                  <c:v>39.173760000000016</c:v>
                </c:pt>
                <c:pt idx="512">
                  <c:v>38.983600000000024</c:v>
                </c:pt>
                <c:pt idx="513">
                  <c:v>38.115400000000022</c:v>
                </c:pt>
                <c:pt idx="514">
                  <c:v>37.269980000000032</c:v>
                </c:pt>
                <c:pt idx="515">
                  <c:v>37.259420000000034</c:v>
                </c:pt>
                <c:pt idx="516">
                  <c:v>36.618600000000015</c:v>
                </c:pt>
                <c:pt idx="517">
                  <c:v>36.791200000000003</c:v>
                </c:pt>
                <c:pt idx="518">
                  <c:v>36.737500000000011</c:v>
                </c:pt>
                <c:pt idx="519">
                  <c:v>36.337500000000034</c:v>
                </c:pt>
                <c:pt idx="520">
                  <c:v>36.811599999999999</c:v>
                </c:pt>
                <c:pt idx="521">
                  <c:v>37.227750000000015</c:v>
                </c:pt>
                <c:pt idx="522">
                  <c:v>37.447500000000048</c:v>
                </c:pt>
                <c:pt idx="523">
                  <c:v>37.17855000000003</c:v>
                </c:pt>
                <c:pt idx="524">
                  <c:v>37.148160000000018</c:v>
                </c:pt>
                <c:pt idx="525">
                  <c:v>37.140620000000013</c:v>
                </c:pt>
                <c:pt idx="526">
                  <c:v>37.600240000000042</c:v>
                </c:pt>
                <c:pt idx="527">
                  <c:v>37.510250000000042</c:v>
                </c:pt>
                <c:pt idx="528">
                  <c:v>37.265070000000037</c:v>
                </c:pt>
                <c:pt idx="529">
                  <c:v>37.381160000000023</c:v>
                </c:pt>
                <c:pt idx="530">
                  <c:v>37.315760000000012</c:v>
                </c:pt>
                <c:pt idx="531">
                  <c:v>37.432280000000048</c:v>
                </c:pt>
                <c:pt idx="532">
                  <c:v>37.12393000000003</c:v>
                </c:pt>
                <c:pt idx="533">
                  <c:v>37.90972000000005</c:v>
                </c:pt>
                <c:pt idx="534">
                  <c:v>38.476220000000012</c:v>
                </c:pt>
                <c:pt idx="535">
                  <c:v>38.884600000000034</c:v>
                </c:pt>
                <c:pt idx="536">
                  <c:v>38.502470000000017</c:v>
                </c:pt>
                <c:pt idx="537">
                  <c:v>37.339040000000011</c:v>
                </c:pt>
                <c:pt idx="538">
                  <c:v>36.664180000000044</c:v>
                </c:pt>
                <c:pt idx="539">
                  <c:v>36.173550000000034</c:v>
                </c:pt>
                <c:pt idx="540">
                  <c:v>36.30355000000003</c:v>
                </c:pt>
                <c:pt idx="541">
                  <c:v>36.002340000000004</c:v>
                </c:pt>
                <c:pt idx="542">
                  <c:v>36.225760000000037</c:v>
                </c:pt>
                <c:pt idx="543">
                  <c:v>36.329580000000021</c:v>
                </c:pt>
                <c:pt idx="544">
                  <c:v>37.247340000000008</c:v>
                </c:pt>
                <c:pt idx="545">
                  <c:v>37.791830000000004</c:v>
                </c:pt>
                <c:pt idx="546">
                  <c:v>37.80800000000005</c:v>
                </c:pt>
                <c:pt idx="547">
                  <c:v>37.308440000000019</c:v>
                </c:pt>
                <c:pt idx="548">
                  <c:v>36.987700000000018</c:v>
                </c:pt>
                <c:pt idx="549">
                  <c:v>37.265600000000006</c:v>
                </c:pt>
                <c:pt idx="550">
                  <c:v>37.263000000000034</c:v>
                </c:pt>
                <c:pt idx="551">
                  <c:v>37.478880000000004</c:v>
                </c:pt>
                <c:pt idx="552">
                  <c:v>37.701900000000023</c:v>
                </c:pt>
                <c:pt idx="553">
                  <c:v>37.80540000000002</c:v>
                </c:pt>
                <c:pt idx="554">
                  <c:v>37.778340000000014</c:v>
                </c:pt>
                <c:pt idx="555">
                  <c:v>38.008399999999995</c:v>
                </c:pt>
                <c:pt idx="556">
                  <c:v>37.922780000000046</c:v>
                </c:pt>
                <c:pt idx="557">
                  <c:v>37.918970000000002</c:v>
                </c:pt>
                <c:pt idx="558">
                  <c:v>38.162260000000003</c:v>
                </c:pt>
                <c:pt idx="559">
                  <c:v>38.45464000000004</c:v>
                </c:pt>
                <c:pt idx="560">
                  <c:v>38.467900000000043</c:v>
                </c:pt>
                <c:pt idx="561">
                  <c:v>38.164420000000007</c:v>
                </c:pt>
                <c:pt idx="562">
                  <c:v>38.04910000000001</c:v>
                </c:pt>
                <c:pt idx="563">
                  <c:v>37.494560000000035</c:v>
                </c:pt>
                <c:pt idx="564">
                  <c:v>37.413900000000012</c:v>
                </c:pt>
                <c:pt idx="565">
                  <c:v>37.35775000000001</c:v>
                </c:pt>
                <c:pt idx="566">
                  <c:v>37.181669999999997</c:v>
                </c:pt>
                <c:pt idx="567">
                  <c:v>37.166899999999998</c:v>
                </c:pt>
                <c:pt idx="568">
                  <c:v>37.234000000000037</c:v>
                </c:pt>
                <c:pt idx="569">
                  <c:v>37.582600000000014</c:v>
                </c:pt>
                <c:pt idx="570">
                  <c:v>37.620780000000025</c:v>
                </c:pt>
                <c:pt idx="571">
                  <c:v>37.359000000000037</c:v>
                </c:pt>
                <c:pt idx="572">
                  <c:v>37.086080000000038</c:v>
                </c:pt>
                <c:pt idx="573">
                  <c:v>36.974300000000028</c:v>
                </c:pt>
                <c:pt idx="574">
                  <c:v>36.752800000000036</c:v>
                </c:pt>
                <c:pt idx="575">
                  <c:v>36.756770000000017</c:v>
                </c:pt>
                <c:pt idx="576">
                  <c:v>36.81704000000002</c:v>
                </c:pt>
                <c:pt idx="577">
                  <c:v>36.888100000000009</c:v>
                </c:pt>
                <c:pt idx="578">
                  <c:v>36.888400000000047</c:v>
                </c:pt>
                <c:pt idx="579">
                  <c:v>36.72634000000005</c:v>
                </c:pt>
                <c:pt idx="580">
                  <c:v>36.680750000000046</c:v>
                </c:pt>
                <c:pt idx="581">
                  <c:v>36.534750000000031</c:v>
                </c:pt>
                <c:pt idx="582">
                  <c:v>36.372860000000003</c:v>
                </c:pt>
                <c:pt idx="583">
                  <c:v>36.722860000000026</c:v>
                </c:pt>
                <c:pt idx="584">
                  <c:v>36.939570000000003</c:v>
                </c:pt>
                <c:pt idx="585">
                  <c:v>37.023400000000038</c:v>
                </c:pt>
                <c:pt idx="586">
                  <c:v>37.020039999999995</c:v>
                </c:pt>
                <c:pt idx="587">
                  <c:v>36.832150000000013</c:v>
                </c:pt>
                <c:pt idx="588">
                  <c:v>36.552819999999997</c:v>
                </c:pt>
                <c:pt idx="589">
                  <c:v>36.316500000000019</c:v>
                </c:pt>
                <c:pt idx="590">
                  <c:v>35.978600000000029</c:v>
                </c:pt>
                <c:pt idx="591">
                  <c:v>35.524870000000021</c:v>
                </c:pt>
                <c:pt idx="592">
                  <c:v>35.810080000000028</c:v>
                </c:pt>
                <c:pt idx="593">
                  <c:v>36.43643000000003</c:v>
                </c:pt>
                <c:pt idx="594">
                  <c:v>36.761200000000031</c:v>
                </c:pt>
                <c:pt idx="595">
                  <c:v>36.130760000000009</c:v>
                </c:pt>
                <c:pt idx="596">
                  <c:v>36.359800000000007</c:v>
                </c:pt>
                <c:pt idx="597">
                  <c:v>36.389400000000023</c:v>
                </c:pt>
                <c:pt idx="598">
                  <c:v>36.550800000000038</c:v>
                </c:pt>
                <c:pt idx="599">
                  <c:v>36.57256000000001</c:v>
                </c:pt>
                <c:pt idx="600">
                  <c:v>36.848600000000033</c:v>
                </c:pt>
                <c:pt idx="601">
                  <c:v>36.666600000000017</c:v>
                </c:pt>
                <c:pt idx="602">
                  <c:v>36.698270000000036</c:v>
                </c:pt>
                <c:pt idx="603">
                  <c:v>36.559300000000007</c:v>
                </c:pt>
                <c:pt idx="604">
                  <c:v>36.631619999999998</c:v>
                </c:pt>
                <c:pt idx="605">
                  <c:v>36.554100000000005</c:v>
                </c:pt>
                <c:pt idx="606">
                  <c:v>36.934560000000033</c:v>
                </c:pt>
                <c:pt idx="607">
                  <c:v>37.131799999999998</c:v>
                </c:pt>
                <c:pt idx="608">
                  <c:v>37.014859999999999</c:v>
                </c:pt>
                <c:pt idx="609">
                  <c:v>36.5702</c:v>
                </c:pt>
                <c:pt idx="610">
                  <c:v>36.304500000000019</c:v>
                </c:pt>
                <c:pt idx="611">
                  <c:v>35.922000000000025</c:v>
                </c:pt>
                <c:pt idx="612">
                  <c:v>35.91778000000005</c:v>
                </c:pt>
                <c:pt idx="613">
                  <c:v>35.848100000000045</c:v>
                </c:pt>
                <c:pt idx="614">
                  <c:v>35.587580000000003</c:v>
                </c:pt>
                <c:pt idx="615">
                  <c:v>35.460599999999999</c:v>
                </c:pt>
                <c:pt idx="616">
                  <c:v>34.745720000000006</c:v>
                </c:pt>
                <c:pt idx="617">
                  <c:v>35.00890000000004</c:v>
                </c:pt>
                <c:pt idx="618">
                  <c:v>35.20840000000004</c:v>
                </c:pt>
                <c:pt idx="619">
                  <c:v>35.4255</c:v>
                </c:pt>
                <c:pt idx="620">
                  <c:v>35.326620000000048</c:v>
                </c:pt>
                <c:pt idx="621">
                  <c:v>35.056880000000035</c:v>
                </c:pt>
                <c:pt idx="622">
                  <c:v>35.02758</c:v>
                </c:pt>
                <c:pt idx="623">
                  <c:v>35.084069999999997</c:v>
                </c:pt>
                <c:pt idx="624">
                  <c:v>35.106300000000033</c:v>
                </c:pt>
                <c:pt idx="625">
                  <c:v>35.147760000000005</c:v>
                </c:pt>
                <c:pt idx="626">
                  <c:v>35.182000000000016</c:v>
                </c:pt>
                <c:pt idx="627">
                  <c:v>35.216150000000027</c:v>
                </c:pt>
                <c:pt idx="628">
                  <c:v>35.21804000000003</c:v>
                </c:pt>
                <c:pt idx="629">
                  <c:v>35.261930000000007</c:v>
                </c:pt>
                <c:pt idx="630">
                  <c:v>35.514200000000017</c:v>
                </c:pt>
                <c:pt idx="631">
                  <c:v>35.765740000000051</c:v>
                </c:pt>
                <c:pt idx="632">
                  <c:v>35.653560000000027</c:v>
                </c:pt>
                <c:pt idx="633">
                  <c:v>35.689420000000041</c:v>
                </c:pt>
                <c:pt idx="634">
                  <c:v>34.854399999999998</c:v>
                </c:pt>
                <c:pt idx="635">
                  <c:v>34.435969999999998</c:v>
                </c:pt>
                <c:pt idx="636">
                  <c:v>33.977300000000014</c:v>
                </c:pt>
                <c:pt idx="637">
                  <c:v>33.751700000000028</c:v>
                </c:pt>
                <c:pt idx="638">
                  <c:v>33.598230000000001</c:v>
                </c:pt>
                <c:pt idx="639">
                  <c:v>34.023300000000006</c:v>
                </c:pt>
                <c:pt idx="640">
                  <c:v>33.319100000000049</c:v>
                </c:pt>
                <c:pt idx="641">
                  <c:v>33.711850000000027</c:v>
                </c:pt>
                <c:pt idx="642">
                  <c:v>33.921170000000018</c:v>
                </c:pt>
                <c:pt idx="643">
                  <c:v>33.836100000000044</c:v>
                </c:pt>
                <c:pt idx="644">
                  <c:v>33.720240000000047</c:v>
                </c:pt>
                <c:pt idx="645">
                  <c:v>33.908929999999998</c:v>
                </c:pt>
                <c:pt idx="646">
                  <c:v>34.073660000000018</c:v>
                </c:pt>
                <c:pt idx="647">
                  <c:v>34.053250000000048</c:v>
                </c:pt>
                <c:pt idx="648">
                  <c:v>34.300100000000043</c:v>
                </c:pt>
                <c:pt idx="649">
                  <c:v>34.497980000000041</c:v>
                </c:pt>
                <c:pt idx="650">
                  <c:v>34.512200000000007</c:v>
                </c:pt>
                <c:pt idx="651">
                  <c:v>34.874170000000049</c:v>
                </c:pt>
                <c:pt idx="652">
                  <c:v>35.107050000000015</c:v>
                </c:pt>
                <c:pt idx="653">
                  <c:v>35.036950000000047</c:v>
                </c:pt>
                <c:pt idx="654">
                  <c:v>35.676700000000039</c:v>
                </c:pt>
                <c:pt idx="655">
                  <c:v>35.554770000000019</c:v>
                </c:pt>
                <c:pt idx="656">
                  <c:v>35.136380000000031</c:v>
                </c:pt>
                <c:pt idx="657">
                  <c:v>35.076350000000048</c:v>
                </c:pt>
                <c:pt idx="658">
                  <c:v>33.466850000000022</c:v>
                </c:pt>
                <c:pt idx="659">
                  <c:v>34.958520000000021</c:v>
                </c:pt>
                <c:pt idx="660">
                  <c:v>34.766630000000021</c:v>
                </c:pt>
                <c:pt idx="661">
                  <c:v>36.605000000000018</c:v>
                </c:pt>
                <c:pt idx="662">
                  <c:v>44.014060000000029</c:v>
                </c:pt>
                <c:pt idx="663">
                  <c:v>35.873350000000016</c:v>
                </c:pt>
                <c:pt idx="664">
                  <c:v>36.083730000000003</c:v>
                </c:pt>
                <c:pt idx="665">
                  <c:v>34.810020000000009</c:v>
                </c:pt>
                <c:pt idx="666">
                  <c:v>35.500800000000027</c:v>
                </c:pt>
                <c:pt idx="667">
                  <c:v>37.404020000000003</c:v>
                </c:pt>
                <c:pt idx="668">
                  <c:v>34.6798</c:v>
                </c:pt>
                <c:pt idx="669">
                  <c:v>36.890370000000019</c:v>
                </c:pt>
                <c:pt idx="670">
                  <c:v>33.733670000000018</c:v>
                </c:pt>
                <c:pt idx="671">
                  <c:v>33.185100000000034</c:v>
                </c:pt>
                <c:pt idx="672">
                  <c:v>34.45562000000001</c:v>
                </c:pt>
                <c:pt idx="673">
                  <c:v>39.774040000000014</c:v>
                </c:pt>
                <c:pt idx="674">
                  <c:v>34.399560000000008</c:v>
                </c:pt>
                <c:pt idx="675">
                  <c:v>34.336240000000032</c:v>
                </c:pt>
                <c:pt idx="676">
                  <c:v>34.496800000000007</c:v>
                </c:pt>
                <c:pt idx="677">
                  <c:v>34.521839999999997</c:v>
                </c:pt>
                <c:pt idx="678">
                  <c:v>34.91700000000003</c:v>
                </c:pt>
                <c:pt idx="679">
                  <c:v>34.612900000000025</c:v>
                </c:pt>
                <c:pt idx="680">
                  <c:v>34.23678000000001</c:v>
                </c:pt>
                <c:pt idx="681">
                  <c:v>33.963220000000035</c:v>
                </c:pt>
                <c:pt idx="682">
                  <c:v>34.251400000000046</c:v>
                </c:pt>
                <c:pt idx="683">
                  <c:v>35.354270000000042</c:v>
                </c:pt>
                <c:pt idx="684">
                  <c:v>35.622100000000046</c:v>
                </c:pt>
                <c:pt idx="685">
                  <c:v>35.995000000000005</c:v>
                </c:pt>
                <c:pt idx="686">
                  <c:v>36.646400000000028</c:v>
                </c:pt>
                <c:pt idx="687">
                  <c:v>36.685300000000041</c:v>
                </c:pt>
                <c:pt idx="688">
                  <c:v>34.859980000000007</c:v>
                </c:pt>
                <c:pt idx="689">
                  <c:v>33.313350000000014</c:v>
                </c:pt>
                <c:pt idx="690">
                  <c:v>32.897120000000029</c:v>
                </c:pt>
                <c:pt idx="691">
                  <c:v>33.250850000000014</c:v>
                </c:pt>
                <c:pt idx="692">
                  <c:v>33.187520000000006</c:v>
                </c:pt>
                <c:pt idx="693">
                  <c:v>33.064970000000017</c:v>
                </c:pt>
                <c:pt idx="694">
                  <c:v>33.437950000000001</c:v>
                </c:pt>
                <c:pt idx="695">
                  <c:v>33.462800000000016</c:v>
                </c:pt>
                <c:pt idx="696">
                  <c:v>33.497130000000027</c:v>
                </c:pt>
                <c:pt idx="697">
                  <c:v>33.510550000000023</c:v>
                </c:pt>
                <c:pt idx="698">
                  <c:v>33.644980000000032</c:v>
                </c:pt>
                <c:pt idx="699">
                  <c:v>33.713620000000049</c:v>
                </c:pt>
                <c:pt idx="700">
                  <c:v>33.880359999999996</c:v>
                </c:pt>
                <c:pt idx="701">
                  <c:v>34.054860000000019</c:v>
                </c:pt>
                <c:pt idx="702">
                  <c:v>34.637020000000007</c:v>
                </c:pt>
                <c:pt idx="703">
                  <c:v>34.744500000000016</c:v>
                </c:pt>
                <c:pt idx="704">
                  <c:v>34.225099999999998</c:v>
                </c:pt>
                <c:pt idx="705">
                  <c:v>33.897520000000043</c:v>
                </c:pt>
                <c:pt idx="706">
                  <c:v>33.770960000000002</c:v>
                </c:pt>
                <c:pt idx="707">
                  <c:v>33.772240000000011</c:v>
                </c:pt>
                <c:pt idx="708">
                  <c:v>34.508630000000039</c:v>
                </c:pt>
                <c:pt idx="709">
                  <c:v>35.356440000000021</c:v>
                </c:pt>
                <c:pt idx="710">
                  <c:v>34.813559999999995</c:v>
                </c:pt>
                <c:pt idx="711">
                  <c:v>33.596770000000049</c:v>
                </c:pt>
                <c:pt idx="712">
                  <c:v>32.761000000000024</c:v>
                </c:pt>
                <c:pt idx="713">
                  <c:v>32.951600000000042</c:v>
                </c:pt>
                <c:pt idx="714">
                  <c:v>33.20858000000004</c:v>
                </c:pt>
                <c:pt idx="715">
                  <c:v>33.262320000000045</c:v>
                </c:pt>
                <c:pt idx="716">
                  <c:v>33.265340000000037</c:v>
                </c:pt>
                <c:pt idx="717">
                  <c:v>33.384240000000034</c:v>
                </c:pt>
                <c:pt idx="718">
                  <c:v>33.698720000000037</c:v>
                </c:pt>
                <c:pt idx="719">
                  <c:v>33.816280000000006</c:v>
                </c:pt>
                <c:pt idx="720">
                  <c:v>34.215660000000014</c:v>
                </c:pt>
                <c:pt idx="721">
                  <c:v>34.365600000000029</c:v>
                </c:pt>
                <c:pt idx="722">
                  <c:v>34.804040000000043</c:v>
                </c:pt>
                <c:pt idx="723">
                  <c:v>35.129000000000019</c:v>
                </c:pt>
                <c:pt idx="724">
                  <c:v>35.384000000000015</c:v>
                </c:pt>
                <c:pt idx="725">
                  <c:v>35.425700000000006</c:v>
                </c:pt>
                <c:pt idx="726">
                  <c:v>35.993950000000041</c:v>
                </c:pt>
                <c:pt idx="727">
                  <c:v>36.385919999999999</c:v>
                </c:pt>
                <c:pt idx="728">
                  <c:v>36.560420000000022</c:v>
                </c:pt>
                <c:pt idx="729">
                  <c:v>36.197699999999998</c:v>
                </c:pt>
                <c:pt idx="730">
                  <c:v>35.421260000000018</c:v>
                </c:pt>
                <c:pt idx="731">
                  <c:v>36.861500000000035</c:v>
                </c:pt>
                <c:pt idx="732">
                  <c:v>34.109800000000007</c:v>
                </c:pt>
                <c:pt idx="733">
                  <c:v>33.979360000000042</c:v>
                </c:pt>
                <c:pt idx="734">
                  <c:v>33.729800000000012</c:v>
                </c:pt>
                <c:pt idx="735">
                  <c:v>33.57256000000001</c:v>
                </c:pt>
                <c:pt idx="736">
                  <c:v>33.574270000000013</c:v>
                </c:pt>
                <c:pt idx="737">
                  <c:v>34.038350000000037</c:v>
                </c:pt>
                <c:pt idx="738">
                  <c:v>34.052970000000016</c:v>
                </c:pt>
                <c:pt idx="739">
                  <c:v>34.192800000000034</c:v>
                </c:pt>
                <c:pt idx="740">
                  <c:v>34.647030000000029</c:v>
                </c:pt>
                <c:pt idx="741">
                  <c:v>34.912070000000028</c:v>
                </c:pt>
                <c:pt idx="742">
                  <c:v>34.72634000000005</c:v>
                </c:pt>
                <c:pt idx="743">
                  <c:v>35.649200000000008</c:v>
                </c:pt>
                <c:pt idx="744">
                  <c:v>37.117330000000038</c:v>
                </c:pt>
                <c:pt idx="745">
                  <c:v>37.685240000000022</c:v>
                </c:pt>
                <c:pt idx="746">
                  <c:v>38.216580000000022</c:v>
                </c:pt>
                <c:pt idx="747">
                  <c:v>38.666830000000004</c:v>
                </c:pt>
                <c:pt idx="748">
                  <c:v>39.197870000000023</c:v>
                </c:pt>
                <c:pt idx="749">
                  <c:v>39.585570000000018</c:v>
                </c:pt>
                <c:pt idx="750">
                  <c:v>39.747200000000021</c:v>
                </c:pt>
                <c:pt idx="751">
                  <c:v>40.027060000000006</c:v>
                </c:pt>
                <c:pt idx="752">
                  <c:v>40.289100000000019</c:v>
                </c:pt>
                <c:pt idx="753">
                  <c:v>40.166650000000004</c:v>
                </c:pt>
                <c:pt idx="754">
                  <c:v>39.886470000000031</c:v>
                </c:pt>
                <c:pt idx="755">
                  <c:v>39.437250000000006</c:v>
                </c:pt>
                <c:pt idx="756">
                  <c:v>38.968000000000018</c:v>
                </c:pt>
                <c:pt idx="757">
                  <c:v>38.767330000000015</c:v>
                </c:pt>
                <c:pt idx="758">
                  <c:v>39.242729999999995</c:v>
                </c:pt>
                <c:pt idx="759">
                  <c:v>39.778040000000033</c:v>
                </c:pt>
                <c:pt idx="760">
                  <c:v>41.056849999999997</c:v>
                </c:pt>
                <c:pt idx="761">
                  <c:v>41.008939999999996</c:v>
                </c:pt>
                <c:pt idx="762">
                  <c:v>41.216580000000022</c:v>
                </c:pt>
                <c:pt idx="763">
                  <c:v>41.121640000000014</c:v>
                </c:pt>
                <c:pt idx="764">
                  <c:v>41.312460000000044</c:v>
                </c:pt>
                <c:pt idx="765">
                  <c:v>41.569330000000036</c:v>
                </c:pt>
                <c:pt idx="766">
                  <c:v>41.872250000000008</c:v>
                </c:pt>
                <c:pt idx="767">
                  <c:v>42.134029999999996</c:v>
                </c:pt>
                <c:pt idx="768">
                  <c:v>42.006220000000042</c:v>
                </c:pt>
                <c:pt idx="769">
                  <c:v>41.97204000000005</c:v>
                </c:pt>
                <c:pt idx="770">
                  <c:v>42.056730000000016</c:v>
                </c:pt>
                <c:pt idx="771">
                  <c:v>41.998620000000017</c:v>
                </c:pt>
                <c:pt idx="772">
                  <c:v>41.953000000000031</c:v>
                </c:pt>
                <c:pt idx="773">
                  <c:v>42.251280000000008</c:v>
                </c:pt>
                <c:pt idx="774">
                  <c:v>43.340419999999995</c:v>
                </c:pt>
                <c:pt idx="775">
                  <c:v>43.380430000000047</c:v>
                </c:pt>
                <c:pt idx="776">
                  <c:v>42.963250000000016</c:v>
                </c:pt>
                <c:pt idx="777">
                  <c:v>42.33420000000001</c:v>
                </c:pt>
                <c:pt idx="778">
                  <c:v>41.488600000000019</c:v>
                </c:pt>
                <c:pt idx="779">
                  <c:v>41.329130000000021</c:v>
                </c:pt>
                <c:pt idx="780">
                  <c:v>41.629140000000007</c:v>
                </c:pt>
                <c:pt idx="781">
                  <c:v>41.349180000000047</c:v>
                </c:pt>
                <c:pt idx="782">
                  <c:v>41.341060000000027</c:v>
                </c:pt>
                <c:pt idx="783">
                  <c:v>40.776670000000024</c:v>
                </c:pt>
                <c:pt idx="784">
                  <c:v>42.024100000000033</c:v>
                </c:pt>
                <c:pt idx="785">
                  <c:v>42.240440000000035</c:v>
                </c:pt>
                <c:pt idx="786">
                  <c:v>41.86614000000003</c:v>
                </c:pt>
                <c:pt idx="787">
                  <c:v>41.034970000000044</c:v>
                </c:pt>
                <c:pt idx="788">
                  <c:v>40.607079999999996</c:v>
                </c:pt>
                <c:pt idx="789">
                  <c:v>41.236350000000016</c:v>
                </c:pt>
                <c:pt idx="790">
                  <c:v>40.808340000000044</c:v>
                </c:pt>
                <c:pt idx="791">
                  <c:v>40.666800000000023</c:v>
                </c:pt>
                <c:pt idx="792">
                  <c:v>41.015219999999999</c:v>
                </c:pt>
                <c:pt idx="793">
                  <c:v>41.050440000000037</c:v>
                </c:pt>
                <c:pt idx="794">
                  <c:v>40.984200000000044</c:v>
                </c:pt>
                <c:pt idx="795">
                  <c:v>41.274870000000021</c:v>
                </c:pt>
                <c:pt idx="796">
                  <c:v>41.107420000000047</c:v>
                </c:pt>
                <c:pt idx="797">
                  <c:v>41.353270000000009</c:v>
                </c:pt>
                <c:pt idx="798">
                  <c:v>41.724540000000047</c:v>
                </c:pt>
                <c:pt idx="799">
                  <c:v>42.033260000000041</c:v>
                </c:pt>
                <c:pt idx="800">
                  <c:v>42.016099999999994</c:v>
                </c:pt>
                <c:pt idx="801">
                  <c:v>41.414180000000044</c:v>
                </c:pt>
                <c:pt idx="802">
                  <c:v>40.300700000000006</c:v>
                </c:pt>
                <c:pt idx="803">
                  <c:v>40.674950000000024</c:v>
                </c:pt>
                <c:pt idx="804">
                  <c:v>40.280940000000044</c:v>
                </c:pt>
                <c:pt idx="805">
                  <c:v>40.396299999999997</c:v>
                </c:pt>
                <c:pt idx="806">
                  <c:v>40.464320000000043</c:v>
                </c:pt>
                <c:pt idx="807">
                  <c:v>40.363</c:v>
                </c:pt>
                <c:pt idx="808">
                  <c:v>41.073270000000036</c:v>
                </c:pt>
                <c:pt idx="809">
                  <c:v>41.456400000000031</c:v>
                </c:pt>
                <c:pt idx="810">
                  <c:v>41.306480000000022</c:v>
                </c:pt>
                <c:pt idx="811">
                  <c:v>40.745140000000049</c:v>
                </c:pt>
                <c:pt idx="812">
                  <c:v>40.086400000000026</c:v>
                </c:pt>
                <c:pt idx="813">
                  <c:v>40.317400000000021</c:v>
                </c:pt>
                <c:pt idx="814">
                  <c:v>39.973569999999995</c:v>
                </c:pt>
                <c:pt idx="815">
                  <c:v>40.329300000000046</c:v>
                </c:pt>
                <c:pt idx="816">
                  <c:v>40.478229999999996</c:v>
                </c:pt>
                <c:pt idx="817">
                  <c:v>40.281949999999995</c:v>
                </c:pt>
                <c:pt idx="818">
                  <c:v>40.456540000000018</c:v>
                </c:pt>
                <c:pt idx="819">
                  <c:v>40.854330000000004</c:v>
                </c:pt>
                <c:pt idx="820">
                  <c:v>40.935400000000016</c:v>
                </c:pt>
                <c:pt idx="821">
                  <c:v>41.509670000000028</c:v>
                </c:pt>
                <c:pt idx="822">
                  <c:v>41.86877000000004</c:v>
                </c:pt>
                <c:pt idx="823">
                  <c:v>41.936059999999998</c:v>
                </c:pt>
                <c:pt idx="824">
                  <c:v>41.314999999999998</c:v>
                </c:pt>
                <c:pt idx="825">
                  <c:v>42.212240000000008</c:v>
                </c:pt>
                <c:pt idx="826">
                  <c:v>40.150500000000022</c:v>
                </c:pt>
                <c:pt idx="827">
                  <c:v>39.808700000000044</c:v>
                </c:pt>
                <c:pt idx="828">
                  <c:v>39.898520000000019</c:v>
                </c:pt>
                <c:pt idx="829">
                  <c:v>39.738640000000032</c:v>
                </c:pt>
                <c:pt idx="830">
                  <c:v>39.449520000000007</c:v>
                </c:pt>
                <c:pt idx="831">
                  <c:v>39.367700000000013</c:v>
                </c:pt>
                <c:pt idx="832">
                  <c:v>40.189099999999996</c:v>
                </c:pt>
                <c:pt idx="833">
                  <c:v>40.15685000000002</c:v>
                </c:pt>
                <c:pt idx="834">
                  <c:v>40.219660000000033</c:v>
                </c:pt>
                <c:pt idx="835">
                  <c:v>39.546840000000032</c:v>
                </c:pt>
                <c:pt idx="836">
                  <c:v>39.820460000000026</c:v>
                </c:pt>
                <c:pt idx="837">
                  <c:v>39.361050000000034</c:v>
                </c:pt>
                <c:pt idx="838">
                  <c:v>39.397800000000018</c:v>
                </c:pt>
                <c:pt idx="839">
                  <c:v>39.928060000000016</c:v>
                </c:pt>
                <c:pt idx="840">
                  <c:v>39.74860000000001</c:v>
                </c:pt>
                <c:pt idx="841">
                  <c:v>40.003080000000011</c:v>
                </c:pt>
                <c:pt idx="842">
                  <c:v>39.845540000000028</c:v>
                </c:pt>
                <c:pt idx="843">
                  <c:v>40.067700000000002</c:v>
                </c:pt>
                <c:pt idx="844">
                  <c:v>40.424220000000048</c:v>
                </c:pt>
                <c:pt idx="845">
                  <c:v>40.345120000000009</c:v>
                </c:pt>
                <c:pt idx="846">
                  <c:v>41.491780000000006</c:v>
                </c:pt>
                <c:pt idx="847">
                  <c:v>41.677450000000022</c:v>
                </c:pt>
                <c:pt idx="848">
                  <c:v>41.228800000000035</c:v>
                </c:pt>
                <c:pt idx="849">
                  <c:v>40.218470000000025</c:v>
                </c:pt>
                <c:pt idx="850">
                  <c:v>40.150720000000035</c:v>
                </c:pt>
                <c:pt idx="851">
                  <c:v>39.923730000000035</c:v>
                </c:pt>
                <c:pt idx="852">
                  <c:v>39.456260000000043</c:v>
                </c:pt>
                <c:pt idx="853">
                  <c:v>39.016470000000027</c:v>
                </c:pt>
                <c:pt idx="854">
                  <c:v>39.500300000000038</c:v>
                </c:pt>
                <c:pt idx="855">
                  <c:v>39.284750000000031</c:v>
                </c:pt>
                <c:pt idx="856">
                  <c:v>39.785120000000006</c:v>
                </c:pt>
                <c:pt idx="857">
                  <c:v>39.460020000000043</c:v>
                </c:pt>
                <c:pt idx="858">
                  <c:v>39.522880000000043</c:v>
                </c:pt>
                <c:pt idx="859">
                  <c:v>39.073970000000031</c:v>
                </c:pt>
                <c:pt idx="860">
                  <c:v>39.311000000000035</c:v>
                </c:pt>
                <c:pt idx="861">
                  <c:v>39.407399999999996</c:v>
                </c:pt>
                <c:pt idx="862">
                  <c:v>39.720540000000028</c:v>
                </c:pt>
                <c:pt idx="863">
                  <c:v>39.958520000000021</c:v>
                </c:pt>
                <c:pt idx="864">
                  <c:v>39.575950000000034</c:v>
                </c:pt>
                <c:pt idx="865">
                  <c:v>39.530020000000036</c:v>
                </c:pt>
                <c:pt idx="866">
                  <c:v>39.62620000000004</c:v>
                </c:pt>
                <c:pt idx="867">
                  <c:v>39.457360000000051</c:v>
                </c:pt>
                <c:pt idx="868">
                  <c:v>39.399770000000046</c:v>
                </c:pt>
                <c:pt idx="869">
                  <c:v>39.536200000000008</c:v>
                </c:pt>
                <c:pt idx="870">
                  <c:v>40.670299999999997</c:v>
                </c:pt>
                <c:pt idx="871">
                  <c:v>40.170900000000017</c:v>
                </c:pt>
                <c:pt idx="872">
                  <c:v>39.982780000000048</c:v>
                </c:pt>
                <c:pt idx="873">
                  <c:v>38.736750000000029</c:v>
                </c:pt>
                <c:pt idx="874">
                  <c:v>38.949600000000032</c:v>
                </c:pt>
                <c:pt idx="875">
                  <c:v>38.724880000000041</c:v>
                </c:pt>
                <c:pt idx="876">
                  <c:v>38.840800000000002</c:v>
                </c:pt>
                <c:pt idx="877">
                  <c:v>38.470000000000027</c:v>
                </c:pt>
                <c:pt idx="878">
                  <c:v>38.294150000000002</c:v>
                </c:pt>
                <c:pt idx="879">
                  <c:v>56.174160000000029</c:v>
                </c:pt>
                <c:pt idx="880">
                  <c:v>37.591300000000047</c:v>
                </c:pt>
                <c:pt idx="881">
                  <c:v>37.893100000000004</c:v>
                </c:pt>
                <c:pt idx="882">
                  <c:v>37.784660000000031</c:v>
                </c:pt>
                <c:pt idx="883">
                  <c:v>41.963369999999998</c:v>
                </c:pt>
                <c:pt idx="884">
                  <c:v>38.198970000000031</c:v>
                </c:pt>
                <c:pt idx="885">
                  <c:v>38.11483000000004</c:v>
                </c:pt>
                <c:pt idx="886">
                  <c:v>38.107400000000041</c:v>
                </c:pt>
                <c:pt idx="887">
                  <c:v>38.302600000000041</c:v>
                </c:pt>
                <c:pt idx="888">
                  <c:v>38.079769999999996</c:v>
                </c:pt>
                <c:pt idx="889">
                  <c:v>38.28176000000002</c:v>
                </c:pt>
                <c:pt idx="890">
                  <c:v>38.525320000000022</c:v>
                </c:pt>
                <c:pt idx="891">
                  <c:v>38.168880000000001</c:v>
                </c:pt>
                <c:pt idx="892">
                  <c:v>38.296750000000031</c:v>
                </c:pt>
                <c:pt idx="893">
                  <c:v>38.249230000000011</c:v>
                </c:pt>
                <c:pt idx="894">
                  <c:v>39.634500000000003</c:v>
                </c:pt>
                <c:pt idx="895">
                  <c:v>39.777640000000019</c:v>
                </c:pt>
                <c:pt idx="896">
                  <c:v>39.363200000000006</c:v>
                </c:pt>
                <c:pt idx="897">
                  <c:v>38.441600000000051</c:v>
                </c:pt>
                <c:pt idx="898">
                  <c:v>37.670740000000023</c:v>
                </c:pt>
                <c:pt idx="899">
                  <c:v>37.134820000000047</c:v>
                </c:pt>
                <c:pt idx="900">
                  <c:v>36.970500000000015</c:v>
                </c:pt>
                <c:pt idx="901">
                  <c:v>36.329520000000002</c:v>
                </c:pt>
                <c:pt idx="902">
                  <c:v>36.2149</c:v>
                </c:pt>
                <c:pt idx="903">
                  <c:v>36.151180000000011</c:v>
                </c:pt>
                <c:pt idx="904">
                  <c:v>36.114300000000014</c:v>
                </c:pt>
                <c:pt idx="905">
                  <c:v>35.850180000000023</c:v>
                </c:pt>
                <c:pt idx="906">
                  <c:v>36.184529999999995</c:v>
                </c:pt>
                <c:pt idx="907">
                  <c:v>35.938620000000014</c:v>
                </c:pt>
                <c:pt idx="908">
                  <c:v>36.068570000000022</c:v>
                </c:pt>
                <c:pt idx="909">
                  <c:v>35.943870000000004</c:v>
                </c:pt>
                <c:pt idx="910">
                  <c:v>36.036600000000021</c:v>
                </c:pt>
                <c:pt idx="911">
                  <c:v>36.273300000000006</c:v>
                </c:pt>
                <c:pt idx="912">
                  <c:v>36.605500000000006</c:v>
                </c:pt>
                <c:pt idx="913">
                  <c:v>36.733699999999999</c:v>
                </c:pt>
                <c:pt idx="914">
                  <c:v>36.401730000000043</c:v>
                </c:pt>
                <c:pt idx="915">
                  <c:v>36.671750000000031</c:v>
                </c:pt>
                <c:pt idx="916">
                  <c:v>36.564700000000016</c:v>
                </c:pt>
                <c:pt idx="917">
                  <c:v>37.053370000000029</c:v>
                </c:pt>
                <c:pt idx="918">
                  <c:v>37.663420000000031</c:v>
                </c:pt>
                <c:pt idx="919">
                  <c:v>38.008000000000038</c:v>
                </c:pt>
                <c:pt idx="920">
                  <c:v>37.968380000000025</c:v>
                </c:pt>
                <c:pt idx="921">
                  <c:v>37.418480000000045</c:v>
                </c:pt>
                <c:pt idx="922">
                  <c:v>36.326700000000017</c:v>
                </c:pt>
                <c:pt idx="923">
                  <c:v>36.170000000000016</c:v>
                </c:pt>
                <c:pt idx="924">
                  <c:v>35.732420000000047</c:v>
                </c:pt>
                <c:pt idx="925">
                  <c:v>35.626760000000047</c:v>
                </c:pt>
                <c:pt idx="926">
                  <c:v>35.65100000000001</c:v>
                </c:pt>
                <c:pt idx="927">
                  <c:v>35.708550000000002</c:v>
                </c:pt>
                <c:pt idx="928">
                  <c:v>36.607020000000034</c:v>
                </c:pt>
                <c:pt idx="929">
                  <c:v>37.166770000000042</c:v>
                </c:pt>
                <c:pt idx="930">
                  <c:v>37.211600000000033</c:v>
                </c:pt>
                <c:pt idx="931">
                  <c:v>36.541470000000004</c:v>
                </c:pt>
                <c:pt idx="932">
                  <c:v>36.156800000000032</c:v>
                </c:pt>
                <c:pt idx="933">
                  <c:v>36.535760000000039</c:v>
                </c:pt>
                <c:pt idx="934">
                  <c:v>36.602959999999996</c:v>
                </c:pt>
                <c:pt idx="935">
                  <c:v>37.103780000000029</c:v>
                </c:pt>
                <c:pt idx="936">
                  <c:v>36.943780000000004</c:v>
                </c:pt>
                <c:pt idx="937">
                  <c:v>37.119130000000041</c:v>
                </c:pt>
                <c:pt idx="938">
                  <c:v>37.520930000000021</c:v>
                </c:pt>
                <c:pt idx="939">
                  <c:v>37.511500000000012</c:v>
                </c:pt>
                <c:pt idx="940">
                  <c:v>37.572699999999998</c:v>
                </c:pt>
                <c:pt idx="941">
                  <c:v>37.474730000000022</c:v>
                </c:pt>
                <c:pt idx="942">
                  <c:v>37.859520000000032</c:v>
                </c:pt>
                <c:pt idx="943">
                  <c:v>38.141440000000046</c:v>
                </c:pt>
                <c:pt idx="944">
                  <c:v>37.958760000000041</c:v>
                </c:pt>
                <c:pt idx="945">
                  <c:v>37.502769999999998</c:v>
                </c:pt>
                <c:pt idx="946">
                  <c:v>37.911550000000034</c:v>
                </c:pt>
                <c:pt idx="947">
                  <c:v>35.492970000000014</c:v>
                </c:pt>
                <c:pt idx="948">
                  <c:v>34.954250000000002</c:v>
                </c:pt>
                <c:pt idx="949">
                  <c:v>34.453520000000026</c:v>
                </c:pt>
                <c:pt idx="950">
                  <c:v>34.72204000000005</c:v>
                </c:pt>
                <c:pt idx="951">
                  <c:v>34.613850000000014</c:v>
                </c:pt>
                <c:pt idx="952">
                  <c:v>34.870000000000005</c:v>
                </c:pt>
                <c:pt idx="953">
                  <c:v>35.363980000000026</c:v>
                </c:pt>
                <c:pt idx="954">
                  <c:v>35.310080000000028</c:v>
                </c:pt>
                <c:pt idx="955">
                  <c:v>35.063379999999995</c:v>
                </c:pt>
                <c:pt idx="956">
                  <c:v>34.967070000000035</c:v>
                </c:pt>
                <c:pt idx="957">
                  <c:v>35.023340000000019</c:v>
                </c:pt>
                <c:pt idx="958">
                  <c:v>34.847830000000044</c:v>
                </c:pt>
                <c:pt idx="959">
                  <c:v>35.172970000000021</c:v>
                </c:pt>
                <c:pt idx="960">
                  <c:v>34.898900000000026</c:v>
                </c:pt>
                <c:pt idx="961">
                  <c:v>34.936820000000012</c:v>
                </c:pt>
                <c:pt idx="962">
                  <c:v>35.169640000000015</c:v>
                </c:pt>
                <c:pt idx="963">
                  <c:v>35.558400000000006</c:v>
                </c:pt>
                <c:pt idx="964">
                  <c:v>35.86196000000001</c:v>
                </c:pt>
                <c:pt idx="965">
                  <c:v>35.970570000000009</c:v>
                </c:pt>
                <c:pt idx="966">
                  <c:v>36.202570000000037</c:v>
                </c:pt>
                <c:pt idx="967">
                  <c:v>36.608670000000018</c:v>
                </c:pt>
                <c:pt idx="968">
                  <c:v>36.698450000000037</c:v>
                </c:pt>
                <c:pt idx="969">
                  <c:v>35.650380000000041</c:v>
                </c:pt>
                <c:pt idx="970">
                  <c:v>35.616080000000011</c:v>
                </c:pt>
                <c:pt idx="971">
                  <c:v>35.328200000000038</c:v>
                </c:pt>
                <c:pt idx="972">
                  <c:v>35.153470000000027</c:v>
                </c:pt>
                <c:pt idx="973">
                  <c:v>35.299920000000043</c:v>
                </c:pt>
                <c:pt idx="974">
                  <c:v>35.075500000000034</c:v>
                </c:pt>
                <c:pt idx="975">
                  <c:v>35.385520000000042</c:v>
                </c:pt>
                <c:pt idx="976">
                  <c:v>36.061180000000036</c:v>
                </c:pt>
                <c:pt idx="977">
                  <c:v>36.688000000000045</c:v>
                </c:pt>
                <c:pt idx="978">
                  <c:v>36.795830000000024</c:v>
                </c:pt>
                <c:pt idx="979">
                  <c:v>36.642600000000016</c:v>
                </c:pt>
                <c:pt idx="980">
                  <c:v>36.286000000000001</c:v>
                </c:pt>
                <c:pt idx="981">
                  <c:v>36.944330000000036</c:v>
                </c:pt>
                <c:pt idx="982">
                  <c:v>36.509900000000016</c:v>
                </c:pt>
                <c:pt idx="983">
                  <c:v>37.047270000000026</c:v>
                </c:pt>
                <c:pt idx="984">
                  <c:v>36.903800000000047</c:v>
                </c:pt>
                <c:pt idx="985">
                  <c:v>37.37620000000004</c:v>
                </c:pt>
                <c:pt idx="986">
                  <c:v>37.692930000000047</c:v>
                </c:pt>
                <c:pt idx="987">
                  <c:v>37.824950000000001</c:v>
                </c:pt>
                <c:pt idx="988">
                  <c:v>38.281800000000032</c:v>
                </c:pt>
                <c:pt idx="989">
                  <c:v>38.309439999999995</c:v>
                </c:pt>
                <c:pt idx="990">
                  <c:v>38.621759999999995</c:v>
                </c:pt>
                <c:pt idx="991">
                  <c:v>38.942740000000015</c:v>
                </c:pt>
                <c:pt idx="992">
                  <c:v>38.544399999999996</c:v>
                </c:pt>
                <c:pt idx="993">
                  <c:v>40.118860000000041</c:v>
                </c:pt>
                <c:pt idx="994">
                  <c:v>36.229600000000005</c:v>
                </c:pt>
                <c:pt idx="995">
                  <c:v>35.49350000000004</c:v>
                </c:pt>
                <c:pt idx="996">
                  <c:v>35.083860000000016</c:v>
                </c:pt>
                <c:pt idx="997">
                  <c:v>35.484500000000025</c:v>
                </c:pt>
                <c:pt idx="998">
                  <c:v>35.244680000000017</c:v>
                </c:pt>
                <c:pt idx="999">
                  <c:v>34.74072000000001</c:v>
                </c:pt>
                <c:pt idx="1000">
                  <c:v>34.86160000000001</c:v>
                </c:pt>
                <c:pt idx="1001">
                  <c:v>35.542720000000031</c:v>
                </c:pt>
                <c:pt idx="1002">
                  <c:v>35.988520000000051</c:v>
                </c:pt>
                <c:pt idx="1003">
                  <c:v>35.667300000000012</c:v>
                </c:pt>
                <c:pt idx="1004">
                  <c:v>35.542100000000005</c:v>
                </c:pt>
                <c:pt idx="1005">
                  <c:v>36.234250000000031</c:v>
                </c:pt>
                <c:pt idx="1006">
                  <c:v>36.278999999999996</c:v>
                </c:pt>
                <c:pt idx="1007">
                  <c:v>36.47598000000005</c:v>
                </c:pt>
                <c:pt idx="1008">
                  <c:v>36.986379999999997</c:v>
                </c:pt>
                <c:pt idx="1009">
                  <c:v>37.033600000000035</c:v>
                </c:pt>
                <c:pt idx="1010">
                  <c:v>37.367700000000013</c:v>
                </c:pt>
                <c:pt idx="1011">
                  <c:v>37.415160000000014</c:v>
                </c:pt>
                <c:pt idx="1012">
                  <c:v>37.664900000000046</c:v>
                </c:pt>
                <c:pt idx="1013">
                  <c:v>37.662869999999998</c:v>
                </c:pt>
                <c:pt idx="1014">
                  <c:v>38.115600000000029</c:v>
                </c:pt>
                <c:pt idx="1015">
                  <c:v>38.390950000000032</c:v>
                </c:pt>
                <c:pt idx="1016">
                  <c:v>38.310820000000035</c:v>
                </c:pt>
                <c:pt idx="1017">
                  <c:v>37.403130000000033</c:v>
                </c:pt>
                <c:pt idx="1018">
                  <c:v>37.860040000000026</c:v>
                </c:pt>
                <c:pt idx="1019">
                  <c:v>35.836200000000019</c:v>
                </c:pt>
                <c:pt idx="1020">
                  <c:v>35.335320000000024</c:v>
                </c:pt>
                <c:pt idx="1021">
                  <c:v>34.65930000000003</c:v>
                </c:pt>
                <c:pt idx="1022">
                  <c:v>34.582449999999994</c:v>
                </c:pt>
                <c:pt idx="1023">
                  <c:v>34.297050000000013</c:v>
                </c:pt>
                <c:pt idx="1024">
                  <c:v>34.650300000000016</c:v>
                </c:pt>
                <c:pt idx="1025">
                  <c:v>35.324520000000007</c:v>
                </c:pt>
                <c:pt idx="1026">
                  <c:v>35.558100000000024</c:v>
                </c:pt>
                <c:pt idx="1027">
                  <c:v>35.12402000000003</c:v>
                </c:pt>
                <c:pt idx="1028">
                  <c:v>35.024600000000021</c:v>
                </c:pt>
                <c:pt idx="1029">
                  <c:v>35.658040000000028</c:v>
                </c:pt>
                <c:pt idx="1030">
                  <c:v>35.72756000000004</c:v>
                </c:pt>
                <c:pt idx="1031">
                  <c:v>35.930800000000033</c:v>
                </c:pt>
                <c:pt idx="1032">
                  <c:v>36.039180000000044</c:v>
                </c:pt>
                <c:pt idx="1033">
                  <c:v>36.300200000000018</c:v>
                </c:pt>
                <c:pt idx="1034">
                  <c:v>36.362360000000024</c:v>
                </c:pt>
                <c:pt idx="1035">
                  <c:v>36.458280000000002</c:v>
                </c:pt>
                <c:pt idx="1036">
                  <c:v>36.447900000000004</c:v>
                </c:pt>
                <c:pt idx="1037">
                  <c:v>36.490700000000004</c:v>
                </c:pt>
                <c:pt idx="1038">
                  <c:v>36.857300000000009</c:v>
                </c:pt>
                <c:pt idx="1039">
                  <c:v>37.153470000000027</c:v>
                </c:pt>
                <c:pt idx="1040">
                  <c:v>37.217650000000049</c:v>
                </c:pt>
                <c:pt idx="1041">
                  <c:v>36.877560000000017</c:v>
                </c:pt>
                <c:pt idx="1042">
                  <c:v>35.988800000000026</c:v>
                </c:pt>
                <c:pt idx="1043">
                  <c:v>35.734160000000031</c:v>
                </c:pt>
                <c:pt idx="1044">
                  <c:v>35.276030000000048</c:v>
                </c:pt>
                <c:pt idx="1045">
                  <c:v>35.131799999999998</c:v>
                </c:pt>
                <c:pt idx="1046">
                  <c:v>35.145960000000002</c:v>
                </c:pt>
                <c:pt idx="1047">
                  <c:v>35.50550000000004</c:v>
                </c:pt>
                <c:pt idx="1048">
                  <c:v>35.612300000000005</c:v>
                </c:pt>
                <c:pt idx="1049">
                  <c:v>36.056050000000027</c:v>
                </c:pt>
                <c:pt idx="1050">
                  <c:v>36.352530000000002</c:v>
                </c:pt>
                <c:pt idx="1051">
                  <c:v>35.70210000000003</c:v>
                </c:pt>
                <c:pt idx="1052">
                  <c:v>36.246500000000026</c:v>
                </c:pt>
                <c:pt idx="1053">
                  <c:v>36.406500000000051</c:v>
                </c:pt>
                <c:pt idx="1054">
                  <c:v>36.475950000000012</c:v>
                </c:pt>
                <c:pt idx="1055">
                  <c:v>36.631770000000017</c:v>
                </c:pt>
                <c:pt idx="1056">
                  <c:v>36.311820000000012</c:v>
                </c:pt>
                <c:pt idx="1057">
                  <c:v>36.570300000000032</c:v>
                </c:pt>
                <c:pt idx="1058">
                  <c:v>36.689099999999996</c:v>
                </c:pt>
                <c:pt idx="1059">
                  <c:v>36.546469999999999</c:v>
                </c:pt>
                <c:pt idx="1060">
                  <c:v>36.782620000000009</c:v>
                </c:pt>
                <c:pt idx="1061">
                  <c:v>36.763419999999996</c:v>
                </c:pt>
                <c:pt idx="1062">
                  <c:v>36.919900000000041</c:v>
                </c:pt>
                <c:pt idx="1063">
                  <c:v>37.152829999999994</c:v>
                </c:pt>
                <c:pt idx="1064">
                  <c:v>37.17270000000002</c:v>
                </c:pt>
                <c:pt idx="1065">
                  <c:v>37.96040000000005</c:v>
                </c:pt>
                <c:pt idx="1066">
                  <c:v>35.929200000000037</c:v>
                </c:pt>
                <c:pt idx="1067">
                  <c:v>36.034100000000024</c:v>
                </c:pt>
                <c:pt idx="1068">
                  <c:v>35.777829999999994</c:v>
                </c:pt>
                <c:pt idx="1069">
                  <c:v>35.646600000000035</c:v>
                </c:pt>
                <c:pt idx="1070">
                  <c:v>35.202230000000043</c:v>
                </c:pt>
                <c:pt idx="1071">
                  <c:v>34.879940000000033</c:v>
                </c:pt>
                <c:pt idx="1072">
                  <c:v>35.101830000000007</c:v>
                </c:pt>
                <c:pt idx="1073">
                  <c:v>35.374870000000044</c:v>
                </c:pt>
                <c:pt idx="1074">
                  <c:v>35.805200000000013</c:v>
                </c:pt>
                <c:pt idx="1075">
                  <c:v>35.675620000000038</c:v>
                </c:pt>
                <c:pt idx="1076">
                  <c:v>36.010000000000048</c:v>
                </c:pt>
                <c:pt idx="1077">
                  <c:v>35.845030000000008</c:v>
                </c:pt>
                <c:pt idx="1078">
                  <c:v>36.211700000000008</c:v>
                </c:pt>
                <c:pt idx="1079">
                  <c:v>35.86605000000003</c:v>
                </c:pt>
                <c:pt idx="1080">
                  <c:v>36.069850000000031</c:v>
                </c:pt>
                <c:pt idx="1081">
                  <c:v>36.092250000000035</c:v>
                </c:pt>
                <c:pt idx="1082">
                  <c:v>36.615600000000029</c:v>
                </c:pt>
                <c:pt idx="1083">
                  <c:v>36.721000000000004</c:v>
                </c:pt>
                <c:pt idx="1084">
                  <c:v>36.897180000000048</c:v>
                </c:pt>
                <c:pt idx="1085">
                  <c:v>36.982700000000023</c:v>
                </c:pt>
                <c:pt idx="1086">
                  <c:v>37.497220000000027</c:v>
                </c:pt>
                <c:pt idx="1087">
                  <c:v>37.86178000000001</c:v>
                </c:pt>
                <c:pt idx="1088">
                  <c:v>37.809100000000001</c:v>
                </c:pt>
                <c:pt idx="1089">
                  <c:v>37.293970000000002</c:v>
                </c:pt>
                <c:pt idx="1090">
                  <c:v>37.421170000000018</c:v>
                </c:pt>
                <c:pt idx="1091">
                  <c:v>35.128630000000044</c:v>
                </c:pt>
                <c:pt idx="1092">
                  <c:v>34.689700000000016</c:v>
                </c:pt>
                <c:pt idx="1093">
                  <c:v>34.599199999999996</c:v>
                </c:pt>
                <c:pt idx="1094">
                  <c:v>34.195670000000007</c:v>
                </c:pt>
                <c:pt idx="1095">
                  <c:v>34.080900000000042</c:v>
                </c:pt>
                <c:pt idx="1096">
                  <c:v>34.21252000000004</c:v>
                </c:pt>
                <c:pt idx="1097">
                  <c:v>34.506979999999999</c:v>
                </c:pt>
                <c:pt idx="1098">
                  <c:v>35.049620000000004</c:v>
                </c:pt>
                <c:pt idx="1099">
                  <c:v>35.173400000000015</c:v>
                </c:pt>
                <c:pt idx="1100">
                  <c:v>35.135300000000029</c:v>
                </c:pt>
                <c:pt idx="1101">
                  <c:v>35.678120000000035</c:v>
                </c:pt>
                <c:pt idx="1102">
                  <c:v>35.830830000000049</c:v>
                </c:pt>
                <c:pt idx="1103">
                  <c:v>36.162400000000048</c:v>
                </c:pt>
                <c:pt idx="1104">
                  <c:v>36.567679999999996</c:v>
                </c:pt>
                <c:pt idx="1105">
                  <c:v>36.822400000000016</c:v>
                </c:pt>
                <c:pt idx="1106">
                  <c:v>36.935240000000022</c:v>
                </c:pt>
                <c:pt idx="1107">
                  <c:v>37.198750000000018</c:v>
                </c:pt>
                <c:pt idx="1108">
                  <c:v>37.25750000000005</c:v>
                </c:pt>
                <c:pt idx="1109">
                  <c:v>37.444800000000043</c:v>
                </c:pt>
                <c:pt idx="1110">
                  <c:v>38.016800000000046</c:v>
                </c:pt>
                <c:pt idx="1111">
                  <c:v>38.068350000000009</c:v>
                </c:pt>
                <c:pt idx="1112">
                  <c:v>37.814020000000028</c:v>
                </c:pt>
                <c:pt idx="1113">
                  <c:v>37.068140000000028</c:v>
                </c:pt>
                <c:pt idx="1114">
                  <c:v>36.205200000000048</c:v>
                </c:pt>
                <c:pt idx="1115">
                  <c:v>35.668970000000002</c:v>
                </c:pt>
                <c:pt idx="1116">
                  <c:v>34.930229999999995</c:v>
                </c:pt>
                <c:pt idx="1117">
                  <c:v>42.00454000000002</c:v>
                </c:pt>
                <c:pt idx="1118">
                  <c:v>34.410940000000039</c:v>
                </c:pt>
                <c:pt idx="1119">
                  <c:v>34.079679999999996</c:v>
                </c:pt>
                <c:pt idx="1120">
                  <c:v>34.324180000000013</c:v>
                </c:pt>
                <c:pt idx="1121">
                  <c:v>34.732780000000048</c:v>
                </c:pt>
                <c:pt idx="1122">
                  <c:v>35.313130000000001</c:v>
                </c:pt>
                <c:pt idx="1123">
                  <c:v>35.082300000000032</c:v>
                </c:pt>
                <c:pt idx="1124">
                  <c:v>35.087100000000021</c:v>
                </c:pt>
                <c:pt idx="1125">
                  <c:v>35.625020000000006</c:v>
                </c:pt>
                <c:pt idx="1126">
                  <c:v>35.777900000000045</c:v>
                </c:pt>
                <c:pt idx="1127">
                  <c:v>36.141470000000027</c:v>
                </c:pt>
                <c:pt idx="1128">
                  <c:v>36.332820000000027</c:v>
                </c:pt>
                <c:pt idx="1129">
                  <c:v>36.650930000000017</c:v>
                </c:pt>
                <c:pt idx="1130">
                  <c:v>36.605860000000007</c:v>
                </c:pt>
                <c:pt idx="1131">
                  <c:v>36.86877000000004</c:v>
                </c:pt>
                <c:pt idx="1132">
                  <c:v>36.674400000000048</c:v>
                </c:pt>
                <c:pt idx="1133">
                  <c:v>36.828200000000038</c:v>
                </c:pt>
                <c:pt idx="1134">
                  <c:v>36.933620000000019</c:v>
                </c:pt>
                <c:pt idx="1135">
                  <c:v>37.07107000000002</c:v>
                </c:pt>
                <c:pt idx="1136">
                  <c:v>36.873400000000004</c:v>
                </c:pt>
                <c:pt idx="1137">
                  <c:v>36.310540000000003</c:v>
                </c:pt>
                <c:pt idx="1138">
                  <c:v>35.948800000000006</c:v>
                </c:pt>
                <c:pt idx="1139">
                  <c:v>36.25356000000005</c:v>
                </c:pt>
                <c:pt idx="1140">
                  <c:v>36.425260000000037</c:v>
                </c:pt>
                <c:pt idx="1141">
                  <c:v>36.3322</c:v>
                </c:pt>
                <c:pt idx="1142">
                  <c:v>35.875800000000027</c:v>
                </c:pt>
                <c:pt idx="1143">
                  <c:v>35.535799999999995</c:v>
                </c:pt>
                <c:pt idx="1144">
                  <c:v>35.649600000000021</c:v>
                </c:pt>
                <c:pt idx="1145">
                  <c:v>36.215720000000033</c:v>
                </c:pt>
                <c:pt idx="1146">
                  <c:v>36.797450000000026</c:v>
                </c:pt>
                <c:pt idx="1147">
                  <c:v>36.923820000000035</c:v>
                </c:pt>
                <c:pt idx="1148">
                  <c:v>37.166960000000017</c:v>
                </c:pt>
                <c:pt idx="1149">
                  <c:v>37.139100000000042</c:v>
                </c:pt>
                <c:pt idx="1150">
                  <c:v>37.536370000000034</c:v>
                </c:pt>
                <c:pt idx="1151">
                  <c:v>37.276880000000006</c:v>
                </c:pt>
                <c:pt idx="1152">
                  <c:v>37.298879999999997</c:v>
                </c:pt>
                <c:pt idx="1153">
                  <c:v>37.25997000000001</c:v>
                </c:pt>
                <c:pt idx="1154">
                  <c:v>37.308400000000006</c:v>
                </c:pt>
                <c:pt idx="1155">
                  <c:v>37.282530000000008</c:v>
                </c:pt>
                <c:pt idx="1156">
                  <c:v>37.015680000000032</c:v>
                </c:pt>
                <c:pt idx="1157">
                  <c:v>37.418940000000021</c:v>
                </c:pt>
                <c:pt idx="1158">
                  <c:v>37.801199999999994</c:v>
                </c:pt>
                <c:pt idx="1159">
                  <c:v>38.158350000000041</c:v>
                </c:pt>
                <c:pt idx="1160">
                  <c:v>38.341700000000003</c:v>
                </c:pt>
                <c:pt idx="1161">
                  <c:v>38.913020000000017</c:v>
                </c:pt>
                <c:pt idx="1162">
                  <c:v>36.76293000000004</c:v>
                </c:pt>
                <c:pt idx="1163">
                  <c:v>36.455900000000042</c:v>
                </c:pt>
                <c:pt idx="1164">
                  <c:v>35.757140000000049</c:v>
                </c:pt>
                <c:pt idx="1165">
                  <c:v>35.495400000000018</c:v>
                </c:pt>
                <c:pt idx="1166">
                  <c:v>35.51460000000003</c:v>
                </c:pt>
                <c:pt idx="1167">
                  <c:v>36.540120000000002</c:v>
                </c:pt>
                <c:pt idx="1168">
                  <c:v>37.241270000000043</c:v>
                </c:pt>
                <c:pt idx="1169">
                  <c:v>38.141400000000033</c:v>
                </c:pt>
                <c:pt idx="1170">
                  <c:v>38.226950000000045</c:v>
                </c:pt>
                <c:pt idx="1171">
                  <c:v>38.266260000000045</c:v>
                </c:pt>
                <c:pt idx="1172">
                  <c:v>38.084159999999997</c:v>
                </c:pt>
                <c:pt idx="1173">
                  <c:v>36.890700000000038</c:v>
                </c:pt>
                <c:pt idx="1174">
                  <c:v>36.543240000000026</c:v>
                </c:pt>
                <c:pt idx="1175">
                  <c:v>37.136000000000024</c:v>
                </c:pt>
                <c:pt idx="1176">
                  <c:v>37.691640000000007</c:v>
                </c:pt>
                <c:pt idx="1177">
                  <c:v>37.966800000000035</c:v>
                </c:pt>
                <c:pt idx="1178">
                  <c:v>38.118899999999996</c:v>
                </c:pt>
                <c:pt idx="1179">
                  <c:v>38.20350000000002</c:v>
                </c:pt>
                <c:pt idx="1180">
                  <c:v>37.987900000000025</c:v>
                </c:pt>
                <c:pt idx="1181">
                  <c:v>38.05364000000003</c:v>
                </c:pt>
                <c:pt idx="1182">
                  <c:v>38.296750000000031</c:v>
                </c:pt>
                <c:pt idx="1183">
                  <c:v>38.47616000000005</c:v>
                </c:pt>
                <c:pt idx="1184">
                  <c:v>38.439020000000028</c:v>
                </c:pt>
                <c:pt idx="1185">
                  <c:v>39.794600000000003</c:v>
                </c:pt>
                <c:pt idx="1186">
                  <c:v>37.21523000000002</c:v>
                </c:pt>
                <c:pt idx="1187">
                  <c:v>36.634270000000015</c:v>
                </c:pt>
                <c:pt idx="1188">
                  <c:v>36.073100000000011</c:v>
                </c:pt>
                <c:pt idx="1189">
                  <c:v>36.15106000000003</c:v>
                </c:pt>
                <c:pt idx="1190">
                  <c:v>36.128300000000024</c:v>
                </c:pt>
                <c:pt idx="1191">
                  <c:v>36.23687000000001</c:v>
                </c:pt>
                <c:pt idx="1192">
                  <c:v>36.849700000000041</c:v>
                </c:pt>
                <c:pt idx="1193">
                  <c:v>37.288800000000037</c:v>
                </c:pt>
                <c:pt idx="1194">
                  <c:v>37.378840000000025</c:v>
                </c:pt>
                <c:pt idx="1195">
                  <c:v>36.952570000000037</c:v>
                </c:pt>
                <c:pt idx="1196">
                  <c:v>36.576350000000048</c:v>
                </c:pt>
                <c:pt idx="1197">
                  <c:v>36.841600000000028</c:v>
                </c:pt>
                <c:pt idx="1198">
                  <c:v>36.778680000000008</c:v>
                </c:pt>
                <c:pt idx="1199">
                  <c:v>36.969930000000033</c:v>
                </c:pt>
                <c:pt idx="1200">
                  <c:v>36.815060000000017</c:v>
                </c:pt>
                <c:pt idx="1201">
                  <c:v>36.936329999999998</c:v>
                </c:pt>
                <c:pt idx="1202">
                  <c:v>36.887100000000032</c:v>
                </c:pt>
                <c:pt idx="1203">
                  <c:v>36.897970000000043</c:v>
                </c:pt>
                <c:pt idx="1204">
                  <c:v>37.014150000000029</c:v>
                </c:pt>
                <c:pt idx="1205">
                  <c:v>37.147550000000024</c:v>
                </c:pt>
                <c:pt idx="1206">
                  <c:v>37.376149999999996</c:v>
                </c:pt>
                <c:pt idx="1207">
                  <c:v>37.686599999999999</c:v>
                </c:pt>
                <c:pt idx="1208">
                  <c:v>37.820060000000012</c:v>
                </c:pt>
                <c:pt idx="1209">
                  <c:v>37.783320000000003</c:v>
                </c:pt>
                <c:pt idx="1210">
                  <c:v>37.235400000000027</c:v>
                </c:pt>
                <c:pt idx="1211">
                  <c:v>37.33605</c:v>
                </c:pt>
                <c:pt idx="1212">
                  <c:v>37.419120000000021</c:v>
                </c:pt>
                <c:pt idx="1213">
                  <c:v>37.484059999999999</c:v>
                </c:pt>
                <c:pt idx="1214">
                  <c:v>37.365930000000048</c:v>
                </c:pt>
                <c:pt idx="1215">
                  <c:v>36.987760000000037</c:v>
                </c:pt>
                <c:pt idx="1216">
                  <c:v>36.768880000000024</c:v>
                </c:pt>
                <c:pt idx="1217">
                  <c:v>37.05627000000004</c:v>
                </c:pt>
                <c:pt idx="1218">
                  <c:v>37.226600000000019</c:v>
                </c:pt>
                <c:pt idx="1219">
                  <c:v>37.244100000000003</c:v>
                </c:pt>
                <c:pt idx="1220">
                  <c:v>37.123070000000041</c:v>
                </c:pt>
                <c:pt idx="1221">
                  <c:v>36.854520000000036</c:v>
                </c:pt>
                <c:pt idx="1222">
                  <c:v>36.84680000000003</c:v>
                </c:pt>
                <c:pt idx="1223">
                  <c:v>36.981040000000007</c:v>
                </c:pt>
                <c:pt idx="1224">
                  <c:v>36.818350000000009</c:v>
                </c:pt>
                <c:pt idx="1225">
                  <c:v>36.83322000000004</c:v>
                </c:pt>
                <c:pt idx="1226">
                  <c:v>36.887870000000021</c:v>
                </c:pt>
                <c:pt idx="1227">
                  <c:v>36.657370000000014</c:v>
                </c:pt>
                <c:pt idx="1228">
                  <c:v>36.64187000000004</c:v>
                </c:pt>
                <c:pt idx="1229">
                  <c:v>36.481899999999996</c:v>
                </c:pt>
                <c:pt idx="1230">
                  <c:v>36.787400000000048</c:v>
                </c:pt>
                <c:pt idx="1231">
                  <c:v>37.096120000000042</c:v>
                </c:pt>
                <c:pt idx="1232">
                  <c:v>37.34713000000005</c:v>
                </c:pt>
                <c:pt idx="1233">
                  <c:v>37.03036000000003</c:v>
                </c:pt>
                <c:pt idx="1234">
                  <c:v>37.098720000000014</c:v>
                </c:pt>
                <c:pt idx="1235">
                  <c:v>36.78143</c:v>
                </c:pt>
                <c:pt idx="1236">
                  <c:v>36.703450000000032</c:v>
                </c:pt>
                <c:pt idx="1237">
                  <c:v>36.654230000000041</c:v>
                </c:pt>
                <c:pt idx="1238">
                  <c:v>36.647000000000048</c:v>
                </c:pt>
                <c:pt idx="1239">
                  <c:v>36.343070000000012</c:v>
                </c:pt>
                <c:pt idx="1240">
                  <c:v>36.310360000000003</c:v>
                </c:pt>
                <c:pt idx="1241">
                  <c:v>36.625150000000019</c:v>
                </c:pt>
                <c:pt idx="1242">
                  <c:v>36.650720000000035</c:v>
                </c:pt>
                <c:pt idx="1243">
                  <c:v>36.532830000000047</c:v>
                </c:pt>
                <c:pt idx="1244">
                  <c:v>36.477300000000014</c:v>
                </c:pt>
                <c:pt idx="1245">
                  <c:v>36.376000000000033</c:v>
                </c:pt>
                <c:pt idx="1246">
                  <c:v>36.564050000000009</c:v>
                </c:pt>
                <c:pt idx="1247">
                  <c:v>36.485350000000039</c:v>
                </c:pt>
                <c:pt idx="1248">
                  <c:v>36.543420000000026</c:v>
                </c:pt>
                <c:pt idx="1249">
                  <c:v>36.683300000000031</c:v>
                </c:pt>
                <c:pt idx="1250">
                  <c:v>36.716730000000041</c:v>
                </c:pt>
                <c:pt idx="1251">
                  <c:v>37.002470000000017</c:v>
                </c:pt>
                <c:pt idx="1252">
                  <c:v>36.857630000000029</c:v>
                </c:pt>
                <c:pt idx="1253">
                  <c:v>37.068570000000022</c:v>
                </c:pt>
                <c:pt idx="1254">
                  <c:v>37.069970000000012</c:v>
                </c:pt>
                <c:pt idx="1255">
                  <c:v>37.434100000000001</c:v>
                </c:pt>
                <c:pt idx="1256">
                  <c:v>37.49980000000005</c:v>
                </c:pt>
                <c:pt idx="1257">
                  <c:v>37.472300000000018</c:v>
                </c:pt>
                <c:pt idx="1258">
                  <c:v>36.984280000000012</c:v>
                </c:pt>
                <c:pt idx="1259">
                  <c:v>36.061180000000036</c:v>
                </c:pt>
                <c:pt idx="1260">
                  <c:v>35.952140000000043</c:v>
                </c:pt>
                <c:pt idx="1261">
                  <c:v>35.481200000000001</c:v>
                </c:pt>
                <c:pt idx="1262">
                  <c:v>36.183370000000025</c:v>
                </c:pt>
                <c:pt idx="1263">
                  <c:v>36.404300000000035</c:v>
                </c:pt>
                <c:pt idx="1264">
                  <c:v>36.789030000000025</c:v>
                </c:pt>
                <c:pt idx="1265">
                  <c:v>37.341270000000009</c:v>
                </c:pt>
                <c:pt idx="1266">
                  <c:v>37.261000000000024</c:v>
                </c:pt>
                <c:pt idx="1267">
                  <c:v>36.570950000000039</c:v>
                </c:pt>
                <c:pt idx="1268">
                  <c:v>36.657700000000034</c:v>
                </c:pt>
                <c:pt idx="1269">
                  <c:v>37.080470000000048</c:v>
                </c:pt>
                <c:pt idx="1270">
                  <c:v>37.137170000000026</c:v>
                </c:pt>
                <c:pt idx="1271">
                  <c:v>37.309100000000001</c:v>
                </c:pt>
                <c:pt idx="1272">
                  <c:v>37.249140000000011</c:v>
                </c:pt>
                <c:pt idx="1273">
                  <c:v>37.426720000000046</c:v>
                </c:pt>
                <c:pt idx="1274">
                  <c:v>37.418730000000039</c:v>
                </c:pt>
                <c:pt idx="1275">
                  <c:v>37.41052000000002</c:v>
                </c:pt>
                <c:pt idx="1276">
                  <c:v>37.530420000000049</c:v>
                </c:pt>
                <c:pt idx="1277">
                  <c:v>37.525840000000017</c:v>
                </c:pt>
                <c:pt idx="1278">
                  <c:v>37.596000000000004</c:v>
                </c:pt>
                <c:pt idx="1279">
                  <c:v>37.791899999999998</c:v>
                </c:pt>
                <c:pt idx="1280">
                  <c:v>37.786370000000034</c:v>
                </c:pt>
                <c:pt idx="1281">
                  <c:v>37.659500000000037</c:v>
                </c:pt>
                <c:pt idx="1282">
                  <c:v>37.673330000000021</c:v>
                </c:pt>
                <c:pt idx="1283">
                  <c:v>37.226800000000026</c:v>
                </c:pt>
                <c:pt idx="1284">
                  <c:v>37.175600000000031</c:v>
                </c:pt>
                <c:pt idx="1285">
                  <c:v>37.34880000000004</c:v>
                </c:pt>
                <c:pt idx="1286">
                  <c:v>37.403900000000021</c:v>
                </c:pt>
                <c:pt idx="1287">
                  <c:v>37.675960000000032</c:v>
                </c:pt>
                <c:pt idx="1288">
                  <c:v>38.023950000000013</c:v>
                </c:pt>
                <c:pt idx="1289">
                  <c:v>38.453520000000026</c:v>
                </c:pt>
                <c:pt idx="1290">
                  <c:v>38.544950000000028</c:v>
                </c:pt>
                <c:pt idx="1291">
                  <c:v>38.467250000000035</c:v>
                </c:pt>
                <c:pt idx="1292">
                  <c:v>38.475270000000023</c:v>
                </c:pt>
                <c:pt idx="1293">
                  <c:v>38.432430000000011</c:v>
                </c:pt>
                <c:pt idx="1294">
                  <c:v>38.350030000000004</c:v>
                </c:pt>
                <c:pt idx="1295">
                  <c:v>38.541930000000036</c:v>
                </c:pt>
                <c:pt idx="1296">
                  <c:v>38.754500000000007</c:v>
                </c:pt>
                <c:pt idx="1297">
                  <c:v>38.815179999999998</c:v>
                </c:pt>
                <c:pt idx="1298">
                  <c:v>39.051870000000008</c:v>
                </c:pt>
                <c:pt idx="1299">
                  <c:v>39.261900000000026</c:v>
                </c:pt>
                <c:pt idx="1300">
                  <c:v>39.406270000000006</c:v>
                </c:pt>
                <c:pt idx="1301">
                  <c:v>39.613699999999994</c:v>
                </c:pt>
                <c:pt idx="1302">
                  <c:v>40.139640000000043</c:v>
                </c:pt>
                <c:pt idx="1303">
                  <c:v>40.466850000000022</c:v>
                </c:pt>
                <c:pt idx="1304">
                  <c:v>40.353200000000015</c:v>
                </c:pt>
                <c:pt idx="1305">
                  <c:v>40.113670000000013</c:v>
                </c:pt>
                <c:pt idx="1306">
                  <c:v>39.79140000000001</c:v>
                </c:pt>
                <c:pt idx="1307">
                  <c:v>39.012720000000002</c:v>
                </c:pt>
                <c:pt idx="1308">
                  <c:v>38.399530000000027</c:v>
                </c:pt>
                <c:pt idx="1309">
                  <c:v>38.392020000000002</c:v>
                </c:pt>
                <c:pt idx="1310">
                  <c:v>38.686059999999998</c:v>
                </c:pt>
                <c:pt idx="1311">
                  <c:v>38.580070000000035</c:v>
                </c:pt>
                <c:pt idx="1312">
                  <c:v>39.007440000000031</c:v>
                </c:pt>
                <c:pt idx="1313">
                  <c:v>39.586700000000008</c:v>
                </c:pt>
                <c:pt idx="1314">
                  <c:v>39.911040000000014</c:v>
                </c:pt>
                <c:pt idx="1315">
                  <c:v>39.482300000000009</c:v>
                </c:pt>
                <c:pt idx="1316">
                  <c:v>38.908350000000041</c:v>
                </c:pt>
                <c:pt idx="1317">
                  <c:v>39.543900000000008</c:v>
                </c:pt>
                <c:pt idx="1318">
                  <c:v>39.652000000000044</c:v>
                </c:pt>
                <c:pt idx="1319">
                  <c:v>40.009580000000028</c:v>
                </c:pt>
                <c:pt idx="1320">
                  <c:v>40.323400000000049</c:v>
                </c:pt>
                <c:pt idx="1321">
                  <c:v>40.611260000000016</c:v>
                </c:pt>
                <c:pt idx="1322">
                  <c:v>40.664760000000001</c:v>
                </c:pt>
                <c:pt idx="1323">
                  <c:v>40.786220000000014</c:v>
                </c:pt>
                <c:pt idx="1324">
                  <c:v>40.789480000000026</c:v>
                </c:pt>
                <c:pt idx="1325">
                  <c:v>40.75857000000002</c:v>
                </c:pt>
                <c:pt idx="1326">
                  <c:v>41.537440000000004</c:v>
                </c:pt>
                <c:pt idx="1327">
                  <c:v>41.952719999999999</c:v>
                </c:pt>
                <c:pt idx="1328">
                  <c:v>41.739900000000034</c:v>
                </c:pt>
                <c:pt idx="1329">
                  <c:v>40.896230000000003</c:v>
                </c:pt>
                <c:pt idx="1330">
                  <c:v>39.894949999999994</c:v>
                </c:pt>
                <c:pt idx="1331">
                  <c:v>38.777760000000001</c:v>
                </c:pt>
                <c:pt idx="1332">
                  <c:v>38.394220000000018</c:v>
                </c:pt>
                <c:pt idx="1333">
                  <c:v>38.019770000000051</c:v>
                </c:pt>
                <c:pt idx="1334">
                  <c:v>37.860740000000021</c:v>
                </c:pt>
                <c:pt idx="1335">
                  <c:v>37.534270000000049</c:v>
                </c:pt>
                <c:pt idx="1336">
                  <c:v>38.520260000000007</c:v>
                </c:pt>
                <c:pt idx="1337">
                  <c:v>39.364040000000045</c:v>
                </c:pt>
                <c:pt idx="1338">
                  <c:v>39.638100000000009</c:v>
                </c:pt>
                <c:pt idx="1339">
                  <c:v>39.416770000000042</c:v>
                </c:pt>
                <c:pt idx="1340">
                  <c:v>38.643820000000005</c:v>
                </c:pt>
                <c:pt idx="1341">
                  <c:v>39.294700000000034</c:v>
                </c:pt>
                <c:pt idx="1342">
                  <c:v>39.392539999999997</c:v>
                </c:pt>
                <c:pt idx="1343">
                  <c:v>39.538900000000012</c:v>
                </c:pt>
                <c:pt idx="1344">
                  <c:v>39.546440000000018</c:v>
                </c:pt>
                <c:pt idx="1345">
                  <c:v>39.51320000000004</c:v>
                </c:pt>
                <c:pt idx="1346">
                  <c:v>39.652860000000032</c:v>
                </c:pt>
                <c:pt idx="1347">
                  <c:v>39.767700000000048</c:v>
                </c:pt>
                <c:pt idx="1348">
                  <c:v>39.843960000000038</c:v>
                </c:pt>
                <c:pt idx="1349">
                  <c:v>39.820400000000006</c:v>
                </c:pt>
                <c:pt idx="1350">
                  <c:v>40.474330000000009</c:v>
                </c:pt>
                <c:pt idx="1351">
                  <c:v>40.863520000000051</c:v>
                </c:pt>
                <c:pt idx="1352">
                  <c:v>40.76934</c:v>
                </c:pt>
                <c:pt idx="1353">
                  <c:v>40.138419999999996</c:v>
                </c:pt>
                <c:pt idx="1354">
                  <c:v>40.584920000000011</c:v>
                </c:pt>
                <c:pt idx="1355">
                  <c:v>38.616600000000005</c:v>
                </c:pt>
                <c:pt idx="1356">
                  <c:v>38.565150000000017</c:v>
                </c:pt>
                <c:pt idx="1357">
                  <c:v>38.202140000000043</c:v>
                </c:pt>
                <c:pt idx="1358">
                  <c:v>37.42428000000001</c:v>
                </c:pt>
                <c:pt idx="1359">
                  <c:v>37.354240000000004</c:v>
                </c:pt>
                <c:pt idx="1360">
                  <c:v>37.724500000000035</c:v>
                </c:pt>
                <c:pt idx="1361">
                  <c:v>38.562220000000025</c:v>
                </c:pt>
                <c:pt idx="1362">
                  <c:v>38.957240000000013</c:v>
                </c:pt>
                <c:pt idx="1363">
                  <c:v>38.64056000000005</c:v>
                </c:pt>
                <c:pt idx="1364">
                  <c:v>38.524680000000046</c:v>
                </c:pt>
                <c:pt idx="1365">
                  <c:v>38.75890000000004</c:v>
                </c:pt>
                <c:pt idx="1366">
                  <c:v>39.125400000000013</c:v>
                </c:pt>
                <c:pt idx="1367">
                  <c:v>38.986320000000035</c:v>
                </c:pt>
                <c:pt idx="1368">
                  <c:v>39.188649999999996</c:v>
                </c:pt>
                <c:pt idx="1369">
                  <c:v>39.243550000000027</c:v>
                </c:pt>
                <c:pt idx="1370">
                  <c:v>39.257350000000031</c:v>
                </c:pt>
                <c:pt idx="1371">
                  <c:v>38.983900000000006</c:v>
                </c:pt>
                <c:pt idx="1372">
                  <c:v>39.05364000000003</c:v>
                </c:pt>
                <c:pt idx="1373">
                  <c:v>39.093350000000044</c:v>
                </c:pt>
                <c:pt idx="1374">
                  <c:v>39.392820000000029</c:v>
                </c:pt>
                <c:pt idx="1375">
                  <c:v>39.6173</c:v>
                </c:pt>
                <c:pt idx="1376">
                  <c:v>39.441980000000001</c:v>
                </c:pt>
                <c:pt idx="1377">
                  <c:v>38.781730000000039</c:v>
                </c:pt>
                <c:pt idx="1378">
                  <c:v>37.645399999999995</c:v>
                </c:pt>
                <c:pt idx="1379">
                  <c:v>41.426930000000027</c:v>
                </c:pt>
                <c:pt idx="1380">
                  <c:v>36.849940000000004</c:v>
                </c:pt>
                <c:pt idx="1381">
                  <c:v>36.423330000000021</c:v>
                </c:pt>
                <c:pt idx="1382">
                  <c:v>36.419150000000002</c:v>
                </c:pt>
                <c:pt idx="1383">
                  <c:v>36.245570000000043</c:v>
                </c:pt>
                <c:pt idx="1384">
                  <c:v>36.729730000000018</c:v>
                </c:pt>
                <c:pt idx="1385">
                  <c:v>37.59880000000004</c:v>
                </c:pt>
                <c:pt idx="1386">
                  <c:v>38.013670000000047</c:v>
                </c:pt>
                <c:pt idx="1387">
                  <c:v>37.938400000000001</c:v>
                </c:pt>
                <c:pt idx="1388">
                  <c:v>37.488670000000013</c:v>
                </c:pt>
                <c:pt idx="1389">
                  <c:v>38.211720000000014</c:v>
                </c:pt>
                <c:pt idx="1390">
                  <c:v>38.573360000000037</c:v>
                </c:pt>
                <c:pt idx="1391">
                  <c:v>38.64688000000001</c:v>
                </c:pt>
                <c:pt idx="1392">
                  <c:v>38.798550000000034</c:v>
                </c:pt>
                <c:pt idx="1393">
                  <c:v>38.93694000000005</c:v>
                </c:pt>
                <c:pt idx="1394">
                  <c:v>39.006920000000036</c:v>
                </c:pt>
                <c:pt idx="1395">
                  <c:v>39.149470000000008</c:v>
                </c:pt>
                <c:pt idx="1396">
                  <c:v>39.17270000000002</c:v>
                </c:pt>
                <c:pt idx="1397">
                  <c:v>39.252980000000036</c:v>
                </c:pt>
                <c:pt idx="1398">
                  <c:v>40.552000000000021</c:v>
                </c:pt>
                <c:pt idx="1399">
                  <c:v>40.800620000000038</c:v>
                </c:pt>
                <c:pt idx="1400">
                  <c:v>40.973320000000001</c:v>
                </c:pt>
                <c:pt idx="1401">
                  <c:v>40.096100000000035</c:v>
                </c:pt>
                <c:pt idx="1402">
                  <c:v>39.377530000000036</c:v>
                </c:pt>
                <c:pt idx="1403">
                  <c:v>38.95562000000001</c:v>
                </c:pt>
                <c:pt idx="1404">
                  <c:v>38.348230000000001</c:v>
                </c:pt>
                <c:pt idx="1405">
                  <c:v>38.222280000000012</c:v>
                </c:pt>
                <c:pt idx="1406">
                  <c:v>38.238520000000051</c:v>
                </c:pt>
                <c:pt idx="1407">
                  <c:v>37.612819999999999</c:v>
                </c:pt>
                <c:pt idx="1408">
                  <c:v>37.725819999999999</c:v>
                </c:pt>
                <c:pt idx="1409">
                  <c:v>38.20428000000004</c:v>
                </c:pt>
                <c:pt idx="1410">
                  <c:v>38.635130000000004</c:v>
                </c:pt>
                <c:pt idx="1411">
                  <c:v>38.869200000000035</c:v>
                </c:pt>
                <c:pt idx="1412">
                  <c:v>38.662959999999998</c:v>
                </c:pt>
                <c:pt idx="1413">
                  <c:v>38.37106</c:v>
                </c:pt>
                <c:pt idx="1414">
                  <c:v>38.431240000000003</c:v>
                </c:pt>
                <c:pt idx="1415">
                  <c:v>38.337700000000041</c:v>
                </c:pt>
                <c:pt idx="1416">
                  <c:v>37.119439999999997</c:v>
                </c:pt>
                <c:pt idx="1417">
                  <c:v>37.685699999999997</c:v>
                </c:pt>
                <c:pt idx="1418">
                  <c:v>37.899600000000021</c:v>
                </c:pt>
                <c:pt idx="1419">
                  <c:v>38.178950000000043</c:v>
                </c:pt>
                <c:pt idx="1420">
                  <c:v>38.225580000000036</c:v>
                </c:pt>
                <c:pt idx="1421">
                  <c:v>38.449060000000031</c:v>
                </c:pt>
                <c:pt idx="1422">
                  <c:v>38.959069999999997</c:v>
                </c:pt>
                <c:pt idx="1423">
                  <c:v>39.271200000000022</c:v>
                </c:pt>
                <c:pt idx="1424">
                  <c:v>39.07256000000001</c:v>
                </c:pt>
                <c:pt idx="1425">
                  <c:v>38.168540000000007</c:v>
                </c:pt>
                <c:pt idx="1426">
                  <c:v>36.980000000000018</c:v>
                </c:pt>
                <c:pt idx="1427">
                  <c:v>36.399350000000027</c:v>
                </c:pt>
                <c:pt idx="1428">
                  <c:v>36.045470000000023</c:v>
                </c:pt>
                <c:pt idx="1429">
                  <c:v>35.48266000000001</c:v>
                </c:pt>
                <c:pt idx="1430">
                  <c:v>34.699460000000045</c:v>
                </c:pt>
                <c:pt idx="1431">
                  <c:v>42.658960000000036</c:v>
                </c:pt>
                <c:pt idx="1432">
                  <c:v>34.605000000000018</c:v>
                </c:pt>
                <c:pt idx="1433">
                  <c:v>35.039400000000001</c:v>
                </c:pt>
                <c:pt idx="1434">
                  <c:v>34.811550000000011</c:v>
                </c:pt>
                <c:pt idx="1435">
                  <c:v>34.716520000000003</c:v>
                </c:pt>
                <c:pt idx="1436">
                  <c:v>34.81110000000001</c:v>
                </c:pt>
                <c:pt idx="1437">
                  <c:v>35.282530000000008</c:v>
                </c:pt>
                <c:pt idx="1438">
                  <c:v>35.278700000000015</c:v>
                </c:pt>
                <c:pt idx="1439">
                  <c:v>35.326840000000004</c:v>
                </c:pt>
                <c:pt idx="1440">
                  <c:v>35.761470000000031</c:v>
                </c:pt>
                <c:pt idx="1441">
                  <c:v>36.056240000000003</c:v>
                </c:pt>
                <c:pt idx="1442">
                  <c:v>36.35450000000003</c:v>
                </c:pt>
                <c:pt idx="1443">
                  <c:v>36.305440000000033</c:v>
                </c:pt>
                <c:pt idx="1444">
                  <c:v>36.541860000000042</c:v>
                </c:pt>
                <c:pt idx="1445">
                  <c:v>36.517570000000035</c:v>
                </c:pt>
                <c:pt idx="1446">
                  <c:v>37.011650000000031</c:v>
                </c:pt>
                <c:pt idx="1447">
                  <c:v>37.274620000000027</c:v>
                </c:pt>
                <c:pt idx="1448">
                  <c:v>36.975430000000017</c:v>
                </c:pt>
                <c:pt idx="1449">
                  <c:v>37.258140000000026</c:v>
                </c:pt>
                <c:pt idx="1450">
                  <c:v>44.785850000000039</c:v>
                </c:pt>
                <c:pt idx="1451">
                  <c:v>34.189200000000028</c:v>
                </c:pt>
                <c:pt idx="1452">
                  <c:v>34.002499999999998</c:v>
                </c:pt>
                <c:pt idx="1453">
                  <c:v>34.17864000000003</c:v>
                </c:pt>
                <c:pt idx="1454">
                  <c:v>34.487540000000024</c:v>
                </c:pt>
                <c:pt idx="1455">
                  <c:v>34.511960000000045</c:v>
                </c:pt>
                <c:pt idx="1456">
                  <c:v>33.457030000000032</c:v>
                </c:pt>
                <c:pt idx="1457">
                  <c:v>33.012660000000039</c:v>
                </c:pt>
                <c:pt idx="1458">
                  <c:v>33.490229999999997</c:v>
                </c:pt>
                <c:pt idx="1459">
                  <c:v>33.449550000000045</c:v>
                </c:pt>
                <c:pt idx="1460">
                  <c:v>33.436180000000036</c:v>
                </c:pt>
                <c:pt idx="1461">
                  <c:v>33.524040000000014</c:v>
                </c:pt>
                <c:pt idx="1462">
                  <c:v>33.923060000000021</c:v>
                </c:pt>
                <c:pt idx="1463">
                  <c:v>34.246880000000033</c:v>
                </c:pt>
                <c:pt idx="1464">
                  <c:v>34.365780000000029</c:v>
                </c:pt>
                <c:pt idx="1465">
                  <c:v>34.456780000000037</c:v>
                </c:pt>
                <c:pt idx="1466">
                  <c:v>34.278040000000033</c:v>
                </c:pt>
                <c:pt idx="1467">
                  <c:v>34.154660000000035</c:v>
                </c:pt>
                <c:pt idx="1468">
                  <c:v>34.086659999999995</c:v>
                </c:pt>
                <c:pt idx="1469">
                  <c:v>34.160940000000039</c:v>
                </c:pt>
                <c:pt idx="1470">
                  <c:v>34.259700000000009</c:v>
                </c:pt>
                <c:pt idx="1471">
                  <c:v>34.758720000000039</c:v>
                </c:pt>
                <c:pt idx="1472">
                  <c:v>34.472700000000032</c:v>
                </c:pt>
                <c:pt idx="1473">
                  <c:v>34.328880000000026</c:v>
                </c:pt>
                <c:pt idx="1474">
                  <c:v>33.936580000000049</c:v>
                </c:pt>
                <c:pt idx="1475">
                  <c:v>33.478940000000023</c:v>
                </c:pt>
                <c:pt idx="1476">
                  <c:v>33.310420000000022</c:v>
                </c:pt>
                <c:pt idx="1477">
                  <c:v>33.596830000000011</c:v>
                </c:pt>
                <c:pt idx="1478">
                  <c:v>33.875850000000014</c:v>
                </c:pt>
                <c:pt idx="1479">
                  <c:v>34.392660000000035</c:v>
                </c:pt>
                <c:pt idx="1480">
                  <c:v>34.808199999999999</c:v>
                </c:pt>
                <c:pt idx="1481">
                  <c:v>35.137720000000002</c:v>
                </c:pt>
                <c:pt idx="1482">
                  <c:v>35.20034000000004</c:v>
                </c:pt>
                <c:pt idx="1483">
                  <c:v>34.367580000000032</c:v>
                </c:pt>
                <c:pt idx="1484">
                  <c:v>34.444569999999999</c:v>
                </c:pt>
                <c:pt idx="1485">
                  <c:v>34.804680000000019</c:v>
                </c:pt>
                <c:pt idx="1486">
                  <c:v>34.946470000000033</c:v>
                </c:pt>
                <c:pt idx="1487">
                  <c:v>35.059050000000013</c:v>
                </c:pt>
                <c:pt idx="1488">
                  <c:v>35.16464000000002</c:v>
                </c:pt>
                <c:pt idx="1489">
                  <c:v>35.260770000000036</c:v>
                </c:pt>
                <c:pt idx="1490">
                  <c:v>35.423879999999997</c:v>
                </c:pt>
                <c:pt idx="1491">
                  <c:v>35.535730000000001</c:v>
                </c:pt>
                <c:pt idx="1492">
                  <c:v>35.560020000000009</c:v>
                </c:pt>
                <c:pt idx="1493">
                  <c:v>35.621200000000044</c:v>
                </c:pt>
                <c:pt idx="1494">
                  <c:v>35.805139999999994</c:v>
                </c:pt>
                <c:pt idx="1495">
                  <c:v>36.081000000000017</c:v>
                </c:pt>
                <c:pt idx="1496">
                  <c:v>36.16500000000002</c:v>
                </c:pt>
                <c:pt idx="1497">
                  <c:v>36.009670000000028</c:v>
                </c:pt>
                <c:pt idx="1498">
                  <c:v>35.48248000000001</c:v>
                </c:pt>
                <c:pt idx="1499">
                  <c:v>35.727170000000001</c:v>
                </c:pt>
                <c:pt idx="1500">
                  <c:v>35.32238000000001</c:v>
                </c:pt>
                <c:pt idx="1501">
                  <c:v>34.715100000000007</c:v>
                </c:pt>
                <c:pt idx="1502">
                  <c:v>34.168420000000026</c:v>
                </c:pt>
                <c:pt idx="1503">
                  <c:v>33.997250000000008</c:v>
                </c:pt>
                <c:pt idx="1504">
                  <c:v>34.259000000000015</c:v>
                </c:pt>
                <c:pt idx="1505">
                  <c:v>35.025779999999997</c:v>
                </c:pt>
                <c:pt idx="1506">
                  <c:v>35.418240000000026</c:v>
                </c:pt>
                <c:pt idx="1507">
                  <c:v>35.29287000000005</c:v>
                </c:pt>
                <c:pt idx="1508">
                  <c:v>35.231600000000014</c:v>
                </c:pt>
                <c:pt idx="1509">
                  <c:v>35.664120000000025</c:v>
                </c:pt>
                <c:pt idx="1510">
                  <c:v>35.831659999999999</c:v>
                </c:pt>
                <c:pt idx="1511">
                  <c:v>35.935660000000041</c:v>
                </c:pt>
                <c:pt idx="1512">
                  <c:v>36.026030000000048</c:v>
                </c:pt>
                <c:pt idx="1513">
                  <c:v>36.189480000000003</c:v>
                </c:pt>
                <c:pt idx="1514">
                  <c:v>36.490900000000011</c:v>
                </c:pt>
                <c:pt idx="1515">
                  <c:v>36.718500000000006</c:v>
                </c:pt>
                <c:pt idx="1516">
                  <c:v>37.029530000000022</c:v>
                </c:pt>
                <c:pt idx="1517">
                  <c:v>37.117520000000013</c:v>
                </c:pt>
                <c:pt idx="1518">
                  <c:v>37.697400000000016</c:v>
                </c:pt>
                <c:pt idx="1519">
                  <c:v>38.115440000000035</c:v>
                </c:pt>
                <c:pt idx="1520">
                  <c:v>38.112099999999998</c:v>
                </c:pt>
                <c:pt idx="1521">
                  <c:v>37.237400000000036</c:v>
                </c:pt>
                <c:pt idx="1522">
                  <c:v>40.355250000000012</c:v>
                </c:pt>
                <c:pt idx="1523">
                  <c:v>35.198700000000031</c:v>
                </c:pt>
                <c:pt idx="1524">
                  <c:v>34.871200000000044</c:v>
                </c:pt>
                <c:pt idx="1525">
                  <c:v>35.159360000000049</c:v>
                </c:pt>
                <c:pt idx="1526">
                  <c:v>34.475180000000023</c:v>
                </c:pt>
                <c:pt idx="1527">
                  <c:v>34.943540000000041</c:v>
                </c:pt>
                <c:pt idx="1528">
                  <c:v>33.956569999999999</c:v>
                </c:pt>
                <c:pt idx="1529">
                  <c:v>34.705960000000005</c:v>
                </c:pt>
                <c:pt idx="1530">
                  <c:v>34.987240000000043</c:v>
                </c:pt>
                <c:pt idx="1531">
                  <c:v>34.854970000000037</c:v>
                </c:pt>
                <c:pt idx="1532">
                  <c:v>34.906060000000025</c:v>
                </c:pt>
                <c:pt idx="1533">
                  <c:v>35.300040000000024</c:v>
                </c:pt>
                <c:pt idx="1534">
                  <c:v>35.290430000000015</c:v>
                </c:pt>
                <c:pt idx="1535">
                  <c:v>35.815850000000012</c:v>
                </c:pt>
                <c:pt idx="1536">
                  <c:v>35.740440000000035</c:v>
                </c:pt>
                <c:pt idx="1537">
                  <c:v>35.987760000000037</c:v>
                </c:pt>
                <c:pt idx="1538">
                  <c:v>36.684500000000014</c:v>
                </c:pt>
                <c:pt idx="1539">
                  <c:v>36.861300000000028</c:v>
                </c:pt>
                <c:pt idx="1540">
                  <c:v>37.125500000000045</c:v>
                </c:pt>
                <c:pt idx="1541">
                  <c:v>37.023700000000019</c:v>
                </c:pt>
                <c:pt idx="1542">
                  <c:v>37.469960000000015</c:v>
                </c:pt>
                <c:pt idx="1543">
                  <c:v>37.790279999999996</c:v>
                </c:pt>
                <c:pt idx="1544">
                  <c:v>37.669640000000015</c:v>
                </c:pt>
                <c:pt idx="1545">
                  <c:v>37.133870000000002</c:v>
                </c:pt>
                <c:pt idx="1546">
                  <c:v>36.312040000000025</c:v>
                </c:pt>
                <c:pt idx="1547">
                  <c:v>35.957360000000051</c:v>
                </c:pt>
                <c:pt idx="1548">
                  <c:v>35.391720000000021</c:v>
                </c:pt>
                <c:pt idx="1549">
                  <c:v>34.979150000000004</c:v>
                </c:pt>
                <c:pt idx="1550">
                  <c:v>34.700800000000015</c:v>
                </c:pt>
                <c:pt idx="1551">
                  <c:v>34.357900000000029</c:v>
                </c:pt>
                <c:pt idx="1552">
                  <c:v>34.428500000000042</c:v>
                </c:pt>
                <c:pt idx="1553">
                  <c:v>34.896200000000022</c:v>
                </c:pt>
                <c:pt idx="1554">
                  <c:v>35.026940000000025</c:v>
                </c:pt>
                <c:pt idx="1555">
                  <c:v>34.715300000000013</c:v>
                </c:pt>
                <c:pt idx="1556">
                  <c:v>34.747370000000046</c:v>
                </c:pt>
                <c:pt idx="1557">
                  <c:v>34.66927000000004</c:v>
                </c:pt>
                <c:pt idx="1558">
                  <c:v>34.683680000000038</c:v>
                </c:pt>
                <c:pt idx="1559">
                  <c:v>34.661280000000033</c:v>
                </c:pt>
                <c:pt idx="1560">
                  <c:v>35.01794000000001</c:v>
                </c:pt>
                <c:pt idx="1561">
                  <c:v>34.687200000000018</c:v>
                </c:pt>
                <c:pt idx="1562">
                  <c:v>35.070760000000007</c:v>
                </c:pt>
                <c:pt idx="1563">
                  <c:v>35.119680000000017</c:v>
                </c:pt>
                <c:pt idx="1564">
                  <c:v>35.307200000000023</c:v>
                </c:pt>
                <c:pt idx="1565">
                  <c:v>35.372920000000022</c:v>
                </c:pt>
                <c:pt idx="1566">
                  <c:v>35.425620000000038</c:v>
                </c:pt>
                <c:pt idx="1567">
                  <c:v>35.71917000000002</c:v>
                </c:pt>
                <c:pt idx="1568">
                  <c:v>35.804400000000044</c:v>
                </c:pt>
                <c:pt idx="1569">
                  <c:v>35.779170000000022</c:v>
                </c:pt>
                <c:pt idx="1570">
                  <c:v>35.476950000000045</c:v>
                </c:pt>
                <c:pt idx="1571">
                  <c:v>34.696600000000046</c:v>
                </c:pt>
                <c:pt idx="1572">
                  <c:v>33.943100000000015</c:v>
                </c:pt>
                <c:pt idx="1573">
                  <c:v>33.55364000000003</c:v>
                </c:pt>
                <c:pt idx="1574">
                  <c:v>33.404020000000003</c:v>
                </c:pt>
                <c:pt idx="1575">
                  <c:v>33.339320000000043</c:v>
                </c:pt>
                <c:pt idx="1576">
                  <c:v>33.025840000000017</c:v>
                </c:pt>
                <c:pt idx="1577">
                  <c:v>33.358640000000037</c:v>
                </c:pt>
                <c:pt idx="1578">
                  <c:v>33.606899999999996</c:v>
                </c:pt>
                <c:pt idx="1579">
                  <c:v>34.029800000000023</c:v>
                </c:pt>
                <c:pt idx="1580">
                  <c:v>34.081350000000043</c:v>
                </c:pt>
                <c:pt idx="1581">
                  <c:v>34.515160000000037</c:v>
                </c:pt>
                <c:pt idx="1582">
                  <c:v>34.631070000000022</c:v>
                </c:pt>
                <c:pt idx="1583">
                  <c:v>34.897640000000024</c:v>
                </c:pt>
                <c:pt idx="1584">
                  <c:v>35.260950000000037</c:v>
                </c:pt>
                <c:pt idx="1585">
                  <c:v>35.598100000000045</c:v>
                </c:pt>
                <c:pt idx="1586">
                  <c:v>35.568320000000028</c:v>
                </c:pt>
                <c:pt idx="1587">
                  <c:v>35.684700000000021</c:v>
                </c:pt>
                <c:pt idx="1588">
                  <c:v>35.84820000000002</c:v>
                </c:pt>
                <c:pt idx="1589">
                  <c:v>35.96902</c:v>
                </c:pt>
                <c:pt idx="1590">
                  <c:v>36.506770000000017</c:v>
                </c:pt>
                <c:pt idx="1591">
                  <c:v>36.75848000000002</c:v>
                </c:pt>
                <c:pt idx="1592">
                  <c:v>36.655300000000011</c:v>
                </c:pt>
                <c:pt idx="1593">
                  <c:v>37.810200000000009</c:v>
                </c:pt>
                <c:pt idx="1594">
                  <c:v>34.642330000000015</c:v>
                </c:pt>
                <c:pt idx="1595">
                  <c:v>38.602620000000002</c:v>
                </c:pt>
                <c:pt idx="1596">
                  <c:v>33.51794000000001</c:v>
                </c:pt>
                <c:pt idx="1597">
                  <c:v>33.920500000000004</c:v>
                </c:pt>
                <c:pt idx="1598">
                  <c:v>34.072530000000029</c:v>
                </c:pt>
                <c:pt idx="1599">
                  <c:v>34.046300000000031</c:v>
                </c:pt>
                <c:pt idx="1600">
                  <c:v>33.033070000000009</c:v>
                </c:pt>
                <c:pt idx="1601">
                  <c:v>32.998000000000047</c:v>
                </c:pt>
                <c:pt idx="1602">
                  <c:v>33.342700000000036</c:v>
                </c:pt>
                <c:pt idx="1603">
                  <c:v>33.544900000000041</c:v>
                </c:pt>
                <c:pt idx="1604">
                  <c:v>33.851980000000026</c:v>
                </c:pt>
                <c:pt idx="1605">
                  <c:v>33.975600000000043</c:v>
                </c:pt>
                <c:pt idx="1606">
                  <c:v>34.42446000000001</c:v>
                </c:pt>
                <c:pt idx="1607">
                  <c:v>34.454300000000046</c:v>
                </c:pt>
                <c:pt idx="1608">
                  <c:v>34.535670000000039</c:v>
                </c:pt>
                <c:pt idx="1609">
                  <c:v>34.594449999999995</c:v>
                </c:pt>
                <c:pt idx="1610">
                  <c:v>35.12402000000003</c:v>
                </c:pt>
                <c:pt idx="1611">
                  <c:v>35.578150000000051</c:v>
                </c:pt>
                <c:pt idx="1612">
                  <c:v>35.855550000000051</c:v>
                </c:pt>
                <c:pt idx="1613">
                  <c:v>36.012350000000026</c:v>
                </c:pt>
                <c:pt idx="1614">
                  <c:v>36.303500000000042</c:v>
                </c:pt>
                <c:pt idx="1615">
                  <c:v>36.651499999999999</c:v>
                </c:pt>
                <c:pt idx="1616">
                  <c:v>36.59820000000002</c:v>
                </c:pt>
                <c:pt idx="1617">
                  <c:v>35.538049999999998</c:v>
                </c:pt>
                <c:pt idx="1618">
                  <c:v>34.345799999999997</c:v>
                </c:pt>
                <c:pt idx="1619">
                  <c:v>33.897400000000005</c:v>
                </c:pt>
                <c:pt idx="1620">
                  <c:v>43.750450000000001</c:v>
                </c:pt>
                <c:pt idx="1621">
                  <c:v>34.31194000000005</c:v>
                </c:pt>
                <c:pt idx="1622">
                  <c:v>34.983900000000006</c:v>
                </c:pt>
                <c:pt idx="1623">
                  <c:v>34.879600000000039</c:v>
                </c:pt>
                <c:pt idx="1624">
                  <c:v>33.35775000000001</c:v>
                </c:pt>
                <c:pt idx="1625">
                  <c:v>32.776820000000043</c:v>
                </c:pt>
                <c:pt idx="1626">
                  <c:v>33.188900000000046</c:v>
                </c:pt>
                <c:pt idx="1627">
                  <c:v>33.069800000000043</c:v>
                </c:pt>
                <c:pt idx="1628">
                  <c:v>33.313199999999995</c:v>
                </c:pt>
                <c:pt idx="1629">
                  <c:v>33.457570000000032</c:v>
                </c:pt>
                <c:pt idx="1630">
                  <c:v>33.616080000000011</c:v>
                </c:pt>
                <c:pt idx="1631">
                  <c:v>33.859250000000031</c:v>
                </c:pt>
                <c:pt idx="1632">
                  <c:v>33.880430000000047</c:v>
                </c:pt>
                <c:pt idx="1633">
                  <c:v>34.305229999999995</c:v>
                </c:pt>
                <c:pt idx="1634">
                  <c:v>34.57238000000001</c:v>
                </c:pt>
                <c:pt idx="1635">
                  <c:v>34.732870000000048</c:v>
                </c:pt>
                <c:pt idx="1636">
                  <c:v>35.002370000000042</c:v>
                </c:pt>
                <c:pt idx="1637">
                  <c:v>35.543730000000039</c:v>
                </c:pt>
                <c:pt idx="1638">
                  <c:v>35.654140000000041</c:v>
                </c:pt>
                <c:pt idx="1639">
                  <c:v>35.91482000000002</c:v>
                </c:pt>
                <c:pt idx="1640">
                  <c:v>35.525000000000034</c:v>
                </c:pt>
                <c:pt idx="1641">
                  <c:v>34.214870000000019</c:v>
                </c:pt>
                <c:pt idx="1642">
                  <c:v>33.954250000000002</c:v>
                </c:pt>
                <c:pt idx="1643">
                  <c:v>33.542720000000031</c:v>
                </c:pt>
                <c:pt idx="1644">
                  <c:v>33.645039999999995</c:v>
                </c:pt>
                <c:pt idx="1645">
                  <c:v>33.891230000000007</c:v>
                </c:pt>
                <c:pt idx="1646">
                  <c:v>33.699180000000013</c:v>
                </c:pt>
                <c:pt idx="1647">
                  <c:v>35.047200000000032</c:v>
                </c:pt>
                <c:pt idx="1648">
                  <c:v>33.162070000000028</c:v>
                </c:pt>
                <c:pt idx="1649">
                  <c:v>32.70168000000001</c:v>
                </c:pt>
                <c:pt idx="1650">
                  <c:v>32.902919999999995</c:v>
                </c:pt>
                <c:pt idx="1651">
                  <c:v>33.031980000000033</c:v>
                </c:pt>
                <c:pt idx="1652">
                  <c:v>33.176500000000033</c:v>
                </c:pt>
                <c:pt idx="1653">
                  <c:v>33.26400000000001</c:v>
                </c:pt>
                <c:pt idx="1654">
                  <c:v>33.468160000000012</c:v>
                </c:pt>
                <c:pt idx="1655">
                  <c:v>33.930750000000046</c:v>
                </c:pt>
                <c:pt idx="1656">
                  <c:v>34.300530000000037</c:v>
                </c:pt>
                <c:pt idx="1657">
                  <c:v>34.824240000000032</c:v>
                </c:pt>
                <c:pt idx="1658">
                  <c:v>35.04104000000001</c:v>
                </c:pt>
                <c:pt idx="1659">
                  <c:v>35.32534000000004</c:v>
                </c:pt>
                <c:pt idx="1660">
                  <c:v>35.653770000000009</c:v>
                </c:pt>
                <c:pt idx="1661">
                  <c:v>35.815060000000017</c:v>
                </c:pt>
                <c:pt idx="1662">
                  <c:v>36.16375000000005</c:v>
                </c:pt>
                <c:pt idx="1663">
                  <c:v>36.472740000000044</c:v>
                </c:pt>
                <c:pt idx="1664">
                  <c:v>35.796660000000031</c:v>
                </c:pt>
                <c:pt idx="1665">
                  <c:v>46.442530000000033</c:v>
                </c:pt>
                <c:pt idx="1666">
                  <c:v>34.393700000000024</c:v>
                </c:pt>
                <c:pt idx="1667">
                  <c:v>33.867500000000007</c:v>
                </c:pt>
                <c:pt idx="1668">
                  <c:v>34.413630000000012</c:v>
                </c:pt>
                <c:pt idx="1669">
                  <c:v>35.114000000000033</c:v>
                </c:pt>
                <c:pt idx="1670">
                  <c:v>34.988730000000032</c:v>
                </c:pt>
                <c:pt idx="1671">
                  <c:v>34.594449999999995</c:v>
                </c:pt>
                <c:pt idx="1672">
                  <c:v>33.34286000000003</c:v>
                </c:pt>
                <c:pt idx="1673">
                  <c:v>32.806330000000003</c:v>
                </c:pt>
                <c:pt idx="1674">
                  <c:v>33.056420000000003</c:v>
                </c:pt>
                <c:pt idx="1675">
                  <c:v>32.927300000000002</c:v>
                </c:pt>
                <c:pt idx="1676">
                  <c:v>33.211420000000032</c:v>
                </c:pt>
                <c:pt idx="1677">
                  <c:v>33.457600000000014</c:v>
                </c:pt>
                <c:pt idx="1678">
                  <c:v>33.784500000000037</c:v>
                </c:pt>
                <c:pt idx="1679">
                  <c:v>34.206299999999999</c:v>
                </c:pt>
                <c:pt idx="1680">
                  <c:v>34.744400000000041</c:v>
                </c:pt>
                <c:pt idx="1681">
                  <c:v>35.016750000000002</c:v>
                </c:pt>
                <c:pt idx="1682">
                  <c:v>35.459860000000049</c:v>
                </c:pt>
                <c:pt idx="1683">
                  <c:v>35.673600000000022</c:v>
                </c:pt>
                <c:pt idx="1684">
                  <c:v>35.872100000000046</c:v>
                </c:pt>
                <c:pt idx="1685">
                  <c:v>35.983600000000024</c:v>
                </c:pt>
                <c:pt idx="1686">
                  <c:v>36.319880000000012</c:v>
                </c:pt>
                <c:pt idx="1687">
                  <c:v>36.568930000000023</c:v>
                </c:pt>
                <c:pt idx="1688">
                  <c:v>36.438960000000009</c:v>
                </c:pt>
                <c:pt idx="1689">
                  <c:v>43.992999999999995</c:v>
                </c:pt>
                <c:pt idx="1690">
                  <c:v>34.60354000000001</c:v>
                </c:pt>
                <c:pt idx="1691">
                  <c:v>33.851530000000025</c:v>
                </c:pt>
                <c:pt idx="1692">
                  <c:v>33.936120000000017</c:v>
                </c:pt>
                <c:pt idx="1693">
                  <c:v>34.372370000000046</c:v>
                </c:pt>
                <c:pt idx="1694">
                  <c:v>34.767800000000022</c:v>
                </c:pt>
                <c:pt idx="1695">
                  <c:v>34.641400000000033</c:v>
                </c:pt>
                <c:pt idx="1696">
                  <c:v>33.678740000000005</c:v>
                </c:pt>
                <c:pt idx="1697">
                  <c:v>33.04507000000001</c:v>
                </c:pt>
                <c:pt idx="1698">
                  <c:v>32.93950000000001</c:v>
                </c:pt>
                <c:pt idx="1699">
                  <c:v>33.090880000000027</c:v>
                </c:pt>
                <c:pt idx="1700">
                  <c:v>33.134900000000016</c:v>
                </c:pt>
                <c:pt idx="1701">
                  <c:v>33.450370000000021</c:v>
                </c:pt>
                <c:pt idx="1702">
                  <c:v>33.757380000000012</c:v>
                </c:pt>
                <c:pt idx="1703">
                  <c:v>34.037900000000036</c:v>
                </c:pt>
                <c:pt idx="1704">
                  <c:v>34.370420000000024</c:v>
                </c:pt>
                <c:pt idx="1705">
                  <c:v>34.934930000000008</c:v>
                </c:pt>
                <c:pt idx="1706">
                  <c:v>35.059630000000027</c:v>
                </c:pt>
                <c:pt idx="1707">
                  <c:v>35.259500000000003</c:v>
                </c:pt>
                <c:pt idx="1708">
                  <c:v>35.540459999999996</c:v>
                </c:pt>
                <c:pt idx="1709">
                  <c:v>35.78018000000003</c:v>
                </c:pt>
                <c:pt idx="1710">
                  <c:v>36.119130000000041</c:v>
                </c:pt>
                <c:pt idx="1711">
                  <c:v>36.453360000000032</c:v>
                </c:pt>
                <c:pt idx="1712">
                  <c:v>35.968070000000012</c:v>
                </c:pt>
                <c:pt idx="1713">
                  <c:v>41.341970000000003</c:v>
                </c:pt>
                <c:pt idx="1714">
                  <c:v>36.440060000000017</c:v>
                </c:pt>
                <c:pt idx="1715">
                  <c:v>34.065330000000017</c:v>
                </c:pt>
                <c:pt idx="1716">
                  <c:v>33.883330000000001</c:v>
                </c:pt>
                <c:pt idx="1717">
                  <c:v>33.674830000000043</c:v>
                </c:pt>
                <c:pt idx="1718">
                  <c:v>33.674900000000036</c:v>
                </c:pt>
                <c:pt idx="1719">
                  <c:v>33.666700000000048</c:v>
                </c:pt>
                <c:pt idx="1720">
                  <c:v>33.968470000000025</c:v>
                </c:pt>
                <c:pt idx="1721">
                  <c:v>34.300650000000019</c:v>
                </c:pt>
                <c:pt idx="1722">
                  <c:v>34.196439999999996</c:v>
                </c:pt>
                <c:pt idx="1723">
                  <c:v>34.057029999999997</c:v>
                </c:pt>
                <c:pt idx="1724">
                  <c:v>33.891560000000027</c:v>
                </c:pt>
                <c:pt idx="1725">
                  <c:v>34.128960000000006</c:v>
                </c:pt>
                <c:pt idx="1726">
                  <c:v>34.048699999999997</c:v>
                </c:pt>
                <c:pt idx="1727">
                  <c:v>34.220730000000003</c:v>
                </c:pt>
                <c:pt idx="1728">
                  <c:v>34.726700000000051</c:v>
                </c:pt>
                <c:pt idx="1729">
                  <c:v>34.814700000000016</c:v>
                </c:pt>
                <c:pt idx="1730">
                  <c:v>34.653340000000014</c:v>
                </c:pt>
                <c:pt idx="1731">
                  <c:v>34.641750000000002</c:v>
                </c:pt>
                <c:pt idx="1732">
                  <c:v>34.716060000000027</c:v>
                </c:pt>
                <c:pt idx="1733">
                  <c:v>34.787380000000041</c:v>
                </c:pt>
                <c:pt idx="1734">
                  <c:v>34.858300000000042</c:v>
                </c:pt>
                <c:pt idx="1735">
                  <c:v>34.966200000000015</c:v>
                </c:pt>
                <c:pt idx="1736">
                  <c:v>34.516530000000046</c:v>
                </c:pt>
                <c:pt idx="1737">
                  <c:v>33.707880000000046</c:v>
                </c:pt>
                <c:pt idx="1738">
                  <c:v>33.368220000000008</c:v>
                </c:pt>
                <c:pt idx="1739">
                  <c:v>33.145470000000046</c:v>
                </c:pt>
                <c:pt idx="1740">
                  <c:v>33.338279999999997</c:v>
                </c:pt>
                <c:pt idx="1741">
                  <c:v>33.393880000000024</c:v>
                </c:pt>
                <c:pt idx="1742">
                  <c:v>33.250820000000033</c:v>
                </c:pt>
                <c:pt idx="1743">
                  <c:v>33.203120000000013</c:v>
                </c:pt>
                <c:pt idx="1744">
                  <c:v>32.658720000000017</c:v>
                </c:pt>
                <c:pt idx="1745">
                  <c:v>32.710700000000031</c:v>
                </c:pt>
                <c:pt idx="1746">
                  <c:v>32.735160000000008</c:v>
                </c:pt>
                <c:pt idx="1747">
                  <c:v>32.614220000000046</c:v>
                </c:pt>
                <c:pt idx="1748">
                  <c:v>32.779140000000041</c:v>
                </c:pt>
                <c:pt idx="1749">
                  <c:v>32.872029999999995</c:v>
                </c:pt>
                <c:pt idx="1750">
                  <c:v>32.71884</c:v>
                </c:pt>
                <c:pt idx="1751">
                  <c:v>33.269100000000037</c:v>
                </c:pt>
                <c:pt idx="1752">
                  <c:v>33.714470000000006</c:v>
                </c:pt>
                <c:pt idx="1753">
                  <c:v>34.214840000000038</c:v>
                </c:pt>
                <c:pt idx="1754">
                  <c:v>34.478450000000009</c:v>
                </c:pt>
                <c:pt idx="1755">
                  <c:v>33.978970000000004</c:v>
                </c:pt>
                <c:pt idx="1756">
                  <c:v>33.855740000000026</c:v>
                </c:pt>
                <c:pt idx="1757">
                  <c:v>34.279260000000022</c:v>
                </c:pt>
                <c:pt idx="1758">
                  <c:v>34.224150000000009</c:v>
                </c:pt>
                <c:pt idx="1759">
                  <c:v>34.517660000000035</c:v>
                </c:pt>
                <c:pt idx="1760">
                  <c:v>34.546700000000044</c:v>
                </c:pt>
                <c:pt idx="1761">
                  <c:v>34.160580000000039</c:v>
                </c:pt>
                <c:pt idx="1762">
                  <c:v>33.835140000000024</c:v>
                </c:pt>
                <c:pt idx="1763">
                  <c:v>33.518820000000005</c:v>
                </c:pt>
                <c:pt idx="1764">
                  <c:v>33.341499999999996</c:v>
                </c:pt>
                <c:pt idx="1765">
                  <c:v>33.269220000000018</c:v>
                </c:pt>
                <c:pt idx="1766">
                  <c:v>33.206569999999999</c:v>
                </c:pt>
                <c:pt idx="1767">
                  <c:v>33.478970000000004</c:v>
                </c:pt>
                <c:pt idx="1768">
                  <c:v>33.44912000000005</c:v>
                </c:pt>
                <c:pt idx="1769">
                  <c:v>33.631830000000036</c:v>
                </c:pt>
                <c:pt idx="1770">
                  <c:v>33.720330000000047</c:v>
                </c:pt>
                <c:pt idx="1771">
                  <c:v>33.558400000000006</c:v>
                </c:pt>
                <c:pt idx="1772">
                  <c:v>33.547200000000032</c:v>
                </c:pt>
                <c:pt idx="1773">
                  <c:v>33.736630000000048</c:v>
                </c:pt>
                <c:pt idx="1774">
                  <c:v>33.965720000000033</c:v>
                </c:pt>
                <c:pt idx="1775">
                  <c:v>34.203180000000032</c:v>
                </c:pt>
                <c:pt idx="1776">
                  <c:v>34.518760000000043</c:v>
                </c:pt>
                <c:pt idx="1777">
                  <c:v>34.814660000000003</c:v>
                </c:pt>
                <c:pt idx="1778">
                  <c:v>34.971640000000036</c:v>
                </c:pt>
                <c:pt idx="1779">
                  <c:v>35.046260000000018</c:v>
                </c:pt>
                <c:pt idx="1780">
                  <c:v>35.063400000000001</c:v>
                </c:pt>
                <c:pt idx="1781">
                  <c:v>35.055300000000045</c:v>
                </c:pt>
                <c:pt idx="1782">
                  <c:v>35.380670000000009</c:v>
                </c:pt>
                <c:pt idx="1783">
                  <c:v>35.312160000000006</c:v>
                </c:pt>
                <c:pt idx="1784">
                  <c:v>35.221429999999998</c:v>
                </c:pt>
                <c:pt idx="1785">
                  <c:v>35.045900000000017</c:v>
                </c:pt>
                <c:pt idx="1786">
                  <c:v>34.778530000000046</c:v>
                </c:pt>
                <c:pt idx="1787">
                  <c:v>34.435480000000041</c:v>
                </c:pt>
                <c:pt idx="1788">
                  <c:v>34.034840000000031</c:v>
                </c:pt>
                <c:pt idx="1789">
                  <c:v>33.899740000000008</c:v>
                </c:pt>
                <c:pt idx="1790">
                  <c:v>34.080100000000016</c:v>
                </c:pt>
                <c:pt idx="1791">
                  <c:v>34.188649999999996</c:v>
                </c:pt>
                <c:pt idx="1792">
                  <c:v>34.443050000000028</c:v>
                </c:pt>
                <c:pt idx="1793">
                  <c:v>34.889499999999998</c:v>
                </c:pt>
                <c:pt idx="1794">
                  <c:v>35.236840000000029</c:v>
                </c:pt>
                <c:pt idx="1795">
                  <c:v>35.520750000000021</c:v>
                </c:pt>
                <c:pt idx="1796">
                  <c:v>35.750240000000019</c:v>
                </c:pt>
                <c:pt idx="1797">
                  <c:v>35.444760000000031</c:v>
                </c:pt>
                <c:pt idx="1798">
                  <c:v>35.608480000000043</c:v>
                </c:pt>
                <c:pt idx="1799">
                  <c:v>35.707820000000027</c:v>
                </c:pt>
                <c:pt idx="1800">
                  <c:v>35.842370000000017</c:v>
                </c:pt>
                <c:pt idx="1801">
                  <c:v>35.971249999999998</c:v>
                </c:pt>
                <c:pt idx="1802">
                  <c:v>36.074150000000031</c:v>
                </c:pt>
                <c:pt idx="1803">
                  <c:v>36.177819999999997</c:v>
                </c:pt>
                <c:pt idx="1804">
                  <c:v>36.285030000000006</c:v>
                </c:pt>
                <c:pt idx="1805">
                  <c:v>36.32256000000001</c:v>
                </c:pt>
                <c:pt idx="1806">
                  <c:v>36.865170000000035</c:v>
                </c:pt>
                <c:pt idx="1807">
                  <c:v>37.252700000000004</c:v>
                </c:pt>
                <c:pt idx="1808">
                  <c:v>37.458060000000046</c:v>
                </c:pt>
                <c:pt idx="1809">
                  <c:v>37.264300000000048</c:v>
                </c:pt>
                <c:pt idx="1810">
                  <c:v>37.284420000000011</c:v>
                </c:pt>
                <c:pt idx="1811">
                  <c:v>37.081600000000037</c:v>
                </c:pt>
                <c:pt idx="1812">
                  <c:v>37.221280000000036</c:v>
                </c:pt>
                <c:pt idx="1813">
                  <c:v>37.17303000000004</c:v>
                </c:pt>
                <c:pt idx="1814">
                  <c:v>36.991900000000044</c:v>
                </c:pt>
                <c:pt idx="1815">
                  <c:v>37.11990000000003</c:v>
                </c:pt>
                <c:pt idx="1816">
                  <c:v>37.559169999999995</c:v>
                </c:pt>
                <c:pt idx="1817">
                  <c:v>37.983730000000037</c:v>
                </c:pt>
                <c:pt idx="1818">
                  <c:v>38.069180000000017</c:v>
                </c:pt>
                <c:pt idx="1819">
                  <c:v>37.872460000000046</c:v>
                </c:pt>
                <c:pt idx="1820">
                  <c:v>37.429100000000005</c:v>
                </c:pt>
                <c:pt idx="1821">
                  <c:v>37.704160000000002</c:v>
                </c:pt>
                <c:pt idx="1822">
                  <c:v>37.471640000000036</c:v>
                </c:pt>
                <c:pt idx="1823">
                  <c:v>38.105740000000026</c:v>
                </c:pt>
                <c:pt idx="1824">
                  <c:v>38.256460000000004</c:v>
                </c:pt>
                <c:pt idx="1825">
                  <c:v>38.215419999999995</c:v>
                </c:pt>
                <c:pt idx="1826">
                  <c:v>38.502220000000023</c:v>
                </c:pt>
                <c:pt idx="1827">
                  <c:v>38.436200000000042</c:v>
                </c:pt>
                <c:pt idx="1828">
                  <c:v>38.593200000000024</c:v>
                </c:pt>
                <c:pt idx="1829">
                  <c:v>38.826530000000048</c:v>
                </c:pt>
                <c:pt idx="1830">
                  <c:v>39.087880000000041</c:v>
                </c:pt>
                <c:pt idx="1831">
                  <c:v>39.350150000000042</c:v>
                </c:pt>
                <c:pt idx="1832">
                  <c:v>39.128440000000012</c:v>
                </c:pt>
                <c:pt idx="1833">
                  <c:v>40.093100000000049</c:v>
                </c:pt>
                <c:pt idx="1834">
                  <c:v>36.768880000000024</c:v>
                </c:pt>
                <c:pt idx="1835">
                  <c:v>36.733969999999999</c:v>
                </c:pt>
                <c:pt idx="1836">
                  <c:v>36.490049999999997</c:v>
                </c:pt>
                <c:pt idx="1837">
                  <c:v>36.195520000000045</c:v>
                </c:pt>
                <c:pt idx="1838">
                  <c:v>36.245230000000049</c:v>
                </c:pt>
                <c:pt idx="1839">
                  <c:v>36.242760000000033</c:v>
                </c:pt>
                <c:pt idx="1840">
                  <c:v>37.079900000000009</c:v>
                </c:pt>
                <c:pt idx="1841">
                  <c:v>37.83035000000001</c:v>
                </c:pt>
                <c:pt idx="1842">
                  <c:v>38.163049999999998</c:v>
                </c:pt>
                <c:pt idx="1843">
                  <c:v>39.169030000000021</c:v>
                </c:pt>
                <c:pt idx="1844">
                  <c:v>37.713000000000022</c:v>
                </c:pt>
                <c:pt idx="1845">
                  <c:v>37.874600000000044</c:v>
                </c:pt>
                <c:pt idx="1846">
                  <c:v>37.780760000000043</c:v>
                </c:pt>
                <c:pt idx="1847">
                  <c:v>38.121820000000014</c:v>
                </c:pt>
                <c:pt idx="1848">
                  <c:v>38.26547000000005</c:v>
                </c:pt>
                <c:pt idx="1849">
                  <c:v>38.489100000000008</c:v>
                </c:pt>
                <c:pt idx="1850">
                  <c:v>38.258840000000021</c:v>
                </c:pt>
                <c:pt idx="1851">
                  <c:v>37.953580000000045</c:v>
                </c:pt>
                <c:pt idx="1852">
                  <c:v>38.149500000000046</c:v>
                </c:pt>
                <c:pt idx="1853">
                  <c:v>38.289600000000007</c:v>
                </c:pt>
                <c:pt idx="1854">
                  <c:v>38.550650000000019</c:v>
                </c:pt>
                <c:pt idx="1855">
                  <c:v>38.931600000000003</c:v>
                </c:pt>
                <c:pt idx="1856">
                  <c:v>38.740530000000035</c:v>
                </c:pt>
                <c:pt idx="1857">
                  <c:v>38.164300000000026</c:v>
                </c:pt>
                <c:pt idx="1858">
                  <c:v>37.582640000000026</c:v>
                </c:pt>
                <c:pt idx="1859">
                  <c:v>37.105500000000006</c:v>
                </c:pt>
                <c:pt idx="1860">
                  <c:v>36.844300000000032</c:v>
                </c:pt>
                <c:pt idx="1861">
                  <c:v>36.897000000000048</c:v>
                </c:pt>
                <c:pt idx="1862">
                  <c:v>36.659750000000031</c:v>
                </c:pt>
                <c:pt idx="1863">
                  <c:v>37.287680000000023</c:v>
                </c:pt>
                <c:pt idx="1864">
                  <c:v>37.777280000000019</c:v>
                </c:pt>
                <c:pt idx="1865">
                  <c:v>38.340200000000038</c:v>
                </c:pt>
                <c:pt idx="1866">
                  <c:v>38.530050000000017</c:v>
                </c:pt>
                <c:pt idx="1867">
                  <c:v>37.95938000000001</c:v>
                </c:pt>
                <c:pt idx="1868">
                  <c:v>37.250670000000014</c:v>
                </c:pt>
                <c:pt idx="1869">
                  <c:v>37.295900000000017</c:v>
                </c:pt>
                <c:pt idx="1870">
                  <c:v>36.674160000000029</c:v>
                </c:pt>
                <c:pt idx="1871">
                  <c:v>37.251340000000027</c:v>
                </c:pt>
                <c:pt idx="1872">
                  <c:v>37.274069999999995</c:v>
                </c:pt>
                <c:pt idx="1873">
                  <c:v>37.113240000000019</c:v>
                </c:pt>
                <c:pt idx="1874">
                  <c:v>37.537230000000022</c:v>
                </c:pt>
                <c:pt idx="1875">
                  <c:v>37.877070000000003</c:v>
                </c:pt>
                <c:pt idx="1876">
                  <c:v>38.167439999999999</c:v>
                </c:pt>
                <c:pt idx="1877">
                  <c:v>37.711180000000013</c:v>
                </c:pt>
                <c:pt idx="1878">
                  <c:v>37.878500000000031</c:v>
                </c:pt>
                <c:pt idx="1879">
                  <c:v>38.060820000000035</c:v>
                </c:pt>
                <c:pt idx="1880">
                  <c:v>38.254600000000039</c:v>
                </c:pt>
                <c:pt idx="1881">
                  <c:v>38.496450000000038</c:v>
                </c:pt>
                <c:pt idx="1882">
                  <c:v>38.479700000000037</c:v>
                </c:pt>
                <c:pt idx="1883">
                  <c:v>38.452330000000018</c:v>
                </c:pt>
                <c:pt idx="1884">
                  <c:v>38.49194</c:v>
                </c:pt>
                <c:pt idx="1885">
                  <c:v>38.0428</c:v>
                </c:pt>
                <c:pt idx="1886">
                  <c:v>37.849480000000028</c:v>
                </c:pt>
                <c:pt idx="1887">
                  <c:v>37.846950000000049</c:v>
                </c:pt>
                <c:pt idx="1888">
                  <c:v>37.941130000000044</c:v>
                </c:pt>
                <c:pt idx="1889">
                  <c:v>38.321500000000015</c:v>
                </c:pt>
                <c:pt idx="1890">
                  <c:v>38.372130000000027</c:v>
                </c:pt>
                <c:pt idx="1891">
                  <c:v>38.257960000000026</c:v>
                </c:pt>
                <c:pt idx="1892">
                  <c:v>37.950040000000001</c:v>
                </c:pt>
                <c:pt idx="1893">
                  <c:v>38.068050000000028</c:v>
                </c:pt>
                <c:pt idx="1894">
                  <c:v>37.984340000000032</c:v>
                </c:pt>
                <c:pt idx="1895">
                  <c:v>38.160900000000026</c:v>
                </c:pt>
                <c:pt idx="1896">
                  <c:v>38.168499999999995</c:v>
                </c:pt>
                <c:pt idx="1897">
                  <c:v>38.018550000000005</c:v>
                </c:pt>
                <c:pt idx="1898">
                  <c:v>38.388800000000003</c:v>
                </c:pt>
                <c:pt idx="1899">
                  <c:v>38.228880000000004</c:v>
                </c:pt>
                <c:pt idx="1900">
                  <c:v>38.230580000000032</c:v>
                </c:pt>
                <c:pt idx="1901">
                  <c:v>38.439260000000047</c:v>
                </c:pt>
                <c:pt idx="1902">
                  <c:v>38.811360000000036</c:v>
                </c:pt>
                <c:pt idx="1903">
                  <c:v>39.170530000000042</c:v>
                </c:pt>
                <c:pt idx="1904">
                  <c:v>39.225459999999998</c:v>
                </c:pt>
                <c:pt idx="1905">
                  <c:v>38.883050000000026</c:v>
                </c:pt>
                <c:pt idx="1906">
                  <c:v>38.82928000000004</c:v>
                </c:pt>
                <c:pt idx="1907">
                  <c:v>38.216240000000028</c:v>
                </c:pt>
                <c:pt idx="1908">
                  <c:v>37.425200000000018</c:v>
                </c:pt>
                <c:pt idx="1909">
                  <c:v>38.124230000000011</c:v>
                </c:pt>
                <c:pt idx="1910">
                  <c:v>37.558160000000044</c:v>
                </c:pt>
                <c:pt idx="1911">
                  <c:v>37.374700000000018</c:v>
                </c:pt>
                <c:pt idx="1912">
                  <c:v>37.86990000000003</c:v>
                </c:pt>
                <c:pt idx="1913">
                  <c:v>38.296199999999999</c:v>
                </c:pt>
                <c:pt idx="1914">
                  <c:v>38.363699999999994</c:v>
                </c:pt>
                <c:pt idx="1915">
                  <c:v>37.93300000000005</c:v>
                </c:pt>
                <c:pt idx="1916">
                  <c:v>37.67855000000003</c:v>
                </c:pt>
                <c:pt idx="1917">
                  <c:v>37.828550000000007</c:v>
                </c:pt>
                <c:pt idx="1918">
                  <c:v>37.961600000000033</c:v>
                </c:pt>
                <c:pt idx="1919">
                  <c:v>38.04376000000002</c:v>
                </c:pt>
                <c:pt idx="1920">
                  <c:v>38.451380000000029</c:v>
                </c:pt>
                <c:pt idx="1921">
                  <c:v>38.435720000000003</c:v>
                </c:pt>
                <c:pt idx="1922">
                  <c:v>38.464380000000006</c:v>
                </c:pt>
                <c:pt idx="1923">
                  <c:v>38.337150000000008</c:v>
                </c:pt>
                <c:pt idx="1924">
                  <c:v>38.167720000000031</c:v>
                </c:pt>
                <c:pt idx="1925">
                  <c:v>38.338900000000024</c:v>
                </c:pt>
                <c:pt idx="1926">
                  <c:v>38.364680000000021</c:v>
                </c:pt>
                <c:pt idx="1927">
                  <c:v>38.6327</c:v>
                </c:pt>
                <c:pt idx="1928">
                  <c:v>38.470880000000022</c:v>
                </c:pt>
                <c:pt idx="1929">
                  <c:v>37.886250000000018</c:v>
                </c:pt>
                <c:pt idx="1930">
                  <c:v>36.910120000000006</c:v>
                </c:pt>
                <c:pt idx="1931">
                  <c:v>36.444270000000017</c:v>
                </c:pt>
                <c:pt idx="1932">
                  <c:v>36.026180000000011</c:v>
                </c:pt>
                <c:pt idx="1933">
                  <c:v>36.170100000000048</c:v>
                </c:pt>
                <c:pt idx="1934">
                  <c:v>35.699330000000032</c:v>
                </c:pt>
                <c:pt idx="1935">
                  <c:v>35.546469999999999</c:v>
                </c:pt>
                <c:pt idx="1936">
                  <c:v>35.841200000000015</c:v>
                </c:pt>
                <c:pt idx="1937">
                  <c:v>36.563900000000046</c:v>
                </c:pt>
                <c:pt idx="1938">
                  <c:v>36.899400000000014</c:v>
                </c:pt>
                <c:pt idx="1939">
                  <c:v>36.876180000000033</c:v>
                </c:pt>
                <c:pt idx="1940">
                  <c:v>36.717520000000036</c:v>
                </c:pt>
                <c:pt idx="1941">
                  <c:v>36.942070000000001</c:v>
                </c:pt>
                <c:pt idx="1942">
                  <c:v>36.921199999999999</c:v>
                </c:pt>
                <c:pt idx="1943">
                  <c:v>37.241020000000049</c:v>
                </c:pt>
                <c:pt idx="1944">
                  <c:v>37.360830000000021</c:v>
                </c:pt>
                <c:pt idx="1945">
                  <c:v>37.488920000000007</c:v>
                </c:pt>
                <c:pt idx="1946">
                  <c:v>37.697720000000004</c:v>
                </c:pt>
                <c:pt idx="1947">
                  <c:v>37.765250000000037</c:v>
                </c:pt>
                <c:pt idx="1948">
                  <c:v>37.670800000000042</c:v>
                </c:pt>
                <c:pt idx="1949">
                  <c:v>37.837700000000041</c:v>
                </c:pt>
                <c:pt idx="1950">
                  <c:v>38.15258</c:v>
                </c:pt>
                <c:pt idx="1951">
                  <c:v>38.496600000000001</c:v>
                </c:pt>
                <c:pt idx="1952">
                  <c:v>38.324820000000045</c:v>
                </c:pt>
                <c:pt idx="1953">
                  <c:v>37.560540000000003</c:v>
                </c:pt>
                <c:pt idx="1954">
                  <c:v>39.204580000000021</c:v>
                </c:pt>
                <c:pt idx="1955">
                  <c:v>36.248440000000016</c:v>
                </c:pt>
                <c:pt idx="1956">
                  <c:v>35.844400000000007</c:v>
                </c:pt>
                <c:pt idx="1957">
                  <c:v>35.688440000000014</c:v>
                </c:pt>
                <c:pt idx="1958">
                  <c:v>35.306540000000041</c:v>
                </c:pt>
                <c:pt idx="1959">
                  <c:v>35.329100000000039</c:v>
                </c:pt>
                <c:pt idx="1960">
                  <c:v>35.784000000000049</c:v>
                </c:pt>
                <c:pt idx="1961">
                  <c:v>36.196280000000002</c:v>
                </c:pt>
                <c:pt idx="1962">
                  <c:v>36.712199999999996</c:v>
                </c:pt>
                <c:pt idx="1963">
                  <c:v>36.537599999999998</c:v>
                </c:pt>
                <c:pt idx="1964">
                  <c:v>36.833100000000002</c:v>
                </c:pt>
                <c:pt idx="1965">
                  <c:v>37.095700000000022</c:v>
                </c:pt>
                <c:pt idx="1966">
                  <c:v>37.487850000000037</c:v>
                </c:pt>
                <c:pt idx="1967">
                  <c:v>37.698880000000031</c:v>
                </c:pt>
                <c:pt idx="1968">
                  <c:v>37.721770000000049</c:v>
                </c:pt>
                <c:pt idx="1969">
                  <c:v>37.69616000000002</c:v>
                </c:pt>
                <c:pt idx="1970">
                  <c:v>37.901300000000049</c:v>
                </c:pt>
                <c:pt idx="1971">
                  <c:v>37.877600000000029</c:v>
                </c:pt>
                <c:pt idx="1972">
                  <c:v>38.023650000000032</c:v>
                </c:pt>
                <c:pt idx="1973">
                  <c:v>38.089930000000038</c:v>
                </c:pt>
                <c:pt idx="1974">
                  <c:v>38.679740000000038</c:v>
                </c:pt>
                <c:pt idx="1975">
                  <c:v>38.609950000000026</c:v>
                </c:pt>
                <c:pt idx="1976">
                  <c:v>38.621700000000033</c:v>
                </c:pt>
                <c:pt idx="1977">
                  <c:v>38.394740000000013</c:v>
                </c:pt>
                <c:pt idx="1978">
                  <c:v>38.227660000000014</c:v>
                </c:pt>
                <c:pt idx="1979">
                  <c:v>37.839560000000006</c:v>
                </c:pt>
                <c:pt idx="1980">
                  <c:v>37.954200000000014</c:v>
                </c:pt>
                <c:pt idx="1981">
                  <c:v>37.781900000000007</c:v>
                </c:pt>
                <c:pt idx="1982">
                  <c:v>37.445250000000044</c:v>
                </c:pt>
                <c:pt idx="1983">
                  <c:v>37.271720000000016</c:v>
                </c:pt>
                <c:pt idx="1984">
                  <c:v>37.309349999999995</c:v>
                </c:pt>
                <c:pt idx="1985">
                  <c:v>37.648300000000006</c:v>
                </c:pt>
                <c:pt idx="1986">
                  <c:v>37.593470000000025</c:v>
                </c:pt>
                <c:pt idx="1987">
                  <c:v>37.180720000000008</c:v>
                </c:pt>
                <c:pt idx="1988">
                  <c:v>36.748040000000003</c:v>
                </c:pt>
                <c:pt idx="1989">
                  <c:v>37.02600000000001</c:v>
                </c:pt>
                <c:pt idx="1990">
                  <c:v>36.64697000000001</c:v>
                </c:pt>
                <c:pt idx="1991">
                  <c:v>37.114200000000039</c:v>
                </c:pt>
                <c:pt idx="1992">
                  <c:v>37.240780000000029</c:v>
                </c:pt>
                <c:pt idx="1993">
                  <c:v>37.23293000000001</c:v>
                </c:pt>
                <c:pt idx="1994">
                  <c:v>37.088860000000011</c:v>
                </c:pt>
                <c:pt idx="1995">
                  <c:v>37.206020000000024</c:v>
                </c:pt>
                <c:pt idx="1996">
                  <c:v>37.203100000000006</c:v>
                </c:pt>
                <c:pt idx="1997">
                  <c:v>37.473780000000033</c:v>
                </c:pt>
                <c:pt idx="1998">
                  <c:v>37.701999999999998</c:v>
                </c:pt>
                <c:pt idx="1999">
                  <c:v>38.00060000000002</c:v>
                </c:pt>
                <c:pt idx="2000">
                  <c:v>37.848299999999995</c:v>
                </c:pt>
                <c:pt idx="2001">
                  <c:v>38.97872000000001</c:v>
                </c:pt>
                <c:pt idx="2002">
                  <c:v>36.85250000000002</c:v>
                </c:pt>
                <c:pt idx="2003">
                  <c:v>36.526800000000037</c:v>
                </c:pt>
                <c:pt idx="2004">
                  <c:v>35.902700000000038</c:v>
                </c:pt>
                <c:pt idx="2005">
                  <c:v>35.990620000000035</c:v>
                </c:pt>
                <c:pt idx="2006">
                  <c:v>35.702449999999999</c:v>
                </c:pt>
                <c:pt idx="2007">
                  <c:v>35.633399999999995</c:v>
                </c:pt>
                <c:pt idx="2008">
                  <c:v>36.189970000000017</c:v>
                </c:pt>
                <c:pt idx="2009">
                  <c:v>36.674650000000042</c:v>
                </c:pt>
                <c:pt idx="2010">
                  <c:v>36.707030000000032</c:v>
                </c:pt>
                <c:pt idx="2011">
                  <c:v>36.00750000000005</c:v>
                </c:pt>
                <c:pt idx="2012">
                  <c:v>36.091240000000028</c:v>
                </c:pt>
                <c:pt idx="2013">
                  <c:v>36.335530000000006</c:v>
                </c:pt>
                <c:pt idx="2014">
                  <c:v>36.273979999999995</c:v>
                </c:pt>
                <c:pt idx="2015">
                  <c:v>36.590779999999995</c:v>
                </c:pt>
                <c:pt idx="2016">
                  <c:v>36.688320000000033</c:v>
                </c:pt>
                <c:pt idx="2017">
                  <c:v>36.729600000000005</c:v>
                </c:pt>
                <c:pt idx="2018">
                  <c:v>36.631520000000023</c:v>
                </c:pt>
                <c:pt idx="2019">
                  <c:v>36.70446000000004</c:v>
                </c:pt>
                <c:pt idx="2020">
                  <c:v>36.748400000000004</c:v>
                </c:pt>
                <c:pt idx="2021">
                  <c:v>37.132440000000031</c:v>
                </c:pt>
                <c:pt idx="2022">
                  <c:v>37.439840000000004</c:v>
                </c:pt>
                <c:pt idx="2023">
                  <c:v>37.354330000000004</c:v>
                </c:pt>
                <c:pt idx="2024">
                  <c:v>36.500800000000027</c:v>
                </c:pt>
                <c:pt idx="2025">
                  <c:v>36.025170000000003</c:v>
                </c:pt>
                <c:pt idx="2026">
                  <c:v>34.966499999999996</c:v>
                </c:pt>
                <c:pt idx="2027">
                  <c:v>34.496360000000038</c:v>
                </c:pt>
                <c:pt idx="2028">
                  <c:v>34.177700000000016</c:v>
                </c:pt>
                <c:pt idx="2029">
                  <c:v>34.26284000000004</c:v>
                </c:pt>
                <c:pt idx="2030">
                  <c:v>33.936599999999999</c:v>
                </c:pt>
                <c:pt idx="2031">
                  <c:v>33.673500000000047</c:v>
                </c:pt>
                <c:pt idx="2032">
                  <c:v>33.792079999999999</c:v>
                </c:pt>
                <c:pt idx="2033">
                  <c:v>33.991880000000037</c:v>
                </c:pt>
                <c:pt idx="2034">
                  <c:v>33.951000000000022</c:v>
                </c:pt>
                <c:pt idx="2035">
                  <c:v>33.895960000000002</c:v>
                </c:pt>
                <c:pt idx="2036">
                  <c:v>34.31880000000001</c:v>
                </c:pt>
                <c:pt idx="2037">
                  <c:v>34.532460000000015</c:v>
                </c:pt>
                <c:pt idx="2038">
                  <c:v>34.714650000000006</c:v>
                </c:pt>
                <c:pt idx="2039">
                  <c:v>34.652550000000019</c:v>
                </c:pt>
                <c:pt idx="2040">
                  <c:v>35.044500000000028</c:v>
                </c:pt>
                <c:pt idx="2041">
                  <c:v>35.241720000000043</c:v>
                </c:pt>
                <c:pt idx="2042">
                  <c:v>35.180200000000013</c:v>
                </c:pt>
                <c:pt idx="2043">
                  <c:v>35.462700000000041</c:v>
                </c:pt>
                <c:pt idx="2044">
                  <c:v>35.470820000000003</c:v>
                </c:pt>
                <c:pt idx="2045">
                  <c:v>35.90115000000003</c:v>
                </c:pt>
                <c:pt idx="2046">
                  <c:v>36.225120000000004</c:v>
                </c:pt>
                <c:pt idx="2047">
                  <c:v>36.161519999999996</c:v>
                </c:pt>
                <c:pt idx="2048">
                  <c:v>35.510460000000023</c:v>
                </c:pt>
                <c:pt idx="2049">
                  <c:v>35.847340000000031</c:v>
                </c:pt>
                <c:pt idx="2050">
                  <c:v>35.603420000000028</c:v>
                </c:pt>
                <c:pt idx="2051">
                  <c:v>35.066300000000012</c:v>
                </c:pt>
                <c:pt idx="2052">
                  <c:v>34.242970000000014</c:v>
                </c:pt>
                <c:pt idx="2053">
                  <c:v>33.828640000000007</c:v>
                </c:pt>
                <c:pt idx="2054">
                  <c:v>33.688649999999996</c:v>
                </c:pt>
                <c:pt idx="2055">
                  <c:v>33.383260000000007</c:v>
                </c:pt>
                <c:pt idx="2056">
                  <c:v>33.610380000000021</c:v>
                </c:pt>
                <c:pt idx="2057">
                  <c:v>33.668630000000007</c:v>
                </c:pt>
                <c:pt idx="2058">
                  <c:v>33.891500000000008</c:v>
                </c:pt>
                <c:pt idx="2059">
                  <c:v>34.116660000000024</c:v>
                </c:pt>
                <c:pt idx="2060">
                  <c:v>34.116420000000005</c:v>
                </c:pt>
                <c:pt idx="2061">
                  <c:v>34.110650000000021</c:v>
                </c:pt>
                <c:pt idx="2062">
                  <c:v>33.944600000000037</c:v>
                </c:pt>
                <c:pt idx="2063">
                  <c:v>33.846030000000042</c:v>
                </c:pt>
                <c:pt idx="2064">
                  <c:v>33.812250000000006</c:v>
                </c:pt>
                <c:pt idx="2065">
                  <c:v>33.828300000000013</c:v>
                </c:pt>
                <c:pt idx="2066">
                  <c:v>33.933040000000005</c:v>
                </c:pt>
                <c:pt idx="2067">
                  <c:v>34.029660000000035</c:v>
                </c:pt>
                <c:pt idx="2068">
                  <c:v>34.197800000000029</c:v>
                </c:pt>
                <c:pt idx="2069">
                  <c:v>34.440330000000017</c:v>
                </c:pt>
                <c:pt idx="2070">
                  <c:v>34.755100000000027</c:v>
                </c:pt>
                <c:pt idx="2071">
                  <c:v>34.432700000000011</c:v>
                </c:pt>
                <c:pt idx="2072">
                  <c:v>34.174920000000043</c:v>
                </c:pt>
                <c:pt idx="2073">
                  <c:v>33.605980000000045</c:v>
                </c:pt>
                <c:pt idx="2074">
                  <c:v>33.849360000000047</c:v>
                </c:pt>
                <c:pt idx="2075">
                  <c:v>33.907800000000009</c:v>
                </c:pt>
                <c:pt idx="2076">
                  <c:v>34.09820000000002</c:v>
                </c:pt>
                <c:pt idx="2077">
                  <c:v>34.444880000000012</c:v>
                </c:pt>
                <c:pt idx="2078">
                  <c:v>34.653400000000033</c:v>
                </c:pt>
                <c:pt idx="2079">
                  <c:v>34.528279999999995</c:v>
                </c:pt>
                <c:pt idx="2080">
                  <c:v>34.532980000000009</c:v>
                </c:pt>
                <c:pt idx="2081">
                  <c:v>34.387870000000021</c:v>
                </c:pt>
                <c:pt idx="2082">
                  <c:v>34.500630000000001</c:v>
                </c:pt>
                <c:pt idx="2083">
                  <c:v>34.784880000000044</c:v>
                </c:pt>
                <c:pt idx="2084">
                  <c:v>34.858060000000023</c:v>
                </c:pt>
                <c:pt idx="2085">
                  <c:v>35.042050000000017</c:v>
                </c:pt>
                <c:pt idx="2086">
                  <c:v>35.178700000000049</c:v>
                </c:pt>
                <c:pt idx="2087">
                  <c:v>35.2654</c:v>
                </c:pt>
                <c:pt idx="2088">
                  <c:v>35.338700000000017</c:v>
                </c:pt>
                <c:pt idx="2089">
                  <c:v>35.431399999999996</c:v>
                </c:pt>
                <c:pt idx="2090">
                  <c:v>35.511200000000031</c:v>
                </c:pt>
                <c:pt idx="2091">
                  <c:v>35.536580000000015</c:v>
                </c:pt>
                <c:pt idx="2092">
                  <c:v>35.413900000000012</c:v>
                </c:pt>
                <c:pt idx="2093">
                  <c:v>35.854880000000037</c:v>
                </c:pt>
                <c:pt idx="2094">
                  <c:v>36.214960000000019</c:v>
                </c:pt>
                <c:pt idx="2095">
                  <c:v>36.223720000000014</c:v>
                </c:pt>
                <c:pt idx="2096">
                  <c:v>36.105740000000026</c:v>
                </c:pt>
                <c:pt idx="2097">
                  <c:v>36.09008</c:v>
                </c:pt>
                <c:pt idx="2098">
                  <c:v>35.884670000000028</c:v>
                </c:pt>
                <c:pt idx="2099">
                  <c:v>35.795560000000023</c:v>
                </c:pt>
                <c:pt idx="2100">
                  <c:v>35.859670000000051</c:v>
                </c:pt>
                <c:pt idx="2101">
                  <c:v>35.934600000000046</c:v>
                </c:pt>
                <c:pt idx="2102">
                  <c:v>36.047500000000014</c:v>
                </c:pt>
                <c:pt idx="2103">
                  <c:v>35.68610000000001</c:v>
                </c:pt>
                <c:pt idx="2104">
                  <c:v>35.614160000000027</c:v>
                </c:pt>
                <c:pt idx="2105">
                  <c:v>35.24517000000003</c:v>
                </c:pt>
                <c:pt idx="2106">
                  <c:v>35.119500000000016</c:v>
                </c:pt>
                <c:pt idx="2107">
                  <c:v>34.787530000000004</c:v>
                </c:pt>
                <c:pt idx="2108">
                  <c:v>35.272199999999998</c:v>
                </c:pt>
                <c:pt idx="2109">
                  <c:v>35.859860000000026</c:v>
                </c:pt>
                <c:pt idx="2110">
                  <c:v>36.139120000000048</c:v>
                </c:pt>
                <c:pt idx="2111">
                  <c:v>36.424000000000035</c:v>
                </c:pt>
                <c:pt idx="2112">
                  <c:v>36.535120000000006</c:v>
                </c:pt>
                <c:pt idx="2113">
                  <c:v>36.647100000000023</c:v>
                </c:pt>
                <c:pt idx="2114">
                  <c:v>36.646230000000003</c:v>
                </c:pt>
                <c:pt idx="2115">
                  <c:v>36.727900000000034</c:v>
                </c:pt>
                <c:pt idx="2116">
                  <c:v>36.706700000000012</c:v>
                </c:pt>
                <c:pt idx="2117">
                  <c:v>36.946340000000021</c:v>
                </c:pt>
                <c:pt idx="2118">
                  <c:v>37.074800000000039</c:v>
                </c:pt>
                <c:pt idx="2119">
                  <c:v>36.963400000000036</c:v>
                </c:pt>
                <c:pt idx="2120">
                  <c:v>36.837880000000041</c:v>
                </c:pt>
                <c:pt idx="2121">
                  <c:v>35.929349999999999</c:v>
                </c:pt>
                <c:pt idx="2122">
                  <c:v>35.501670000000047</c:v>
                </c:pt>
                <c:pt idx="2123">
                  <c:v>35.390650000000051</c:v>
                </c:pt>
                <c:pt idx="2124">
                  <c:v>35.215419999999995</c:v>
                </c:pt>
                <c:pt idx="2125">
                  <c:v>35.049500000000023</c:v>
                </c:pt>
                <c:pt idx="2126">
                  <c:v>34.589400000000012</c:v>
                </c:pt>
                <c:pt idx="2127">
                  <c:v>34.367800000000045</c:v>
                </c:pt>
                <c:pt idx="2128">
                  <c:v>34.367330000000038</c:v>
                </c:pt>
                <c:pt idx="2129">
                  <c:v>34.494740000000036</c:v>
                </c:pt>
                <c:pt idx="2130">
                  <c:v>34.422660000000008</c:v>
                </c:pt>
                <c:pt idx="2131">
                  <c:v>35.022270000000049</c:v>
                </c:pt>
                <c:pt idx="2132">
                  <c:v>35.027030000000025</c:v>
                </c:pt>
                <c:pt idx="2133">
                  <c:v>35.404870000000017</c:v>
                </c:pt>
                <c:pt idx="2134">
                  <c:v>35.454300000000046</c:v>
                </c:pt>
                <c:pt idx="2135">
                  <c:v>35.640280000000018</c:v>
                </c:pt>
                <c:pt idx="2136">
                  <c:v>35.93365</c:v>
                </c:pt>
                <c:pt idx="2137">
                  <c:v>36.211760000000027</c:v>
                </c:pt>
                <c:pt idx="2138">
                  <c:v>36.320500000000038</c:v>
                </c:pt>
                <c:pt idx="2139">
                  <c:v>36.460200000000043</c:v>
                </c:pt>
                <c:pt idx="2140">
                  <c:v>36.495360000000005</c:v>
                </c:pt>
                <c:pt idx="2141">
                  <c:v>36.453120000000013</c:v>
                </c:pt>
                <c:pt idx="2142">
                  <c:v>36.607349999999997</c:v>
                </c:pt>
                <c:pt idx="2143">
                  <c:v>36.620699999999999</c:v>
                </c:pt>
                <c:pt idx="2144">
                  <c:v>35.92697000000004</c:v>
                </c:pt>
                <c:pt idx="2145">
                  <c:v>35.593470000000025</c:v>
                </c:pt>
                <c:pt idx="2146">
                  <c:v>35.710660000000018</c:v>
                </c:pt>
                <c:pt idx="2147">
                  <c:v>35.26794000000001</c:v>
                </c:pt>
                <c:pt idx="2148">
                  <c:v>35.398950000000013</c:v>
                </c:pt>
                <c:pt idx="2149">
                  <c:v>35.104430000000036</c:v>
                </c:pt>
                <c:pt idx="2150">
                  <c:v>34.940400000000011</c:v>
                </c:pt>
                <c:pt idx="2151">
                  <c:v>34.777030000000025</c:v>
                </c:pt>
                <c:pt idx="2152">
                  <c:v>34.805840000000046</c:v>
                </c:pt>
                <c:pt idx="2153">
                  <c:v>34.925620000000038</c:v>
                </c:pt>
                <c:pt idx="2154">
                  <c:v>35.111540000000048</c:v>
                </c:pt>
                <c:pt idx="2155">
                  <c:v>35.381740000000036</c:v>
                </c:pt>
                <c:pt idx="2156">
                  <c:v>35.109000000000037</c:v>
                </c:pt>
                <c:pt idx="2157">
                  <c:v>34.897100000000023</c:v>
                </c:pt>
                <c:pt idx="2158">
                  <c:v>34.92410000000001</c:v>
                </c:pt>
                <c:pt idx="2159">
                  <c:v>34.762350000000026</c:v>
                </c:pt>
                <c:pt idx="2160">
                  <c:v>34.318020000000047</c:v>
                </c:pt>
                <c:pt idx="2161">
                  <c:v>34.165030000000002</c:v>
                </c:pt>
                <c:pt idx="2162">
                  <c:v>34.250699999999995</c:v>
                </c:pt>
                <c:pt idx="2163">
                  <c:v>34.255800000000022</c:v>
                </c:pt>
                <c:pt idx="2164">
                  <c:v>34.306600000000003</c:v>
                </c:pt>
                <c:pt idx="2165">
                  <c:v>34.866570000000024</c:v>
                </c:pt>
                <c:pt idx="2166">
                  <c:v>35.15220000000005</c:v>
                </c:pt>
                <c:pt idx="2167">
                  <c:v>34.326380000000029</c:v>
                </c:pt>
                <c:pt idx="2168">
                  <c:v>33.848659999999995</c:v>
                </c:pt>
                <c:pt idx="2169">
                  <c:v>33.665580000000034</c:v>
                </c:pt>
                <c:pt idx="2170">
                  <c:v>46.365800000000036</c:v>
                </c:pt>
                <c:pt idx="2171">
                  <c:v>34.035360000000026</c:v>
                </c:pt>
                <c:pt idx="2172">
                  <c:v>34.718130000000031</c:v>
                </c:pt>
                <c:pt idx="2173">
                  <c:v>35.624480000000005</c:v>
                </c:pt>
                <c:pt idx="2174">
                  <c:v>35.475760000000037</c:v>
                </c:pt>
                <c:pt idx="2175">
                  <c:v>35.177760000000035</c:v>
                </c:pt>
                <c:pt idx="2176">
                  <c:v>34.79278000000005</c:v>
                </c:pt>
                <c:pt idx="2177">
                  <c:v>36.260030000000029</c:v>
                </c:pt>
                <c:pt idx="2178">
                  <c:v>35.033380000000022</c:v>
                </c:pt>
                <c:pt idx="2179">
                  <c:v>34.307950000000005</c:v>
                </c:pt>
                <c:pt idx="2180">
                  <c:v>33.192679999999996</c:v>
                </c:pt>
                <c:pt idx="2181">
                  <c:v>33.008939999999996</c:v>
                </c:pt>
                <c:pt idx="2182">
                  <c:v>33.281150000000025</c:v>
                </c:pt>
                <c:pt idx="2183">
                  <c:v>33.604970000000037</c:v>
                </c:pt>
                <c:pt idx="2184">
                  <c:v>33.435600000000022</c:v>
                </c:pt>
                <c:pt idx="2185">
                  <c:v>33.482450000000028</c:v>
                </c:pt>
                <c:pt idx="2186">
                  <c:v>33.71410000000003</c:v>
                </c:pt>
                <c:pt idx="2187">
                  <c:v>33.794340000000034</c:v>
                </c:pt>
                <c:pt idx="2188">
                  <c:v>34.061670000000049</c:v>
                </c:pt>
                <c:pt idx="2189">
                  <c:v>34.897199999999998</c:v>
                </c:pt>
                <c:pt idx="2190">
                  <c:v>35.287380000000041</c:v>
                </c:pt>
                <c:pt idx="2191">
                  <c:v>35.311200000000042</c:v>
                </c:pt>
                <c:pt idx="2192">
                  <c:v>34.790369999999996</c:v>
                </c:pt>
                <c:pt idx="2193">
                  <c:v>34.476900000000001</c:v>
                </c:pt>
                <c:pt idx="2194">
                  <c:v>34.747430000000008</c:v>
                </c:pt>
                <c:pt idx="2195">
                  <c:v>34.43300000000005</c:v>
                </c:pt>
                <c:pt idx="2196">
                  <c:v>34.315800000000024</c:v>
                </c:pt>
                <c:pt idx="2197">
                  <c:v>34.026700000000005</c:v>
                </c:pt>
                <c:pt idx="2198">
                  <c:v>33.908260000000041</c:v>
                </c:pt>
                <c:pt idx="2199">
                  <c:v>34.154870000000017</c:v>
                </c:pt>
                <c:pt idx="2200">
                  <c:v>34.166530000000023</c:v>
                </c:pt>
                <c:pt idx="2201">
                  <c:v>34.046900000000051</c:v>
                </c:pt>
                <c:pt idx="2202">
                  <c:v>33.996730000000014</c:v>
                </c:pt>
                <c:pt idx="2203">
                  <c:v>34.229900000000043</c:v>
                </c:pt>
                <c:pt idx="2204">
                  <c:v>34.782980000000009</c:v>
                </c:pt>
                <c:pt idx="2205">
                  <c:v>35.086600000000033</c:v>
                </c:pt>
                <c:pt idx="2206">
                  <c:v>35.484830000000045</c:v>
                </c:pt>
                <c:pt idx="2207">
                  <c:v>35.638570000000016</c:v>
                </c:pt>
                <c:pt idx="2208">
                  <c:v>35.886500000000012</c:v>
                </c:pt>
                <c:pt idx="2209">
                  <c:v>36.009240000000034</c:v>
                </c:pt>
                <c:pt idx="2210">
                  <c:v>35.928980000000024</c:v>
                </c:pt>
                <c:pt idx="2211">
                  <c:v>35.900720000000035</c:v>
                </c:pt>
                <c:pt idx="2212">
                  <c:v>36.02355</c:v>
                </c:pt>
                <c:pt idx="2213">
                  <c:v>36.302099999999996</c:v>
                </c:pt>
                <c:pt idx="2214">
                  <c:v>36.542930000000013</c:v>
                </c:pt>
                <c:pt idx="2215">
                  <c:v>36.447630000000004</c:v>
                </c:pt>
                <c:pt idx="2216">
                  <c:v>35.980340000000012</c:v>
                </c:pt>
                <c:pt idx="2217">
                  <c:v>35.049550000000011</c:v>
                </c:pt>
                <c:pt idx="2218">
                  <c:v>34.63348000000002</c:v>
                </c:pt>
                <c:pt idx="2219">
                  <c:v>34.177120000000002</c:v>
                </c:pt>
                <c:pt idx="2220">
                  <c:v>33.848900000000015</c:v>
                </c:pt>
                <c:pt idx="2221">
                  <c:v>33.771170000000041</c:v>
                </c:pt>
                <c:pt idx="2222">
                  <c:v>33.344449999999995</c:v>
                </c:pt>
                <c:pt idx="2223">
                  <c:v>33.515950000000032</c:v>
                </c:pt>
                <c:pt idx="2224">
                  <c:v>33.820280000000025</c:v>
                </c:pt>
                <c:pt idx="2225">
                  <c:v>33.992670000000032</c:v>
                </c:pt>
                <c:pt idx="2226">
                  <c:v>33.854600000000005</c:v>
                </c:pt>
                <c:pt idx="2227">
                  <c:v>34.028680000000008</c:v>
                </c:pt>
                <c:pt idx="2228">
                  <c:v>34.532340000000033</c:v>
                </c:pt>
                <c:pt idx="2229">
                  <c:v>34.394530000000032</c:v>
                </c:pt>
                <c:pt idx="2230">
                  <c:v>35.006700000000023</c:v>
                </c:pt>
                <c:pt idx="2231">
                  <c:v>35.1721</c:v>
                </c:pt>
                <c:pt idx="2232">
                  <c:v>35.386220000000037</c:v>
                </c:pt>
                <c:pt idx="2233">
                  <c:v>35.601800000000026</c:v>
                </c:pt>
                <c:pt idx="2234">
                  <c:v>35.661600000000021</c:v>
                </c:pt>
                <c:pt idx="2235">
                  <c:v>35.624570000000006</c:v>
                </c:pt>
                <c:pt idx="2236">
                  <c:v>35.788450000000012</c:v>
                </c:pt>
                <c:pt idx="2237">
                  <c:v>36.137540000000001</c:v>
                </c:pt>
                <c:pt idx="2238">
                  <c:v>36.441980000000001</c:v>
                </c:pt>
                <c:pt idx="2239">
                  <c:v>36.437520000000006</c:v>
                </c:pt>
                <c:pt idx="2240">
                  <c:v>36.145500000000027</c:v>
                </c:pt>
                <c:pt idx="2241">
                  <c:v>34.913229999999999</c:v>
                </c:pt>
                <c:pt idx="2242">
                  <c:v>34.721900000000005</c:v>
                </c:pt>
                <c:pt idx="2243">
                  <c:v>34.125850000000014</c:v>
                </c:pt>
                <c:pt idx="2244">
                  <c:v>33.967000000000041</c:v>
                </c:pt>
                <c:pt idx="2245">
                  <c:v>33.609770000000026</c:v>
                </c:pt>
                <c:pt idx="2246">
                  <c:v>33.477700000000027</c:v>
                </c:pt>
                <c:pt idx="2247">
                  <c:v>33.130120000000034</c:v>
                </c:pt>
                <c:pt idx="2248">
                  <c:v>33.078450000000032</c:v>
                </c:pt>
                <c:pt idx="2249">
                  <c:v>33.175200000000018</c:v>
                </c:pt>
                <c:pt idx="2250">
                  <c:v>33.142629999999997</c:v>
                </c:pt>
                <c:pt idx="2251">
                  <c:v>33.118460000000027</c:v>
                </c:pt>
                <c:pt idx="2252">
                  <c:v>33.064630000000022</c:v>
                </c:pt>
                <c:pt idx="2253">
                  <c:v>33.168150000000026</c:v>
                </c:pt>
                <c:pt idx="2254">
                  <c:v>33.194800000000043</c:v>
                </c:pt>
                <c:pt idx="2255">
                  <c:v>33.496730000000014</c:v>
                </c:pt>
                <c:pt idx="2256">
                  <c:v>33.503660000000025</c:v>
                </c:pt>
                <c:pt idx="2257">
                  <c:v>33.644040000000018</c:v>
                </c:pt>
                <c:pt idx="2258">
                  <c:v>34.082330000000013</c:v>
                </c:pt>
                <c:pt idx="2259">
                  <c:v>34.613760000000013</c:v>
                </c:pt>
                <c:pt idx="2260">
                  <c:v>35.254420000000039</c:v>
                </c:pt>
                <c:pt idx="2261">
                  <c:v>35.443380000000047</c:v>
                </c:pt>
                <c:pt idx="2262">
                  <c:v>35.806900000000041</c:v>
                </c:pt>
                <c:pt idx="2263">
                  <c:v>35.914060000000006</c:v>
                </c:pt>
                <c:pt idx="2264">
                  <c:v>35.573820000000012</c:v>
                </c:pt>
                <c:pt idx="2265">
                  <c:v>34.809470000000033</c:v>
                </c:pt>
                <c:pt idx="2266">
                  <c:v>34.581569999999999</c:v>
                </c:pt>
                <c:pt idx="2267">
                  <c:v>34.219420000000014</c:v>
                </c:pt>
                <c:pt idx="2268">
                  <c:v>34.047330000000045</c:v>
                </c:pt>
                <c:pt idx="2269">
                  <c:v>33.778340000000014</c:v>
                </c:pt>
                <c:pt idx="2270">
                  <c:v>33.458550000000002</c:v>
                </c:pt>
                <c:pt idx="2271">
                  <c:v>33.71893</c:v>
                </c:pt>
                <c:pt idx="2272">
                  <c:v>33.643460000000005</c:v>
                </c:pt>
                <c:pt idx="2273">
                  <c:v>33.715360000000032</c:v>
                </c:pt>
                <c:pt idx="2274">
                  <c:v>33.565500000000043</c:v>
                </c:pt>
                <c:pt idx="2275">
                  <c:v>33.899260000000027</c:v>
                </c:pt>
                <c:pt idx="2276">
                  <c:v>34.269069999999999</c:v>
                </c:pt>
                <c:pt idx="2277">
                  <c:v>34.490930000000048</c:v>
                </c:pt>
                <c:pt idx="2278">
                  <c:v>34.853170000000034</c:v>
                </c:pt>
                <c:pt idx="2279">
                  <c:v>35.100000000000023</c:v>
                </c:pt>
                <c:pt idx="2280">
                  <c:v>35.502560000000017</c:v>
                </c:pt>
                <c:pt idx="2281">
                  <c:v>35.588160000000016</c:v>
                </c:pt>
                <c:pt idx="2282">
                  <c:v>35.705219999999997</c:v>
                </c:pt>
                <c:pt idx="2283">
                  <c:v>35.729270000000042</c:v>
                </c:pt>
                <c:pt idx="2284">
                  <c:v>35.775300000000016</c:v>
                </c:pt>
                <c:pt idx="2285">
                  <c:v>36.035270000000025</c:v>
                </c:pt>
                <c:pt idx="2286">
                  <c:v>36.340000000000032</c:v>
                </c:pt>
                <c:pt idx="2287">
                  <c:v>36.418570000000045</c:v>
                </c:pt>
                <c:pt idx="2288">
                  <c:v>36.259200000000021</c:v>
                </c:pt>
                <c:pt idx="2289">
                  <c:v>36.173850000000016</c:v>
                </c:pt>
                <c:pt idx="2290">
                  <c:v>35.61596000000003</c:v>
                </c:pt>
                <c:pt idx="2291">
                  <c:v>35.50848000000002</c:v>
                </c:pt>
                <c:pt idx="2292">
                  <c:v>35.599100000000021</c:v>
                </c:pt>
                <c:pt idx="2293">
                  <c:v>35.566160000000025</c:v>
                </c:pt>
                <c:pt idx="2294">
                  <c:v>34.875480000000039</c:v>
                </c:pt>
                <c:pt idx="2295">
                  <c:v>34.8048</c:v>
                </c:pt>
                <c:pt idx="2296">
                  <c:v>34.49114000000003</c:v>
                </c:pt>
                <c:pt idx="2297">
                  <c:v>34.591330000000028</c:v>
                </c:pt>
                <c:pt idx="2298">
                  <c:v>34.794120000000021</c:v>
                </c:pt>
                <c:pt idx="2299">
                  <c:v>35.11044000000004</c:v>
                </c:pt>
                <c:pt idx="2300">
                  <c:v>34.977260000000001</c:v>
                </c:pt>
                <c:pt idx="2301">
                  <c:v>35.142020000000002</c:v>
                </c:pt>
                <c:pt idx="2302">
                  <c:v>35.197050000000047</c:v>
                </c:pt>
                <c:pt idx="2303">
                  <c:v>35.420400000000029</c:v>
                </c:pt>
                <c:pt idx="2304">
                  <c:v>35.57080000000002</c:v>
                </c:pt>
                <c:pt idx="2305">
                  <c:v>35.624350000000049</c:v>
                </c:pt>
                <c:pt idx="2306">
                  <c:v>35.777900000000045</c:v>
                </c:pt>
                <c:pt idx="2307">
                  <c:v>35.935080000000028</c:v>
                </c:pt>
                <c:pt idx="2308">
                  <c:v>36.09023000000002</c:v>
                </c:pt>
                <c:pt idx="2309">
                  <c:v>36.188930000000028</c:v>
                </c:pt>
                <c:pt idx="2310">
                  <c:v>36.415099999999995</c:v>
                </c:pt>
                <c:pt idx="2311">
                  <c:v>36.318570000000022</c:v>
                </c:pt>
                <c:pt idx="2312">
                  <c:v>35.814900000000023</c:v>
                </c:pt>
                <c:pt idx="2313">
                  <c:v>35.258970000000033</c:v>
                </c:pt>
                <c:pt idx="2314">
                  <c:v>34.587980000000016</c:v>
                </c:pt>
                <c:pt idx="2315">
                  <c:v>34.030480000000011</c:v>
                </c:pt>
                <c:pt idx="2316">
                  <c:v>33.434230000000014</c:v>
                </c:pt>
                <c:pt idx="2317">
                  <c:v>33.222070000000031</c:v>
                </c:pt>
                <c:pt idx="2318">
                  <c:v>33.159660000000031</c:v>
                </c:pt>
                <c:pt idx="2319">
                  <c:v>32.964470000000006</c:v>
                </c:pt>
                <c:pt idx="2320">
                  <c:v>33.094400000000007</c:v>
                </c:pt>
                <c:pt idx="2321">
                  <c:v>33.247980000000041</c:v>
                </c:pt>
                <c:pt idx="2322">
                  <c:v>33.256799999999998</c:v>
                </c:pt>
                <c:pt idx="2323">
                  <c:v>33.557430000000011</c:v>
                </c:pt>
                <c:pt idx="2324">
                  <c:v>33.828760000000045</c:v>
                </c:pt>
                <c:pt idx="2325">
                  <c:v>34.420920000000024</c:v>
                </c:pt>
                <c:pt idx="2326">
                  <c:v>34.668180000000007</c:v>
                </c:pt>
                <c:pt idx="2327">
                  <c:v>35.070920000000001</c:v>
                </c:pt>
                <c:pt idx="2328">
                  <c:v>35.333760000000041</c:v>
                </c:pt>
                <c:pt idx="2329">
                  <c:v>35.51556000000005</c:v>
                </c:pt>
                <c:pt idx="2330">
                  <c:v>35.667660000000012</c:v>
                </c:pt>
                <c:pt idx="2331">
                  <c:v>35.715050000000019</c:v>
                </c:pt>
                <c:pt idx="2332">
                  <c:v>35.762699999999995</c:v>
                </c:pt>
                <c:pt idx="2333">
                  <c:v>36.230130000000031</c:v>
                </c:pt>
                <c:pt idx="2334">
                  <c:v>36.392800000000022</c:v>
                </c:pt>
                <c:pt idx="2335">
                  <c:v>36.240780000000029</c:v>
                </c:pt>
                <c:pt idx="2336">
                  <c:v>35.562250000000006</c:v>
                </c:pt>
                <c:pt idx="2337">
                  <c:v>34.434630000000027</c:v>
                </c:pt>
                <c:pt idx="2338">
                  <c:v>33.925100000000043</c:v>
                </c:pt>
                <c:pt idx="2339">
                  <c:v>33.596460000000036</c:v>
                </c:pt>
                <c:pt idx="2340">
                  <c:v>33.407680000000028</c:v>
                </c:pt>
                <c:pt idx="2341">
                  <c:v>33.440150000000017</c:v>
                </c:pt>
                <c:pt idx="2342">
                  <c:v>33.310720000000003</c:v>
                </c:pt>
                <c:pt idx="2343">
                  <c:v>33.091300000000047</c:v>
                </c:pt>
                <c:pt idx="2344">
                  <c:v>32.845120000000009</c:v>
                </c:pt>
                <c:pt idx="2345">
                  <c:v>33.12972000000002</c:v>
                </c:pt>
                <c:pt idx="2346">
                  <c:v>33.259240000000034</c:v>
                </c:pt>
                <c:pt idx="2347">
                  <c:v>33.301660000000027</c:v>
                </c:pt>
                <c:pt idx="2348">
                  <c:v>33.400450000000035</c:v>
                </c:pt>
                <c:pt idx="2349">
                  <c:v>33.587240000000008</c:v>
                </c:pt>
                <c:pt idx="2350">
                  <c:v>34.187040000000025</c:v>
                </c:pt>
                <c:pt idx="2351">
                  <c:v>34.194100000000049</c:v>
                </c:pt>
                <c:pt idx="2352">
                  <c:v>34.526850000000024</c:v>
                </c:pt>
                <c:pt idx="2353">
                  <c:v>34.61044000000004</c:v>
                </c:pt>
                <c:pt idx="2354">
                  <c:v>34.719200000000001</c:v>
                </c:pt>
                <c:pt idx="2355">
                  <c:v>34.744870000000049</c:v>
                </c:pt>
                <c:pt idx="2356">
                  <c:v>35.022730000000024</c:v>
                </c:pt>
                <c:pt idx="2357">
                  <c:v>35.424950000000024</c:v>
                </c:pt>
                <c:pt idx="2358">
                  <c:v>35.665220000000033</c:v>
                </c:pt>
                <c:pt idx="2359">
                  <c:v>35.239370000000008</c:v>
                </c:pt>
                <c:pt idx="2360">
                  <c:v>34.338860000000011</c:v>
                </c:pt>
                <c:pt idx="2361">
                  <c:v>34.040120000000002</c:v>
                </c:pt>
                <c:pt idx="2362">
                  <c:v>33.795530000000042</c:v>
                </c:pt>
                <c:pt idx="2363">
                  <c:v>33.466300000000047</c:v>
                </c:pt>
                <c:pt idx="2364">
                  <c:v>33.488300000000038</c:v>
                </c:pt>
                <c:pt idx="2365">
                  <c:v>33.114800000000002</c:v>
                </c:pt>
                <c:pt idx="2366">
                  <c:v>33.066830000000039</c:v>
                </c:pt>
                <c:pt idx="2367">
                  <c:v>32.870600000000024</c:v>
                </c:pt>
                <c:pt idx="2368">
                  <c:v>33.112900000000025</c:v>
                </c:pt>
                <c:pt idx="2369">
                  <c:v>33.213459999999998</c:v>
                </c:pt>
                <c:pt idx="2370">
                  <c:v>32.974760000000003</c:v>
                </c:pt>
                <c:pt idx="2371">
                  <c:v>33.067499999999995</c:v>
                </c:pt>
                <c:pt idx="2372">
                  <c:v>33.79770000000002</c:v>
                </c:pt>
                <c:pt idx="2373">
                  <c:v>34.21040000000005</c:v>
                </c:pt>
                <c:pt idx="2374">
                  <c:v>35.05197000000004</c:v>
                </c:pt>
                <c:pt idx="2375">
                  <c:v>34.782620000000009</c:v>
                </c:pt>
                <c:pt idx="2376">
                  <c:v>34.696770000000015</c:v>
                </c:pt>
                <c:pt idx="2377">
                  <c:v>34.314970000000017</c:v>
                </c:pt>
                <c:pt idx="2378">
                  <c:v>34.557280000000048</c:v>
                </c:pt>
                <c:pt idx="2379">
                  <c:v>34.521780000000035</c:v>
                </c:pt>
                <c:pt idx="2380">
                  <c:v>34.949670000000026</c:v>
                </c:pt>
                <c:pt idx="2381">
                  <c:v>35.809200000000033</c:v>
                </c:pt>
                <c:pt idx="2382">
                  <c:v>36.298850000000016</c:v>
                </c:pt>
                <c:pt idx="2383">
                  <c:v>36.414420000000007</c:v>
                </c:pt>
                <c:pt idx="2384">
                  <c:v>36.22347000000002</c:v>
                </c:pt>
                <c:pt idx="2385">
                  <c:v>35.374780000000044</c:v>
                </c:pt>
                <c:pt idx="2386">
                  <c:v>35.044600000000003</c:v>
                </c:pt>
                <c:pt idx="2387">
                  <c:v>35.097070000000031</c:v>
                </c:pt>
                <c:pt idx="2388">
                  <c:v>34.804100000000005</c:v>
                </c:pt>
                <c:pt idx="2389">
                  <c:v>34.546100000000024</c:v>
                </c:pt>
                <c:pt idx="2390">
                  <c:v>34.386800000000051</c:v>
                </c:pt>
                <c:pt idx="2391">
                  <c:v>34.690449999999998</c:v>
                </c:pt>
                <c:pt idx="2392">
                  <c:v>34.684660000000008</c:v>
                </c:pt>
                <c:pt idx="2393">
                  <c:v>34.459950000000049</c:v>
                </c:pt>
                <c:pt idx="2394">
                  <c:v>34.256040000000041</c:v>
                </c:pt>
                <c:pt idx="2395">
                  <c:v>34.291530000000023</c:v>
                </c:pt>
                <c:pt idx="2396">
                  <c:v>34.478000000000009</c:v>
                </c:pt>
                <c:pt idx="2397">
                  <c:v>34.674160000000029</c:v>
                </c:pt>
                <c:pt idx="2398">
                  <c:v>34.944970000000012</c:v>
                </c:pt>
                <c:pt idx="2399">
                  <c:v>35.001920000000041</c:v>
                </c:pt>
                <c:pt idx="2400">
                  <c:v>35.236930000000029</c:v>
                </c:pt>
                <c:pt idx="2401">
                  <c:v>35.395380000000046</c:v>
                </c:pt>
                <c:pt idx="2402">
                  <c:v>35.769370000000038</c:v>
                </c:pt>
                <c:pt idx="2403">
                  <c:v>36.112729999999999</c:v>
                </c:pt>
                <c:pt idx="2404">
                  <c:v>36.34435000000002</c:v>
                </c:pt>
                <c:pt idx="2405">
                  <c:v>36.478000000000009</c:v>
                </c:pt>
                <c:pt idx="2406">
                  <c:v>36.658960000000036</c:v>
                </c:pt>
                <c:pt idx="2407">
                  <c:v>36.643880000000024</c:v>
                </c:pt>
                <c:pt idx="2408">
                  <c:v>36.701040000000035</c:v>
                </c:pt>
                <c:pt idx="2409">
                  <c:v>36.025100000000009</c:v>
                </c:pt>
                <c:pt idx="2410">
                  <c:v>36.264400000000023</c:v>
                </c:pt>
                <c:pt idx="2411">
                  <c:v>36.124930000000006</c:v>
                </c:pt>
                <c:pt idx="2412">
                  <c:v>35.504000000000019</c:v>
                </c:pt>
                <c:pt idx="2413">
                  <c:v>35.15676000000002</c:v>
                </c:pt>
                <c:pt idx="2414">
                  <c:v>34.689200000000028</c:v>
                </c:pt>
                <c:pt idx="2415">
                  <c:v>35.459620000000029</c:v>
                </c:pt>
                <c:pt idx="2416">
                  <c:v>35.793499999999995</c:v>
                </c:pt>
                <c:pt idx="2417">
                  <c:v>35.856870000000015</c:v>
                </c:pt>
                <c:pt idx="2418">
                  <c:v>35.391840000000002</c:v>
                </c:pt>
                <c:pt idx="2419">
                  <c:v>35.317070000000001</c:v>
                </c:pt>
                <c:pt idx="2420">
                  <c:v>35.743200000000002</c:v>
                </c:pt>
                <c:pt idx="2421">
                  <c:v>35.768900000000031</c:v>
                </c:pt>
                <c:pt idx="2422">
                  <c:v>35.892970000000048</c:v>
                </c:pt>
                <c:pt idx="2423">
                  <c:v>35.826099999999997</c:v>
                </c:pt>
                <c:pt idx="2424">
                  <c:v>36.49597</c:v>
                </c:pt>
                <c:pt idx="2425">
                  <c:v>36.319670000000031</c:v>
                </c:pt>
                <c:pt idx="2426">
                  <c:v>36.841850000000022</c:v>
                </c:pt>
                <c:pt idx="2427">
                  <c:v>36.929160000000024</c:v>
                </c:pt>
                <c:pt idx="2428">
                  <c:v>37.040900000000022</c:v>
                </c:pt>
                <c:pt idx="2429">
                  <c:v>37.586630000000014</c:v>
                </c:pt>
                <c:pt idx="2430">
                  <c:v>37.62945000000002</c:v>
                </c:pt>
                <c:pt idx="2431">
                  <c:v>37.706260000000043</c:v>
                </c:pt>
                <c:pt idx="2432">
                  <c:v>37.528500000000008</c:v>
                </c:pt>
                <c:pt idx="2433">
                  <c:v>37.570640000000026</c:v>
                </c:pt>
                <c:pt idx="2434">
                  <c:v>37.311460000000011</c:v>
                </c:pt>
                <c:pt idx="2435">
                  <c:v>37.085720000000038</c:v>
                </c:pt>
                <c:pt idx="2436">
                  <c:v>36.763760000000048</c:v>
                </c:pt>
                <c:pt idx="2437">
                  <c:v>36.622580000000028</c:v>
                </c:pt>
                <c:pt idx="2438">
                  <c:v>35.883780000000002</c:v>
                </c:pt>
                <c:pt idx="2439">
                  <c:v>36.086360000000013</c:v>
                </c:pt>
                <c:pt idx="2440">
                  <c:v>36.252280000000042</c:v>
                </c:pt>
                <c:pt idx="2441">
                  <c:v>36.085470000000043</c:v>
                </c:pt>
                <c:pt idx="2442">
                  <c:v>35.679470000000038</c:v>
                </c:pt>
                <c:pt idx="2443">
                  <c:v>35.465700000000027</c:v>
                </c:pt>
                <c:pt idx="2444">
                  <c:v>35.776880000000006</c:v>
                </c:pt>
                <c:pt idx="2445">
                  <c:v>35.992460000000051</c:v>
                </c:pt>
                <c:pt idx="2446">
                  <c:v>36.03964000000002</c:v>
                </c:pt>
                <c:pt idx="2447">
                  <c:v>36.029230000000041</c:v>
                </c:pt>
                <c:pt idx="2448">
                  <c:v>36.159780000000012</c:v>
                </c:pt>
                <c:pt idx="2449">
                  <c:v>36.285799999999995</c:v>
                </c:pt>
                <c:pt idx="2450">
                  <c:v>36.208979999999997</c:v>
                </c:pt>
                <c:pt idx="2451">
                  <c:v>36.33910000000003</c:v>
                </c:pt>
                <c:pt idx="2452">
                  <c:v>36.323750000000018</c:v>
                </c:pt>
                <c:pt idx="2453">
                  <c:v>36.589300000000037</c:v>
                </c:pt>
                <c:pt idx="2454">
                  <c:v>36.85134000000005</c:v>
                </c:pt>
                <c:pt idx="2455">
                  <c:v>36.736320000000035</c:v>
                </c:pt>
                <c:pt idx="2456">
                  <c:v>36.150700000000029</c:v>
                </c:pt>
                <c:pt idx="2457">
                  <c:v>35.208799999999997</c:v>
                </c:pt>
                <c:pt idx="2458">
                  <c:v>34.860680000000002</c:v>
                </c:pt>
                <c:pt idx="2459">
                  <c:v>34.598260000000039</c:v>
                </c:pt>
                <c:pt idx="2460">
                  <c:v>34.729460000000017</c:v>
                </c:pt>
                <c:pt idx="2461">
                  <c:v>34.814800000000048</c:v>
                </c:pt>
                <c:pt idx="2462">
                  <c:v>34.619560000000035</c:v>
                </c:pt>
                <c:pt idx="2463">
                  <c:v>34.791860000000042</c:v>
                </c:pt>
                <c:pt idx="2464">
                  <c:v>34.893580000000043</c:v>
                </c:pt>
                <c:pt idx="2465">
                  <c:v>34.927099999999996</c:v>
                </c:pt>
                <c:pt idx="2466">
                  <c:v>34.700220000000002</c:v>
                </c:pt>
                <c:pt idx="2467">
                  <c:v>35.237900000000025</c:v>
                </c:pt>
                <c:pt idx="2468">
                  <c:v>35.417439999999999</c:v>
                </c:pt>
                <c:pt idx="2469">
                  <c:v>35.472620000000006</c:v>
                </c:pt>
                <c:pt idx="2470">
                  <c:v>35.749570000000006</c:v>
                </c:pt>
                <c:pt idx="2471">
                  <c:v>35.890860000000032</c:v>
                </c:pt>
                <c:pt idx="2472">
                  <c:v>35.98150000000004</c:v>
                </c:pt>
                <c:pt idx="2473">
                  <c:v>36.017700000000048</c:v>
                </c:pt>
                <c:pt idx="2474">
                  <c:v>36.024220000000014</c:v>
                </c:pt>
                <c:pt idx="2475">
                  <c:v>36.020399999999995</c:v>
                </c:pt>
                <c:pt idx="2476">
                  <c:v>35.966400000000021</c:v>
                </c:pt>
                <c:pt idx="2477">
                  <c:v>35.901800000000037</c:v>
                </c:pt>
                <c:pt idx="2478">
                  <c:v>36.042079999999999</c:v>
                </c:pt>
                <c:pt idx="2479">
                  <c:v>36.013880000000029</c:v>
                </c:pt>
                <c:pt idx="2480">
                  <c:v>35.965779999999995</c:v>
                </c:pt>
                <c:pt idx="2481">
                  <c:v>35.490319999999997</c:v>
                </c:pt>
                <c:pt idx="2482">
                  <c:v>35.188530000000014</c:v>
                </c:pt>
                <c:pt idx="2483">
                  <c:v>34.912070000000028</c:v>
                </c:pt>
                <c:pt idx="2484">
                  <c:v>34.748350000000016</c:v>
                </c:pt>
                <c:pt idx="2485">
                  <c:v>34.40300000000002</c:v>
                </c:pt>
                <c:pt idx="2486">
                  <c:v>33.868400000000008</c:v>
                </c:pt>
                <c:pt idx="2487">
                  <c:v>33.220970000000023</c:v>
                </c:pt>
                <c:pt idx="2488">
                  <c:v>33.360650000000021</c:v>
                </c:pt>
                <c:pt idx="2489">
                  <c:v>33.431450000000041</c:v>
                </c:pt>
                <c:pt idx="2490">
                  <c:v>33.523650000000032</c:v>
                </c:pt>
                <c:pt idx="2491">
                  <c:v>33.624570000000006</c:v>
                </c:pt>
                <c:pt idx="2492">
                  <c:v>33.806399999999996</c:v>
                </c:pt>
                <c:pt idx="2493">
                  <c:v>33.909840000000031</c:v>
                </c:pt>
                <c:pt idx="2494">
                  <c:v>34.088800000000049</c:v>
                </c:pt>
                <c:pt idx="2495">
                  <c:v>34.169500000000028</c:v>
                </c:pt>
                <c:pt idx="2496">
                  <c:v>34.324850000000026</c:v>
                </c:pt>
                <c:pt idx="2497">
                  <c:v>34.626000000000033</c:v>
                </c:pt>
                <c:pt idx="2498">
                  <c:v>34.70270000000005</c:v>
                </c:pt>
                <c:pt idx="2499">
                  <c:v>34.935020000000009</c:v>
                </c:pt>
                <c:pt idx="2500">
                  <c:v>34.975200000000029</c:v>
                </c:pt>
                <c:pt idx="2501">
                  <c:v>35.088620000000049</c:v>
                </c:pt>
                <c:pt idx="2502">
                  <c:v>35.394770000000051</c:v>
                </c:pt>
                <c:pt idx="2503">
                  <c:v>35.337180000000046</c:v>
                </c:pt>
                <c:pt idx="2504">
                  <c:v>34.949460000000045</c:v>
                </c:pt>
                <c:pt idx="2505">
                  <c:v>34.306050000000027</c:v>
                </c:pt>
                <c:pt idx="2506">
                  <c:v>33.82937000000004</c:v>
                </c:pt>
                <c:pt idx="2507">
                  <c:v>33.290200000000027</c:v>
                </c:pt>
                <c:pt idx="2508">
                  <c:v>33.109100000000012</c:v>
                </c:pt>
                <c:pt idx="2509">
                  <c:v>33.257200000000012</c:v>
                </c:pt>
                <c:pt idx="2510">
                  <c:v>33.3553</c:v>
                </c:pt>
                <c:pt idx="2511">
                  <c:v>33.032070000000033</c:v>
                </c:pt>
                <c:pt idx="2512">
                  <c:v>33.107870000000048</c:v>
                </c:pt>
                <c:pt idx="2513">
                  <c:v>32.966730000000041</c:v>
                </c:pt>
                <c:pt idx="2514">
                  <c:v>32.851370000000031</c:v>
                </c:pt>
                <c:pt idx="2515">
                  <c:v>32.810500000000047</c:v>
                </c:pt>
                <c:pt idx="2516">
                  <c:v>32.732700000000023</c:v>
                </c:pt>
                <c:pt idx="2517">
                  <c:v>32.801930000000027</c:v>
                </c:pt>
                <c:pt idx="2518">
                  <c:v>32.774320000000046</c:v>
                </c:pt>
                <c:pt idx="2519">
                  <c:v>33.219400000000007</c:v>
                </c:pt>
                <c:pt idx="2520">
                  <c:v>33.216000000000008</c:v>
                </c:pt>
                <c:pt idx="2521">
                  <c:v>33.436850000000049</c:v>
                </c:pt>
                <c:pt idx="2522">
                  <c:v>33.593680000000006</c:v>
                </c:pt>
                <c:pt idx="2523">
                  <c:v>33.91473000000002</c:v>
                </c:pt>
                <c:pt idx="2524">
                  <c:v>34.162800000000004</c:v>
                </c:pt>
                <c:pt idx="2525">
                  <c:v>34.566700000000026</c:v>
                </c:pt>
                <c:pt idx="2526">
                  <c:v>34.699640000000045</c:v>
                </c:pt>
                <c:pt idx="2527">
                  <c:v>34.256650000000036</c:v>
                </c:pt>
                <c:pt idx="2528">
                  <c:v>33.547900000000027</c:v>
                </c:pt>
                <c:pt idx="2529">
                  <c:v>33.115229999999997</c:v>
                </c:pt>
                <c:pt idx="2530">
                  <c:v>32.914030000000025</c:v>
                </c:pt>
                <c:pt idx="2531">
                  <c:v>32.994870000000049</c:v>
                </c:pt>
                <c:pt idx="2532">
                  <c:v>33.314300000000003</c:v>
                </c:pt>
                <c:pt idx="2533">
                  <c:v>33.326840000000004</c:v>
                </c:pt>
                <c:pt idx="2534">
                  <c:v>33.268330000000049</c:v>
                </c:pt>
                <c:pt idx="2535">
                  <c:v>32.754080000000044</c:v>
                </c:pt>
                <c:pt idx="2536">
                  <c:v>32.936800000000005</c:v>
                </c:pt>
                <c:pt idx="2537">
                  <c:v>32.802500000000009</c:v>
                </c:pt>
                <c:pt idx="2538">
                  <c:v>32.709830000000011</c:v>
                </c:pt>
                <c:pt idx="2539">
                  <c:v>32.733580000000018</c:v>
                </c:pt>
                <c:pt idx="2540">
                  <c:v>32.703850000000045</c:v>
                </c:pt>
                <c:pt idx="2541">
                  <c:v>32.589800000000025</c:v>
                </c:pt>
                <c:pt idx="2542">
                  <c:v>32.623220000000003</c:v>
                </c:pt>
                <c:pt idx="2543">
                  <c:v>32.773099999999999</c:v>
                </c:pt>
                <c:pt idx="2544">
                  <c:v>32.737600000000043</c:v>
                </c:pt>
                <c:pt idx="2545">
                  <c:v>32.918300000000045</c:v>
                </c:pt>
                <c:pt idx="2546">
                  <c:v>32.861800000000017</c:v>
                </c:pt>
                <c:pt idx="2547">
                  <c:v>32.96550000000002</c:v>
                </c:pt>
                <c:pt idx="2548">
                  <c:v>33.18792000000002</c:v>
                </c:pt>
                <c:pt idx="2549">
                  <c:v>33.512780000000021</c:v>
                </c:pt>
                <c:pt idx="2550">
                  <c:v>33.602170000000001</c:v>
                </c:pt>
                <c:pt idx="2551">
                  <c:v>33.39993000000004</c:v>
                </c:pt>
                <c:pt idx="2552">
                  <c:v>33.141840000000002</c:v>
                </c:pt>
                <c:pt idx="2553">
                  <c:v>32.962150000000008</c:v>
                </c:pt>
                <c:pt idx="2554">
                  <c:v>33.024069999999995</c:v>
                </c:pt>
                <c:pt idx="2555">
                  <c:v>33.082600000000014</c:v>
                </c:pt>
                <c:pt idx="2556">
                  <c:v>33.166440000000023</c:v>
                </c:pt>
                <c:pt idx="2557">
                  <c:v>32.818700000000035</c:v>
                </c:pt>
                <c:pt idx="2558">
                  <c:v>32.81606000000005</c:v>
                </c:pt>
                <c:pt idx="2559">
                  <c:v>32.698660000000018</c:v>
                </c:pt>
                <c:pt idx="2560">
                  <c:v>32.940600000000018</c:v>
                </c:pt>
                <c:pt idx="2561">
                  <c:v>32.853499999999997</c:v>
                </c:pt>
                <c:pt idx="2562">
                  <c:v>32.930470000000014</c:v>
                </c:pt>
                <c:pt idx="2563">
                  <c:v>32.748620000000017</c:v>
                </c:pt>
                <c:pt idx="2564">
                  <c:v>32.86220000000003</c:v>
                </c:pt>
                <c:pt idx="2565">
                  <c:v>32.874350000000049</c:v>
                </c:pt>
                <c:pt idx="2566">
                  <c:v>33.009730000000047</c:v>
                </c:pt>
                <c:pt idx="2567">
                  <c:v>33.188350000000014</c:v>
                </c:pt>
                <c:pt idx="2568">
                  <c:v>33.391600000000039</c:v>
                </c:pt>
                <c:pt idx="2569">
                  <c:v>33.543360000000007</c:v>
                </c:pt>
                <c:pt idx="2570">
                  <c:v>33.694970000000012</c:v>
                </c:pt>
                <c:pt idx="2571">
                  <c:v>33.979060000000004</c:v>
                </c:pt>
                <c:pt idx="2572">
                  <c:v>34.338900000000024</c:v>
                </c:pt>
                <c:pt idx="2573">
                  <c:v>34.588220000000035</c:v>
                </c:pt>
                <c:pt idx="2574">
                  <c:v>34.943750000000023</c:v>
                </c:pt>
                <c:pt idx="2575">
                  <c:v>35.18356</c:v>
                </c:pt>
                <c:pt idx="2576">
                  <c:v>35.195460000000026</c:v>
                </c:pt>
                <c:pt idx="2577">
                  <c:v>35.082240000000013</c:v>
                </c:pt>
                <c:pt idx="2578">
                  <c:v>34.889980000000037</c:v>
                </c:pt>
                <c:pt idx="2579">
                  <c:v>34.824400000000026</c:v>
                </c:pt>
                <c:pt idx="2580">
                  <c:v>34.943140000000028</c:v>
                </c:pt>
                <c:pt idx="2581">
                  <c:v>34.908800000000042</c:v>
                </c:pt>
                <c:pt idx="2582">
                  <c:v>34.513180000000034</c:v>
                </c:pt>
                <c:pt idx="2583">
                  <c:v>34.447200000000009</c:v>
                </c:pt>
                <c:pt idx="2584">
                  <c:v>34.488340000000051</c:v>
                </c:pt>
                <c:pt idx="2585">
                  <c:v>34.577719999999999</c:v>
                </c:pt>
                <c:pt idx="2586">
                  <c:v>34.589470000000006</c:v>
                </c:pt>
                <c:pt idx="2587">
                  <c:v>34.783170000000041</c:v>
                </c:pt>
                <c:pt idx="2588">
                  <c:v>34.781180000000006</c:v>
                </c:pt>
                <c:pt idx="2589">
                  <c:v>34.673270000000002</c:v>
                </c:pt>
                <c:pt idx="2590">
                  <c:v>34.791960000000017</c:v>
                </c:pt>
                <c:pt idx="2591">
                  <c:v>34.84277000000003</c:v>
                </c:pt>
                <c:pt idx="2592">
                  <c:v>34.902340000000038</c:v>
                </c:pt>
                <c:pt idx="2593">
                  <c:v>35.012570000000039</c:v>
                </c:pt>
                <c:pt idx="2594">
                  <c:v>35.00875000000002</c:v>
                </c:pt>
                <c:pt idx="2595">
                  <c:v>35.06686000000002</c:v>
                </c:pt>
                <c:pt idx="2596">
                  <c:v>35.163000000000011</c:v>
                </c:pt>
                <c:pt idx="2597">
                  <c:v>35.628660000000025</c:v>
                </c:pt>
                <c:pt idx="2598">
                  <c:v>35.717520000000036</c:v>
                </c:pt>
                <c:pt idx="2599">
                  <c:v>35.485280000000046</c:v>
                </c:pt>
                <c:pt idx="2600">
                  <c:v>34.972380000000044</c:v>
                </c:pt>
                <c:pt idx="2601">
                  <c:v>34.985280000000046</c:v>
                </c:pt>
                <c:pt idx="2602">
                  <c:v>34.542380000000037</c:v>
                </c:pt>
                <c:pt idx="2603">
                  <c:v>34.12402000000003</c:v>
                </c:pt>
                <c:pt idx="2604">
                  <c:v>34.014700000000005</c:v>
                </c:pt>
                <c:pt idx="2605">
                  <c:v>33.833830000000034</c:v>
                </c:pt>
                <c:pt idx="2606">
                  <c:v>33.518799999999999</c:v>
                </c:pt>
                <c:pt idx="2607">
                  <c:v>33.395800000000008</c:v>
                </c:pt>
                <c:pt idx="2608">
                  <c:v>33.806450000000041</c:v>
                </c:pt>
                <c:pt idx="2609">
                  <c:v>33.672480000000007</c:v>
                </c:pt>
                <c:pt idx="2610">
                  <c:v>33.813500000000033</c:v>
                </c:pt>
                <c:pt idx="2611">
                  <c:v>33.912040000000047</c:v>
                </c:pt>
                <c:pt idx="2612">
                  <c:v>33.986230000000035</c:v>
                </c:pt>
                <c:pt idx="2613">
                  <c:v>34.070250000000044</c:v>
                </c:pt>
                <c:pt idx="2614">
                  <c:v>34.161699999999996</c:v>
                </c:pt>
                <c:pt idx="2615">
                  <c:v>34.261900000000026</c:v>
                </c:pt>
                <c:pt idx="2616">
                  <c:v>34.341820000000041</c:v>
                </c:pt>
                <c:pt idx="2617">
                  <c:v>34.466300000000047</c:v>
                </c:pt>
                <c:pt idx="2618">
                  <c:v>34.518850000000043</c:v>
                </c:pt>
                <c:pt idx="2619">
                  <c:v>34.5197</c:v>
                </c:pt>
                <c:pt idx="2620">
                  <c:v>34.528740000000028</c:v>
                </c:pt>
                <c:pt idx="2621">
                  <c:v>34.828120000000013</c:v>
                </c:pt>
                <c:pt idx="2622">
                  <c:v>34.969660000000033</c:v>
                </c:pt>
                <c:pt idx="2623">
                  <c:v>34.901200000000017</c:v>
                </c:pt>
                <c:pt idx="2624">
                  <c:v>34.79910000000001</c:v>
                </c:pt>
                <c:pt idx="2625">
                  <c:v>34.747280000000046</c:v>
                </c:pt>
                <c:pt idx="2626">
                  <c:v>34.530330000000049</c:v>
                </c:pt>
                <c:pt idx="2627">
                  <c:v>33.929700000000025</c:v>
                </c:pt>
                <c:pt idx="2628">
                  <c:v>33.584950000000049</c:v>
                </c:pt>
                <c:pt idx="2629">
                  <c:v>33.438350000000014</c:v>
                </c:pt>
                <c:pt idx="2630">
                  <c:v>33.154530000000022</c:v>
                </c:pt>
                <c:pt idx="2631">
                  <c:v>32.986930000000029</c:v>
                </c:pt>
                <c:pt idx="2632">
                  <c:v>32.97723000000002</c:v>
                </c:pt>
                <c:pt idx="2633">
                  <c:v>32.845300000000009</c:v>
                </c:pt>
                <c:pt idx="2634">
                  <c:v>33.032460000000015</c:v>
                </c:pt>
                <c:pt idx="2635">
                  <c:v>33.197440000000029</c:v>
                </c:pt>
                <c:pt idx="2636">
                  <c:v>33.361700000000042</c:v>
                </c:pt>
                <c:pt idx="2637">
                  <c:v>33.666530000000023</c:v>
                </c:pt>
                <c:pt idx="2638">
                  <c:v>33.945280000000025</c:v>
                </c:pt>
                <c:pt idx="2639">
                  <c:v>34.120050000000049</c:v>
                </c:pt>
                <c:pt idx="2640">
                  <c:v>34.577200000000005</c:v>
                </c:pt>
                <c:pt idx="2641">
                  <c:v>34.847770000000025</c:v>
                </c:pt>
                <c:pt idx="2642">
                  <c:v>35.035760000000039</c:v>
                </c:pt>
                <c:pt idx="2643">
                  <c:v>35.23266000000001</c:v>
                </c:pt>
                <c:pt idx="2644">
                  <c:v>35.404780000000017</c:v>
                </c:pt>
                <c:pt idx="2645">
                  <c:v>35.703420000000051</c:v>
                </c:pt>
                <c:pt idx="2646">
                  <c:v>35.873100000000022</c:v>
                </c:pt>
                <c:pt idx="2647">
                  <c:v>35.517539999999997</c:v>
                </c:pt>
                <c:pt idx="2648">
                  <c:v>34.408960000000036</c:v>
                </c:pt>
                <c:pt idx="2649">
                  <c:v>33.711540000000014</c:v>
                </c:pt>
                <c:pt idx="2650">
                  <c:v>33.251100000000008</c:v>
                </c:pt>
                <c:pt idx="2651">
                  <c:v>33.121270000000038</c:v>
                </c:pt>
                <c:pt idx="2652">
                  <c:v>33.930570000000046</c:v>
                </c:pt>
                <c:pt idx="2653">
                  <c:v>33.85232000000002</c:v>
                </c:pt>
                <c:pt idx="2654">
                  <c:v>34.605500000000006</c:v>
                </c:pt>
                <c:pt idx="2655">
                  <c:v>34.074760000000026</c:v>
                </c:pt>
                <c:pt idx="2656">
                  <c:v>34.053980000000024</c:v>
                </c:pt>
                <c:pt idx="2657">
                  <c:v>33.962240000000008</c:v>
                </c:pt>
                <c:pt idx="2658">
                  <c:v>33.410030000000006</c:v>
                </c:pt>
                <c:pt idx="2659">
                  <c:v>32.859860000000026</c:v>
                </c:pt>
                <c:pt idx="2660">
                  <c:v>32.694970000000012</c:v>
                </c:pt>
                <c:pt idx="2661">
                  <c:v>32.640100000000018</c:v>
                </c:pt>
                <c:pt idx="2662">
                  <c:v>32.674620000000004</c:v>
                </c:pt>
                <c:pt idx="2663">
                  <c:v>32.654750000000035</c:v>
                </c:pt>
                <c:pt idx="2664">
                  <c:v>33.158870000000036</c:v>
                </c:pt>
                <c:pt idx="2665">
                  <c:v>33.515600000000006</c:v>
                </c:pt>
                <c:pt idx="2666">
                  <c:v>33.941100000000006</c:v>
                </c:pt>
                <c:pt idx="2667">
                  <c:v>34.34838000000002</c:v>
                </c:pt>
                <c:pt idx="2668">
                  <c:v>34.471280000000036</c:v>
                </c:pt>
                <c:pt idx="2669">
                  <c:v>34.583979999999997</c:v>
                </c:pt>
                <c:pt idx="2670">
                  <c:v>34.658560000000023</c:v>
                </c:pt>
                <c:pt idx="2671">
                  <c:v>34.239070000000027</c:v>
                </c:pt>
                <c:pt idx="2672">
                  <c:v>33.374300000000005</c:v>
                </c:pt>
                <c:pt idx="2673">
                  <c:v>32.788870000000031</c:v>
                </c:pt>
                <c:pt idx="2674">
                  <c:v>32.742940000000033</c:v>
                </c:pt>
                <c:pt idx="2675">
                  <c:v>33.400570000000016</c:v>
                </c:pt>
                <c:pt idx="2676">
                  <c:v>33.684799999999996</c:v>
                </c:pt>
                <c:pt idx="2677">
                  <c:v>34.228270000000009</c:v>
                </c:pt>
                <c:pt idx="2678">
                  <c:v>34.734770000000026</c:v>
                </c:pt>
                <c:pt idx="2679">
                  <c:v>34.152950000000033</c:v>
                </c:pt>
                <c:pt idx="2680">
                  <c:v>33.734500000000025</c:v>
                </c:pt>
                <c:pt idx="2681">
                  <c:v>33.404930000000036</c:v>
                </c:pt>
                <c:pt idx="2682">
                  <c:v>33.373130000000003</c:v>
                </c:pt>
                <c:pt idx="2683">
                  <c:v>32.884600000000034</c:v>
                </c:pt>
                <c:pt idx="2684">
                  <c:v>32.786900000000003</c:v>
                </c:pt>
                <c:pt idx="2685">
                  <c:v>32.686239999999998</c:v>
                </c:pt>
                <c:pt idx="2686">
                  <c:v>32.75830000000002</c:v>
                </c:pt>
                <c:pt idx="2687">
                  <c:v>32.634299999999996</c:v>
                </c:pt>
                <c:pt idx="2688">
                  <c:v>32.539900000000046</c:v>
                </c:pt>
                <c:pt idx="2689">
                  <c:v>32.550130000000024</c:v>
                </c:pt>
                <c:pt idx="2690">
                  <c:v>32.862540000000024</c:v>
                </c:pt>
                <c:pt idx="2691">
                  <c:v>33.024650000000008</c:v>
                </c:pt>
                <c:pt idx="2692">
                  <c:v>33.406100000000038</c:v>
                </c:pt>
                <c:pt idx="2693">
                  <c:v>33.671500000000037</c:v>
                </c:pt>
                <c:pt idx="2694">
                  <c:v>33.764060000000029</c:v>
                </c:pt>
                <c:pt idx="2695">
                  <c:v>33.411699999999996</c:v>
                </c:pt>
                <c:pt idx="2696">
                  <c:v>32.734520000000032</c:v>
                </c:pt>
                <c:pt idx="2697">
                  <c:v>32.516050000000007</c:v>
                </c:pt>
                <c:pt idx="2698">
                  <c:v>32.519680000000051</c:v>
                </c:pt>
                <c:pt idx="2699">
                  <c:v>32.995570000000043</c:v>
                </c:pt>
                <c:pt idx="2700">
                  <c:v>34.238520000000051</c:v>
                </c:pt>
                <c:pt idx="2701">
                  <c:v>35.79937000000001</c:v>
                </c:pt>
                <c:pt idx="2702">
                  <c:v>36.315600000000018</c:v>
                </c:pt>
                <c:pt idx="2703">
                  <c:v>35.250100000000032</c:v>
                </c:pt>
                <c:pt idx="2704">
                  <c:v>33.987450000000024</c:v>
                </c:pt>
                <c:pt idx="2705">
                  <c:v>33.224150000000009</c:v>
                </c:pt>
                <c:pt idx="2706">
                  <c:v>33.096339999999998</c:v>
                </c:pt>
                <c:pt idx="2707">
                  <c:v>32.771540000000016</c:v>
                </c:pt>
                <c:pt idx="2708">
                  <c:v>32.786400000000015</c:v>
                </c:pt>
                <c:pt idx="2709">
                  <c:v>32.936850000000049</c:v>
                </c:pt>
                <c:pt idx="2710">
                  <c:v>32.717600000000004</c:v>
                </c:pt>
                <c:pt idx="2711">
                  <c:v>32.692930000000047</c:v>
                </c:pt>
                <c:pt idx="2712">
                  <c:v>32.546620000000019</c:v>
                </c:pt>
                <c:pt idx="2713">
                  <c:v>32.396000000000015</c:v>
                </c:pt>
                <c:pt idx="2714">
                  <c:v>32.37945000000002</c:v>
                </c:pt>
                <c:pt idx="2715">
                  <c:v>32.478880000000004</c:v>
                </c:pt>
                <c:pt idx="2716">
                  <c:v>32.678160000000048</c:v>
                </c:pt>
                <c:pt idx="2717">
                  <c:v>33.102720000000033</c:v>
                </c:pt>
                <c:pt idx="2718">
                  <c:v>33.25454000000002</c:v>
                </c:pt>
                <c:pt idx="2719">
                  <c:v>32.97120000000001</c:v>
                </c:pt>
                <c:pt idx="2720">
                  <c:v>32.783299999999997</c:v>
                </c:pt>
                <c:pt idx="2721">
                  <c:v>32.308530000000019</c:v>
                </c:pt>
                <c:pt idx="2722">
                  <c:v>32.265620000000013</c:v>
                </c:pt>
                <c:pt idx="2723">
                  <c:v>32.562160000000006</c:v>
                </c:pt>
                <c:pt idx="2724">
                  <c:v>33.560500000000047</c:v>
                </c:pt>
                <c:pt idx="2725">
                  <c:v>34.925560000000019</c:v>
                </c:pt>
                <c:pt idx="2726">
                  <c:v>35.306730000000016</c:v>
                </c:pt>
                <c:pt idx="2727">
                  <c:v>33.977350000000001</c:v>
                </c:pt>
                <c:pt idx="2728">
                  <c:v>33.172570000000007</c:v>
                </c:pt>
                <c:pt idx="2729">
                  <c:v>32.780200000000036</c:v>
                </c:pt>
                <c:pt idx="2730">
                  <c:v>32.644740000000013</c:v>
                </c:pt>
                <c:pt idx="2731">
                  <c:v>32.470180000000028</c:v>
                </c:pt>
                <c:pt idx="2732">
                  <c:v>32.467030000000022</c:v>
                </c:pt>
                <c:pt idx="2733">
                  <c:v>32.663960000000031</c:v>
                </c:pt>
                <c:pt idx="2734">
                  <c:v>32.655100000000004</c:v>
                </c:pt>
                <c:pt idx="2735">
                  <c:v>32.560600000000022</c:v>
                </c:pt>
                <c:pt idx="2736">
                  <c:v>32.344570000000033</c:v>
                </c:pt>
                <c:pt idx="2737">
                  <c:v>32.146569999999997</c:v>
                </c:pt>
                <c:pt idx="2738">
                  <c:v>32.161519999999996</c:v>
                </c:pt>
                <c:pt idx="2739">
                  <c:v>32.431330000000003</c:v>
                </c:pt>
                <c:pt idx="2740">
                  <c:v>32.429160000000024</c:v>
                </c:pt>
                <c:pt idx="2741">
                  <c:v>32.713900000000024</c:v>
                </c:pt>
                <c:pt idx="2742">
                  <c:v>32.921620000000019</c:v>
                </c:pt>
                <c:pt idx="2743">
                  <c:v>32.836850000000027</c:v>
                </c:pt>
                <c:pt idx="2744">
                  <c:v>32.591550000000041</c:v>
                </c:pt>
                <c:pt idx="2745">
                  <c:v>32.212580000000003</c:v>
                </c:pt>
                <c:pt idx="2746">
                  <c:v>32.078240000000051</c:v>
                </c:pt>
                <c:pt idx="2747">
                  <c:v>32.265000000000043</c:v>
                </c:pt>
                <c:pt idx="2748">
                  <c:v>32.963430000000017</c:v>
                </c:pt>
                <c:pt idx="2749">
                  <c:v>33.904960000000017</c:v>
                </c:pt>
                <c:pt idx="2750">
                  <c:v>34.383100000000013</c:v>
                </c:pt>
                <c:pt idx="2751">
                  <c:v>33.264520000000005</c:v>
                </c:pt>
                <c:pt idx="2752">
                  <c:v>32.812130000000025</c:v>
                </c:pt>
                <c:pt idx="2753">
                  <c:v>32.503530000000012</c:v>
                </c:pt>
                <c:pt idx="2754">
                  <c:v>32.392539999999997</c:v>
                </c:pt>
                <c:pt idx="2755">
                  <c:v>32.141560000000027</c:v>
                </c:pt>
                <c:pt idx="2756">
                  <c:v>32.102100000000007</c:v>
                </c:pt>
                <c:pt idx="2757">
                  <c:v>32.268000000000029</c:v>
                </c:pt>
                <c:pt idx="2758">
                  <c:v>32.492500000000007</c:v>
                </c:pt>
                <c:pt idx="2759">
                  <c:v>32.692470000000014</c:v>
                </c:pt>
                <c:pt idx="2760">
                  <c:v>32.410240000000044</c:v>
                </c:pt>
                <c:pt idx="2761">
                  <c:v>32.275050000000022</c:v>
                </c:pt>
                <c:pt idx="2762">
                  <c:v>31.945920000000001</c:v>
                </c:pt>
                <c:pt idx="2763">
                  <c:v>31.922000000000025</c:v>
                </c:pt>
                <c:pt idx="2764">
                  <c:v>31.996450000000038</c:v>
                </c:pt>
                <c:pt idx="2765">
                  <c:v>32.056100000000015</c:v>
                </c:pt>
                <c:pt idx="2766">
                  <c:v>32.066160000000025</c:v>
                </c:pt>
                <c:pt idx="2767">
                  <c:v>32.079060000000027</c:v>
                </c:pt>
                <c:pt idx="2768">
                  <c:v>32.142700000000048</c:v>
                </c:pt>
                <c:pt idx="2769">
                  <c:v>32.329580000000021</c:v>
                </c:pt>
                <c:pt idx="2770">
                  <c:v>31.988850000000014</c:v>
                </c:pt>
                <c:pt idx="2771">
                  <c:v>31.985130000000026</c:v>
                </c:pt>
                <c:pt idx="2772">
                  <c:v>32.161339999999996</c:v>
                </c:pt>
                <c:pt idx="2773">
                  <c:v>32.127530000000036</c:v>
                </c:pt>
                <c:pt idx="2774">
                  <c:v>32.010860000000037</c:v>
                </c:pt>
                <c:pt idx="2775">
                  <c:v>32.092550000000017</c:v>
                </c:pt>
                <c:pt idx="2776">
                  <c:v>31.880700000000047</c:v>
                </c:pt>
                <c:pt idx="2777">
                  <c:v>32.098569999999995</c:v>
                </c:pt>
                <c:pt idx="2778">
                  <c:v>32.341520000000003</c:v>
                </c:pt>
                <c:pt idx="2779">
                  <c:v>32.322440000000029</c:v>
                </c:pt>
                <c:pt idx="2780">
                  <c:v>32.352900000000034</c:v>
                </c:pt>
                <c:pt idx="2781">
                  <c:v>32.540430000000015</c:v>
                </c:pt>
                <c:pt idx="2782">
                  <c:v>32.743460000000027</c:v>
                </c:pt>
                <c:pt idx="2783">
                  <c:v>32.81277</c:v>
                </c:pt>
                <c:pt idx="2784">
                  <c:v>32.821600000000046</c:v>
                </c:pt>
                <c:pt idx="2785">
                  <c:v>32.832600000000014</c:v>
                </c:pt>
                <c:pt idx="2786">
                  <c:v>32.919240000000002</c:v>
                </c:pt>
                <c:pt idx="2787">
                  <c:v>33.089140000000043</c:v>
                </c:pt>
                <c:pt idx="2788">
                  <c:v>33.087000000000046</c:v>
                </c:pt>
                <c:pt idx="2789">
                  <c:v>33.069569999999999</c:v>
                </c:pt>
                <c:pt idx="2790">
                  <c:v>33.197750000000042</c:v>
                </c:pt>
                <c:pt idx="2791">
                  <c:v>32.980160000000012</c:v>
                </c:pt>
                <c:pt idx="2792">
                  <c:v>32.70132000000001</c:v>
                </c:pt>
                <c:pt idx="2793">
                  <c:v>32.096100000000035</c:v>
                </c:pt>
                <c:pt idx="2794">
                  <c:v>32.199370000000044</c:v>
                </c:pt>
                <c:pt idx="2795">
                  <c:v>32.470400000000041</c:v>
                </c:pt>
                <c:pt idx="2796">
                  <c:v>32.592550000000017</c:v>
                </c:pt>
                <c:pt idx="2797">
                  <c:v>32.623130000000003</c:v>
                </c:pt>
                <c:pt idx="2798">
                  <c:v>32.789150000000006</c:v>
                </c:pt>
                <c:pt idx="2799">
                  <c:v>32.499570000000006</c:v>
                </c:pt>
                <c:pt idx="2800">
                  <c:v>32.346550000000036</c:v>
                </c:pt>
                <c:pt idx="2801">
                  <c:v>32.222650000000044</c:v>
                </c:pt>
                <c:pt idx="2802">
                  <c:v>32.196130000000039</c:v>
                </c:pt>
                <c:pt idx="2803">
                  <c:v>32.100800000000049</c:v>
                </c:pt>
                <c:pt idx="2804">
                  <c:v>32.138940000000048</c:v>
                </c:pt>
                <c:pt idx="2805">
                  <c:v>32.140950000000032</c:v>
                </c:pt>
                <c:pt idx="2806">
                  <c:v>32.050040000000024</c:v>
                </c:pt>
                <c:pt idx="2807">
                  <c:v>32.059840000000008</c:v>
                </c:pt>
                <c:pt idx="2808">
                  <c:v>31.895620000000008</c:v>
                </c:pt>
                <c:pt idx="2809">
                  <c:v>32.062950000000001</c:v>
                </c:pt>
                <c:pt idx="2810">
                  <c:v>32.177900000000022</c:v>
                </c:pt>
                <c:pt idx="2811">
                  <c:v>32.209069999999997</c:v>
                </c:pt>
                <c:pt idx="2812">
                  <c:v>32.255880000000047</c:v>
                </c:pt>
                <c:pt idx="2813">
                  <c:v>32.454030000000046</c:v>
                </c:pt>
                <c:pt idx="2814">
                  <c:v>32.526480000000049</c:v>
                </c:pt>
                <c:pt idx="2815">
                  <c:v>32.443780000000004</c:v>
                </c:pt>
                <c:pt idx="2816">
                  <c:v>32.124660000000006</c:v>
                </c:pt>
                <c:pt idx="2817">
                  <c:v>32.131280000000004</c:v>
                </c:pt>
                <c:pt idx="2818">
                  <c:v>32.668270000000007</c:v>
                </c:pt>
                <c:pt idx="2819">
                  <c:v>33.509299999999996</c:v>
                </c:pt>
                <c:pt idx="2820">
                  <c:v>34.50454000000002</c:v>
                </c:pt>
                <c:pt idx="2821">
                  <c:v>35.162500000000023</c:v>
                </c:pt>
                <c:pt idx="2822">
                  <c:v>35.438870000000009</c:v>
                </c:pt>
                <c:pt idx="2823">
                  <c:v>35.45350000000002</c:v>
                </c:pt>
                <c:pt idx="2824">
                  <c:v>35.437800000000038</c:v>
                </c:pt>
                <c:pt idx="2825">
                  <c:v>34.987819999999999</c:v>
                </c:pt>
                <c:pt idx="2826">
                  <c:v>34.499630000000025</c:v>
                </c:pt>
                <c:pt idx="2827">
                  <c:v>33.496880000000033</c:v>
                </c:pt>
                <c:pt idx="2828">
                  <c:v>32.892800000000022</c:v>
                </c:pt>
                <c:pt idx="2829">
                  <c:v>32.561670000000049</c:v>
                </c:pt>
                <c:pt idx="2830">
                  <c:v>32.449400000000026</c:v>
                </c:pt>
                <c:pt idx="2831">
                  <c:v>32.495020000000011</c:v>
                </c:pt>
                <c:pt idx="2832">
                  <c:v>32.52170000000001</c:v>
                </c:pt>
                <c:pt idx="2833">
                  <c:v>32.572900000000004</c:v>
                </c:pt>
                <c:pt idx="2834">
                  <c:v>32.620200000000011</c:v>
                </c:pt>
                <c:pt idx="2835">
                  <c:v>32.374930000000006</c:v>
                </c:pt>
                <c:pt idx="2836">
                  <c:v>31.926199999999994</c:v>
                </c:pt>
                <c:pt idx="2837">
                  <c:v>31.799430000000029</c:v>
                </c:pt>
                <c:pt idx="2838">
                  <c:v>32.229579999999999</c:v>
                </c:pt>
                <c:pt idx="2839">
                  <c:v>32.540700000000015</c:v>
                </c:pt>
                <c:pt idx="2840">
                  <c:v>32.201530000000048</c:v>
                </c:pt>
                <c:pt idx="2841">
                  <c:v>32.653160000000014</c:v>
                </c:pt>
                <c:pt idx="2842">
                  <c:v>33.806050000000027</c:v>
                </c:pt>
                <c:pt idx="2843">
                  <c:v>34.724800000000016</c:v>
                </c:pt>
                <c:pt idx="2844">
                  <c:v>34.960930000000019</c:v>
                </c:pt>
                <c:pt idx="2845">
                  <c:v>35.056150000000002</c:v>
                </c:pt>
                <c:pt idx="2846">
                  <c:v>35.116170000000011</c:v>
                </c:pt>
                <c:pt idx="2847">
                  <c:v>35.162770000000023</c:v>
                </c:pt>
                <c:pt idx="2848">
                  <c:v>35.201040000000035</c:v>
                </c:pt>
                <c:pt idx="2849">
                  <c:v>35.233800000000031</c:v>
                </c:pt>
                <c:pt idx="2850">
                  <c:v>35.258050000000026</c:v>
                </c:pt>
                <c:pt idx="2851">
                  <c:v>35.280880000000025</c:v>
                </c:pt>
                <c:pt idx="2852">
                  <c:v>35.307600000000036</c:v>
                </c:pt>
                <c:pt idx="2853">
                  <c:v>34.044430000000034</c:v>
                </c:pt>
                <c:pt idx="2854">
                  <c:v>33.003350000000012</c:v>
                </c:pt>
                <c:pt idx="2855">
                  <c:v>32.666960000000017</c:v>
                </c:pt>
                <c:pt idx="2856">
                  <c:v>32.526900000000012</c:v>
                </c:pt>
                <c:pt idx="2857">
                  <c:v>32.560020000000009</c:v>
                </c:pt>
                <c:pt idx="2858">
                  <c:v>32.690060000000017</c:v>
                </c:pt>
                <c:pt idx="2859">
                  <c:v>32.832760000000007</c:v>
                </c:pt>
                <c:pt idx="2860">
                  <c:v>32.73257000000001</c:v>
                </c:pt>
                <c:pt idx="2861">
                  <c:v>32.203800000000001</c:v>
                </c:pt>
                <c:pt idx="2862">
                  <c:v>32.813900000000046</c:v>
                </c:pt>
                <c:pt idx="2863">
                  <c:v>32.629480000000001</c:v>
                </c:pt>
                <c:pt idx="2864">
                  <c:v>32.597160000000031</c:v>
                </c:pt>
                <c:pt idx="2865">
                  <c:v>33.822870000000023</c:v>
                </c:pt>
                <c:pt idx="2866">
                  <c:v>35.063130000000001</c:v>
                </c:pt>
                <c:pt idx="2867">
                  <c:v>35.316920000000039</c:v>
                </c:pt>
                <c:pt idx="2868">
                  <c:v>35.394100000000037</c:v>
                </c:pt>
                <c:pt idx="2869">
                  <c:v>35.439750000000004</c:v>
                </c:pt>
                <c:pt idx="2870">
                  <c:v>35.480999999999995</c:v>
                </c:pt>
                <c:pt idx="2871">
                  <c:v>35.526499999999999</c:v>
                </c:pt>
                <c:pt idx="2872">
                  <c:v>35.578030000000012</c:v>
                </c:pt>
                <c:pt idx="2873">
                  <c:v>35.639250000000004</c:v>
                </c:pt>
                <c:pt idx="2874">
                  <c:v>35.703240000000051</c:v>
                </c:pt>
                <c:pt idx="2875">
                  <c:v>35.772240000000011</c:v>
                </c:pt>
                <c:pt idx="2876">
                  <c:v>35.845200000000034</c:v>
                </c:pt>
                <c:pt idx="2877">
                  <c:v>35.911400000000015</c:v>
                </c:pt>
                <c:pt idx="2878">
                  <c:v>34.16613000000001</c:v>
                </c:pt>
                <c:pt idx="2879">
                  <c:v>33.08540000000005</c:v>
                </c:pt>
                <c:pt idx="2880">
                  <c:v>33.123700000000042</c:v>
                </c:pt>
                <c:pt idx="2881">
                  <c:v>33.332400000000007</c:v>
                </c:pt>
                <c:pt idx="2882">
                  <c:v>32.975270000000023</c:v>
                </c:pt>
                <c:pt idx="2883">
                  <c:v>32.395530000000008</c:v>
                </c:pt>
                <c:pt idx="2884">
                  <c:v>32.885300000000029</c:v>
                </c:pt>
                <c:pt idx="2885">
                  <c:v>32.800350000000037</c:v>
                </c:pt>
                <c:pt idx="2886">
                  <c:v>33.068230000000028</c:v>
                </c:pt>
                <c:pt idx="2887">
                  <c:v>33.136040000000037</c:v>
                </c:pt>
                <c:pt idx="2888">
                  <c:v>33.282650000000046</c:v>
                </c:pt>
                <c:pt idx="2889">
                  <c:v>33.497160000000008</c:v>
                </c:pt>
                <c:pt idx="2890">
                  <c:v>33.439230000000009</c:v>
                </c:pt>
                <c:pt idx="2891">
                  <c:v>33.627900000000011</c:v>
                </c:pt>
                <c:pt idx="2892">
                  <c:v>33.557370000000049</c:v>
                </c:pt>
                <c:pt idx="2893">
                  <c:v>33.519100000000037</c:v>
                </c:pt>
                <c:pt idx="2894">
                  <c:v>33.609550000000013</c:v>
                </c:pt>
                <c:pt idx="2895">
                  <c:v>33.553120000000035</c:v>
                </c:pt>
                <c:pt idx="2896">
                  <c:v>33.86474000000004</c:v>
                </c:pt>
                <c:pt idx="2897">
                  <c:v>33.951530000000048</c:v>
                </c:pt>
                <c:pt idx="2898">
                  <c:v>33.940150000000017</c:v>
                </c:pt>
                <c:pt idx="2899">
                  <c:v>33.72347000000002</c:v>
                </c:pt>
                <c:pt idx="2900">
                  <c:v>33.642240000000015</c:v>
                </c:pt>
                <c:pt idx="2901">
                  <c:v>33.644069999999999</c:v>
                </c:pt>
                <c:pt idx="2902">
                  <c:v>33.65300000000002</c:v>
                </c:pt>
                <c:pt idx="2903">
                  <c:v>33.86868000000004</c:v>
                </c:pt>
                <c:pt idx="2904">
                  <c:v>38.229360000000042</c:v>
                </c:pt>
                <c:pt idx="2905">
                  <c:v>38.271500000000003</c:v>
                </c:pt>
                <c:pt idx="2906">
                  <c:v>36.778800000000047</c:v>
                </c:pt>
                <c:pt idx="2907">
                  <c:v>36.210320000000024</c:v>
                </c:pt>
                <c:pt idx="2908">
                  <c:v>36.054400000000044</c:v>
                </c:pt>
                <c:pt idx="2909">
                  <c:v>36.070300000000032</c:v>
                </c:pt>
                <c:pt idx="2910">
                  <c:v>36.112660000000005</c:v>
                </c:pt>
                <c:pt idx="2911">
                  <c:v>36.13918000000001</c:v>
                </c:pt>
                <c:pt idx="2912">
                  <c:v>36.16778000000005</c:v>
                </c:pt>
                <c:pt idx="2913">
                  <c:v>36.203900000000033</c:v>
                </c:pt>
                <c:pt idx="2914">
                  <c:v>36.24893000000003</c:v>
                </c:pt>
                <c:pt idx="2915">
                  <c:v>36.28893000000005</c:v>
                </c:pt>
                <c:pt idx="2916">
                  <c:v>36.366450000000043</c:v>
                </c:pt>
                <c:pt idx="2917">
                  <c:v>36.469780000000014</c:v>
                </c:pt>
                <c:pt idx="2918">
                  <c:v>36.605550000000051</c:v>
                </c:pt>
                <c:pt idx="2919">
                  <c:v>36.774400000000014</c:v>
                </c:pt>
                <c:pt idx="2920">
                  <c:v>36.966700000000003</c:v>
                </c:pt>
                <c:pt idx="2921">
                  <c:v>37.167720000000031</c:v>
                </c:pt>
                <c:pt idx="2922">
                  <c:v>37.360100000000045</c:v>
                </c:pt>
                <c:pt idx="2923">
                  <c:v>37.536200000000008</c:v>
                </c:pt>
                <c:pt idx="2924">
                  <c:v>37.702660000000037</c:v>
                </c:pt>
                <c:pt idx="2925">
                  <c:v>37.855650000000026</c:v>
                </c:pt>
                <c:pt idx="2926">
                  <c:v>38.000200000000007</c:v>
                </c:pt>
                <c:pt idx="2927">
                  <c:v>38.156460000000038</c:v>
                </c:pt>
                <c:pt idx="2928">
                  <c:v>38.256600000000049</c:v>
                </c:pt>
                <c:pt idx="2929">
                  <c:v>38.341760000000022</c:v>
                </c:pt>
                <c:pt idx="2930">
                  <c:v>38.412840000000017</c:v>
                </c:pt>
                <c:pt idx="2931">
                  <c:v>38.470270000000028</c:v>
                </c:pt>
                <c:pt idx="2932">
                  <c:v>38.531370000000038</c:v>
                </c:pt>
                <c:pt idx="2933">
                  <c:v>38.609100000000012</c:v>
                </c:pt>
                <c:pt idx="2934">
                  <c:v>38.708430000000021</c:v>
                </c:pt>
                <c:pt idx="2935">
                  <c:v>38.797900000000027</c:v>
                </c:pt>
                <c:pt idx="2936">
                  <c:v>38.867800000000045</c:v>
                </c:pt>
                <c:pt idx="2937">
                  <c:v>38.904020000000003</c:v>
                </c:pt>
                <c:pt idx="2938">
                  <c:v>38.899200000000008</c:v>
                </c:pt>
                <c:pt idx="2939">
                  <c:v>38.843299999999999</c:v>
                </c:pt>
                <c:pt idx="2940">
                  <c:v>38.7774</c:v>
                </c:pt>
                <c:pt idx="2941">
                  <c:v>38.710800000000006</c:v>
                </c:pt>
                <c:pt idx="2942">
                  <c:v>38.659750000000031</c:v>
                </c:pt>
                <c:pt idx="2943">
                  <c:v>38.629000000000019</c:v>
                </c:pt>
                <c:pt idx="2944">
                  <c:v>38.616480000000024</c:v>
                </c:pt>
                <c:pt idx="2945">
                  <c:v>38.619439999999997</c:v>
                </c:pt>
                <c:pt idx="2946">
                  <c:v>38.628600000000006</c:v>
                </c:pt>
                <c:pt idx="2947">
                  <c:v>38.644069999999999</c:v>
                </c:pt>
                <c:pt idx="2948">
                  <c:v>38.664150000000006</c:v>
                </c:pt>
                <c:pt idx="2949">
                  <c:v>38.678300000000036</c:v>
                </c:pt>
                <c:pt idx="2950">
                  <c:v>38.691220000000044</c:v>
                </c:pt>
                <c:pt idx="2951">
                  <c:v>38.729820000000018</c:v>
                </c:pt>
                <c:pt idx="2952">
                  <c:v>38.731320000000039</c:v>
                </c:pt>
                <c:pt idx="2953">
                  <c:v>38.736140000000034</c:v>
                </c:pt>
                <c:pt idx="2954">
                  <c:v>38.745870000000025</c:v>
                </c:pt>
                <c:pt idx="2955">
                  <c:v>38.751030000000014</c:v>
                </c:pt>
                <c:pt idx="2956">
                  <c:v>38.729120000000023</c:v>
                </c:pt>
                <c:pt idx="2957">
                  <c:v>38.662620000000004</c:v>
                </c:pt>
                <c:pt idx="2958">
                  <c:v>38.570100000000025</c:v>
                </c:pt>
                <c:pt idx="2959">
                  <c:v>38.475580000000036</c:v>
                </c:pt>
                <c:pt idx="2960">
                  <c:v>38.423969999999997</c:v>
                </c:pt>
                <c:pt idx="2961">
                  <c:v>38.413080000000036</c:v>
                </c:pt>
                <c:pt idx="2962">
                  <c:v>38.421700000000044</c:v>
                </c:pt>
                <c:pt idx="2963">
                  <c:v>38.423900000000003</c:v>
                </c:pt>
                <c:pt idx="2964">
                  <c:v>38.446529999999996</c:v>
                </c:pt>
                <c:pt idx="2965">
                  <c:v>38.470060000000046</c:v>
                </c:pt>
                <c:pt idx="2966">
                  <c:v>38.485500000000002</c:v>
                </c:pt>
                <c:pt idx="2967">
                  <c:v>38.491200000000049</c:v>
                </c:pt>
                <c:pt idx="2968">
                  <c:v>38.483969999999999</c:v>
                </c:pt>
                <c:pt idx="2969">
                  <c:v>38.462460000000021</c:v>
                </c:pt>
                <c:pt idx="2970">
                  <c:v>38.429900000000032</c:v>
                </c:pt>
                <c:pt idx="2971">
                  <c:v>38.409880000000044</c:v>
                </c:pt>
                <c:pt idx="2972">
                  <c:v>38.419500000000028</c:v>
                </c:pt>
                <c:pt idx="2973">
                  <c:v>38.4495</c:v>
                </c:pt>
                <c:pt idx="2974">
                  <c:v>38.482200000000034</c:v>
                </c:pt>
                <c:pt idx="2975">
                  <c:v>38.514400000000023</c:v>
                </c:pt>
                <c:pt idx="2976">
                  <c:v>38.480160000000012</c:v>
                </c:pt>
                <c:pt idx="2977">
                  <c:v>38.433160000000044</c:v>
                </c:pt>
                <c:pt idx="2978">
                  <c:v>38.385770000000036</c:v>
                </c:pt>
                <c:pt idx="2979">
                  <c:v>38.342900000000043</c:v>
                </c:pt>
                <c:pt idx="2980">
                  <c:v>38.319420000000036</c:v>
                </c:pt>
                <c:pt idx="2981">
                  <c:v>38.327200000000005</c:v>
                </c:pt>
                <c:pt idx="2982">
                  <c:v>38.370230000000049</c:v>
                </c:pt>
                <c:pt idx="2983">
                  <c:v>38.418360000000007</c:v>
                </c:pt>
                <c:pt idx="2984">
                  <c:v>38.466420000000028</c:v>
                </c:pt>
                <c:pt idx="2985">
                  <c:v>38.502499999999998</c:v>
                </c:pt>
                <c:pt idx="2986">
                  <c:v>38.525800000000004</c:v>
                </c:pt>
                <c:pt idx="2987">
                  <c:v>38.530500000000018</c:v>
                </c:pt>
                <c:pt idx="2988">
                  <c:v>38.555229999999995</c:v>
                </c:pt>
                <c:pt idx="2989">
                  <c:v>38.593650000000025</c:v>
                </c:pt>
                <c:pt idx="2990">
                  <c:v>38.650080000000003</c:v>
                </c:pt>
                <c:pt idx="2991">
                  <c:v>38.720940000000041</c:v>
                </c:pt>
                <c:pt idx="2992">
                  <c:v>38.805200000000013</c:v>
                </c:pt>
                <c:pt idx="2993">
                  <c:v>38.89196000000004</c:v>
                </c:pt>
                <c:pt idx="2994">
                  <c:v>38.972680000000025</c:v>
                </c:pt>
                <c:pt idx="2995">
                  <c:v>39.030420000000049</c:v>
                </c:pt>
                <c:pt idx="2996">
                  <c:v>39.052940000000035</c:v>
                </c:pt>
                <c:pt idx="2997">
                  <c:v>39.0351</c:v>
                </c:pt>
                <c:pt idx="2998">
                  <c:v>39.001920000000041</c:v>
                </c:pt>
                <c:pt idx="2999">
                  <c:v>38.993700000000047</c:v>
                </c:pt>
                <c:pt idx="3000">
                  <c:v>38.953550000000007</c:v>
                </c:pt>
                <c:pt idx="3001">
                  <c:v>38.929380000000037</c:v>
                </c:pt>
                <c:pt idx="3002">
                  <c:v>38.926900000000046</c:v>
                </c:pt>
                <c:pt idx="3003">
                  <c:v>38.944600000000037</c:v>
                </c:pt>
                <c:pt idx="3004">
                  <c:v>38.966200000000015</c:v>
                </c:pt>
                <c:pt idx="3005">
                  <c:v>38.977440000000001</c:v>
                </c:pt>
                <c:pt idx="3006">
                  <c:v>38.983900000000006</c:v>
                </c:pt>
                <c:pt idx="3007">
                  <c:v>38.984770000000026</c:v>
                </c:pt>
                <c:pt idx="3008">
                  <c:v>39.004900000000021</c:v>
                </c:pt>
                <c:pt idx="3009">
                  <c:v>39.039500000000032</c:v>
                </c:pt>
                <c:pt idx="3010">
                  <c:v>39.077600000000018</c:v>
                </c:pt>
                <c:pt idx="3011">
                  <c:v>39.104939999999999</c:v>
                </c:pt>
                <c:pt idx="3012">
                  <c:v>39.149400000000014</c:v>
                </c:pt>
                <c:pt idx="3013">
                  <c:v>39.185720000000003</c:v>
                </c:pt>
                <c:pt idx="3014">
                  <c:v>39.191800000000001</c:v>
                </c:pt>
                <c:pt idx="3015">
                  <c:v>39.173519999999996</c:v>
                </c:pt>
                <c:pt idx="3016">
                  <c:v>39.14434</c:v>
                </c:pt>
                <c:pt idx="3017">
                  <c:v>39.111100000000022</c:v>
                </c:pt>
                <c:pt idx="3018">
                  <c:v>39.078670000000045</c:v>
                </c:pt>
                <c:pt idx="3019">
                  <c:v>39.060850000000016</c:v>
                </c:pt>
                <c:pt idx="3020">
                  <c:v>39.069940000000031</c:v>
                </c:pt>
                <c:pt idx="3021">
                  <c:v>39.099630000000047</c:v>
                </c:pt>
                <c:pt idx="3022">
                  <c:v>39.152550000000019</c:v>
                </c:pt>
                <c:pt idx="3023">
                  <c:v>39.249099999999999</c:v>
                </c:pt>
                <c:pt idx="3024">
                  <c:v>39.322440000000029</c:v>
                </c:pt>
                <c:pt idx="3025">
                  <c:v>39.405760000000043</c:v>
                </c:pt>
                <c:pt idx="3026">
                  <c:v>39.494500000000016</c:v>
                </c:pt>
                <c:pt idx="3027">
                  <c:v>39.58175</c:v>
                </c:pt>
                <c:pt idx="3028">
                  <c:v>39.664420000000007</c:v>
                </c:pt>
                <c:pt idx="3029">
                  <c:v>39.736260000000016</c:v>
                </c:pt>
                <c:pt idx="3030">
                  <c:v>39.803520000000049</c:v>
                </c:pt>
                <c:pt idx="3031">
                  <c:v>39.858480000000043</c:v>
                </c:pt>
                <c:pt idx="3032">
                  <c:v>39.916440000000023</c:v>
                </c:pt>
                <c:pt idx="3033">
                  <c:v>39.969840000000033</c:v>
                </c:pt>
                <c:pt idx="3034">
                  <c:v>40.005060000000014</c:v>
                </c:pt>
                <c:pt idx="3035">
                  <c:v>40.009670000000028</c:v>
                </c:pt>
                <c:pt idx="3036">
                  <c:v>40.012450000000001</c:v>
                </c:pt>
                <c:pt idx="3037">
                  <c:v>40.004500000000007</c:v>
                </c:pt>
                <c:pt idx="3038">
                  <c:v>39.98983000000004</c:v>
                </c:pt>
                <c:pt idx="3039">
                  <c:v>39.969539999999995</c:v>
                </c:pt>
                <c:pt idx="3040">
                  <c:v>39.942650000000015</c:v>
                </c:pt>
                <c:pt idx="3041">
                  <c:v>39.9101</c:v>
                </c:pt>
                <c:pt idx="3042">
                  <c:v>39.866970000000038</c:v>
                </c:pt>
                <c:pt idx="3043">
                  <c:v>39.818380000000047</c:v>
                </c:pt>
                <c:pt idx="3044">
                  <c:v>39.766900000000021</c:v>
                </c:pt>
                <c:pt idx="3045">
                  <c:v>39.703120000000013</c:v>
                </c:pt>
                <c:pt idx="3046">
                  <c:v>39.631000000000029</c:v>
                </c:pt>
                <c:pt idx="3047">
                  <c:v>39.573050000000023</c:v>
                </c:pt>
                <c:pt idx="3048">
                  <c:v>39.46795000000003</c:v>
                </c:pt>
                <c:pt idx="3049">
                  <c:v>39.354430000000036</c:v>
                </c:pt>
                <c:pt idx="3050">
                  <c:v>39.232780000000048</c:v>
                </c:pt>
                <c:pt idx="3051">
                  <c:v>39.100150000000042</c:v>
                </c:pt>
                <c:pt idx="3052">
                  <c:v>38.955200000000048</c:v>
                </c:pt>
                <c:pt idx="3053">
                  <c:v>38.800740000000019</c:v>
                </c:pt>
                <c:pt idx="3054">
                  <c:v>38.647240000000011</c:v>
                </c:pt>
                <c:pt idx="3055">
                  <c:v>38.494560000000035</c:v>
                </c:pt>
                <c:pt idx="3056">
                  <c:v>38.368040000000008</c:v>
                </c:pt>
                <c:pt idx="3057">
                  <c:v>38.266999999999996</c:v>
                </c:pt>
                <c:pt idx="3058">
                  <c:v>38.191550000000007</c:v>
                </c:pt>
                <c:pt idx="3059">
                  <c:v>38.137570000000039</c:v>
                </c:pt>
                <c:pt idx="3060">
                  <c:v>38.143700000000024</c:v>
                </c:pt>
                <c:pt idx="3061">
                  <c:v>38.194200000000023</c:v>
                </c:pt>
                <c:pt idx="3062">
                  <c:v>38.283530000000042</c:v>
                </c:pt>
                <c:pt idx="3063">
                  <c:v>38.404470000000003</c:v>
                </c:pt>
                <c:pt idx="3064">
                  <c:v>38.543540000000007</c:v>
                </c:pt>
                <c:pt idx="3065">
                  <c:v>38.695580000000007</c:v>
                </c:pt>
                <c:pt idx="3066">
                  <c:v>38.846280000000036</c:v>
                </c:pt>
                <c:pt idx="3067">
                  <c:v>38.992180000000019</c:v>
                </c:pt>
                <c:pt idx="3068">
                  <c:v>39.131500000000017</c:v>
                </c:pt>
                <c:pt idx="3069">
                  <c:v>39.252100000000041</c:v>
                </c:pt>
                <c:pt idx="3070">
                  <c:v>39.356700000000046</c:v>
                </c:pt>
                <c:pt idx="3071">
                  <c:v>39.469320000000039</c:v>
                </c:pt>
                <c:pt idx="3072">
                  <c:v>39.529350000000022</c:v>
                </c:pt>
                <c:pt idx="3073">
                  <c:v>39.58193</c:v>
                </c:pt>
                <c:pt idx="3074">
                  <c:v>39.632840000000044</c:v>
                </c:pt>
                <c:pt idx="3075">
                  <c:v>39.680780000000027</c:v>
                </c:pt>
                <c:pt idx="3076">
                  <c:v>39.724480000000028</c:v>
                </c:pt>
                <c:pt idx="3077">
                  <c:v>39.765300000000025</c:v>
                </c:pt>
                <c:pt idx="3078">
                  <c:v>39.809930000000008</c:v>
                </c:pt>
                <c:pt idx="3079">
                  <c:v>39.853000000000009</c:v>
                </c:pt>
                <c:pt idx="3080">
                  <c:v>39.913540000000012</c:v>
                </c:pt>
                <c:pt idx="3081">
                  <c:v>39.983400000000017</c:v>
                </c:pt>
                <c:pt idx="3082">
                  <c:v>40.043450000000007</c:v>
                </c:pt>
                <c:pt idx="3083">
                  <c:v>40.071370000000002</c:v>
                </c:pt>
                <c:pt idx="3084">
                  <c:v>40.089040000000011</c:v>
                </c:pt>
                <c:pt idx="3085">
                  <c:v>40.091300000000047</c:v>
                </c:pt>
                <c:pt idx="3086">
                  <c:v>40.078760000000045</c:v>
                </c:pt>
                <c:pt idx="3087">
                  <c:v>40.058700000000044</c:v>
                </c:pt>
                <c:pt idx="3088">
                  <c:v>40.028680000000008</c:v>
                </c:pt>
                <c:pt idx="3089">
                  <c:v>39.994230000000016</c:v>
                </c:pt>
                <c:pt idx="3090">
                  <c:v>39.951700000000017</c:v>
                </c:pt>
                <c:pt idx="3091">
                  <c:v>39.907600000000002</c:v>
                </c:pt>
                <c:pt idx="3092">
                  <c:v>39.866360000000043</c:v>
                </c:pt>
                <c:pt idx="3093">
                  <c:v>39.82098000000002</c:v>
                </c:pt>
                <c:pt idx="3094">
                  <c:v>39.778130000000033</c:v>
                </c:pt>
                <c:pt idx="3095">
                  <c:v>39.762660000000039</c:v>
                </c:pt>
                <c:pt idx="3096">
                  <c:v>39.713980000000049</c:v>
                </c:pt>
                <c:pt idx="3097">
                  <c:v>39.674220000000048</c:v>
                </c:pt>
                <c:pt idx="3098">
                  <c:v>39.645440000000008</c:v>
                </c:pt>
                <c:pt idx="3099">
                  <c:v>39.62480000000005</c:v>
                </c:pt>
                <c:pt idx="3100">
                  <c:v>39.614280000000008</c:v>
                </c:pt>
                <c:pt idx="3101">
                  <c:v>39.609980000000007</c:v>
                </c:pt>
                <c:pt idx="3102">
                  <c:v>39.616270000000043</c:v>
                </c:pt>
                <c:pt idx="3103">
                  <c:v>39.619500000000016</c:v>
                </c:pt>
                <c:pt idx="3104">
                  <c:v>39.623379999999997</c:v>
                </c:pt>
                <c:pt idx="3105">
                  <c:v>39.599360000000047</c:v>
                </c:pt>
                <c:pt idx="3106">
                  <c:v>39.532100000000014</c:v>
                </c:pt>
                <c:pt idx="3107">
                  <c:v>39.41760000000005</c:v>
                </c:pt>
                <c:pt idx="3108">
                  <c:v>39.294950000000028</c:v>
                </c:pt>
                <c:pt idx="3109">
                  <c:v>39.156730000000039</c:v>
                </c:pt>
                <c:pt idx="3110">
                  <c:v>39.006770000000017</c:v>
                </c:pt>
                <c:pt idx="3111">
                  <c:v>38.844960000000015</c:v>
                </c:pt>
                <c:pt idx="3112">
                  <c:v>38.677800000000047</c:v>
                </c:pt>
                <c:pt idx="3113">
                  <c:v>38.507260000000031</c:v>
                </c:pt>
                <c:pt idx="3114">
                  <c:v>38.335700000000031</c:v>
                </c:pt>
                <c:pt idx="3115">
                  <c:v>38.17855000000003</c:v>
                </c:pt>
                <c:pt idx="3116">
                  <c:v>38.046870000000013</c:v>
                </c:pt>
                <c:pt idx="3117">
                  <c:v>37.934470000000033</c:v>
                </c:pt>
                <c:pt idx="3118">
                  <c:v>37.844600000000014</c:v>
                </c:pt>
                <c:pt idx="3119">
                  <c:v>37.801450000000045</c:v>
                </c:pt>
                <c:pt idx="3120">
                  <c:v>37.733540000000005</c:v>
                </c:pt>
                <c:pt idx="3121">
                  <c:v>37.678250000000048</c:v>
                </c:pt>
                <c:pt idx="3122">
                  <c:v>37.631979999999999</c:v>
                </c:pt>
                <c:pt idx="3123">
                  <c:v>37.588800000000049</c:v>
                </c:pt>
                <c:pt idx="3124">
                  <c:v>37.54525000000001</c:v>
                </c:pt>
                <c:pt idx="3125">
                  <c:v>37.49606</c:v>
                </c:pt>
                <c:pt idx="3126">
                  <c:v>37.451440000000048</c:v>
                </c:pt>
                <c:pt idx="3127">
                  <c:v>37.402030000000025</c:v>
                </c:pt>
                <c:pt idx="3128">
                  <c:v>37.37360000000001</c:v>
                </c:pt>
                <c:pt idx="3129">
                  <c:v>37.380580000000009</c:v>
                </c:pt>
                <c:pt idx="3130">
                  <c:v>37.414180000000044</c:v>
                </c:pt>
                <c:pt idx="3131">
                  <c:v>37.44473000000005</c:v>
                </c:pt>
                <c:pt idx="3132">
                  <c:v>37.498829999999998</c:v>
                </c:pt>
                <c:pt idx="3133">
                  <c:v>37.553030000000035</c:v>
                </c:pt>
                <c:pt idx="3134">
                  <c:v>37.597340000000031</c:v>
                </c:pt>
                <c:pt idx="3135">
                  <c:v>37.632040000000018</c:v>
                </c:pt>
                <c:pt idx="3136">
                  <c:v>37.65954000000005</c:v>
                </c:pt>
                <c:pt idx="3137">
                  <c:v>37.68870000000004</c:v>
                </c:pt>
                <c:pt idx="3138">
                  <c:v>37.71374000000003</c:v>
                </c:pt>
                <c:pt idx="3139">
                  <c:v>37.727900000000034</c:v>
                </c:pt>
                <c:pt idx="3140">
                  <c:v>37.728300000000047</c:v>
                </c:pt>
                <c:pt idx="3141">
                  <c:v>37.705900000000042</c:v>
                </c:pt>
                <c:pt idx="3142">
                  <c:v>37.669920000000047</c:v>
                </c:pt>
                <c:pt idx="3143">
                  <c:v>37.650750000000016</c:v>
                </c:pt>
                <c:pt idx="3144">
                  <c:v>37.585440000000006</c:v>
                </c:pt>
                <c:pt idx="3145">
                  <c:v>37.528470000000027</c:v>
                </c:pt>
                <c:pt idx="3146">
                  <c:v>37.490400000000022</c:v>
                </c:pt>
                <c:pt idx="3147">
                  <c:v>37.469420000000014</c:v>
                </c:pt>
                <c:pt idx="3148">
                  <c:v>37.455100000000016</c:v>
                </c:pt>
                <c:pt idx="3149">
                  <c:v>37.435500000000047</c:v>
                </c:pt>
                <c:pt idx="3150">
                  <c:v>37.413000000000011</c:v>
                </c:pt>
                <c:pt idx="3151">
                  <c:v>37.376430000000028</c:v>
                </c:pt>
                <c:pt idx="3152">
                  <c:v>37.342830000000049</c:v>
                </c:pt>
                <c:pt idx="3153">
                  <c:v>37.303500000000042</c:v>
                </c:pt>
                <c:pt idx="3154">
                  <c:v>37.243700000000047</c:v>
                </c:pt>
                <c:pt idx="3155">
                  <c:v>37.14303000000001</c:v>
                </c:pt>
                <c:pt idx="3156">
                  <c:v>37.040430000000015</c:v>
                </c:pt>
                <c:pt idx="3157">
                  <c:v>36.932920000000024</c:v>
                </c:pt>
                <c:pt idx="3158">
                  <c:v>36.830600000000004</c:v>
                </c:pt>
                <c:pt idx="3159">
                  <c:v>36.733760000000018</c:v>
                </c:pt>
                <c:pt idx="3160">
                  <c:v>36.639499999999998</c:v>
                </c:pt>
                <c:pt idx="3161">
                  <c:v>36.539580000000001</c:v>
                </c:pt>
                <c:pt idx="3162">
                  <c:v>36.433680000000038</c:v>
                </c:pt>
                <c:pt idx="3163">
                  <c:v>36.331230000000005</c:v>
                </c:pt>
                <c:pt idx="3164">
                  <c:v>36.239200000000039</c:v>
                </c:pt>
                <c:pt idx="3165">
                  <c:v>36.15002000000004</c:v>
                </c:pt>
                <c:pt idx="3166">
                  <c:v>36.067930000000047</c:v>
                </c:pt>
                <c:pt idx="3167">
                  <c:v>36.01950000000005</c:v>
                </c:pt>
                <c:pt idx="3168">
                  <c:v>35.931880000000035</c:v>
                </c:pt>
                <c:pt idx="3169">
                  <c:v>35.848500000000001</c:v>
                </c:pt>
                <c:pt idx="3170">
                  <c:v>35.772730000000024</c:v>
                </c:pt>
                <c:pt idx="3171">
                  <c:v>35.69912000000005</c:v>
                </c:pt>
                <c:pt idx="3172">
                  <c:v>35.624000000000024</c:v>
                </c:pt>
                <c:pt idx="3173">
                  <c:v>35.543970000000002</c:v>
                </c:pt>
                <c:pt idx="3174">
                  <c:v>35.468600000000038</c:v>
                </c:pt>
                <c:pt idx="3175">
                  <c:v>35.394770000000051</c:v>
                </c:pt>
                <c:pt idx="3176">
                  <c:v>35.347000000000037</c:v>
                </c:pt>
                <c:pt idx="3177">
                  <c:v>35.315030000000036</c:v>
                </c:pt>
                <c:pt idx="3178">
                  <c:v>35.278860000000009</c:v>
                </c:pt>
                <c:pt idx="3179">
                  <c:v>35.212500000000034</c:v>
                </c:pt>
                <c:pt idx="3180">
                  <c:v>35.15115000000003</c:v>
                </c:pt>
                <c:pt idx="3181">
                  <c:v>35.082270000000051</c:v>
                </c:pt>
                <c:pt idx="3182">
                  <c:v>35.009000000000015</c:v>
                </c:pt>
                <c:pt idx="3183">
                  <c:v>34.931630000000041</c:v>
                </c:pt>
                <c:pt idx="3184">
                  <c:v>34.854460000000017</c:v>
                </c:pt>
                <c:pt idx="3185">
                  <c:v>34.780820000000006</c:v>
                </c:pt>
                <c:pt idx="3186">
                  <c:v>34.708500000000015</c:v>
                </c:pt>
                <c:pt idx="3187">
                  <c:v>34.644130000000018</c:v>
                </c:pt>
                <c:pt idx="3188">
                  <c:v>34.59417000000002</c:v>
                </c:pt>
                <c:pt idx="3189">
                  <c:v>34.552700000000016</c:v>
                </c:pt>
                <c:pt idx="3190">
                  <c:v>34.535900000000026</c:v>
                </c:pt>
                <c:pt idx="3191">
                  <c:v>34.580700000000036</c:v>
                </c:pt>
                <c:pt idx="3192">
                  <c:v>34.613</c:v>
                </c:pt>
                <c:pt idx="3193">
                  <c:v>34.657830000000047</c:v>
                </c:pt>
                <c:pt idx="3194">
                  <c:v>34.698400000000049</c:v>
                </c:pt>
                <c:pt idx="3195">
                  <c:v>34.723140000000001</c:v>
                </c:pt>
                <c:pt idx="3196">
                  <c:v>34.733580000000018</c:v>
                </c:pt>
                <c:pt idx="3197">
                  <c:v>34.729180000000042</c:v>
                </c:pt>
                <c:pt idx="3198">
                  <c:v>34.717250000000035</c:v>
                </c:pt>
                <c:pt idx="3199">
                  <c:v>34.683400000000006</c:v>
                </c:pt>
                <c:pt idx="3200">
                  <c:v>34.640300000000025</c:v>
                </c:pt>
                <c:pt idx="3201">
                  <c:v>34.580470000000048</c:v>
                </c:pt>
                <c:pt idx="3202">
                  <c:v>34.511320000000012</c:v>
                </c:pt>
                <c:pt idx="3203">
                  <c:v>34.440700000000049</c:v>
                </c:pt>
                <c:pt idx="3204">
                  <c:v>34.412530000000004</c:v>
                </c:pt>
                <c:pt idx="3205">
                  <c:v>34.400800000000004</c:v>
                </c:pt>
                <c:pt idx="3206">
                  <c:v>34.386040000000037</c:v>
                </c:pt>
                <c:pt idx="3207">
                  <c:v>34.364370000000008</c:v>
                </c:pt>
                <c:pt idx="3208">
                  <c:v>34.340840000000014</c:v>
                </c:pt>
                <c:pt idx="3209">
                  <c:v>34.320340000000044</c:v>
                </c:pt>
                <c:pt idx="3210">
                  <c:v>34.299620000000004</c:v>
                </c:pt>
                <c:pt idx="3211">
                  <c:v>34.282980000000009</c:v>
                </c:pt>
                <c:pt idx="3212">
                  <c:v>34.274159999999995</c:v>
                </c:pt>
                <c:pt idx="3213">
                  <c:v>34.262300000000039</c:v>
                </c:pt>
                <c:pt idx="3214">
                  <c:v>34.241399999999999</c:v>
                </c:pt>
                <c:pt idx="3215">
                  <c:v>34.23177000000004</c:v>
                </c:pt>
                <c:pt idx="3216">
                  <c:v>34.157219999999995</c:v>
                </c:pt>
                <c:pt idx="3217">
                  <c:v>34.049070000000029</c:v>
                </c:pt>
                <c:pt idx="3218">
                  <c:v>33.903830000000028</c:v>
                </c:pt>
                <c:pt idx="3219">
                  <c:v>33.724500000000035</c:v>
                </c:pt>
                <c:pt idx="3220">
                  <c:v>33.540770000000009</c:v>
                </c:pt>
                <c:pt idx="3221">
                  <c:v>33.376820000000009</c:v>
                </c:pt>
                <c:pt idx="3222">
                  <c:v>33.249700000000018</c:v>
                </c:pt>
                <c:pt idx="3223">
                  <c:v>33.149130000000014</c:v>
                </c:pt>
                <c:pt idx="3224">
                  <c:v>33.090970000000027</c:v>
                </c:pt>
                <c:pt idx="3225">
                  <c:v>33.053500000000042</c:v>
                </c:pt>
                <c:pt idx="3226">
                  <c:v>32.988370000000032</c:v>
                </c:pt>
                <c:pt idx="3227">
                  <c:v>32.848540000000014</c:v>
                </c:pt>
                <c:pt idx="3228">
                  <c:v>32.669500000000028</c:v>
                </c:pt>
                <c:pt idx="3229">
                  <c:v>32.462300000000027</c:v>
                </c:pt>
                <c:pt idx="3230">
                  <c:v>32.250240000000019</c:v>
                </c:pt>
                <c:pt idx="3231">
                  <c:v>32.040430000000015</c:v>
                </c:pt>
                <c:pt idx="3232">
                  <c:v>31.838160000000016</c:v>
                </c:pt>
                <c:pt idx="3233">
                  <c:v>31.651100000000042</c:v>
                </c:pt>
                <c:pt idx="3234">
                  <c:v>31.477440000000001</c:v>
                </c:pt>
                <c:pt idx="3235">
                  <c:v>31.317070000000001</c:v>
                </c:pt>
                <c:pt idx="3236">
                  <c:v>31.172630000000026</c:v>
                </c:pt>
                <c:pt idx="3237">
                  <c:v>31.092980000000011</c:v>
                </c:pt>
                <c:pt idx="3238">
                  <c:v>31.350099999999998</c:v>
                </c:pt>
                <c:pt idx="3239">
                  <c:v>31.350099999999998</c:v>
                </c:pt>
                <c:pt idx="3240">
                  <c:v>31.350099999999998</c:v>
                </c:pt>
                <c:pt idx="3241">
                  <c:v>31.076560000000029</c:v>
                </c:pt>
                <c:pt idx="3242">
                  <c:v>30.282430000000033</c:v>
                </c:pt>
                <c:pt idx="3243">
                  <c:v>30.172720000000027</c:v>
                </c:pt>
                <c:pt idx="3244">
                  <c:v>30.177360000000022</c:v>
                </c:pt>
                <c:pt idx="3245">
                  <c:v>30.183300000000031</c:v>
                </c:pt>
                <c:pt idx="3246">
                  <c:v>30.179130000000043</c:v>
                </c:pt>
                <c:pt idx="3247">
                  <c:v>30.25427000000002</c:v>
                </c:pt>
                <c:pt idx="3248">
                  <c:v>30.410820000000001</c:v>
                </c:pt>
                <c:pt idx="3249">
                  <c:v>30.410820000000001</c:v>
                </c:pt>
                <c:pt idx="3250">
                  <c:v>30.438000000000045</c:v>
                </c:pt>
                <c:pt idx="3251">
                  <c:v>29.995720000000006</c:v>
                </c:pt>
                <c:pt idx="3252">
                  <c:v>29.88918000000001</c:v>
                </c:pt>
                <c:pt idx="3253">
                  <c:v>29.888450000000034</c:v>
                </c:pt>
                <c:pt idx="3254">
                  <c:v>29.900400000000047</c:v>
                </c:pt>
                <c:pt idx="3255">
                  <c:v>29.911370000000034</c:v>
                </c:pt>
                <c:pt idx="3256">
                  <c:v>29.927200000000028</c:v>
                </c:pt>
                <c:pt idx="3257">
                  <c:v>29.957150000000013</c:v>
                </c:pt>
                <c:pt idx="3258">
                  <c:v>29.999960000000044</c:v>
                </c:pt>
                <c:pt idx="3259">
                  <c:v>30.061599999999999</c:v>
                </c:pt>
                <c:pt idx="3260">
                  <c:v>30.147970000000043</c:v>
                </c:pt>
                <c:pt idx="3261">
                  <c:v>30.246270000000038</c:v>
                </c:pt>
                <c:pt idx="3262">
                  <c:v>30.353570000000047</c:v>
                </c:pt>
                <c:pt idx="3263">
                  <c:v>30.488600000000019</c:v>
                </c:pt>
                <c:pt idx="3264">
                  <c:v>30.579060000000027</c:v>
                </c:pt>
                <c:pt idx="3265">
                  <c:v>30.655970000000025</c:v>
                </c:pt>
                <c:pt idx="3266">
                  <c:v>30.713900000000024</c:v>
                </c:pt>
                <c:pt idx="3267">
                  <c:v>30.749900000000025</c:v>
                </c:pt>
                <c:pt idx="3268">
                  <c:v>30.777150000000006</c:v>
                </c:pt>
                <c:pt idx="3269">
                  <c:v>30.80462</c:v>
                </c:pt>
                <c:pt idx="3270">
                  <c:v>30.846429999999998</c:v>
                </c:pt>
                <c:pt idx="3271">
                  <c:v>30.892880000000048</c:v>
                </c:pt>
                <c:pt idx="3272">
                  <c:v>30.961820000000046</c:v>
                </c:pt>
                <c:pt idx="3273">
                  <c:v>31.039030000000025</c:v>
                </c:pt>
                <c:pt idx="3274">
                  <c:v>31.102170000000001</c:v>
                </c:pt>
                <c:pt idx="3275">
                  <c:v>31.123530000000017</c:v>
                </c:pt>
                <c:pt idx="3276">
                  <c:v>31.140920000000051</c:v>
                </c:pt>
                <c:pt idx="3277">
                  <c:v>31.149650000000008</c:v>
                </c:pt>
                <c:pt idx="3278">
                  <c:v>31.159780000000012</c:v>
                </c:pt>
                <c:pt idx="3279">
                  <c:v>31.17294000000004</c:v>
                </c:pt>
                <c:pt idx="3280">
                  <c:v>31.178770000000043</c:v>
                </c:pt>
                <c:pt idx="3281">
                  <c:v>31.167400000000043</c:v>
                </c:pt>
                <c:pt idx="3282">
                  <c:v>31.134730000000047</c:v>
                </c:pt>
                <c:pt idx="3283">
                  <c:v>31.089650000000006</c:v>
                </c:pt>
                <c:pt idx="3284">
                  <c:v>31.040430000000015</c:v>
                </c:pt>
                <c:pt idx="3285">
                  <c:v>30.981160000000045</c:v>
                </c:pt>
                <c:pt idx="3286">
                  <c:v>30.929400000000044</c:v>
                </c:pt>
                <c:pt idx="3287">
                  <c:v>30.924430000000029</c:v>
                </c:pt>
                <c:pt idx="3288">
                  <c:v>30.906640000000039</c:v>
                </c:pt>
                <c:pt idx="3289">
                  <c:v>30.920000000000016</c:v>
                </c:pt>
                <c:pt idx="3290">
                  <c:v>30.969300000000032</c:v>
                </c:pt>
                <c:pt idx="3291">
                  <c:v>31.043880000000001</c:v>
                </c:pt>
                <c:pt idx="3292">
                  <c:v>31.1173</c:v>
                </c:pt>
                <c:pt idx="3293">
                  <c:v>31.161830000000009</c:v>
                </c:pt>
                <c:pt idx="3294">
                  <c:v>31.183370000000025</c:v>
                </c:pt>
                <c:pt idx="3295">
                  <c:v>31.192700000000002</c:v>
                </c:pt>
                <c:pt idx="3296">
                  <c:v>31.227170000000001</c:v>
                </c:pt>
                <c:pt idx="3297">
                  <c:v>31.287930000000017</c:v>
                </c:pt>
                <c:pt idx="3298">
                  <c:v>31.376900000000035</c:v>
                </c:pt>
                <c:pt idx="3299">
                  <c:v>31.485160000000008</c:v>
                </c:pt>
                <c:pt idx="3300">
                  <c:v>31.648650000000032</c:v>
                </c:pt>
                <c:pt idx="3301">
                  <c:v>31.838340000000017</c:v>
                </c:pt>
                <c:pt idx="3302">
                  <c:v>32.042100000000005</c:v>
                </c:pt>
                <c:pt idx="3303">
                  <c:v>32.249400000000037</c:v>
                </c:pt>
                <c:pt idx="3304">
                  <c:v>32.451620000000048</c:v>
                </c:pt>
                <c:pt idx="3305">
                  <c:v>32.640100000000018</c:v>
                </c:pt>
                <c:pt idx="3306">
                  <c:v>32.810940000000016</c:v>
                </c:pt>
                <c:pt idx="3307">
                  <c:v>32.979200000000048</c:v>
                </c:pt>
                <c:pt idx="3308">
                  <c:v>33.157000000000039</c:v>
                </c:pt>
                <c:pt idx="3309">
                  <c:v>33.337500000000034</c:v>
                </c:pt>
                <c:pt idx="3310">
                  <c:v>33.513450000000034</c:v>
                </c:pt>
                <c:pt idx="3311">
                  <c:v>33.699430000000007</c:v>
                </c:pt>
                <c:pt idx="3312">
                  <c:v>33.821650000000034</c:v>
                </c:pt>
                <c:pt idx="3313">
                  <c:v>33.931669999999997</c:v>
                </c:pt>
                <c:pt idx="3314">
                  <c:v>34.041440000000023</c:v>
                </c:pt>
                <c:pt idx="3315">
                  <c:v>34.150050000000022</c:v>
                </c:pt>
                <c:pt idx="3316">
                  <c:v>34.255820000000028</c:v>
                </c:pt>
                <c:pt idx="3317">
                  <c:v>34.358480000000043</c:v>
                </c:pt>
                <c:pt idx="3318">
                  <c:v>34.46243000000004</c:v>
                </c:pt>
                <c:pt idx="3319">
                  <c:v>34.54385000000002</c:v>
                </c:pt>
                <c:pt idx="3320">
                  <c:v>34.614070000000027</c:v>
                </c:pt>
                <c:pt idx="3321">
                  <c:v>34.668020000000013</c:v>
                </c:pt>
                <c:pt idx="3322">
                  <c:v>34.698100000000011</c:v>
                </c:pt>
                <c:pt idx="3323">
                  <c:v>34.690060000000017</c:v>
                </c:pt>
                <c:pt idx="3324">
                  <c:v>34.680020000000013</c:v>
                </c:pt>
                <c:pt idx="3325">
                  <c:v>34.659500000000037</c:v>
                </c:pt>
                <c:pt idx="3326">
                  <c:v>34.633540000000039</c:v>
                </c:pt>
                <c:pt idx="3327">
                  <c:v>34.607400000000041</c:v>
                </c:pt>
                <c:pt idx="3328">
                  <c:v>34.587270000000046</c:v>
                </c:pt>
                <c:pt idx="3329">
                  <c:v>34.577230000000043</c:v>
                </c:pt>
                <c:pt idx="3330">
                  <c:v>34.579700000000003</c:v>
                </c:pt>
                <c:pt idx="3331">
                  <c:v>34.6096</c:v>
                </c:pt>
                <c:pt idx="3332">
                  <c:v>34.677729999999997</c:v>
                </c:pt>
                <c:pt idx="3333">
                  <c:v>34.771020000000021</c:v>
                </c:pt>
                <c:pt idx="3334">
                  <c:v>34.874350000000049</c:v>
                </c:pt>
                <c:pt idx="3335">
                  <c:v>34.994930000000011</c:v>
                </c:pt>
                <c:pt idx="3336">
                  <c:v>35.055229999999995</c:v>
                </c:pt>
                <c:pt idx="3337">
                  <c:v>35.105680000000007</c:v>
                </c:pt>
                <c:pt idx="3338">
                  <c:v>35.154380000000003</c:v>
                </c:pt>
                <c:pt idx="3339">
                  <c:v>35.20070000000004</c:v>
                </c:pt>
                <c:pt idx="3340">
                  <c:v>35.248400000000004</c:v>
                </c:pt>
                <c:pt idx="3341">
                  <c:v>35.297450000000026</c:v>
                </c:pt>
                <c:pt idx="3342">
                  <c:v>35.35650000000004</c:v>
                </c:pt>
                <c:pt idx="3343">
                  <c:v>35.415549999999996</c:v>
                </c:pt>
                <c:pt idx="3344">
                  <c:v>35.491900000000044</c:v>
                </c:pt>
                <c:pt idx="3345">
                  <c:v>35.578670000000045</c:v>
                </c:pt>
                <c:pt idx="3346">
                  <c:v>35.670299999999997</c:v>
                </c:pt>
                <c:pt idx="3347">
                  <c:v>35.75314000000003</c:v>
                </c:pt>
                <c:pt idx="3348">
                  <c:v>35.86456000000004</c:v>
                </c:pt>
                <c:pt idx="3349">
                  <c:v>35.979800000000012</c:v>
                </c:pt>
                <c:pt idx="3350">
                  <c:v>36.087460000000021</c:v>
                </c:pt>
                <c:pt idx="3351">
                  <c:v>36.182800000000043</c:v>
                </c:pt>
                <c:pt idx="3352">
                  <c:v>36.264030000000048</c:v>
                </c:pt>
                <c:pt idx="3353">
                  <c:v>36.330070000000035</c:v>
                </c:pt>
                <c:pt idx="3354">
                  <c:v>36.371450000000038</c:v>
                </c:pt>
                <c:pt idx="3355">
                  <c:v>36.376820000000009</c:v>
                </c:pt>
                <c:pt idx="3356">
                  <c:v>36.340630000000033</c:v>
                </c:pt>
                <c:pt idx="3357">
                  <c:v>36.258260000000007</c:v>
                </c:pt>
                <c:pt idx="3358">
                  <c:v>36.157600000000002</c:v>
                </c:pt>
                <c:pt idx="3359">
                  <c:v>36.085020000000043</c:v>
                </c:pt>
                <c:pt idx="3360">
                  <c:v>35.975920000000031</c:v>
                </c:pt>
                <c:pt idx="3361">
                  <c:v>35.870840000000044</c:v>
                </c:pt>
                <c:pt idx="3362">
                  <c:v>35.76812000000001</c:v>
                </c:pt>
                <c:pt idx="3363">
                  <c:v>35.663100000000043</c:v>
                </c:pt>
                <c:pt idx="3364">
                  <c:v>35.55865</c:v>
                </c:pt>
                <c:pt idx="3365">
                  <c:v>35.454030000000046</c:v>
                </c:pt>
                <c:pt idx="3366">
                  <c:v>35.356320000000039</c:v>
                </c:pt>
                <c:pt idx="3367">
                  <c:v>35.25305000000003</c:v>
                </c:pt>
                <c:pt idx="3368">
                  <c:v>35.160180000000025</c:v>
                </c:pt>
                <c:pt idx="3369">
                  <c:v>35.06695000000002</c:v>
                </c:pt>
                <c:pt idx="3370">
                  <c:v>34.95920000000001</c:v>
                </c:pt>
                <c:pt idx="3371">
                  <c:v>34.817160000000001</c:v>
                </c:pt>
                <c:pt idx="3372">
                  <c:v>34.675840000000051</c:v>
                </c:pt>
                <c:pt idx="3373">
                  <c:v>34.514830000000018</c:v>
                </c:pt>
                <c:pt idx="3374">
                  <c:v>34.335380000000043</c:v>
                </c:pt>
                <c:pt idx="3375">
                  <c:v>34.153620000000046</c:v>
                </c:pt>
                <c:pt idx="3376">
                  <c:v>33.980430000000013</c:v>
                </c:pt>
                <c:pt idx="3377">
                  <c:v>33.820580000000007</c:v>
                </c:pt>
                <c:pt idx="3378">
                  <c:v>33.671440000000018</c:v>
                </c:pt>
                <c:pt idx="3379">
                  <c:v>33.530700000000024</c:v>
                </c:pt>
                <c:pt idx="3380">
                  <c:v>33.396260000000041</c:v>
                </c:pt>
                <c:pt idx="3381">
                  <c:v>33.258700000000033</c:v>
                </c:pt>
                <c:pt idx="3382">
                  <c:v>33.126860000000022</c:v>
                </c:pt>
                <c:pt idx="3383">
                  <c:v>33.029899999999998</c:v>
                </c:pt>
                <c:pt idx="3384">
                  <c:v>32.894280000000037</c:v>
                </c:pt>
                <c:pt idx="3385">
                  <c:v>32.747460000000046</c:v>
                </c:pt>
                <c:pt idx="3386">
                  <c:v>32.578550000000007</c:v>
                </c:pt>
                <c:pt idx="3387">
                  <c:v>32.382800000000032</c:v>
                </c:pt>
                <c:pt idx="3388">
                  <c:v>32.183950000000038</c:v>
                </c:pt>
                <c:pt idx="3389">
                  <c:v>32.001370000000009</c:v>
                </c:pt>
                <c:pt idx="3390">
                  <c:v>31.855220000000031</c:v>
                </c:pt>
                <c:pt idx="3391">
                  <c:v>31.745800000000031</c:v>
                </c:pt>
                <c:pt idx="3392">
                  <c:v>31.699300000000051</c:v>
                </c:pt>
                <c:pt idx="3393">
                  <c:v>31.70577000000003</c:v>
                </c:pt>
                <c:pt idx="3394">
                  <c:v>31.748559999999998</c:v>
                </c:pt>
                <c:pt idx="3395">
                  <c:v>31.803520000000049</c:v>
                </c:pt>
                <c:pt idx="3396">
                  <c:v>31.901900000000012</c:v>
                </c:pt>
                <c:pt idx="3397">
                  <c:v>32.018500000000017</c:v>
                </c:pt>
                <c:pt idx="3398">
                  <c:v>32.146400000000028</c:v>
                </c:pt>
                <c:pt idx="3399">
                  <c:v>32.275869999999998</c:v>
                </c:pt>
                <c:pt idx="3400">
                  <c:v>32.391140000000007</c:v>
                </c:pt>
                <c:pt idx="3401">
                  <c:v>32.481300000000033</c:v>
                </c:pt>
                <c:pt idx="3402">
                  <c:v>32.540279999999996</c:v>
                </c:pt>
                <c:pt idx="3403">
                  <c:v>32.580680000000029</c:v>
                </c:pt>
                <c:pt idx="3404">
                  <c:v>32.61456000000004</c:v>
                </c:pt>
                <c:pt idx="3405">
                  <c:v>32.636960000000045</c:v>
                </c:pt>
                <c:pt idx="3406">
                  <c:v>32.657300000000021</c:v>
                </c:pt>
                <c:pt idx="3407">
                  <c:v>32.706600000000037</c:v>
                </c:pt>
                <c:pt idx="3408">
                  <c:v>32.719719999999995</c:v>
                </c:pt>
                <c:pt idx="3409">
                  <c:v>32.750100000000032</c:v>
                </c:pt>
                <c:pt idx="3410">
                  <c:v>32.808530000000019</c:v>
                </c:pt>
                <c:pt idx="3411">
                  <c:v>32.887720000000002</c:v>
                </c:pt>
                <c:pt idx="3412">
                  <c:v>32.962800000000016</c:v>
                </c:pt>
                <c:pt idx="3413">
                  <c:v>33.005980000000022</c:v>
                </c:pt>
                <c:pt idx="3414">
                  <c:v>33.02230000000003</c:v>
                </c:pt>
                <c:pt idx="3415">
                  <c:v>33.013940000000048</c:v>
                </c:pt>
                <c:pt idx="3416">
                  <c:v>33.007380000000012</c:v>
                </c:pt>
                <c:pt idx="3417">
                  <c:v>33.002340000000004</c:v>
                </c:pt>
                <c:pt idx="3418">
                  <c:v>33.005670000000009</c:v>
                </c:pt>
                <c:pt idx="3419">
                  <c:v>33.01812000000001</c:v>
                </c:pt>
                <c:pt idx="3420">
                  <c:v>33.077660000000037</c:v>
                </c:pt>
                <c:pt idx="3421">
                  <c:v>33.158780000000036</c:v>
                </c:pt>
                <c:pt idx="3422">
                  <c:v>33.246939999999995</c:v>
                </c:pt>
                <c:pt idx="3423">
                  <c:v>33.343470000000025</c:v>
                </c:pt>
                <c:pt idx="3424">
                  <c:v>33.466200000000015</c:v>
                </c:pt>
                <c:pt idx="3425">
                  <c:v>33.630600000000015</c:v>
                </c:pt>
                <c:pt idx="3426">
                  <c:v>33.833280000000002</c:v>
                </c:pt>
                <c:pt idx="3427">
                  <c:v>34.058900000000051</c:v>
                </c:pt>
                <c:pt idx="3428">
                  <c:v>34.290300000000002</c:v>
                </c:pt>
                <c:pt idx="3429">
                  <c:v>34.498700000000042</c:v>
                </c:pt>
                <c:pt idx="3430">
                  <c:v>34.673969999999997</c:v>
                </c:pt>
                <c:pt idx="3431">
                  <c:v>34.843070000000012</c:v>
                </c:pt>
                <c:pt idx="3432">
                  <c:v>34.950220000000002</c:v>
                </c:pt>
                <c:pt idx="3433">
                  <c:v>35.061550000000011</c:v>
                </c:pt>
                <c:pt idx="3434">
                  <c:v>35.200620000000015</c:v>
                </c:pt>
                <c:pt idx="3435">
                  <c:v>35.367670000000032</c:v>
                </c:pt>
                <c:pt idx="3436">
                  <c:v>35.545860000000005</c:v>
                </c:pt>
                <c:pt idx="3437">
                  <c:v>35.717340000000036</c:v>
                </c:pt>
                <c:pt idx="3438">
                  <c:v>35.886380000000031</c:v>
                </c:pt>
                <c:pt idx="3439">
                  <c:v>36.046080000000018</c:v>
                </c:pt>
                <c:pt idx="3440">
                  <c:v>36.21768000000003</c:v>
                </c:pt>
                <c:pt idx="3441">
                  <c:v>36.392600000000016</c:v>
                </c:pt>
                <c:pt idx="3442">
                  <c:v>36.555080000000032</c:v>
                </c:pt>
                <c:pt idx="3443">
                  <c:v>36.682520000000011</c:v>
                </c:pt>
                <c:pt idx="3444">
                  <c:v>36.820600000000013</c:v>
                </c:pt>
                <c:pt idx="3445">
                  <c:v>36.987700000000018</c:v>
                </c:pt>
                <c:pt idx="3446">
                  <c:v>37.199240000000032</c:v>
                </c:pt>
                <c:pt idx="3447">
                  <c:v>37.420299999999997</c:v>
                </c:pt>
                <c:pt idx="3448">
                  <c:v>37.623700000000042</c:v>
                </c:pt>
                <c:pt idx="3449">
                  <c:v>37.815200000000004</c:v>
                </c:pt>
                <c:pt idx="3450">
                  <c:v>37.997029999999995</c:v>
                </c:pt>
                <c:pt idx="3451">
                  <c:v>38.179650000000038</c:v>
                </c:pt>
                <c:pt idx="3452">
                  <c:v>38.366660000000024</c:v>
                </c:pt>
                <c:pt idx="3453">
                  <c:v>38.547570000000007</c:v>
                </c:pt>
                <c:pt idx="3454">
                  <c:v>38.723299999999995</c:v>
                </c:pt>
                <c:pt idx="3455">
                  <c:v>38.915729999999996</c:v>
                </c:pt>
                <c:pt idx="3456">
                  <c:v>39.061599999999999</c:v>
                </c:pt>
                <c:pt idx="3457">
                  <c:v>39.195730000000026</c:v>
                </c:pt>
                <c:pt idx="3458">
                  <c:v>39.313800000000015</c:v>
                </c:pt>
                <c:pt idx="3459">
                  <c:v>39.409140000000036</c:v>
                </c:pt>
                <c:pt idx="3460">
                  <c:v>39.495400000000018</c:v>
                </c:pt>
                <c:pt idx="3461">
                  <c:v>39.579520000000002</c:v>
                </c:pt>
                <c:pt idx="3462">
                  <c:v>39.667140000000018</c:v>
                </c:pt>
                <c:pt idx="3463">
                  <c:v>39.737330000000043</c:v>
                </c:pt>
                <c:pt idx="3464">
                  <c:v>39.794300000000021</c:v>
                </c:pt>
                <c:pt idx="3465">
                  <c:v>39.830200000000048</c:v>
                </c:pt>
                <c:pt idx="3466">
                  <c:v>39.840260000000001</c:v>
                </c:pt>
                <c:pt idx="3467">
                  <c:v>39.818050000000028</c:v>
                </c:pt>
                <c:pt idx="3468">
                  <c:v>39.792500000000018</c:v>
                </c:pt>
                <c:pt idx="3469">
                  <c:v>39.739680000000021</c:v>
                </c:pt>
                <c:pt idx="3470">
                  <c:v>39.666100000000029</c:v>
                </c:pt>
                <c:pt idx="3471">
                  <c:v>39.586970000000008</c:v>
                </c:pt>
                <c:pt idx="3472">
                  <c:v>39.509299999999996</c:v>
                </c:pt>
                <c:pt idx="3473">
                  <c:v>39.41840000000002</c:v>
                </c:pt>
                <c:pt idx="3474">
                  <c:v>39.309500000000014</c:v>
                </c:pt>
                <c:pt idx="3475">
                  <c:v>39.192499999999995</c:v>
                </c:pt>
                <c:pt idx="3476">
                  <c:v>39.07668000000001</c:v>
                </c:pt>
                <c:pt idx="3477">
                  <c:v>38.958030000000008</c:v>
                </c:pt>
                <c:pt idx="3478">
                  <c:v>38.850670000000036</c:v>
                </c:pt>
                <c:pt idx="3479">
                  <c:v>38.785330000000044</c:v>
                </c:pt>
                <c:pt idx="3480">
                  <c:v>38.697260000000028</c:v>
                </c:pt>
                <c:pt idx="3481">
                  <c:v>38.62393000000003</c:v>
                </c:pt>
                <c:pt idx="3482">
                  <c:v>38.563300000000027</c:v>
                </c:pt>
                <c:pt idx="3483">
                  <c:v>38.509600000000034</c:v>
                </c:pt>
                <c:pt idx="3484">
                  <c:v>38.455100000000016</c:v>
                </c:pt>
                <c:pt idx="3485">
                  <c:v>38.391170000000045</c:v>
                </c:pt>
                <c:pt idx="3486">
                  <c:v>38.328940000000046</c:v>
                </c:pt>
                <c:pt idx="3487">
                  <c:v>38.27090000000004</c:v>
                </c:pt>
                <c:pt idx="3488">
                  <c:v>38.242580000000032</c:v>
                </c:pt>
                <c:pt idx="3489">
                  <c:v>38.236900000000048</c:v>
                </c:pt>
                <c:pt idx="3490">
                  <c:v>38.236140000000034</c:v>
                </c:pt>
                <c:pt idx="3491">
                  <c:v>38.218620000000044</c:v>
                </c:pt>
                <c:pt idx="3492">
                  <c:v>38.212580000000003</c:v>
                </c:pt>
                <c:pt idx="3493">
                  <c:v>38.195640000000026</c:v>
                </c:pt>
                <c:pt idx="3494">
                  <c:v>38.161339999999996</c:v>
                </c:pt>
                <c:pt idx="3495">
                  <c:v>38.114430000000027</c:v>
                </c:pt>
                <c:pt idx="3496">
                  <c:v>38.055050000000051</c:v>
                </c:pt>
                <c:pt idx="3497">
                  <c:v>37.991900000000044</c:v>
                </c:pt>
                <c:pt idx="3498">
                  <c:v>37.922500000000014</c:v>
                </c:pt>
                <c:pt idx="3499">
                  <c:v>37.852840000000015</c:v>
                </c:pt>
                <c:pt idx="3500">
                  <c:v>37.787260000000003</c:v>
                </c:pt>
                <c:pt idx="3501">
                  <c:v>37.720180000000028</c:v>
                </c:pt>
                <c:pt idx="3502">
                  <c:v>37.667079999999999</c:v>
                </c:pt>
                <c:pt idx="3503">
                  <c:v>37.664670000000001</c:v>
                </c:pt>
                <c:pt idx="3504">
                  <c:v>37.643200000000036</c:v>
                </c:pt>
                <c:pt idx="3505">
                  <c:v>37.635280000000023</c:v>
                </c:pt>
                <c:pt idx="3506">
                  <c:v>37.632870000000025</c:v>
                </c:pt>
                <c:pt idx="3507">
                  <c:v>37.628900000000044</c:v>
                </c:pt>
                <c:pt idx="3508">
                  <c:v>37.624930000000006</c:v>
                </c:pt>
                <c:pt idx="3509">
                  <c:v>37.62115</c:v>
                </c:pt>
                <c:pt idx="3510">
                  <c:v>37.625200000000007</c:v>
                </c:pt>
                <c:pt idx="3511">
                  <c:v>37.627400000000023</c:v>
                </c:pt>
                <c:pt idx="3512">
                  <c:v>37.643900000000031</c:v>
                </c:pt>
                <c:pt idx="3513">
                  <c:v>37.668000000000006</c:v>
                </c:pt>
                <c:pt idx="3514">
                  <c:v>37.695300000000032</c:v>
                </c:pt>
                <c:pt idx="3515">
                  <c:v>37.717219999999998</c:v>
                </c:pt>
                <c:pt idx="3516">
                  <c:v>37.77188000000001</c:v>
                </c:pt>
                <c:pt idx="3517">
                  <c:v>37.846300000000042</c:v>
                </c:pt>
                <c:pt idx="3518">
                  <c:v>37.938900000000046</c:v>
                </c:pt>
                <c:pt idx="3519">
                  <c:v>38.045920000000024</c:v>
                </c:pt>
                <c:pt idx="3520">
                  <c:v>38.158170000000041</c:v>
                </c:pt>
                <c:pt idx="3521">
                  <c:v>38.26705000000004</c:v>
                </c:pt>
                <c:pt idx="3522">
                  <c:v>38.366020000000049</c:v>
                </c:pt>
                <c:pt idx="3523">
                  <c:v>38.46105</c:v>
                </c:pt>
                <c:pt idx="3524">
                  <c:v>38.559140000000014</c:v>
                </c:pt>
                <c:pt idx="3525">
                  <c:v>38.649600000000021</c:v>
                </c:pt>
                <c:pt idx="3526">
                  <c:v>38.729200000000048</c:v>
                </c:pt>
                <c:pt idx="3527">
                  <c:v>38.808600000000013</c:v>
                </c:pt>
                <c:pt idx="3528">
                  <c:v>38.831400000000031</c:v>
                </c:pt>
                <c:pt idx="3529">
                  <c:v>38.851600000000019</c:v>
                </c:pt>
                <c:pt idx="3530">
                  <c:v>38.880899999999997</c:v>
                </c:pt>
                <c:pt idx="3531">
                  <c:v>38.918570000000045</c:v>
                </c:pt>
                <c:pt idx="3532">
                  <c:v>38.956780000000037</c:v>
                </c:pt>
                <c:pt idx="3533">
                  <c:v>38.984770000000026</c:v>
                </c:pt>
                <c:pt idx="3534">
                  <c:v>39.006250000000023</c:v>
                </c:pt>
                <c:pt idx="3535">
                  <c:v>39.010400000000004</c:v>
                </c:pt>
                <c:pt idx="3536">
                  <c:v>39.01135000000005</c:v>
                </c:pt>
                <c:pt idx="3537">
                  <c:v>39.000450000000001</c:v>
                </c:pt>
                <c:pt idx="3538">
                  <c:v>38.965200000000038</c:v>
                </c:pt>
                <c:pt idx="3539">
                  <c:v>38.890300000000025</c:v>
                </c:pt>
                <c:pt idx="3540">
                  <c:v>38.807800000000043</c:v>
                </c:pt>
                <c:pt idx="3541">
                  <c:v>38.705470000000048</c:v>
                </c:pt>
                <c:pt idx="3542">
                  <c:v>38.584040000000016</c:v>
                </c:pt>
                <c:pt idx="3543">
                  <c:v>38.450900000000047</c:v>
                </c:pt>
                <c:pt idx="3544">
                  <c:v>38.31170000000003</c:v>
                </c:pt>
                <c:pt idx="3545">
                  <c:v>38.177180000000021</c:v>
                </c:pt>
                <c:pt idx="3546">
                  <c:v>38.046530000000018</c:v>
                </c:pt>
                <c:pt idx="3547">
                  <c:v>37.92944</c:v>
                </c:pt>
                <c:pt idx="3548">
                  <c:v>37.831230000000005</c:v>
                </c:pt>
                <c:pt idx="3549">
                  <c:v>37.745480000000043</c:v>
                </c:pt>
                <c:pt idx="3550">
                  <c:v>37.676320000000032</c:v>
                </c:pt>
                <c:pt idx="3551">
                  <c:v>37.649560000000008</c:v>
                </c:pt>
                <c:pt idx="3552">
                  <c:v>37.596120000000042</c:v>
                </c:pt>
                <c:pt idx="3553">
                  <c:v>37.558920000000001</c:v>
                </c:pt>
                <c:pt idx="3554">
                  <c:v>37.539100000000019</c:v>
                </c:pt>
                <c:pt idx="3555">
                  <c:v>37.533800000000042</c:v>
                </c:pt>
                <c:pt idx="3556">
                  <c:v>37.537740000000042</c:v>
                </c:pt>
                <c:pt idx="3557">
                  <c:v>37.547900000000027</c:v>
                </c:pt>
                <c:pt idx="3558">
                  <c:v>37.568300000000022</c:v>
                </c:pt>
                <c:pt idx="3559">
                  <c:v>37.584650000000011</c:v>
                </c:pt>
                <c:pt idx="3560">
                  <c:v>37.607970000000023</c:v>
                </c:pt>
                <c:pt idx="3561">
                  <c:v>37.625400000000013</c:v>
                </c:pt>
                <c:pt idx="3562">
                  <c:v>37.618860000000041</c:v>
                </c:pt>
                <c:pt idx="3563">
                  <c:v>37.56564000000003</c:v>
                </c:pt>
                <c:pt idx="3564">
                  <c:v>37.50314000000003</c:v>
                </c:pt>
                <c:pt idx="3565">
                  <c:v>37.426600000000008</c:v>
                </c:pt>
                <c:pt idx="3566">
                  <c:v>37.340840000000014</c:v>
                </c:pt>
                <c:pt idx="3567">
                  <c:v>37.253900000000044</c:v>
                </c:pt>
                <c:pt idx="3568">
                  <c:v>37.169300000000021</c:v>
                </c:pt>
                <c:pt idx="3569">
                  <c:v>37.089300000000037</c:v>
                </c:pt>
                <c:pt idx="3570">
                  <c:v>37.018500000000017</c:v>
                </c:pt>
                <c:pt idx="3571">
                  <c:v>36.974080000000015</c:v>
                </c:pt>
                <c:pt idx="3572">
                  <c:v>36.962370000000021</c:v>
                </c:pt>
                <c:pt idx="3573">
                  <c:v>36.972440000000006</c:v>
                </c:pt>
                <c:pt idx="3574">
                  <c:v>36.985770000000002</c:v>
                </c:pt>
                <c:pt idx="3575">
                  <c:v>37.011320000000012</c:v>
                </c:pt>
                <c:pt idx="3576">
                  <c:v>36.98037000000005</c:v>
                </c:pt>
                <c:pt idx="3577">
                  <c:v>36.950370000000021</c:v>
                </c:pt>
                <c:pt idx="3578">
                  <c:v>36.933620000000019</c:v>
                </c:pt>
                <c:pt idx="3579">
                  <c:v>36.924300000000017</c:v>
                </c:pt>
                <c:pt idx="3580">
                  <c:v>36.910600000000045</c:v>
                </c:pt>
                <c:pt idx="3581">
                  <c:v>36.87402000000003</c:v>
                </c:pt>
                <c:pt idx="3582">
                  <c:v>36.826470000000029</c:v>
                </c:pt>
                <c:pt idx="3583">
                  <c:v>36.768600000000049</c:v>
                </c:pt>
                <c:pt idx="3584">
                  <c:v>36.728020000000015</c:v>
                </c:pt>
                <c:pt idx="3585">
                  <c:v>36.700300000000027</c:v>
                </c:pt>
                <c:pt idx="3586">
                  <c:v>36.676450000000045</c:v>
                </c:pt>
                <c:pt idx="3587">
                  <c:v>36.639730000000043</c:v>
                </c:pt>
                <c:pt idx="3588">
                  <c:v>36.626920000000041</c:v>
                </c:pt>
                <c:pt idx="3589">
                  <c:v>36.617670000000032</c:v>
                </c:pt>
                <c:pt idx="3590">
                  <c:v>36.60748000000001</c:v>
                </c:pt>
                <c:pt idx="3591">
                  <c:v>36.594840000000033</c:v>
                </c:pt>
                <c:pt idx="3592">
                  <c:v>36.579740000000015</c:v>
                </c:pt>
                <c:pt idx="3593">
                  <c:v>36.559660000000008</c:v>
                </c:pt>
                <c:pt idx="3594">
                  <c:v>36.520399999999995</c:v>
                </c:pt>
                <c:pt idx="3595">
                  <c:v>36.45070000000004</c:v>
                </c:pt>
                <c:pt idx="3596">
                  <c:v>36.345360000000028</c:v>
                </c:pt>
                <c:pt idx="3597">
                  <c:v>36.210350000000005</c:v>
                </c:pt>
                <c:pt idx="3598">
                  <c:v>36.087370000000021</c:v>
                </c:pt>
                <c:pt idx="3599">
                  <c:v>36.028860000000009</c:v>
                </c:pt>
                <c:pt idx="3600">
                  <c:v>35.963860000000011</c:v>
                </c:pt>
                <c:pt idx="3601">
                  <c:v>35.909750000000031</c:v>
                </c:pt>
                <c:pt idx="3602">
                  <c:v>35.847000000000037</c:v>
                </c:pt>
                <c:pt idx="3603">
                  <c:v>35.771100000000047</c:v>
                </c:pt>
                <c:pt idx="3604">
                  <c:v>35.695730000000026</c:v>
                </c:pt>
                <c:pt idx="3605">
                  <c:v>35.630330000000015</c:v>
                </c:pt>
                <c:pt idx="3606">
                  <c:v>35.584130000000016</c:v>
                </c:pt>
                <c:pt idx="3607">
                  <c:v>35.538499999999999</c:v>
                </c:pt>
                <c:pt idx="3608">
                  <c:v>35.500570000000039</c:v>
                </c:pt>
                <c:pt idx="3609">
                  <c:v>35.458640000000003</c:v>
                </c:pt>
                <c:pt idx="3610">
                  <c:v>35.402060000000006</c:v>
                </c:pt>
                <c:pt idx="3611">
                  <c:v>35.313170000000014</c:v>
                </c:pt>
                <c:pt idx="3612">
                  <c:v>35.230700000000013</c:v>
                </c:pt>
                <c:pt idx="3613">
                  <c:v>35.144560000000013</c:v>
                </c:pt>
                <c:pt idx="3614">
                  <c:v>35.059169999999995</c:v>
                </c:pt>
                <c:pt idx="3615">
                  <c:v>34.977869999999996</c:v>
                </c:pt>
                <c:pt idx="3616">
                  <c:v>34.904700000000048</c:v>
                </c:pt>
                <c:pt idx="3617">
                  <c:v>34.842129999999997</c:v>
                </c:pt>
                <c:pt idx="3618">
                  <c:v>34.786740000000009</c:v>
                </c:pt>
                <c:pt idx="3619">
                  <c:v>34.738900000000001</c:v>
                </c:pt>
                <c:pt idx="3620">
                  <c:v>34.70297000000005</c:v>
                </c:pt>
                <c:pt idx="3621">
                  <c:v>34.667470000000037</c:v>
                </c:pt>
                <c:pt idx="3622">
                  <c:v>34.617819999999995</c:v>
                </c:pt>
                <c:pt idx="3623">
                  <c:v>34.558770000000038</c:v>
                </c:pt>
                <c:pt idx="3624">
                  <c:v>34.427030000000002</c:v>
                </c:pt>
                <c:pt idx="3625">
                  <c:v>34.311880000000031</c:v>
                </c:pt>
                <c:pt idx="3626">
                  <c:v>34.256040000000041</c:v>
                </c:pt>
                <c:pt idx="3627">
                  <c:v>34.268600000000049</c:v>
                </c:pt>
                <c:pt idx="3628">
                  <c:v>34.33456000000001</c:v>
                </c:pt>
                <c:pt idx="3629">
                  <c:v>34.425350000000037</c:v>
                </c:pt>
                <c:pt idx="3630">
                  <c:v>34.524380000000008</c:v>
                </c:pt>
                <c:pt idx="3631">
                  <c:v>34.623500000000035</c:v>
                </c:pt>
                <c:pt idx="3632">
                  <c:v>34.750879999999995</c:v>
                </c:pt>
                <c:pt idx="3633">
                  <c:v>34.884580000000028</c:v>
                </c:pt>
                <c:pt idx="3634">
                  <c:v>35.015129999999999</c:v>
                </c:pt>
                <c:pt idx="3635">
                  <c:v>35.140800000000013</c:v>
                </c:pt>
                <c:pt idx="3636">
                  <c:v>35.305350000000033</c:v>
                </c:pt>
                <c:pt idx="3637">
                  <c:v>35.483180000000004</c:v>
                </c:pt>
                <c:pt idx="3638">
                  <c:v>35.663350000000037</c:v>
                </c:pt>
                <c:pt idx="3639">
                  <c:v>35.837120000000027</c:v>
                </c:pt>
                <c:pt idx="3640">
                  <c:v>36.001180000000033</c:v>
                </c:pt>
                <c:pt idx="3641">
                  <c:v>36.151450000000011</c:v>
                </c:pt>
                <c:pt idx="3642">
                  <c:v>36.287680000000023</c:v>
                </c:pt>
                <c:pt idx="3643">
                  <c:v>36.429349999999999</c:v>
                </c:pt>
                <c:pt idx="3644">
                  <c:v>36.587880000000041</c:v>
                </c:pt>
                <c:pt idx="3645">
                  <c:v>36.753300000000024</c:v>
                </c:pt>
                <c:pt idx="3646">
                  <c:v>36.925130000000024</c:v>
                </c:pt>
                <c:pt idx="3647">
                  <c:v>37.125150000000019</c:v>
                </c:pt>
                <c:pt idx="3648">
                  <c:v>37.27615000000003</c:v>
                </c:pt>
                <c:pt idx="3649">
                  <c:v>37.404050000000041</c:v>
                </c:pt>
                <c:pt idx="3650">
                  <c:v>37.506130000000041</c:v>
                </c:pt>
                <c:pt idx="3651">
                  <c:v>37.572350000000029</c:v>
                </c:pt>
                <c:pt idx="3652">
                  <c:v>37.605999999999995</c:v>
                </c:pt>
                <c:pt idx="3653">
                  <c:v>37.605000000000018</c:v>
                </c:pt>
                <c:pt idx="3654">
                  <c:v>37.589040000000011</c:v>
                </c:pt>
                <c:pt idx="3655">
                  <c:v>37.550600000000031</c:v>
                </c:pt>
                <c:pt idx="3656">
                  <c:v>37.513700000000028</c:v>
                </c:pt>
                <c:pt idx="3657">
                  <c:v>37.48720000000003</c:v>
                </c:pt>
                <c:pt idx="3658">
                  <c:v>37.453360000000032</c:v>
                </c:pt>
                <c:pt idx="3659">
                  <c:v>37.373500000000035</c:v>
                </c:pt>
                <c:pt idx="3660">
                  <c:v>37.279700000000048</c:v>
                </c:pt>
                <c:pt idx="3661">
                  <c:v>37.168630000000007</c:v>
                </c:pt>
                <c:pt idx="3662">
                  <c:v>37.046780000000012</c:v>
                </c:pt>
                <c:pt idx="3663">
                  <c:v>36.921320000000037</c:v>
                </c:pt>
                <c:pt idx="3664">
                  <c:v>36.796870000000013</c:v>
                </c:pt>
                <c:pt idx="3665">
                  <c:v>36.676660000000027</c:v>
                </c:pt>
                <c:pt idx="3666">
                  <c:v>36.559140000000014</c:v>
                </c:pt>
                <c:pt idx="3667">
                  <c:v>36.443020000000047</c:v>
                </c:pt>
                <c:pt idx="3668">
                  <c:v>36.330960000000005</c:v>
                </c:pt>
                <c:pt idx="3669">
                  <c:v>36.218350000000044</c:v>
                </c:pt>
                <c:pt idx="3670">
                  <c:v>36.124660000000006</c:v>
                </c:pt>
                <c:pt idx="3671">
                  <c:v>36.090570000000014</c:v>
                </c:pt>
                <c:pt idx="3672">
                  <c:v>36.040200000000027</c:v>
                </c:pt>
                <c:pt idx="3673">
                  <c:v>35.991600000000005</c:v>
                </c:pt>
                <c:pt idx="3674">
                  <c:v>35.925350000000037</c:v>
                </c:pt>
                <c:pt idx="3675">
                  <c:v>35.834220000000016</c:v>
                </c:pt>
                <c:pt idx="3676">
                  <c:v>35.731040000000007</c:v>
                </c:pt>
                <c:pt idx="3677">
                  <c:v>35.622029999999995</c:v>
                </c:pt>
                <c:pt idx="3678">
                  <c:v>35.52290000000005</c:v>
                </c:pt>
                <c:pt idx="3679">
                  <c:v>35.431600000000003</c:v>
                </c:pt>
                <c:pt idx="3680">
                  <c:v>35.372920000000022</c:v>
                </c:pt>
                <c:pt idx="3681">
                  <c:v>35.343299999999999</c:v>
                </c:pt>
                <c:pt idx="3682">
                  <c:v>35.342920000000049</c:v>
                </c:pt>
                <c:pt idx="3683">
                  <c:v>35.366849999999999</c:v>
                </c:pt>
                <c:pt idx="3684">
                  <c:v>35.449820000000045</c:v>
                </c:pt>
                <c:pt idx="3685">
                  <c:v>35.566280000000006</c:v>
                </c:pt>
                <c:pt idx="3686">
                  <c:v>35.698750000000018</c:v>
                </c:pt>
                <c:pt idx="3687">
                  <c:v>35.843230000000005</c:v>
                </c:pt>
                <c:pt idx="3688">
                  <c:v>36.00323000000003</c:v>
                </c:pt>
                <c:pt idx="3689">
                  <c:v>36.182029999999997</c:v>
                </c:pt>
                <c:pt idx="3690">
                  <c:v>36.373829999999998</c:v>
                </c:pt>
                <c:pt idx="3691">
                  <c:v>36.56695000000002</c:v>
                </c:pt>
                <c:pt idx="3692">
                  <c:v>36.754240000000038</c:v>
                </c:pt>
                <c:pt idx="3693">
                  <c:v>36.919640000000015</c:v>
                </c:pt>
                <c:pt idx="3694">
                  <c:v>37.059000000000026</c:v>
                </c:pt>
                <c:pt idx="3695">
                  <c:v>37.193020000000047</c:v>
                </c:pt>
                <c:pt idx="3696">
                  <c:v>37.260430000000042</c:v>
                </c:pt>
                <c:pt idx="3697">
                  <c:v>37.332700000000045</c:v>
                </c:pt>
                <c:pt idx="3698">
                  <c:v>37.429250000000025</c:v>
                </c:pt>
                <c:pt idx="3699">
                  <c:v>37.546350000000018</c:v>
                </c:pt>
                <c:pt idx="3700">
                  <c:v>37.671260000000018</c:v>
                </c:pt>
                <c:pt idx="3701">
                  <c:v>37.787260000000003</c:v>
                </c:pt>
                <c:pt idx="3702">
                  <c:v>37.897600000000011</c:v>
                </c:pt>
                <c:pt idx="3703">
                  <c:v>37.991570000000024</c:v>
                </c:pt>
                <c:pt idx="3704">
                  <c:v>38.083100000000002</c:v>
                </c:pt>
                <c:pt idx="3705">
                  <c:v>38.161100000000033</c:v>
                </c:pt>
                <c:pt idx="3706">
                  <c:v>38.207270000000051</c:v>
                </c:pt>
                <c:pt idx="3707">
                  <c:v>38.200220000000002</c:v>
                </c:pt>
                <c:pt idx="3708">
                  <c:v>38.176170000000013</c:v>
                </c:pt>
                <c:pt idx="3709">
                  <c:v>38.136740000000032</c:v>
                </c:pt>
                <c:pt idx="3710">
                  <c:v>38.093440000000044</c:v>
                </c:pt>
                <c:pt idx="3711">
                  <c:v>38.048360000000002</c:v>
                </c:pt>
                <c:pt idx="3712">
                  <c:v>37.993650000000002</c:v>
                </c:pt>
                <c:pt idx="3713">
                  <c:v>37.922140000000013</c:v>
                </c:pt>
                <c:pt idx="3714">
                  <c:v>37.835020000000043</c:v>
                </c:pt>
                <c:pt idx="3715">
                  <c:v>37.742180000000019</c:v>
                </c:pt>
                <c:pt idx="3716">
                  <c:v>37.654750000000035</c:v>
                </c:pt>
                <c:pt idx="3717">
                  <c:v>37.564320000000009</c:v>
                </c:pt>
                <c:pt idx="3718">
                  <c:v>37.471519999999998</c:v>
                </c:pt>
                <c:pt idx="3719">
                  <c:v>37.392449999999997</c:v>
                </c:pt>
                <c:pt idx="3720">
                  <c:v>37.255120000000034</c:v>
                </c:pt>
                <c:pt idx="3721">
                  <c:v>37.100300000000004</c:v>
                </c:pt>
                <c:pt idx="3722">
                  <c:v>36.926870000000008</c:v>
                </c:pt>
                <c:pt idx="3723">
                  <c:v>36.735040000000026</c:v>
                </c:pt>
                <c:pt idx="3724">
                  <c:v>36.540250000000015</c:v>
                </c:pt>
                <c:pt idx="3725">
                  <c:v>36.352260000000001</c:v>
                </c:pt>
                <c:pt idx="3726">
                  <c:v>36.182100000000048</c:v>
                </c:pt>
                <c:pt idx="3727">
                  <c:v>36.019900000000007</c:v>
                </c:pt>
                <c:pt idx="3728">
                  <c:v>35.88488000000001</c:v>
                </c:pt>
                <c:pt idx="3729">
                  <c:v>35.771420000000035</c:v>
                </c:pt>
                <c:pt idx="3730">
                  <c:v>35.678860000000043</c:v>
                </c:pt>
                <c:pt idx="3731">
                  <c:v>35.600400000000036</c:v>
                </c:pt>
                <c:pt idx="3732">
                  <c:v>35.570920000000001</c:v>
                </c:pt>
                <c:pt idx="3733">
                  <c:v>35.564700000000016</c:v>
                </c:pt>
                <c:pt idx="3734">
                  <c:v>35.564200000000028</c:v>
                </c:pt>
                <c:pt idx="3735">
                  <c:v>35.565030000000036</c:v>
                </c:pt>
                <c:pt idx="3736">
                  <c:v>35.566520000000025</c:v>
                </c:pt>
                <c:pt idx="3737">
                  <c:v>35.570760000000007</c:v>
                </c:pt>
                <c:pt idx="3738">
                  <c:v>35.574600000000032</c:v>
                </c:pt>
                <c:pt idx="3739">
                  <c:v>35.58438000000001</c:v>
                </c:pt>
                <c:pt idx="3740">
                  <c:v>35.604600000000005</c:v>
                </c:pt>
                <c:pt idx="3741">
                  <c:v>35.627620000000036</c:v>
                </c:pt>
                <c:pt idx="3742">
                  <c:v>35.659230000000036</c:v>
                </c:pt>
                <c:pt idx="3743">
                  <c:v>35.72854000000001</c:v>
                </c:pt>
                <c:pt idx="3744">
                  <c:v>35.764120000000048</c:v>
                </c:pt>
                <c:pt idx="3745">
                  <c:v>35.81110000000001</c:v>
                </c:pt>
                <c:pt idx="3746">
                  <c:v>35.872250000000008</c:v>
                </c:pt>
                <c:pt idx="3747">
                  <c:v>35.946280000000002</c:v>
                </c:pt>
                <c:pt idx="3748">
                  <c:v>36.02606000000003</c:v>
                </c:pt>
                <c:pt idx="3749">
                  <c:v>36.105220000000031</c:v>
                </c:pt>
                <c:pt idx="3750">
                  <c:v>36.188379999999995</c:v>
                </c:pt>
                <c:pt idx="3751">
                  <c:v>36.265680000000032</c:v>
                </c:pt>
                <c:pt idx="3752">
                  <c:v>36.352779999999996</c:v>
                </c:pt>
                <c:pt idx="3753">
                  <c:v>36.439170000000047</c:v>
                </c:pt>
                <c:pt idx="3754">
                  <c:v>36.510500000000036</c:v>
                </c:pt>
                <c:pt idx="3755">
                  <c:v>36.546500000000037</c:v>
                </c:pt>
                <c:pt idx="3756">
                  <c:v>36.583280000000002</c:v>
                </c:pt>
                <c:pt idx="3757">
                  <c:v>36.616300000000024</c:v>
                </c:pt>
                <c:pt idx="3758">
                  <c:v>36.652030000000025</c:v>
                </c:pt>
                <c:pt idx="3759">
                  <c:v>36.694420000000036</c:v>
                </c:pt>
                <c:pt idx="3760">
                  <c:v>36.746900000000039</c:v>
                </c:pt>
                <c:pt idx="3761">
                  <c:v>36.810699999999997</c:v>
                </c:pt>
                <c:pt idx="3762">
                  <c:v>36.882930000000044</c:v>
                </c:pt>
                <c:pt idx="3763">
                  <c:v>36.968800000000044</c:v>
                </c:pt>
                <c:pt idx="3764">
                  <c:v>37.069450000000018</c:v>
                </c:pt>
                <c:pt idx="3765">
                  <c:v>37.172360000000026</c:v>
                </c:pt>
                <c:pt idx="3766">
                  <c:v>37.26794000000001</c:v>
                </c:pt>
                <c:pt idx="3767">
                  <c:v>37.365499999999997</c:v>
                </c:pt>
                <c:pt idx="3768">
                  <c:v>37.398220000000038</c:v>
                </c:pt>
                <c:pt idx="3769">
                  <c:v>37.415999999999997</c:v>
                </c:pt>
                <c:pt idx="3770">
                  <c:v>37.430499999999995</c:v>
                </c:pt>
                <c:pt idx="3771">
                  <c:v>37.437100000000044</c:v>
                </c:pt>
                <c:pt idx="3772">
                  <c:v>37.431240000000003</c:v>
                </c:pt>
                <c:pt idx="3773">
                  <c:v>37.402670000000001</c:v>
                </c:pt>
                <c:pt idx="3774">
                  <c:v>37.360900000000015</c:v>
                </c:pt>
                <c:pt idx="3775">
                  <c:v>37.306240000000003</c:v>
                </c:pt>
                <c:pt idx="3776">
                  <c:v>37.264949999999999</c:v>
                </c:pt>
                <c:pt idx="3777">
                  <c:v>37.231320000000039</c:v>
                </c:pt>
                <c:pt idx="3778">
                  <c:v>37.194500000000005</c:v>
                </c:pt>
                <c:pt idx="3779">
                  <c:v>37.136320000000012</c:v>
                </c:pt>
                <c:pt idx="3780">
                  <c:v>37.091520000000003</c:v>
                </c:pt>
                <c:pt idx="3781">
                  <c:v>37.039360000000045</c:v>
                </c:pt>
                <c:pt idx="3782">
                  <c:v>36.972380000000044</c:v>
                </c:pt>
                <c:pt idx="3783">
                  <c:v>36.892080000000021</c:v>
                </c:pt>
                <c:pt idx="3784">
                  <c:v>36.798879999999997</c:v>
                </c:pt>
                <c:pt idx="3785">
                  <c:v>36.697170000000028</c:v>
                </c:pt>
                <c:pt idx="3786">
                  <c:v>36.580000000000041</c:v>
                </c:pt>
                <c:pt idx="3787">
                  <c:v>36.445460000000026</c:v>
                </c:pt>
                <c:pt idx="3788">
                  <c:v>36.293800000000033</c:v>
                </c:pt>
                <c:pt idx="3789">
                  <c:v>36.122100000000046</c:v>
                </c:pt>
                <c:pt idx="3790">
                  <c:v>35.95350000000002</c:v>
                </c:pt>
                <c:pt idx="3791">
                  <c:v>35.831299999999999</c:v>
                </c:pt>
                <c:pt idx="3792">
                  <c:v>35.68768</c:v>
                </c:pt>
                <c:pt idx="3793">
                  <c:v>35.56588000000005</c:v>
                </c:pt>
                <c:pt idx="3794">
                  <c:v>35.466330000000028</c:v>
                </c:pt>
                <c:pt idx="3795">
                  <c:v>35.385460000000023</c:v>
                </c:pt>
                <c:pt idx="3796">
                  <c:v>35.32552000000004</c:v>
                </c:pt>
                <c:pt idx="3797">
                  <c:v>35.286460000000034</c:v>
                </c:pt>
                <c:pt idx="3798">
                  <c:v>35.273200000000031</c:v>
                </c:pt>
                <c:pt idx="3799">
                  <c:v>35.264460000000042</c:v>
                </c:pt>
                <c:pt idx="3800">
                  <c:v>35.26556000000005</c:v>
                </c:pt>
                <c:pt idx="3801">
                  <c:v>35.264800000000037</c:v>
                </c:pt>
                <c:pt idx="3802">
                  <c:v>35.25427000000002</c:v>
                </c:pt>
                <c:pt idx="3803">
                  <c:v>35.219100000000026</c:v>
                </c:pt>
                <c:pt idx="3804">
                  <c:v>35.200400000000002</c:v>
                </c:pt>
                <c:pt idx="3805">
                  <c:v>35.195500000000038</c:v>
                </c:pt>
                <c:pt idx="3806">
                  <c:v>35.214230000000043</c:v>
                </c:pt>
                <c:pt idx="3807">
                  <c:v>35.259150000000034</c:v>
                </c:pt>
                <c:pt idx="3808">
                  <c:v>35.327020000000005</c:v>
                </c:pt>
                <c:pt idx="3809">
                  <c:v>35.413229999999999</c:v>
                </c:pt>
                <c:pt idx="3810">
                  <c:v>35.512960000000021</c:v>
                </c:pt>
                <c:pt idx="3811">
                  <c:v>35.632440000000031</c:v>
                </c:pt>
                <c:pt idx="3812">
                  <c:v>35.775750000000016</c:v>
                </c:pt>
                <c:pt idx="3813">
                  <c:v>35.932060000000035</c:v>
                </c:pt>
                <c:pt idx="3814">
                  <c:v>36.087850000000003</c:v>
                </c:pt>
                <c:pt idx="3815">
                  <c:v>36.254750000000001</c:v>
                </c:pt>
                <c:pt idx="3816">
                  <c:v>36.356650000000002</c:v>
                </c:pt>
                <c:pt idx="3817">
                  <c:v>36.439360000000022</c:v>
                </c:pt>
                <c:pt idx="3818">
                  <c:v>36.508100000000013</c:v>
                </c:pt>
                <c:pt idx="3819">
                  <c:v>36.555700000000002</c:v>
                </c:pt>
                <c:pt idx="3820">
                  <c:v>36.580300000000022</c:v>
                </c:pt>
                <c:pt idx="3821">
                  <c:v>36.574980000000039</c:v>
                </c:pt>
                <c:pt idx="3822">
                  <c:v>36.558620000000019</c:v>
                </c:pt>
                <c:pt idx="3823">
                  <c:v>36.540220000000033</c:v>
                </c:pt>
                <c:pt idx="3824">
                  <c:v>36.555780000000027</c:v>
                </c:pt>
                <c:pt idx="3825">
                  <c:v>36.599150000000009</c:v>
                </c:pt>
                <c:pt idx="3826">
                  <c:v>36.650140000000022</c:v>
                </c:pt>
                <c:pt idx="3827">
                  <c:v>36.680960000000027</c:v>
                </c:pt>
                <c:pt idx="3828">
                  <c:v>36.7226</c:v>
                </c:pt>
                <c:pt idx="3829">
                  <c:v>36.750940000000014</c:v>
                </c:pt>
                <c:pt idx="3830">
                  <c:v>36.75875000000002</c:v>
                </c:pt>
                <c:pt idx="3831">
                  <c:v>36.747740000000022</c:v>
                </c:pt>
                <c:pt idx="3832">
                  <c:v>36.721300000000042</c:v>
                </c:pt>
                <c:pt idx="3833">
                  <c:v>36.682730000000049</c:v>
                </c:pt>
                <c:pt idx="3834">
                  <c:v>36.627220000000023</c:v>
                </c:pt>
                <c:pt idx="3835">
                  <c:v>36.552480000000003</c:v>
                </c:pt>
                <c:pt idx="3836">
                  <c:v>36.459280000000035</c:v>
                </c:pt>
                <c:pt idx="3837">
                  <c:v>36.343470000000025</c:v>
                </c:pt>
                <c:pt idx="3838">
                  <c:v>36.233580000000018</c:v>
                </c:pt>
                <c:pt idx="3839">
                  <c:v>36.175380000000018</c:v>
                </c:pt>
                <c:pt idx="3840">
                  <c:v>36.103600000000029</c:v>
                </c:pt>
                <c:pt idx="3841">
                  <c:v>36.067620000000034</c:v>
                </c:pt>
                <c:pt idx="3842">
                  <c:v>36.073900000000037</c:v>
                </c:pt>
                <c:pt idx="3843">
                  <c:v>36.11868000000004</c:v>
                </c:pt>
                <c:pt idx="3844">
                  <c:v>36.190300000000036</c:v>
                </c:pt>
                <c:pt idx="3845">
                  <c:v>36.274960000000021</c:v>
                </c:pt>
                <c:pt idx="3846">
                  <c:v>36.374660000000006</c:v>
                </c:pt>
                <c:pt idx="3847">
                  <c:v>36.474900000000048</c:v>
                </c:pt>
                <c:pt idx="3848">
                  <c:v>36.587980000000016</c:v>
                </c:pt>
                <c:pt idx="3849">
                  <c:v>36.705039999999997</c:v>
                </c:pt>
                <c:pt idx="3850">
                  <c:v>36.819850000000031</c:v>
                </c:pt>
                <c:pt idx="3851">
                  <c:v>36.91998000000001</c:v>
                </c:pt>
                <c:pt idx="3852">
                  <c:v>37.044920000000047</c:v>
                </c:pt>
                <c:pt idx="3853">
                  <c:v>37.179349999999999</c:v>
                </c:pt>
                <c:pt idx="3854">
                  <c:v>37.319479999999999</c:v>
                </c:pt>
                <c:pt idx="3855">
                  <c:v>37.456600000000037</c:v>
                </c:pt>
                <c:pt idx="3856">
                  <c:v>37.593350000000044</c:v>
                </c:pt>
                <c:pt idx="3857">
                  <c:v>37.739200000000039</c:v>
                </c:pt>
                <c:pt idx="3858">
                  <c:v>37.891230000000007</c:v>
                </c:pt>
                <c:pt idx="3859">
                  <c:v>38.039400000000001</c:v>
                </c:pt>
                <c:pt idx="3860">
                  <c:v>38.175200000000018</c:v>
                </c:pt>
                <c:pt idx="3861">
                  <c:v>38.287300000000016</c:v>
                </c:pt>
                <c:pt idx="3862">
                  <c:v>38.382560000000012</c:v>
                </c:pt>
                <c:pt idx="3863">
                  <c:v>38.490440000000035</c:v>
                </c:pt>
                <c:pt idx="3864">
                  <c:v>38.547330000000045</c:v>
                </c:pt>
                <c:pt idx="3865">
                  <c:v>38.593160000000012</c:v>
                </c:pt>
                <c:pt idx="3866">
                  <c:v>38.628300000000024</c:v>
                </c:pt>
                <c:pt idx="3867">
                  <c:v>38.646200000000022</c:v>
                </c:pt>
                <c:pt idx="3868">
                  <c:v>38.646100000000047</c:v>
                </c:pt>
                <c:pt idx="3869">
                  <c:v>38.625670000000014</c:v>
                </c:pt>
                <c:pt idx="3870">
                  <c:v>38.595799999999997</c:v>
                </c:pt>
                <c:pt idx="3871">
                  <c:v>38.552549999999997</c:v>
                </c:pt>
                <c:pt idx="3872">
                  <c:v>38.517200000000003</c:v>
                </c:pt>
                <c:pt idx="3873">
                  <c:v>38.483699999999999</c:v>
                </c:pt>
                <c:pt idx="3874">
                  <c:v>38.442470000000014</c:v>
                </c:pt>
                <c:pt idx="3875">
                  <c:v>38.378800000000012</c:v>
                </c:pt>
                <c:pt idx="3876">
                  <c:v>38.326999999999998</c:v>
                </c:pt>
                <c:pt idx="3877">
                  <c:v>38.274800000000027</c:v>
                </c:pt>
                <c:pt idx="3878">
                  <c:v>38.223299999999995</c:v>
                </c:pt>
                <c:pt idx="3879">
                  <c:v>38.168270000000007</c:v>
                </c:pt>
                <c:pt idx="3880">
                  <c:v>38.095330000000047</c:v>
                </c:pt>
                <c:pt idx="3881">
                  <c:v>37.992400000000032</c:v>
                </c:pt>
                <c:pt idx="3882">
                  <c:v>37.867150000000038</c:v>
                </c:pt>
                <c:pt idx="3883">
                  <c:v>37.753780000000006</c:v>
                </c:pt>
                <c:pt idx="3884">
                  <c:v>37.675200000000018</c:v>
                </c:pt>
                <c:pt idx="3885">
                  <c:v>37.62856000000005</c:v>
                </c:pt>
                <c:pt idx="3886">
                  <c:v>37.604270000000042</c:v>
                </c:pt>
                <c:pt idx="3887">
                  <c:v>37.611660000000029</c:v>
                </c:pt>
                <c:pt idx="3888">
                  <c:v>37.576620000000048</c:v>
                </c:pt>
                <c:pt idx="3889">
                  <c:v>37.54400000000004</c:v>
                </c:pt>
                <c:pt idx="3890">
                  <c:v>37.517899999999997</c:v>
                </c:pt>
                <c:pt idx="3891">
                  <c:v>37.497130000000027</c:v>
                </c:pt>
                <c:pt idx="3892">
                  <c:v>37.488100000000031</c:v>
                </c:pt>
                <c:pt idx="3893">
                  <c:v>37.495100000000036</c:v>
                </c:pt>
                <c:pt idx="3894">
                  <c:v>37.520800000000008</c:v>
                </c:pt>
                <c:pt idx="3895">
                  <c:v>37.537200000000041</c:v>
                </c:pt>
                <c:pt idx="3896">
                  <c:v>37.543800000000033</c:v>
                </c:pt>
                <c:pt idx="3897">
                  <c:v>37.529050000000041</c:v>
                </c:pt>
                <c:pt idx="3898">
                  <c:v>37.487760000000037</c:v>
                </c:pt>
                <c:pt idx="3899">
                  <c:v>37.404300000000035</c:v>
                </c:pt>
                <c:pt idx="3900">
                  <c:v>37.312100000000044</c:v>
                </c:pt>
                <c:pt idx="3901">
                  <c:v>37.197840000000042</c:v>
                </c:pt>
                <c:pt idx="3902">
                  <c:v>37.063300000000027</c:v>
                </c:pt>
                <c:pt idx="3903">
                  <c:v>36.917050000000017</c:v>
                </c:pt>
                <c:pt idx="3904">
                  <c:v>36.772820000000024</c:v>
                </c:pt>
                <c:pt idx="3905">
                  <c:v>36.641230000000007</c:v>
                </c:pt>
                <c:pt idx="3906">
                  <c:v>36.518730000000005</c:v>
                </c:pt>
                <c:pt idx="3907">
                  <c:v>36.397820000000024</c:v>
                </c:pt>
                <c:pt idx="3908">
                  <c:v>36.274800000000027</c:v>
                </c:pt>
                <c:pt idx="3909">
                  <c:v>36.141600000000039</c:v>
                </c:pt>
                <c:pt idx="3910">
                  <c:v>36.016380000000026</c:v>
                </c:pt>
                <c:pt idx="3911">
                  <c:v>35.937000000000012</c:v>
                </c:pt>
                <c:pt idx="3912">
                  <c:v>35.833200000000033</c:v>
                </c:pt>
                <c:pt idx="3913">
                  <c:v>35.744780000000048</c:v>
                </c:pt>
                <c:pt idx="3914">
                  <c:v>35.669800000000009</c:v>
                </c:pt>
                <c:pt idx="3915">
                  <c:v>35.600459999999998</c:v>
                </c:pt>
                <c:pt idx="3916">
                  <c:v>35.52633000000003</c:v>
                </c:pt>
                <c:pt idx="3917">
                  <c:v>35.434140000000014</c:v>
                </c:pt>
                <c:pt idx="3918">
                  <c:v>35.34023000000002</c:v>
                </c:pt>
                <c:pt idx="3919">
                  <c:v>35.252859999999998</c:v>
                </c:pt>
                <c:pt idx="3920">
                  <c:v>35.20428000000004</c:v>
                </c:pt>
                <c:pt idx="3921">
                  <c:v>35.191500000000019</c:v>
                </c:pt>
                <c:pt idx="3922">
                  <c:v>35.205870000000004</c:v>
                </c:pt>
                <c:pt idx="3923">
                  <c:v>35.232320000000016</c:v>
                </c:pt>
                <c:pt idx="3924">
                  <c:v>35.306450000000041</c:v>
                </c:pt>
                <c:pt idx="3925">
                  <c:v>35.414940000000001</c:v>
                </c:pt>
                <c:pt idx="3926">
                  <c:v>35.554040000000043</c:v>
                </c:pt>
                <c:pt idx="3927">
                  <c:v>35.717340000000036</c:v>
                </c:pt>
                <c:pt idx="3928">
                  <c:v>35.881070000000022</c:v>
                </c:pt>
                <c:pt idx="3929">
                  <c:v>36.024040000000014</c:v>
                </c:pt>
                <c:pt idx="3930">
                  <c:v>36.139580000000024</c:v>
                </c:pt>
                <c:pt idx="3931">
                  <c:v>36.236440000000016</c:v>
                </c:pt>
                <c:pt idx="3932">
                  <c:v>36.326350000000048</c:v>
                </c:pt>
                <c:pt idx="3933">
                  <c:v>36.400570000000016</c:v>
                </c:pt>
                <c:pt idx="3934">
                  <c:v>36.460260000000005</c:v>
                </c:pt>
                <c:pt idx="3935">
                  <c:v>36.527900000000045</c:v>
                </c:pt>
                <c:pt idx="3936">
                  <c:v>36.536200000000008</c:v>
                </c:pt>
                <c:pt idx="3937">
                  <c:v>36.536040000000014</c:v>
                </c:pt>
                <c:pt idx="3938">
                  <c:v>36.537380000000041</c:v>
                </c:pt>
                <c:pt idx="3939">
                  <c:v>36.535360000000026</c:v>
                </c:pt>
                <c:pt idx="3940">
                  <c:v>36.527829999999994</c:v>
                </c:pt>
                <c:pt idx="3941">
                  <c:v>36.509520000000009</c:v>
                </c:pt>
                <c:pt idx="3942">
                  <c:v>36.487700000000018</c:v>
                </c:pt>
                <c:pt idx="3943">
                  <c:v>36.451960000000042</c:v>
                </c:pt>
                <c:pt idx="3944">
                  <c:v>36.419550000000015</c:v>
                </c:pt>
                <c:pt idx="3945">
                  <c:v>36.381160000000023</c:v>
                </c:pt>
                <c:pt idx="3946">
                  <c:v>36.324730000000045</c:v>
                </c:pt>
                <c:pt idx="3947">
                  <c:v>36.232450000000028</c:v>
                </c:pt>
                <c:pt idx="3948">
                  <c:v>36.139300000000048</c:v>
                </c:pt>
                <c:pt idx="3949">
                  <c:v>36.028099999999995</c:v>
                </c:pt>
                <c:pt idx="3950">
                  <c:v>35.895230000000026</c:v>
                </c:pt>
                <c:pt idx="3951">
                  <c:v>35.75</c:v>
                </c:pt>
                <c:pt idx="3952">
                  <c:v>35.611540000000048</c:v>
                </c:pt>
                <c:pt idx="3953">
                  <c:v>35.496180000000038</c:v>
                </c:pt>
                <c:pt idx="3954">
                  <c:v>35.404719999999998</c:v>
                </c:pt>
                <c:pt idx="3955">
                  <c:v>35.338459999999998</c:v>
                </c:pt>
                <c:pt idx="3956">
                  <c:v>35.300650000000019</c:v>
                </c:pt>
                <c:pt idx="3957">
                  <c:v>35.282200000000046</c:v>
                </c:pt>
                <c:pt idx="3958">
                  <c:v>35.282000000000039</c:v>
                </c:pt>
                <c:pt idx="3959">
                  <c:v>35.321920000000034</c:v>
                </c:pt>
                <c:pt idx="3960">
                  <c:v>35.327719999999999</c:v>
                </c:pt>
                <c:pt idx="3961">
                  <c:v>35.343620000000044</c:v>
                </c:pt>
                <c:pt idx="3962">
                  <c:v>35.372400000000027</c:v>
                </c:pt>
                <c:pt idx="3963">
                  <c:v>35.410270000000025</c:v>
                </c:pt>
                <c:pt idx="3964">
                  <c:v>35.454980000000035</c:v>
                </c:pt>
                <c:pt idx="3965">
                  <c:v>35.501599999999996</c:v>
                </c:pt>
                <c:pt idx="3966">
                  <c:v>35.556020000000046</c:v>
                </c:pt>
                <c:pt idx="3967">
                  <c:v>35.606160000000045</c:v>
                </c:pt>
                <c:pt idx="3968">
                  <c:v>35.665830000000028</c:v>
                </c:pt>
                <c:pt idx="3969">
                  <c:v>35.72756000000004</c:v>
                </c:pt>
                <c:pt idx="3970">
                  <c:v>35.786770000000047</c:v>
                </c:pt>
                <c:pt idx="3971">
                  <c:v>35.830200000000048</c:v>
                </c:pt>
                <c:pt idx="3972">
                  <c:v>35.895600000000002</c:v>
                </c:pt>
                <c:pt idx="3973">
                  <c:v>35.960930000000019</c:v>
                </c:pt>
                <c:pt idx="3974">
                  <c:v>36.01776000000001</c:v>
                </c:pt>
                <c:pt idx="3975">
                  <c:v>36.066100000000006</c:v>
                </c:pt>
                <c:pt idx="3976">
                  <c:v>36.115300000000047</c:v>
                </c:pt>
                <c:pt idx="3977">
                  <c:v>36.172970000000021</c:v>
                </c:pt>
                <c:pt idx="3978">
                  <c:v>36.237970000000018</c:v>
                </c:pt>
                <c:pt idx="3979">
                  <c:v>36.313800000000015</c:v>
                </c:pt>
                <c:pt idx="3980">
                  <c:v>36.400540000000035</c:v>
                </c:pt>
                <c:pt idx="3981">
                  <c:v>36.481930000000034</c:v>
                </c:pt>
                <c:pt idx="3982">
                  <c:v>36.545100000000048</c:v>
                </c:pt>
                <c:pt idx="3983">
                  <c:v>36.607780000000048</c:v>
                </c:pt>
                <c:pt idx="3984">
                  <c:v>36.603880000000004</c:v>
                </c:pt>
                <c:pt idx="3985">
                  <c:v>36.585350000000005</c:v>
                </c:pt>
                <c:pt idx="3986">
                  <c:v>36.560630000000003</c:v>
                </c:pt>
                <c:pt idx="3987">
                  <c:v>36.528560000000027</c:v>
                </c:pt>
                <c:pt idx="3988">
                  <c:v>36.489860000000022</c:v>
                </c:pt>
                <c:pt idx="3989">
                  <c:v>36.44912000000005</c:v>
                </c:pt>
                <c:pt idx="3990">
                  <c:v>36.415200000000027</c:v>
                </c:pt>
                <c:pt idx="3991">
                  <c:v>36.383080000000007</c:v>
                </c:pt>
                <c:pt idx="3992">
                  <c:v>36.374780000000044</c:v>
                </c:pt>
                <c:pt idx="3993">
                  <c:v>36.380330000000015</c:v>
                </c:pt>
                <c:pt idx="3994">
                  <c:v>36.379020000000025</c:v>
                </c:pt>
                <c:pt idx="3995">
                  <c:v>36.34384</c:v>
                </c:pt>
                <c:pt idx="3996">
                  <c:v>36.316980000000001</c:v>
                </c:pt>
                <c:pt idx="3997">
                  <c:v>36.304650000000038</c:v>
                </c:pt>
                <c:pt idx="3998">
                  <c:v>36.321799999999996</c:v>
                </c:pt>
                <c:pt idx="3999">
                  <c:v>36.371880000000033</c:v>
                </c:pt>
                <c:pt idx="4000">
                  <c:v>36.434700000000021</c:v>
                </c:pt>
                <c:pt idx="4001">
                  <c:v>36.493280000000027</c:v>
                </c:pt>
                <c:pt idx="4002">
                  <c:v>36.532770000000028</c:v>
                </c:pt>
                <c:pt idx="4003">
                  <c:v>36.547140000000013</c:v>
                </c:pt>
                <c:pt idx="4004">
                  <c:v>36.535640000000001</c:v>
                </c:pt>
                <c:pt idx="4005">
                  <c:v>36.496640000000014</c:v>
                </c:pt>
                <c:pt idx="4006">
                  <c:v>36.450559999999996</c:v>
                </c:pt>
                <c:pt idx="4007">
                  <c:v>36.437100000000044</c:v>
                </c:pt>
                <c:pt idx="4008">
                  <c:v>36.386470000000031</c:v>
                </c:pt>
                <c:pt idx="4009">
                  <c:v>36.348900000000015</c:v>
                </c:pt>
                <c:pt idx="4010">
                  <c:v>36.329800000000034</c:v>
                </c:pt>
                <c:pt idx="4011">
                  <c:v>36.326300000000003</c:v>
                </c:pt>
                <c:pt idx="4012">
                  <c:v>36.331170000000043</c:v>
                </c:pt>
                <c:pt idx="4013">
                  <c:v>36.334650000000011</c:v>
                </c:pt>
                <c:pt idx="4014">
                  <c:v>36.34190000000001</c:v>
                </c:pt>
                <c:pt idx="4015">
                  <c:v>36.338860000000011</c:v>
                </c:pt>
                <c:pt idx="4016">
                  <c:v>36.338999999999999</c:v>
                </c:pt>
                <c:pt idx="4017">
                  <c:v>36.333900000000028</c:v>
                </c:pt>
                <c:pt idx="4018">
                  <c:v>36.317740000000015</c:v>
                </c:pt>
                <c:pt idx="4019">
                  <c:v>36.278800000000047</c:v>
                </c:pt>
                <c:pt idx="4020">
                  <c:v>36.251520000000028</c:v>
                </c:pt>
                <c:pt idx="4021">
                  <c:v>36.204949999999997</c:v>
                </c:pt>
                <c:pt idx="4022">
                  <c:v>36.127499999999998</c:v>
                </c:pt>
                <c:pt idx="4023">
                  <c:v>36.023740000000032</c:v>
                </c:pt>
                <c:pt idx="4024">
                  <c:v>35.908720000000017</c:v>
                </c:pt>
                <c:pt idx="4025">
                  <c:v>35.792900000000031</c:v>
                </c:pt>
                <c:pt idx="4026">
                  <c:v>35.67822000000001</c:v>
                </c:pt>
                <c:pt idx="4027">
                  <c:v>35.573360000000037</c:v>
                </c:pt>
                <c:pt idx="4028">
                  <c:v>35.482870000000048</c:v>
                </c:pt>
                <c:pt idx="4029">
                  <c:v>35.401180000000011</c:v>
                </c:pt>
                <c:pt idx="4030">
                  <c:v>35.340940000000046</c:v>
                </c:pt>
                <c:pt idx="4031">
                  <c:v>35.336940000000027</c:v>
                </c:pt>
                <c:pt idx="4032">
                  <c:v>35.31686000000002</c:v>
                </c:pt>
                <c:pt idx="4033">
                  <c:v>35.32080000000002</c:v>
                </c:pt>
                <c:pt idx="4034">
                  <c:v>35.346249999999998</c:v>
                </c:pt>
                <c:pt idx="4035">
                  <c:v>35.384900000000016</c:v>
                </c:pt>
                <c:pt idx="4036">
                  <c:v>35.425229999999999</c:v>
                </c:pt>
                <c:pt idx="4037">
                  <c:v>35.453330000000051</c:v>
                </c:pt>
                <c:pt idx="4038">
                  <c:v>35.477100000000007</c:v>
                </c:pt>
                <c:pt idx="4039">
                  <c:v>35.492970000000014</c:v>
                </c:pt>
                <c:pt idx="4040">
                  <c:v>35.523800000000051</c:v>
                </c:pt>
                <c:pt idx="4041">
                  <c:v>35.559560000000033</c:v>
                </c:pt>
                <c:pt idx="4042">
                  <c:v>35.578270000000032</c:v>
                </c:pt>
                <c:pt idx="4043">
                  <c:v>35.551540000000045</c:v>
                </c:pt>
                <c:pt idx="4044">
                  <c:v>35.515129999999999</c:v>
                </c:pt>
                <c:pt idx="4045">
                  <c:v>35.463700000000017</c:v>
                </c:pt>
                <c:pt idx="4046">
                  <c:v>35.404350000000022</c:v>
                </c:pt>
                <c:pt idx="4047">
                  <c:v>35.338700000000017</c:v>
                </c:pt>
                <c:pt idx="4048">
                  <c:v>35.262380000000007</c:v>
                </c:pt>
                <c:pt idx="4049">
                  <c:v>35.172900000000027</c:v>
                </c:pt>
                <c:pt idx="4050">
                  <c:v>35.070430000000044</c:v>
                </c:pt>
                <c:pt idx="4051">
                  <c:v>34.967370000000017</c:v>
                </c:pt>
                <c:pt idx="4052">
                  <c:v>34.873160000000041</c:v>
                </c:pt>
                <c:pt idx="4053">
                  <c:v>34.781200000000013</c:v>
                </c:pt>
                <c:pt idx="4054">
                  <c:v>34.699700000000007</c:v>
                </c:pt>
                <c:pt idx="4055">
                  <c:v>34.657770000000028</c:v>
                </c:pt>
                <c:pt idx="4056">
                  <c:v>34.577719999999999</c:v>
                </c:pt>
                <c:pt idx="4057">
                  <c:v>34.486199999999997</c:v>
                </c:pt>
                <c:pt idx="4058">
                  <c:v>34.379819999999995</c:v>
                </c:pt>
                <c:pt idx="4059">
                  <c:v>34.25200000000001</c:v>
                </c:pt>
                <c:pt idx="4060">
                  <c:v>34.106560000000002</c:v>
                </c:pt>
                <c:pt idx="4061">
                  <c:v>33.944100000000049</c:v>
                </c:pt>
                <c:pt idx="4062">
                  <c:v>33.774680000000046</c:v>
                </c:pt>
                <c:pt idx="4063">
                  <c:v>33.589620000000025</c:v>
                </c:pt>
                <c:pt idx="4064">
                  <c:v>33.413170000000036</c:v>
                </c:pt>
                <c:pt idx="4065">
                  <c:v>33.249080000000049</c:v>
                </c:pt>
                <c:pt idx="4066">
                  <c:v>33.09277000000003</c:v>
                </c:pt>
                <c:pt idx="4067">
                  <c:v>32.927999999999997</c:v>
                </c:pt>
                <c:pt idx="4068">
                  <c:v>32.789450000000045</c:v>
                </c:pt>
                <c:pt idx="4069">
                  <c:v>32.665220000000033</c:v>
                </c:pt>
                <c:pt idx="4070">
                  <c:v>32.555780000000027</c:v>
                </c:pt>
                <c:pt idx="4071">
                  <c:v>32.458500000000015</c:v>
                </c:pt>
                <c:pt idx="4072">
                  <c:v>32.373739999999998</c:v>
                </c:pt>
                <c:pt idx="4073">
                  <c:v>32.298200000000008</c:v>
                </c:pt>
                <c:pt idx="4074">
                  <c:v>32.227170000000001</c:v>
                </c:pt>
                <c:pt idx="4075">
                  <c:v>32.164900000000046</c:v>
                </c:pt>
                <c:pt idx="4076">
                  <c:v>32.115049999999997</c:v>
                </c:pt>
                <c:pt idx="4077">
                  <c:v>32.065940000000012</c:v>
                </c:pt>
                <c:pt idx="4078">
                  <c:v>32.011650000000031</c:v>
                </c:pt>
                <c:pt idx="4079">
                  <c:v>31.971640000000036</c:v>
                </c:pt>
                <c:pt idx="4080">
                  <c:v>31.879819999999995</c:v>
                </c:pt>
                <c:pt idx="4081">
                  <c:v>31.790830000000028</c:v>
                </c:pt>
                <c:pt idx="4082">
                  <c:v>31.719570000000033</c:v>
                </c:pt>
                <c:pt idx="4083">
                  <c:v>31.666530000000023</c:v>
                </c:pt>
                <c:pt idx="4084">
                  <c:v>31.633260000000007</c:v>
                </c:pt>
                <c:pt idx="4085">
                  <c:v>31.617400000000032</c:v>
                </c:pt>
                <c:pt idx="4086">
                  <c:v>31.627100000000041</c:v>
                </c:pt>
                <c:pt idx="4087">
                  <c:v>31.646780000000035</c:v>
                </c:pt>
                <c:pt idx="4088">
                  <c:v>31.685000000000002</c:v>
                </c:pt>
                <c:pt idx="4089">
                  <c:v>31.717920000000049</c:v>
                </c:pt>
                <c:pt idx="4090">
                  <c:v>31.730999999999995</c:v>
                </c:pt>
                <c:pt idx="4091">
                  <c:v>31.710599999999999</c:v>
                </c:pt>
                <c:pt idx="4092">
                  <c:v>31.696470000000033</c:v>
                </c:pt>
                <c:pt idx="4093">
                  <c:v>31.67437000000001</c:v>
                </c:pt>
                <c:pt idx="4094">
                  <c:v>31.645780000000002</c:v>
                </c:pt>
                <c:pt idx="4095">
                  <c:v>31.610560000000021</c:v>
                </c:pt>
                <c:pt idx="4096">
                  <c:v>31.570600000000013</c:v>
                </c:pt>
                <c:pt idx="4097">
                  <c:v>31.529570000000035</c:v>
                </c:pt>
                <c:pt idx="4098">
                  <c:v>31.484980000000007</c:v>
                </c:pt>
                <c:pt idx="4099">
                  <c:v>31.441800000000001</c:v>
                </c:pt>
                <c:pt idx="4100">
                  <c:v>31.405500000000018</c:v>
                </c:pt>
                <c:pt idx="4101">
                  <c:v>31.364860000000022</c:v>
                </c:pt>
                <c:pt idx="4102">
                  <c:v>31.316460000000006</c:v>
                </c:pt>
                <c:pt idx="4103">
                  <c:v>31.277640000000019</c:v>
                </c:pt>
                <c:pt idx="4104">
                  <c:v>31.182820000000049</c:v>
                </c:pt>
                <c:pt idx="4105">
                  <c:v>31.079520000000002</c:v>
                </c:pt>
                <c:pt idx="4106">
                  <c:v>30.978570000000047</c:v>
                </c:pt>
                <c:pt idx="4107">
                  <c:v>30.87847000000005</c:v>
                </c:pt>
                <c:pt idx="4108">
                  <c:v>30.778200000000027</c:v>
                </c:pt>
                <c:pt idx="4109">
                  <c:v>30.675530000000037</c:v>
                </c:pt>
                <c:pt idx="4110">
                  <c:v>30.573180000000036</c:v>
                </c:pt>
                <c:pt idx="4111">
                  <c:v>30.469500000000039</c:v>
                </c:pt>
                <c:pt idx="4112">
                  <c:v>30.399100000000033</c:v>
                </c:pt>
                <c:pt idx="4113">
                  <c:v>30.36790000000002</c:v>
                </c:pt>
                <c:pt idx="4114">
                  <c:v>30.403400000000033</c:v>
                </c:pt>
                <c:pt idx="4115">
                  <c:v>30.519220000000018</c:v>
                </c:pt>
                <c:pt idx="4116">
                  <c:v>30.751900000000035</c:v>
                </c:pt>
                <c:pt idx="4117">
                  <c:v>31.057240000000036</c:v>
                </c:pt>
                <c:pt idx="4118">
                  <c:v>31.406060000000025</c:v>
                </c:pt>
                <c:pt idx="4119">
                  <c:v>31.780940000000044</c:v>
                </c:pt>
                <c:pt idx="4120">
                  <c:v>32.161600000000021</c:v>
                </c:pt>
                <c:pt idx="4121">
                  <c:v>32.531030000000044</c:v>
                </c:pt>
                <c:pt idx="4122">
                  <c:v>32.878300000000024</c:v>
                </c:pt>
                <c:pt idx="4123">
                  <c:v>33.206350000000043</c:v>
                </c:pt>
                <c:pt idx="4124">
                  <c:v>33.520320000000027</c:v>
                </c:pt>
                <c:pt idx="4125">
                  <c:v>33.812220000000025</c:v>
                </c:pt>
                <c:pt idx="4126">
                  <c:v>34.093299999999999</c:v>
                </c:pt>
                <c:pt idx="4127">
                  <c:v>34.390440000000012</c:v>
                </c:pt>
                <c:pt idx="4128">
                  <c:v>34.616880000000037</c:v>
                </c:pt>
                <c:pt idx="4129">
                  <c:v>34.819900000000018</c:v>
                </c:pt>
                <c:pt idx="4130">
                  <c:v>35.020600000000002</c:v>
                </c:pt>
                <c:pt idx="4131">
                  <c:v>35.223500000000001</c:v>
                </c:pt>
                <c:pt idx="4132">
                  <c:v>35.43127000000004</c:v>
                </c:pt>
                <c:pt idx="4133">
                  <c:v>35.640340000000037</c:v>
                </c:pt>
                <c:pt idx="4134">
                  <c:v>35.852959999999996</c:v>
                </c:pt>
                <c:pt idx="4135">
                  <c:v>36.040220000000033</c:v>
                </c:pt>
                <c:pt idx="4136">
                  <c:v>36.198500000000024</c:v>
                </c:pt>
                <c:pt idx="4137">
                  <c:v>36.309600000000046</c:v>
                </c:pt>
                <c:pt idx="4138">
                  <c:v>36.351040000000012</c:v>
                </c:pt>
                <c:pt idx="4139">
                  <c:v>36.293050000000051</c:v>
                </c:pt>
                <c:pt idx="4140">
                  <c:v>36.178370000000029</c:v>
                </c:pt>
                <c:pt idx="4141">
                  <c:v>36.019460000000038</c:v>
                </c:pt>
                <c:pt idx="4142">
                  <c:v>35.83026000000001</c:v>
                </c:pt>
                <c:pt idx="4143">
                  <c:v>35.621120000000019</c:v>
                </c:pt>
                <c:pt idx="4144">
                  <c:v>35.40160000000003</c:v>
                </c:pt>
                <c:pt idx="4145">
                  <c:v>35.177800000000047</c:v>
                </c:pt>
                <c:pt idx="4146">
                  <c:v>34.952050000000042</c:v>
                </c:pt>
                <c:pt idx="4147">
                  <c:v>34.735680000000002</c:v>
                </c:pt>
                <c:pt idx="4148">
                  <c:v>34.52188000000001</c:v>
                </c:pt>
                <c:pt idx="4149">
                  <c:v>34.305440000000033</c:v>
                </c:pt>
                <c:pt idx="4150">
                  <c:v>34.119960000000049</c:v>
                </c:pt>
                <c:pt idx="4151">
                  <c:v>34.013120000000015</c:v>
                </c:pt>
                <c:pt idx="4152">
                  <c:v>33.916350000000023</c:v>
                </c:pt>
                <c:pt idx="4153">
                  <c:v>33.849570000000028</c:v>
                </c:pt>
                <c:pt idx="4154">
                  <c:v>33.791830000000004</c:v>
                </c:pt>
                <c:pt idx="4155">
                  <c:v>33.72625000000005</c:v>
                </c:pt>
                <c:pt idx="4156">
                  <c:v>33.638450000000034</c:v>
                </c:pt>
                <c:pt idx="4157">
                  <c:v>33.519370000000038</c:v>
                </c:pt>
                <c:pt idx="4158">
                  <c:v>33.386560000000031</c:v>
                </c:pt>
                <c:pt idx="4159">
                  <c:v>33.269370000000038</c:v>
                </c:pt>
                <c:pt idx="4160">
                  <c:v>33.219500000000039</c:v>
                </c:pt>
                <c:pt idx="4161">
                  <c:v>33.240139999999997</c:v>
                </c:pt>
                <c:pt idx="4162">
                  <c:v>33.322300000000041</c:v>
                </c:pt>
                <c:pt idx="4163">
                  <c:v>33.448239999999998</c:v>
                </c:pt>
                <c:pt idx="4164">
                  <c:v>33.650720000000035</c:v>
                </c:pt>
                <c:pt idx="4165">
                  <c:v>33.903040000000033</c:v>
                </c:pt>
                <c:pt idx="4166">
                  <c:v>34.193840000000023</c:v>
                </c:pt>
                <c:pt idx="4167">
                  <c:v>34.499570000000006</c:v>
                </c:pt>
                <c:pt idx="4168">
                  <c:v>34.801400000000001</c:v>
                </c:pt>
                <c:pt idx="4169">
                  <c:v>35.111469999999997</c:v>
                </c:pt>
                <c:pt idx="4170">
                  <c:v>35.434230000000014</c:v>
                </c:pt>
                <c:pt idx="4171">
                  <c:v>35.755300000000034</c:v>
                </c:pt>
                <c:pt idx="4172">
                  <c:v>36.064750000000004</c:v>
                </c:pt>
                <c:pt idx="4173">
                  <c:v>36.340900000000033</c:v>
                </c:pt>
                <c:pt idx="4174">
                  <c:v>36.575649999999996</c:v>
                </c:pt>
                <c:pt idx="4175">
                  <c:v>36.782399999999996</c:v>
                </c:pt>
                <c:pt idx="4176">
                  <c:v>36.895170000000007</c:v>
                </c:pt>
                <c:pt idx="4177">
                  <c:v>36.978360000000009</c:v>
                </c:pt>
                <c:pt idx="4178">
                  <c:v>37.051050000000032</c:v>
                </c:pt>
                <c:pt idx="4179">
                  <c:v>37.115530000000035</c:v>
                </c:pt>
                <c:pt idx="4180">
                  <c:v>37.17944</c:v>
                </c:pt>
                <c:pt idx="4181">
                  <c:v>37.246579999999994</c:v>
                </c:pt>
                <c:pt idx="4182">
                  <c:v>37.321340000000021</c:v>
                </c:pt>
                <c:pt idx="4183">
                  <c:v>37.375540000000001</c:v>
                </c:pt>
                <c:pt idx="4184">
                  <c:v>37.411460000000034</c:v>
                </c:pt>
                <c:pt idx="4185">
                  <c:v>37.419600000000003</c:v>
                </c:pt>
                <c:pt idx="4186">
                  <c:v>37.3904</c:v>
                </c:pt>
                <c:pt idx="4187">
                  <c:v>37.307800000000043</c:v>
                </c:pt>
                <c:pt idx="4188">
                  <c:v>37.211450000000013</c:v>
                </c:pt>
                <c:pt idx="4189">
                  <c:v>37.091180000000008</c:v>
                </c:pt>
                <c:pt idx="4190">
                  <c:v>36.954520000000002</c:v>
                </c:pt>
                <c:pt idx="4191">
                  <c:v>36.80068</c:v>
                </c:pt>
                <c:pt idx="4192">
                  <c:v>36.625940000000014</c:v>
                </c:pt>
                <c:pt idx="4193">
                  <c:v>36.427420000000041</c:v>
                </c:pt>
                <c:pt idx="4194">
                  <c:v>36.208370000000002</c:v>
                </c:pt>
                <c:pt idx="4195">
                  <c:v>35.988980000000026</c:v>
                </c:pt>
                <c:pt idx="4196">
                  <c:v>35.784199999999998</c:v>
                </c:pt>
                <c:pt idx="4197">
                  <c:v>35.590700000000027</c:v>
                </c:pt>
                <c:pt idx="4198">
                  <c:v>35.419370000000015</c:v>
                </c:pt>
                <c:pt idx="4199">
                  <c:v>35.301480000000026</c:v>
                </c:pt>
                <c:pt idx="4200">
                  <c:v>35.166600000000017</c:v>
                </c:pt>
                <c:pt idx="4201">
                  <c:v>35.059259999999995</c:v>
                </c:pt>
                <c:pt idx="4202">
                  <c:v>34.982320000000016</c:v>
                </c:pt>
                <c:pt idx="4203">
                  <c:v>34.918880000000001</c:v>
                </c:pt>
                <c:pt idx="4204">
                  <c:v>34.846100000000035</c:v>
                </c:pt>
                <c:pt idx="4205">
                  <c:v>34.778130000000033</c:v>
                </c:pt>
                <c:pt idx="4206">
                  <c:v>34.745450000000005</c:v>
                </c:pt>
                <c:pt idx="4207">
                  <c:v>34.731040000000007</c:v>
                </c:pt>
                <c:pt idx="4208">
                  <c:v>34.736540000000048</c:v>
                </c:pt>
                <c:pt idx="4209">
                  <c:v>34.746200000000044</c:v>
                </c:pt>
                <c:pt idx="4210">
                  <c:v>34.746669999999995</c:v>
                </c:pt>
                <c:pt idx="4211">
                  <c:v>34.71884</c:v>
                </c:pt>
                <c:pt idx="4212">
                  <c:v>34.698200000000043</c:v>
                </c:pt>
                <c:pt idx="4213">
                  <c:v>34.668970000000002</c:v>
                </c:pt>
                <c:pt idx="4214">
                  <c:v>34.62954000000002</c:v>
                </c:pt>
                <c:pt idx="4215">
                  <c:v>34.581450000000018</c:v>
                </c:pt>
                <c:pt idx="4216">
                  <c:v>34.529320000000041</c:v>
                </c:pt>
                <c:pt idx="4217">
                  <c:v>34.48037000000005</c:v>
                </c:pt>
                <c:pt idx="4218">
                  <c:v>34.435300000000041</c:v>
                </c:pt>
                <c:pt idx="4219">
                  <c:v>34.394860000000051</c:v>
                </c:pt>
                <c:pt idx="4220">
                  <c:v>34.359250000000031</c:v>
                </c:pt>
                <c:pt idx="4221">
                  <c:v>34.316200000000038</c:v>
                </c:pt>
                <c:pt idx="4222">
                  <c:v>34.261500000000012</c:v>
                </c:pt>
                <c:pt idx="4223">
                  <c:v>34.210050000000024</c:v>
                </c:pt>
                <c:pt idx="4224">
                  <c:v>34.095270000000028</c:v>
                </c:pt>
                <c:pt idx="4225">
                  <c:v>33.962800000000016</c:v>
                </c:pt>
                <c:pt idx="4226">
                  <c:v>33.819360000000017</c:v>
                </c:pt>
                <c:pt idx="4227">
                  <c:v>33.67864000000003</c:v>
                </c:pt>
                <c:pt idx="4228">
                  <c:v>33.568170000000009</c:v>
                </c:pt>
                <c:pt idx="4229">
                  <c:v>33.462180000000046</c:v>
                </c:pt>
                <c:pt idx="4230">
                  <c:v>33.337640000000022</c:v>
                </c:pt>
                <c:pt idx="4231">
                  <c:v>33.203700000000026</c:v>
                </c:pt>
                <c:pt idx="4232">
                  <c:v>33.102040000000045</c:v>
                </c:pt>
                <c:pt idx="4233">
                  <c:v>33.028250000000014</c:v>
                </c:pt>
                <c:pt idx="4234">
                  <c:v>32.961880000000008</c:v>
                </c:pt>
                <c:pt idx="4235">
                  <c:v>32.878200000000049</c:v>
                </c:pt>
                <c:pt idx="4236">
                  <c:v>32.810450000000003</c:v>
                </c:pt>
                <c:pt idx="4237">
                  <c:v>32.743220000000008</c:v>
                </c:pt>
                <c:pt idx="4238">
                  <c:v>32.675870000000032</c:v>
                </c:pt>
                <c:pt idx="4239">
                  <c:v>32.608540000000005</c:v>
                </c:pt>
                <c:pt idx="4240">
                  <c:v>32.543970000000002</c:v>
                </c:pt>
                <c:pt idx="4241">
                  <c:v>32.484770000000026</c:v>
                </c:pt>
                <c:pt idx="4242">
                  <c:v>32.426540000000045</c:v>
                </c:pt>
                <c:pt idx="4243">
                  <c:v>32.369799999999998</c:v>
                </c:pt>
                <c:pt idx="4244">
                  <c:v>32.317350000000033</c:v>
                </c:pt>
                <c:pt idx="4245">
                  <c:v>32.263419999999996</c:v>
                </c:pt>
                <c:pt idx="4246">
                  <c:v>32.227900000000034</c:v>
                </c:pt>
                <c:pt idx="4247">
                  <c:v>32.252130000000022</c:v>
                </c:pt>
                <c:pt idx="4248">
                  <c:v>32.269860000000051</c:v>
                </c:pt>
                <c:pt idx="4249">
                  <c:v>32.313530000000014</c:v>
                </c:pt>
                <c:pt idx="4250">
                  <c:v>32.374780000000044</c:v>
                </c:pt>
                <c:pt idx="4251">
                  <c:v>32.443630000000041</c:v>
                </c:pt>
                <c:pt idx="4252">
                  <c:v>32.513000000000034</c:v>
                </c:pt>
                <c:pt idx="4253">
                  <c:v>32.573540000000037</c:v>
                </c:pt>
                <c:pt idx="4254">
                  <c:v>32.630640000000028</c:v>
                </c:pt>
                <c:pt idx="4255">
                  <c:v>32.671500000000037</c:v>
                </c:pt>
                <c:pt idx="4256">
                  <c:v>32.713220000000035</c:v>
                </c:pt>
                <c:pt idx="4257">
                  <c:v>32.746100000000013</c:v>
                </c:pt>
                <c:pt idx="4258">
                  <c:v>32.758140000000026</c:v>
                </c:pt>
                <c:pt idx="4259">
                  <c:v>32.731100000000026</c:v>
                </c:pt>
                <c:pt idx="4260">
                  <c:v>32.700980000000015</c:v>
                </c:pt>
                <c:pt idx="4261">
                  <c:v>32.64993000000004</c:v>
                </c:pt>
                <c:pt idx="4262">
                  <c:v>32.577660000000037</c:v>
                </c:pt>
                <c:pt idx="4263">
                  <c:v>32.48702000000003</c:v>
                </c:pt>
                <c:pt idx="4264">
                  <c:v>32.382650000000012</c:v>
                </c:pt>
                <c:pt idx="4265">
                  <c:v>32.271479999999997</c:v>
                </c:pt>
                <c:pt idx="4266">
                  <c:v>32.153500000000008</c:v>
                </c:pt>
                <c:pt idx="4267">
                  <c:v>32.038720000000012</c:v>
                </c:pt>
                <c:pt idx="4268">
                  <c:v>31.936200000000042</c:v>
                </c:pt>
                <c:pt idx="4269">
                  <c:v>31.838200000000029</c:v>
                </c:pt>
                <c:pt idx="4270">
                  <c:v>31.743340000000046</c:v>
                </c:pt>
                <c:pt idx="4271">
                  <c:v>31.66918000000004</c:v>
                </c:pt>
                <c:pt idx="4272">
                  <c:v>31.548330000000021</c:v>
                </c:pt>
                <c:pt idx="4273">
                  <c:v>31.426540000000045</c:v>
                </c:pt>
                <c:pt idx="4274">
                  <c:v>31.313379999999995</c:v>
                </c:pt>
                <c:pt idx="4275">
                  <c:v>31.206200000000024</c:v>
                </c:pt>
                <c:pt idx="4276">
                  <c:v>31.098000000000013</c:v>
                </c:pt>
                <c:pt idx="4277">
                  <c:v>31.000969999999995</c:v>
                </c:pt>
                <c:pt idx="4278">
                  <c:v>31.100950000000012</c:v>
                </c:pt>
                <c:pt idx="4279">
                  <c:v>31.100950000000012</c:v>
                </c:pt>
                <c:pt idx="4280">
                  <c:v>31.100950000000012</c:v>
                </c:pt>
                <c:pt idx="4281">
                  <c:v>31.100950000000012</c:v>
                </c:pt>
                <c:pt idx="4282">
                  <c:v>31.100950000000012</c:v>
                </c:pt>
                <c:pt idx="4283">
                  <c:v>31.100950000000012</c:v>
                </c:pt>
                <c:pt idx="4284">
                  <c:v>31.100950000000012</c:v>
                </c:pt>
                <c:pt idx="4285">
                  <c:v>31.100950000000012</c:v>
                </c:pt>
                <c:pt idx="4286">
                  <c:v>31.100950000000012</c:v>
                </c:pt>
                <c:pt idx="4287">
                  <c:v>31.100950000000012</c:v>
                </c:pt>
                <c:pt idx="4288">
                  <c:v>31.100950000000012</c:v>
                </c:pt>
                <c:pt idx="4289">
                  <c:v>31.100950000000012</c:v>
                </c:pt>
                <c:pt idx="4290">
                  <c:v>31.100950000000012</c:v>
                </c:pt>
                <c:pt idx="4291">
                  <c:v>31.100950000000012</c:v>
                </c:pt>
                <c:pt idx="4292">
                  <c:v>31.111100000000022</c:v>
                </c:pt>
                <c:pt idx="4293">
                  <c:v>30.787800000000004</c:v>
                </c:pt>
                <c:pt idx="4294">
                  <c:v>29.834040000000016</c:v>
                </c:pt>
                <c:pt idx="4295">
                  <c:v>29.66357000000005</c:v>
                </c:pt>
                <c:pt idx="4296">
                  <c:v>29.684500000000014</c:v>
                </c:pt>
                <c:pt idx="4297">
                  <c:v>29.721060000000023</c:v>
                </c:pt>
                <c:pt idx="4298">
                  <c:v>29.777520000000038</c:v>
                </c:pt>
                <c:pt idx="4299">
                  <c:v>29.875450000000001</c:v>
                </c:pt>
                <c:pt idx="4300">
                  <c:v>29.839040000000011</c:v>
                </c:pt>
                <c:pt idx="4301">
                  <c:v>29.805139999999994</c:v>
                </c:pt>
                <c:pt idx="4302">
                  <c:v>29.844230000000039</c:v>
                </c:pt>
                <c:pt idx="4303">
                  <c:v>29.889800000000037</c:v>
                </c:pt>
                <c:pt idx="4304">
                  <c:v>29.950040000000001</c:v>
                </c:pt>
                <c:pt idx="4305">
                  <c:v>30.008140000000026</c:v>
                </c:pt>
                <c:pt idx="4306">
                  <c:v>30.054220000000043</c:v>
                </c:pt>
                <c:pt idx="4307">
                  <c:v>30.073570000000018</c:v>
                </c:pt>
                <c:pt idx="4308">
                  <c:v>30.102440000000001</c:v>
                </c:pt>
                <c:pt idx="4309">
                  <c:v>30.13094000000001</c:v>
                </c:pt>
                <c:pt idx="4310">
                  <c:v>30.160060000000044</c:v>
                </c:pt>
                <c:pt idx="4311">
                  <c:v>30.189570000000003</c:v>
                </c:pt>
                <c:pt idx="4312">
                  <c:v>30.214320000000043</c:v>
                </c:pt>
                <c:pt idx="4313">
                  <c:v>30.225670000000036</c:v>
                </c:pt>
                <c:pt idx="4314">
                  <c:v>30.218100000000049</c:v>
                </c:pt>
                <c:pt idx="4315">
                  <c:v>30.242150000000038</c:v>
                </c:pt>
                <c:pt idx="4316">
                  <c:v>30.42864000000003</c:v>
                </c:pt>
                <c:pt idx="4317">
                  <c:v>30.42864000000003</c:v>
                </c:pt>
                <c:pt idx="4318">
                  <c:v>30.42864000000003</c:v>
                </c:pt>
                <c:pt idx="4319">
                  <c:v>30.42864000000003</c:v>
                </c:pt>
                <c:pt idx="4320">
                  <c:v>30.42864000000003</c:v>
                </c:pt>
                <c:pt idx="4321">
                  <c:v>30.42864000000003</c:v>
                </c:pt>
                <c:pt idx="4322">
                  <c:v>30.42864000000003</c:v>
                </c:pt>
                <c:pt idx="4323">
                  <c:v>30.42864000000003</c:v>
                </c:pt>
                <c:pt idx="4324">
                  <c:v>30.42864000000003</c:v>
                </c:pt>
                <c:pt idx="4325">
                  <c:v>30.42864000000003</c:v>
                </c:pt>
                <c:pt idx="4326">
                  <c:v>30.42864000000003</c:v>
                </c:pt>
                <c:pt idx="4327">
                  <c:v>30.42864000000003</c:v>
                </c:pt>
                <c:pt idx="4328">
                  <c:v>30.42864000000003</c:v>
                </c:pt>
                <c:pt idx="4329">
                  <c:v>30.42864000000003</c:v>
                </c:pt>
                <c:pt idx="4330">
                  <c:v>30.42864000000003</c:v>
                </c:pt>
                <c:pt idx="4331">
                  <c:v>30.42864000000003</c:v>
                </c:pt>
                <c:pt idx="4332">
                  <c:v>30.42864000000003</c:v>
                </c:pt>
                <c:pt idx="4333">
                  <c:v>30.42864000000003</c:v>
                </c:pt>
                <c:pt idx="4334">
                  <c:v>30.42864000000003</c:v>
                </c:pt>
                <c:pt idx="4335">
                  <c:v>30.42864000000003</c:v>
                </c:pt>
                <c:pt idx="4336">
                  <c:v>30.42864000000003</c:v>
                </c:pt>
                <c:pt idx="4337">
                  <c:v>30.42864000000003</c:v>
                </c:pt>
                <c:pt idx="4338">
                  <c:v>30.42864000000003</c:v>
                </c:pt>
                <c:pt idx="4339">
                  <c:v>30.42864000000003</c:v>
                </c:pt>
                <c:pt idx="4340">
                  <c:v>30.42864000000003</c:v>
                </c:pt>
                <c:pt idx="4341">
                  <c:v>30.42864000000003</c:v>
                </c:pt>
                <c:pt idx="4342">
                  <c:v>30.42864000000003</c:v>
                </c:pt>
                <c:pt idx="4343">
                  <c:v>30.42864000000003</c:v>
                </c:pt>
                <c:pt idx="4344">
                  <c:v>30.42864000000003</c:v>
                </c:pt>
                <c:pt idx="4345">
                  <c:v>30.42864000000003</c:v>
                </c:pt>
                <c:pt idx="4346">
                  <c:v>30.42864000000003</c:v>
                </c:pt>
                <c:pt idx="4347">
                  <c:v>30.42864000000003</c:v>
                </c:pt>
                <c:pt idx="4348">
                  <c:v>30.42864000000003</c:v>
                </c:pt>
                <c:pt idx="4349">
                  <c:v>30.42864000000003</c:v>
                </c:pt>
                <c:pt idx="4350">
                  <c:v>30.42864000000003</c:v>
                </c:pt>
                <c:pt idx="4351">
                  <c:v>30.42864000000003</c:v>
                </c:pt>
                <c:pt idx="4352">
                  <c:v>30.42864000000003</c:v>
                </c:pt>
                <c:pt idx="4353">
                  <c:v>30.42864000000003</c:v>
                </c:pt>
                <c:pt idx="4354">
                  <c:v>29.555840000000046</c:v>
                </c:pt>
                <c:pt idx="4355">
                  <c:v>29.513670000000047</c:v>
                </c:pt>
                <c:pt idx="4356">
                  <c:v>29.661280000000033</c:v>
                </c:pt>
                <c:pt idx="4357">
                  <c:v>29.841200000000015</c:v>
                </c:pt>
                <c:pt idx="4358">
                  <c:v>30.02860000000004</c:v>
                </c:pt>
                <c:pt idx="4359">
                  <c:v>30.217900000000043</c:v>
                </c:pt>
                <c:pt idx="4360">
                  <c:v>30.421870000000013</c:v>
                </c:pt>
                <c:pt idx="4361">
                  <c:v>30.65273000000002</c:v>
                </c:pt>
                <c:pt idx="4362">
                  <c:v>30.899530000000027</c:v>
                </c:pt>
                <c:pt idx="4363">
                  <c:v>31.137</c:v>
                </c:pt>
                <c:pt idx="4364">
                  <c:v>31.356470000000002</c:v>
                </c:pt>
                <c:pt idx="4365">
                  <c:v>31.557800000000043</c:v>
                </c:pt>
                <c:pt idx="4366">
                  <c:v>31.768580000000043</c:v>
                </c:pt>
                <c:pt idx="4367">
                  <c:v>32.036069999999995</c:v>
                </c:pt>
                <c:pt idx="4368">
                  <c:v>32.283440000000041</c:v>
                </c:pt>
                <c:pt idx="4369">
                  <c:v>32.51006000000001</c:v>
                </c:pt>
                <c:pt idx="4370">
                  <c:v>32.67724000000004</c:v>
                </c:pt>
                <c:pt idx="4371">
                  <c:v>32.773580000000038</c:v>
                </c:pt>
                <c:pt idx="4372">
                  <c:v>32.819060000000036</c:v>
                </c:pt>
                <c:pt idx="4373">
                  <c:v>32.839560000000006</c:v>
                </c:pt>
                <c:pt idx="4374">
                  <c:v>32.855920000000026</c:v>
                </c:pt>
                <c:pt idx="4375">
                  <c:v>32.843130000000031</c:v>
                </c:pt>
                <c:pt idx="4376">
                  <c:v>32.806939999999997</c:v>
                </c:pt>
                <c:pt idx="4377">
                  <c:v>32.758970000000033</c:v>
                </c:pt>
                <c:pt idx="4378">
                  <c:v>32.703820000000007</c:v>
                </c:pt>
                <c:pt idx="4379">
                  <c:v>32.625900000000001</c:v>
                </c:pt>
                <c:pt idx="4380">
                  <c:v>32.563800000000015</c:v>
                </c:pt>
                <c:pt idx="4381">
                  <c:v>32.510980000000018</c:v>
                </c:pt>
                <c:pt idx="4382">
                  <c:v>32.475819999999999</c:v>
                </c:pt>
                <c:pt idx="4383">
                  <c:v>32.457880000000046</c:v>
                </c:pt>
                <c:pt idx="4384">
                  <c:v>32.444200000000023</c:v>
                </c:pt>
                <c:pt idx="4385">
                  <c:v>32.419849999999997</c:v>
                </c:pt>
                <c:pt idx="4386">
                  <c:v>32.392420000000016</c:v>
                </c:pt>
                <c:pt idx="4387">
                  <c:v>32.404020000000003</c:v>
                </c:pt>
                <c:pt idx="4388">
                  <c:v>32.476700000000051</c:v>
                </c:pt>
                <c:pt idx="4389">
                  <c:v>32.582570000000032</c:v>
                </c:pt>
                <c:pt idx="4390">
                  <c:v>32.673940000000016</c:v>
                </c:pt>
                <c:pt idx="4391">
                  <c:v>32.729520000000036</c:v>
                </c:pt>
                <c:pt idx="4392">
                  <c:v>32.681050000000027</c:v>
                </c:pt>
                <c:pt idx="4393">
                  <c:v>32.616450000000043</c:v>
                </c:pt>
                <c:pt idx="4394">
                  <c:v>32.577660000000037</c:v>
                </c:pt>
                <c:pt idx="4395">
                  <c:v>32.567800000000034</c:v>
                </c:pt>
                <c:pt idx="4396">
                  <c:v>32.562600000000032</c:v>
                </c:pt>
                <c:pt idx="4397">
                  <c:v>32.533200000000022</c:v>
                </c:pt>
                <c:pt idx="4398">
                  <c:v>32.48544000000004</c:v>
                </c:pt>
                <c:pt idx="4399">
                  <c:v>32.428300000000036</c:v>
                </c:pt>
                <c:pt idx="4400">
                  <c:v>32.396500000000003</c:v>
                </c:pt>
                <c:pt idx="4401">
                  <c:v>32.388640000000009</c:v>
                </c:pt>
                <c:pt idx="4402">
                  <c:v>32.402980000000014</c:v>
                </c:pt>
                <c:pt idx="4403">
                  <c:v>32.430020000000013</c:v>
                </c:pt>
                <c:pt idx="4404">
                  <c:v>32.503000000000043</c:v>
                </c:pt>
                <c:pt idx="4405">
                  <c:v>32.585840000000019</c:v>
                </c:pt>
                <c:pt idx="4406">
                  <c:v>32.657620000000009</c:v>
                </c:pt>
                <c:pt idx="4407">
                  <c:v>32.70938000000001</c:v>
                </c:pt>
                <c:pt idx="4408">
                  <c:v>32.747580000000028</c:v>
                </c:pt>
                <c:pt idx="4409">
                  <c:v>32.779870000000017</c:v>
                </c:pt>
                <c:pt idx="4410">
                  <c:v>32.800350000000037</c:v>
                </c:pt>
                <c:pt idx="4411">
                  <c:v>32.796780000000012</c:v>
                </c:pt>
                <c:pt idx="4412">
                  <c:v>32.757470000000012</c:v>
                </c:pt>
                <c:pt idx="4413">
                  <c:v>32.676780000000008</c:v>
                </c:pt>
                <c:pt idx="4414">
                  <c:v>32.58605</c:v>
                </c:pt>
                <c:pt idx="4415">
                  <c:v>32.535180000000025</c:v>
                </c:pt>
                <c:pt idx="4416">
                  <c:v>32.459650000000011</c:v>
                </c:pt>
                <c:pt idx="4417">
                  <c:v>32.393520000000024</c:v>
                </c:pt>
                <c:pt idx="4418">
                  <c:v>32.332360000000051</c:v>
                </c:pt>
                <c:pt idx="4419">
                  <c:v>32.269650000000013</c:v>
                </c:pt>
                <c:pt idx="4420">
                  <c:v>32.206080000000043</c:v>
                </c:pt>
                <c:pt idx="4421">
                  <c:v>32.13882000000001</c:v>
                </c:pt>
                <c:pt idx="4422">
                  <c:v>32.078180000000032</c:v>
                </c:pt>
                <c:pt idx="4423">
                  <c:v>32.02090000000004</c:v>
                </c:pt>
                <c:pt idx="4424">
                  <c:v>31.991600000000005</c:v>
                </c:pt>
                <c:pt idx="4425">
                  <c:v>31.974820000000022</c:v>
                </c:pt>
                <c:pt idx="4426">
                  <c:v>31.933620000000019</c:v>
                </c:pt>
                <c:pt idx="4427">
                  <c:v>31.830800000000011</c:v>
                </c:pt>
                <c:pt idx="4428">
                  <c:v>31.701400000000035</c:v>
                </c:pt>
                <c:pt idx="4429">
                  <c:v>31.548969999999997</c:v>
                </c:pt>
                <c:pt idx="4430">
                  <c:v>31.388400000000047</c:v>
                </c:pt>
                <c:pt idx="4431">
                  <c:v>31.227599999999995</c:v>
                </c:pt>
                <c:pt idx="4432">
                  <c:v>31.072750000000042</c:v>
                </c:pt>
                <c:pt idx="4433">
                  <c:v>30.927600000000041</c:v>
                </c:pt>
                <c:pt idx="4434">
                  <c:v>30.788420000000031</c:v>
                </c:pt>
                <c:pt idx="4435">
                  <c:v>30.658870000000036</c:v>
                </c:pt>
                <c:pt idx="4436">
                  <c:v>30.543240000000026</c:v>
                </c:pt>
                <c:pt idx="4437">
                  <c:v>30.434780000000046</c:v>
                </c:pt>
                <c:pt idx="4438">
                  <c:v>30.341270000000009</c:v>
                </c:pt>
                <c:pt idx="4439">
                  <c:v>30.291440000000023</c:v>
                </c:pt>
                <c:pt idx="4440">
                  <c:v>30.234980000000007</c:v>
                </c:pt>
                <c:pt idx="4441">
                  <c:v>30.193300000000022</c:v>
                </c:pt>
                <c:pt idx="4442">
                  <c:v>30.167380000000037</c:v>
                </c:pt>
                <c:pt idx="4443">
                  <c:v>30.151030000000048</c:v>
                </c:pt>
                <c:pt idx="4444">
                  <c:v>30.141750000000002</c:v>
                </c:pt>
                <c:pt idx="4445">
                  <c:v>30.13775000000004</c:v>
                </c:pt>
                <c:pt idx="4446">
                  <c:v>30.146540000000016</c:v>
                </c:pt>
                <c:pt idx="4447">
                  <c:v>30.147450000000049</c:v>
                </c:pt>
                <c:pt idx="4448">
                  <c:v>30.152760000000001</c:v>
                </c:pt>
                <c:pt idx="4449">
                  <c:v>30.149680000000046</c:v>
                </c:pt>
                <c:pt idx="4450">
                  <c:v>30.140440000000012</c:v>
                </c:pt>
                <c:pt idx="4451">
                  <c:v>30.120840000000044</c:v>
                </c:pt>
                <c:pt idx="4452">
                  <c:v>30.12856000000005</c:v>
                </c:pt>
                <c:pt idx="4453">
                  <c:v>30.15222</c:v>
                </c:pt>
                <c:pt idx="4454">
                  <c:v>30.188320000000033</c:v>
                </c:pt>
                <c:pt idx="4455">
                  <c:v>30.230460000000051</c:v>
                </c:pt>
                <c:pt idx="4456">
                  <c:v>30.264800000000037</c:v>
                </c:pt>
                <c:pt idx="4457">
                  <c:v>30.278470000000027</c:v>
                </c:pt>
                <c:pt idx="4458">
                  <c:v>30.268370000000004</c:v>
                </c:pt>
                <c:pt idx="4459">
                  <c:v>30.25314000000003</c:v>
                </c:pt>
                <c:pt idx="4460">
                  <c:v>30.253900000000044</c:v>
                </c:pt>
                <c:pt idx="4461">
                  <c:v>30.266560000000027</c:v>
                </c:pt>
                <c:pt idx="4462">
                  <c:v>30.28866000000005</c:v>
                </c:pt>
                <c:pt idx="4463">
                  <c:v>30.332880000000046</c:v>
                </c:pt>
                <c:pt idx="4464">
                  <c:v>30.332970000000046</c:v>
                </c:pt>
                <c:pt idx="4465">
                  <c:v>30.327449999999999</c:v>
                </c:pt>
                <c:pt idx="4466">
                  <c:v>30.320670000000007</c:v>
                </c:pt>
                <c:pt idx="4467">
                  <c:v>30.310170000000028</c:v>
                </c:pt>
                <c:pt idx="4468">
                  <c:v>30.297400000000039</c:v>
                </c:pt>
                <c:pt idx="4469">
                  <c:v>30.279080000000022</c:v>
                </c:pt>
                <c:pt idx="4470">
                  <c:v>30.264580000000024</c:v>
                </c:pt>
                <c:pt idx="4471">
                  <c:v>30.24550000000005</c:v>
                </c:pt>
                <c:pt idx="4472">
                  <c:v>30.243860000000041</c:v>
                </c:pt>
                <c:pt idx="4473">
                  <c:v>30.247860000000003</c:v>
                </c:pt>
                <c:pt idx="4474">
                  <c:v>30.250450000000001</c:v>
                </c:pt>
                <c:pt idx="4475">
                  <c:v>30.242150000000038</c:v>
                </c:pt>
                <c:pt idx="4476">
                  <c:v>30.257470000000012</c:v>
                </c:pt>
                <c:pt idx="4477">
                  <c:v>30.277150000000006</c:v>
                </c:pt>
                <c:pt idx="4478">
                  <c:v>30.295650000000023</c:v>
                </c:pt>
                <c:pt idx="4479">
                  <c:v>30.312830000000019</c:v>
                </c:pt>
                <c:pt idx="4480">
                  <c:v>30.334069999999997</c:v>
                </c:pt>
                <c:pt idx="4481">
                  <c:v>30.36605000000003</c:v>
                </c:pt>
                <c:pt idx="4482">
                  <c:v>30.403900000000021</c:v>
                </c:pt>
                <c:pt idx="4483">
                  <c:v>30.438260000000014</c:v>
                </c:pt>
                <c:pt idx="4484">
                  <c:v>30.459860000000049</c:v>
                </c:pt>
                <c:pt idx="4485">
                  <c:v>30.456350000000043</c:v>
                </c:pt>
                <c:pt idx="4486">
                  <c:v>30.440449999999998</c:v>
                </c:pt>
                <c:pt idx="4487">
                  <c:v>30.446439999999996</c:v>
                </c:pt>
                <c:pt idx="4488">
                  <c:v>30.418050000000051</c:v>
                </c:pt>
                <c:pt idx="4489">
                  <c:v>30.403279999999995</c:v>
                </c:pt>
                <c:pt idx="4490">
                  <c:v>30.421600000000012</c:v>
                </c:pt>
                <c:pt idx="4491">
                  <c:v>30.472650000000044</c:v>
                </c:pt>
                <c:pt idx="4492">
                  <c:v>30.545530000000042</c:v>
                </c:pt>
                <c:pt idx="4493">
                  <c:v>30.629570000000001</c:v>
                </c:pt>
                <c:pt idx="4494">
                  <c:v>30.726920000000007</c:v>
                </c:pt>
                <c:pt idx="4495">
                  <c:v>30.81194000000005</c:v>
                </c:pt>
                <c:pt idx="4496">
                  <c:v>30.886320000000012</c:v>
                </c:pt>
                <c:pt idx="4497">
                  <c:v>30.932920000000024</c:v>
                </c:pt>
                <c:pt idx="4498">
                  <c:v>30.935400000000016</c:v>
                </c:pt>
                <c:pt idx="4499">
                  <c:v>30.876300000000015</c:v>
                </c:pt>
                <c:pt idx="4500">
                  <c:v>30.79812000000004</c:v>
                </c:pt>
                <c:pt idx="4501">
                  <c:v>30.708900000000028</c:v>
                </c:pt>
                <c:pt idx="4502">
                  <c:v>30.710930000000019</c:v>
                </c:pt>
                <c:pt idx="4503">
                  <c:v>30.803120000000035</c:v>
                </c:pt>
                <c:pt idx="4504">
                  <c:v>30.85098000000005</c:v>
                </c:pt>
                <c:pt idx="4505">
                  <c:v>30.797300000000007</c:v>
                </c:pt>
                <c:pt idx="4506">
                  <c:v>30.984770000000026</c:v>
                </c:pt>
                <c:pt idx="4507">
                  <c:v>31.048820000000035</c:v>
                </c:pt>
                <c:pt idx="4508">
                  <c:v>31.048820000000035</c:v>
                </c:pt>
                <c:pt idx="4509">
                  <c:v>31.048820000000035</c:v>
                </c:pt>
                <c:pt idx="4510">
                  <c:v>31.048820000000035</c:v>
                </c:pt>
                <c:pt idx="4511">
                  <c:v>31.048820000000035</c:v>
                </c:pt>
                <c:pt idx="4512">
                  <c:v>31.048820000000035</c:v>
                </c:pt>
                <c:pt idx="4513">
                  <c:v>31.048820000000035</c:v>
                </c:pt>
                <c:pt idx="4514">
                  <c:v>31.048820000000035</c:v>
                </c:pt>
                <c:pt idx="4515">
                  <c:v>31.048820000000035</c:v>
                </c:pt>
                <c:pt idx="4516">
                  <c:v>31.048820000000035</c:v>
                </c:pt>
                <c:pt idx="4517">
                  <c:v>31.048820000000035</c:v>
                </c:pt>
                <c:pt idx="4518">
                  <c:v>31.048820000000035</c:v>
                </c:pt>
                <c:pt idx="4519">
                  <c:v>31.048820000000035</c:v>
                </c:pt>
                <c:pt idx="4520">
                  <c:v>31.048820000000035</c:v>
                </c:pt>
                <c:pt idx="4521">
                  <c:v>31.048820000000035</c:v>
                </c:pt>
                <c:pt idx="4522">
                  <c:v>31.048820000000035</c:v>
                </c:pt>
                <c:pt idx="4523">
                  <c:v>31.048820000000035</c:v>
                </c:pt>
                <c:pt idx="4524">
                  <c:v>31.048820000000035</c:v>
                </c:pt>
                <c:pt idx="4525">
                  <c:v>31.048820000000035</c:v>
                </c:pt>
                <c:pt idx="4526">
                  <c:v>31.048820000000035</c:v>
                </c:pt>
                <c:pt idx="4527">
                  <c:v>31.048820000000035</c:v>
                </c:pt>
                <c:pt idx="4528">
                  <c:v>31.048820000000035</c:v>
                </c:pt>
                <c:pt idx="4529">
                  <c:v>31.048820000000035</c:v>
                </c:pt>
                <c:pt idx="4530">
                  <c:v>31.048820000000035</c:v>
                </c:pt>
                <c:pt idx="4531">
                  <c:v>31.048820000000035</c:v>
                </c:pt>
                <c:pt idx="4532">
                  <c:v>31.048820000000035</c:v>
                </c:pt>
                <c:pt idx="4533">
                  <c:v>31.048820000000035</c:v>
                </c:pt>
                <c:pt idx="4534">
                  <c:v>31.048820000000035</c:v>
                </c:pt>
                <c:pt idx="4535">
                  <c:v>31.048820000000035</c:v>
                </c:pt>
                <c:pt idx="4536">
                  <c:v>31.048820000000035</c:v>
                </c:pt>
                <c:pt idx="4537">
                  <c:v>31.048820000000035</c:v>
                </c:pt>
                <c:pt idx="4538">
                  <c:v>31.048820000000035</c:v>
                </c:pt>
                <c:pt idx="4539">
                  <c:v>31.048820000000035</c:v>
                </c:pt>
                <c:pt idx="4540">
                  <c:v>31.048820000000035</c:v>
                </c:pt>
                <c:pt idx="4541">
                  <c:v>31.048820000000035</c:v>
                </c:pt>
                <c:pt idx="4542">
                  <c:v>31.048820000000035</c:v>
                </c:pt>
                <c:pt idx="4543">
                  <c:v>31.048820000000035</c:v>
                </c:pt>
                <c:pt idx="4544">
                  <c:v>31.048820000000035</c:v>
                </c:pt>
                <c:pt idx="4545">
                  <c:v>31.048820000000035</c:v>
                </c:pt>
                <c:pt idx="4546">
                  <c:v>31.048820000000035</c:v>
                </c:pt>
                <c:pt idx="4547">
                  <c:v>31.048820000000035</c:v>
                </c:pt>
                <c:pt idx="4548">
                  <c:v>31.048820000000035</c:v>
                </c:pt>
                <c:pt idx="4549">
                  <c:v>31.048820000000035</c:v>
                </c:pt>
                <c:pt idx="4550">
                  <c:v>31.048820000000035</c:v>
                </c:pt>
                <c:pt idx="4551">
                  <c:v>31.048820000000035</c:v>
                </c:pt>
                <c:pt idx="4552">
                  <c:v>31.048820000000035</c:v>
                </c:pt>
                <c:pt idx="4553">
                  <c:v>31.048820000000035</c:v>
                </c:pt>
                <c:pt idx="4554">
                  <c:v>31.048820000000035</c:v>
                </c:pt>
                <c:pt idx="4555">
                  <c:v>31.048820000000035</c:v>
                </c:pt>
                <c:pt idx="4556">
                  <c:v>31.048820000000035</c:v>
                </c:pt>
                <c:pt idx="4557">
                  <c:v>31.048820000000035</c:v>
                </c:pt>
                <c:pt idx="4558">
                  <c:v>31.048820000000035</c:v>
                </c:pt>
                <c:pt idx="4559">
                  <c:v>31.048820000000035</c:v>
                </c:pt>
                <c:pt idx="4560">
                  <c:v>31.048820000000035</c:v>
                </c:pt>
                <c:pt idx="4561">
                  <c:v>31.048820000000035</c:v>
                </c:pt>
                <c:pt idx="4562">
                  <c:v>31.048820000000035</c:v>
                </c:pt>
                <c:pt idx="4563">
                  <c:v>31.048820000000035</c:v>
                </c:pt>
                <c:pt idx="4564">
                  <c:v>31.048820000000035</c:v>
                </c:pt>
                <c:pt idx="4565">
                  <c:v>31.048820000000035</c:v>
                </c:pt>
                <c:pt idx="4566">
                  <c:v>31.048820000000035</c:v>
                </c:pt>
                <c:pt idx="4567">
                  <c:v>31.048820000000035</c:v>
                </c:pt>
                <c:pt idx="4568">
                  <c:v>31.048820000000035</c:v>
                </c:pt>
                <c:pt idx="4569">
                  <c:v>31.048820000000035</c:v>
                </c:pt>
                <c:pt idx="4570">
                  <c:v>30.527980000000014</c:v>
                </c:pt>
                <c:pt idx="4571">
                  <c:v>29.542200000000037</c:v>
                </c:pt>
                <c:pt idx="4572">
                  <c:v>29.53546</c:v>
                </c:pt>
                <c:pt idx="4573">
                  <c:v>29.62805000000003</c:v>
                </c:pt>
                <c:pt idx="4574">
                  <c:v>29.728270000000009</c:v>
                </c:pt>
                <c:pt idx="4575">
                  <c:v>29.816220000000044</c:v>
                </c:pt>
                <c:pt idx="4576">
                  <c:v>29.873649999999998</c:v>
                </c:pt>
                <c:pt idx="4577">
                  <c:v>29.94500000000005</c:v>
                </c:pt>
                <c:pt idx="4578">
                  <c:v>29.94500000000005</c:v>
                </c:pt>
                <c:pt idx="4579">
                  <c:v>29.94500000000005</c:v>
                </c:pt>
                <c:pt idx="4580">
                  <c:v>29.94500000000005</c:v>
                </c:pt>
                <c:pt idx="4581">
                  <c:v>29.94500000000005</c:v>
                </c:pt>
                <c:pt idx="4582">
                  <c:v>29.94500000000005</c:v>
                </c:pt>
                <c:pt idx="4583">
                  <c:v>29.94500000000005</c:v>
                </c:pt>
                <c:pt idx="4584">
                  <c:v>29.94500000000005</c:v>
                </c:pt>
                <c:pt idx="4585">
                  <c:v>29.94500000000005</c:v>
                </c:pt>
                <c:pt idx="4586">
                  <c:v>29.963900000000024</c:v>
                </c:pt>
                <c:pt idx="4587">
                  <c:v>30.30874</c:v>
                </c:pt>
                <c:pt idx="4588">
                  <c:v>30.509520000000009</c:v>
                </c:pt>
                <c:pt idx="4589">
                  <c:v>29.680229999999995</c:v>
                </c:pt>
                <c:pt idx="4590">
                  <c:v>29.681970000000035</c:v>
                </c:pt>
                <c:pt idx="4591">
                  <c:v>29.739280000000008</c:v>
                </c:pt>
                <c:pt idx="4592">
                  <c:v>29.826700000000017</c:v>
                </c:pt>
                <c:pt idx="4593">
                  <c:v>29.93240000000003</c:v>
                </c:pt>
                <c:pt idx="4594">
                  <c:v>30.036130000000014</c:v>
                </c:pt>
                <c:pt idx="4595">
                  <c:v>30.109740000000045</c:v>
                </c:pt>
                <c:pt idx="4596">
                  <c:v>30.183440000000019</c:v>
                </c:pt>
                <c:pt idx="4597">
                  <c:v>30.248100000000022</c:v>
                </c:pt>
                <c:pt idx="4598">
                  <c:v>30.307500000000005</c:v>
                </c:pt>
                <c:pt idx="4599">
                  <c:v>30.363430000000051</c:v>
                </c:pt>
                <c:pt idx="4600">
                  <c:v>30.416830000000004</c:v>
                </c:pt>
                <c:pt idx="4601">
                  <c:v>30.468070000000012</c:v>
                </c:pt>
                <c:pt idx="4602">
                  <c:v>30.516350000000045</c:v>
                </c:pt>
                <c:pt idx="4603">
                  <c:v>30.572500000000048</c:v>
                </c:pt>
                <c:pt idx="4604">
                  <c:v>30.642080000000021</c:v>
                </c:pt>
                <c:pt idx="4605">
                  <c:v>30.718260000000043</c:v>
                </c:pt>
                <c:pt idx="4606">
                  <c:v>30.814450000000022</c:v>
                </c:pt>
                <c:pt idx="4607">
                  <c:v>30.96472</c:v>
                </c:pt>
                <c:pt idx="4608">
                  <c:v>31.092800000000011</c:v>
                </c:pt>
                <c:pt idx="4609">
                  <c:v>31.204499999999996</c:v>
                </c:pt>
                <c:pt idx="4610">
                  <c:v>31.270650000000046</c:v>
                </c:pt>
                <c:pt idx="4611">
                  <c:v>31.283800000000042</c:v>
                </c:pt>
                <c:pt idx="4612">
                  <c:v>31.266500000000008</c:v>
                </c:pt>
                <c:pt idx="4613">
                  <c:v>31.237850000000037</c:v>
                </c:pt>
                <c:pt idx="4614">
                  <c:v>31.215170000000001</c:v>
                </c:pt>
                <c:pt idx="4615">
                  <c:v>31.19195000000002</c:v>
                </c:pt>
                <c:pt idx="4616">
                  <c:v>31.18870000000004</c:v>
                </c:pt>
                <c:pt idx="4617">
                  <c:v>31.19473000000005</c:v>
                </c:pt>
                <c:pt idx="4618">
                  <c:v>31.195950000000039</c:v>
                </c:pt>
                <c:pt idx="4619">
                  <c:v>31.17294000000004</c:v>
                </c:pt>
                <c:pt idx="4620">
                  <c:v>31.165400000000034</c:v>
                </c:pt>
                <c:pt idx="4621">
                  <c:v>31.174800000000005</c:v>
                </c:pt>
                <c:pt idx="4622">
                  <c:v>31.217250000000035</c:v>
                </c:pt>
                <c:pt idx="4623">
                  <c:v>31.297400000000039</c:v>
                </c:pt>
                <c:pt idx="4624">
                  <c:v>31.408560000000023</c:v>
                </c:pt>
                <c:pt idx="4625">
                  <c:v>31.543450000000007</c:v>
                </c:pt>
                <c:pt idx="4626">
                  <c:v>31.690820000000031</c:v>
                </c:pt>
                <c:pt idx="4627">
                  <c:v>31.841760000000022</c:v>
                </c:pt>
                <c:pt idx="4628">
                  <c:v>31.989950000000022</c:v>
                </c:pt>
                <c:pt idx="4629">
                  <c:v>32.115700000000004</c:v>
                </c:pt>
                <c:pt idx="4630">
                  <c:v>32.202140000000043</c:v>
                </c:pt>
                <c:pt idx="4631">
                  <c:v>32.258200000000045</c:v>
                </c:pt>
                <c:pt idx="4632">
                  <c:v>32.220450000000028</c:v>
                </c:pt>
                <c:pt idx="4633">
                  <c:v>32.170530000000042</c:v>
                </c:pt>
                <c:pt idx="4634">
                  <c:v>32.14450000000005</c:v>
                </c:pt>
                <c:pt idx="4635">
                  <c:v>32.146479999999997</c:v>
                </c:pt>
                <c:pt idx="4636">
                  <c:v>32.157280000000014</c:v>
                </c:pt>
                <c:pt idx="4637">
                  <c:v>32.154050000000041</c:v>
                </c:pt>
                <c:pt idx="4638">
                  <c:v>32.139949999999999</c:v>
                </c:pt>
                <c:pt idx="4639">
                  <c:v>32.110830000000021</c:v>
                </c:pt>
                <c:pt idx="4640">
                  <c:v>32.089800000000025</c:v>
                </c:pt>
                <c:pt idx="4641">
                  <c:v>32.069270000000017</c:v>
                </c:pt>
                <c:pt idx="4642">
                  <c:v>32.039480000000026</c:v>
                </c:pt>
                <c:pt idx="4643">
                  <c:v>31.983879999999999</c:v>
                </c:pt>
                <c:pt idx="4644">
                  <c:v>31.935200000000009</c:v>
                </c:pt>
                <c:pt idx="4645">
                  <c:v>31.868160000000046</c:v>
                </c:pt>
                <c:pt idx="4646">
                  <c:v>31.774680000000046</c:v>
                </c:pt>
                <c:pt idx="4647">
                  <c:v>31.655420000000049</c:v>
                </c:pt>
                <c:pt idx="4648">
                  <c:v>31.52346</c:v>
                </c:pt>
                <c:pt idx="4649">
                  <c:v>31.391750000000002</c:v>
                </c:pt>
                <c:pt idx="4650">
                  <c:v>31.262630000000001</c:v>
                </c:pt>
                <c:pt idx="4651">
                  <c:v>31.13918000000001</c:v>
                </c:pt>
                <c:pt idx="4652">
                  <c:v>31.025869999999998</c:v>
                </c:pt>
                <c:pt idx="4653">
                  <c:v>30.913139999999999</c:v>
                </c:pt>
                <c:pt idx="4654">
                  <c:v>30.808300000000031</c:v>
                </c:pt>
                <c:pt idx="4655">
                  <c:v>30.739280000000008</c:v>
                </c:pt>
                <c:pt idx="4656">
                  <c:v>30.648920000000032</c:v>
                </c:pt>
                <c:pt idx="4657">
                  <c:v>30.5745</c:v>
                </c:pt>
                <c:pt idx="4658">
                  <c:v>30.520620000000008</c:v>
                </c:pt>
                <c:pt idx="4659">
                  <c:v>30.484980000000007</c:v>
                </c:pt>
                <c:pt idx="4660">
                  <c:v>30.468960000000038</c:v>
                </c:pt>
                <c:pt idx="4661">
                  <c:v>30.469629999999995</c:v>
                </c:pt>
                <c:pt idx="4662">
                  <c:v>30.493300000000033</c:v>
                </c:pt>
                <c:pt idx="4663">
                  <c:v>30.516800000000046</c:v>
                </c:pt>
                <c:pt idx="4664">
                  <c:v>30.545920000000024</c:v>
                </c:pt>
                <c:pt idx="4665">
                  <c:v>30.57018000000005</c:v>
                </c:pt>
                <c:pt idx="4666">
                  <c:v>30.596550000000036</c:v>
                </c:pt>
                <c:pt idx="4667">
                  <c:v>30.628100000000018</c:v>
                </c:pt>
                <c:pt idx="4668">
                  <c:v>30.712880000000041</c:v>
                </c:pt>
                <c:pt idx="4669">
                  <c:v>30.853450000000009</c:v>
                </c:pt>
                <c:pt idx="4670">
                  <c:v>31.064570000000003</c:v>
                </c:pt>
                <c:pt idx="4671">
                  <c:v>31.337880000000041</c:v>
                </c:pt>
                <c:pt idx="4672">
                  <c:v>31.632530000000031</c:v>
                </c:pt>
                <c:pt idx="4673">
                  <c:v>31.909880000000044</c:v>
                </c:pt>
                <c:pt idx="4674">
                  <c:v>32.157500000000027</c:v>
                </c:pt>
                <c:pt idx="4675">
                  <c:v>32.398430000000019</c:v>
                </c:pt>
                <c:pt idx="4676">
                  <c:v>32.654750000000035</c:v>
                </c:pt>
                <c:pt idx="4677">
                  <c:v>32.924500000000023</c:v>
                </c:pt>
                <c:pt idx="4678">
                  <c:v>33.204679999999996</c:v>
                </c:pt>
                <c:pt idx="4679">
                  <c:v>33.512960000000021</c:v>
                </c:pt>
                <c:pt idx="4680">
                  <c:v>33.771450000000016</c:v>
                </c:pt>
                <c:pt idx="4681">
                  <c:v>34.013000000000034</c:v>
                </c:pt>
                <c:pt idx="4682">
                  <c:v>34.232169999999996</c:v>
                </c:pt>
                <c:pt idx="4683">
                  <c:v>34.422330000000045</c:v>
                </c:pt>
                <c:pt idx="4684">
                  <c:v>34.589650000000006</c:v>
                </c:pt>
                <c:pt idx="4685">
                  <c:v>34.746939999999995</c:v>
                </c:pt>
                <c:pt idx="4686">
                  <c:v>34.918000000000006</c:v>
                </c:pt>
                <c:pt idx="4687">
                  <c:v>35.088040000000035</c:v>
                </c:pt>
                <c:pt idx="4688">
                  <c:v>35.266800000000046</c:v>
                </c:pt>
                <c:pt idx="4689">
                  <c:v>35.441460000000006</c:v>
                </c:pt>
                <c:pt idx="4690">
                  <c:v>35.596339999999998</c:v>
                </c:pt>
                <c:pt idx="4691">
                  <c:v>35.70858000000004</c:v>
                </c:pt>
                <c:pt idx="4692">
                  <c:v>35.811599999999999</c:v>
                </c:pt>
                <c:pt idx="4693">
                  <c:v>35.887450000000001</c:v>
                </c:pt>
                <c:pt idx="4694">
                  <c:v>35.923640000000034</c:v>
                </c:pt>
                <c:pt idx="4695">
                  <c:v>35.92962</c:v>
                </c:pt>
                <c:pt idx="4696">
                  <c:v>35.926500000000033</c:v>
                </c:pt>
                <c:pt idx="4697">
                  <c:v>35.930440000000033</c:v>
                </c:pt>
                <c:pt idx="4698">
                  <c:v>35.937740000000019</c:v>
                </c:pt>
                <c:pt idx="4699">
                  <c:v>35.93383</c:v>
                </c:pt>
                <c:pt idx="4700">
                  <c:v>35.904170000000022</c:v>
                </c:pt>
                <c:pt idx="4701">
                  <c:v>35.843740000000025</c:v>
                </c:pt>
                <c:pt idx="4702">
                  <c:v>35.784500000000037</c:v>
                </c:pt>
                <c:pt idx="4703">
                  <c:v>35.776940000000025</c:v>
                </c:pt>
                <c:pt idx="4704">
                  <c:v>35.75356000000005</c:v>
                </c:pt>
                <c:pt idx="4705">
                  <c:v>35.745140000000049</c:v>
                </c:pt>
                <c:pt idx="4706">
                  <c:v>35.737970000000018</c:v>
                </c:pt>
                <c:pt idx="4707">
                  <c:v>35.719420000000014</c:v>
                </c:pt>
                <c:pt idx="4708">
                  <c:v>35.67437000000001</c:v>
                </c:pt>
                <c:pt idx="4709">
                  <c:v>35.591150000000027</c:v>
                </c:pt>
                <c:pt idx="4710">
                  <c:v>35.483850000000018</c:v>
                </c:pt>
                <c:pt idx="4711">
                  <c:v>35.365080000000034</c:v>
                </c:pt>
                <c:pt idx="4712">
                  <c:v>35.271800000000042</c:v>
                </c:pt>
                <c:pt idx="4713">
                  <c:v>35.198540000000037</c:v>
                </c:pt>
                <c:pt idx="4714">
                  <c:v>35.131600000000049</c:v>
                </c:pt>
                <c:pt idx="4715">
                  <c:v>35.049830000000043</c:v>
                </c:pt>
                <c:pt idx="4716">
                  <c:v>34.985600000000034</c:v>
                </c:pt>
                <c:pt idx="4717">
                  <c:v>34.908929999999998</c:v>
                </c:pt>
                <c:pt idx="4718">
                  <c:v>34.806970000000035</c:v>
                </c:pt>
                <c:pt idx="4719">
                  <c:v>34.68356</c:v>
                </c:pt>
                <c:pt idx="4720">
                  <c:v>34.548460000000034</c:v>
                </c:pt>
                <c:pt idx="4721">
                  <c:v>34.414670000000001</c:v>
                </c:pt>
                <c:pt idx="4722">
                  <c:v>34.294669999999996</c:v>
                </c:pt>
                <c:pt idx="4723">
                  <c:v>34.19894000000005</c:v>
                </c:pt>
                <c:pt idx="4724">
                  <c:v>34.134600000000034</c:v>
                </c:pt>
                <c:pt idx="4725">
                  <c:v>34.086080000000038</c:v>
                </c:pt>
                <c:pt idx="4726">
                  <c:v>34.033000000000015</c:v>
                </c:pt>
                <c:pt idx="4727">
                  <c:v>33.980600000000038</c:v>
                </c:pt>
                <c:pt idx="4728">
                  <c:v>33.86062000000004</c:v>
                </c:pt>
                <c:pt idx="4729">
                  <c:v>33.744870000000049</c:v>
                </c:pt>
                <c:pt idx="4730">
                  <c:v>33.660400000000038</c:v>
                </c:pt>
                <c:pt idx="4731">
                  <c:v>33.609280000000012</c:v>
                </c:pt>
                <c:pt idx="4732">
                  <c:v>33.587030000000027</c:v>
                </c:pt>
                <c:pt idx="4733">
                  <c:v>33.583200000000033</c:v>
                </c:pt>
                <c:pt idx="4734">
                  <c:v>33.602380000000039</c:v>
                </c:pt>
                <c:pt idx="4735">
                  <c:v>33.636040000000037</c:v>
                </c:pt>
                <c:pt idx="4736">
                  <c:v>33.70306000000005</c:v>
                </c:pt>
                <c:pt idx="4737">
                  <c:v>33.791530000000023</c:v>
                </c:pt>
                <c:pt idx="4738">
                  <c:v>33.880240000000015</c:v>
                </c:pt>
                <c:pt idx="4739">
                  <c:v>33.942070000000001</c:v>
                </c:pt>
                <c:pt idx="4740">
                  <c:v>34.011830000000032</c:v>
                </c:pt>
                <c:pt idx="4741">
                  <c:v>34.089500000000044</c:v>
                </c:pt>
                <c:pt idx="4742">
                  <c:v>34.187430000000006</c:v>
                </c:pt>
                <c:pt idx="4743">
                  <c:v>34.306050000000027</c:v>
                </c:pt>
                <c:pt idx="4744">
                  <c:v>34.430930000000046</c:v>
                </c:pt>
                <c:pt idx="4745">
                  <c:v>34.539480000000026</c:v>
                </c:pt>
                <c:pt idx="4746">
                  <c:v>34.624350000000049</c:v>
                </c:pt>
                <c:pt idx="4747">
                  <c:v>34.700680000000034</c:v>
                </c:pt>
                <c:pt idx="4748">
                  <c:v>34.785850000000039</c:v>
                </c:pt>
                <c:pt idx="4749">
                  <c:v>34.875540000000001</c:v>
                </c:pt>
                <c:pt idx="4750">
                  <c:v>34.978600000000029</c:v>
                </c:pt>
                <c:pt idx="4751">
                  <c:v>35.125100000000032</c:v>
                </c:pt>
                <c:pt idx="4752">
                  <c:v>35.243300000000033</c:v>
                </c:pt>
                <c:pt idx="4753">
                  <c:v>35.378100000000018</c:v>
                </c:pt>
                <c:pt idx="4754">
                  <c:v>35.53134</c:v>
                </c:pt>
                <c:pt idx="4755">
                  <c:v>35.701300000000003</c:v>
                </c:pt>
                <c:pt idx="4756">
                  <c:v>35.886500000000012</c:v>
                </c:pt>
                <c:pt idx="4757">
                  <c:v>36.084900000000005</c:v>
                </c:pt>
                <c:pt idx="4758">
                  <c:v>36.295200000000023</c:v>
                </c:pt>
                <c:pt idx="4759">
                  <c:v>36.47732000000002</c:v>
                </c:pt>
                <c:pt idx="4760">
                  <c:v>36.616170000000011</c:v>
                </c:pt>
                <c:pt idx="4761">
                  <c:v>36.699730000000045</c:v>
                </c:pt>
                <c:pt idx="4762">
                  <c:v>36.729030000000023</c:v>
                </c:pt>
                <c:pt idx="4763">
                  <c:v>36.696500000000015</c:v>
                </c:pt>
                <c:pt idx="4764">
                  <c:v>36.65518000000003</c:v>
                </c:pt>
                <c:pt idx="4765">
                  <c:v>36.618740000000003</c:v>
                </c:pt>
                <c:pt idx="4766">
                  <c:v>36.611900000000048</c:v>
                </c:pt>
                <c:pt idx="4767">
                  <c:v>36.640900000000045</c:v>
                </c:pt>
                <c:pt idx="4768">
                  <c:v>36.684300000000007</c:v>
                </c:pt>
                <c:pt idx="4769">
                  <c:v>36.722250000000031</c:v>
                </c:pt>
                <c:pt idx="4770">
                  <c:v>36.748440000000016</c:v>
                </c:pt>
                <c:pt idx="4771">
                  <c:v>36.776700000000005</c:v>
                </c:pt>
                <c:pt idx="4772">
                  <c:v>36.821370000000002</c:v>
                </c:pt>
                <c:pt idx="4773">
                  <c:v>36.87106</c:v>
                </c:pt>
                <c:pt idx="4774">
                  <c:v>36.91052000000002</c:v>
                </c:pt>
                <c:pt idx="4775">
                  <c:v>36.946470000000033</c:v>
                </c:pt>
                <c:pt idx="4776">
                  <c:v>36.911500000000046</c:v>
                </c:pt>
                <c:pt idx="4777">
                  <c:v>36.864040000000045</c:v>
                </c:pt>
                <c:pt idx="4778">
                  <c:v>36.821470000000033</c:v>
                </c:pt>
                <c:pt idx="4779">
                  <c:v>36.780600000000049</c:v>
                </c:pt>
                <c:pt idx="4780">
                  <c:v>36.73010000000005</c:v>
                </c:pt>
                <c:pt idx="4781">
                  <c:v>36.657129999999995</c:v>
                </c:pt>
                <c:pt idx="4782">
                  <c:v>36.578120000000013</c:v>
                </c:pt>
                <c:pt idx="4783">
                  <c:v>36.501800000000003</c:v>
                </c:pt>
                <c:pt idx="4784">
                  <c:v>36.46374000000003</c:v>
                </c:pt>
                <c:pt idx="4785">
                  <c:v>36.460350000000005</c:v>
                </c:pt>
                <c:pt idx="4786">
                  <c:v>36.480250000000012</c:v>
                </c:pt>
                <c:pt idx="4787">
                  <c:v>36.505240000000015</c:v>
                </c:pt>
                <c:pt idx="4788">
                  <c:v>36.564999999999998</c:v>
                </c:pt>
                <c:pt idx="4789">
                  <c:v>36.621360000000038</c:v>
                </c:pt>
                <c:pt idx="4790">
                  <c:v>36.644400000000019</c:v>
                </c:pt>
                <c:pt idx="4791">
                  <c:v>36.635980000000018</c:v>
                </c:pt>
                <c:pt idx="4792">
                  <c:v>36.611630000000048</c:v>
                </c:pt>
                <c:pt idx="4793">
                  <c:v>36.586150000000032</c:v>
                </c:pt>
                <c:pt idx="4794">
                  <c:v>36.55627000000004</c:v>
                </c:pt>
                <c:pt idx="4795">
                  <c:v>36.513329999999996</c:v>
                </c:pt>
                <c:pt idx="4796">
                  <c:v>36.453000000000031</c:v>
                </c:pt>
                <c:pt idx="4797">
                  <c:v>36.372340000000008</c:v>
                </c:pt>
                <c:pt idx="4798">
                  <c:v>36.297600000000045</c:v>
                </c:pt>
                <c:pt idx="4799">
                  <c:v>36.275380000000041</c:v>
                </c:pt>
                <c:pt idx="4800">
                  <c:v>36.236750000000029</c:v>
                </c:pt>
                <c:pt idx="4801">
                  <c:v>36.216550000000041</c:v>
                </c:pt>
                <c:pt idx="4802">
                  <c:v>36.206100000000049</c:v>
                </c:pt>
                <c:pt idx="4803">
                  <c:v>36.196600000000046</c:v>
                </c:pt>
                <c:pt idx="4804">
                  <c:v>36.184750000000008</c:v>
                </c:pt>
                <c:pt idx="4805">
                  <c:v>36.164580000000001</c:v>
                </c:pt>
                <c:pt idx="4806">
                  <c:v>36.14828</c:v>
                </c:pt>
                <c:pt idx="4807">
                  <c:v>36.134500000000003</c:v>
                </c:pt>
                <c:pt idx="4808">
                  <c:v>36.148130000000037</c:v>
                </c:pt>
                <c:pt idx="4809">
                  <c:v>36.176720000000046</c:v>
                </c:pt>
                <c:pt idx="4810">
                  <c:v>36.189170000000047</c:v>
                </c:pt>
                <c:pt idx="4811">
                  <c:v>36.148580000000038</c:v>
                </c:pt>
                <c:pt idx="4812">
                  <c:v>36.090779999999995</c:v>
                </c:pt>
                <c:pt idx="4813">
                  <c:v>36.006619999999998</c:v>
                </c:pt>
                <c:pt idx="4814">
                  <c:v>35.903900000000021</c:v>
                </c:pt>
                <c:pt idx="4815">
                  <c:v>35.789400000000001</c:v>
                </c:pt>
                <c:pt idx="4816">
                  <c:v>35.664540000000045</c:v>
                </c:pt>
                <c:pt idx="4817">
                  <c:v>35.533620000000042</c:v>
                </c:pt>
                <c:pt idx="4818">
                  <c:v>35.396800000000042</c:v>
                </c:pt>
                <c:pt idx="4819">
                  <c:v>35.267700000000048</c:v>
                </c:pt>
                <c:pt idx="4820">
                  <c:v>35.155240000000049</c:v>
                </c:pt>
                <c:pt idx="4821">
                  <c:v>35.052120000000002</c:v>
                </c:pt>
                <c:pt idx="4822">
                  <c:v>34.957899999999995</c:v>
                </c:pt>
                <c:pt idx="4823">
                  <c:v>34.892020000000002</c:v>
                </c:pt>
                <c:pt idx="4824">
                  <c:v>34.782340000000033</c:v>
                </c:pt>
                <c:pt idx="4825">
                  <c:v>34.676300000000026</c:v>
                </c:pt>
                <c:pt idx="4826">
                  <c:v>34.573419999999999</c:v>
                </c:pt>
                <c:pt idx="4827">
                  <c:v>34.466180000000008</c:v>
                </c:pt>
                <c:pt idx="4828">
                  <c:v>34.363800000000026</c:v>
                </c:pt>
                <c:pt idx="4829">
                  <c:v>34.275380000000041</c:v>
                </c:pt>
                <c:pt idx="4830">
                  <c:v>34.206870000000038</c:v>
                </c:pt>
                <c:pt idx="4831">
                  <c:v>34.135980000000018</c:v>
                </c:pt>
                <c:pt idx="4832">
                  <c:v>34.06973000000005</c:v>
                </c:pt>
                <c:pt idx="4833">
                  <c:v>34.000400000000013</c:v>
                </c:pt>
                <c:pt idx="4834">
                  <c:v>33.930660000000046</c:v>
                </c:pt>
                <c:pt idx="4835">
                  <c:v>33.85590000000002</c:v>
                </c:pt>
                <c:pt idx="4836">
                  <c:v>33.813930000000028</c:v>
                </c:pt>
                <c:pt idx="4837">
                  <c:v>33.784170000000017</c:v>
                </c:pt>
                <c:pt idx="4838">
                  <c:v>33.753660000000025</c:v>
                </c:pt>
                <c:pt idx="4839">
                  <c:v>33.722000000000037</c:v>
                </c:pt>
                <c:pt idx="4840">
                  <c:v>33.695150000000012</c:v>
                </c:pt>
                <c:pt idx="4841">
                  <c:v>33.679160000000024</c:v>
                </c:pt>
                <c:pt idx="4842">
                  <c:v>33.670299999999997</c:v>
                </c:pt>
                <c:pt idx="4843">
                  <c:v>33.669920000000047</c:v>
                </c:pt>
                <c:pt idx="4844">
                  <c:v>33.67962</c:v>
                </c:pt>
                <c:pt idx="4845">
                  <c:v>33.688379999999995</c:v>
                </c:pt>
                <c:pt idx="4846">
                  <c:v>33.698599999999999</c:v>
                </c:pt>
                <c:pt idx="4847">
                  <c:v>33.738060000000019</c:v>
                </c:pt>
                <c:pt idx="4848">
                  <c:v>33.738730000000032</c:v>
                </c:pt>
                <c:pt idx="4849">
                  <c:v>33.749870000000044</c:v>
                </c:pt>
                <c:pt idx="4850">
                  <c:v>33.777150000000006</c:v>
                </c:pt>
                <c:pt idx="4851">
                  <c:v>33.818300000000022</c:v>
                </c:pt>
                <c:pt idx="4852">
                  <c:v>33.871730000000014</c:v>
                </c:pt>
                <c:pt idx="4853">
                  <c:v>33.933530000000019</c:v>
                </c:pt>
                <c:pt idx="4854">
                  <c:v>34.006740000000036</c:v>
                </c:pt>
                <c:pt idx="4855">
                  <c:v>34.067300000000046</c:v>
                </c:pt>
                <c:pt idx="4856">
                  <c:v>34.119930000000011</c:v>
                </c:pt>
                <c:pt idx="4857">
                  <c:v>34.154930000000036</c:v>
                </c:pt>
                <c:pt idx="4858">
                  <c:v>34.165580000000034</c:v>
                </c:pt>
                <c:pt idx="4859">
                  <c:v>34.13775000000004</c:v>
                </c:pt>
                <c:pt idx="4860">
                  <c:v>34.108400000000017</c:v>
                </c:pt>
                <c:pt idx="4861">
                  <c:v>34.067560000000014</c:v>
                </c:pt>
                <c:pt idx="4862">
                  <c:v>34.021839999999997</c:v>
                </c:pt>
                <c:pt idx="4863">
                  <c:v>33.973700000000008</c:v>
                </c:pt>
                <c:pt idx="4864">
                  <c:v>33.928030000000035</c:v>
                </c:pt>
                <c:pt idx="4865">
                  <c:v>33.886740000000032</c:v>
                </c:pt>
                <c:pt idx="4866">
                  <c:v>33.847440000000006</c:v>
                </c:pt>
                <c:pt idx="4867">
                  <c:v>33.810540000000003</c:v>
                </c:pt>
                <c:pt idx="4868">
                  <c:v>33.77624000000003</c:v>
                </c:pt>
                <c:pt idx="4869">
                  <c:v>33.73702000000003</c:v>
                </c:pt>
                <c:pt idx="4870">
                  <c:v>33.704250000000002</c:v>
                </c:pt>
                <c:pt idx="4871">
                  <c:v>33.70858000000004</c:v>
                </c:pt>
                <c:pt idx="4872">
                  <c:v>33.675650000000019</c:v>
                </c:pt>
                <c:pt idx="4873">
                  <c:v>33.628350000000012</c:v>
                </c:pt>
                <c:pt idx="4874">
                  <c:v>33.553740000000005</c:v>
                </c:pt>
                <c:pt idx="4875">
                  <c:v>33.441700000000026</c:v>
                </c:pt>
                <c:pt idx="4876">
                  <c:v>33.298519999999996</c:v>
                </c:pt>
                <c:pt idx="4877">
                  <c:v>33.122200000000021</c:v>
                </c:pt>
                <c:pt idx="4878">
                  <c:v>32.933199999999999</c:v>
                </c:pt>
                <c:pt idx="4879">
                  <c:v>32.748800000000017</c:v>
                </c:pt>
                <c:pt idx="4880">
                  <c:v>32.608120000000042</c:v>
                </c:pt>
                <c:pt idx="4881">
                  <c:v>32.504750000000001</c:v>
                </c:pt>
                <c:pt idx="4882">
                  <c:v>32.416770000000042</c:v>
                </c:pt>
                <c:pt idx="4883">
                  <c:v>32.310600000000022</c:v>
                </c:pt>
                <c:pt idx="4884">
                  <c:v>32.220030000000008</c:v>
                </c:pt>
                <c:pt idx="4885">
                  <c:v>32.133230000000026</c:v>
                </c:pt>
                <c:pt idx="4886">
                  <c:v>32.051450000000045</c:v>
                </c:pt>
                <c:pt idx="4887">
                  <c:v>31.973630000000014</c:v>
                </c:pt>
                <c:pt idx="4888">
                  <c:v>31.892300000000034</c:v>
                </c:pt>
                <c:pt idx="4889">
                  <c:v>31.80364000000003</c:v>
                </c:pt>
                <c:pt idx="4890">
                  <c:v>31.701700000000017</c:v>
                </c:pt>
                <c:pt idx="4891">
                  <c:v>31.589930000000038</c:v>
                </c:pt>
                <c:pt idx="4892">
                  <c:v>31.469750000000033</c:v>
                </c:pt>
                <c:pt idx="4893">
                  <c:v>31.335500000000025</c:v>
                </c:pt>
                <c:pt idx="4894">
                  <c:v>31.22598000000005</c:v>
                </c:pt>
                <c:pt idx="4895">
                  <c:v>31.436760000000049</c:v>
                </c:pt>
                <c:pt idx="4896">
                  <c:v>31.436760000000049</c:v>
                </c:pt>
                <c:pt idx="4897">
                  <c:v>31.436760000000049</c:v>
                </c:pt>
                <c:pt idx="4898">
                  <c:v>31.436760000000049</c:v>
                </c:pt>
                <c:pt idx="4899">
                  <c:v>31.436760000000049</c:v>
                </c:pt>
                <c:pt idx="4900">
                  <c:v>31.436760000000049</c:v>
                </c:pt>
                <c:pt idx="4901">
                  <c:v>31.436760000000049</c:v>
                </c:pt>
                <c:pt idx="4902">
                  <c:v>31.436760000000049</c:v>
                </c:pt>
                <c:pt idx="4903">
                  <c:v>31.436760000000049</c:v>
                </c:pt>
                <c:pt idx="4904">
                  <c:v>31.436760000000049</c:v>
                </c:pt>
                <c:pt idx="4905">
                  <c:v>31.436760000000049</c:v>
                </c:pt>
                <c:pt idx="4906">
                  <c:v>31.436760000000049</c:v>
                </c:pt>
                <c:pt idx="4907">
                  <c:v>31.436760000000049</c:v>
                </c:pt>
                <c:pt idx="4908">
                  <c:v>31.436760000000049</c:v>
                </c:pt>
                <c:pt idx="4909">
                  <c:v>31.436760000000049</c:v>
                </c:pt>
                <c:pt idx="4910">
                  <c:v>31.436760000000049</c:v>
                </c:pt>
                <c:pt idx="4911">
                  <c:v>31.436760000000049</c:v>
                </c:pt>
                <c:pt idx="4912">
                  <c:v>31.436760000000049</c:v>
                </c:pt>
                <c:pt idx="4913">
                  <c:v>31.436760000000049</c:v>
                </c:pt>
                <c:pt idx="4914">
                  <c:v>31.436760000000049</c:v>
                </c:pt>
                <c:pt idx="4915">
                  <c:v>29.940359999999998</c:v>
                </c:pt>
                <c:pt idx="4916">
                  <c:v>29.562950000000001</c:v>
                </c:pt>
                <c:pt idx="4917">
                  <c:v>29.701900000000023</c:v>
                </c:pt>
                <c:pt idx="4918">
                  <c:v>29.893150000000048</c:v>
                </c:pt>
                <c:pt idx="4919">
                  <c:v>30.113240000000019</c:v>
                </c:pt>
                <c:pt idx="4920">
                  <c:v>30.281550000000038</c:v>
                </c:pt>
                <c:pt idx="4921">
                  <c:v>30.442070000000001</c:v>
                </c:pt>
                <c:pt idx="4922">
                  <c:v>30.601620000000025</c:v>
                </c:pt>
                <c:pt idx="4923">
                  <c:v>30.757040000000018</c:v>
                </c:pt>
                <c:pt idx="4924">
                  <c:v>30.907770000000028</c:v>
                </c:pt>
                <c:pt idx="4925">
                  <c:v>31.049430000000029</c:v>
                </c:pt>
                <c:pt idx="4926">
                  <c:v>31.189780000000042</c:v>
                </c:pt>
                <c:pt idx="4927">
                  <c:v>31.316670000000045</c:v>
                </c:pt>
                <c:pt idx="4928">
                  <c:v>31.44500000000005</c:v>
                </c:pt>
                <c:pt idx="4929">
                  <c:v>31.566500000000019</c:v>
                </c:pt>
                <c:pt idx="4930">
                  <c:v>31.677970000000016</c:v>
                </c:pt>
                <c:pt idx="4931">
                  <c:v>31.769620000000032</c:v>
                </c:pt>
                <c:pt idx="4932">
                  <c:v>31.883020000000045</c:v>
                </c:pt>
                <c:pt idx="4933">
                  <c:v>32.008720000000039</c:v>
                </c:pt>
                <c:pt idx="4934">
                  <c:v>32.152250000000038</c:v>
                </c:pt>
                <c:pt idx="4935">
                  <c:v>32.311180000000036</c:v>
                </c:pt>
                <c:pt idx="4936">
                  <c:v>32.466150000000027</c:v>
                </c:pt>
                <c:pt idx="4937">
                  <c:v>32.596770000000049</c:v>
                </c:pt>
                <c:pt idx="4938">
                  <c:v>32.690269999999998</c:v>
                </c:pt>
                <c:pt idx="4939">
                  <c:v>32.744200000000035</c:v>
                </c:pt>
                <c:pt idx="4940">
                  <c:v>32.757470000000012</c:v>
                </c:pt>
                <c:pt idx="4941">
                  <c:v>32.726500000000044</c:v>
                </c:pt>
                <c:pt idx="4942">
                  <c:v>32.676600000000008</c:v>
                </c:pt>
                <c:pt idx="4943">
                  <c:v>32.653560000000027</c:v>
                </c:pt>
                <c:pt idx="4944">
                  <c:v>32.591120000000046</c:v>
                </c:pt>
                <c:pt idx="4945">
                  <c:v>32.523979999999995</c:v>
                </c:pt>
                <c:pt idx="4946">
                  <c:v>32.449200000000019</c:v>
                </c:pt>
                <c:pt idx="4947">
                  <c:v>32.360560000000021</c:v>
                </c:pt>
                <c:pt idx="4948">
                  <c:v>32.262080000000026</c:v>
                </c:pt>
                <c:pt idx="4949">
                  <c:v>32.155079999999998</c:v>
                </c:pt>
                <c:pt idx="4950">
                  <c:v>32.053700000000049</c:v>
                </c:pt>
                <c:pt idx="4951">
                  <c:v>31.960380000000043</c:v>
                </c:pt>
                <c:pt idx="4952">
                  <c:v>31.90545000000003</c:v>
                </c:pt>
                <c:pt idx="4953">
                  <c:v>31.885600000000011</c:v>
                </c:pt>
                <c:pt idx="4954">
                  <c:v>31.89837</c:v>
                </c:pt>
                <c:pt idx="4955">
                  <c:v>31.934560000000033</c:v>
                </c:pt>
                <c:pt idx="4956">
                  <c:v>32.029719999999998</c:v>
                </c:pt>
                <c:pt idx="4957">
                  <c:v>32.155630000000031</c:v>
                </c:pt>
                <c:pt idx="4958">
                  <c:v>32.302300000000002</c:v>
                </c:pt>
                <c:pt idx="4959">
                  <c:v>32.459770000000049</c:v>
                </c:pt>
                <c:pt idx="4960">
                  <c:v>32.618520000000046</c:v>
                </c:pt>
                <c:pt idx="4961">
                  <c:v>32.771780000000035</c:v>
                </c:pt>
                <c:pt idx="4962">
                  <c:v>32.912160000000029</c:v>
                </c:pt>
                <c:pt idx="4963">
                  <c:v>33.040900000000022</c:v>
                </c:pt>
                <c:pt idx="4964">
                  <c:v>33.159050000000036</c:v>
                </c:pt>
                <c:pt idx="4965">
                  <c:v>33.256200000000035</c:v>
                </c:pt>
                <c:pt idx="4966">
                  <c:v>33.336569999999995</c:v>
                </c:pt>
                <c:pt idx="4967">
                  <c:v>33.425440000000037</c:v>
                </c:pt>
                <c:pt idx="4968">
                  <c:v>33.45684</c:v>
                </c:pt>
                <c:pt idx="4969">
                  <c:v>33.482079999999996</c:v>
                </c:pt>
                <c:pt idx="4970">
                  <c:v>33.510160000000042</c:v>
                </c:pt>
                <c:pt idx="4971">
                  <c:v>33.538870000000031</c:v>
                </c:pt>
                <c:pt idx="4972">
                  <c:v>33.569000000000017</c:v>
                </c:pt>
                <c:pt idx="4973">
                  <c:v>33.598140000000001</c:v>
                </c:pt>
                <c:pt idx="4974">
                  <c:v>33.63250000000005</c:v>
                </c:pt>
                <c:pt idx="4975">
                  <c:v>33.655760000000043</c:v>
                </c:pt>
                <c:pt idx="4976">
                  <c:v>33.679130000000043</c:v>
                </c:pt>
                <c:pt idx="4977">
                  <c:v>33.689000000000021</c:v>
                </c:pt>
                <c:pt idx="4978">
                  <c:v>33.664200000000051</c:v>
                </c:pt>
                <c:pt idx="4979">
                  <c:v>33.578000000000031</c:v>
                </c:pt>
                <c:pt idx="4980">
                  <c:v>33.466330000000028</c:v>
                </c:pt>
                <c:pt idx="4981">
                  <c:v>33.321529999999996</c:v>
                </c:pt>
                <c:pt idx="4982">
                  <c:v>33.142080000000021</c:v>
                </c:pt>
                <c:pt idx="4983">
                  <c:v>32.939970000000017</c:v>
                </c:pt>
                <c:pt idx="4984">
                  <c:v>32.715630000000033</c:v>
                </c:pt>
                <c:pt idx="4985">
                  <c:v>32.47714000000002</c:v>
                </c:pt>
                <c:pt idx="4986">
                  <c:v>32.224970000000042</c:v>
                </c:pt>
                <c:pt idx="4987">
                  <c:v>31.983640000000037</c:v>
                </c:pt>
                <c:pt idx="4988">
                  <c:v>31.775599999999997</c:v>
                </c:pt>
                <c:pt idx="4989">
                  <c:v>31.599940000000004</c:v>
                </c:pt>
                <c:pt idx="4990">
                  <c:v>31.468470000000025</c:v>
                </c:pt>
                <c:pt idx="4991">
                  <c:v>31.411429999999996</c:v>
                </c:pt>
                <c:pt idx="4992">
                  <c:v>31.359640000000013</c:v>
                </c:pt>
                <c:pt idx="4993">
                  <c:v>31.340700000000027</c:v>
                </c:pt>
                <c:pt idx="4994">
                  <c:v>31.344200000000001</c:v>
                </c:pt>
                <c:pt idx="4995">
                  <c:v>31.357000000000028</c:v>
                </c:pt>
                <c:pt idx="4996">
                  <c:v>31.362760000000037</c:v>
                </c:pt>
                <c:pt idx="4997">
                  <c:v>31.345880000000022</c:v>
                </c:pt>
                <c:pt idx="4998">
                  <c:v>31.314260000000047</c:v>
                </c:pt>
                <c:pt idx="4999">
                  <c:v>31.266840000000002</c:v>
                </c:pt>
                <c:pt idx="5000">
                  <c:v>31.229120000000023</c:v>
                </c:pt>
                <c:pt idx="5001">
                  <c:v>31.194850000000031</c:v>
                </c:pt>
                <c:pt idx="5002">
                  <c:v>31.161600000000021</c:v>
                </c:pt>
                <c:pt idx="5003">
                  <c:v>31.120840000000044</c:v>
                </c:pt>
                <c:pt idx="5004">
                  <c:v>31.113300000000038</c:v>
                </c:pt>
                <c:pt idx="5005">
                  <c:v>31.12945000000002</c:v>
                </c:pt>
                <c:pt idx="5006">
                  <c:v>31.174430000000029</c:v>
                </c:pt>
                <c:pt idx="5007">
                  <c:v>31.249260000000049</c:v>
                </c:pt>
                <c:pt idx="5008">
                  <c:v>31.352599999999995</c:v>
                </c:pt>
                <c:pt idx="5009">
                  <c:v>31.484580000000051</c:v>
                </c:pt>
                <c:pt idx="5010">
                  <c:v>31.636770000000013</c:v>
                </c:pt>
                <c:pt idx="5011">
                  <c:v>31.799980000000005</c:v>
                </c:pt>
                <c:pt idx="5012">
                  <c:v>31.967579999999998</c:v>
                </c:pt>
                <c:pt idx="5013">
                  <c:v>32.122200000000021</c:v>
                </c:pt>
                <c:pt idx="5014">
                  <c:v>32.252620000000036</c:v>
                </c:pt>
                <c:pt idx="5015">
                  <c:v>32.372670000000028</c:v>
                </c:pt>
                <c:pt idx="5016">
                  <c:v>32.414270000000045</c:v>
                </c:pt>
                <c:pt idx="5017">
                  <c:v>32.440269999999998</c:v>
                </c:pt>
                <c:pt idx="5018">
                  <c:v>32.470900000000029</c:v>
                </c:pt>
                <c:pt idx="5019">
                  <c:v>32.508000000000038</c:v>
                </c:pt>
                <c:pt idx="5020">
                  <c:v>32.551630000000046</c:v>
                </c:pt>
                <c:pt idx="5021">
                  <c:v>32.598299999999995</c:v>
                </c:pt>
                <c:pt idx="5022">
                  <c:v>32.656900000000007</c:v>
                </c:pt>
                <c:pt idx="5023">
                  <c:v>32.721120000000042</c:v>
                </c:pt>
                <c:pt idx="5024">
                  <c:v>32.810900000000004</c:v>
                </c:pt>
                <c:pt idx="5025">
                  <c:v>32.915520000000015</c:v>
                </c:pt>
                <c:pt idx="5026">
                  <c:v>33.016230000000007</c:v>
                </c:pt>
                <c:pt idx="5027">
                  <c:v>33.08734000000004</c:v>
                </c:pt>
                <c:pt idx="5028">
                  <c:v>33.162130000000047</c:v>
                </c:pt>
                <c:pt idx="5029">
                  <c:v>33.220000000000027</c:v>
                </c:pt>
                <c:pt idx="5030">
                  <c:v>33.260030000000029</c:v>
                </c:pt>
                <c:pt idx="5031">
                  <c:v>33.278770000000009</c:v>
                </c:pt>
                <c:pt idx="5032">
                  <c:v>33.278999999999996</c:v>
                </c:pt>
                <c:pt idx="5033">
                  <c:v>33.252679999999998</c:v>
                </c:pt>
                <c:pt idx="5034">
                  <c:v>33.203180000000032</c:v>
                </c:pt>
                <c:pt idx="5035">
                  <c:v>33.147450000000049</c:v>
                </c:pt>
                <c:pt idx="5036">
                  <c:v>33.099700000000041</c:v>
                </c:pt>
                <c:pt idx="5037">
                  <c:v>33.058130000000006</c:v>
                </c:pt>
                <c:pt idx="5038">
                  <c:v>33.037900000000036</c:v>
                </c:pt>
                <c:pt idx="5039">
                  <c:v>33.074200000000019</c:v>
                </c:pt>
                <c:pt idx="5040">
                  <c:v>33.098080000000039</c:v>
                </c:pt>
                <c:pt idx="5041">
                  <c:v>33.144560000000013</c:v>
                </c:pt>
                <c:pt idx="5042">
                  <c:v>33.208370000000002</c:v>
                </c:pt>
                <c:pt idx="5043">
                  <c:v>33.282430000000033</c:v>
                </c:pt>
                <c:pt idx="5044">
                  <c:v>33.366660000000024</c:v>
                </c:pt>
                <c:pt idx="5045">
                  <c:v>33.459650000000011</c:v>
                </c:pt>
                <c:pt idx="5046">
                  <c:v>33.564940000000036</c:v>
                </c:pt>
                <c:pt idx="5047">
                  <c:v>33.657000000000039</c:v>
                </c:pt>
                <c:pt idx="5048">
                  <c:v>33.738600000000019</c:v>
                </c:pt>
                <c:pt idx="5049">
                  <c:v>33.794500000000028</c:v>
                </c:pt>
                <c:pt idx="5050">
                  <c:v>33.80865</c:v>
                </c:pt>
                <c:pt idx="5051">
                  <c:v>33.758360000000039</c:v>
                </c:pt>
                <c:pt idx="5052">
                  <c:v>33.685850000000016</c:v>
                </c:pt>
                <c:pt idx="5053">
                  <c:v>33.589350000000024</c:v>
                </c:pt>
                <c:pt idx="5054">
                  <c:v>33.477750000000015</c:v>
                </c:pt>
                <c:pt idx="5055">
                  <c:v>33.359860000000026</c:v>
                </c:pt>
                <c:pt idx="5056">
                  <c:v>33.239599999999996</c:v>
                </c:pt>
                <c:pt idx="5057">
                  <c:v>33.122029999999995</c:v>
                </c:pt>
                <c:pt idx="5058">
                  <c:v>33.004080000000044</c:v>
                </c:pt>
                <c:pt idx="5059">
                  <c:v>32.884820000000047</c:v>
                </c:pt>
                <c:pt idx="5060">
                  <c:v>32.760520000000042</c:v>
                </c:pt>
                <c:pt idx="5061">
                  <c:v>32.628200000000049</c:v>
                </c:pt>
                <c:pt idx="5062">
                  <c:v>32.515860000000032</c:v>
                </c:pt>
                <c:pt idx="5063">
                  <c:v>32.468530000000044</c:v>
                </c:pt>
                <c:pt idx="5064">
                  <c:v>32.41700000000003</c:v>
                </c:pt>
                <c:pt idx="5065">
                  <c:v>32.37115</c:v>
                </c:pt>
                <c:pt idx="5066">
                  <c:v>32.299040000000048</c:v>
                </c:pt>
                <c:pt idx="5067">
                  <c:v>32.190300000000036</c:v>
                </c:pt>
                <c:pt idx="5068">
                  <c:v>32.057860000000005</c:v>
                </c:pt>
                <c:pt idx="5069">
                  <c:v>31.907460000000015</c:v>
                </c:pt>
                <c:pt idx="5070">
                  <c:v>31.757200000000012</c:v>
                </c:pt>
                <c:pt idx="5071">
                  <c:v>31.60528000000005</c:v>
                </c:pt>
                <c:pt idx="5072">
                  <c:v>31.475580000000036</c:v>
                </c:pt>
                <c:pt idx="5073">
                  <c:v>31.368950000000041</c:v>
                </c:pt>
                <c:pt idx="5074">
                  <c:v>31.318540000000041</c:v>
                </c:pt>
                <c:pt idx="5075">
                  <c:v>31.344100000000026</c:v>
                </c:pt>
                <c:pt idx="5076">
                  <c:v>31.48696000000001</c:v>
                </c:pt>
                <c:pt idx="5077">
                  <c:v>31.708979999999997</c:v>
                </c:pt>
                <c:pt idx="5078">
                  <c:v>31.983420000000024</c:v>
                </c:pt>
                <c:pt idx="5079">
                  <c:v>32.299550000000011</c:v>
                </c:pt>
                <c:pt idx="5080">
                  <c:v>32.655760000000043</c:v>
                </c:pt>
                <c:pt idx="5081">
                  <c:v>33.054100000000005</c:v>
                </c:pt>
                <c:pt idx="5082">
                  <c:v>33.483699999999999</c:v>
                </c:pt>
                <c:pt idx="5083">
                  <c:v>33.923850000000016</c:v>
                </c:pt>
                <c:pt idx="5084">
                  <c:v>34.345120000000009</c:v>
                </c:pt>
                <c:pt idx="5085">
                  <c:v>34.699850000000026</c:v>
                </c:pt>
                <c:pt idx="5086">
                  <c:v>34.978020000000015</c:v>
                </c:pt>
                <c:pt idx="5087">
                  <c:v>35.212000000000046</c:v>
                </c:pt>
                <c:pt idx="5088">
                  <c:v>35.335000000000036</c:v>
                </c:pt>
                <c:pt idx="5089">
                  <c:v>35.422540000000026</c:v>
                </c:pt>
                <c:pt idx="5090">
                  <c:v>35.504850000000033</c:v>
                </c:pt>
                <c:pt idx="5091">
                  <c:v>35.585440000000006</c:v>
                </c:pt>
                <c:pt idx="5092">
                  <c:v>35.660200000000032</c:v>
                </c:pt>
                <c:pt idx="5093">
                  <c:v>35.720820000000003</c:v>
                </c:pt>
                <c:pt idx="5094">
                  <c:v>35.779200000000003</c:v>
                </c:pt>
                <c:pt idx="5095">
                  <c:v>35.835200000000043</c:v>
                </c:pt>
                <c:pt idx="5096">
                  <c:v>35.908650000000023</c:v>
                </c:pt>
                <c:pt idx="5097">
                  <c:v>35.967129999999997</c:v>
                </c:pt>
                <c:pt idx="5098">
                  <c:v>35.961940000000027</c:v>
                </c:pt>
                <c:pt idx="5099">
                  <c:v>35.853700000000003</c:v>
                </c:pt>
                <c:pt idx="5100">
                  <c:v>35.678340000000048</c:v>
                </c:pt>
                <c:pt idx="5101">
                  <c:v>35.438960000000009</c:v>
                </c:pt>
                <c:pt idx="5102">
                  <c:v>35.15222</c:v>
                </c:pt>
                <c:pt idx="5103">
                  <c:v>34.81686000000002</c:v>
                </c:pt>
                <c:pt idx="5104">
                  <c:v>34.42025000000001</c:v>
                </c:pt>
                <c:pt idx="5105">
                  <c:v>34.196340000000021</c:v>
                </c:pt>
                <c:pt idx="5106">
                  <c:v>34.215100000000007</c:v>
                </c:pt>
                <c:pt idx="5107">
                  <c:v>34.215100000000007</c:v>
                </c:pt>
                <c:pt idx="5108">
                  <c:v>34.215100000000007</c:v>
                </c:pt>
                <c:pt idx="5109">
                  <c:v>34.215100000000007</c:v>
                </c:pt>
                <c:pt idx="5110">
                  <c:v>34.215100000000007</c:v>
                </c:pt>
                <c:pt idx="5111">
                  <c:v>34.215100000000007</c:v>
                </c:pt>
                <c:pt idx="5112">
                  <c:v>34.215100000000007</c:v>
                </c:pt>
                <c:pt idx="5113">
                  <c:v>34.215100000000007</c:v>
                </c:pt>
                <c:pt idx="5114">
                  <c:v>34.215100000000007</c:v>
                </c:pt>
                <c:pt idx="5115">
                  <c:v>34.215100000000007</c:v>
                </c:pt>
                <c:pt idx="5116">
                  <c:v>34.215100000000007</c:v>
                </c:pt>
                <c:pt idx="5117">
                  <c:v>34.215100000000007</c:v>
                </c:pt>
                <c:pt idx="5118">
                  <c:v>34.215100000000007</c:v>
                </c:pt>
                <c:pt idx="5119">
                  <c:v>34.215100000000007</c:v>
                </c:pt>
                <c:pt idx="5120">
                  <c:v>34.215100000000007</c:v>
                </c:pt>
                <c:pt idx="5121">
                  <c:v>34.215100000000007</c:v>
                </c:pt>
                <c:pt idx="5122">
                  <c:v>34.215100000000007</c:v>
                </c:pt>
                <c:pt idx="5123">
                  <c:v>34.215100000000007</c:v>
                </c:pt>
                <c:pt idx="5124">
                  <c:v>34.215100000000007</c:v>
                </c:pt>
                <c:pt idx="5125">
                  <c:v>34.215100000000007</c:v>
                </c:pt>
                <c:pt idx="5126">
                  <c:v>34.215100000000007</c:v>
                </c:pt>
                <c:pt idx="5127">
                  <c:v>34.215100000000007</c:v>
                </c:pt>
                <c:pt idx="5128">
                  <c:v>34.215100000000007</c:v>
                </c:pt>
                <c:pt idx="5129">
                  <c:v>34.215100000000007</c:v>
                </c:pt>
                <c:pt idx="5130">
                  <c:v>34.215100000000007</c:v>
                </c:pt>
                <c:pt idx="5131">
                  <c:v>34.215100000000007</c:v>
                </c:pt>
                <c:pt idx="5132">
                  <c:v>34.215100000000007</c:v>
                </c:pt>
                <c:pt idx="5133">
                  <c:v>34.215100000000007</c:v>
                </c:pt>
                <c:pt idx="5134">
                  <c:v>34.215100000000007</c:v>
                </c:pt>
                <c:pt idx="5135">
                  <c:v>34.215100000000007</c:v>
                </c:pt>
                <c:pt idx="5136">
                  <c:v>34.215100000000007</c:v>
                </c:pt>
                <c:pt idx="5137">
                  <c:v>34.215100000000007</c:v>
                </c:pt>
                <c:pt idx="5138">
                  <c:v>34.215100000000007</c:v>
                </c:pt>
                <c:pt idx="5139">
                  <c:v>34.215100000000007</c:v>
                </c:pt>
                <c:pt idx="5140">
                  <c:v>34.215100000000007</c:v>
                </c:pt>
                <c:pt idx="5141">
                  <c:v>34.215100000000007</c:v>
                </c:pt>
                <c:pt idx="5142">
                  <c:v>34.215100000000007</c:v>
                </c:pt>
                <c:pt idx="5143">
                  <c:v>34.215100000000007</c:v>
                </c:pt>
                <c:pt idx="5144">
                  <c:v>34.215100000000007</c:v>
                </c:pt>
                <c:pt idx="5145">
                  <c:v>34.215100000000007</c:v>
                </c:pt>
                <c:pt idx="5146">
                  <c:v>34.215100000000007</c:v>
                </c:pt>
                <c:pt idx="5147">
                  <c:v>34.215100000000007</c:v>
                </c:pt>
                <c:pt idx="5148">
                  <c:v>29.94344000000001</c:v>
                </c:pt>
                <c:pt idx="5149">
                  <c:v>29.514859999999999</c:v>
                </c:pt>
                <c:pt idx="5150">
                  <c:v>29.669640000000015</c:v>
                </c:pt>
                <c:pt idx="5151">
                  <c:v>29.87124</c:v>
                </c:pt>
                <c:pt idx="5152">
                  <c:v>30.127740000000017</c:v>
                </c:pt>
                <c:pt idx="5153">
                  <c:v>30.468070000000012</c:v>
                </c:pt>
                <c:pt idx="5154">
                  <c:v>30.883020000000045</c:v>
                </c:pt>
                <c:pt idx="5155">
                  <c:v>31.318540000000041</c:v>
                </c:pt>
                <c:pt idx="5156">
                  <c:v>31.71804000000003</c:v>
                </c:pt>
                <c:pt idx="5157">
                  <c:v>32.057430000000011</c:v>
                </c:pt>
                <c:pt idx="5158">
                  <c:v>32.362180000000023</c:v>
                </c:pt>
                <c:pt idx="5159">
                  <c:v>32.677030000000002</c:v>
                </c:pt>
                <c:pt idx="5160">
                  <c:v>32.94500000000005</c:v>
                </c:pt>
                <c:pt idx="5161">
                  <c:v>33.221600000000024</c:v>
                </c:pt>
                <c:pt idx="5162">
                  <c:v>33.51827000000003</c:v>
                </c:pt>
                <c:pt idx="5163">
                  <c:v>33.831720000000018</c:v>
                </c:pt>
                <c:pt idx="5164">
                  <c:v>34.150779999999997</c:v>
                </c:pt>
                <c:pt idx="5165">
                  <c:v>34.447750000000042</c:v>
                </c:pt>
                <c:pt idx="5166">
                  <c:v>34.71383000000003</c:v>
                </c:pt>
                <c:pt idx="5167">
                  <c:v>34.961240000000032</c:v>
                </c:pt>
                <c:pt idx="5168">
                  <c:v>35.231800000000021</c:v>
                </c:pt>
                <c:pt idx="5169">
                  <c:v>35.523220000000038</c:v>
                </c:pt>
                <c:pt idx="5170">
                  <c:v>35.815899999999999</c:v>
                </c:pt>
                <c:pt idx="5171">
                  <c:v>36.080870000000004</c:v>
                </c:pt>
                <c:pt idx="5172">
                  <c:v>36.352440000000001</c:v>
                </c:pt>
                <c:pt idx="5173">
                  <c:v>36.633720000000039</c:v>
                </c:pt>
                <c:pt idx="5174">
                  <c:v>36.943480000000022</c:v>
                </c:pt>
                <c:pt idx="5175">
                  <c:v>37.263640000000009</c:v>
                </c:pt>
                <c:pt idx="5176">
                  <c:v>37.547500000000014</c:v>
                </c:pt>
                <c:pt idx="5177">
                  <c:v>37.769920000000013</c:v>
                </c:pt>
                <c:pt idx="5178">
                  <c:v>37.937160000000006</c:v>
                </c:pt>
                <c:pt idx="5179">
                  <c:v>38.074200000000019</c:v>
                </c:pt>
                <c:pt idx="5180">
                  <c:v>38.202170000000024</c:v>
                </c:pt>
                <c:pt idx="5181">
                  <c:v>38.316700000000026</c:v>
                </c:pt>
                <c:pt idx="5182">
                  <c:v>38.417630000000031</c:v>
                </c:pt>
                <c:pt idx="5183">
                  <c:v>38.517600000000016</c:v>
                </c:pt>
                <c:pt idx="5184">
                  <c:v>38.55600000000004</c:v>
                </c:pt>
                <c:pt idx="5185">
                  <c:v>38.585140000000024</c:v>
                </c:pt>
                <c:pt idx="5186">
                  <c:v>38.615780000000029</c:v>
                </c:pt>
                <c:pt idx="5187">
                  <c:v>38.645870000000002</c:v>
                </c:pt>
                <c:pt idx="5188">
                  <c:v>38.670740000000023</c:v>
                </c:pt>
                <c:pt idx="5189">
                  <c:v>38.681700000000035</c:v>
                </c:pt>
                <c:pt idx="5190">
                  <c:v>38.684470000000033</c:v>
                </c:pt>
                <c:pt idx="5191">
                  <c:v>38.667930000000013</c:v>
                </c:pt>
                <c:pt idx="5192">
                  <c:v>38.646020000000021</c:v>
                </c:pt>
                <c:pt idx="5193">
                  <c:v>38.607970000000023</c:v>
                </c:pt>
                <c:pt idx="5194">
                  <c:v>38.535420000000045</c:v>
                </c:pt>
                <c:pt idx="5195">
                  <c:v>38.407500000000027</c:v>
                </c:pt>
                <c:pt idx="5196">
                  <c:v>38.260520000000042</c:v>
                </c:pt>
                <c:pt idx="5197">
                  <c:v>38.083060000000046</c:v>
                </c:pt>
                <c:pt idx="5198">
                  <c:v>37.88918000000001</c:v>
                </c:pt>
                <c:pt idx="5199">
                  <c:v>37.680499999999995</c:v>
                </c:pt>
                <c:pt idx="5200">
                  <c:v>37.45297000000005</c:v>
                </c:pt>
                <c:pt idx="5201">
                  <c:v>37.196600000000046</c:v>
                </c:pt>
                <c:pt idx="5202">
                  <c:v>36.924860000000024</c:v>
                </c:pt>
                <c:pt idx="5203">
                  <c:v>36.663200000000018</c:v>
                </c:pt>
                <c:pt idx="5204">
                  <c:v>36.425350000000037</c:v>
                </c:pt>
                <c:pt idx="5205">
                  <c:v>36.208300000000008</c:v>
                </c:pt>
                <c:pt idx="5206">
                  <c:v>36.015300000000025</c:v>
                </c:pt>
                <c:pt idx="5207">
                  <c:v>35.872980000000041</c:v>
                </c:pt>
                <c:pt idx="5208">
                  <c:v>35.705160000000035</c:v>
                </c:pt>
                <c:pt idx="5209">
                  <c:v>35.545900000000017</c:v>
                </c:pt>
                <c:pt idx="5210">
                  <c:v>35.39056000000005</c:v>
                </c:pt>
                <c:pt idx="5211">
                  <c:v>35.233360000000005</c:v>
                </c:pt>
                <c:pt idx="5212">
                  <c:v>35.076440000000048</c:v>
                </c:pt>
                <c:pt idx="5213">
                  <c:v>34.920620000000042</c:v>
                </c:pt>
                <c:pt idx="5214">
                  <c:v>34.775450000000035</c:v>
                </c:pt>
                <c:pt idx="5215">
                  <c:v>34.63050000000004</c:v>
                </c:pt>
                <c:pt idx="5216">
                  <c:v>34.494870000000049</c:v>
                </c:pt>
                <c:pt idx="5217">
                  <c:v>34.365300000000047</c:v>
                </c:pt>
                <c:pt idx="5218">
                  <c:v>34.249870000000044</c:v>
                </c:pt>
                <c:pt idx="5219">
                  <c:v>34.144800000000032</c:v>
                </c:pt>
                <c:pt idx="5220">
                  <c:v>34.078360000000032</c:v>
                </c:pt>
                <c:pt idx="5221">
                  <c:v>34.006600000000049</c:v>
                </c:pt>
                <c:pt idx="5222">
                  <c:v>33.935270000000003</c:v>
                </c:pt>
                <c:pt idx="5223">
                  <c:v>33.879170000000045</c:v>
                </c:pt>
                <c:pt idx="5224">
                  <c:v>33.831380000000024</c:v>
                </c:pt>
                <c:pt idx="5225">
                  <c:v>33.775900000000036</c:v>
                </c:pt>
                <c:pt idx="5226">
                  <c:v>33.708150000000046</c:v>
                </c:pt>
                <c:pt idx="5227">
                  <c:v>33.637050000000045</c:v>
                </c:pt>
                <c:pt idx="5228">
                  <c:v>33.57018000000005</c:v>
                </c:pt>
                <c:pt idx="5229">
                  <c:v>33.499720000000025</c:v>
                </c:pt>
                <c:pt idx="5230">
                  <c:v>33.434259999999995</c:v>
                </c:pt>
                <c:pt idx="5231">
                  <c:v>33.403860000000009</c:v>
                </c:pt>
                <c:pt idx="5232">
                  <c:v>33.340540000000033</c:v>
                </c:pt>
                <c:pt idx="5233">
                  <c:v>33.294800000000009</c:v>
                </c:pt>
                <c:pt idx="5234">
                  <c:v>33.273920000000032</c:v>
                </c:pt>
                <c:pt idx="5235">
                  <c:v>33.276200000000017</c:v>
                </c:pt>
                <c:pt idx="5236">
                  <c:v>33.303899999999999</c:v>
                </c:pt>
                <c:pt idx="5237">
                  <c:v>33.352930000000015</c:v>
                </c:pt>
                <c:pt idx="5238">
                  <c:v>33.427180000000021</c:v>
                </c:pt>
                <c:pt idx="5239">
                  <c:v>33.498100000000022</c:v>
                </c:pt>
                <c:pt idx="5240">
                  <c:v>33.566000000000031</c:v>
                </c:pt>
                <c:pt idx="5241">
                  <c:v>33.613580000000013</c:v>
                </c:pt>
                <c:pt idx="5242">
                  <c:v>33.620900000000006</c:v>
                </c:pt>
                <c:pt idx="5243">
                  <c:v>33.562620000000038</c:v>
                </c:pt>
                <c:pt idx="5244">
                  <c:v>33.4923</c:v>
                </c:pt>
                <c:pt idx="5245">
                  <c:v>33.435100000000034</c:v>
                </c:pt>
                <c:pt idx="5246">
                  <c:v>33.390680000000032</c:v>
                </c:pt>
                <c:pt idx="5247">
                  <c:v>33.34008</c:v>
                </c:pt>
                <c:pt idx="5248">
                  <c:v>33.276499999999999</c:v>
                </c:pt>
                <c:pt idx="5249">
                  <c:v>33.201070000000016</c:v>
                </c:pt>
                <c:pt idx="5250">
                  <c:v>33.111840000000029</c:v>
                </c:pt>
                <c:pt idx="5251">
                  <c:v>33.012300000000039</c:v>
                </c:pt>
                <c:pt idx="5252">
                  <c:v>32.908530000000042</c:v>
                </c:pt>
                <c:pt idx="5253">
                  <c:v>32.794730000000015</c:v>
                </c:pt>
                <c:pt idx="5254">
                  <c:v>32.687620000000038</c:v>
                </c:pt>
                <c:pt idx="5255">
                  <c:v>32.625500000000045</c:v>
                </c:pt>
                <c:pt idx="5256">
                  <c:v>32.542380000000037</c:v>
                </c:pt>
                <c:pt idx="5257">
                  <c:v>32.481440000000021</c:v>
                </c:pt>
                <c:pt idx="5258">
                  <c:v>32.446619999999996</c:v>
                </c:pt>
                <c:pt idx="5259">
                  <c:v>32.428770000000043</c:v>
                </c:pt>
                <c:pt idx="5260">
                  <c:v>32.408530000000042</c:v>
                </c:pt>
                <c:pt idx="5261">
                  <c:v>32.366660000000024</c:v>
                </c:pt>
                <c:pt idx="5262">
                  <c:v>32.311670000000049</c:v>
                </c:pt>
                <c:pt idx="5263">
                  <c:v>32.245020000000011</c:v>
                </c:pt>
                <c:pt idx="5264">
                  <c:v>32.192960000000028</c:v>
                </c:pt>
                <c:pt idx="5265">
                  <c:v>32.145000000000039</c:v>
                </c:pt>
                <c:pt idx="5266">
                  <c:v>32.081659999999999</c:v>
                </c:pt>
                <c:pt idx="5267">
                  <c:v>31.980160000000012</c:v>
                </c:pt>
                <c:pt idx="5268">
                  <c:v>31.87420000000003</c:v>
                </c:pt>
                <c:pt idx="5269">
                  <c:v>31.755550000000028</c:v>
                </c:pt>
                <c:pt idx="5270">
                  <c:v>31.629800000000046</c:v>
                </c:pt>
                <c:pt idx="5271">
                  <c:v>31.504050000000007</c:v>
                </c:pt>
                <c:pt idx="5272">
                  <c:v>31.390100000000018</c:v>
                </c:pt>
                <c:pt idx="5273">
                  <c:v>31.296530000000018</c:v>
                </c:pt>
                <c:pt idx="5274">
                  <c:v>31.222500000000025</c:v>
                </c:pt>
                <c:pt idx="5275">
                  <c:v>31.16778000000005</c:v>
                </c:pt>
                <c:pt idx="5276">
                  <c:v>31.130850000000009</c:v>
                </c:pt>
                <c:pt idx="5277">
                  <c:v>31.096860000000049</c:v>
                </c:pt>
                <c:pt idx="5278">
                  <c:v>31.059200000000033</c:v>
                </c:pt>
                <c:pt idx="5279">
                  <c:v>31.034000000000049</c:v>
                </c:pt>
                <c:pt idx="5280">
                  <c:v>30.955740000000048</c:v>
                </c:pt>
                <c:pt idx="5281">
                  <c:v>30.867460000000051</c:v>
                </c:pt>
                <c:pt idx="5282">
                  <c:v>30.798060000000021</c:v>
                </c:pt>
                <c:pt idx="5283">
                  <c:v>30.839380000000006</c:v>
                </c:pt>
                <c:pt idx="5284">
                  <c:v>30.952840000000037</c:v>
                </c:pt>
                <c:pt idx="5285">
                  <c:v>30.498350000000016</c:v>
                </c:pt>
                <c:pt idx="5286">
                  <c:v>30.339870000000019</c:v>
                </c:pt>
                <c:pt idx="5287">
                  <c:v>30.261960000000045</c:v>
                </c:pt>
                <c:pt idx="5288">
                  <c:v>30.210260000000005</c:v>
                </c:pt>
                <c:pt idx="5289">
                  <c:v>30.159600000000012</c:v>
                </c:pt>
                <c:pt idx="5290">
                  <c:v>30.110100000000045</c:v>
                </c:pt>
                <c:pt idx="5291">
                  <c:v>30.065179999999998</c:v>
                </c:pt>
                <c:pt idx="5292">
                  <c:v>30.056600000000003</c:v>
                </c:pt>
                <c:pt idx="5293">
                  <c:v>30.06194000000005</c:v>
                </c:pt>
                <c:pt idx="5294">
                  <c:v>30.06695000000002</c:v>
                </c:pt>
                <c:pt idx="5295">
                  <c:v>30.070300000000032</c:v>
                </c:pt>
                <c:pt idx="5296">
                  <c:v>30.096900000000005</c:v>
                </c:pt>
                <c:pt idx="5297">
                  <c:v>30.178280000000029</c:v>
                </c:pt>
                <c:pt idx="5298">
                  <c:v>30.311820000000012</c:v>
                </c:pt>
                <c:pt idx="5299">
                  <c:v>30.475180000000023</c:v>
                </c:pt>
                <c:pt idx="5300">
                  <c:v>30.644980000000032</c:v>
                </c:pt>
                <c:pt idx="5301">
                  <c:v>30.797850000000039</c:v>
                </c:pt>
                <c:pt idx="5302">
                  <c:v>30.924300000000017</c:v>
                </c:pt>
                <c:pt idx="5303">
                  <c:v>31.038000000000011</c:v>
                </c:pt>
                <c:pt idx="5304">
                  <c:v>31.07403000000005</c:v>
                </c:pt>
                <c:pt idx="5305">
                  <c:v>31.09393</c:v>
                </c:pt>
                <c:pt idx="5306">
                  <c:v>31.11868000000004</c:v>
                </c:pt>
                <c:pt idx="5307">
                  <c:v>31.146940000000029</c:v>
                </c:pt>
                <c:pt idx="5308">
                  <c:v>31.165250000000015</c:v>
                </c:pt>
                <c:pt idx="5309">
                  <c:v>31.15652</c:v>
                </c:pt>
                <c:pt idx="5310">
                  <c:v>31.130800000000022</c:v>
                </c:pt>
                <c:pt idx="5311">
                  <c:v>31.100700000000018</c:v>
                </c:pt>
                <c:pt idx="5312">
                  <c:v>31.105000000000018</c:v>
                </c:pt>
                <c:pt idx="5313">
                  <c:v>31.138000000000034</c:v>
                </c:pt>
                <c:pt idx="5314">
                  <c:v>31.1798</c:v>
                </c:pt>
                <c:pt idx="5315">
                  <c:v>31.201999999999998</c:v>
                </c:pt>
                <c:pt idx="5316">
                  <c:v>31.23553000000004</c:v>
                </c:pt>
                <c:pt idx="5317">
                  <c:v>31.262080000000026</c:v>
                </c:pt>
                <c:pt idx="5318">
                  <c:v>31.278770000000009</c:v>
                </c:pt>
                <c:pt idx="5319">
                  <c:v>31.28054000000003</c:v>
                </c:pt>
                <c:pt idx="5320">
                  <c:v>31.247430000000008</c:v>
                </c:pt>
                <c:pt idx="5321">
                  <c:v>31.173800000000028</c:v>
                </c:pt>
                <c:pt idx="5322">
                  <c:v>31.175229999999999</c:v>
                </c:pt>
                <c:pt idx="5323">
                  <c:v>31.303430000000048</c:v>
                </c:pt>
                <c:pt idx="5324">
                  <c:v>31.303430000000048</c:v>
                </c:pt>
                <c:pt idx="5325">
                  <c:v>31.303430000000048</c:v>
                </c:pt>
                <c:pt idx="5326">
                  <c:v>31.327780000000018</c:v>
                </c:pt>
                <c:pt idx="5327">
                  <c:v>31.062860000000001</c:v>
                </c:pt>
                <c:pt idx="5328">
                  <c:v>30.360350000000039</c:v>
                </c:pt>
                <c:pt idx="5329">
                  <c:v>30.117200000000025</c:v>
                </c:pt>
                <c:pt idx="5330">
                  <c:v>30.052729999999997</c:v>
                </c:pt>
                <c:pt idx="5331">
                  <c:v>30.032830000000047</c:v>
                </c:pt>
                <c:pt idx="5332">
                  <c:v>30.024740000000008</c:v>
                </c:pt>
                <c:pt idx="5333">
                  <c:v>30.013900000000035</c:v>
                </c:pt>
                <c:pt idx="5334">
                  <c:v>30.005240000000015</c:v>
                </c:pt>
                <c:pt idx="5335">
                  <c:v>29.987880000000018</c:v>
                </c:pt>
                <c:pt idx="5336">
                  <c:v>29.979880000000037</c:v>
                </c:pt>
                <c:pt idx="5337">
                  <c:v>30.005580000000009</c:v>
                </c:pt>
                <c:pt idx="5338">
                  <c:v>30.370230000000049</c:v>
                </c:pt>
                <c:pt idx="5339">
                  <c:v>30.371120000000019</c:v>
                </c:pt>
                <c:pt idx="5340">
                  <c:v>30.371120000000019</c:v>
                </c:pt>
                <c:pt idx="5341">
                  <c:v>30.371120000000019</c:v>
                </c:pt>
                <c:pt idx="5342">
                  <c:v>30.371120000000019</c:v>
                </c:pt>
                <c:pt idx="5343">
                  <c:v>30.371120000000019</c:v>
                </c:pt>
                <c:pt idx="5344">
                  <c:v>30.371120000000019</c:v>
                </c:pt>
                <c:pt idx="5345">
                  <c:v>30.371120000000019</c:v>
                </c:pt>
                <c:pt idx="5346">
                  <c:v>30.371120000000019</c:v>
                </c:pt>
                <c:pt idx="5347">
                  <c:v>30.371120000000019</c:v>
                </c:pt>
                <c:pt idx="5348">
                  <c:v>30.371120000000019</c:v>
                </c:pt>
                <c:pt idx="5349">
                  <c:v>30.371120000000019</c:v>
                </c:pt>
                <c:pt idx="5350">
                  <c:v>30.371120000000019</c:v>
                </c:pt>
                <c:pt idx="5351">
                  <c:v>30.371120000000019</c:v>
                </c:pt>
                <c:pt idx="5352">
                  <c:v>30.371120000000019</c:v>
                </c:pt>
                <c:pt idx="5353">
                  <c:v>30.371120000000019</c:v>
                </c:pt>
                <c:pt idx="5354">
                  <c:v>30.371120000000019</c:v>
                </c:pt>
                <c:pt idx="5355">
                  <c:v>30.371120000000019</c:v>
                </c:pt>
                <c:pt idx="5356">
                  <c:v>30.371120000000019</c:v>
                </c:pt>
                <c:pt idx="5357">
                  <c:v>30.371120000000019</c:v>
                </c:pt>
                <c:pt idx="5358">
                  <c:v>30.371120000000019</c:v>
                </c:pt>
                <c:pt idx="5359">
                  <c:v>30.371120000000019</c:v>
                </c:pt>
                <c:pt idx="5360">
                  <c:v>30.371120000000019</c:v>
                </c:pt>
                <c:pt idx="5361">
                  <c:v>30.371120000000019</c:v>
                </c:pt>
                <c:pt idx="5362">
                  <c:v>30.371120000000019</c:v>
                </c:pt>
                <c:pt idx="5363">
                  <c:v>30.371120000000019</c:v>
                </c:pt>
                <c:pt idx="5364">
                  <c:v>30.371120000000019</c:v>
                </c:pt>
                <c:pt idx="5365">
                  <c:v>30.371120000000019</c:v>
                </c:pt>
                <c:pt idx="5366">
                  <c:v>30.371120000000019</c:v>
                </c:pt>
                <c:pt idx="5367">
                  <c:v>30.371120000000019</c:v>
                </c:pt>
                <c:pt idx="5368">
                  <c:v>30.371120000000019</c:v>
                </c:pt>
                <c:pt idx="5369">
                  <c:v>30.371120000000019</c:v>
                </c:pt>
                <c:pt idx="5370">
                  <c:v>30.371120000000019</c:v>
                </c:pt>
                <c:pt idx="5371">
                  <c:v>30.371120000000019</c:v>
                </c:pt>
                <c:pt idx="5372">
                  <c:v>30.371120000000019</c:v>
                </c:pt>
                <c:pt idx="5373">
                  <c:v>30.371120000000019</c:v>
                </c:pt>
                <c:pt idx="5374">
                  <c:v>30.371120000000019</c:v>
                </c:pt>
                <c:pt idx="5375">
                  <c:v>30.371120000000019</c:v>
                </c:pt>
                <c:pt idx="5376">
                  <c:v>30.371120000000019</c:v>
                </c:pt>
                <c:pt idx="5377">
                  <c:v>30.371120000000019</c:v>
                </c:pt>
                <c:pt idx="5378">
                  <c:v>30.371120000000019</c:v>
                </c:pt>
                <c:pt idx="5379">
                  <c:v>30.371120000000019</c:v>
                </c:pt>
                <c:pt idx="5380">
                  <c:v>30.371120000000019</c:v>
                </c:pt>
                <c:pt idx="5381">
                  <c:v>30.371120000000019</c:v>
                </c:pt>
                <c:pt idx="5382">
                  <c:v>30.371120000000019</c:v>
                </c:pt>
                <c:pt idx="5383">
                  <c:v>30.371120000000019</c:v>
                </c:pt>
                <c:pt idx="5384">
                  <c:v>30.371120000000019</c:v>
                </c:pt>
                <c:pt idx="5385">
                  <c:v>30.371120000000019</c:v>
                </c:pt>
                <c:pt idx="5386">
                  <c:v>30.371120000000019</c:v>
                </c:pt>
                <c:pt idx="5387">
                  <c:v>30.371120000000019</c:v>
                </c:pt>
                <c:pt idx="5388">
                  <c:v>30.371120000000019</c:v>
                </c:pt>
                <c:pt idx="5389">
                  <c:v>30.371120000000019</c:v>
                </c:pt>
                <c:pt idx="5390">
                  <c:v>30.371120000000019</c:v>
                </c:pt>
                <c:pt idx="5391">
                  <c:v>30.371120000000019</c:v>
                </c:pt>
                <c:pt idx="5392">
                  <c:v>30.371120000000019</c:v>
                </c:pt>
                <c:pt idx="5393">
                  <c:v>30.371120000000019</c:v>
                </c:pt>
                <c:pt idx="5394">
                  <c:v>30.371120000000019</c:v>
                </c:pt>
                <c:pt idx="5395">
                  <c:v>30.371120000000019</c:v>
                </c:pt>
                <c:pt idx="5396">
                  <c:v>30.371120000000019</c:v>
                </c:pt>
                <c:pt idx="5397">
                  <c:v>30.371120000000019</c:v>
                </c:pt>
                <c:pt idx="5398">
                  <c:v>30.371120000000019</c:v>
                </c:pt>
                <c:pt idx="5399">
                  <c:v>30.371120000000019</c:v>
                </c:pt>
                <c:pt idx="5400">
                  <c:v>30.371120000000019</c:v>
                </c:pt>
                <c:pt idx="5401">
                  <c:v>30.371120000000019</c:v>
                </c:pt>
                <c:pt idx="5402">
                  <c:v>30.371120000000019</c:v>
                </c:pt>
                <c:pt idx="5403">
                  <c:v>30.371120000000019</c:v>
                </c:pt>
                <c:pt idx="5404">
                  <c:v>30.371120000000019</c:v>
                </c:pt>
                <c:pt idx="5405">
                  <c:v>30.371120000000019</c:v>
                </c:pt>
                <c:pt idx="5406">
                  <c:v>30.371120000000019</c:v>
                </c:pt>
                <c:pt idx="5407">
                  <c:v>30.371120000000019</c:v>
                </c:pt>
                <c:pt idx="5408">
                  <c:v>30.371120000000019</c:v>
                </c:pt>
                <c:pt idx="5409">
                  <c:v>30.371120000000019</c:v>
                </c:pt>
                <c:pt idx="5410">
                  <c:v>30.371120000000019</c:v>
                </c:pt>
                <c:pt idx="5411">
                  <c:v>30.371120000000019</c:v>
                </c:pt>
                <c:pt idx="5412">
                  <c:v>30.371120000000019</c:v>
                </c:pt>
                <c:pt idx="5413">
                  <c:v>30.371120000000019</c:v>
                </c:pt>
                <c:pt idx="5414">
                  <c:v>30.371120000000019</c:v>
                </c:pt>
                <c:pt idx="5415">
                  <c:v>30.371120000000019</c:v>
                </c:pt>
                <c:pt idx="5416">
                  <c:v>30.371120000000019</c:v>
                </c:pt>
                <c:pt idx="5417">
                  <c:v>30.371120000000019</c:v>
                </c:pt>
                <c:pt idx="5418">
                  <c:v>30.371120000000019</c:v>
                </c:pt>
                <c:pt idx="5419">
                  <c:v>30.371120000000019</c:v>
                </c:pt>
                <c:pt idx="5420">
                  <c:v>30.371120000000019</c:v>
                </c:pt>
                <c:pt idx="5421">
                  <c:v>30.371120000000019</c:v>
                </c:pt>
                <c:pt idx="5422">
                  <c:v>30.371120000000019</c:v>
                </c:pt>
                <c:pt idx="5423">
                  <c:v>30.371120000000019</c:v>
                </c:pt>
                <c:pt idx="5424">
                  <c:v>30.371120000000019</c:v>
                </c:pt>
                <c:pt idx="5425">
                  <c:v>30.371120000000019</c:v>
                </c:pt>
                <c:pt idx="5426">
                  <c:v>30.371120000000019</c:v>
                </c:pt>
                <c:pt idx="5427">
                  <c:v>30.371120000000019</c:v>
                </c:pt>
                <c:pt idx="5428">
                  <c:v>30.371120000000019</c:v>
                </c:pt>
                <c:pt idx="5429">
                  <c:v>30.371120000000019</c:v>
                </c:pt>
                <c:pt idx="5430">
                  <c:v>30.371120000000019</c:v>
                </c:pt>
                <c:pt idx="5431">
                  <c:v>30.371120000000019</c:v>
                </c:pt>
                <c:pt idx="5432">
                  <c:v>30.371120000000019</c:v>
                </c:pt>
                <c:pt idx="5433">
                  <c:v>30.371120000000019</c:v>
                </c:pt>
                <c:pt idx="5434">
                  <c:v>30.371120000000019</c:v>
                </c:pt>
                <c:pt idx="5435">
                  <c:v>30.371120000000019</c:v>
                </c:pt>
                <c:pt idx="5436">
                  <c:v>30.371120000000019</c:v>
                </c:pt>
                <c:pt idx="5437">
                  <c:v>30.371120000000019</c:v>
                </c:pt>
                <c:pt idx="5438">
                  <c:v>30.371120000000019</c:v>
                </c:pt>
                <c:pt idx="5439">
                  <c:v>30.371120000000019</c:v>
                </c:pt>
                <c:pt idx="5440">
                  <c:v>30.371120000000019</c:v>
                </c:pt>
                <c:pt idx="5441">
                  <c:v>30.371120000000019</c:v>
                </c:pt>
                <c:pt idx="5442">
                  <c:v>30.371120000000019</c:v>
                </c:pt>
                <c:pt idx="5443">
                  <c:v>30.371120000000019</c:v>
                </c:pt>
                <c:pt idx="5444">
                  <c:v>30.371120000000019</c:v>
                </c:pt>
                <c:pt idx="5445">
                  <c:v>30.371120000000019</c:v>
                </c:pt>
                <c:pt idx="5446">
                  <c:v>30.371120000000019</c:v>
                </c:pt>
                <c:pt idx="5447">
                  <c:v>30.371120000000019</c:v>
                </c:pt>
                <c:pt idx="5448">
                  <c:v>30.371120000000019</c:v>
                </c:pt>
                <c:pt idx="5449">
                  <c:v>30.371120000000019</c:v>
                </c:pt>
                <c:pt idx="5450">
                  <c:v>30.371120000000019</c:v>
                </c:pt>
                <c:pt idx="5451">
                  <c:v>30.371120000000019</c:v>
                </c:pt>
                <c:pt idx="5452">
                  <c:v>30.371120000000019</c:v>
                </c:pt>
                <c:pt idx="5453">
                  <c:v>30.371120000000019</c:v>
                </c:pt>
                <c:pt idx="5454">
                  <c:v>30.371120000000019</c:v>
                </c:pt>
                <c:pt idx="5455">
                  <c:v>30.371120000000019</c:v>
                </c:pt>
                <c:pt idx="5456">
                  <c:v>30.371120000000019</c:v>
                </c:pt>
                <c:pt idx="5457">
                  <c:v>30.371120000000019</c:v>
                </c:pt>
                <c:pt idx="5458">
                  <c:v>30.371120000000019</c:v>
                </c:pt>
                <c:pt idx="5459">
                  <c:v>30.371120000000019</c:v>
                </c:pt>
                <c:pt idx="5460">
                  <c:v>30.371120000000019</c:v>
                </c:pt>
                <c:pt idx="5461">
                  <c:v>30.371120000000019</c:v>
                </c:pt>
                <c:pt idx="5462">
                  <c:v>30.371120000000019</c:v>
                </c:pt>
                <c:pt idx="5463">
                  <c:v>30.371120000000019</c:v>
                </c:pt>
                <c:pt idx="5464">
                  <c:v>30.371120000000019</c:v>
                </c:pt>
                <c:pt idx="5465">
                  <c:v>30.371120000000019</c:v>
                </c:pt>
                <c:pt idx="5466">
                  <c:v>30.371120000000019</c:v>
                </c:pt>
                <c:pt idx="5467">
                  <c:v>30.371120000000019</c:v>
                </c:pt>
                <c:pt idx="5468">
                  <c:v>30.371120000000019</c:v>
                </c:pt>
                <c:pt idx="5469">
                  <c:v>30.371120000000019</c:v>
                </c:pt>
                <c:pt idx="5470">
                  <c:v>30.371120000000019</c:v>
                </c:pt>
                <c:pt idx="5471">
                  <c:v>30.371120000000019</c:v>
                </c:pt>
                <c:pt idx="5472">
                  <c:v>30.371120000000019</c:v>
                </c:pt>
                <c:pt idx="5473">
                  <c:v>30.371120000000019</c:v>
                </c:pt>
                <c:pt idx="5474">
                  <c:v>30.371120000000019</c:v>
                </c:pt>
                <c:pt idx="5475">
                  <c:v>30.371120000000019</c:v>
                </c:pt>
                <c:pt idx="5476">
                  <c:v>30.371120000000019</c:v>
                </c:pt>
                <c:pt idx="5477">
                  <c:v>30.371120000000019</c:v>
                </c:pt>
                <c:pt idx="5478">
                  <c:v>30.371120000000019</c:v>
                </c:pt>
                <c:pt idx="5479">
                  <c:v>30.371120000000019</c:v>
                </c:pt>
                <c:pt idx="5480">
                  <c:v>30.371120000000019</c:v>
                </c:pt>
                <c:pt idx="5481">
                  <c:v>30.371120000000019</c:v>
                </c:pt>
                <c:pt idx="5482">
                  <c:v>30.371120000000019</c:v>
                </c:pt>
                <c:pt idx="5483">
                  <c:v>30.190060000000017</c:v>
                </c:pt>
                <c:pt idx="5484">
                  <c:v>29.468900000000019</c:v>
                </c:pt>
                <c:pt idx="5485">
                  <c:v>29.569600000000037</c:v>
                </c:pt>
                <c:pt idx="5486">
                  <c:v>29.758230000000026</c:v>
                </c:pt>
                <c:pt idx="5487">
                  <c:v>29.98284000000001</c:v>
                </c:pt>
                <c:pt idx="5488">
                  <c:v>30.212120000000027</c:v>
                </c:pt>
                <c:pt idx="5489">
                  <c:v>30.429770000000019</c:v>
                </c:pt>
                <c:pt idx="5490">
                  <c:v>30.625570000000039</c:v>
                </c:pt>
                <c:pt idx="5491">
                  <c:v>30.812520000000006</c:v>
                </c:pt>
                <c:pt idx="5492">
                  <c:v>31.000630000000001</c:v>
                </c:pt>
                <c:pt idx="5493">
                  <c:v>31.181399999999996</c:v>
                </c:pt>
                <c:pt idx="5494">
                  <c:v>31.348749999999995</c:v>
                </c:pt>
                <c:pt idx="5495">
                  <c:v>31.517719999999997</c:v>
                </c:pt>
                <c:pt idx="5496">
                  <c:v>31.619169999999997</c:v>
                </c:pt>
                <c:pt idx="5497">
                  <c:v>31.71786000000003</c:v>
                </c:pt>
                <c:pt idx="5498">
                  <c:v>31.837270000000046</c:v>
                </c:pt>
                <c:pt idx="5499">
                  <c:v>31.979970000000037</c:v>
                </c:pt>
                <c:pt idx="5500">
                  <c:v>32.140250000000037</c:v>
                </c:pt>
                <c:pt idx="5501">
                  <c:v>32.307150000000036</c:v>
                </c:pt>
                <c:pt idx="5502">
                  <c:v>32.483180000000004</c:v>
                </c:pt>
                <c:pt idx="5503">
                  <c:v>32.650080000000003</c:v>
                </c:pt>
                <c:pt idx="5504">
                  <c:v>32.817900000000009</c:v>
                </c:pt>
                <c:pt idx="5505">
                  <c:v>32.971600000000024</c:v>
                </c:pt>
                <c:pt idx="5506">
                  <c:v>33.086080000000038</c:v>
                </c:pt>
                <c:pt idx="5507">
                  <c:v>33.131500000000017</c:v>
                </c:pt>
                <c:pt idx="5508">
                  <c:v>33.148500000000013</c:v>
                </c:pt>
                <c:pt idx="5509">
                  <c:v>33.139949999999999</c:v>
                </c:pt>
                <c:pt idx="5510">
                  <c:v>33.117700000000013</c:v>
                </c:pt>
                <c:pt idx="5511">
                  <c:v>33.087180000000046</c:v>
                </c:pt>
                <c:pt idx="5512">
                  <c:v>33.048969999999997</c:v>
                </c:pt>
                <c:pt idx="5513">
                  <c:v>33.002130000000022</c:v>
                </c:pt>
                <c:pt idx="5514">
                  <c:v>32.943870000000004</c:v>
                </c:pt>
                <c:pt idx="5515">
                  <c:v>32.879750000000001</c:v>
                </c:pt>
                <c:pt idx="5516">
                  <c:v>32.813379999999995</c:v>
                </c:pt>
                <c:pt idx="5517">
                  <c:v>32.737360000000024</c:v>
                </c:pt>
                <c:pt idx="5518">
                  <c:v>32.666770000000042</c:v>
                </c:pt>
                <c:pt idx="5519">
                  <c:v>32.636680000000013</c:v>
                </c:pt>
                <c:pt idx="5520">
                  <c:v>32.578700000000026</c:v>
                </c:pt>
                <c:pt idx="5521">
                  <c:v>32.535030000000006</c:v>
                </c:pt>
                <c:pt idx="5522">
                  <c:v>32.508780000000002</c:v>
                </c:pt>
                <c:pt idx="5523">
                  <c:v>32.496030000000019</c:v>
                </c:pt>
                <c:pt idx="5524">
                  <c:v>32.496300000000019</c:v>
                </c:pt>
                <c:pt idx="5525">
                  <c:v>32.506650000000036</c:v>
                </c:pt>
                <c:pt idx="5526">
                  <c:v>32.533100000000047</c:v>
                </c:pt>
                <c:pt idx="5527">
                  <c:v>32.554900000000032</c:v>
                </c:pt>
                <c:pt idx="5528">
                  <c:v>32.579300000000046</c:v>
                </c:pt>
                <c:pt idx="5529">
                  <c:v>32.592070000000035</c:v>
                </c:pt>
                <c:pt idx="5530">
                  <c:v>32.579900000000009</c:v>
                </c:pt>
                <c:pt idx="5531">
                  <c:v>32.525480000000016</c:v>
                </c:pt>
                <c:pt idx="5532">
                  <c:v>32.464600000000019</c:v>
                </c:pt>
                <c:pt idx="5533">
                  <c:v>32.37856000000005</c:v>
                </c:pt>
                <c:pt idx="5534">
                  <c:v>32.269400000000019</c:v>
                </c:pt>
                <c:pt idx="5535">
                  <c:v>32.140440000000012</c:v>
                </c:pt>
                <c:pt idx="5536">
                  <c:v>32.000699999999995</c:v>
                </c:pt>
                <c:pt idx="5537">
                  <c:v>31.85748000000001</c:v>
                </c:pt>
                <c:pt idx="5538">
                  <c:v>31.710700000000031</c:v>
                </c:pt>
                <c:pt idx="5539">
                  <c:v>31.570670000000007</c:v>
                </c:pt>
                <c:pt idx="5540">
                  <c:v>31.447720000000004</c:v>
                </c:pt>
                <c:pt idx="5541">
                  <c:v>31.332850000000008</c:v>
                </c:pt>
                <c:pt idx="5542">
                  <c:v>31.220180000000028</c:v>
                </c:pt>
                <c:pt idx="5543">
                  <c:v>31.126430000000028</c:v>
                </c:pt>
                <c:pt idx="5544">
                  <c:v>31.032370000000014</c:v>
                </c:pt>
                <c:pt idx="5545">
                  <c:v>31.098170000000039</c:v>
                </c:pt>
                <c:pt idx="5546">
                  <c:v>31.098170000000039</c:v>
                </c:pt>
                <c:pt idx="5547">
                  <c:v>31.098170000000039</c:v>
                </c:pt>
                <c:pt idx="5548">
                  <c:v>31.098170000000039</c:v>
                </c:pt>
                <c:pt idx="5549">
                  <c:v>31.098170000000039</c:v>
                </c:pt>
                <c:pt idx="5550">
                  <c:v>31.098170000000039</c:v>
                </c:pt>
                <c:pt idx="5551">
                  <c:v>31.098170000000039</c:v>
                </c:pt>
                <c:pt idx="5552">
                  <c:v>31.098170000000039</c:v>
                </c:pt>
                <c:pt idx="5553">
                  <c:v>31.098170000000039</c:v>
                </c:pt>
                <c:pt idx="5554">
                  <c:v>31.098170000000039</c:v>
                </c:pt>
                <c:pt idx="5555">
                  <c:v>31.098170000000039</c:v>
                </c:pt>
                <c:pt idx="5556">
                  <c:v>31.098170000000039</c:v>
                </c:pt>
                <c:pt idx="5557">
                  <c:v>31.098170000000039</c:v>
                </c:pt>
                <c:pt idx="5558">
                  <c:v>31.098170000000039</c:v>
                </c:pt>
                <c:pt idx="5559">
                  <c:v>31.098170000000039</c:v>
                </c:pt>
                <c:pt idx="5560">
                  <c:v>31.098170000000039</c:v>
                </c:pt>
                <c:pt idx="5561">
                  <c:v>31.098170000000039</c:v>
                </c:pt>
                <c:pt idx="5562">
                  <c:v>31.098170000000039</c:v>
                </c:pt>
                <c:pt idx="5563">
                  <c:v>31.098170000000039</c:v>
                </c:pt>
                <c:pt idx="5564">
                  <c:v>31.098170000000039</c:v>
                </c:pt>
                <c:pt idx="5565">
                  <c:v>31.098170000000039</c:v>
                </c:pt>
                <c:pt idx="5566">
                  <c:v>31.098170000000039</c:v>
                </c:pt>
                <c:pt idx="5567">
                  <c:v>31.098170000000039</c:v>
                </c:pt>
                <c:pt idx="5568">
                  <c:v>31.098170000000039</c:v>
                </c:pt>
                <c:pt idx="5569">
                  <c:v>29.816460000000006</c:v>
                </c:pt>
                <c:pt idx="5570">
                  <c:v>29.523520000000019</c:v>
                </c:pt>
                <c:pt idx="5571">
                  <c:v>29.660600000000045</c:v>
                </c:pt>
                <c:pt idx="5572">
                  <c:v>29.838200000000029</c:v>
                </c:pt>
                <c:pt idx="5573">
                  <c:v>30.007600000000025</c:v>
                </c:pt>
                <c:pt idx="5574">
                  <c:v>30.163020000000017</c:v>
                </c:pt>
                <c:pt idx="5575">
                  <c:v>30.302420000000041</c:v>
                </c:pt>
                <c:pt idx="5576">
                  <c:v>30.45544000000001</c:v>
                </c:pt>
                <c:pt idx="5577">
                  <c:v>30.623770000000036</c:v>
                </c:pt>
                <c:pt idx="5578">
                  <c:v>30.82632000000001</c:v>
                </c:pt>
                <c:pt idx="5579">
                  <c:v>31.071619999999996</c:v>
                </c:pt>
                <c:pt idx="5580">
                  <c:v>31.400500000000022</c:v>
                </c:pt>
                <c:pt idx="5581">
                  <c:v>31.783040000000028</c:v>
                </c:pt>
                <c:pt idx="5582">
                  <c:v>32.202020000000005</c:v>
                </c:pt>
                <c:pt idx="5583">
                  <c:v>32.645960000000002</c:v>
                </c:pt>
                <c:pt idx="5584">
                  <c:v>33.097620000000006</c:v>
                </c:pt>
                <c:pt idx="5585">
                  <c:v>33.536680000000047</c:v>
                </c:pt>
                <c:pt idx="5586">
                  <c:v>33.954340000000002</c:v>
                </c:pt>
                <c:pt idx="5587">
                  <c:v>34.345799999999997</c:v>
                </c:pt>
                <c:pt idx="5588">
                  <c:v>34.693480000000022</c:v>
                </c:pt>
                <c:pt idx="5589">
                  <c:v>34.992060000000038</c:v>
                </c:pt>
                <c:pt idx="5590">
                  <c:v>35.240170000000035</c:v>
                </c:pt>
                <c:pt idx="5591">
                  <c:v>35.452359999999999</c:v>
                </c:pt>
                <c:pt idx="5592">
                  <c:v>35.557730000000049</c:v>
                </c:pt>
                <c:pt idx="5593">
                  <c:v>35.624600000000044</c:v>
                </c:pt>
                <c:pt idx="5594">
                  <c:v>35.680630000000008</c:v>
                </c:pt>
                <c:pt idx="5595">
                  <c:v>35.726100000000031</c:v>
                </c:pt>
                <c:pt idx="5596">
                  <c:v>35.758450000000039</c:v>
                </c:pt>
                <c:pt idx="5597">
                  <c:v>35.771940000000029</c:v>
                </c:pt>
                <c:pt idx="5598">
                  <c:v>35.777340000000038</c:v>
                </c:pt>
                <c:pt idx="5599">
                  <c:v>35.77170000000001</c:v>
                </c:pt>
                <c:pt idx="5600">
                  <c:v>35.779899999999998</c:v>
                </c:pt>
                <c:pt idx="5601">
                  <c:v>35.794640000000015</c:v>
                </c:pt>
                <c:pt idx="5602">
                  <c:v>35.8048</c:v>
                </c:pt>
                <c:pt idx="5603">
                  <c:v>35.79278000000005</c:v>
                </c:pt>
                <c:pt idx="5604">
                  <c:v>35.797450000000026</c:v>
                </c:pt>
                <c:pt idx="5605">
                  <c:v>35.811760000000049</c:v>
                </c:pt>
                <c:pt idx="5606">
                  <c:v>35.842740000000049</c:v>
                </c:pt>
                <c:pt idx="5607">
                  <c:v>35.893730000000005</c:v>
                </c:pt>
                <c:pt idx="5608">
                  <c:v>35.968440000000044</c:v>
                </c:pt>
                <c:pt idx="5609">
                  <c:v>36.069850000000031</c:v>
                </c:pt>
                <c:pt idx="5610">
                  <c:v>36.189800000000048</c:v>
                </c:pt>
                <c:pt idx="5611">
                  <c:v>36.310900000000004</c:v>
                </c:pt>
                <c:pt idx="5612">
                  <c:v>36.422880000000021</c:v>
                </c:pt>
                <c:pt idx="5613">
                  <c:v>36.508840000000021</c:v>
                </c:pt>
                <c:pt idx="5614">
                  <c:v>36.576400000000035</c:v>
                </c:pt>
                <c:pt idx="5615">
                  <c:v>36.65545000000003</c:v>
                </c:pt>
                <c:pt idx="5616">
                  <c:v>36.678670000000011</c:v>
                </c:pt>
                <c:pt idx="5617">
                  <c:v>36.694360000000017</c:v>
                </c:pt>
                <c:pt idx="5618">
                  <c:v>36.70920000000001</c:v>
                </c:pt>
                <c:pt idx="5619">
                  <c:v>36.719400000000007</c:v>
                </c:pt>
                <c:pt idx="5620">
                  <c:v>36.724300000000028</c:v>
                </c:pt>
                <c:pt idx="5621">
                  <c:v>36.720700000000022</c:v>
                </c:pt>
                <c:pt idx="5622">
                  <c:v>36.718260000000043</c:v>
                </c:pt>
                <c:pt idx="5623">
                  <c:v>36.709530000000029</c:v>
                </c:pt>
                <c:pt idx="5624">
                  <c:v>36.713680000000011</c:v>
                </c:pt>
                <c:pt idx="5625">
                  <c:v>36.724270000000047</c:v>
                </c:pt>
                <c:pt idx="5626">
                  <c:v>36.734000000000037</c:v>
                </c:pt>
                <c:pt idx="5627">
                  <c:v>36.728330000000028</c:v>
                </c:pt>
                <c:pt idx="5628">
                  <c:v>36.746360000000038</c:v>
                </c:pt>
                <c:pt idx="5629">
                  <c:v>36.771659999999997</c:v>
                </c:pt>
                <c:pt idx="5630">
                  <c:v>36.806970000000035</c:v>
                </c:pt>
                <c:pt idx="5631">
                  <c:v>36.846519999999998</c:v>
                </c:pt>
                <c:pt idx="5632">
                  <c:v>36.885100000000023</c:v>
                </c:pt>
                <c:pt idx="5633">
                  <c:v>36.917630000000031</c:v>
                </c:pt>
                <c:pt idx="5634">
                  <c:v>36.93694000000005</c:v>
                </c:pt>
                <c:pt idx="5635">
                  <c:v>36.954200000000014</c:v>
                </c:pt>
                <c:pt idx="5636">
                  <c:v>36.975400000000036</c:v>
                </c:pt>
                <c:pt idx="5637">
                  <c:v>36.992240000000038</c:v>
                </c:pt>
                <c:pt idx="5638">
                  <c:v>37.009360000000015</c:v>
                </c:pt>
                <c:pt idx="5639">
                  <c:v>37.054160000000024</c:v>
                </c:pt>
                <c:pt idx="5640">
                  <c:v>37.05740000000003</c:v>
                </c:pt>
                <c:pt idx="5641">
                  <c:v>37.066300000000012</c:v>
                </c:pt>
                <c:pt idx="5642">
                  <c:v>37.086800000000039</c:v>
                </c:pt>
                <c:pt idx="5643">
                  <c:v>37.117360000000019</c:v>
                </c:pt>
                <c:pt idx="5644">
                  <c:v>37.15990000000005</c:v>
                </c:pt>
                <c:pt idx="5645">
                  <c:v>37.213680000000011</c:v>
                </c:pt>
                <c:pt idx="5646">
                  <c:v>37.284000000000049</c:v>
                </c:pt>
                <c:pt idx="5647">
                  <c:v>37.351650000000006</c:v>
                </c:pt>
                <c:pt idx="5648">
                  <c:v>37.420500000000004</c:v>
                </c:pt>
                <c:pt idx="5649">
                  <c:v>37.477959999999996</c:v>
                </c:pt>
                <c:pt idx="5650">
                  <c:v>37.509550000000047</c:v>
                </c:pt>
                <c:pt idx="5651">
                  <c:v>37.494000000000028</c:v>
                </c:pt>
                <c:pt idx="5652">
                  <c:v>37.468500000000006</c:v>
                </c:pt>
                <c:pt idx="5653">
                  <c:v>37.41613000000001</c:v>
                </c:pt>
                <c:pt idx="5654">
                  <c:v>37.328330000000051</c:v>
                </c:pt>
                <c:pt idx="5655">
                  <c:v>37.216330000000028</c:v>
                </c:pt>
                <c:pt idx="5656">
                  <c:v>37.090750000000014</c:v>
                </c:pt>
                <c:pt idx="5657">
                  <c:v>36.959100000000035</c:v>
                </c:pt>
                <c:pt idx="5658">
                  <c:v>36.82534000000004</c:v>
                </c:pt>
                <c:pt idx="5659">
                  <c:v>36.707360000000051</c:v>
                </c:pt>
                <c:pt idx="5660">
                  <c:v>36.617520000000013</c:v>
                </c:pt>
                <c:pt idx="5661">
                  <c:v>36.551750000000027</c:v>
                </c:pt>
                <c:pt idx="5662">
                  <c:v>36.513450000000034</c:v>
                </c:pt>
                <c:pt idx="5663">
                  <c:v>36.527300000000025</c:v>
                </c:pt>
                <c:pt idx="5664">
                  <c:v>36.515340000000037</c:v>
                </c:pt>
                <c:pt idx="5665">
                  <c:v>36.508100000000013</c:v>
                </c:pt>
                <c:pt idx="5666">
                  <c:v>36.501030000000014</c:v>
                </c:pt>
                <c:pt idx="5667">
                  <c:v>36.493220000000008</c:v>
                </c:pt>
                <c:pt idx="5668">
                  <c:v>36.487330000000043</c:v>
                </c:pt>
                <c:pt idx="5669">
                  <c:v>36.479100000000017</c:v>
                </c:pt>
                <c:pt idx="5670">
                  <c:v>36.47714000000002</c:v>
                </c:pt>
                <c:pt idx="5671">
                  <c:v>36.474540000000047</c:v>
                </c:pt>
                <c:pt idx="5672">
                  <c:v>36.49368000000004</c:v>
                </c:pt>
                <c:pt idx="5673">
                  <c:v>36.523520000000019</c:v>
                </c:pt>
                <c:pt idx="5674">
                  <c:v>36.543600000000026</c:v>
                </c:pt>
                <c:pt idx="5675">
                  <c:v>36.528279999999995</c:v>
                </c:pt>
                <c:pt idx="5676">
                  <c:v>36.514200000000017</c:v>
                </c:pt>
                <c:pt idx="5677">
                  <c:v>36.489530000000002</c:v>
                </c:pt>
                <c:pt idx="5678">
                  <c:v>36.458830000000034</c:v>
                </c:pt>
                <c:pt idx="5679">
                  <c:v>36.428030000000035</c:v>
                </c:pt>
                <c:pt idx="5680">
                  <c:v>36.408780000000036</c:v>
                </c:pt>
                <c:pt idx="5681">
                  <c:v>36.412070000000028</c:v>
                </c:pt>
                <c:pt idx="5682">
                  <c:v>36.433340000000044</c:v>
                </c:pt>
                <c:pt idx="5683">
                  <c:v>36.466640000000041</c:v>
                </c:pt>
                <c:pt idx="5684">
                  <c:v>36.504750000000001</c:v>
                </c:pt>
                <c:pt idx="5685">
                  <c:v>36.53143</c:v>
                </c:pt>
                <c:pt idx="5686">
                  <c:v>36.54278000000005</c:v>
                </c:pt>
                <c:pt idx="5687">
                  <c:v>36.560400000000016</c:v>
                </c:pt>
                <c:pt idx="5688">
                  <c:v>36.521100000000047</c:v>
                </c:pt>
                <c:pt idx="5689">
                  <c:v>36.482050000000015</c:v>
                </c:pt>
                <c:pt idx="5690">
                  <c:v>36.453360000000032</c:v>
                </c:pt>
                <c:pt idx="5691">
                  <c:v>36.426600000000008</c:v>
                </c:pt>
                <c:pt idx="5692">
                  <c:v>36.397880000000043</c:v>
                </c:pt>
                <c:pt idx="5693">
                  <c:v>36.366270000000043</c:v>
                </c:pt>
                <c:pt idx="5694">
                  <c:v>36.339040000000011</c:v>
                </c:pt>
                <c:pt idx="5695">
                  <c:v>36.303030000000035</c:v>
                </c:pt>
                <c:pt idx="5696">
                  <c:v>36.272640000000024</c:v>
                </c:pt>
                <c:pt idx="5697">
                  <c:v>36.243550000000027</c:v>
                </c:pt>
                <c:pt idx="5698">
                  <c:v>36.217399999999998</c:v>
                </c:pt>
                <c:pt idx="5699">
                  <c:v>36.186059999999998</c:v>
                </c:pt>
                <c:pt idx="5700">
                  <c:v>36.191250000000025</c:v>
                </c:pt>
                <c:pt idx="5701">
                  <c:v>36.207970000000046</c:v>
                </c:pt>
                <c:pt idx="5702">
                  <c:v>36.233850000000018</c:v>
                </c:pt>
                <c:pt idx="5703">
                  <c:v>36.260829999999999</c:v>
                </c:pt>
                <c:pt idx="5704">
                  <c:v>36.287599999999998</c:v>
                </c:pt>
                <c:pt idx="5705">
                  <c:v>36.312520000000006</c:v>
                </c:pt>
                <c:pt idx="5706">
                  <c:v>36.329830000000015</c:v>
                </c:pt>
                <c:pt idx="5707">
                  <c:v>36.337800000000016</c:v>
                </c:pt>
                <c:pt idx="5708">
                  <c:v>36.336970000000008</c:v>
                </c:pt>
                <c:pt idx="5709">
                  <c:v>36.319700000000012</c:v>
                </c:pt>
                <c:pt idx="5710">
                  <c:v>36.297880000000021</c:v>
                </c:pt>
                <c:pt idx="5711">
                  <c:v>36.303920000000005</c:v>
                </c:pt>
                <c:pt idx="5712">
                  <c:v>36.269900000000007</c:v>
                </c:pt>
                <c:pt idx="5713">
                  <c:v>36.245450000000005</c:v>
                </c:pt>
                <c:pt idx="5714">
                  <c:v>36.235680000000002</c:v>
                </c:pt>
                <c:pt idx="5715">
                  <c:v>36.237150000000042</c:v>
                </c:pt>
                <c:pt idx="5716">
                  <c:v>36.241480000000024</c:v>
                </c:pt>
                <c:pt idx="5717">
                  <c:v>36.238920000000007</c:v>
                </c:pt>
                <c:pt idx="5718">
                  <c:v>36.23678000000001</c:v>
                </c:pt>
                <c:pt idx="5719">
                  <c:v>36.227660000000014</c:v>
                </c:pt>
                <c:pt idx="5720">
                  <c:v>36.23037000000005</c:v>
                </c:pt>
                <c:pt idx="5721">
                  <c:v>36.235680000000002</c:v>
                </c:pt>
                <c:pt idx="5722">
                  <c:v>36.22950000000003</c:v>
                </c:pt>
                <c:pt idx="5723">
                  <c:v>36.191430000000025</c:v>
                </c:pt>
                <c:pt idx="5724">
                  <c:v>36.157430000000033</c:v>
                </c:pt>
                <c:pt idx="5725">
                  <c:v>36.123400000000004</c:v>
                </c:pt>
                <c:pt idx="5726">
                  <c:v>36.101950000000045</c:v>
                </c:pt>
                <c:pt idx="5727">
                  <c:v>36.096699999999998</c:v>
                </c:pt>
                <c:pt idx="5728">
                  <c:v>36.089600000000019</c:v>
                </c:pt>
                <c:pt idx="5729">
                  <c:v>36.056240000000003</c:v>
                </c:pt>
                <c:pt idx="5730">
                  <c:v>35.993160000000046</c:v>
                </c:pt>
                <c:pt idx="5731">
                  <c:v>35.912260000000003</c:v>
                </c:pt>
                <c:pt idx="5732">
                  <c:v>35.830830000000049</c:v>
                </c:pt>
                <c:pt idx="5733">
                  <c:v>35.756160000000023</c:v>
                </c:pt>
                <c:pt idx="5734">
                  <c:v>35.703000000000031</c:v>
                </c:pt>
                <c:pt idx="5735">
                  <c:v>35.698400000000049</c:v>
                </c:pt>
                <c:pt idx="5736">
                  <c:v>35.669370000000015</c:v>
                </c:pt>
                <c:pt idx="5737">
                  <c:v>35.663000000000011</c:v>
                </c:pt>
                <c:pt idx="5738">
                  <c:v>35.683600000000013</c:v>
                </c:pt>
                <c:pt idx="5739">
                  <c:v>35.729330000000004</c:v>
                </c:pt>
                <c:pt idx="5740">
                  <c:v>35.788020000000017</c:v>
                </c:pt>
                <c:pt idx="5741">
                  <c:v>35.851740000000007</c:v>
                </c:pt>
                <c:pt idx="5742">
                  <c:v>35.921350000000018</c:v>
                </c:pt>
                <c:pt idx="5743">
                  <c:v>35.985900000000015</c:v>
                </c:pt>
                <c:pt idx="5744">
                  <c:v>36.060850000000016</c:v>
                </c:pt>
                <c:pt idx="5745">
                  <c:v>36.132170000000031</c:v>
                </c:pt>
                <c:pt idx="5746">
                  <c:v>36.176260000000013</c:v>
                </c:pt>
                <c:pt idx="5747">
                  <c:v>36.164760000000001</c:v>
                </c:pt>
                <c:pt idx="5748">
                  <c:v>36.137200000000007</c:v>
                </c:pt>
                <c:pt idx="5749">
                  <c:v>36.076930000000004</c:v>
                </c:pt>
                <c:pt idx="5750">
                  <c:v>35.984800000000007</c:v>
                </c:pt>
                <c:pt idx="5751">
                  <c:v>35.861080000000015</c:v>
                </c:pt>
                <c:pt idx="5752">
                  <c:v>35.7226</c:v>
                </c:pt>
                <c:pt idx="5753">
                  <c:v>35.578000000000031</c:v>
                </c:pt>
                <c:pt idx="5754">
                  <c:v>35.436000000000035</c:v>
                </c:pt>
                <c:pt idx="5755">
                  <c:v>35.314420000000041</c:v>
                </c:pt>
                <c:pt idx="5756">
                  <c:v>35.220880000000022</c:v>
                </c:pt>
                <c:pt idx="5757">
                  <c:v>35.13784000000004</c:v>
                </c:pt>
                <c:pt idx="5758">
                  <c:v>35.061270000000036</c:v>
                </c:pt>
                <c:pt idx="5759">
                  <c:v>35.022820000000024</c:v>
                </c:pt>
                <c:pt idx="5760">
                  <c:v>34.947660000000042</c:v>
                </c:pt>
                <c:pt idx="5761">
                  <c:v>34.869650000000036</c:v>
                </c:pt>
                <c:pt idx="5762">
                  <c:v>34.783720000000017</c:v>
                </c:pt>
                <c:pt idx="5763">
                  <c:v>34.68398000000002</c:v>
                </c:pt>
                <c:pt idx="5764">
                  <c:v>34.568540000000041</c:v>
                </c:pt>
                <c:pt idx="5765">
                  <c:v>34.431970000000035</c:v>
                </c:pt>
                <c:pt idx="5766">
                  <c:v>34.294430000000034</c:v>
                </c:pt>
                <c:pt idx="5767">
                  <c:v>34.153770000000009</c:v>
                </c:pt>
                <c:pt idx="5768">
                  <c:v>34.03018000000003</c:v>
                </c:pt>
                <c:pt idx="5769">
                  <c:v>33.917020000000036</c:v>
                </c:pt>
                <c:pt idx="5770">
                  <c:v>33.80758000000003</c:v>
                </c:pt>
                <c:pt idx="5771">
                  <c:v>33.686670000000049</c:v>
                </c:pt>
                <c:pt idx="5772">
                  <c:v>33.588369999999998</c:v>
                </c:pt>
                <c:pt idx="5773">
                  <c:v>33.487400000000036</c:v>
                </c:pt>
                <c:pt idx="5774">
                  <c:v>33.372550000000047</c:v>
                </c:pt>
                <c:pt idx="5775">
                  <c:v>33.248130000000003</c:v>
                </c:pt>
                <c:pt idx="5776">
                  <c:v>33.133080000000007</c:v>
                </c:pt>
                <c:pt idx="5777">
                  <c:v>33.043800000000033</c:v>
                </c:pt>
                <c:pt idx="5778">
                  <c:v>32.97607000000005</c:v>
                </c:pt>
                <c:pt idx="5779">
                  <c:v>32.916160000000048</c:v>
                </c:pt>
                <c:pt idx="5780">
                  <c:v>32.852100000000007</c:v>
                </c:pt>
                <c:pt idx="5781">
                  <c:v>32.774740000000008</c:v>
                </c:pt>
                <c:pt idx="5782">
                  <c:v>32.704300000000046</c:v>
                </c:pt>
                <c:pt idx="5783">
                  <c:v>32.679900000000032</c:v>
                </c:pt>
                <c:pt idx="5784">
                  <c:v>32.632840000000044</c:v>
                </c:pt>
                <c:pt idx="5785">
                  <c:v>32.58850000000001</c:v>
                </c:pt>
                <c:pt idx="5786">
                  <c:v>32.530700000000024</c:v>
                </c:pt>
                <c:pt idx="5787">
                  <c:v>32.451040000000035</c:v>
                </c:pt>
                <c:pt idx="5788">
                  <c:v>32.350060000000042</c:v>
                </c:pt>
                <c:pt idx="5789">
                  <c:v>32.230680000000007</c:v>
                </c:pt>
                <c:pt idx="5790">
                  <c:v>32.104360000000042</c:v>
                </c:pt>
                <c:pt idx="5791">
                  <c:v>31.972800000000007</c:v>
                </c:pt>
                <c:pt idx="5792">
                  <c:v>31.86447000000004</c:v>
                </c:pt>
                <c:pt idx="5793">
                  <c:v>31.778070000000014</c:v>
                </c:pt>
                <c:pt idx="5794">
                  <c:v>31.722200000000043</c:v>
                </c:pt>
                <c:pt idx="5795">
                  <c:v>31.696280000000002</c:v>
                </c:pt>
                <c:pt idx="5796">
                  <c:v>31.746759999999995</c:v>
                </c:pt>
                <c:pt idx="5797">
                  <c:v>31.865000000000009</c:v>
                </c:pt>
                <c:pt idx="5798">
                  <c:v>32.043480000000045</c:v>
                </c:pt>
                <c:pt idx="5799">
                  <c:v>32.245450000000005</c:v>
                </c:pt>
                <c:pt idx="5800">
                  <c:v>32.439870000000042</c:v>
                </c:pt>
                <c:pt idx="5801">
                  <c:v>32.625</c:v>
                </c:pt>
                <c:pt idx="5802">
                  <c:v>32.807000000000016</c:v>
                </c:pt>
                <c:pt idx="5803">
                  <c:v>32.990049999999997</c:v>
                </c:pt>
                <c:pt idx="5804">
                  <c:v>33.173360000000002</c:v>
                </c:pt>
                <c:pt idx="5805">
                  <c:v>33.340140000000019</c:v>
                </c:pt>
                <c:pt idx="5806">
                  <c:v>33.478850000000023</c:v>
                </c:pt>
                <c:pt idx="5807">
                  <c:v>33.6053</c:v>
                </c:pt>
                <c:pt idx="5808">
                  <c:v>33.655880000000025</c:v>
                </c:pt>
                <c:pt idx="5809">
                  <c:v>33.71243000000004</c:v>
                </c:pt>
                <c:pt idx="5810">
                  <c:v>33.810850000000016</c:v>
                </c:pt>
                <c:pt idx="5811">
                  <c:v>33.95437000000004</c:v>
                </c:pt>
                <c:pt idx="5812">
                  <c:v>34.125100000000032</c:v>
                </c:pt>
                <c:pt idx="5813">
                  <c:v>34.305260000000033</c:v>
                </c:pt>
                <c:pt idx="5814">
                  <c:v>34.483240000000023</c:v>
                </c:pt>
                <c:pt idx="5815">
                  <c:v>34.630670000000009</c:v>
                </c:pt>
                <c:pt idx="5816">
                  <c:v>34.763850000000048</c:v>
                </c:pt>
                <c:pt idx="5817">
                  <c:v>34.878630000000044</c:v>
                </c:pt>
                <c:pt idx="5818">
                  <c:v>34.965419999999995</c:v>
                </c:pt>
                <c:pt idx="5819">
                  <c:v>35.005880000000047</c:v>
                </c:pt>
                <c:pt idx="5820">
                  <c:v>35.032530000000008</c:v>
                </c:pt>
                <c:pt idx="5821">
                  <c:v>35.022940000000006</c:v>
                </c:pt>
                <c:pt idx="5822">
                  <c:v>34.980220000000031</c:v>
                </c:pt>
                <c:pt idx="5823">
                  <c:v>34.926870000000008</c:v>
                </c:pt>
                <c:pt idx="5824">
                  <c:v>34.874480000000005</c:v>
                </c:pt>
                <c:pt idx="5825">
                  <c:v>34.809470000000033</c:v>
                </c:pt>
                <c:pt idx="5826">
                  <c:v>34.724420000000009</c:v>
                </c:pt>
                <c:pt idx="5827">
                  <c:v>34.640129999999999</c:v>
                </c:pt>
                <c:pt idx="5828">
                  <c:v>34.570550000000026</c:v>
                </c:pt>
                <c:pt idx="5829">
                  <c:v>34.510800000000017</c:v>
                </c:pt>
                <c:pt idx="5830">
                  <c:v>34.466300000000047</c:v>
                </c:pt>
                <c:pt idx="5831">
                  <c:v>34.464260000000024</c:v>
                </c:pt>
                <c:pt idx="5832">
                  <c:v>34.432520000000011</c:v>
                </c:pt>
                <c:pt idx="5833">
                  <c:v>34.413200000000018</c:v>
                </c:pt>
                <c:pt idx="5834">
                  <c:v>34.407700000000034</c:v>
                </c:pt>
                <c:pt idx="5835">
                  <c:v>34.414200000000051</c:v>
                </c:pt>
                <c:pt idx="5836">
                  <c:v>34.435420000000022</c:v>
                </c:pt>
                <c:pt idx="5837">
                  <c:v>34.466360000000009</c:v>
                </c:pt>
                <c:pt idx="5838">
                  <c:v>34.509029999999996</c:v>
                </c:pt>
                <c:pt idx="5839">
                  <c:v>34.557600000000036</c:v>
                </c:pt>
                <c:pt idx="5840">
                  <c:v>34.636220000000037</c:v>
                </c:pt>
                <c:pt idx="5841">
                  <c:v>34.735560000000021</c:v>
                </c:pt>
                <c:pt idx="5842">
                  <c:v>34.846730000000036</c:v>
                </c:pt>
                <c:pt idx="5843">
                  <c:v>34.957940000000008</c:v>
                </c:pt>
                <c:pt idx="5844">
                  <c:v>35.113100000000031</c:v>
                </c:pt>
                <c:pt idx="5845">
                  <c:v>35.311880000000031</c:v>
                </c:pt>
                <c:pt idx="5846">
                  <c:v>35.567470000000014</c:v>
                </c:pt>
                <c:pt idx="5847">
                  <c:v>35.873559999999998</c:v>
                </c:pt>
                <c:pt idx="5848">
                  <c:v>36.198180000000036</c:v>
                </c:pt>
                <c:pt idx="5849">
                  <c:v>36.511930000000007</c:v>
                </c:pt>
                <c:pt idx="5850">
                  <c:v>36.797780000000046</c:v>
                </c:pt>
                <c:pt idx="5851">
                  <c:v>37.063000000000045</c:v>
                </c:pt>
                <c:pt idx="5852">
                  <c:v>37.303980000000024</c:v>
                </c:pt>
                <c:pt idx="5853">
                  <c:v>37.501180000000033</c:v>
                </c:pt>
                <c:pt idx="5854">
                  <c:v>37.662530000000004</c:v>
                </c:pt>
                <c:pt idx="5855">
                  <c:v>37.823360000000037</c:v>
                </c:pt>
                <c:pt idx="5856">
                  <c:v>37.919600000000003</c:v>
                </c:pt>
                <c:pt idx="5857">
                  <c:v>37.99377000000004</c:v>
                </c:pt>
                <c:pt idx="5858">
                  <c:v>38.048699999999997</c:v>
                </c:pt>
                <c:pt idx="5859">
                  <c:v>38.073900000000037</c:v>
                </c:pt>
                <c:pt idx="5860">
                  <c:v>38.072260000000028</c:v>
                </c:pt>
                <c:pt idx="5861">
                  <c:v>38.048820000000035</c:v>
                </c:pt>
                <c:pt idx="5862">
                  <c:v>38.015620000000013</c:v>
                </c:pt>
                <c:pt idx="5863">
                  <c:v>37.965880000000027</c:v>
                </c:pt>
                <c:pt idx="5864">
                  <c:v>37.919640000000015</c:v>
                </c:pt>
                <c:pt idx="5865">
                  <c:v>37.876860000000022</c:v>
                </c:pt>
                <c:pt idx="5866">
                  <c:v>37.833120000000008</c:v>
                </c:pt>
                <c:pt idx="5867">
                  <c:v>37.774600000000021</c:v>
                </c:pt>
                <c:pt idx="5868">
                  <c:v>37.733000000000004</c:v>
                </c:pt>
                <c:pt idx="5869">
                  <c:v>37.677549999999997</c:v>
                </c:pt>
                <c:pt idx="5870">
                  <c:v>37.592200000000048</c:v>
                </c:pt>
                <c:pt idx="5871">
                  <c:v>37.48037000000005</c:v>
                </c:pt>
                <c:pt idx="5872">
                  <c:v>37.357870000000048</c:v>
                </c:pt>
                <c:pt idx="5873">
                  <c:v>37.244780000000048</c:v>
                </c:pt>
                <c:pt idx="5874">
                  <c:v>37.148340000000019</c:v>
                </c:pt>
                <c:pt idx="5875">
                  <c:v>37.069020000000023</c:v>
                </c:pt>
                <c:pt idx="5876">
                  <c:v>37.005359999999996</c:v>
                </c:pt>
                <c:pt idx="5877">
                  <c:v>36.948200000000043</c:v>
                </c:pt>
                <c:pt idx="5878">
                  <c:v>36.905500000000018</c:v>
                </c:pt>
                <c:pt idx="5879">
                  <c:v>36.907740000000047</c:v>
                </c:pt>
                <c:pt idx="5880">
                  <c:v>36.883450000000039</c:v>
                </c:pt>
                <c:pt idx="5881">
                  <c:v>36.874500000000012</c:v>
                </c:pt>
                <c:pt idx="5882">
                  <c:v>36.881100000000004</c:v>
                </c:pt>
                <c:pt idx="5883">
                  <c:v>36.89706000000001</c:v>
                </c:pt>
                <c:pt idx="5884">
                  <c:v>36.913020000000017</c:v>
                </c:pt>
                <c:pt idx="5885">
                  <c:v>36.918150000000026</c:v>
                </c:pt>
                <c:pt idx="5886">
                  <c:v>36.922050000000013</c:v>
                </c:pt>
                <c:pt idx="5887">
                  <c:v>36.922360000000026</c:v>
                </c:pt>
                <c:pt idx="5888">
                  <c:v>36.942440000000033</c:v>
                </c:pt>
                <c:pt idx="5889">
                  <c:v>36.972470000000044</c:v>
                </c:pt>
                <c:pt idx="5890">
                  <c:v>36.989950000000022</c:v>
                </c:pt>
                <c:pt idx="5891">
                  <c:v>36.966300000000047</c:v>
                </c:pt>
                <c:pt idx="5892">
                  <c:v>36.940420000000017</c:v>
                </c:pt>
                <c:pt idx="5893">
                  <c:v>36.914880000000039</c:v>
                </c:pt>
                <c:pt idx="5894">
                  <c:v>36.902950000000033</c:v>
                </c:pt>
                <c:pt idx="5895">
                  <c:v>36.907920000000047</c:v>
                </c:pt>
                <c:pt idx="5896">
                  <c:v>36.923400000000015</c:v>
                </c:pt>
                <c:pt idx="5897">
                  <c:v>36.947600000000023</c:v>
                </c:pt>
                <c:pt idx="5898">
                  <c:v>36.971370000000036</c:v>
                </c:pt>
                <c:pt idx="5899">
                  <c:v>36.996669999999995</c:v>
                </c:pt>
                <c:pt idx="5900">
                  <c:v>37.025080000000003</c:v>
                </c:pt>
                <c:pt idx="5901">
                  <c:v>37.045530000000042</c:v>
                </c:pt>
                <c:pt idx="5902">
                  <c:v>37.057340000000011</c:v>
                </c:pt>
                <c:pt idx="5903">
                  <c:v>37.083100000000002</c:v>
                </c:pt>
                <c:pt idx="5904">
                  <c:v>37.055000000000007</c:v>
                </c:pt>
                <c:pt idx="5905">
                  <c:v>37.021600000000035</c:v>
                </c:pt>
                <c:pt idx="5906">
                  <c:v>36.989950000000022</c:v>
                </c:pt>
                <c:pt idx="5907">
                  <c:v>36.95675</c:v>
                </c:pt>
                <c:pt idx="5908">
                  <c:v>36.921530000000018</c:v>
                </c:pt>
                <c:pt idx="5909">
                  <c:v>36.881200000000035</c:v>
                </c:pt>
                <c:pt idx="5910">
                  <c:v>36.844930000000033</c:v>
                </c:pt>
                <c:pt idx="5911">
                  <c:v>36.806669999999997</c:v>
                </c:pt>
                <c:pt idx="5912">
                  <c:v>36.786950000000047</c:v>
                </c:pt>
                <c:pt idx="5913">
                  <c:v>36.778650000000027</c:v>
                </c:pt>
                <c:pt idx="5914">
                  <c:v>36.772400000000005</c:v>
                </c:pt>
                <c:pt idx="5915">
                  <c:v>36.751500000000021</c:v>
                </c:pt>
                <c:pt idx="5916">
                  <c:v>36.753350000000012</c:v>
                </c:pt>
                <c:pt idx="5917">
                  <c:v>36.759730000000047</c:v>
                </c:pt>
                <c:pt idx="5918">
                  <c:v>36.766020000000026</c:v>
                </c:pt>
                <c:pt idx="5919">
                  <c:v>36.770140000000026</c:v>
                </c:pt>
                <c:pt idx="5920">
                  <c:v>36.767880000000048</c:v>
                </c:pt>
                <c:pt idx="5921">
                  <c:v>36.760370000000023</c:v>
                </c:pt>
                <c:pt idx="5922">
                  <c:v>36.743460000000027</c:v>
                </c:pt>
                <c:pt idx="5923">
                  <c:v>36.727380000000039</c:v>
                </c:pt>
                <c:pt idx="5924">
                  <c:v>36.717920000000049</c:v>
                </c:pt>
                <c:pt idx="5925">
                  <c:v>36.708000000000027</c:v>
                </c:pt>
                <c:pt idx="5926">
                  <c:v>36.707240000000013</c:v>
                </c:pt>
                <c:pt idx="5927">
                  <c:v>36.746579999999994</c:v>
                </c:pt>
                <c:pt idx="5928">
                  <c:v>36.755200000000002</c:v>
                </c:pt>
                <c:pt idx="5929">
                  <c:v>36.776730000000043</c:v>
                </c:pt>
                <c:pt idx="5930">
                  <c:v>36.812550000000044</c:v>
                </c:pt>
                <c:pt idx="5931">
                  <c:v>36.860960000000034</c:v>
                </c:pt>
                <c:pt idx="5932">
                  <c:v>36.922020000000032</c:v>
                </c:pt>
                <c:pt idx="5933">
                  <c:v>36.99517000000003</c:v>
                </c:pt>
                <c:pt idx="5934">
                  <c:v>37.085080000000005</c:v>
                </c:pt>
                <c:pt idx="5935">
                  <c:v>37.172480000000007</c:v>
                </c:pt>
                <c:pt idx="5936">
                  <c:v>37.264580000000024</c:v>
                </c:pt>
                <c:pt idx="5937">
                  <c:v>37.350700000000018</c:v>
                </c:pt>
                <c:pt idx="5938">
                  <c:v>37.423580000000015</c:v>
                </c:pt>
                <c:pt idx="5939">
                  <c:v>37.474660000000029</c:v>
                </c:pt>
                <c:pt idx="5940">
                  <c:v>37.546900000000051</c:v>
                </c:pt>
                <c:pt idx="5941">
                  <c:v>37.637080000000026</c:v>
                </c:pt>
                <c:pt idx="5942">
                  <c:v>37.754200000000026</c:v>
                </c:pt>
                <c:pt idx="5943">
                  <c:v>37.896540000000016</c:v>
                </c:pt>
                <c:pt idx="5944">
                  <c:v>38.049950000000024</c:v>
                </c:pt>
                <c:pt idx="5945">
                  <c:v>38.203150000000051</c:v>
                </c:pt>
                <c:pt idx="5946">
                  <c:v>38.346500000000049</c:v>
                </c:pt>
                <c:pt idx="5947">
                  <c:v>38.484430000000032</c:v>
                </c:pt>
                <c:pt idx="5948">
                  <c:v>38.621180000000038</c:v>
                </c:pt>
                <c:pt idx="5949">
                  <c:v>38.747000000000014</c:v>
                </c:pt>
                <c:pt idx="5950">
                  <c:v>38.864430000000027</c:v>
                </c:pt>
                <c:pt idx="5951">
                  <c:v>38.994400000000041</c:v>
                </c:pt>
                <c:pt idx="5952">
                  <c:v>39.074730000000045</c:v>
                </c:pt>
                <c:pt idx="5953">
                  <c:v>39.144300000000044</c:v>
                </c:pt>
                <c:pt idx="5954">
                  <c:v>39.203550000000007</c:v>
                </c:pt>
                <c:pt idx="5955">
                  <c:v>39.247920000000022</c:v>
                </c:pt>
                <c:pt idx="5956">
                  <c:v>39.280400000000043</c:v>
                </c:pt>
                <c:pt idx="5957">
                  <c:v>39.30068</c:v>
                </c:pt>
                <c:pt idx="5958">
                  <c:v>39.318230000000028</c:v>
                </c:pt>
                <c:pt idx="5959">
                  <c:v>39.326960000000042</c:v>
                </c:pt>
                <c:pt idx="5960">
                  <c:v>39.345500000000015</c:v>
                </c:pt>
                <c:pt idx="5961">
                  <c:v>39.366450000000043</c:v>
                </c:pt>
                <c:pt idx="5962">
                  <c:v>39.377200000000016</c:v>
                </c:pt>
                <c:pt idx="5963">
                  <c:v>39.363030000000037</c:v>
                </c:pt>
                <c:pt idx="5964">
                  <c:v>39.350800000000049</c:v>
                </c:pt>
                <c:pt idx="5965">
                  <c:v>39.311030000000017</c:v>
                </c:pt>
                <c:pt idx="5966">
                  <c:v>39.228970000000004</c:v>
                </c:pt>
                <c:pt idx="5967">
                  <c:v>39.113800000000026</c:v>
                </c:pt>
                <c:pt idx="5968">
                  <c:v>38.982050000000015</c:v>
                </c:pt>
                <c:pt idx="5969">
                  <c:v>38.84802000000002</c:v>
                </c:pt>
                <c:pt idx="5970">
                  <c:v>38.716850000000022</c:v>
                </c:pt>
                <c:pt idx="5971">
                  <c:v>38.597650000000044</c:v>
                </c:pt>
                <c:pt idx="5972">
                  <c:v>38.496970000000033</c:v>
                </c:pt>
                <c:pt idx="5973">
                  <c:v>38.40990000000005</c:v>
                </c:pt>
                <c:pt idx="5974">
                  <c:v>38.344420000000014</c:v>
                </c:pt>
                <c:pt idx="5975">
                  <c:v>38.328120000000013</c:v>
                </c:pt>
                <c:pt idx="5976">
                  <c:v>38.295600000000036</c:v>
                </c:pt>
                <c:pt idx="5977">
                  <c:v>38.291500000000042</c:v>
                </c:pt>
                <c:pt idx="5978">
                  <c:v>38.317440000000033</c:v>
                </c:pt>
                <c:pt idx="5979">
                  <c:v>38.374870000000044</c:v>
                </c:pt>
                <c:pt idx="5980">
                  <c:v>38.447660000000042</c:v>
                </c:pt>
                <c:pt idx="5981">
                  <c:v>38.529750000000035</c:v>
                </c:pt>
                <c:pt idx="5982">
                  <c:v>38.619870000000049</c:v>
                </c:pt>
                <c:pt idx="5983">
                  <c:v>38.708460000000002</c:v>
                </c:pt>
                <c:pt idx="5984">
                  <c:v>38.810450000000003</c:v>
                </c:pt>
                <c:pt idx="5985">
                  <c:v>38.914940000000001</c:v>
                </c:pt>
                <c:pt idx="5986">
                  <c:v>39.001280000000008</c:v>
                </c:pt>
                <c:pt idx="5987">
                  <c:v>39.047780000000046</c:v>
                </c:pt>
                <c:pt idx="5988">
                  <c:v>39.082180000000051</c:v>
                </c:pt>
                <c:pt idx="5989">
                  <c:v>39.087760000000003</c:v>
                </c:pt>
                <c:pt idx="5990">
                  <c:v>39.065600000000018</c:v>
                </c:pt>
                <c:pt idx="5991">
                  <c:v>39.021479999999997</c:v>
                </c:pt>
                <c:pt idx="5992">
                  <c:v>38.96410000000003</c:v>
                </c:pt>
                <c:pt idx="5993">
                  <c:v>38.896100000000047</c:v>
                </c:pt>
                <c:pt idx="5994">
                  <c:v>38.820100000000025</c:v>
                </c:pt>
                <c:pt idx="5995">
                  <c:v>38.743950000000041</c:v>
                </c:pt>
                <c:pt idx="5996">
                  <c:v>38.673730000000035</c:v>
                </c:pt>
                <c:pt idx="5997">
                  <c:v>38.600000000000023</c:v>
                </c:pt>
                <c:pt idx="5998">
                  <c:v>38.523600000000044</c:v>
                </c:pt>
                <c:pt idx="5999">
                  <c:v>38.466120000000046</c:v>
                </c:pt>
                <c:pt idx="6000">
                  <c:v>38.363460000000032</c:v>
                </c:pt>
                <c:pt idx="6001">
                  <c:v>38.263419999999996</c:v>
                </c:pt>
                <c:pt idx="6002">
                  <c:v>38.171300000000031</c:v>
                </c:pt>
                <c:pt idx="6003">
                  <c:v>38.08438000000001</c:v>
                </c:pt>
                <c:pt idx="6004">
                  <c:v>37.998649999999998</c:v>
                </c:pt>
                <c:pt idx="6005">
                  <c:v>37.903830000000028</c:v>
                </c:pt>
                <c:pt idx="6006">
                  <c:v>37.807920000000024</c:v>
                </c:pt>
                <c:pt idx="6007">
                  <c:v>37.701300000000003</c:v>
                </c:pt>
                <c:pt idx="6008">
                  <c:v>37.60125000000005</c:v>
                </c:pt>
                <c:pt idx="6009">
                  <c:v>37.496970000000033</c:v>
                </c:pt>
                <c:pt idx="6010">
                  <c:v>37.370720000000006</c:v>
                </c:pt>
                <c:pt idx="6011">
                  <c:v>37.206020000000024</c:v>
                </c:pt>
                <c:pt idx="6012">
                  <c:v>37.048270000000002</c:v>
                </c:pt>
                <c:pt idx="6013">
                  <c:v>36.895600000000002</c:v>
                </c:pt>
                <c:pt idx="6014">
                  <c:v>36.756160000000023</c:v>
                </c:pt>
                <c:pt idx="6015">
                  <c:v>36.626920000000041</c:v>
                </c:pt>
                <c:pt idx="6016">
                  <c:v>36.504420000000039</c:v>
                </c:pt>
                <c:pt idx="6017">
                  <c:v>36.380359999999996</c:v>
                </c:pt>
                <c:pt idx="6018">
                  <c:v>36.252920000000017</c:v>
                </c:pt>
                <c:pt idx="6019">
                  <c:v>36.130700000000047</c:v>
                </c:pt>
                <c:pt idx="6020">
                  <c:v>36.016530000000046</c:v>
                </c:pt>
                <c:pt idx="6021">
                  <c:v>35.901940000000025</c:v>
                </c:pt>
                <c:pt idx="6022">
                  <c:v>35.79200000000003</c:v>
                </c:pt>
                <c:pt idx="6023">
                  <c:v>35.714070000000049</c:v>
                </c:pt>
                <c:pt idx="6024">
                  <c:v>35.591060000000027</c:v>
                </c:pt>
                <c:pt idx="6025">
                  <c:v>35.450300000000027</c:v>
                </c:pt>
                <c:pt idx="6026">
                  <c:v>35.279300000000035</c:v>
                </c:pt>
                <c:pt idx="6027">
                  <c:v>35.0779</c:v>
                </c:pt>
                <c:pt idx="6028">
                  <c:v>34.868430000000046</c:v>
                </c:pt>
                <c:pt idx="6029">
                  <c:v>34.659700000000043</c:v>
                </c:pt>
                <c:pt idx="6030">
                  <c:v>34.451840000000004</c:v>
                </c:pt>
                <c:pt idx="6031">
                  <c:v>34.240229999999997</c:v>
                </c:pt>
                <c:pt idx="6032">
                  <c:v>34.053580000000011</c:v>
                </c:pt>
                <c:pt idx="6033">
                  <c:v>33.885580000000004</c:v>
                </c:pt>
                <c:pt idx="6034">
                  <c:v>33.716499999999996</c:v>
                </c:pt>
                <c:pt idx="6035">
                  <c:v>33.521020000000021</c:v>
                </c:pt>
                <c:pt idx="6036">
                  <c:v>33.33605</c:v>
                </c:pt>
                <c:pt idx="6037">
                  <c:v>33.155760000000043</c:v>
                </c:pt>
                <c:pt idx="6038">
                  <c:v>32.986570000000029</c:v>
                </c:pt>
                <c:pt idx="6039">
                  <c:v>32.831569999999999</c:v>
                </c:pt>
                <c:pt idx="6040">
                  <c:v>32.690100000000029</c:v>
                </c:pt>
                <c:pt idx="6041">
                  <c:v>32.562070000000006</c:v>
                </c:pt>
                <c:pt idx="6042">
                  <c:v>32.44088000000005</c:v>
                </c:pt>
                <c:pt idx="6043">
                  <c:v>32.332180000000051</c:v>
                </c:pt>
                <c:pt idx="6044">
                  <c:v>32.246970000000033</c:v>
                </c:pt>
                <c:pt idx="6045">
                  <c:v>32.173429999999996</c:v>
                </c:pt>
                <c:pt idx="6046">
                  <c:v>32.109400000000051</c:v>
                </c:pt>
                <c:pt idx="6047">
                  <c:v>32.073820000000012</c:v>
                </c:pt>
                <c:pt idx="6048">
                  <c:v>32.001950000000022</c:v>
                </c:pt>
                <c:pt idx="6049">
                  <c:v>31.958200000000033</c:v>
                </c:pt>
                <c:pt idx="6050">
                  <c:v>31.968380000000025</c:v>
                </c:pt>
                <c:pt idx="6051">
                  <c:v>32.027150000000006</c:v>
                </c:pt>
                <c:pt idx="6052">
                  <c:v>32.099199999999996</c:v>
                </c:pt>
                <c:pt idx="6053">
                  <c:v>32.149680000000046</c:v>
                </c:pt>
                <c:pt idx="6054">
                  <c:v>32.178770000000043</c:v>
                </c:pt>
                <c:pt idx="6055">
                  <c:v>32.182640000000049</c:v>
                </c:pt>
                <c:pt idx="6056">
                  <c:v>32.184960000000046</c:v>
                </c:pt>
                <c:pt idx="6057">
                  <c:v>32.182920000000024</c:v>
                </c:pt>
                <c:pt idx="6058">
                  <c:v>32.182730000000049</c:v>
                </c:pt>
                <c:pt idx="6059">
                  <c:v>32.181970000000035</c:v>
                </c:pt>
                <c:pt idx="6060">
                  <c:v>32.224100000000021</c:v>
                </c:pt>
                <c:pt idx="6061">
                  <c:v>32.299340000000029</c:v>
                </c:pt>
                <c:pt idx="6062">
                  <c:v>32.412230000000022</c:v>
                </c:pt>
                <c:pt idx="6063">
                  <c:v>32.56450000000001</c:v>
                </c:pt>
                <c:pt idx="6064">
                  <c:v>32.761300000000006</c:v>
                </c:pt>
                <c:pt idx="6065">
                  <c:v>33.007200000000012</c:v>
                </c:pt>
                <c:pt idx="6066">
                  <c:v>33.287500000000023</c:v>
                </c:pt>
                <c:pt idx="6067">
                  <c:v>33.564840000000004</c:v>
                </c:pt>
                <c:pt idx="6068">
                  <c:v>33.802450000000022</c:v>
                </c:pt>
                <c:pt idx="6069">
                  <c:v>33.986300000000028</c:v>
                </c:pt>
                <c:pt idx="6070">
                  <c:v>34.142539999999997</c:v>
                </c:pt>
                <c:pt idx="6071">
                  <c:v>34.315500000000043</c:v>
                </c:pt>
                <c:pt idx="6072">
                  <c:v>34.439000000000021</c:v>
                </c:pt>
                <c:pt idx="6073">
                  <c:v>34.53597000000002</c:v>
                </c:pt>
                <c:pt idx="6074">
                  <c:v>34.595760000000041</c:v>
                </c:pt>
                <c:pt idx="6075">
                  <c:v>34.623469999999998</c:v>
                </c:pt>
                <c:pt idx="6076">
                  <c:v>34.635580000000004</c:v>
                </c:pt>
                <c:pt idx="6077">
                  <c:v>34.642300000000034</c:v>
                </c:pt>
                <c:pt idx="6078">
                  <c:v>34.654960000000017</c:v>
                </c:pt>
                <c:pt idx="6079">
                  <c:v>34.661100000000033</c:v>
                </c:pt>
                <c:pt idx="6080">
                  <c:v>34.675930000000051</c:v>
                </c:pt>
                <c:pt idx="6081">
                  <c:v>34.693100000000015</c:v>
                </c:pt>
                <c:pt idx="6082">
                  <c:v>34.712120000000027</c:v>
                </c:pt>
                <c:pt idx="6083">
                  <c:v>34.727260000000001</c:v>
                </c:pt>
                <c:pt idx="6084">
                  <c:v>34.774069999999995</c:v>
                </c:pt>
                <c:pt idx="6085">
                  <c:v>34.822020000000009</c:v>
                </c:pt>
                <c:pt idx="6086">
                  <c:v>34.851770000000045</c:v>
                </c:pt>
                <c:pt idx="6087">
                  <c:v>34.859900000000039</c:v>
                </c:pt>
                <c:pt idx="6088">
                  <c:v>34.848230000000001</c:v>
                </c:pt>
                <c:pt idx="6089">
                  <c:v>34.817100000000039</c:v>
                </c:pt>
                <c:pt idx="6090">
                  <c:v>34.771659999999997</c:v>
                </c:pt>
                <c:pt idx="6091">
                  <c:v>34.73284000000001</c:v>
                </c:pt>
                <c:pt idx="6092">
                  <c:v>34.715329999999994</c:v>
                </c:pt>
                <c:pt idx="6093">
                  <c:v>34.71374000000003</c:v>
                </c:pt>
                <c:pt idx="6094">
                  <c:v>34.72634000000005</c:v>
                </c:pt>
                <c:pt idx="6095">
                  <c:v>34.771940000000029</c:v>
                </c:pt>
                <c:pt idx="6096">
                  <c:v>34.779300000000035</c:v>
                </c:pt>
                <c:pt idx="6097">
                  <c:v>34.803600000000017</c:v>
                </c:pt>
                <c:pt idx="6098">
                  <c:v>34.857700000000023</c:v>
                </c:pt>
                <c:pt idx="6099">
                  <c:v>34.937800000000038</c:v>
                </c:pt>
                <c:pt idx="6100">
                  <c:v>35.029260000000022</c:v>
                </c:pt>
                <c:pt idx="6101">
                  <c:v>35.113640000000032</c:v>
                </c:pt>
                <c:pt idx="6102">
                  <c:v>35.197440000000029</c:v>
                </c:pt>
                <c:pt idx="6103">
                  <c:v>35.28018000000003</c:v>
                </c:pt>
                <c:pt idx="6104">
                  <c:v>35.38820000000004</c:v>
                </c:pt>
                <c:pt idx="6105">
                  <c:v>35.512050000000045</c:v>
                </c:pt>
                <c:pt idx="6106">
                  <c:v>35.628500000000031</c:v>
                </c:pt>
                <c:pt idx="6107">
                  <c:v>35.707240000000013</c:v>
                </c:pt>
                <c:pt idx="6108">
                  <c:v>35.782700000000034</c:v>
                </c:pt>
                <c:pt idx="6109">
                  <c:v>35.848900000000015</c:v>
                </c:pt>
                <c:pt idx="6110">
                  <c:v>35.915639999999996</c:v>
                </c:pt>
                <c:pt idx="6111">
                  <c:v>35.983400000000017</c:v>
                </c:pt>
                <c:pt idx="6112">
                  <c:v>36.04113000000001</c:v>
                </c:pt>
                <c:pt idx="6113">
                  <c:v>36.07543000000004</c:v>
                </c:pt>
                <c:pt idx="6114">
                  <c:v>36.084770000000049</c:v>
                </c:pt>
                <c:pt idx="6115">
                  <c:v>36.079200000000014</c:v>
                </c:pt>
                <c:pt idx="6116">
                  <c:v>36.070370000000025</c:v>
                </c:pt>
                <c:pt idx="6117">
                  <c:v>36.050900000000013</c:v>
                </c:pt>
                <c:pt idx="6118">
                  <c:v>36.030400000000043</c:v>
                </c:pt>
                <c:pt idx="6119">
                  <c:v>36.038960000000031</c:v>
                </c:pt>
                <c:pt idx="6120">
                  <c:v>36.007530000000031</c:v>
                </c:pt>
                <c:pt idx="6121">
                  <c:v>35.983640000000037</c:v>
                </c:pt>
                <c:pt idx="6122">
                  <c:v>35.972470000000044</c:v>
                </c:pt>
                <c:pt idx="6123">
                  <c:v>35.970900000000029</c:v>
                </c:pt>
                <c:pt idx="6124">
                  <c:v>35.973000000000013</c:v>
                </c:pt>
                <c:pt idx="6125">
                  <c:v>35.973000000000013</c:v>
                </c:pt>
                <c:pt idx="6126">
                  <c:v>35.976100000000031</c:v>
                </c:pt>
                <c:pt idx="6127">
                  <c:v>35.968299999999999</c:v>
                </c:pt>
                <c:pt idx="6128">
                  <c:v>35.964470000000006</c:v>
                </c:pt>
                <c:pt idx="6129">
                  <c:v>35.957640000000026</c:v>
                </c:pt>
                <c:pt idx="6130">
                  <c:v>35.940899999999999</c:v>
                </c:pt>
                <c:pt idx="6131">
                  <c:v>35.898580000000038</c:v>
                </c:pt>
                <c:pt idx="6132">
                  <c:v>35.866600000000005</c:v>
                </c:pt>
                <c:pt idx="6133">
                  <c:v>35.821740000000034</c:v>
                </c:pt>
                <c:pt idx="6134">
                  <c:v>35.753750000000025</c:v>
                </c:pt>
                <c:pt idx="6135">
                  <c:v>35.667349999999999</c:v>
                </c:pt>
                <c:pt idx="6136">
                  <c:v>35.569640000000049</c:v>
                </c:pt>
                <c:pt idx="6137">
                  <c:v>35.467070000000035</c:v>
                </c:pt>
                <c:pt idx="6138">
                  <c:v>35.359770000000026</c:v>
                </c:pt>
                <c:pt idx="6139">
                  <c:v>35.257350000000031</c:v>
                </c:pt>
                <c:pt idx="6140">
                  <c:v>35.163200000000018</c:v>
                </c:pt>
                <c:pt idx="6141">
                  <c:v>35.066980000000001</c:v>
                </c:pt>
                <c:pt idx="6142">
                  <c:v>34.968620000000044</c:v>
                </c:pt>
                <c:pt idx="6143">
                  <c:v>34.890900000000045</c:v>
                </c:pt>
                <c:pt idx="6144">
                  <c:v>34.762900000000002</c:v>
                </c:pt>
                <c:pt idx="6145">
                  <c:v>34.623160000000041</c:v>
                </c:pt>
                <c:pt idx="6146">
                  <c:v>34.462030000000027</c:v>
                </c:pt>
                <c:pt idx="6147">
                  <c:v>34.278500000000008</c:v>
                </c:pt>
                <c:pt idx="6148">
                  <c:v>34.084830000000011</c:v>
                </c:pt>
                <c:pt idx="6149">
                  <c:v>33.886770000000013</c:v>
                </c:pt>
                <c:pt idx="6150">
                  <c:v>33.699980000000039</c:v>
                </c:pt>
                <c:pt idx="6151">
                  <c:v>33.53054000000003</c:v>
                </c:pt>
                <c:pt idx="6152">
                  <c:v>33.408530000000042</c:v>
                </c:pt>
                <c:pt idx="6153">
                  <c:v>33.323080000000004</c:v>
                </c:pt>
                <c:pt idx="6154">
                  <c:v>33.243600000000015</c:v>
                </c:pt>
                <c:pt idx="6155">
                  <c:v>33.133080000000007</c:v>
                </c:pt>
                <c:pt idx="6156">
                  <c:v>33.036860000000047</c:v>
                </c:pt>
                <c:pt idx="6157">
                  <c:v>32.990200000000016</c:v>
                </c:pt>
                <c:pt idx="6158">
                  <c:v>33.034019999999998</c:v>
                </c:pt>
                <c:pt idx="6159">
                  <c:v>33.175070000000005</c:v>
                </c:pt>
                <c:pt idx="6160">
                  <c:v>33.383420000000001</c:v>
                </c:pt>
                <c:pt idx="6161">
                  <c:v>33.626300000000015</c:v>
                </c:pt>
                <c:pt idx="6162">
                  <c:v>33.882780000000025</c:v>
                </c:pt>
                <c:pt idx="6163">
                  <c:v>34.135800000000017</c:v>
                </c:pt>
                <c:pt idx="6164">
                  <c:v>34.374099999999999</c:v>
                </c:pt>
                <c:pt idx="6165">
                  <c:v>34.572530000000029</c:v>
                </c:pt>
                <c:pt idx="6166">
                  <c:v>34.74490000000003</c:v>
                </c:pt>
                <c:pt idx="6167">
                  <c:v>34.934700000000021</c:v>
                </c:pt>
                <c:pt idx="6168">
                  <c:v>35.082180000000051</c:v>
                </c:pt>
                <c:pt idx="6169">
                  <c:v>35.229640000000018</c:v>
                </c:pt>
                <c:pt idx="6170">
                  <c:v>35.376580000000047</c:v>
                </c:pt>
                <c:pt idx="6171">
                  <c:v>35.514460000000042</c:v>
                </c:pt>
                <c:pt idx="6172">
                  <c:v>35.635700000000043</c:v>
                </c:pt>
                <c:pt idx="6173">
                  <c:v>35.727750000000015</c:v>
                </c:pt>
                <c:pt idx="6174">
                  <c:v>35.801930000000027</c:v>
                </c:pt>
                <c:pt idx="6175">
                  <c:v>35.856600000000014</c:v>
                </c:pt>
                <c:pt idx="6176">
                  <c:v>35.917700000000025</c:v>
                </c:pt>
                <c:pt idx="6177">
                  <c:v>35.980400000000031</c:v>
                </c:pt>
                <c:pt idx="6178">
                  <c:v>36.039420000000007</c:v>
                </c:pt>
                <c:pt idx="6179">
                  <c:v>36.083700000000022</c:v>
                </c:pt>
                <c:pt idx="6180">
                  <c:v>36.144040000000018</c:v>
                </c:pt>
                <c:pt idx="6181">
                  <c:v>36.176020000000051</c:v>
                </c:pt>
                <c:pt idx="6182">
                  <c:v>36.158070000000009</c:v>
                </c:pt>
                <c:pt idx="6183">
                  <c:v>36.087760000000003</c:v>
                </c:pt>
                <c:pt idx="6184">
                  <c:v>35.984300000000019</c:v>
                </c:pt>
                <c:pt idx="6185">
                  <c:v>35.861700000000042</c:v>
                </c:pt>
                <c:pt idx="6186">
                  <c:v>35.729579999999999</c:v>
                </c:pt>
                <c:pt idx="6187">
                  <c:v>35.606530000000021</c:v>
                </c:pt>
                <c:pt idx="6188">
                  <c:v>35.506250000000023</c:v>
                </c:pt>
                <c:pt idx="6189">
                  <c:v>35.422140000000013</c:v>
                </c:pt>
                <c:pt idx="6190">
                  <c:v>35.355040000000031</c:v>
                </c:pt>
                <c:pt idx="6191">
                  <c:v>35.328240000000051</c:v>
                </c:pt>
                <c:pt idx="6192">
                  <c:v>35.269100000000037</c:v>
                </c:pt>
                <c:pt idx="6193">
                  <c:v>34.461900000000014</c:v>
                </c:pt>
                <c:pt idx="6194">
                  <c:v>33.673580000000015</c:v>
                </c:pt>
                <c:pt idx="6195">
                  <c:v>33.415430000000015</c:v>
                </c:pt>
                <c:pt idx="6196">
                  <c:v>33.300160000000005</c:v>
                </c:pt>
                <c:pt idx="6197">
                  <c:v>33.186580000000049</c:v>
                </c:pt>
                <c:pt idx="6198">
                  <c:v>33.226700000000051</c:v>
                </c:pt>
                <c:pt idx="6199">
                  <c:v>33.119780000000048</c:v>
                </c:pt>
                <c:pt idx="6200">
                  <c:v>33.043660000000045</c:v>
                </c:pt>
                <c:pt idx="6201">
                  <c:v>33.178120000000035</c:v>
                </c:pt>
                <c:pt idx="6202">
                  <c:v>33.67864000000003</c:v>
                </c:pt>
                <c:pt idx="6203">
                  <c:v>34.614370000000008</c:v>
                </c:pt>
                <c:pt idx="6204">
                  <c:v>35.189300000000003</c:v>
                </c:pt>
                <c:pt idx="6205">
                  <c:v>35.287350000000004</c:v>
                </c:pt>
                <c:pt idx="6206">
                  <c:v>35.312900000000013</c:v>
                </c:pt>
                <c:pt idx="6207">
                  <c:v>35.338700000000017</c:v>
                </c:pt>
                <c:pt idx="6208">
                  <c:v>35.377900000000011</c:v>
                </c:pt>
                <c:pt idx="6209">
                  <c:v>35.430319999999995</c:v>
                </c:pt>
                <c:pt idx="6210">
                  <c:v>35.487180000000023</c:v>
                </c:pt>
                <c:pt idx="6211">
                  <c:v>35.537070000000028</c:v>
                </c:pt>
                <c:pt idx="6212">
                  <c:v>35.54803000000004</c:v>
                </c:pt>
                <c:pt idx="6213">
                  <c:v>34.78152</c:v>
                </c:pt>
                <c:pt idx="6214">
                  <c:v>33.793630000000007</c:v>
                </c:pt>
                <c:pt idx="6215">
                  <c:v>32.632530000000031</c:v>
                </c:pt>
                <c:pt idx="6216">
                  <c:v>32.382960000000026</c:v>
                </c:pt>
                <c:pt idx="6217">
                  <c:v>32.246120000000019</c:v>
                </c:pt>
                <c:pt idx="6218">
                  <c:v>32.009200000000021</c:v>
                </c:pt>
                <c:pt idx="6219">
                  <c:v>31.778070000000014</c:v>
                </c:pt>
                <c:pt idx="6220">
                  <c:v>32.103660000000048</c:v>
                </c:pt>
                <c:pt idx="6221">
                  <c:v>32.367550000000051</c:v>
                </c:pt>
                <c:pt idx="6222">
                  <c:v>32.810820000000035</c:v>
                </c:pt>
                <c:pt idx="6223">
                  <c:v>32.958280000000002</c:v>
                </c:pt>
                <c:pt idx="6224">
                  <c:v>32.127040000000022</c:v>
                </c:pt>
                <c:pt idx="6225">
                  <c:v>32.770960000000002</c:v>
                </c:pt>
                <c:pt idx="6226">
                  <c:v>33.195280000000025</c:v>
                </c:pt>
                <c:pt idx="6227">
                  <c:v>33.732169999999996</c:v>
                </c:pt>
                <c:pt idx="6228">
                  <c:v>34.492670000000032</c:v>
                </c:pt>
                <c:pt idx="6229">
                  <c:v>34.93267000000003</c:v>
                </c:pt>
                <c:pt idx="6230">
                  <c:v>35.018550000000005</c:v>
                </c:pt>
                <c:pt idx="6231">
                  <c:v>35.024040000000014</c:v>
                </c:pt>
                <c:pt idx="6232">
                  <c:v>34.999960000000044</c:v>
                </c:pt>
                <c:pt idx="6233">
                  <c:v>34.965800000000002</c:v>
                </c:pt>
                <c:pt idx="6234">
                  <c:v>34.929380000000037</c:v>
                </c:pt>
                <c:pt idx="6235">
                  <c:v>34.90554000000003</c:v>
                </c:pt>
                <c:pt idx="6236">
                  <c:v>34.897640000000024</c:v>
                </c:pt>
                <c:pt idx="6237">
                  <c:v>33.67822000000001</c:v>
                </c:pt>
                <c:pt idx="6238">
                  <c:v>32.966030000000046</c:v>
                </c:pt>
                <c:pt idx="6239">
                  <c:v>32.501599999999996</c:v>
                </c:pt>
                <c:pt idx="6240">
                  <c:v>31.77860000000004</c:v>
                </c:pt>
                <c:pt idx="6241">
                  <c:v>31.927600000000041</c:v>
                </c:pt>
                <c:pt idx="6242">
                  <c:v>32.342100000000016</c:v>
                </c:pt>
                <c:pt idx="6243">
                  <c:v>32.587550000000022</c:v>
                </c:pt>
                <c:pt idx="6244">
                  <c:v>32.858420000000024</c:v>
                </c:pt>
                <c:pt idx="6245">
                  <c:v>33.139520000000005</c:v>
                </c:pt>
                <c:pt idx="6246">
                  <c:v>33.345180000000028</c:v>
                </c:pt>
                <c:pt idx="6247">
                  <c:v>33.422170000000051</c:v>
                </c:pt>
                <c:pt idx="6248">
                  <c:v>33.483240000000023</c:v>
                </c:pt>
                <c:pt idx="6249">
                  <c:v>33.031980000000033</c:v>
                </c:pt>
                <c:pt idx="6250">
                  <c:v>33.517269999999996</c:v>
                </c:pt>
                <c:pt idx="6251">
                  <c:v>33.646170000000041</c:v>
                </c:pt>
                <c:pt idx="6252">
                  <c:v>34.212950000000035</c:v>
                </c:pt>
                <c:pt idx="6253">
                  <c:v>35.132140000000049</c:v>
                </c:pt>
                <c:pt idx="6254">
                  <c:v>35.684750000000008</c:v>
                </c:pt>
                <c:pt idx="6255">
                  <c:v>35.835380000000043</c:v>
                </c:pt>
                <c:pt idx="6256">
                  <c:v>35.923460000000034</c:v>
                </c:pt>
                <c:pt idx="6257">
                  <c:v>35.990000000000009</c:v>
                </c:pt>
                <c:pt idx="6258">
                  <c:v>36.043630000000007</c:v>
                </c:pt>
                <c:pt idx="6259">
                  <c:v>36.095850000000041</c:v>
                </c:pt>
                <c:pt idx="6260">
                  <c:v>36.157860000000028</c:v>
                </c:pt>
                <c:pt idx="6261">
                  <c:v>36.097800000000007</c:v>
                </c:pt>
                <c:pt idx="6262">
                  <c:v>34.855800000000045</c:v>
                </c:pt>
                <c:pt idx="6263">
                  <c:v>34.472920000000045</c:v>
                </c:pt>
                <c:pt idx="6264">
                  <c:v>34.008050000000026</c:v>
                </c:pt>
                <c:pt idx="6265">
                  <c:v>33.125400000000013</c:v>
                </c:pt>
                <c:pt idx="6266">
                  <c:v>32.706020000000024</c:v>
                </c:pt>
                <c:pt idx="6267">
                  <c:v>32.311200000000042</c:v>
                </c:pt>
                <c:pt idx="6268">
                  <c:v>32.103940000000023</c:v>
                </c:pt>
                <c:pt idx="6269">
                  <c:v>32.600760000000037</c:v>
                </c:pt>
                <c:pt idx="6270">
                  <c:v>32.680170000000032</c:v>
                </c:pt>
                <c:pt idx="6271">
                  <c:v>32.671500000000037</c:v>
                </c:pt>
                <c:pt idx="6272">
                  <c:v>32.470730000000003</c:v>
                </c:pt>
                <c:pt idx="6273">
                  <c:v>33.12017000000003</c:v>
                </c:pt>
                <c:pt idx="6274">
                  <c:v>33.864280000000008</c:v>
                </c:pt>
                <c:pt idx="6275">
                  <c:v>34.910240000000044</c:v>
                </c:pt>
                <c:pt idx="6276">
                  <c:v>35.650779999999997</c:v>
                </c:pt>
                <c:pt idx="6277">
                  <c:v>36.456870000000038</c:v>
                </c:pt>
                <c:pt idx="6278">
                  <c:v>37.159570000000031</c:v>
                </c:pt>
                <c:pt idx="6279">
                  <c:v>37.541700000000048</c:v>
                </c:pt>
                <c:pt idx="6280">
                  <c:v>37.650900000000036</c:v>
                </c:pt>
                <c:pt idx="6281">
                  <c:v>37.72863000000001</c:v>
                </c:pt>
                <c:pt idx="6282">
                  <c:v>37.791070000000047</c:v>
                </c:pt>
                <c:pt idx="6283">
                  <c:v>37.840720000000033</c:v>
                </c:pt>
                <c:pt idx="6284">
                  <c:v>37.874140000000011</c:v>
                </c:pt>
                <c:pt idx="6285">
                  <c:v>37.058530000000019</c:v>
                </c:pt>
                <c:pt idx="6286">
                  <c:v>36.108699999999999</c:v>
                </c:pt>
                <c:pt idx="6287">
                  <c:v>34.679380000000037</c:v>
                </c:pt>
                <c:pt idx="6288">
                  <c:v>33.784800000000018</c:v>
                </c:pt>
                <c:pt idx="6289">
                  <c:v>33.461420000000032</c:v>
                </c:pt>
                <c:pt idx="6290">
                  <c:v>33.111720000000048</c:v>
                </c:pt>
                <c:pt idx="6291">
                  <c:v>32.454030000000046</c:v>
                </c:pt>
                <c:pt idx="6292">
                  <c:v>32.352400000000046</c:v>
                </c:pt>
                <c:pt idx="6293">
                  <c:v>31.897330000000011</c:v>
                </c:pt>
                <c:pt idx="6294">
                  <c:v>32.133420000000001</c:v>
                </c:pt>
                <c:pt idx="6295">
                  <c:v>32.01135000000005</c:v>
                </c:pt>
                <c:pt idx="6296">
                  <c:v>32.123100000000022</c:v>
                </c:pt>
                <c:pt idx="6297">
                  <c:v>32.562550000000044</c:v>
                </c:pt>
                <c:pt idx="6298">
                  <c:v>34.186180000000036</c:v>
                </c:pt>
                <c:pt idx="6299">
                  <c:v>35.617970000000014</c:v>
                </c:pt>
                <c:pt idx="6300">
                  <c:v>36.455000000000041</c:v>
                </c:pt>
                <c:pt idx="6301">
                  <c:v>36.753900000000044</c:v>
                </c:pt>
                <c:pt idx="6302">
                  <c:v>36.719750000000033</c:v>
                </c:pt>
                <c:pt idx="6303">
                  <c:v>36.642179999999996</c:v>
                </c:pt>
                <c:pt idx="6304">
                  <c:v>36.557200000000023</c:v>
                </c:pt>
                <c:pt idx="6305">
                  <c:v>36.475099999999998</c:v>
                </c:pt>
                <c:pt idx="6306">
                  <c:v>36.396600000000035</c:v>
                </c:pt>
                <c:pt idx="6307">
                  <c:v>36.33322000000004</c:v>
                </c:pt>
                <c:pt idx="6308">
                  <c:v>36.291860000000042</c:v>
                </c:pt>
                <c:pt idx="6309">
                  <c:v>36.265800000000013</c:v>
                </c:pt>
                <c:pt idx="6310">
                  <c:v>36.252499999999998</c:v>
                </c:pt>
                <c:pt idx="6311">
                  <c:v>36.271330000000034</c:v>
                </c:pt>
                <c:pt idx="6312">
                  <c:v>36.248800000000017</c:v>
                </c:pt>
                <c:pt idx="6313">
                  <c:v>36.23090000000002</c:v>
                </c:pt>
                <c:pt idx="6314">
                  <c:v>36.220640000000003</c:v>
                </c:pt>
                <c:pt idx="6315">
                  <c:v>36.214750000000038</c:v>
                </c:pt>
                <c:pt idx="6316">
                  <c:v>36.214300000000037</c:v>
                </c:pt>
                <c:pt idx="6317">
                  <c:v>36.217370000000017</c:v>
                </c:pt>
                <c:pt idx="6318">
                  <c:v>36.184000000000026</c:v>
                </c:pt>
                <c:pt idx="6319">
                  <c:v>35.390440000000012</c:v>
                </c:pt>
                <c:pt idx="6320">
                  <c:v>34.514670000000024</c:v>
                </c:pt>
                <c:pt idx="6321">
                  <c:v>34.400380000000041</c:v>
                </c:pt>
                <c:pt idx="6322">
                  <c:v>34.619230000000016</c:v>
                </c:pt>
                <c:pt idx="6323">
                  <c:v>35.11572000000001</c:v>
                </c:pt>
                <c:pt idx="6324">
                  <c:v>35.7577</c:v>
                </c:pt>
                <c:pt idx="6325">
                  <c:v>36.116270000000043</c:v>
                </c:pt>
                <c:pt idx="6326">
                  <c:v>36.132560000000012</c:v>
                </c:pt>
                <c:pt idx="6327">
                  <c:v>36.095540000000028</c:v>
                </c:pt>
                <c:pt idx="6328">
                  <c:v>36.036000000000001</c:v>
                </c:pt>
                <c:pt idx="6329">
                  <c:v>35.964140000000043</c:v>
                </c:pt>
                <c:pt idx="6330">
                  <c:v>35.879850000000033</c:v>
                </c:pt>
                <c:pt idx="6331">
                  <c:v>35.790920000000028</c:v>
                </c:pt>
                <c:pt idx="6332">
                  <c:v>35.702449999999999</c:v>
                </c:pt>
                <c:pt idx="6333">
                  <c:v>35.607780000000048</c:v>
                </c:pt>
                <c:pt idx="6334">
                  <c:v>35.51925</c:v>
                </c:pt>
                <c:pt idx="6335">
                  <c:v>35.166600000000017</c:v>
                </c:pt>
                <c:pt idx="6336">
                  <c:v>33.969300000000032</c:v>
                </c:pt>
                <c:pt idx="6337">
                  <c:v>32.745800000000031</c:v>
                </c:pt>
                <c:pt idx="6338">
                  <c:v>32.241540000000043</c:v>
                </c:pt>
                <c:pt idx="6339">
                  <c:v>31.871600000000001</c:v>
                </c:pt>
                <c:pt idx="6340">
                  <c:v>31.855770000000007</c:v>
                </c:pt>
                <c:pt idx="6341">
                  <c:v>31.782950000000028</c:v>
                </c:pt>
                <c:pt idx="6342">
                  <c:v>31.828850000000045</c:v>
                </c:pt>
                <c:pt idx="6343">
                  <c:v>31.909170000000017</c:v>
                </c:pt>
                <c:pt idx="6344">
                  <c:v>32.087700000000041</c:v>
                </c:pt>
                <c:pt idx="6345">
                  <c:v>32.181420000000003</c:v>
                </c:pt>
                <c:pt idx="6346">
                  <c:v>31.961270000000013</c:v>
                </c:pt>
                <c:pt idx="6347">
                  <c:v>32.428500000000042</c:v>
                </c:pt>
                <c:pt idx="6348">
                  <c:v>32.55355000000003</c:v>
                </c:pt>
                <c:pt idx="6349">
                  <c:v>32.734800000000007</c:v>
                </c:pt>
                <c:pt idx="6350">
                  <c:v>32.78176000000002</c:v>
                </c:pt>
                <c:pt idx="6351">
                  <c:v>32.713770000000011</c:v>
                </c:pt>
                <c:pt idx="6352">
                  <c:v>32.71926000000002</c:v>
                </c:pt>
                <c:pt idx="6353">
                  <c:v>31.999660000000006</c:v>
                </c:pt>
                <c:pt idx="6354">
                  <c:v>31.14205000000004</c:v>
                </c:pt>
                <c:pt idx="6355">
                  <c:v>31.461900000000014</c:v>
                </c:pt>
                <c:pt idx="6356">
                  <c:v>31.581569999999999</c:v>
                </c:pt>
                <c:pt idx="6357">
                  <c:v>31.791680000000042</c:v>
                </c:pt>
                <c:pt idx="6358">
                  <c:v>31.892420000000016</c:v>
                </c:pt>
                <c:pt idx="6359">
                  <c:v>32.352100000000007</c:v>
                </c:pt>
                <c:pt idx="6360">
                  <c:v>32.434470000000033</c:v>
                </c:pt>
                <c:pt idx="6361">
                  <c:v>32.523900000000026</c:v>
                </c:pt>
                <c:pt idx="6362">
                  <c:v>32.642570000000035</c:v>
                </c:pt>
                <c:pt idx="6363">
                  <c:v>32.764760000000024</c:v>
                </c:pt>
                <c:pt idx="6364">
                  <c:v>32.776120000000049</c:v>
                </c:pt>
                <c:pt idx="6365">
                  <c:v>32.841499999999996</c:v>
                </c:pt>
                <c:pt idx="6366">
                  <c:v>32.880520000000047</c:v>
                </c:pt>
                <c:pt idx="6367">
                  <c:v>32.881460000000004</c:v>
                </c:pt>
                <c:pt idx="6368">
                  <c:v>32.889580000000024</c:v>
                </c:pt>
                <c:pt idx="6369">
                  <c:v>32.888329999999996</c:v>
                </c:pt>
                <c:pt idx="6370">
                  <c:v>32.843000000000018</c:v>
                </c:pt>
                <c:pt idx="6371">
                  <c:v>32.77090000000004</c:v>
                </c:pt>
                <c:pt idx="6372">
                  <c:v>32.752650000000017</c:v>
                </c:pt>
                <c:pt idx="6373">
                  <c:v>32.60775000000001</c:v>
                </c:pt>
                <c:pt idx="6374">
                  <c:v>32.600549999999998</c:v>
                </c:pt>
                <c:pt idx="6375">
                  <c:v>32.570730000000026</c:v>
                </c:pt>
                <c:pt idx="6376">
                  <c:v>32.539000000000044</c:v>
                </c:pt>
                <c:pt idx="6377">
                  <c:v>32.457330000000013</c:v>
                </c:pt>
                <c:pt idx="6378">
                  <c:v>32.398430000000019</c:v>
                </c:pt>
                <c:pt idx="6379">
                  <c:v>32.296800000000019</c:v>
                </c:pt>
                <c:pt idx="6380">
                  <c:v>32.150320000000022</c:v>
                </c:pt>
                <c:pt idx="6381">
                  <c:v>32.09190000000001</c:v>
                </c:pt>
                <c:pt idx="6382">
                  <c:v>32.167400000000043</c:v>
                </c:pt>
                <c:pt idx="6383">
                  <c:v>32.204980000000035</c:v>
                </c:pt>
                <c:pt idx="6384">
                  <c:v>32.163049999999998</c:v>
                </c:pt>
                <c:pt idx="6385">
                  <c:v>32.126500000000021</c:v>
                </c:pt>
                <c:pt idx="6386">
                  <c:v>32.096429999999998</c:v>
                </c:pt>
                <c:pt idx="6387">
                  <c:v>32.035799999999995</c:v>
                </c:pt>
                <c:pt idx="6388">
                  <c:v>31.96917000000002</c:v>
                </c:pt>
                <c:pt idx="6389">
                  <c:v>31.847160000000031</c:v>
                </c:pt>
                <c:pt idx="6390">
                  <c:v>31.786100000000033</c:v>
                </c:pt>
                <c:pt idx="6391">
                  <c:v>31.668820000000039</c:v>
                </c:pt>
                <c:pt idx="6392">
                  <c:v>31.585050000000024</c:v>
                </c:pt>
                <c:pt idx="6393">
                  <c:v>31.472070000000031</c:v>
                </c:pt>
                <c:pt idx="6394">
                  <c:v>31.311800000000005</c:v>
                </c:pt>
                <c:pt idx="6395">
                  <c:v>31.13918000000001</c:v>
                </c:pt>
                <c:pt idx="6396">
                  <c:v>31.016170000000045</c:v>
                </c:pt>
                <c:pt idx="6397">
                  <c:v>30.916899999999998</c:v>
                </c:pt>
                <c:pt idx="6398">
                  <c:v>30.791960000000017</c:v>
                </c:pt>
                <c:pt idx="6399">
                  <c:v>30.811800000000005</c:v>
                </c:pt>
                <c:pt idx="6400">
                  <c:v>30.758000000000038</c:v>
                </c:pt>
                <c:pt idx="6401">
                  <c:v>30.766050000000007</c:v>
                </c:pt>
                <c:pt idx="6402">
                  <c:v>30.799740000000043</c:v>
                </c:pt>
                <c:pt idx="6403">
                  <c:v>30.812700000000007</c:v>
                </c:pt>
                <c:pt idx="6404">
                  <c:v>30.771170000000041</c:v>
                </c:pt>
                <c:pt idx="6405">
                  <c:v>30.75997000000001</c:v>
                </c:pt>
                <c:pt idx="6406">
                  <c:v>30.740080000000034</c:v>
                </c:pt>
                <c:pt idx="6407">
                  <c:v>30.688199999999995</c:v>
                </c:pt>
                <c:pt idx="6408">
                  <c:v>30.675350000000037</c:v>
                </c:pt>
                <c:pt idx="6409">
                  <c:v>30.644620000000032</c:v>
                </c:pt>
                <c:pt idx="6410">
                  <c:v>30.61703</c:v>
                </c:pt>
                <c:pt idx="6411">
                  <c:v>30.618700000000047</c:v>
                </c:pt>
                <c:pt idx="6412">
                  <c:v>30.655020000000036</c:v>
                </c:pt>
                <c:pt idx="6413">
                  <c:v>30.717129999999997</c:v>
                </c:pt>
                <c:pt idx="6414">
                  <c:v>30.813379999999995</c:v>
                </c:pt>
                <c:pt idx="6415">
                  <c:v>30.917470000000037</c:v>
                </c:pt>
                <c:pt idx="6416">
                  <c:v>31.045800000000042</c:v>
                </c:pt>
                <c:pt idx="6417">
                  <c:v>31.173600000000022</c:v>
                </c:pt>
                <c:pt idx="6418">
                  <c:v>31.251980000000003</c:v>
                </c:pt>
                <c:pt idx="6419">
                  <c:v>31.318750000000023</c:v>
                </c:pt>
                <c:pt idx="6420">
                  <c:v>31.369870000000049</c:v>
                </c:pt>
                <c:pt idx="6421">
                  <c:v>31.396630000000016</c:v>
                </c:pt>
                <c:pt idx="6422">
                  <c:v>31.508780000000002</c:v>
                </c:pt>
                <c:pt idx="6423">
                  <c:v>31.517899999999997</c:v>
                </c:pt>
                <c:pt idx="6424">
                  <c:v>31.742880000000014</c:v>
                </c:pt>
                <c:pt idx="6425">
                  <c:v>31.868860000000041</c:v>
                </c:pt>
                <c:pt idx="6426">
                  <c:v>31.981650000000002</c:v>
                </c:pt>
                <c:pt idx="6427">
                  <c:v>32.240560000000016</c:v>
                </c:pt>
                <c:pt idx="6428">
                  <c:v>32.236469999999997</c:v>
                </c:pt>
                <c:pt idx="6429">
                  <c:v>32.350580000000036</c:v>
                </c:pt>
                <c:pt idx="6430">
                  <c:v>32.535240000000044</c:v>
                </c:pt>
                <c:pt idx="6431">
                  <c:v>32.620660000000044</c:v>
                </c:pt>
                <c:pt idx="6432">
                  <c:v>32.788499999999999</c:v>
                </c:pt>
                <c:pt idx="6433">
                  <c:v>32.824980000000039</c:v>
                </c:pt>
                <c:pt idx="6434">
                  <c:v>32.968560000000025</c:v>
                </c:pt>
                <c:pt idx="6435">
                  <c:v>32.99860000000001</c:v>
                </c:pt>
                <c:pt idx="6436">
                  <c:v>33.011770000000013</c:v>
                </c:pt>
                <c:pt idx="6437">
                  <c:v>33.001300000000015</c:v>
                </c:pt>
                <c:pt idx="6438">
                  <c:v>33.087100000000021</c:v>
                </c:pt>
                <c:pt idx="6439">
                  <c:v>33.143520000000024</c:v>
                </c:pt>
                <c:pt idx="6440">
                  <c:v>33.157920000000047</c:v>
                </c:pt>
                <c:pt idx="6441">
                  <c:v>33.257780000000025</c:v>
                </c:pt>
                <c:pt idx="6442">
                  <c:v>33.341030000000046</c:v>
                </c:pt>
                <c:pt idx="6443">
                  <c:v>33.618300000000033</c:v>
                </c:pt>
                <c:pt idx="6444">
                  <c:v>32.769159999999999</c:v>
                </c:pt>
                <c:pt idx="6445">
                  <c:v>32.447780000000023</c:v>
                </c:pt>
                <c:pt idx="6446">
                  <c:v>32.312950000000001</c:v>
                </c:pt>
                <c:pt idx="6447">
                  <c:v>32.099660000000029</c:v>
                </c:pt>
                <c:pt idx="6448">
                  <c:v>31.916899999999998</c:v>
                </c:pt>
                <c:pt idx="6449">
                  <c:v>31.954499999999996</c:v>
                </c:pt>
                <c:pt idx="6450">
                  <c:v>32.16876000000002</c:v>
                </c:pt>
                <c:pt idx="6451">
                  <c:v>32.428160000000048</c:v>
                </c:pt>
                <c:pt idx="6452">
                  <c:v>32.828550000000007</c:v>
                </c:pt>
                <c:pt idx="6453">
                  <c:v>32.84704000000005</c:v>
                </c:pt>
                <c:pt idx="6454">
                  <c:v>33.131799999999998</c:v>
                </c:pt>
                <c:pt idx="6455">
                  <c:v>33.649600000000021</c:v>
                </c:pt>
                <c:pt idx="6456">
                  <c:v>33.869380000000035</c:v>
                </c:pt>
                <c:pt idx="6457">
                  <c:v>33.790099999999995</c:v>
                </c:pt>
                <c:pt idx="6458">
                  <c:v>33.922780000000046</c:v>
                </c:pt>
                <c:pt idx="6459">
                  <c:v>33.541700000000048</c:v>
                </c:pt>
                <c:pt idx="6460">
                  <c:v>33.53134</c:v>
                </c:pt>
                <c:pt idx="6461">
                  <c:v>33.92294000000004</c:v>
                </c:pt>
                <c:pt idx="6462">
                  <c:v>34.370100000000036</c:v>
                </c:pt>
                <c:pt idx="6463">
                  <c:v>34.468320000000006</c:v>
                </c:pt>
                <c:pt idx="6464">
                  <c:v>33.716460000000041</c:v>
                </c:pt>
                <c:pt idx="6465">
                  <c:v>33.456080000000043</c:v>
                </c:pt>
                <c:pt idx="6466">
                  <c:v>33.319200000000023</c:v>
                </c:pt>
                <c:pt idx="6467">
                  <c:v>32.947260000000028</c:v>
                </c:pt>
                <c:pt idx="6468">
                  <c:v>32.614370000000008</c:v>
                </c:pt>
                <c:pt idx="6469">
                  <c:v>32.468960000000038</c:v>
                </c:pt>
                <c:pt idx="6470">
                  <c:v>32.199240000000032</c:v>
                </c:pt>
                <c:pt idx="6471">
                  <c:v>32.095120000000009</c:v>
                </c:pt>
                <c:pt idx="6472">
                  <c:v>32.116200000000049</c:v>
                </c:pt>
                <c:pt idx="6473">
                  <c:v>32.114400000000046</c:v>
                </c:pt>
                <c:pt idx="6474">
                  <c:v>32.241360000000043</c:v>
                </c:pt>
                <c:pt idx="6475">
                  <c:v>32.356930000000034</c:v>
                </c:pt>
                <c:pt idx="6476">
                  <c:v>32.401180000000011</c:v>
                </c:pt>
                <c:pt idx="6477">
                  <c:v>32.502470000000017</c:v>
                </c:pt>
                <c:pt idx="6478">
                  <c:v>32.893880000000024</c:v>
                </c:pt>
                <c:pt idx="6479">
                  <c:v>32.749480000000005</c:v>
                </c:pt>
                <c:pt idx="6480">
                  <c:v>32.614800000000002</c:v>
                </c:pt>
                <c:pt idx="6481">
                  <c:v>33.215100000000007</c:v>
                </c:pt>
                <c:pt idx="6482">
                  <c:v>32.973500000000001</c:v>
                </c:pt>
                <c:pt idx="6483">
                  <c:v>33.385950000000037</c:v>
                </c:pt>
                <c:pt idx="6484">
                  <c:v>33.031120000000044</c:v>
                </c:pt>
                <c:pt idx="6485">
                  <c:v>33.454949999999997</c:v>
                </c:pt>
                <c:pt idx="6486">
                  <c:v>33.241570000000024</c:v>
                </c:pt>
                <c:pt idx="6487">
                  <c:v>33.744619999999998</c:v>
                </c:pt>
                <c:pt idx="6488">
                  <c:v>33.473100000000045</c:v>
                </c:pt>
                <c:pt idx="6489">
                  <c:v>33.095200000000034</c:v>
                </c:pt>
                <c:pt idx="6490">
                  <c:v>32.719660000000033</c:v>
                </c:pt>
                <c:pt idx="6491">
                  <c:v>32.480200000000025</c:v>
                </c:pt>
                <c:pt idx="6492">
                  <c:v>32.530400000000043</c:v>
                </c:pt>
                <c:pt idx="6493">
                  <c:v>32.176870000000008</c:v>
                </c:pt>
                <c:pt idx="6494">
                  <c:v>32.380060000000014</c:v>
                </c:pt>
                <c:pt idx="6495">
                  <c:v>32.231960000000015</c:v>
                </c:pt>
                <c:pt idx="6496">
                  <c:v>32.186300000000017</c:v>
                </c:pt>
                <c:pt idx="6497">
                  <c:v>32.121030000000019</c:v>
                </c:pt>
                <c:pt idx="6498">
                  <c:v>32.213400000000036</c:v>
                </c:pt>
                <c:pt idx="6499">
                  <c:v>32.256160000000023</c:v>
                </c:pt>
                <c:pt idx="6500">
                  <c:v>32.387380000000007</c:v>
                </c:pt>
                <c:pt idx="6501">
                  <c:v>32.409330000000011</c:v>
                </c:pt>
                <c:pt idx="6502">
                  <c:v>32.437400000000025</c:v>
                </c:pt>
                <c:pt idx="6503">
                  <c:v>32.413900000000012</c:v>
                </c:pt>
                <c:pt idx="6504">
                  <c:v>32.391200000000026</c:v>
                </c:pt>
                <c:pt idx="6505">
                  <c:v>32.453900000000033</c:v>
                </c:pt>
                <c:pt idx="6506">
                  <c:v>32.398220000000038</c:v>
                </c:pt>
                <c:pt idx="6507">
                  <c:v>32.490400000000022</c:v>
                </c:pt>
                <c:pt idx="6508">
                  <c:v>32.513880000000029</c:v>
                </c:pt>
                <c:pt idx="6509">
                  <c:v>32.862760000000037</c:v>
                </c:pt>
                <c:pt idx="6510">
                  <c:v>32.8596</c:v>
                </c:pt>
                <c:pt idx="6511">
                  <c:v>33.158400000000029</c:v>
                </c:pt>
                <c:pt idx="6512">
                  <c:v>32.666700000000048</c:v>
                </c:pt>
                <c:pt idx="6513">
                  <c:v>32.683300000000031</c:v>
                </c:pt>
                <c:pt idx="6514">
                  <c:v>33.386800000000051</c:v>
                </c:pt>
                <c:pt idx="6515">
                  <c:v>35.010430000000042</c:v>
                </c:pt>
                <c:pt idx="6516">
                  <c:v>35.288420000000031</c:v>
                </c:pt>
                <c:pt idx="6517">
                  <c:v>35.084440000000029</c:v>
                </c:pt>
                <c:pt idx="6518">
                  <c:v>36.133600000000001</c:v>
                </c:pt>
                <c:pt idx="6519">
                  <c:v>37.348299999999995</c:v>
                </c:pt>
                <c:pt idx="6520">
                  <c:v>36.433199999999999</c:v>
                </c:pt>
                <c:pt idx="6521">
                  <c:v>35.728800000000035</c:v>
                </c:pt>
                <c:pt idx="6522">
                  <c:v>35.241660000000024</c:v>
                </c:pt>
                <c:pt idx="6523">
                  <c:v>34.871550000000013</c:v>
                </c:pt>
                <c:pt idx="6524">
                  <c:v>34.564600000000041</c:v>
                </c:pt>
                <c:pt idx="6525">
                  <c:v>33.859920000000045</c:v>
                </c:pt>
                <c:pt idx="6526">
                  <c:v>33.113</c:v>
                </c:pt>
                <c:pt idx="6527">
                  <c:v>32.428500000000042</c:v>
                </c:pt>
                <c:pt idx="6528">
                  <c:v>32.469100000000026</c:v>
                </c:pt>
                <c:pt idx="6529">
                  <c:v>32.451000000000022</c:v>
                </c:pt>
                <c:pt idx="6530">
                  <c:v>32.319020000000023</c:v>
                </c:pt>
                <c:pt idx="6531">
                  <c:v>32.490229999999997</c:v>
                </c:pt>
                <c:pt idx="6532">
                  <c:v>32.404170000000022</c:v>
                </c:pt>
                <c:pt idx="6533">
                  <c:v>32.771140000000003</c:v>
                </c:pt>
                <c:pt idx="6534">
                  <c:v>32.787599999999998</c:v>
                </c:pt>
                <c:pt idx="6535">
                  <c:v>32.655880000000025</c:v>
                </c:pt>
                <c:pt idx="6536">
                  <c:v>33.027340000000038</c:v>
                </c:pt>
                <c:pt idx="6537">
                  <c:v>32.950800000000015</c:v>
                </c:pt>
                <c:pt idx="6538">
                  <c:v>33.959920000000011</c:v>
                </c:pt>
                <c:pt idx="6539">
                  <c:v>34.122400000000027</c:v>
                </c:pt>
                <c:pt idx="6540">
                  <c:v>32.242060000000038</c:v>
                </c:pt>
                <c:pt idx="6541">
                  <c:v>33.221400000000017</c:v>
                </c:pt>
                <c:pt idx="6542">
                  <c:v>32.704400000000021</c:v>
                </c:pt>
                <c:pt idx="6543">
                  <c:v>32.470330000000047</c:v>
                </c:pt>
                <c:pt idx="6544">
                  <c:v>32.563870000000009</c:v>
                </c:pt>
                <c:pt idx="6545">
                  <c:v>32.403830000000028</c:v>
                </c:pt>
                <c:pt idx="6546">
                  <c:v>32.403530000000046</c:v>
                </c:pt>
                <c:pt idx="6547">
                  <c:v>32.866200000000049</c:v>
                </c:pt>
                <c:pt idx="6548">
                  <c:v>32.657920000000047</c:v>
                </c:pt>
                <c:pt idx="6549">
                  <c:v>32.71508</c:v>
                </c:pt>
                <c:pt idx="6550">
                  <c:v>32.83456000000001</c:v>
                </c:pt>
                <c:pt idx="6551">
                  <c:v>33.004080000000044</c:v>
                </c:pt>
                <c:pt idx="6552">
                  <c:v>32.944900000000018</c:v>
                </c:pt>
                <c:pt idx="6553">
                  <c:v>32.996200000000044</c:v>
                </c:pt>
                <c:pt idx="6554">
                  <c:v>33.136500000000012</c:v>
                </c:pt>
                <c:pt idx="6555">
                  <c:v>33.267269999999996</c:v>
                </c:pt>
                <c:pt idx="6556">
                  <c:v>33.448480000000018</c:v>
                </c:pt>
                <c:pt idx="6557">
                  <c:v>33.509360000000015</c:v>
                </c:pt>
                <c:pt idx="6558">
                  <c:v>33.226200000000006</c:v>
                </c:pt>
                <c:pt idx="6559">
                  <c:v>33.08077000000003</c:v>
                </c:pt>
                <c:pt idx="6560">
                  <c:v>33.01785000000001</c:v>
                </c:pt>
                <c:pt idx="6561">
                  <c:v>32.912200000000041</c:v>
                </c:pt>
                <c:pt idx="6562">
                  <c:v>32.976200000000006</c:v>
                </c:pt>
                <c:pt idx="6563">
                  <c:v>32.725180000000023</c:v>
                </c:pt>
                <c:pt idx="6564">
                  <c:v>32.903800000000047</c:v>
                </c:pt>
                <c:pt idx="6565">
                  <c:v>32.657300000000021</c:v>
                </c:pt>
                <c:pt idx="6566">
                  <c:v>33.710900000000038</c:v>
                </c:pt>
                <c:pt idx="6567">
                  <c:v>34.086100000000044</c:v>
                </c:pt>
                <c:pt idx="6568">
                  <c:v>34.081569999999999</c:v>
                </c:pt>
                <c:pt idx="6569">
                  <c:v>32.951200000000028</c:v>
                </c:pt>
                <c:pt idx="6570">
                  <c:v>32.577840000000037</c:v>
                </c:pt>
                <c:pt idx="6571">
                  <c:v>32.375020000000006</c:v>
                </c:pt>
                <c:pt idx="6572">
                  <c:v>32.474480000000028</c:v>
                </c:pt>
                <c:pt idx="6573">
                  <c:v>32.54104000000001</c:v>
                </c:pt>
                <c:pt idx="6574">
                  <c:v>32.604330000000004</c:v>
                </c:pt>
                <c:pt idx="6575">
                  <c:v>32.74920000000003</c:v>
                </c:pt>
                <c:pt idx="6576">
                  <c:v>32.762870000000021</c:v>
                </c:pt>
                <c:pt idx="6577">
                  <c:v>32.729730000000018</c:v>
                </c:pt>
                <c:pt idx="6578">
                  <c:v>32.836150000000032</c:v>
                </c:pt>
                <c:pt idx="6579">
                  <c:v>32.54770000000002</c:v>
                </c:pt>
                <c:pt idx="6580">
                  <c:v>32.695120000000031</c:v>
                </c:pt>
                <c:pt idx="6581">
                  <c:v>32.528200000000027</c:v>
                </c:pt>
                <c:pt idx="6582">
                  <c:v>32.709600000000023</c:v>
                </c:pt>
                <c:pt idx="6583">
                  <c:v>32.68258000000003</c:v>
                </c:pt>
                <c:pt idx="6584">
                  <c:v>33.659840000000031</c:v>
                </c:pt>
                <c:pt idx="6585">
                  <c:v>33.083640000000003</c:v>
                </c:pt>
                <c:pt idx="6586">
                  <c:v>33.235680000000002</c:v>
                </c:pt>
                <c:pt idx="6587">
                  <c:v>33.606440000000021</c:v>
                </c:pt>
                <c:pt idx="6588">
                  <c:v>33.521900000000016</c:v>
                </c:pt>
                <c:pt idx="6589">
                  <c:v>33.782680000000028</c:v>
                </c:pt>
                <c:pt idx="6590">
                  <c:v>33.870420000000024</c:v>
                </c:pt>
                <c:pt idx="6591">
                  <c:v>33.358240000000023</c:v>
                </c:pt>
                <c:pt idx="6592">
                  <c:v>33.315400000000011</c:v>
                </c:pt>
                <c:pt idx="6593">
                  <c:v>33.142400000000009</c:v>
                </c:pt>
                <c:pt idx="6594">
                  <c:v>32.996550000000013</c:v>
                </c:pt>
                <c:pt idx="6595">
                  <c:v>32.805570000000046</c:v>
                </c:pt>
                <c:pt idx="6596">
                  <c:v>33.021050000000002</c:v>
                </c:pt>
                <c:pt idx="6597">
                  <c:v>32.565850000000012</c:v>
                </c:pt>
                <c:pt idx="6598">
                  <c:v>32.754400000000032</c:v>
                </c:pt>
                <c:pt idx="6599">
                  <c:v>32.616080000000011</c:v>
                </c:pt>
                <c:pt idx="6600">
                  <c:v>32.632560000000012</c:v>
                </c:pt>
                <c:pt idx="6601">
                  <c:v>32.675900000000013</c:v>
                </c:pt>
                <c:pt idx="6602">
                  <c:v>32.825300000000027</c:v>
                </c:pt>
                <c:pt idx="6603">
                  <c:v>32.771260000000041</c:v>
                </c:pt>
                <c:pt idx="6604">
                  <c:v>32.892359999999996</c:v>
                </c:pt>
                <c:pt idx="6605">
                  <c:v>33.44482000000005</c:v>
                </c:pt>
                <c:pt idx="6606">
                  <c:v>33.273680000000013</c:v>
                </c:pt>
                <c:pt idx="6607">
                  <c:v>33.368100000000027</c:v>
                </c:pt>
                <c:pt idx="6608">
                  <c:v>33.22338000000002</c:v>
                </c:pt>
                <c:pt idx="6609">
                  <c:v>33.195950000000039</c:v>
                </c:pt>
                <c:pt idx="6610">
                  <c:v>33.007140000000049</c:v>
                </c:pt>
                <c:pt idx="6611">
                  <c:v>32.896450000000016</c:v>
                </c:pt>
                <c:pt idx="6612">
                  <c:v>32.81844000000001</c:v>
                </c:pt>
                <c:pt idx="6613">
                  <c:v>32.779700000000048</c:v>
                </c:pt>
                <c:pt idx="6614">
                  <c:v>32.699880000000007</c:v>
                </c:pt>
                <c:pt idx="6615">
                  <c:v>32.680870000000027</c:v>
                </c:pt>
                <c:pt idx="6616">
                  <c:v>32.89450000000005</c:v>
                </c:pt>
                <c:pt idx="6617">
                  <c:v>33.032100000000014</c:v>
                </c:pt>
                <c:pt idx="6618">
                  <c:v>33.096770000000049</c:v>
                </c:pt>
                <c:pt idx="6619">
                  <c:v>33.183280000000025</c:v>
                </c:pt>
                <c:pt idx="6620">
                  <c:v>33.338369999999998</c:v>
                </c:pt>
                <c:pt idx="6621">
                  <c:v>33.374700000000018</c:v>
                </c:pt>
                <c:pt idx="6622">
                  <c:v>33.566370000000006</c:v>
                </c:pt>
                <c:pt idx="6623">
                  <c:v>33.918420000000026</c:v>
                </c:pt>
                <c:pt idx="6624">
                  <c:v>34.197000000000003</c:v>
                </c:pt>
                <c:pt idx="6625">
                  <c:v>34.593380000000025</c:v>
                </c:pt>
                <c:pt idx="6626">
                  <c:v>34.501900000000035</c:v>
                </c:pt>
                <c:pt idx="6627">
                  <c:v>34.53848000000005</c:v>
                </c:pt>
                <c:pt idx="6628">
                  <c:v>34.703030000000012</c:v>
                </c:pt>
                <c:pt idx="6629">
                  <c:v>34.853049999999996</c:v>
                </c:pt>
                <c:pt idx="6630">
                  <c:v>35.053500000000042</c:v>
                </c:pt>
                <c:pt idx="6631">
                  <c:v>35.048600000000022</c:v>
                </c:pt>
                <c:pt idx="6632">
                  <c:v>34.659570000000031</c:v>
                </c:pt>
                <c:pt idx="6633">
                  <c:v>34.381430000000023</c:v>
                </c:pt>
                <c:pt idx="6634">
                  <c:v>34.161770000000047</c:v>
                </c:pt>
                <c:pt idx="6635">
                  <c:v>33.771479999999997</c:v>
                </c:pt>
                <c:pt idx="6636">
                  <c:v>33.677099999999996</c:v>
                </c:pt>
                <c:pt idx="6637">
                  <c:v>33.494780000000048</c:v>
                </c:pt>
                <c:pt idx="6638">
                  <c:v>33.310330000000022</c:v>
                </c:pt>
                <c:pt idx="6639">
                  <c:v>33.135600000000011</c:v>
                </c:pt>
                <c:pt idx="6640">
                  <c:v>33.489700000000028</c:v>
                </c:pt>
                <c:pt idx="6641">
                  <c:v>33.485830000000021</c:v>
                </c:pt>
                <c:pt idx="6642">
                  <c:v>33.493160000000046</c:v>
                </c:pt>
                <c:pt idx="6643">
                  <c:v>33.508870000000002</c:v>
                </c:pt>
                <c:pt idx="6644">
                  <c:v>33.983060000000023</c:v>
                </c:pt>
                <c:pt idx="6645">
                  <c:v>34.317000000000007</c:v>
                </c:pt>
                <c:pt idx="6646">
                  <c:v>34.681730000000016</c:v>
                </c:pt>
                <c:pt idx="6647">
                  <c:v>34.804960000000051</c:v>
                </c:pt>
                <c:pt idx="6648">
                  <c:v>34.939840000000004</c:v>
                </c:pt>
                <c:pt idx="6649">
                  <c:v>35.025869999999998</c:v>
                </c:pt>
                <c:pt idx="6650">
                  <c:v>35.245050000000049</c:v>
                </c:pt>
                <c:pt idx="6651">
                  <c:v>35.300780000000032</c:v>
                </c:pt>
                <c:pt idx="6652">
                  <c:v>35.306570000000022</c:v>
                </c:pt>
                <c:pt idx="6653">
                  <c:v>35.321300000000008</c:v>
                </c:pt>
                <c:pt idx="6654">
                  <c:v>35.484640000000013</c:v>
                </c:pt>
                <c:pt idx="6655">
                  <c:v>35.439170000000047</c:v>
                </c:pt>
                <c:pt idx="6656">
                  <c:v>35.413350000000037</c:v>
                </c:pt>
                <c:pt idx="6657">
                  <c:v>33.925740000000019</c:v>
                </c:pt>
                <c:pt idx="6658">
                  <c:v>33.360040000000026</c:v>
                </c:pt>
                <c:pt idx="6659">
                  <c:v>33.250450000000001</c:v>
                </c:pt>
                <c:pt idx="6660">
                  <c:v>33.737940000000037</c:v>
                </c:pt>
                <c:pt idx="6661">
                  <c:v>34.400320000000022</c:v>
                </c:pt>
                <c:pt idx="6662">
                  <c:v>34.750240000000019</c:v>
                </c:pt>
                <c:pt idx="6663">
                  <c:v>33.566670000000045</c:v>
                </c:pt>
                <c:pt idx="6664">
                  <c:v>32.394370000000038</c:v>
                </c:pt>
                <c:pt idx="6665">
                  <c:v>32.003930000000025</c:v>
                </c:pt>
                <c:pt idx="6666">
                  <c:v>32.41482000000002</c:v>
                </c:pt>
                <c:pt idx="6667">
                  <c:v>32.635700000000043</c:v>
                </c:pt>
                <c:pt idx="6668">
                  <c:v>33.019830000000013</c:v>
                </c:pt>
                <c:pt idx="6669">
                  <c:v>33.253780000000006</c:v>
                </c:pt>
                <c:pt idx="6670">
                  <c:v>33.593700000000013</c:v>
                </c:pt>
                <c:pt idx="6671">
                  <c:v>33.729669999999999</c:v>
                </c:pt>
                <c:pt idx="6672">
                  <c:v>34.055260000000033</c:v>
                </c:pt>
                <c:pt idx="6673">
                  <c:v>34.354669999999999</c:v>
                </c:pt>
                <c:pt idx="6674">
                  <c:v>34.448100000000011</c:v>
                </c:pt>
                <c:pt idx="6675">
                  <c:v>34.545500000000004</c:v>
                </c:pt>
                <c:pt idx="6676">
                  <c:v>34.589930000000038</c:v>
                </c:pt>
                <c:pt idx="6677">
                  <c:v>34.553300000000036</c:v>
                </c:pt>
                <c:pt idx="6678">
                  <c:v>34.640620000000013</c:v>
                </c:pt>
                <c:pt idx="6679">
                  <c:v>34.663540000000012</c:v>
                </c:pt>
                <c:pt idx="6680">
                  <c:v>34.683600000000013</c:v>
                </c:pt>
                <c:pt idx="6681">
                  <c:v>33.928250000000048</c:v>
                </c:pt>
                <c:pt idx="6682">
                  <c:v>33.203970000000027</c:v>
                </c:pt>
                <c:pt idx="6683">
                  <c:v>33.138900000000035</c:v>
                </c:pt>
                <c:pt idx="6684">
                  <c:v>33.685720000000003</c:v>
                </c:pt>
                <c:pt idx="6685">
                  <c:v>34.296780000000012</c:v>
                </c:pt>
                <c:pt idx="6686">
                  <c:v>34.356600000000014</c:v>
                </c:pt>
                <c:pt idx="6687">
                  <c:v>33.754700000000014</c:v>
                </c:pt>
                <c:pt idx="6688">
                  <c:v>33.217280000000017</c:v>
                </c:pt>
                <c:pt idx="6689">
                  <c:v>32.926450000000045</c:v>
                </c:pt>
                <c:pt idx="6690">
                  <c:v>32.745940000000019</c:v>
                </c:pt>
                <c:pt idx="6691">
                  <c:v>32.452230000000043</c:v>
                </c:pt>
                <c:pt idx="6692">
                  <c:v>31.921230000000037</c:v>
                </c:pt>
                <c:pt idx="6693">
                  <c:v>31.823720000000037</c:v>
                </c:pt>
                <c:pt idx="6694">
                  <c:v>31.918700000000001</c:v>
                </c:pt>
                <c:pt idx="6695">
                  <c:v>32.042079999999999</c:v>
                </c:pt>
                <c:pt idx="6696">
                  <c:v>32.161900000000003</c:v>
                </c:pt>
                <c:pt idx="6697">
                  <c:v>32.305660000000046</c:v>
                </c:pt>
                <c:pt idx="6698">
                  <c:v>32.455200000000048</c:v>
                </c:pt>
                <c:pt idx="6699">
                  <c:v>32.623530000000017</c:v>
                </c:pt>
                <c:pt idx="6700">
                  <c:v>33.05322000000001</c:v>
                </c:pt>
                <c:pt idx="6701">
                  <c:v>33.220030000000008</c:v>
                </c:pt>
                <c:pt idx="6702">
                  <c:v>33.321000000000026</c:v>
                </c:pt>
                <c:pt idx="6703">
                  <c:v>32.617150000000038</c:v>
                </c:pt>
                <c:pt idx="6704">
                  <c:v>32.34802000000002</c:v>
                </c:pt>
                <c:pt idx="6705">
                  <c:v>32.344600000000014</c:v>
                </c:pt>
                <c:pt idx="6706">
                  <c:v>32.410200000000032</c:v>
                </c:pt>
                <c:pt idx="6707">
                  <c:v>32.72302000000002</c:v>
                </c:pt>
                <c:pt idx="6708">
                  <c:v>32.900930000000017</c:v>
                </c:pt>
                <c:pt idx="6709">
                  <c:v>32.983360000000005</c:v>
                </c:pt>
                <c:pt idx="6710">
                  <c:v>33.088999999999999</c:v>
                </c:pt>
                <c:pt idx="6711">
                  <c:v>32.924340000000029</c:v>
                </c:pt>
                <c:pt idx="6712">
                  <c:v>32.654300000000035</c:v>
                </c:pt>
                <c:pt idx="6713">
                  <c:v>32.193600000000004</c:v>
                </c:pt>
                <c:pt idx="6714">
                  <c:v>31.971280000000036</c:v>
                </c:pt>
                <c:pt idx="6715">
                  <c:v>31.896479999999997</c:v>
                </c:pt>
                <c:pt idx="6716">
                  <c:v>31.663450000000012</c:v>
                </c:pt>
                <c:pt idx="6717">
                  <c:v>31.86456000000004</c:v>
                </c:pt>
                <c:pt idx="6718">
                  <c:v>32.067300000000046</c:v>
                </c:pt>
                <c:pt idx="6719">
                  <c:v>32.231440000000021</c:v>
                </c:pt>
                <c:pt idx="6720">
                  <c:v>32.64425</c:v>
                </c:pt>
                <c:pt idx="6721">
                  <c:v>32.738900000000001</c:v>
                </c:pt>
                <c:pt idx="6722">
                  <c:v>32.879200000000026</c:v>
                </c:pt>
                <c:pt idx="6723">
                  <c:v>32.883200000000045</c:v>
                </c:pt>
                <c:pt idx="6724">
                  <c:v>33.216460000000041</c:v>
                </c:pt>
                <c:pt idx="6725">
                  <c:v>33.608640000000037</c:v>
                </c:pt>
                <c:pt idx="6726">
                  <c:v>33.809960000000046</c:v>
                </c:pt>
                <c:pt idx="6727">
                  <c:v>33.678030000000035</c:v>
                </c:pt>
                <c:pt idx="6728">
                  <c:v>33.06573000000003</c:v>
                </c:pt>
                <c:pt idx="6729">
                  <c:v>32.640280000000018</c:v>
                </c:pt>
                <c:pt idx="6730">
                  <c:v>32.283100000000047</c:v>
                </c:pt>
                <c:pt idx="6731">
                  <c:v>32.170700000000011</c:v>
                </c:pt>
                <c:pt idx="6732">
                  <c:v>32.057860000000005</c:v>
                </c:pt>
                <c:pt idx="6733">
                  <c:v>32.231600000000014</c:v>
                </c:pt>
                <c:pt idx="6734">
                  <c:v>32.164760000000001</c:v>
                </c:pt>
                <c:pt idx="6735">
                  <c:v>31.777900000000045</c:v>
                </c:pt>
                <c:pt idx="6736">
                  <c:v>31.614300000000014</c:v>
                </c:pt>
                <c:pt idx="6737">
                  <c:v>31.644130000000018</c:v>
                </c:pt>
                <c:pt idx="6738">
                  <c:v>31.855580000000032</c:v>
                </c:pt>
                <c:pt idx="6739">
                  <c:v>32.247920000000022</c:v>
                </c:pt>
                <c:pt idx="6740">
                  <c:v>32.355860000000007</c:v>
                </c:pt>
                <c:pt idx="6741">
                  <c:v>32.700400000000002</c:v>
                </c:pt>
                <c:pt idx="6742">
                  <c:v>32.927500000000009</c:v>
                </c:pt>
                <c:pt idx="6743">
                  <c:v>33.116700000000037</c:v>
                </c:pt>
                <c:pt idx="6744">
                  <c:v>33.218740000000025</c:v>
                </c:pt>
                <c:pt idx="6745">
                  <c:v>33.278960000000041</c:v>
                </c:pt>
                <c:pt idx="6746">
                  <c:v>33.316430000000025</c:v>
                </c:pt>
                <c:pt idx="6747">
                  <c:v>33.317650000000015</c:v>
                </c:pt>
                <c:pt idx="6748">
                  <c:v>33.299300000000017</c:v>
                </c:pt>
                <c:pt idx="6749">
                  <c:v>33.221400000000017</c:v>
                </c:pt>
                <c:pt idx="6750">
                  <c:v>33.308530000000019</c:v>
                </c:pt>
                <c:pt idx="6751">
                  <c:v>33.310570000000041</c:v>
                </c:pt>
                <c:pt idx="6752">
                  <c:v>33.334860000000049</c:v>
                </c:pt>
                <c:pt idx="6753">
                  <c:v>33.423670000000016</c:v>
                </c:pt>
                <c:pt idx="6754">
                  <c:v>33.413400000000024</c:v>
                </c:pt>
                <c:pt idx="6755">
                  <c:v>32.666070000000047</c:v>
                </c:pt>
                <c:pt idx="6756">
                  <c:v>32.291620000000023</c:v>
                </c:pt>
                <c:pt idx="6757">
                  <c:v>32.111800000000017</c:v>
                </c:pt>
                <c:pt idx="6758">
                  <c:v>32.032650000000046</c:v>
                </c:pt>
                <c:pt idx="6759">
                  <c:v>31.827870000000019</c:v>
                </c:pt>
                <c:pt idx="6760">
                  <c:v>31.75120000000004</c:v>
                </c:pt>
                <c:pt idx="6761">
                  <c:v>31.787740000000042</c:v>
                </c:pt>
                <c:pt idx="6762">
                  <c:v>31.945340000000044</c:v>
                </c:pt>
                <c:pt idx="6763">
                  <c:v>32.081500000000005</c:v>
                </c:pt>
                <c:pt idx="6764">
                  <c:v>32.170700000000011</c:v>
                </c:pt>
                <c:pt idx="6765">
                  <c:v>32.292100000000005</c:v>
                </c:pt>
                <c:pt idx="6766">
                  <c:v>32.559930000000008</c:v>
                </c:pt>
                <c:pt idx="6767">
                  <c:v>32.540950000000009</c:v>
                </c:pt>
                <c:pt idx="6768">
                  <c:v>32.528200000000027</c:v>
                </c:pt>
                <c:pt idx="6769">
                  <c:v>32.5779</c:v>
                </c:pt>
                <c:pt idx="6770">
                  <c:v>32.680600000000027</c:v>
                </c:pt>
                <c:pt idx="6771">
                  <c:v>32.729970000000037</c:v>
                </c:pt>
                <c:pt idx="6772">
                  <c:v>33.230160000000012</c:v>
                </c:pt>
                <c:pt idx="6773">
                  <c:v>33.648650000000032</c:v>
                </c:pt>
                <c:pt idx="6774">
                  <c:v>33.823660000000018</c:v>
                </c:pt>
                <c:pt idx="6775">
                  <c:v>33.54260000000005</c:v>
                </c:pt>
                <c:pt idx="6776">
                  <c:v>33.261220000000037</c:v>
                </c:pt>
                <c:pt idx="6777">
                  <c:v>32.92034000000001</c:v>
                </c:pt>
                <c:pt idx="6778">
                  <c:v>32.72347000000002</c:v>
                </c:pt>
                <c:pt idx="6779">
                  <c:v>32.476400000000012</c:v>
                </c:pt>
                <c:pt idx="6780">
                  <c:v>32.94344000000001</c:v>
                </c:pt>
                <c:pt idx="6781">
                  <c:v>33.770100000000014</c:v>
                </c:pt>
                <c:pt idx="6782">
                  <c:v>34.810750000000041</c:v>
                </c:pt>
                <c:pt idx="6783">
                  <c:v>34.272240000000011</c:v>
                </c:pt>
                <c:pt idx="6784">
                  <c:v>33.830380000000048</c:v>
                </c:pt>
                <c:pt idx="6785">
                  <c:v>32.490530000000035</c:v>
                </c:pt>
                <c:pt idx="6786">
                  <c:v>31.972340000000031</c:v>
                </c:pt>
                <c:pt idx="6787">
                  <c:v>31.971900000000005</c:v>
                </c:pt>
                <c:pt idx="6788">
                  <c:v>31.960660000000018</c:v>
                </c:pt>
                <c:pt idx="6789">
                  <c:v>32.14790000000005</c:v>
                </c:pt>
                <c:pt idx="6790">
                  <c:v>32.344780000000014</c:v>
                </c:pt>
                <c:pt idx="6791">
                  <c:v>32.693080000000009</c:v>
                </c:pt>
                <c:pt idx="6792">
                  <c:v>32.692700000000002</c:v>
                </c:pt>
                <c:pt idx="6793">
                  <c:v>33.179220000000043</c:v>
                </c:pt>
                <c:pt idx="6794">
                  <c:v>33.381500000000017</c:v>
                </c:pt>
                <c:pt idx="6795">
                  <c:v>33.586800000000039</c:v>
                </c:pt>
                <c:pt idx="6796">
                  <c:v>33.730999999999995</c:v>
                </c:pt>
                <c:pt idx="6797">
                  <c:v>33.857720000000029</c:v>
                </c:pt>
                <c:pt idx="6798">
                  <c:v>33.936580000000049</c:v>
                </c:pt>
                <c:pt idx="6799">
                  <c:v>33.979700000000037</c:v>
                </c:pt>
                <c:pt idx="6800">
                  <c:v>33.911550000000034</c:v>
                </c:pt>
                <c:pt idx="6801">
                  <c:v>33.894100000000037</c:v>
                </c:pt>
                <c:pt idx="6802">
                  <c:v>33.517449999999997</c:v>
                </c:pt>
                <c:pt idx="6803">
                  <c:v>33.048760000000016</c:v>
                </c:pt>
                <c:pt idx="6804">
                  <c:v>32.479669999999999</c:v>
                </c:pt>
                <c:pt idx="6805">
                  <c:v>32.37402000000003</c:v>
                </c:pt>
                <c:pt idx="6806">
                  <c:v>32.47120000000001</c:v>
                </c:pt>
                <c:pt idx="6807">
                  <c:v>31.881830000000036</c:v>
                </c:pt>
                <c:pt idx="6808">
                  <c:v>31.767080000000021</c:v>
                </c:pt>
                <c:pt idx="6809">
                  <c:v>31.631600000000049</c:v>
                </c:pt>
                <c:pt idx="6810">
                  <c:v>31.885580000000004</c:v>
                </c:pt>
                <c:pt idx="6811">
                  <c:v>32.235900000000015</c:v>
                </c:pt>
                <c:pt idx="6812">
                  <c:v>32.580380000000048</c:v>
                </c:pt>
                <c:pt idx="6813">
                  <c:v>32.808160000000044</c:v>
                </c:pt>
                <c:pt idx="6814">
                  <c:v>32.986900000000048</c:v>
                </c:pt>
                <c:pt idx="6815">
                  <c:v>33.068750000000023</c:v>
                </c:pt>
                <c:pt idx="6816">
                  <c:v>33.137480000000039</c:v>
                </c:pt>
                <c:pt idx="6817">
                  <c:v>33.180000000000007</c:v>
                </c:pt>
                <c:pt idx="6818">
                  <c:v>33.226980000000026</c:v>
                </c:pt>
                <c:pt idx="6819">
                  <c:v>33.177970000000016</c:v>
                </c:pt>
                <c:pt idx="6820">
                  <c:v>33.185570000000041</c:v>
                </c:pt>
                <c:pt idx="6821">
                  <c:v>33.28143</c:v>
                </c:pt>
                <c:pt idx="6822">
                  <c:v>33.324950000000001</c:v>
                </c:pt>
                <c:pt idx="6823">
                  <c:v>33.338600000000042</c:v>
                </c:pt>
                <c:pt idx="6824">
                  <c:v>33.395780000000002</c:v>
                </c:pt>
                <c:pt idx="6825">
                  <c:v>33.370900000000006</c:v>
                </c:pt>
                <c:pt idx="6826">
                  <c:v>33.321680000000015</c:v>
                </c:pt>
                <c:pt idx="6827">
                  <c:v>32.458280000000002</c:v>
                </c:pt>
                <c:pt idx="6828">
                  <c:v>32.550000000000011</c:v>
                </c:pt>
                <c:pt idx="6829">
                  <c:v>33.002620000000036</c:v>
                </c:pt>
                <c:pt idx="6830">
                  <c:v>33.379240000000038</c:v>
                </c:pt>
                <c:pt idx="6831">
                  <c:v>32.701470000000029</c:v>
                </c:pt>
                <c:pt idx="6832">
                  <c:v>32.337270000000046</c:v>
                </c:pt>
                <c:pt idx="6833">
                  <c:v>31.560879999999997</c:v>
                </c:pt>
                <c:pt idx="6834">
                  <c:v>31.650779999999997</c:v>
                </c:pt>
                <c:pt idx="6835">
                  <c:v>31.858480000000043</c:v>
                </c:pt>
                <c:pt idx="6836">
                  <c:v>31.95132000000001</c:v>
                </c:pt>
                <c:pt idx="6837">
                  <c:v>32.051080000000013</c:v>
                </c:pt>
                <c:pt idx="6838">
                  <c:v>32.283100000000047</c:v>
                </c:pt>
                <c:pt idx="6839">
                  <c:v>32.404100000000028</c:v>
                </c:pt>
                <c:pt idx="6840">
                  <c:v>32.886680000000013</c:v>
                </c:pt>
                <c:pt idx="6841">
                  <c:v>33.049620000000004</c:v>
                </c:pt>
                <c:pt idx="6842">
                  <c:v>33.384940000000029</c:v>
                </c:pt>
                <c:pt idx="6843">
                  <c:v>33.446370000000002</c:v>
                </c:pt>
                <c:pt idx="6844">
                  <c:v>33.782700000000034</c:v>
                </c:pt>
                <c:pt idx="6845">
                  <c:v>34.091700000000003</c:v>
                </c:pt>
                <c:pt idx="6846">
                  <c:v>34.314780000000042</c:v>
                </c:pt>
                <c:pt idx="6847">
                  <c:v>34.430300000000045</c:v>
                </c:pt>
                <c:pt idx="6848">
                  <c:v>34.349019999999996</c:v>
                </c:pt>
                <c:pt idx="6849">
                  <c:v>33.49430000000001</c:v>
                </c:pt>
                <c:pt idx="6850">
                  <c:v>33.182240000000036</c:v>
                </c:pt>
                <c:pt idx="6851">
                  <c:v>32.95446000000004</c:v>
                </c:pt>
                <c:pt idx="6852">
                  <c:v>32.604460000000017</c:v>
                </c:pt>
                <c:pt idx="6853">
                  <c:v>32.613300000000038</c:v>
                </c:pt>
                <c:pt idx="6854">
                  <c:v>32.693630000000041</c:v>
                </c:pt>
                <c:pt idx="6855">
                  <c:v>32.136220000000037</c:v>
                </c:pt>
                <c:pt idx="6856">
                  <c:v>32.117819999999995</c:v>
                </c:pt>
                <c:pt idx="6857">
                  <c:v>32.324850000000026</c:v>
                </c:pt>
                <c:pt idx="6858">
                  <c:v>32.463099999999997</c:v>
                </c:pt>
                <c:pt idx="6859">
                  <c:v>32.599330000000009</c:v>
                </c:pt>
                <c:pt idx="6860">
                  <c:v>32.677800000000047</c:v>
                </c:pt>
                <c:pt idx="6861">
                  <c:v>32.897760000000005</c:v>
                </c:pt>
                <c:pt idx="6862">
                  <c:v>33.096220000000017</c:v>
                </c:pt>
                <c:pt idx="6863">
                  <c:v>33.235000000000014</c:v>
                </c:pt>
                <c:pt idx="6864">
                  <c:v>33.427480000000003</c:v>
                </c:pt>
                <c:pt idx="6865">
                  <c:v>33.503870000000006</c:v>
                </c:pt>
                <c:pt idx="6866">
                  <c:v>33.598720000000014</c:v>
                </c:pt>
                <c:pt idx="6867">
                  <c:v>33.709249999999997</c:v>
                </c:pt>
                <c:pt idx="6868">
                  <c:v>33.647450000000049</c:v>
                </c:pt>
                <c:pt idx="6869">
                  <c:v>34.238200000000006</c:v>
                </c:pt>
                <c:pt idx="6870">
                  <c:v>34.262660000000039</c:v>
                </c:pt>
                <c:pt idx="6871">
                  <c:v>33.91885000000002</c:v>
                </c:pt>
                <c:pt idx="6872">
                  <c:v>33.535670000000039</c:v>
                </c:pt>
                <c:pt idx="6873">
                  <c:v>33.240620000000035</c:v>
                </c:pt>
                <c:pt idx="6874">
                  <c:v>33.108360000000005</c:v>
                </c:pt>
                <c:pt idx="6875">
                  <c:v>33.004500000000007</c:v>
                </c:pt>
                <c:pt idx="6876">
                  <c:v>32.640250000000037</c:v>
                </c:pt>
                <c:pt idx="6877">
                  <c:v>33.189230000000009</c:v>
                </c:pt>
                <c:pt idx="6878">
                  <c:v>33.41348000000005</c:v>
                </c:pt>
                <c:pt idx="6879">
                  <c:v>33.328420000000051</c:v>
                </c:pt>
                <c:pt idx="6880">
                  <c:v>32.882400000000018</c:v>
                </c:pt>
                <c:pt idx="6881">
                  <c:v>32.403900000000021</c:v>
                </c:pt>
                <c:pt idx="6882">
                  <c:v>32.572080000000028</c:v>
                </c:pt>
                <c:pt idx="6883">
                  <c:v>32.603780000000029</c:v>
                </c:pt>
                <c:pt idx="6884">
                  <c:v>32.448480000000018</c:v>
                </c:pt>
                <c:pt idx="6885">
                  <c:v>32.579980000000035</c:v>
                </c:pt>
                <c:pt idx="6886">
                  <c:v>32.762500000000045</c:v>
                </c:pt>
                <c:pt idx="6887">
                  <c:v>32.357500000000016</c:v>
                </c:pt>
                <c:pt idx="6888">
                  <c:v>32.552480000000003</c:v>
                </c:pt>
                <c:pt idx="6889">
                  <c:v>32.49072000000001</c:v>
                </c:pt>
                <c:pt idx="6890">
                  <c:v>32.554200000000037</c:v>
                </c:pt>
                <c:pt idx="6891">
                  <c:v>32.479600000000005</c:v>
                </c:pt>
                <c:pt idx="6892">
                  <c:v>32.554100000000005</c:v>
                </c:pt>
                <c:pt idx="6893">
                  <c:v>32.859980000000007</c:v>
                </c:pt>
                <c:pt idx="6894">
                  <c:v>32.813680000000033</c:v>
                </c:pt>
                <c:pt idx="6895">
                  <c:v>32.772150000000011</c:v>
                </c:pt>
                <c:pt idx="6896">
                  <c:v>32.695920000000001</c:v>
                </c:pt>
                <c:pt idx="6897">
                  <c:v>32.576620000000048</c:v>
                </c:pt>
                <c:pt idx="6898">
                  <c:v>32.374170000000049</c:v>
                </c:pt>
                <c:pt idx="6899">
                  <c:v>32.754900000000021</c:v>
                </c:pt>
                <c:pt idx="6900">
                  <c:v>32.973839999999996</c:v>
                </c:pt>
                <c:pt idx="6901">
                  <c:v>33.392179999999996</c:v>
                </c:pt>
                <c:pt idx="6902">
                  <c:v>33.567679999999996</c:v>
                </c:pt>
                <c:pt idx="6903">
                  <c:v>32.565670000000011</c:v>
                </c:pt>
                <c:pt idx="6904">
                  <c:v>32.318380000000047</c:v>
                </c:pt>
                <c:pt idx="6905">
                  <c:v>32.066830000000039</c:v>
                </c:pt>
                <c:pt idx="6906">
                  <c:v>32.074240000000032</c:v>
                </c:pt>
                <c:pt idx="6907">
                  <c:v>32.12420000000003</c:v>
                </c:pt>
                <c:pt idx="6908">
                  <c:v>32.225430000000017</c:v>
                </c:pt>
                <c:pt idx="6909">
                  <c:v>32.245230000000049</c:v>
                </c:pt>
                <c:pt idx="6910">
                  <c:v>32.37133</c:v>
                </c:pt>
                <c:pt idx="6911">
                  <c:v>32.526200000000017</c:v>
                </c:pt>
                <c:pt idx="6912">
                  <c:v>32.589140000000043</c:v>
                </c:pt>
                <c:pt idx="6913">
                  <c:v>32.68768</c:v>
                </c:pt>
                <c:pt idx="6914">
                  <c:v>32.878750000000025</c:v>
                </c:pt>
                <c:pt idx="6915">
                  <c:v>33.283780000000036</c:v>
                </c:pt>
                <c:pt idx="6916">
                  <c:v>33.592520000000036</c:v>
                </c:pt>
                <c:pt idx="6917">
                  <c:v>33.616270000000043</c:v>
                </c:pt>
                <c:pt idx="6918">
                  <c:v>33.711330000000032</c:v>
                </c:pt>
                <c:pt idx="6919">
                  <c:v>33.6995</c:v>
                </c:pt>
                <c:pt idx="6920">
                  <c:v>33.720300000000009</c:v>
                </c:pt>
                <c:pt idx="6921">
                  <c:v>33.346429999999998</c:v>
                </c:pt>
                <c:pt idx="6922">
                  <c:v>33.193230000000028</c:v>
                </c:pt>
                <c:pt idx="6923">
                  <c:v>33.001900000000035</c:v>
                </c:pt>
                <c:pt idx="6924">
                  <c:v>32.806020000000046</c:v>
                </c:pt>
                <c:pt idx="6925">
                  <c:v>32.641300000000001</c:v>
                </c:pt>
                <c:pt idx="6926">
                  <c:v>32.434230000000014</c:v>
                </c:pt>
                <c:pt idx="6927">
                  <c:v>32.533620000000042</c:v>
                </c:pt>
                <c:pt idx="6928">
                  <c:v>32.499170000000049</c:v>
                </c:pt>
                <c:pt idx="6929">
                  <c:v>32.593500000000006</c:v>
                </c:pt>
                <c:pt idx="6930">
                  <c:v>32.657560000000046</c:v>
                </c:pt>
                <c:pt idx="6931">
                  <c:v>32.676630000000046</c:v>
                </c:pt>
                <c:pt idx="6932">
                  <c:v>32.729550000000017</c:v>
                </c:pt>
                <c:pt idx="6933">
                  <c:v>32.84023000000002</c:v>
                </c:pt>
                <c:pt idx="6934">
                  <c:v>32.923800000000028</c:v>
                </c:pt>
                <c:pt idx="6935">
                  <c:v>33.001000000000033</c:v>
                </c:pt>
                <c:pt idx="6936">
                  <c:v>33.00988000000001</c:v>
                </c:pt>
                <c:pt idx="6937">
                  <c:v>33.118430000000046</c:v>
                </c:pt>
                <c:pt idx="6938">
                  <c:v>33.152919999999995</c:v>
                </c:pt>
                <c:pt idx="6939">
                  <c:v>33.202449999999999</c:v>
                </c:pt>
                <c:pt idx="6940">
                  <c:v>33.27940000000001</c:v>
                </c:pt>
                <c:pt idx="6941">
                  <c:v>33.379200000000026</c:v>
                </c:pt>
                <c:pt idx="6942">
                  <c:v>33.499480000000005</c:v>
                </c:pt>
                <c:pt idx="6943">
                  <c:v>33.594570000000033</c:v>
                </c:pt>
                <c:pt idx="6944">
                  <c:v>33.688400000000001</c:v>
                </c:pt>
                <c:pt idx="6945">
                  <c:v>33.468299999999999</c:v>
                </c:pt>
                <c:pt idx="6946">
                  <c:v>33.299220000000048</c:v>
                </c:pt>
                <c:pt idx="6947">
                  <c:v>33.126400000000046</c:v>
                </c:pt>
                <c:pt idx="6948">
                  <c:v>32.660300000000007</c:v>
                </c:pt>
                <c:pt idx="6949">
                  <c:v>32.811760000000049</c:v>
                </c:pt>
                <c:pt idx="6950">
                  <c:v>32.700559999999996</c:v>
                </c:pt>
                <c:pt idx="6951">
                  <c:v>32.166860000000042</c:v>
                </c:pt>
                <c:pt idx="6952">
                  <c:v>31.973170000000039</c:v>
                </c:pt>
                <c:pt idx="6953">
                  <c:v>32.268850000000043</c:v>
                </c:pt>
                <c:pt idx="6954">
                  <c:v>32.125760000000014</c:v>
                </c:pt>
                <c:pt idx="6955">
                  <c:v>32.877220000000023</c:v>
                </c:pt>
                <c:pt idx="6956">
                  <c:v>33.240840000000048</c:v>
                </c:pt>
                <c:pt idx="6957">
                  <c:v>33.595180000000028</c:v>
                </c:pt>
                <c:pt idx="6958">
                  <c:v>33.830900000000042</c:v>
                </c:pt>
                <c:pt idx="6959">
                  <c:v>34.065700000000049</c:v>
                </c:pt>
                <c:pt idx="6960">
                  <c:v>34.175319999999999</c:v>
                </c:pt>
                <c:pt idx="6961">
                  <c:v>34.277500000000032</c:v>
                </c:pt>
                <c:pt idx="6962">
                  <c:v>34.304770000000019</c:v>
                </c:pt>
                <c:pt idx="6963">
                  <c:v>34.269949999999994</c:v>
                </c:pt>
                <c:pt idx="6964">
                  <c:v>34.33874000000003</c:v>
                </c:pt>
                <c:pt idx="6965">
                  <c:v>34.562620000000038</c:v>
                </c:pt>
                <c:pt idx="6966">
                  <c:v>34.848320000000001</c:v>
                </c:pt>
                <c:pt idx="6967">
                  <c:v>34.790430000000015</c:v>
                </c:pt>
                <c:pt idx="6968">
                  <c:v>34.696130000000039</c:v>
                </c:pt>
                <c:pt idx="6969">
                  <c:v>34.582850000000008</c:v>
                </c:pt>
                <c:pt idx="6970">
                  <c:v>33.86020000000002</c:v>
                </c:pt>
                <c:pt idx="6971">
                  <c:v>33.225150000000042</c:v>
                </c:pt>
                <c:pt idx="6972">
                  <c:v>33.45938000000001</c:v>
                </c:pt>
                <c:pt idx="6973">
                  <c:v>33.614599999999996</c:v>
                </c:pt>
                <c:pt idx="6974">
                  <c:v>33.485650000000021</c:v>
                </c:pt>
                <c:pt idx="6975">
                  <c:v>32.714380000000006</c:v>
                </c:pt>
                <c:pt idx="6976">
                  <c:v>32.510680000000036</c:v>
                </c:pt>
                <c:pt idx="6977">
                  <c:v>32.414100000000019</c:v>
                </c:pt>
                <c:pt idx="6978">
                  <c:v>32.543240000000026</c:v>
                </c:pt>
                <c:pt idx="6979">
                  <c:v>32.710380000000043</c:v>
                </c:pt>
                <c:pt idx="6980">
                  <c:v>32.915920000000028</c:v>
                </c:pt>
                <c:pt idx="6981">
                  <c:v>33.188750000000027</c:v>
                </c:pt>
                <c:pt idx="6982">
                  <c:v>33.52660000000003</c:v>
                </c:pt>
                <c:pt idx="6983">
                  <c:v>34.067560000000014</c:v>
                </c:pt>
                <c:pt idx="6984">
                  <c:v>34.459650000000011</c:v>
                </c:pt>
                <c:pt idx="6985">
                  <c:v>34.758080000000007</c:v>
                </c:pt>
                <c:pt idx="6986">
                  <c:v>34.945760000000007</c:v>
                </c:pt>
                <c:pt idx="6987">
                  <c:v>35.063000000000045</c:v>
                </c:pt>
                <c:pt idx="6988">
                  <c:v>35.086700000000008</c:v>
                </c:pt>
                <c:pt idx="6989">
                  <c:v>35.186500000000024</c:v>
                </c:pt>
                <c:pt idx="6990">
                  <c:v>35.419500000000028</c:v>
                </c:pt>
                <c:pt idx="6991">
                  <c:v>35.420040000000029</c:v>
                </c:pt>
                <c:pt idx="6992">
                  <c:v>35.382300000000043</c:v>
                </c:pt>
                <c:pt idx="6993">
                  <c:v>34.206380000000024</c:v>
                </c:pt>
                <c:pt idx="6994">
                  <c:v>33.550470000000018</c:v>
                </c:pt>
                <c:pt idx="6995">
                  <c:v>34.349540000000047</c:v>
                </c:pt>
                <c:pt idx="6996">
                  <c:v>34.272360000000049</c:v>
                </c:pt>
                <c:pt idx="6997">
                  <c:v>34.112600000000043</c:v>
                </c:pt>
                <c:pt idx="6998">
                  <c:v>33.964230000000043</c:v>
                </c:pt>
                <c:pt idx="6999">
                  <c:v>32.733480000000043</c:v>
                </c:pt>
                <c:pt idx="7000">
                  <c:v>32.304070000000024</c:v>
                </c:pt>
                <c:pt idx="7001">
                  <c:v>32.232000000000028</c:v>
                </c:pt>
                <c:pt idx="7002">
                  <c:v>32.54937000000001</c:v>
                </c:pt>
                <c:pt idx="7003">
                  <c:v>32.648400000000038</c:v>
                </c:pt>
                <c:pt idx="7004">
                  <c:v>32.956100000000049</c:v>
                </c:pt>
                <c:pt idx="7005">
                  <c:v>33.284600000000012</c:v>
                </c:pt>
                <c:pt idx="7006">
                  <c:v>33.770470000000046</c:v>
                </c:pt>
                <c:pt idx="7007">
                  <c:v>33.959280000000035</c:v>
                </c:pt>
                <c:pt idx="7008">
                  <c:v>34.319299999999998</c:v>
                </c:pt>
                <c:pt idx="7009">
                  <c:v>34.60537000000005</c:v>
                </c:pt>
                <c:pt idx="7010">
                  <c:v>34.804960000000051</c:v>
                </c:pt>
                <c:pt idx="7011">
                  <c:v>34.962640000000022</c:v>
                </c:pt>
                <c:pt idx="7012">
                  <c:v>35.009800000000041</c:v>
                </c:pt>
                <c:pt idx="7013">
                  <c:v>35.095970000000023</c:v>
                </c:pt>
                <c:pt idx="7014">
                  <c:v>35.252620000000036</c:v>
                </c:pt>
                <c:pt idx="7015">
                  <c:v>35.351650000000006</c:v>
                </c:pt>
                <c:pt idx="7016">
                  <c:v>35.232200000000034</c:v>
                </c:pt>
                <c:pt idx="7017">
                  <c:v>34.423580000000015</c:v>
                </c:pt>
                <c:pt idx="7018">
                  <c:v>33.884670000000028</c:v>
                </c:pt>
                <c:pt idx="7019">
                  <c:v>33.495600000000024</c:v>
                </c:pt>
                <c:pt idx="7020">
                  <c:v>33.774680000000046</c:v>
                </c:pt>
                <c:pt idx="7021">
                  <c:v>34.393180000000029</c:v>
                </c:pt>
                <c:pt idx="7022">
                  <c:v>34.46935000000002</c:v>
                </c:pt>
                <c:pt idx="7023">
                  <c:v>33.292079999999999</c:v>
                </c:pt>
                <c:pt idx="7024">
                  <c:v>32.297500000000014</c:v>
                </c:pt>
                <c:pt idx="7025">
                  <c:v>32.204000000000008</c:v>
                </c:pt>
                <c:pt idx="7026">
                  <c:v>32.469800000000021</c:v>
                </c:pt>
                <c:pt idx="7027">
                  <c:v>32.607600000000048</c:v>
                </c:pt>
                <c:pt idx="7028">
                  <c:v>32.750400000000013</c:v>
                </c:pt>
                <c:pt idx="7029">
                  <c:v>32.999570000000006</c:v>
                </c:pt>
                <c:pt idx="7030">
                  <c:v>33.315330000000017</c:v>
                </c:pt>
                <c:pt idx="7031">
                  <c:v>33.543900000000008</c:v>
                </c:pt>
                <c:pt idx="7032">
                  <c:v>33.893550000000005</c:v>
                </c:pt>
                <c:pt idx="7033">
                  <c:v>34.194200000000023</c:v>
                </c:pt>
                <c:pt idx="7034">
                  <c:v>34.488030000000037</c:v>
                </c:pt>
                <c:pt idx="7035">
                  <c:v>34.780200000000036</c:v>
                </c:pt>
                <c:pt idx="7036">
                  <c:v>34.89450000000005</c:v>
                </c:pt>
                <c:pt idx="7037">
                  <c:v>34.868830000000003</c:v>
                </c:pt>
                <c:pt idx="7038">
                  <c:v>35.00347000000005</c:v>
                </c:pt>
                <c:pt idx="7039">
                  <c:v>34.999700000000018</c:v>
                </c:pt>
                <c:pt idx="7040">
                  <c:v>34.321650000000034</c:v>
                </c:pt>
                <c:pt idx="7041">
                  <c:v>34.108420000000024</c:v>
                </c:pt>
                <c:pt idx="7042">
                  <c:v>34.127370000000042</c:v>
                </c:pt>
                <c:pt idx="7043">
                  <c:v>33.840300000000013</c:v>
                </c:pt>
                <c:pt idx="7044">
                  <c:v>33.367360000000019</c:v>
                </c:pt>
                <c:pt idx="7045">
                  <c:v>33.41357000000005</c:v>
                </c:pt>
                <c:pt idx="7046">
                  <c:v>33.05740000000003</c:v>
                </c:pt>
                <c:pt idx="7047">
                  <c:v>33.135550000000023</c:v>
                </c:pt>
                <c:pt idx="7048">
                  <c:v>33.175740000000019</c:v>
                </c:pt>
                <c:pt idx="7049">
                  <c:v>33.641999999999996</c:v>
                </c:pt>
                <c:pt idx="7050">
                  <c:v>33.484520000000032</c:v>
                </c:pt>
                <c:pt idx="7051">
                  <c:v>33.806880000000035</c:v>
                </c:pt>
                <c:pt idx="7052">
                  <c:v>34.028770000000009</c:v>
                </c:pt>
                <c:pt idx="7053">
                  <c:v>34.16482000000002</c:v>
                </c:pt>
                <c:pt idx="7054">
                  <c:v>34.363600000000019</c:v>
                </c:pt>
                <c:pt idx="7055">
                  <c:v>34.575649999999996</c:v>
                </c:pt>
                <c:pt idx="7056">
                  <c:v>34.633330000000001</c:v>
                </c:pt>
                <c:pt idx="7057">
                  <c:v>34.761070000000018</c:v>
                </c:pt>
                <c:pt idx="7058">
                  <c:v>34.890950000000032</c:v>
                </c:pt>
                <c:pt idx="7059">
                  <c:v>35.07668000000001</c:v>
                </c:pt>
                <c:pt idx="7060">
                  <c:v>35.234160000000031</c:v>
                </c:pt>
                <c:pt idx="7061">
                  <c:v>35.189200000000028</c:v>
                </c:pt>
                <c:pt idx="7062">
                  <c:v>35.300530000000037</c:v>
                </c:pt>
                <c:pt idx="7063">
                  <c:v>35.037000000000035</c:v>
                </c:pt>
                <c:pt idx="7064">
                  <c:v>34.069700000000012</c:v>
                </c:pt>
                <c:pt idx="7065">
                  <c:v>33.787130000000047</c:v>
                </c:pt>
                <c:pt idx="7066">
                  <c:v>33.441300000000012</c:v>
                </c:pt>
                <c:pt idx="7067">
                  <c:v>33.456800000000044</c:v>
                </c:pt>
                <c:pt idx="7068">
                  <c:v>33.312000000000012</c:v>
                </c:pt>
                <c:pt idx="7069">
                  <c:v>33.280300000000011</c:v>
                </c:pt>
                <c:pt idx="7070">
                  <c:v>33.127440000000036</c:v>
                </c:pt>
                <c:pt idx="7071">
                  <c:v>33.02030000000002</c:v>
                </c:pt>
                <c:pt idx="7072">
                  <c:v>33.168940000000021</c:v>
                </c:pt>
                <c:pt idx="7073">
                  <c:v>33.560170000000028</c:v>
                </c:pt>
                <c:pt idx="7074">
                  <c:v>33.514120000000048</c:v>
                </c:pt>
                <c:pt idx="7075">
                  <c:v>33.680300000000045</c:v>
                </c:pt>
                <c:pt idx="7076">
                  <c:v>33.617270000000019</c:v>
                </c:pt>
                <c:pt idx="7077">
                  <c:v>33.50060000000002</c:v>
                </c:pt>
                <c:pt idx="7078">
                  <c:v>33.507600000000025</c:v>
                </c:pt>
                <c:pt idx="7079">
                  <c:v>33.586569999999995</c:v>
                </c:pt>
                <c:pt idx="7080">
                  <c:v>33.575280000000021</c:v>
                </c:pt>
                <c:pt idx="7081">
                  <c:v>33.77108000000004</c:v>
                </c:pt>
                <c:pt idx="7082">
                  <c:v>33.984580000000051</c:v>
                </c:pt>
                <c:pt idx="7083">
                  <c:v>34.686000000000035</c:v>
                </c:pt>
                <c:pt idx="7084">
                  <c:v>34.983180000000004</c:v>
                </c:pt>
                <c:pt idx="7085">
                  <c:v>34.988950000000045</c:v>
                </c:pt>
                <c:pt idx="7086">
                  <c:v>35.208000000000027</c:v>
                </c:pt>
                <c:pt idx="7087">
                  <c:v>35.328599999999994</c:v>
                </c:pt>
                <c:pt idx="7088">
                  <c:v>35.492360000000019</c:v>
                </c:pt>
                <c:pt idx="7089">
                  <c:v>35.713860000000011</c:v>
                </c:pt>
                <c:pt idx="7090">
                  <c:v>35.504750000000001</c:v>
                </c:pt>
                <c:pt idx="7091">
                  <c:v>35.56194000000005</c:v>
                </c:pt>
                <c:pt idx="7092">
                  <c:v>35.346150000000023</c:v>
                </c:pt>
                <c:pt idx="7093">
                  <c:v>34.579830000000015</c:v>
                </c:pt>
                <c:pt idx="7094">
                  <c:v>34.001430000000028</c:v>
                </c:pt>
                <c:pt idx="7095">
                  <c:v>34.186500000000024</c:v>
                </c:pt>
                <c:pt idx="7096">
                  <c:v>34.458370000000002</c:v>
                </c:pt>
                <c:pt idx="7097">
                  <c:v>34.595480000000009</c:v>
                </c:pt>
                <c:pt idx="7098">
                  <c:v>34.685570000000041</c:v>
                </c:pt>
                <c:pt idx="7099">
                  <c:v>34.850060000000042</c:v>
                </c:pt>
                <c:pt idx="7100">
                  <c:v>35.023580000000038</c:v>
                </c:pt>
                <c:pt idx="7101">
                  <c:v>35.147550000000024</c:v>
                </c:pt>
                <c:pt idx="7102">
                  <c:v>35.180260000000033</c:v>
                </c:pt>
                <c:pt idx="7103">
                  <c:v>35.250760000000014</c:v>
                </c:pt>
                <c:pt idx="7104">
                  <c:v>35.344080000000019</c:v>
                </c:pt>
                <c:pt idx="7105">
                  <c:v>35.387450000000001</c:v>
                </c:pt>
                <c:pt idx="7106">
                  <c:v>35.508140000000026</c:v>
                </c:pt>
                <c:pt idx="7107">
                  <c:v>35.559750000000008</c:v>
                </c:pt>
                <c:pt idx="7108">
                  <c:v>35.643820000000005</c:v>
                </c:pt>
                <c:pt idx="7109">
                  <c:v>36.007350000000031</c:v>
                </c:pt>
                <c:pt idx="7110">
                  <c:v>36.14837</c:v>
                </c:pt>
                <c:pt idx="7111">
                  <c:v>36.035180000000025</c:v>
                </c:pt>
                <c:pt idx="7112">
                  <c:v>35.861379999999997</c:v>
                </c:pt>
                <c:pt idx="7113">
                  <c:v>35.622830000000022</c:v>
                </c:pt>
                <c:pt idx="7114">
                  <c:v>35.392570000000035</c:v>
                </c:pt>
                <c:pt idx="7115">
                  <c:v>35.351130000000012</c:v>
                </c:pt>
                <c:pt idx="7116">
                  <c:v>35.201560000000029</c:v>
                </c:pt>
                <c:pt idx="7117">
                  <c:v>34.88348000000002</c:v>
                </c:pt>
                <c:pt idx="7118">
                  <c:v>34.81370000000004</c:v>
                </c:pt>
                <c:pt idx="7119">
                  <c:v>34.393520000000024</c:v>
                </c:pt>
                <c:pt idx="7120">
                  <c:v>34.554280000000006</c:v>
                </c:pt>
                <c:pt idx="7121">
                  <c:v>34.80874</c:v>
                </c:pt>
                <c:pt idx="7122">
                  <c:v>35.02502000000004</c:v>
                </c:pt>
                <c:pt idx="7123">
                  <c:v>34.839840000000038</c:v>
                </c:pt>
                <c:pt idx="7124">
                  <c:v>34.785799999999995</c:v>
                </c:pt>
                <c:pt idx="7125">
                  <c:v>34.95858000000004</c:v>
                </c:pt>
                <c:pt idx="7126">
                  <c:v>35.021800000000042</c:v>
                </c:pt>
                <c:pt idx="7127">
                  <c:v>35.059400000000039</c:v>
                </c:pt>
                <c:pt idx="7128">
                  <c:v>35.167540000000031</c:v>
                </c:pt>
                <c:pt idx="7129">
                  <c:v>35.206450000000018</c:v>
                </c:pt>
                <c:pt idx="7130">
                  <c:v>35.277100000000019</c:v>
                </c:pt>
                <c:pt idx="7131">
                  <c:v>35.233030000000042</c:v>
                </c:pt>
                <c:pt idx="7132">
                  <c:v>35.194760000000031</c:v>
                </c:pt>
                <c:pt idx="7133">
                  <c:v>35.272880000000043</c:v>
                </c:pt>
                <c:pt idx="7134">
                  <c:v>35.474019999999996</c:v>
                </c:pt>
                <c:pt idx="7135">
                  <c:v>35.514760000000024</c:v>
                </c:pt>
                <c:pt idx="7136">
                  <c:v>35.35363000000001</c:v>
                </c:pt>
                <c:pt idx="7137">
                  <c:v>35.379240000000038</c:v>
                </c:pt>
                <c:pt idx="7138">
                  <c:v>35.27615000000003</c:v>
                </c:pt>
                <c:pt idx="7139">
                  <c:v>35.283749999999998</c:v>
                </c:pt>
                <c:pt idx="7140">
                  <c:v>35.023979999999995</c:v>
                </c:pt>
                <c:pt idx="7141">
                  <c:v>35.022100000000023</c:v>
                </c:pt>
                <c:pt idx="7142">
                  <c:v>34.872130000000027</c:v>
                </c:pt>
                <c:pt idx="7143">
                  <c:v>34.574850000000026</c:v>
                </c:pt>
                <c:pt idx="7144">
                  <c:v>34.846220000000017</c:v>
                </c:pt>
                <c:pt idx="7145">
                  <c:v>34.920220000000029</c:v>
                </c:pt>
                <c:pt idx="7146">
                  <c:v>35.158530000000042</c:v>
                </c:pt>
                <c:pt idx="7147">
                  <c:v>35.187200000000018</c:v>
                </c:pt>
                <c:pt idx="7148">
                  <c:v>34.994840000000011</c:v>
                </c:pt>
                <c:pt idx="7149">
                  <c:v>34.927639999999997</c:v>
                </c:pt>
                <c:pt idx="7150">
                  <c:v>35.009640000000047</c:v>
                </c:pt>
                <c:pt idx="7151">
                  <c:v>34.995940000000019</c:v>
                </c:pt>
                <c:pt idx="7152">
                  <c:v>35.116170000000011</c:v>
                </c:pt>
                <c:pt idx="7153">
                  <c:v>35.168450000000007</c:v>
                </c:pt>
                <c:pt idx="7154">
                  <c:v>35.221429999999998</c:v>
                </c:pt>
                <c:pt idx="7155">
                  <c:v>35.238640000000032</c:v>
                </c:pt>
                <c:pt idx="7156">
                  <c:v>35.300229999999999</c:v>
                </c:pt>
                <c:pt idx="7157">
                  <c:v>35.473960000000034</c:v>
                </c:pt>
                <c:pt idx="7158">
                  <c:v>35.735000000000014</c:v>
                </c:pt>
                <c:pt idx="7159">
                  <c:v>35.778560000000027</c:v>
                </c:pt>
                <c:pt idx="7160">
                  <c:v>35.710900000000038</c:v>
                </c:pt>
                <c:pt idx="7161">
                  <c:v>35.301320000000032</c:v>
                </c:pt>
                <c:pt idx="7162">
                  <c:v>35.043300000000045</c:v>
                </c:pt>
                <c:pt idx="7163">
                  <c:v>34.065420000000017</c:v>
                </c:pt>
                <c:pt idx="7164">
                  <c:v>33.787599999999998</c:v>
                </c:pt>
                <c:pt idx="7165">
                  <c:v>33.492360000000019</c:v>
                </c:pt>
                <c:pt idx="7166">
                  <c:v>33.282830000000047</c:v>
                </c:pt>
                <c:pt idx="7167">
                  <c:v>33.098500000000001</c:v>
                </c:pt>
                <c:pt idx="7168">
                  <c:v>33.368250000000046</c:v>
                </c:pt>
                <c:pt idx="7169">
                  <c:v>34.119380000000035</c:v>
                </c:pt>
                <c:pt idx="7170">
                  <c:v>33.850340000000017</c:v>
                </c:pt>
                <c:pt idx="7171">
                  <c:v>34.242360000000019</c:v>
                </c:pt>
                <c:pt idx="7172">
                  <c:v>34.643550000000005</c:v>
                </c:pt>
                <c:pt idx="7173">
                  <c:v>34.970200000000034</c:v>
                </c:pt>
                <c:pt idx="7174">
                  <c:v>35.21365000000003</c:v>
                </c:pt>
                <c:pt idx="7175">
                  <c:v>35.46935000000002</c:v>
                </c:pt>
                <c:pt idx="7176">
                  <c:v>35.570580000000007</c:v>
                </c:pt>
                <c:pt idx="7177">
                  <c:v>35.715540000000033</c:v>
                </c:pt>
                <c:pt idx="7178">
                  <c:v>35.754660000000001</c:v>
                </c:pt>
                <c:pt idx="7179">
                  <c:v>35.910580000000039</c:v>
                </c:pt>
                <c:pt idx="7180">
                  <c:v>35.821529999999996</c:v>
                </c:pt>
                <c:pt idx="7181">
                  <c:v>35.884119999999996</c:v>
                </c:pt>
                <c:pt idx="7182">
                  <c:v>36.221920000000011</c:v>
                </c:pt>
                <c:pt idx="7183">
                  <c:v>36.321740000000034</c:v>
                </c:pt>
                <c:pt idx="7184">
                  <c:v>36.361170000000016</c:v>
                </c:pt>
                <c:pt idx="7185">
                  <c:v>36.421000000000049</c:v>
                </c:pt>
                <c:pt idx="7186">
                  <c:v>35.441430000000025</c:v>
                </c:pt>
                <c:pt idx="7187">
                  <c:v>34.93300000000005</c:v>
                </c:pt>
                <c:pt idx="7188">
                  <c:v>34.539940000000001</c:v>
                </c:pt>
                <c:pt idx="7189">
                  <c:v>34.321000000000026</c:v>
                </c:pt>
                <c:pt idx="7190">
                  <c:v>33.989370000000008</c:v>
                </c:pt>
                <c:pt idx="7191">
                  <c:v>34.241800000000012</c:v>
                </c:pt>
                <c:pt idx="7192">
                  <c:v>34.316460000000006</c:v>
                </c:pt>
                <c:pt idx="7193">
                  <c:v>34.332970000000046</c:v>
                </c:pt>
                <c:pt idx="7194">
                  <c:v>34.201099999999997</c:v>
                </c:pt>
                <c:pt idx="7195">
                  <c:v>34.364980000000003</c:v>
                </c:pt>
                <c:pt idx="7196">
                  <c:v>34.522730000000024</c:v>
                </c:pt>
                <c:pt idx="7197">
                  <c:v>34.557430000000011</c:v>
                </c:pt>
                <c:pt idx="7198">
                  <c:v>34.620600000000024</c:v>
                </c:pt>
                <c:pt idx="7199">
                  <c:v>34.327359999999999</c:v>
                </c:pt>
                <c:pt idx="7200">
                  <c:v>34.607230000000015</c:v>
                </c:pt>
                <c:pt idx="7201">
                  <c:v>34.776360000000011</c:v>
                </c:pt>
                <c:pt idx="7202">
                  <c:v>34.748000000000047</c:v>
                </c:pt>
                <c:pt idx="7203">
                  <c:v>34.679830000000038</c:v>
                </c:pt>
                <c:pt idx="7204">
                  <c:v>34.748469999999998</c:v>
                </c:pt>
                <c:pt idx="7205">
                  <c:v>35.096580000000017</c:v>
                </c:pt>
                <c:pt idx="7206">
                  <c:v>35.449200000000019</c:v>
                </c:pt>
                <c:pt idx="7207">
                  <c:v>35.254420000000039</c:v>
                </c:pt>
                <c:pt idx="7208">
                  <c:v>34.655330000000049</c:v>
                </c:pt>
                <c:pt idx="7209">
                  <c:v>34.501980000000003</c:v>
                </c:pt>
                <c:pt idx="7210">
                  <c:v>34.431500000000028</c:v>
                </c:pt>
                <c:pt idx="7211">
                  <c:v>34.00200000000001</c:v>
                </c:pt>
                <c:pt idx="7212">
                  <c:v>33.997770000000003</c:v>
                </c:pt>
                <c:pt idx="7213">
                  <c:v>33.798429999999996</c:v>
                </c:pt>
                <c:pt idx="7214">
                  <c:v>33.688530000000014</c:v>
                </c:pt>
                <c:pt idx="7215">
                  <c:v>34.109059999999999</c:v>
                </c:pt>
                <c:pt idx="7216">
                  <c:v>34.243899999999996</c:v>
                </c:pt>
                <c:pt idx="7217">
                  <c:v>34.197100000000034</c:v>
                </c:pt>
                <c:pt idx="7218">
                  <c:v>33.984160000000031</c:v>
                </c:pt>
                <c:pt idx="7219">
                  <c:v>34.042900000000031</c:v>
                </c:pt>
                <c:pt idx="7220">
                  <c:v>34.079580000000021</c:v>
                </c:pt>
                <c:pt idx="7221">
                  <c:v>34.057640000000049</c:v>
                </c:pt>
                <c:pt idx="7222">
                  <c:v>34.043000000000006</c:v>
                </c:pt>
                <c:pt idx="7223">
                  <c:v>34.254700000000014</c:v>
                </c:pt>
                <c:pt idx="7224">
                  <c:v>34.421700000000044</c:v>
                </c:pt>
                <c:pt idx="7225">
                  <c:v>34.238150000000019</c:v>
                </c:pt>
                <c:pt idx="7226">
                  <c:v>34.497600000000034</c:v>
                </c:pt>
                <c:pt idx="7227">
                  <c:v>34.291860000000042</c:v>
                </c:pt>
                <c:pt idx="7228">
                  <c:v>34.456380000000024</c:v>
                </c:pt>
                <c:pt idx="7229">
                  <c:v>34.369259999999997</c:v>
                </c:pt>
                <c:pt idx="7230">
                  <c:v>35.066920000000039</c:v>
                </c:pt>
                <c:pt idx="7231">
                  <c:v>34.712500000000034</c:v>
                </c:pt>
                <c:pt idx="7232">
                  <c:v>34.798900000000003</c:v>
                </c:pt>
                <c:pt idx="7233">
                  <c:v>34.877400000000023</c:v>
                </c:pt>
                <c:pt idx="7234">
                  <c:v>34.69500000000005</c:v>
                </c:pt>
                <c:pt idx="7235">
                  <c:v>34.20150000000001</c:v>
                </c:pt>
                <c:pt idx="7236">
                  <c:v>45.556330000000003</c:v>
                </c:pt>
                <c:pt idx="7237">
                  <c:v>34.375020000000006</c:v>
                </c:pt>
                <c:pt idx="7238">
                  <c:v>33.894620000000032</c:v>
                </c:pt>
                <c:pt idx="7239">
                  <c:v>34.569700000000012</c:v>
                </c:pt>
                <c:pt idx="7240">
                  <c:v>33.103750000000048</c:v>
                </c:pt>
                <c:pt idx="7241">
                  <c:v>33.576780000000042</c:v>
                </c:pt>
                <c:pt idx="7242">
                  <c:v>33.60757000000001</c:v>
                </c:pt>
                <c:pt idx="7243">
                  <c:v>33.900450000000035</c:v>
                </c:pt>
                <c:pt idx="7244">
                  <c:v>33.870420000000024</c:v>
                </c:pt>
                <c:pt idx="7245">
                  <c:v>33.887960000000021</c:v>
                </c:pt>
                <c:pt idx="7246">
                  <c:v>34.017080000000021</c:v>
                </c:pt>
                <c:pt idx="7247">
                  <c:v>34.272970000000043</c:v>
                </c:pt>
                <c:pt idx="7248">
                  <c:v>34.101100000000031</c:v>
                </c:pt>
                <c:pt idx="7249">
                  <c:v>34.22380000000004</c:v>
                </c:pt>
                <c:pt idx="7250">
                  <c:v>33.950040000000001</c:v>
                </c:pt>
                <c:pt idx="7251">
                  <c:v>33.978660000000048</c:v>
                </c:pt>
                <c:pt idx="7252">
                  <c:v>34.071619999999996</c:v>
                </c:pt>
                <c:pt idx="7253">
                  <c:v>34.139340000000004</c:v>
                </c:pt>
                <c:pt idx="7254">
                  <c:v>34.197440000000029</c:v>
                </c:pt>
                <c:pt idx="7255">
                  <c:v>33.971670000000017</c:v>
                </c:pt>
                <c:pt idx="7256">
                  <c:v>36.569000000000017</c:v>
                </c:pt>
                <c:pt idx="7257">
                  <c:v>34.846280000000036</c:v>
                </c:pt>
                <c:pt idx="7258">
                  <c:v>37.42864000000003</c:v>
                </c:pt>
                <c:pt idx="7259">
                  <c:v>40.20010000000002</c:v>
                </c:pt>
                <c:pt idx="7260">
                  <c:v>41.457060000000013</c:v>
                </c:pt>
                <c:pt idx="7261">
                  <c:v>42.198880000000031</c:v>
                </c:pt>
                <c:pt idx="7262">
                  <c:v>42.623860000000036</c:v>
                </c:pt>
                <c:pt idx="7263">
                  <c:v>42.216580000000022</c:v>
                </c:pt>
                <c:pt idx="7264">
                  <c:v>37.919500000000028</c:v>
                </c:pt>
                <c:pt idx="7265">
                  <c:v>35.127160000000003</c:v>
                </c:pt>
                <c:pt idx="7266">
                  <c:v>33.378530000000012</c:v>
                </c:pt>
                <c:pt idx="7267">
                  <c:v>33.381770000000017</c:v>
                </c:pt>
                <c:pt idx="7268">
                  <c:v>33.78973000000002</c:v>
                </c:pt>
                <c:pt idx="7269">
                  <c:v>33.632530000000031</c:v>
                </c:pt>
                <c:pt idx="7270">
                  <c:v>33.741450000000043</c:v>
                </c:pt>
                <c:pt idx="7271">
                  <c:v>33.784400000000005</c:v>
                </c:pt>
                <c:pt idx="7272">
                  <c:v>33.913300000000049</c:v>
                </c:pt>
                <c:pt idx="7273">
                  <c:v>34.1053</c:v>
                </c:pt>
                <c:pt idx="7274">
                  <c:v>34.325829999999996</c:v>
                </c:pt>
                <c:pt idx="7275">
                  <c:v>34.366020000000049</c:v>
                </c:pt>
                <c:pt idx="7276">
                  <c:v>34.368920000000003</c:v>
                </c:pt>
                <c:pt idx="7277">
                  <c:v>34.97598000000005</c:v>
                </c:pt>
                <c:pt idx="7278">
                  <c:v>35.874600000000044</c:v>
                </c:pt>
                <c:pt idx="7279">
                  <c:v>36.108699999999999</c:v>
                </c:pt>
                <c:pt idx="7280">
                  <c:v>35.35635000000002</c:v>
                </c:pt>
                <c:pt idx="7281">
                  <c:v>35.797330000000045</c:v>
                </c:pt>
                <c:pt idx="7282">
                  <c:v>34.434660000000008</c:v>
                </c:pt>
                <c:pt idx="7283">
                  <c:v>34.134200000000021</c:v>
                </c:pt>
                <c:pt idx="7284">
                  <c:v>36.189050000000009</c:v>
                </c:pt>
                <c:pt idx="7285">
                  <c:v>34.299160000000029</c:v>
                </c:pt>
                <c:pt idx="7286">
                  <c:v>34.27355</c:v>
                </c:pt>
                <c:pt idx="7287">
                  <c:v>33.854600000000005</c:v>
                </c:pt>
                <c:pt idx="7288">
                  <c:v>33.020039999999995</c:v>
                </c:pt>
                <c:pt idx="7289">
                  <c:v>33.241080000000011</c:v>
                </c:pt>
                <c:pt idx="7290">
                  <c:v>35.644560000000013</c:v>
                </c:pt>
                <c:pt idx="7291">
                  <c:v>35.295620000000042</c:v>
                </c:pt>
                <c:pt idx="7292">
                  <c:v>33.291830000000004</c:v>
                </c:pt>
                <c:pt idx="7293">
                  <c:v>33.247640000000047</c:v>
                </c:pt>
                <c:pt idx="7294">
                  <c:v>33.381920000000036</c:v>
                </c:pt>
                <c:pt idx="7295">
                  <c:v>33.432000000000016</c:v>
                </c:pt>
                <c:pt idx="7296">
                  <c:v>33.513450000000034</c:v>
                </c:pt>
                <c:pt idx="7297">
                  <c:v>33.472380000000044</c:v>
                </c:pt>
                <c:pt idx="7298">
                  <c:v>33.642020000000002</c:v>
                </c:pt>
                <c:pt idx="7299">
                  <c:v>33.982320000000016</c:v>
                </c:pt>
                <c:pt idx="7300">
                  <c:v>34.190820000000031</c:v>
                </c:pt>
                <c:pt idx="7301">
                  <c:v>34.309439999999995</c:v>
                </c:pt>
                <c:pt idx="7302">
                  <c:v>35.267400000000009</c:v>
                </c:pt>
                <c:pt idx="7303">
                  <c:v>35.424599999999998</c:v>
                </c:pt>
                <c:pt idx="7304">
                  <c:v>34.843160000000012</c:v>
                </c:pt>
                <c:pt idx="7305">
                  <c:v>34.275200000000041</c:v>
                </c:pt>
                <c:pt idx="7306">
                  <c:v>33.991480000000024</c:v>
                </c:pt>
                <c:pt idx="7307">
                  <c:v>33.991480000000024</c:v>
                </c:pt>
                <c:pt idx="7308">
                  <c:v>34.126280000000008</c:v>
                </c:pt>
                <c:pt idx="7309">
                  <c:v>34.638599999999997</c:v>
                </c:pt>
                <c:pt idx="7310">
                  <c:v>34.399440000000027</c:v>
                </c:pt>
                <c:pt idx="7311">
                  <c:v>34.644069999999999</c:v>
                </c:pt>
                <c:pt idx="7312">
                  <c:v>35.052270000000021</c:v>
                </c:pt>
                <c:pt idx="7313">
                  <c:v>35.54400000000004</c:v>
                </c:pt>
                <c:pt idx="7314">
                  <c:v>35.594780000000014</c:v>
                </c:pt>
                <c:pt idx="7315">
                  <c:v>35.151800000000037</c:v>
                </c:pt>
                <c:pt idx="7316">
                  <c:v>35.004080000000044</c:v>
                </c:pt>
                <c:pt idx="7317">
                  <c:v>34.824880000000007</c:v>
                </c:pt>
                <c:pt idx="7318">
                  <c:v>35.014760000000024</c:v>
                </c:pt>
                <c:pt idx="7319">
                  <c:v>34.917300000000012</c:v>
                </c:pt>
                <c:pt idx="7320">
                  <c:v>35.132300000000043</c:v>
                </c:pt>
                <c:pt idx="7321">
                  <c:v>35.005550000000028</c:v>
                </c:pt>
                <c:pt idx="7322">
                  <c:v>35.518799999999999</c:v>
                </c:pt>
                <c:pt idx="7323">
                  <c:v>35.278099999999995</c:v>
                </c:pt>
                <c:pt idx="7324">
                  <c:v>35.577840000000037</c:v>
                </c:pt>
                <c:pt idx="7325">
                  <c:v>35.622060000000033</c:v>
                </c:pt>
                <c:pt idx="7326">
                  <c:v>35.80883</c:v>
                </c:pt>
                <c:pt idx="7327">
                  <c:v>36.062200000000018</c:v>
                </c:pt>
                <c:pt idx="7328">
                  <c:v>36.040830000000028</c:v>
                </c:pt>
                <c:pt idx="7329">
                  <c:v>35.842579999999998</c:v>
                </c:pt>
                <c:pt idx="7330">
                  <c:v>35.911519999999996</c:v>
                </c:pt>
                <c:pt idx="7331">
                  <c:v>35.228020000000015</c:v>
                </c:pt>
                <c:pt idx="7332">
                  <c:v>34.624050000000011</c:v>
                </c:pt>
                <c:pt idx="7333">
                  <c:v>34.698239999999998</c:v>
                </c:pt>
                <c:pt idx="7334">
                  <c:v>34.36868000000004</c:v>
                </c:pt>
                <c:pt idx="7335">
                  <c:v>34.375900000000001</c:v>
                </c:pt>
                <c:pt idx="7336">
                  <c:v>34.61614000000003</c:v>
                </c:pt>
                <c:pt idx="7337">
                  <c:v>35.128320000000031</c:v>
                </c:pt>
                <c:pt idx="7338">
                  <c:v>34.798200000000008</c:v>
                </c:pt>
                <c:pt idx="7339">
                  <c:v>35.290459999999996</c:v>
                </c:pt>
                <c:pt idx="7340">
                  <c:v>35.267020000000002</c:v>
                </c:pt>
                <c:pt idx="7341">
                  <c:v>35.433500000000038</c:v>
                </c:pt>
                <c:pt idx="7342">
                  <c:v>35.628780000000006</c:v>
                </c:pt>
                <c:pt idx="7343">
                  <c:v>35.809780000000046</c:v>
                </c:pt>
                <c:pt idx="7344">
                  <c:v>36.046800000000019</c:v>
                </c:pt>
                <c:pt idx="7345">
                  <c:v>36.008170000000007</c:v>
                </c:pt>
                <c:pt idx="7346">
                  <c:v>35.994169999999997</c:v>
                </c:pt>
                <c:pt idx="7347">
                  <c:v>35.797750000000008</c:v>
                </c:pt>
                <c:pt idx="7348">
                  <c:v>35.965329999999994</c:v>
                </c:pt>
                <c:pt idx="7349">
                  <c:v>35.974900000000048</c:v>
                </c:pt>
                <c:pt idx="7350">
                  <c:v>36.313040000000001</c:v>
                </c:pt>
                <c:pt idx="7351">
                  <c:v>36.519400000000019</c:v>
                </c:pt>
                <c:pt idx="7352">
                  <c:v>36.549070000000029</c:v>
                </c:pt>
                <c:pt idx="7353">
                  <c:v>37.40300000000002</c:v>
                </c:pt>
                <c:pt idx="7354">
                  <c:v>35.851600000000019</c:v>
                </c:pt>
                <c:pt idx="7355">
                  <c:v>34.979240000000004</c:v>
                </c:pt>
                <c:pt idx="7356">
                  <c:v>34.546320000000037</c:v>
                </c:pt>
                <c:pt idx="7357">
                  <c:v>34.22810000000004</c:v>
                </c:pt>
                <c:pt idx="7358">
                  <c:v>33.930170000000032</c:v>
                </c:pt>
                <c:pt idx="7359">
                  <c:v>34.02346</c:v>
                </c:pt>
                <c:pt idx="7360">
                  <c:v>34.440359999999998</c:v>
                </c:pt>
                <c:pt idx="7361">
                  <c:v>34.673360000000002</c:v>
                </c:pt>
                <c:pt idx="7362">
                  <c:v>34.550070000000005</c:v>
                </c:pt>
                <c:pt idx="7363">
                  <c:v>34.399900000000002</c:v>
                </c:pt>
                <c:pt idx="7364">
                  <c:v>34.462730000000022</c:v>
                </c:pt>
                <c:pt idx="7365">
                  <c:v>34.561120000000017</c:v>
                </c:pt>
                <c:pt idx="7366">
                  <c:v>34.716460000000041</c:v>
                </c:pt>
                <c:pt idx="7367">
                  <c:v>35.320600000000013</c:v>
                </c:pt>
                <c:pt idx="7368">
                  <c:v>35.481320000000039</c:v>
                </c:pt>
                <c:pt idx="7369">
                  <c:v>35.849880000000041</c:v>
                </c:pt>
                <c:pt idx="7370">
                  <c:v>36.256340000000023</c:v>
                </c:pt>
                <c:pt idx="7371">
                  <c:v>36.403740000000028</c:v>
                </c:pt>
                <c:pt idx="7372">
                  <c:v>36.456500000000005</c:v>
                </c:pt>
                <c:pt idx="7373">
                  <c:v>36.759550000000047</c:v>
                </c:pt>
                <c:pt idx="7374">
                  <c:v>37.072500000000048</c:v>
                </c:pt>
                <c:pt idx="7375">
                  <c:v>37.368899999999996</c:v>
                </c:pt>
                <c:pt idx="7376">
                  <c:v>37.17530000000005</c:v>
                </c:pt>
                <c:pt idx="7377">
                  <c:v>36.445400000000006</c:v>
                </c:pt>
                <c:pt idx="7378">
                  <c:v>35.509029999999996</c:v>
                </c:pt>
                <c:pt idx="7379">
                  <c:v>35.635770000000036</c:v>
                </c:pt>
                <c:pt idx="7380">
                  <c:v>35.318570000000022</c:v>
                </c:pt>
                <c:pt idx="7381">
                  <c:v>34.965720000000033</c:v>
                </c:pt>
                <c:pt idx="7382">
                  <c:v>35.078580000000045</c:v>
                </c:pt>
                <c:pt idx="7383">
                  <c:v>35.241780000000006</c:v>
                </c:pt>
                <c:pt idx="7384">
                  <c:v>35.727599999999995</c:v>
                </c:pt>
                <c:pt idx="7385">
                  <c:v>36.218400000000031</c:v>
                </c:pt>
                <c:pt idx="7386">
                  <c:v>36.49860000000001</c:v>
                </c:pt>
                <c:pt idx="7387">
                  <c:v>36.295200000000023</c:v>
                </c:pt>
                <c:pt idx="7388">
                  <c:v>36.052729999999997</c:v>
                </c:pt>
                <c:pt idx="7389">
                  <c:v>36.169100000000014</c:v>
                </c:pt>
                <c:pt idx="7390">
                  <c:v>36.220000000000027</c:v>
                </c:pt>
                <c:pt idx="7391">
                  <c:v>36.380200000000002</c:v>
                </c:pt>
                <c:pt idx="7392">
                  <c:v>36.238400000000013</c:v>
                </c:pt>
                <c:pt idx="7393">
                  <c:v>36.232230000000015</c:v>
                </c:pt>
                <c:pt idx="7394">
                  <c:v>36.235130000000026</c:v>
                </c:pt>
                <c:pt idx="7395">
                  <c:v>36.206960000000038</c:v>
                </c:pt>
                <c:pt idx="7396">
                  <c:v>36.278200000000027</c:v>
                </c:pt>
                <c:pt idx="7397">
                  <c:v>36.323820000000012</c:v>
                </c:pt>
                <c:pt idx="7398">
                  <c:v>36.430900000000008</c:v>
                </c:pt>
                <c:pt idx="7399">
                  <c:v>36.708600000000047</c:v>
                </c:pt>
                <c:pt idx="7400">
                  <c:v>36.834740000000011</c:v>
                </c:pt>
                <c:pt idx="7401">
                  <c:v>36.94195000000002</c:v>
                </c:pt>
                <c:pt idx="7402">
                  <c:v>36.780660000000012</c:v>
                </c:pt>
                <c:pt idx="7403">
                  <c:v>36.495900000000006</c:v>
                </c:pt>
                <c:pt idx="7404">
                  <c:v>36.176230000000032</c:v>
                </c:pt>
                <c:pt idx="7405">
                  <c:v>36.025380000000041</c:v>
                </c:pt>
                <c:pt idx="7406">
                  <c:v>35.992500000000007</c:v>
                </c:pt>
                <c:pt idx="7407">
                  <c:v>36.312100000000044</c:v>
                </c:pt>
                <c:pt idx="7408">
                  <c:v>36.251500000000021</c:v>
                </c:pt>
                <c:pt idx="7409">
                  <c:v>36.503350000000012</c:v>
                </c:pt>
                <c:pt idx="7410">
                  <c:v>36.585840000000019</c:v>
                </c:pt>
                <c:pt idx="7411">
                  <c:v>36.48678000000001</c:v>
                </c:pt>
                <c:pt idx="7412">
                  <c:v>36.399500000000046</c:v>
                </c:pt>
                <c:pt idx="7413">
                  <c:v>36.209600000000023</c:v>
                </c:pt>
                <c:pt idx="7414">
                  <c:v>36.329900000000009</c:v>
                </c:pt>
                <c:pt idx="7415">
                  <c:v>36.301300000000026</c:v>
                </c:pt>
                <c:pt idx="7416">
                  <c:v>35.958120000000008</c:v>
                </c:pt>
                <c:pt idx="7417">
                  <c:v>36.282560000000046</c:v>
                </c:pt>
                <c:pt idx="7418">
                  <c:v>36.024300000000039</c:v>
                </c:pt>
                <c:pt idx="7419">
                  <c:v>36.134119999999996</c:v>
                </c:pt>
                <c:pt idx="7420">
                  <c:v>36.041830000000004</c:v>
                </c:pt>
                <c:pt idx="7421">
                  <c:v>36.366080000000011</c:v>
                </c:pt>
                <c:pt idx="7422">
                  <c:v>36.938559999999995</c:v>
                </c:pt>
                <c:pt idx="7423">
                  <c:v>37.259299999999996</c:v>
                </c:pt>
                <c:pt idx="7424">
                  <c:v>37.519830000000013</c:v>
                </c:pt>
                <c:pt idx="7425">
                  <c:v>36.712030000000027</c:v>
                </c:pt>
                <c:pt idx="7426">
                  <c:v>36.418940000000021</c:v>
                </c:pt>
                <c:pt idx="7427">
                  <c:v>36.735960000000034</c:v>
                </c:pt>
                <c:pt idx="7428">
                  <c:v>36.749720000000025</c:v>
                </c:pt>
                <c:pt idx="7429">
                  <c:v>36.485400000000027</c:v>
                </c:pt>
                <c:pt idx="7430">
                  <c:v>36.225500000000011</c:v>
                </c:pt>
                <c:pt idx="7431">
                  <c:v>35.893430000000023</c:v>
                </c:pt>
                <c:pt idx="7432">
                  <c:v>36.215800000000002</c:v>
                </c:pt>
                <c:pt idx="7433">
                  <c:v>36.27860000000004</c:v>
                </c:pt>
                <c:pt idx="7434">
                  <c:v>36.339620000000025</c:v>
                </c:pt>
                <c:pt idx="7435">
                  <c:v>36.103270000000009</c:v>
                </c:pt>
                <c:pt idx="7436">
                  <c:v>36.181849999999997</c:v>
                </c:pt>
                <c:pt idx="7437">
                  <c:v>36.237600000000043</c:v>
                </c:pt>
                <c:pt idx="7438">
                  <c:v>36.410400000000038</c:v>
                </c:pt>
                <c:pt idx="7439">
                  <c:v>36.359950000000026</c:v>
                </c:pt>
                <c:pt idx="7440">
                  <c:v>36.512200000000007</c:v>
                </c:pt>
                <c:pt idx="7441">
                  <c:v>36.760860000000037</c:v>
                </c:pt>
                <c:pt idx="7442">
                  <c:v>36.455930000000023</c:v>
                </c:pt>
                <c:pt idx="7443">
                  <c:v>36.76460000000003</c:v>
                </c:pt>
                <c:pt idx="7444">
                  <c:v>36.943660000000023</c:v>
                </c:pt>
                <c:pt idx="7445">
                  <c:v>36.900540000000035</c:v>
                </c:pt>
                <c:pt idx="7446">
                  <c:v>37.813559999999995</c:v>
                </c:pt>
                <c:pt idx="7447">
                  <c:v>37.925160000000005</c:v>
                </c:pt>
                <c:pt idx="7448">
                  <c:v>37.327230000000043</c:v>
                </c:pt>
                <c:pt idx="7449">
                  <c:v>36.726860000000045</c:v>
                </c:pt>
                <c:pt idx="7450">
                  <c:v>36.344570000000033</c:v>
                </c:pt>
                <c:pt idx="7451">
                  <c:v>35.794100000000014</c:v>
                </c:pt>
                <c:pt idx="7452">
                  <c:v>35.847160000000031</c:v>
                </c:pt>
                <c:pt idx="7453">
                  <c:v>35.530240000000049</c:v>
                </c:pt>
                <c:pt idx="7454">
                  <c:v>41.005200000000002</c:v>
                </c:pt>
                <c:pt idx="7455">
                  <c:v>35.658299999999997</c:v>
                </c:pt>
                <c:pt idx="7456">
                  <c:v>35.134640000000047</c:v>
                </c:pt>
                <c:pt idx="7457">
                  <c:v>35.326000000000022</c:v>
                </c:pt>
                <c:pt idx="7458">
                  <c:v>35.306669999999997</c:v>
                </c:pt>
                <c:pt idx="7459">
                  <c:v>35.343870000000038</c:v>
                </c:pt>
                <c:pt idx="7460">
                  <c:v>35.42944</c:v>
                </c:pt>
                <c:pt idx="7461">
                  <c:v>35.34426000000002</c:v>
                </c:pt>
                <c:pt idx="7462">
                  <c:v>35.45123000000001</c:v>
                </c:pt>
                <c:pt idx="7463">
                  <c:v>35.359920000000045</c:v>
                </c:pt>
                <c:pt idx="7464">
                  <c:v>35.550700000000006</c:v>
                </c:pt>
                <c:pt idx="7465">
                  <c:v>35.493950000000041</c:v>
                </c:pt>
                <c:pt idx="7466">
                  <c:v>35.517500000000041</c:v>
                </c:pt>
                <c:pt idx="7467">
                  <c:v>35.551900000000046</c:v>
                </c:pt>
                <c:pt idx="7468">
                  <c:v>35.528160000000014</c:v>
                </c:pt>
                <c:pt idx="7469">
                  <c:v>35.55540000000002</c:v>
                </c:pt>
                <c:pt idx="7470">
                  <c:v>36.549220000000048</c:v>
                </c:pt>
                <c:pt idx="7471">
                  <c:v>36.247000000000014</c:v>
                </c:pt>
                <c:pt idx="7472">
                  <c:v>36.105800000000045</c:v>
                </c:pt>
                <c:pt idx="7473">
                  <c:v>35.773950000000013</c:v>
                </c:pt>
                <c:pt idx="7474">
                  <c:v>35.536339999999996</c:v>
                </c:pt>
                <c:pt idx="7475">
                  <c:v>35.439600000000041</c:v>
                </c:pt>
                <c:pt idx="7476">
                  <c:v>35.370570000000043</c:v>
                </c:pt>
                <c:pt idx="7477">
                  <c:v>35.444940000000031</c:v>
                </c:pt>
                <c:pt idx="7478">
                  <c:v>35.546840000000032</c:v>
                </c:pt>
                <c:pt idx="7479">
                  <c:v>35.610100000000045</c:v>
                </c:pt>
                <c:pt idx="7480">
                  <c:v>36.179650000000038</c:v>
                </c:pt>
                <c:pt idx="7481">
                  <c:v>36.071529999999996</c:v>
                </c:pt>
                <c:pt idx="7482">
                  <c:v>36.056570000000022</c:v>
                </c:pt>
                <c:pt idx="7483">
                  <c:v>35.581720000000018</c:v>
                </c:pt>
                <c:pt idx="7484">
                  <c:v>35.438960000000009</c:v>
                </c:pt>
                <c:pt idx="7485">
                  <c:v>35.323180000000036</c:v>
                </c:pt>
                <c:pt idx="7486">
                  <c:v>35.26556000000005</c:v>
                </c:pt>
                <c:pt idx="7487">
                  <c:v>35.456540000000018</c:v>
                </c:pt>
                <c:pt idx="7488">
                  <c:v>35.3553</c:v>
                </c:pt>
                <c:pt idx="7489">
                  <c:v>35.1678</c:v>
                </c:pt>
                <c:pt idx="7490">
                  <c:v>35.274159999999995</c:v>
                </c:pt>
                <c:pt idx="7491">
                  <c:v>35.391720000000021</c:v>
                </c:pt>
                <c:pt idx="7492">
                  <c:v>35.322720000000004</c:v>
                </c:pt>
                <c:pt idx="7493">
                  <c:v>35.332449999999994</c:v>
                </c:pt>
                <c:pt idx="7494">
                  <c:v>35.799599999999998</c:v>
                </c:pt>
                <c:pt idx="7495">
                  <c:v>36.083830000000034</c:v>
                </c:pt>
                <c:pt idx="7496">
                  <c:v>35.932800000000043</c:v>
                </c:pt>
                <c:pt idx="7497">
                  <c:v>35.496270000000038</c:v>
                </c:pt>
                <c:pt idx="7498">
                  <c:v>35.327080000000024</c:v>
                </c:pt>
                <c:pt idx="7499">
                  <c:v>34.850180000000023</c:v>
                </c:pt>
                <c:pt idx="7500">
                  <c:v>34.68356</c:v>
                </c:pt>
                <c:pt idx="7501">
                  <c:v>34.18240000000003</c:v>
                </c:pt>
                <c:pt idx="7502">
                  <c:v>33.820300000000032</c:v>
                </c:pt>
                <c:pt idx="7503">
                  <c:v>33.529570000000035</c:v>
                </c:pt>
                <c:pt idx="7504">
                  <c:v>33.655079999999998</c:v>
                </c:pt>
                <c:pt idx="7505">
                  <c:v>34.029050000000041</c:v>
                </c:pt>
                <c:pt idx="7506">
                  <c:v>33.967340000000036</c:v>
                </c:pt>
                <c:pt idx="7507">
                  <c:v>34.091060000000027</c:v>
                </c:pt>
                <c:pt idx="7508">
                  <c:v>33.80224000000004</c:v>
                </c:pt>
                <c:pt idx="7509">
                  <c:v>33.92962</c:v>
                </c:pt>
                <c:pt idx="7510">
                  <c:v>33.843320000000006</c:v>
                </c:pt>
                <c:pt idx="7511">
                  <c:v>33.951800000000048</c:v>
                </c:pt>
                <c:pt idx="7512">
                  <c:v>34.348700000000008</c:v>
                </c:pt>
                <c:pt idx="7513">
                  <c:v>34.213900000000024</c:v>
                </c:pt>
                <c:pt idx="7514">
                  <c:v>33.981960000000015</c:v>
                </c:pt>
                <c:pt idx="7515">
                  <c:v>34.189200000000028</c:v>
                </c:pt>
                <c:pt idx="7516">
                  <c:v>34.190420000000017</c:v>
                </c:pt>
                <c:pt idx="7517">
                  <c:v>34.282430000000033</c:v>
                </c:pt>
                <c:pt idx="7518">
                  <c:v>34.623620000000017</c:v>
                </c:pt>
                <c:pt idx="7519">
                  <c:v>34.892629999999997</c:v>
                </c:pt>
                <c:pt idx="7520">
                  <c:v>34.691670000000045</c:v>
                </c:pt>
                <c:pt idx="7521">
                  <c:v>34.427000000000021</c:v>
                </c:pt>
                <c:pt idx="7522">
                  <c:v>34.136900000000026</c:v>
                </c:pt>
                <c:pt idx="7523">
                  <c:v>34.090400000000045</c:v>
                </c:pt>
                <c:pt idx="7524">
                  <c:v>34.027670000000001</c:v>
                </c:pt>
                <c:pt idx="7525">
                  <c:v>34.025000000000034</c:v>
                </c:pt>
                <c:pt idx="7526">
                  <c:v>34.007300000000043</c:v>
                </c:pt>
                <c:pt idx="7527">
                  <c:v>33.825600000000009</c:v>
                </c:pt>
                <c:pt idx="7528">
                  <c:v>34.308920000000001</c:v>
                </c:pt>
                <c:pt idx="7529">
                  <c:v>34.373220000000003</c:v>
                </c:pt>
                <c:pt idx="7530">
                  <c:v>34.185000000000002</c:v>
                </c:pt>
                <c:pt idx="7531">
                  <c:v>33.81713000000002</c:v>
                </c:pt>
                <c:pt idx="7532">
                  <c:v>33.724300000000028</c:v>
                </c:pt>
                <c:pt idx="7533">
                  <c:v>33.823630000000037</c:v>
                </c:pt>
                <c:pt idx="7534">
                  <c:v>33.777980000000014</c:v>
                </c:pt>
                <c:pt idx="7535">
                  <c:v>34.136040000000037</c:v>
                </c:pt>
                <c:pt idx="7536">
                  <c:v>34.23687000000001</c:v>
                </c:pt>
                <c:pt idx="7537">
                  <c:v>34.623800000000017</c:v>
                </c:pt>
                <c:pt idx="7538">
                  <c:v>34.657100000000014</c:v>
                </c:pt>
                <c:pt idx="7539">
                  <c:v>34.730999999999995</c:v>
                </c:pt>
                <c:pt idx="7540">
                  <c:v>35.088130000000035</c:v>
                </c:pt>
                <c:pt idx="7541">
                  <c:v>35.284840000000031</c:v>
                </c:pt>
                <c:pt idx="7542">
                  <c:v>35.59880000000004</c:v>
                </c:pt>
                <c:pt idx="7543">
                  <c:v>35.917079999999999</c:v>
                </c:pt>
                <c:pt idx="7544">
                  <c:v>35.790800000000047</c:v>
                </c:pt>
                <c:pt idx="7545">
                  <c:v>36.700199999999995</c:v>
                </c:pt>
                <c:pt idx="7546">
                  <c:v>34.698400000000049</c:v>
                </c:pt>
                <c:pt idx="7547">
                  <c:v>34.115900000000011</c:v>
                </c:pt>
                <c:pt idx="7548">
                  <c:v>33.80758000000003</c:v>
                </c:pt>
                <c:pt idx="7549">
                  <c:v>33.685699999999997</c:v>
                </c:pt>
                <c:pt idx="7550">
                  <c:v>33.636680000000013</c:v>
                </c:pt>
                <c:pt idx="7551">
                  <c:v>34.012400000000014</c:v>
                </c:pt>
                <c:pt idx="7552">
                  <c:v>34.453000000000031</c:v>
                </c:pt>
                <c:pt idx="7553">
                  <c:v>34.977470000000039</c:v>
                </c:pt>
                <c:pt idx="7554">
                  <c:v>35.245630000000006</c:v>
                </c:pt>
                <c:pt idx="7555">
                  <c:v>35.42270000000002</c:v>
                </c:pt>
                <c:pt idx="7556">
                  <c:v>35.215000000000032</c:v>
                </c:pt>
                <c:pt idx="7557">
                  <c:v>35.159570000000031</c:v>
                </c:pt>
                <c:pt idx="7558">
                  <c:v>35.295920000000024</c:v>
                </c:pt>
                <c:pt idx="7559">
                  <c:v>35.462150000000008</c:v>
                </c:pt>
                <c:pt idx="7560">
                  <c:v>35.538319999999999</c:v>
                </c:pt>
                <c:pt idx="7561">
                  <c:v>35.683900000000051</c:v>
                </c:pt>
                <c:pt idx="7562">
                  <c:v>35.839620000000025</c:v>
                </c:pt>
                <c:pt idx="7563">
                  <c:v>35.870200000000011</c:v>
                </c:pt>
                <c:pt idx="7564">
                  <c:v>35.984830000000045</c:v>
                </c:pt>
                <c:pt idx="7565">
                  <c:v>36.006619999999998</c:v>
                </c:pt>
                <c:pt idx="7566">
                  <c:v>36.326700000000017</c:v>
                </c:pt>
                <c:pt idx="7567">
                  <c:v>36.486260000000016</c:v>
                </c:pt>
                <c:pt idx="7568">
                  <c:v>36.397670000000005</c:v>
                </c:pt>
                <c:pt idx="7569">
                  <c:v>36.274040000000014</c:v>
                </c:pt>
                <c:pt idx="7570">
                  <c:v>35.94640000000004</c:v>
                </c:pt>
                <c:pt idx="7571">
                  <c:v>35.836330000000032</c:v>
                </c:pt>
                <c:pt idx="7572">
                  <c:v>35.656000000000006</c:v>
                </c:pt>
                <c:pt idx="7573">
                  <c:v>35.735299999999995</c:v>
                </c:pt>
                <c:pt idx="7574">
                  <c:v>35.748700000000042</c:v>
                </c:pt>
                <c:pt idx="7575">
                  <c:v>35.899350000000027</c:v>
                </c:pt>
                <c:pt idx="7576">
                  <c:v>35.643550000000005</c:v>
                </c:pt>
                <c:pt idx="7577">
                  <c:v>36.046100000000024</c:v>
                </c:pt>
                <c:pt idx="7578">
                  <c:v>36.211330000000032</c:v>
                </c:pt>
                <c:pt idx="7579">
                  <c:v>36.283800000000042</c:v>
                </c:pt>
                <c:pt idx="7580">
                  <c:v>36.315030000000036</c:v>
                </c:pt>
                <c:pt idx="7581">
                  <c:v>36.135300000000029</c:v>
                </c:pt>
                <c:pt idx="7582">
                  <c:v>36.22180000000003</c:v>
                </c:pt>
                <c:pt idx="7583">
                  <c:v>36.302360000000022</c:v>
                </c:pt>
                <c:pt idx="7584">
                  <c:v>36.376280000000008</c:v>
                </c:pt>
                <c:pt idx="7585">
                  <c:v>36.38223000000005</c:v>
                </c:pt>
                <c:pt idx="7586">
                  <c:v>36.517970000000048</c:v>
                </c:pt>
                <c:pt idx="7587">
                  <c:v>36.540980000000047</c:v>
                </c:pt>
                <c:pt idx="7588">
                  <c:v>36.649699999999996</c:v>
                </c:pt>
                <c:pt idx="7589">
                  <c:v>36.632900000000006</c:v>
                </c:pt>
                <c:pt idx="7590">
                  <c:v>37.250850000000014</c:v>
                </c:pt>
                <c:pt idx="7591">
                  <c:v>37.445370000000025</c:v>
                </c:pt>
                <c:pt idx="7592">
                  <c:v>37.2072</c:v>
                </c:pt>
                <c:pt idx="7593">
                  <c:v>36.870360000000005</c:v>
                </c:pt>
                <c:pt idx="7594">
                  <c:v>37.227080000000001</c:v>
                </c:pt>
                <c:pt idx="7595">
                  <c:v>36.02188000000001</c:v>
                </c:pt>
                <c:pt idx="7596">
                  <c:v>35.561360000000036</c:v>
                </c:pt>
                <c:pt idx="7597">
                  <c:v>35.535420000000045</c:v>
                </c:pt>
                <c:pt idx="7598">
                  <c:v>35.492460000000051</c:v>
                </c:pt>
                <c:pt idx="7599">
                  <c:v>35.528160000000014</c:v>
                </c:pt>
                <c:pt idx="7600">
                  <c:v>35.715970000000027</c:v>
                </c:pt>
                <c:pt idx="7601">
                  <c:v>36.210320000000024</c:v>
                </c:pt>
                <c:pt idx="7602">
                  <c:v>36.52860000000004</c:v>
                </c:pt>
                <c:pt idx="7603">
                  <c:v>36.64790000000005</c:v>
                </c:pt>
                <c:pt idx="7604">
                  <c:v>36.811149999999998</c:v>
                </c:pt>
                <c:pt idx="7605">
                  <c:v>36.66900000000004</c:v>
                </c:pt>
                <c:pt idx="7606">
                  <c:v>36.699640000000045</c:v>
                </c:pt>
                <c:pt idx="7607">
                  <c:v>36.844899999999996</c:v>
                </c:pt>
                <c:pt idx="7608">
                  <c:v>36.741600000000005</c:v>
                </c:pt>
                <c:pt idx="7609">
                  <c:v>36.923850000000016</c:v>
                </c:pt>
                <c:pt idx="7610">
                  <c:v>36.898580000000038</c:v>
                </c:pt>
                <c:pt idx="7611">
                  <c:v>36.906700000000001</c:v>
                </c:pt>
                <c:pt idx="7612">
                  <c:v>36.797420000000045</c:v>
                </c:pt>
                <c:pt idx="7613">
                  <c:v>36.876460000000009</c:v>
                </c:pt>
                <c:pt idx="7614">
                  <c:v>37.662070000000028</c:v>
                </c:pt>
                <c:pt idx="7615">
                  <c:v>37.852350000000001</c:v>
                </c:pt>
                <c:pt idx="7616">
                  <c:v>38.052850000000035</c:v>
                </c:pt>
                <c:pt idx="7617">
                  <c:v>37.849180000000047</c:v>
                </c:pt>
                <c:pt idx="7618">
                  <c:v>37.020500000000027</c:v>
                </c:pt>
                <c:pt idx="7619">
                  <c:v>36.866330000000005</c:v>
                </c:pt>
                <c:pt idx="7620">
                  <c:v>36.536920000000009</c:v>
                </c:pt>
                <c:pt idx="7621">
                  <c:v>36.578000000000031</c:v>
                </c:pt>
                <c:pt idx="7622">
                  <c:v>36.433400000000006</c:v>
                </c:pt>
                <c:pt idx="7623">
                  <c:v>36.478660000000048</c:v>
                </c:pt>
                <c:pt idx="7624">
                  <c:v>37.194450000000018</c:v>
                </c:pt>
                <c:pt idx="7625">
                  <c:v>37.618400000000008</c:v>
                </c:pt>
                <c:pt idx="7626">
                  <c:v>37.784780000000012</c:v>
                </c:pt>
                <c:pt idx="7627">
                  <c:v>38.093350000000044</c:v>
                </c:pt>
                <c:pt idx="7628">
                  <c:v>37.267820000000029</c:v>
                </c:pt>
                <c:pt idx="7629">
                  <c:v>37.273770000000013</c:v>
                </c:pt>
                <c:pt idx="7630">
                  <c:v>37.303950000000043</c:v>
                </c:pt>
                <c:pt idx="7631">
                  <c:v>37.331600000000037</c:v>
                </c:pt>
                <c:pt idx="7632">
                  <c:v>37.056360000000041</c:v>
                </c:pt>
                <c:pt idx="7633">
                  <c:v>36.879140000000007</c:v>
                </c:pt>
                <c:pt idx="7634">
                  <c:v>36.899699999999996</c:v>
                </c:pt>
                <c:pt idx="7635">
                  <c:v>37.127300000000048</c:v>
                </c:pt>
                <c:pt idx="7636">
                  <c:v>37.133230000000026</c:v>
                </c:pt>
                <c:pt idx="7637">
                  <c:v>37.277700000000038</c:v>
                </c:pt>
                <c:pt idx="7638">
                  <c:v>38.174500000000023</c:v>
                </c:pt>
                <c:pt idx="7639">
                  <c:v>38.378170000000011</c:v>
                </c:pt>
                <c:pt idx="7640">
                  <c:v>38.505820000000028</c:v>
                </c:pt>
                <c:pt idx="7641">
                  <c:v>38.231840000000034</c:v>
                </c:pt>
                <c:pt idx="7642">
                  <c:v>37.505820000000028</c:v>
                </c:pt>
                <c:pt idx="7643">
                  <c:v>37.309780000000046</c:v>
                </c:pt>
                <c:pt idx="7644">
                  <c:v>37.178100000000029</c:v>
                </c:pt>
                <c:pt idx="7645">
                  <c:v>37.058500000000038</c:v>
                </c:pt>
                <c:pt idx="7646">
                  <c:v>37.090050000000019</c:v>
                </c:pt>
                <c:pt idx="7647">
                  <c:v>37.289760000000001</c:v>
                </c:pt>
                <c:pt idx="7648">
                  <c:v>38.22723000000002</c:v>
                </c:pt>
                <c:pt idx="7649">
                  <c:v>38.434750000000008</c:v>
                </c:pt>
                <c:pt idx="7650">
                  <c:v>37.97854000000001</c:v>
                </c:pt>
                <c:pt idx="7651">
                  <c:v>37.501340000000027</c:v>
                </c:pt>
                <c:pt idx="7652">
                  <c:v>37.41500000000002</c:v>
                </c:pt>
                <c:pt idx="7653">
                  <c:v>37.408299999999997</c:v>
                </c:pt>
                <c:pt idx="7654">
                  <c:v>37.400200000000041</c:v>
                </c:pt>
                <c:pt idx="7655">
                  <c:v>37.506040000000041</c:v>
                </c:pt>
                <c:pt idx="7656">
                  <c:v>37.563469999999995</c:v>
                </c:pt>
                <c:pt idx="7657">
                  <c:v>37.663350000000037</c:v>
                </c:pt>
                <c:pt idx="7658">
                  <c:v>37.643880000000024</c:v>
                </c:pt>
                <c:pt idx="7659">
                  <c:v>37.691340000000025</c:v>
                </c:pt>
                <c:pt idx="7660">
                  <c:v>37.693480000000022</c:v>
                </c:pt>
                <c:pt idx="7661">
                  <c:v>37.627400000000023</c:v>
                </c:pt>
                <c:pt idx="7662">
                  <c:v>38.130670000000009</c:v>
                </c:pt>
                <c:pt idx="7663">
                  <c:v>38.214750000000038</c:v>
                </c:pt>
                <c:pt idx="7664">
                  <c:v>38.155760000000043</c:v>
                </c:pt>
                <c:pt idx="7665">
                  <c:v>38.329700000000003</c:v>
                </c:pt>
                <c:pt idx="7666">
                  <c:v>37.895960000000002</c:v>
                </c:pt>
                <c:pt idx="7667">
                  <c:v>37.75866000000002</c:v>
                </c:pt>
                <c:pt idx="7668">
                  <c:v>37.847560000000044</c:v>
                </c:pt>
                <c:pt idx="7669">
                  <c:v>37.993980000000022</c:v>
                </c:pt>
                <c:pt idx="7670">
                  <c:v>38.077359999999999</c:v>
                </c:pt>
                <c:pt idx="7671">
                  <c:v>38.243340000000046</c:v>
                </c:pt>
                <c:pt idx="7672">
                  <c:v>39.422000000000025</c:v>
                </c:pt>
                <c:pt idx="7673">
                  <c:v>39.624540000000025</c:v>
                </c:pt>
                <c:pt idx="7674">
                  <c:v>39.082150000000013</c:v>
                </c:pt>
                <c:pt idx="7675">
                  <c:v>38.805100000000039</c:v>
                </c:pt>
                <c:pt idx="7676">
                  <c:v>38.382350000000031</c:v>
                </c:pt>
                <c:pt idx="7677">
                  <c:v>38.247670000000028</c:v>
                </c:pt>
                <c:pt idx="7678">
                  <c:v>38.147000000000048</c:v>
                </c:pt>
                <c:pt idx="7679">
                  <c:v>38.250330000000019</c:v>
                </c:pt>
                <c:pt idx="7680">
                  <c:v>38.35214000000002</c:v>
                </c:pt>
                <c:pt idx="7681">
                  <c:v>38.510400000000004</c:v>
                </c:pt>
                <c:pt idx="7682">
                  <c:v>38.410060000000044</c:v>
                </c:pt>
                <c:pt idx="7683">
                  <c:v>38.393150000000048</c:v>
                </c:pt>
                <c:pt idx="7684">
                  <c:v>38.414200000000051</c:v>
                </c:pt>
                <c:pt idx="7685">
                  <c:v>38.273740000000032</c:v>
                </c:pt>
                <c:pt idx="7686">
                  <c:v>38.676500000000033</c:v>
                </c:pt>
                <c:pt idx="7687">
                  <c:v>39.211360000000013</c:v>
                </c:pt>
                <c:pt idx="7688">
                  <c:v>39.01714000000004</c:v>
                </c:pt>
                <c:pt idx="7689">
                  <c:v>39.366020000000049</c:v>
                </c:pt>
                <c:pt idx="7690">
                  <c:v>38.828360000000032</c:v>
                </c:pt>
                <c:pt idx="7691">
                  <c:v>38.65142000000003</c:v>
                </c:pt>
                <c:pt idx="7692">
                  <c:v>37.490200000000016</c:v>
                </c:pt>
                <c:pt idx="7693">
                  <c:v>38.007140000000049</c:v>
                </c:pt>
                <c:pt idx="7694">
                  <c:v>37.681480000000022</c:v>
                </c:pt>
                <c:pt idx="7695">
                  <c:v>37.891530000000046</c:v>
                </c:pt>
                <c:pt idx="7696">
                  <c:v>37.949760000000026</c:v>
                </c:pt>
                <c:pt idx="7697">
                  <c:v>38.141720000000021</c:v>
                </c:pt>
                <c:pt idx="7698">
                  <c:v>37.928520000000049</c:v>
                </c:pt>
                <c:pt idx="7699">
                  <c:v>37.187700000000007</c:v>
                </c:pt>
                <c:pt idx="7700">
                  <c:v>37.134820000000047</c:v>
                </c:pt>
                <c:pt idx="7701">
                  <c:v>37.242550000000051</c:v>
                </c:pt>
                <c:pt idx="7702">
                  <c:v>37.225300000000004</c:v>
                </c:pt>
                <c:pt idx="7703">
                  <c:v>37.614100000000008</c:v>
                </c:pt>
                <c:pt idx="7704">
                  <c:v>37.873739999999998</c:v>
                </c:pt>
                <c:pt idx="7705">
                  <c:v>38.275869999999998</c:v>
                </c:pt>
                <c:pt idx="7706">
                  <c:v>38.246700000000033</c:v>
                </c:pt>
                <c:pt idx="7707">
                  <c:v>38.100430000000017</c:v>
                </c:pt>
                <c:pt idx="7708">
                  <c:v>38.034750000000031</c:v>
                </c:pt>
                <c:pt idx="7709">
                  <c:v>37.830960000000005</c:v>
                </c:pt>
                <c:pt idx="7710">
                  <c:v>38.00866000000002</c:v>
                </c:pt>
                <c:pt idx="7711">
                  <c:v>38.256460000000004</c:v>
                </c:pt>
                <c:pt idx="7712">
                  <c:v>38.215720000000033</c:v>
                </c:pt>
                <c:pt idx="7713">
                  <c:v>37.946370000000002</c:v>
                </c:pt>
                <c:pt idx="7714">
                  <c:v>37.222920000000045</c:v>
                </c:pt>
                <c:pt idx="7715">
                  <c:v>37.09435000000002</c:v>
                </c:pt>
                <c:pt idx="7716">
                  <c:v>36.615440000000035</c:v>
                </c:pt>
                <c:pt idx="7717">
                  <c:v>36.687800000000038</c:v>
                </c:pt>
                <c:pt idx="7718">
                  <c:v>36.426260000000013</c:v>
                </c:pt>
                <c:pt idx="7719">
                  <c:v>36.791560000000004</c:v>
                </c:pt>
                <c:pt idx="7720">
                  <c:v>36.877830000000017</c:v>
                </c:pt>
                <c:pt idx="7721">
                  <c:v>37.235100000000045</c:v>
                </c:pt>
                <c:pt idx="7722">
                  <c:v>37.296500000000037</c:v>
                </c:pt>
                <c:pt idx="7723">
                  <c:v>37.130730000000028</c:v>
                </c:pt>
                <c:pt idx="7724">
                  <c:v>36.754940000000033</c:v>
                </c:pt>
                <c:pt idx="7725">
                  <c:v>36.696100000000001</c:v>
                </c:pt>
                <c:pt idx="7726">
                  <c:v>36.629819999999995</c:v>
                </c:pt>
                <c:pt idx="7727">
                  <c:v>36.62017000000003</c:v>
                </c:pt>
                <c:pt idx="7728">
                  <c:v>36.66046</c:v>
                </c:pt>
                <c:pt idx="7729">
                  <c:v>36.749570000000006</c:v>
                </c:pt>
                <c:pt idx="7730">
                  <c:v>36.61990000000003</c:v>
                </c:pt>
                <c:pt idx="7731">
                  <c:v>36.623070000000041</c:v>
                </c:pt>
                <c:pt idx="7732">
                  <c:v>36.604399999999998</c:v>
                </c:pt>
                <c:pt idx="7733">
                  <c:v>36.482349999999997</c:v>
                </c:pt>
                <c:pt idx="7734">
                  <c:v>36.657070000000033</c:v>
                </c:pt>
                <c:pt idx="7735">
                  <c:v>36.859340000000032</c:v>
                </c:pt>
                <c:pt idx="7736">
                  <c:v>36.770960000000002</c:v>
                </c:pt>
                <c:pt idx="7737">
                  <c:v>36.73284000000001</c:v>
                </c:pt>
                <c:pt idx="7738">
                  <c:v>36.444450000000018</c:v>
                </c:pt>
                <c:pt idx="7739">
                  <c:v>36.206800000000044</c:v>
                </c:pt>
                <c:pt idx="7740">
                  <c:v>36.159450000000049</c:v>
                </c:pt>
                <c:pt idx="7741">
                  <c:v>36.029350000000022</c:v>
                </c:pt>
                <c:pt idx="7742">
                  <c:v>36.04427000000004</c:v>
                </c:pt>
                <c:pt idx="7743">
                  <c:v>35.964750000000038</c:v>
                </c:pt>
                <c:pt idx="7744">
                  <c:v>36.315940000000012</c:v>
                </c:pt>
                <c:pt idx="7745">
                  <c:v>36.447260000000028</c:v>
                </c:pt>
                <c:pt idx="7746">
                  <c:v>36.399500000000046</c:v>
                </c:pt>
                <c:pt idx="7747">
                  <c:v>35.981800000000021</c:v>
                </c:pt>
                <c:pt idx="7748">
                  <c:v>35.826470000000029</c:v>
                </c:pt>
                <c:pt idx="7749">
                  <c:v>35.629400000000032</c:v>
                </c:pt>
                <c:pt idx="7750">
                  <c:v>35.57806000000005</c:v>
                </c:pt>
                <c:pt idx="7751">
                  <c:v>35.545000000000016</c:v>
                </c:pt>
                <c:pt idx="7752">
                  <c:v>35.517700000000048</c:v>
                </c:pt>
                <c:pt idx="7753">
                  <c:v>35.517719999999997</c:v>
                </c:pt>
                <c:pt idx="7754">
                  <c:v>35.478780000000029</c:v>
                </c:pt>
                <c:pt idx="7755">
                  <c:v>35.48956000000004</c:v>
                </c:pt>
                <c:pt idx="7756">
                  <c:v>35.456400000000031</c:v>
                </c:pt>
                <c:pt idx="7757">
                  <c:v>35.436200000000042</c:v>
                </c:pt>
                <c:pt idx="7758">
                  <c:v>36.076530000000048</c:v>
                </c:pt>
                <c:pt idx="7759">
                  <c:v>36.377530000000036</c:v>
                </c:pt>
                <c:pt idx="7760">
                  <c:v>36.393060000000048</c:v>
                </c:pt>
                <c:pt idx="7761">
                  <c:v>36.015650000000051</c:v>
                </c:pt>
                <c:pt idx="7762">
                  <c:v>35.715700000000027</c:v>
                </c:pt>
                <c:pt idx="7763">
                  <c:v>35.458340000000021</c:v>
                </c:pt>
                <c:pt idx="7764">
                  <c:v>35.428920000000005</c:v>
                </c:pt>
                <c:pt idx="7765">
                  <c:v>35.457120000000032</c:v>
                </c:pt>
                <c:pt idx="7766">
                  <c:v>35.437000000000012</c:v>
                </c:pt>
                <c:pt idx="7767">
                  <c:v>35.467250000000035</c:v>
                </c:pt>
                <c:pt idx="7768">
                  <c:v>36.129400000000032</c:v>
                </c:pt>
                <c:pt idx="7769">
                  <c:v>36.359800000000007</c:v>
                </c:pt>
                <c:pt idx="7770">
                  <c:v>36.311200000000042</c:v>
                </c:pt>
                <c:pt idx="7771">
                  <c:v>35.917439999999999</c:v>
                </c:pt>
                <c:pt idx="7772">
                  <c:v>35.893500000000017</c:v>
                </c:pt>
                <c:pt idx="7773">
                  <c:v>35.785850000000039</c:v>
                </c:pt>
                <c:pt idx="7774">
                  <c:v>35.848080000000039</c:v>
                </c:pt>
                <c:pt idx="7775">
                  <c:v>35.845880000000022</c:v>
                </c:pt>
                <c:pt idx="7776">
                  <c:v>35.947260000000028</c:v>
                </c:pt>
                <c:pt idx="7777">
                  <c:v>36.011130000000037</c:v>
                </c:pt>
                <c:pt idx="7778">
                  <c:v>36.120780000000025</c:v>
                </c:pt>
                <c:pt idx="7779">
                  <c:v>36.066700000000026</c:v>
                </c:pt>
                <c:pt idx="7780">
                  <c:v>36.134420000000034</c:v>
                </c:pt>
                <c:pt idx="7781">
                  <c:v>36.124870000000044</c:v>
                </c:pt>
                <c:pt idx="7782">
                  <c:v>36.34426000000002</c:v>
                </c:pt>
                <c:pt idx="7783">
                  <c:v>36.675900000000013</c:v>
                </c:pt>
                <c:pt idx="7784">
                  <c:v>36.830930000000023</c:v>
                </c:pt>
                <c:pt idx="7785">
                  <c:v>36.70858000000004</c:v>
                </c:pt>
                <c:pt idx="7786">
                  <c:v>36.716150000000027</c:v>
                </c:pt>
                <c:pt idx="7787">
                  <c:v>36.157620000000009</c:v>
                </c:pt>
                <c:pt idx="7788">
                  <c:v>35.401499999999999</c:v>
                </c:pt>
                <c:pt idx="7789">
                  <c:v>35.772760000000005</c:v>
                </c:pt>
                <c:pt idx="7790">
                  <c:v>35.658749999999998</c:v>
                </c:pt>
                <c:pt idx="7791">
                  <c:v>35.813840000000027</c:v>
                </c:pt>
                <c:pt idx="7792">
                  <c:v>35.952420000000018</c:v>
                </c:pt>
                <c:pt idx="7793">
                  <c:v>36.483670000000018</c:v>
                </c:pt>
                <c:pt idx="7794">
                  <c:v>36.497370000000046</c:v>
                </c:pt>
                <c:pt idx="7795">
                  <c:v>36.880800000000022</c:v>
                </c:pt>
                <c:pt idx="7796">
                  <c:v>35.812070000000006</c:v>
                </c:pt>
                <c:pt idx="7797">
                  <c:v>35.990470000000016</c:v>
                </c:pt>
                <c:pt idx="7798">
                  <c:v>35.736080000000015</c:v>
                </c:pt>
                <c:pt idx="7799">
                  <c:v>35.837270000000046</c:v>
                </c:pt>
                <c:pt idx="7800">
                  <c:v>36.10354000000001</c:v>
                </c:pt>
                <c:pt idx="7801">
                  <c:v>36.151970000000006</c:v>
                </c:pt>
                <c:pt idx="7802">
                  <c:v>36.221600000000024</c:v>
                </c:pt>
                <c:pt idx="7803">
                  <c:v>36.054250000000025</c:v>
                </c:pt>
                <c:pt idx="7804">
                  <c:v>36.294550000000015</c:v>
                </c:pt>
                <c:pt idx="7805">
                  <c:v>36.160270000000025</c:v>
                </c:pt>
                <c:pt idx="7806">
                  <c:v>36.279100000000028</c:v>
                </c:pt>
                <c:pt idx="7807">
                  <c:v>36.534840000000031</c:v>
                </c:pt>
                <c:pt idx="7808">
                  <c:v>36.271050000000002</c:v>
                </c:pt>
                <c:pt idx="7809">
                  <c:v>38.807920000000024</c:v>
                </c:pt>
                <c:pt idx="7810">
                  <c:v>34.764980000000037</c:v>
                </c:pt>
                <c:pt idx="7811">
                  <c:v>34.487000000000023</c:v>
                </c:pt>
                <c:pt idx="7812">
                  <c:v>34.057920000000024</c:v>
                </c:pt>
                <c:pt idx="7813">
                  <c:v>34.265770000000032</c:v>
                </c:pt>
                <c:pt idx="7814">
                  <c:v>34.295280000000048</c:v>
                </c:pt>
                <c:pt idx="7815">
                  <c:v>34.405600000000049</c:v>
                </c:pt>
                <c:pt idx="7816">
                  <c:v>34.922570000000007</c:v>
                </c:pt>
                <c:pt idx="7817">
                  <c:v>35.275869999999998</c:v>
                </c:pt>
                <c:pt idx="7818">
                  <c:v>35.188440000000014</c:v>
                </c:pt>
                <c:pt idx="7819">
                  <c:v>34.259150000000034</c:v>
                </c:pt>
                <c:pt idx="7820">
                  <c:v>34.368200000000002</c:v>
                </c:pt>
                <c:pt idx="7821">
                  <c:v>35.203550000000007</c:v>
                </c:pt>
                <c:pt idx="7822">
                  <c:v>35.55856</c:v>
                </c:pt>
                <c:pt idx="7823">
                  <c:v>35.282620000000009</c:v>
                </c:pt>
                <c:pt idx="7824">
                  <c:v>35.384240000000034</c:v>
                </c:pt>
                <c:pt idx="7825">
                  <c:v>35.289670000000001</c:v>
                </c:pt>
                <c:pt idx="7826">
                  <c:v>35.338900000000024</c:v>
                </c:pt>
                <c:pt idx="7827">
                  <c:v>35.372370000000046</c:v>
                </c:pt>
                <c:pt idx="7828">
                  <c:v>35.534660000000031</c:v>
                </c:pt>
                <c:pt idx="7829">
                  <c:v>35.19518000000005</c:v>
                </c:pt>
                <c:pt idx="7830">
                  <c:v>36.344320000000039</c:v>
                </c:pt>
                <c:pt idx="7831">
                  <c:v>36.277500000000032</c:v>
                </c:pt>
                <c:pt idx="7832">
                  <c:v>36.133500000000026</c:v>
                </c:pt>
                <c:pt idx="7833">
                  <c:v>35.750050000000044</c:v>
                </c:pt>
                <c:pt idx="7834">
                  <c:v>35.366300000000024</c:v>
                </c:pt>
                <c:pt idx="7835">
                  <c:v>35.081569999999999</c:v>
                </c:pt>
                <c:pt idx="7836">
                  <c:v>34.325980000000015</c:v>
                </c:pt>
                <c:pt idx="7837">
                  <c:v>33.603600000000029</c:v>
                </c:pt>
                <c:pt idx="7838">
                  <c:v>34.274220000000014</c:v>
                </c:pt>
                <c:pt idx="7839">
                  <c:v>34.614400000000046</c:v>
                </c:pt>
                <c:pt idx="7840">
                  <c:v>35.368200000000002</c:v>
                </c:pt>
                <c:pt idx="7841">
                  <c:v>34.59680000000003</c:v>
                </c:pt>
                <c:pt idx="7842">
                  <c:v>34.549220000000048</c:v>
                </c:pt>
                <c:pt idx="7843">
                  <c:v>52.05618000000004</c:v>
                </c:pt>
                <c:pt idx="7844">
                  <c:v>32.935420000000022</c:v>
                </c:pt>
                <c:pt idx="7845">
                  <c:v>35.111720000000048</c:v>
                </c:pt>
                <c:pt idx="7846">
                  <c:v>34.71750000000003</c:v>
                </c:pt>
                <c:pt idx="7847">
                  <c:v>34.012</c:v>
                </c:pt>
                <c:pt idx="7848">
                  <c:v>35.430600000000027</c:v>
                </c:pt>
                <c:pt idx="7849">
                  <c:v>34.488500000000045</c:v>
                </c:pt>
                <c:pt idx="7850">
                  <c:v>34.485400000000027</c:v>
                </c:pt>
                <c:pt idx="7851">
                  <c:v>34.62838000000005</c:v>
                </c:pt>
                <c:pt idx="7852">
                  <c:v>34.600030000000004</c:v>
                </c:pt>
                <c:pt idx="7853">
                  <c:v>34.783380000000022</c:v>
                </c:pt>
                <c:pt idx="7854">
                  <c:v>35.699430000000007</c:v>
                </c:pt>
                <c:pt idx="7855">
                  <c:v>35.553300000000036</c:v>
                </c:pt>
                <c:pt idx="7856">
                  <c:v>35.930319999999995</c:v>
                </c:pt>
                <c:pt idx="7857">
                  <c:v>33.99150000000003</c:v>
                </c:pt>
                <c:pt idx="7858">
                  <c:v>36.372060000000033</c:v>
                </c:pt>
                <c:pt idx="7859">
                  <c:v>37.142570000000035</c:v>
                </c:pt>
                <c:pt idx="7860">
                  <c:v>36.062220000000025</c:v>
                </c:pt>
                <c:pt idx="7861">
                  <c:v>35.236469999999997</c:v>
                </c:pt>
                <c:pt idx="7862">
                  <c:v>34.851040000000012</c:v>
                </c:pt>
                <c:pt idx="7863">
                  <c:v>34.846339999999998</c:v>
                </c:pt>
                <c:pt idx="7864">
                  <c:v>33.61160000000001</c:v>
                </c:pt>
                <c:pt idx="7865">
                  <c:v>33.353080000000034</c:v>
                </c:pt>
                <c:pt idx="7866">
                  <c:v>33.577200000000005</c:v>
                </c:pt>
                <c:pt idx="7867">
                  <c:v>34.08856000000003</c:v>
                </c:pt>
                <c:pt idx="7868">
                  <c:v>33.763300000000015</c:v>
                </c:pt>
                <c:pt idx="7869">
                  <c:v>34.431630000000041</c:v>
                </c:pt>
                <c:pt idx="7870">
                  <c:v>33.799599999999998</c:v>
                </c:pt>
                <c:pt idx="7871">
                  <c:v>33.945520000000045</c:v>
                </c:pt>
                <c:pt idx="7872">
                  <c:v>34.061360000000036</c:v>
                </c:pt>
                <c:pt idx="7873">
                  <c:v>34.083370000000002</c:v>
                </c:pt>
                <c:pt idx="7874">
                  <c:v>34.190940000000012</c:v>
                </c:pt>
                <c:pt idx="7875">
                  <c:v>34.218130000000031</c:v>
                </c:pt>
                <c:pt idx="7876">
                  <c:v>34.193630000000041</c:v>
                </c:pt>
                <c:pt idx="7877">
                  <c:v>34.206960000000038</c:v>
                </c:pt>
                <c:pt idx="7878">
                  <c:v>34.563500000000033</c:v>
                </c:pt>
                <c:pt idx="7879">
                  <c:v>34.46383000000003</c:v>
                </c:pt>
                <c:pt idx="7880">
                  <c:v>34.352959999999996</c:v>
                </c:pt>
                <c:pt idx="7881">
                  <c:v>39.513880000000029</c:v>
                </c:pt>
                <c:pt idx="7882">
                  <c:v>34.15948000000003</c:v>
                </c:pt>
                <c:pt idx="7883">
                  <c:v>33.912320000000022</c:v>
                </c:pt>
                <c:pt idx="7884">
                  <c:v>34.190400000000011</c:v>
                </c:pt>
                <c:pt idx="7885">
                  <c:v>33.552400000000034</c:v>
                </c:pt>
                <c:pt idx="7886">
                  <c:v>33.479900000000043</c:v>
                </c:pt>
                <c:pt idx="7887">
                  <c:v>33.412900000000036</c:v>
                </c:pt>
                <c:pt idx="7888">
                  <c:v>33.108330000000024</c:v>
                </c:pt>
                <c:pt idx="7889">
                  <c:v>33.410940000000039</c:v>
                </c:pt>
                <c:pt idx="7890">
                  <c:v>33.668800000000033</c:v>
                </c:pt>
                <c:pt idx="7891">
                  <c:v>33.489000000000033</c:v>
                </c:pt>
                <c:pt idx="7892">
                  <c:v>33.553160000000048</c:v>
                </c:pt>
                <c:pt idx="7893">
                  <c:v>33.412840000000017</c:v>
                </c:pt>
                <c:pt idx="7894">
                  <c:v>33.524440000000027</c:v>
                </c:pt>
                <c:pt idx="7895">
                  <c:v>33.653770000000009</c:v>
                </c:pt>
                <c:pt idx="7896">
                  <c:v>33.645960000000002</c:v>
                </c:pt>
                <c:pt idx="7897">
                  <c:v>33.874930000000006</c:v>
                </c:pt>
                <c:pt idx="7898">
                  <c:v>33.844660000000033</c:v>
                </c:pt>
                <c:pt idx="7899">
                  <c:v>34.158560000000023</c:v>
                </c:pt>
                <c:pt idx="7900">
                  <c:v>34.377600000000029</c:v>
                </c:pt>
                <c:pt idx="7901">
                  <c:v>34.495840000000044</c:v>
                </c:pt>
                <c:pt idx="7902">
                  <c:v>35.205600000000004</c:v>
                </c:pt>
                <c:pt idx="7903">
                  <c:v>35.285030000000006</c:v>
                </c:pt>
                <c:pt idx="7904">
                  <c:v>34.916440000000023</c:v>
                </c:pt>
                <c:pt idx="7905">
                  <c:v>34.212730000000022</c:v>
                </c:pt>
                <c:pt idx="7906">
                  <c:v>33.863730000000032</c:v>
                </c:pt>
                <c:pt idx="7907">
                  <c:v>33.777340000000038</c:v>
                </c:pt>
                <c:pt idx="7908">
                  <c:v>33.66348000000005</c:v>
                </c:pt>
                <c:pt idx="7909">
                  <c:v>33.526480000000049</c:v>
                </c:pt>
                <c:pt idx="7910">
                  <c:v>33.549800000000005</c:v>
                </c:pt>
                <c:pt idx="7911">
                  <c:v>33.457850000000008</c:v>
                </c:pt>
                <c:pt idx="7912">
                  <c:v>33.962060000000008</c:v>
                </c:pt>
                <c:pt idx="7913">
                  <c:v>34.380400000000009</c:v>
                </c:pt>
                <c:pt idx="7914">
                  <c:v>34.190100000000029</c:v>
                </c:pt>
                <c:pt idx="7915">
                  <c:v>33.923200000000008</c:v>
                </c:pt>
                <c:pt idx="7916">
                  <c:v>33.706720000000018</c:v>
                </c:pt>
                <c:pt idx="7917">
                  <c:v>33.974700000000041</c:v>
                </c:pt>
                <c:pt idx="7918">
                  <c:v>34.051720000000046</c:v>
                </c:pt>
                <c:pt idx="7919">
                  <c:v>34.138880000000029</c:v>
                </c:pt>
                <c:pt idx="7920">
                  <c:v>34.20010000000002</c:v>
                </c:pt>
                <c:pt idx="7921">
                  <c:v>34.289360000000045</c:v>
                </c:pt>
                <c:pt idx="7922">
                  <c:v>34.392449999999997</c:v>
                </c:pt>
                <c:pt idx="7923">
                  <c:v>35.291600000000017</c:v>
                </c:pt>
                <c:pt idx="7924">
                  <c:v>35.659600000000012</c:v>
                </c:pt>
                <c:pt idx="7925">
                  <c:v>35.814750000000004</c:v>
                </c:pt>
                <c:pt idx="7926">
                  <c:v>35.932200000000023</c:v>
                </c:pt>
                <c:pt idx="7927">
                  <c:v>36.095940000000041</c:v>
                </c:pt>
                <c:pt idx="7928">
                  <c:v>36.220420000000047</c:v>
                </c:pt>
                <c:pt idx="7929">
                  <c:v>36.294460000000015</c:v>
                </c:pt>
                <c:pt idx="7930">
                  <c:v>36.169060000000002</c:v>
                </c:pt>
                <c:pt idx="7931">
                  <c:v>35.57000000000005</c:v>
                </c:pt>
                <c:pt idx="7932">
                  <c:v>35.302819999999997</c:v>
                </c:pt>
                <c:pt idx="7933">
                  <c:v>34.783960000000036</c:v>
                </c:pt>
                <c:pt idx="7934">
                  <c:v>34.938170000000014</c:v>
                </c:pt>
                <c:pt idx="7935">
                  <c:v>35.247130000000027</c:v>
                </c:pt>
                <c:pt idx="7936">
                  <c:v>35.328670000000045</c:v>
                </c:pt>
                <c:pt idx="7937">
                  <c:v>35.614250000000027</c:v>
                </c:pt>
                <c:pt idx="7938">
                  <c:v>35.174340000000029</c:v>
                </c:pt>
                <c:pt idx="7939">
                  <c:v>34.449900000000014</c:v>
                </c:pt>
                <c:pt idx="7940">
                  <c:v>34.733800000000031</c:v>
                </c:pt>
                <c:pt idx="7941">
                  <c:v>34.889300000000048</c:v>
                </c:pt>
                <c:pt idx="7942">
                  <c:v>34.977400000000046</c:v>
                </c:pt>
                <c:pt idx="7943">
                  <c:v>35.351400000000012</c:v>
                </c:pt>
                <c:pt idx="7944">
                  <c:v>35.646140000000003</c:v>
                </c:pt>
                <c:pt idx="7945">
                  <c:v>35.766200000000026</c:v>
                </c:pt>
                <c:pt idx="7946">
                  <c:v>36.028830000000028</c:v>
                </c:pt>
                <c:pt idx="7947">
                  <c:v>36.185969999999998</c:v>
                </c:pt>
                <c:pt idx="7948">
                  <c:v>36.293940000000021</c:v>
                </c:pt>
                <c:pt idx="7949">
                  <c:v>36.414670000000001</c:v>
                </c:pt>
                <c:pt idx="7950">
                  <c:v>36.911650000000009</c:v>
                </c:pt>
                <c:pt idx="7951">
                  <c:v>37.23293000000001</c:v>
                </c:pt>
                <c:pt idx="7952">
                  <c:v>37.309320000000014</c:v>
                </c:pt>
                <c:pt idx="7953">
                  <c:v>37.01373000000001</c:v>
                </c:pt>
                <c:pt idx="7954">
                  <c:v>36.346150000000023</c:v>
                </c:pt>
                <c:pt idx="7955">
                  <c:v>36.449760000000026</c:v>
                </c:pt>
                <c:pt idx="7956">
                  <c:v>35.15667000000002</c:v>
                </c:pt>
                <c:pt idx="7957">
                  <c:v>34.694270000000017</c:v>
                </c:pt>
                <c:pt idx="7958">
                  <c:v>34.581900000000019</c:v>
                </c:pt>
                <c:pt idx="7959">
                  <c:v>34.791700000000048</c:v>
                </c:pt>
                <c:pt idx="7960">
                  <c:v>35.324820000000045</c:v>
                </c:pt>
                <c:pt idx="7961">
                  <c:v>35.898800000000051</c:v>
                </c:pt>
                <c:pt idx="7962">
                  <c:v>35.982780000000048</c:v>
                </c:pt>
                <c:pt idx="7963">
                  <c:v>35.451530000000048</c:v>
                </c:pt>
                <c:pt idx="7964">
                  <c:v>35.845820000000003</c:v>
                </c:pt>
                <c:pt idx="7965">
                  <c:v>36.035580000000039</c:v>
                </c:pt>
                <c:pt idx="7966">
                  <c:v>36.059900000000027</c:v>
                </c:pt>
                <c:pt idx="7967">
                  <c:v>36.337500000000034</c:v>
                </c:pt>
                <c:pt idx="7968">
                  <c:v>36.476770000000045</c:v>
                </c:pt>
                <c:pt idx="7969">
                  <c:v>36.643850000000043</c:v>
                </c:pt>
                <c:pt idx="7970">
                  <c:v>36.860470000000021</c:v>
                </c:pt>
                <c:pt idx="7971">
                  <c:v>36.866800000000012</c:v>
                </c:pt>
                <c:pt idx="7972">
                  <c:v>36.900869999999998</c:v>
                </c:pt>
                <c:pt idx="7973">
                  <c:v>37.012780000000021</c:v>
                </c:pt>
                <c:pt idx="7974">
                  <c:v>37.318840000000023</c:v>
                </c:pt>
                <c:pt idx="7975">
                  <c:v>37.582640000000026</c:v>
                </c:pt>
                <c:pt idx="7976">
                  <c:v>37.578599999999994</c:v>
                </c:pt>
                <c:pt idx="7977">
                  <c:v>37.311820000000012</c:v>
                </c:pt>
                <c:pt idx="7978">
                  <c:v>37.151880000000006</c:v>
                </c:pt>
                <c:pt idx="7979">
                  <c:v>36.879420000000039</c:v>
                </c:pt>
                <c:pt idx="7980">
                  <c:v>36.987330000000043</c:v>
                </c:pt>
                <c:pt idx="7981">
                  <c:v>36.865350000000035</c:v>
                </c:pt>
                <c:pt idx="7982">
                  <c:v>36.866720000000043</c:v>
                </c:pt>
                <c:pt idx="7983">
                  <c:v>36.823000000000036</c:v>
                </c:pt>
                <c:pt idx="7984">
                  <c:v>36.857079999999996</c:v>
                </c:pt>
                <c:pt idx="7985">
                  <c:v>37.145440000000008</c:v>
                </c:pt>
                <c:pt idx="7986">
                  <c:v>37.217980000000011</c:v>
                </c:pt>
                <c:pt idx="7987">
                  <c:v>37.310420000000022</c:v>
                </c:pt>
                <c:pt idx="7988">
                  <c:v>37.076999999999998</c:v>
                </c:pt>
                <c:pt idx="7989">
                  <c:v>36.897400000000005</c:v>
                </c:pt>
                <c:pt idx="7990">
                  <c:v>36.809000000000026</c:v>
                </c:pt>
                <c:pt idx="7991">
                  <c:v>36.745140000000049</c:v>
                </c:pt>
                <c:pt idx="7992">
                  <c:v>36.765650000000051</c:v>
                </c:pt>
                <c:pt idx="7993">
                  <c:v>36.663450000000012</c:v>
                </c:pt>
                <c:pt idx="7994">
                  <c:v>36.771630000000016</c:v>
                </c:pt>
                <c:pt idx="7995">
                  <c:v>36.857630000000029</c:v>
                </c:pt>
                <c:pt idx="7996">
                  <c:v>36.883080000000007</c:v>
                </c:pt>
                <c:pt idx="7997">
                  <c:v>37.073239999999998</c:v>
                </c:pt>
                <c:pt idx="7998">
                  <c:v>37.993100000000027</c:v>
                </c:pt>
                <c:pt idx="7999">
                  <c:v>38.132170000000031</c:v>
                </c:pt>
                <c:pt idx="8000">
                  <c:v>38.248829999999998</c:v>
                </c:pt>
                <c:pt idx="8001">
                  <c:v>38.406460000000038</c:v>
                </c:pt>
                <c:pt idx="8002">
                  <c:v>37.069479999999999</c:v>
                </c:pt>
                <c:pt idx="8003">
                  <c:v>36.889400000000023</c:v>
                </c:pt>
                <c:pt idx="8004">
                  <c:v>36.980860000000007</c:v>
                </c:pt>
                <c:pt idx="8005">
                  <c:v>36.892719999999997</c:v>
                </c:pt>
                <c:pt idx="8006">
                  <c:v>36.834860000000049</c:v>
                </c:pt>
                <c:pt idx="8007">
                  <c:v>37.096950000000049</c:v>
                </c:pt>
                <c:pt idx="8008">
                  <c:v>38.056450000000041</c:v>
                </c:pt>
                <c:pt idx="8009">
                  <c:v>38.185850000000016</c:v>
                </c:pt>
                <c:pt idx="8010">
                  <c:v>37.561730000000011</c:v>
                </c:pt>
                <c:pt idx="8011">
                  <c:v>37.198480000000018</c:v>
                </c:pt>
                <c:pt idx="8012">
                  <c:v>37.064420000000041</c:v>
                </c:pt>
                <c:pt idx="8013">
                  <c:v>36.872430000000008</c:v>
                </c:pt>
                <c:pt idx="8014">
                  <c:v>37.012300000000039</c:v>
                </c:pt>
                <c:pt idx="8015">
                  <c:v>37.009520000000009</c:v>
                </c:pt>
                <c:pt idx="8016">
                  <c:v>37.087240000000008</c:v>
                </c:pt>
                <c:pt idx="8017">
                  <c:v>37.141630000000021</c:v>
                </c:pt>
                <c:pt idx="8018">
                  <c:v>37.23553000000004</c:v>
                </c:pt>
                <c:pt idx="8019">
                  <c:v>37.45858000000004</c:v>
                </c:pt>
                <c:pt idx="8020">
                  <c:v>37.34713000000005</c:v>
                </c:pt>
                <c:pt idx="8021">
                  <c:v>37.478020000000015</c:v>
                </c:pt>
                <c:pt idx="8022">
                  <c:v>37.580680000000029</c:v>
                </c:pt>
                <c:pt idx="8023">
                  <c:v>37.92410000000001</c:v>
                </c:pt>
                <c:pt idx="8024">
                  <c:v>38.28597000000002</c:v>
                </c:pt>
                <c:pt idx="8025">
                  <c:v>38.261500000000012</c:v>
                </c:pt>
                <c:pt idx="8026">
                  <c:v>37.854520000000036</c:v>
                </c:pt>
                <c:pt idx="8027">
                  <c:v>37.877700000000004</c:v>
                </c:pt>
                <c:pt idx="8028">
                  <c:v>37.552420000000041</c:v>
                </c:pt>
                <c:pt idx="8029">
                  <c:v>37.588250000000016</c:v>
                </c:pt>
                <c:pt idx="8030">
                  <c:v>37.764430000000004</c:v>
                </c:pt>
                <c:pt idx="8031">
                  <c:v>37.861440000000016</c:v>
                </c:pt>
                <c:pt idx="8032">
                  <c:v>37.547480000000007</c:v>
                </c:pt>
                <c:pt idx="8033">
                  <c:v>37.885340000000042</c:v>
                </c:pt>
                <c:pt idx="8034">
                  <c:v>37.368200000000002</c:v>
                </c:pt>
                <c:pt idx="8035">
                  <c:v>37.278400000000033</c:v>
                </c:pt>
                <c:pt idx="8036">
                  <c:v>37.063070000000039</c:v>
                </c:pt>
                <c:pt idx="8037">
                  <c:v>37.380520000000047</c:v>
                </c:pt>
                <c:pt idx="8038">
                  <c:v>37.724630000000047</c:v>
                </c:pt>
                <c:pt idx="8039">
                  <c:v>37.018950000000018</c:v>
                </c:pt>
                <c:pt idx="8040">
                  <c:v>37.376550000000009</c:v>
                </c:pt>
                <c:pt idx="8041">
                  <c:v>37.749600000000044</c:v>
                </c:pt>
                <c:pt idx="8042">
                  <c:v>36.95858000000004</c:v>
                </c:pt>
                <c:pt idx="8043">
                  <c:v>37.613670000000013</c:v>
                </c:pt>
                <c:pt idx="8044">
                  <c:v>37.165279999999996</c:v>
                </c:pt>
                <c:pt idx="8045">
                  <c:v>37.500120000000038</c:v>
                </c:pt>
                <c:pt idx="8046">
                  <c:v>37.604520000000036</c:v>
                </c:pt>
                <c:pt idx="8047">
                  <c:v>37.841060000000027</c:v>
                </c:pt>
                <c:pt idx="8048">
                  <c:v>38.173760000000016</c:v>
                </c:pt>
                <c:pt idx="8049">
                  <c:v>36.872700000000009</c:v>
                </c:pt>
                <c:pt idx="8050">
                  <c:v>37.409800000000018</c:v>
                </c:pt>
                <c:pt idx="8051">
                  <c:v>36.986350000000016</c:v>
                </c:pt>
                <c:pt idx="8052">
                  <c:v>37.264100000000042</c:v>
                </c:pt>
                <c:pt idx="8053">
                  <c:v>38.119100000000003</c:v>
                </c:pt>
                <c:pt idx="8054">
                  <c:v>36.663350000000037</c:v>
                </c:pt>
                <c:pt idx="8055">
                  <c:v>36.956700000000012</c:v>
                </c:pt>
                <c:pt idx="8056">
                  <c:v>36.981840000000034</c:v>
                </c:pt>
                <c:pt idx="8057">
                  <c:v>37.200919999999996</c:v>
                </c:pt>
                <c:pt idx="8058">
                  <c:v>37.272360000000049</c:v>
                </c:pt>
                <c:pt idx="8059">
                  <c:v>36.613240000000019</c:v>
                </c:pt>
                <c:pt idx="8060">
                  <c:v>37.145170000000007</c:v>
                </c:pt>
                <c:pt idx="8061">
                  <c:v>37.360250000000008</c:v>
                </c:pt>
                <c:pt idx="8062">
                  <c:v>37.212640000000022</c:v>
                </c:pt>
                <c:pt idx="8063">
                  <c:v>37.331050000000005</c:v>
                </c:pt>
                <c:pt idx="8064">
                  <c:v>36.657600000000002</c:v>
                </c:pt>
                <c:pt idx="8065">
                  <c:v>37.064000000000021</c:v>
                </c:pt>
                <c:pt idx="8066">
                  <c:v>37.216880000000003</c:v>
                </c:pt>
                <c:pt idx="8067">
                  <c:v>36.633840000000021</c:v>
                </c:pt>
                <c:pt idx="8068">
                  <c:v>37.046440000000018</c:v>
                </c:pt>
                <c:pt idx="8069">
                  <c:v>37.138570000000016</c:v>
                </c:pt>
                <c:pt idx="8070">
                  <c:v>37.25200000000001</c:v>
                </c:pt>
                <c:pt idx="8071">
                  <c:v>37.520399999999995</c:v>
                </c:pt>
                <c:pt idx="8072">
                  <c:v>37.788260000000037</c:v>
                </c:pt>
                <c:pt idx="8073">
                  <c:v>37.992700000000013</c:v>
                </c:pt>
                <c:pt idx="8074">
                  <c:v>38.853499999999997</c:v>
                </c:pt>
                <c:pt idx="8075">
                  <c:v>36.566830000000039</c:v>
                </c:pt>
                <c:pt idx="8076">
                  <c:v>36.311200000000042</c:v>
                </c:pt>
                <c:pt idx="8077">
                  <c:v>36.883230000000026</c:v>
                </c:pt>
                <c:pt idx="8078">
                  <c:v>37.177819999999997</c:v>
                </c:pt>
                <c:pt idx="8079">
                  <c:v>36.673429999999996</c:v>
                </c:pt>
                <c:pt idx="8080">
                  <c:v>37.100850000000037</c:v>
                </c:pt>
                <c:pt idx="8081">
                  <c:v>37.670500000000004</c:v>
                </c:pt>
                <c:pt idx="8082">
                  <c:v>37.904020000000003</c:v>
                </c:pt>
                <c:pt idx="8083">
                  <c:v>37.230200000000025</c:v>
                </c:pt>
                <c:pt idx="8084">
                  <c:v>37.200460000000021</c:v>
                </c:pt>
                <c:pt idx="8085">
                  <c:v>37.389280000000042</c:v>
                </c:pt>
                <c:pt idx="8086">
                  <c:v>36.983640000000037</c:v>
                </c:pt>
                <c:pt idx="8087">
                  <c:v>37.628170000000011</c:v>
                </c:pt>
                <c:pt idx="8088">
                  <c:v>37.950160000000039</c:v>
                </c:pt>
                <c:pt idx="8089">
                  <c:v>37.369700000000023</c:v>
                </c:pt>
                <c:pt idx="8090">
                  <c:v>38.075919999999996</c:v>
                </c:pt>
                <c:pt idx="8091">
                  <c:v>38.072530000000029</c:v>
                </c:pt>
                <c:pt idx="8092">
                  <c:v>38.384640000000047</c:v>
                </c:pt>
                <c:pt idx="8093">
                  <c:v>37.992150000000038</c:v>
                </c:pt>
                <c:pt idx="8094">
                  <c:v>38.151730000000043</c:v>
                </c:pt>
                <c:pt idx="8095">
                  <c:v>38.634060000000034</c:v>
                </c:pt>
                <c:pt idx="8096">
                  <c:v>38.911000000000001</c:v>
                </c:pt>
                <c:pt idx="8097">
                  <c:v>38.816740000000038</c:v>
                </c:pt>
                <c:pt idx="8098">
                  <c:v>38.585500000000025</c:v>
                </c:pt>
                <c:pt idx="8099">
                  <c:v>38.692530000000033</c:v>
                </c:pt>
                <c:pt idx="8100">
                  <c:v>38.535580000000039</c:v>
                </c:pt>
                <c:pt idx="8101">
                  <c:v>37.593130000000031</c:v>
                </c:pt>
                <c:pt idx="8102">
                  <c:v>38.261680000000013</c:v>
                </c:pt>
                <c:pt idx="8103">
                  <c:v>38.623220000000003</c:v>
                </c:pt>
                <c:pt idx="8104">
                  <c:v>38.476980000000026</c:v>
                </c:pt>
                <c:pt idx="8105">
                  <c:v>38.73974000000004</c:v>
                </c:pt>
                <c:pt idx="8106">
                  <c:v>38.52108000000004</c:v>
                </c:pt>
                <c:pt idx="8107">
                  <c:v>37.603400000000022</c:v>
                </c:pt>
                <c:pt idx="8108">
                  <c:v>37.350099999999998</c:v>
                </c:pt>
                <c:pt idx="8109">
                  <c:v>37.759800000000041</c:v>
                </c:pt>
                <c:pt idx="8110">
                  <c:v>37.618520000000046</c:v>
                </c:pt>
                <c:pt idx="8111">
                  <c:v>37.69894000000005</c:v>
                </c:pt>
                <c:pt idx="8112">
                  <c:v>37.664670000000001</c:v>
                </c:pt>
                <c:pt idx="8113">
                  <c:v>37.836000000000013</c:v>
                </c:pt>
                <c:pt idx="8114">
                  <c:v>37.89443</c:v>
                </c:pt>
                <c:pt idx="8115">
                  <c:v>38.090000000000032</c:v>
                </c:pt>
                <c:pt idx="8116">
                  <c:v>38.167470000000037</c:v>
                </c:pt>
                <c:pt idx="8117">
                  <c:v>38.475300000000004</c:v>
                </c:pt>
                <c:pt idx="8118">
                  <c:v>38.430020000000013</c:v>
                </c:pt>
                <c:pt idx="8119">
                  <c:v>38.603480000000047</c:v>
                </c:pt>
                <c:pt idx="8120">
                  <c:v>38.639859999999999</c:v>
                </c:pt>
                <c:pt idx="8121">
                  <c:v>38.469629999999995</c:v>
                </c:pt>
                <c:pt idx="8122">
                  <c:v>38.115530000000035</c:v>
                </c:pt>
                <c:pt idx="8123">
                  <c:v>37.604579999999999</c:v>
                </c:pt>
                <c:pt idx="8124">
                  <c:v>37.931939999999997</c:v>
                </c:pt>
                <c:pt idx="8125">
                  <c:v>37.225850000000037</c:v>
                </c:pt>
                <c:pt idx="8126">
                  <c:v>37.734700000000032</c:v>
                </c:pt>
                <c:pt idx="8127">
                  <c:v>37.028440000000046</c:v>
                </c:pt>
                <c:pt idx="8128">
                  <c:v>37.783100000000047</c:v>
                </c:pt>
                <c:pt idx="8129">
                  <c:v>38.284570000000031</c:v>
                </c:pt>
                <c:pt idx="8130">
                  <c:v>38.416700000000048</c:v>
                </c:pt>
                <c:pt idx="8131">
                  <c:v>38.486700000000042</c:v>
                </c:pt>
                <c:pt idx="8132">
                  <c:v>37.099850000000004</c:v>
                </c:pt>
                <c:pt idx="8133">
                  <c:v>37.78027000000003</c:v>
                </c:pt>
                <c:pt idx="8134">
                  <c:v>37.374050000000011</c:v>
                </c:pt>
                <c:pt idx="8135">
                  <c:v>37.883500000000026</c:v>
                </c:pt>
                <c:pt idx="8136">
                  <c:v>37.440420000000017</c:v>
                </c:pt>
                <c:pt idx="8137">
                  <c:v>37.700620000000015</c:v>
                </c:pt>
                <c:pt idx="8138">
                  <c:v>37.744400000000041</c:v>
                </c:pt>
                <c:pt idx="8139">
                  <c:v>37.802639999999997</c:v>
                </c:pt>
                <c:pt idx="8140">
                  <c:v>38.541100000000029</c:v>
                </c:pt>
                <c:pt idx="8141">
                  <c:v>39.187460000000044</c:v>
                </c:pt>
                <c:pt idx="8142">
                  <c:v>39.143370000000004</c:v>
                </c:pt>
                <c:pt idx="8143">
                  <c:v>39.504999999999995</c:v>
                </c:pt>
                <c:pt idx="8144">
                  <c:v>39.620660000000044</c:v>
                </c:pt>
                <c:pt idx="8145">
                  <c:v>39.582700000000045</c:v>
                </c:pt>
                <c:pt idx="8146">
                  <c:v>38.184349999999995</c:v>
                </c:pt>
                <c:pt idx="8147">
                  <c:v>37.975580000000036</c:v>
                </c:pt>
                <c:pt idx="8148">
                  <c:v>37.567930000000047</c:v>
                </c:pt>
                <c:pt idx="8149">
                  <c:v>38.059200000000033</c:v>
                </c:pt>
                <c:pt idx="8150">
                  <c:v>38.979600000000005</c:v>
                </c:pt>
                <c:pt idx="8151">
                  <c:v>39.510100000000023</c:v>
                </c:pt>
                <c:pt idx="8152">
                  <c:v>40.327539999999999</c:v>
                </c:pt>
                <c:pt idx="8153">
                  <c:v>40.016320000000007</c:v>
                </c:pt>
                <c:pt idx="8154">
                  <c:v>40.918300000000045</c:v>
                </c:pt>
                <c:pt idx="8155">
                  <c:v>40.243130000000008</c:v>
                </c:pt>
                <c:pt idx="8156">
                  <c:v>40.05346000000003</c:v>
                </c:pt>
                <c:pt idx="8157">
                  <c:v>39.574430000000007</c:v>
                </c:pt>
                <c:pt idx="8158">
                  <c:v>39.70577000000003</c:v>
                </c:pt>
                <c:pt idx="8159">
                  <c:v>39.469700000000046</c:v>
                </c:pt>
                <c:pt idx="8160">
                  <c:v>38.684380000000033</c:v>
                </c:pt>
                <c:pt idx="8161">
                  <c:v>39.233180000000004</c:v>
                </c:pt>
                <c:pt idx="8162">
                  <c:v>39.645750000000021</c:v>
                </c:pt>
                <c:pt idx="8163">
                  <c:v>39.164900000000046</c:v>
                </c:pt>
                <c:pt idx="8164">
                  <c:v>38.917750000000012</c:v>
                </c:pt>
                <c:pt idx="8165">
                  <c:v>39.143520000000024</c:v>
                </c:pt>
                <c:pt idx="8166">
                  <c:v>39.458030000000008</c:v>
                </c:pt>
                <c:pt idx="8167">
                  <c:v>40.04770000000002</c:v>
                </c:pt>
                <c:pt idx="8168">
                  <c:v>39.832850000000008</c:v>
                </c:pt>
                <c:pt idx="8169">
                  <c:v>39.661249999999995</c:v>
                </c:pt>
                <c:pt idx="8170">
                  <c:v>38.760680000000036</c:v>
                </c:pt>
                <c:pt idx="8171">
                  <c:v>39.021200000000022</c:v>
                </c:pt>
                <c:pt idx="8172">
                  <c:v>38.188199999999995</c:v>
                </c:pt>
                <c:pt idx="8173">
                  <c:v>37.570830000000001</c:v>
                </c:pt>
                <c:pt idx="8174">
                  <c:v>37.780600000000049</c:v>
                </c:pt>
                <c:pt idx="8175">
                  <c:v>37.313130000000001</c:v>
                </c:pt>
                <c:pt idx="8176">
                  <c:v>38.213279999999997</c:v>
                </c:pt>
                <c:pt idx="8177">
                  <c:v>38.887500000000045</c:v>
                </c:pt>
                <c:pt idx="8178">
                  <c:v>39.138300000000015</c:v>
                </c:pt>
                <c:pt idx="8179">
                  <c:v>39.10250000000002</c:v>
                </c:pt>
                <c:pt idx="8180">
                  <c:v>37.981200000000001</c:v>
                </c:pt>
                <c:pt idx="8181">
                  <c:v>38.484770000000026</c:v>
                </c:pt>
                <c:pt idx="8182">
                  <c:v>38.73266000000001</c:v>
                </c:pt>
                <c:pt idx="8183">
                  <c:v>38.864220000000046</c:v>
                </c:pt>
                <c:pt idx="8184">
                  <c:v>39.104240000000004</c:v>
                </c:pt>
                <c:pt idx="8185">
                  <c:v>39.043300000000045</c:v>
                </c:pt>
                <c:pt idx="8186">
                  <c:v>38.991660000000024</c:v>
                </c:pt>
                <c:pt idx="8187">
                  <c:v>38.961540000000014</c:v>
                </c:pt>
                <c:pt idx="8188">
                  <c:v>39.011000000000024</c:v>
                </c:pt>
                <c:pt idx="8189">
                  <c:v>38.895800000000008</c:v>
                </c:pt>
                <c:pt idx="8190">
                  <c:v>39.593600000000038</c:v>
                </c:pt>
                <c:pt idx="8191">
                  <c:v>39.987660000000005</c:v>
                </c:pt>
                <c:pt idx="8192">
                  <c:v>39.820600000000013</c:v>
                </c:pt>
                <c:pt idx="8193">
                  <c:v>39.116630000000043</c:v>
                </c:pt>
                <c:pt idx="8194">
                  <c:v>39.590480000000014</c:v>
                </c:pt>
                <c:pt idx="8195">
                  <c:v>37.732450000000028</c:v>
                </c:pt>
                <c:pt idx="8196">
                  <c:v>37.12847000000005</c:v>
                </c:pt>
                <c:pt idx="8197">
                  <c:v>37.231800000000021</c:v>
                </c:pt>
                <c:pt idx="8198">
                  <c:v>36.903440000000046</c:v>
                </c:pt>
                <c:pt idx="8199">
                  <c:v>37.288960000000031</c:v>
                </c:pt>
                <c:pt idx="8200">
                  <c:v>37.770140000000026</c:v>
                </c:pt>
                <c:pt idx="8201">
                  <c:v>38.410900000000026</c:v>
                </c:pt>
                <c:pt idx="8202">
                  <c:v>38.674160000000029</c:v>
                </c:pt>
                <c:pt idx="8203">
                  <c:v>38.666770000000042</c:v>
                </c:pt>
                <c:pt idx="8204">
                  <c:v>38.766720000000021</c:v>
                </c:pt>
                <c:pt idx="8205">
                  <c:v>38.48275000000001</c:v>
                </c:pt>
                <c:pt idx="8206">
                  <c:v>38.51460000000003</c:v>
                </c:pt>
                <c:pt idx="8207">
                  <c:v>38.47634000000005</c:v>
                </c:pt>
                <c:pt idx="8208">
                  <c:v>38.626550000000009</c:v>
                </c:pt>
                <c:pt idx="8209">
                  <c:v>38.632170000000031</c:v>
                </c:pt>
                <c:pt idx="8210">
                  <c:v>38.686900000000037</c:v>
                </c:pt>
                <c:pt idx="8211">
                  <c:v>38.738340000000051</c:v>
                </c:pt>
                <c:pt idx="8212">
                  <c:v>38.774900000000002</c:v>
                </c:pt>
                <c:pt idx="8213">
                  <c:v>38.736320000000035</c:v>
                </c:pt>
                <c:pt idx="8214">
                  <c:v>39.435660000000041</c:v>
                </c:pt>
                <c:pt idx="8215">
                  <c:v>39.849450000000047</c:v>
                </c:pt>
                <c:pt idx="8216">
                  <c:v>39.687340000000006</c:v>
                </c:pt>
                <c:pt idx="8217">
                  <c:v>39.238</c:v>
                </c:pt>
                <c:pt idx="8218">
                  <c:v>39.543330000000026</c:v>
                </c:pt>
                <c:pt idx="8219">
                  <c:v>38.009600000000034</c:v>
                </c:pt>
                <c:pt idx="8220">
                  <c:v>37.722340000000031</c:v>
                </c:pt>
                <c:pt idx="8221">
                  <c:v>37.543570000000045</c:v>
                </c:pt>
                <c:pt idx="8222">
                  <c:v>37.730980000000045</c:v>
                </c:pt>
                <c:pt idx="8223">
                  <c:v>37.906900000000007</c:v>
                </c:pt>
                <c:pt idx="8224">
                  <c:v>37.94300000000004</c:v>
                </c:pt>
                <c:pt idx="8225">
                  <c:v>38.640250000000037</c:v>
                </c:pt>
                <c:pt idx="8226">
                  <c:v>38.883200000000045</c:v>
                </c:pt>
                <c:pt idx="8227">
                  <c:v>38.858200000000011</c:v>
                </c:pt>
                <c:pt idx="8228">
                  <c:v>39.098400000000026</c:v>
                </c:pt>
                <c:pt idx="8229">
                  <c:v>38.640219999999999</c:v>
                </c:pt>
                <c:pt idx="8230">
                  <c:v>38.744040000000041</c:v>
                </c:pt>
                <c:pt idx="8231">
                  <c:v>38.80740000000003</c:v>
                </c:pt>
                <c:pt idx="8232">
                  <c:v>38.762300000000039</c:v>
                </c:pt>
                <c:pt idx="8233">
                  <c:v>38.819500000000005</c:v>
                </c:pt>
                <c:pt idx="8234">
                  <c:v>38.781030000000044</c:v>
                </c:pt>
                <c:pt idx="8235">
                  <c:v>38.690760000000012</c:v>
                </c:pt>
                <c:pt idx="8236">
                  <c:v>38.793660000000045</c:v>
                </c:pt>
                <c:pt idx="8237">
                  <c:v>38.681880000000035</c:v>
                </c:pt>
                <c:pt idx="8238">
                  <c:v>39.081170000000043</c:v>
                </c:pt>
                <c:pt idx="8239">
                  <c:v>39.395500000000027</c:v>
                </c:pt>
                <c:pt idx="8240">
                  <c:v>39.299770000000024</c:v>
                </c:pt>
                <c:pt idx="8241">
                  <c:v>38.746180000000038</c:v>
                </c:pt>
                <c:pt idx="8242">
                  <c:v>38.605980000000045</c:v>
                </c:pt>
                <c:pt idx="8243">
                  <c:v>37.911980000000028</c:v>
                </c:pt>
                <c:pt idx="8244">
                  <c:v>37.61456000000004</c:v>
                </c:pt>
                <c:pt idx="8245">
                  <c:v>37.426700000000039</c:v>
                </c:pt>
                <c:pt idx="8246">
                  <c:v>37.551660000000027</c:v>
                </c:pt>
                <c:pt idx="8247">
                  <c:v>37.468230000000005</c:v>
                </c:pt>
                <c:pt idx="8248">
                  <c:v>37.350900000000024</c:v>
                </c:pt>
                <c:pt idx="8249">
                  <c:v>37.759900000000016</c:v>
                </c:pt>
                <c:pt idx="8250">
                  <c:v>37.813960000000009</c:v>
                </c:pt>
                <c:pt idx="8251">
                  <c:v>37.762200000000007</c:v>
                </c:pt>
                <c:pt idx="8252">
                  <c:v>37.652800000000013</c:v>
                </c:pt>
                <c:pt idx="8253">
                  <c:v>37.578200000000038</c:v>
                </c:pt>
                <c:pt idx="8254">
                  <c:v>37.339620000000025</c:v>
                </c:pt>
                <c:pt idx="8255">
                  <c:v>37.204499999999996</c:v>
                </c:pt>
                <c:pt idx="8256">
                  <c:v>37.233670000000018</c:v>
                </c:pt>
                <c:pt idx="8257">
                  <c:v>37.123900000000049</c:v>
                </c:pt>
                <c:pt idx="8258">
                  <c:v>37.034000000000049</c:v>
                </c:pt>
                <c:pt idx="8259">
                  <c:v>36.940760000000012</c:v>
                </c:pt>
                <c:pt idx="8260">
                  <c:v>37.062400000000025</c:v>
                </c:pt>
                <c:pt idx="8261">
                  <c:v>37.054300000000012</c:v>
                </c:pt>
                <c:pt idx="8262">
                  <c:v>37.538800000000037</c:v>
                </c:pt>
                <c:pt idx="8263">
                  <c:v>37.810020000000009</c:v>
                </c:pt>
                <c:pt idx="8264">
                  <c:v>37.779100000000028</c:v>
                </c:pt>
                <c:pt idx="8265">
                  <c:v>37.459069999999997</c:v>
                </c:pt>
                <c:pt idx="8266">
                  <c:v>37.132960000000026</c:v>
                </c:pt>
                <c:pt idx="8267">
                  <c:v>36.723080000000039</c:v>
                </c:pt>
                <c:pt idx="8268">
                  <c:v>36.662700000000029</c:v>
                </c:pt>
                <c:pt idx="8269">
                  <c:v>36.613340000000051</c:v>
                </c:pt>
                <c:pt idx="8270">
                  <c:v>36.590940000000046</c:v>
                </c:pt>
                <c:pt idx="8271">
                  <c:v>36.648860000000013</c:v>
                </c:pt>
                <c:pt idx="8272">
                  <c:v>37.12518</c:v>
                </c:pt>
                <c:pt idx="8273">
                  <c:v>37.35677000000004</c:v>
                </c:pt>
                <c:pt idx="8274">
                  <c:v>37.210840000000019</c:v>
                </c:pt>
                <c:pt idx="8275">
                  <c:v>36.837300000000027</c:v>
                </c:pt>
                <c:pt idx="8276">
                  <c:v>36.61318</c:v>
                </c:pt>
                <c:pt idx="8277">
                  <c:v>36.408200000000022</c:v>
                </c:pt>
                <c:pt idx="8278">
                  <c:v>36.427549999999997</c:v>
                </c:pt>
                <c:pt idx="8279">
                  <c:v>36.316130000000044</c:v>
                </c:pt>
                <c:pt idx="8280">
                  <c:v>36.487050000000011</c:v>
                </c:pt>
                <c:pt idx="8281">
                  <c:v>36.50768000000005</c:v>
                </c:pt>
                <c:pt idx="8282">
                  <c:v>36.512260000000026</c:v>
                </c:pt>
                <c:pt idx="8283">
                  <c:v>36.617819999999995</c:v>
                </c:pt>
                <c:pt idx="8284">
                  <c:v>36.551230000000032</c:v>
                </c:pt>
                <c:pt idx="8285">
                  <c:v>36.579859999999996</c:v>
                </c:pt>
                <c:pt idx="8286">
                  <c:v>37.261560000000031</c:v>
                </c:pt>
                <c:pt idx="8287">
                  <c:v>37.523500000000013</c:v>
                </c:pt>
                <c:pt idx="8288">
                  <c:v>37.302729999999997</c:v>
                </c:pt>
                <c:pt idx="8289">
                  <c:v>36.866420000000005</c:v>
                </c:pt>
                <c:pt idx="8290">
                  <c:v>36.657200000000046</c:v>
                </c:pt>
                <c:pt idx="8291">
                  <c:v>36.497860000000003</c:v>
                </c:pt>
                <c:pt idx="8292">
                  <c:v>36.663200000000018</c:v>
                </c:pt>
                <c:pt idx="8293">
                  <c:v>36.419500000000028</c:v>
                </c:pt>
                <c:pt idx="8294">
                  <c:v>36.399560000000008</c:v>
                </c:pt>
                <c:pt idx="8295">
                  <c:v>36.392449999999997</c:v>
                </c:pt>
                <c:pt idx="8296">
                  <c:v>36.258140000000026</c:v>
                </c:pt>
                <c:pt idx="8297">
                  <c:v>36.538499999999999</c:v>
                </c:pt>
                <c:pt idx="8298">
                  <c:v>36.689840000000004</c:v>
                </c:pt>
                <c:pt idx="8299">
                  <c:v>40.048640000000034</c:v>
                </c:pt>
                <c:pt idx="8300">
                  <c:v>36.662130000000047</c:v>
                </c:pt>
                <c:pt idx="8301">
                  <c:v>36.688070000000039</c:v>
                </c:pt>
                <c:pt idx="8302">
                  <c:v>36.524500000000046</c:v>
                </c:pt>
                <c:pt idx="8303">
                  <c:v>36.982230000000015</c:v>
                </c:pt>
                <c:pt idx="8304">
                  <c:v>37.057029999999997</c:v>
                </c:pt>
                <c:pt idx="8305">
                  <c:v>37.511160000000018</c:v>
                </c:pt>
                <c:pt idx="8306">
                  <c:v>37.896020000000021</c:v>
                </c:pt>
                <c:pt idx="8307">
                  <c:v>38.026450000000011</c:v>
                </c:pt>
                <c:pt idx="8308">
                  <c:v>38.341600000000028</c:v>
                </c:pt>
                <c:pt idx="8309">
                  <c:v>38.369780000000048</c:v>
                </c:pt>
                <c:pt idx="8310">
                  <c:v>38.88094000000001</c:v>
                </c:pt>
                <c:pt idx="8311">
                  <c:v>39.331400000000031</c:v>
                </c:pt>
                <c:pt idx="8312">
                  <c:v>39.320730000000026</c:v>
                </c:pt>
                <c:pt idx="8313">
                  <c:v>38.578180000000032</c:v>
                </c:pt>
                <c:pt idx="8314">
                  <c:v>37.65300000000002</c:v>
                </c:pt>
                <c:pt idx="8315">
                  <c:v>37.701999999999998</c:v>
                </c:pt>
                <c:pt idx="8316">
                  <c:v>37.531640000000039</c:v>
                </c:pt>
                <c:pt idx="8317">
                  <c:v>37.42312000000004</c:v>
                </c:pt>
                <c:pt idx="8318">
                  <c:v>37.341499999999996</c:v>
                </c:pt>
                <c:pt idx="8319">
                  <c:v>37.592070000000035</c:v>
                </c:pt>
                <c:pt idx="8320">
                  <c:v>38.175780000000032</c:v>
                </c:pt>
                <c:pt idx="8321">
                  <c:v>38.718700000000013</c:v>
                </c:pt>
                <c:pt idx="8322">
                  <c:v>38.439260000000047</c:v>
                </c:pt>
                <c:pt idx="8323">
                  <c:v>37.897240000000011</c:v>
                </c:pt>
                <c:pt idx="8324">
                  <c:v>37.456479999999999</c:v>
                </c:pt>
                <c:pt idx="8325">
                  <c:v>37.98956000000004</c:v>
                </c:pt>
                <c:pt idx="8326">
                  <c:v>37.652250000000038</c:v>
                </c:pt>
                <c:pt idx="8327">
                  <c:v>37.953520000000026</c:v>
                </c:pt>
                <c:pt idx="8328">
                  <c:v>37.916899999999998</c:v>
                </c:pt>
                <c:pt idx="8329">
                  <c:v>38.997900000000016</c:v>
                </c:pt>
                <c:pt idx="8330">
                  <c:v>37.757750000000044</c:v>
                </c:pt>
                <c:pt idx="8331">
                  <c:v>38.383450000000039</c:v>
                </c:pt>
                <c:pt idx="8332">
                  <c:v>37.891840000000002</c:v>
                </c:pt>
                <c:pt idx="8333">
                  <c:v>38.207570000000032</c:v>
                </c:pt>
                <c:pt idx="8334">
                  <c:v>38.884550000000047</c:v>
                </c:pt>
                <c:pt idx="8335">
                  <c:v>39.252370000000042</c:v>
                </c:pt>
                <c:pt idx="8336">
                  <c:v>39.295130000000029</c:v>
                </c:pt>
                <c:pt idx="8337">
                  <c:v>38.30462</c:v>
                </c:pt>
                <c:pt idx="8338">
                  <c:v>38.181330000000003</c:v>
                </c:pt>
                <c:pt idx="8339">
                  <c:v>37.478300000000047</c:v>
                </c:pt>
                <c:pt idx="8340">
                  <c:v>37.637660000000039</c:v>
                </c:pt>
                <c:pt idx="8341">
                  <c:v>37.247400000000027</c:v>
                </c:pt>
                <c:pt idx="8342">
                  <c:v>37.43374</c:v>
                </c:pt>
                <c:pt idx="8343">
                  <c:v>37.845100000000002</c:v>
                </c:pt>
                <c:pt idx="8344">
                  <c:v>38.753080000000011</c:v>
                </c:pt>
                <c:pt idx="8345">
                  <c:v>39.424040000000048</c:v>
                </c:pt>
                <c:pt idx="8346">
                  <c:v>38.476370000000031</c:v>
                </c:pt>
                <c:pt idx="8347">
                  <c:v>37.91052000000002</c:v>
                </c:pt>
                <c:pt idx="8348">
                  <c:v>38.238150000000019</c:v>
                </c:pt>
                <c:pt idx="8349">
                  <c:v>38.038540000000012</c:v>
                </c:pt>
                <c:pt idx="8350">
                  <c:v>37.946220000000039</c:v>
                </c:pt>
                <c:pt idx="8351">
                  <c:v>38.173429999999996</c:v>
                </c:pt>
                <c:pt idx="8352">
                  <c:v>38.717000000000041</c:v>
                </c:pt>
                <c:pt idx="8353">
                  <c:v>38.09384</c:v>
                </c:pt>
                <c:pt idx="8354">
                  <c:v>37.956260000000043</c:v>
                </c:pt>
                <c:pt idx="8355">
                  <c:v>37.891500000000008</c:v>
                </c:pt>
                <c:pt idx="8356">
                  <c:v>37.866880000000037</c:v>
                </c:pt>
                <c:pt idx="8357">
                  <c:v>38.065179999999998</c:v>
                </c:pt>
                <c:pt idx="8358">
                  <c:v>38.693930000000023</c:v>
                </c:pt>
                <c:pt idx="8359">
                  <c:v>40.00027</c:v>
                </c:pt>
                <c:pt idx="8360">
                  <c:v>39.846830000000011</c:v>
                </c:pt>
                <c:pt idx="8361">
                  <c:v>38.60450000000003</c:v>
                </c:pt>
                <c:pt idx="8362">
                  <c:v>38.205320000000029</c:v>
                </c:pt>
                <c:pt idx="8363">
                  <c:v>38.526030000000048</c:v>
                </c:pt>
                <c:pt idx="8364">
                  <c:v>37.576380000000029</c:v>
                </c:pt>
                <c:pt idx="8365">
                  <c:v>38.41464000000002</c:v>
                </c:pt>
                <c:pt idx="8366">
                  <c:v>38.627679999999998</c:v>
                </c:pt>
                <c:pt idx="8367">
                  <c:v>37.968560000000025</c:v>
                </c:pt>
                <c:pt idx="8368">
                  <c:v>38.495660000000044</c:v>
                </c:pt>
                <c:pt idx="8369">
                  <c:v>39.111570000000029</c:v>
                </c:pt>
                <c:pt idx="8370">
                  <c:v>39.621500000000026</c:v>
                </c:pt>
                <c:pt idx="8371">
                  <c:v>38.971550000000036</c:v>
                </c:pt>
                <c:pt idx="8372">
                  <c:v>38.486320000000035</c:v>
                </c:pt>
                <c:pt idx="8373">
                  <c:v>38.174680000000023</c:v>
                </c:pt>
                <c:pt idx="8374">
                  <c:v>39.131650000000036</c:v>
                </c:pt>
                <c:pt idx="8375">
                  <c:v>39.458200000000033</c:v>
                </c:pt>
                <c:pt idx="8376">
                  <c:v>39.488060000000019</c:v>
                </c:pt>
                <c:pt idx="8377">
                  <c:v>39.617800000000045</c:v>
                </c:pt>
                <c:pt idx="8378">
                  <c:v>39.905799999999999</c:v>
                </c:pt>
                <c:pt idx="8379">
                  <c:v>39.734120000000019</c:v>
                </c:pt>
                <c:pt idx="8380">
                  <c:v>39.709159999999997</c:v>
                </c:pt>
                <c:pt idx="8381">
                  <c:v>39.800000000000011</c:v>
                </c:pt>
                <c:pt idx="8382">
                  <c:v>39.888000000000034</c:v>
                </c:pt>
                <c:pt idx="8383">
                  <c:v>40.144770000000051</c:v>
                </c:pt>
                <c:pt idx="8384">
                  <c:v>40.155020000000036</c:v>
                </c:pt>
                <c:pt idx="8385">
                  <c:v>39.834950000000049</c:v>
                </c:pt>
                <c:pt idx="8386">
                  <c:v>39.603970000000004</c:v>
                </c:pt>
                <c:pt idx="8387">
                  <c:v>39.549040000000048</c:v>
                </c:pt>
                <c:pt idx="8388">
                  <c:v>39.804040000000043</c:v>
                </c:pt>
                <c:pt idx="8389">
                  <c:v>40.018460000000005</c:v>
                </c:pt>
                <c:pt idx="8390">
                  <c:v>39.947750000000042</c:v>
                </c:pt>
                <c:pt idx="8391">
                  <c:v>39.808620000000019</c:v>
                </c:pt>
                <c:pt idx="8392">
                  <c:v>40.002400000000023</c:v>
                </c:pt>
                <c:pt idx="8393">
                  <c:v>39.867970000000014</c:v>
                </c:pt>
                <c:pt idx="8394">
                  <c:v>40.210800000000006</c:v>
                </c:pt>
                <c:pt idx="8395">
                  <c:v>40.384119999999996</c:v>
                </c:pt>
                <c:pt idx="8396">
                  <c:v>40.392330000000015</c:v>
                </c:pt>
                <c:pt idx="8397">
                  <c:v>40.33438000000001</c:v>
                </c:pt>
                <c:pt idx="8398">
                  <c:v>40.273070000000018</c:v>
                </c:pt>
                <c:pt idx="8399">
                  <c:v>40.115600000000029</c:v>
                </c:pt>
                <c:pt idx="8400">
                  <c:v>40.186400000000049</c:v>
                </c:pt>
                <c:pt idx="8401">
                  <c:v>40.554100000000005</c:v>
                </c:pt>
                <c:pt idx="8402">
                  <c:v>40.460800000000006</c:v>
                </c:pt>
                <c:pt idx="8403">
                  <c:v>40.175130000000024</c:v>
                </c:pt>
                <c:pt idx="8404">
                  <c:v>40.49350000000004</c:v>
                </c:pt>
                <c:pt idx="8405">
                  <c:v>39.989130000000046</c:v>
                </c:pt>
                <c:pt idx="8406">
                  <c:v>40.414880000000039</c:v>
                </c:pt>
                <c:pt idx="8407">
                  <c:v>40.737099999999998</c:v>
                </c:pt>
                <c:pt idx="8408">
                  <c:v>40.641560000000027</c:v>
                </c:pt>
                <c:pt idx="8409">
                  <c:v>39.597680000000025</c:v>
                </c:pt>
                <c:pt idx="8410">
                  <c:v>39.761870000000044</c:v>
                </c:pt>
                <c:pt idx="8411">
                  <c:v>38.744600000000048</c:v>
                </c:pt>
                <c:pt idx="8412">
                  <c:v>38.244400000000041</c:v>
                </c:pt>
                <c:pt idx="8413">
                  <c:v>38.322530000000029</c:v>
                </c:pt>
                <c:pt idx="8414">
                  <c:v>38.39730000000003</c:v>
                </c:pt>
                <c:pt idx="8415">
                  <c:v>39.200900000000047</c:v>
                </c:pt>
                <c:pt idx="8416">
                  <c:v>39.542630000000031</c:v>
                </c:pt>
                <c:pt idx="8417">
                  <c:v>39.944240000000036</c:v>
                </c:pt>
                <c:pt idx="8418">
                  <c:v>39.961800000000039</c:v>
                </c:pt>
                <c:pt idx="8419">
                  <c:v>38.993620000000021</c:v>
                </c:pt>
                <c:pt idx="8420">
                  <c:v>38.825160000000039</c:v>
                </c:pt>
                <c:pt idx="8421">
                  <c:v>38.955200000000048</c:v>
                </c:pt>
                <c:pt idx="8422">
                  <c:v>38.355340000000012</c:v>
                </c:pt>
                <c:pt idx="8423">
                  <c:v>38.653650000000027</c:v>
                </c:pt>
                <c:pt idx="8424">
                  <c:v>38.721220000000017</c:v>
                </c:pt>
                <c:pt idx="8425">
                  <c:v>38.391999999999996</c:v>
                </c:pt>
                <c:pt idx="8426">
                  <c:v>39.076470000000029</c:v>
                </c:pt>
                <c:pt idx="8427">
                  <c:v>39.191030000000012</c:v>
                </c:pt>
                <c:pt idx="8428">
                  <c:v>39.590720000000033</c:v>
                </c:pt>
                <c:pt idx="8429">
                  <c:v>39.071340000000021</c:v>
                </c:pt>
                <c:pt idx="8430">
                  <c:v>39.765650000000051</c:v>
                </c:pt>
                <c:pt idx="8431">
                  <c:v>40.159600000000012</c:v>
                </c:pt>
                <c:pt idx="8432">
                  <c:v>40.033600000000035</c:v>
                </c:pt>
                <c:pt idx="8433">
                  <c:v>39.617819999999995</c:v>
                </c:pt>
                <c:pt idx="8434">
                  <c:v>38.326780000000042</c:v>
                </c:pt>
                <c:pt idx="8435">
                  <c:v>37.988800000000026</c:v>
                </c:pt>
                <c:pt idx="8436">
                  <c:v>37.19073000000003</c:v>
                </c:pt>
                <c:pt idx="8437">
                  <c:v>37.00027</c:v>
                </c:pt>
                <c:pt idx="8438">
                  <c:v>36.92944</c:v>
                </c:pt>
                <c:pt idx="8439">
                  <c:v>37.508500000000026</c:v>
                </c:pt>
                <c:pt idx="8440">
                  <c:v>38.008080000000007</c:v>
                </c:pt>
                <c:pt idx="8441">
                  <c:v>38.571370000000002</c:v>
                </c:pt>
                <c:pt idx="8442">
                  <c:v>38.721830000000011</c:v>
                </c:pt>
                <c:pt idx="8443">
                  <c:v>38.217160000000035</c:v>
                </c:pt>
                <c:pt idx="8444">
                  <c:v>37.725520000000017</c:v>
                </c:pt>
                <c:pt idx="8445">
                  <c:v>38.087000000000046</c:v>
                </c:pt>
                <c:pt idx="8446">
                  <c:v>38.095400000000041</c:v>
                </c:pt>
                <c:pt idx="8447">
                  <c:v>38.241900000000044</c:v>
                </c:pt>
                <c:pt idx="8448">
                  <c:v>38.269770000000051</c:v>
                </c:pt>
                <c:pt idx="8449">
                  <c:v>38.288800000000037</c:v>
                </c:pt>
                <c:pt idx="8450">
                  <c:v>38.216880000000003</c:v>
                </c:pt>
                <c:pt idx="8451">
                  <c:v>38.17303000000004</c:v>
                </c:pt>
                <c:pt idx="8452">
                  <c:v>38.187130000000025</c:v>
                </c:pt>
                <c:pt idx="8453">
                  <c:v>38.271630000000016</c:v>
                </c:pt>
                <c:pt idx="8454">
                  <c:v>38.777030000000025</c:v>
                </c:pt>
                <c:pt idx="8455">
                  <c:v>39.094600000000014</c:v>
                </c:pt>
                <c:pt idx="8456">
                  <c:v>39.155850000000044</c:v>
                </c:pt>
                <c:pt idx="8457">
                  <c:v>38.712850000000003</c:v>
                </c:pt>
                <c:pt idx="8458">
                  <c:v>38.379170000000045</c:v>
                </c:pt>
                <c:pt idx="8459">
                  <c:v>38.064020000000028</c:v>
                </c:pt>
                <c:pt idx="8460">
                  <c:v>37.845600000000047</c:v>
                </c:pt>
                <c:pt idx="8461">
                  <c:v>37.975300000000004</c:v>
                </c:pt>
                <c:pt idx="8462">
                  <c:v>37.893760000000043</c:v>
                </c:pt>
                <c:pt idx="8463">
                  <c:v>37.738640000000032</c:v>
                </c:pt>
                <c:pt idx="8464">
                  <c:v>38.164000000000044</c:v>
                </c:pt>
                <c:pt idx="8465">
                  <c:v>38.453240000000051</c:v>
                </c:pt>
                <c:pt idx="8466">
                  <c:v>38.347250000000031</c:v>
                </c:pt>
                <c:pt idx="8467">
                  <c:v>38.045470000000023</c:v>
                </c:pt>
                <c:pt idx="8468">
                  <c:v>37.884580000000028</c:v>
                </c:pt>
                <c:pt idx="8469">
                  <c:v>37.655020000000036</c:v>
                </c:pt>
                <c:pt idx="8470">
                  <c:v>37.568100000000015</c:v>
                </c:pt>
                <c:pt idx="8471">
                  <c:v>37.501700000000028</c:v>
                </c:pt>
                <c:pt idx="8472">
                  <c:v>37.547240000000045</c:v>
                </c:pt>
                <c:pt idx="8473">
                  <c:v>37.609160000000031</c:v>
                </c:pt>
                <c:pt idx="8474">
                  <c:v>37.532650000000046</c:v>
                </c:pt>
                <c:pt idx="8475">
                  <c:v>37.55453</c:v>
                </c:pt>
                <c:pt idx="8476">
                  <c:v>37.680080000000032</c:v>
                </c:pt>
                <c:pt idx="8477">
                  <c:v>37.542200000000037</c:v>
                </c:pt>
                <c:pt idx="8478">
                  <c:v>38.081900000000019</c:v>
                </c:pt>
                <c:pt idx="8479">
                  <c:v>38.341520000000003</c:v>
                </c:pt>
                <c:pt idx="8480">
                  <c:v>38.302549999999997</c:v>
                </c:pt>
                <c:pt idx="8481">
                  <c:v>37.988370000000032</c:v>
                </c:pt>
                <c:pt idx="8482">
                  <c:v>37.82140000000004</c:v>
                </c:pt>
                <c:pt idx="8483">
                  <c:v>37.391930000000002</c:v>
                </c:pt>
                <c:pt idx="8484">
                  <c:v>37.217980000000011</c:v>
                </c:pt>
                <c:pt idx="8485">
                  <c:v>37.123860000000036</c:v>
                </c:pt>
                <c:pt idx="8486">
                  <c:v>36.977869999999996</c:v>
                </c:pt>
                <c:pt idx="8487">
                  <c:v>37.074400000000026</c:v>
                </c:pt>
                <c:pt idx="8488">
                  <c:v>37.318630000000041</c:v>
                </c:pt>
                <c:pt idx="8489">
                  <c:v>37.753320000000031</c:v>
                </c:pt>
                <c:pt idx="8490">
                  <c:v>37.90536000000003</c:v>
                </c:pt>
                <c:pt idx="8491">
                  <c:v>37.889280000000042</c:v>
                </c:pt>
                <c:pt idx="8492">
                  <c:v>38.037160000000029</c:v>
                </c:pt>
                <c:pt idx="8493">
                  <c:v>37.773000000000025</c:v>
                </c:pt>
                <c:pt idx="8494">
                  <c:v>37.785300000000007</c:v>
                </c:pt>
                <c:pt idx="8495">
                  <c:v>37.815359999999998</c:v>
                </c:pt>
                <c:pt idx="8496">
                  <c:v>37.851980000000026</c:v>
                </c:pt>
                <c:pt idx="8497">
                  <c:v>37.851100000000031</c:v>
                </c:pt>
                <c:pt idx="8498">
                  <c:v>37.804500000000019</c:v>
                </c:pt>
                <c:pt idx="8499">
                  <c:v>37.88130000000001</c:v>
                </c:pt>
                <c:pt idx="8500">
                  <c:v>38.073360000000037</c:v>
                </c:pt>
                <c:pt idx="8501">
                  <c:v>37.887450000000001</c:v>
                </c:pt>
                <c:pt idx="8502">
                  <c:v>38.350060000000042</c:v>
                </c:pt>
                <c:pt idx="8503">
                  <c:v>38.667400000000043</c:v>
                </c:pt>
                <c:pt idx="8504">
                  <c:v>38.808199999999999</c:v>
                </c:pt>
                <c:pt idx="8505">
                  <c:v>38.623320000000035</c:v>
                </c:pt>
                <c:pt idx="8506">
                  <c:v>38.473960000000034</c:v>
                </c:pt>
                <c:pt idx="8507">
                  <c:v>38.47198000000003</c:v>
                </c:pt>
                <c:pt idx="8508">
                  <c:v>38.208670000000041</c:v>
                </c:pt>
                <c:pt idx="8509">
                  <c:v>38.242000000000019</c:v>
                </c:pt>
                <c:pt idx="8510">
                  <c:v>38.047000000000025</c:v>
                </c:pt>
                <c:pt idx="8511">
                  <c:v>38.329740000000015</c:v>
                </c:pt>
                <c:pt idx="8512">
                  <c:v>38.427800000000047</c:v>
                </c:pt>
                <c:pt idx="8513">
                  <c:v>38.669920000000047</c:v>
                </c:pt>
                <c:pt idx="8514">
                  <c:v>38.661680000000047</c:v>
                </c:pt>
                <c:pt idx="8515">
                  <c:v>38.6447</c:v>
                </c:pt>
                <c:pt idx="8516">
                  <c:v>38.572800000000029</c:v>
                </c:pt>
                <c:pt idx="8517">
                  <c:v>38.412599999999998</c:v>
                </c:pt>
                <c:pt idx="8518">
                  <c:v>38.377100000000041</c:v>
                </c:pt>
                <c:pt idx="8519">
                  <c:v>38.310500000000047</c:v>
                </c:pt>
                <c:pt idx="8520">
                  <c:v>37.588459999999998</c:v>
                </c:pt>
                <c:pt idx="8521">
                  <c:v>37.672600000000045</c:v>
                </c:pt>
                <c:pt idx="8522">
                  <c:v>37.676780000000008</c:v>
                </c:pt>
                <c:pt idx="8523">
                  <c:v>37.707300000000032</c:v>
                </c:pt>
                <c:pt idx="8524">
                  <c:v>37.912000000000035</c:v>
                </c:pt>
                <c:pt idx="8525">
                  <c:v>37.794800000000009</c:v>
                </c:pt>
                <c:pt idx="8526">
                  <c:v>37.627859999999998</c:v>
                </c:pt>
                <c:pt idx="8527">
                  <c:v>37.892420000000016</c:v>
                </c:pt>
                <c:pt idx="8528">
                  <c:v>37.872000000000014</c:v>
                </c:pt>
                <c:pt idx="8529">
                  <c:v>37.40963000000005</c:v>
                </c:pt>
                <c:pt idx="8530">
                  <c:v>36.768979999999999</c:v>
                </c:pt>
                <c:pt idx="8531">
                  <c:v>36.902300000000025</c:v>
                </c:pt>
                <c:pt idx="8532">
                  <c:v>36.505600000000015</c:v>
                </c:pt>
                <c:pt idx="8533">
                  <c:v>36.779470000000003</c:v>
                </c:pt>
                <c:pt idx="8534">
                  <c:v>36.683500000000038</c:v>
                </c:pt>
                <c:pt idx="8535">
                  <c:v>36.626340000000027</c:v>
                </c:pt>
                <c:pt idx="8536">
                  <c:v>36.893730000000005</c:v>
                </c:pt>
                <c:pt idx="8537">
                  <c:v>37.374960000000044</c:v>
                </c:pt>
                <c:pt idx="8538">
                  <c:v>37.600700000000018</c:v>
                </c:pt>
                <c:pt idx="8539">
                  <c:v>37.661400000000015</c:v>
                </c:pt>
                <c:pt idx="8540">
                  <c:v>37.765680000000032</c:v>
                </c:pt>
                <c:pt idx="8541">
                  <c:v>37.598720000000014</c:v>
                </c:pt>
                <c:pt idx="8542">
                  <c:v>37.554860000000019</c:v>
                </c:pt>
                <c:pt idx="8543">
                  <c:v>37.707330000000013</c:v>
                </c:pt>
                <c:pt idx="8544">
                  <c:v>37.566600000000051</c:v>
                </c:pt>
                <c:pt idx="8545">
                  <c:v>37.717219999999998</c:v>
                </c:pt>
                <c:pt idx="8546">
                  <c:v>37.992670000000032</c:v>
                </c:pt>
                <c:pt idx="8547">
                  <c:v>37.951800000000048</c:v>
                </c:pt>
                <c:pt idx="8548">
                  <c:v>37.993370000000027</c:v>
                </c:pt>
                <c:pt idx="8549">
                  <c:v>38.09722000000005</c:v>
                </c:pt>
                <c:pt idx="8550">
                  <c:v>38.717340000000036</c:v>
                </c:pt>
                <c:pt idx="8551">
                  <c:v>38.995480000000043</c:v>
                </c:pt>
                <c:pt idx="8552">
                  <c:v>38.946220000000039</c:v>
                </c:pt>
                <c:pt idx="8553">
                  <c:v>38.43777</c:v>
                </c:pt>
                <c:pt idx="8554">
                  <c:v>38.529050000000041</c:v>
                </c:pt>
                <c:pt idx="8555">
                  <c:v>38.262900000000002</c:v>
                </c:pt>
                <c:pt idx="8556">
                  <c:v>38.295530000000042</c:v>
                </c:pt>
                <c:pt idx="8557">
                  <c:v>38.022000000000048</c:v>
                </c:pt>
                <c:pt idx="8558">
                  <c:v>37.928770000000043</c:v>
                </c:pt>
                <c:pt idx="8559">
                  <c:v>37.950559999999996</c:v>
                </c:pt>
                <c:pt idx="8560">
                  <c:v>38.331380000000024</c:v>
                </c:pt>
                <c:pt idx="8561">
                  <c:v>38.966400000000021</c:v>
                </c:pt>
                <c:pt idx="8562">
                  <c:v>38.989620000000002</c:v>
                </c:pt>
                <c:pt idx="8563">
                  <c:v>38.792960000000051</c:v>
                </c:pt>
                <c:pt idx="8564">
                  <c:v>38.691900000000032</c:v>
                </c:pt>
                <c:pt idx="8565">
                  <c:v>38.550740000000019</c:v>
                </c:pt>
                <c:pt idx="8566">
                  <c:v>38.568080000000009</c:v>
                </c:pt>
                <c:pt idx="8567">
                  <c:v>38.615000000000009</c:v>
                </c:pt>
                <c:pt idx="8568">
                  <c:v>38.794759999999997</c:v>
                </c:pt>
                <c:pt idx="8569">
                  <c:v>39.013120000000015</c:v>
                </c:pt>
                <c:pt idx="8570">
                  <c:v>39.220480000000009</c:v>
                </c:pt>
                <c:pt idx="8571">
                  <c:v>39.337460000000021</c:v>
                </c:pt>
                <c:pt idx="8572">
                  <c:v>39.383360000000039</c:v>
                </c:pt>
                <c:pt idx="8573">
                  <c:v>39.288300000000049</c:v>
                </c:pt>
                <c:pt idx="8574">
                  <c:v>40.327480000000037</c:v>
                </c:pt>
                <c:pt idx="8575">
                  <c:v>40.710080000000005</c:v>
                </c:pt>
                <c:pt idx="8576">
                  <c:v>40.606600000000014</c:v>
                </c:pt>
                <c:pt idx="8577">
                  <c:v>39.539400000000001</c:v>
                </c:pt>
                <c:pt idx="8578">
                  <c:v>39.193380000000047</c:v>
                </c:pt>
                <c:pt idx="8579">
                  <c:v>38.76162000000005</c:v>
                </c:pt>
                <c:pt idx="8580">
                  <c:v>38.533720000000017</c:v>
                </c:pt>
                <c:pt idx="8581">
                  <c:v>38.588900000000024</c:v>
                </c:pt>
                <c:pt idx="8582">
                  <c:v>38.495870000000025</c:v>
                </c:pt>
                <c:pt idx="8583">
                  <c:v>38.755520000000047</c:v>
                </c:pt>
                <c:pt idx="8584">
                  <c:v>39.045920000000024</c:v>
                </c:pt>
                <c:pt idx="8585">
                  <c:v>39.807119999999998</c:v>
                </c:pt>
                <c:pt idx="8586">
                  <c:v>40.19894000000005</c:v>
                </c:pt>
                <c:pt idx="8587">
                  <c:v>40.07543000000004</c:v>
                </c:pt>
                <c:pt idx="8588">
                  <c:v>40.129819999999995</c:v>
                </c:pt>
                <c:pt idx="8589">
                  <c:v>39.915459999999996</c:v>
                </c:pt>
                <c:pt idx="8590">
                  <c:v>40.07623000000001</c:v>
                </c:pt>
                <c:pt idx="8591">
                  <c:v>40.119000000000028</c:v>
                </c:pt>
                <c:pt idx="8592">
                  <c:v>40.162260000000003</c:v>
                </c:pt>
                <c:pt idx="8593">
                  <c:v>40.338000000000022</c:v>
                </c:pt>
                <c:pt idx="8594">
                  <c:v>40.349820000000022</c:v>
                </c:pt>
                <c:pt idx="8595">
                  <c:v>40.627200000000016</c:v>
                </c:pt>
                <c:pt idx="8596">
                  <c:v>40.791380000000004</c:v>
                </c:pt>
                <c:pt idx="8597">
                  <c:v>40.83280000000002</c:v>
                </c:pt>
                <c:pt idx="8598">
                  <c:v>42.077780000000018</c:v>
                </c:pt>
                <c:pt idx="8599">
                  <c:v>42.51687000000004</c:v>
                </c:pt>
                <c:pt idx="8600">
                  <c:v>42.562900000000013</c:v>
                </c:pt>
                <c:pt idx="8601">
                  <c:v>41.461420000000032</c:v>
                </c:pt>
                <c:pt idx="8602">
                  <c:v>41.319330000000036</c:v>
                </c:pt>
                <c:pt idx="8603">
                  <c:v>40.404350000000022</c:v>
                </c:pt>
                <c:pt idx="8604">
                  <c:v>40.155760000000043</c:v>
                </c:pt>
                <c:pt idx="8605">
                  <c:v>39.280820000000006</c:v>
                </c:pt>
                <c:pt idx="8606">
                  <c:v>38.971060000000023</c:v>
                </c:pt>
                <c:pt idx="8607">
                  <c:v>39.385770000000036</c:v>
                </c:pt>
                <c:pt idx="8608">
                  <c:v>39.798270000000002</c:v>
                </c:pt>
                <c:pt idx="8609">
                  <c:v>40.603400000000022</c:v>
                </c:pt>
                <c:pt idx="8610">
                  <c:v>40.982259999999997</c:v>
                </c:pt>
                <c:pt idx="8611">
                  <c:v>40.737360000000024</c:v>
                </c:pt>
                <c:pt idx="8612">
                  <c:v>40.605860000000007</c:v>
                </c:pt>
                <c:pt idx="8613">
                  <c:v>40.225600000000043</c:v>
                </c:pt>
                <c:pt idx="8614">
                  <c:v>40.308400000000006</c:v>
                </c:pt>
                <c:pt idx="8615">
                  <c:v>40.335930000000019</c:v>
                </c:pt>
                <c:pt idx="8616">
                  <c:v>40.418100000000038</c:v>
                </c:pt>
                <c:pt idx="8617">
                  <c:v>40.495000000000005</c:v>
                </c:pt>
                <c:pt idx="8618">
                  <c:v>40.52197000000001</c:v>
                </c:pt>
                <c:pt idx="8619">
                  <c:v>40.514300000000048</c:v>
                </c:pt>
                <c:pt idx="8620">
                  <c:v>40.519069999999999</c:v>
                </c:pt>
                <c:pt idx="8621">
                  <c:v>40.35793000000001</c:v>
                </c:pt>
                <c:pt idx="8622">
                  <c:v>41.234920000000045</c:v>
                </c:pt>
                <c:pt idx="8623">
                  <c:v>41.569360000000017</c:v>
                </c:pt>
                <c:pt idx="8624">
                  <c:v>41.322800000000029</c:v>
                </c:pt>
                <c:pt idx="8625">
                  <c:v>40.834699999999998</c:v>
                </c:pt>
                <c:pt idx="8626">
                  <c:v>40.153279999999995</c:v>
                </c:pt>
                <c:pt idx="8627">
                  <c:v>39.470120000000009</c:v>
                </c:pt>
                <c:pt idx="8628">
                  <c:v>39.377340000000004</c:v>
                </c:pt>
                <c:pt idx="8629">
                  <c:v>39.032100000000014</c:v>
                </c:pt>
                <c:pt idx="8630">
                  <c:v>38.702260000000024</c:v>
                </c:pt>
                <c:pt idx="8631">
                  <c:v>38.946370000000002</c:v>
                </c:pt>
                <c:pt idx="8632">
                  <c:v>39.344780000000014</c:v>
                </c:pt>
                <c:pt idx="8633">
                  <c:v>40.171700000000044</c:v>
                </c:pt>
                <c:pt idx="8634">
                  <c:v>40.458030000000008</c:v>
                </c:pt>
                <c:pt idx="8635">
                  <c:v>40.213900000000024</c:v>
                </c:pt>
                <c:pt idx="8636">
                  <c:v>40.145700000000033</c:v>
                </c:pt>
                <c:pt idx="8637">
                  <c:v>40.13488000000001</c:v>
                </c:pt>
                <c:pt idx="8638">
                  <c:v>40.161130000000014</c:v>
                </c:pt>
                <c:pt idx="8639">
                  <c:v>40.125670000000014</c:v>
                </c:pt>
                <c:pt idx="8640">
                  <c:v>40.343680000000006</c:v>
                </c:pt>
                <c:pt idx="8641">
                  <c:v>40.223780000000033</c:v>
                </c:pt>
                <c:pt idx="8642">
                  <c:v>40.36614000000003</c:v>
                </c:pt>
                <c:pt idx="8643">
                  <c:v>40.361440000000016</c:v>
                </c:pt>
                <c:pt idx="8644">
                  <c:v>40.323970000000031</c:v>
                </c:pt>
                <c:pt idx="8645">
                  <c:v>40.437400000000025</c:v>
                </c:pt>
                <c:pt idx="8646">
                  <c:v>41.206230000000005</c:v>
                </c:pt>
                <c:pt idx="8647">
                  <c:v>41.57525000000004</c:v>
                </c:pt>
                <c:pt idx="8648">
                  <c:v>41.540430000000015</c:v>
                </c:pt>
                <c:pt idx="8649">
                  <c:v>41.093870000000038</c:v>
                </c:pt>
                <c:pt idx="8650">
                  <c:v>40.674770000000024</c:v>
                </c:pt>
                <c:pt idx="8651">
                  <c:v>40.399320000000046</c:v>
                </c:pt>
                <c:pt idx="8652">
                  <c:v>40.529300000000035</c:v>
                </c:pt>
                <c:pt idx="8653">
                  <c:v>40.32098000000002</c:v>
                </c:pt>
                <c:pt idx="8654">
                  <c:v>40.398130000000037</c:v>
                </c:pt>
                <c:pt idx="8655">
                  <c:v>40.154719999999998</c:v>
                </c:pt>
                <c:pt idx="8656">
                  <c:v>40.708280000000002</c:v>
                </c:pt>
                <c:pt idx="8657">
                  <c:v>41.074850000000026</c:v>
                </c:pt>
                <c:pt idx="8658">
                  <c:v>40.985470000000021</c:v>
                </c:pt>
                <c:pt idx="8659">
                  <c:v>40.642629999999997</c:v>
                </c:pt>
                <c:pt idx="8660">
                  <c:v>40.267269999999996</c:v>
                </c:pt>
                <c:pt idx="8661">
                  <c:v>40.135800000000017</c:v>
                </c:pt>
                <c:pt idx="8662">
                  <c:v>40.177360000000022</c:v>
                </c:pt>
                <c:pt idx="8663">
                  <c:v>40.379800000000046</c:v>
                </c:pt>
                <c:pt idx="8664">
                  <c:v>40.047630000000026</c:v>
                </c:pt>
                <c:pt idx="8665">
                  <c:v>40.09796</c:v>
                </c:pt>
                <c:pt idx="8666">
                  <c:v>40.347340000000031</c:v>
                </c:pt>
                <c:pt idx="8667">
                  <c:v>40.313870000000009</c:v>
                </c:pt>
                <c:pt idx="8668">
                  <c:v>40.191200000000038</c:v>
                </c:pt>
                <c:pt idx="8669">
                  <c:v>40.185050000000047</c:v>
                </c:pt>
                <c:pt idx="8670">
                  <c:v>41.13050000000004</c:v>
                </c:pt>
                <c:pt idx="8671">
                  <c:v>41.289850000000001</c:v>
                </c:pt>
                <c:pt idx="8672">
                  <c:v>41.53973000000002</c:v>
                </c:pt>
                <c:pt idx="8673">
                  <c:v>40.975950000000012</c:v>
                </c:pt>
                <c:pt idx="8674">
                  <c:v>40.705830000000049</c:v>
                </c:pt>
                <c:pt idx="8675">
                  <c:v>40.225520000000017</c:v>
                </c:pt>
                <c:pt idx="8676">
                  <c:v>39.972770000000025</c:v>
                </c:pt>
                <c:pt idx="8677">
                  <c:v>39.997830000000022</c:v>
                </c:pt>
                <c:pt idx="8678">
                  <c:v>39.454030000000046</c:v>
                </c:pt>
                <c:pt idx="8679">
                  <c:v>39.513760000000048</c:v>
                </c:pt>
                <c:pt idx="8680">
                  <c:v>39.759330000000034</c:v>
                </c:pt>
                <c:pt idx="8681">
                  <c:v>40.210170000000005</c:v>
                </c:pt>
                <c:pt idx="8682">
                  <c:v>40.068350000000009</c:v>
                </c:pt>
                <c:pt idx="8683">
                  <c:v>39.265860000000032</c:v>
                </c:pt>
                <c:pt idx="8684">
                  <c:v>39.289240000000007</c:v>
                </c:pt>
                <c:pt idx="8685">
                  <c:v>38.566800000000001</c:v>
                </c:pt>
                <c:pt idx="8686">
                  <c:v>38.454679999999996</c:v>
                </c:pt>
                <c:pt idx="8687">
                  <c:v>38.979180000000042</c:v>
                </c:pt>
                <c:pt idx="8688">
                  <c:v>39.227779999999996</c:v>
                </c:pt>
                <c:pt idx="8689">
                  <c:v>39.164900000000046</c:v>
                </c:pt>
                <c:pt idx="8690">
                  <c:v>39.387780000000021</c:v>
                </c:pt>
                <c:pt idx="8691">
                  <c:v>38.766300000000001</c:v>
                </c:pt>
                <c:pt idx="8692">
                  <c:v>38.831080000000043</c:v>
                </c:pt>
                <c:pt idx="8693">
                  <c:v>38.622580000000028</c:v>
                </c:pt>
                <c:pt idx="8694">
                  <c:v>38.807820000000049</c:v>
                </c:pt>
                <c:pt idx="8695">
                  <c:v>38.694270000000017</c:v>
                </c:pt>
                <c:pt idx="8696">
                  <c:v>38.713220000000035</c:v>
                </c:pt>
                <c:pt idx="8697">
                  <c:v>38.160420000000045</c:v>
                </c:pt>
                <c:pt idx="8698">
                  <c:v>37.878399999999999</c:v>
                </c:pt>
                <c:pt idx="8699">
                  <c:v>38.073500000000024</c:v>
                </c:pt>
                <c:pt idx="8700">
                  <c:v>37.72380000000004</c:v>
                </c:pt>
                <c:pt idx="8701">
                  <c:v>37.582270000000051</c:v>
                </c:pt>
                <c:pt idx="8702">
                  <c:v>37.941340000000025</c:v>
                </c:pt>
                <c:pt idx="8703">
                  <c:v>37.801500000000033</c:v>
                </c:pt>
                <c:pt idx="8704">
                  <c:v>38.630269999999996</c:v>
                </c:pt>
                <c:pt idx="8705">
                  <c:v>39.137800000000027</c:v>
                </c:pt>
                <c:pt idx="8706">
                  <c:v>39.015620000000013</c:v>
                </c:pt>
                <c:pt idx="8707">
                  <c:v>38.173670000000016</c:v>
                </c:pt>
                <c:pt idx="8708">
                  <c:v>37.929300000000012</c:v>
                </c:pt>
                <c:pt idx="8709">
                  <c:v>38.26373000000001</c:v>
                </c:pt>
                <c:pt idx="8710">
                  <c:v>37.868430000000046</c:v>
                </c:pt>
                <c:pt idx="8711">
                  <c:v>38.767420000000016</c:v>
                </c:pt>
                <c:pt idx="8712">
                  <c:v>38.669150000000002</c:v>
                </c:pt>
                <c:pt idx="8713">
                  <c:v>38.902120000000025</c:v>
                </c:pt>
                <c:pt idx="8714">
                  <c:v>38.438960000000009</c:v>
                </c:pt>
                <c:pt idx="8715">
                  <c:v>38.732500000000016</c:v>
                </c:pt>
                <c:pt idx="8716">
                  <c:v>38.853400000000022</c:v>
                </c:pt>
                <c:pt idx="8717">
                  <c:v>39.17706000000004</c:v>
                </c:pt>
                <c:pt idx="8718">
                  <c:v>39.369619999999998</c:v>
                </c:pt>
                <c:pt idx="8719">
                  <c:v>39.701440000000048</c:v>
                </c:pt>
                <c:pt idx="8720">
                  <c:v>39.773830000000032</c:v>
                </c:pt>
                <c:pt idx="8721">
                  <c:v>38.960720000000038</c:v>
                </c:pt>
                <c:pt idx="8722">
                  <c:v>38.989280000000008</c:v>
                </c:pt>
                <c:pt idx="8723">
                  <c:v>39.192700000000002</c:v>
                </c:pt>
                <c:pt idx="8724">
                  <c:v>37.814200000000028</c:v>
                </c:pt>
                <c:pt idx="8725">
                  <c:v>38.503000000000043</c:v>
                </c:pt>
                <c:pt idx="8726">
                  <c:v>38.361500000000035</c:v>
                </c:pt>
                <c:pt idx="8727">
                  <c:v>37.94738000000001</c:v>
                </c:pt>
                <c:pt idx="8728">
                  <c:v>38.60116000000005</c:v>
                </c:pt>
                <c:pt idx="8729">
                  <c:v>39.168800000000033</c:v>
                </c:pt>
                <c:pt idx="8730">
                  <c:v>38.967920000000049</c:v>
                </c:pt>
                <c:pt idx="8731">
                  <c:v>38.301600000000008</c:v>
                </c:pt>
                <c:pt idx="8732">
                  <c:v>38.006280000000004</c:v>
                </c:pt>
                <c:pt idx="8733">
                  <c:v>38.302500000000009</c:v>
                </c:pt>
                <c:pt idx="8734">
                  <c:v>38.15954000000005</c:v>
                </c:pt>
                <c:pt idx="8735">
                  <c:v>37.98257000000001</c:v>
                </c:pt>
                <c:pt idx="8736">
                  <c:v>37.973080000000039</c:v>
                </c:pt>
                <c:pt idx="8737">
                  <c:v>38.082899999999995</c:v>
                </c:pt>
                <c:pt idx="8738">
                  <c:v>38.237819999999999</c:v>
                </c:pt>
                <c:pt idx="8739">
                  <c:v>38.439720000000023</c:v>
                </c:pt>
                <c:pt idx="8740">
                  <c:v>38.665279999999996</c:v>
                </c:pt>
                <c:pt idx="8741">
                  <c:v>38.41393000000005</c:v>
                </c:pt>
                <c:pt idx="8742">
                  <c:v>39.405630000000031</c:v>
                </c:pt>
                <c:pt idx="8743">
                  <c:v>39.808500000000038</c:v>
                </c:pt>
                <c:pt idx="8744">
                  <c:v>39.743370000000027</c:v>
                </c:pt>
                <c:pt idx="8745">
                  <c:v>38.983180000000004</c:v>
                </c:pt>
                <c:pt idx="8746">
                  <c:v>38.470730000000003</c:v>
                </c:pt>
                <c:pt idx="8747">
                  <c:v>38.601770000000045</c:v>
                </c:pt>
                <c:pt idx="8748">
                  <c:v>38.441520000000025</c:v>
                </c:pt>
                <c:pt idx="8749">
                  <c:v>38.634200000000021</c:v>
                </c:pt>
                <c:pt idx="8750">
                  <c:v>38.567679999999996</c:v>
                </c:pt>
                <c:pt idx="8751">
                  <c:v>39.407680000000028</c:v>
                </c:pt>
                <c:pt idx="8752">
                  <c:v>39.903740000000028</c:v>
                </c:pt>
                <c:pt idx="8753">
                  <c:v>40.391020000000026</c:v>
                </c:pt>
                <c:pt idx="8754">
                  <c:v>40.556050000000027</c:v>
                </c:pt>
                <c:pt idx="8755">
                  <c:v>40.08420000000001</c:v>
                </c:pt>
                <c:pt idx="8756">
                  <c:v>40.565700000000049</c:v>
                </c:pt>
                <c:pt idx="8757">
                  <c:v>40.628900000000044</c:v>
                </c:pt>
                <c:pt idx="8758">
                  <c:v>40.526200000000017</c:v>
                </c:pt>
                <c:pt idx="8759">
                  <c:v>40.833640000000003</c:v>
                </c:pt>
                <c:pt idx="8760">
                  <c:v>40.905940000000044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CF7-439D-B6E9-6A897AB46E3E}"/>
            </c:ext>
          </c:extLst>
        </c:ser>
        <c:ser>
          <c:idx val="1"/>
          <c:order val="1"/>
          <c:tx>
            <c:strRef>
              <c:f>Sup_Ret_2nd!$I$1</c:f>
              <c:strCache>
                <c:ptCount val="1"/>
                <c:pt idx="0">
                  <c:v>T_Ret_SH_inbalanced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Sup_Ret_2nd!$G$2:$G$8762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Sup_Ret_2nd!$I$2:$I$8762</c:f>
              <c:numCache>
                <c:formatCode>General</c:formatCode>
                <c:ptCount val="8761"/>
                <c:pt idx="0">
                  <c:v>20</c:v>
                </c:pt>
                <c:pt idx="1">
                  <c:v>38.52072000000004</c:v>
                </c:pt>
                <c:pt idx="2">
                  <c:v>40.449460000000045</c:v>
                </c:pt>
                <c:pt idx="3">
                  <c:v>41.380300000000034</c:v>
                </c:pt>
                <c:pt idx="4">
                  <c:v>41.871000000000038</c:v>
                </c:pt>
                <c:pt idx="5">
                  <c:v>42.221770000000049</c:v>
                </c:pt>
                <c:pt idx="6">
                  <c:v>42.5779</c:v>
                </c:pt>
                <c:pt idx="7">
                  <c:v>43.47296</c:v>
                </c:pt>
                <c:pt idx="8">
                  <c:v>42.098350000000039</c:v>
                </c:pt>
                <c:pt idx="9">
                  <c:v>40.941000000000031</c:v>
                </c:pt>
                <c:pt idx="10">
                  <c:v>40.088070000000016</c:v>
                </c:pt>
                <c:pt idx="11">
                  <c:v>39.71508</c:v>
                </c:pt>
                <c:pt idx="12">
                  <c:v>39.640160000000037</c:v>
                </c:pt>
                <c:pt idx="13">
                  <c:v>39.065820000000031</c:v>
                </c:pt>
                <c:pt idx="14">
                  <c:v>38.697800000000029</c:v>
                </c:pt>
                <c:pt idx="15">
                  <c:v>38.734000000000037</c:v>
                </c:pt>
                <c:pt idx="16">
                  <c:v>39.175470000000018</c:v>
                </c:pt>
                <c:pt idx="17">
                  <c:v>39.91918000000004</c:v>
                </c:pt>
                <c:pt idx="18">
                  <c:v>40.322699999999998</c:v>
                </c:pt>
                <c:pt idx="19">
                  <c:v>40.21750000000003</c:v>
                </c:pt>
                <c:pt idx="20">
                  <c:v>40.370230000000049</c:v>
                </c:pt>
                <c:pt idx="21">
                  <c:v>40.433950000000038</c:v>
                </c:pt>
                <c:pt idx="22">
                  <c:v>40.486900000000048</c:v>
                </c:pt>
                <c:pt idx="23">
                  <c:v>40.633780000000002</c:v>
                </c:pt>
                <c:pt idx="24">
                  <c:v>40.960300000000018</c:v>
                </c:pt>
                <c:pt idx="25">
                  <c:v>41.084530000000029</c:v>
                </c:pt>
                <c:pt idx="26">
                  <c:v>41.383260000000007</c:v>
                </c:pt>
                <c:pt idx="27">
                  <c:v>41.234160000000031</c:v>
                </c:pt>
                <c:pt idx="28">
                  <c:v>41.418800000000033</c:v>
                </c:pt>
                <c:pt idx="29">
                  <c:v>41.350500000000011</c:v>
                </c:pt>
                <c:pt idx="30">
                  <c:v>42.018100000000004</c:v>
                </c:pt>
                <c:pt idx="31">
                  <c:v>42.33175</c:v>
                </c:pt>
                <c:pt idx="32">
                  <c:v>42.209220000000016</c:v>
                </c:pt>
                <c:pt idx="33">
                  <c:v>41.531200000000013</c:v>
                </c:pt>
                <c:pt idx="34">
                  <c:v>41.051780000000008</c:v>
                </c:pt>
                <c:pt idx="35">
                  <c:v>41.095570000000009</c:v>
                </c:pt>
                <c:pt idx="36">
                  <c:v>40.999140000000011</c:v>
                </c:pt>
                <c:pt idx="37">
                  <c:v>40.595300000000009</c:v>
                </c:pt>
                <c:pt idx="38">
                  <c:v>40.225240000000042</c:v>
                </c:pt>
                <c:pt idx="39">
                  <c:v>40.329300000000046</c:v>
                </c:pt>
                <c:pt idx="40">
                  <c:v>41.129850000000033</c:v>
                </c:pt>
                <c:pt idx="41">
                  <c:v>41.055800000000033</c:v>
                </c:pt>
                <c:pt idx="42">
                  <c:v>41.417230000000018</c:v>
                </c:pt>
                <c:pt idx="43">
                  <c:v>40.770470000000046</c:v>
                </c:pt>
                <c:pt idx="44">
                  <c:v>40.703000000000031</c:v>
                </c:pt>
                <c:pt idx="45">
                  <c:v>41.080039999999997</c:v>
                </c:pt>
                <c:pt idx="46">
                  <c:v>41.298580000000015</c:v>
                </c:pt>
                <c:pt idx="47">
                  <c:v>41.485929999999996</c:v>
                </c:pt>
                <c:pt idx="48">
                  <c:v>41.599080000000015</c:v>
                </c:pt>
                <c:pt idx="49">
                  <c:v>41.719930000000033</c:v>
                </c:pt>
                <c:pt idx="50">
                  <c:v>41.755330000000015</c:v>
                </c:pt>
                <c:pt idx="51">
                  <c:v>41.872400000000027</c:v>
                </c:pt>
                <c:pt idx="52">
                  <c:v>41.941600000000051</c:v>
                </c:pt>
                <c:pt idx="53">
                  <c:v>41.990350000000035</c:v>
                </c:pt>
                <c:pt idx="54">
                  <c:v>42.70920000000001</c:v>
                </c:pt>
                <c:pt idx="55">
                  <c:v>42.906370000000038</c:v>
                </c:pt>
                <c:pt idx="56">
                  <c:v>42.75314000000003</c:v>
                </c:pt>
                <c:pt idx="57">
                  <c:v>42.071470000000033</c:v>
                </c:pt>
                <c:pt idx="58">
                  <c:v>41.869870000000049</c:v>
                </c:pt>
                <c:pt idx="59">
                  <c:v>41.38873000000001</c:v>
                </c:pt>
                <c:pt idx="60">
                  <c:v>41.372220000000027</c:v>
                </c:pt>
                <c:pt idx="61">
                  <c:v>40.563620000000014</c:v>
                </c:pt>
                <c:pt idx="62">
                  <c:v>41.034570000000031</c:v>
                </c:pt>
                <c:pt idx="63">
                  <c:v>40.854640000000018</c:v>
                </c:pt>
                <c:pt idx="64">
                  <c:v>41.682119999999998</c:v>
                </c:pt>
                <c:pt idx="65">
                  <c:v>42.020100000000014</c:v>
                </c:pt>
                <c:pt idx="66">
                  <c:v>41.973659999999995</c:v>
                </c:pt>
                <c:pt idx="67">
                  <c:v>41.647600000000011</c:v>
                </c:pt>
                <c:pt idx="68">
                  <c:v>41.797020000000032</c:v>
                </c:pt>
                <c:pt idx="69">
                  <c:v>41.895350000000008</c:v>
                </c:pt>
                <c:pt idx="70">
                  <c:v>41.719719999999995</c:v>
                </c:pt>
                <c:pt idx="71">
                  <c:v>41.995750000000044</c:v>
                </c:pt>
                <c:pt idx="72">
                  <c:v>42.130640000000028</c:v>
                </c:pt>
                <c:pt idx="73">
                  <c:v>42.440300000000036</c:v>
                </c:pt>
                <c:pt idx="74">
                  <c:v>42.721830000000011</c:v>
                </c:pt>
                <c:pt idx="75">
                  <c:v>42.734670000000051</c:v>
                </c:pt>
                <c:pt idx="76">
                  <c:v>43.040999999999997</c:v>
                </c:pt>
                <c:pt idx="77">
                  <c:v>43.132560000000012</c:v>
                </c:pt>
                <c:pt idx="78">
                  <c:v>44.043450000000007</c:v>
                </c:pt>
                <c:pt idx="79">
                  <c:v>44.097920000000045</c:v>
                </c:pt>
                <c:pt idx="80">
                  <c:v>44.140129999999999</c:v>
                </c:pt>
                <c:pt idx="81">
                  <c:v>43.512480000000039</c:v>
                </c:pt>
                <c:pt idx="82">
                  <c:v>43.2654</c:v>
                </c:pt>
                <c:pt idx="83">
                  <c:v>42.435969999999998</c:v>
                </c:pt>
                <c:pt idx="84">
                  <c:v>42.883360000000039</c:v>
                </c:pt>
                <c:pt idx="85">
                  <c:v>42.514430000000004</c:v>
                </c:pt>
                <c:pt idx="86">
                  <c:v>42.278470000000027</c:v>
                </c:pt>
                <c:pt idx="87">
                  <c:v>42.743370000000027</c:v>
                </c:pt>
                <c:pt idx="88">
                  <c:v>42.893400000000042</c:v>
                </c:pt>
                <c:pt idx="89">
                  <c:v>42.819600000000037</c:v>
                </c:pt>
                <c:pt idx="90">
                  <c:v>43.182520000000011</c:v>
                </c:pt>
                <c:pt idx="91">
                  <c:v>43.440899999999999</c:v>
                </c:pt>
                <c:pt idx="92">
                  <c:v>43.067900000000009</c:v>
                </c:pt>
                <c:pt idx="93">
                  <c:v>42.494380000000035</c:v>
                </c:pt>
                <c:pt idx="94">
                  <c:v>43.025320000000022</c:v>
                </c:pt>
                <c:pt idx="95">
                  <c:v>42.845270000000028</c:v>
                </c:pt>
                <c:pt idx="96">
                  <c:v>43.278740000000028</c:v>
                </c:pt>
                <c:pt idx="97">
                  <c:v>43.522700000000043</c:v>
                </c:pt>
                <c:pt idx="98">
                  <c:v>43.396500000000003</c:v>
                </c:pt>
                <c:pt idx="99">
                  <c:v>43.462640000000022</c:v>
                </c:pt>
                <c:pt idx="100">
                  <c:v>43.583700000000022</c:v>
                </c:pt>
                <c:pt idx="101">
                  <c:v>43.646200000000022</c:v>
                </c:pt>
                <c:pt idx="102">
                  <c:v>44.708979999999997</c:v>
                </c:pt>
                <c:pt idx="103">
                  <c:v>44.725099999999998</c:v>
                </c:pt>
                <c:pt idx="104">
                  <c:v>44.757650000000012</c:v>
                </c:pt>
                <c:pt idx="105">
                  <c:v>43.848700000000008</c:v>
                </c:pt>
                <c:pt idx="106">
                  <c:v>44.342280000000017</c:v>
                </c:pt>
                <c:pt idx="107">
                  <c:v>43.629880000000014</c:v>
                </c:pt>
                <c:pt idx="108">
                  <c:v>44.597700000000032</c:v>
                </c:pt>
                <c:pt idx="109">
                  <c:v>44.843530000000044</c:v>
                </c:pt>
                <c:pt idx="110">
                  <c:v>43.889580000000024</c:v>
                </c:pt>
                <c:pt idx="111">
                  <c:v>43.550700000000006</c:v>
                </c:pt>
                <c:pt idx="112">
                  <c:v>44.150599999999997</c:v>
                </c:pt>
                <c:pt idx="113">
                  <c:v>45.052420000000041</c:v>
                </c:pt>
                <c:pt idx="114">
                  <c:v>45.165860000000009</c:v>
                </c:pt>
                <c:pt idx="115">
                  <c:v>45.371180000000038</c:v>
                </c:pt>
                <c:pt idx="116">
                  <c:v>44.727700000000027</c:v>
                </c:pt>
                <c:pt idx="117">
                  <c:v>43.592370000000017</c:v>
                </c:pt>
                <c:pt idx="118">
                  <c:v>44.766750000000002</c:v>
                </c:pt>
                <c:pt idx="119">
                  <c:v>44.372370000000046</c:v>
                </c:pt>
                <c:pt idx="120">
                  <c:v>43.741880000000037</c:v>
                </c:pt>
                <c:pt idx="121">
                  <c:v>44.789060000000006</c:v>
                </c:pt>
                <c:pt idx="122">
                  <c:v>44.36187000000001</c:v>
                </c:pt>
                <c:pt idx="123">
                  <c:v>43.856440000000021</c:v>
                </c:pt>
                <c:pt idx="124">
                  <c:v>44.131280000000004</c:v>
                </c:pt>
                <c:pt idx="125">
                  <c:v>43.308199999999999</c:v>
                </c:pt>
                <c:pt idx="126">
                  <c:v>44.335350000000005</c:v>
                </c:pt>
                <c:pt idx="127">
                  <c:v>45.342740000000049</c:v>
                </c:pt>
                <c:pt idx="128">
                  <c:v>43.855520000000013</c:v>
                </c:pt>
                <c:pt idx="129">
                  <c:v>45.425900000000013</c:v>
                </c:pt>
                <c:pt idx="130">
                  <c:v>46.849330000000009</c:v>
                </c:pt>
                <c:pt idx="131">
                  <c:v>44.492760000000033</c:v>
                </c:pt>
                <c:pt idx="132">
                  <c:v>43.719480000000033</c:v>
                </c:pt>
                <c:pt idx="133">
                  <c:v>44.736140000000034</c:v>
                </c:pt>
                <c:pt idx="134">
                  <c:v>43.886900000000026</c:v>
                </c:pt>
                <c:pt idx="135">
                  <c:v>43.047360000000026</c:v>
                </c:pt>
                <c:pt idx="136">
                  <c:v>41.912530000000004</c:v>
                </c:pt>
                <c:pt idx="137">
                  <c:v>42.84838000000002</c:v>
                </c:pt>
                <c:pt idx="138">
                  <c:v>44.472700000000032</c:v>
                </c:pt>
                <c:pt idx="139">
                  <c:v>43.601770000000045</c:v>
                </c:pt>
                <c:pt idx="140">
                  <c:v>43.832539999999995</c:v>
                </c:pt>
                <c:pt idx="141">
                  <c:v>43.466150000000027</c:v>
                </c:pt>
                <c:pt idx="142">
                  <c:v>43.417259999999999</c:v>
                </c:pt>
                <c:pt idx="143">
                  <c:v>44.491630000000043</c:v>
                </c:pt>
                <c:pt idx="144">
                  <c:v>42.525320000000022</c:v>
                </c:pt>
                <c:pt idx="145">
                  <c:v>43.081260000000043</c:v>
                </c:pt>
                <c:pt idx="146">
                  <c:v>43.295220000000029</c:v>
                </c:pt>
                <c:pt idx="147">
                  <c:v>42.866970000000038</c:v>
                </c:pt>
                <c:pt idx="148">
                  <c:v>42.822530000000029</c:v>
                </c:pt>
                <c:pt idx="149">
                  <c:v>42.334950000000049</c:v>
                </c:pt>
                <c:pt idx="150">
                  <c:v>42.466970000000003</c:v>
                </c:pt>
                <c:pt idx="151">
                  <c:v>43.352660000000014</c:v>
                </c:pt>
                <c:pt idx="152">
                  <c:v>43.593700000000013</c:v>
                </c:pt>
                <c:pt idx="153">
                  <c:v>43.633630000000039</c:v>
                </c:pt>
                <c:pt idx="154">
                  <c:v>43.910360000000026</c:v>
                </c:pt>
                <c:pt idx="155">
                  <c:v>43.725600000000043</c:v>
                </c:pt>
                <c:pt idx="156">
                  <c:v>43.015500000000031</c:v>
                </c:pt>
                <c:pt idx="157">
                  <c:v>44.050960000000032</c:v>
                </c:pt>
                <c:pt idx="158">
                  <c:v>43.373440000000016</c:v>
                </c:pt>
                <c:pt idx="159">
                  <c:v>42.288900000000012</c:v>
                </c:pt>
                <c:pt idx="160">
                  <c:v>42.005550000000028</c:v>
                </c:pt>
                <c:pt idx="161">
                  <c:v>43.071370000000002</c:v>
                </c:pt>
                <c:pt idx="162">
                  <c:v>42.702660000000037</c:v>
                </c:pt>
                <c:pt idx="163">
                  <c:v>44.147360000000049</c:v>
                </c:pt>
                <c:pt idx="164">
                  <c:v>44.07946000000004</c:v>
                </c:pt>
                <c:pt idx="165">
                  <c:v>42.629200000000026</c:v>
                </c:pt>
                <c:pt idx="166">
                  <c:v>42.692620000000034</c:v>
                </c:pt>
                <c:pt idx="167">
                  <c:v>43.302880000000016</c:v>
                </c:pt>
                <c:pt idx="168">
                  <c:v>43.703520000000026</c:v>
                </c:pt>
                <c:pt idx="169">
                  <c:v>43.85256000000004</c:v>
                </c:pt>
                <c:pt idx="170">
                  <c:v>43.864160000000027</c:v>
                </c:pt>
                <c:pt idx="171">
                  <c:v>43.752900000000011</c:v>
                </c:pt>
                <c:pt idx="172">
                  <c:v>43.213340000000017</c:v>
                </c:pt>
                <c:pt idx="173">
                  <c:v>43.516930000000002</c:v>
                </c:pt>
                <c:pt idx="174">
                  <c:v>42.615200000000016</c:v>
                </c:pt>
                <c:pt idx="175">
                  <c:v>43.835300000000018</c:v>
                </c:pt>
                <c:pt idx="176">
                  <c:v>42.89706000000001</c:v>
                </c:pt>
                <c:pt idx="177">
                  <c:v>43.996669999999995</c:v>
                </c:pt>
                <c:pt idx="178">
                  <c:v>42.664760000000001</c:v>
                </c:pt>
                <c:pt idx="179">
                  <c:v>44.021420000000035</c:v>
                </c:pt>
                <c:pt idx="180">
                  <c:v>42.903040000000033</c:v>
                </c:pt>
                <c:pt idx="181">
                  <c:v>43.964400000000012</c:v>
                </c:pt>
                <c:pt idx="182">
                  <c:v>43.572320000000047</c:v>
                </c:pt>
                <c:pt idx="183">
                  <c:v>43.744380000000035</c:v>
                </c:pt>
                <c:pt idx="184">
                  <c:v>42.328940000000046</c:v>
                </c:pt>
                <c:pt idx="185">
                  <c:v>43.08026000000001</c:v>
                </c:pt>
                <c:pt idx="186">
                  <c:v>42.837270000000046</c:v>
                </c:pt>
                <c:pt idx="187">
                  <c:v>43.913780000000031</c:v>
                </c:pt>
                <c:pt idx="188">
                  <c:v>43.255760000000009</c:v>
                </c:pt>
                <c:pt idx="189">
                  <c:v>42.839400000000012</c:v>
                </c:pt>
                <c:pt idx="190">
                  <c:v>43.435879999999997</c:v>
                </c:pt>
                <c:pt idx="191">
                  <c:v>42.753260000000012</c:v>
                </c:pt>
                <c:pt idx="192">
                  <c:v>42.301350000000014</c:v>
                </c:pt>
                <c:pt idx="193">
                  <c:v>43.053400000000011</c:v>
                </c:pt>
                <c:pt idx="194">
                  <c:v>43.229000000000042</c:v>
                </c:pt>
                <c:pt idx="195">
                  <c:v>43.523740000000032</c:v>
                </c:pt>
                <c:pt idx="196">
                  <c:v>43.648430000000019</c:v>
                </c:pt>
                <c:pt idx="197">
                  <c:v>43.575950000000034</c:v>
                </c:pt>
                <c:pt idx="198">
                  <c:v>43.051140000000032</c:v>
                </c:pt>
                <c:pt idx="199">
                  <c:v>44.008840000000021</c:v>
                </c:pt>
                <c:pt idx="200">
                  <c:v>43.43300000000005</c:v>
                </c:pt>
                <c:pt idx="201">
                  <c:v>42.947020000000009</c:v>
                </c:pt>
                <c:pt idx="202">
                  <c:v>44.45980000000003</c:v>
                </c:pt>
                <c:pt idx="203">
                  <c:v>43.447630000000004</c:v>
                </c:pt>
                <c:pt idx="204">
                  <c:v>43.165770000000009</c:v>
                </c:pt>
                <c:pt idx="205">
                  <c:v>44.425800000000038</c:v>
                </c:pt>
                <c:pt idx="206">
                  <c:v>43.093700000000013</c:v>
                </c:pt>
                <c:pt idx="207">
                  <c:v>44.001950000000022</c:v>
                </c:pt>
                <c:pt idx="208">
                  <c:v>43.274900000000002</c:v>
                </c:pt>
                <c:pt idx="209">
                  <c:v>44.408470000000023</c:v>
                </c:pt>
                <c:pt idx="210">
                  <c:v>43.281949999999995</c:v>
                </c:pt>
                <c:pt idx="211">
                  <c:v>44.576380000000029</c:v>
                </c:pt>
                <c:pt idx="212">
                  <c:v>44.345300000000009</c:v>
                </c:pt>
                <c:pt idx="213">
                  <c:v>42.321770000000015</c:v>
                </c:pt>
                <c:pt idx="214">
                  <c:v>43.285360000000026</c:v>
                </c:pt>
                <c:pt idx="215">
                  <c:v>42.902300000000025</c:v>
                </c:pt>
                <c:pt idx="216">
                  <c:v>42.814050000000009</c:v>
                </c:pt>
                <c:pt idx="217">
                  <c:v>44.060020000000009</c:v>
                </c:pt>
                <c:pt idx="218">
                  <c:v>43.187830000000019</c:v>
                </c:pt>
                <c:pt idx="219">
                  <c:v>42.015340000000037</c:v>
                </c:pt>
                <c:pt idx="220">
                  <c:v>41.881280000000004</c:v>
                </c:pt>
                <c:pt idx="221">
                  <c:v>41.808100000000024</c:v>
                </c:pt>
                <c:pt idx="222">
                  <c:v>42.76400000000001</c:v>
                </c:pt>
                <c:pt idx="223">
                  <c:v>42.53463000000005</c:v>
                </c:pt>
                <c:pt idx="224">
                  <c:v>42.123040000000003</c:v>
                </c:pt>
                <c:pt idx="225">
                  <c:v>41.656500000000051</c:v>
                </c:pt>
                <c:pt idx="226">
                  <c:v>41.65870000000001</c:v>
                </c:pt>
                <c:pt idx="227">
                  <c:v>41.317300000000046</c:v>
                </c:pt>
                <c:pt idx="228">
                  <c:v>41.101740000000007</c:v>
                </c:pt>
                <c:pt idx="229">
                  <c:v>41.154600000000016</c:v>
                </c:pt>
                <c:pt idx="230">
                  <c:v>40.952539999999999</c:v>
                </c:pt>
                <c:pt idx="231">
                  <c:v>40.966640000000041</c:v>
                </c:pt>
                <c:pt idx="232">
                  <c:v>41.225819999999999</c:v>
                </c:pt>
                <c:pt idx="233">
                  <c:v>40.994439999999997</c:v>
                </c:pt>
                <c:pt idx="234">
                  <c:v>41.268600000000049</c:v>
                </c:pt>
                <c:pt idx="235">
                  <c:v>40.509150000000034</c:v>
                </c:pt>
                <c:pt idx="236">
                  <c:v>40.019220000000018</c:v>
                </c:pt>
                <c:pt idx="237">
                  <c:v>40.063500000000033</c:v>
                </c:pt>
                <c:pt idx="238">
                  <c:v>40.188559999999995</c:v>
                </c:pt>
                <c:pt idx="239">
                  <c:v>40.221950000000049</c:v>
                </c:pt>
                <c:pt idx="240">
                  <c:v>40.424130000000048</c:v>
                </c:pt>
                <c:pt idx="241">
                  <c:v>40.256799999999998</c:v>
                </c:pt>
                <c:pt idx="242">
                  <c:v>40.287440000000004</c:v>
                </c:pt>
                <c:pt idx="243">
                  <c:v>40.418880000000001</c:v>
                </c:pt>
                <c:pt idx="244">
                  <c:v>40.186820000000012</c:v>
                </c:pt>
                <c:pt idx="245">
                  <c:v>40.387140000000045</c:v>
                </c:pt>
                <c:pt idx="246">
                  <c:v>41.18267000000003</c:v>
                </c:pt>
                <c:pt idx="247">
                  <c:v>40.969400000000007</c:v>
                </c:pt>
                <c:pt idx="248">
                  <c:v>41.225060000000042</c:v>
                </c:pt>
                <c:pt idx="249">
                  <c:v>40.353420000000028</c:v>
                </c:pt>
                <c:pt idx="250">
                  <c:v>40.665549999999996</c:v>
                </c:pt>
                <c:pt idx="251">
                  <c:v>40.43694000000005</c:v>
                </c:pt>
                <c:pt idx="252">
                  <c:v>40.299550000000011</c:v>
                </c:pt>
                <c:pt idx="253">
                  <c:v>40.762200000000007</c:v>
                </c:pt>
                <c:pt idx="254">
                  <c:v>40.148770000000013</c:v>
                </c:pt>
                <c:pt idx="255">
                  <c:v>40.623530000000017</c:v>
                </c:pt>
                <c:pt idx="256">
                  <c:v>41.626950000000022</c:v>
                </c:pt>
                <c:pt idx="257">
                  <c:v>41.767570000000035</c:v>
                </c:pt>
                <c:pt idx="258">
                  <c:v>41.512100000000032</c:v>
                </c:pt>
                <c:pt idx="259">
                  <c:v>41.055960000000027</c:v>
                </c:pt>
                <c:pt idx="260">
                  <c:v>40.809300000000007</c:v>
                </c:pt>
                <c:pt idx="261">
                  <c:v>40.933040000000005</c:v>
                </c:pt>
                <c:pt idx="262">
                  <c:v>41.221640000000036</c:v>
                </c:pt>
                <c:pt idx="263">
                  <c:v>41.03185000000002</c:v>
                </c:pt>
                <c:pt idx="264">
                  <c:v>41.085570000000018</c:v>
                </c:pt>
                <c:pt idx="265">
                  <c:v>41.226460000000031</c:v>
                </c:pt>
                <c:pt idx="266">
                  <c:v>41.493520000000046</c:v>
                </c:pt>
                <c:pt idx="267">
                  <c:v>41.148920000000032</c:v>
                </c:pt>
                <c:pt idx="268">
                  <c:v>41.277980000000014</c:v>
                </c:pt>
                <c:pt idx="269">
                  <c:v>41.307800000000043</c:v>
                </c:pt>
                <c:pt idx="270">
                  <c:v>42.164060000000006</c:v>
                </c:pt>
                <c:pt idx="271">
                  <c:v>41.987270000000024</c:v>
                </c:pt>
                <c:pt idx="272">
                  <c:v>42.192100000000039</c:v>
                </c:pt>
                <c:pt idx="273">
                  <c:v>41.675560000000019</c:v>
                </c:pt>
                <c:pt idx="274">
                  <c:v>41.549860000000024</c:v>
                </c:pt>
                <c:pt idx="275">
                  <c:v>41.202539999999999</c:v>
                </c:pt>
                <c:pt idx="276">
                  <c:v>40.903620000000046</c:v>
                </c:pt>
                <c:pt idx="277">
                  <c:v>40.761680000000013</c:v>
                </c:pt>
                <c:pt idx="278">
                  <c:v>40.374480000000005</c:v>
                </c:pt>
                <c:pt idx="279">
                  <c:v>40.444450000000018</c:v>
                </c:pt>
                <c:pt idx="280">
                  <c:v>41.002340000000004</c:v>
                </c:pt>
                <c:pt idx="281">
                  <c:v>41.483540000000005</c:v>
                </c:pt>
                <c:pt idx="282">
                  <c:v>40.995780000000025</c:v>
                </c:pt>
                <c:pt idx="283">
                  <c:v>40.317100000000039</c:v>
                </c:pt>
                <c:pt idx="284">
                  <c:v>40.490560000000016</c:v>
                </c:pt>
                <c:pt idx="285">
                  <c:v>40.470000000000027</c:v>
                </c:pt>
                <c:pt idx="286">
                  <c:v>40.275630000000035</c:v>
                </c:pt>
                <c:pt idx="287">
                  <c:v>40.287930000000017</c:v>
                </c:pt>
                <c:pt idx="288">
                  <c:v>40.727380000000039</c:v>
                </c:pt>
                <c:pt idx="289">
                  <c:v>40.465419999999995</c:v>
                </c:pt>
                <c:pt idx="290">
                  <c:v>40.562340000000006</c:v>
                </c:pt>
                <c:pt idx="291">
                  <c:v>40.884550000000047</c:v>
                </c:pt>
                <c:pt idx="292">
                  <c:v>40.853420000000028</c:v>
                </c:pt>
                <c:pt idx="293">
                  <c:v>40.549620000000004</c:v>
                </c:pt>
                <c:pt idx="294">
                  <c:v>41.642359999999996</c:v>
                </c:pt>
                <c:pt idx="295">
                  <c:v>41.898700000000019</c:v>
                </c:pt>
                <c:pt idx="296">
                  <c:v>41.887540000000001</c:v>
                </c:pt>
                <c:pt idx="297">
                  <c:v>41.256250000000023</c:v>
                </c:pt>
                <c:pt idx="298">
                  <c:v>41.222900000000038</c:v>
                </c:pt>
                <c:pt idx="299">
                  <c:v>41.104270000000042</c:v>
                </c:pt>
                <c:pt idx="300">
                  <c:v>41.129570000000001</c:v>
                </c:pt>
                <c:pt idx="301">
                  <c:v>41.138360000000034</c:v>
                </c:pt>
                <c:pt idx="302">
                  <c:v>40.879570000000001</c:v>
                </c:pt>
                <c:pt idx="303">
                  <c:v>41.159880000000044</c:v>
                </c:pt>
                <c:pt idx="304">
                  <c:v>41.624350000000049</c:v>
                </c:pt>
                <c:pt idx="305">
                  <c:v>41.760580000000004</c:v>
                </c:pt>
                <c:pt idx="306">
                  <c:v>42.120800000000031</c:v>
                </c:pt>
                <c:pt idx="307">
                  <c:v>40.856560000000002</c:v>
                </c:pt>
                <c:pt idx="308">
                  <c:v>40.836600000000033</c:v>
                </c:pt>
                <c:pt idx="309">
                  <c:v>41.220000000000027</c:v>
                </c:pt>
                <c:pt idx="310">
                  <c:v>40.703120000000013</c:v>
                </c:pt>
                <c:pt idx="311">
                  <c:v>40.960720000000038</c:v>
                </c:pt>
                <c:pt idx="312">
                  <c:v>41.330560000000048</c:v>
                </c:pt>
                <c:pt idx="313">
                  <c:v>41.473260000000039</c:v>
                </c:pt>
                <c:pt idx="314">
                  <c:v>41.79278000000005</c:v>
                </c:pt>
                <c:pt idx="315">
                  <c:v>41.770320000000027</c:v>
                </c:pt>
                <c:pt idx="316">
                  <c:v>41.831630000000018</c:v>
                </c:pt>
                <c:pt idx="317">
                  <c:v>41.869169999999997</c:v>
                </c:pt>
                <c:pt idx="318">
                  <c:v>42.295950000000005</c:v>
                </c:pt>
                <c:pt idx="319">
                  <c:v>42.113900000000001</c:v>
                </c:pt>
                <c:pt idx="320">
                  <c:v>42.166560000000004</c:v>
                </c:pt>
                <c:pt idx="321">
                  <c:v>42.12838000000005</c:v>
                </c:pt>
                <c:pt idx="322">
                  <c:v>41.291250000000048</c:v>
                </c:pt>
                <c:pt idx="323">
                  <c:v>41.172240000000045</c:v>
                </c:pt>
                <c:pt idx="324">
                  <c:v>42.413630000000012</c:v>
                </c:pt>
                <c:pt idx="325">
                  <c:v>42.133720000000039</c:v>
                </c:pt>
                <c:pt idx="326">
                  <c:v>41.641500000000008</c:v>
                </c:pt>
                <c:pt idx="327">
                  <c:v>41.803340000000048</c:v>
                </c:pt>
                <c:pt idx="328">
                  <c:v>43.162680000000023</c:v>
                </c:pt>
                <c:pt idx="329">
                  <c:v>42.562460000000044</c:v>
                </c:pt>
                <c:pt idx="330">
                  <c:v>43.142480000000035</c:v>
                </c:pt>
                <c:pt idx="331">
                  <c:v>42.930840000000046</c:v>
                </c:pt>
                <c:pt idx="332">
                  <c:v>42.591030000000046</c:v>
                </c:pt>
                <c:pt idx="333">
                  <c:v>41.827660000000037</c:v>
                </c:pt>
                <c:pt idx="334">
                  <c:v>42.090170000000001</c:v>
                </c:pt>
                <c:pt idx="335">
                  <c:v>42.301320000000032</c:v>
                </c:pt>
                <c:pt idx="336">
                  <c:v>43.15160000000003</c:v>
                </c:pt>
                <c:pt idx="337">
                  <c:v>43.47180000000003</c:v>
                </c:pt>
                <c:pt idx="338">
                  <c:v>42.32632000000001</c:v>
                </c:pt>
                <c:pt idx="339">
                  <c:v>42.062550000000044</c:v>
                </c:pt>
                <c:pt idx="340">
                  <c:v>43.684900000000027</c:v>
                </c:pt>
                <c:pt idx="341">
                  <c:v>42.96750000000003</c:v>
                </c:pt>
                <c:pt idx="342">
                  <c:v>42.935080000000028</c:v>
                </c:pt>
                <c:pt idx="343">
                  <c:v>43.514670000000024</c:v>
                </c:pt>
                <c:pt idx="344">
                  <c:v>43.36062000000004</c:v>
                </c:pt>
                <c:pt idx="345">
                  <c:v>42.881740000000036</c:v>
                </c:pt>
                <c:pt idx="346">
                  <c:v>43.936730000000011</c:v>
                </c:pt>
                <c:pt idx="347">
                  <c:v>42.858580000000018</c:v>
                </c:pt>
                <c:pt idx="348">
                  <c:v>42.494200000000035</c:v>
                </c:pt>
                <c:pt idx="349">
                  <c:v>43.344570000000033</c:v>
                </c:pt>
                <c:pt idx="350">
                  <c:v>43.299920000000043</c:v>
                </c:pt>
                <c:pt idx="351">
                  <c:v>42.940700000000049</c:v>
                </c:pt>
                <c:pt idx="352">
                  <c:v>42.768500000000017</c:v>
                </c:pt>
                <c:pt idx="353">
                  <c:v>42.81110000000001</c:v>
                </c:pt>
                <c:pt idx="354">
                  <c:v>42.83280000000002</c:v>
                </c:pt>
                <c:pt idx="355">
                  <c:v>42.282830000000047</c:v>
                </c:pt>
                <c:pt idx="356">
                  <c:v>42.212640000000022</c:v>
                </c:pt>
                <c:pt idx="357">
                  <c:v>42.359640000000013</c:v>
                </c:pt>
                <c:pt idx="358">
                  <c:v>42.447400000000016</c:v>
                </c:pt>
                <c:pt idx="359">
                  <c:v>42.451260000000048</c:v>
                </c:pt>
                <c:pt idx="360">
                  <c:v>41.932280000000048</c:v>
                </c:pt>
                <c:pt idx="361">
                  <c:v>41.965779999999995</c:v>
                </c:pt>
                <c:pt idx="362">
                  <c:v>41.849080000000015</c:v>
                </c:pt>
                <c:pt idx="363">
                  <c:v>41.93127000000004</c:v>
                </c:pt>
                <c:pt idx="364">
                  <c:v>42.415400000000034</c:v>
                </c:pt>
                <c:pt idx="365">
                  <c:v>42.581100000000049</c:v>
                </c:pt>
                <c:pt idx="366">
                  <c:v>43.764499999999998</c:v>
                </c:pt>
                <c:pt idx="367">
                  <c:v>43.396600000000035</c:v>
                </c:pt>
                <c:pt idx="368">
                  <c:v>43.540369999999996</c:v>
                </c:pt>
                <c:pt idx="369">
                  <c:v>42.237330000000043</c:v>
                </c:pt>
                <c:pt idx="370">
                  <c:v>41.970180000000028</c:v>
                </c:pt>
                <c:pt idx="371">
                  <c:v>41.466880000000003</c:v>
                </c:pt>
                <c:pt idx="372">
                  <c:v>41.549680000000023</c:v>
                </c:pt>
                <c:pt idx="373">
                  <c:v>41.466730000000041</c:v>
                </c:pt>
                <c:pt idx="374">
                  <c:v>41.369000000000028</c:v>
                </c:pt>
                <c:pt idx="375">
                  <c:v>41.083520000000021</c:v>
                </c:pt>
                <c:pt idx="376">
                  <c:v>41.917439999999999</c:v>
                </c:pt>
                <c:pt idx="377">
                  <c:v>42.000570000000039</c:v>
                </c:pt>
                <c:pt idx="378">
                  <c:v>42.280700000000024</c:v>
                </c:pt>
                <c:pt idx="379">
                  <c:v>41.177030000000002</c:v>
                </c:pt>
                <c:pt idx="380">
                  <c:v>41.488670000000013</c:v>
                </c:pt>
                <c:pt idx="381">
                  <c:v>41.414360000000045</c:v>
                </c:pt>
                <c:pt idx="382">
                  <c:v>41.336330000000032</c:v>
                </c:pt>
                <c:pt idx="383">
                  <c:v>41.614160000000027</c:v>
                </c:pt>
                <c:pt idx="384">
                  <c:v>41.571920000000034</c:v>
                </c:pt>
                <c:pt idx="385">
                  <c:v>41.554560000000038</c:v>
                </c:pt>
                <c:pt idx="386">
                  <c:v>41.74508000000003</c:v>
                </c:pt>
                <c:pt idx="387">
                  <c:v>41.778740000000028</c:v>
                </c:pt>
                <c:pt idx="388">
                  <c:v>41.967100000000016</c:v>
                </c:pt>
                <c:pt idx="389">
                  <c:v>41.745140000000049</c:v>
                </c:pt>
                <c:pt idx="390">
                  <c:v>42.731070000000045</c:v>
                </c:pt>
                <c:pt idx="391">
                  <c:v>43.180780000000027</c:v>
                </c:pt>
                <c:pt idx="392">
                  <c:v>43.159100000000024</c:v>
                </c:pt>
                <c:pt idx="393">
                  <c:v>42.441550000000007</c:v>
                </c:pt>
                <c:pt idx="394">
                  <c:v>43.079130000000021</c:v>
                </c:pt>
                <c:pt idx="395">
                  <c:v>42.171000000000049</c:v>
                </c:pt>
                <c:pt idx="396">
                  <c:v>41.689020000000028</c:v>
                </c:pt>
                <c:pt idx="397">
                  <c:v>42.210380000000043</c:v>
                </c:pt>
                <c:pt idx="398">
                  <c:v>41.302639999999997</c:v>
                </c:pt>
                <c:pt idx="399">
                  <c:v>41.210000000000036</c:v>
                </c:pt>
                <c:pt idx="400">
                  <c:v>42.504660000000001</c:v>
                </c:pt>
                <c:pt idx="401">
                  <c:v>42.168570000000045</c:v>
                </c:pt>
                <c:pt idx="402">
                  <c:v>42.943300000000022</c:v>
                </c:pt>
                <c:pt idx="403">
                  <c:v>41.461940000000027</c:v>
                </c:pt>
                <c:pt idx="404">
                  <c:v>41.34304000000003</c:v>
                </c:pt>
                <c:pt idx="405">
                  <c:v>42.368040000000008</c:v>
                </c:pt>
                <c:pt idx="406">
                  <c:v>42.145650000000046</c:v>
                </c:pt>
                <c:pt idx="407">
                  <c:v>41.908200000000022</c:v>
                </c:pt>
                <c:pt idx="408">
                  <c:v>42.251120000000014</c:v>
                </c:pt>
                <c:pt idx="409">
                  <c:v>42.208799999999997</c:v>
                </c:pt>
                <c:pt idx="410">
                  <c:v>42.668730000000039</c:v>
                </c:pt>
                <c:pt idx="411">
                  <c:v>42.169730000000015</c:v>
                </c:pt>
                <c:pt idx="412">
                  <c:v>42.019370000000038</c:v>
                </c:pt>
                <c:pt idx="413">
                  <c:v>42.015219999999999</c:v>
                </c:pt>
                <c:pt idx="414">
                  <c:v>42.9495</c:v>
                </c:pt>
                <c:pt idx="415">
                  <c:v>43.125670000000014</c:v>
                </c:pt>
                <c:pt idx="416">
                  <c:v>42.701800000000048</c:v>
                </c:pt>
                <c:pt idx="417">
                  <c:v>42.37148000000002</c:v>
                </c:pt>
                <c:pt idx="418">
                  <c:v>42.236019999999996</c:v>
                </c:pt>
                <c:pt idx="419">
                  <c:v>41.906030000000044</c:v>
                </c:pt>
                <c:pt idx="420">
                  <c:v>43.301800000000014</c:v>
                </c:pt>
                <c:pt idx="421">
                  <c:v>43.332030000000032</c:v>
                </c:pt>
                <c:pt idx="422">
                  <c:v>43.018730000000005</c:v>
                </c:pt>
                <c:pt idx="423">
                  <c:v>41.791250000000048</c:v>
                </c:pt>
                <c:pt idx="424">
                  <c:v>42.795200000000023</c:v>
                </c:pt>
                <c:pt idx="425">
                  <c:v>43.676700000000039</c:v>
                </c:pt>
                <c:pt idx="426">
                  <c:v>43.887900000000002</c:v>
                </c:pt>
                <c:pt idx="427">
                  <c:v>44.077420000000018</c:v>
                </c:pt>
                <c:pt idx="428">
                  <c:v>43.764920000000018</c:v>
                </c:pt>
                <c:pt idx="429">
                  <c:v>43.031060000000025</c:v>
                </c:pt>
                <c:pt idx="430">
                  <c:v>42.996669999999995</c:v>
                </c:pt>
                <c:pt idx="431">
                  <c:v>43.150660000000016</c:v>
                </c:pt>
                <c:pt idx="432">
                  <c:v>43.611900000000048</c:v>
                </c:pt>
                <c:pt idx="433">
                  <c:v>44.263480000000015</c:v>
                </c:pt>
                <c:pt idx="434">
                  <c:v>43.627920000000017</c:v>
                </c:pt>
                <c:pt idx="435">
                  <c:v>42.635800000000017</c:v>
                </c:pt>
                <c:pt idx="436">
                  <c:v>43.590750000000014</c:v>
                </c:pt>
                <c:pt idx="437">
                  <c:v>42.741240000000005</c:v>
                </c:pt>
                <c:pt idx="438">
                  <c:v>44.111900000000048</c:v>
                </c:pt>
                <c:pt idx="439">
                  <c:v>44.112880000000018</c:v>
                </c:pt>
                <c:pt idx="440">
                  <c:v>43.848080000000039</c:v>
                </c:pt>
                <c:pt idx="441">
                  <c:v>44.259820000000047</c:v>
                </c:pt>
                <c:pt idx="442">
                  <c:v>44.096060000000023</c:v>
                </c:pt>
                <c:pt idx="443">
                  <c:v>44.147600000000011</c:v>
                </c:pt>
                <c:pt idx="444">
                  <c:v>45.423670000000016</c:v>
                </c:pt>
                <c:pt idx="445">
                  <c:v>45.261320000000012</c:v>
                </c:pt>
                <c:pt idx="446">
                  <c:v>44.663700000000006</c:v>
                </c:pt>
                <c:pt idx="447">
                  <c:v>45.413720000000012</c:v>
                </c:pt>
                <c:pt idx="448">
                  <c:v>43.749630000000025</c:v>
                </c:pt>
                <c:pt idx="449">
                  <c:v>44.049980000000005</c:v>
                </c:pt>
                <c:pt idx="450">
                  <c:v>45.568300000000022</c:v>
                </c:pt>
                <c:pt idx="451">
                  <c:v>44.945150000000012</c:v>
                </c:pt>
                <c:pt idx="452">
                  <c:v>45.629700000000014</c:v>
                </c:pt>
                <c:pt idx="453">
                  <c:v>44.04427000000004</c:v>
                </c:pt>
                <c:pt idx="454">
                  <c:v>44.537599999999998</c:v>
                </c:pt>
                <c:pt idx="455">
                  <c:v>44.510430000000042</c:v>
                </c:pt>
                <c:pt idx="456">
                  <c:v>44.583900000000028</c:v>
                </c:pt>
                <c:pt idx="457">
                  <c:v>43.233820000000037</c:v>
                </c:pt>
                <c:pt idx="458">
                  <c:v>44.333340000000021</c:v>
                </c:pt>
                <c:pt idx="459">
                  <c:v>43.870420000000024</c:v>
                </c:pt>
                <c:pt idx="460">
                  <c:v>44.181570000000022</c:v>
                </c:pt>
                <c:pt idx="461">
                  <c:v>44.351100000000031</c:v>
                </c:pt>
                <c:pt idx="462">
                  <c:v>44.551100000000019</c:v>
                </c:pt>
                <c:pt idx="463">
                  <c:v>44.407370000000014</c:v>
                </c:pt>
                <c:pt idx="464">
                  <c:v>44.914120000000025</c:v>
                </c:pt>
                <c:pt idx="465">
                  <c:v>44.675900000000013</c:v>
                </c:pt>
                <c:pt idx="466">
                  <c:v>44.564660000000003</c:v>
                </c:pt>
                <c:pt idx="467">
                  <c:v>44.185720000000003</c:v>
                </c:pt>
                <c:pt idx="468">
                  <c:v>44.263540000000035</c:v>
                </c:pt>
                <c:pt idx="469">
                  <c:v>44.437620000000038</c:v>
                </c:pt>
                <c:pt idx="470">
                  <c:v>44.368370000000027</c:v>
                </c:pt>
                <c:pt idx="471">
                  <c:v>43.335930000000019</c:v>
                </c:pt>
                <c:pt idx="472">
                  <c:v>43.356700000000046</c:v>
                </c:pt>
                <c:pt idx="473">
                  <c:v>44.08340000000004</c:v>
                </c:pt>
                <c:pt idx="474">
                  <c:v>44.340170000000001</c:v>
                </c:pt>
                <c:pt idx="475">
                  <c:v>44.595150000000046</c:v>
                </c:pt>
                <c:pt idx="476">
                  <c:v>44.804280000000006</c:v>
                </c:pt>
                <c:pt idx="477">
                  <c:v>43.268850000000043</c:v>
                </c:pt>
                <c:pt idx="478">
                  <c:v>42.693630000000041</c:v>
                </c:pt>
                <c:pt idx="479">
                  <c:v>43.263760000000048</c:v>
                </c:pt>
                <c:pt idx="480">
                  <c:v>42.722800000000007</c:v>
                </c:pt>
                <c:pt idx="481">
                  <c:v>44.16900000000004</c:v>
                </c:pt>
                <c:pt idx="482">
                  <c:v>43.593500000000006</c:v>
                </c:pt>
                <c:pt idx="483">
                  <c:v>43.517539999999997</c:v>
                </c:pt>
                <c:pt idx="484">
                  <c:v>42.672720000000027</c:v>
                </c:pt>
                <c:pt idx="485">
                  <c:v>42.958830000000034</c:v>
                </c:pt>
                <c:pt idx="486">
                  <c:v>43.345030000000008</c:v>
                </c:pt>
                <c:pt idx="487">
                  <c:v>44.029930000000036</c:v>
                </c:pt>
                <c:pt idx="488">
                  <c:v>43.760160000000042</c:v>
                </c:pt>
                <c:pt idx="489">
                  <c:v>44.588620000000049</c:v>
                </c:pt>
                <c:pt idx="490">
                  <c:v>44.536280000000033</c:v>
                </c:pt>
                <c:pt idx="491">
                  <c:v>42.951170000000047</c:v>
                </c:pt>
                <c:pt idx="492">
                  <c:v>45.01776000000001</c:v>
                </c:pt>
                <c:pt idx="493">
                  <c:v>43.440400000000011</c:v>
                </c:pt>
                <c:pt idx="494">
                  <c:v>42.420130000000029</c:v>
                </c:pt>
                <c:pt idx="495">
                  <c:v>42.524800000000027</c:v>
                </c:pt>
                <c:pt idx="496">
                  <c:v>42.771749999999997</c:v>
                </c:pt>
                <c:pt idx="497">
                  <c:v>43.66473000000002</c:v>
                </c:pt>
                <c:pt idx="498">
                  <c:v>43.92530000000005</c:v>
                </c:pt>
                <c:pt idx="499">
                  <c:v>43.883100000000013</c:v>
                </c:pt>
                <c:pt idx="500">
                  <c:v>43.874870000000044</c:v>
                </c:pt>
                <c:pt idx="501">
                  <c:v>43.308070000000043</c:v>
                </c:pt>
                <c:pt idx="502">
                  <c:v>42.638500000000022</c:v>
                </c:pt>
                <c:pt idx="503">
                  <c:v>42.462950000000035</c:v>
                </c:pt>
                <c:pt idx="504">
                  <c:v>42.61187000000001</c:v>
                </c:pt>
                <c:pt idx="505">
                  <c:v>45.398400000000038</c:v>
                </c:pt>
                <c:pt idx="506">
                  <c:v>43.656800000000032</c:v>
                </c:pt>
                <c:pt idx="507">
                  <c:v>42.990260000000035</c:v>
                </c:pt>
                <c:pt idx="508">
                  <c:v>42.655799999999999</c:v>
                </c:pt>
                <c:pt idx="509">
                  <c:v>42.696650000000034</c:v>
                </c:pt>
                <c:pt idx="510">
                  <c:v>43.079220000000021</c:v>
                </c:pt>
                <c:pt idx="511">
                  <c:v>43.65220000000005</c:v>
                </c:pt>
                <c:pt idx="512">
                  <c:v>43.908040000000028</c:v>
                </c:pt>
                <c:pt idx="513">
                  <c:v>44.355130000000031</c:v>
                </c:pt>
                <c:pt idx="514">
                  <c:v>44.76600000000002</c:v>
                </c:pt>
                <c:pt idx="515">
                  <c:v>42.781400000000019</c:v>
                </c:pt>
                <c:pt idx="516">
                  <c:v>44.117200000000025</c:v>
                </c:pt>
                <c:pt idx="517">
                  <c:v>42.570700000000045</c:v>
                </c:pt>
                <c:pt idx="518">
                  <c:v>42.826200000000028</c:v>
                </c:pt>
                <c:pt idx="519">
                  <c:v>43.422660000000008</c:v>
                </c:pt>
                <c:pt idx="520">
                  <c:v>40.792470000000037</c:v>
                </c:pt>
                <c:pt idx="521">
                  <c:v>42.188800000000015</c:v>
                </c:pt>
                <c:pt idx="522">
                  <c:v>42.764460000000042</c:v>
                </c:pt>
                <c:pt idx="523">
                  <c:v>42.213770000000011</c:v>
                </c:pt>
                <c:pt idx="524">
                  <c:v>42.930870000000027</c:v>
                </c:pt>
                <c:pt idx="525">
                  <c:v>42.666380000000004</c:v>
                </c:pt>
                <c:pt idx="526">
                  <c:v>42.354849999999999</c:v>
                </c:pt>
                <c:pt idx="527">
                  <c:v>42.101800000000026</c:v>
                </c:pt>
                <c:pt idx="528">
                  <c:v>41.938320000000033</c:v>
                </c:pt>
                <c:pt idx="529">
                  <c:v>42.699700000000007</c:v>
                </c:pt>
                <c:pt idx="530">
                  <c:v>41.692380000000014</c:v>
                </c:pt>
                <c:pt idx="531">
                  <c:v>42.601460000000031</c:v>
                </c:pt>
                <c:pt idx="532">
                  <c:v>42.394040000000018</c:v>
                </c:pt>
                <c:pt idx="533">
                  <c:v>42.253780000000006</c:v>
                </c:pt>
                <c:pt idx="534">
                  <c:v>42.151120000000049</c:v>
                </c:pt>
                <c:pt idx="535">
                  <c:v>42.570670000000007</c:v>
                </c:pt>
                <c:pt idx="536">
                  <c:v>42.644800000000032</c:v>
                </c:pt>
                <c:pt idx="537">
                  <c:v>42.540580000000034</c:v>
                </c:pt>
                <c:pt idx="538">
                  <c:v>42.832600000000014</c:v>
                </c:pt>
                <c:pt idx="539">
                  <c:v>42.372200000000021</c:v>
                </c:pt>
                <c:pt idx="540">
                  <c:v>40.622550000000047</c:v>
                </c:pt>
                <c:pt idx="541">
                  <c:v>40.917750000000012</c:v>
                </c:pt>
                <c:pt idx="542">
                  <c:v>40.095570000000009</c:v>
                </c:pt>
                <c:pt idx="543">
                  <c:v>40.660300000000007</c:v>
                </c:pt>
                <c:pt idx="544">
                  <c:v>40.176780000000008</c:v>
                </c:pt>
                <c:pt idx="545">
                  <c:v>41.257040000000018</c:v>
                </c:pt>
                <c:pt idx="546">
                  <c:v>40.723870000000034</c:v>
                </c:pt>
                <c:pt idx="547">
                  <c:v>41.676570000000027</c:v>
                </c:pt>
                <c:pt idx="548">
                  <c:v>41.04376000000002</c:v>
                </c:pt>
                <c:pt idx="549">
                  <c:v>41.319479999999999</c:v>
                </c:pt>
                <c:pt idx="550">
                  <c:v>40.752400000000023</c:v>
                </c:pt>
                <c:pt idx="551">
                  <c:v>40.196680000000015</c:v>
                </c:pt>
                <c:pt idx="552">
                  <c:v>41.413100000000043</c:v>
                </c:pt>
                <c:pt idx="553">
                  <c:v>40.187200000000018</c:v>
                </c:pt>
                <c:pt idx="554">
                  <c:v>40.65115000000003</c:v>
                </c:pt>
                <c:pt idx="555">
                  <c:v>39.932119999999998</c:v>
                </c:pt>
                <c:pt idx="556">
                  <c:v>40.938440000000014</c:v>
                </c:pt>
                <c:pt idx="557">
                  <c:v>39.856130000000007</c:v>
                </c:pt>
                <c:pt idx="558">
                  <c:v>40.468530000000044</c:v>
                </c:pt>
                <c:pt idx="559">
                  <c:v>39.814780000000042</c:v>
                </c:pt>
                <c:pt idx="560">
                  <c:v>40.757870000000025</c:v>
                </c:pt>
                <c:pt idx="561">
                  <c:v>39.929680000000019</c:v>
                </c:pt>
                <c:pt idx="562">
                  <c:v>39.822400000000016</c:v>
                </c:pt>
                <c:pt idx="563">
                  <c:v>39.19186000000002</c:v>
                </c:pt>
                <c:pt idx="564">
                  <c:v>40.37148000000002</c:v>
                </c:pt>
                <c:pt idx="565">
                  <c:v>39.360160000000008</c:v>
                </c:pt>
                <c:pt idx="566">
                  <c:v>39.197050000000047</c:v>
                </c:pt>
                <c:pt idx="567">
                  <c:v>39.162900000000036</c:v>
                </c:pt>
                <c:pt idx="568">
                  <c:v>39.135340000000042</c:v>
                </c:pt>
                <c:pt idx="569">
                  <c:v>40.145440000000008</c:v>
                </c:pt>
                <c:pt idx="570">
                  <c:v>40.036339999999996</c:v>
                </c:pt>
                <c:pt idx="571">
                  <c:v>38.677800000000047</c:v>
                </c:pt>
                <c:pt idx="572">
                  <c:v>39.921750000000031</c:v>
                </c:pt>
                <c:pt idx="573">
                  <c:v>39.264200000000017</c:v>
                </c:pt>
                <c:pt idx="574">
                  <c:v>39.411920000000009</c:v>
                </c:pt>
                <c:pt idx="575">
                  <c:v>39.251580000000047</c:v>
                </c:pt>
                <c:pt idx="576">
                  <c:v>38.505269999999996</c:v>
                </c:pt>
                <c:pt idx="577">
                  <c:v>38.456140000000005</c:v>
                </c:pt>
                <c:pt idx="578">
                  <c:v>38.610400000000027</c:v>
                </c:pt>
                <c:pt idx="579">
                  <c:v>38.498900000000049</c:v>
                </c:pt>
                <c:pt idx="580">
                  <c:v>38.048820000000035</c:v>
                </c:pt>
                <c:pt idx="581">
                  <c:v>38.918200000000013</c:v>
                </c:pt>
                <c:pt idx="582">
                  <c:v>38.613800000000026</c:v>
                </c:pt>
                <c:pt idx="583">
                  <c:v>38.304740000000038</c:v>
                </c:pt>
                <c:pt idx="584">
                  <c:v>38.527000000000044</c:v>
                </c:pt>
                <c:pt idx="585">
                  <c:v>38.485900000000015</c:v>
                </c:pt>
                <c:pt idx="586">
                  <c:v>39.050780000000032</c:v>
                </c:pt>
                <c:pt idx="587">
                  <c:v>39.562980000000039</c:v>
                </c:pt>
                <c:pt idx="588">
                  <c:v>39.855040000000031</c:v>
                </c:pt>
                <c:pt idx="589">
                  <c:v>39.317700000000002</c:v>
                </c:pt>
                <c:pt idx="590">
                  <c:v>39.407070000000033</c:v>
                </c:pt>
                <c:pt idx="591">
                  <c:v>40.558370000000025</c:v>
                </c:pt>
                <c:pt idx="592">
                  <c:v>38.492970000000014</c:v>
                </c:pt>
                <c:pt idx="593">
                  <c:v>39.573050000000023</c:v>
                </c:pt>
                <c:pt idx="594">
                  <c:v>39.420500000000004</c:v>
                </c:pt>
                <c:pt idx="595">
                  <c:v>40.186980000000005</c:v>
                </c:pt>
                <c:pt idx="596">
                  <c:v>39.634940000000029</c:v>
                </c:pt>
                <c:pt idx="597">
                  <c:v>39.654470000000003</c:v>
                </c:pt>
                <c:pt idx="598">
                  <c:v>38.96087</c:v>
                </c:pt>
                <c:pt idx="599">
                  <c:v>39.10098000000005</c:v>
                </c:pt>
                <c:pt idx="600">
                  <c:v>39.15440000000001</c:v>
                </c:pt>
                <c:pt idx="601">
                  <c:v>38.66604000000001</c:v>
                </c:pt>
                <c:pt idx="602">
                  <c:v>38.722650000000044</c:v>
                </c:pt>
                <c:pt idx="603">
                  <c:v>38.21804000000003</c:v>
                </c:pt>
                <c:pt idx="604">
                  <c:v>38.103940000000023</c:v>
                </c:pt>
                <c:pt idx="605">
                  <c:v>37.86596000000003</c:v>
                </c:pt>
                <c:pt idx="606">
                  <c:v>38.607540000000029</c:v>
                </c:pt>
                <c:pt idx="607">
                  <c:v>38.497299999999996</c:v>
                </c:pt>
                <c:pt idx="608">
                  <c:v>38.313320000000033</c:v>
                </c:pt>
                <c:pt idx="609">
                  <c:v>37.687250000000006</c:v>
                </c:pt>
                <c:pt idx="610">
                  <c:v>37.684700000000021</c:v>
                </c:pt>
                <c:pt idx="611">
                  <c:v>37.472440000000006</c:v>
                </c:pt>
                <c:pt idx="612">
                  <c:v>37.13960000000003</c:v>
                </c:pt>
                <c:pt idx="613">
                  <c:v>37.174680000000023</c:v>
                </c:pt>
                <c:pt idx="614">
                  <c:v>36.901450000000011</c:v>
                </c:pt>
                <c:pt idx="615">
                  <c:v>37.636220000000037</c:v>
                </c:pt>
                <c:pt idx="616">
                  <c:v>36.282460000000015</c:v>
                </c:pt>
                <c:pt idx="617">
                  <c:v>36.960100000000011</c:v>
                </c:pt>
                <c:pt idx="618">
                  <c:v>36.467980000000011</c:v>
                </c:pt>
                <c:pt idx="619">
                  <c:v>36.68100000000004</c:v>
                </c:pt>
                <c:pt idx="620">
                  <c:v>36.540160000000014</c:v>
                </c:pt>
                <c:pt idx="621">
                  <c:v>36.149380000000008</c:v>
                </c:pt>
                <c:pt idx="622">
                  <c:v>36.13268000000005</c:v>
                </c:pt>
                <c:pt idx="623">
                  <c:v>36.479900000000043</c:v>
                </c:pt>
                <c:pt idx="624">
                  <c:v>36.424980000000005</c:v>
                </c:pt>
                <c:pt idx="625">
                  <c:v>36.473440000000039</c:v>
                </c:pt>
                <c:pt idx="626">
                  <c:v>36.602200000000039</c:v>
                </c:pt>
                <c:pt idx="627">
                  <c:v>36.83044000000001</c:v>
                </c:pt>
                <c:pt idx="628">
                  <c:v>36.86080000000004</c:v>
                </c:pt>
                <c:pt idx="629">
                  <c:v>37.095799999999997</c:v>
                </c:pt>
                <c:pt idx="630">
                  <c:v>36.933100000000024</c:v>
                </c:pt>
                <c:pt idx="631">
                  <c:v>37.107100000000003</c:v>
                </c:pt>
                <c:pt idx="632">
                  <c:v>36.969230000000039</c:v>
                </c:pt>
                <c:pt idx="633">
                  <c:v>36.92016000000001</c:v>
                </c:pt>
                <c:pt idx="634">
                  <c:v>38.118220000000008</c:v>
                </c:pt>
                <c:pt idx="635">
                  <c:v>38.421500000000037</c:v>
                </c:pt>
                <c:pt idx="636">
                  <c:v>37.869930000000011</c:v>
                </c:pt>
                <c:pt idx="637">
                  <c:v>37.787900000000036</c:v>
                </c:pt>
                <c:pt idx="638">
                  <c:v>37.42900000000003</c:v>
                </c:pt>
                <c:pt idx="639">
                  <c:v>37.211479999999995</c:v>
                </c:pt>
                <c:pt idx="640">
                  <c:v>35.58358000000004</c:v>
                </c:pt>
                <c:pt idx="641">
                  <c:v>36.665580000000034</c:v>
                </c:pt>
                <c:pt idx="642">
                  <c:v>37.602080000000001</c:v>
                </c:pt>
                <c:pt idx="643">
                  <c:v>38.680960000000027</c:v>
                </c:pt>
                <c:pt idx="644">
                  <c:v>37.936180000000036</c:v>
                </c:pt>
                <c:pt idx="645">
                  <c:v>37.354900000000043</c:v>
                </c:pt>
                <c:pt idx="646">
                  <c:v>37.970450000000028</c:v>
                </c:pt>
                <c:pt idx="647">
                  <c:v>38.269400000000019</c:v>
                </c:pt>
                <c:pt idx="648">
                  <c:v>38.550930000000051</c:v>
                </c:pt>
                <c:pt idx="649">
                  <c:v>38.685969999999998</c:v>
                </c:pt>
                <c:pt idx="650">
                  <c:v>38.887400000000014</c:v>
                </c:pt>
                <c:pt idx="651">
                  <c:v>39.343350000000044</c:v>
                </c:pt>
                <c:pt idx="652">
                  <c:v>39.457820000000027</c:v>
                </c:pt>
                <c:pt idx="653">
                  <c:v>39.968130000000031</c:v>
                </c:pt>
                <c:pt idx="654">
                  <c:v>39.001250000000027</c:v>
                </c:pt>
                <c:pt idx="655">
                  <c:v>39.96917000000002</c:v>
                </c:pt>
                <c:pt idx="656">
                  <c:v>42.441030000000012</c:v>
                </c:pt>
                <c:pt idx="657">
                  <c:v>45.829679999999996</c:v>
                </c:pt>
                <c:pt idx="658">
                  <c:v>39.275500000000022</c:v>
                </c:pt>
                <c:pt idx="659">
                  <c:v>45.138059999999996</c:v>
                </c:pt>
                <c:pt idx="660">
                  <c:v>45.346300000000042</c:v>
                </c:pt>
                <c:pt idx="661">
                  <c:v>40.431360000000041</c:v>
                </c:pt>
                <c:pt idx="662">
                  <c:v>40.089320000000043</c:v>
                </c:pt>
                <c:pt idx="663">
                  <c:v>41.159750000000031</c:v>
                </c:pt>
                <c:pt idx="664">
                  <c:v>38.514280000000042</c:v>
                </c:pt>
                <c:pt idx="665">
                  <c:v>39.203760000000045</c:v>
                </c:pt>
                <c:pt idx="666">
                  <c:v>39.905799999999999</c:v>
                </c:pt>
                <c:pt idx="667">
                  <c:v>39.176170000000013</c:v>
                </c:pt>
                <c:pt idx="668">
                  <c:v>40.110860000000002</c:v>
                </c:pt>
                <c:pt idx="669">
                  <c:v>39.155880000000025</c:v>
                </c:pt>
                <c:pt idx="670">
                  <c:v>38.742240000000038</c:v>
                </c:pt>
                <c:pt idx="671">
                  <c:v>40.444670000000031</c:v>
                </c:pt>
                <c:pt idx="672">
                  <c:v>39.538720000000012</c:v>
                </c:pt>
                <c:pt idx="673">
                  <c:v>40.323100000000011</c:v>
                </c:pt>
                <c:pt idx="674">
                  <c:v>39.45858000000004</c:v>
                </c:pt>
                <c:pt idx="675">
                  <c:v>38.30758000000003</c:v>
                </c:pt>
                <c:pt idx="676">
                  <c:v>38.660760000000039</c:v>
                </c:pt>
                <c:pt idx="677">
                  <c:v>38.425870000000032</c:v>
                </c:pt>
                <c:pt idx="678">
                  <c:v>38.277340000000038</c:v>
                </c:pt>
                <c:pt idx="679">
                  <c:v>39.047140000000013</c:v>
                </c:pt>
                <c:pt idx="680">
                  <c:v>40.867970000000014</c:v>
                </c:pt>
                <c:pt idx="681">
                  <c:v>40.672240000000045</c:v>
                </c:pt>
                <c:pt idx="682">
                  <c:v>39.192769999999996</c:v>
                </c:pt>
                <c:pt idx="683">
                  <c:v>38.727869999999996</c:v>
                </c:pt>
                <c:pt idx="684">
                  <c:v>38.981530000000021</c:v>
                </c:pt>
                <c:pt idx="685">
                  <c:v>38.590750000000014</c:v>
                </c:pt>
                <c:pt idx="686">
                  <c:v>39.037040000000047</c:v>
                </c:pt>
                <c:pt idx="687">
                  <c:v>39.048730000000035</c:v>
                </c:pt>
                <c:pt idx="688">
                  <c:v>37.742200000000025</c:v>
                </c:pt>
                <c:pt idx="689">
                  <c:v>36.692380000000014</c:v>
                </c:pt>
                <c:pt idx="690">
                  <c:v>37.367550000000051</c:v>
                </c:pt>
                <c:pt idx="691">
                  <c:v>38.224050000000034</c:v>
                </c:pt>
                <c:pt idx="692">
                  <c:v>36.680960000000027</c:v>
                </c:pt>
                <c:pt idx="693">
                  <c:v>36.536100000000033</c:v>
                </c:pt>
                <c:pt idx="694">
                  <c:v>36.894600000000025</c:v>
                </c:pt>
                <c:pt idx="695">
                  <c:v>38.02170000000001</c:v>
                </c:pt>
                <c:pt idx="696">
                  <c:v>36.901120000000049</c:v>
                </c:pt>
                <c:pt idx="697">
                  <c:v>36.81573000000003</c:v>
                </c:pt>
                <c:pt idx="698">
                  <c:v>38.14670000000001</c:v>
                </c:pt>
                <c:pt idx="699">
                  <c:v>38.127769999999998</c:v>
                </c:pt>
                <c:pt idx="700">
                  <c:v>37.946799999999996</c:v>
                </c:pt>
                <c:pt idx="701">
                  <c:v>37.599700000000041</c:v>
                </c:pt>
                <c:pt idx="702">
                  <c:v>37.435969999999998</c:v>
                </c:pt>
                <c:pt idx="703">
                  <c:v>37.837370000000021</c:v>
                </c:pt>
                <c:pt idx="704">
                  <c:v>38.289000000000044</c:v>
                </c:pt>
                <c:pt idx="705">
                  <c:v>39.260500000000036</c:v>
                </c:pt>
                <c:pt idx="706">
                  <c:v>38.28848000000005</c:v>
                </c:pt>
                <c:pt idx="707">
                  <c:v>38.395140000000026</c:v>
                </c:pt>
                <c:pt idx="708">
                  <c:v>38.76460000000003</c:v>
                </c:pt>
                <c:pt idx="709">
                  <c:v>38.805260000000033</c:v>
                </c:pt>
                <c:pt idx="710">
                  <c:v>38.474630000000047</c:v>
                </c:pt>
                <c:pt idx="711">
                  <c:v>37.139060000000029</c:v>
                </c:pt>
                <c:pt idx="712">
                  <c:v>35.650480000000016</c:v>
                </c:pt>
                <c:pt idx="713">
                  <c:v>36.893580000000043</c:v>
                </c:pt>
                <c:pt idx="714">
                  <c:v>37.542660000000012</c:v>
                </c:pt>
                <c:pt idx="715">
                  <c:v>38.049340000000029</c:v>
                </c:pt>
                <c:pt idx="716">
                  <c:v>37.999750000000006</c:v>
                </c:pt>
                <c:pt idx="717">
                  <c:v>37.623440000000016</c:v>
                </c:pt>
                <c:pt idx="718">
                  <c:v>37.72607000000005</c:v>
                </c:pt>
                <c:pt idx="719">
                  <c:v>38.016230000000007</c:v>
                </c:pt>
                <c:pt idx="720">
                  <c:v>37.370900000000006</c:v>
                </c:pt>
                <c:pt idx="721">
                  <c:v>37.87106</c:v>
                </c:pt>
                <c:pt idx="722">
                  <c:v>38.364430000000027</c:v>
                </c:pt>
                <c:pt idx="723">
                  <c:v>38.09050000000002</c:v>
                </c:pt>
                <c:pt idx="724">
                  <c:v>38.616630000000043</c:v>
                </c:pt>
                <c:pt idx="725">
                  <c:v>38.248680000000036</c:v>
                </c:pt>
                <c:pt idx="726">
                  <c:v>39.072800000000029</c:v>
                </c:pt>
                <c:pt idx="727">
                  <c:v>39.25875000000002</c:v>
                </c:pt>
                <c:pt idx="728">
                  <c:v>38.659750000000031</c:v>
                </c:pt>
                <c:pt idx="729">
                  <c:v>38.654140000000041</c:v>
                </c:pt>
                <c:pt idx="730">
                  <c:v>39.475459999999998</c:v>
                </c:pt>
                <c:pt idx="731">
                  <c:v>39.812900000000013</c:v>
                </c:pt>
                <c:pt idx="732">
                  <c:v>39.254200000000026</c:v>
                </c:pt>
                <c:pt idx="733">
                  <c:v>38.33358000000004</c:v>
                </c:pt>
                <c:pt idx="734">
                  <c:v>38.790459999999996</c:v>
                </c:pt>
                <c:pt idx="735">
                  <c:v>38.249300000000005</c:v>
                </c:pt>
                <c:pt idx="736">
                  <c:v>37.642800000000022</c:v>
                </c:pt>
                <c:pt idx="737">
                  <c:v>38.109670000000051</c:v>
                </c:pt>
                <c:pt idx="738">
                  <c:v>38.807950000000005</c:v>
                </c:pt>
                <c:pt idx="739">
                  <c:v>39.038260000000037</c:v>
                </c:pt>
                <c:pt idx="740">
                  <c:v>38.843650000000025</c:v>
                </c:pt>
                <c:pt idx="741">
                  <c:v>39.154200000000003</c:v>
                </c:pt>
                <c:pt idx="742">
                  <c:v>39.190400000000011</c:v>
                </c:pt>
                <c:pt idx="743">
                  <c:v>39.980460000000051</c:v>
                </c:pt>
                <c:pt idx="744">
                  <c:v>39.932500000000005</c:v>
                </c:pt>
                <c:pt idx="745">
                  <c:v>40.021780000000035</c:v>
                </c:pt>
                <c:pt idx="746">
                  <c:v>40.507930000000044</c:v>
                </c:pt>
                <c:pt idx="747">
                  <c:v>41.69177000000002</c:v>
                </c:pt>
                <c:pt idx="748">
                  <c:v>40.675000000000011</c:v>
                </c:pt>
                <c:pt idx="749">
                  <c:v>42.448599999999999</c:v>
                </c:pt>
                <c:pt idx="750">
                  <c:v>43.351620000000025</c:v>
                </c:pt>
                <c:pt idx="751">
                  <c:v>43.02642000000003</c:v>
                </c:pt>
                <c:pt idx="752">
                  <c:v>43.374380000000031</c:v>
                </c:pt>
                <c:pt idx="753">
                  <c:v>45.399600000000021</c:v>
                </c:pt>
                <c:pt idx="754">
                  <c:v>45.619560000000035</c:v>
                </c:pt>
                <c:pt idx="755">
                  <c:v>44.725920000000031</c:v>
                </c:pt>
                <c:pt idx="756">
                  <c:v>46.53185000000002</c:v>
                </c:pt>
                <c:pt idx="757">
                  <c:v>45.396140000000003</c:v>
                </c:pt>
                <c:pt idx="758">
                  <c:v>45.84393</c:v>
                </c:pt>
                <c:pt idx="759">
                  <c:v>44.684870000000046</c:v>
                </c:pt>
                <c:pt idx="760">
                  <c:v>46.271200000000022</c:v>
                </c:pt>
                <c:pt idx="761">
                  <c:v>47.289200000000051</c:v>
                </c:pt>
                <c:pt idx="762">
                  <c:v>47.419240000000002</c:v>
                </c:pt>
                <c:pt idx="763">
                  <c:v>49.078520000000026</c:v>
                </c:pt>
                <c:pt idx="764">
                  <c:v>48.857450000000028</c:v>
                </c:pt>
                <c:pt idx="765">
                  <c:v>48.219840000000033</c:v>
                </c:pt>
                <c:pt idx="766">
                  <c:v>49.103270000000009</c:v>
                </c:pt>
                <c:pt idx="767">
                  <c:v>49.223870000000034</c:v>
                </c:pt>
                <c:pt idx="768">
                  <c:v>50.046930000000032</c:v>
                </c:pt>
                <c:pt idx="769">
                  <c:v>48.271050000000002</c:v>
                </c:pt>
                <c:pt idx="770">
                  <c:v>49.282900000000041</c:v>
                </c:pt>
                <c:pt idx="771">
                  <c:v>49.39443</c:v>
                </c:pt>
                <c:pt idx="772">
                  <c:v>49.331400000000031</c:v>
                </c:pt>
                <c:pt idx="773">
                  <c:v>49.699060000000031</c:v>
                </c:pt>
                <c:pt idx="774">
                  <c:v>48.56450000000001</c:v>
                </c:pt>
                <c:pt idx="775">
                  <c:v>49.424250000000029</c:v>
                </c:pt>
                <c:pt idx="776">
                  <c:v>48.518430000000023</c:v>
                </c:pt>
                <c:pt idx="777">
                  <c:v>49.962300000000027</c:v>
                </c:pt>
                <c:pt idx="778">
                  <c:v>50.556880000000035</c:v>
                </c:pt>
                <c:pt idx="779">
                  <c:v>48.751120000000014</c:v>
                </c:pt>
                <c:pt idx="780">
                  <c:v>47.415830000000028</c:v>
                </c:pt>
                <c:pt idx="781">
                  <c:v>47.517629999999997</c:v>
                </c:pt>
                <c:pt idx="782">
                  <c:v>47.187400000000025</c:v>
                </c:pt>
                <c:pt idx="783">
                  <c:v>47.493250000000046</c:v>
                </c:pt>
                <c:pt idx="784">
                  <c:v>47.012960000000021</c:v>
                </c:pt>
                <c:pt idx="785">
                  <c:v>48.002560000000017</c:v>
                </c:pt>
                <c:pt idx="786">
                  <c:v>47.861350000000016</c:v>
                </c:pt>
                <c:pt idx="787">
                  <c:v>47.667100000000005</c:v>
                </c:pt>
                <c:pt idx="788">
                  <c:v>47.038800000000037</c:v>
                </c:pt>
                <c:pt idx="789">
                  <c:v>46.158839999999998</c:v>
                </c:pt>
                <c:pt idx="790">
                  <c:v>46.735960000000034</c:v>
                </c:pt>
                <c:pt idx="791">
                  <c:v>45.853139999999996</c:v>
                </c:pt>
                <c:pt idx="792">
                  <c:v>46.029899999999998</c:v>
                </c:pt>
                <c:pt idx="793">
                  <c:v>46.460570000000018</c:v>
                </c:pt>
                <c:pt idx="794">
                  <c:v>45.895440000000008</c:v>
                </c:pt>
                <c:pt idx="795">
                  <c:v>46.43276000000003</c:v>
                </c:pt>
                <c:pt idx="796">
                  <c:v>45.704340000000002</c:v>
                </c:pt>
                <c:pt idx="797">
                  <c:v>45.037500000000023</c:v>
                </c:pt>
                <c:pt idx="798">
                  <c:v>45.903830000000028</c:v>
                </c:pt>
                <c:pt idx="799">
                  <c:v>46.39294000000001</c:v>
                </c:pt>
                <c:pt idx="800">
                  <c:v>45.194640000000049</c:v>
                </c:pt>
                <c:pt idx="801">
                  <c:v>46.266400000000033</c:v>
                </c:pt>
                <c:pt idx="802">
                  <c:v>44.574600000000032</c:v>
                </c:pt>
                <c:pt idx="803">
                  <c:v>44.761250000000018</c:v>
                </c:pt>
                <c:pt idx="804">
                  <c:v>45.467399999999998</c:v>
                </c:pt>
                <c:pt idx="805">
                  <c:v>45.601500000000044</c:v>
                </c:pt>
                <c:pt idx="806">
                  <c:v>44.183440000000019</c:v>
                </c:pt>
                <c:pt idx="807">
                  <c:v>44.512480000000039</c:v>
                </c:pt>
                <c:pt idx="808">
                  <c:v>44.689400000000035</c:v>
                </c:pt>
                <c:pt idx="809">
                  <c:v>45.641750000000002</c:v>
                </c:pt>
                <c:pt idx="810">
                  <c:v>45.560630000000003</c:v>
                </c:pt>
                <c:pt idx="811">
                  <c:v>45.708370000000002</c:v>
                </c:pt>
                <c:pt idx="812">
                  <c:v>45.665250000000015</c:v>
                </c:pt>
                <c:pt idx="813">
                  <c:v>44.817769999999996</c:v>
                </c:pt>
                <c:pt idx="814">
                  <c:v>44.61596000000003</c:v>
                </c:pt>
                <c:pt idx="815">
                  <c:v>45.304560000000038</c:v>
                </c:pt>
                <c:pt idx="816">
                  <c:v>45.705160000000035</c:v>
                </c:pt>
                <c:pt idx="817">
                  <c:v>45.835800000000006</c:v>
                </c:pt>
                <c:pt idx="818">
                  <c:v>44.87026000000003</c:v>
                </c:pt>
                <c:pt idx="819">
                  <c:v>45.675530000000037</c:v>
                </c:pt>
                <c:pt idx="820">
                  <c:v>46.399300000000039</c:v>
                </c:pt>
                <c:pt idx="821">
                  <c:v>45.843350000000044</c:v>
                </c:pt>
                <c:pt idx="822">
                  <c:v>46.19186000000002</c:v>
                </c:pt>
                <c:pt idx="823">
                  <c:v>45.848050000000001</c:v>
                </c:pt>
                <c:pt idx="824">
                  <c:v>47.08850000000001</c:v>
                </c:pt>
                <c:pt idx="825">
                  <c:v>47.334950000000049</c:v>
                </c:pt>
                <c:pt idx="826">
                  <c:v>46.877250000000004</c:v>
                </c:pt>
                <c:pt idx="827">
                  <c:v>46.193720000000042</c:v>
                </c:pt>
                <c:pt idx="828">
                  <c:v>46.180050000000051</c:v>
                </c:pt>
                <c:pt idx="829">
                  <c:v>45.924550000000011</c:v>
                </c:pt>
                <c:pt idx="830">
                  <c:v>46.611660000000029</c:v>
                </c:pt>
                <c:pt idx="831">
                  <c:v>47.773220000000038</c:v>
                </c:pt>
                <c:pt idx="832">
                  <c:v>45.874300000000005</c:v>
                </c:pt>
                <c:pt idx="833">
                  <c:v>46.833500000000015</c:v>
                </c:pt>
                <c:pt idx="834">
                  <c:v>47.608200000000011</c:v>
                </c:pt>
                <c:pt idx="835">
                  <c:v>47.962300000000027</c:v>
                </c:pt>
                <c:pt idx="836">
                  <c:v>47.100180000000023</c:v>
                </c:pt>
                <c:pt idx="837">
                  <c:v>46.926570000000027</c:v>
                </c:pt>
                <c:pt idx="838">
                  <c:v>47.200919999999996</c:v>
                </c:pt>
                <c:pt idx="839">
                  <c:v>47.92715000000004</c:v>
                </c:pt>
                <c:pt idx="840">
                  <c:v>47.82850000000002</c:v>
                </c:pt>
                <c:pt idx="841">
                  <c:v>46.858100000000036</c:v>
                </c:pt>
                <c:pt idx="842">
                  <c:v>47.571000000000026</c:v>
                </c:pt>
                <c:pt idx="843">
                  <c:v>45.663630000000012</c:v>
                </c:pt>
                <c:pt idx="844">
                  <c:v>47.627600000000029</c:v>
                </c:pt>
                <c:pt idx="845">
                  <c:v>48.270350000000008</c:v>
                </c:pt>
                <c:pt idx="846">
                  <c:v>46.996100000000013</c:v>
                </c:pt>
                <c:pt idx="847">
                  <c:v>47.474940000000004</c:v>
                </c:pt>
                <c:pt idx="848">
                  <c:v>47.635680000000036</c:v>
                </c:pt>
                <c:pt idx="849">
                  <c:v>47.461270000000013</c:v>
                </c:pt>
                <c:pt idx="850">
                  <c:v>46.93118000000004</c:v>
                </c:pt>
                <c:pt idx="851">
                  <c:v>45.827570000000037</c:v>
                </c:pt>
                <c:pt idx="852">
                  <c:v>45.917540000000031</c:v>
                </c:pt>
                <c:pt idx="853">
                  <c:v>46.233879999999999</c:v>
                </c:pt>
                <c:pt idx="854">
                  <c:v>46.566550000000007</c:v>
                </c:pt>
                <c:pt idx="855">
                  <c:v>45.877300000000048</c:v>
                </c:pt>
                <c:pt idx="856">
                  <c:v>45.449550000000045</c:v>
                </c:pt>
                <c:pt idx="857">
                  <c:v>47.297750000000008</c:v>
                </c:pt>
                <c:pt idx="858">
                  <c:v>48.175960000000032</c:v>
                </c:pt>
                <c:pt idx="859">
                  <c:v>47.076620000000048</c:v>
                </c:pt>
                <c:pt idx="860">
                  <c:v>45.478360000000009</c:v>
                </c:pt>
                <c:pt idx="861">
                  <c:v>46.754420000000039</c:v>
                </c:pt>
                <c:pt idx="862">
                  <c:v>46.622100000000046</c:v>
                </c:pt>
                <c:pt idx="863">
                  <c:v>46.440800000000024</c:v>
                </c:pt>
                <c:pt idx="864">
                  <c:v>46.602400000000046</c:v>
                </c:pt>
                <c:pt idx="865">
                  <c:v>45.366450000000043</c:v>
                </c:pt>
                <c:pt idx="866">
                  <c:v>46.56973000000005</c:v>
                </c:pt>
                <c:pt idx="867">
                  <c:v>47.095420000000047</c:v>
                </c:pt>
                <c:pt idx="868">
                  <c:v>47.153220000000033</c:v>
                </c:pt>
                <c:pt idx="869">
                  <c:v>46.086760000000027</c:v>
                </c:pt>
                <c:pt idx="870">
                  <c:v>46.131100000000004</c:v>
                </c:pt>
                <c:pt idx="871">
                  <c:v>46.801900000000046</c:v>
                </c:pt>
                <c:pt idx="872">
                  <c:v>46.687400000000025</c:v>
                </c:pt>
                <c:pt idx="873">
                  <c:v>45.664400000000001</c:v>
                </c:pt>
                <c:pt idx="874">
                  <c:v>45.955870000000004</c:v>
                </c:pt>
                <c:pt idx="875">
                  <c:v>44.452570000000037</c:v>
                </c:pt>
                <c:pt idx="876">
                  <c:v>44.930800000000033</c:v>
                </c:pt>
                <c:pt idx="877">
                  <c:v>45.518500000000017</c:v>
                </c:pt>
                <c:pt idx="878">
                  <c:v>45.544200000000046</c:v>
                </c:pt>
                <c:pt idx="879">
                  <c:v>44.514920000000018</c:v>
                </c:pt>
                <c:pt idx="880">
                  <c:v>43.65990000000005</c:v>
                </c:pt>
                <c:pt idx="881">
                  <c:v>45.470850000000041</c:v>
                </c:pt>
                <c:pt idx="882">
                  <c:v>45.443140000000028</c:v>
                </c:pt>
                <c:pt idx="883">
                  <c:v>45.189420000000041</c:v>
                </c:pt>
                <c:pt idx="884">
                  <c:v>44.202500000000043</c:v>
                </c:pt>
                <c:pt idx="885">
                  <c:v>43.79543000000001</c:v>
                </c:pt>
                <c:pt idx="886">
                  <c:v>43.758540000000039</c:v>
                </c:pt>
                <c:pt idx="887">
                  <c:v>44.633020000000045</c:v>
                </c:pt>
                <c:pt idx="888">
                  <c:v>43.659880000000044</c:v>
                </c:pt>
                <c:pt idx="889">
                  <c:v>46.473900000000015</c:v>
                </c:pt>
                <c:pt idx="890">
                  <c:v>44.198180000000036</c:v>
                </c:pt>
                <c:pt idx="891">
                  <c:v>46.093380000000025</c:v>
                </c:pt>
                <c:pt idx="892">
                  <c:v>45.709920000000011</c:v>
                </c:pt>
                <c:pt idx="893">
                  <c:v>43.818320000000028</c:v>
                </c:pt>
                <c:pt idx="894">
                  <c:v>44.160760000000039</c:v>
                </c:pt>
                <c:pt idx="895">
                  <c:v>44.653680000000008</c:v>
                </c:pt>
                <c:pt idx="896">
                  <c:v>44.469719999999995</c:v>
                </c:pt>
                <c:pt idx="897">
                  <c:v>44.594100000000026</c:v>
                </c:pt>
                <c:pt idx="898">
                  <c:v>43.177270000000021</c:v>
                </c:pt>
                <c:pt idx="899">
                  <c:v>43.212600000000009</c:v>
                </c:pt>
                <c:pt idx="900">
                  <c:v>42.516080000000045</c:v>
                </c:pt>
                <c:pt idx="901">
                  <c:v>41.746450000000038</c:v>
                </c:pt>
                <c:pt idx="902">
                  <c:v>41.698800000000006</c:v>
                </c:pt>
                <c:pt idx="903">
                  <c:v>41.427670000000035</c:v>
                </c:pt>
                <c:pt idx="904">
                  <c:v>40.54543000000001</c:v>
                </c:pt>
                <c:pt idx="905">
                  <c:v>41.785420000000045</c:v>
                </c:pt>
                <c:pt idx="906">
                  <c:v>41.118370000000027</c:v>
                </c:pt>
                <c:pt idx="907">
                  <c:v>41.455200000000048</c:v>
                </c:pt>
                <c:pt idx="908">
                  <c:v>39.995300000000043</c:v>
                </c:pt>
                <c:pt idx="909">
                  <c:v>40.485500000000002</c:v>
                </c:pt>
                <c:pt idx="910">
                  <c:v>40.605950000000007</c:v>
                </c:pt>
                <c:pt idx="911">
                  <c:v>40.287070000000028</c:v>
                </c:pt>
                <c:pt idx="912">
                  <c:v>41.100900000000024</c:v>
                </c:pt>
                <c:pt idx="913">
                  <c:v>40.414850000000001</c:v>
                </c:pt>
                <c:pt idx="914">
                  <c:v>40.473960000000034</c:v>
                </c:pt>
                <c:pt idx="915">
                  <c:v>41.002949999999998</c:v>
                </c:pt>
                <c:pt idx="916">
                  <c:v>40.965970000000027</c:v>
                </c:pt>
                <c:pt idx="917">
                  <c:v>39.700829999999996</c:v>
                </c:pt>
                <c:pt idx="918">
                  <c:v>40.375900000000001</c:v>
                </c:pt>
                <c:pt idx="919">
                  <c:v>41.009580000000028</c:v>
                </c:pt>
                <c:pt idx="920">
                  <c:v>41.052030000000002</c:v>
                </c:pt>
                <c:pt idx="921">
                  <c:v>41.025959999999998</c:v>
                </c:pt>
                <c:pt idx="922">
                  <c:v>41.314000000000021</c:v>
                </c:pt>
                <c:pt idx="923">
                  <c:v>41.396900000000016</c:v>
                </c:pt>
                <c:pt idx="924">
                  <c:v>40.812220000000025</c:v>
                </c:pt>
                <c:pt idx="925">
                  <c:v>41.479700000000037</c:v>
                </c:pt>
                <c:pt idx="926">
                  <c:v>41.004420000000039</c:v>
                </c:pt>
                <c:pt idx="927">
                  <c:v>40.259550000000047</c:v>
                </c:pt>
                <c:pt idx="928">
                  <c:v>40.097470000000044</c:v>
                </c:pt>
                <c:pt idx="929">
                  <c:v>40.602080000000001</c:v>
                </c:pt>
                <c:pt idx="930">
                  <c:v>40.941600000000051</c:v>
                </c:pt>
                <c:pt idx="931">
                  <c:v>41.237940000000037</c:v>
                </c:pt>
                <c:pt idx="932">
                  <c:v>41.147880000000043</c:v>
                </c:pt>
                <c:pt idx="933">
                  <c:v>41.004300000000001</c:v>
                </c:pt>
                <c:pt idx="934">
                  <c:v>40.506200000000035</c:v>
                </c:pt>
                <c:pt idx="935">
                  <c:v>40.853000000000009</c:v>
                </c:pt>
                <c:pt idx="936">
                  <c:v>39.826300000000003</c:v>
                </c:pt>
                <c:pt idx="937">
                  <c:v>40.75445000000002</c:v>
                </c:pt>
                <c:pt idx="938">
                  <c:v>40.308920000000001</c:v>
                </c:pt>
                <c:pt idx="939">
                  <c:v>40.15954000000005</c:v>
                </c:pt>
                <c:pt idx="940">
                  <c:v>39.610040000000026</c:v>
                </c:pt>
                <c:pt idx="941">
                  <c:v>40.179400000000044</c:v>
                </c:pt>
                <c:pt idx="942">
                  <c:v>39.593800000000044</c:v>
                </c:pt>
                <c:pt idx="943">
                  <c:v>40.140219999999999</c:v>
                </c:pt>
                <c:pt idx="944">
                  <c:v>39.64425</c:v>
                </c:pt>
                <c:pt idx="945">
                  <c:v>39.921750000000031</c:v>
                </c:pt>
                <c:pt idx="946">
                  <c:v>40.836420000000032</c:v>
                </c:pt>
                <c:pt idx="947">
                  <c:v>38.663300000000049</c:v>
                </c:pt>
                <c:pt idx="948">
                  <c:v>40.204030000000046</c:v>
                </c:pt>
                <c:pt idx="949">
                  <c:v>38.247860000000003</c:v>
                </c:pt>
                <c:pt idx="950">
                  <c:v>39.706350000000043</c:v>
                </c:pt>
                <c:pt idx="951">
                  <c:v>38.934320000000014</c:v>
                </c:pt>
                <c:pt idx="952">
                  <c:v>37.870420000000024</c:v>
                </c:pt>
                <c:pt idx="953">
                  <c:v>37.680499999999995</c:v>
                </c:pt>
                <c:pt idx="954">
                  <c:v>38.025450000000035</c:v>
                </c:pt>
                <c:pt idx="955">
                  <c:v>39.236570000000029</c:v>
                </c:pt>
                <c:pt idx="956">
                  <c:v>39.255150000000015</c:v>
                </c:pt>
                <c:pt idx="957">
                  <c:v>37.989620000000002</c:v>
                </c:pt>
                <c:pt idx="958">
                  <c:v>38.688620000000014</c:v>
                </c:pt>
                <c:pt idx="959">
                  <c:v>38.835500000000025</c:v>
                </c:pt>
                <c:pt idx="960">
                  <c:v>38.938559999999995</c:v>
                </c:pt>
                <c:pt idx="961">
                  <c:v>38.37017000000003</c:v>
                </c:pt>
                <c:pt idx="962">
                  <c:v>38.701800000000048</c:v>
                </c:pt>
                <c:pt idx="963">
                  <c:v>38.770260000000007</c:v>
                </c:pt>
                <c:pt idx="964">
                  <c:v>38.58062000000001</c:v>
                </c:pt>
                <c:pt idx="965">
                  <c:v>38.332449999999994</c:v>
                </c:pt>
                <c:pt idx="966">
                  <c:v>38.394650000000013</c:v>
                </c:pt>
                <c:pt idx="967">
                  <c:v>39.541899999999998</c:v>
                </c:pt>
                <c:pt idx="968">
                  <c:v>39.241660000000024</c:v>
                </c:pt>
                <c:pt idx="969">
                  <c:v>39.373300000000029</c:v>
                </c:pt>
                <c:pt idx="970">
                  <c:v>39.562100000000044</c:v>
                </c:pt>
                <c:pt idx="971">
                  <c:v>39.570500000000038</c:v>
                </c:pt>
                <c:pt idx="972">
                  <c:v>39.663170000000036</c:v>
                </c:pt>
                <c:pt idx="973">
                  <c:v>39.700160000000039</c:v>
                </c:pt>
                <c:pt idx="974">
                  <c:v>38.974050000000034</c:v>
                </c:pt>
                <c:pt idx="975">
                  <c:v>39.406120000000044</c:v>
                </c:pt>
                <c:pt idx="976">
                  <c:v>39.283530000000042</c:v>
                </c:pt>
                <c:pt idx="977">
                  <c:v>39.471249999999998</c:v>
                </c:pt>
                <c:pt idx="978">
                  <c:v>40.479550000000017</c:v>
                </c:pt>
                <c:pt idx="979">
                  <c:v>40.62008000000003</c:v>
                </c:pt>
                <c:pt idx="980">
                  <c:v>41.116200000000049</c:v>
                </c:pt>
                <c:pt idx="981">
                  <c:v>40.664450000000045</c:v>
                </c:pt>
                <c:pt idx="982">
                  <c:v>40.142820000000029</c:v>
                </c:pt>
                <c:pt idx="983">
                  <c:v>41.219899999999996</c:v>
                </c:pt>
                <c:pt idx="984">
                  <c:v>41.054250000000025</c:v>
                </c:pt>
                <c:pt idx="985">
                  <c:v>41.553250000000048</c:v>
                </c:pt>
                <c:pt idx="986">
                  <c:v>40.872000000000014</c:v>
                </c:pt>
                <c:pt idx="987">
                  <c:v>40.419370000000015</c:v>
                </c:pt>
                <c:pt idx="988">
                  <c:v>40.999960000000044</c:v>
                </c:pt>
                <c:pt idx="989">
                  <c:v>40.564999999999998</c:v>
                </c:pt>
                <c:pt idx="990">
                  <c:v>41.342280000000017</c:v>
                </c:pt>
                <c:pt idx="991">
                  <c:v>41.140620000000013</c:v>
                </c:pt>
                <c:pt idx="992">
                  <c:v>40.874170000000049</c:v>
                </c:pt>
                <c:pt idx="993">
                  <c:v>41.807180000000017</c:v>
                </c:pt>
                <c:pt idx="994">
                  <c:v>42.398600000000044</c:v>
                </c:pt>
                <c:pt idx="995">
                  <c:v>40.129900000000021</c:v>
                </c:pt>
                <c:pt idx="996">
                  <c:v>39.524300000000039</c:v>
                </c:pt>
                <c:pt idx="997">
                  <c:v>40.991800000000012</c:v>
                </c:pt>
                <c:pt idx="998">
                  <c:v>39.687100000000044</c:v>
                </c:pt>
                <c:pt idx="999">
                  <c:v>38.990049999999997</c:v>
                </c:pt>
                <c:pt idx="1000">
                  <c:v>38.211150000000032</c:v>
                </c:pt>
                <c:pt idx="1001">
                  <c:v>39.284500000000037</c:v>
                </c:pt>
                <c:pt idx="1002">
                  <c:v>40.023950000000013</c:v>
                </c:pt>
                <c:pt idx="1003">
                  <c:v>41.071470000000033</c:v>
                </c:pt>
                <c:pt idx="1004">
                  <c:v>40.76803000000001</c:v>
                </c:pt>
                <c:pt idx="1005">
                  <c:v>39.655050000000017</c:v>
                </c:pt>
                <c:pt idx="1006">
                  <c:v>39.798550000000034</c:v>
                </c:pt>
                <c:pt idx="1007">
                  <c:v>40.707060000000013</c:v>
                </c:pt>
                <c:pt idx="1008">
                  <c:v>40.312600000000032</c:v>
                </c:pt>
                <c:pt idx="1009">
                  <c:v>40.894400000000019</c:v>
                </c:pt>
                <c:pt idx="1010">
                  <c:v>40.743740000000003</c:v>
                </c:pt>
                <c:pt idx="1011">
                  <c:v>39.626820000000009</c:v>
                </c:pt>
                <c:pt idx="1012">
                  <c:v>39.991100000000017</c:v>
                </c:pt>
                <c:pt idx="1013">
                  <c:v>40.265620000000013</c:v>
                </c:pt>
                <c:pt idx="1014">
                  <c:v>40.03982000000002</c:v>
                </c:pt>
                <c:pt idx="1015">
                  <c:v>40.066100000000006</c:v>
                </c:pt>
                <c:pt idx="1016">
                  <c:v>39.828520000000026</c:v>
                </c:pt>
                <c:pt idx="1017">
                  <c:v>39.788420000000031</c:v>
                </c:pt>
                <c:pt idx="1018">
                  <c:v>41.420130000000029</c:v>
                </c:pt>
                <c:pt idx="1019">
                  <c:v>39.758970000000033</c:v>
                </c:pt>
                <c:pt idx="1020">
                  <c:v>39.821200000000033</c:v>
                </c:pt>
                <c:pt idx="1021">
                  <c:v>39.061239999999998</c:v>
                </c:pt>
                <c:pt idx="1022">
                  <c:v>39.592920000000049</c:v>
                </c:pt>
                <c:pt idx="1023">
                  <c:v>39.100800000000049</c:v>
                </c:pt>
                <c:pt idx="1024">
                  <c:v>37.759900000000016</c:v>
                </c:pt>
                <c:pt idx="1025">
                  <c:v>37.487940000000037</c:v>
                </c:pt>
                <c:pt idx="1026">
                  <c:v>38.451099999999997</c:v>
                </c:pt>
                <c:pt idx="1027">
                  <c:v>38.977350000000001</c:v>
                </c:pt>
                <c:pt idx="1028">
                  <c:v>39.432700000000011</c:v>
                </c:pt>
                <c:pt idx="1029">
                  <c:v>38.672750000000008</c:v>
                </c:pt>
                <c:pt idx="1030">
                  <c:v>38.610929999999996</c:v>
                </c:pt>
                <c:pt idx="1031">
                  <c:v>37.527300000000025</c:v>
                </c:pt>
                <c:pt idx="1032">
                  <c:v>38.032680000000028</c:v>
                </c:pt>
                <c:pt idx="1033">
                  <c:v>38.780660000000012</c:v>
                </c:pt>
                <c:pt idx="1034">
                  <c:v>37.821770000000015</c:v>
                </c:pt>
                <c:pt idx="1035">
                  <c:v>38.62124</c:v>
                </c:pt>
                <c:pt idx="1036">
                  <c:v>38.715880000000027</c:v>
                </c:pt>
                <c:pt idx="1037">
                  <c:v>38.115560000000016</c:v>
                </c:pt>
                <c:pt idx="1038">
                  <c:v>38.486900000000048</c:v>
                </c:pt>
                <c:pt idx="1039">
                  <c:v>38.285180000000025</c:v>
                </c:pt>
                <c:pt idx="1040">
                  <c:v>38.941000000000031</c:v>
                </c:pt>
                <c:pt idx="1041">
                  <c:v>39.106070000000045</c:v>
                </c:pt>
                <c:pt idx="1042">
                  <c:v>39.163260000000037</c:v>
                </c:pt>
                <c:pt idx="1043">
                  <c:v>39.111350000000016</c:v>
                </c:pt>
                <c:pt idx="1044">
                  <c:v>39.147520000000043</c:v>
                </c:pt>
                <c:pt idx="1045">
                  <c:v>39.286519999999996</c:v>
                </c:pt>
                <c:pt idx="1046">
                  <c:v>38.473870000000034</c:v>
                </c:pt>
                <c:pt idx="1047">
                  <c:v>38.278040000000033</c:v>
                </c:pt>
                <c:pt idx="1048">
                  <c:v>38.048360000000002</c:v>
                </c:pt>
                <c:pt idx="1049">
                  <c:v>38.863200000000006</c:v>
                </c:pt>
                <c:pt idx="1050">
                  <c:v>38.373829999999998</c:v>
                </c:pt>
                <c:pt idx="1051">
                  <c:v>39.802819999999997</c:v>
                </c:pt>
                <c:pt idx="1052">
                  <c:v>38.848170000000039</c:v>
                </c:pt>
                <c:pt idx="1053">
                  <c:v>39.533900000000017</c:v>
                </c:pt>
                <c:pt idx="1054">
                  <c:v>38.485470000000021</c:v>
                </c:pt>
                <c:pt idx="1055">
                  <c:v>38.357320000000016</c:v>
                </c:pt>
                <c:pt idx="1056">
                  <c:v>39.301300000000026</c:v>
                </c:pt>
                <c:pt idx="1057">
                  <c:v>39.488300000000038</c:v>
                </c:pt>
                <c:pt idx="1058">
                  <c:v>39.257440000000031</c:v>
                </c:pt>
                <c:pt idx="1059">
                  <c:v>38.604970000000037</c:v>
                </c:pt>
                <c:pt idx="1060">
                  <c:v>39.489430000000027</c:v>
                </c:pt>
                <c:pt idx="1061">
                  <c:v>38.489280000000008</c:v>
                </c:pt>
                <c:pt idx="1062">
                  <c:v>38.726560000000006</c:v>
                </c:pt>
                <c:pt idx="1063">
                  <c:v>38.699180000000013</c:v>
                </c:pt>
                <c:pt idx="1064">
                  <c:v>38.954830000000015</c:v>
                </c:pt>
                <c:pt idx="1065">
                  <c:v>38.849150000000009</c:v>
                </c:pt>
                <c:pt idx="1066">
                  <c:v>40.195899999999995</c:v>
                </c:pt>
                <c:pt idx="1067">
                  <c:v>39.854030000000023</c:v>
                </c:pt>
                <c:pt idx="1068">
                  <c:v>39.948180000000036</c:v>
                </c:pt>
                <c:pt idx="1069">
                  <c:v>39.496730000000014</c:v>
                </c:pt>
                <c:pt idx="1070">
                  <c:v>39.952570000000037</c:v>
                </c:pt>
                <c:pt idx="1071">
                  <c:v>38.684900000000027</c:v>
                </c:pt>
                <c:pt idx="1072">
                  <c:v>38.536280000000033</c:v>
                </c:pt>
                <c:pt idx="1073">
                  <c:v>38.994500000000016</c:v>
                </c:pt>
                <c:pt idx="1074">
                  <c:v>39.27346</c:v>
                </c:pt>
                <c:pt idx="1075">
                  <c:v>39.430229999999995</c:v>
                </c:pt>
                <c:pt idx="1076">
                  <c:v>39.963700000000017</c:v>
                </c:pt>
                <c:pt idx="1077">
                  <c:v>39.427639999999997</c:v>
                </c:pt>
                <c:pt idx="1078">
                  <c:v>38.869040000000041</c:v>
                </c:pt>
                <c:pt idx="1079">
                  <c:v>39.939720000000023</c:v>
                </c:pt>
                <c:pt idx="1080">
                  <c:v>39.349240000000009</c:v>
                </c:pt>
                <c:pt idx="1081">
                  <c:v>39.208600000000047</c:v>
                </c:pt>
                <c:pt idx="1082">
                  <c:v>39.966120000000046</c:v>
                </c:pt>
                <c:pt idx="1083">
                  <c:v>38.939400000000035</c:v>
                </c:pt>
                <c:pt idx="1084">
                  <c:v>39.322500000000048</c:v>
                </c:pt>
                <c:pt idx="1085">
                  <c:v>39.153400000000033</c:v>
                </c:pt>
                <c:pt idx="1086">
                  <c:v>39.069900000000018</c:v>
                </c:pt>
                <c:pt idx="1087">
                  <c:v>39.977350000000001</c:v>
                </c:pt>
                <c:pt idx="1088">
                  <c:v>39.582880000000046</c:v>
                </c:pt>
                <c:pt idx="1089">
                  <c:v>39.354900000000043</c:v>
                </c:pt>
                <c:pt idx="1090">
                  <c:v>41.549770000000024</c:v>
                </c:pt>
                <c:pt idx="1091">
                  <c:v>40.261650000000031</c:v>
                </c:pt>
                <c:pt idx="1092">
                  <c:v>39.399380000000008</c:v>
                </c:pt>
                <c:pt idx="1093">
                  <c:v>38.397360000000049</c:v>
                </c:pt>
                <c:pt idx="1094">
                  <c:v>39.907740000000047</c:v>
                </c:pt>
                <c:pt idx="1095">
                  <c:v>39.188600000000008</c:v>
                </c:pt>
                <c:pt idx="1096">
                  <c:v>37.524600000000021</c:v>
                </c:pt>
                <c:pt idx="1097">
                  <c:v>38.198080000000004</c:v>
                </c:pt>
                <c:pt idx="1098">
                  <c:v>38.788420000000031</c:v>
                </c:pt>
                <c:pt idx="1099">
                  <c:v>39.5822</c:v>
                </c:pt>
                <c:pt idx="1100">
                  <c:v>40.003080000000011</c:v>
                </c:pt>
                <c:pt idx="1101">
                  <c:v>38.909570000000031</c:v>
                </c:pt>
                <c:pt idx="1102">
                  <c:v>39.268950000000018</c:v>
                </c:pt>
                <c:pt idx="1103">
                  <c:v>39.144040000000018</c:v>
                </c:pt>
                <c:pt idx="1104">
                  <c:v>38.579900000000009</c:v>
                </c:pt>
                <c:pt idx="1105">
                  <c:v>38.796300000000031</c:v>
                </c:pt>
                <c:pt idx="1106">
                  <c:v>38.418450000000007</c:v>
                </c:pt>
                <c:pt idx="1107">
                  <c:v>38.632350000000031</c:v>
                </c:pt>
                <c:pt idx="1108">
                  <c:v>38.919100000000014</c:v>
                </c:pt>
                <c:pt idx="1109">
                  <c:v>39.420400000000029</c:v>
                </c:pt>
                <c:pt idx="1110">
                  <c:v>39.691280000000006</c:v>
                </c:pt>
                <c:pt idx="1111">
                  <c:v>39.802880000000016</c:v>
                </c:pt>
                <c:pt idx="1112">
                  <c:v>39.61990000000003</c:v>
                </c:pt>
                <c:pt idx="1113">
                  <c:v>40.163200000000018</c:v>
                </c:pt>
                <c:pt idx="1114">
                  <c:v>40.912260000000003</c:v>
                </c:pt>
                <c:pt idx="1115">
                  <c:v>39.715140000000019</c:v>
                </c:pt>
                <c:pt idx="1116">
                  <c:v>39.11790000000002</c:v>
                </c:pt>
                <c:pt idx="1117">
                  <c:v>39.593400000000031</c:v>
                </c:pt>
                <c:pt idx="1118">
                  <c:v>38.503660000000025</c:v>
                </c:pt>
                <c:pt idx="1119">
                  <c:v>39.353270000000009</c:v>
                </c:pt>
                <c:pt idx="1120">
                  <c:v>37.35793000000001</c:v>
                </c:pt>
                <c:pt idx="1121">
                  <c:v>38.093900000000019</c:v>
                </c:pt>
                <c:pt idx="1122">
                  <c:v>38.793570000000045</c:v>
                </c:pt>
                <c:pt idx="1123">
                  <c:v>39.563649999999996</c:v>
                </c:pt>
                <c:pt idx="1124">
                  <c:v>39.223900000000015</c:v>
                </c:pt>
                <c:pt idx="1125">
                  <c:v>39.212000000000046</c:v>
                </c:pt>
                <c:pt idx="1126">
                  <c:v>39.107349999999997</c:v>
                </c:pt>
                <c:pt idx="1127">
                  <c:v>39.020800000000008</c:v>
                </c:pt>
                <c:pt idx="1128">
                  <c:v>38.726740000000007</c:v>
                </c:pt>
                <c:pt idx="1129">
                  <c:v>39.427729999999997</c:v>
                </c:pt>
                <c:pt idx="1130">
                  <c:v>39.321920000000034</c:v>
                </c:pt>
                <c:pt idx="1131">
                  <c:v>39.833500000000015</c:v>
                </c:pt>
                <c:pt idx="1132">
                  <c:v>38.992880000000014</c:v>
                </c:pt>
                <c:pt idx="1133">
                  <c:v>38.96392000000003</c:v>
                </c:pt>
                <c:pt idx="1134">
                  <c:v>39.864530000000002</c:v>
                </c:pt>
                <c:pt idx="1135">
                  <c:v>39.642080000000021</c:v>
                </c:pt>
                <c:pt idx="1136">
                  <c:v>40.329000000000008</c:v>
                </c:pt>
                <c:pt idx="1137">
                  <c:v>39.685630000000003</c:v>
                </c:pt>
                <c:pt idx="1138">
                  <c:v>41.041860000000042</c:v>
                </c:pt>
                <c:pt idx="1139">
                  <c:v>40.316220000000044</c:v>
                </c:pt>
                <c:pt idx="1140">
                  <c:v>39.847800000000007</c:v>
                </c:pt>
                <c:pt idx="1141">
                  <c:v>40.244230000000016</c:v>
                </c:pt>
                <c:pt idx="1142">
                  <c:v>40.288600000000031</c:v>
                </c:pt>
                <c:pt idx="1143">
                  <c:v>39.840700000000027</c:v>
                </c:pt>
                <c:pt idx="1144">
                  <c:v>38.812200000000018</c:v>
                </c:pt>
                <c:pt idx="1145">
                  <c:v>39.795650000000023</c:v>
                </c:pt>
                <c:pt idx="1146">
                  <c:v>39.455870000000004</c:v>
                </c:pt>
                <c:pt idx="1147">
                  <c:v>40.182820000000049</c:v>
                </c:pt>
                <c:pt idx="1148">
                  <c:v>40.682550000000049</c:v>
                </c:pt>
                <c:pt idx="1149">
                  <c:v>40.160200000000032</c:v>
                </c:pt>
                <c:pt idx="1150">
                  <c:v>40.32256000000001</c:v>
                </c:pt>
                <c:pt idx="1151">
                  <c:v>40.020840000000021</c:v>
                </c:pt>
                <c:pt idx="1152">
                  <c:v>40.383020000000045</c:v>
                </c:pt>
                <c:pt idx="1153">
                  <c:v>40.624140000000011</c:v>
                </c:pt>
                <c:pt idx="1154">
                  <c:v>41.045220000000029</c:v>
                </c:pt>
                <c:pt idx="1155">
                  <c:v>40.417320000000018</c:v>
                </c:pt>
                <c:pt idx="1156">
                  <c:v>40.878800000000012</c:v>
                </c:pt>
                <c:pt idx="1157">
                  <c:v>40.38223000000005</c:v>
                </c:pt>
                <c:pt idx="1158">
                  <c:v>40.173150000000021</c:v>
                </c:pt>
                <c:pt idx="1159">
                  <c:v>40.231100000000026</c:v>
                </c:pt>
                <c:pt idx="1160">
                  <c:v>40.476530000000025</c:v>
                </c:pt>
                <c:pt idx="1161">
                  <c:v>41.047200000000032</c:v>
                </c:pt>
                <c:pt idx="1162">
                  <c:v>41.548150000000021</c:v>
                </c:pt>
                <c:pt idx="1163">
                  <c:v>40.96750000000003</c:v>
                </c:pt>
                <c:pt idx="1164">
                  <c:v>41.490470000000016</c:v>
                </c:pt>
                <c:pt idx="1165">
                  <c:v>40.093530000000044</c:v>
                </c:pt>
                <c:pt idx="1166">
                  <c:v>40.208520000000021</c:v>
                </c:pt>
                <c:pt idx="1167">
                  <c:v>38.772850000000005</c:v>
                </c:pt>
                <c:pt idx="1168">
                  <c:v>38.972380000000044</c:v>
                </c:pt>
                <c:pt idx="1169">
                  <c:v>39.983150000000023</c:v>
                </c:pt>
                <c:pt idx="1170">
                  <c:v>40.159140000000036</c:v>
                </c:pt>
                <c:pt idx="1171">
                  <c:v>39.707300000000032</c:v>
                </c:pt>
                <c:pt idx="1172">
                  <c:v>40.896600000000035</c:v>
                </c:pt>
                <c:pt idx="1173">
                  <c:v>40.464600000000019</c:v>
                </c:pt>
                <c:pt idx="1174">
                  <c:v>40.42172000000005</c:v>
                </c:pt>
                <c:pt idx="1175">
                  <c:v>40.320300000000032</c:v>
                </c:pt>
                <c:pt idx="1176">
                  <c:v>39.702570000000037</c:v>
                </c:pt>
                <c:pt idx="1177">
                  <c:v>40.036130000000014</c:v>
                </c:pt>
                <c:pt idx="1178">
                  <c:v>40.729520000000036</c:v>
                </c:pt>
                <c:pt idx="1179">
                  <c:v>40.046780000000012</c:v>
                </c:pt>
                <c:pt idx="1180">
                  <c:v>39.822500000000048</c:v>
                </c:pt>
                <c:pt idx="1181">
                  <c:v>39.518730000000005</c:v>
                </c:pt>
                <c:pt idx="1182">
                  <c:v>40.211420000000032</c:v>
                </c:pt>
                <c:pt idx="1183">
                  <c:v>40.748250000000041</c:v>
                </c:pt>
                <c:pt idx="1184">
                  <c:v>40.713040000000035</c:v>
                </c:pt>
                <c:pt idx="1185">
                  <c:v>40.15930000000003</c:v>
                </c:pt>
                <c:pt idx="1186">
                  <c:v>41.582240000000013</c:v>
                </c:pt>
                <c:pt idx="1187">
                  <c:v>41.139200000000017</c:v>
                </c:pt>
                <c:pt idx="1188">
                  <c:v>40.224199999999996</c:v>
                </c:pt>
                <c:pt idx="1189">
                  <c:v>40.512200000000007</c:v>
                </c:pt>
                <c:pt idx="1190">
                  <c:v>40.607870000000048</c:v>
                </c:pt>
                <c:pt idx="1191">
                  <c:v>40.329220000000021</c:v>
                </c:pt>
                <c:pt idx="1192">
                  <c:v>40.449640000000045</c:v>
                </c:pt>
                <c:pt idx="1193">
                  <c:v>39.941640000000007</c:v>
                </c:pt>
                <c:pt idx="1194">
                  <c:v>40.711630000000014</c:v>
                </c:pt>
                <c:pt idx="1195">
                  <c:v>40.756520000000023</c:v>
                </c:pt>
                <c:pt idx="1196">
                  <c:v>41.158299999999997</c:v>
                </c:pt>
                <c:pt idx="1197">
                  <c:v>40.521540000000016</c:v>
                </c:pt>
                <c:pt idx="1198">
                  <c:v>40.757000000000005</c:v>
                </c:pt>
                <c:pt idx="1199">
                  <c:v>40.84023000000002</c:v>
                </c:pt>
                <c:pt idx="1200">
                  <c:v>39.622640000000047</c:v>
                </c:pt>
                <c:pt idx="1201">
                  <c:v>39.932060000000035</c:v>
                </c:pt>
                <c:pt idx="1202">
                  <c:v>39.619960000000049</c:v>
                </c:pt>
                <c:pt idx="1203">
                  <c:v>39.788600000000031</c:v>
                </c:pt>
                <c:pt idx="1204">
                  <c:v>40.175900000000013</c:v>
                </c:pt>
                <c:pt idx="1205">
                  <c:v>39.615380000000016</c:v>
                </c:pt>
                <c:pt idx="1206">
                  <c:v>39.282250000000033</c:v>
                </c:pt>
                <c:pt idx="1207">
                  <c:v>39.768330000000049</c:v>
                </c:pt>
                <c:pt idx="1208">
                  <c:v>39.590020000000038</c:v>
                </c:pt>
                <c:pt idx="1209">
                  <c:v>39.854060000000004</c:v>
                </c:pt>
                <c:pt idx="1210">
                  <c:v>39.56588000000005</c:v>
                </c:pt>
                <c:pt idx="1211">
                  <c:v>39.511960000000045</c:v>
                </c:pt>
                <c:pt idx="1212">
                  <c:v>38.999750000000006</c:v>
                </c:pt>
                <c:pt idx="1213">
                  <c:v>39.586450000000013</c:v>
                </c:pt>
                <c:pt idx="1214">
                  <c:v>39.399900000000002</c:v>
                </c:pt>
                <c:pt idx="1215">
                  <c:v>40.130899999999997</c:v>
                </c:pt>
                <c:pt idx="1216">
                  <c:v>39.970200000000034</c:v>
                </c:pt>
                <c:pt idx="1217">
                  <c:v>39.306330000000003</c:v>
                </c:pt>
                <c:pt idx="1218">
                  <c:v>39.749080000000049</c:v>
                </c:pt>
                <c:pt idx="1219">
                  <c:v>38.751800000000003</c:v>
                </c:pt>
                <c:pt idx="1220">
                  <c:v>38.994380000000035</c:v>
                </c:pt>
                <c:pt idx="1221">
                  <c:v>38.569600000000037</c:v>
                </c:pt>
                <c:pt idx="1222">
                  <c:v>38.889100000000042</c:v>
                </c:pt>
                <c:pt idx="1223">
                  <c:v>38.438750000000027</c:v>
                </c:pt>
                <c:pt idx="1224">
                  <c:v>38.636680000000013</c:v>
                </c:pt>
                <c:pt idx="1225">
                  <c:v>38.585320000000024</c:v>
                </c:pt>
                <c:pt idx="1226">
                  <c:v>38.438300000000027</c:v>
                </c:pt>
                <c:pt idx="1227">
                  <c:v>38.45132000000001</c:v>
                </c:pt>
                <c:pt idx="1228">
                  <c:v>38.488600000000019</c:v>
                </c:pt>
                <c:pt idx="1229">
                  <c:v>38.488030000000037</c:v>
                </c:pt>
                <c:pt idx="1230">
                  <c:v>38.30453</c:v>
                </c:pt>
                <c:pt idx="1231">
                  <c:v>38.675930000000051</c:v>
                </c:pt>
                <c:pt idx="1232">
                  <c:v>39.090200000000038</c:v>
                </c:pt>
                <c:pt idx="1233">
                  <c:v>38.854330000000004</c:v>
                </c:pt>
                <c:pt idx="1234">
                  <c:v>39.054100000000005</c:v>
                </c:pt>
                <c:pt idx="1235">
                  <c:v>38.998320000000035</c:v>
                </c:pt>
                <c:pt idx="1236">
                  <c:v>38.95150000000001</c:v>
                </c:pt>
                <c:pt idx="1237">
                  <c:v>38.881400000000042</c:v>
                </c:pt>
                <c:pt idx="1238">
                  <c:v>37.904930000000036</c:v>
                </c:pt>
                <c:pt idx="1239">
                  <c:v>38.368899999999996</c:v>
                </c:pt>
                <c:pt idx="1240">
                  <c:v>38.279600000000016</c:v>
                </c:pt>
                <c:pt idx="1241">
                  <c:v>38.17733000000004</c:v>
                </c:pt>
                <c:pt idx="1242">
                  <c:v>38.766840000000002</c:v>
                </c:pt>
                <c:pt idx="1243">
                  <c:v>38.607970000000023</c:v>
                </c:pt>
                <c:pt idx="1244">
                  <c:v>38.837950000000035</c:v>
                </c:pt>
                <c:pt idx="1245">
                  <c:v>37.534270000000049</c:v>
                </c:pt>
                <c:pt idx="1246">
                  <c:v>38.264150000000029</c:v>
                </c:pt>
                <c:pt idx="1247">
                  <c:v>38.160180000000025</c:v>
                </c:pt>
                <c:pt idx="1248">
                  <c:v>38.265830000000051</c:v>
                </c:pt>
                <c:pt idx="1249">
                  <c:v>38.727959999999996</c:v>
                </c:pt>
                <c:pt idx="1250">
                  <c:v>38.733580000000018</c:v>
                </c:pt>
                <c:pt idx="1251">
                  <c:v>39.064720000000023</c:v>
                </c:pt>
                <c:pt idx="1252">
                  <c:v>39.019949999999994</c:v>
                </c:pt>
                <c:pt idx="1253">
                  <c:v>39.215260000000001</c:v>
                </c:pt>
                <c:pt idx="1254">
                  <c:v>39.633840000000021</c:v>
                </c:pt>
                <c:pt idx="1255">
                  <c:v>39.558860000000038</c:v>
                </c:pt>
                <c:pt idx="1256">
                  <c:v>38.962700000000041</c:v>
                </c:pt>
                <c:pt idx="1257">
                  <c:v>39.629570000000001</c:v>
                </c:pt>
                <c:pt idx="1258">
                  <c:v>39.791560000000004</c:v>
                </c:pt>
                <c:pt idx="1259">
                  <c:v>40.025750000000016</c:v>
                </c:pt>
                <c:pt idx="1260">
                  <c:v>40.292500000000018</c:v>
                </c:pt>
                <c:pt idx="1261">
                  <c:v>40.189360000000022</c:v>
                </c:pt>
                <c:pt idx="1262">
                  <c:v>40.027950000000033</c:v>
                </c:pt>
                <c:pt idx="1263">
                  <c:v>38.633840000000021</c:v>
                </c:pt>
                <c:pt idx="1264">
                  <c:v>39.830300000000022</c:v>
                </c:pt>
                <c:pt idx="1265">
                  <c:v>40.128260000000012</c:v>
                </c:pt>
                <c:pt idx="1266">
                  <c:v>40.59050000000002</c:v>
                </c:pt>
                <c:pt idx="1267">
                  <c:v>40.727900000000034</c:v>
                </c:pt>
                <c:pt idx="1268">
                  <c:v>40.737630000000024</c:v>
                </c:pt>
                <c:pt idx="1269">
                  <c:v>40.581500000000005</c:v>
                </c:pt>
                <c:pt idx="1270">
                  <c:v>39.122280000000046</c:v>
                </c:pt>
                <c:pt idx="1271">
                  <c:v>39.661249999999995</c:v>
                </c:pt>
                <c:pt idx="1272">
                  <c:v>40.466820000000041</c:v>
                </c:pt>
                <c:pt idx="1273">
                  <c:v>40.602400000000046</c:v>
                </c:pt>
                <c:pt idx="1274">
                  <c:v>39.429349999999999</c:v>
                </c:pt>
                <c:pt idx="1275">
                  <c:v>39.162380000000041</c:v>
                </c:pt>
                <c:pt idx="1276">
                  <c:v>39.192200000000014</c:v>
                </c:pt>
                <c:pt idx="1277">
                  <c:v>39.801480000000026</c:v>
                </c:pt>
                <c:pt idx="1278">
                  <c:v>39.389700000000005</c:v>
                </c:pt>
                <c:pt idx="1279">
                  <c:v>39.267629999999997</c:v>
                </c:pt>
                <c:pt idx="1280">
                  <c:v>39.989340000000027</c:v>
                </c:pt>
                <c:pt idx="1281">
                  <c:v>40.052420000000041</c:v>
                </c:pt>
                <c:pt idx="1282">
                  <c:v>39.644770000000051</c:v>
                </c:pt>
                <c:pt idx="1283">
                  <c:v>40.090050000000019</c:v>
                </c:pt>
                <c:pt idx="1284">
                  <c:v>39.987500000000011</c:v>
                </c:pt>
                <c:pt idx="1285">
                  <c:v>39.45210000000003</c:v>
                </c:pt>
                <c:pt idx="1286">
                  <c:v>40.426400000000001</c:v>
                </c:pt>
                <c:pt idx="1287">
                  <c:v>39.265219999999999</c:v>
                </c:pt>
                <c:pt idx="1288">
                  <c:v>40.159270000000049</c:v>
                </c:pt>
                <c:pt idx="1289">
                  <c:v>40.261099999999999</c:v>
                </c:pt>
                <c:pt idx="1290">
                  <c:v>40.366000000000042</c:v>
                </c:pt>
                <c:pt idx="1291">
                  <c:v>40.459300000000042</c:v>
                </c:pt>
                <c:pt idx="1292">
                  <c:v>40.367500000000007</c:v>
                </c:pt>
                <c:pt idx="1293">
                  <c:v>41.302999999999997</c:v>
                </c:pt>
                <c:pt idx="1294">
                  <c:v>40.489700000000028</c:v>
                </c:pt>
                <c:pt idx="1295">
                  <c:v>39.916300000000035</c:v>
                </c:pt>
                <c:pt idx="1296">
                  <c:v>40.516099999999994</c:v>
                </c:pt>
                <c:pt idx="1297">
                  <c:v>40.603420000000028</c:v>
                </c:pt>
                <c:pt idx="1298">
                  <c:v>40.879480000000001</c:v>
                </c:pt>
                <c:pt idx="1299">
                  <c:v>41.37927000000002</c:v>
                </c:pt>
                <c:pt idx="1300">
                  <c:v>41.4495</c:v>
                </c:pt>
                <c:pt idx="1301">
                  <c:v>41.627220000000023</c:v>
                </c:pt>
                <c:pt idx="1302">
                  <c:v>42.183950000000038</c:v>
                </c:pt>
                <c:pt idx="1303">
                  <c:v>42.721550000000036</c:v>
                </c:pt>
                <c:pt idx="1304">
                  <c:v>42.963999999999999</c:v>
                </c:pt>
                <c:pt idx="1305">
                  <c:v>42.54672000000005</c:v>
                </c:pt>
                <c:pt idx="1306">
                  <c:v>42.391660000000002</c:v>
                </c:pt>
                <c:pt idx="1307">
                  <c:v>43.742400000000032</c:v>
                </c:pt>
                <c:pt idx="1308">
                  <c:v>43.45858000000004</c:v>
                </c:pt>
                <c:pt idx="1309">
                  <c:v>43.324600000000032</c:v>
                </c:pt>
                <c:pt idx="1310">
                  <c:v>43.777919999999995</c:v>
                </c:pt>
                <c:pt idx="1311">
                  <c:v>42.947530000000029</c:v>
                </c:pt>
                <c:pt idx="1312">
                  <c:v>42.232799999999997</c:v>
                </c:pt>
                <c:pt idx="1313">
                  <c:v>43.600340000000017</c:v>
                </c:pt>
                <c:pt idx="1314">
                  <c:v>42.575680000000034</c:v>
                </c:pt>
                <c:pt idx="1315">
                  <c:v>43.578150000000051</c:v>
                </c:pt>
                <c:pt idx="1316">
                  <c:v>42.724600000000009</c:v>
                </c:pt>
                <c:pt idx="1317">
                  <c:v>42.744130000000041</c:v>
                </c:pt>
                <c:pt idx="1318">
                  <c:v>43.180300000000045</c:v>
                </c:pt>
                <c:pt idx="1319">
                  <c:v>44.235830000000021</c:v>
                </c:pt>
                <c:pt idx="1320">
                  <c:v>43.027919999999995</c:v>
                </c:pt>
                <c:pt idx="1321">
                  <c:v>42.276180000000011</c:v>
                </c:pt>
                <c:pt idx="1322">
                  <c:v>44.102660000000014</c:v>
                </c:pt>
                <c:pt idx="1323">
                  <c:v>43.710140000000024</c:v>
                </c:pt>
                <c:pt idx="1324">
                  <c:v>43.426480000000026</c:v>
                </c:pt>
                <c:pt idx="1325">
                  <c:v>42.891140000000007</c:v>
                </c:pt>
                <c:pt idx="1326">
                  <c:v>44.828880000000026</c:v>
                </c:pt>
                <c:pt idx="1327">
                  <c:v>45.10635000000002</c:v>
                </c:pt>
                <c:pt idx="1328">
                  <c:v>44.023500000000013</c:v>
                </c:pt>
                <c:pt idx="1329">
                  <c:v>44.201350000000048</c:v>
                </c:pt>
                <c:pt idx="1330">
                  <c:v>43.265219999999999</c:v>
                </c:pt>
                <c:pt idx="1331">
                  <c:v>43.540999999999997</c:v>
                </c:pt>
                <c:pt idx="1332">
                  <c:v>42.839140000000043</c:v>
                </c:pt>
                <c:pt idx="1333">
                  <c:v>43.18365</c:v>
                </c:pt>
                <c:pt idx="1334">
                  <c:v>43.51460000000003</c:v>
                </c:pt>
                <c:pt idx="1335">
                  <c:v>42.835900000000038</c:v>
                </c:pt>
                <c:pt idx="1336">
                  <c:v>41.73678000000001</c:v>
                </c:pt>
                <c:pt idx="1337">
                  <c:v>42.964600000000019</c:v>
                </c:pt>
                <c:pt idx="1338">
                  <c:v>43.466400000000021</c:v>
                </c:pt>
                <c:pt idx="1339">
                  <c:v>42.371939999999995</c:v>
                </c:pt>
                <c:pt idx="1340">
                  <c:v>42.347160000000031</c:v>
                </c:pt>
                <c:pt idx="1341">
                  <c:v>43.106870000000015</c:v>
                </c:pt>
                <c:pt idx="1342">
                  <c:v>43.042700000000025</c:v>
                </c:pt>
                <c:pt idx="1343">
                  <c:v>42.083640000000003</c:v>
                </c:pt>
                <c:pt idx="1344">
                  <c:v>42.948400000000049</c:v>
                </c:pt>
                <c:pt idx="1345">
                  <c:v>41.801320000000032</c:v>
                </c:pt>
                <c:pt idx="1346">
                  <c:v>41.072170000000028</c:v>
                </c:pt>
                <c:pt idx="1347">
                  <c:v>42.010800000000017</c:v>
                </c:pt>
                <c:pt idx="1348">
                  <c:v>42.247830000000022</c:v>
                </c:pt>
                <c:pt idx="1349">
                  <c:v>42.031920000000014</c:v>
                </c:pt>
                <c:pt idx="1350">
                  <c:v>42.573900000000037</c:v>
                </c:pt>
                <c:pt idx="1351">
                  <c:v>42.92470000000003</c:v>
                </c:pt>
                <c:pt idx="1352">
                  <c:v>43.81564000000003</c:v>
                </c:pt>
                <c:pt idx="1353">
                  <c:v>42.211020000000019</c:v>
                </c:pt>
                <c:pt idx="1354">
                  <c:v>42.411860000000047</c:v>
                </c:pt>
                <c:pt idx="1355">
                  <c:v>43.381250000000023</c:v>
                </c:pt>
                <c:pt idx="1356">
                  <c:v>44.084770000000049</c:v>
                </c:pt>
                <c:pt idx="1357">
                  <c:v>42.751180000000033</c:v>
                </c:pt>
                <c:pt idx="1358">
                  <c:v>42.297850000000039</c:v>
                </c:pt>
                <c:pt idx="1359">
                  <c:v>41.241200000000049</c:v>
                </c:pt>
                <c:pt idx="1360">
                  <c:v>40.758140000000026</c:v>
                </c:pt>
                <c:pt idx="1361">
                  <c:v>42.302760000000035</c:v>
                </c:pt>
                <c:pt idx="1362">
                  <c:v>41.944450000000018</c:v>
                </c:pt>
                <c:pt idx="1363">
                  <c:v>41.726500000000044</c:v>
                </c:pt>
                <c:pt idx="1364">
                  <c:v>42.318260000000009</c:v>
                </c:pt>
                <c:pt idx="1365">
                  <c:v>43.044340000000034</c:v>
                </c:pt>
                <c:pt idx="1366">
                  <c:v>42.232900000000029</c:v>
                </c:pt>
                <c:pt idx="1367">
                  <c:v>42.409400000000005</c:v>
                </c:pt>
                <c:pt idx="1368">
                  <c:v>42.765620000000013</c:v>
                </c:pt>
                <c:pt idx="1369">
                  <c:v>41.778300000000002</c:v>
                </c:pt>
                <c:pt idx="1370">
                  <c:v>42.596429999999998</c:v>
                </c:pt>
                <c:pt idx="1371">
                  <c:v>41.581320000000005</c:v>
                </c:pt>
                <c:pt idx="1372">
                  <c:v>41.920470000000023</c:v>
                </c:pt>
                <c:pt idx="1373">
                  <c:v>41.477170000000001</c:v>
                </c:pt>
                <c:pt idx="1374">
                  <c:v>41.647520000000043</c:v>
                </c:pt>
                <c:pt idx="1375">
                  <c:v>41.356899999999996</c:v>
                </c:pt>
                <c:pt idx="1376">
                  <c:v>41.116240000000005</c:v>
                </c:pt>
                <c:pt idx="1377">
                  <c:v>42.19473000000005</c:v>
                </c:pt>
                <c:pt idx="1378">
                  <c:v>41.439540000000022</c:v>
                </c:pt>
                <c:pt idx="1379">
                  <c:v>42.304960000000051</c:v>
                </c:pt>
                <c:pt idx="1380">
                  <c:v>41.635739999999998</c:v>
                </c:pt>
                <c:pt idx="1381">
                  <c:v>40.73965000000004</c:v>
                </c:pt>
                <c:pt idx="1382">
                  <c:v>41.338400000000036</c:v>
                </c:pt>
                <c:pt idx="1383">
                  <c:v>41.509060000000034</c:v>
                </c:pt>
                <c:pt idx="1384">
                  <c:v>39.782830000000047</c:v>
                </c:pt>
                <c:pt idx="1385">
                  <c:v>40.368370000000027</c:v>
                </c:pt>
                <c:pt idx="1386">
                  <c:v>41.360650000000021</c:v>
                </c:pt>
                <c:pt idx="1387">
                  <c:v>41.869380000000035</c:v>
                </c:pt>
                <c:pt idx="1388">
                  <c:v>41.161000000000001</c:v>
                </c:pt>
                <c:pt idx="1389">
                  <c:v>41.007200000000012</c:v>
                </c:pt>
                <c:pt idx="1390">
                  <c:v>41.037470000000042</c:v>
                </c:pt>
                <c:pt idx="1391">
                  <c:v>40.862729999999999</c:v>
                </c:pt>
                <c:pt idx="1392">
                  <c:v>41.459530000000029</c:v>
                </c:pt>
                <c:pt idx="1393">
                  <c:v>40.364280000000008</c:v>
                </c:pt>
                <c:pt idx="1394">
                  <c:v>41.014640000000043</c:v>
                </c:pt>
                <c:pt idx="1395">
                  <c:v>41.040920000000028</c:v>
                </c:pt>
                <c:pt idx="1396">
                  <c:v>40.934780000000046</c:v>
                </c:pt>
                <c:pt idx="1397">
                  <c:v>41.263300000000015</c:v>
                </c:pt>
                <c:pt idx="1398">
                  <c:v>42.887960000000021</c:v>
                </c:pt>
                <c:pt idx="1399">
                  <c:v>42.441160000000025</c:v>
                </c:pt>
                <c:pt idx="1400">
                  <c:v>42.708700000000022</c:v>
                </c:pt>
                <c:pt idx="1401">
                  <c:v>42.165220000000033</c:v>
                </c:pt>
                <c:pt idx="1402">
                  <c:v>41.134000000000015</c:v>
                </c:pt>
                <c:pt idx="1403">
                  <c:v>41.171140000000037</c:v>
                </c:pt>
                <c:pt idx="1404">
                  <c:v>42.34295000000003</c:v>
                </c:pt>
                <c:pt idx="1405">
                  <c:v>41.464230000000043</c:v>
                </c:pt>
                <c:pt idx="1406">
                  <c:v>41.151760000000024</c:v>
                </c:pt>
                <c:pt idx="1407">
                  <c:v>42.172240000000045</c:v>
                </c:pt>
                <c:pt idx="1408">
                  <c:v>40.685940000000016</c:v>
                </c:pt>
                <c:pt idx="1409">
                  <c:v>41.915700000000015</c:v>
                </c:pt>
                <c:pt idx="1410">
                  <c:v>41.827660000000037</c:v>
                </c:pt>
                <c:pt idx="1411">
                  <c:v>42.105920000000026</c:v>
                </c:pt>
                <c:pt idx="1412">
                  <c:v>40.901200000000017</c:v>
                </c:pt>
                <c:pt idx="1413">
                  <c:v>40.903700000000015</c:v>
                </c:pt>
                <c:pt idx="1414">
                  <c:v>41.254600000000039</c:v>
                </c:pt>
                <c:pt idx="1415">
                  <c:v>40.569540000000018</c:v>
                </c:pt>
                <c:pt idx="1416">
                  <c:v>42.093230000000005</c:v>
                </c:pt>
                <c:pt idx="1417">
                  <c:v>40.944450000000018</c:v>
                </c:pt>
                <c:pt idx="1418">
                  <c:v>40.960660000000018</c:v>
                </c:pt>
                <c:pt idx="1419">
                  <c:v>40.444670000000031</c:v>
                </c:pt>
                <c:pt idx="1420">
                  <c:v>40.766320000000007</c:v>
                </c:pt>
                <c:pt idx="1421">
                  <c:v>40.026030000000048</c:v>
                </c:pt>
                <c:pt idx="1422">
                  <c:v>41.589400000000012</c:v>
                </c:pt>
                <c:pt idx="1423">
                  <c:v>41.568380000000047</c:v>
                </c:pt>
                <c:pt idx="1424">
                  <c:v>42.012</c:v>
                </c:pt>
                <c:pt idx="1425">
                  <c:v>41.024870000000021</c:v>
                </c:pt>
                <c:pt idx="1426">
                  <c:v>42.774650000000008</c:v>
                </c:pt>
                <c:pt idx="1427">
                  <c:v>42.316280000000006</c:v>
                </c:pt>
                <c:pt idx="1428">
                  <c:v>40.148000000000025</c:v>
                </c:pt>
                <c:pt idx="1429">
                  <c:v>40.745050000000049</c:v>
                </c:pt>
                <c:pt idx="1430">
                  <c:v>41.004050000000007</c:v>
                </c:pt>
                <c:pt idx="1431">
                  <c:v>39.507650000000012</c:v>
                </c:pt>
                <c:pt idx="1432">
                  <c:v>38.018640000000005</c:v>
                </c:pt>
                <c:pt idx="1433">
                  <c:v>38.85757000000001</c:v>
                </c:pt>
                <c:pt idx="1434">
                  <c:v>39.428500000000042</c:v>
                </c:pt>
                <c:pt idx="1435">
                  <c:v>40.032900000000041</c:v>
                </c:pt>
                <c:pt idx="1436">
                  <c:v>39.548800000000028</c:v>
                </c:pt>
                <c:pt idx="1437">
                  <c:v>38.380880000000047</c:v>
                </c:pt>
                <c:pt idx="1438">
                  <c:v>38.185450000000003</c:v>
                </c:pt>
                <c:pt idx="1439">
                  <c:v>38.820920000000001</c:v>
                </c:pt>
                <c:pt idx="1440">
                  <c:v>38.393430000000023</c:v>
                </c:pt>
                <c:pt idx="1441">
                  <c:v>38.470600000000047</c:v>
                </c:pt>
                <c:pt idx="1442">
                  <c:v>38.919669999999996</c:v>
                </c:pt>
                <c:pt idx="1443">
                  <c:v>38.526820000000043</c:v>
                </c:pt>
                <c:pt idx="1444">
                  <c:v>38.157700000000034</c:v>
                </c:pt>
                <c:pt idx="1445">
                  <c:v>38.793150000000026</c:v>
                </c:pt>
                <c:pt idx="1446">
                  <c:v>39.537000000000035</c:v>
                </c:pt>
                <c:pt idx="1447">
                  <c:v>38.923900000000003</c:v>
                </c:pt>
                <c:pt idx="1448">
                  <c:v>39.597340000000031</c:v>
                </c:pt>
                <c:pt idx="1449">
                  <c:v>39.607900000000029</c:v>
                </c:pt>
                <c:pt idx="1450">
                  <c:v>44.644069999999999</c:v>
                </c:pt>
                <c:pt idx="1451">
                  <c:v>39.050440000000037</c:v>
                </c:pt>
                <c:pt idx="1452">
                  <c:v>37.927600000000041</c:v>
                </c:pt>
                <c:pt idx="1453">
                  <c:v>38.110040000000026</c:v>
                </c:pt>
                <c:pt idx="1454">
                  <c:v>38.031500000000051</c:v>
                </c:pt>
                <c:pt idx="1455">
                  <c:v>38.949760000000026</c:v>
                </c:pt>
                <c:pt idx="1456">
                  <c:v>36.699270000000013</c:v>
                </c:pt>
                <c:pt idx="1457">
                  <c:v>36.507069999999999</c:v>
                </c:pt>
                <c:pt idx="1458">
                  <c:v>37.461479999999995</c:v>
                </c:pt>
                <c:pt idx="1459">
                  <c:v>37.925650000000019</c:v>
                </c:pt>
                <c:pt idx="1460">
                  <c:v>37.233100000000036</c:v>
                </c:pt>
                <c:pt idx="1461">
                  <c:v>37.496700000000033</c:v>
                </c:pt>
                <c:pt idx="1462">
                  <c:v>37.027430000000038</c:v>
                </c:pt>
                <c:pt idx="1463">
                  <c:v>37.392719999999997</c:v>
                </c:pt>
                <c:pt idx="1464">
                  <c:v>37.838620000000049</c:v>
                </c:pt>
                <c:pt idx="1465">
                  <c:v>37.714230000000043</c:v>
                </c:pt>
                <c:pt idx="1466">
                  <c:v>39.098320000000001</c:v>
                </c:pt>
                <c:pt idx="1467">
                  <c:v>37.463279999999997</c:v>
                </c:pt>
                <c:pt idx="1468">
                  <c:v>37.932299999999998</c:v>
                </c:pt>
                <c:pt idx="1469">
                  <c:v>37.153099999999995</c:v>
                </c:pt>
                <c:pt idx="1470">
                  <c:v>36.408720000000017</c:v>
                </c:pt>
                <c:pt idx="1471">
                  <c:v>36.720640000000003</c:v>
                </c:pt>
                <c:pt idx="1472">
                  <c:v>36.861260000000016</c:v>
                </c:pt>
                <c:pt idx="1473">
                  <c:v>37.998040000000003</c:v>
                </c:pt>
                <c:pt idx="1474">
                  <c:v>37.197600000000023</c:v>
                </c:pt>
                <c:pt idx="1475">
                  <c:v>36.391170000000045</c:v>
                </c:pt>
                <c:pt idx="1476">
                  <c:v>36.130359999999996</c:v>
                </c:pt>
                <c:pt idx="1477">
                  <c:v>35.710530000000006</c:v>
                </c:pt>
                <c:pt idx="1478">
                  <c:v>35.21786000000003</c:v>
                </c:pt>
                <c:pt idx="1479">
                  <c:v>35.428280000000029</c:v>
                </c:pt>
                <c:pt idx="1480">
                  <c:v>36.06152000000003</c:v>
                </c:pt>
                <c:pt idx="1481">
                  <c:v>36.99072000000001</c:v>
                </c:pt>
                <c:pt idx="1482">
                  <c:v>37.389520000000005</c:v>
                </c:pt>
                <c:pt idx="1483">
                  <c:v>37.005400000000009</c:v>
                </c:pt>
                <c:pt idx="1484">
                  <c:v>37.741849999999999</c:v>
                </c:pt>
                <c:pt idx="1485">
                  <c:v>37.073970000000031</c:v>
                </c:pt>
                <c:pt idx="1486">
                  <c:v>37.149130000000014</c:v>
                </c:pt>
                <c:pt idx="1487">
                  <c:v>36.397940000000006</c:v>
                </c:pt>
                <c:pt idx="1488">
                  <c:v>36.795220000000029</c:v>
                </c:pt>
                <c:pt idx="1489">
                  <c:v>36.862400000000036</c:v>
                </c:pt>
                <c:pt idx="1490">
                  <c:v>36.88506000000001</c:v>
                </c:pt>
                <c:pt idx="1491">
                  <c:v>36.568230000000028</c:v>
                </c:pt>
                <c:pt idx="1492">
                  <c:v>36.539270000000045</c:v>
                </c:pt>
                <c:pt idx="1493">
                  <c:v>36.935420000000022</c:v>
                </c:pt>
                <c:pt idx="1494">
                  <c:v>37.270870000000002</c:v>
                </c:pt>
                <c:pt idx="1495">
                  <c:v>37.6952</c:v>
                </c:pt>
                <c:pt idx="1496">
                  <c:v>37.041860000000042</c:v>
                </c:pt>
                <c:pt idx="1497">
                  <c:v>37.974100000000021</c:v>
                </c:pt>
                <c:pt idx="1498">
                  <c:v>37.359670000000051</c:v>
                </c:pt>
                <c:pt idx="1499">
                  <c:v>37.742270000000019</c:v>
                </c:pt>
                <c:pt idx="1500">
                  <c:v>38.608540000000005</c:v>
                </c:pt>
                <c:pt idx="1501">
                  <c:v>38.979800000000012</c:v>
                </c:pt>
                <c:pt idx="1502">
                  <c:v>38.891380000000026</c:v>
                </c:pt>
                <c:pt idx="1503">
                  <c:v>37.706450000000018</c:v>
                </c:pt>
                <c:pt idx="1504">
                  <c:v>36.944850000000031</c:v>
                </c:pt>
                <c:pt idx="1505">
                  <c:v>37.940330000000017</c:v>
                </c:pt>
                <c:pt idx="1506">
                  <c:v>37.696600000000046</c:v>
                </c:pt>
                <c:pt idx="1507">
                  <c:v>38.497430000000008</c:v>
                </c:pt>
                <c:pt idx="1508">
                  <c:v>39.101860000000045</c:v>
                </c:pt>
                <c:pt idx="1509">
                  <c:v>38.923940000000016</c:v>
                </c:pt>
                <c:pt idx="1510">
                  <c:v>38.244230000000016</c:v>
                </c:pt>
                <c:pt idx="1511">
                  <c:v>39.348050000000001</c:v>
                </c:pt>
                <c:pt idx="1512">
                  <c:v>38.310879999999997</c:v>
                </c:pt>
                <c:pt idx="1513">
                  <c:v>39.573020000000042</c:v>
                </c:pt>
                <c:pt idx="1514">
                  <c:v>38.823239999999998</c:v>
                </c:pt>
                <c:pt idx="1515">
                  <c:v>38.539030000000025</c:v>
                </c:pt>
                <c:pt idx="1516">
                  <c:v>39.158299999999997</c:v>
                </c:pt>
                <c:pt idx="1517">
                  <c:v>39.292259999999999</c:v>
                </c:pt>
                <c:pt idx="1518">
                  <c:v>39.898860000000013</c:v>
                </c:pt>
                <c:pt idx="1519">
                  <c:v>40.910400000000038</c:v>
                </c:pt>
                <c:pt idx="1520">
                  <c:v>40.044800000000009</c:v>
                </c:pt>
                <c:pt idx="1521">
                  <c:v>40.069670000000031</c:v>
                </c:pt>
                <c:pt idx="1522">
                  <c:v>43.84393</c:v>
                </c:pt>
                <c:pt idx="1523">
                  <c:v>39.304100000000005</c:v>
                </c:pt>
                <c:pt idx="1524">
                  <c:v>40.454340000000002</c:v>
                </c:pt>
                <c:pt idx="1525">
                  <c:v>40.697750000000042</c:v>
                </c:pt>
                <c:pt idx="1526">
                  <c:v>39.91052000000002</c:v>
                </c:pt>
                <c:pt idx="1527">
                  <c:v>39.962950000000035</c:v>
                </c:pt>
                <c:pt idx="1528">
                  <c:v>36.850580000000036</c:v>
                </c:pt>
                <c:pt idx="1529">
                  <c:v>38.117600000000039</c:v>
                </c:pt>
                <c:pt idx="1530">
                  <c:v>38.819569999999999</c:v>
                </c:pt>
                <c:pt idx="1531">
                  <c:v>40.03152</c:v>
                </c:pt>
                <c:pt idx="1532">
                  <c:v>38.978660000000048</c:v>
                </c:pt>
                <c:pt idx="1533">
                  <c:v>39.07403000000005</c:v>
                </c:pt>
                <c:pt idx="1534">
                  <c:v>39.342340000000036</c:v>
                </c:pt>
                <c:pt idx="1535">
                  <c:v>39.763450000000034</c:v>
                </c:pt>
                <c:pt idx="1536">
                  <c:v>38.993800000000022</c:v>
                </c:pt>
                <c:pt idx="1537">
                  <c:v>39.651570000000049</c:v>
                </c:pt>
                <c:pt idx="1538">
                  <c:v>39.019560000000013</c:v>
                </c:pt>
                <c:pt idx="1539">
                  <c:v>39.869680000000017</c:v>
                </c:pt>
                <c:pt idx="1540">
                  <c:v>39.149200000000008</c:v>
                </c:pt>
                <c:pt idx="1541">
                  <c:v>40.019949999999994</c:v>
                </c:pt>
                <c:pt idx="1542">
                  <c:v>40.381250000000023</c:v>
                </c:pt>
                <c:pt idx="1543">
                  <c:v>40.326300000000003</c:v>
                </c:pt>
                <c:pt idx="1544">
                  <c:v>40.237300000000005</c:v>
                </c:pt>
                <c:pt idx="1545">
                  <c:v>40.497000000000014</c:v>
                </c:pt>
                <c:pt idx="1546">
                  <c:v>40.595200000000034</c:v>
                </c:pt>
                <c:pt idx="1547">
                  <c:v>39.900320000000022</c:v>
                </c:pt>
                <c:pt idx="1548">
                  <c:v>39.452170000000024</c:v>
                </c:pt>
                <c:pt idx="1549">
                  <c:v>39.03630000000004</c:v>
                </c:pt>
                <c:pt idx="1550">
                  <c:v>38.472860000000026</c:v>
                </c:pt>
                <c:pt idx="1551">
                  <c:v>38.922970000000021</c:v>
                </c:pt>
                <c:pt idx="1552">
                  <c:v>37.122600000000034</c:v>
                </c:pt>
                <c:pt idx="1553">
                  <c:v>38.142020000000002</c:v>
                </c:pt>
                <c:pt idx="1554">
                  <c:v>38.935699999999997</c:v>
                </c:pt>
                <c:pt idx="1555">
                  <c:v>40.143640000000005</c:v>
                </c:pt>
                <c:pt idx="1556">
                  <c:v>40.601280000000031</c:v>
                </c:pt>
                <c:pt idx="1557">
                  <c:v>39.051750000000027</c:v>
                </c:pt>
                <c:pt idx="1558">
                  <c:v>39.001640000000009</c:v>
                </c:pt>
                <c:pt idx="1559">
                  <c:v>37.74114000000003</c:v>
                </c:pt>
                <c:pt idx="1560">
                  <c:v>38.271600000000035</c:v>
                </c:pt>
                <c:pt idx="1561">
                  <c:v>38.271400000000028</c:v>
                </c:pt>
                <c:pt idx="1562">
                  <c:v>38.846300000000042</c:v>
                </c:pt>
                <c:pt idx="1563">
                  <c:v>38.439700000000016</c:v>
                </c:pt>
                <c:pt idx="1564">
                  <c:v>38.257170000000031</c:v>
                </c:pt>
                <c:pt idx="1565">
                  <c:v>38.21472</c:v>
                </c:pt>
                <c:pt idx="1566">
                  <c:v>37.220760000000041</c:v>
                </c:pt>
                <c:pt idx="1567">
                  <c:v>37.638850000000048</c:v>
                </c:pt>
                <c:pt idx="1568">
                  <c:v>37.444900000000018</c:v>
                </c:pt>
                <c:pt idx="1569">
                  <c:v>36.921300000000031</c:v>
                </c:pt>
                <c:pt idx="1570">
                  <c:v>37.98678000000001</c:v>
                </c:pt>
                <c:pt idx="1571">
                  <c:v>38.238500000000045</c:v>
                </c:pt>
                <c:pt idx="1572">
                  <c:v>38.009760000000028</c:v>
                </c:pt>
                <c:pt idx="1573">
                  <c:v>37.983240000000023</c:v>
                </c:pt>
                <c:pt idx="1574">
                  <c:v>37.094870000000014</c:v>
                </c:pt>
                <c:pt idx="1575">
                  <c:v>36.920900000000017</c:v>
                </c:pt>
                <c:pt idx="1576">
                  <c:v>35.31588000000005</c:v>
                </c:pt>
                <c:pt idx="1577">
                  <c:v>36.062650000000019</c:v>
                </c:pt>
                <c:pt idx="1578">
                  <c:v>36.419520000000034</c:v>
                </c:pt>
                <c:pt idx="1579">
                  <c:v>37.124500000000012</c:v>
                </c:pt>
                <c:pt idx="1580">
                  <c:v>37.996300000000019</c:v>
                </c:pt>
                <c:pt idx="1581">
                  <c:v>36.634730000000047</c:v>
                </c:pt>
                <c:pt idx="1582">
                  <c:v>37.284500000000037</c:v>
                </c:pt>
                <c:pt idx="1583">
                  <c:v>36.930780000000027</c:v>
                </c:pt>
                <c:pt idx="1584">
                  <c:v>37.385550000000023</c:v>
                </c:pt>
                <c:pt idx="1585">
                  <c:v>37.123559999999998</c:v>
                </c:pt>
                <c:pt idx="1586">
                  <c:v>37.109460000000013</c:v>
                </c:pt>
                <c:pt idx="1587">
                  <c:v>36.792169999999999</c:v>
                </c:pt>
                <c:pt idx="1588">
                  <c:v>37.457150000000013</c:v>
                </c:pt>
                <c:pt idx="1589">
                  <c:v>37.293630000000007</c:v>
                </c:pt>
                <c:pt idx="1590">
                  <c:v>38.132140000000049</c:v>
                </c:pt>
                <c:pt idx="1591">
                  <c:v>38.397420000000011</c:v>
                </c:pt>
                <c:pt idx="1592">
                  <c:v>37.965940000000046</c:v>
                </c:pt>
                <c:pt idx="1593">
                  <c:v>39.390800000000013</c:v>
                </c:pt>
                <c:pt idx="1594">
                  <c:v>42.959069999999997</c:v>
                </c:pt>
                <c:pt idx="1595">
                  <c:v>38.14196000000004</c:v>
                </c:pt>
                <c:pt idx="1596">
                  <c:v>38.944450000000018</c:v>
                </c:pt>
                <c:pt idx="1597">
                  <c:v>38.671780000000012</c:v>
                </c:pt>
                <c:pt idx="1598">
                  <c:v>38.192800000000034</c:v>
                </c:pt>
                <c:pt idx="1599">
                  <c:v>38.271000000000015</c:v>
                </c:pt>
                <c:pt idx="1600">
                  <c:v>35.922780000000046</c:v>
                </c:pt>
                <c:pt idx="1601">
                  <c:v>36.465360000000032</c:v>
                </c:pt>
                <c:pt idx="1602">
                  <c:v>37.126000000000033</c:v>
                </c:pt>
                <c:pt idx="1603">
                  <c:v>38.37097</c:v>
                </c:pt>
                <c:pt idx="1604">
                  <c:v>38.913319999999999</c:v>
                </c:pt>
                <c:pt idx="1605">
                  <c:v>37.358000000000004</c:v>
                </c:pt>
                <c:pt idx="1606">
                  <c:v>37.505550000000028</c:v>
                </c:pt>
                <c:pt idx="1607">
                  <c:v>38.104759999999999</c:v>
                </c:pt>
                <c:pt idx="1608">
                  <c:v>38.280480000000011</c:v>
                </c:pt>
                <c:pt idx="1609">
                  <c:v>38.543480000000045</c:v>
                </c:pt>
                <c:pt idx="1610">
                  <c:v>38.392539999999997</c:v>
                </c:pt>
                <c:pt idx="1611">
                  <c:v>37.969600000000014</c:v>
                </c:pt>
                <c:pt idx="1612">
                  <c:v>38.231560000000002</c:v>
                </c:pt>
                <c:pt idx="1613">
                  <c:v>38.265070000000037</c:v>
                </c:pt>
                <c:pt idx="1614">
                  <c:v>38.112630000000024</c:v>
                </c:pt>
                <c:pt idx="1615">
                  <c:v>38.202800000000025</c:v>
                </c:pt>
                <c:pt idx="1616">
                  <c:v>38.173820000000035</c:v>
                </c:pt>
                <c:pt idx="1617">
                  <c:v>38.499960000000044</c:v>
                </c:pt>
                <c:pt idx="1618">
                  <c:v>38.619529999999997</c:v>
                </c:pt>
                <c:pt idx="1619">
                  <c:v>39.074640000000045</c:v>
                </c:pt>
                <c:pt idx="1620">
                  <c:v>39.031800000000032</c:v>
                </c:pt>
                <c:pt idx="1621">
                  <c:v>37.836180000000013</c:v>
                </c:pt>
                <c:pt idx="1622">
                  <c:v>37.538720000000012</c:v>
                </c:pt>
                <c:pt idx="1623">
                  <c:v>37.576070000000016</c:v>
                </c:pt>
                <c:pt idx="1624">
                  <c:v>36.548429999999996</c:v>
                </c:pt>
                <c:pt idx="1625">
                  <c:v>36.229939999999999</c:v>
                </c:pt>
                <c:pt idx="1626">
                  <c:v>36.892880000000048</c:v>
                </c:pt>
                <c:pt idx="1627">
                  <c:v>36.981440000000021</c:v>
                </c:pt>
                <c:pt idx="1628">
                  <c:v>36.861440000000016</c:v>
                </c:pt>
                <c:pt idx="1629">
                  <c:v>36.843530000000044</c:v>
                </c:pt>
                <c:pt idx="1630">
                  <c:v>37.48544000000004</c:v>
                </c:pt>
                <c:pt idx="1631">
                  <c:v>37.435450000000003</c:v>
                </c:pt>
                <c:pt idx="1632">
                  <c:v>37.573100000000011</c:v>
                </c:pt>
                <c:pt idx="1633">
                  <c:v>36.958730000000003</c:v>
                </c:pt>
                <c:pt idx="1634">
                  <c:v>38.122700000000009</c:v>
                </c:pt>
                <c:pt idx="1635">
                  <c:v>38.182860000000005</c:v>
                </c:pt>
                <c:pt idx="1636">
                  <c:v>38.103080000000034</c:v>
                </c:pt>
                <c:pt idx="1637">
                  <c:v>37.77502000000004</c:v>
                </c:pt>
                <c:pt idx="1638">
                  <c:v>37.35590000000002</c:v>
                </c:pt>
                <c:pt idx="1639">
                  <c:v>38.093130000000031</c:v>
                </c:pt>
                <c:pt idx="1640">
                  <c:v>38.355430000000013</c:v>
                </c:pt>
                <c:pt idx="1641">
                  <c:v>38.703450000000032</c:v>
                </c:pt>
                <c:pt idx="1642">
                  <c:v>42.824670000000026</c:v>
                </c:pt>
                <c:pt idx="1643">
                  <c:v>37.767240000000015</c:v>
                </c:pt>
                <c:pt idx="1644">
                  <c:v>37.812600000000032</c:v>
                </c:pt>
                <c:pt idx="1645">
                  <c:v>37.093620000000044</c:v>
                </c:pt>
                <c:pt idx="1646">
                  <c:v>37.224700000000041</c:v>
                </c:pt>
                <c:pt idx="1647">
                  <c:v>37.007200000000012</c:v>
                </c:pt>
                <c:pt idx="1648">
                  <c:v>35.682980000000043</c:v>
                </c:pt>
                <c:pt idx="1649">
                  <c:v>36.232630000000029</c:v>
                </c:pt>
                <c:pt idx="1650">
                  <c:v>36.271360000000016</c:v>
                </c:pt>
                <c:pt idx="1651">
                  <c:v>36.628080000000011</c:v>
                </c:pt>
                <c:pt idx="1652">
                  <c:v>36.530900000000031</c:v>
                </c:pt>
                <c:pt idx="1653">
                  <c:v>36.834680000000048</c:v>
                </c:pt>
                <c:pt idx="1654">
                  <c:v>36.836180000000013</c:v>
                </c:pt>
                <c:pt idx="1655">
                  <c:v>37.329949999999997</c:v>
                </c:pt>
                <c:pt idx="1656">
                  <c:v>37.324370000000044</c:v>
                </c:pt>
                <c:pt idx="1657">
                  <c:v>37.539670000000001</c:v>
                </c:pt>
                <c:pt idx="1658">
                  <c:v>37.56</c:v>
                </c:pt>
                <c:pt idx="1659">
                  <c:v>37.337600000000009</c:v>
                </c:pt>
                <c:pt idx="1660">
                  <c:v>37.605200000000025</c:v>
                </c:pt>
                <c:pt idx="1661">
                  <c:v>37.910060000000044</c:v>
                </c:pt>
                <c:pt idx="1662">
                  <c:v>37.733060000000023</c:v>
                </c:pt>
                <c:pt idx="1663">
                  <c:v>38.360650000000021</c:v>
                </c:pt>
                <c:pt idx="1664">
                  <c:v>38.095120000000009</c:v>
                </c:pt>
                <c:pt idx="1665">
                  <c:v>40.857200000000034</c:v>
                </c:pt>
                <c:pt idx="1666">
                  <c:v>39.424830000000043</c:v>
                </c:pt>
                <c:pt idx="1667">
                  <c:v>38.550229999999999</c:v>
                </c:pt>
                <c:pt idx="1668">
                  <c:v>38.31606000000005</c:v>
                </c:pt>
                <c:pt idx="1669">
                  <c:v>38.0899</c:v>
                </c:pt>
                <c:pt idx="1670">
                  <c:v>37.68374</c:v>
                </c:pt>
                <c:pt idx="1671">
                  <c:v>37.218700000000013</c:v>
                </c:pt>
                <c:pt idx="1672">
                  <c:v>36.398650000000032</c:v>
                </c:pt>
                <c:pt idx="1673">
                  <c:v>35.864920000000041</c:v>
                </c:pt>
                <c:pt idx="1674">
                  <c:v>36.488500000000045</c:v>
                </c:pt>
                <c:pt idx="1675">
                  <c:v>36.952940000000012</c:v>
                </c:pt>
                <c:pt idx="1676">
                  <c:v>36.689700000000016</c:v>
                </c:pt>
                <c:pt idx="1677">
                  <c:v>36.266300000000001</c:v>
                </c:pt>
                <c:pt idx="1678">
                  <c:v>36.876730000000009</c:v>
                </c:pt>
                <c:pt idx="1679">
                  <c:v>37.467000000000041</c:v>
                </c:pt>
                <c:pt idx="1680">
                  <c:v>37.497520000000009</c:v>
                </c:pt>
                <c:pt idx="1681">
                  <c:v>37.251820000000009</c:v>
                </c:pt>
                <c:pt idx="1682">
                  <c:v>37.307800000000043</c:v>
                </c:pt>
                <c:pt idx="1683">
                  <c:v>38.178120000000035</c:v>
                </c:pt>
                <c:pt idx="1684">
                  <c:v>36.994040000000041</c:v>
                </c:pt>
                <c:pt idx="1685">
                  <c:v>37.291770000000042</c:v>
                </c:pt>
                <c:pt idx="1686">
                  <c:v>37.787440000000004</c:v>
                </c:pt>
                <c:pt idx="1687">
                  <c:v>38.709040000000016</c:v>
                </c:pt>
                <c:pt idx="1688">
                  <c:v>38.335840000000019</c:v>
                </c:pt>
                <c:pt idx="1689">
                  <c:v>39.21917000000002</c:v>
                </c:pt>
                <c:pt idx="1690">
                  <c:v>54.216360000000009</c:v>
                </c:pt>
                <c:pt idx="1691">
                  <c:v>39.260800000000017</c:v>
                </c:pt>
                <c:pt idx="1692">
                  <c:v>37.959400000000016</c:v>
                </c:pt>
                <c:pt idx="1693">
                  <c:v>38.2149</c:v>
                </c:pt>
                <c:pt idx="1694">
                  <c:v>37.857720000000029</c:v>
                </c:pt>
                <c:pt idx="1695">
                  <c:v>37.872220000000027</c:v>
                </c:pt>
                <c:pt idx="1696">
                  <c:v>36.431100000000015</c:v>
                </c:pt>
                <c:pt idx="1697">
                  <c:v>36.955100000000016</c:v>
                </c:pt>
                <c:pt idx="1698">
                  <c:v>37.296600000000012</c:v>
                </c:pt>
                <c:pt idx="1699">
                  <c:v>37.127650000000017</c:v>
                </c:pt>
                <c:pt idx="1700">
                  <c:v>37.449950000000001</c:v>
                </c:pt>
                <c:pt idx="1701">
                  <c:v>37.056570000000022</c:v>
                </c:pt>
                <c:pt idx="1702">
                  <c:v>37.352080000000001</c:v>
                </c:pt>
                <c:pt idx="1703">
                  <c:v>37.780020000000036</c:v>
                </c:pt>
                <c:pt idx="1704">
                  <c:v>37.722770000000025</c:v>
                </c:pt>
                <c:pt idx="1705">
                  <c:v>38.204700000000003</c:v>
                </c:pt>
                <c:pt idx="1706">
                  <c:v>38.561580000000049</c:v>
                </c:pt>
                <c:pt idx="1707">
                  <c:v>38.857300000000009</c:v>
                </c:pt>
                <c:pt idx="1708">
                  <c:v>38.425350000000037</c:v>
                </c:pt>
                <c:pt idx="1709">
                  <c:v>38.815820000000031</c:v>
                </c:pt>
                <c:pt idx="1710">
                  <c:v>38.532680000000028</c:v>
                </c:pt>
                <c:pt idx="1711">
                  <c:v>39.052030000000002</c:v>
                </c:pt>
                <c:pt idx="1712">
                  <c:v>39.192000000000007</c:v>
                </c:pt>
                <c:pt idx="1713">
                  <c:v>39.502280000000042</c:v>
                </c:pt>
                <c:pt idx="1714">
                  <c:v>39.102080000000001</c:v>
                </c:pt>
                <c:pt idx="1715">
                  <c:v>38.955039999999997</c:v>
                </c:pt>
                <c:pt idx="1716">
                  <c:v>38.111500000000035</c:v>
                </c:pt>
                <c:pt idx="1717">
                  <c:v>38.340260000000001</c:v>
                </c:pt>
                <c:pt idx="1718">
                  <c:v>37.814870000000042</c:v>
                </c:pt>
                <c:pt idx="1719">
                  <c:v>37.948419999999999</c:v>
                </c:pt>
                <c:pt idx="1720">
                  <c:v>37.012300000000039</c:v>
                </c:pt>
                <c:pt idx="1721">
                  <c:v>37.614070000000027</c:v>
                </c:pt>
                <c:pt idx="1722">
                  <c:v>38.153160000000014</c:v>
                </c:pt>
                <c:pt idx="1723">
                  <c:v>38.220180000000028</c:v>
                </c:pt>
                <c:pt idx="1724">
                  <c:v>38.255100000000027</c:v>
                </c:pt>
                <c:pt idx="1725">
                  <c:v>38.179130000000043</c:v>
                </c:pt>
                <c:pt idx="1726">
                  <c:v>37.977800000000002</c:v>
                </c:pt>
                <c:pt idx="1727">
                  <c:v>37.792320000000018</c:v>
                </c:pt>
                <c:pt idx="1728">
                  <c:v>37.81292000000002</c:v>
                </c:pt>
                <c:pt idx="1729">
                  <c:v>37.242880000000014</c:v>
                </c:pt>
                <c:pt idx="1730">
                  <c:v>37.539540000000045</c:v>
                </c:pt>
                <c:pt idx="1731">
                  <c:v>37.968400000000031</c:v>
                </c:pt>
                <c:pt idx="1732">
                  <c:v>36.952539999999999</c:v>
                </c:pt>
                <c:pt idx="1733">
                  <c:v>36.82080000000002</c:v>
                </c:pt>
                <c:pt idx="1734">
                  <c:v>36.50875000000002</c:v>
                </c:pt>
                <c:pt idx="1735">
                  <c:v>36.672000000000025</c:v>
                </c:pt>
                <c:pt idx="1736">
                  <c:v>37.031700000000001</c:v>
                </c:pt>
                <c:pt idx="1737">
                  <c:v>38.527430000000038</c:v>
                </c:pt>
                <c:pt idx="1738">
                  <c:v>36.654870000000017</c:v>
                </c:pt>
                <c:pt idx="1739">
                  <c:v>36.473540000000014</c:v>
                </c:pt>
                <c:pt idx="1740">
                  <c:v>36.462030000000027</c:v>
                </c:pt>
                <c:pt idx="1741">
                  <c:v>35.903800000000047</c:v>
                </c:pt>
                <c:pt idx="1742">
                  <c:v>36.252859999999998</c:v>
                </c:pt>
                <c:pt idx="1743">
                  <c:v>35.721100000000035</c:v>
                </c:pt>
                <c:pt idx="1744">
                  <c:v>35.008200000000045</c:v>
                </c:pt>
                <c:pt idx="1745">
                  <c:v>35.67034000000001</c:v>
                </c:pt>
                <c:pt idx="1746">
                  <c:v>35.227779999999996</c:v>
                </c:pt>
                <c:pt idx="1747">
                  <c:v>35.564170000000047</c:v>
                </c:pt>
                <c:pt idx="1748">
                  <c:v>35.567100000000039</c:v>
                </c:pt>
                <c:pt idx="1749">
                  <c:v>35.176840000000027</c:v>
                </c:pt>
                <c:pt idx="1750">
                  <c:v>35.773130000000037</c:v>
                </c:pt>
                <c:pt idx="1751">
                  <c:v>35.24290000000002</c:v>
                </c:pt>
                <c:pt idx="1752">
                  <c:v>35.413080000000036</c:v>
                </c:pt>
                <c:pt idx="1753">
                  <c:v>35.772850000000005</c:v>
                </c:pt>
                <c:pt idx="1754">
                  <c:v>36.27206000000001</c:v>
                </c:pt>
                <c:pt idx="1755">
                  <c:v>36.586630000000014</c:v>
                </c:pt>
                <c:pt idx="1756">
                  <c:v>36.213099999999997</c:v>
                </c:pt>
                <c:pt idx="1757">
                  <c:v>36.257560000000012</c:v>
                </c:pt>
                <c:pt idx="1758">
                  <c:v>35.432029999999997</c:v>
                </c:pt>
                <c:pt idx="1759">
                  <c:v>35.730460000000051</c:v>
                </c:pt>
                <c:pt idx="1760">
                  <c:v>35.802999999999997</c:v>
                </c:pt>
                <c:pt idx="1761">
                  <c:v>36.609160000000031</c:v>
                </c:pt>
                <c:pt idx="1762">
                  <c:v>36.703900000000033</c:v>
                </c:pt>
                <c:pt idx="1763">
                  <c:v>36.350760000000037</c:v>
                </c:pt>
                <c:pt idx="1764">
                  <c:v>36.072000000000003</c:v>
                </c:pt>
                <c:pt idx="1765">
                  <c:v>36.440179999999998</c:v>
                </c:pt>
                <c:pt idx="1766">
                  <c:v>36.043499999999995</c:v>
                </c:pt>
                <c:pt idx="1767">
                  <c:v>35.88190000000003</c:v>
                </c:pt>
                <c:pt idx="1768">
                  <c:v>35.242150000000038</c:v>
                </c:pt>
                <c:pt idx="1769">
                  <c:v>35.831479999999999</c:v>
                </c:pt>
                <c:pt idx="1770">
                  <c:v>36.323570000000018</c:v>
                </c:pt>
                <c:pt idx="1771">
                  <c:v>37.312980000000039</c:v>
                </c:pt>
                <c:pt idx="1772">
                  <c:v>36.064000000000021</c:v>
                </c:pt>
                <c:pt idx="1773">
                  <c:v>36.203450000000032</c:v>
                </c:pt>
                <c:pt idx="1774">
                  <c:v>36.543600000000026</c:v>
                </c:pt>
                <c:pt idx="1775">
                  <c:v>36.529930000000036</c:v>
                </c:pt>
                <c:pt idx="1776">
                  <c:v>35.869799999999998</c:v>
                </c:pt>
                <c:pt idx="1777">
                  <c:v>36.015830000000051</c:v>
                </c:pt>
                <c:pt idx="1778">
                  <c:v>35.941670000000045</c:v>
                </c:pt>
                <c:pt idx="1779">
                  <c:v>36.50594000000001</c:v>
                </c:pt>
                <c:pt idx="1780">
                  <c:v>36.353780000000029</c:v>
                </c:pt>
                <c:pt idx="1781">
                  <c:v>36.437460000000044</c:v>
                </c:pt>
                <c:pt idx="1782">
                  <c:v>36.466300000000047</c:v>
                </c:pt>
                <c:pt idx="1783">
                  <c:v>36.571770000000015</c:v>
                </c:pt>
                <c:pt idx="1784">
                  <c:v>36.384240000000034</c:v>
                </c:pt>
                <c:pt idx="1785">
                  <c:v>37.022520000000043</c:v>
                </c:pt>
                <c:pt idx="1786">
                  <c:v>37.298670000000016</c:v>
                </c:pt>
                <c:pt idx="1787">
                  <c:v>37.301780000000008</c:v>
                </c:pt>
                <c:pt idx="1788">
                  <c:v>37.03630000000004</c:v>
                </c:pt>
                <c:pt idx="1789">
                  <c:v>36.900140000000022</c:v>
                </c:pt>
                <c:pt idx="1790">
                  <c:v>36.946619999999996</c:v>
                </c:pt>
                <c:pt idx="1791">
                  <c:v>36.946680000000015</c:v>
                </c:pt>
                <c:pt idx="1792">
                  <c:v>36.688260000000014</c:v>
                </c:pt>
                <c:pt idx="1793">
                  <c:v>36.721580000000017</c:v>
                </c:pt>
                <c:pt idx="1794">
                  <c:v>36.635900000000049</c:v>
                </c:pt>
                <c:pt idx="1795">
                  <c:v>36.599100000000021</c:v>
                </c:pt>
                <c:pt idx="1796">
                  <c:v>37.061000000000035</c:v>
                </c:pt>
                <c:pt idx="1797">
                  <c:v>36.939400000000035</c:v>
                </c:pt>
                <c:pt idx="1798">
                  <c:v>36.60232000000002</c:v>
                </c:pt>
                <c:pt idx="1799">
                  <c:v>37.421100000000024</c:v>
                </c:pt>
                <c:pt idx="1800">
                  <c:v>37.241540000000043</c:v>
                </c:pt>
                <c:pt idx="1801">
                  <c:v>37.609030000000018</c:v>
                </c:pt>
                <c:pt idx="1802">
                  <c:v>37.42452000000003</c:v>
                </c:pt>
                <c:pt idx="1803">
                  <c:v>37.878100000000018</c:v>
                </c:pt>
                <c:pt idx="1804">
                  <c:v>37.406800000000032</c:v>
                </c:pt>
                <c:pt idx="1805">
                  <c:v>38.614200000000039</c:v>
                </c:pt>
                <c:pt idx="1806">
                  <c:v>38.764300000000048</c:v>
                </c:pt>
                <c:pt idx="1807">
                  <c:v>38.906820000000039</c:v>
                </c:pt>
                <c:pt idx="1808">
                  <c:v>39.349100000000021</c:v>
                </c:pt>
                <c:pt idx="1809">
                  <c:v>39.826260000000048</c:v>
                </c:pt>
                <c:pt idx="1810">
                  <c:v>39.786920000000009</c:v>
                </c:pt>
                <c:pt idx="1811">
                  <c:v>39.291350000000023</c:v>
                </c:pt>
                <c:pt idx="1812">
                  <c:v>40.569500000000005</c:v>
                </c:pt>
                <c:pt idx="1813">
                  <c:v>40.640000000000043</c:v>
                </c:pt>
                <c:pt idx="1814">
                  <c:v>39.782430000000033</c:v>
                </c:pt>
                <c:pt idx="1815">
                  <c:v>40.227000000000032</c:v>
                </c:pt>
                <c:pt idx="1816">
                  <c:v>41.16640000000001</c:v>
                </c:pt>
                <c:pt idx="1817">
                  <c:v>41.480770000000007</c:v>
                </c:pt>
                <c:pt idx="1818">
                  <c:v>41.261400000000037</c:v>
                </c:pt>
                <c:pt idx="1819">
                  <c:v>40.522120000000029</c:v>
                </c:pt>
                <c:pt idx="1820">
                  <c:v>40.945250000000044</c:v>
                </c:pt>
                <c:pt idx="1821">
                  <c:v>40.59393</c:v>
                </c:pt>
                <c:pt idx="1822">
                  <c:v>40.354600000000005</c:v>
                </c:pt>
                <c:pt idx="1823">
                  <c:v>40.632780000000025</c:v>
                </c:pt>
                <c:pt idx="1824">
                  <c:v>41.083280000000002</c:v>
                </c:pt>
                <c:pt idx="1825">
                  <c:v>40.598900000000015</c:v>
                </c:pt>
                <c:pt idx="1826">
                  <c:v>40.742970000000014</c:v>
                </c:pt>
                <c:pt idx="1827">
                  <c:v>41.070760000000007</c:v>
                </c:pt>
                <c:pt idx="1828">
                  <c:v>40.159330000000011</c:v>
                </c:pt>
                <c:pt idx="1829">
                  <c:v>40.833640000000003</c:v>
                </c:pt>
                <c:pt idx="1830">
                  <c:v>40.603570000000047</c:v>
                </c:pt>
                <c:pt idx="1831">
                  <c:v>41.992000000000019</c:v>
                </c:pt>
                <c:pt idx="1832">
                  <c:v>42.262900000000002</c:v>
                </c:pt>
                <c:pt idx="1833">
                  <c:v>42.086360000000013</c:v>
                </c:pt>
                <c:pt idx="1834">
                  <c:v>41.836600000000033</c:v>
                </c:pt>
                <c:pt idx="1835">
                  <c:v>41.363300000000038</c:v>
                </c:pt>
                <c:pt idx="1836">
                  <c:v>41.981160000000045</c:v>
                </c:pt>
                <c:pt idx="1837">
                  <c:v>40.390600000000006</c:v>
                </c:pt>
                <c:pt idx="1838">
                  <c:v>41.183370000000025</c:v>
                </c:pt>
                <c:pt idx="1839">
                  <c:v>40.701620000000048</c:v>
                </c:pt>
                <c:pt idx="1840">
                  <c:v>40.535900000000026</c:v>
                </c:pt>
                <c:pt idx="1841">
                  <c:v>40.971670000000017</c:v>
                </c:pt>
                <c:pt idx="1842">
                  <c:v>41.567530000000033</c:v>
                </c:pt>
                <c:pt idx="1843">
                  <c:v>41.780700000000024</c:v>
                </c:pt>
                <c:pt idx="1844">
                  <c:v>41.797300000000007</c:v>
                </c:pt>
                <c:pt idx="1845">
                  <c:v>41.475000000000023</c:v>
                </c:pt>
                <c:pt idx="1846">
                  <c:v>40.962100000000021</c:v>
                </c:pt>
                <c:pt idx="1847">
                  <c:v>42.011320000000012</c:v>
                </c:pt>
                <c:pt idx="1848">
                  <c:v>40.664330000000007</c:v>
                </c:pt>
                <c:pt idx="1849">
                  <c:v>41.743980000000022</c:v>
                </c:pt>
                <c:pt idx="1850">
                  <c:v>41.076780000000042</c:v>
                </c:pt>
                <c:pt idx="1851">
                  <c:v>42.014700000000005</c:v>
                </c:pt>
                <c:pt idx="1852">
                  <c:v>41.662130000000047</c:v>
                </c:pt>
                <c:pt idx="1853">
                  <c:v>41.062700000000007</c:v>
                </c:pt>
                <c:pt idx="1854">
                  <c:v>40.978499999999997</c:v>
                </c:pt>
                <c:pt idx="1855">
                  <c:v>41.634940000000029</c:v>
                </c:pt>
                <c:pt idx="1856">
                  <c:v>40.98090000000002</c:v>
                </c:pt>
                <c:pt idx="1857">
                  <c:v>41.113430000000051</c:v>
                </c:pt>
                <c:pt idx="1858">
                  <c:v>42.047000000000025</c:v>
                </c:pt>
                <c:pt idx="1859">
                  <c:v>40.84304000000003</c:v>
                </c:pt>
                <c:pt idx="1860">
                  <c:v>41.162620000000004</c:v>
                </c:pt>
                <c:pt idx="1861">
                  <c:v>41.245450000000005</c:v>
                </c:pt>
                <c:pt idx="1862">
                  <c:v>40.651300000000049</c:v>
                </c:pt>
                <c:pt idx="1863">
                  <c:v>41.461200000000019</c:v>
                </c:pt>
                <c:pt idx="1864">
                  <c:v>41.446300000000008</c:v>
                </c:pt>
                <c:pt idx="1865">
                  <c:v>40.827600000000018</c:v>
                </c:pt>
                <c:pt idx="1866">
                  <c:v>41.59620000000001</c:v>
                </c:pt>
                <c:pt idx="1867">
                  <c:v>40.948239999999998</c:v>
                </c:pt>
                <c:pt idx="1868">
                  <c:v>41.366880000000037</c:v>
                </c:pt>
                <c:pt idx="1869">
                  <c:v>40.89450000000005</c:v>
                </c:pt>
                <c:pt idx="1870">
                  <c:v>42.060750000000041</c:v>
                </c:pt>
                <c:pt idx="1871">
                  <c:v>40.902800000000013</c:v>
                </c:pt>
                <c:pt idx="1872">
                  <c:v>41.184780000000046</c:v>
                </c:pt>
                <c:pt idx="1873">
                  <c:v>40.869400000000041</c:v>
                </c:pt>
                <c:pt idx="1874">
                  <c:v>41.525959999999998</c:v>
                </c:pt>
                <c:pt idx="1875">
                  <c:v>40.581380000000024</c:v>
                </c:pt>
                <c:pt idx="1876">
                  <c:v>41.494070000000022</c:v>
                </c:pt>
                <c:pt idx="1877">
                  <c:v>41.449200000000019</c:v>
                </c:pt>
                <c:pt idx="1878">
                  <c:v>40.923240000000021</c:v>
                </c:pt>
                <c:pt idx="1879">
                  <c:v>41.110070000000007</c:v>
                </c:pt>
                <c:pt idx="1880">
                  <c:v>40.16927000000004</c:v>
                </c:pt>
                <c:pt idx="1881">
                  <c:v>40.349600000000009</c:v>
                </c:pt>
                <c:pt idx="1882">
                  <c:v>40.035550000000001</c:v>
                </c:pt>
                <c:pt idx="1883">
                  <c:v>40.605920000000026</c:v>
                </c:pt>
                <c:pt idx="1884">
                  <c:v>39.584440000000029</c:v>
                </c:pt>
                <c:pt idx="1885">
                  <c:v>39.593160000000012</c:v>
                </c:pt>
                <c:pt idx="1886">
                  <c:v>39.344449999999995</c:v>
                </c:pt>
                <c:pt idx="1887">
                  <c:v>39.744169999999997</c:v>
                </c:pt>
                <c:pt idx="1888">
                  <c:v>40.099570000000028</c:v>
                </c:pt>
                <c:pt idx="1889">
                  <c:v>40.065179999999998</c:v>
                </c:pt>
                <c:pt idx="1890">
                  <c:v>40.560850000000016</c:v>
                </c:pt>
                <c:pt idx="1891">
                  <c:v>40.74212</c:v>
                </c:pt>
                <c:pt idx="1892">
                  <c:v>40.01320000000004</c:v>
                </c:pt>
                <c:pt idx="1893">
                  <c:v>40.45693</c:v>
                </c:pt>
                <c:pt idx="1894">
                  <c:v>39.560450000000003</c:v>
                </c:pt>
                <c:pt idx="1895">
                  <c:v>39.951650000000029</c:v>
                </c:pt>
                <c:pt idx="1896">
                  <c:v>39.617639999999994</c:v>
                </c:pt>
                <c:pt idx="1897">
                  <c:v>40.702750000000037</c:v>
                </c:pt>
                <c:pt idx="1898">
                  <c:v>40.466460000000041</c:v>
                </c:pt>
                <c:pt idx="1899">
                  <c:v>40.361840000000029</c:v>
                </c:pt>
                <c:pt idx="1900">
                  <c:v>40.253930000000025</c:v>
                </c:pt>
                <c:pt idx="1901">
                  <c:v>40.078450000000032</c:v>
                </c:pt>
                <c:pt idx="1902">
                  <c:v>40.959920000000011</c:v>
                </c:pt>
                <c:pt idx="1903">
                  <c:v>41.303770000000043</c:v>
                </c:pt>
                <c:pt idx="1904">
                  <c:v>41.258330000000001</c:v>
                </c:pt>
                <c:pt idx="1905">
                  <c:v>41.605650000000026</c:v>
                </c:pt>
                <c:pt idx="1906">
                  <c:v>41.776450000000011</c:v>
                </c:pt>
                <c:pt idx="1907">
                  <c:v>41.650260000000003</c:v>
                </c:pt>
                <c:pt idx="1908">
                  <c:v>42.045040000000029</c:v>
                </c:pt>
                <c:pt idx="1909">
                  <c:v>41.973080000000039</c:v>
                </c:pt>
                <c:pt idx="1910">
                  <c:v>42.152700000000038</c:v>
                </c:pt>
                <c:pt idx="1911">
                  <c:v>42.030970000000025</c:v>
                </c:pt>
                <c:pt idx="1912">
                  <c:v>41.533400000000029</c:v>
                </c:pt>
                <c:pt idx="1913">
                  <c:v>41.411830000000009</c:v>
                </c:pt>
                <c:pt idx="1914">
                  <c:v>41.464560000000006</c:v>
                </c:pt>
                <c:pt idx="1915">
                  <c:v>41.949950000000001</c:v>
                </c:pt>
                <c:pt idx="1916">
                  <c:v>41.00463000000002</c:v>
                </c:pt>
                <c:pt idx="1917">
                  <c:v>41.637500000000045</c:v>
                </c:pt>
                <c:pt idx="1918">
                  <c:v>40.919370000000015</c:v>
                </c:pt>
                <c:pt idx="1919">
                  <c:v>40.6601</c:v>
                </c:pt>
                <c:pt idx="1920">
                  <c:v>40.944850000000031</c:v>
                </c:pt>
                <c:pt idx="1921">
                  <c:v>39.874600000000044</c:v>
                </c:pt>
                <c:pt idx="1922">
                  <c:v>40.428580000000011</c:v>
                </c:pt>
                <c:pt idx="1923">
                  <c:v>40.299220000000048</c:v>
                </c:pt>
                <c:pt idx="1924">
                  <c:v>41.525660000000016</c:v>
                </c:pt>
                <c:pt idx="1925">
                  <c:v>40.877650000000017</c:v>
                </c:pt>
                <c:pt idx="1926">
                  <c:v>40.219700000000046</c:v>
                </c:pt>
                <c:pt idx="1927">
                  <c:v>41.684169999999995</c:v>
                </c:pt>
                <c:pt idx="1928">
                  <c:v>41.423150000000021</c:v>
                </c:pt>
                <c:pt idx="1929">
                  <c:v>40.479800000000012</c:v>
                </c:pt>
                <c:pt idx="1930">
                  <c:v>41.749400000000037</c:v>
                </c:pt>
                <c:pt idx="1931">
                  <c:v>41.957100000000025</c:v>
                </c:pt>
                <c:pt idx="1932">
                  <c:v>40.383330000000001</c:v>
                </c:pt>
                <c:pt idx="1933">
                  <c:v>41.255670000000009</c:v>
                </c:pt>
                <c:pt idx="1934">
                  <c:v>40.653960000000041</c:v>
                </c:pt>
                <c:pt idx="1935">
                  <c:v>40.072100000000034</c:v>
                </c:pt>
                <c:pt idx="1936">
                  <c:v>38.576600000000042</c:v>
                </c:pt>
                <c:pt idx="1937">
                  <c:v>39.86456000000004</c:v>
                </c:pt>
                <c:pt idx="1938">
                  <c:v>39.965140000000019</c:v>
                </c:pt>
                <c:pt idx="1939">
                  <c:v>39.857970000000023</c:v>
                </c:pt>
                <c:pt idx="1940">
                  <c:v>40.244600000000048</c:v>
                </c:pt>
                <c:pt idx="1941">
                  <c:v>40.745360000000005</c:v>
                </c:pt>
                <c:pt idx="1942">
                  <c:v>40.176630000000046</c:v>
                </c:pt>
                <c:pt idx="1943">
                  <c:v>40.412800000000004</c:v>
                </c:pt>
                <c:pt idx="1944">
                  <c:v>39.946860000000015</c:v>
                </c:pt>
                <c:pt idx="1945">
                  <c:v>40.522820000000024</c:v>
                </c:pt>
                <c:pt idx="1946">
                  <c:v>39.692300000000046</c:v>
                </c:pt>
                <c:pt idx="1947">
                  <c:v>40.095480000000009</c:v>
                </c:pt>
                <c:pt idx="1948">
                  <c:v>39.37444000000005</c:v>
                </c:pt>
                <c:pt idx="1949">
                  <c:v>39.77493000000004</c:v>
                </c:pt>
                <c:pt idx="1950">
                  <c:v>40.619799999999998</c:v>
                </c:pt>
                <c:pt idx="1951">
                  <c:v>40.51827000000003</c:v>
                </c:pt>
                <c:pt idx="1952">
                  <c:v>41.012050000000045</c:v>
                </c:pt>
                <c:pt idx="1953">
                  <c:v>40.360470000000021</c:v>
                </c:pt>
                <c:pt idx="1954">
                  <c:v>40.847500000000025</c:v>
                </c:pt>
                <c:pt idx="1955">
                  <c:v>41.300400000000025</c:v>
                </c:pt>
                <c:pt idx="1956">
                  <c:v>41.476770000000045</c:v>
                </c:pt>
                <c:pt idx="1957">
                  <c:v>40.165729999999996</c:v>
                </c:pt>
                <c:pt idx="1958">
                  <c:v>41.056300000000022</c:v>
                </c:pt>
                <c:pt idx="1959">
                  <c:v>39.680570000000046</c:v>
                </c:pt>
                <c:pt idx="1960">
                  <c:v>38.904050000000041</c:v>
                </c:pt>
                <c:pt idx="1961">
                  <c:v>39.815179999999998</c:v>
                </c:pt>
                <c:pt idx="1962">
                  <c:v>40.297240000000045</c:v>
                </c:pt>
                <c:pt idx="1963">
                  <c:v>40.812460000000044</c:v>
                </c:pt>
                <c:pt idx="1964">
                  <c:v>40.752650000000017</c:v>
                </c:pt>
                <c:pt idx="1965">
                  <c:v>39.996180000000038</c:v>
                </c:pt>
                <c:pt idx="1966">
                  <c:v>39.855460000000051</c:v>
                </c:pt>
                <c:pt idx="1967">
                  <c:v>40.232100000000003</c:v>
                </c:pt>
                <c:pt idx="1968">
                  <c:v>40.52720000000005</c:v>
                </c:pt>
                <c:pt idx="1969">
                  <c:v>39.705600000000004</c:v>
                </c:pt>
                <c:pt idx="1970">
                  <c:v>40.674550000000011</c:v>
                </c:pt>
                <c:pt idx="1971">
                  <c:v>40.326800000000048</c:v>
                </c:pt>
                <c:pt idx="1972">
                  <c:v>39.581170000000043</c:v>
                </c:pt>
                <c:pt idx="1973">
                  <c:v>39.583500000000015</c:v>
                </c:pt>
                <c:pt idx="1974">
                  <c:v>40.213680000000011</c:v>
                </c:pt>
                <c:pt idx="1975">
                  <c:v>40.208950000000016</c:v>
                </c:pt>
                <c:pt idx="1976">
                  <c:v>40.60232000000002</c:v>
                </c:pt>
                <c:pt idx="1977">
                  <c:v>40.764900000000011</c:v>
                </c:pt>
                <c:pt idx="1978">
                  <c:v>39.67330000000004</c:v>
                </c:pt>
                <c:pt idx="1979">
                  <c:v>40.047170000000051</c:v>
                </c:pt>
                <c:pt idx="1980">
                  <c:v>40.542439999999999</c:v>
                </c:pt>
                <c:pt idx="1981">
                  <c:v>40.530500000000018</c:v>
                </c:pt>
                <c:pt idx="1982">
                  <c:v>40.302600000000041</c:v>
                </c:pt>
                <c:pt idx="1983">
                  <c:v>41.030400000000043</c:v>
                </c:pt>
                <c:pt idx="1984">
                  <c:v>40.81677000000002</c:v>
                </c:pt>
                <c:pt idx="1985">
                  <c:v>40.98150000000004</c:v>
                </c:pt>
                <c:pt idx="1986">
                  <c:v>40.309630000000027</c:v>
                </c:pt>
                <c:pt idx="1987">
                  <c:v>40.426500000000033</c:v>
                </c:pt>
                <c:pt idx="1988">
                  <c:v>40.484900000000039</c:v>
                </c:pt>
                <c:pt idx="1989">
                  <c:v>40.842399999999998</c:v>
                </c:pt>
                <c:pt idx="1990">
                  <c:v>40.428030000000035</c:v>
                </c:pt>
                <c:pt idx="1991">
                  <c:v>40.600670000000036</c:v>
                </c:pt>
                <c:pt idx="1992">
                  <c:v>39.824580000000026</c:v>
                </c:pt>
                <c:pt idx="1993">
                  <c:v>40.74150000000003</c:v>
                </c:pt>
                <c:pt idx="1994">
                  <c:v>40.623559999999998</c:v>
                </c:pt>
                <c:pt idx="1995">
                  <c:v>39.817530000000033</c:v>
                </c:pt>
                <c:pt idx="1996">
                  <c:v>40.210140000000024</c:v>
                </c:pt>
                <c:pt idx="1997">
                  <c:v>40.852930000000015</c:v>
                </c:pt>
                <c:pt idx="1998">
                  <c:v>40.953580000000045</c:v>
                </c:pt>
                <c:pt idx="1999">
                  <c:v>40.009580000000028</c:v>
                </c:pt>
                <c:pt idx="2000">
                  <c:v>40.787470000000042</c:v>
                </c:pt>
                <c:pt idx="2001">
                  <c:v>40.958300000000008</c:v>
                </c:pt>
                <c:pt idx="2002">
                  <c:v>40.421700000000044</c:v>
                </c:pt>
                <c:pt idx="2003">
                  <c:v>40.787900000000036</c:v>
                </c:pt>
                <c:pt idx="2004">
                  <c:v>40.118160000000046</c:v>
                </c:pt>
                <c:pt idx="2005">
                  <c:v>40.439080000000047</c:v>
                </c:pt>
                <c:pt idx="2006">
                  <c:v>40.652700000000038</c:v>
                </c:pt>
                <c:pt idx="2007">
                  <c:v>40.031920000000014</c:v>
                </c:pt>
                <c:pt idx="2008">
                  <c:v>39.735500000000002</c:v>
                </c:pt>
                <c:pt idx="2009">
                  <c:v>40.075500000000034</c:v>
                </c:pt>
                <c:pt idx="2010">
                  <c:v>39.968600000000038</c:v>
                </c:pt>
                <c:pt idx="2011">
                  <c:v>40.361500000000035</c:v>
                </c:pt>
                <c:pt idx="2012">
                  <c:v>40.629330000000039</c:v>
                </c:pt>
                <c:pt idx="2013">
                  <c:v>39.872550000000047</c:v>
                </c:pt>
                <c:pt idx="2014">
                  <c:v>39.260160000000042</c:v>
                </c:pt>
                <c:pt idx="2015">
                  <c:v>39.148250000000019</c:v>
                </c:pt>
                <c:pt idx="2016">
                  <c:v>39.191500000000019</c:v>
                </c:pt>
                <c:pt idx="2017">
                  <c:v>39.750630000000001</c:v>
                </c:pt>
                <c:pt idx="2018">
                  <c:v>40.121759999999995</c:v>
                </c:pt>
                <c:pt idx="2019">
                  <c:v>40.143370000000004</c:v>
                </c:pt>
                <c:pt idx="2020">
                  <c:v>39.606380000000001</c:v>
                </c:pt>
                <c:pt idx="2021">
                  <c:v>39.725600000000043</c:v>
                </c:pt>
                <c:pt idx="2022">
                  <c:v>39.218620000000044</c:v>
                </c:pt>
                <c:pt idx="2023">
                  <c:v>39.369799999999998</c:v>
                </c:pt>
                <c:pt idx="2024">
                  <c:v>40.429280000000006</c:v>
                </c:pt>
                <c:pt idx="2025">
                  <c:v>40.111750000000029</c:v>
                </c:pt>
                <c:pt idx="2026">
                  <c:v>39.654170000000022</c:v>
                </c:pt>
                <c:pt idx="2027">
                  <c:v>39.230770000000007</c:v>
                </c:pt>
                <c:pt idx="2028">
                  <c:v>39.491100000000017</c:v>
                </c:pt>
                <c:pt idx="2029">
                  <c:v>39.643400000000042</c:v>
                </c:pt>
                <c:pt idx="2030">
                  <c:v>38.581400000000031</c:v>
                </c:pt>
                <c:pt idx="2031">
                  <c:v>36.956320000000005</c:v>
                </c:pt>
                <c:pt idx="2032">
                  <c:v>37.429930000000013</c:v>
                </c:pt>
                <c:pt idx="2033">
                  <c:v>37.739950000000022</c:v>
                </c:pt>
                <c:pt idx="2034">
                  <c:v>39.014370000000042</c:v>
                </c:pt>
                <c:pt idx="2035">
                  <c:v>38.07668000000001</c:v>
                </c:pt>
                <c:pt idx="2036">
                  <c:v>37.480580000000032</c:v>
                </c:pt>
                <c:pt idx="2037">
                  <c:v>38.431100000000015</c:v>
                </c:pt>
                <c:pt idx="2038">
                  <c:v>38.502040000000022</c:v>
                </c:pt>
                <c:pt idx="2039">
                  <c:v>37.932640000000049</c:v>
                </c:pt>
                <c:pt idx="2040">
                  <c:v>38.519000000000005</c:v>
                </c:pt>
                <c:pt idx="2041">
                  <c:v>39.136099999999999</c:v>
                </c:pt>
                <c:pt idx="2042">
                  <c:v>38.761900000000026</c:v>
                </c:pt>
                <c:pt idx="2043">
                  <c:v>39.442830000000015</c:v>
                </c:pt>
                <c:pt idx="2044">
                  <c:v>39.125969999999995</c:v>
                </c:pt>
                <c:pt idx="2045">
                  <c:v>38.585930000000019</c:v>
                </c:pt>
                <c:pt idx="2046">
                  <c:v>39.246100000000013</c:v>
                </c:pt>
                <c:pt idx="2047">
                  <c:v>38.518950000000018</c:v>
                </c:pt>
                <c:pt idx="2048">
                  <c:v>38.664330000000007</c:v>
                </c:pt>
                <c:pt idx="2049">
                  <c:v>39.065150000000017</c:v>
                </c:pt>
                <c:pt idx="2050">
                  <c:v>39.029500000000041</c:v>
                </c:pt>
                <c:pt idx="2051">
                  <c:v>39.255899999999997</c:v>
                </c:pt>
                <c:pt idx="2052">
                  <c:v>38.443960000000004</c:v>
                </c:pt>
                <c:pt idx="2053">
                  <c:v>38.457700000000045</c:v>
                </c:pt>
                <c:pt idx="2054">
                  <c:v>38.00690000000003</c:v>
                </c:pt>
                <c:pt idx="2055">
                  <c:v>36.96105</c:v>
                </c:pt>
                <c:pt idx="2056">
                  <c:v>37.502100000000041</c:v>
                </c:pt>
                <c:pt idx="2057">
                  <c:v>37.819640000000049</c:v>
                </c:pt>
                <c:pt idx="2058">
                  <c:v>37.76785000000001</c:v>
                </c:pt>
                <c:pt idx="2059">
                  <c:v>37.707500000000039</c:v>
                </c:pt>
                <c:pt idx="2060">
                  <c:v>37.105130000000031</c:v>
                </c:pt>
                <c:pt idx="2061">
                  <c:v>37.429830000000038</c:v>
                </c:pt>
                <c:pt idx="2062">
                  <c:v>37.625630000000001</c:v>
                </c:pt>
                <c:pt idx="2063">
                  <c:v>36.693500000000029</c:v>
                </c:pt>
                <c:pt idx="2064">
                  <c:v>37.53490000000005</c:v>
                </c:pt>
                <c:pt idx="2065">
                  <c:v>36.764700000000005</c:v>
                </c:pt>
                <c:pt idx="2066">
                  <c:v>37.170220000000029</c:v>
                </c:pt>
                <c:pt idx="2067">
                  <c:v>36.989000000000033</c:v>
                </c:pt>
                <c:pt idx="2068">
                  <c:v>36.959339999999997</c:v>
                </c:pt>
                <c:pt idx="2069">
                  <c:v>35.816920000000039</c:v>
                </c:pt>
                <c:pt idx="2070">
                  <c:v>36.473720000000014</c:v>
                </c:pt>
                <c:pt idx="2071">
                  <c:v>36.965750000000014</c:v>
                </c:pt>
                <c:pt idx="2072">
                  <c:v>36.970030000000008</c:v>
                </c:pt>
                <c:pt idx="2073">
                  <c:v>36.578330000000051</c:v>
                </c:pt>
                <c:pt idx="2074">
                  <c:v>36.211200000000019</c:v>
                </c:pt>
                <c:pt idx="2075">
                  <c:v>35.900140000000022</c:v>
                </c:pt>
                <c:pt idx="2076">
                  <c:v>35.16900000000004</c:v>
                </c:pt>
                <c:pt idx="2077">
                  <c:v>35.780730000000005</c:v>
                </c:pt>
                <c:pt idx="2078">
                  <c:v>36.007170000000031</c:v>
                </c:pt>
                <c:pt idx="2079">
                  <c:v>36.042900000000031</c:v>
                </c:pt>
                <c:pt idx="2080">
                  <c:v>36.243070000000046</c:v>
                </c:pt>
                <c:pt idx="2081">
                  <c:v>35.956800000000044</c:v>
                </c:pt>
                <c:pt idx="2082">
                  <c:v>36.603970000000004</c:v>
                </c:pt>
                <c:pt idx="2083">
                  <c:v>35.75768000000005</c:v>
                </c:pt>
                <c:pt idx="2084">
                  <c:v>35.830740000000048</c:v>
                </c:pt>
                <c:pt idx="2085">
                  <c:v>36.147550000000024</c:v>
                </c:pt>
                <c:pt idx="2086">
                  <c:v>36.424550000000011</c:v>
                </c:pt>
                <c:pt idx="2087">
                  <c:v>36.534660000000031</c:v>
                </c:pt>
                <c:pt idx="2088">
                  <c:v>36.496700000000033</c:v>
                </c:pt>
                <c:pt idx="2089">
                  <c:v>36.527760000000001</c:v>
                </c:pt>
                <c:pt idx="2090">
                  <c:v>36.643950000000018</c:v>
                </c:pt>
                <c:pt idx="2091">
                  <c:v>36.747950000000003</c:v>
                </c:pt>
                <c:pt idx="2092">
                  <c:v>36.755400000000009</c:v>
                </c:pt>
                <c:pt idx="2093">
                  <c:v>37.059439999999995</c:v>
                </c:pt>
                <c:pt idx="2094">
                  <c:v>37.676300000000026</c:v>
                </c:pt>
                <c:pt idx="2095">
                  <c:v>37.63348000000002</c:v>
                </c:pt>
                <c:pt idx="2096">
                  <c:v>37.320400000000006</c:v>
                </c:pt>
                <c:pt idx="2097">
                  <c:v>37.953640000000007</c:v>
                </c:pt>
                <c:pt idx="2098">
                  <c:v>37.892820000000029</c:v>
                </c:pt>
                <c:pt idx="2099">
                  <c:v>38.226400000000012</c:v>
                </c:pt>
                <c:pt idx="2100">
                  <c:v>37.762570000000039</c:v>
                </c:pt>
                <c:pt idx="2101">
                  <c:v>38.062980000000039</c:v>
                </c:pt>
                <c:pt idx="2102">
                  <c:v>38.634299999999996</c:v>
                </c:pt>
                <c:pt idx="2103">
                  <c:v>37.577140000000043</c:v>
                </c:pt>
                <c:pt idx="2104">
                  <c:v>38.540520000000015</c:v>
                </c:pt>
                <c:pt idx="2105">
                  <c:v>38.651570000000049</c:v>
                </c:pt>
                <c:pt idx="2106">
                  <c:v>39.156730000000039</c:v>
                </c:pt>
                <c:pt idx="2107">
                  <c:v>38.810360000000003</c:v>
                </c:pt>
                <c:pt idx="2108">
                  <c:v>37.851100000000031</c:v>
                </c:pt>
                <c:pt idx="2109">
                  <c:v>38.127280000000042</c:v>
                </c:pt>
                <c:pt idx="2110">
                  <c:v>37.702359999999999</c:v>
                </c:pt>
                <c:pt idx="2111">
                  <c:v>38.091200000000015</c:v>
                </c:pt>
                <c:pt idx="2112">
                  <c:v>38.399740000000008</c:v>
                </c:pt>
                <c:pt idx="2113">
                  <c:v>37.929250000000025</c:v>
                </c:pt>
                <c:pt idx="2114">
                  <c:v>38.340970000000027</c:v>
                </c:pt>
                <c:pt idx="2115">
                  <c:v>37.983100000000036</c:v>
                </c:pt>
                <c:pt idx="2116">
                  <c:v>38.369740000000036</c:v>
                </c:pt>
                <c:pt idx="2117">
                  <c:v>38.896140000000003</c:v>
                </c:pt>
                <c:pt idx="2118">
                  <c:v>39.190800000000024</c:v>
                </c:pt>
                <c:pt idx="2119">
                  <c:v>39.006650000000036</c:v>
                </c:pt>
                <c:pt idx="2120">
                  <c:v>39.078180000000032</c:v>
                </c:pt>
                <c:pt idx="2121">
                  <c:v>39.607320000000016</c:v>
                </c:pt>
                <c:pt idx="2122">
                  <c:v>39.37124</c:v>
                </c:pt>
                <c:pt idx="2123">
                  <c:v>38.914400000000001</c:v>
                </c:pt>
                <c:pt idx="2124">
                  <c:v>39.178860000000043</c:v>
                </c:pt>
                <c:pt idx="2125">
                  <c:v>39.373400000000004</c:v>
                </c:pt>
                <c:pt idx="2126">
                  <c:v>39.064720000000023</c:v>
                </c:pt>
                <c:pt idx="2127">
                  <c:v>37.598659999999995</c:v>
                </c:pt>
                <c:pt idx="2128">
                  <c:v>38.643460000000005</c:v>
                </c:pt>
                <c:pt idx="2129">
                  <c:v>39.213220000000035</c:v>
                </c:pt>
                <c:pt idx="2130">
                  <c:v>38.751149999999996</c:v>
                </c:pt>
                <c:pt idx="2131">
                  <c:v>39.03448000000003</c:v>
                </c:pt>
                <c:pt idx="2132">
                  <c:v>38.006200000000035</c:v>
                </c:pt>
                <c:pt idx="2133">
                  <c:v>38.960750000000019</c:v>
                </c:pt>
                <c:pt idx="2134">
                  <c:v>38.087500000000034</c:v>
                </c:pt>
                <c:pt idx="2135">
                  <c:v>38.303700000000049</c:v>
                </c:pt>
                <c:pt idx="2136">
                  <c:v>39.018820000000005</c:v>
                </c:pt>
                <c:pt idx="2137">
                  <c:v>38.430870000000027</c:v>
                </c:pt>
                <c:pt idx="2138">
                  <c:v>37.904930000000036</c:v>
                </c:pt>
                <c:pt idx="2139">
                  <c:v>39.094700000000046</c:v>
                </c:pt>
                <c:pt idx="2140">
                  <c:v>37.993740000000003</c:v>
                </c:pt>
                <c:pt idx="2141">
                  <c:v>38.677900000000022</c:v>
                </c:pt>
                <c:pt idx="2142">
                  <c:v>38.757900000000006</c:v>
                </c:pt>
                <c:pt idx="2143">
                  <c:v>38.549220000000048</c:v>
                </c:pt>
                <c:pt idx="2144">
                  <c:v>39.577480000000037</c:v>
                </c:pt>
                <c:pt idx="2145">
                  <c:v>39.612600000000043</c:v>
                </c:pt>
                <c:pt idx="2146">
                  <c:v>39.410820000000001</c:v>
                </c:pt>
                <c:pt idx="2147">
                  <c:v>39.445340000000044</c:v>
                </c:pt>
                <c:pt idx="2148">
                  <c:v>38.631370000000004</c:v>
                </c:pt>
                <c:pt idx="2149">
                  <c:v>38.674250000000029</c:v>
                </c:pt>
                <c:pt idx="2150">
                  <c:v>39.644860000000051</c:v>
                </c:pt>
                <c:pt idx="2151">
                  <c:v>38.392020000000002</c:v>
                </c:pt>
                <c:pt idx="2152">
                  <c:v>38.877250000000004</c:v>
                </c:pt>
                <c:pt idx="2153">
                  <c:v>38.344449999999995</c:v>
                </c:pt>
                <c:pt idx="2154">
                  <c:v>39.248350000000016</c:v>
                </c:pt>
                <c:pt idx="2155">
                  <c:v>38.545560000000023</c:v>
                </c:pt>
                <c:pt idx="2156">
                  <c:v>38.598500000000001</c:v>
                </c:pt>
                <c:pt idx="2157">
                  <c:v>39.28000000000003</c:v>
                </c:pt>
                <c:pt idx="2158">
                  <c:v>38.312830000000019</c:v>
                </c:pt>
                <c:pt idx="2159">
                  <c:v>39.055100000000039</c:v>
                </c:pt>
                <c:pt idx="2160">
                  <c:v>39.244000000000028</c:v>
                </c:pt>
                <c:pt idx="2161">
                  <c:v>37.619040000000041</c:v>
                </c:pt>
                <c:pt idx="2162">
                  <c:v>37.970970000000023</c:v>
                </c:pt>
                <c:pt idx="2163">
                  <c:v>37.935140000000047</c:v>
                </c:pt>
                <c:pt idx="2164">
                  <c:v>38.198880000000031</c:v>
                </c:pt>
                <c:pt idx="2165">
                  <c:v>37.587600000000009</c:v>
                </c:pt>
                <c:pt idx="2166">
                  <c:v>38.32256000000001</c:v>
                </c:pt>
                <c:pt idx="2167">
                  <c:v>38.693870000000004</c:v>
                </c:pt>
                <c:pt idx="2168">
                  <c:v>41.409100000000024</c:v>
                </c:pt>
                <c:pt idx="2169">
                  <c:v>38.105999999999995</c:v>
                </c:pt>
                <c:pt idx="2170">
                  <c:v>39.214350000000024</c:v>
                </c:pt>
                <c:pt idx="2171">
                  <c:v>46.341240000000028</c:v>
                </c:pt>
                <c:pt idx="2172">
                  <c:v>38.363550000000032</c:v>
                </c:pt>
                <c:pt idx="2173">
                  <c:v>38.750100000000032</c:v>
                </c:pt>
                <c:pt idx="2174">
                  <c:v>37.862630000000024</c:v>
                </c:pt>
                <c:pt idx="2175">
                  <c:v>37.543499999999995</c:v>
                </c:pt>
                <c:pt idx="2176">
                  <c:v>37.675040000000024</c:v>
                </c:pt>
                <c:pt idx="2177">
                  <c:v>37.885430000000042</c:v>
                </c:pt>
                <c:pt idx="2178">
                  <c:v>37.792169999999999</c:v>
                </c:pt>
                <c:pt idx="2179">
                  <c:v>37.21926000000002</c:v>
                </c:pt>
                <c:pt idx="2180">
                  <c:v>37.064970000000017</c:v>
                </c:pt>
                <c:pt idx="2181">
                  <c:v>35.783929999999998</c:v>
                </c:pt>
                <c:pt idx="2182">
                  <c:v>36.435200000000009</c:v>
                </c:pt>
                <c:pt idx="2183">
                  <c:v>37.473929999999996</c:v>
                </c:pt>
                <c:pt idx="2184">
                  <c:v>37.718320000000006</c:v>
                </c:pt>
                <c:pt idx="2185">
                  <c:v>37.161500000000046</c:v>
                </c:pt>
                <c:pt idx="2186">
                  <c:v>37.173550000000034</c:v>
                </c:pt>
                <c:pt idx="2187">
                  <c:v>37.013270000000034</c:v>
                </c:pt>
                <c:pt idx="2188">
                  <c:v>37.095820000000003</c:v>
                </c:pt>
                <c:pt idx="2189">
                  <c:v>37.570830000000001</c:v>
                </c:pt>
                <c:pt idx="2190">
                  <c:v>38.021600000000035</c:v>
                </c:pt>
                <c:pt idx="2191">
                  <c:v>38.000630000000001</c:v>
                </c:pt>
                <c:pt idx="2192">
                  <c:v>38.824800000000039</c:v>
                </c:pt>
                <c:pt idx="2193">
                  <c:v>38.086569999999995</c:v>
                </c:pt>
                <c:pt idx="2194">
                  <c:v>37.906400000000019</c:v>
                </c:pt>
                <c:pt idx="2195">
                  <c:v>38.228170000000034</c:v>
                </c:pt>
                <c:pt idx="2196">
                  <c:v>38.547360000000026</c:v>
                </c:pt>
                <c:pt idx="2197">
                  <c:v>38.646800000000042</c:v>
                </c:pt>
                <c:pt idx="2198">
                  <c:v>37.846429999999998</c:v>
                </c:pt>
                <c:pt idx="2199">
                  <c:v>37.492330000000038</c:v>
                </c:pt>
                <c:pt idx="2200">
                  <c:v>37.900570000000016</c:v>
                </c:pt>
                <c:pt idx="2201">
                  <c:v>38.502340000000004</c:v>
                </c:pt>
                <c:pt idx="2202">
                  <c:v>38.351460000000031</c:v>
                </c:pt>
                <c:pt idx="2203">
                  <c:v>37.225520000000017</c:v>
                </c:pt>
                <c:pt idx="2204">
                  <c:v>37.590329999999994</c:v>
                </c:pt>
                <c:pt idx="2205">
                  <c:v>37.320500000000038</c:v>
                </c:pt>
                <c:pt idx="2206">
                  <c:v>37.500670000000014</c:v>
                </c:pt>
                <c:pt idx="2207">
                  <c:v>37.574180000000013</c:v>
                </c:pt>
                <c:pt idx="2208">
                  <c:v>38.593440000000044</c:v>
                </c:pt>
                <c:pt idx="2209">
                  <c:v>38.053520000000049</c:v>
                </c:pt>
                <c:pt idx="2210">
                  <c:v>38.35784000000001</c:v>
                </c:pt>
                <c:pt idx="2211">
                  <c:v>38.036100000000033</c:v>
                </c:pt>
                <c:pt idx="2212">
                  <c:v>38.690760000000012</c:v>
                </c:pt>
                <c:pt idx="2213">
                  <c:v>38.204000000000008</c:v>
                </c:pt>
                <c:pt idx="2214">
                  <c:v>38.105250000000012</c:v>
                </c:pt>
                <c:pt idx="2215">
                  <c:v>39.023220000000038</c:v>
                </c:pt>
                <c:pt idx="2216">
                  <c:v>39.191800000000001</c:v>
                </c:pt>
                <c:pt idx="2217">
                  <c:v>39.213220000000035</c:v>
                </c:pt>
                <c:pt idx="2218">
                  <c:v>38.721550000000036</c:v>
                </c:pt>
                <c:pt idx="2219">
                  <c:v>38.738640000000032</c:v>
                </c:pt>
                <c:pt idx="2220">
                  <c:v>38.820460000000026</c:v>
                </c:pt>
                <c:pt idx="2221">
                  <c:v>37.905850000000044</c:v>
                </c:pt>
                <c:pt idx="2222">
                  <c:v>37.396100000000047</c:v>
                </c:pt>
                <c:pt idx="2223">
                  <c:v>36.616630000000043</c:v>
                </c:pt>
                <c:pt idx="2224">
                  <c:v>37.543270000000007</c:v>
                </c:pt>
                <c:pt idx="2225">
                  <c:v>38.264430000000004</c:v>
                </c:pt>
                <c:pt idx="2226">
                  <c:v>38.629400000000032</c:v>
                </c:pt>
                <c:pt idx="2227">
                  <c:v>38.691430000000025</c:v>
                </c:pt>
                <c:pt idx="2228">
                  <c:v>37.459770000000049</c:v>
                </c:pt>
                <c:pt idx="2229">
                  <c:v>38.033230000000003</c:v>
                </c:pt>
                <c:pt idx="2230">
                  <c:v>38.046750000000031</c:v>
                </c:pt>
                <c:pt idx="2231">
                  <c:v>38.674860000000024</c:v>
                </c:pt>
                <c:pt idx="2232">
                  <c:v>38.686500000000024</c:v>
                </c:pt>
                <c:pt idx="2233">
                  <c:v>38.400380000000041</c:v>
                </c:pt>
                <c:pt idx="2234">
                  <c:v>38.510919999999999</c:v>
                </c:pt>
                <c:pt idx="2235">
                  <c:v>37.544849999999997</c:v>
                </c:pt>
                <c:pt idx="2236">
                  <c:v>37.371880000000033</c:v>
                </c:pt>
                <c:pt idx="2237">
                  <c:v>37.931630000000041</c:v>
                </c:pt>
                <c:pt idx="2238">
                  <c:v>38.178899999999999</c:v>
                </c:pt>
                <c:pt idx="2239">
                  <c:v>38.050560000000019</c:v>
                </c:pt>
                <c:pt idx="2240">
                  <c:v>37.764859999999999</c:v>
                </c:pt>
                <c:pt idx="2241">
                  <c:v>37.889920000000018</c:v>
                </c:pt>
                <c:pt idx="2242">
                  <c:v>37.750300000000038</c:v>
                </c:pt>
                <c:pt idx="2243">
                  <c:v>37.597340000000031</c:v>
                </c:pt>
                <c:pt idx="2244">
                  <c:v>37.980770000000007</c:v>
                </c:pt>
                <c:pt idx="2245">
                  <c:v>37.849570000000028</c:v>
                </c:pt>
                <c:pt idx="2246">
                  <c:v>37.30197000000004</c:v>
                </c:pt>
                <c:pt idx="2247">
                  <c:v>36.615049999999997</c:v>
                </c:pt>
                <c:pt idx="2248">
                  <c:v>37.189450000000022</c:v>
                </c:pt>
                <c:pt idx="2249">
                  <c:v>37.320500000000038</c:v>
                </c:pt>
                <c:pt idx="2250">
                  <c:v>37.358580000000018</c:v>
                </c:pt>
                <c:pt idx="2251">
                  <c:v>38.081659999999999</c:v>
                </c:pt>
                <c:pt idx="2252">
                  <c:v>36.994470000000035</c:v>
                </c:pt>
                <c:pt idx="2253">
                  <c:v>36.586540000000014</c:v>
                </c:pt>
                <c:pt idx="2254">
                  <c:v>37.115100000000041</c:v>
                </c:pt>
                <c:pt idx="2255">
                  <c:v>36.712580000000003</c:v>
                </c:pt>
                <c:pt idx="2256">
                  <c:v>37.685170000000028</c:v>
                </c:pt>
                <c:pt idx="2257">
                  <c:v>37.655300000000011</c:v>
                </c:pt>
                <c:pt idx="2258">
                  <c:v>37.073750000000018</c:v>
                </c:pt>
                <c:pt idx="2259">
                  <c:v>37.209530000000029</c:v>
                </c:pt>
                <c:pt idx="2260">
                  <c:v>37.161040000000014</c:v>
                </c:pt>
                <c:pt idx="2261">
                  <c:v>37.19064000000003</c:v>
                </c:pt>
                <c:pt idx="2262">
                  <c:v>37.504480000000001</c:v>
                </c:pt>
                <c:pt idx="2263">
                  <c:v>38.084220000000016</c:v>
                </c:pt>
                <c:pt idx="2264">
                  <c:v>37.662230000000022</c:v>
                </c:pt>
                <c:pt idx="2265">
                  <c:v>38.614400000000046</c:v>
                </c:pt>
                <c:pt idx="2266">
                  <c:v>38.289580000000001</c:v>
                </c:pt>
                <c:pt idx="2267">
                  <c:v>38.28054000000003</c:v>
                </c:pt>
                <c:pt idx="2268">
                  <c:v>38.105800000000045</c:v>
                </c:pt>
                <c:pt idx="2269">
                  <c:v>37.396050000000002</c:v>
                </c:pt>
                <c:pt idx="2270">
                  <c:v>37.559720000000027</c:v>
                </c:pt>
                <c:pt idx="2271">
                  <c:v>36.468560000000025</c:v>
                </c:pt>
                <c:pt idx="2272">
                  <c:v>37.235470000000021</c:v>
                </c:pt>
                <c:pt idx="2273">
                  <c:v>37.535799999999995</c:v>
                </c:pt>
                <c:pt idx="2274">
                  <c:v>38.14285000000001</c:v>
                </c:pt>
                <c:pt idx="2275">
                  <c:v>37.198239999999998</c:v>
                </c:pt>
                <c:pt idx="2276">
                  <c:v>37.082760000000007</c:v>
                </c:pt>
                <c:pt idx="2277">
                  <c:v>36.858699999999999</c:v>
                </c:pt>
                <c:pt idx="2278">
                  <c:v>36.723780000000033</c:v>
                </c:pt>
                <c:pt idx="2279">
                  <c:v>36.897820000000024</c:v>
                </c:pt>
                <c:pt idx="2280">
                  <c:v>36.947050000000047</c:v>
                </c:pt>
                <c:pt idx="2281">
                  <c:v>37.436200000000042</c:v>
                </c:pt>
                <c:pt idx="2282">
                  <c:v>37.202420000000018</c:v>
                </c:pt>
                <c:pt idx="2283">
                  <c:v>37.904170000000022</c:v>
                </c:pt>
                <c:pt idx="2284">
                  <c:v>37.690060000000017</c:v>
                </c:pt>
                <c:pt idx="2285">
                  <c:v>37.166700000000048</c:v>
                </c:pt>
                <c:pt idx="2286">
                  <c:v>37.708460000000002</c:v>
                </c:pt>
                <c:pt idx="2287">
                  <c:v>38.118160000000046</c:v>
                </c:pt>
                <c:pt idx="2288">
                  <c:v>37.377040000000022</c:v>
                </c:pt>
                <c:pt idx="2289">
                  <c:v>37.847300000000018</c:v>
                </c:pt>
                <c:pt idx="2290">
                  <c:v>38.497550000000047</c:v>
                </c:pt>
                <c:pt idx="2291">
                  <c:v>38.617000000000019</c:v>
                </c:pt>
                <c:pt idx="2292">
                  <c:v>38.825400000000002</c:v>
                </c:pt>
                <c:pt idx="2293">
                  <c:v>38.321680000000015</c:v>
                </c:pt>
                <c:pt idx="2294">
                  <c:v>38.429700000000025</c:v>
                </c:pt>
                <c:pt idx="2295">
                  <c:v>37.816550000000007</c:v>
                </c:pt>
                <c:pt idx="2296">
                  <c:v>38.163049999999998</c:v>
                </c:pt>
                <c:pt idx="2297">
                  <c:v>38.308620000000019</c:v>
                </c:pt>
                <c:pt idx="2298">
                  <c:v>38.906920000000014</c:v>
                </c:pt>
                <c:pt idx="2299">
                  <c:v>38.742430000000013</c:v>
                </c:pt>
                <c:pt idx="2300">
                  <c:v>37.909970000000044</c:v>
                </c:pt>
                <c:pt idx="2301">
                  <c:v>38.392420000000016</c:v>
                </c:pt>
                <c:pt idx="2302">
                  <c:v>38.018370000000004</c:v>
                </c:pt>
                <c:pt idx="2303">
                  <c:v>37.732200000000034</c:v>
                </c:pt>
                <c:pt idx="2304">
                  <c:v>38.025869999999998</c:v>
                </c:pt>
                <c:pt idx="2305">
                  <c:v>38.391700000000014</c:v>
                </c:pt>
                <c:pt idx="2306">
                  <c:v>37.986469999999997</c:v>
                </c:pt>
                <c:pt idx="2307">
                  <c:v>37.448750000000018</c:v>
                </c:pt>
                <c:pt idx="2308">
                  <c:v>37.436550000000011</c:v>
                </c:pt>
                <c:pt idx="2309">
                  <c:v>37.896360000000016</c:v>
                </c:pt>
                <c:pt idx="2310">
                  <c:v>37.857799999999997</c:v>
                </c:pt>
                <c:pt idx="2311">
                  <c:v>37.778650000000027</c:v>
                </c:pt>
                <c:pt idx="2312">
                  <c:v>37.384150000000034</c:v>
                </c:pt>
                <c:pt idx="2313">
                  <c:v>38.527829999999994</c:v>
                </c:pt>
                <c:pt idx="2314">
                  <c:v>37.931570000000022</c:v>
                </c:pt>
                <c:pt idx="2315">
                  <c:v>37.509400000000028</c:v>
                </c:pt>
                <c:pt idx="2316">
                  <c:v>37.539480000000026</c:v>
                </c:pt>
                <c:pt idx="2317">
                  <c:v>37.215570000000014</c:v>
                </c:pt>
                <c:pt idx="2318">
                  <c:v>37.340840000000014</c:v>
                </c:pt>
                <c:pt idx="2319">
                  <c:v>35.92330000000004</c:v>
                </c:pt>
                <c:pt idx="2320">
                  <c:v>36.355770000000007</c:v>
                </c:pt>
                <c:pt idx="2321">
                  <c:v>37.08358000000004</c:v>
                </c:pt>
                <c:pt idx="2322">
                  <c:v>36.729430000000036</c:v>
                </c:pt>
                <c:pt idx="2323">
                  <c:v>36.583730000000003</c:v>
                </c:pt>
                <c:pt idx="2324">
                  <c:v>36.771200000000022</c:v>
                </c:pt>
                <c:pt idx="2325">
                  <c:v>37.165900000000022</c:v>
                </c:pt>
                <c:pt idx="2326">
                  <c:v>36.951780000000042</c:v>
                </c:pt>
                <c:pt idx="2327">
                  <c:v>37.636130000000037</c:v>
                </c:pt>
                <c:pt idx="2328">
                  <c:v>36.771839999999997</c:v>
                </c:pt>
                <c:pt idx="2329">
                  <c:v>37.153999999999996</c:v>
                </c:pt>
                <c:pt idx="2330">
                  <c:v>37.273950000000013</c:v>
                </c:pt>
                <c:pt idx="2331">
                  <c:v>37.293330000000026</c:v>
                </c:pt>
                <c:pt idx="2332">
                  <c:v>37.013329999999996</c:v>
                </c:pt>
                <c:pt idx="2333">
                  <c:v>37.766630000000021</c:v>
                </c:pt>
                <c:pt idx="2334">
                  <c:v>37.555170000000032</c:v>
                </c:pt>
                <c:pt idx="2335">
                  <c:v>37.671000000000049</c:v>
                </c:pt>
                <c:pt idx="2336">
                  <c:v>37.98720000000003</c:v>
                </c:pt>
                <c:pt idx="2337">
                  <c:v>38.863200000000006</c:v>
                </c:pt>
                <c:pt idx="2338">
                  <c:v>38.10107000000005</c:v>
                </c:pt>
                <c:pt idx="2339">
                  <c:v>37.895320000000027</c:v>
                </c:pt>
                <c:pt idx="2340">
                  <c:v>38.099480000000028</c:v>
                </c:pt>
                <c:pt idx="2341">
                  <c:v>37.116720000000043</c:v>
                </c:pt>
                <c:pt idx="2342">
                  <c:v>37.35232000000002</c:v>
                </c:pt>
                <c:pt idx="2343">
                  <c:v>36.513329999999996</c:v>
                </c:pt>
                <c:pt idx="2344">
                  <c:v>36.840260000000001</c:v>
                </c:pt>
                <c:pt idx="2345">
                  <c:v>37.114530000000002</c:v>
                </c:pt>
                <c:pt idx="2346">
                  <c:v>37.011300000000006</c:v>
                </c:pt>
                <c:pt idx="2347">
                  <c:v>36.697930000000042</c:v>
                </c:pt>
                <c:pt idx="2348">
                  <c:v>37.132840000000044</c:v>
                </c:pt>
                <c:pt idx="2349">
                  <c:v>37.123350000000016</c:v>
                </c:pt>
                <c:pt idx="2350">
                  <c:v>36.833640000000003</c:v>
                </c:pt>
                <c:pt idx="2351">
                  <c:v>37.595030000000008</c:v>
                </c:pt>
                <c:pt idx="2352">
                  <c:v>37.747580000000028</c:v>
                </c:pt>
                <c:pt idx="2353">
                  <c:v>38.05540000000002</c:v>
                </c:pt>
                <c:pt idx="2354">
                  <c:v>37.488600000000019</c:v>
                </c:pt>
                <c:pt idx="2355">
                  <c:v>38.155630000000031</c:v>
                </c:pt>
                <c:pt idx="2356">
                  <c:v>37.50750000000005</c:v>
                </c:pt>
                <c:pt idx="2357">
                  <c:v>37.224820000000022</c:v>
                </c:pt>
                <c:pt idx="2358">
                  <c:v>37.480250000000012</c:v>
                </c:pt>
                <c:pt idx="2359">
                  <c:v>38.202840000000037</c:v>
                </c:pt>
                <c:pt idx="2360">
                  <c:v>39.032770000000028</c:v>
                </c:pt>
                <c:pt idx="2361">
                  <c:v>37.652600000000007</c:v>
                </c:pt>
                <c:pt idx="2362">
                  <c:v>37.773500000000013</c:v>
                </c:pt>
                <c:pt idx="2363">
                  <c:v>39.744400000000041</c:v>
                </c:pt>
                <c:pt idx="2364">
                  <c:v>37.53570000000002</c:v>
                </c:pt>
                <c:pt idx="2365">
                  <c:v>36.882350000000031</c:v>
                </c:pt>
                <c:pt idx="2366">
                  <c:v>36.641660000000002</c:v>
                </c:pt>
                <c:pt idx="2367">
                  <c:v>36.124720000000025</c:v>
                </c:pt>
                <c:pt idx="2368">
                  <c:v>37.26785000000001</c:v>
                </c:pt>
                <c:pt idx="2369">
                  <c:v>36.933400000000006</c:v>
                </c:pt>
                <c:pt idx="2370">
                  <c:v>37.219780000000014</c:v>
                </c:pt>
                <c:pt idx="2371">
                  <c:v>36.021839999999997</c:v>
                </c:pt>
                <c:pt idx="2372">
                  <c:v>36.384520000000009</c:v>
                </c:pt>
                <c:pt idx="2373">
                  <c:v>37.214200000000005</c:v>
                </c:pt>
                <c:pt idx="2374">
                  <c:v>36.83587</c:v>
                </c:pt>
                <c:pt idx="2375">
                  <c:v>38.091760000000022</c:v>
                </c:pt>
                <c:pt idx="2376">
                  <c:v>38.573540000000037</c:v>
                </c:pt>
                <c:pt idx="2377">
                  <c:v>38.849700000000041</c:v>
                </c:pt>
                <c:pt idx="2378">
                  <c:v>38.487819999999999</c:v>
                </c:pt>
                <c:pt idx="2379">
                  <c:v>38.179200000000037</c:v>
                </c:pt>
                <c:pt idx="2380">
                  <c:v>38.178770000000043</c:v>
                </c:pt>
                <c:pt idx="2381">
                  <c:v>38.31152000000003</c:v>
                </c:pt>
                <c:pt idx="2382">
                  <c:v>39.081230000000005</c:v>
                </c:pt>
                <c:pt idx="2383">
                  <c:v>39.145230000000026</c:v>
                </c:pt>
                <c:pt idx="2384">
                  <c:v>39.136300000000006</c:v>
                </c:pt>
                <c:pt idx="2385">
                  <c:v>39.82107000000002</c:v>
                </c:pt>
                <c:pt idx="2386">
                  <c:v>39.088300000000004</c:v>
                </c:pt>
                <c:pt idx="2387">
                  <c:v>39.67410000000001</c:v>
                </c:pt>
                <c:pt idx="2388">
                  <c:v>39.528960000000041</c:v>
                </c:pt>
                <c:pt idx="2389">
                  <c:v>40.583000000000027</c:v>
                </c:pt>
                <c:pt idx="2390">
                  <c:v>40.008939999999996</c:v>
                </c:pt>
                <c:pt idx="2391">
                  <c:v>38.235900000000015</c:v>
                </c:pt>
                <c:pt idx="2392">
                  <c:v>38.887870000000021</c:v>
                </c:pt>
                <c:pt idx="2393">
                  <c:v>39.35668000000004</c:v>
                </c:pt>
                <c:pt idx="2394">
                  <c:v>38.740100000000041</c:v>
                </c:pt>
                <c:pt idx="2395">
                  <c:v>38.313780000000008</c:v>
                </c:pt>
                <c:pt idx="2396">
                  <c:v>38.324300000000051</c:v>
                </c:pt>
                <c:pt idx="2397">
                  <c:v>38.283040000000028</c:v>
                </c:pt>
                <c:pt idx="2398">
                  <c:v>38.829430000000002</c:v>
                </c:pt>
                <c:pt idx="2399">
                  <c:v>38.842219999999998</c:v>
                </c:pt>
                <c:pt idx="2400">
                  <c:v>38.648400000000038</c:v>
                </c:pt>
                <c:pt idx="2401">
                  <c:v>38.975240000000042</c:v>
                </c:pt>
                <c:pt idx="2402">
                  <c:v>38.982050000000015</c:v>
                </c:pt>
                <c:pt idx="2403">
                  <c:v>37.944850000000031</c:v>
                </c:pt>
                <c:pt idx="2404">
                  <c:v>38.328550000000007</c:v>
                </c:pt>
                <c:pt idx="2405">
                  <c:v>38.369680000000017</c:v>
                </c:pt>
                <c:pt idx="2406">
                  <c:v>39.359830000000045</c:v>
                </c:pt>
                <c:pt idx="2407">
                  <c:v>39.251100000000008</c:v>
                </c:pt>
                <c:pt idx="2408">
                  <c:v>37.955160000000035</c:v>
                </c:pt>
                <c:pt idx="2409">
                  <c:v>38.938350000000014</c:v>
                </c:pt>
                <c:pt idx="2410">
                  <c:v>39.391140000000007</c:v>
                </c:pt>
                <c:pt idx="2411">
                  <c:v>38.653070000000014</c:v>
                </c:pt>
                <c:pt idx="2412">
                  <c:v>39.137020000000007</c:v>
                </c:pt>
                <c:pt idx="2413">
                  <c:v>39.353570000000047</c:v>
                </c:pt>
                <c:pt idx="2414">
                  <c:v>38.62026000000003</c:v>
                </c:pt>
                <c:pt idx="2415">
                  <c:v>38.321370000000002</c:v>
                </c:pt>
                <c:pt idx="2416">
                  <c:v>38.763300000000015</c:v>
                </c:pt>
                <c:pt idx="2417">
                  <c:v>39.577020000000005</c:v>
                </c:pt>
                <c:pt idx="2418">
                  <c:v>39.460599999999999</c:v>
                </c:pt>
                <c:pt idx="2419">
                  <c:v>41.31713000000002</c:v>
                </c:pt>
                <c:pt idx="2420">
                  <c:v>39.700130000000001</c:v>
                </c:pt>
                <c:pt idx="2421">
                  <c:v>38.992670000000032</c:v>
                </c:pt>
                <c:pt idx="2422">
                  <c:v>39.925800000000038</c:v>
                </c:pt>
                <c:pt idx="2423">
                  <c:v>39.912959999999998</c:v>
                </c:pt>
                <c:pt idx="2424">
                  <c:v>39.877679999999998</c:v>
                </c:pt>
                <c:pt idx="2425">
                  <c:v>39.19380000000001</c:v>
                </c:pt>
                <c:pt idx="2426">
                  <c:v>39.511680000000013</c:v>
                </c:pt>
                <c:pt idx="2427">
                  <c:v>39.451780000000042</c:v>
                </c:pt>
                <c:pt idx="2428">
                  <c:v>39.095180000000028</c:v>
                </c:pt>
                <c:pt idx="2429">
                  <c:v>39.233820000000037</c:v>
                </c:pt>
                <c:pt idx="2430">
                  <c:v>39.830870000000004</c:v>
                </c:pt>
                <c:pt idx="2431">
                  <c:v>39.550100000000043</c:v>
                </c:pt>
                <c:pt idx="2432">
                  <c:v>39.108670000000018</c:v>
                </c:pt>
                <c:pt idx="2433">
                  <c:v>39.12700000000001</c:v>
                </c:pt>
                <c:pt idx="2434">
                  <c:v>38.837100000000021</c:v>
                </c:pt>
                <c:pt idx="2435">
                  <c:v>39.438680000000033</c:v>
                </c:pt>
                <c:pt idx="2436">
                  <c:v>39.792630000000031</c:v>
                </c:pt>
                <c:pt idx="2437">
                  <c:v>39.627440000000036</c:v>
                </c:pt>
                <c:pt idx="2438">
                  <c:v>38.731230000000039</c:v>
                </c:pt>
                <c:pt idx="2439">
                  <c:v>38.887780000000021</c:v>
                </c:pt>
                <c:pt idx="2440">
                  <c:v>39.563559999999995</c:v>
                </c:pt>
                <c:pt idx="2441">
                  <c:v>38.687160000000006</c:v>
                </c:pt>
                <c:pt idx="2442">
                  <c:v>39.31606000000005</c:v>
                </c:pt>
                <c:pt idx="2443">
                  <c:v>39.719570000000033</c:v>
                </c:pt>
                <c:pt idx="2444">
                  <c:v>39.29928000000001</c:v>
                </c:pt>
                <c:pt idx="2445">
                  <c:v>38.082100000000025</c:v>
                </c:pt>
                <c:pt idx="2446">
                  <c:v>39.083900000000028</c:v>
                </c:pt>
                <c:pt idx="2447">
                  <c:v>39.108800000000031</c:v>
                </c:pt>
                <c:pt idx="2448">
                  <c:v>38.737500000000011</c:v>
                </c:pt>
                <c:pt idx="2449">
                  <c:v>38.10232000000002</c:v>
                </c:pt>
                <c:pt idx="2450">
                  <c:v>37.991450000000043</c:v>
                </c:pt>
                <c:pt idx="2451">
                  <c:v>38.943720000000042</c:v>
                </c:pt>
                <c:pt idx="2452">
                  <c:v>37.57964000000004</c:v>
                </c:pt>
                <c:pt idx="2453">
                  <c:v>38.638120000000015</c:v>
                </c:pt>
                <c:pt idx="2454">
                  <c:v>38.301199999999994</c:v>
                </c:pt>
                <c:pt idx="2455">
                  <c:v>39.080320000000029</c:v>
                </c:pt>
                <c:pt idx="2456">
                  <c:v>38.339380000000006</c:v>
                </c:pt>
                <c:pt idx="2457">
                  <c:v>39.365700000000004</c:v>
                </c:pt>
                <c:pt idx="2458">
                  <c:v>38.68374</c:v>
                </c:pt>
                <c:pt idx="2459">
                  <c:v>38.189660000000003</c:v>
                </c:pt>
                <c:pt idx="2460">
                  <c:v>37.791440000000023</c:v>
                </c:pt>
                <c:pt idx="2461">
                  <c:v>37.813130000000001</c:v>
                </c:pt>
                <c:pt idx="2462">
                  <c:v>37.774740000000008</c:v>
                </c:pt>
                <c:pt idx="2463">
                  <c:v>37.821220000000039</c:v>
                </c:pt>
                <c:pt idx="2464">
                  <c:v>38.226620000000025</c:v>
                </c:pt>
                <c:pt idx="2465">
                  <c:v>38.427270000000021</c:v>
                </c:pt>
                <c:pt idx="2466">
                  <c:v>38.843740000000025</c:v>
                </c:pt>
                <c:pt idx="2467">
                  <c:v>38.274380000000008</c:v>
                </c:pt>
                <c:pt idx="2468">
                  <c:v>37.224270000000047</c:v>
                </c:pt>
                <c:pt idx="2469">
                  <c:v>37.973540000000014</c:v>
                </c:pt>
                <c:pt idx="2470">
                  <c:v>37.283600000000035</c:v>
                </c:pt>
                <c:pt idx="2471">
                  <c:v>37.538600000000031</c:v>
                </c:pt>
                <c:pt idx="2472">
                  <c:v>37.823630000000037</c:v>
                </c:pt>
                <c:pt idx="2473">
                  <c:v>37.302850000000035</c:v>
                </c:pt>
                <c:pt idx="2474">
                  <c:v>37.338860000000011</c:v>
                </c:pt>
                <c:pt idx="2475">
                  <c:v>37.44</c:v>
                </c:pt>
                <c:pt idx="2476">
                  <c:v>37.281180000000006</c:v>
                </c:pt>
                <c:pt idx="2477">
                  <c:v>37.72213000000005</c:v>
                </c:pt>
                <c:pt idx="2478">
                  <c:v>37.275400000000047</c:v>
                </c:pt>
                <c:pt idx="2479">
                  <c:v>37.824800000000039</c:v>
                </c:pt>
                <c:pt idx="2480">
                  <c:v>38.199820000000045</c:v>
                </c:pt>
                <c:pt idx="2481">
                  <c:v>38.108060000000023</c:v>
                </c:pt>
                <c:pt idx="2482">
                  <c:v>37.669460000000015</c:v>
                </c:pt>
                <c:pt idx="2483">
                  <c:v>37.663260000000037</c:v>
                </c:pt>
                <c:pt idx="2484">
                  <c:v>37.472160000000031</c:v>
                </c:pt>
                <c:pt idx="2485">
                  <c:v>37.821650000000034</c:v>
                </c:pt>
                <c:pt idx="2486">
                  <c:v>36.809320000000014</c:v>
                </c:pt>
                <c:pt idx="2487">
                  <c:v>36.653160000000014</c:v>
                </c:pt>
                <c:pt idx="2488">
                  <c:v>36.900080000000003</c:v>
                </c:pt>
                <c:pt idx="2489">
                  <c:v>37.185630000000003</c:v>
                </c:pt>
                <c:pt idx="2490">
                  <c:v>37.024380000000008</c:v>
                </c:pt>
                <c:pt idx="2491">
                  <c:v>36.946439999999996</c:v>
                </c:pt>
                <c:pt idx="2492">
                  <c:v>36.845450000000028</c:v>
                </c:pt>
                <c:pt idx="2493">
                  <c:v>37.027950000000033</c:v>
                </c:pt>
                <c:pt idx="2494">
                  <c:v>36.760770000000036</c:v>
                </c:pt>
                <c:pt idx="2495">
                  <c:v>36.412620000000004</c:v>
                </c:pt>
                <c:pt idx="2496">
                  <c:v>36.808130000000006</c:v>
                </c:pt>
                <c:pt idx="2497">
                  <c:v>36.70043000000004</c:v>
                </c:pt>
                <c:pt idx="2498">
                  <c:v>36.538700000000006</c:v>
                </c:pt>
                <c:pt idx="2499">
                  <c:v>36.631950000000018</c:v>
                </c:pt>
                <c:pt idx="2500">
                  <c:v>36.443720000000042</c:v>
                </c:pt>
                <c:pt idx="2501">
                  <c:v>37.164970000000039</c:v>
                </c:pt>
                <c:pt idx="2502">
                  <c:v>37.076780000000042</c:v>
                </c:pt>
                <c:pt idx="2503">
                  <c:v>36.801930000000027</c:v>
                </c:pt>
                <c:pt idx="2504">
                  <c:v>37.573660000000018</c:v>
                </c:pt>
                <c:pt idx="2505">
                  <c:v>37.99517000000003</c:v>
                </c:pt>
                <c:pt idx="2506">
                  <c:v>37.182060000000035</c:v>
                </c:pt>
                <c:pt idx="2507">
                  <c:v>37.397730000000024</c:v>
                </c:pt>
                <c:pt idx="2508">
                  <c:v>36.493700000000047</c:v>
                </c:pt>
                <c:pt idx="2509">
                  <c:v>36.608900000000006</c:v>
                </c:pt>
                <c:pt idx="2510">
                  <c:v>36.224199999999996</c:v>
                </c:pt>
                <c:pt idx="2511">
                  <c:v>36.255269999999996</c:v>
                </c:pt>
                <c:pt idx="2512">
                  <c:v>36.123829999999998</c:v>
                </c:pt>
                <c:pt idx="2513">
                  <c:v>36.462760000000003</c:v>
                </c:pt>
                <c:pt idx="2514">
                  <c:v>36.205399999999997</c:v>
                </c:pt>
                <c:pt idx="2515">
                  <c:v>35.729399999999998</c:v>
                </c:pt>
                <c:pt idx="2516">
                  <c:v>35.671870000000013</c:v>
                </c:pt>
                <c:pt idx="2517">
                  <c:v>35.94106000000005</c:v>
                </c:pt>
                <c:pt idx="2518">
                  <c:v>36.534450000000049</c:v>
                </c:pt>
                <c:pt idx="2519">
                  <c:v>36.668880000000001</c:v>
                </c:pt>
                <c:pt idx="2520">
                  <c:v>36.007600000000025</c:v>
                </c:pt>
                <c:pt idx="2521">
                  <c:v>36.028620000000046</c:v>
                </c:pt>
                <c:pt idx="2522">
                  <c:v>36.800319999999999</c:v>
                </c:pt>
                <c:pt idx="2523">
                  <c:v>36.640219999999999</c:v>
                </c:pt>
                <c:pt idx="2524">
                  <c:v>36.872250000000008</c:v>
                </c:pt>
                <c:pt idx="2525">
                  <c:v>36.204800000000034</c:v>
                </c:pt>
                <c:pt idx="2526">
                  <c:v>36.713220000000035</c:v>
                </c:pt>
                <c:pt idx="2527">
                  <c:v>36.913499999999999</c:v>
                </c:pt>
                <c:pt idx="2528">
                  <c:v>38.870360000000005</c:v>
                </c:pt>
                <c:pt idx="2529">
                  <c:v>36.900320000000022</c:v>
                </c:pt>
                <c:pt idx="2530">
                  <c:v>36.690179999999998</c:v>
                </c:pt>
                <c:pt idx="2531">
                  <c:v>36.442960000000028</c:v>
                </c:pt>
                <c:pt idx="2532">
                  <c:v>35.988150000000019</c:v>
                </c:pt>
                <c:pt idx="2533">
                  <c:v>36.229430000000036</c:v>
                </c:pt>
                <c:pt idx="2534">
                  <c:v>35.928580000000011</c:v>
                </c:pt>
                <c:pt idx="2535">
                  <c:v>35.181939999999997</c:v>
                </c:pt>
                <c:pt idx="2536">
                  <c:v>35.786950000000047</c:v>
                </c:pt>
                <c:pt idx="2537">
                  <c:v>36.128600000000006</c:v>
                </c:pt>
                <c:pt idx="2538">
                  <c:v>36.609460000000013</c:v>
                </c:pt>
                <c:pt idx="2539">
                  <c:v>35.87133</c:v>
                </c:pt>
                <c:pt idx="2540">
                  <c:v>35.604939999999999</c:v>
                </c:pt>
                <c:pt idx="2541">
                  <c:v>35.793940000000021</c:v>
                </c:pt>
                <c:pt idx="2542">
                  <c:v>36.258170000000007</c:v>
                </c:pt>
                <c:pt idx="2543">
                  <c:v>36.706350000000043</c:v>
                </c:pt>
                <c:pt idx="2544">
                  <c:v>36.064540000000022</c:v>
                </c:pt>
                <c:pt idx="2545">
                  <c:v>36.248700000000042</c:v>
                </c:pt>
                <c:pt idx="2546">
                  <c:v>36.67428000000001</c:v>
                </c:pt>
                <c:pt idx="2547">
                  <c:v>35.851100000000031</c:v>
                </c:pt>
                <c:pt idx="2548">
                  <c:v>36.832360000000051</c:v>
                </c:pt>
                <c:pt idx="2549">
                  <c:v>35.780150000000049</c:v>
                </c:pt>
                <c:pt idx="2550">
                  <c:v>37.028380000000027</c:v>
                </c:pt>
                <c:pt idx="2551">
                  <c:v>37.716060000000027</c:v>
                </c:pt>
                <c:pt idx="2552">
                  <c:v>38.029570000000035</c:v>
                </c:pt>
                <c:pt idx="2553">
                  <c:v>37.257400000000018</c:v>
                </c:pt>
                <c:pt idx="2554">
                  <c:v>35.960840000000019</c:v>
                </c:pt>
                <c:pt idx="2555">
                  <c:v>36.556880000000035</c:v>
                </c:pt>
                <c:pt idx="2556">
                  <c:v>36.373620000000017</c:v>
                </c:pt>
                <c:pt idx="2557">
                  <c:v>36.138270000000034</c:v>
                </c:pt>
                <c:pt idx="2558">
                  <c:v>36.120720000000006</c:v>
                </c:pt>
                <c:pt idx="2559">
                  <c:v>35.811180000000036</c:v>
                </c:pt>
                <c:pt idx="2560">
                  <c:v>36.30680000000001</c:v>
                </c:pt>
                <c:pt idx="2561">
                  <c:v>36.84426000000002</c:v>
                </c:pt>
                <c:pt idx="2562">
                  <c:v>37.062550000000044</c:v>
                </c:pt>
                <c:pt idx="2563">
                  <c:v>36.698180000000036</c:v>
                </c:pt>
                <c:pt idx="2564">
                  <c:v>36.21935000000002</c:v>
                </c:pt>
                <c:pt idx="2565">
                  <c:v>36.238900000000001</c:v>
                </c:pt>
                <c:pt idx="2566">
                  <c:v>37.032530000000008</c:v>
                </c:pt>
                <c:pt idx="2567">
                  <c:v>36.06940000000003</c:v>
                </c:pt>
                <c:pt idx="2568">
                  <c:v>36.355700000000013</c:v>
                </c:pt>
                <c:pt idx="2569">
                  <c:v>36.584069999999997</c:v>
                </c:pt>
                <c:pt idx="2570">
                  <c:v>36.743460000000027</c:v>
                </c:pt>
                <c:pt idx="2571">
                  <c:v>36.913870000000031</c:v>
                </c:pt>
                <c:pt idx="2572">
                  <c:v>36.450280000000021</c:v>
                </c:pt>
                <c:pt idx="2573">
                  <c:v>36.221699999999998</c:v>
                </c:pt>
                <c:pt idx="2574">
                  <c:v>36.539800000000014</c:v>
                </c:pt>
                <c:pt idx="2575">
                  <c:v>36.538300000000049</c:v>
                </c:pt>
                <c:pt idx="2576">
                  <c:v>36.387660000000039</c:v>
                </c:pt>
                <c:pt idx="2577">
                  <c:v>36.382780000000025</c:v>
                </c:pt>
                <c:pt idx="2578">
                  <c:v>36.157980000000009</c:v>
                </c:pt>
                <c:pt idx="2579">
                  <c:v>35.875850000000014</c:v>
                </c:pt>
                <c:pt idx="2580">
                  <c:v>36.140129999999999</c:v>
                </c:pt>
                <c:pt idx="2581">
                  <c:v>36.438350000000014</c:v>
                </c:pt>
                <c:pt idx="2582">
                  <c:v>36.51302000000004</c:v>
                </c:pt>
                <c:pt idx="2583">
                  <c:v>36.087370000000021</c:v>
                </c:pt>
                <c:pt idx="2584">
                  <c:v>36.663000000000011</c:v>
                </c:pt>
                <c:pt idx="2585">
                  <c:v>36.544120000000021</c:v>
                </c:pt>
                <c:pt idx="2586">
                  <c:v>36.332030000000032</c:v>
                </c:pt>
                <c:pt idx="2587">
                  <c:v>36.302600000000041</c:v>
                </c:pt>
                <c:pt idx="2588">
                  <c:v>36.757900000000006</c:v>
                </c:pt>
                <c:pt idx="2589">
                  <c:v>36.9101</c:v>
                </c:pt>
                <c:pt idx="2590">
                  <c:v>36.344960000000015</c:v>
                </c:pt>
                <c:pt idx="2591">
                  <c:v>36.440940000000012</c:v>
                </c:pt>
                <c:pt idx="2592">
                  <c:v>36.108730000000037</c:v>
                </c:pt>
                <c:pt idx="2593">
                  <c:v>36.124140000000011</c:v>
                </c:pt>
                <c:pt idx="2594">
                  <c:v>35.944299999999998</c:v>
                </c:pt>
                <c:pt idx="2595">
                  <c:v>36.142330000000015</c:v>
                </c:pt>
                <c:pt idx="2596">
                  <c:v>36.172400000000039</c:v>
                </c:pt>
                <c:pt idx="2597">
                  <c:v>36.87945000000002</c:v>
                </c:pt>
                <c:pt idx="2598">
                  <c:v>36.765620000000013</c:v>
                </c:pt>
                <c:pt idx="2599">
                  <c:v>36.494200000000035</c:v>
                </c:pt>
                <c:pt idx="2600">
                  <c:v>36.086500000000001</c:v>
                </c:pt>
                <c:pt idx="2601">
                  <c:v>36.455200000000048</c:v>
                </c:pt>
                <c:pt idx="2602">
                  <c:v>36.384940000000029</c:v>
                </c:pt>
                <c:pt idx="2603">
                  <c:v>36.063469999999995</c:v>
                </c:pt>
                <c:pt idx="2604">
                  <c:v>35.801930000000027</c:v>
                </c:pt>
                <c:pt idx="2605">
                  <c:v>36.231530000000021</c:v>
                </c:pt>
                <c:pt idx="2606">
                  <c:v>35.783100000000047</c:v>
                </c:pt>
                <c:pt idx="2607">
                  <c:v>35.115600000000029</c:v>
                </c:pt>
                <c:pt idx="2608">
                  <c:v>35.289400000000001</c:v>
                </c:pt>
                <c:pt idx="2609">
                  <c:v>35.44885000000005</c:v>
                </c:pt>
                <c:pt idx="2610">
                  <c:v>35.54340000000002</c:v>
                </c:pt>
                <c:pt idx="2611">
                  <c:v>35.480500000000006</c:v>
                </c:pt>
                <c:pt idx="2612">
                  <c:v>35.307820000000049</c:v>
                </c:pt>
                <c:pt idx="2613">
                  <c:v>35.732230000000015</c:v>
                </c:pt>
                <c:pt idx="2614">
                  <c:v>35.182800000000043</c:v>
                </c:pt>
                <c:pt idx="2615">
                  <c:v>35.376670000000047</c:v>
                </c:pt>
                <c:pt idx="2616">
                  <c:v>35.154570000000035</c:v>
                </c:pt>
                <c:pt idx="2617">
                  <c:v>35.374630000000025</c:v>
                </c:pt>
                <c:pt idx="2618">
                  <c:v>35.482200000000034</c:v>
                </c:pt>
                <c:pt idx="2619">
                  <c:v>35.620000000000005</c:v>
                </c:pt>
                <c:pt idx="2620">
                  <c:v>35.534270000000049</c:v>
                </c:pt>
                <c:pt idx="2621">
                  <c:v>35.86474000000004</c:v>
                </c:pt>
                <c:pt idx="2622">
                  <c:v>36.105500000000006</c:v>
                </c:pt>
                <c:pt idx="2623">
                  <c:v>36.01943</c:v>
                </c:pt>
                <c:pt idx="2624">
                  <c:v>35.975030000000004</c:v>
                </c:pt>
                <c:pt idx="2625">
                  <c:v>36.593160000000012</c:v>
                </c:pt>
                <c:pt idx="2626">
                  <c:v>36.259060000000034</c:v>
                </c:pt>
                <c:pt idx="2627">
                  <c:v>36.50060000000002</c:v>
                </c:pt>
                <c:pt idx="2628">
                  <c:v>36.371900000000039</c:v>
                </c:pt>
                <c:pt idx="2629">
                  <c:v>36.761099999999999</c:v>
                </c:pt>
                <c:pt idx="2630">
                  <c:v>36.575300000000027</c:v>
                </c:pt>
                <c:pt idx="2631">
                  <c:v>36.194540000000018</c:v>
                </c:pt>
                <c:pt idx="2632">
                  <c:v>36.310540000000003</c:v>
                </c:pt>
                <c:pt idx="2633">
                  <c:v>36.178200000000004</c:v>
                </c:pt>
                <c:pt idx="2634">
                  <c:v>36.021200000000022</c:v>
                </c:pt>
                <c:pt idx="2635">
                  <c:v>35.620660000000044</c:v>
                </c:pt>
                <c:pt idx="2636">
                  <c:v>36.044730000000015</c:v>
                </c:pt>
                <c:pt idx="2637">
                  <c:v>36.547360000000026</c:v>
                </c:pt>
                <c:pt idx="2638">
                  <c:v>36.257300000000043</c:v>
                </c:pt>
                <c:pt idx="2639">
                  <c:v>36.946650000000034</c:v>
                </c:pt>
                <c:pt idx="2640">
                  <c:v>36.385370000000023</c:v>
                </c:pt>
                <c:pt idx="2641">
                  <c:v>36.559930000000008</c:v>
                </c:pt>
                <c:pt idx="2642">
                  <c:v>36.230460000000051</c:v>
                </c:pt>
                <c:pt idx="2643">
                  <c:v>36.78000000000003</c:v>
                </c:pt>
                <c:pt idx="2644">
                  <c:v>37.054040000000043</c:v>
                </c:pt>
                <c:pt idx="2645">
                  <c:v>37.512480000000039</c:v>
                </c:pt>
                <c:pt idx="2646">
                  <c:v>37.831299999999999</c:v>
                </c:pt>
                <c:pt idx="2647">
                  <c:v>37.847250000000031</c:v>
                </c:pt>
                <c:pt idx="2648">
                  <c:v>38.047570000000007</c:v>
                </c:pt>
                <c:pt idx="2649">
                  <c:v>38.804300000000012</c:v>
                </c:pt>
                <c:pt idx="2650">
                  <c:v>37.180630000000008</c:v>
                </c:pt>
                <c:pt idx="2651">
                  <c:v>36.976800000000026</c:v>
                </c:pt>
                <c:pt idx="2652">
                  <c:v>36.92530000000005</c:v>
                </c:pt>
                <c:pt idx="2653">
                  <c:v>37.275200000000041</c:v>
                </c:pt>
                <c:pt idx="2654">
                  <c:v>36.729180000000042</c:v>
                </c:pt>
                <c:pt idx="2655">
                  <c:v>36.162620000000004</c:v>
                </c:pt>
                <c:pt idx="2656">
                  <c:v>36.062460000000044</c:v>
                </c:pt>
                <c:pt idx="2657">
                  <c:v>36.197930000000042</c:v>
                </c:pt>
                <c:pt idx="2658">
                  <c:v>35.834600000000023</c:v>
                </c:pt>
                <c:pt idx="2659">
                  <c:v>35.109520000000032</c:v>
                </c:pt>
                <c:pt idx="2660">
                  <c:v>35.201800000000048</c:v>
                </c:pt>
                <c:pt idx="2661">
                  <c:v>35.326040000000035</c:v>
                </c:pt>
                <c:pt idx="2662">
                  <c:v>35.545100000000048</c:v>
                </c:pt>
                <c:pt idx="2663">
                  <c:v>35.406730000000039</c:v>
                </c:pt>
                <c:pt idx="2664">
                  <c:v>35.961820000000046</c:v>
                </c:pt>
                <c:pt idx="2665">
                  <c:v>35.394980000000032</c:v>
                </c:pt>
                <c:pt idx="2666">
                  <c:v>36.037350000000004</c:v>
                </c:pt>
                <c:pt idx="2667">
                  <c:v>35.623220000000003</c:v>
                </c:pt>
                <c:pt idx="2668">
                  <c:v>35.365400000000022</c:v>
                </c:pt>
                <c:pt idx="2669">
                  <c:v>35.870720000000006</c:v>
                </c:pt>
                <c:pt idx="2670">
                  <c:v>35.996420000000001</c:v>
                </c:pt>
                <c:pt idx="2671">
                  <c:v>35.879750000000001</c:v>
                </c:pt>
                <c:pt idx="2672">
                  <c:v>36.790800000000047</c:v>
                </c:pt>
                <c:pt idx="2673">
                  <c:v>35.495100000000036</c:v>
                </c:pt>
                <c:pt idx="2674">
                  <c:v>35.551400000000001</c:v>
                </c:pt>
                <c:pt idx="2675">
                  <c:v>35.277000000000044</c:v>
                </c:pt>
                <c:pt idx="2676">
                  <c:v>35.35363000000001</c:v>
                </c:pt>
                <c:pt idx="2677">
                  <c:v>35.569900000000018</c:v>
                </c:pt>
                <c:pt idx="2678">
                  <c:v>35.834500000000048</c:v>
                </c:pt>
                <c:pt idx="2679">
                  <c:v>35.109740000000045</c:v>
                </c:pt>
                <c:pt idx="2680">
                  <c:v>34.850180000000023</c:v>
                </c:pt>
                <c:pt idx="2681">
                  <c:v>34.80462</c:v>
                </c:pt>
                <c:pt idx="2682">
                  <c:v>34.609160000000031</c:v>
                </c:pt>
                <c:pt idx="2683">
                  <c:v>34.248130000000003</c:v>
                </c:pt>
                <c:pt idx="2684">
                  <c:v>34.590540000000033</c:v>
                </c:pt>
                <c:pt idx="2685">
                  <c:v>34.491880000000037</c:v>
                </c:pt>
                <c:pt idx="2686">
                  <c:v>34.853420000000028</c:v>
                </c:pt>
                <c:pt idx="2687">
                  <c:v>34.138599999999997</c:v>
                </c:pt>
                <c:pt idx="2688">
                  <c:v>34.344700000000046</c:v>
                </c:pt>
                <c:pt idx="2689">
                  <c:v>34.180100000000039</c:v>
                </c:pt>
                <c:pt idx="2690">
                  <c:v>34.284230000000036</c:v>
                </c:pt>
                <c:pt idx="2691">
                  <c:v>34.574330000000032</c:v>
                </c:pt>
                <c:pt idx="2692">
                  <c:v>34.90527000000003</c:v>
                </c:pt>
                <c:pt idx="2693">
                  <c:v>34.85766000000001</c:v>
                </c:pt>
                <c:pt idx="2694">
                  <c:v>34.803899999999999</c:v>
                </c:pt>
                <c:pt idx="2695">
                  <c:v>35.316740000000038</c:v>
                </c:pt>
                <c:pt idx="2696">
                  <c:v>36.220799999999997</c:v>
                </c:pt>
                <c:pt idx="2697">
                  <c:v>34.78018000000003</c:v>
                </c:pt>
                <c:pt idx="2698">
                  <c:v>34.59110000000004</c:v>
                </c:pt>
                <c:pt idx="2699">
                  <c:v>34.737760000000037</c:v>
                </c:pt>
                <c:pt idx="2700">
                  <c:v>35.271170000000041</c:v>
                </c:pt>
                <c:pt idx="2701">
                  <c:v>36.179200000000037</c:v>
                </c:pt>
                <c:pt idx="2702">
                  <c:v>36.26696000000004</c:v>
                </c:pt>
                <c:pt idx="2703">
                  <c:v>35.458460000000002</c:v>
                </c:pt>
                <c:pt idx="2704">
                  <c:v>34.582880000000046</c:v>
                </c:pt>
                <c:pt idx="2705">
                  <c:v>34.115470000000016</c:v>
                </c:pt>
                <c:pt idx="2706">
                  <c:v>34.16052000000002</c:v>
                </c:pt>
                <c:pt idx="2707">
                  <c:v>33.948540000000037</c:v>
                </c:pt>
                <c:pt idx="2708">
                  <c:v>33.868370000000027</c:v>
                </c:pt>
                <c:pt idx="2709">
                  <c:v>34.023200000000031</c:v>
                </c:pt>
                <c:pt idx="2710">
                  <c:v>34.053950000000043</c:v>
                </c:pt>
                <c:pt idx="2711">
                  <c:v>34.363600000000019</c:v>
                </c:pt>
                <c:pt idx="2712">
                  <c:v>33.97240000000005</c:v>
                </c:pt>
                <c:pt idx="2713">
                  <c:v>33.876860000000022</c:v>
                </c:pt>
                <c:pt idx="2714">
                  <c:v>33.761930000000007</c:v>
                </c:pt>
                <c:pt idx="2715">
                  <c:v>33.763360000000034</c:v>
                </c:pt>
                <c:pt idx="2716">
                  <c:v>33.83044000000001</c:v>
                </c:pt>
                <c:pt idx="2717">
                  <c:v>34.150800000000004</c:v>
                </c:pt>
                <c:pt idx="2718">
                  <c:v>34.410820000000001</c:v>
                </c:pt>
                <c:pt idx="2719">
                  <c:v>34.470450000000028</c:v>
                </c:pt>
                <c:pt idx="2720">
                  <c:v>34.879940000000033</c:v>
                </c:pt>
                <c:pt idx="2721">
                  <c:v>34.373350000000016</c:v>
                </c:pt>
                <c:pt idx="2722">
                  <c:v>34.045770000000005</c:v>
                </c:pt>
                <c:pt idx="2723">
                  <c:v>34.02773000000002</c:v>
                </c:pt>
                <c:pt idx="2724">
                  <c:v>34.425070000000005</c:v>
                </c:pt>
                <c:pt idx="2725">
                  <c:v>35.215750000000014</c:v>
                </c:pt>
                <c:pt idx="2726">
                  <c:v>35.27072000000004</c:v>
                </c:pt>
                <c:pt idx="2727">
                  <c:v>34.299800000000005</c:v>
                </c:pt>
                <c:pt idx="2728">
                  <c:v>33.801100000000019</c:v>
                </c:pt>
                <c:pt idx="2729">
                  <c:v>33.664800000000014</c:v>
                </c:pt>
                <c:pt idx="2730">
                  <c:v>33.62017000000003</c:v>
                </c:pt>
                <c:pt idx="2731">
                  <c:v>33.538260000000037</c:v>
                </c:pt>
                <c:pt idx="2732">
                  <c:v>33.597900000000038</c:v>
                </c:pt>
                <c:pt idx="2733">
                  <c:v>33.632870000000025</c:v>
                </c:pt>
                <c:pt idx="2734">
                  <c:v>33.719539999999995</c:v>
                </c:pt>
                <c:pt idx="2735">
                  <c:v>33.921800000000019</c:v>
                </c:pt>
                <c:pt idx="2736">
                  <c:v>33.618430000000046</c:v>
                </c:pt>
                <c:pt idx="2737">
                  <c:v>33.237120000000004</c:v>
                </c:pt>
                <c:pt idx="2738">
                  <c:v>33.205900000000042</c:v>
                </c:pt>
                <c:pt idx="2739">
                  <c:v>33.183770000000038</c:v>
                </c:pt>
                <c:pt idx="2740">
                  <c:v>33.359770000000026</c:v>
                </c:pt>
                <c:pt idx="2741">
                  <c:v>33.572350000000029</c:v>
                </c:pt>
                <c:pt idx="2742">
                  <c:v>33.817560000000014</c:v>
                </c:pt>
                <c:pt idx="2743">
                  <c:v>33.789480000000026</c:v>
                </c:pt>
                <c:pt idx="2744">
                  <c:v>34.201470000000029</c:v>
                </c:pt>
                <c:pt idx="2745">
                  <c:v>34.217030000000022</c:v>
                </c:pt>
                <c:pt idx="2746">
                  <c:v>33.677480000000003</c:v>
                </c:pt>
                <c:pt idx="2747">
                  <c:v>33.567859999999996</c:v>
                </c:pt>
                <c:pt idx="2748">
                  <c:v>33.799770000000024</c:v>
                </c:pt>
                <c:pt idx="2749">
                  <c:v>34.317200000000014</c:v>
                </c:pt>
                <c:pt idx="2750">
                  <c:v>34.50347000000005</c:v>
                </c:pt>
                <c:pt idx="2751">
                  <c:v>33.68040000000002</c:v>
                </c:pt>
                <c:pt idx="2752">
                  <c:v>33.366450000000043</c:v>
                </c:pt>
                <c:pt idx="2753">
                  <c:v>33.154629999999997</c:v>
                </c:pt>
                <c:pt idx="2754">
                  <c:v>33.100060000000042</c:v>
                </c:pt>
                <c:pt idx="2755">
                  <c:v>32.937000000000012</c:v>
                </c:pt>
                <c:pt idx="2756">
                  <c:v>32.858600000000024</c:v>
                </c:pt>
                <c:pt idx="2757">
                  <c:v>33.123440000000016</c:v>
                </c:pt>
                <c:pt idx="2758">
                  <c:v>33.371700000000033</c:v>
                </c:pt>
                <c:pt idx="2759">
                  <c:v>33.441550000000007</c:v>
                </c:pt>
                <c:pt idx="2760">
                  <c:v>33.424650000000042</c:v>
                </c:pt>
                <c:pt idx="2761">
                  <c:v>33.416530000000023</c:v>
                </c:pt>
                <c:pt idx="2762">
                  <c:v>32.838070000000016</c:v>
                </c:pt>
                <c:pt idx="2763">
                  <c:v>32.822699999999998</c:v>
                </c:pt>
                <c:pt idx="2764">
                  <c:v>32.84050000000002</c:v>
                </c:pt>
                <c:pt idx="2765">
                  <c:v>32.858200000000011</c:v>
                </c:pt>
                <c:pt idx="2766">
                  <c:v>33.175319999999999</c:v>
                </c:pt>
                <c:pt idx="2767">
                  <c:v>33.409270000000049</c:v>
                </c:pt>
                <c:pt idx="2768">
                  <c:v>33.495020000000011</c:v>
                </c:pt>
                <c:pt idx="2769">
                  <c:v>33.658960000000036</c:v>
                </c:pt>
                <c:pt idx="2770">
                  <c:v>33.283800000000042</c:v>
                </c:pt>
                <c:pt idx="2771">
                  <c:v>33.368100000000027</c:v>
                </c:pt>
                <c:pt idx="2772">
                  <c:v>33.12026000000003</c:v>
                </c:pt>
                <c:pt idx="2773">
                  <c:v>33.119400000000041</c:v>
                </c:pt>
                <c:pt idx="2774">
                  <c:v>33.110560000000021</c:v>
                </c:pt>
                <c:pt idx="2775">
                  <c:v>33.167020000000036</c:v>
                </c:pt>
                <c:pt idx="2776">
                  <c:v>33.164180000000044</c:v>
                </c:pt>
                <c:pt idx="2777">
                  <c:v>33.546800000000019</c:v>
                </c:pt>
                <c:pt idx="2778">
                  <c:v>33.779140000000041</c:v>
                </c:pt>
                <c:pt idx="2779">
                  <c:v>33.964840000000038</c:v>
                </c:pt>
                <c:pt idx="2780">
                  <c:v>33.737940000000037</c:v>
                </c:pt>
                <c:pt idx="2781">
                  <c:v>33.709740000000011</c:v>
                </c:pt>
                <c:pt idx="2782">
                  <c:v>34.169520000000034</c:v>
                </c:pt>
                <c:pt idx="2783">
                  <c:v>34.278340000000014</c:v>
                </c:pt>
                <c:pt idx="2784">
                  <c:v>34.161040000000014</c:v>
                </c:pt>
                <c:pt idx="2785">
                  <c:v>34.189900000000023</c:v>
                </c:pt>
                <c:pt idx="2786">
                  <c:v>34.049040000000048</c:v>
                </c:pt>
                <c:pt idx="2787">
                  <c:v>34.13662000000005</c:v>
                </c:pt>
                <c:pt idx="2788">
                  <c:v>34.087850000000003</c:v>
                </c:pt>
                <c:pt idx="2789">
                  <c:v>34.053500000000042</c:v>
                </c:pt>
                <c:pt idx="2790">
                  <c:v>34.327570000000037</c:v>
                </c:pt>
                <c:pt idx="2791">
                  <c:v>34.069150000000036</c:v>
                </c:pt>
                <c:pt idx="2792">
                  <c:v>34.826530000000048</c:v>
                </c:pt>
                <c:pt idx="2793">
                  <c:v>34.141560000000027</c:v>
                </c:pt>
                <c:pt idx="2794">
                  <c:v>33.97643000000005</c:v>
                </c:pt>
                <c:pt idx="2795">
                  <c:v>33.563500000000033</c:v>
                </c:pt>
                <c:pt idx="2796">
                  <c:v>33.710020000000043</c:v>
                </c:pt>
                <c:pt idx="2797">
                  <c:v>33.579980000000035</c:v>
                </c:pt>
                <c:pt idx="2798">
                  <c:v>33.678250000000048</c:v>
                </c:pt>
                <c:pt idx="2799">
                  <c:v>33.267100000000028</c:v>
                </c:pt>
                <c:pt idx="2800">
                  <c:v>33.138970000000029</c:v>
                </c:pt>
                <c:pt idx="2801">
                  <c:v>33.134000000000015</c:v>
                </c:pt>
                <c:pt idx="2802">
                  <c:v>33.099970000000042</c:v>
                </c:pt>
                <c:pt idx="2803">
                  <c:v>32.836800000000039</c:v>
                </c:pt>
                <c:pt idx="2804">
                  <c:v>32.953970000000027</c:v>
                </c:pt>
                <c:pt idx="2805">
                  <c:v>33.072720000000004</c:v>
                </c:pt>
                <c:pt idx="2806">
                  <c:v>33.222830000000044</c:v>
                </c:pt>
                <c:pt idx="2807">
                  <c:v>33.251180000000033</c:v>
                </c:pt>
                <c:pt idx="2808">
                  <c:v>33.009700000000009</c:v>
                </c:pt>
                <c:pt idx="2809">
                  <c:v>33.386770000000013</c:v>
                </c:pt>
                <c:pt idx="2810">
                  <c:v>33.320150000000012</c:v>
                </c:pt>
                <c:pt idx="2811">
                  <c:v>33.422540000000026</c:v>
                </c:pt>
                <c:pt idx="2812">
                  <c:v>33.337700000000041</c:v>
                </c:pt>
                <c:pt idx="2813">
                  <c:v>33.619529999999997</c:v>
                </c:pt>
                <c:pt idx="2814">
                  <c:v>34.147670000000005</c:v>
                </c:pt>
                <c:pt idx="2815">
                  <c:v>34.487850000000037</c:v>
                </c:pt>
                <c:pt idx="2816">
                  <c:v>34.848320000000001</c:v>
                </c:pt>
                <c:pt idx="2817">
                  <c:v>34.142080000000021</c:v>
                </c:pt>
                <c:pt idx="2818">
                  <c:v>34.133450000000039</c:v>
                </c:pt>
                <c:pt idx="2819">
                  <c:v>34.456080000000043</c:v>
                </c:pt>
                <c:pt idx="2820">
                  <c:v>34.96365000000003</c:v>
                </c:pt>
                <c:pt idx="2821">
                  <c:v>35.311980000000005</c:v>
                </c:pt>
                <c:pt idx="2822">
                  <c:v>35.415770000000009</c:v>
                </c:pt>
                <c:pt idx="2823">
                  <c:v>35.391700000000014</c:v>
                </c:pt>
                <c:pt idx="2824">
                  <c:v>35.364040000000045</c:v>
                </c:pt>
                <c:pt idx="2825">
                  <c:v>35.031150000000025</c:v>
                </c:pt>
                <c:pt idx="2826">
                  <c:v>34.700130000000001</c:v>
                </c:pt>
                <c:pt idx="2827">
                  <c:v>34.052450000000022</c:v>
                </c:pt>
                <c:pt idx="2828">
                  <c:v>33.733730000000037</c:v>
                </c:pt>
                <c:pt idx="2829">
                  <c:v>33.406200000000013</c:v>
                </c:pt>
                <c:pt idx="2830">
                  <c:v>33.54543000000001</c:v>
                </c:pt>
                <c:pt idx="2831">
                  <c:v>33.62542000000002</c:v>
                </c:pt>
                <c:pt idx="2832">
                  <c:v>33.576380000000029</c:v>
                </c:pt>
                <c:pt idx="2833">
                  <c:v>33.630359999999996</c:v>
                </c:pt>
                <c:pt idx="2834">
                  <c:v>33.648340000000019</c:v>
                </c:pt>
                <c:pt idx="2835">
                  <c:v>33.691520000000025</c:v>
                </c:pt>
                <c:pt idx="2836">
                  <c:v>33.127040000000022</c:v>
                </c:pt>
                <c:pt idx="2837">
                  <c:v>33.025320000000022</c:v>
                </c:pt>
                <c:pt idx="2838">
                  <c:v>33.960750000000019</c:v>
                </c:pt>
                <c:pt idx="2839">
                  <c:v>34.12927000000002</c:v>
                </c:pt>
                <c:pt idx="2840">
                  <c:v>34.010600000000011</c:v>
                </c:pt>
                <c:pt idx="2841">
                  <c:v>33.684169999999995</c:v>
                </c:pt>
                <c:pt idx="2842">
                  <c:v>34.386500000000012</c:v>
                </c:pt>
                <c:pt idx="2843">
                  <c:v>34.937220000000025</c:v>
                </c:pt>
                <c:pt idx="2844">
                  <c:v>35.0154</c:v>
                </c:pt>
                <c:pt idx="2845">
                  <c:v>35.058950000000038</c:v>
                </c:pt>
                <c:pt idx="2846">
                  <c:v>35.101680000000044</c:v>
                </c:pt>
                <c:pt idx="2847">
                  <c:v>35.142200000000003</c:v>
                </c:pt>
                <c:pt idx="2848">
                  <c:v>35.176100000000019</c:v>
                </c:pt>
                <c:pt idx="2849">
                  <c:v>35.202870000000019</c:v>
                </c:pt>
                <c:pt idx="2850">
                  <c:v>35.224940000000004</c:v>
                </c:pt>
                <c:pt idx="2851">
                  <c:v>35.247250000000008</c:v>
                </c:pt>
                <c:pt idx="2852">
                  <c:v>35.273160000000018</c:v>
                </c:pt>
                <c:pt idx="2853">
                  <c:v>34.390300000000025</c:v>
                </c:pt>
                <c:pt idx="2854">
                  <c:v>33.674500000000023</c:v>
                </c:pt>
                <c:pt idx="2855">
                  <c:v>33.663049999999998</c:v>
                </c:pt>
                <c:pt idx="2856">
                  <c:v>33.490600000000029</c:v>
                </c:pt>
                <c:pt idx="2857">
                  <c:v>33.632620000000031</c:v>
                </c:pt>
                <c:pt idx="2858">
                  <c:v>33.719000000000051</c:v>
                </c:pt>
                <c:pt idx="2859">
                  <c:v>34.066100000000006</c:v>
                </c:pt>
                <c:pt idx="2860">
                  <c:v>34.163100000000043</c:v>
                </c:pt>
                <c:pt idx="2861">
                  <c:v>33.574430000000007</c:v>
                </c:pt>
                <c:pt idx="2862">
                  <c:v>34.262260000000026</c:v>
                </c:pt>
                <c:pt idx="2863">
                  <c:v>34.402280000000019</c:v>
                </c:pt>
                <c:pt idx="2864">
                  <c:v>34.067700000000002</c:v>
                </c:pt>
                <c:pt idx="2865">
                  <c:v>34.554930000000013</c:v>
                </c:pt>
                <c:pt idx="2866">
                  <c:v>35.306300000000022</c:v>
                </c:pt>
                <c:pt idx="2867">
                  <c:v>35.36650000000003</c:v>
                </c:pt>
                <c:pt idx="2868">
                  <c:v>35.38375000000002</c:v>
                </c:pt>
                <c:pt idx="2869">
                  <c:v>35.417320000000018</c:v>
                </c:pt>
                <c:pt idx="2870">
                  <c:v>35.460840000000019</c:v>
                </c:pt>
                <c:pt idx="2871">
                  <c:v>35.510220000000004</c:v>
                </c:pt>
                <c:pt idx="2872">
                  <c:v>35.568720000000042</c:v>
                </c:pt>
                <c:pt idx="2873">
                  <c:v>35.632960000000026</c:v>
                </c:pt>
                <c:pt idx="2874">
                  <c:v>35.70210000000003</c:v>
                </c:pt>
                <c:pt idx="2875">
                  <c:v>35.769620000000032</c:v>
                </c:pt>
                <c:pt idx="2876">
                  <c:v>35.840000000000032</c:v>
                </c:pt>
                <c:pt idx="2877">
                  <c:v>35.900100000000009</c:v>
                </c:pt>
                <c:pt idx="2878">
                  <c:v>34.677800000000047</c:v>
                </c:pt>
                <c:pt idx="2879">
                  <c:v>34.059470000000033</c:v>
                </c:pt>
                <c:pt idx="2880">
                  <c:v>33.98248000000001</c:v>
                </c:pt>
                <c:pt idx="2881">
                  <c:v>34.752470000000017</c:v>
                </c:pt>
                <c:pt idx="2882">
                  <c:v>34.391530000000046</c:v>
                </c:pt>
                <c:pt idx="2883">
                  <c:v>33.206140000000005</c:v>
                </c:pt>
                <c:pt idx="2884">
                  <c:v>33.684750000000008</c:v>
                </c:pt>
                <c:pt idx="2885">
                  <c:v>33.603700000000003</c:v>
                </c:pt>
                <c:pt idx="2886">
                  <c:v>33.955470000000048</c:v>
                </c:pt>
                <c:pt idx="2887">
                  <c:v>34.131200000000035</c:v>
                </c:pt>
                <c:pt idx="2888">
                  <c:v>34.267400000000009</c:v>
                </c:pt>
                <c:pt idx="2889">
                  <c:v>34.499870000000044</c:v>
                </c:pt>
                <c:pt idx="2890">
                  <c:v>34.51162000000005</c:v>
                </c:pt>
                <c:pt idx="2891">
                  <c:v>34.634450000000015</c:v>
                </c:pt>
                <c:pt idx="2892">
                  <c:v>34.687650000000019</c:v>
                </c:pt>
                <c:pt idx="2893">
                  <c:v>34.689630000000022</c:v>
                </c:pt>
                <c:pt idx="2894">
                  <c:v>34.659420000000011</c:v>
                </c:pt>
                <c:pt idx="2895">
                  <c:v>34.488950000000045</c:v>
                </c:pt>
                <c:pt idx="2896">
                  <c:v>34.599240000000009</c:v>
                </c:pt>
                <c:pt idx="2897">
                  <c:v>34.520930000000021</c:v>
                </c:pt>
                <c:pt idx="2898">
                  <c:v>34.576000000000022</c:v>
                </c:pt>
                <c:pt idx="2899">
                  <c:v>34.33200000000005</c:v>
                </c:pt>
                <c:pt idx="2900">
                  <c:v>34.214500000000044</c:v>
                </c:pt>
                <c:pt idx="2901">
                  <c:v>34.351920000000007</c:v>
                </c:pt>
                <c:pt idx="2902">
                  <c:v>34.228499999999997</c:v>
                </c:pt>
                <c:pt idx="2903">
                  <c:v>37.769370000000038</c:v>
                </c:pt>
                <c:pt idx="2904">
                  <c:v>38.993700000000047</c:v>
                </c:pt>
                <c:pt idx="2905">
                  <c:v>36.660400000000038</c:v>
                </c:pt>
                <c:pt idx="2906">
                  <c:v>36.022240000000011</c:v>
                </c:pt>
                <c:pt idx="2907">
                  <c:v>35.980650000000026</c:v>
                </c:pt>
                <c:pt idx="2908">
                  <c:v>36.021230000000003</c:v>
                </c:pt>
                <c:pt idx="2909">
                  <c:v>36.054250000000025</c:v>
                </c:pt>
                <c:pt idx="2910">
                  <c:v>36.083000000000027</c:v>
                </c:pt>
                <c:pt idx="2911">
                  <c:v>36.094750000000033</c:v>
                </c:pt>
                <c:pt idx="2912">
                  <c:v>36.119349999999997</c:v>
                </c:pt>
                <c:pt idx="2913">
                  <c:v>36.16482000000002</c:v>
                </c:pt>
                <c:pt idx="2914">
                  <c:v>36.22302000000002</c:v>
                </c:pt>
                <c:pt idx="2915">
                  <c:v>36.276970000000006</c:v>
                </c:pt>
                <c:pt idx="2916">
                  <c:v>36.371030000000019</c:v>
                </c:pt>
                <c:pt idx="2917">
                  <c:v>36.496550000000013</c:v>
                </c:pt>
                <c:pt idx="2918">
                  <c:v>36.657980000000009</c:v>
                </c:pt>
                <c:pt idx="2919">
                  <c:v>36.849270000000047</c:v>
                </c:pt>
                <c:pt idx="2920">
                  <c:v>37.049800000000005</c:v>
                </c:pt>
                <c:pt idx="2921">
                  <c:v>37.250240000000019</c:v>
                </c:pt>
                <c:pt idx="2922">
                  <c:v>37.426100000000019</c:v>
                </c:pt>
                <c:pt idx="2923">
                  <c:v>37.58605</c:v>
                </c:pt>
                <c:pt idx="2924">
                  <c:v>37.742850000000033</c:v>
                </c:pt>
                <c:pt idx="2925">
                  <c:v>37.889300000000048</c:v>
                </c:pt>
                <c:pt idx="2926">
                  <c:v>38.023070000000018</c:v>
                </c:pt>
                <c:pt idx="2927">
                  <c:v>38.165120000000002</c:v>
                </c:pt>
                <c:pt idx="2928">
                  <c:v>38.248469999999998</c:v>
                </c:pt>
                <c:pt idx="2929">
                  <c:v>38.317070000000001</c:v>
                </c:pt>
                <c:pt idx="2930">
                  <c:v>38.372340000000008</c:v>
                </c:pt>
                <c:pt idx="2931">
                  <c:v>38.423600000000022</c:v>
                </c:pt>
                <c:pt idx="2932">
                  <c:v>38.496849999999995</c:v>
                </c:pt>
                <c:pt idx="2933">
                  <c:v>38.595400000000041</c:v>
                </c:pt>
                <c:pt idx="2934">
                  <c:v>38.699850000000026</c:v>
                </c:pt>
                <c:pt idx="2935">
                  <c:v>38.767020000000002</c:v>
                </c:pt>
                <c:pt idx="2936">
                  <c:v>38.806730000000016</c:v>
                </c:pt>
                <c:pt idx="2937">
                  <c:v>38.812430000000006</c:v>
                </c:pt>
                <c:pt idx="2938">
                  <c:v>38.781949999999995</c:v>
                </c:pt>
                <c:pt idx="2939">
                  <c:v>38.703400000000045</c:v>
                </c:pt>
                <c:pt idx="2940">
                  <c:v>38.630120000000034</c:v>
                </c:pt>
                <c:pt idx="2941">
                  <c:v>38.574580000000026</c:v>
                </c:pt>
                <c:pt idx="2942">
                  <c:v>38.539540000000045</c:v>
                </c:pt>
                <c:pt idx="2943">
                  <c:v>38.525080000000003</c:v>
                </c:pt>
                <c:pt idx="2944">
                  <c:v>38.524560000000008</c:v>
                </c:pt>
                <c:pt idx="2945">
                  <c:v>38.536680000000047</c:v>
                </c:pt>
                <c:pt idx="2946">
                  <c:v>38.552580000000034</c:v>
                </c:pt>
                <c:pt idx="2947">
                  <c:v>38.567769999999996</c:v>
                </c:pt>
                <c:pt idx="2948">
                  <c:v>38.586540000000014</c:v>
                </c:pt>
                <c:pt idx="2949">
                  <c:v>38.598320000000001</c:v>
                </c:pt>
                <c:pt idx="2950">
                  <c:v>38.610830000000021</c:v>
                </c:pt>
                <c:pt idx="2951">
                  <c:v>38.65100000000001</c:v>
                </c:pt>
                <c:pt idx="2952">
                  <c:v>38.651760000000024</c:v>
                </c:pt>
                <c:pt idx="2953">
                  <c:v>38.655480000000011</c:v>
                </c:pt>
                <c:pt idx="2954">
                  <c:v>38.665300000000002</c:v>
                </c:pt>
                <c:pt idx="2955">
                  <c:v>38.65527000000003</c:v>
                </c:pt>
                <c:pt idx="2956">
                  <c:v>38.604270000000042</c:v>
                </c:pt>
                <c:pt idx="2957">
                  <c:v>38.505060000000014</c:v>
                </c:pt>
                <c:pt idx="2958">
                  <c:v>38.407650000000046</c:v>
                </c:pt>
                <c:pt idx="2959">
                  <c:v>38.334699999999998</c:v>
                </c:pt>
                <c:pt idx="2960">
                  <c:v>38.314630000000022</c:v>
                </c:pt>
                <c:pt idx="2961">
                  <c:v>38.328700000000026</c:v>
                </c:pt>
                <c:pt idx="2962">
                  <c:v>38.348780000000033</c:v>
                </c:pt>
                <c:pt idx="2963">
                  <c:v>38.356070000000045</c:v>
                </c:pt>
                <c:pt idx="2964">
                  <c:v>38.381860000000017</c:v>
                </c:pt>
                <c:pt idx="2965">
                  <c:v>38.40100000000001</c:v>
                </c:pt>
                <c:pt idx="2966">
                  <c:v>38.408780000000036</c:v>
                </c:pt>
                <c:pt idx="2967">
                  <c:v>38.407100000000014</c:v>
                </c:pt>
                <c:pt idx="2968">
                  <c:v>38.389640000000043</c:v>
                </c:pt>
                <c:pt idx="2969">
                  <c:v>38.353080000000034</c:v>
                </c:pt>
                <c:pt idx="2970">
                  <c:v>38.322840000000042</c:v>
                </c:pt>
                <c:pt idx="2971">
                  <c:v>38.321700000000021</c:v>
                </c:pt>
                <c:pt idx="2972">
                  <c:v>38.35363000000001</c:v>
                </c:pt>
                <c:pt idx="2973">
                  <c:v>38.396500000000003</c:v>
                </c:pt>
                <c:pt idx="2974">
                  <c:v>38.412700000000029</c:v>
                </c:pt>
                <c:pt idx="2975">
                  <c:v>38.41500000000002</c:v>
                </c:pt>
                <c:pt idx="2976">
                  <c:v>38.364300000000014</c:v>
                </c:pt>
                <c:pt idx="2977">
                  <c:v>38.312130000000025</c:v>
                </c:pt>
                <c:pt idx="2978">
                  <c:v>38.261740000000032</c:v>
                </c:pt>
                <c:pt idx="2979">
                  <c:v>38.227260000000001</c:v>
                </c:pt>
                <c:pt idx="2980">
                  <c:v>38.230220000000031</c:v>
                </c:pt>
                <c:pt idx="2981">
                  <c:v>38.267970000000048</c:v>
                </c:pt>
                <c:pt idx="2982">
                  <c:v>38.327660000000037</c:v>
                </c:pt>
                <c:pt idx="2983">
                  <c:v>38.36790000000002</c:v>
                </c:pt>
                <c:pt idx="2984">
                  <c:v>38.399130000000014</c:v>
                </c:pt>
                <c:pt idx="2985">
                  <c:v>38.426420000000007</c:v>
                </c:pt>
                <c:pt idx="2986">
                  <c:v>38.449430000000007</c:v>
                </c:pt>
                <c:pt idx="2987">
                  <c:v>38.457420000000013</c:v>
                </c:pt>
                <c:pt idx="2988">
                  <c:v>38.488850000000014</c:v>
                </c:pt>
                <c:pt idx="2989">
                  <c:v>38.539580000000001</c:v>
                </c:pt>
                <c:pt idx="2990">
                  <c:v>38.609460000000013</c:v>
                </c:pt>
                <c:pt idx="2991">
                  <c:v>38.691340000000025</c:v>
                </c:pt>
                <c:pt idx="2992">
                  <c:v>38.778200000000027</c:v>
                </c:pt>
                <c:pt idx="2993">
                  <c:v>38.866420000000005</c:v>
                </c:pt>
                <c:pt idx="2994">
                  <c:v>38.936550000000011</c:v>
                </c:pt>
                <c:pt idx="2995">
                  <c:v>38.962270000000046</c:v>
                </c:pt>
                <c:pt idx="2996">
                  <c:v>38.951750000000004</c:v>
                </c:pt>
                <c:pt idx="2997">
                  <c:v>38.914500000000032</c:v>
                </c:pt>
                <c:pt idx="2998">
                  <c:v>38.880520000000047</c:v>
                </c:pt>
                <c:pt idx="2999">
                  <c:v>38.876120000000014</c:v>
                </c:pt>
                <c:pt idx="3000">
                  <c:v>38.842219999999998</c:v>
                </c:pt>
                <c:pt idx="3001">
                  <c:v>38.831080000000043</c:v>
                </c:pt>
                <c:pt idx="3002">
                  <c:v>38.843620000000044</c:v>
                </c:pt>
                <c:pt idx="3003">
                  <c:v>38.871030000000019</c:v>
                </c:pt>
                <c:pt idx="3004">
                  <c:v>38.888270000000034</c:v>
                </c:pt>
                <c:pt idx="3005">
                  <c:v>38.891200000000026</c:v>
                </c:pt>
                <c:pt idx="3006">
                  <c:v>38.894300000000044</c:v>
                </c:pt>
                <c:pt idx="3007">
                  <c:v>38.898800000000051</c:v>
                </c:pt>
                <c:pt idx="3008">
                  <c:v>38.926900000000046</c:v>
                </c:pt>
                <c:pt idx="3009">
                  <c:v>38.969100000000026</c:v>
                </c:pt>
                <c:pt idx="3010">
                  <c:v>39.01275000000004</c:v>
                </c:pt>
                <c:pt idx="3011">
                  <c:v>39.044399999999996</c:v>
                </c:pt>
                <c:pt idx="3012">
                  <c:v>39.08970000000005</c:v>
                </c:pt>
                <c:pt idx="3013">
                  <c:v>39.10748000000001</c:v>
                </c:pt>
                <c:pt idx="3014">
                  <c:v>39.09023000000002</c:v>
                </c:pt>
                <c:pt idx="3015">
                  <c:v>39.057340000000011</c:v>
                </c:pt>
                <c:pt idx="3016">
                  <c:v>39.024040000000014</c:v>
                </c:pt>
                <c:pt idx="3017">
                  <c:v>38.991700000000037</c:v>
                </c:pt>
                <c:pt idx="3018">
                  <c:v>38.96508</c:v>
                </c:pt>
                <c:pt idx="3019">
                  <c:v>38.965020000000038</c:v>
                </c:pt>
                <c:pt idx="3020">
                  <c:v>38.992200000000025</c:v>
                </c:pt>
                <c:pt idx="3021">
                  <c:v>39.039760000000001</c:v>
                </c:pt>
                <c:pt idx="3022">
                  <c:v>39.106320000000039</c:v>
                </c:pt>
                <c:pt idx="3023">
                  <c:v>39.216880000000003</c:v>
                </c:pt>
                <c:pt idx="3024">
                  <c:v>39.294520000000034</c:v>
                </c:pt>
                <c:pt idx="3025">
                  <c:v>39.377220000000023</c:v>
                </c:pt>
                <c:pt idx="3026">
                  <c:v>39.462850000000003</c:v>
                </c:pt>
                <c:pt idx="3027">
                  <c:v>39.546930000000032</c:v>
                </c:pt>
                <c:pt idx="3028">
                  <c:v>39.624380000000031</c:v>
                </c:pt>
                <c:pt idx="3029">
                  <c:v>39.688350000000014</c:v>
                </c:pt>
                <c:pt idx="3030">
                  <c:v>39.749600000000044</c:v>
                </c:pt>
                <c:pt idx="3031">
                  <c:v>39.796800000000019</c:v>
                </c:pt>
                <c:pt idx="3032">
                  <c:v>39.849180000000047</c:v>
                </c:pt>
                <c:pt idx="3033">
                  <c:v>39.893150000000048</c:v>
                </c:pt>
                <c:pt idx="3034">
                  <c:v>39.918200000000013</c:v>
                </c:pt>
                <c:pt idx="3035">
                  <c:v>39.910760000000039</c:v>
                </c:pt>
                <c:pt idx="3036">
                  <c:v>39.906980000000033</c:v>
                </c:pt>
                <c:pt idx="3037">
                  <c:v>39.89285000000001</c:v>
                </c:pt>
                <c:pt idx="3038">
                  <c:v>39.87444000000005</c:v>
                </c:pt>
                <c:pt idx="3039">
                  <c:v>39.850999999999999</c:v>
                </c:pt>
                <c:pt idx="3040">
                  <c:v>39.819270000000017</c:v>
                </c:pt>
                <c:pt idx="3041">
                  <c:v>39.78176000000002</c:v>
                </c:pt>
                <c:pt idx="3042">
                  <c:v>39.734800000000007</c:v>
                </c:pt>
                <c:pt idx="3043">
                  <c:v>39.678370000000029</c:v>
                </c:pt>
                <c:pt idx="3044">
                  <c:v>39.621600000000001</c:v>
                </c:pt>
                <c:pt idx="3045">
                  <c:v>39.552760000000035</c:v>
                </c:pt>
                <c:pt idx="3046">
                  <c:v>39.474420000000009</c:v>
                </c:pt>
                <c:pt idx="3047">
                  <c:v>39.406120000000044</c:v>
                </c:pt>
                <c:pt idx="3048">
                  <c:v>39.293360000000007</c:v>
                </c:pt>
                <c:pt idx="3049">
                  <c:v>39.170040000000029</c:v>
                </c:pt>
                <c:pt idx="3050">
                  <c:v>39.038700000000006</c:v>
                </c:pt>
                <c:pt idx="3051">
                  <c:v>38.897600000000011</c:v>
                </c:pt>
                <c:pt idx="3052">
                  <c:v>38.750400000000013</c:v>
                </c:pt>
                <c:pt idx="3053">
                  <c:v>38.592740000000049</c:v>
                </c:pt>
                <c:pt idx="3054">
                  <c:v>38.442859999999996</c:v>
                </c:pt>
                <c:pt idx="3055">
                  <c:v>38.301540000000045</c:v>
                </c:pt>
                <c:pt idx="3056">
                  <c:v>38.188260000000014</c:v>
                </c:pt>
                <c:pt idx="3057">
                  <c:v>38.111080000000015</c:v>
                </c:pt>
                <c:pt idx="3058">
                  <c:v>38.067800000000034</c:v>
                </c:pt>
                <c:pt idx="3059">
                  <c:v>38.048820000000035</c:v>
                </c:pt>
                <c:pt idx="3060">
                  <c:v>38.08883000000003</c:v>
                </c:pt>
                <c:pt idx="3061">
                  <c:v>38.168570000000045</c:v>
                </c:pt>
                <c:pt idx="3062">
                  <c:v>38.282950000000028</c:v>
                </c:pt>
                <c:pt idx="3063">
                  <c:v>38.42172000000005</c:v>
                </c:pt>
                <c:pt idx="3064">
                  <c:v>38.569180000000017</c:v>
                </c:pt>
                <c:pt idx="3065">
                  <c:v>38.721920000000011</c:v>
                </c:pt>
                <c:pt idx="3066">
                  <c:v>38.87050000000005</c:v>
                </c:pt>
                <c:pt idx="3067">
                  <c:v>39.004900000000021</c:v>
                </c:pt>
                <c:pt idx="3068">
                  <c:v>39.133450000000039</c:v>
                </c:pt>
                <c:pt idx="3069">
                  <c:v>39.240400000000022</c:v>
                </c:pt>
                <c:pt idx="3070">
                  <c:v>39.331720000000018</c:v>
                </c:pt>
                <c:pt idx="3071">
                  <c:v>39.428500000000042</c:v>
                </c:pt>
                <c:pt idx="3072">
                  <c:v>39.476460000000031</c:v>
                </c:pt>
                <c:pt idx="3073">
                  <c:v>39.522880000000043</c:v>
                </c:pt>
                <c:pt idx="3074">
                  <c:v>39.569600000000037</c:v>
                </c:pt>
                <c:pt idx="3075">
                  <c:v>39.613730000000032</c:v>
                </c:pt>
                <c:pt idx="3076">
                  <c:v>39.65643</c:v>
                </c:pt>
                <c:pt idx="3077">
                  <c:v>39.697100000000034</c:v>
                </c:pt>
                <c:pt idx="3078">
                  <c:v>39.743370000000027</c:v>
                </c:pt>
                <c:pt idx="3079">
                  <c:v>39.789100000000019</c:v>
                </c:pt>
                <c:pt idx="3080">
                  <c:v>39.855340000000012</c:v>
                </c:pt>
                <c:pt idx="3081">
                  <c:v>39.925600000000031</c:v>
                </c:pt>
                <c:pt idx="3082">
                  <c:v>39.975200000000029</c:v>
                </c:pt>
                <c:pt idx="3083">
                  <c:v>39.986440000000016</c:v>
                </c:pt>
                <c:pt idx="3084">
                  <c:v>39.989300000000014</c:v>
                </c:pt>
                <c:pt idx="3085">
                  <c:v>39.980860000000007</c:v>
                </c:pt>
                <c:pt idx="3086">
                  <c:v>39.961200000000019</c:v>
                </c:pt>
                <c:pt idx="3087">
                  <c:v>39.933770000000038</c:v>
                </c:pt>
                <c:pt idx="3088">
                  <c:v>39.899699999999996</c:v>
                </c:pt>
                <c:pt idx="3089">
                  <c:v>39.862120000000004</c:v>
                </c:pt>
                <c:pt idx="3090">
                  <c:v>39.81686000000002</c:v>
                </c:pt>
                <c:pt idx="3091">
                  <c:v>39.770800000000008</c:v>
                </c:pt>
                <c:pt idx="3092">
                  <c:v>39.729120000000023</c:v>
                </c:pt>
                <c:pt idx="3093">
                  <c:v>39.684840000000008</c:v>
                </c:pt>
                <c:pt idx="3094">
                  <c:v>39.644830000000013</c:v>
                </c:pt>
                <c:pt idx="3095">
                  <c:v>39.632260000000031</c:v>
                </c:pt>
                <c:pt idx="3096">
                  <c:v>39.587180000000046</c:v>
                </c:pt>
                <c:pt idx="3097">
                  <c:v>39.552500000000009</c:v>
                </c:pt>
                <c:pt idx="3098">
                  <c:v>39.528300000000002</c:v>
                </c:pt>
                <c:pt idx="3099">
                  <c:v>39.513300000000015</c:v>
                </c:pt>
                <c:pt idx="3100">
                  <c:v>39.509029999999996</c:v>
                </c:pt>
                <c:pt idx="3101">
                  <c:v>39.514300000000048</c:v>
                </c:pt>
                <c:pt idx="3102">
                  <c:v>39.525800000000004</c:v>
                </c:pt>
                <c:pt idx="3103">
                  <c:v>39.524740000000008</c:v>
                </c:pt>
                <c:pt idx="3104">
                  <c:v>39.505359999999996</c:v>
                </c:pt>
                <c:pt idx="3105">
                  <c:v>39.45043000000004</c:v>
                </c:pt>
                <c:pt idx="3106">
                  <c:v>39.359000000000037</c:v>
                </c:pt>
                <c:pt idx="3107">
                  <c:v>39.229000000000042</c:v>
                </c:pt>
                <c:pt idx="3108">
                  <c:v>39.097380000000044</c:v>
                </c:pt>
                <c:pt idx="3109">
                  <c:v>38.948400000000049</c:v>
                </c:pt>
                <c:pt idx="3110">
                  <c:v>38.78964000000002</c:v>
                </c:pt>
                <c:pt idx="3111">
                  <c:v>38.624080000000049</c:v>
                </c:pt>
                <c:pt idx="3112">
                  <c:v>38.456299999999999</c:v>
                </c:pt>
                <c:pt idx="3113">
                  <c:v>38.285670000000039</c:v>
                </c:pt>
                <c:pt idx="3114">
                  <c:v>38.123000000000047</c:v>
                </c:pt>
                <c:pt idx="3115">
                  <c:v>37.985380000000021</c:v>
                </c:pt>
                <c:pt idx="3116">
                  <c:v>37.870570000000043</c:v>
                </c:pt>
                <c:pt idx="3117">
                  <c:v>37.778160000000014</c:v>
                </c:pt>
                <c:pt idx="3118">
                  <c:v>37.704859999999996</c:v>
                </c:pt>
                <c:pt idx="3119">
                  <c:v>37.67715000000004</c:v>
                </c:pt>
                <c:pt idx="3120">
                  <c:v>37.618250000000046</c:v>
                </c:pt>
                <c:pt idx="3121">
                  <c:v>37.566130000000044</c:v>
                </c:pt>
                <c:pt idx="3122">
                  <c:v>37.521330000000034</c:v>
                </c:pt>
                <c:pt idx="3123">
                  <c:v>37.479669999999999</c:v>
                </c:pt>
                <c:pt idx="3124">
                  <c:v>37.435850000000016</c:v>
                </c:pt>
                <c:pt idx="3125">
                  <c:v>37.387320000000045</c:v>
                </c:pt>
                <c:pt idx="3126">
                  <c:v>37.344420000000014</c:v>
                </c:pt>
                <c:pt idx="3127">
                  <c:v>37.294579999999996</c:v>
                </c:pt>
                <c:pt idx="3128">
                  <c:v>37.284840000000031</c:v>
                </c:pt>
                <c:pt idx="3129">
                  <c:v>37.322930000000042</c:v>
                </c:pt>
                <c:pt idx="3130">
                  <c:v>37.372740000000022</c:v>
                </c:pt>
                <c:pt idx="3131">
                  <c:v>37.410420000000045</c:v>
                </c:pt>
                <c:pt idx="3132">
                  <c:v>37.469200000000001</c:v>
                </c:pt>
                <c:pt idx="3133">
                  <c:v>37.514300000000048</c:v>
                </c:pt>
                <c:pt idx="3134">
                  <c:v>37.549250000000029</c:v>
                </c:pt>
                <c:pt idx="3135">
                  <c:v>37.577420000000018</c:v>
                </c:pt>
                <c:pt idx="3136">
                  <c:v>37.60390000000001</c:v>
                </c:pt>
                <c:pt idx="3137">
                  <c:v>37.632900000000006</c:v>
                </c:pt>
                <c:pt idx="3138">
                  <c:v>37.65634</c:v>
                </c:pt>
                <c:pt idx="3139">
                  <c:v>37.651800000000037</c:v>
                </c:pt>
                <c:pt idx="3140">
                  <c:v>37.637570000000039</c:v>
                </c:pt>
                <c:pt idx="3141">
                  <c:v>37.601770000000045</c:v>
                </c:pt>
                <c:pt idx="3142">
                  <c:v>37.559100000000001</c:v>
                </c:pt>
                <c:pt idx="3143">
                  <c:v>37.531460000000038</c:v>
                </c:pt>
                <c:pt idx="3144">
                  <c:v>37.467650000000049</c:v>
                </c:pt>
                <c:pt idx="3145">
                  <c:v>37.42025000000001</c:v>
                </c:pt>
                <c:pt idx="3146">
                  <c:v>37.39450000000005</c:v>
                </c:pt>
                <c:pt idx="3147">
                  <c:v>37.383230000000026</c:v>
                </c:pt>
                <c:pt idx="3148">
                  <c:v>37.370400000000018</c:v>
                </c:pt>
                <c:pt idx="3149">
                  <c:v>37.344960000000015</c:v>
                </c:pt>
                <c:pt idx="3150">
                  <c:v>37.316920000000039</c:v>
                </c:pt>
                <c:pt idx="3151">
                  <c:v>37.271569999999997</c:v>
                </c:pt>
                <c:pt idx="3152">
                  <c:v>37.23168000000004</c:v>
                </c:pt>
                <c:pt idx="3153">
                  <c:v>37.181759999999997</c:v>
                </c:pt>
                <c:pt idx="3154">
                  <c:v>37.108100000000036</c:v>
                </c:pt>
                <c:pt idx="3155">
                  <c:v>36.992880000000014</c:v>
                </c:pt>
                <c:pt idx="3156">
                  <c:v>36.883140000000026</c:v>
                </c:pt>
                <c:pt idx="3157">
                  <c:v>36.779899999999998</c:v>
                </c:pt>
                <c:pt idx="3158">
                  <c:v>36.684439999999995</c:v>
                </c:pt>
                <c:pt idx="3159">
                  <c:v>36.593500000000006</c:v>
                </c:pt>
                <c:pt idx="3160">
                  <c:v>36.497830000000022</c:v>
                </c:pt>
                <c:pt idx="3161">
                  <c:v>36.39530000000002</c:v>
                </c:pt>
                <c:pt idx="3162">
                  <c:v>36.28982000000002</c:v>
                </c:pt>
                <c:pt idx="3163">
                  <c:v>36.193570000000022</c:v>
                </c:pt>
                <c:pt idx="3164">
                  <c:v>36.10635000000002</c:v>
                </c:pt>
                <c:pt idx="3165">
                  <c:v>36.02355</c:v>
                </c:pt>
                <c:pt idx="3166">
                  <c:v>35.946200000000033</c:v>
                </c:pt>
                <c:pt idx="3167">
                  <c:v>35.90220000000005</c:v>
                </c:pt>
                <c:pt idx="3168">
                  <c:v>35.81555000000003</c:v>
                </c:pt>
                <c:pt idx="3169">
                  <c:v>35.733730000000037</c:v>
                </c:pt>
                <c:pt idx="3170">
                  <c:v>35.659019999999998</c:v>
                </c:pt>
                <c:pt idx="3171">
                  <c:v>35.584650000000011</c:v>
                </c:pt>
                <c:pt idx="3172">
                  <c:v>35.50988000000001</c:v>
                </c:pt>
                <c:pt idx="3173">
                  <c:v>35.429860000000019</c:v>
                </c:pt>
                <c:pt idx="3174">
                  <c:v>35.358600000000024</c:v>
                </c:pt>
                <c:pt idx="3175">
                  <c:v>35.294759999999997</c:v>
                </c:pt>
                <c:pt idx="3176">
                  <c:v>35.259150000000034</c:v>
                </c:pt>
                <c:pt idx="3177">
                  <c:v>35.230830000000026</c:v>
                </c:pt>
                <c:pt idx="3178">
                  <c:v>35.189080000000047</c:v>
                </c:pt>
                <c:pt idx="3179">
                  <c:v>35.115049999999997</c:v>
                </c:pt>
                <c:pt idx="3180">
                  <c:v>35.049900000000036</c:v>
                </c:pt>
                <c:pt idx="3181">
                  <c:v>34.976770000000045</c:v>
                </c:pt>
                <c:pt idx="3182">
                  <c:v>34.900100000000009</c:v>
                </c:pt>
                <c:pt idx="3183">
                  <c:v>34.820670000000007</c:v>
                </c:pt>
                <c:pt idx="3184">
                  <c:v>34.746579999999994</c:v>
                </c:pt>
                <c:pt idx="3185">
                  <c:v>34.677420000000041</c:v>
                </c:pt>
                <c:pt idx="3186">
                  <c:v>34.609000000000037</c:v>
                </c:pt>
                <c:pt idx="3187">
                  <c:v>34.554130000000043</c:v>
                </c:pt>
                <c:pt idx="3188">
                  <c:v>34.512</c:v>
                </c:pt>
                <c:pt idx="3189">
                  <c:v>34.485500000000002</c:v>
                </c:pt>
                <c:pt idx="3190">
                  <c:v>34.495800000000031</c:v>
                </c:pt>
                <c:pt idx="3191">
                  <c:v>34.567440000000033</c:v>
                </c:pt>
                <c:pt idx="3192">
                  <c:v>34.613820000000032</c:v>
                </c:pt>
                <c:pt idx="3193">
                  <c:v>34.65100000000001</c:v>
                </c:pt>
                <c:pt idx="3194">
                  <c:v>34.675620000000038</c:v>
                </c:pt>
                <c:pt idx="3195">
                  <c:v>34.689750000000004</c:v>
                </c:pt>
                <c:pt idx="3196">
                  <c:v>34.691460000000006</c:v>
                </c:pt>
                <c:pt idx="3197">
                  <c:v>34.678860000000043</c:v>
                </c:pt>
                <c:pt idx="3198">
                  <c:v>34.655570000000012</c:v>
                </c:pt>
                <c:pt idx="3199">
                  <c:v>34.604030000000023</c:v>
                </c:pt>
                <c:pt idx="3200">
                  <c:v>34.541530000000023</c:v>
                </c:pt>
                <c:pt idx="3201">
                  <c:v>34.470700000000022</c:v>
                </c:pt>
                <c:pt idx="3202">
                  <c:v>34.415369999999996</c:v>
                </c:pt>
                <c:pt idx="3203">
                  <c:v>34.369130000000041</c:v>
                </c:pt>
                <c:pt idx="3204">
                  <c:v>34.360380000000021</c:v>
                </c:pt>
                <c:pt idx="3205">
                  <c:v>34.349850000000004</c:v>
                </c:pt>
                <c:pt idx="3206">
                  <c:v>34.326170000000047</c:v>
                </c:pt>
                <c:pt idx="3207">
                  <c:v>34.30206000000004</c:v>
                </c:pt>
                <c:pt idx="3208">
                  <c:v>34.281200000000013</c:v>
                </c:pt>
                <c:pt idx="3209">
                  <c:v>34.263670000000047</c:v>
                </c:pt>
                <c:pt idx="3210">
                  <c:v>34.245050000000049</c:v>
                </c:pt>
                <c:pt idx="3211">
                  <c:v>34.230520000000013</c:v>
                </c:pt>
                <c:pt idx="3212">
                  <c:v>34.224450000000047</c:v>
                </c:pt>
                <c:pt idx="3213">
                  <c:v>34.206600000000037</c:v>
                </c:pt>
                <c:pt idx="3214">
                  <c:v>34.172570000000007</c:v>
                </c:pt>
                <c:pt idx="3215">
                  <c:v>34.147820000000024</c:v>
                </c:pt>
                <c:pt idx="3216">
                  <c:v>34.045680000000004</c:v>
                </c:pt>
                <c:pt idx="3217">
                  <c:v>33.905050000000017</c:v>
                </c:pt>
                <c:pt idx="3218">
                  <c:v>33.722620000000006</c:v>
                </c:pt>
                <c:pt idx="3219">
                  <c:v>33.531550000000038</c:v>
                </c:pt>
                <c:pt idx="3220">
                  <c:v>33.36790000000002</c:v>
                </c:pt>
                <c:pt idx="3221">
                  <c:v>33.232600000000048</c:v>
                </c:pt>
                <c:pt idx="3222">
                  <c:v>33.134420000000034</c:v>
                </c:pt>
                <c:pt idx="3223">
                  <c:v>33.057150000000036</c:v>
                </c:pt>
                <c:pt idx="3224">
                  <c:v>33.021140000000003</c:v>
                </c:pt>
                <c:pt idx="3225">
                  <c:v>32.975729999999999</c:v>
                </c:pt>
                <c:pt idx="3226">
                  <c:v>32.870050000000049</c:v>
                </c:pt>
                <c:pt idx="3227">
                  <c:v>32.678100000000029</c:v>
                </c:pt>
                <c:pt idx="3228">
                  <c:v>32.467370000000017</c:v>
                </c:pt>
                <c:pt idx="3229">
                  <c:v>32.25305000000003</c:v>
                </c:pt>
                <c:pt idx="3230">
                  <c:v>32.042320000000018</c:v>
                </c:pt>
                <c:pt idx="3231">
                  <c:v>31.836800000000039</c:v>
                </c:pt>
                <c:pt idx="3232">
                  <c:v>31.646400000000028</c:v>
                </c:pt>
                <c:pt idx="3233">
                  <c:v>31.473600000000033</c:v>
                </c:pt>
                <c:pt idx="3234">
                  <c:v>31.307820000000049</c:v>
                </c:pt>
                <c:pt idx="3235">
                  <c:v>31.143430000000023</c:v>
                </c:pt>
                <c:pt idx="3236">
                  <c:v>30.98580000000004</c:v>
                </c:pt>
                <c:pt idx="3237">
                  <c:v>30.824430000000007</c:v>
                </c:pt>
                <c:pt idx="3238">
                  <c:v>30.667660000000012</c:v>
                </c:pt>
                <c:pt idx="3239">
                  <c:v>30.543880000000001</c:v>
                </c:pt>
                <c:pt idx="3240">
                  <c:v>30.352400000000046</c:v>
                </c:pt>
                <c:pt idx="3241">
                  <c:v>30.192400000000021</c:v>
                </c:pt>
                <c:pt idx="3242">
                  <c:v>30.148770000000013</c:v>
                </c:pt>
                <c:pt idx="3243">
                  <c:v>30.168700000000001</c:v>
                </c:pt>
                <c:pt idx="3244">
                  <c:v>30.185630000000003</c:v>
                </c:pt>
                <c:pt idx="3245">
                  <c:v>30.1798</c:v>
                </c:pt>
                <c:pt idx="3246">
                  <c:v>30.158260000000041</c:v>
                </c:pt>
                <c:pt idx="3247">
                  <c:v>30.110160000000008</c:v>
                </c:pt>
                <c:pt idx="3248">
                  <c:v>30.078820000000007</c:v>
                </c:pt>
                <c:pt idx="3249">
                  <c:v>30.008420000000001</c:v>
                </c:pt>
                <c:pt idx="3250">
                  <c:v>29.917200000000037</c:v>
                </c:pt>
                <c:pt idx="3251">
                  <c:v>29.872580000000028</c:v>
                </c:pt>
                <c:pt idx="3252">
                  <c:v>29.883330000000001</c:v>
                </c:pt>
                <c:pt idx="3253">
                  <c:v>29.89846</c:v>
                </c:pt>
                <c:pt idx="3254">
                  <c:v>29.906730000000039</c:v>
                </c:pt>
                <c:pt idx="3255">
                  <c:v>29.918200000000013</c:v>
                </c:pt>
                <c:pt idx="3256">
                  <c:v>29.943570000000022</c:v>
                </c:pt>
                <c:pt idx="3257">
                  <c:v>29.985770000000002</c:v>
                </c:pt>
                <c:pt idx="3258">
                  <c:v>30.042540000000031</c:v>
                </c:pt>
                <c:pt idx="3259">
                  <c:v>30.11877000000004</c:v>
                </c:pt>
                <c:pt idx="3260">
                  <c:v>30.218100000000049</c:v>
                </c:pt>
                <c:pt idx="3261">
                  <c:v>30.324950000000001</c:v>
                </c:pt>
                <c:pt idx="3262">
                  <c:v>30.432920000000024</c:v>
                </c:pt>
                <c:pt idx="3263">
                  <c:v>30.566340000000025</c:v>
                </c:pt>
                <c:pt idx="3264">
                  <c:v>30.647580000000005</c:v>
                </c:pt>
                <c:pt idx="3265">
                  <c:v>30.704499999999996</c:v>
                </c:pt>
                <c:pt idx="3266">
                  <c:v>30.738200000000006</c:v>
                </c:pt>
                <c:pt idx="3267">
                  <c:v>30.76144000000005</c:v>
                </c:pt>
                <c:pt idx="3268">
                  <c:v>30.789540000000045</c:v>
                </c:pt>
                <c:pt idx="3269">
                  <c:v>30.825770000000034</c:v>
                </c:pt>
                <c:pt idx="3270">
                  <c:v>30.876250000000027</c:v>
                </c:pt>
                <c:pt idx="3271">
                  <c:v>30.92864000000003</c:v>
                </c:pt>
                <c:pt idx="3272">
                  <c:v>31.00305000000003</c:v>
                </c:pt>
                <c:pt idx="3273">
                  <c:v>31.077050000000042</c:v>
                </c:pt>
                <c:pt idx="3274">
                  <c:v>31.124750000000006</c:v>
                </c:pt>
                <c:pt idx="3275">
                  <c:v>31.127160000000003</c:v>
                </c:pt>
                <c:pt idx="3276">
                  <c:v>31.134640000000047</c:v>
                </c:pt>
                <c:pt idx="3277">
                  <c:v>31.142600000000016</c:v>
                </c:pt>
                <c:pt idx="3278">
                  <c:v>31.158470000000023</c:v>
                </c:pt>
                <c:pt idx="3279">
                  <c:v>31.168600000000026</c:v>
                </c:pt>
                <c:pt idx="3280">
                  <c:v>31.161600000000021</c:v>
                </c:pt>
                <c:pt idx="3281">
                  <c:v>31.134670000000028</c:v>
                </c:pt>
                <c:pt idx="3282">
                  <c:v>31.089070000000049</c:v>
                </c:pt>
                <c:pt idx="3283">
                  <c:v>31.036339999999996</c:v>
                </c:pt>
                <c:pt idx="3284">
                  <c:v>30.979300000000023</c:v>
                </c:pt>
                <c:pt idx="3285">
                  <c:v>30.922300000000007</c:v>
                </c:pt>
                <c:pt idx="3286">
                  <c:v>30.88644000000005</c:v>
                </c:pt>
                <c:pt idx="3287">
                  <c:v>30.903860000000009</c:v>
                </c:pt>
                <c:pt idx="3288">
                  <c:v>30.907700000000034</c:v>
                </c:pt>
                <c:pt idx="3289">
                  <c:v>30.943320000000028</c:v>
                </c:pt>
                <c:pt idx="3290">
                  <c:v>31.014980000000037</c:v>
                </c:pt>
                <c:pt idx="3291">
                  <c:v>31.097280000000012</c:v>
                </c:pt>
                <c:pt idx="3292">
                  <c:v>31.152800000000013</c:v>
                </c:pt>
                <c:pt idx="3293">
                  <c:v>31.170800000000042</c:v>
                </c:pt>
                <c:pt idx="3294">
                  <c:v>31.17960000000005</c:v>
                </c:pt>
                <c:pt idx="3295">
                  <c:v>31.19518000000005</c:v>
                </c:pt>
                <c:pt idx="3296">
                  <c:v>31.242850000000033</c:v>
                </c:pt>
                <c:pt idx="3297">
                  <c:v>31.326530000000048</c:v>
                </c:pt>
                <c:pt idx="3298">
                  <c:v>31.445730000000026</c:v>
                </c:pt>
                <c:pt idx="3299">
                  <c:v>31.586300000000051</c:v>
                </c:pt>
                <c:pt idx="3300">
                  <c:v>31.774500000000046</c:v>
                </c:pt>
                <c:pt idx="3301">
                  <c:v>31.975270000000023</c:v>
                </c:pt>
                <c:pt idx="3302">
                  <c:v>32.180840000000046</c:v>
                </c:pt>
                <c:pt idx="3303">
                  <c:v>32.386300000000006</c:v>
                </c:pt>
                <c:pt idx="3304">
                  <c:v>32.576300000000003</c:v>
                </c:pt>
                <c:pt idx="3305">
                  <c:v>32.750500000000045</c:v>
                </c:pt>
                <c:pt idx="3306">
                  <c:v>32.910000000000025</c:v>
                </c:pt>
                <c:pt idx="3307">
                  <c:v>33.079949999999997</c:v>
                </c:pt>
                <c:pt idx="3308">
                  <c:v>33.263100000000009</c:v>
                </c:pt>
                <c:pt idx="3309">
                  <c:v>33.443100000000015</c:v>
                </c:pt>
                <c:pt idx="3310">
                  <c:v>33.606560000000002</c:v>
                </c:pt>
                <c:pt idx="3311">
                  <c:v>33.772970000000043</c:v>
                </c:pt>
                <c:pt idx="3312">
                  <c:v>33.878660000000025</c:v>
                </c:pt>
                <c:pt idx="3313">
                  <c:v>33.980200000000025</c:v>
                </c:pt>
                <c:pt idx="3314">
                  <c:v>34.086100000000044</c:v>
                </c:pt>
                <c:pt idx="3315">
                  <c:v>34.190030000000036</c:v>
                </c:pt>
                <c:pt idx="3316">
                  <c:v>34.295830000000024</c:v>
                </c:pt>
                <c:pt idx="3317">
                  <c:v>34.398680000000013</c:v>
                </c:pt>
                <c:pt idx="3318">
                  <c:v>34.49368000000004</c:v>
                </c:pt>
                <c:pt idx="3319">
                  <c:v>34.554160000000024</c:v>
                </c:pt>
                <c:pt idx="3320">
                  <c:v>34.607500000000016</c:v>
                </c:pt>
                <c:pt idx="3321">
                  <c:v>34.645100000000014</c:v>
                </c:pt>
                <c:pt idx="3322">
                  <c:v>34.66052000000002</c:v>
                </c:pt>
                <c:pt idx="3323">
                  <c:v>34.639060000000029</c:v>
                </c:pt>
                <c:pt idx="3324">
                  <c:v>34.619960000000049</c:v>
                </c:pt>
                <c:pt idx="3325">
                  <c:v>34.595730000000003</c:v>
                </c:pt>
                <c:pt idx="3326">
                  <c:v>34.567960000000028</c:v>
                </c:pt>
                <c:pt idx="3327">
                  <c:v>34.544030000000021</c:v>
                </c:pt>
                <c:pt idx="3328">
                  <c:v>34.532300000000021</c:v>
                </c:pt>
                <c:pt idx="3329">
                  <c:v>34.530820000000006</c:v>
                </c:pt>
                <c:pt idx="3330">
                  <c:v>34.55197000000004</c:v>
                </c:pt>
                <c:pt idx="3331">
                  <c:v>34.60635000000002</c:v>
                </c:pt>
                <c:pt idx="3332">
                  <c:v>34.700400000000002</c:v>
                </c:pt>
                <c:pt idx="3333">
                  <c:v>34.808130000000006</c:v>
                </c:pt>
                <c:pt idx="3334">
                  <c:v>34.904440000000022</c:v>
                </c:pt>
                <c:pt idx="3335">
                  <c:v>35.008540000000039</c:v>
                </c:pt>
                <c:pt idx="3336">
                  <c:v>35.05462</c:v>
                </c:pt>
                <c:pt idx="3337">
                  <c:v>35.096699999999998</c:v>
                </c:pt>
                <c:pt idx="3338">
                  <c:v>35.139800000000037</c:v>
                </c:pt>
                <c:pt idx="3339">
                  <c:v>35.185170000000028</c:v>
                </c:pt>
                <c:pt idx="3340">
                  <c:v>35.236400000000003</c:v>
                </c:pt>
                <c:pt idx="3341">
                  <c:v>35.291740000000004</c:v>
                </c:pt>
                <c:pt idx="3342">
                  <c:v>35.354550000000017</c:v>
                </c:pt>
                <c:pt idx="3343">
                  <c:v>35.415729999999996</c:v>
                </c:pt>
                <c:pt idx="3344">
                  <c:v>35.494230000000016</c:v>
                </c:pt>
                <c:pt idx="3345">
                  <c:v>35.586540000000014</c:v>
                </c:pt>
                <c:pt idx="3346">
                  <c:v>35.687130000000025</c:v>
                </c:pt>
                <c:pt idx="3347">
                  <c:v>35.78000000000003</c:v>
                </c:pt>
                <c:pt idx="3348">
                  <c:v>35.898920000000032</c:v>
                </c:pt>
                <c:pt idx="3349">
                  <c:v>36.00750000000005</c:v>
                </c:pt>
                <c:pt idx="3350">
                  <c:v>36.104939999999999</c:v>
                </c:pt>
                <c:pt idx="3351">
                  <c:v>36.189099999999996</c:v>
                </c:pt>
                <c:pt idx="3352">
                  <c:v>36.256650000000036</c:v>
                </c:pt>
                <c:pt idx="3353">
                  <c:v>36.311270000000036</c:v>
                </c:pt>
                <c:pt idx="3354">
                  <c:v>36.324760000000026</c:v>
                </c:pt>
                <c:pt idx="3355">
                  <c:v>36.297270000000026</c:v>
                </c:pt>
                <c:pt idx="3356">
                  <c:v>36.218770000000006</c:v>
                </c:pt>
                <c:pt idx="3357">
                  <c:v>36.11474000000004</c:v>
                </c:pt>
                <c:pt idx="3358">
                  <c:v>36.013000000000034</c:v>
                </c:pt>
                <c:pt idx="3359">
                  <c:v>35.947660000000042</c:v>
                </c:pt>
                <c:pt idx="3360">
                  <c:v>35.841499999999996</c:v>
                </c:pt>
                <c:pt idx="3361">
                  <c:v>35.733850000000018</c:v>
                </c:pt>
                <c:pt idx="3362">
                  <c:v>35.627160000000003</c:v>
                </c:pt>
                <c:pt idx="3363">
                  <c:v>35.521170000000041</c:v>
                </c:pt>
                <c:pt idx="3364">
                  <c:v>35.421320000000037</c:v>
                </c:pt>
                <c:pt idx="3365">
                  <c:v>35.322930000000042</c:v>
                </c:pt>
                <c:pt idx="3366">
                  <c:v>35.226040000000012</c:v>
                </c:pt>
                <c:pt idx="3367">
                  <c:v>35.121579999999994</c:v>
                </c:pt>
                <c:pt idx="3368">
                  <c:v>35.026480000000049</c:v>
                </c:pt>
                <c:pt idx="3369">
                  <c:v>34.927360000000022</c:v>
                </c:pt>
                <c:pt idx="3370">
                  <c:v>34.811200000000042</c:v>
                </c:pt>
                <c:pt idx="3371">
                  <c:v>34.660150000000044</c:v>
                </c:pt>
                <c:pt idx="3372">
                  <c:v>34.506370000000004</c:v>
                </c:pt>
                <c:pt idx="3373">
                  <c:v>34.328800000000001</c:v>
                </c:pt>
                <c:pt idx="3374">
                  <c:v>34.145140000000026</c:v>
                </c:pt>
                <c:pt idx="3375">
                  <c:v>33.970030000000008</c:v>
                </c:pt>
                <c:pt idx="3376">
                  <c:v>33.809169999999995</c:v>
                </c:pt>
                <c:pt idx="3377">
                  <c:v>33.664270000000045</c:v>
                </c:pt>
                <c:pt idx="3378">
                  <c:v>33.524680000000046</c:v>
                </c:pt>
                <c:pt idx="3379">
                  <c:v>33.38775000000004</c:v>
                </c:pt>
                <c:pt idx="3380">
                  <c:v>33.253870000000006</c:v>
                </c:pt>
                <c:pt idx="3381">
                  <c:v>33.120100000000036</c:v>
                </c:pt>
                <c:pt idx="3382">
                  <c:v>32.993980000000022</c:v>
                </c:pt>
                <c:pt idx="3383">
                  <c:v>32.903860000000009</c:v>
                </c:pt>
                <c:pt idx="3384">
                  <c:v>32.76144000000005</c:v>
                </c:pt>
                <c:pt idx="3385">
                  <c:v>32.59268000000003</c:v>
                </c:pt>
                <c:pt idx="3386">
                  <c:v>32.392359999999996</c:v>
                </c:pt>
                <c:pt idx="3387">
                  <c:v>32.187200000000018</c:v>
                </c:pt>
                <c:pt idx="3388">
                  <c:v>32.007840000000044</c:v>
                </c:pt>
                <c:pt idx="3389">
                  <c:v>31.854360000000042</c:v>
                </c:pt>
                <c:pt idx="3390">
                  <c:v>31.744259999999997</c:v>
                </c:pt>
                <c:pt idx="3391">
                  <c:v>31.67437000000001</c:v>
                </c:pt>
                <c:pt idx="3392">
                  <c:v>31.667570000000012</c:v>
                </c:pt>
                <c:pt idx="3393">
                  <c:v>31.709650000000011</c:v>
                </c:pt>
                <c:pt idx="3394">
                  <c:v>31.779870000000017</c:v>
                </c:pt>
                <c:pt idx="3395">
                  <c:v>31.857230000000015</c:v>
                </c:pt>
                <c:pt idx="3396">
                  <c:v>31.971730000000036</c:v>
                </c:pt>
                <c:pt idx="3397">
                  <c:v>32.095570000000009</c:v>
                </c:pt>
                <c:pt idx="3398">
                  <c:v>32.226220000000012</c:v>
                </c:pt>
                <c:pt idx="3399">
                  <c:v>32.348299999999995</c:v>
                </c:pt>
                <c:pt idx="3400">
                  <c:v>32.446619999999996</c:v>
                </c:pt>
                <c:pt idx="3401">
                  <c:v>32.514400000000023</c:v>
                </c:pt>
                <c:pt idx="3402">
                  <c:v>32.552999999999997</c:v>
                </c:pt>
                <c:pt idx="3403">
                  <c:v>32.582640000000026</c:v>
                </c:pt>
                <c:pt idx="3404">
                  <c:v>32.609460000000013</c:v>
                </c:pt>
                <c:pt idx="3405">
                  <c:v>32.627200000000016</c:v>
                </c:pt>
                <c:pt idx="3406">
                  <c:v>32.647030000000029</c:v>
                </c:pt>
                <c:pt idx="3407">
                  <c:v>32.700199999999995</c:v>
                </c:pt>
                <c:pt idx="3408">
                  <c:v>32.720880000000022</c:v>
                </c:pt>
                <c:pt idx="3409">
                  <c:v>32.765900000000045</c:v>
                </c:pt>
                <c:pt idx="3410">
                  <c:v>32.84304000000003</c:v>
                </c:pt>
                <c:pt idx="3411">
                  <c:v>32.92864000000003</c:v>
                </c:pt>
                <c:pt idx="3412">
                  <c:v>32.981960000000015</c:v>
                </c:pt>
                <c:pt idx="3413">
                  <c:v>32.998160000000041</c:v>
                </c:pt>
                <c:pt idx="3414">
                  <c:v>32.995900000000006</c:v>
                </c:pt>
                <c:pt idx="3415">
                  <c:v>32.97750000000002</c:v>
                </c:pt>
                <c:pt idx="3416">
                  <c:v>32.963600000000042</c:v>
                </c:pt>
                <c:pt idx="3417">
                  <c:v>32.96410000000003</c:v>
                </c:pt>
                <c:pt idx="3418">
                  <c:v>32.988950000000045</c:v>
                </c:pt>
                <c:pt idx="3419">
                  <c:v>33.029700000000048</c:v>
                </c:pt>
                <c:pt idx="3420">
                  <c:v>33.110250000000008</c:v>
                </c:pt>
                <c:pt idx="3421">
                  <c:v>33.198100000000011</c:v>
                </c:pt>
                <c:pt idx="3422">
                  <c:v>33.287959999999998</c:v>
                </c:pt>
                <c:pt idx="3423">
                  <c:v>33.396140000000003</c:v>
                </c:pt>
                <c:pt idx="3424">
                  <c:v>33.546500000000037</c:v>
                </c:pt>
                <c:pt idx="3425">
                  <c:v>33.74490000000003</c:v>
                </c:pt>
                <c:pt idx="3426">
                  <c:v>33.970850000000041</c:v>
                </c:pt>
                <c:pt idx="3427">
                  <c:v>34.197320000000047</c:v>
                </c:pt>
                <c:pt idx="3428">
                  <c:v>34.420130000000029</c:v>
                </c:pt>
                <c:pt idx="3429">
                  <c:v>34.597500000000025</c:v>
                </c:pt>
                <c:pt idx="3430">
                  <c:v>34.742729999999995</c:v>
                </c:pt>
                <c:pt idx="3431">
                  <c:v>34.88960000000003</c:v>
                </c:pt>
                <c:pt idx="3432">
                  <c:v>34.98678000000001</c:v>
                </c:pt>
                <c:pt idx="3433">
                  <c:v>35.109980000000007</c:v>
                </c:pt>
                <c:pt idx="3434">
                  <c:v>35.270170000000007</c:v>
                </c:pt>
                <c:pt idx="3435">
                  <c:v>35.4495</c:v>
                </c:pt>
                <c:pt idx="3436">
                  <c:v>35.626059999999995</c:v>
                </c:pt>
                <c:pt idx="3437">
                  <c:v>35.789500000000032</c:v>
                </c:pt>
                <c:pt idx="3438">
                  <c:v>35.952300000000037</c:v>
                </c:pt>
                <c:pt idx="3439">
                  <c:v>36.108100000000036</c:v>
                </c:pt>
                <c:pt idx="3440">
                  <c:v>36.278400000000033</c:v>
                </c:pt>
                <c:pt idx="3441">
                  <c:v>36.448300000000017</c:v>
                </c:pt>
                <c:pt idx="3442">
                  <c:v>36.599570000000028</c:v>
                </c:pt>
                <c:pt idx="3443">
                  <c:v>36.714040000000011</c:v>
                </c:pt>
                <c:pt idx="3444">
                  <c:v>36.860400000000027</c:v>
                </c:pt>
                <c:pt idx="3445">
                  <c:v>37.067679999999996</c:v>
                </c:pt>
                <c:pt idx="3446">
                  <c:v>37.30233000000004</c:v>
                </c:pt>
                <c:pt idx="3447">
                  <c:v>37.506280000000004</c:v>
                </c:pt>
                <c:pt idx="3448">
                  <c:v>37.692400000000021</c:v>
                </c:pt>
                <c:pt idx="3449">
                  <c:v>37.875570000000039</c:v>
                </c:pt>
                <c:pt idx="3450">
                  <c:v>38.054930000000013</c:v>
                </c:pt>
                <c:pt idx="3451">
                  <c:v>38.235740000000021</c:v>
                </c:pt>
                <c:pt idx="3452">
                  <c:v>38.420600000000036</c:v>
                </c:pt>
                <c:pt idx="3453">
                  <c:v>38.595640000000003</c:v>
                </c:pt>
                <c:pt idx="3454">
                  <c:v>38.763850000000048</c:v>
                </c:pt>
                <c:pt idx="3455">
                  <c:v>38.947960000000023</c:v>
                </c:pt>
                <c:pt idx="3456">
                  <c:v>39.081080000000043</c:v>
                </c:pt>
                <c:pt idx="3457">
                  <c:v>39.197720000000004</c:v>
                </c:pt>
                <c:pt idx="3458">
                  <c:v>39.296000000000049</c:v>
                </c:pt>
                <c:pt idx="3459">
                  <c:v>39.377920000000017</c:v>
                </c:pt>
                <c:pt idx="3460">
                  <c:v>39.461600000000033</c:v>
                </c:pt>
                <c:pt idx="3461">
                  <c:v>39.550840000000051</c:v>
                </c:pt>
                <c:pt idx="3462">
                  <c:v>39.633000000000038</c:v>
                </c:pt>
                <c:pt idx="3463">
                  <c:v>39.684780000000046</c:v>
                </c:pt>
                <c:pt idx="3464">
                  <c:v>39.719200000000001</c:v>
                </c:pt>
                <c:pt idx="3465">
                  <c:v>39.737940000000037</c:v>
                </c:pt>
                <c:pt idx="3466">
                  <c:v>39.735650000000021</c:v>
                </c:pt>
                <c:pt idx="3467">
                  <c:v>39.703300000000013</c:v>
                </c:pt>
                <c:pt idx="3468">
                  <c:v>39.659780000000012</c:v>
                </c:pt>
                <c:pt idx="3469">
                  <c:v>39.58044000000001</c:v>
                </c:pt>
                <c:pt idx="3470">
                  <c:v>39.500800000000027</c:v>
                </c:pt>
                <c:pt idx="3471">
                  <c:v>39.432860000000005</c:v>
                </c:pt>
                <c:pt idx="3472">
                  <c:v>39.346900000000005</c:v>
                </c:pt>
                <c:pt idx="3473">
                  <c:v>39.242330000000038</c:v>
                </c:pt>
                <c:pt idx="3474">
                  <c:v>39.125</c:v>
                </c:pt>
                <c:pt idx="3475">
                  <c:v>39.005730000000028</c:v>
                </c:pt>
                <c:pt idx="3476">
                  <c:v>38.88873000000001</c:v>
                </c:pt>
                <c:pt idx="3477">
                  <c:v>38.776670000000024</c:v>
                </c:pt>
                <c:pt idx="3478">
                  <c:v>38.682820000000049</c:v>
                </c:pt>
                <c:pt idx="3479">
                  <c:v>38.632930000000044</c:v>
                </c:pt>
                <c:pt idx="3480">
                  <c:v>38.555350000000033</c:v>
                </c:pt>
                <c:pt idx="3481">
                  <c:v>38.488500000000045</c:v>
                </c:pt>
                <c:pt idx="3482">
                  <c:v>38.432980000000043</c:v>
                </c:pt>
                <c:pt idx="3483">
                  <c:v>38.381920000000036</c:v>
                </c:pt>
                <c:pt idx="3484">
                  <c:v>38.324300000000051</c:v>
                </c:pt>
                <c:pt idx="3485">
                  <c:v>38.255899999999997</c:v>
                </c:pt>
                <c:pt idx="3486">
                  <c:v>38.199270000000013</c:v>
                </c:pt>
                <c:pt idx="3487">
                  <c:v>38.153860000000009</c:v>
                </c:pt>
                <c:pt idx="3488">
                  <c:v>38.141660000000002</c:v>
                </c:pt>
                <c:pt idx="3489">
                  <c:v>38.147100000000023</c:v>
                </c:pt>
                <c:pt idx="3490">
                  <c:v>38.149900000000002</c:v>
                </c:pt>
                <c:pt idx="3491">
                  <c:v>38.132170000000031</c:v>
                </c:pt>
                <c:pt idx="3492">
                  <c:v>38.120870000000025</c:v>
                </c:pt>
                <c:pt idx="3493">
                  <c:v>38.092650000000049</c:v>
                </c:pt>
                <c:pt idx="3494">
                  <c:v>38.045370000000048</c:v>
                </c:pt>
                <c:pt idx="3495">
                  <c:v>37.987180000000023</c:v>
                </c:pt>
                <c:pt idx="3496">
                  <c:v>37.925400000000025</c:v>
                </c:pt>
                <c:pt idx="3497">
                  <c:v>37.860650000000021</c:v>
                </c:pt>
                <c:pt idx="3498">
                  <c:v>37.790670000000034</c:v>
                </c:pt>
                <c:pt idx="3499">
                  <c:v>37.720120000000009</c:v>
                </c:pt>
                <c:pt idx="3500">
                  <c:v>37.654380000000003</c:v>
                </c:pt>
                <c:pt idx="3501">
                  <c:v>37.593470000000025</c:v>
                </c:pt>
                <c:pt idx="3502">
                  <c:v>37.557029999999997</c:v>
                </c:pt>
                <c:pt idx="3503">
                  <c:v>37.577080000000024</c:v>
                </c:pt>
                <c:pt idx="3504">
                  <c:v>37.566740000000038</c:v>
                </c:pt>
                <c:pt idx="3505">
                  <c:v>37.559050000000013</c:v>
                </c:pt>
                <c:pt idx="3506">
                  <c:v>37.552700000000016</c:v>
                </c:pt>
                <c:pt idx="3507">
                  <c:v>37.546469999999999</c:v>
                </c:pt>
                <c:pt idx="3508">
                  <c:v>37.544640000000015</c:v>
                </c:pt>
                <c:pt idx="3509">
                  <c:v>37.545620000000042</c:v>
                </c:pt>
                <c:pt idx="3510">
                  <c:v>37.553060000000016</c:v>
                </c:pt>
                <c:pt idx="3511">
                  <c:v>37.555660000000046</c:v>
                </c:pt>
                <c:pt idx="3512">
                  <c:v>37.573239999999998</c:v>
                </c:pt>
                <c:pt idx="3513">
                  <c:v>37.601530000000025</c:v>
                </c:pt>
                <c:pt idx="3514">
                  <c:v>37.63900000000001</c:v>
                </c:pt>
                <c:pt idx="3515">
                  <c:v>37.673800000000028</c:v>
                </c:pt>
                <c:pt idx="3516">
                  <c:v>37.742850000000033</c:v>
                </c:pt>
                <c:pt idx="3517">
                  <c:v>37.829700000000003</c:v>
                </c:pt>
                <c:pt idx="3518">
                  <c:v>37.934259999999995</c:v>
                </c:pt>
                <c:pt idx="3519">
                  <c:v>38.048940000000016</c:v>
                </c:pt>
                <c:pt idx="3520">
                  <c:v>38.158040000000028</c:v>
                </c:pt>
                <c:pt idx="3521">
                  <c:v>38.260199999999998</c:v>
                </c:pt>
                <c:pt idx="3522">
                  <c:v>38.352750000000015</c:v>
                </c:pt>
                <c:pt idx="3523">
                  <c:v>38.444670000000031</c:v>
                </c:pt>
                <c:pt idx="3524">
                  <c:v>38.541200000000003</c:v>
                </c:pt>
                <c:pt idx="3525">
                  <c:v>38.624570000000006</c:v>
                </c:pt>
                <c:pt idx="3526">
                  <c:v>38.691250000000025</c:v>
                </c:pt>
                <c:pt idx="3527">
                  <c:v>38.749000000000024</c:v>
                </c:pt>
                <c:pt idx="3528">
                  <c:v>38.760500000000036</c:v>
                </c:pt>
                <c:pt idx="3529">
                  <c:v>38.782300000000021</c:v>
                </c:pt>
                <c:pt idx="3530">
                  <c:v>38.81704000000002</c:v>
                </c:pt>
                <c:pt idx="3531">
                  <c:v>38.859300000000019</c:v>
                </c:pt>
                <c:pt idx="3532">
                  <c:v>38.89196000000004</c:v>
                </c:pt>
                <c:pt idx="3533">
                  <c:v>38.913800000000037</c:v>
                </c:pt>
                <c:pt idx="3534">
                  <c:v>38.927000000000021</c:v>
                </c:pt>
                <c:pt idx="3535">
                  <c:v>38.91787000000005</c:v>
                </c:pt>
                <c:pt idx="3536">
                  <c:v>38.906460000000038</c:v>
                </c:pt>
                <c:pt idx="3537">
                  <c:v>38.881250000000023</c:v>
                </c:pt>
                <c:pt idx="3538">
                  <c:v>38.829220000000021</c:v>
                </c:pt>
                <c:pt idx="3539">
                  <c:v>38.740840000000048</c:v>
                </c:pt>
                <c:pt idx="3540">
                  <c:v>38.642970000000048</c:v>
                </c:pt>
                <c:pt idx="3541">
                  <c:v>38.527370000000019</c:v>
                </c:pt>
                <c:pt idx="3542">
                  <c:v>38.393150000000048</c:v>
                </c:pt>
                <c:pt idx="3543">
                  <c:v>38.25436000000002</c:v>
                </c:pt>
                <c:pt idx="3544">
                  <c:v>38.120300000000043</c:v>
                </c:pt>
                <c:pt idx="3545">
                  <c:v>37.990530000000035</c:v>
                </c:pt>
                <c:pt idx="3546">
                  <c:v>37.869600000000048</c:v>
                </c:pt>
                <c:pt idx="3547">
                  <c:v>37.765770000000032</c:v>
                </c:pt>
                <c:pt idx="3548">
                  <c:v>37.679300000000012</c:v>
                </c:pt>
                <c:pt idx="3549">
                  <c:v>37.607540000000029</c:v>
                </c:pt>
                <c:pt idx="3550">
                  <c:v>37.551800000000014</c:v>
                </c:pt>
                <c:pt idx="3551">
                  <c:v>37.539400000000001</c:v>
                </c:pt>
                <c:pt idx="3552">
                  <c:v>37.496669999999995</c:v>
                </c:pt>
                <c:pt idx="3553">
                  <c:v>37.46893</c:v>
                </c:pt>
                <c:pt idx="3554">
                  <c:v>37.458500000000015</c:v>
                </c:pt>
                <c:pt idx="3555">
                  <c:v>37.460630000000037</c:v>
                </c:pt>
                <c:pt idx="3556">
                  <c:v>37.472620000000006</c:v>
                </c:pt>
                <c:pt idx="3557">
                  <c:v>37.48974000000004</c:v>
                </c:pt>
                <c:pt idx="3558">
                  <c:v>37.513540000000035</c:v>
                </c:pt>
                <c:pt idx="3559">
                  <c:v>37.525700000000029</c:v>
                </c:pt>
                <c:pt idx="3560">
                  <c:v>37.542400000000043</c:v>
                </c:pt>
                <c:pt idx="3561">
                  <c:v>37.547600000000045</c:v>
                </c:pt>
                <c:pt idx="3562">
                  <c:v>37.521170000000041</c:v>
                </c:pt>
                <c:pt idx="3563">
                  <c:v>37.448360000000037</c:v>
                </c:pt>
                <c:pt idx="3564">
                  <c:v>37.372670000000028</c:v>
                </c:pt>
                <c:pt idx="3565">
                  <c:v>37.291250000000048</c:v>
                </c:pt>
                <c:pt idx="3566">
                  <c:v>37.202300000000037</c:v>
                </c:pt>
                <c:pt idx="3567">
                  <c:v>37.117500000000007</c:v>
                </c:pt>
                <c:pt idx="3568">
                  <c:v>37.036220000000014</c:v>
                </c:pt>
                <c:pt idx="3569">
                  <c:v>36.964040000000011</c:v>
                </c:pt>
                <c:pt idx="3570">
                  <c:v>36.911339999999996</c:v>
                </c:pt>
                <c:pt idx="3571">
                  <c:v>36.88802000000004</c:v>
                </c:pt>
                <c:pt idx="3572">
                  <c:v>36.899069999999995</c:v>
                </c:pt>
                <c:pt idx="3573">
                  <c:v>36.919849999999997</c:v>
                </c:pt>
                <c:pt idx="3574">
                  <c:v>36.919340000000034</c:v>
                </c:pt>
                <c:pt idx="3575">
                  <c:v>36.926600000000008</c:v>
                </c:pt>
                <c:pt idx="3576">
                  <c:v>36.889370000000042</c:v>
                </c:pt>
                <c:pt idx="3577">
                  <c:v>36.864000000000033</c:v>
                </c:pt>
                <c:pt idx="3578">
                  <c:v>36.852080000000001</c:v>
                </c:pt>
                <c:pt idx="3579">
                  <c:v>36.845300000000009</c:v>
                </c:pt>
                <c:pt idx="3580">
                  <c:v>36.818020000000047</c:v>
                </c:pt>
                <c:pt idx="3581">
                  <c:v>36.766600000000039</c:v>
                </c:pt>
                <c:pt idx="3582">
                  <c:v>36.712400000000002</c:v>
                </c:pt>
                <c:pt idx="3583">
                  <c:v>36.656920000000014</c:v>
                </c:pt>
                <c:pt idx="3584">
                  <c:v>36.622220000000027</c:v>
                </c:pt>
                <c:pt idx="3585">
                  <c:v>36.602200000000039</c:v>
                </c:pt>
                <c:pt idx="3586">
                  <c:v>36.586420000000032</c:v>
                </c:pt>
                <c:pt idx="3587">
                  <c:v>36.55767000000003</c:v>
                </c:pt>
                <c:pt idx="3588">
                  <c:v>36.549980000000005</c:v>
                </c:pt>
                <c:pt idx="3589">
                  <c:v>36.538960000000031</c:v>
                </c:pt>
                <c:pt idx="3590">
                  <c:v>36.527800000000013</c:v>
                </c:pt>
                <c:pt idx="3591">
                  <c:v>36.512020000000007</c:v>
                </c:pt>
                <c:pt idx="3592">
                  <c:v>36.493830000000003</c:v>
                </c:pt>
                <c:pt idx="3593">
                  <c:v>36.468380000000025</c:v>
                </c:pt>
                <c:pt idx="3594">
                  <c:v>36.407129999999995</c:v>
                </c:pt>
                <c:pt idx="3595">
                  <c:v>36.307500000000005</c:v>
                </c:pt>
                <c:pt idx="3596">
                  <c:v>36.171700000000044</c:v>
                </c:pt>
                <c:pt idx="3597">
                  <c:v>36.038020000000017</c:v>
                </c:pt>
                <c:pt idx="3598">
                  <c:v>35.944240000000036</c:v>
                </c:pt>
                <c:pt idx="3599">
                  <c:v>35.923360000000002</c:v>
                </c:pt>
                <c:pt idx="3600">
                  <c:v>35.871579999999994</c:v>
                </c:pt>
                <c:pt idx="3601">
                  <c:v>35.806900000000041</c:v>
                </c:pt>
                <c:pt idx="3602">
                  <c:v>35.727800000000002</c:v>
                </c:pt>
                <c:pt idx="3603">
                  <c:v>35.647800000000018</c:v>
                </c:pt>
                <c:pt idx="3604">
                  <c:v>35.584000000000003</c:v>
                </c:pt>
                <c:pt idx="3605">
                  <c:v>35.53370000000001</c:v>
                </c:pt>
                <c:pt idx="3606">
                  <c:v>35.496550000000013</c:v>
                </c:pt>
                <c:pt idx="3607">
                  <c:v>35.44747000000001</c:v>
                </c:pt>
                <c:pt idx="3608">
                  <c:v>35.40300000000002</c:v>
                </c:pt>
                <c:pt idx="3609">
                  <c:v>35.354270000000042</c:v>
                </c:pt>
                <c:pt idx="3610">
                  <c:v>35.29006000000004</c:v>
                </c:pt>
                <c:pt idx="3611">
                  <c:v>35.193700000000035</c:v>
                </c:pt>
                <c:pt idx="3612">
                  <c:v>35.108400000000017</c:v>
                </c:pt>
                <c:pt idx="3613">
                  <c:v>35.023130000000037</c:v>
                </c:pt>
                <c:pt idx="3614">
                  <c:v>34.940480000000036</c:v>
                </c:pt>
                <c:pt idx="3615">
                  <c:v>34.866000000000042</c:v>
                </c:pt>
                <c:pt idx="3616">
                  <c:v>34.802200000000028</c:v>
                </c:pt>
                <c:pt idx="3617">
                  <c:v>34.749140000000011</c:v>
                </c:pt>
                <c:pt idx="3618">
                  <c:v>34.700800000000015</c:v>
                </c:pt>
                <c:pt idx="3619">
                  <c:v>34.657100000000014</c:v>
                </c:pt>
                <c:pt idx="3620">
                  <c:v>34.630400000000009</c:v>
                </c:pt>
                <c:pt idx="3621">
                  <c:v>34.59023000000002</c:v>
                </c:pt>
                <c:pt idx="3622">
                  <c:v>34.516800000000046</c:v>
                </c:pt>
                <c:pt idx="3623">
                  <c:v>34.419950000000028</c:v>
                </c:pt>
                <c:pt idx="3624">
                  <c:v>34.288319999999999</c:v>
                </c:pt>
                <c:pt idx="3625">
                  <c:v>34.209920000000011</c:v>
                </c:pt>
                <c:pt idx="3626">
                  <c:v>34.207150000000013</c:v>
                </c:pt>
                <c:pt idx="3627">
                  <c:v>34.26827000000003</c:v>
                </c:pt>
                <c:pt idx="3628">
                  <c:v>34.365000000000009</c:v>
                </c:pt>
                <c:pt idx="3629">
                  <c:v>34.462900000000047</c:v>
                </c:pt>
                <c:pt idx="3630">
                  <c:v>34.556849999999997</c:v>
                </c:pt>
                <c:pt idx="3631">
                  <c:v>34.667750000000012</c:v>
                </c:pt>
                <c:pt idx="3632">
                  <c:v>34.800560000000019</c:v>
                </c:pt>
                <c:pt idx="3633">
                  <c:v>34.927670000000035</c:v>
                </c:pt>
                <c:pt idx="3634">
                  <c:v>35.066430000000025</c:v>
                </c:pt>
                <c:pt idx="3635">
                  <c:v>35.210100000000011</c:v>
                </c:pt>
                <c:pt idx="3636">
                  <c:v>35.389830000000018</c:v>
                </c:pt>
                <c:pt idx="3637">
                  <c:v>35.568380000000047</c:v>
                </c:pt>
                <c:pt idx="3638">
                  <c:v>35.743200000000002</c:v>
                </c:pt>
                <c:pt idx="3639">
                  <c:v>35.910730000000001</c:v>
                </c:pt>
                <c:pt idx="3640">
                  <c:v>36.06310000000002</c:v>
                </c:pt>
                <c:pt idx="3641">
                  <c:v>36.199550000000045</c:v>
                </c:pt>
                <c:pt idx="3642">
                  <c:v>36.330930000000023</c:v>
                </c:pt>
                <c:pt idx="3643">
                  <c:v>36.481530000000021</c:v>
                </c:pt>
                <c:pt idx="3644">
                  <c:v>36.648200000000031</c:v>
                </c:pt>
                <c:pt idx="3645">
                  <c:v>36.816200000000038</c:v>
                </c:pt>
                <c:pt idx="3646">
                  <c:v>36.987660000000005</c:v>
                </c:pt>
                <c:pt idx="3647">
                  <c:v>37.182980000000043</c:v>
                </c:pt>
                <c:pt idx="3648">
                  <c:v>37.317740000000015</c:v>
                </c:pt>
                <c:pt idx="3649">
                  <c:v>37.416680000000042</c:v>
                </c:pt>
                <c:pt idx="3650">
                  <c:v>37.489500000000021</c:v>
                </c:pt>
                <c:pt idx="3651">
                  <c:v>37.531949999999995</c:v>
                </c:pt>
                <c:pt idx="3652">
                  <c:v>37.538450000000012</c:v>
                </c:pt>
                <c:pt idx="3653">
                  <c:v>37.52108000000004</c:v>
                </c:pt>
                <c:pt idx="3654">
                  <c:v>37.49368000000004</c:v>
                </c:pt>
                <c:pt idx="3655">
                  <c:v>37.438620000000014</c:v>
                </c:pt>
                <c:pt idx="3656">
                  <c:v>37.405300000000011</c:v>
                </c:pt>
                <c:pt idx="3657">
                  <c:v>37.385250000000042</c:v>
                </c:pt>
                <c:pt idx="3658">
                  <c:v>37.334680000000048</c:v>
                </c:pt>
                <c:pt idx="3659">
                  <c:v>37.230740000000026</c:v>
                </c:pt>
                <c:pt idx="3660">
                  <c:v>37.121200000000044</c:v>
                </c:pt>
                <c:pt idx="3661">
                  <c:v>37.002900000000011</c:v>
                </c:pt>
                <c:pt idx="3662">
                  <c:v>36.878870000000006</c:v>
                </c:pt>
                <c:pt idx="3663">
                  <c:v>36.752470000000017</c:v>
                </c:pt>
                <c:pt idx="3664">
                  <c:v>36.63223000000005</c:v>
                </c:pt>
                <c:pt idx="3665">
                  <c:v>36.519370000000038</c:v>
                </c:pt>
                <c:pt idx="3666">
                  <c:v>36.40222</c:v>
                </c:pt>
                <c:pt idx="3667">
                  <c:v>36.28630000000004</c:v>
                </c:pt>
                <c:pt idx="3668">
                  <c:v>36.17437000000001</c:v>
                </c:pt>
                <c:pt idx="3669">
                  <c:v>36.073570000000018</c:v>
                </c:pt>
                <c:pt idx="3670">
                  <c:v>36.00060000000002</c:v>
                </c:pt>
                <c:pt idx="3671">
                  <c:v>35.995870000000025</c:v>
                </c:pt>
                <c:pt idx="3672">
                  <c:v>35.951140000000009</c:v>
                </c:pt>
                <c:pt idx="3673">
                  <c:v>35.885160000000042</c:v>
                </c:pt>
                <c:pt idx="3674">
                  <c:v>35.794370000000015</c:v>
                </c:pt>
                <c:pt idx="3675">
                  <c:v>35.690060000000017</c:v>
                </c:pt>
                <c:pt idx="3676">
                  <c:v>35.585800000000006</c:v>
                </c:pt>
                <c:pt idx="3677">
                  <c:v>35.481800000000021</c:v>
                </c:pt>
                <c:pt idx="3678">
                  <c:v>35.392100000000028</c:v>
                </c:pt>
                <c:pt idx="3679">
                  <c:v>35.316200000000038</c:v>
                </c:pt>
                <c:pt idx="3680">
                  <c:v>35.275300000000016</c:v>
                </c:pt>
                <c:pt idx="3681">
                  <c:v>35.268600000000049</c:v>
                </c:pt>
                <c:pt idx="3682">
                  <c:v>35.302420000000041</c:v>
                </c:pt>
                <c:pt idx="3683">
                  <c:v>35.362970000000018</c:v>
                </c:pt>
                <c:pt idx="3684">
                  <c:v>35.475760000000037</c:v>
                </c:pt>
                <c:pt idx="3685">
                  <c:v>35.605130000000031</c:v>
                </c:pt>
                <c:pt idx="3686">
                  <c:v>35.743100000000027</c:v>
                </c:pt>
                <c:pt idx="3687">
                  <c:v>35.89434</c:v>
                </c:pt>
                <c:pt idx="3688">
                  <c:v>36.067470000000014</c:v>
                </c:pt>
                <c:pt idx="3689">
                  <c:v>36.259700000000009</c:v>
                </c:pt>
                <c:pt idx="3690">
                  <c:v>36.457449999999994</c:v>
                </c:pt>
                <c:pt idx="3691">
                  <c:v>36.64187000000004</c:v>
                </c:pt>
                <c:pt idx="3692">
                  <c:v>36.816280000000006</c:v>
                </c:pt>
                <c:pt idx="3693">
                  <c:v>36.962460000000021</c:v>
                </c:pt>
                <c:pt idx="3694">
                  <c:v>37.078800000000001</c:v>
                </c:pt>
                <c:pt idx="3695">
                  <c:v>37.184169999999995</c:v>
                </c:pt>
                <c:pt idx="3696">
                  <c:v>37.243800000000022</c:v>
                </c:pt>
                <c:pt idx="3697">
                  <c:v>37.328180000000032</c:v>
                </c:pt>
                <c:pt idx="3698">
                  <c:v>37.439750000000004</c:v>
                </c:pt>
                <c:pt idx="3699">
                  <c:v>37.566640000000007</c:v>
                </c:pt>
                <c:pt idx="3700">
                  <c:v>37.688840000000027</c:v>
                </c:pt>
                <c:pt idx="3701">
                  <c:v>37.795560000000023</c:v>
                </c:pt>
                <c:pt idx="3702">
                  <c:v>37.897700000000043</c:v>
                </c:pt>
                <c:pt idx="3703">
                  <c:v>37.979000000000042</c:v>
                </c:pt>
                <c:pt idx="3704">
                  <c:v>38.059169999999995</c:v>
                </c:pt>
                <c:pt idx="3705">
                  <c:v>38.118160000000046</c:v>
                </c:pt>
                <c:pt idx="3706">
                  <c:v>38.13760000000002</c:v>
                </c:pt>
                <c:pt idx="3707">
                  <c:v>38.104120000000023</c:v>
                </c:pt>
                <c:pt idx="3708">
                  <c:v>38.063130000000001</c:v>
                </c:pt>
                <c:pt idx="3709">
                  <c:v>38.019620000000032</c:v>
                </c:pt>
                <c:pt idx="3710">
                  <c:v>37.976650000000006</c:v>
                </c:pt>
                <c:pt idx="3711">
                  <c:v>37.926800000000014</c:v>
                </c:pt>
                <c:pt idx="3712">
                  <c:v>37.860560000000021</c:v>
                </c:pt>
                <c:pt idx="3713">
                  <c:v>37.77758</c:v>
                </c:pt>
                <c:pt idx="3714">
                  <c:v>37.68347</c:v>
                </c:pt>
                <c:pt idx="3715">
                  <c:v>37.591760000000022</c:v>
                </c:pt>
                <c:pt idx="3716">
                  <c:v>37.505899999999997</c:v>
                </c:pt>
                <c:pt idx="3717">
                  <c:v>37.415520000000015</c:v>
                </c:pt>
                <c:pt idx="3718">
                  <c:v>37.313530000000014</c:v>
                </c:pt>
                <c:pt idx="3719">
                  <c:v>37.221150000000023</c:v>
                </c:pt>
                <c:pt idx="3720">
                  <c:v>37.069850000000031</c:v>
                </c:pt>
                <c:pt idx="3721">
                  <c:v>36.897199999999998</c:v>
                </c:pt>
                <c:pt idx="3722">
                  <c:v>36.704130000000021</c:v>
                </c:pt>
                <c:pt idx="3723">
                  <c:v>36.506400000000042</c:v>
                </c:pt>
                <c:pt idx="3724">
                  <c:v>36.320830000000001</c:v>
                </c:pt>
                <c:pt idx="3725">
                  <c:v>36.148130000000037</c:v>
                </c:pt>
                <c:pt idx="3726">
                  <c:v>35.989900000000034</c:v>
                </c:pt>
                <c:pt idx="3727">
                  <c:v>35.83970000000005</c:v>
                </c:pt>
                <c:pt idx="3728">
                  <c:v>35.716640000000041</c:v>
                </c:pt>
                <c:pt idx="3729">
                  <c:v>35.623469999999998</c:v>
                </c:pt>
                <c:pt idx="3730">
                  <c:v>35.559930000000008</c:v>
                </c:pt>
                <c:pt idx="3731">
                  <c:v>35.511320000000012</c:v>
                </c:pt>
                <c:pt idx="3732">
                  <c:v>35.505980000000022</c:v>
                </c:pt>
                <c:pt idx="3733">
                  <c:v>35.506600000000049</c:v>
                </c:pt>
                <c:pt idx="3734">
                  <c:v>35.507750000000044</c:v>
                </c:pt>
                <c:pt idx="3735">
                  <c:v>35.508140000000026</c:v>
                </c:pt>
                <c:pt idx="3736">
                  <c:v>35.511220000000037</c:v>
                </c:pt>
                <c:pt idx="3737">
                  <c:v>35.517899999999997</c:v>
                </c:pt>
                <c:pt idx="3738">
                  <c:v>35.523900000000026</c:v>
                </c:pt>
                <c:pt idx="3739">
                  <c:v>35.537740000000042</c:v>
                </c:pt>
                <c:pt idx="3740">
                  <c:v>35.562520000000006</c:v>
                </c:pt>
                <c:pt idx="3741">
                  <c:v>35.590140000000019</c:v>
                </c:pt>
                <c:pt idx="3742">
                  <c:v>35.62814000000003</c:v>
                </c:pt>
                <c:pt idx="3743">
                  <c:v>35.705650000000048</c:v>
                </c:pt>
                <c:pt idx="3744">
                  <c:v>35.746120000000019</c:v>
                </c:pt>
                <c:pt idx="3745">
                  <c:v>35.798150000000021</c:v>
                </c:pt>
                <c:pt idx="3746">
                  <c:v>35.864430000000027</c:v>
                </c:pt>
                <c:pt idx="3747">
                  <c:v>35.9452</c:v>
                </c:pt>
                <c:pt idx="3748">
                  <c:v>36.028440000000046</c:v>
                </c:pt>
                <c:pt idx="3749">
                  <c:v>36.106070000000045</c:v>
                </c:pt>
                <c:pt idx="3750">
                  <c:v>36.189420000000041</c:v>
                </c:pt>
                <c:pt idx="3751">
                  <c:v>36.263000000000034</c:v>
                </c:pt>
                <c:pt idx="3752">
                  <c:v>36.346519999999998</c:v>
                </c:pt>
                <c:pt idx="3753">
                  <c:v>36.426080000000013</c:v>
                </c:pt>
                <c:pt idx="3754">
                  <c:v>36.486140000000034</c:v>
                </c:pt>
                <c:pt idx="3755">
                  <c:v>36.510250000000042</c:v>
                </c:pt>
                <c:pt idx="3756">
                  <c:v>36.540999999999997</c:v>
                </c:pt>
                <c:pt idx="3757">
                  <c:v>36.573360000000037</c:v>
                </c:pt>
                <c:pt idx="3758">
                  <c:v>36.613060000000019</c:v>
                </c:pt>
                <c:pt idx="3759">
                  <c:v>36.661900000000003</c:v>
                </c:pt>
                <c:pt idx="3760">
                  <c:v>36.723140000000001</c:v>
                </c:pt>
                <c:pt idx="3761">
                  <c:v>36.794579999999996</c:v>
                </c:pt>
                <c:pt idx="3762">
                  <c:v>36.87620000000004</c:v>
                </c:pt>
                <c:pt idx="3763">
                  <c:v>36.970420000000047</c:v>
                </c:pt>
                <c:pt idx="3764">
                  <c:v>37.077780000000018</c:v>
                </c:pt>
                <c:pt idx="3765">
                  <c:v>37.17715000000004</c:v>
                </c:pt>
                <c:pt idx="3766">
                  <c:v>37.257650000000012</c:v>
                </c:pt>
                <c:pt idx="3767">
                  <c:v>37.332240000000013</c:v>
                </c:pt>
                <c:pt idx="3768">
                  <c:v>37.346699999999998</c:v>
                </c:pt>
                <c:pt idx="3769">
                  <c:v>37.355580000000032</c:v>
                </c:pt>
                <c:pt idx="3770">
                  <c:v>37.363950000000045</c:v>
                </c:pt>
                <c:pt idx="3771">
                  <c:v>37.362330000000043</c:v>
                </c:pt>
                <c:pt idx="3772">
                  <c:v>37.345820000000003</c:v>
                </c:pt>
                <c:pt idx="3773">
                  <c:v>37.297900000000027</c:v>
                </c:pt>
                <c:pt idx="3774">
                  <c:v>37.24902000000003</c:v>
                </c:pt>
                <c:pt idx="3775">
                  <c:v>37.194200000000023</c:v>
                </c:pt>
                <c:pt idx="3776">
                  <c:v>37.15536000000003</c:v>
                </c:pt>
                <c:pt idx="3777">
                  <c:v>37.124260000000049</c:v>
                </c:pt>
                <c:pt idx="3778">
                  <c:v>37.088160000000016</c:v>
                </c:pt>
                <c:pt idx="3779">
                  <c:v>37.030570000000012</c:v>
                </c:pt>
                <c:pt idx="3780">
                  <c:v>36.98580000000004</c:v>
                </c:pt>
                <c:pt idx="3781">
                  <c:v>36.922720000000027</c:v>
                </c:pt>
                <c:pt idx="3782">
                  <c:v>36.844300000000032</c:v>
                </c:pt>
                <c:pt idx="3783">
                  <c:v>36.75338000000005</c:v>
                </c:pt>
                <c:pt idx="3784">
                  <c:v>36.653920000000028</c:v>
                </c:pt>
                <c:pt idx="3785">
                  <c:v>36.545800000000042</c:v>
                </c:pt>
                <c:pt idx="3786">
                  <c:v>36.415900000000022</c:v>
                </c:pt>
                <c:pt idx="3787">
                  <c:v>36.265530000000012</c:v>
                </c:pt>
                <c:pt idx="3788">
                  <c:v>36.096950000000049</c:v>
                </c:pt>
                <c:pt idx="3789">
                  <c:v>35.923900000000003</c:v>
                </c:pt>
                <c:pt idx="3790">
                  <c:v>35.770800000000008</c:v>
                </c:pt>
                <c:pt idx="3791">
                  <c:v>35.667700000000025</c:v>
                </c:pt>
                <c:pt idx="3792">
                  <c:v>35.541650000000004</c:v>
                </c:pt>
                <c:pt idx="3793">
                  <c:v>35.433620000000019</c:v>
                </c:pt>
                <c:pt idx="3794">
                  <c:v>35.346100000000035</c:v>
                </c:pt>
                <c:pt idx="3795">
                  <c:v>35.280100000000004</c:v>
                </c:pt>
                <c:pt idx="3796">
                  <c:v>35.239950000000022</c:v>
                </c:pt>
                <c:pt idx="3797">
                  <c:v>35.223630000000014</c:v>
                </c:pt>
                <c:pt idx="3798">
                  <c:v>35.222440000000006</c:v>
                </c:pt>
                <c:pt idx="3799">
                  <c:v>35.21105</c:v>
                </c:pt>
                <c:pt idx="3800">
                  <c:v>35.205900000000042</c:v>
                </c:pt>
                <c:pt idx="3801">
                  <c:v>35.200400000000002</c:v>
                </c:pt>
                <c:pt idx="3802">
                  <c:v>35.187980000000039</c:v>
                </c:pt>
                <c:pt idx="3803">
                  <c:v>35.151670000000024</c:v>
                </c:pt>
                <c:pt idx="3804">
                  <c:v>35.138599999999997</c:v>
                </c:pt>
                <c:pt idx="3805">
                  <c:v>35.150800000000004</c:v>
                </c:pt>
                <c:pt idx="3806">
                  <c:v>35.189050000000009</c:v>
                </c:pt>
                <c:pt idx="3807">
                  <c:v>35.25338000000005</c:v>
                </c:pt>
                <c:pt idx="3808">
                  <c:v>35.334920000000011</c:v>
                </c:pt>
                <c:pt idx="3809">
                  <c:v>35.433070000000043</c:v>
                </c:pt>
                <c:pt idx="3810">
                  <c:v>35.544579999999996</c:v>
                </c:pt>
                <c:pt idx="3811">
                  <c:v>35.678899999999999</c:v>
                </c:pt>
                <c:pt idx="3812">
                  <c:v>35.835630000000037</c:v>
                </c:pt>
                <c:pt idx="3813">
                  <c:v>35.995720000000006</c:v>
                </c:pt>
                <c:pt idx="3814">
                  <c:v>36.138540000000035</c:v>
                </c:pt>
                <c:pt idx="3815">
                  <c:v>36.28454000000005</c:v>
                </c:pt>
                <c:pt idx="3816">
                  <c:v>36.367400000000032</c:v>
                </c:pt>
                <c:pt idx="3817">
                  <c:v>36.433199999999999</c:v>
                </c:pt>
                <c:pt idx="3818">
                  <c:v>36.484120000000019</c:v>
                </c:pt>
                <c:pt idx="3819">
                  <c:v>36.514400000000023</c:v>
                </c:pt>
                <c:pt idx="3820">
                  <c:v>36.519069999999999</c:v>
                </c:pt>
                <c:pt idx="3821">
                  <c:v>36.495870000000025</c:v>
                </c:pt>
                <c:pt idx="3822">
                  <c:v>36.477100000000007</c:v>
                </c:pt>
                <c:pt idx="3823">
                  <c:v>36.472070000000031</c:v>
                </c:pt>
                <c:pt idx="3824">
                  <c:v>36.508080000000007</c:v>
                </c:pt>
                <c:pt idx="3825">
                  <c:v>36.565760000000012</c:v>
                </c:pt>
                <c:pt idx="3826">
                  <c:v>36.618980000000022</c:v>
                </c:pt>
                <c:pt idx="3827">
                  <c:v>36.647180000000048</c:v>
                </c:pt>
                <c:pt idx="3828">
                  <c:v>36.682280000000048</c:v>
                </c:pt>
                <c:pt idx="3829">
                  <c:v>36.695120000000031</c:v>
                </c:pt>
                <c:pt idx="3830">
                  <c:v>36.688620000000014</c:v>
                </c:pt>
                <c:pt idx="3831">
                  <c:v>36.663000000000011</c:v>
                </c:pt>
                <c:pt idx="3832">
                  <c:v>36.627100000000041</c:v>
                </c:pt>
                <c:pt idx="3833">
                  <c:v>36.579900000000009</c:v>
                </c:pt>
                <c:pt idx="3834">
                  <c:v>36.509360000000015</c:v>
                </c:pt>
                <c:pt idx="3835">
                  <c:v>36.416620000000023</c:v>
                </c:pt>
                <c:pt idx="3836">
                  <c:v>36.304860000000019</c:v>
                </c:pt>
                <c:pt idx="3837">
                  <c:v>36.186820000000012</c:v>
                </c:pt>
                <c:pt idx="3838">
                  <c:v>36.094960000000015</c:v>
                </c:pt>
                <c:pt idx="3839">
                  <c:v>36.062830000000019</c:v>
                </c:pt>
                <c:pt idx="3840">
                  <c:v>36.014949999999999</c:v>
                </c:pt>
                <c:pt idx="3841">
                  <c:v>36.005820000000028</c:v>
                </c:pt>
                <c:pt idx="3842">
                  <c:v>36.040729999999996</c:v>
                </c:pt>
                <c:pt idx="3843">
                  <c:v>36.107630000000029</c:v>
                </c:pt>
                <c:pt idx="3844">
                  <c:v>36.192650000000015</c:v>
                </c:pt>
                <c:pt idx="3845">
                  <c:v>36.287560000000042</c:v>
                </c:pt>
                <c:pt idx="3846">
                  <c:v>36.392359999999996</c:v>
                </c:pt>
                <c:pt idx="3847">
                  <c:v>36.491399999999999</c:v>
                </c:pt>
                <c:pt idx="3848">
                  <c:v>36.601650000000006</c:v>
                </c:pt>
                <c:pt idx="3849">
                  <c:v>36.718470000000025</c:v>
                </c:pt>
                <c:pt idx="3850">
                  <c:v>36.836820000000046</c:v>
                </c:pt>
                <c:pt idx="3851">
                  <c:v>36.942769999999996</c:v>
                </c:pt>
                <c:pt idx="3852">
                  <c:v>37.074800000000039</c:v>
                </c:pt>
                <c:pt idx="3853">
                  <c:v>37.212950000000035</c:v>
                </c:pt>
                <c:pt idx="3854">
                  <c:v>37.352750000000015</c:v>
                </c:pt>
                <c:pt idx="3855">
                  <c:v>37.482100000000003</c:v>
                </c:pt>
                <c:pt idx="3856">
                  <c:v>37.62133</c:v>
                </c:pt>
                <c:pt idx="3857">
                  <c:v>37.77615000000003</c:v>
                </c:pt>
                <c:pt idx="3858">
                  <c:v>37.929960000000051</c:v>
                </c:pt>
                <c:pt idx="3859">
                  <c:v>38.063930000000028</c:v>
                </c:pt>
                <c:pt idx="3860">
                  <c:v>38.183100000000024</c:v>
                </c:pt>
                <c:pt idx="3861">
                  <c:v>38.278900000000021</c:v>
                </c:pt>
                <c:pt idx="3862">
                  <c:v>38.363580000000013</c:v>
                </c:pt>
                <c:pt idx="3863">
                  <c:v>38.461360000000013</c:v>
                </c:pt>
                <c:pt idx="3864">
                  <c:v>38.506520000000023</c:v>
                </c:pt>
                <c:pt idx="3865">
                  <c:v>38.53973000000002</c:v>
                </c:pt>
                <c:pt idx="3866">
                  <c:v>38.560969999999998</c:v>
                </c:pt>
                <c:pt idx="3867">
                  <c:v>38.564999999999998</c:v>
                </c:pt>
                <c:pt idx="3868">
                  <c:v>38.551780000000008</c:v>
                </c:pt>
                <c:pt idx="3869">
                  <c:v>38.51950000000005</c:v>
                </c:pt>
                <c:pt idx="3870">
                  <c:v>38.482200000000034</c:v>
                </c:pt>
                <c:pt idx="3871">
                  <c:v>38.435000000000002</c:v>
                </c:pt>
                <c:pt idx="3872">
                  <c:v>38.397330000000011</c:v>
                </c:pt>
                <c:pt idx="3873">
                  <c:v>38.362420000000043</c:v>
                </c:pt>
                <c:pt idx="3874">
                  <c:v>38.319270000000017</c:v>
                </c:pt>
                <c:pt idx="3875">
                  <c:v>38.255150000000015</c:v>
                </c:pt>
                <c:pt idx="3876">
                  <c:v>38.205000000000041</c:v>
                </c:pt>
                <c:pt idx="3877">
                  <c:v>38.152340000000038</c:v>
                </c:pt>
                <c:pt idx="3878">
                  <c:v>38.101900000000001</c:v>
                </c:pt>
                <c:pt idx="3879">
                  <c:v>38.035940000000039</c:v>
                </c:pt>
                <c:pt idx="3880">
                  <c:v>37.946100000000001</c:v>
                </c:pt>
                <c:pt idx="3881">
                  <c:v>37.817800000000034</c:v>
                </c:pt>
                <c:pt idx="3882">
                  <c:v>37.694500000000005</c:v>
                </c:pt>
                <c:pt idx="3883">
                  <c:v>37.604730000000018</c:v>
                </c:pt>
                <c:pt idx="3884">
                  <c:v>37.555750000000046</c:v>
                </c:pt>
                <c:pt idx="3885">
                  <c:v>37.533140000000003</c:v>
                </c:pt>
                <c:pt idx="3886">
                  <c:v>37.513670000000047</c:v>
                </c:pt>
                <c:pt idx="3887">
                  <c:v>37.517700000000048</c:v>
                </c:pt>
                <c:pt idx="3888">
                  <c:v>37.480830000000026</c:v>
                </c:pt>
                <c:pt idx="3889">
                  <c:v>37.448660000000018</c:v>
                </c:pt>
                <c:pt idx="3890">
                  <c:v>37.422720000000027</c:v>
                </c:pt>
                <c:pt idx="3891">
                  <c:v>37.406600000000026</c:v>
                </c:pt>
                <c:pt idx="3892">
                  <c:v>37.412200000000041</c:v>
                </c:pt>
                <c:pt idx="3893">
                  <c:v>37.437200000000018</c:v>
                </c:pt>
                <c:pt idx="3894">
                  <c:v>37.467100000000016</c:v>
                </c:pt>
                <c:pt idx="3895">
                  <c:v>37.466970000000003</c:v>
                </c:pt>
                <c:pt idx="3896">
                  <c:v>37.451380000000029</c:v>
                </c:pt>
                <c:pt idx="3897">
                  <c:v>37.418480000000045</c:v>
                </c:pt>
                <c:pt idx="3898">
                  <c:v>37.363200000000006</c:v>
                </c:pt>
                <c:pt idx="3899">
                  <c:v>37.26260000000002</c:v>
                </c:pt>
                <c:pt idx="3900">
                  <c:v>37.153380000000027</c:v>
                </c:pt>
                <c:pt idx="3901">
                  <c:v>37.024470000000008</c:v>
                </c:pt>
                <c:pt idx="3902">
                  <c:v>36.875850000000014</c:v>
                </c:pt>
                <c:pt idx="3903">
                  <c:v>36.728940000000023</c:v>
                </c:pt>
                <c:pt idx="3904">
                  <c:v>36.593320000000006</c:v>
                </c:pt>
                <c:pt idx="3905">
                  <c:v>36.47607000000005</c:v>
                </c:pt>
                <c:pt idx="3906">
                  <c:v>36.360830000000021</c:v>
                </c:pt>
                <c:pt idx="3907">
                  <c:v>36.235830000000021</c:v>
                </c:pt>
                <c:pt idx="3908">
                  <c:v>36.106160000000045</c:v>
                </c:pt>
                <c:pt idx="3909">
                  <c:v>35.975200000000029</c:v>
                </c:pt>
                <c:pt idx="3910">
                  <c:v>35.864100000000008</c:v>
                </c:pt>
                <c:pt idx="3911">
                  <c:v>35.801750000000027</c:v>
                </c:pt>
                <c:pt idx="3912">
                  <c:v>35.709950000000049</c:v>
                </c:pt>
                <c:pt idx="3913">
                  <c:v>35.627980000000036</c:v>
                </c:pt>
                <c:pt idx="3914">
                  <c:v>35.55776000000003</c:v>
                </c:pt>
                <c:pt idx="3915">
                  <c:v>35.489200000000039</c:v>
                </c:pt>
                <c:pt idx="3916">
                  <c:v>35.40527000000003</c:v>
                </c:pt>
                <c:pt idx="3917">
                  <c:v>35.303700000000049</c:v>
                </c:pt>
                <c:pt idx="3918">
                  <c:v>35.216120000000046</c:v>
                </c:pt>
                <c:pt idx="3919">
                  <c:v>35.147670000000005</c:v>
                </c:pt>
                <c:pt idx="3920">
                  <c:v>35.123070000000041</c:v>
                </c:pt>
                <c:pt idx="3921">
                  <c:v>35.135300000000029</c:v>
                </c:pt>
                <c:pt idx="3922">
                  <c:v>35.175319999999999</c:v>
                </c:pt>
                <c:pt idx="3923">
                  <c:v>35.225099999999998</c:v>
                </c:pt>
                <c:pt idx="3924">
                  <c:v>35.326170000000047</c:v>
                </c:pt>
                <c:pt idx="3925">
                  <c:v>35.457539999999995</c:v>
                </c:pt>
                <c:pt idx="3926">
                  <c:v>35.618400000000008</c:v>
                </c:pt>
                <c:pt idx="3927">
                  <c:v>35.789670000000001</c:v>
                </c:pt>
                <c:pt idx="3928">
                  <c:v>35.939020000000028</c:v>
                </c:pt>
                <c:pt idx="3929">
                  <c:v>36.060020000000009</c:v>
                </c:pt>
                <c:pt idx="3930">
                  <c:v>36.155820000000006</c:v>
                </c:pt>
                <c:pt idx="3931">
                  <c:v>36.240530000000035</c:v>
                </c:pt>
                <c:pt idx="3932">
                  <c:v>36.322300000000041</c:v>
                </c:pt>
                <c:pt idx="3933">
                  <c:v>36.386830000000032</c:v>
                </c:pt>
                <c:pt idx="3934">
                  <c:v>36.432920000000024</c:v>
                </c:pt>
                <c:pt idx="3935">
                  <c:v>36.482600000000048</c:v>
                </c:pt>
                <c:pt idx="3936">
                  <c:v>36.478780000000029</c:v>
                </c:pt>
                <c:pt idx="3937">
                  <c:v>36.473659999999995</c:v>
                </c:pt>
                <c:pt idx="3938">
                  <c:v>36.470330000000047</c:v>
                </c:pt>
                <c:pt idx="3939">
                  <c:v>36.465100000000007</c:v>
                </c:pt>
                <c:pt idx="3940">
                  <c:v>36.453360000000032</c:v>
                </c:pt>
                <c:pt idx="3941">
                  <c:v>36.42962</c:v>
                </c:pt>
                <c:pt idx="3942">
                  <c:v>36.401300000000049</c:v>
                </c:pt>
                <c:pt idx="3943">
                  <c:v>36.358100000000036</c:v>
                </c:pt>
                <c:pt idx="3944">
                  <c:v>36.318170000000009</c:v>
                </c:pt>
                <c:pt idx="3945">
                  <c:v>36.270230000000026</c:v>
                </c:pt>
                <c:pt idx="3946">
                  <c:v>36.203100000000006</c:v>
                </c:pt>
                <c:pt idx="3947">
                  <c:v>36.100700000000018</c:v>
                </c:pt>
                <c:pt idx="3948">
                  <c:v>35.997370000000046</c:v>
                </c:pt>
                <c:pt idx="3949">
                  <c:v>35.869680000000017</c:v>
                </c:pt>
                <c:pt idx="3950">
                  <c:v>35.721640000000036</c:v>
                </c:pt>
                <c:pt idx="3951">
                  <c:v>35.577359999999999</c:v>
                </c:pt>
                <c:pt idx="3952">
                  <c:v>35.458030000000008</c:v>
                </c:pt>
                <c:pt idx="3953">
                  <c:v>35.366330000000005</c:v>
                </c:pt>
                <c:pt idx="3954">
                  <c:v>35.293270000000007</c:v>
                </c:pt>
                <c:pt idx="3955">
                  <c:v>35.247670000000028</c:v>
                </c:pt>
                <c:pt idx="3956">
                  <c:v>35.227840000000015</c:v>
                </c:pt>
                <c:pt idx="3957">
                  <c:v>35.224820000000022</c:v>
                </c:pt>
                <c:pt idx="3958">
                  <c:v>35.234430000000032</c:v>
                </c:pt>
                <c:pt idx="3959">
                  <c:v>35.282530000000008</c:v>
                </c:pt>
                <c:pt idx="3960">
                  <c:v>35.292630000000031</c:v>
                </c:pt>
                <c:pt idx="3961">
                  <c:v>35.312700000000007</c:v>
                </c:pt>
                <c:pt idx="3962">
                  <c:v>35.345730000000003</c:v>
                </c:pt>
                <c:pt idx="3963">
                  <c:v>35.389060000000029</c:v>
                </c:pt>
                <c:pt idx="3964">
                  <c:v>35.437460000000044</c:v>
                </c:pt>
                <c:pt idx="3965">
                  <c:v>35.48780000000005</c:v>
                </c:pt>
                <c:pt idx="3966">
                  <c:v>35.543900000000008</c:v>
                </c:pt>
                <c:pt idx="3967">
                  <c:v>35.590779999999995</c:v>
                </c:pt>
                <c:pt idx="3968">
                  <c:v>35.645930000000021</c:v>
                </c:pt>
                <c:pt idx="3969">
                  <c:v>35.707570000000032</c:v>
                </c:pt>
                <c:pt idx="3970">
                  <c:v>35.770650000000046</c:v>
                </c:pt>
                <c:pt idx="3971">
                  <c:v>35.819270000000017</c:v>
                </c:pt>
                <c:pt idx="3972">
                  <c:v>35.88882000000001</c:v>
                </c:pt>
                <c:pt idx="3973">
                  <c:v>35.947100000000034</c:v>
                </c:pt>
                <c:pt idx="3974">
                  <c:v>35.993800000000022</c:v>
                </c:pt>
                <c:pt idx="3975">
                  <c:v>36.037500000000023</c:v>
                </c:pt>
                <c:pt idx="3976">
                  <c:v>36.091850000000022</c:v>
                </c:pt>
                <c:pt idx="3977">
                  <c:v>36.157160000000033</c:v>
                </c:pt>
                <c:pt idx="3978">
                  <c:v>36.231380000000001</c:v>
                </c:pt>
                <c:pt idx="3979">
                  <c:v>36.312280000000044</c:v>
                </c:pt>
                <c:pt idx="3980">
                  <c:v>36.401120000000049</c:v>
                </c:pt>
                <c:pt idx="3981">
                  <c:v>36.471249999999998</c:v>
                </c:pt>
                <c:pt idx="3982">
                  <c:v>36.514370000000042</c:v>
                </c:pt>
                <c:pt idx="3983">
                  <c:v>36.55215000000004</c:v>
                </c:pt>
                <c:pt idx="3984">
                  <c:v>36.531920000000014</c:v>
                </c:pt>
                <c:pt idx="3985">
                  <c:v>36.502340000000004</c:v>
                </c:pt>
                <c:pt idx="3986">
                  <c:v>36.46926000000002</c:v>
                </c:pt>
                <c:pt idx="3987">
                  <c:v>36.430540000000008</c:v>
                </c:pt>
                <c:pt idx="3988">
                  <c:v>36.393730000000005</c:v>
                </c:pt>
                <c:pt idx="3989">
                  <c:v>36.355800000000045</c:v>
                </c:pt>
                <c:pt idx="3990">
                  <c:v>36.326800000000048</c:v>
                </c:pt>
                <c:pt idx="3991">
                  <c:v>36.302400000000034</c:v>
                </c:pt>
                <c:pt idx="3992">
                  <c:v>36.303580000000011</c:v>
                </c:pt>
                <c:pt idx="3993">
                  <c:v>36.31152000000003</c:v>
                </c:pt>
                <c:pt idx="3994">
                  <c:v>36.301480000000026</c:v>
                </c:pt>
                <c:pt idx="3995">
                  <c:v>36.25550000000004</c:v>
                </c:pt>
                <c:pt idx="3996">
                  <c:v>36.232169999999996</c:v>
                </c:pt>
                <c:pt idx="3997">
                  <c:v>36.242360000000019</c:v>
                </c:pt>
                <c:pt idx="3998">
                  <c:v>36.290500000000009</c:v>
                </c:pt>
                <c:pt idx="3999">
                  <c:v>36.357230000000015</c:v>
                </c:pt>
                <c:pt idx="4000">
                  <c:v>36.418420000000026</c:v>
                </c:pt>
                <c:pt idx="4001">
                  <c:v>36.46917000000002</c:v>
                </c:pt>
                <c:pt idx="4002">
                  <c:v>36.488699999999994</c:v>
                </c:pt>
                <c:pt idx="4003">
                  <c:v>36.477840000000015</c:v>
                </c:pt>
                <c:pt idx="4004">
                  <c:v>36.440700000000049</c:v>
                </c:pt>
                <c:pt idx="4005">
                  <c:v>36.39303000000001</c:v>
                </c:pt>
                <c:pt idx="4006">
                  <c:v>36.35107000000005</c:v>
                </c:pt>
                <c:pt idx="4007">
                  <c:v>36.341150000000027</c:v>
                </c:pt>
                <c:pt idx="4008">
                  <c:v>36.297140000000013</c:v>
                </c:pt>
                <c:pt idx="4009">
                  <c:v>36.268820000000005</c:v>
                </c:pt>
                <c:pt idx="4010">
                  <c:v>36.258700000000033</c:v>
                </c:pt>
                <c:pt idx="4011">
                  <c:v>36.2654</c:v>
                </c:pt>
                <c:pt idx="4012">
                  <c:v>36.273770000000013</c:v>
                </c:pt>
                <c:pt idx="4013">
                  <c:v>36.278040000000033</c:v>
                </c:pt>
                <c:pt idx="4014">
                  <c:v>36.283100000000047</c:v>
                </c:pt>
                <c:pt idx="4015">
                  <c:v>36.272580000000005</c:v>
                </c:pt>
                <c:pt idx="4016">
                  <c:v>36.263570000000016</c:v>
                </c:pt>
                <c:pt idx="4017">
                  <c:v>36.252130000000022</c:v>
                </c:pt>
                <c:pt idx="4018">
                  <c:v>36.23520000000002</c:v>
                </c:pt>
                <c:pt idx="4019">
                  <c:v>36.197870000000023</c:v>
                </c:pt>
                <c:pt idx="4020">
                  <c:v>36.158560000000023</c:v>
                </c:pt>
                <c:pt idx="4021">
                  <c:v>36.092129999999997</c:v>
                </c:pt>
                <c:pt idx="4022">
                  <c:v>35.988640000000032</c:v>
                </c:pt>
                <c:pt idx="4023">
                  <c:v>35.872920000000022</c:v>
                </c:pt>
                <c:pt idx="4024">
                  <c:v>35.757200000000012</c:v>
                </c:pt>
                <c:pt idx="4025">
                  <c:v>35.645399999999995</c:v>
                </c:pt>
                <c:pt idx="4026">
                  <c:v>35.537700000000029</c:v>
                </c:pt>
                <c:pt idx="4027">
                  <c:v>35.441550000000007</c:v>
                </c:pt>
                <c:pt idx="4028">
                  <c:v>35.36020000000002</c:v>
                </c:pt>
                <c:pt idx="4029">
                  <c:v>35.292300000000012</c:v>
                </c:pt>
                <c:pt idx="4030">
                  <c:v>35.254140000000007</c:v>
                </c:pt>
                <c:pt idx="4031">
                  <c:v>35.27355</c:v>
                </c:pt>
                <c:pt idx="4032">
                  <c:v>35.271260000000041</c:v>
                </c:pt>
                <c:pt idx="4033">
                  <c:v>35.286519999999996</c:v>
                </c:pt>
                <c:pt idx="4034">
                  <c:v>35.320400000000006</c:v>
                </c:pt>
                <c:pt idx="4035">
                  <c:v>35.365170000000035</c:v>
                </c:pt>
                <c:pt idx="4036">
                  <c:v>35.402430000000038</c:v>
                </c:pt>
                <c:pt idx="4037">
                  <c:v>35.41927000000004</c:v>
                </c:pt>
                <c:pt idx="4038">
                  <c:v>35.438400000000001</c:v>
                </c:pt>
                <c:pt idx="4039">
                  <c:v>35.45428000000004</c:v>
                </c:pt>
                <c:pt idx="4040">
                  <c:v>35.487300000000005</c:v>
                </c:pt>
                <c:pt idx="4041">
                  <c:v>35.519280000000037</c:v>
                </c:pt>
                <c:pt idx="4042">
                  <c:v>35.518850000000043</c:v>
                </c:pt>
                <c:pt idx="4043">
                  <c:v>35.472530000000006</c:v>
                </c:pt>
                <c:pt idx="4044">
                  <c:v>35.420860000000005</c:v>
                </c:pt>
                <c:pt idx="4045">
                  <c:v>35.363280000000032</c:v>
                </c:pt>
                <c:pt idx="4046">
                  <c:v>35.299070000000029</c:v>
                </c:pt>
                <c:pt idx="4047">
                  <c:v>35.227779999999996</c:v>
                </c:pt>
                <c:pt idx="4048">
                  <c:v>35.140800000000013</c:v>
                </c:pt>
                <c:pt idx="4049">
                  <c:v>35.040950000000009</c:v>
                </c:pt>
                <c:pt idx="4050">
                  <c:v>34.936550000000011</c:v>
                </c:pt>
                <c:pt idx="4051">
                  <c:v>34.83743000000004</c:v>
                </c:pt>
                <c:pt idx="4052">
                  <c:v>34.747580000000028</c:v>
                </c:pt>
                <c:pt idx="4053">
                  <c:v>34.663900000000012</c:v>
                </c:pt>
                <c:pt idx="4054">
                  <c:v>34.590020000000038</c:v>
                </c:pt>
                <c:pt idx="4055">
                  <c:v>34.558220000000006</c:v>
                </c:pt>
                <c:pt idx="4056">
                  <c:v>34.468900000000019</c:v>
                </c:pt>
                <c:pt idx="4057">
                  <c:v>34.359430000000032</c:v>
                </c:pt>
                <c:pt idx="4058">
                  <c:v>34.23562000000004</c:v>
                </c:pt>
                <c:pt idx="4059">
                  <c:v>34.093160000000012</c:v>
                </c:pt>
                <c:pt idx="4060">
                  <c:v>33.938900000000046</c:v>
                </c:pt>
                <c:pt idx="4061">
                  <c:v>33.768200000000036</c:v>
                </c:pt>
                <c:pt idx="4062">
                  <c:v>33.591240000000028</c:v>
                </c:pt>
                <c:pt idx="4063">
                  <c:v>33.399900000000002</c:v>
                </c:pt>
                <c:pt idx="4064">
                  <c:v>33.229579999999999</c:v>
                </c:pt>
                <c:pt idx="4065">
                  <c:v>33.07710000000003</c:v>
                </c:pt>
                <c:pt idx="4066">
                  <c:v>32.933160000000044</c:v>
                </c:pt>
                <c:pt idx="4067">
                  <c:v>32.779500000000041</c:v>
                </c:pt>
                <c:pt idx="4068">
                  <c:v>32.653900000000021</c:v>
                </c:pt>
                <c:pt idx="4069">
                  <c:v>32.54278000000005</c:v>
                </c:pt>
                <c:pt idx="4070">
                  <c:v>32.445830000000001</c:v>
                </c:pt>
                <c:pt idx="4071">
                  <c:v>32.361900000000048</c:v>
                </c:pt>
                <c:pt idx="4072">
                  <c:v>32.28570000000002</c:v>
                </c:pt>
                <c:pt idx="4073">
                  <c:v>32.216940000000022</c:v>
                </c:pt>
                <c:pt idx="4074">
                  <c:v>32.152800000000013</c:v>
                </c:pt>
                <c:pt idx="4075">
                  <c:v>32.098080000000039</c:v>
                </c:pt>
                <c:pt idx="4076">
                  <c:v>32.054830000000038</c:v>
                </c:pt>
                <c:pt idx="4077">
                  <c:v>32.002440000000036</c:v>
                </c:pt>
                <c:pt idx="4078">
                  <c:v>31.94088000000005</c:v>
                </c:pt>
                <c:pt idx="4079">
                  <c:v>31.890000000000043</c:v>
                </c:pt>
                <c:pt idx="4080">
                  <c:v>31.795700000000011</c:v>
                </c:pt>
                <c:pt idx="4081">
                  <c:v>31.716180000000008</c:v>
                </c:pt>
                <c:pt idx="4082">
                  <c:v>31.657070000000033</c:v>
                </c:pt>
                <c:pt idx="4083">
                  <c:v>31.620720000000006</c:v>
                </c:pt>
                <c:pt idx="4084">
                  <c:v>31.605680000000007</c:v>
                </c:pt>
                <c:pt idx="4085">
                  <c:v>31.608120000000042</c:v>
                </c:pt>
                <c:pt idx="4086">
                  <c:v>31.632750000000044</c:v>
                </c:pt>
                <c:pt idx="4087">
                  <c:v>31.659800000000018</c:v>
                </c:pt>
                <c:pt idx="4088">
                  <c:v>31.692160000000001</c:v>
                </c:pt>
                <c:pt idx="4089">
                  <c:v>31.712060000000008</c:v>
                </c:pt>
                <c:pt idx="4090">
                  <c:v>31.715300000000013</c:v>
                </c:pt>
                <c:pt idx="4091">
                  <c:v>31.687950000000001</c:v>
                </c:pt>
                <c:pt idx="4092">
                  <c:v>31.667100000000005</c:v>
                </c:pt>
                <c:pt idx="4093">
                  <c:v>31.639100000000042</c:v>
                </c:pt>
                <c:pt idx="4094">
                  <c:v>31.606130000000007</c:v>
                </c:pt>
                <c:pt idx="4095">
                  <c:v>31.564660000000003</c:v>
                </c:pt>
                <c:pt idx="4096">
                  <c:v>31.523650000000032</c:v>
                </c:pt>
                <c:pt idx="4097">
                  <c:v>31.483640000000037</c:v>
                </c:pt>
                <c:pt idx="4098">
                  <c:v>31.438379999999995</c:v>
                </c:pt>
                <c:pt idx="4099">
                  <c:v>31.395530000000008</c:v>
                </c:pt>
                <c:pt idx="4100">
                  <c:v>31.360220000000027</c:v>
                </c:pt>
                <c:pt idx="4101">
                  <c:v>31.318200000000047</c:v>
                </c:pt>
                <c:pt idx="4102">
                  <c:v>31.254819999999995</c:v>
                </c:pt>
                <c:pt idx="4103">
                  <c:v>31.199330000000032</c:v>
                </c:pt>
                <c:pt idx="4104">
                  <c:v>31.091000000000008</c:v>
                </c:pt>
                <c:pt idx="4105">
                  <c:v>30.981740000000002</c:v>
                </c:pt>
                <c:pt idx="4106">
                  <c:v>30.876059999999995</c:v>
                </c:pt>
                <c:pt idx="4107">
                  <c:v>30.771749999999997</c:v>
                </c:pt>
                <c:pt idx="4108">
                  <c:v>30.66918000000004</c:v>
                </c:pt>
                <c:pt idx="4109">
                  <c:v>30.565060000000017</c:v>
                </c:pt>
                <c:pt idx="4110">
                  <c:v>30.470030000000008</c:v>
                </c:pt>
                <c:pt idx="4111">
                  <c:v>30.389859999999999</c:v>
                </c:pt>
                <c:pt idx="4112">
                  <c:v>30.347770000000025</c:v>
                </c:pt>
                <c:pt idx="4113">
                  <c:v>30.36080000000004</c:v>
                </c:pt>
                <c:pt idx="4114">
                  <c:v>30.471150000000023</c:v>
                </c:pt>
                <c:pt idx="4115">
                  <c:v>30.6721</c:v>
                </c:pt>
                <c:pt idx="4116">
                  <c:v>30.969750000000033</c:v>
                </c:pt>
                <c:pt idx="4117">
                  <c:v>31.308770000000038</c:v>
                </c:pt>
                <c:pt idx="4118">
                  <c:v>31.678250000000048</c:v>
                </c:pt>
                <c:pt idx="4119">
                  <c:v>32.059870000000046</c:v>
                </c:pt>
                <c:pt idx="4120">
                  <c:v>32.429740000000038</c:v>
                </c:pt>
                <c:pt idx="4121">
                  <c:v>32.781030000000044</c:v>
                </c:pt>
                <c:pt idx="4122">
                  <c:v>33.107000000000028</c:v>
                </c:pt>
                <c:pt idx="4123">
                  <c:v>33.416899999999998</c:v>
                </c:pt>
                <c:pt idx="4124">
                  <c:v>33.713800000000049</c:v>
                </c:pt>
                <c:pt idx="4125">
                  <c:v>33.990049999999997</c:v>
                </c:pt>
                <c:pt idx="4126">
                  <c:v>34.261560000000031</c:v>
                </c:pt>
                <c:pt idx="4127">
                  <c:v>34.538400000000024</c:v>
                </c:pt>
                <c:pt idx="4128">
                  <c:v>34.734160000000031</c:v>
                </c:pt>
                <c:pt idx="4129">
                  <c:v>34.924130000000048</c:v>
                </c:pt>
                <c:pt idx="4130">
                  <c:v>35.121100000000013</c:v>
                </c:pt>
                <c:pt idx="4131">
                  <c:v>35.325680000000034</c:v>
                </c:pt>
                <c:pt idx="4132">
                  <c:v>35.535820000000001</c:v>
                </c:pt>
                <c:pt idx="4133">
                  <c:v>35.747770000000003</c:v>
                </c:pt>
                <c:pt idx="4134">
                  <c:v>35.950130000000001</c:v>
                </c:pt>
                <c:pt idx="4135">
                  <c:v>36.107000000000028</c:v>
                </c:pt>
                <c:pt idx="4136">
                  <c:v>36.227660000000014</c:v>
                </c:pt>
                <c:pt idx="4137">
                  <c:v>36.290500000000009</c:v>
                </c:pt>
                <c:pt idx="4138">
                  <c:v>36.271020000000021</c:v>
                </c:pt>
                <c:pt idx="4139">
                  <c:v>36.150480000000016</c:v>
                </c:pt>
                <c:pt idx="4140">
                  <c:v>35.995840000000044</c:v>
                </c:pt>
                <c:pt idx="4141">
                  <c:v>35.812900000000013</c:v>
                </c:pt>
                <c:pt idx="4142">
                  <c:v>35.609000000000037</c:v>
                </c:pt>
                <c:pt idx="4143">
                  <c:v>35.389499999999998</c:v>
                </c:pt>
                <c:pt idx="4144">
                  <c:v>35.169520000000034</c:v>
                </c:pt>
                <c:pt idx="4145">
                  <c:v>34.944700000000012</c:v>
                </c:pt>
                <c:pt idx="4146">
                  <c:v>34.729030000000023</c:v>
                </c:pt>
                <c:pt idx="4147">
                  <c:v>34.517820000000029</c:v>
                </c:pt>
                <c:pt idx="4148">
                  <c:v>34.298699999999997</c:v>
                </c:pt>
                <c:pt idx="4149">
                  <c:v>34.101600000000019</c:v>
                </c:pt>
                <c:pt idx="4150">
                  <c:v>33.958250000000021</c:v>
                </c:pt>
                <c:pt idx="4151">
                  <c:v>33.90106000000003</c:v>
                </c:pt>
                <c:pt idx="4152">
                  <c:v>33.834680000000048</c:v>
                </c:pt>
                <c:pt idx="4153">
                  <c:v>33.77072000000004</c:v>
                </c:pt>
                <c:pt idx="4154">
                  <c:v>33.708340000000021</c:v>
                </c:pt>
                <c:pt idx="4155">
                  <c:v>33.627560000000017</c:v>
                </c:pt>
                <c:pt idx="4156">
                  <c:v>33.519830000000013</c:v>
                </c:pt>
                <c:pt idx="4157">
                  <c:v>33.377920000000017</c:v>
                </c:pt>
                <c:pt idx="4158">
                  <c:v>33.254140000000007</c:v>
                </c:pt>
                <c:pt idx="4159">
                  <c:v>33.176000000000045</c:v>
                </c:pt>
                <c:pt idx="4160">
                  <c:v>33.177360000000022</c:v>
                </c:pt>
                <c:pt idx="4161">
                  <c:v>33.251599999999996</c:v>
                </c:pt>
                <c:pt idx="4162">
                  <c:v>33.383720000000039</c:v>
                </c:pt>
                <c:pt idx="4163">
                  <c:v>33.555930000000046</c:v>
                </c:pt>
                <c:pt idx="4164">
                  <c:v>33.798879999999997</c:v>
                </c:pt>
                <c:pt idx="4165">
                  <c:v>34.081100000000049</c:v>
                </c:pt>
                <c:pt idx="4166">
                  <c:v>34.392100000000028</c:v>
                </c:pt>
                <c:pt idx="4167">
                  <c:v>34.687160000000006</c:v>
                </c:pt>
                <c:pt idx="4168">
                  <c:v>34.984770000000026</c:v>
                </c:pt>
                <c:pt idx="4169">
                  <c:v>35.306630000000041</c:v>
                </c:pt>
                <c:pt idx="4170">
                  <c:v>35.630700000000047</c:v>
                </c:pt>
                <c:pt idx="4171">
                  <c:v>35.936980000000005</c:v>
                </c:pt>
                <c:pt idx="4172">
                  <c:v>36.225459999999998</c:v>
                </c:pt>
                <c:pt idx="4173">
                  <c:v>36.470300000000009</c:v>
                </c:pt>
                <c:pt idx="4174">
                  <c:v>36.662740000000042</c:v>
                </c:pt>
                <c:pt idx="4175">
                  <c:v>36.821600000000046</c:v>
                </c:pt>
                <c:pt idx="4176">
                  <c:v>36.901200000000017</c:v>
                </c:pt>
                <c:pt idx="4177">
                  <c:v>36.96690000000001</c:v>
                </c:pt>
                <c:pt idx="4178">
                  <c:v>37.029870000000017</c:v>
                </c:pt>
                <c:pt idx="4179">
                  <c:v>37.088279999999997</c:v>
                </c:pt>
                <c:pt idx="4180">
                  <c:v>37.156900000000007</c:v>
                </c:pt>
                <c:pt idx="4181">
                  <c:v>37.232100000000003</c:v>
                </c:pt>
                <c:pt idx="4182">
                  <c:v>37.301720000000046</c:v>
                </c:pt>
                <c:pt idx="4183">
                  <c:v>37.330740000000048</c:v>
                </c:pt>
                <c:pt idx="4184">
                  <c:v>37.340840000000014</c:v>
                </c:pt>
                <c:pt idx="4185">
                  <c:v>37.322750000000042</c:v>
                </c:pt>
                <c:pt idx="4186">
                  <c:v>37.268880000000024</c:v>
                </c:pt>
                <c:pt idx="4187">
                  <c:v>37.163630000000012</c:v>
                </c:pt>
                <c:pt idx="4188">
                  <c:v>37.049040000000048</c:v>
                </c:pt>
                <c:pt idx="4189">
                  <c:v>36.915980000000047</c:v>
                </c:pt>
                <c:pt idx="4190">
                  <c:v>36.767970000000048</c:v>
                </c:pt>
                <c:pt idx="4191">
                  <c:v>36.602170000000001</c:v>
                </c:pt>
                <c:pt idx="4192">
                  <c:v>36.410760000000039</c:v>
                </c:pt>
                <c:pt idx="4193">
                  <c:v>36.194569999999999</c:v>
                </c:pt>
                <c:pt idx="4194">
                  <c:v>35.971580000000017</c:v>
                </c:pt>
                <c:pt idx="4195">
                  <c:v>35.762450000000001</c:v>
                </c:pt>
                <c:pt idx="4196">
                  <c:v>35.568020000000047</c:v>
                </c:pt>
                <c:pt idx="4197">
                  <c:v>35.391560000000027</c:v>
                </c:pt>
                <c:pt idx="4198">
                  <c:v>35.241399999999999</c:v>
                </c:pt>
                <c:pt idx="4199">
                  <c:v>35.146540000000016</c:v>
                </c:pt>
                <c:pt idx="4200">
                  <c:v>35.032200000000046</c:v>
                </c:pt>
                <c:pt idx="4201">
                  <c:v>34.945340000000044</c:v>
                </c:pt>
                <c:pt idx="4202">
                  <c:v>34.887200000000007</c:v>
                </c:pt>
                <c:pt idx="4203">
                  <c:v>34.812340000000006</c:v>
                </c:pt>
                <c:pt idx="4204">
                  <c:v>34.738400000000013</c:v>
                </c:pt>
                <c:pt idx="4205">
                  <c:v>34.696500000000015</c:v>
                </c:pt>
                <c:pt idx="4206">
                  <c:v>34.690420000000017</c:v>
                </c:pt>
                <c:pt idx="4207">
                  <c:v>34.68347</c:v>
                </c:pt>
                <c:pt idx="4208">
                  <c:v>34.688649999999996</c:v>
                </c:pt>
                <c:pt idx="4209">
                  <c:v>34.695600000000013</c:v>
                </c:pt>
                <c:pt idx="4210">
                  <c:v>34.691100000000006</c:v>
                </c:pt>
                <c:pt idx="4211">
                  <c:v>34.657650000000046</c:v>
                </c:pt>
                <c:pt idx="4212">
                  <c:v>34.633450000000039</c:v>
                </c:pt>
                <c:pt idx="4213">
                  <c:v>34.596100000000035</c:v>
                </c:pt>
                <c:pt idx="4214">
                  <c:v>34.548900000000003</c:v>
                </c:pt>
                <c:pt idx="4215">
                  <c:v>34.495630000000006</c:v>
                </c:pt>
                <c:pt idx="4216">
                  <c:v>34.442930000000047</c:v>
                </c:pt>
                <c:pt idx="4217">
                  <c:v>34.401499999999999</c:v>
                </c:pt>
                <c:pt idx="4218">
                  <c:v>34.36044000000004</c:v>
                </c:pt>
                <c:pt idx="4219">
                  <c:v>34.320430000000044</c:v>
                </c:pt>
                <c:pt idx="4220">
                  <c:v>34.28448000000003</c:v>
                </c:pt>
                <c:pt idx="4221">
                  <c:v>34.233300000000042</c:v>
                </c:pt>
                <c:pt idx="4222">
                  <c:v>34.162800000000004</c:v>
                </c:pt>
                <c:pt idx="4223">
                  <c:v>34.092340000000036</c:v>
                </c:pt>
                <c:pt idx="4224">
                  <c:v>33.960570000000018</c:v>
                </c:pt>
                <c:pt idx="4225">
                  <c:v>33.814660000000003</c:v>
                </c:pt>
                <c:pt idx="4226">
                  <c:v>33.65948000000003</c:v>
                </c:pt>
                <c:pt idx="4227">
                  <c:v>33.545600000000036</c:v>
                </c:pt>
                <c:pt idx="4228">
                  <c:v>33.459100000000035</c:v>
                </c:pt>
                <c:pt idx="4229">
                  <c:v>33.330380000000048</c:v>
                </c:pt>
                <c:pt idx="4230">
                  <c:v>33.19625000000002</c:v>
                </c:pt>
                <c:pt idx="4231">
                  <c:v>33.076470000000029</c:v>
                </c:pt>
                <c:pt idx="4232">
                  <c:v>32.996270000000038</c:v>
                </c:pt>
                <c:pt idx="4233">
                  <c:v>32.936300000000017</c:v>
                </c:pt>
                <c:pt idx="4234">
                  <c:v>32.87518</c:v>
                </c:pt>
                <c:pt idx="4235">
                  <c:v>32.792840000000012</c:v>
                </c:pt>
                <c:pt idx="4236">
                  <c:v>32.725700000000018</c:v>
                </c:pt>
                <c:pt idx="4237">
                  <c:v>32.658929999999998</c:v>
                </c:pt>
                <c:pt idx="4238">
                  <c:v>32.591300000000047</c:v>
                </c:pt>
                <c:pt idx="4239">
                  <c:v>32.525959999999998</c:v>
                </c:pt>
                <c:pt idx="4240">
                  <c:v>32.465880000000027</c:v>
                </c:pt>
                <c:pt idx="4241">
                  <c:v>32.411740000000009</c:v>
                </c:pt>
                <c:pt idx="4242">
                  <c:v>32.355000000000018</c:v>
                </c:pt>
                <c:pt idx="4243">
                  <c:v>32.298180000000002</c:v>
                </c:pt>
                <c:pt idx="4244">
                  <c:v>32.24508000000003</c:v>
                </c:pt>
                <c:pt idx="4245">
                  <c:v>32.199730000000045</c:v>
                </c:pt>
                <c:pt idx="4246">
                  <c:v>32.188230000000033</c:v>
                </c:pt>
                <c:pt idx="4247">
                  <c:v>32.244130000000041</c:v>
                </c:pt>
                <c:pt idx="4248">
                  <c:v>32.283230000000003</c:v>
                </c:pt>
                <c:pt idx="4249">
                  <c:v>32.335930000000019</c:v>
                </c:pt>
                <c:pt idx="4250">
                  <c:v>32.400840000000017</c:v>
                </c:pt>
                <c:pt idx="4251">
                  <c:v>32.472070000000031</c:v>
                </c:pt>
                <c:pt idx="4252">
                  <c:v>32.539180000000044</c:v>
                </c:pt>
                <c:pt idx="4253">
                  <c:v>32.596120000000042</c:v>
                </c:pt>
                <c:pt idx="4254">
                  <c:v>32.645780000000002</c:v>
                </c:pt>
                <c:pt idx="4255">
                  <c:v>32.676570000000027</c:v>
                </c:pt>
                <c:pt idx="4256">
                  <c:v>32.707640000000026</c:v>
                </c:pt>
                <c:pt idx="4257">
                  <c:v>32.72810000000004</c:v>
                </c:pt>
                <c:pt idx="4258">
                  <c:v>32.726220000000012</c:v>
                </c:pt>
                <c:pt idx="4259">
                  <c:v>32.686640000000011</c:v>
                </c:pt>
                <c:pt idx="4260">
                  <c:v>32.638700000000028</c:v>
                </c:pt>
                <c:pt idx="4261">
                  <c:v>32.573080000000004</c:v>
                </c:pt>
                <c:pt idx="4262">
                  <c:v>32.483100000000036</c:v>
                </c:pt>
                <c:pt idx="4263">
                  <c:v>32.380430000000047</c:v>
                </c:pt>
                <c:pt idx="4264">
                  <c:v>32.270800000000008</c:v>
                </c:pt>
                <c:pt idx="4265">
                  <c:v>32.156400000000019</c:v>
                </c:pt>
                <c:pt idx="4266">
                  <c:v>32.038630000000012</c:v>
                </c:pt>
                <c:pt idx="4267">
                  <c:v>31.931150000000002</c:v>
                </c:pt>
                <c:pt idx="4268">
                  <c:v>31.836200000000019</c:v>
                </c:pt>
                <c:pt idx="4269">
                  <c:v>31.743980000000022</c:v>
                </c:pt>
                <c:pt idx="4270">
                  <c:v>31.644800000000032</c:v>
                </c:pt>
                <c:pt idx="4271">
                  <c:v>31.564780000000042</c:v>
                </c:pt>
                <c:pt idx="4272">
                  <c:v>31.438800000000015</c:v>
                </c:pt>
                <c:pt idx="4273">
                  <c:v>31.317400000000021</c:v>
                </c:pt>
                <c:pt idx="4274">
                  <c:v>31.206540000000018</c:v>
                </c:pt>
                <c:pt idx="4275">
                  <c:v>31.090140000000019</c:v>
                </c:pt>
                <c:pt idx="4276">
                  <c:v>30.95446000000004</c:v>
                </c:pt>
                <c:pt idx="4277">
                  <c:v>30.794579999999996</c:v>
                </c:pt>
                <c:pt idx="4278">
                  <c:v>30.631799999999998</c:v>
                </c:pt>
                <c:pt idx="4279">
                  <c:v>30.476300000000037</c:v>
                </c:pt>
                <c:pt idx="4280">
                  <c:v>30.357100000000003</c:v>
                </c:pt>
                <c:pt idx="4281">
                  <c:v>30.436030000000017</c:v>
                </c:pt>
                <c:pt idx="4282">
                  <c:v>30.832030000000032</c:v>
                </c:pt>
                <c:pt idx="4283">
                  <c:v>30.880430000000047</c:v>
                </c:pt>
                <c:pt idx="4284">
                  <c:v>30.880430000000047</c:v>
                </c:pt>
                <c:pt idx="4285">
                  <c:v>30.880430000000047</c:v>
                </c:pt>
                <c:pt idx="4286">
                  <c:v>30.880430000000047</c:v>
                </c:pt>
                <c:pt idx="4287">
                  <c:v>30.880430000000047</c:v>
                </c:pt>
                <c:pt idx="4288">
                  <c:v>30.880430000000047</c:v>
                </c:pt>
                <c:pt idx="4289">
                  <c:v>30.880430000000047</c:v>
                </c:pt>
                <c:pt idx="4290">
                  <c:v>30.88130000000001</c:v>
                </c:pt>
                <c:pt idx="4291">
                  <c:v>30.935969999999998</c:v>
                </c:pt>
                <c:pt idx="4292">
                  <c:v>30.174599999999998</c:v>
                </c:pt>
                <c:pt idx="4293">
                  <c:v>29.717370000000017</c:v>
                </c:pt>
                <c:pt idx="4294">
                  <c:v>29.622280000000046</c:v>
                </c:pt>
                <c:pt idx="4295">
                  <c:v>29.682800000000043</c:v>
                </c:pt>
                <c:pt idx="4296">
                  <c:v>29.726740000000007</c:v>
                </c:pt>
                <c:pt idx="4297">
                  <c:v>29.756040000000041</c:v>
                </c:pt>
                <c:pt idx="4298">
                  <c:v>29.771630000000016</c:v>
                </c:pt>
                <c:pt idx="4299">
                  <c:v>29.779870000000017</c:v>
                </c:pt>
                <c:pt idx="4300">
                  <c:v>29.798670000000016</c:v>
                </c:pt>
                <c:pt idx="4301">
                  <c:v>29.833520000000021</c:v>
                </c:pt>
                <c:pt idx="4302">
                  <c:v>29.886070000000018</c:v>
                </c:pt>
                <c:pt idx="4303">
                  <c:v>29.932060000000035</c:v>
                </c:pt>
                <c:pt idx="4304">
                  <c:v>29.987240000000043</c:v>
                </c:pt>
                <c:pt idx="4305">
                  <c:v>30.039970000000039</c:v>
                </c:pt>
                <c:pt idx="4306">
                  <c:v>30.080680000000029</c:v>
                </c:pt>
                <c:pt idx="4307">
                  <c:v>30.094080000000019</c:v>
                </c:pt>
                <c:pt idx="4308">
                  <c:v>30.120480000000043</c:v>
                </c:pt>
                <c:pt idx="4309">
                  <c:v>30.14855</c:v>
                </c:pt>
                <c:pt idx="4310">
                  <c:v>30.178830000000005</c:v>
                </c:pt>
                <c:pt idx="4311">
                  <c:v>30.207480000000032</c:v>
                </c:pt>
                <c:pt idx="4312">
                  <c:v>30.22120000000001</c:v>
                </c:pt>
                <c:pt idx="4313">
                  <c:v>30.220120000000009</c:v>
                </c:pt>
                <c:pt idx="4314">
                  <c:v>30.192960000000028</c:v>
                </c:pt>
                <c:pt idx="4315">
                  <c:v>30.146360000000016</c:v>
                </c:pt>
                <c:pt idx="4316">
                  <c:v>30.142970000000048</c:v>
                </c:pt>
                <c:pt idx="4317">
                  <c:v>30.510860000000037</c:v>
                </c:pt>
                <c:pt idx="4318">
                  <c:v>30.510860000000037</c:v>
                </c:pt>
                <c:pt idx="4319">
                  <c:v>30.510860000000037</c:v>
                </c:pt>
                <c:pt idx="4320">
                  <c:v>30.510860000000037</c:v>
                </c:pt>
                <c:pt idx="4321">
                  <c:v>30.510860000000037</c:v>
                </c:pt>
                <c:pt idx="4322">
                  <c:v>30.510860000000037</c:v>
                </c:pt>
                <c:pt idx="4323">
                  <c:v>30.510860000000037</c:v>
                </c:pt>
                <c:pt idx="4324">
                  <c:v>30.510860000000037</c:v>
                </c:pt>
                <c:pt idx="4325">
                  <c:v>30.510860000000037</c:v>
                </c:pt>
                <c:pt idx="4326">
                  <c:v>30.510860000000037</c:v>
                </c:pt>
                <c:pt idx="4327">
                  <c:v>30.510860000000037</c:v>
                </c:pt>
                <c:pt idx="4328">
                  <c:v>30.510860000000037</c:v>
                </c:pt>
                <c:pt idx="4329">
                  <c:v>30.510860000000037</c:v>
                </c:pt>
                <c:pt idx="4330">
                  <c:v>30.510860000000037</c:v>
                </c:pt>
                <c:pt idx="4331">
                  <c:v>30.510860000000037</c:v>
                </c:pt>
                <c:pt idx="4332">
                  <c:v>30.510860000000037</c:v>
                </c:pt>
                <c:pt idx="4333">
                  <c:v>30.510860000000037</c:v>
                </c:pt>
                <c:pt idx="4334">
                  <c:v>30.510860000000037</c:v>
                </c:pt>
                <c:pt idx="4335">
                  <c:v>30.510860000000037</c:v>
                </c:pt>
                <c:pt idx="4336">
                  <c:v>30.510860000000037</c:v>
                </c:pt>
                <c:pt idx="4337">
                  <c:v>30.510860000000037</c:v>
                </c:pt>
                <c:pt idx="4338">
                  <c:v>30.510860000000037</c:v>
                </c:pt>
                <c:pt idx="4339">
                  <c:v>30.510860000000037</c:v>
                </c:pt>
                <c:pt idx="4340">
                  <c:v>30.510860000000037</c:v>
                </c:pt>
                <c:pt idx="4341">
                  <c:v>30.510860000000037</c:v>
                </c:pt>
                <c:pt idx="4342">
                  <c:v>30.510860000000037</c:v>
                </c:pt>
                <c:pt idx="4343">
                  <c:v>30.510860000000037</c:v>
                </c:pt>
                <c:pt idx="4344">
                  <c:v>30.510860000000037</c:v>
                </c:pt>
                <c:pt idx="4345">
                  <c:v>30.510860000000037</c:v>
                </c:pt>
                <c:pt idx="4346">
                  <c:v>30.510860000000037</c:v>
                </c:pt>
                <c:pt idx="4347">
                  <c:v>30.510860000000037</c:v>
                </c:pt>
                <c:pt idx="4348">
                  <c:v>30.510860000000037</c:v>
                </c:pt>
                <c:pt idx="4349">
                  <c:v>30.510860000000037</c:v>
                </c:pt>
                <c:pt idx="4350">
                  <c:v>30.510860000000037</c:v>
                </c:pt>
                <c:pt idx="4351">
                  <c:v>30.510860000000037</c:v>
                </c:pt>
                <c:pt idx="4352">
                  <c:v>30.510860000000037</c:v>
                </c:pt>
                <c:pt idx="4353">
                  <c:v>30.510860000000037</c:v>
                </c:pt>
                <c:pt idx="4354">
                  <c:v>29.565449999999998</c:v>
                </c:pt>
                <c:pt idx="4355">
                  <c:v>29.61053000000004</c:v>
                </c:pt>
                <c:pt idx="4356">
                  <c:v>29.796840000000032</c:v>
                </c:pt>
                <c:pt idx="4357">
                  <c:v>29.986540000000048</c:v>
                </c:pt>
                <c:pt idx="4358">
                  <c:v>30.170740000000023</c:v>
                </c:pt>
                <c:pt idx="4359">
                  <c:v>30.36474000000004</c:v>
                </c:pt>
                <c:pt idx="4360">
                  <c:v>30.58596</c:v>
                </c:pt>
                <c:pt idx="4361">
                  <c:v>30.840100000000007</c:v>
                </c:pt>
                <c:pt idx="4362">
                  <c:v>31.086000000000013</c:v>
                </c:pt>
                <c:pt idx="4363">
                  <c:v>31.299860000000024</c:v>
                </c:pt>
                <c:pt idx="4364">
                  <c:v>31.501120000000014</c:v>
                </c:pt>
                <c:pt idx="4365">
                  <c:v>31.697140000000047</c:v>
                </c:pt>
                <c:pt idx="4366">
                  <c:v>31.926260000000013</c:v>
                </c:pt>
                <c:pt idx="4367">
                  <c:v>32.219539999999995</c:v>
                </c:pt>
                <c:pt idx="4368">
                  <c:v>32.463070000000016</c:v>
                </c:pt>
                <c:pt idx="4369">
                  <c:v>32.640100000000018</c:v>
                </c:pt>
                <c:pt idx="4370">
                  <c:v>32.744470000000035</c:v>
                </c:pt>
                <c:pt idx="4371">
                  <c:v>32.790729999999996</c:v>
                </c:pt>
                <c:pt idx="4372">
                  <c:v>32.813230000000033</c:v>
                </c:pt>
                <c:pt idx="4373">
                  <c:v>32.830399999999997</c:v>
                </c:pt>
                <c:pt idx="4374">
                  <c:v>32.835320000000024</c:v>
                </c:pt>
                <c:pt idx="4375">
                  <c:v>32.788499999999999</c:v>
                </c:pt>
                <c:pt idx="4376">
                  <c:v>32.733500000000049</c:v>
                </c:pt>
                <c:pt idx="4377">
                  <c:v>32.684840000000008</c:v>
                </c:pt>
                <c:pt idx="4378">
                  <c:v>32.629750000000001</c:v>
                </c:pt>
                <c:pt idx="4379">
                  <c:v>32.551900000000046</c:v>
                </c:pt>
                <c:pt idx="4380">
                  <c:v>32.493040000000008</c:v>
                </c:pt>
                <c:pt idx="4381">
                  <c:v>32.455650000000048</c:v>
                </c:pt>
                <c:pt idx="4382">
                  <c:v>32.438379999999995</c:v>
                </c:pt>
                <c:pt idx="4383">
                  <c:v>32.428980000000024</c:v>
                </c:pt>
                <c:pt idx="4384">
                  <c:v>32.407560000000046</c:v>
                </c:pt>
                <c:pt idx="4385">
                  <c:v>32.372830000000022</c:v>
                </c:pt>
                <c:pt idx="4386">
                  <c:v>32.362880000000018</c:v>
                </c:pt>
                <c:pt idx="4387">
                  <c:v>32.421660000000031</c:v>
                </c:pt>
                <c:pt idx="4388">
                  <c:v>32.53552000000002</c:v>
                </c:pt>
                <c:pt idx="4389">
                  <c:v>32.648430000000019</c:v>
                </c:pt>
                <c:pt idx="4390">
                  <c:v>32.691400000000044</c:v>
                </c:pt>
                <c:pt idx="4391">
                  <c:v>32.684349999999995</c:v>
                </c:pt>
                <c:pt idx="4392">
                  <c:v>32.608330000000024</c:v>
                </c:pt>
                <c:pt idx="4393">
                  <c:v>32.554900000000032</c:v>
                </c:pt>
                <c:pt idx="4394">
                  <c:v>32.542320000000018</c:v>
                </c:pt>
                <c:pt idx="4395">
                  <c:v>32.546500000000037</c:v>
                </c:pt>
                <c:pt idx="4396">
                  <c:v>32.524800000000027</c:v>
                </c:pt>
                <c:pt idx="4397">
                  <c:v>32.475639999999999</c:v>
                </c:pt>
                <c:pt idx="4398">
                  <c:v>32.419150000000002</c:v>
                </c:pt>
                <c:pt idx="4399">
                  <c:v>32.370300000000043</c:v>
                </c:pt>
                <c:pt idx="4400">
                  <c:v>32.351700000000051</c:v>
                </c:pt>
                <c:pt idx="4401">
                  <c:v>32.363340000000051</c:v>
                </c:pt>
                <c:pt idx="4402">
                  <c:v>32.403900000000021</c:v>
                </c:pt>
                <c:pt idx="4403">
                  <c:v>32.458700000000022</c:v>
                </c:pt>
                <c:pt idx="4404">
                  <c:v>32.547450000000026</c:v>
                </c:pt>
                <c:pt idx="4405">
                  <c:v>32.624140000000011</c:v>
                </c:pt>
                <c:pt idx="4406">
                  <c:v>32.676199999999994</c:v>
                </c:pt>
                <c:pt idx="4407">
                  <c:v>32.715480000000014</c:v>
                </c:pt>
                <c:pt idx="4408">
                  <c:v>32.747920000000022</c:v>
                </c:pt>
                <c:pt idx="4409">
                  <c:v>32.777370000000019</c:v>
                </c:pt>
                <c:pt idx="4410">
                  <c:v>32.783650000000023</c:v>
                </c:pt>
                <c:pt idx="4411">
                  <c:v>32.74860000000001</c:v>
                </c:pt>
                <c:pt idx="4412">
                  <c:v>32.672200000000032</c:v>
                </c:pt>
                <c:pt idx="4413">
                  <c:v>32.575199999999995</c:v>
                </c:pt>
                <c:pt idx="4414">
                  <c:v>32.493160000000046</c:v>
                </c:pt>
                <c:pt idx="4415">
                  <c:v>32.460080000000005</c:v>
                </c:pt>
                <c:pt idx="4416">
                  <c:v>32.392500000000041</c:v>
                </c:pt>
                <c:pt idx="4417">
                  <c:v>32.326000000000022</c:v>
                </c:pt>
                <c:pt idx="4418">
                  <c:v>32.25997000000001</c:v>
                </c:pt>
                <c:pt idx="4419">
                  <c:v>32.196799999999996</c:v>
                </c:pt>
                <c:pt idx="4420">
                  <c:v>32.134420000000034</c:v>
                </c:pt>
                <c:pt idx="4421">
                  <c:v>32.069360000000017</c:v>
                </c:pt>
                <c:pt idx="4422">
                  <c:v>32.014580000000024</c:v>
                </c:pt>
                <c:pt idx="4423">
                  <c:v>31.968400000000031</c:v>
                </c:pt>
                <c:pt idx="4424">
                  <c:v>31.952660000000037</c:v>
                </c:pt>
                <c:pt idx="4425">
                  <c:v>31.926840000000027</c:v>
                </c:pt>
                <c:pt idx="4426">
                  <c:v>31.85310000000004</c:v>
                </c:pt>
                <c:pt idx="4427">
                  <c:v>31.709249999999997</c:v>
                </c:pt>
                <c:pt idx="4428">
                  <c:v>31.551020000000051</c:v>
                </c:pt>
                <c:pt idx="4429">
                  <c:v>31.385220000000004</c:v>
                </c:pt>
                <c:pt idx="4430">
                  <c:v>31.216030000000046</c:v>
                </c:pt>
                <c:pt idx="4431">
                  <c:v>31.052940000000035</c:v>
                </c:pt>
                <c:pt idx="4432">
                  <c:v>30.900720000000035</c:v>
                </c:pt>
                <c:pt idx="4433">
                  <c:v>30.759900000000016</c:v>
                </c:pt>
                <c:pt idx="4434">
                  <c:v>30.627769999999998</c:v>
                </c:pt>
                <c:pt idx="4435">
                  <c:v>30.510900000000049</c:v>
                </c:pt>
                <c:pt idx="4436">
                  <c:v>30.414030000000025</c:v>
                </c:pt>
                <c:pt idx="4437">
                  <c:v>30.330039999999997</c:v>
                </c:pt>
                <c:pt idx="4438">
                  <c:v>30.264640000000043</c:v>
                </c:pt>
                <c:pt idx="4439">
                  <c:v>30.244040000000041</c:v>
                </c:pt>
                <c:pt idx="4440">
                  <c:v>30.20168000000001</c:v>
                </c:pt>
                <c:pt idx="4441">
                  <c:v>30.169240000000002</c:v>
                </c:pt>
                <c:pt idx="4442">
                  <c:v>30.150000000000034</c:v>
                </c:pt>
                <c:pt idx="4443">
                  <c:v>30.13873000000001</c:v>
                </c:pt>
                <c:pt idx="4444">
                  <c:v>30.137170000000026</c:v>
                </c:pt>
                <c:pt idx="4445">
                  <c:v>30.144000000000005</c:v>
                </c:pt>
                <c:pt idx="4446">
                  <c:v>30.15545000000003</c:v>
                </c:pt>
                <c:pt idx="4447">
                  <c:v>30.147580000000005</c:v>
                </c:pt>
                <c:pt idx="4448">
                  <c:v>30.137450000000001</c:v>
                </c:pt>
                <c:pt idx="4449">
                  <c:v>30.131600000000049</c:v>
                </c:pt>
                <c:pt idx="4450">
                  <c:v>30.12972000000002</c:v>
                </c:pt>
                <c:pt idx="4451">
                  <c:v>30.120780000000025</c:v>
                </c:pt>
                <c:pt idx="4452">
                  <c:v>30.142629999999997</c:v>
                </c:pt>
                <c:pt idx="4453">
                  <c:v>30.176230000000032</c:v>
                </c:pt>
                <c:pt idx="4454">
                  <c:v>30.221400000000017</c:v>
                </c:pt>
                <c:pt idx="4455">
                  <c:v>30.263149999999996</c:v>
                </c:pt>
                <c:pt idx="4456">
                  <c:v>30.280970000000025</c:v>
                </c:pt>
                <c:pt idx="4457">
                  <c:v>30.272730000000024</c:v>
                </c:pt>
                <c:pt idx="4458">
                  <c:v>30.251950000000022</c:v>
                </c:pt>
                <c:pt idx="4459">
                  <c:v>30.243550000000027</c:v>
                </c:pt>
                <c:pt idx="4460">
                  <c:v>30.258720000000039</c:v>
                </c:pt>
                <c:pt idx="4461">
                  <c:v>30.28176000000002</c:v>
                </c:pt>
                <c:pt idx="4462">
                  <c:v>30.301230000000032</c:v>
                </c:pt>
                <c:pt idx="4463">
                  <c:v>30.33883000000003</c:v>
                </c:pt>
                <c:pt idx="4464">
                  <c:v>30.331960000000038</c:v>
                </c:pt>
                <c:pt idx="4465">
                  <c:v>30.319479999999999</c:v>
                </c:pt>
                <c:pt idx="4466">
                  <c:v>30.305800000000033</c:v>
                </c:pt>
                <c:pt idx="4467">
                  <c:v>30.293020000000013</c:v>
                </c:pt>
                <c:pt idx="4468">
                  <c:v>30.28036000000003</c:v>
                </c:pt>
                <c:pt idx="4469">
                  <c:v>30.261320000000012</c:v>
                </c:pt>
                <c:pt idx="4470">
                  <c:v>30.248469999999998</c:v>
                </c:pt>
                <c:pt idx="4471">
                  <c:v>30.231160000000045</c:v>
                </c:pt>
                <c:pt idx="4472">
                  <c:v>30.230999999999995</c:v>
                </c:pt>
                <c:pt idx="4473">
                  <c:v>30.236230000000035</c:v>
                </c:pt>
                <c:pt idx="4474">
                  <c:v>30.246100000000013</c:v>
                </c:pt>
                <c:pt idx="4475">
                  <c:v>30.247200000000021</c:v>
                </c:pt>
                <c:pt idx="4476">
                  <c:v>30.268150000000048</c:v>
                </c:pt>
                <c:pt idx="4477">
                  <c:v>30.286900000000003</c:v>
                </c:pt>
                <c:pt idx="4478">
                  <c:v>30.303340000000048</c:v>
                </c:pt>
                <c:pt idx="4479">
                  <c:v>30.321200000000033</c:v>
                </c:pt>
                <c:pt idx="4480">
                  <c:v>30.349880000000041</c:v>
                </c:pt>
                <c:pt idx="4481">
                  <c:v>30.392600000000016</c:v>
                </c:pt>
                <c:pt idx="4482">
                  <c:v>30.432520000000011</c:v>
                </c:pt>
                <c:pt idx="4483">
                  <c:v>30.453030000000012</c:v>
                </c:pt>
                <c:pt idx="4484">
                  <c:v>30.454700000000003</c:v>
                </c:pt>
                <c:pt idx="4485">
                  <c:v>30.435850000000016</c:v>
                </c:pt>
                <c:pt idx="4486">
                  <c:v>30.416899999999998</c:v>
                </c:pt>
                <c:pt idx="4487">
                  <c:v>30.425700000000006</c:v>
                </c:pt>
                <c:pt idx="4488">
                  <c:v>30.402300000000025</c:v>
                </c:pt>
                <c:pt idx="4489">
                  <c:v>30.406180000000006</c:v>
                </c:pt>
                <c:pt idx="4490">
                  <c:v>30.449800000000039</c:v>
                </c:pt>
                <c:pt idx="4491">
                  <c:v>30.519620000000032</c:v>
                </c:pt>
                <c:pt idx="4492">
                  <c:v>30.604270000000042</c:v>
                </c:pt>
                <c:pt idx="4493">
                  <c:v>30.698480000000018</c:v>
                </c:pt>
                <c:pt idx="4494">
                  <c:v>30.797000000000025</c:v>
                </c:pt>
                <c:pt idx="4495">
                  <c:v>30.863580000000013</c:v>
                </c:pt>
                <c:pt idx="4496">
                  <c:v>30.913420000000031</c:v>
                </c:pt>
                <c:pt idx="4497">
                  <c:v>30.9298</c:v>
                </c:pt>
                <c:pt idx="4498">
                  <c:v>30.89312000000001</c:v>
                </c:pt>
                <c:pt idx="4499">
                  <c:v>30.787380000000041</c:v>
                </c:pt>
                <c:pt idx="4500">
                  <c:v>30.671660000000031</c:v>
                </c:pt>
                <c:pt idx="4501">
                  <c:v>30.551600000000008</c:v>
                </c:pt>
                <c:pt idx="4502">
                  <c:v>30.432119999999998</c:v>
                </c:pt>
                <c:pt idx="4503">
                  <c:v>30.318960000000004</c:v>
                </c:pt>
                <c:pt idx="4504">
                  <c:v>30.219320000000039</c:v>
                </c:pt>
                <c:pt idx="4505">
                  <c:v>30.133870000000002</c:v>
                </c:pt>
                <c:pt idx="4506">
                  <c:v>30.064300000000003</c:v>
                </c:pt>
                <c:pt idx="4507">
                  <c:v>30.016720000000021</c:v>
                </c:pt>
                <c:pt idx="4508">
                  <c:v>30.427400000000034</c:v>
                </c:pt>
                <c:pt idx="4509">
                  <c:v>30.588999999999999</c:v>
                </c:pt>
                <c:pt idx="4510">
                  <c:v>30.588999999999999</c:v>
                </c:pt>
                <c:pt idx="4511">
                  <c:v>30.588999999999999</c:v>
                </c:pt>
                <c:pt idx="4512">
                  <c:v>30.588999999999999</c:v>
                </c:pt>
                <c:pt idx="4513">
                  <c:v>30.588999999999999</c:v>
                </c:pt>
                <c:pt idx="4514">
                  <c:v>30.588999999999999</c:v>
                </c:pt>
                <c:pt idx="4515">
                  <c:v>30.588999999999999</c:v>
                </c:pt>
                <c:pt idx="4516">
                  <c:v>30.588999999999999</c:v>
                </c:pt>
                <c:pt idx="4517">
                  <c:v>30.588999999999999</c:v>
                </c:pt>
                <c:pt idx="4518">
                  <c:v>30.588999999999999</c:v>
                </c:pt>
                <c:pt idx="4519">
                  <c:v>30.588999999999999</c:v>
                </c:pt>
                <c:pt idx="4520">
                  <c:v>30.588999999999999</c:v>
                </c:pt>
                <c:pt idx="4521">
                  <c:v>30.588999999999999</c:v>
                </c:pt>
                <c:pt idx="4522">
                  <c:v>30.588999999999999</c:v>
                </c:pt>
                <c:pt idx="4523">
                  <c:v>30.588999999999999</c:v>
                </c:pt>
                <c:pt idx="4524">
                  <c:v>30.588999999999999</c:v>
                </c:pt>
                <c:pt idx="4525">
                  <c:v>30.588999999999999</c:v>
                </c:pt>
                <c:pt idx="4526">
                  <c:v>30.588999999999999</c:v>
                </c:pt>
                <c:pt idx="4527">
                  <c:v>30.588999999999999</c:v>
                </c:pt>
                <c:pt idx="4528">
                  <c:v>30.588999999999999</c:v>
                </c:pt>
                <c:pt idx="4529">
                  <c:v>30.588999999999999</c:v>
                </c:pt>
                <c:pt idx="4530">
                  <c:v>30.588999999999999</c:v>
                </c:pt>
                <c:pt idx="4531">
                  <c:v>30.588999999999999</c:v>
                </c:pt>
                <c:pt idx="4532">
                  <c:v>30.588999999999999</c:v>
                </c:pt>
                <c:pt idx="4533">
                  <c:v>30.588999999999999</c:v>
                </c:pt>
                <c:pt idx="4534">
                  <c:v>30.588999999999999</c:v>
                </c:pt>
                <c:pt idx="4535">
                  <c:v>30.588999999999999</c:v>
                </c:pt>
                <c:pt idx="4536">
                  <c:v>30.588999999999999</c:v>
                </c:pt>
                <c:pt idx="4537">
                  <c:v>30.588999999999999</c:v>
                </c:pt>
                <c:pt idx="4538">
                  <c:v>30.588999999999999</c:v>
                </c:pt>
                <c:pt idx="4539">
                  <c:v>30.588999999999999</c:v>
                </c:pt>
                <c:pt idx="4540">
                  <c:v>30.588999999999999</c:v>
                </c:pt>
                <c:pt idx="4541">
                  <c:v>30.588999999999999</c:v>
                </c:pt>
                <c:pt idx="4542">
                  <c:v>30.588999999999999</c:v>
                </c:pt>
                <c:pt idx="4543">
                  <c:v>30.588999999999999</c:v>
                </c:pt>
                <c:pt idx="4544">
                  <c:v>30.588999999999999</c:v>
                </c:pt>
                <c:pt idx="4545">
                  <c:v>30.588999999999999</c:v>
                </c:pt>
                <c:pt idx="4546">
                  <c:v>30.588999999999999</c:v>
                </c:pt>
                <c:pt idx="4547">
                  <c:v>30.588999999999999</c:v>
                </c:pt>
                <c:pt idx="4548">
                  <c:v>30.588999999999999</c:v>
                </c:pt>
                <c:pt idx="4549">
                  <c:v>30.588999999999999</c:v>
                </c:pt>
                <c:pt idx="4550">
                  <c:v>30.588999999999999</c:v>
                </c:pt>
                <c:pt idx="4551">
                  <c:v>30.588999999999999</c:v>
                </c:pt>
                <c:pt idx="4552">
                  <c:v>30.588999999999999</c:v>
                </c:pt>
                <c:pt idx="4553">
                  <c:v>30.588999999999999</c:v>
                </c:pt>
                <c:pt idx="4554">
                  <c:v>30.588999999999999</c:v>
                </c:pt>
                <c:pt idx="4555">
                  <c:v>30.588999999999999</c:v>
                </c:pt>
                <c:pt idx="4556">
                  <c:v>30.588999999999999</c:v>
                </c:pt>
                <c:pt idx="4557">
                  <c:v>30.588999999999999</c:v>
                </c:pt>
                <c:pt idx="4558">
                  <c:v>30.588999999999999</c:v>
                </c:pt>
                <c:pt idx="4559">
                  <c:v>30.588999999999999</c:v>
                </c:pt>
                <c:pt idx="4560">
                  <c:v>30.588999999999999</c:v>
                </c:pt>
                <c:pt idx="4561">
                  <c:v>30.588999999999999</c:v>
                </c:pt>
                <c:pt idx="4562">
                  <c:v>30.588999999999999</c:v>
                </c:pt>
                <c:pt idx="4563">
                  <c:v>30.588999999999999</c:v>
                </c:pt>
                <c:pt idx="4564">
                  <c:v>30.588999999999999</c:v>
                </c:pt>
                <c:pt idx="4565">
                  <c:v>30.588999999999999</c:v>
                </c:pt>
                <c:pt idx="4566">
                  <c:v>30.588999999999999</c:v>
                </c:pt>
                <c:pt idx="4567">
                  <c:v>30.588999999999999</c:v>
                </c:pt>
                <c:pt idx="4568">
                  <c:v>30.588999999999999</c:v>
                </c:pt>
                <c:pt idx="4569">
                  <c:v>30.588999999999999</c:v>
                </c:pt>
                <c:pt idx="4570">
                  <c:v>30.309799999999996</c:v>
                </c:pt>
                <c:pt idx="4571">
                  <c:v>29.540670000000034</c:v>
                </c:pt>
                <c:pt idx="4572">
                  <c:v>29.604759999999999</c:v>
                </c:pt>
                <c:pt idx="4573">
                  <c:v>29.708979999999997</c:v>
                </c:pt>
                <c:pt idx="4574">
                  <c:v>29.80856</c:v>
                </c:pt>
                <c:pt idx="4575">
                  <c:v>29.880240000000015</c:v>
                </c:pt>
                <c:pt idx="4576">
                  <c:v>29.896839999999997</c:v>
                </c:pt>
                <c:pt idx="4577">
                  <c:v>29.972500000000025</c:v>
                </c:pt>
                <c:pt idx="4578">
                  <c:v>29.972500000000025</c:v>
                </c:pt>
                <c:pt idx="4579">
                  <c:v>29.972500000000025</c:v>
                </c:pt>
                <c:pt idx="4580">
                  <c:v>29.972500000000025</c:v>
                </c:pt>
                <c:pt idx="4581">
                  <c:v>29.972500000000025</c:v>
                </c:pt>
                <c:pt idx="4582">
                  <c:v>29.972500000000025</c:v>
                </c:pt>
                <c:pt idx="4583">
                  <c:v>29.972500000000025</c:v>
                </c:pt>
                <c:pt idx="4584">
                  <c:v>29.972500000000025</c:v>
                </c:pt>
                <c:pt idx="4585">
                  <c:v>29.972500000000025</c:v>
                </c:pt>
                <c:pt idx="4586">
                  <c:v>29.981400000000008</c:v>
                </c:pt>
                <c:pt idx="4587">
                  <c:v>30.037680000000023</c:v>
                </c:pt>
                <c:pt idx="4588">
                  <c:v>29.666500000000042</c:v>
                </c:pt>
                <c:pt idx="4589">
                  <c:v>29.669900000000041</c:v>
                </c:pt>
                <c:pt idx="4590">
                  <c:v>29.73037000000005</c:v>
                </c:pt>
                <c:pt idx="4591">
                  <c:v>29.796300000000031</c:v>
                </c:pt>
                <c:pt idx="4592">
                  <c:v>29.895840000000021</c:v>
                </c:pt>
                <c:pt idx="4593">
                  <c:v>30.009330000000034</c:v>
                </c:pt>
                <c:pt idx="4594">
                  <c:v>30.10775000000001</c:v>
                </c:pt>
                <c:pt idx="4595">
                  <c:v>30.167930000000013</c:v>
                </c:pt>
                <c:pt idx="4596">
                  <c:v>30.232079999999996</c:v>
                </c:pt>
                <c:pt idx="4597">
                  <c:v>30.290400000000034</c:v>
                </c:pt>
                <c:pt idx="4598">
                  <c:v>30.345799999999997</c:v>
                </c:pt>
                <c:pt idx="4599">
                  <c:v>30.399000000000001</c:v>
                </c:pt>
                <c:pt idx="4600">
                  <c:v>30.450860000000034</c:v>
                </c:pt>
                <c:pt idx="4601">
                  <c:v>30.49902000000003</c:v>
                </c:pt>
                <c:pt idx="4602">
                  <c:v>30.550870000000032</c:v>
                </c:pt>
                <c:pt idx="4603">
                  <c:v>30.613340000000051</c:v>
                </c:pt>
                <c:pt idx="4604">
                  <c:v>30.688230000000033</c:v>
                </c:pt>
                <c:pt idx="4605">
                  <c:v>30.774699999999996</c:v>
                </c:pt>
                <c:pt idx="4606">
                  <c:v>30.889949999999999</c:v>
                </c:pt>
                <c:pt idx="4607">
                  <c:v>31.063500000000033</c:v>
                </c:pt>
                <c:pt idx="4608">
                  <c:v>31.189099999999996</c:v>
                </c:pt>
                <c:pt idx="4609">
                  <c:v>31.260430000000042</c:v>
                </c:pt>
                <c:pt idx="4610">
                  <c:v>31.275080000000003</c:v>
                </c:pt>
                <c:pt idx="4611">
                  <c:v>31.255359999999996</c:v>
                </c:pt>
                <c:pt idx="4612">
                  <c:v>31.230830000000026</c:v>
                </c:pt>
                <c:pt idx="4613">
                  <c:v>31.204100000000039</c:v>
                </c:pt>
                <c:pt idx="4614">
                  <c:v>31.185630000000003</c:v>
                </c:pt>
                <c:pt idx="4615">
                  <c:v>31.167230000000018</c:v>
                </c:pt>
                <c:pt idx="4616">
                  <c:v>31.168730000000039</c:v>
                </c:pt>
                <c:pt idx="4617">
                  <c:v>31.176100000000019</c:v>
                </c:pt>
                <c:pt idx="4618">
                  <c:v>31.175600000000031</c:v>
                </c:pt>
                <c:pt idx="4619">
                  <c:v>31.149470000000008</c:v>
                </c:pt>
                <c:pt idx="4620">
                  <c:v>31.14984000000004</c:v>
                </c:pt>
                <c:pt idx="4621">
                  <c:v>31.183860000000038</c:v>
                </c:pt>
                <c:pt idx="4622">
                  <c:v>31.257560000000012</c:v>
                </c:pt>
                <c:pt idx="4623">
                  <c:v>31.364280000000008</c:v>
                </c:pt>
                <c:pt idx="4624">
                  <c:v>31.493250000000046</c:v>
                </c:pt>
                <c:pt idx="4625">
                  <c:v>31.642629999999997</c:v>
                </c:pt>
                <c:pt idx="4626">
                  <c:v>31.794700000000034</c:v>
                </c:pt>
                <c:pt idx="4627">
                  <c:v>31.939320000000009</c:v>
                </c:pt>
                <c:pt idx="4628">
                  <c:v>32.077200000000005</c:v>
                </c:pt>
                <c:pt idx="4629">
                  <c:v>32.177729999999997</c:v>
                </c:pt>
                <c:pt idx="4630">
                  <c:v>32.219140000000039</c:v>
                </c:pt>
                <c:pt idx="4631">
                  <c:v>32.222500000000025</c:v>
                </c:pt>
                <c:pt idx="4632">
                  <c:v>32.162230000000022</c:v>
                </c:pt>
                <c:pt idx="4633">
                  <c:v>32.122640000000047</c:v>
                </c:pt>
                <c:pt idx="4634">
                  <c:v>32.11990000000003</c:v>
                </c:pt>
                <c:pt idx="4635">
                  <c:v>32.136930000000007</c:v>
                </c:pt>
                <c:pt idx="4636">
                  <c:v>32.142719999999997</c:v>
                </c:pt>
                <c:pt idx="4637">
                  <c:v>32.125540000000001</c:v>
                </c:pt>
                <c:pt idx="4638">
                  <c:v>32.101800000000026</c:v>
                </c:pt>
                <c:pt idx="4639">
                  <c:v>32.067930000000047</c:v>
                </c:pt>
                <c:pt idx="4640">
                  <c:v>32.043270000000007</c:v>
                </c:pt>
                <c:pt idx="4641">
                  <c:v>32.019620000000032</c:v>
                </c:pt>
                <c:pt idx="4642">
                  <c:v>31.987099999999998</c:v>
                </c:pt>
                <c:pt idx="4643">
                  <c:v>31.928770000000043</c:v>
                </c:pt>
                <c:pt idx="4644">
                  <c:v>31.866600000000005</c:v>
                </c:pt>
                <c:pt idx="4645">
                  <c:v>31.778500000000008</c:v>
                </c:pt>
                <c:pt idx="4646">
                  <c:v>31.659270000000049</c:v>
                </c:pt>
                <c:pt idx="4647">
                  <c:v>31.524699999999996</c:v>
                </c:pt>
                <c:pt idx="4648">
                  <c:v>31.391720000000021</c:v>
                </c:pt>
                <c:pt idx="4649">
                  <c:v>31.264120000000048</c:v>
                </c:pt>
                <c:pt idx="4650">
                  <c:v>31.139300000000048</c:v>
                </c:pt>
                <c:pt idx="4651">
                  <c:v>31.019130000000018</c:v>
                </c:pt>
                <c:pt idx="4652">
                  <c:v>30.909450000000049</c:v>
                </c:pt>
                <c:pt idx="4653">
                  <c:v>30.803280000000029</c:v>
                </c:pt>
                <c:pt idx="4654">
                  <c:v>30.709699999999998</c:v>
                </c:pt>
                <c:pt idx="4655">
                  <c:v>30.657280000000014</c:v>
                </c:pt>
                <c:pt idx="4656">
                  <c:v>30.580380000000048</c:v>
                </c:pt>
                <c:pt idx="4657">
                  <c:v>30.519900000000007</c:v>
                </c:pt>
                <c:pt idx="4658">
                  <c:v>30.479180000000042</c:v>
                </c:pt>
                <c:pt idx="4659">
                  <c:v>30.459339999999997</c:v>
                </c:pt>
                <c:pt idx="4660">
                  <c:v>30.461020000000019</c:v>
                </c:pt>
                <c:pt idx="4661">
                  <c:v>30.480200000000025</c:v>
                </c:pt>
                <c:pt idx="4662">
                  <c:v>30.514060000000029</c:v>
                </c:pt>
                <c:pt idx="4663">
                  <c:v>30.531460000000038</c:v>
                </c:pt>
                <c:pt idx="4664">
                  <c:v>30.547900000000027</c:v>
                </c:pt>
                <c:pt idx="4665">
                  <c:v>30.571650000000034</c:v>
                </c:pt>
                <c:pt idx="4666">
                  <c:v>30.616660000000024</c:v>
                </c:pt>
                <c:pt idx="4667">
                  <c:v>30.673900000000003</c:v>
                </c:pt>
                <c:pt idx="4668">
                  <c:v>30.795100000000048</c:v>
                </c:pt>
                <c:pt idx="4669">
                  <c:v>30.986170000000016</c:v>
                </c:pt>
                <c:pt idx="4670">
                  <c:v>31.253720000000044</c:v>
                </c:pt>
                <c:pt idx="4671">
                  <c:v>31.556759999999997</c:v>
                </c:pt>
                <c:pt idx="4672">
                  <c:v>31.839800000000025</c:v>
                </c:pt>
                <c:pt idx="4673">
                  <c:v>32.089400000000012</c:v>
                </c:pt>
                <c:pt idx="4674">
                  <c:v>32.319760000000031</c:v>
                </c:pt>
                <c:pt idx="4675">
                  <c:v>32.563930000000028</c:v>
                </c:pt>
                <c:pt idx="4676">
                  <c:v>32.831170000000043</c:v>
                </c:pt>
                <c:pt idx="4677">
                  <c:v>33.109800000000007</c:v>
                </c:pt>
                <c:pt idx="4678">
                  <c:v>33.38882000000001</c:v>
                </c:pt>
                <c:pt idx="4679">
                  <c:v>33.690670000000011</c:v>
                </c:pt>
                <c:pt idx="4680">
                  <c:v>33.933950000000038</c:v>
                </c:pt>
                <c:pt idx="4681">
                  <c:v>34.150959999999998</c:v>
                </c:pt>
                <c:pt idx="4682">
                  <c:v>34.343299999999999</c:v>
                </c:pt>
                <c:pt idx="4683">
                  <c:v>34.508450000000039</c:v>
                </c:pt>
                <c:pt idx="4684">
                  <c:v>34.663319999999999</c:v>
                </c:pt>
                <c:pt idx="4685">
                  <c:v>34.828900000000033</c:v>
                </c:pt>
                <c:pt idx="4686">
                  <c:v>35.005550000000028</c:v>
                </c:pt>
                <c:pt idx="4687">
                  <c:v>35.171300000000031</c:v>
                </c:pt>
                <c:pt idx="4688">
                  <c:v>35.342700000000036</c:v>
                </c:pt>
                <c:pt idx="4689">
                  <c:v>35.506400000000042</c:v>
                </c:pt>
                <c:pt idx="4690">
                  <c:v>35.64434</c:v>
                </c:pt>
                <c:pt idx="4691">
                  <c:v>35.738300000000038</c:v>
                </c:pt>
                <c:pt idx="4692">
                  <c:v>35.82080000000002</c:v>
                </c:pt>
                <c:pt idx="4693">
                  <c:v>35.872370000000046</c:v>
                </c:pt>
                <c:pt idx="4694">
                  <c:v>35.87420000000003</c:v>
                </c:pt>
                <c:pt idx="4695">
                  <c:v>35.867200000000025</c:v>
                </c:pt>
                <c:pt idx="4696">
                  <c:v>35.867150000000038</c:v>
                </c:pt>
                <c:pt idx="4697">
                  <c:v>35.880850000000009</c:v>
                </c:pt>
                <c:pt idx="4698">
                  <c:v>35.886200000000031</c:v>
                </c:pt>
                <c:pt idx="4699">
                  <c:v>35.8596</c:v>
                </c:pt>
                <c:pt idx="4700">
                  <c:v>35.8005</c:v>
                </c:pt>
                <c:pt idx="4701">
                  <c:v>35.733670000000018</c:v>
                </c:pt>
                <c:pt idx="4702">
                  <c:v>35.689540000000022</c:v>
                </c:pt>
                <c:pt idx="4703">
                  <c:v>35.70920000000001</c:v>
                </c:pt>
                <c:pt idx="4704">
                  <c:v>35.701600000000042</c:v>
                </c:pt>
                <c:pt idx="4705">
                  <c:v>35.689630000000022</c:v>
                </c:pt>
                <c:pt idx="4706">
                  <c:v>35.673060000000021</c:v>
                </c:pt>
                <c:pt idx="4707">
                  <c:v>35.639120000000048</c:v>
                </c:pt>
                <c:pt idx="4708">
                  <c:v>35.565420000000017</c:v>
                </c:pt>
                <c:pt idx="4709">
                  <c:v>35.455399999999997</c:v>
                </c:pt>
                <c:pt idx="4710">
                  <c:v>35.338279999999997</c:v>
                </c:pt>
                <c:pt idx="4711">
                  <c:v>35.228330000000028</c:v>
                </c:pt>
                <c:pt idx="4712">
                  <c:v>35.148950000000013</c:v>
                </c:pt>
                <c:pt idx="4713">
                  <c:v>35.087060000000008</c:v>
                </c:pt>
                <c:pt idx="4714">
                  <c:v>35.02720000000005</c:v>
                </c:pt>
                <c:pt idx="4715">
                  <c:v>34.951140000000009</c:v>
                </c:pt>
                <c:pt idx="4716">
                  <c:v>34.880430000000047</c:v>
                </c:pt>
                <c:pt idx="4717">
                  <c:v>34.78964000000002</c:v>
                </c:pt>
                <c:pt idx="4718">
                  <c:v>34.665369999999996</c:v>
                </c:pt>
                <c:pt idx="4719">
                  <c:v>34.532039999999995</c:v>
                </c:pt>
                <c:pt idx="4720">
                  <c:v>34.39294000000001</c:v>
                </c:pt>
                <c:pt idx="4721">
                  <c:v>34.271659999999997</c:v>
                </c:pt>
                <c:pt idx="4722">
                  <c:v>34.172240000000045</c:v>
                </c:pt>
                <c:pt idx="4723">
                  <c:v>34.098720000000014</c:v>
                </c:pt>
                <c:pt idx="4724">
                  <c:v>34.056480000000022</c:v>
                </c:pt>
                <c:pt idx="4725">
                  <c:v>34.011930000000007</c:v>
                </c:pt>
                <c:pt idx="4726">
                  <c:v>33.938379999999995</c:v>
                </c:pt>
                <c:pt idx="4727">
                  <c:v>33.858200000000011</c:v>
                </c:pt>
                <c:pt idx="4728">
                  <c:v>33.732420000000047</c:v>
                </c:pt>
                <c:pt idx="4729">
                  <c:v>33.635500000000036</c:v>
                </c:pt>
                <c:pt idx="4730">
                  <c:v>33.576300000000003</c:v>
                </c:pt>
                <c:pt idx="4731">
                  <c:v>33.550160000000005</c:v>
                </c:pt>
                <c:pt idx="4732">
                  <c:v>33.546780000000012</c:v>
                </c:pt>
                <c:pt idx="4733">
                  <c:v>33.559700000000021</c:v>
                </c:pt>
                <c:pt idx="4734">
                  <c:v>33.593770000000006</c:v>
                </c:pt>
                <c:pt idx="4735">
                  <c:v>33.641900000000021</c:v>
                </c:pt>
                <c:pt idx="4736">
                  <c:v>33.723260000000039</c:v>
                </c:pt>
                <c:pt idx="4737">
                  <c:v>33.819479999999999</c:v>
                </c:pt>
                <c:pt idx="4738">
                  <c:v>33.904260000000022</c:v>
                </c:pt>
                <c:pt idx="4739">
                  <c:v>33.957539999999995</c:v>
                </c:pt>
                <c:pt idx="4740">
                  <c:v>34.026940000000025</c:v>
                </c:pt>
                <c:pt idx="4741">
                  <c:v>34.118520000000046</c:v>
                </c:pt>
                <c:pt idx="4742">
                  <c:v>34.233240000000023</c:v>
                </c:pt>
                <c:pt idx="4743">
                  <c:v>34.364860000000022</c:v>
                </c:pt>
                <c:pt idx="4744">
                  <c:v>34.480580000000032</c:v>
                </c:pt>
                <c:pt idx="4745">
                  <c:v>34.568930000000023</c:v>
                </c:pt>
                <c:pt idx="4746">
                  <c:v>34.639550000000042</c:v>
                </c:pt>
                <c:pt idx="4747">
                  <c:v>34.717250000000035</c:v>
                </c:pt>
                <c:pt idx="4748">
                  <c:v>34.807150000000036</c:v>
                </c:pt>
                <c:pt idx="4749">
                  <c:v>34.903070000000014</c:v>
                </c:pt>
                <c:pt idx="4750">
                  <c:v>35.016020000000026</c:v>
                </c:pt>
                <c:pt idx="4751">
                  <c:v>35.173730000000035</c:v>
                </c:pt>
                <c:pt idx="4752">
                  <c:v>35.300130000000024</c:v>
                </c:pt>
                <c:pt idx="4753">
                  <c:v>35.442300000000046</c:v>
                </c:pt>
                <c:pt idx="4754">
                  <c:v>35.601650000000006</c:v>
                </c:pt>
                <c:pt idx="4755">
                  <c:v>35.781120000000044</c:v>
                </c:pt>
                <c:pt idx="4756">
                  <c:v>35.97714000000002</c:v>
                </c:pt>
                <c:pt idx="4757">
                  <c:v>36.188680000000033</c:v>
                </c:pt>
                <c:pt idx="4758">
                  <c:v>36.391300000000001</c:v>
                </c:pt>
                <c:pt idx="4759">
                  <c:v>36.532860000000028</c:v>
                </c:pt>
                <c:pt idx="4760">
                  <c:v>36.620230000000049</c:v>
                </c:pt>
                <c:pt idx="4761">
                  <c:v>36.661460000000034</c:v>
                </c:pt>
                <c:pt idx="4762">
                  <c:v>36.658299999999997</c:v>
                </c:pt>
                <c:pt idx="4763">
                  <c:v>36.599300000000028</c:v>
                </c:pt>
                <c:pt idx="4764">
                  <c:v>36.550780000000032</c:v>
                </c:pt>
                <c:pt idx="4765">
                  <c:v>36.537230000000022</c:v>
                </c:pt>
                <c:pt idx="4766">
                  <c:v>36.562100000000044</c:v>
                </c:pt>
                <c:pt idx="4767">
                  <c:v>36.612050000000011</c:v>
                </c:pt>
                <c:pt idx="4768">
                  <c:v>36.65676000000002</c:v>
                </c:pt>
                <c:pt idx="4769">
                  <c:v>36.680540000000008</c:v>
                </c:pt>
                <c:pt idx="4770">
                  <c:v>36.700620000000015</c:v>
                </c:pt>
                <c:pt idx="4771">
                  <c:v>36.736350000000016</c:v>
                </c:pt>
                <c:pt idx="4772">
                  <c:v>36.79113000000001</c:v>
                </c:pt>
                <c:pt idx="4773">
                  <c:v>36.843770000000006</c:v>
                </c:pt>
                <c:pt idx="4774">
                  <c:v>36.856380000000001</c:v>
                </c:pt>
                <c:pt idx="4775">
                  <c:v>36.865100000000041</c:v>
                </c:pt>
                <c:pt idx="4776">
                  <c:v>36.812620000000038</c:v>
                </c:pt>
                <c:pt idx="4777">
                  <c:v>36.763640000000009</c:v>
                </c:pt>
                <c:pt idx="4778">
                  <c:v>36.720400000000041</c:v>
                </c:pt>
                <c:pt idx="4779">
                  <c:v>36.678250000000048</c:v>
                </c:pt>
                <c:pt idx="4780">
                  <c:v>36.613550000000032</c:v>
                </c:pt>
                <c:pt idx="4781">
                  <c:v>36.528130000000033</c:v>
                </c:pt>
                <c:pt idx="4782">
                  <c:v>36.451140000000009</c:v>
                </c:pt>
                <c:pt idx="4783">
                  <c:v>36.393200000000036</c:v>
                </c:pt>
                <c:pt idx="4784">
                  <c:v>36.379330000000039</c:v>
                </c:pt>
                <c:pt idx="4785">
                  <c:v>36.399069999999995</c:v>
                </c:pt>
                <c:pt idx="4786">
                  <c:v>36.439660000000003</c:v>
                </c:pt>
                <c:pt idx="4787">
                  <c:v>36.48168000000004</c:v>
                </c:pt>
                <c:pt idx="4788">
                  <c:v>36.551480000000026</c:v>
                </c:pt>
                <c:pt idx="4789">
                  <c:v>36.581960000000038</c:v>
                </c:pt>
                <c:pt idx="4790">
                  <c:v>36.574670000000026</c:v>
                </c:pt>
                <c:pt idx="4791">
                  <c:v>36.54830000000004</c:v>
                </c:pt>
                <c:pt idx="4792">
                  <c:v>36.522180000000048</c:v>
                </c:pt>
                <c:pt idx="4793">
                  <c:v>36.499500000000012</c:v>
                </c:pt>
                <c:pt idx="4794">
                  <c:v>36.465599999999995</c:v>
                </c:pt>
                <c:pt idx="4795">
                  <c:v>36.402950000000033</c:v>
                </c:pt>
                <c:pt idx="4796">
                  <c:v>36.324330000000032</c:v>
                </c:pt>
                <c:pt idx="4797">
                  <c:v>36.241900000000044</c:v>
                </c:pt>
                <c:pt idx="4798">
                  <c:v>36.184700000000021</c:v>
                </c:pt>
                <c:pt idx="4799">
                  <c:v>36.188930000000028</c:v>
                </c:pt>
                <c:pt idx="4800">
                  <c:v>36.166830000000004</c:v>
                </c:pt>
                <c:pt idx="4801">
                  <c:v>36.149770000000046</c:v>
                </c:pt>
                <c:pt idx="4802">
                  <c:v>36.137699999999995</c:v>
                </c:pt>
                <c:pt idx="4803">
                  <c:v>36.126980000000003</c:v>
                </c:pt>
                <c:pt idx="4804">
                  <c:v>36.112819999999999</c:v>
                </c:pt>
                <c:pt idx="4805">
                  <c:v>36.090750000000014</c:v>
                </c:pt>
                <c:pt idx="4806">
                  <c:v>36.078420000000051</c:v>
                </c:pt>
                <c:pt idx="4807">
                  <c:v>36.074000000000012</c:v>
                </c:pt>
                <c:pt idx="4808">
                  <c:v>36.100300000000004</c:v>
                </c:pt>
                <c:pt idx="4809">
                  <c:v>36.127250000000004</c:v>
                </c:pt>
                <c:pt idx="4810">
                  <c:v>36.116240000000005</c:v>
                </c:pt>
                <c:pt idx="4811">
                  <c:v>36.051700000000039</c:v>
                </c:pt>
                <c:pt idx="4812">
                  <c:v>35.970150000000046</c:v>
                </c:pt>
                <c:pt idx="4813">
                  <c:v>35.872500000000002</c:v>
                </c:pt>
                <c:pt idx="4814">
                  <c:v>35.760600000000011</c:v>
                </c:pt>
                <c:pt idx="4815">
                  <c:v>35.637800000000027</c:v>
                </c:pt>
                <c:pt idx="4816">
                  <c:v>35.509180000000015</c:v>
                </c:pt>
                <c:pt idx="4817">
                  <c:v>35.374780000000044</c:v>
                </c:pt>
                <c:pt idx="4818">
                  <c:v>35.241720000000043</c:v>
                </c:pt>
                <c:pt idx="4819">
                  <c:v>35.123559999999998</c:v>
                </c:pt>
                <c:pt idx="4820">
                  <c:v>35.021900000000016</c:v>
                </c:pt>
                <c:pt idx="4821">
                  <c:v>34.928500000000042</c:v>
                </c:pt>
                <c:pt idx="4822">
                  <c:v>34.835260000000005</c:v>
                </c:pt>
                <c:pt idx="4823">
                  <c:v>34.767020000000002</c:v>
                </c:pt>
                <c:pt idx="4824">
                  <c:v>34.657800000000009</c:v>
                </c:pt>
                <c:pt idx="4825">
                  <c:v>34.553120000000035</c:v>
                </c:pt>
                <c:pt idx="4826">
                  <c:v>34.441740000000038</c:v>
                </c:pt>
                <c:pt idx="4827">
                  <c:v>34.335230000000024</c:v>
                </c:pt>
                <c:pt idx="4828">
                  <c:v>34.247900000000016</c:v>
                </c:pt>
                <c:pt idx="4829">
                  <c:v>34.177700000000016</c:v>
                </c:pt>
                <c:pt idx="4830">
                  <c:v>34.114620000000002</c:v>
                </c:pt>
                <c:pt idx="4831">
                  <c:v>34.037680000000023</c:v>
                </c:pt>
                <c:pt idx="4832">
                  <c:v>33.962550000000022</c:v>
                </c:pt>
                <c:pt idx="4833">
                  <c:v>33.893550000000005</c:v>
                </c:pt>
                <c:pt idx="4834">
                  <c:v>33.837800000000016</c:v>
                </c:pt>
                <c:pt idx="4835">
                  <c:v>33.779530000000022</c:v>
                </c:pt>
                <c:pt idx="4836">
                  <c:v>33.751250000000027</c:v>
                </c:pt>
                <c:pt idx="4837">
                  <c:v>33.72198000000003</c:v>
                </c:pt>
                <c:pt idx="4838">
                  <c:v>33.689050000000009</c:v>
                </c:pt>
                <c:pt idx="4839">
                  <c:v>33.658720000000017</c:v>
                </c:pt>
                <c:pt idx="4840">
                  <c:v>33.639640000000043</c:v>
                </c:pt>
                <c:pt idx="4841">
                  <c:v>33.634119999999996</c:v>
                </c:pt>
                <c:pt idx="4842">
                  <c:v>33.632650000000012</c:v>
                </c:pt>
                <c:pt idx="4843">
                  <c:v>33.636200000000031</c:v>
                </c:pt>
                <c:pt idx="4844">
                  <c:v>33.649380000000008</c:v>
                </c:pt>
                <c:pt idx="4845">
                  <c:v>33.658100000000047</c:v>
                </c:pt>
                <c:pt idx="4846">
                  <c:v>33.669300000000021</c:v>
                </c:pt>
                <c:pt idx="4847">
                  <c:v>33.711659999999995</c:v>
                </c:pt>
                <c:pt idx="4848">
                  <c:v>33.716580000000022</c:v>
                </c:pt>
                <c:pt idx="4849">
                  <c:v>33.734640000000013</c:v>
                </c:pt>
                <c:pt idx="4850">
                  <c:v>33.768880000000024</c:v>
                </c:pt>
                <c:pt idx="4851">
                  <c:v>33.819100000000049</c:v>
                </c:pt>
                <c:pt idx="4852">
                  <c:v>33.881700000000023</c:v>
                </c:pt>
                <c:pt idx="4853">
                  <c:v>33.954859999999996</c:v>
                </c:pt>
                <c:pt idx="4854">
                  <c:v>34.025400000000047</c:v>
                </c:pt>
                <c:pt idx="4855">
                  <c:v>34.070600000000013</c:v>
                </c:pt>
                <c:pt idx="4856">
                  <c:v>34.103080000000034</c:v>
                </c:pt>
                <c:pt idx="4857">
                  <c:v>34.122029999999995</c:v>
                </c:pt>
                <c:pt idx="4858">
                  <c:v>34.119040000000041</c:v>
                </c:pt>
                <c:pt idx="4859">
                  <c:v>34.078580000000045</c:v>
                </c:pt>
                <c:pt idx="4860">
                  <c:v>34.040549999999996</c:v>
                </c:pt>
                <c:pt idx="4861">
                  <c:v>33.995200000000011</c:v>
                </c:pt>
                <c:pt idx="4862">
                  <c:v>33.945700000000045</c:v>
                </c:pt>
                <c:pt idx="4863">
                  <c:v>33.898830000000032</c:v>
                </c:pt>
                <c:pt idx="4864">
                  <c:v>33.857300000000009</c:v>
                </c:pt>
                <c:pt idx="4865">
                  <c:v>33.821280000000002</c:v>
                </c:pt>
                <c:pt idx="4866">
                  <c:v>33.784080000000017</c:v>
                </c:pt>
                <c:pt idx="4867">
                  <c:v>33.74606</c:v>
                </c:pt>
                <c:pt idx="4868">
                  <c:v>33.708460000000002</c:v>
                </c:pt>
                <c:pt idx="4869">
                  <c:v>33.672970000000021</c:v>
                </c:pt>
                <c:pt idx="4870">
                  <c:v>33.646479999999997</c:v>
                </c:pt>
                <c:pt idx="4871">
                  <c:v>33.658960000000036</c:v>
                </c:pt>
                <c:pt idx="4872">
                  <c:v>33.617850000000033</c:v>
                </c:pt>
                <c:pt idx="4873">
                  <c:v>33.54498000000001</c:v>
                </c:pt>
                <c:pt idx="4874">
                  <c:v>33.43777</c:v>
                </c:pt>
                <c:pt idx="4875">
                  <c:v>33.298879999999997</c:v>
                </c:pt>
                <c:pt idx="4876">
                  <c:v>33.133080000000007</c:v>
                </c:pt>
                <c:pt idx="4877">
                  <c:v>32.93777</c:v>
                </c:pt>
                <c:pt idx="4878">
                  <c:v>32.753100000000018</c:v>
                </c:pt>
                <c:pt idx="4879">
                  <c:v>32.593680000000006</c:v>
                </c:pt>
                <c:pt idx="4880">
                  <c:v>32.483900000000006</c:v>
                </c:pt>
                <c:pt idx="4881">
                  <c:v>32.403700000000015</c:v>
                </c:pt>
                <c:pt idx="4882">
                  <c:v>32.32000000000005</c:v>
                </c:pt>
                <c:pt idx="4883">
                  <c:v>32.212580000000003</c:v>
                </c:pt>
                <c:pt idx="4884">
                  <c:v>32.125480000000039</c:v>
                </c:pt>
                <c:pt idx="4885">
                  <c:v>32.042400000000043</c:v>
                </c:pt>
                <c:pt idx="4886">
                  <c:v>31.965700000000027</c:v>
                </c:pt>
                <c:pt idx="4887">
                  <c:v>31.887660000000039</c:v>
                </c:pt>
                <c:pt idx="4888">
                  <c:v>31.800900000000013</c:v>
                </c:pt>
                <c:pt idx="4889">
                  <c:v>31.703180000000032</c:v>
                </c:pt>
                <c:pt idx="4890">
                  <c:v>31.592900000000043</c:v>
                </c:pt>
                <c:pt idx="4891">
                  <c:v>31.465100000000007</c:v>
                </c:pt>
                <c:pt idx="4892">
                  <c:v>31.327420000000018</c:v>
                </c:pt>
                <c:pt idx="4893">
                  <c:v>31.165700000000015</c:v>
                </c:pt>
                <c:pt idx="4894">
                  <c:v>30.99203</c:v>
                </c:pt>
                <c:pt idx="4895">
                  <c:v>30.834950000000049</c:v>
                </c:pt>
                <c:pt idx="4896">
                  <c:v>30.646720000000016</c:v>
                </c:pt>
                <c:pt idx="4897">
                  <c:v>30.484740000000045</c:v>
                </c:pt>
                <c:pt idx="4898">
                  <c:v>30.447600000000023</c:v>
                </c:pt>
                <c:pt idx="4899">
                  <c:v>30.549620000000004</c:v>
                </c:pt>
                <c:pt idx="4900">
                  <c:v>30.549620000000004</c:v>
                </c:pt>
                <c:pt idx="4901">
                  <c:v>30.549620000000004</c:v>
                </c:pt>
                <c:pt idx="4902">
                  <c:v>30.549620000000004</c:v>
                </c:pt>
                <c:pt idx="4903">
                  <c:v>30.549620000000004</c:v>
                </c:pt>
                <c:pt idx="4904">
                  <c:v>30.549620000000004</c:v>
                </c:pt>
                <c:pt idx="4905">
                  <c:v>30.549620000000004</c:v>
                </c:pt>
                <c:pt idx="4906">
                  <c:v>30.549620000000004</c:v>
                </c:pt>
                <c:pt idx="4907">
                  <c:v>30.549620000000004</c:v>
                </c:pt>
                <c:pt idx="4908">
                  <c:v>30.549620000000004</c:v>
                </c:pt>
                <c:pt idx="4909">
                  <c:v>30.549620000000004</c:v>
                </c:pt>
                <c:pt idx="4910">
                  <c:v>30.549620000000004</c:v>
                </c:pt>
                <c:pt idx="4911">
                  <c:v>30.549620000000004</c:v>
                </c:pt>
                <c:pt idx="4912">
                  <c:v>30.549620000000004</c:v>
                </c:pt>
                <c:pt idx="4913">
                  <c:v>30.549620000000004</c:v>
                </c:pt>
                <c:pt idx="4914">
                  <c:v>30.596000000000004</c:v>
                </c:pt>
                <c:pt idx="4915">
                  <c:v>29.523700000000019</c:v>
                </c:pt>
                <c:pt idx="4916">
                  <c:v>29.651400000000024</c:v>
                </c:pt>
                <c:pt idx="4917">
                  <c:v>29.851650000000006</c:v>
                </c:pt>
                <c:pt idx="4918">
                  <c:v>30.046620000000019</c:v>
                </c:pt>
                <c:pt idx="4919">
                  <c:v>30.255850000000009</c:v>
                </c:pt>
                <c:pt idx="4920">
                  <c:v>30.412500000000023</c:v>
                </c:pt>
                <c:pt idx="4921">
                  <c:v>30.564800000000048</c:v>
                </c:pt>
                <c:pt idx="4922">
                  <c:v>30.718870000000038</c:v>
                </c:pt>
                <c:pt idx="4923">
                  <c:v>30.869930000000011</c:v>
                </c:pt>
                <c:pt idx="4924">
                  <c:v>31.016440000000046</c:v>
                </c:pt>
                <c:pt idx="4925">
                  <c:v>31.153250000000014</c:v>
                </c:pt>
                <c:pt idx="4926">
                  <c:v>31.287470000000042</c:v>
                </c:pt>
                <c:pt idx="4927">
                  <c:v>31.404140000000041</c:v>
                </c:pt>
                <c:pt idx="4928">
                  <c:v>31.520320000000027</c:v>
                </c:pt>
                <c:pt idx="4929">
                  <c:v>31.633399999999995</c:v>
                </c:pt>
                <c:pt idx="4930">
                  <c:v>31.743650000000002</c:v>
                </c:pt>
                <c:pt idx="4931">
                  <c:v>31.837460000000021</c:v>
                </c:pt>
                <c:pt idx="4932">
                  <c:v>31.957060000000013</c:v>
                </c:pt>
                <c:pt idx="4933">
                  <c:v>32.095030000000008</c:v>
                </c:pt>
                <c:pt idx="4934">
                  <c:v>32.253960000000006</c:v>
                </c:pt>
                <c:pt idx="4935">
                  <c:v>32.415770000000009</c:v>
                </c:pt>
                <c:pt idx="4936">
                  <c:v>32.553770000000043</c:v>
                </c:pt>
                <c:pt idx="4937">
                  <c:v>32.659330000000011</c:v>
                </c:pt>
                <c:pt idx="4938">
                  <c:v>32.721429999999998</c:v>
                </c:pt>
                <c:pt idx="4939">
                  <c:v>32.739130000000046</c:v>
                </c:pt>
                <c:pt idx="4940">
                  <c:v>32.713770000000011</c:v>
                </c:pt>
                <c:pt idx="4941">
                  <c:v>32.66046</c:v>
                </c:pt>
                <c:pt idx="4942">
                  <c:v>32.608420000000024</c:v>
                </c:pt>
                <c:pt idx="4943">
                  <c:v>32.591550000000041</c:v>
                </c:pt>
                <c:pt idx="4944">
                  <c:v>32.525570000000016</c:v>
                </c:pt>
                <c:pt idx="4945">
                  <c:v>32.448180000000036</c:v>
                </c:pt>
                <c:pt idx="4946">
                  <c:v>32.358030000000042</c:v>
                </c:pt>
                <c:pt idx="4947">
                  <c:v>32.259520000000009</c:v>
                </c:pt>
                <c:pt idx="4948">
                  <c:v>32.158350000000041</c:v>
                </c:pt>
                <c:pt idx="4949">
                  <c:v>32.051480000000026</c:v>
                </c:pt>
                <c:pt idx="4950">
                  <c:v>31.959220000000016</c:v>
                </c:pt>
                <c:pt idx="4951">
                  <c:v>31.885680000000036</c:v>
                </c:pt>
                <c:pt idx="4952">
                  <c:v>31.853800000000035</c:v>
                </c:pt>
                <c:pt idx="4953">
                  <c:v>31.861900000000048</c:v>
                </c:pt>
                <c:pt idx="4954">
                  <c:v>31.908960000000036</c:v>
                </c:pt>
                <c:pt idx="4955">
                  <c:v>31.980980000000045</c:v>
                </c:pt>
                <c:pt idx="4956">
                  <c:v>32.104360000000042</c:v>
                </c:pt>
                <c:pt idx="4957">
                  <c:v>32.245300000000043</c:v>
                </c:pt>
                <c:pt idx="4958">
                  <c:v>32.401100000000042</c:v>
                </c:pt>
                <c:pt idx="4959">
                  <c:v>32.561640000000011</c:v>
                </c:pt>
                <c:pt idx="4960">
                  <c:v>32.714870000000019</c:v>
                </c:pt>
                <c:pt idx="4961">
                  <c:v>32.860929999999996</c:v>
                </c:pt>
                <c:pt idx="4962">
                  <c:v>32.989500000000021</c:v>
                </c:pt>
                <c:pt idx="4963">
                  <c:v>33.105070000000012</c:v>
                </c:pt>
                <c:pt idx="4964">
                  <c:v>33.209339999999997</c:v>
                </c:pt>
                <c:pt idx="4965">
                  <c:v>33.292020000000036</c:v>
                </c:pt>
                <c:pt idx="4966">
                  <c:v>33.35775000000001</c:v>
                </c:pt>
                <c:pt idx="4967">
                  <c:v>33.429560000000038</c:v>
                </c:pt>
                <c:pt idx="4968">
                  <c:v>33.450559999999996</c:v>
                </c:pt>
                <c:pt idx="4969">
                  <c:v>33.471100000000035</c:v>
                </c:pt>
                <c:pt idx="4970">
                  <c:v>33.496120000000019</c:v>
                </c:pt>
                <c:pt idx="4971">
                  <c:v>33.525630000000035</c:v>
                </c:pt>
                <c:pt idx="4972">
                  <c:v>33.55874</c:v>
                </c:pt>
                <c:pt idx="4973">
                  <c:v>33.591460000000041</c:v>
                </c:pt>
                <c:pt idx="4974">
                  <c:v>33.623700000000042</c:v>
                </c:pt>
                <c:pt idx="4975">
                  <c:v>33.636900000000026</c:v>
                </c:pt>
                <c:pt idx="4976">
                  <c:v>33.64828</c:v>
                </c:pt>
                <c:pt idx="4977">
                  <c:v>33.637540000000001</c:v>
                </c:pt>
                <c:pt idx="4978">
                  <c:v>33.58193</c:v>
                </c:pt>
                <c:pt idx="4979">
                  <c:v>33.463770000000011</c:v>
                </c:pt>
                <c:pt idx="4980">
                  <c:v>33.325220000000002</c:v>
                </c:pt>
                <c:pt idx="4981">
                  <c:v>33.150230000000022</c:v>
                </c:pt>
                <c:pt idx="4982">
                  <c:v>32.947400000000016</c:v>
                </c:pt>
                <c:pt idx="4983">
                  <c:v>32.72643000000005</c:v>
                </c:pt>
                <c:pt idx="4984">
                  <c:v>32.48678000000001</c:v>
                </c:pt>
                <c:pt idx="4985">
                  <c:v>32.232630000000029</c:v>
                </c:pt>
                <c:pt idx="4986">
                  <c:v>31.987150000000042</c:v>
                </c:pt>
                <c:pt idx="4987">
                  <c:v>31.773740000000032</c:v>
                </c:pt>
                <c:pt idx="4988">
                  <c:v>31.600240000000042</c:v>
                </c:pt>
                <c:pt idx="4989">
                  <c:v>31.463770000000011</c:v>
                </c:pt>
                <c:pt idx="4990">
                  <c:v>31.373500000000035</c:v>
                </c:pt>
                <c:pt idx="4991">
                  <c:v>31.358270000000005</c:v>
                </c:pt>
                <c:pt idx="4992">
                  <c:v>31.33540000000005</c:v>
                </c:pt>
                <c:pt idx="4993">
                  <c:v>31.330070000000035</c:v>
                </c:pt>
                <c:pt idx="4994">
                  <c:v>31.341200000000015</c:v>
                </c:pt>
                <c:pt idx="4995">
                  <c:v>31.351560000000006</c:v>
                </c:pt>
                <c:pt idx="4996">
                  <c:v>31.343470000000025</c:v>
                </c:pt>
                <c:pt idx="4997">
                  <c:v>31.308600000000013</c:v>
                </c:pt>
                <c:pt idx="4998">
                  <c:v>31.26687000000004</c:v>
                </c:pt>
                <c:pt idx="4999">
                  <c:v>31.21523000000002</c:v>
                </c:pt>
                <c:pt idx="5000">
                  <c:v>31.175530000000037</c:v>
                </c:pt>
                <c:pt idx="5001">
                  <c:v>31.145000000000039</c:v>
                </c:pt>
                <c:pt idx="5002">
                  <c:v>31.123199999999997</c:v>
                </c:pt>
                <c:pt idx="5003">
                  <c:v>31.095820000000003</c:v>
                </c:pt>
                <c:pt idx="5004">
                  <c:v>31.105650000000026</c:v>
                </c:pt>
                <c:pt idx="5005">
                  <c:v>31.144400000000019</c:v>
                </c:pt>
                <c:pt idx="5006">
                  <c:v>31.213620000000049</c:v>
                </c:pt>
                <c:pt idx="5007">
                  <c:v>31.309500000000014</c:v>
                </c:pt>
                <c:pt idx="5008">
                  <c:v>31.43383</c:v>
                </c:pt>
                <c:pt idx="5009">
                  <c:v>31.587030000000027</c:v>
                </c:pt>
                <c:pt idx="5010">
                  <c:v>31.749050000000011</c:v>
                </c:pt>
                <c:pt idx="5011">
                  <c:v>31.911400000000015</c:v>
                </c:pt>
                <c:pt idx="5012">
                  <c:v>32.07394000000005</c:v>
                </c:pt>
                <c:pt idx="5013">
                  <c:v>32.213700000000017</c:v>
                </c:pt>
                <c:pt idx="5014">
                  <c:v>32.314099999999996</c:v>
                </c:pt>
                <c:pt idx="5015">
                  <c:v>32.398700000000019</c:v>
                </c:pt>
                <c:pt idx="5016">
                  <c:v>32.419600000000003</c:v>
                </c:pt>
                <c:pt idx="5017">
                  <c:v>32.44106000000005</c:v>
                </c:pt>
                <c:pt idx="5018">
                  <c:v>32.47338000000002</c:v>
                </c:pt>
                <c:pt idx="5019">
                  <c:v>32.515100000000018</c:v>
                </c:pt>
                <c:pt idx="5020">
                  <c:v>32.564230000000009</c:v>
                </c:pt>
                <c:pt idx="5021">
                  <c:v>32.61712</c:v>
                </c:pt>
                <c:pt idx="5022">
                  <c:v>32.682700000000011</c:v>
                </c:pt>
                <c:pt idx="5023">
                  <c:v>32.755179999999996</c:v>
                </c:pt>
                <c:pt idx="5024">
                  <c:v>32.853780000000029</c:v>
                </c:pt>
                <c:pt idx="5025">
                  <c:v>32.961600000000033</c:v>
                </c:pt>
                <c:pt idx="5026">
                  <c:v>33.056330000000003</c:v>
                </c:pt>
                <c:pt idx="5027">
                  <c:v>33.118400000000008</c:v>
                </c:pt>
                <c:pt idx="5028">
                  <c:v>33.181970000000035</c:v>
                </c:pt>
                <c:pt idx="5029">
                  <c:v>33.224420000000009</c:v>
                </c:pt>
                <c:pt idx="5030">
                  <c:v>33.250879999999995</c:v>
                </c:pt>
                <c:pt idx="5031">
                  <c:v>33.256220000000042</c:v>
                </c:pt>
                <c:pt idx="5032">
                  <c:v>33.232900000000029</c:v>
                </c:pt>
                <c:pt idx="5033">
                  <c:v>33.187220000000025</c:v>
                </c:pt>
                <c:pt idx="5034">
                  <c:v>33.12945000000002</c:v>
                </c:pt>
                <c:pt idx="5035">
                  <c:v>33.077780000000018</c:v>
                </c:pt>
                <c:pt idx="5036">
                  <c:v>33.035670000000039</c:v>
                </c:pt>
                <c:pt idx="5037">
                  <c:v>33.006370000000004</c:v>
                </c:pt>
                <c:pt idx="5038">
                  <c:v>33.006770000000017</c:v>
                </c:pt>
                <c:pt idx="5039">
                  <c:v>33.068170000000009</c:v>
                </c:pt>
                <c:pt idx="5040">
                  <c:v>33.110070000000007</c:v>
                </c:pt>
                <c:pt idx="5041">
                  <c:v>33.16473000000002</c:v>
                </c:pt>
                <c:pt idx="5042">
                  <c:v>33.232500000000016</c:v>
                </c:pt>
                <c:pt idx="5043">
                  <c:v>33.311599999999999</c:v>
                </c:pt>
                <c:pt idx="5044">
                  <c:v>33.404930000000036</c:v>
                </c:pt>
                <c:pt idx="5045">
                  <c:v>33.509640000000047</c:v>
                </c:pt>
                <c:pt idx="5046">
                  <c:v>33.612850000000037</c:v>
                </c:pt>
                <c:pt idx="5047">
                  <c:v>33.687700000000007</c:v>
                </c:pt>
                <c:pt idx="5048">
                  <c:v>33.74633</c:v>
                </c:pt>
                <c:pt idx="5049">
                  <c:v>33.774220000000014</c:v>
                </c:pt>
                <c:pt idx="5050">
                  <c:v>33.754570000000001</c:v>
                </c:pt>
                <c:pt idx="5051">
                  <c:v>33.671080000000018</c:v>
                </c:pt>
                <c:pt idx="5052">
                  <c:v>33.578700000000026</c:v>
                </c:pt>
                <c:pt idx="5053">
                  <c:v>33.46935000000002</c:v>
                </c:pt>
                <c:pt idx="5054">
                  <c:v>33.350270000000023</c:v>
                </c:pt>
                <c:pt idx="5055">
                  <c:v>33.230700000000013</c:v>
                </c:pt>
                <c:pt idx="5056">
                  <c:v>33.113030000000037</c:v>
                </c:pt>
                <c:pt idx="5057">
                  <c:v>32.999260000000049</c:v>
                </c:pt>
                <c:pt idx="5058">
                  <c:v>32.88348000000002</c:v>
                </c:pt>
                <c:pt idx="5059">
                  <c:v>32.755550000000028</c:v>
                </c:pt>
                <c:pt idx="5060">
                  <c:v>32.622500000000002</c:v>
                </c:pt>
                <c:pt idx="5061">
                  <c:v>32.501370000000009</c:v>
                </c:pt>
                <c:pt idx="5062">
                  <c:v>32.418940000000021</c:v>
                </c:pt>
                <c:pt idx="5063">
                  <c:v>32.408530000000042</c:v>
                </c:pt>
                <c:pt idx="5064">
                  <c:v>32.371900000000039</c:v>
                </c:pt>
                <c:pt idx="5065">
                  <c:v>32.301050000000032</c:v>
                </c:pt>
                <c:pt idx="5066">
                  <c:v>32.192930000000047</c:v>
                </c:pt>
                <c:pt idx="5067">
                  <c:v>32.059870000000046</c:v>
                </c:pt>
                <c:pt idx="5068">
                  <c:v>31.91560000000004</c:v>
                </c:pt>
                <c:pt idx="5069">
                  <c:v>31.760280000000023</c:v>
                </c:pt>
                <c:pt idx="5070">
                  <c:v>31.612600000000043</c:v>
                </c:pt>
                <c:pt idx="5071">
                  <c:v>31.469960000000015</c:v>
                </c:pt>
                <c:pt idx="5072">
                  <c:v>31.351300000000037</c:v>
                </c:pt>
                <c:pt idx="5073">
                  <c:v>31.284940000000006</c:v>
                </c:pt>
                <c:pt idx="5074">
                  <c:v>31.30758000000003</c:v>
                </c:pt>
                <c:pt idx="5075">
                  <c:v>31.417349999999999</c:v>
                </c:pt>
                <c:pt idx="5076">
                  <c:v>31.629420000000039</c:v>
                </c:pt>
                <c:pt idx="5077">
                  <c:v>31.892420000000016</c:v>
                </c:pt>
                <c:pt idx="5078">
                  <c:v>32.195860000000039</c:v>
                </c:pt>
                <c:pt idx="5079">
                  <c:v>32.537400000000048</c:v>
                </c:pt>
                <c:pt idx="5080">
                  <c:v>32.921559999999999</c:v>
                </c:pt>
                <c:pt idx="5081">
                  <c:v>33.348569999999995</c:v>
                </c:pt>
                <c:pt idx="5082">
                  <c:v>33.789330000000007</c:v>
                </c:pt>
                <c:pt idx="5083">
                  <c:v>34.218000000000018</c:v>
                </c:pt>
                <c:pt idx="5084">
                  <c:v>34.594200000000001</c:v>
                </c:pt>
                <c:pt idx="5085">
                  <c:v>34.886870000000044</c:v>
                </c:pt>
                <c:pt idx="5086">
                  <c:v>35.107780000000048</c:v>
                </c:pt>
                <c:pt idx="5087">
                  <c:v>35.278900000000021</c:v>
                </c:pt>
                <c:pt idx="5088">
                  <c:v>35.359980000000007</c:v>
                </c:pt>
                <c:pt idx="5089">
                  <c:v>35.432950000000005</c:v>
                </c:pt>
                <c:pt idx="5090">
                  <c:v>35.511470000000031</c:v>
                </c:pt>
                <c:pt idx="5091">
                  <c:v>35.589560000000006</c:v>
                </c:pt>
                <c:pt idx="5092">
                  <c:v>35.656060000000025</c:v>
                </c:pt>
                <c:pt idx="5093">
                  <c:v>35.708280000000002</c:v>
                </c:pt>
                <c:pt idx="5094">
                  <c:v>35.766020000000026</c:v>
                </c:pt>
                <c:pt idx="5095">
                  <c:v>35.827400000000011</c:v>
                </c:pt>
                <c:pt idx="5096">
                  <c:v>35.898740000000032</c:v>
                </c:pt>
                <c:pt idx="5097">
                  <c:v>35.918900000000008</c:v>
                </c:pt>
                <c:pt idx="5098">
                  <c:v>35.849880000000041</c:v>
                </c:pt>
                <c:pt idx="5099">
                  <c:v>35.67410000000001</c:v>
                </c:pt>
                <c:pt idx="5100">
                  <c:v>35.442380000000014</c:v>
                </c:pt>
                <c:pt idx="5101">
                  <c:v>35.167700000000025</c:v>
                </c:pt>
                <c:pt idx="5102">
                  <c:v>34.84110000000004</c:v>
                </c:pt>
                <c:pt idx="5103">
                  <c:v>34.438130000000001</c:v>
                </c:pt>
                <c:pt idx="5104">
                  <c:v>33.931630000000041</c:v>
                </c:pt>
                <c:pt idx="5105">
                  <c:v>33.370230000000049</c:v>
                </c:pt>
                <c:pt idx="5106">
                  <c:v>32.798900000000003</c:v>
                </c:pt>
                <c:pt idx="5107">
                  <c:v>32.287000000000035</c:v>
                </c:pt>
                <c:pt idx="5108">
                  <c:v>32.036280000000033</c:v>
                </c:pt>
                <c:pt idx="5109">
                  <c:v>32.087120000000027</c:v>
                </c:pt>
                <c:pt idx="5110">
                  <c:v>32.087120000000027</c:v>
                </c:pt>
                <c:pt idx="5111">
                  <c:v>32.087120000000027</c:v>
                </c:pt>
                <c:pt idx="5112">
                  <c:v>32.087120000000027</c:v>
                </c:pt>
                <c:pt idx="5113">
                  <c:v>32.087120000000027</c:v>
                </c:pt>
                <c:pt idx="5114">
                  <c:v>32.087120000000027</c:v>
                </c:pt>
                <c:pt idx="5115">
                  <c:v>32.087120000000027</c:v>
                </c:pt>
                <c:pt idx="5116">
                  <c:v>32.087120000000027</c:v>
                </c:pt>
                <c:pt idx="5117">
                  <c:v>32.087120000000027</c:v>
                </c:pt>
                <c:pt idx="5118">
                  <c:v>32.087120000000027</c:v>
                </c:pt>
                <c:pt idx="5119">
                  <c:v>32.087120000000027</c:v>
                </c:pt>
                <c:pt idx="5120">
                  <c:v>32.087120000000027</c:v>
                </c:pt>
                <c:pt idx="5121">
                  <c:v>32.087120000000027</c:v>
                </c:pt>
                <c:pt idx="5122">
                  <c:v>32.087120000000027</c:v>
                </c:pt>
                <c:pt idx="5123">
                  <c:v>32.087120000000027</c:v>
                </c:pt>
                <c:pt idx="5124">
                  <c:v>32.087120000000027</c:v>
                </c:pt>
                <c:pt idx="5125">
                  <c:v>32.087120000000027</c:v>
                </c:pt>
                <c:pt idx="5126">
                  <c:v>32.087120000000027</c:v>
                </c:pt>
                <c:pt idx="5127">
                  <c:v>32.087120000000027</c:v>
                </c:pt>
                <c:pt idx="5128">
                  <c:v>32.087120000000027</c:v>
                </c:pt>
                <c:pt idx="5129">
                  <c:v>32.087120000000027</c:v>
                </c:pt>
                <c:pt idx="5130">
                  <c:v>32.087120000000027</c:v>
                </c:pt>
                <c:pt idx="5131">
                  <c:v>32.087120000000027</c:v>
                </c:pt>
                <c:pt idx="5132">
                  <c:v>32.087120000000027</c:v>
                </c:pt>
                <c:pt idx="5133">
                  <c:v>32.087120000000027</c:v>
                </c:pt>
                <c:pt idx="5134">
                  <c:v>32.087120000000027</c:v>
                </c:pt>
                <c:pt idx="5135">
                  <c:v>32.087120000000027</c:v>
                </c:pt>
                <c:pt idx="5136">
                  <c:v>32.087120000000027</c:v>
                </c:pt>
                <c:pt idx="5137">
                  <c:v>32.087120000000027</c:v>
                </c:pt>
                <c:pt idx="5138">
                  <c:v>32.087120000000027</c:v>
                </c:pt>
                <c:pt idx="5139">
                  <c:v>32.087120000000027</c:v>
                </c:pt>
                <c:pt idx="5140">
                  <c:v>32.087120000000027</c:v>
                </c:pt>
                <c:pt idx="5141">
                  <c:v>32.087120000000027</c:v>
                </c:pt>
                <c:pt idx="5142">
                  <c:v>32.087120000000027</c:v>
                </c:pt>
                <c:pt idx="5143">
                  <c:v>32.087120000000027</c:v>
                </c:pt>
                <c:pt idx="5144">
                  <c:v>32.087120000000027</c:v>
                </c:pt>
                <c:pt idx="5145">
                  <c:v>32.087120000000027</c:v>
                </c:pt>
                <c:pt idx="5146">
                  <c:v>32.087120000000027</c:v>
                </c:pt>
                <c:pt idx="5147">
                  <c:v>32.087120000000027</c:v>
                </c:pt>
                <c:pt idx="5148">
                  <c:v>29.657560000000046</c:v>
                </c:pt>
                <c:pt idx="5149">
                  <c:v>29.616630000000043</c:v>
                </c:pt>
                <c:pt idx="5150">
                  <c:v>29.810969999999998</c:v>
                </c:pt>
                <c:pt idx="5151">
                  <c:v>30.04543000000001</c:v>
                </c:pt>
                <c:pt idx="5152">
                  <c:v>30.361750000000029</c:v>
                </c:pt>
                <c:pt idx="5153">
                  <c:v>30.771630000000016</c:v>
                </c:pt>
                <c:pt idx="5154">
                  <c:v>31.222380000000044</c:v>
                </c:pt>
                <c:pt idx="5155">
                  <c:v>31.629940000000033</c:v>
                </c:pt>
                <c:pt idx="5156">
                  <c:v>31.976130000000012</c:v>
                </c:pt>
                <c:pt idx="5157">
                  <c:v>32.274770000000046</c:v>
                </c:pt>
                <c:pt idx="5158">
                  <c:v>32.560480000000041</c:v>
                </c:pt>
                <c:pt idx="5159">
                  <c:v>32.865930000000048</c:v>
                </c:pt>
                <c:pt idx="5160">
                  <c:v>33.132000000000005</c:v>
                </c:pt>
                <c:pt idx="5161">
                  <c:v>33.414270000000045</c:v>
                </c:pt>
                <c:pt idx="5162">
                  <c:v>33.720120000000009</c:v>
                </c:pt>
                <c:pt idx="5163">
                  <c:v>34.039060000000006</c:v>
                </c:pt>
                <c:pt idx="5164">
                  <c:v>34.35250000000002</c:v>
                </c:pt>
                <c:pt idx="5165">
                  <c:v>34.613980000000026</c:v>
                </c:pt>
                <c:pt idx="5166">
                  <c:v>34.857100000000003</c:v>
                </c:pt>
                <c:pt idx="5167">
                  <c:v>35.105700000000013</c:v>
                </c:pt>
                <c:pt idx="5168">
                  <c:v>35.38784000000004</c:v>
                </c:pt>
                <c:pt idx="5169">
                  <c:v>35.686599999999999</c:v>
                </c:pt>
                <c:pt idx="5170">
                  <c:v>35.973080000000039</c:v>
                </c:pt>
                <c:pt idx="5171">
                  <c:v>36.225430000000017</c:v>
                </c:pt>
                <c:pt idx="5172">
                  <c:v>36.49368000000004</c:v>
                </c:pt>
                <c:pt idx="5173">
                  <c:v>36.790900000000022</c:v>
                </c:pt>
                <c:pt idx="5174">
                  <c:v>37.123040000000003</c:v>
                </c:pt>
                <c:pt idx="5175">
                  <c:v>37.424220000000048</c:v>
                </c:pt>
                <c:pt idx="5176">
                  <c:v>37.657300000000021</c:v>
                </c:pt>
                <c:pt idx="5177">
                  <c:v>37.832730000000026</c:v>
                </c:pt>
                <c:pt idx="5178">
                  <c:v>37.966300000000047</c:v>
                </c:pt>
                <c:pt idx="5179">
                  <c:v>38.086820000000046</c:v>
                </c:pt>
                <c:pt idx="5180">
                  <c:v>38.208860000000016</c:v>
                </c:pt>
                <c:pt idx="5181">
                  <c:v>38.31310000000002</c:v>
                </c:pt>
                <c:pt idx="5182">
                  <c:v>38.3947</c:v>
                </c:pt>
                <c:pt idx="5183">
                  <c:v>38.473440000000039</c:v>
                </c:pt>
                <c:pt idx="5184">
                  <c:v>38.497000000000014</c:v>
                </c:pt>
                <c:pt idx="5185">
                  <c:v>38.521479999999997</c:v>
                </c:pt>
                <c:pt idx="5186">
                  <c:v>38.5505</c:v>
                </c:pt>
                <c:pt idx="5187">
                  <c:v>38.580380000000048</c:v>
                </c:pt>
                <c:pt idx="5188">
                  <c:v>38.597250000000031</c:v>
                </c:pt>
                <c:pt idx="5189">
                  <c:v>38.599660000000029</c:v>
                </c:pt>
                <c:pt idx="5190">
                  <c:v>38.591760000000022</c:v>
                </c:pt>
                <c:pt idx="5191">
                  <c:v>38.561180000000036</c:v>
                </c:pt>
                <c:pt idx="5192">
                  <c:v>38.525000000000034</c:v>
                </c:pt>
                <c:pt idx="5193">
                  <c:v>38.465900000000033</c:v>
                </c:pt>
                <c:pt idx="5194">
                  <c:v>38.366300000000024</c:v>
                </c:pt>
                <c:pt idx="5195">
                  <c:v>38.211270000000013</c:v>
                </c:pt>
                <c:pt idx="5196">
                  <c:v>38.041200000000003</c:v>
                </c:pt>
                <c:pt idx="5197">
                  <c:v>37.851830000000007</c:v>
                </c:pt>
                <c:pt idx="5198">
                  <c:v>37.648770000000013</c:v>
                </c:pt>
                <c:pt idx="5199">
                  <c:v>37.431450000000041</c:v>
                </c:pt>
                <c:pt idx="5200">
                  <c:v>37.178580000000011</c:v>
                </c:pt>
                <c:pt idx="5201">
                  <c:v>36.909050000000036</c:v>
                </c:pt>
                <c:pt idx="5202">
                  <c:v>36.643150000000048</c:v>
                </c:pt>
                <c:pt idx="5203">
                  <c:v>36.401540000000011</c:v>
                </c:pt>
                <c:pt idx="5204">
                  <c:v>36.182240000000036</c:v>
                </c:pt>
                <c:pt idx="5205">
                  <c:v>35.98696000000001</c:v>
                </c:pt>
                <c:pt idx="5206">
                  <c:v>35.813620000000014</c:v>
                </c:pt>
                <c:pt idx="5207">
                  <c:v>35.690420000000017</c:v>
                </c:pt>
                <c:pt idx="5208">
                  <c:v>35.530900000000031</c:v>
                </c:pt>
                <c:pt idx="5209">
                  <c:v>35.371450000000038</c:v>
                </c:pt>
                <c:pt idx="5210">
                  <c:v>35.212880000000041</c:v>
                </c:pt>
                <c:pt idx="5211">
                  <c:v>35.054830000000038</c:v>
                </c:pt>
                <c:pt idx="5212">
                  <c:v>34.904350000000022</c:v>
                </c:pt>
                <c:pt idx="5213">
                  <c:v>34.75594000000001</c:v>
                </c:pt>
                <c:pt idx="5214">
                  <c:v>34.618980000000022</c:v>
                </c:pt>
                <c:pt idx="5215">
                  <c:v>34.474180000000047</c:v>
                </c:pt>
                <c:pt idx="5216">
                  <c:v>34.334900000000005</c:v>
                </c:pt>
                <c:pt idx="5217">
                  <c:v>34.219140000000039</c:v>
                </c:pt>
                <c:pt idx="5218">
                  <c:v>34.130460000000028</c:v>
                </c:pt>
                <c:pt idx="5219">
                  <c:v>34.055000000000007</c:v>
                </c:pt>
                <c:pt idx="5220">
                  <c:v>33.985650000000021</c:v>
                </c:pt>
                <c:pt idx="5221">
                  <c:v>33.909420000000011</c:v>
                </c:pt>
                <c:pt idx="5222">
                  <c:v>33.85232000000002</c:v>
                </c:pt>
                <c:pt idx="5223">
                  <c:v>33.810050000000047</c:v>
                </c:pt>
                <c:pt idx="5224">
                  <c:v>33.757470000000012</c:v>
                </c:pt>
                <c:pt idx="5225">
                  <c:v>33.693900000000042</c:v>
                </c:pt>
                <c:pt idx="5226">
                  <c:v>33.620480000000043</c:v>
                </c:pt>
                <c:pt idx="5227">
                  <c:v>33.548180000000002</c:v>
                </c:pt>
                <c:pt idx="5228">
                  <c:v>33.480650000000026</c:v>
                </c:pt>
                <c:pt idx="5229">
                  <c:v>33.412840000000017</c:v>
                </c:pt>
                <c:pt idx="5230">
                  <c:v>33.353300000000047</c:v>
                </c:pt>
                <c:pt idx="5231">
                  <c:v>33.329920000000016</c:v>
                </c:pt>
                <c:pt idx="5232">
                  <c:v>33.277340000000038</c:v>
                </c:pt>
                <c:pt idx="5233">
                  <c:v>33.24517000000003</c:v>
                </c:pt>
                <c:pt idx="5234">
                  <c:v>33.239300000000014</c:v>
                </c:pt>
                <c:pt idx="5235">
                  <c:v>33.26006000000001</c:v>
                </c:pt>
                <c:pt idx="5236">
                  <c:v>33.309000000000026</c:v>
                </c:pt>
                <c:pt idx="5237">
                  <c:v>33.379330000000039</c:v>
                </c:pt>
                <c:pt idx="5238">
                  <c:v>33.461240000000032</c:v>
                </c:pt>
                <c:pt idx="5239">
                  <c:v>33.520840000000021</c:v>
                </c:pt>
                <c:pt idx="5240">
                  <c:v>33.570860000000039</c:v>
                </c:pt>
                <c:pt idx="5241">
                  <c:v>33.59295000000003</c:v>
                </c:pt>
                <c:pt idx="5242">
                  <c:v>33.565300000000036</c:v>
                </c:pt>
                <c:pt idx="5243">
                  <c:v>33.471249999999998</c:v>
                </c:pt>
                <c:pt idx="5244">
                  <c:v>33.406400000000019</c:v>
                </c:pt>
                <c:pt idx="5245">
                  <c:v>33.369169999999997</c:v>
                </c:pt>
                <c:pt idx="5246">
                  <c:v>33.322200000000009</c:v>
                </c:pt>
                <c:pt idx="5247">
                  <c:v>33.259850000000029</c:v>
                </c:pt>
                <c:pt idx="5248">
                  <c:v>33.187830000000019</c:v>
                </c:pt>
                <c:pt idx="5249">
                  <c:v>33.106300000000033</c:v>
                </c:pt>
                <c:pt idx="5250">
                  <c:v>33.006220000000042</c:v>
                </c:pt>
                <c:pt idx="5251">
                  <c:v>32.899600000000021</c:v>
                </c:pt>
                <c:pt idx="5252">
                  <c:v>32.789580000000001</c:v>
                </c:pt>
                <c:pt idx="5253">
                  <c:v>32.675740000000019</c:v>
                </c:pt>
                <c:pt idx="5254">
                  <c:v>32.583150000000046</c:v>
                </c:pt>
                <c:pt idx="5255">
                  <c:v>32.540099999999995</c:v>
                </c:pt>
                <c:pt idx="5256">
                  <c:v>32.472700000000032</c:v>
                </c:pt>
                <c:pt idx="5257">
                  <c:v>32.427180000000021</c:v>
                </c:pt>
                <c:pt idx="5258">
                  <c:v>32.408070000000009</c:v>
                </c:pt>
                <c:pt idx="5259">
                  <c:v>32.394300000000044</c:v>
                </c:pt>
                <c:pt idx="5260">
                  <c:v>32.361050000000034</c:v>
                </c:pt>
                <c:pt idx="5261">
                  <c:v>32.302000000000021</c:v>
                </c:pt>
                <c:pt idx="5262">
                  <c:v>32.240049999999997</c:v>
                </c:pt>
                <c:pt idx="5263">
                  <c:v>32.173600000000022</c:v>
                </c:pt>
                <c:pt idx="5264">
                  <c:v>32.125400000000013</c:v>
                </c:pt>
                <c:pt idx="5265">
                  <c:v>32.07080000000002</c:v>
                </c:pt>
                <c:pt idx="5266">
                  <c:v>31.993860000000041</c:v>
                </c:pt>
                <c:pt idx="5267">
                  <c:v>31.877340000000004</c:v>
                </c:pt>
                <c:pt idx="5268">
                  <c:v>31.756400000000042</c:v>
                </c:pt>
                <c:pt idx="5269">
                  <c:v>31.632040000000018</c:v>
                </c:pt>
                <c:pt idx="5270">
                  <c:v>31.503350000000012</c:v>
                </c:pt>
                <c:pt idx="5271">
                  <c:v>31.386560000000031</c:v>
                </c:pt>
                <c:pt idx="5272">
                  <c:v>31.291560000000004</c:v>
                </c:pt>
                <c:pt idx="5273">
                  <c:v>31.219140000000039</c:v>
                </c:pt>
                <c:pt idx="5274">
                  <c:v>31.163540000000012</c:v>
                </c:pt>
                <c:pt idx="5275">
                  <c:v>31.119930000000011</c:v>
                </c:pt>
                <c:pt idx="5276">
                  <c:v>31.091330000000028</c:v>
                </c:pt>
                <c:pt idx="5277">
                  <c:v>31.057029999999997</c:v>
                </c:pt>
                <c:pt idx="5278">
                  <c:v>31.007069999999999</c:v>
                </c:pt>
                <c:pt idx="5279">
                  <c:v>30.967280000000017</c:v>
                </c:pt>
                <c:pt idx="5280">
                  <c:v>30.870300000000043</c:v>
                </c:pt>
                <c:pt idx="5281">
                  <c:v>30.758970000000033</c:v>
                </c:pt>
                <c:pt idx="5282">
                  <c:v>30.635370000000023</c:v>
                </c:pt>
                <c:pt idx="5283">
                  <c:v>30.509600000000034</c:v>
                </c:pt>
                <c:pt idx="5284">
                  <c:v>30.401120000000049</c:v>
                </c:pt>
                <c:pt idx="5285">
                  <c:v>30.316920000000039</c:v>
                </c:pt>
                <c:pt idx="5286">
                  <c:v>30.253800000000012</c:v>
                </c:pt>
                <c:pt idx="5287">
                  <c:v>30.189360000000022</c:v>
                </c:pt>
                <c:pt idx="5288">
                  <c:v>30.137320000000045</c:v>
                </c:pt>
                <c:pt idx="5289">
                  <c:v>30.098749999999995</c:v>
                </c:pt>
                <c:pt idx="5290">
                  <c:v>30.072930000000042</c:v>
                </c:pt>
                <c:pt idx="5291">
                  <c:v>30.050600000000031</c:v>
                </c:pt>
                <c:pt idx="5292">
                  <c:v>30.059200000000033</c:v>
                </c:pt>
                <c:pt idx="5293">
                  <c:v>30.066520000000025</c:v>
                </c:pt>
                <c:pt idx="5294">
                  <c:v>30.065120000000036</c:v>
                </c:pt>
                <c:pt idx="5295">
                  <c:v>30.07650000000001</c:v>
                </c:pt>
                <c:pt idx="5296">
                  <c:v>30.141230000000007</c:v>
                </c:pt>
                <c:pt idx="5297">
                  <c:v>30.270780000000002</c:v>
                </c:pt>
                <c:pt idx="5298">
                  <c:v>30.436580000000049</c:v>
                </c:pt>
                <c:pt idx="5299">
                  <c:v>30.602779999999996</c:v>
                </c:pt>
                <c:pt idx="5300">
                  <c:v>30.764280000000042</c:v>
                </c:pt>
                <c:pt idx="5301">
                  <c:v>30.900750000000016</c:v>
                </c:pt>
                <c:pt idx="5302">
                  <c:v>30.99624</c:v>
                </c:pt>
                <c:pt idx="5303">
                  <c:v>31.07385000000005</c:v>
                </c:pt>
                <c:pt idx="5304">
                  <c:v>31.088900000000024</c:v>
                </c:pt>
                <c:pt idx="5305">
                  <c:v>31.105000000000018</c:v>
                </c:pt>
                <c:pt idx="5306">
                  <c:v>31.132300000000043</c:v>
                </c:pt>
                <c:pt idx="5307">
                  <c:v>31.157560000000046</c:v>
                </c:pt>
                <c:pt idx="5308">
                  <c:v>31.158100000000047</c:v>
                </c:pt>
                <c:pt idx="5309">
                  <c:v>31.125240000000019</c:v>
                </c:pt>
                <c:pt idx="5310">
                  <c:v>31.095330000000047</c:v>
                </c:pt>
                <c:pt idx="5311">
                  <c:v>31.079060000000027</c:v>
                </c:pt>
                <c:pt idx="5312">
                  <c:v>31.104880000000037</c:v>
                </c:pt>
                <c:pt idx="5313">
                  <c:v>31.152520000000038</c:v>
                </c:pt>
                <c:pt idx="5314">
                  <c:v>31.197300000000041</c:v>
                </c:pt>
                <c:pt idx="5315">
                  <c:v>31.217200000000048</c:v>
                </c:pt>
                <c:pt idx="5316">
                  <c:v>31.246120000000019</c:v>
                </c:pt>
                <c:pt idx="5317">
                  <c:v>31.266470000000027</c:v>
                </c:pt>
                <c:pt idx="5318">
                  <c:v>31.277670000000001</c:v>
                </c:pt>
                <c:pt idx="5319">
                  <c:v>31.254200000000026</c:v>
                </c:pt>
                <c:pt idx="5320">
                  <c:v>31.173150000000021</c:v>
                </c:pt>
                <c:pt idx="5321">
                  <c:v>31.030970000000025</c:v>
                </c:pt>
                <c:pt idx="5322">
                  <c:v>30.849800000000016</c:v>
                </c:pt>
                <c:pt idx="5323">
                  <c:v>30.67330000000004</c:v>
                </c:pt>
                <c:pt idx="5324">
                  <c:v>30.516320000000007</c:v>
                </c:pt>
                <c:pt idx="5325">
                  <c:v>30.361469999999997</c:v>
                </c:pt>
                <c:pt idx="5326">
                  <c:v>30.22625000000005</c:v>
                </c:pt>
                <c:pt idx="5327">
                  <c:v>30.155330000000049</c:v>
                </c:pt>
                <c:pt idx="5328">
                  <c:v>30.092219999999998</c:v>
                </c:pt>
                <c:pt idx="5329">
                  <c:v>30.050400000000025</c:v>
                </c:pt>
                <c:pt idx="5330">
                  <c:v>30.030880000000025</c:v>
                </c:pt>
                <c:pt idx="5331">
                  <c:v>30.023800000000051</c:v>
                </c:pt>
                <c:pt idx="5332">
                  <c:v>30.01827000000003</c:v>
                </c:pt>
                <c:pt idx="5333">
                  <c:v>30.006220000000042</c:v>
                </c:pt>
                <c:pt idx="5334">
                  <c:v>29.995400000000018</c:v>
                </c:pt>
                <c:pt idx="5335">
                  <c:v>29.972100000000012</c:v>
                </c:pt>
                <c:pt idx="5336">
                  <c:v>29.958150000000046</c:v>
                </c:pt>
                <c:pt idx="5337">
                  <c:v>29.94186000000002</c:v>
                </c:pt>
                <c:pt idx="5338">
                  <c:v>29.917349999999999</c:v>
                </c:pt>
                <c:pt idx="5339">
                  <c:v>30.130359999999996</c:v>
                </c:pt>
                <c:pt idx="5340">
                  <c:v>30.147030000000029</c:v>
                </c:pt>
                <c:pt idx="5341">
                  <c:v>30.147030000000029</c:v>
                </c:pt>
                <c:pt idx="5342">
                  <c:v>30.147030000000029</c:v>
                </c:pt>
                <c:pt idx="5343">
                  <c:v>30.147030000000029</c:v>
                </c:pt>
                <c:pt idx="5344">
                  <c:v>30.147030000000029</c:v>
                </c:pt>
                <c:pt idx="5345">
                  <c:v>30.147030000000029</c:v>
                </c:pt>
                <c:pt idx="5346">
                  <c:v>30.147030000000029</c:v>
                </c:pt>
                <c:pt idx="5347">
                  <c:v>30.147030000000029</c:v>
                </c:pt>
                <c:pt idx="5348">
                  <c:v>30.147030000000029</c:v>
                </c:pt>
                <c:pt idx="5349">
                  <c:v>30.147030000000029</c:v>
                </c:pt>
                <c:pt idx="5350">
                  <c:v>30.147030000000029</c:v>
                </c:pt>
                <c:pt idx="5351">
                  <c:v>30.147030000000029</c:v>
                </c:pt>
                <c:pt idx="5352">
                  <c:v>30.147030000000029</c:v>
                </c:pt>
                <c:pt idx="5353">
                  <c:v>30.147030000000029</c:v>
                </c:pt>
                <c:pt idx="5354">
                  <c:v>30.147030000000029</c:v>
                </c:pt>
                <c:pt idx="5355">
                  <c:v>30.147030000000029</c:v>
                </c:pt>
                <c:pt idx="5356">
                  <c:v>30.147030000000029</c:v>
                </c:pt>
                <c:pt idx="5357">
                  <c:v>30.147030000000029</c:v>
                </c:pt>
                <c:pt idx="5358">
                  <c:v>30.147030000000029</c:v>
                </c:pt>
                <c:pt idx="5359">
                  <c:v>30.147030000000029</c:v>
                </c:pt>
                <c:pt idx="5360">
                  <c:v>30.147030000000029</c:v>
                </c:pt>
                <c:pt idx="5361">
                  <c:v>30.147030000000029</c:v>
                </c:pt>
                <c:pt idx="5362">
                  <c:v>30.147030000000029</c:v>
                </c:pt>
                <c:pt idx="5363">
                  <c:v>30.147030000000029</c:v>
                </c:pt>
                <c:pt idx="5364">
                  <c:v>30.147030000000029</c:v>
                </c:pt>
                <c:pt idx="5365">
                  <c:v>30.147030000000029</c:v>
                </c:pt>
                <c:pt idx="5366">
                  <c:v>30.147030000000029</c:v>
                </c:pt>
                <c:pt idx="5367">
                  <c:v>30.147030000000029</c:v>
                </c:pt>
                <c:pt idx="5368">
                  <c:v>30.147030000000029</c:v>
                </c:pt>
                <c:pt idx="5369">
                  <c:v>30.147030000000029</c:v>
                </c:pt>
                <c:pt idx="5370">
                  <c:v>30.147030000000029</c:v>
                </c:pt>
                <c:pt idx="5371">
                  <c:v>30.147030000000029</c:v>
                </c:pt>
                <c:pt idx="5372">
                  <c:v>30.147030000000029</c:v>
                </c:pt>
                <c:pt idx="5373">
                  <c:v>30.147030000000029</c:v>
                </c:pt>
                <c:pt idx="5374">
                  <c:v>30.147030000000029</c:v>
                </c:pt>
                <c:pt idx="5375">
                  <c:v>30.147030000000029</c:v>
                </c:pt>
                <c:pt idx="5376">
                  <c:v>30.147030000000029</c:v>
                </c:pt>
                <c:pt idx="5377">
                  <c:v>30.147030000000029</c:v>
                </c:pt>
                <c:pt idx="5378">
                  <c:v>30.147030000000029</c:v>
                </c:pt>
                <c:pt idx="5379">
                  <c:v>30.147030000000029</c:v>
                </c:pt>
                <c:pt idx="5380">
                  <c:v>30.147030000000029</c:v>
                </c:pt>
                <c:pt idx="5381">
                  <c:v>30.147030000000029</c:v>
                </c:pt>
                <c:pt idx="5382">
                  <c:v>30.147030000000029</c:v>
                </c:pt>
                <c:pt idx="5383">
                  <c:v>30.147030000000029</c:v>
                </c:pt>
                <c:pt idx="5384">
                  <c:v>30.147030000000029</c:v>
                </c:pt>
                <c:pt idx="5385">
                  <c:v>30.147030000000029</c:v>
                </c:pt>
                <c:pt idx="5386">
                  <c:v>30.147030000000029</c:v>
                </c:pt>
                <c:pt idx="5387">
                  <c:v>30.147030000000029</c:v>
                </c:pt>
                <c:pt idx="5388">
                  <c:v>30.147030000000029</c:v>
                </c:pt>
                <c:pt idx="5389">
                  <c:v>30.147030000000029</c:v>
                </c:pt>
                <c:pt idx="5390">
                  <c:v>30.147030000000029</c:v>
                </c:pt>
                <c:pt idx="5391">
                  <c:v>30.147030000000029</c:v>
                </c:pt>
                <c:pt idx="5392">
                  <c:v>30.147030000000029</c:v>
                </c:pt>
                <c:pt idx="5393">
                  <c:v>30.147030000000029</c:v>
                </c:pt>
                <c:pt idx="5394">
                  <c:v>30.147030000000029</c:v>
                </c:pt>
                <c:pt idx="5395">
                  <c:v>30.147030000000029</c:v>
                </c:pt>
                <c:pt idx="5396">
                  <c:v>30.147030000000029</c:v>
                </c:pt>
                <c:pt idx="5397">
                  <c:v>30.147030000000029</c:v>
                </c:pt>
                <c:pt idx="5398">
                  <c:v>30.147030000000029</c:v>
                </c:pt>
                <c:pt idx="5399">
                  <c:v>30.147030000000029</c:v>
                </c:pt>
                <c:pt idx="5400">
                  <c:v>30.147030000000029</c:v>
                </c:pt>
                <c:pt idx="5401">
                  <c:v>30.147030000000029</c:v>
                </c:pt>
                <c:pt idx="5402">
                  <c:v>30.147030000000029</c:v>
                </c:pt>
                <c:pt idx="5403">
                  <c:v>30.147030000000029</c:v>
                </c:pt>
                <c:pt idx="5404">
                  <c:v>30.147030000000029</c:v>
                </c:pt>
                <c:pt idx="5405">
                  <c:v>30.147030000000029</c:v>
                </c:pt>
                <c:pt idx="5406">
                  <c:v>30.147030000000029</c:v>
                </c:pt>
                <c:pt idx="5407">
                  <c:v>30.147030000000029</c:v>
                </c:pt>
                <c:pt idx="5408">
                  <c:v>30.147030000000029</c:v>
                </c:pt>
                <c:pt idx="5409">
                  <c:v>30.147030000000029</c:v>
                </c:pt>
                <c:pt idx="5410">
                  <c:v>30.147030000000029</c:v>
                </c:pt>
                <c:pt idx="5411">
                  <c:v>30.147030000000029</c:v>
                </c:pt>
                <c:pt idx="5412">
                  <c:v>30.147030000000029</c:v>
                </c:pt>
                <c:pt idx="5413">
                  <c:v>30.147030000000029</c:v>
                </c:pt>
                <c:pt idx="5414">
                  <c:v>30.147030000000029</c:v>
                </c:pt>
                <c:pt idx="5415">
                  <c:v>30.147030000000029</c:v>
                </c:pt>
                <c:pt idx="5416">
                  <c:v>30.147030000000029</c:v>
                </c:pt>
                <c:pt idx="5417">
                  <c:v>30.147030000000029</c:v>
                </c:pt>
                <c:pt idx="5418">
                  <c:v>30.147030000000029</c:v>
                </c:pt>
                <c:pt idx="5419">
                  <c:v>30.147030000000029</c:v>
                </c:pt>
                <c:pt idx="5420">
                  <c:v>30.147030000000029</c:v>
                </c:pt>
                <c:pt idx="5421">
                  <c:v>30.147030000000029</c:v>
                </c:pt>
                <c:pt idx="5422">
                  <c:v>30.147030000000029</c:v>
                </c:pt>
                <c:pt idx="5423">
                  <c:v>30.147030000000029</c:v>
                </c:pt>
                <c:pt idx="5424">
                  <c:v>30.147030000000029</c:v>
                </c:pt>
                <c:pt idx="5425">
                  <c:v>30.147030000000029</c:v>
                </c:pt>
                <c:pt idx="5426">
                  <c:v>30.147030000000029</c:v>
                </c:pt>
                <c:pt idx="5427">
                  <c:v>30.147030000000029</c:v>
                </c:pt>
                <c:pt idx="5428">
                  <c:v>30.147030000000029</c:v>
                </c:pt>
                <c:pt idx="5429">
                  <c:v>30.147030000000029</c:v>
                </c:pt>
                <c:pt idx="5430">
                  <c:v>30.147030000000029</c:v>
                </c:pt>
                <c:pt idx="5431">
                  <c:v>30.147030000000029</c:v>
                </c:pt>
                <c:pt idx="5432">
                  <c:v>30.147030000000029</c:v>
                </c:pt>
                <c:pt idx="5433">
                  <c:v>30.147030000000029</c:v>
                </c:pt>
                <c:pt idx="5434">
                  <c:v>30.147030000000029</c:v>
                </c:pt>
                <c:pt idx="5435">
                  <c:v>30.147030000000029</c:v>
                </c:pt>
                <c:pt idx="5436">
                  <c:v>30.147030000000029</c:v>
                </c:pt>
                <c:pt idx="5437">
                  <c:v>30.147030000000029</c:v>
                </c:pt>
                <c:pt idx="5438">
                  <c:v>30.147030000000029</c:v>
                </c:pt>
                <c:pt idx="5439">
                  <c:v>30.147030000000029</c:v>
                </c:pt>
                <c:pt idx="5440">
                  <c:v>30.147030000000029</c:v>
                </c:pt>
                <c:pt idx="5441">
                  <c:v>30.147030000000029</c:v>
                </c:pt>
                <c:pt idx="5442">
                  <c:v>30.147030000000029</c:v>
                </c:pt>
                <c:pt idx="5443">
                  <c:v>30.147030000000029</c:v>
                </c:pt>
                <c:pt idx="5444">
                  <c:v>30.147030000000029</c:v>
                </c:pt>
                <c:pt idx="5445">
                  <c:v>30.147030000000029</c:v>
                </c:pt>
                <c:pt idx="5446">
                  <c:v>30.147030000000029</c:v>
                </c:pt>
                <c:pt idx="5447">
                  <c:v>30.147030000000029</c:v>
                </c:pt>
                <c:pt idx="5448">
                  <c:v>30.147030000000029</c:v>
                </c:pt>
                <c:pt idx="5449">
                  <c:v>30.147030000000029</c:v>
                </c:pt>
                <c:pt idx="5450">
                  <c:v>30.147030000000029</c:v>
                </c:pt>
                <c:pt idx="5451">
                  <c:v>30.147030000000029</c:v>
                </c:pt>
                <c:pt idx="5452">
                  <c:v>30.147030000000029</c:v>
                </c:pt>
                <c:pt idx="5453">
                  <c:v>30.147030000000029</c:v>
                </c:pt>
                <c:pt idx="5454">
                  <c:v>30.147030000000029</c:v>
                </c:pt>
                <c:pt idx="5455">
                  <c:v>30.147030000000029</c:v>
                </c:pt>
                <c:pt idx="5456">
                  <c:v>30.147030000000029</c:v>
                </c:pt>
                <c:pt idx="5457">
                  <c:v>30.147030000000029</c:v>
                </c:pt>
                <c:pt idx="5458">
                  <c:v>30.147030000000029</c:v>
                </c:pt>
                <c:pt idx="5459">
                  <c:v>30.147030000000029</c:v>
                </c:pt>
                <c:pt idx="5460">
                  <c:v>30.147030000000029</c:v>
                </c:pt>
                <c:pt idx="5461">
                  <c:v>30.147030000000029</c:v>
                </c:pt>
                <c:pt idx="5462">
                  <c:v>30.147030000000029</c:v>
                </c:pt>
                <c:pt idx="5463">
                  <c:v>30.147030000000029</c:v>
                </c:pt>
                <c:pt idx="5464">
                  <c:v>30.147030000000029</c:v>
                </c:pt>
                <c:pt idx="5465">
                  <c:v>30.147030000000029</c:v>
                </c:pt>
                <c:pt idx="5466">
                  <c:v>30.147030000000029</c:v>
                </c:pt>
                <c:pt idx="5467">
                  <c:v>30.147030000000029</c:v>
                </c:pt>
                <c:pt idx="5468">
                  <c:v>30.147030000000029</c:v>
                </c:pt>
                <c:pt idx="5469">
                  <c:v>30.147030000000029</c:v>
                </c:pt>
                <c:pt idx="5470">
                  <c:v>30.147030000000029</c:v>
                </c:pt>
                <c:pt idx="5471">
                  <c:v>30.147030000000029</c:v>
                </c:pt>
                <c:pt idx="5472">
                  <c:v>30.147030000000029</c:v>
                </c:pt>
                <c:pt idx="5473">
                  <c:v>30.147030000000029</c:v>
                </c:pt>
                <c:pt idx="5474">
                  <c:v>30.147030000000029</c:v>
                </c:pt>
                <c:pt idx="5475">
                  <c:v>30.147030000000029</c:v>
                </c:pt>
                <c:pt idx="5476">
                  <c:v>30.147030000000029</c:v>
                </c:pt>
                <c:pt idx="5477">
                  <c:v>30.147030000000029</c:v>
                </c:pt>
                <c:pt idx="5478">
                  <c:v>30.147030000000029</c:v>
                </c:pt>
                <c:pt idx="5479">
                  <c:v>30.147030000000029</c:v>
                </c:pt>
                <c:pt idx="5480">
                  <c:v>30.147030000000029</c:v>
                </c:pt>
                <c:pt idx="5481">
                  <c:v>30.147030000000029</c:v>
                </c:pt>
                <c:pt idx="5482">
                  <c:v>30.147030000000029</c:v>
                </c:pt>
                <c:pt idx="5483">
                  <c:v>30.061030000000017</c:v>
                </c:pt>
                <c:pt idx="5484">
                  <c:v>29.520750000000021</c:v>
                </c:pt>
                <c:pt idx="5485">
                  <c:v>29.697780000000023</c:v>
                </c:pt>
                <c:pt idx="5486">
                  <c:v>29.927120000000002</c:v>
                </c:pt>
                <c:pt idx="5487">
                  <c:v>30.162740000000042</c:v>
                </c:pt>
                <c:pt idx="5488">
                  <c:v>30.383230000000026</c:v>
                </c:pt>
                <c:pt idx="5489">
                  <c:v>30.583430000000021</c:v>
                </c:pt>
                <c:pt idx="5490">
                  <c:v>30.765830000000051</c:v>
                </c:pt>
                <c:pt idx="5491">
                  <c:v>30.947020000000009</c:v>
                </c:pt>
                <c:pt idx="5492">
                  <c:v>31.133170000000007</c:v>
                </c:pt>
                <c:pt idx="5493">
                  <c:v>31.306849999999997</c:v>
                </c:pt>
                <c:pt idx="5494">
                  <c:v>31.454769999999996</c:v>
                </c:pt>
                <c:pt idx="5495">
                  <c:v>31.597560000000044</c:v>
                </c:pt>
                <c:pt idx="5496">
                  <c:v>31.684380000000033</c:v>
                </c:pt>
                <c:pt idx="5497">
                  <c:v>31.789330000000007</c:v>
                </c:pt>
                <c:pt idx="5498">
                  <c:v>31.925260000000037</c:v>
                </c:pt>
                <c:pt idx="5499">
                  <c:v>32.081540000000018</c:v>
                </c:pt>
                <c:pt idx="5500">
                  <c:v>32.249140000000011</c:v>
                </c:pt>
                <c:pt idx="5501">
                  <c:v>32.421840000000032</c:v>
                </c:pt>
                <c:pt idx="5502">
                  <c:v>32.595970000000023</c:v>
                </c:pt>
                <c:pt idx="5503">
                  <c:v>32.752100000000041</c:v>
                </c:pt>
                <c:pt idx="5504">
                  <c:v>32.906640000000039</c:v>
                </c:pt>
                <c:pt idx="5505">
                  <c:v>33.038780000000031</c:v>
                </c:pt>
                <c:pt idx="5506">
                  <c:v>33.116480000000024</c:v>
                </c:pt>
                <c:pt idx="5507">
                  <c:v>33.122200000000021</c:v>
                </c:pt>
                <c:pt idx="5508">
                  <c:v>33.114900000000034</c:v>
                </c:pt>
                <c:pt idx="5509">
                  <c:v>33.093130000000031</c:v>
                </c:pt>
                <c:pt idx="5510">
                  <c:v>33.063780000000008</c:v>
                </c:pt>
                <c:pt idx="5511">
                  <c:v>33.029020000000003</c:v>
                </c:pt>
                <c:pt idx="5512">
                  <c:v>32.985299999999995</c:v>
                </c:pt>
                <c:pt idx="5513">
                  <c:v>32.930840000000046</c:v>
                </c:pt>
                <c:pt idx="5514">
                  <c:v>32.865660000000048</c:v>
                </c:pt>
                <c:pt idx="5515">
                  <c:v>32.796230000000037</c:v>
                </c:pt>
                <c:pt idx="5516">
                  <c:v>32.72240000000005</c:v>
                </c:pt>
                <c:pt idx="5517">
                  <c:v>32.646330000000034</c:v>
                </c:pt>
                <c:pt idx="5518">
                  <c:v>32.586940000000027</c:v>
                </c:pt>
                <c:pt idx="5519">
                  <c:v>32.569700000000012</c:v>
                </c:pt>
                <c:pt idx="5520">
                  <c:v>32.520500000000027</c:v>
                </c:pt>
                <c:pt idx="5521">
                  <c:v>32.485280000000046</c:v>
                </c:pt>
                <c:pt idx="5522">
                  <c:v>32.467579999999998</c:v>
                </c:pt>
                <c:pt idx="5523">
                  <c:v>32.464230000000043</c:v>
                </c:pt>
                <c:pt idx="5524">
                  <c:v>32.475920000000031</c:v>
                </c:pt>
                <c:pt idx="5525">
                  <c:v>32.50027</c:v>
                </c:pt>
                <c:pt idx="5526">
                  <c:v>32.530570000000012</c:v>
                </c:pt>
                <c:pt idx="5527">
                  <c:v>32.544120000000021</c:v>
                </c:pt>
                <c:pt idx="5528">
                  <c:v>32.557520000000011</c:v>
                </c:pt>
                <c:pt idx="5529">
                  <c:v>32.552639999999997</c:v>
                </c:pt>
                <c:pt idx="5530">
                  <c:v>32.522760000000005</c:v>
                </c:pt>
                <c:pt idx="5531">
                  <c:v>32.452940000000012</c:v>
                </c:pt>
                <c:pt idx="5532">
                  <c:v>32.371270000000038</c:v>
                </c:pt>
                <c:pt idx="5533">
                  <c:v>32.269830000000013</c:v>
                </c:pt>
                <c:pt idx="5534">
                  <c:v>32.140100000000018</c:v>
                </c:pt>
                <c:pt idx="5535">
                  <c:v>32.000820000000033</c:v>
                </c:pt>
                <c:pt idx="5536">
                  <c:v>31.857970000000023</c:v>
                </c:pt>
                <c:pt idx="5537">
                  <c:v>31.712580000000003</c:v>
                </c:pt>
                <c:pt idx="5538">
                  <c:v>31.570830000000001</c:v>
                </c:pt>
                <c:pt idx="5539">
                  <c:v>31.441580000000044</c:v>
                </c:pt>
                <c:pt idx="5540">
                  <c:v>31.33193</c:v>
                </c:pt>
                <c:pt idx="5541">
                  <c:v>31.216120000000046</c:v>
                </c:pt>
                <c:pt idx="5542">
                  <c:v>31.085440000000006</c:v>
                </c:pt>
                <c:pt idx="5543">
                  <c:v>30.962900000000047</c:v>
                </c:pt>
                <c:pt idx="5544">
                  <c:v>30.791680000000042</c:v>
                </c:pt>
                <c:pt idx="5545">
                  <c:v>30.629420000000039</c:v>
                </c:pt>
                <c:pt idx="5546">
                  <c:v>30.549920000000043</c:v>
                </c:pt>
                <c:pt idx="5547">
                  <c:v>30.604939999999999</c:v>
                </c:pt>
                <c:pt idx="5548">
                  <c:v>30.604939999999999</c:v>
                </c:pt>
                <c:pt idx="5549">
                  <c:v>30.604939999999999</c:v>
                </c:pt>
                <c:pt idx="5550">
                  <c:v>30.604939999999999</c:v>
                </c:pt>
                <c:pt idx="5551">
                  <c:v>30.604939999999999</c:v>
                </c:pt>
                <c:pt idx="5552">
                  <c:v>30.604939999999999</c:v>
                </c:pt>
                <c:pt idx="5553">
                  <c:v>30.604939999999999</c:v>
                </c:pt>
                <c:pt idx="5554">
                  <c:v>30.604939999999999</c:v>
                </c:pt>
                <c:pt idx="5555">
                  <c:v>30.604939999999999</c:v>
                </c:pt>
                <c:pt idx="5556">
                  <c:v>30.604939999999999</c:v>
                </c:pt>
                <c:pt idx="5557">
                  <c:v>30.604939999999999</c:v>
                </c:pt>
                <c:pt idx="5558">
                  <c:v>30.604939999999999</c:v>
                </c:pt>
                <c:pt idx="5559">
                  <c:v>30.604939999999999</c:v>
                </c:pt>
                <c:pt idx="5560">
                  <c:v>30.604939999999999</c:v>
                </c:pt>
                <c:pt idx="5561">
                  <c:v>30.604939999999999</c:v>
                </c:pt>
                <c:pt idx="5562">
                  <c:v>30.604939999999999</c:v>
                </c:pt>
                <c:pt idx="5563">
                  <c:v>30.604939999999999</c:v>
                </c:pt>
                <c:pt idx="5564">
                  <c:v>30.604939999999999</c:v>
                </c:pt>
                <c:pt idx="5565">
                  <c:v>30.604939999999999</c:v>
                </c:pt>
                <c:pt idx="5566">
                  <c:v>30.604939999999999</c:v>
                </c:pt>
                <c:pt idx="5567">
                  <c:v>30.604939999999999</c:v>
                </c:pt>
                <c:pt idx="5568">
                  <c:v>30.604939999999999</c:v>
                </c:pt>
                <c:pt idx="5569">
                  <c:v>29.562430000000006</c:v>
                </c:pt>
                <c:pt idx="5570">
                  <c:v>29.614220000000046</c:v>
                </c:pt>
                <c:pt idx="5571">
                  <c:v>29.801840000000027</c:v>
                </c:pt>
                <c:pt idx="5572">
                  <c:v>29.981600000000014</c:v>
                </c:pt>
                <c:pt idx="5573">
                  <c:v>30.134850000000029</c:v>
                </c:pt>
                <c:pt idx="5574">
                  <c:v>30.277280000000019</c:v>
                </c:pt>
                <c:pt idx="5575">
                  <c:v>30.413870000000031</c:v>
                </c:pt>
                <c:pt idx="5576">
                  <c:v>30.566580000000044</c:v>
                </c:pt>
                <c:pt idx="5577">
                  <c:v>30.753870000000006</c:v>
                </c:pt>
                <c:pt idx="5578">
                  <c:v>31</c:v>
                </c:pt>
                <c:pt idx="5579">
                  <c:v>31.297420000000045</c:v>
                </c:pt>
                <c:pt idx="5580">
                  <c:v>31.670800000000042</c:v>
                </c:pt>
                <c:pt idx="5581">
                  <c:v>32.07937000000004</c:v>
                </c:pt>
                <c:pt idx="5582">
                  <c:v>32.517420000000016</c:v>
                </c:pt>
                <c:pt idx="5583">
                  <c:v>32.969500000000039</c:v>
                </c:pt>
                <c:pt idx="5584">
                  <c:v>33.409199999999998</c:v>
                </c:pt>
                <c:pt idx="5585">
                  <c:v>33.829030000000046</c:v>
                </c:pt>
                <c:pt idx="5586">
                  <c:v>34.228570000000047</c:v>
                </c:pt>
                <c:pt idx="5587">
                  <c:v>34.578970000000027</c:v>
                </c:pt>
                <c:pt idx="5588">
                  <c:v>34.884500000000003</c:v>
                </c:pt>
                <c:pt idx="5589">
                  <c:v>35.147880000000043</c:v>
                </c:pt>
                <c:pt idx="5590">
                  <c:v>35.347300000000018</c:v>
                </c:pt>
                <c:pt idx="5591">
                  <c:v>35.502440000000036</c:v>
                </c:pt>
                <c:pt idx="5592">
                  <c:v>35.565060000000017</c:v>
                </c:pt>
                <c:pt idx="5593">
                  <c:v>35.613920000000007</c:v>
                </c:pt>
                <c:pt idx="5594">
                  <c:v>35.66097000000002</c:v>
                </c:pt>
                <c:pt idx="5595">
                  <c:v>35.698419999999999</c:v>
                </c:pt>
                <c:pt idx="5596">
                  <c:v>35.718700000000013</c:v>
                </c:pt>
                <c:pt idx="5597">
                  <c:v>35.719629999999995</c:v>
                </c:pt>
                <c:pt idx="5598">
                  <c:v>35.718440000000044</c:v>
                </c:pt>
                <c:pt idx="5599">
                  <c:v>35.711850000000027</c:v>
                </c:pt>
                <c:pt idx="5600">
                  <c:v>35.72198000000003</c:v>
                </c:pt>
                <c:pt idx="5601">
                  <c:v>35.737270000000024</c:v>
                </c:pt>
                <c:pt idx="5602">
                  <c:v>35.747280000000046</c:v>
                </c:pt>
                <c:pt idx="5603">
                  <c:v>35.735100000000045</c:v>
                </c:pt>
                <c:pt idx="5604">
                  <c:v>35.743520000000046</c:v>
                </c:pt>
                <c:pt idx="5605">
                  <c:v>35.769159999999999</c:v>
                </c:pt>
                <c:pt idx="5606">
                  <c:v>35.814020000000028</c:v>
                </c:pt>
                <c:pt idx="5607">
                  <c:v>35.881250000000023</c:v>
                </c:pt>
                <c:pt idx="5608">
                  <c:v>35.975150000000042</c:v>
                </c:pt>
                <c:pt idx="5609">
                  <c:v>36.096860000000049</c:v>
                </c:pt>
                <c:pt idx="5610">
                  <c:v>36.224150000000009</c:v>
                </c:pt>
                <c:pt idx="5611">
                  <c:v>36.33456000000001</c:v>
                </c:pt>
                <c:pt idx="5612">
                  <c:v>36.429200000000037</c:v>
                </c:pt>
                <c:pt idx="5613">
                  <c:v>36.497280000000046</c:v>
                </c:pt>
                <c:pt idx="5614">
                  <c:v>36.551000000000045</c:v>
                </c:pt>
                <c:pt idx="5615">
                  <c:v>36.618550000000027</c:v>
                </c:pt>
                <c:pt idx="5616">
                  <c:v>36.631600000000049</c:v>
                </c:pt>
                <c:pt idx="5617">
                  <c:v>36.640900000000045</c:v>
                </c:pt>
                <c:pt idx="5618">
                  <c:v>36.649600000000021</c:v>
                </c:pt>
                <c:pt idx="5619">
                  <c:v>36.656300000000044</c:v>
                </c:pt>
                <c:pt idx="5620">
                  <c:v>36.658470000000023</c:v>
                </c:pt>
                <c:pt idx="5621">
                  <c:v>36.651900000000012</c:v>
                </c:pt>
                <c:pt idx="5622">
                  <c:v>36.648430000000019</c:v>
                </c:pt>
                <c:pt idx="5623">
                  <c:v>36.638970000000029</c:v>
                </c:pt>
                <c:pt idx="5624">
                  <c:v>36.643580000000043</c:v>
                </c:pt>
                <c:pt idx="5625">
                  <c:v>36.656730000000039</c:v>
                </c:pt>
                <c:pt idx="5626">
                  <c:v>36.671199999999999</c:v>
                </c:pt>
                <c:pt idx="5627">
                  <c:v>36.671840000000032</c:v>
                </c:pt>
                <c:pt idx="5628">
                  <c:v>36.696529999999996</c:v>
                </c:pt>
                <c:pt idx="5629">
                  <c:v>36.727660000000014</c:v>
                </c:pt>
                <c:pt idx="5630">
                  <c:v>36.76600000000002</c:v>
                </c:pt>
                <c:pt idx="5631">
                  <c:v>36.809320000000014</c:v>
                </c:pt>
                <c:pt idx="5632">
                  <c:v>36.845420000000047</c:v>
                </c:pt>
                <c:pt idx="5633">
                  <c:v>36.865660000000048</c:v>
                </c:pt>
                <c:pt idx="5634">
                  <c:v>36.881040000000041</c:v>
                </c:pt>
                <c:pt idx="5635">
                  <c:v>36.895840000000021</c:v>
                </c:pt>
                <c:pt idx="5636">
                  <c:v>36.917100000000005</c:v>
                </c:pt>
                <c:pt idx="5637">
                  <c:v>36.933340000000044</c:v>
                </c:pt>
                <c:pt idx="5638">
                  <c:v>36.949820000000045</c:v>
                </c:pt>
                <c:pt idx="5639">
                  <c:v>36.994470000000035</c:v>
                </c:pt>
                <c:pt idx="5640">
                  <c:v>36.997800000000041</c:v>
                </c:pt>
                <c:pt idx="5641">
                  <c:v>37.009600000000034</c:v>
                </c:pt>
                <c:pt idx="5642">
                  <c:v>37.034270000000049</c:v>
                </c:pt>
                <c:pt idx="5643">
                  <c:v>37.070550000000026</c:v>
                </c:pt>
                <c:pt idx="5644">
                  <c:v>37.125820000000033</c:v>
                </c:pt>
                <c:pt idx="5645">
                  <c:v>37.191520000000025</c:v>
                </c:pt>
                <c:pt idx="5646">
                  <c:v>37.268370000000004</c:v>
                </c:pt>
                <c:pt idx="5647">
                  <c:v>37.327600000000018</c:v>
                </c:pt>
                <c:pt idx="5648">
                  <c:v>37.384600000000034</c:v>
                </c:pt>
                <c:pt idx="5649">
                  <c:v>37.42697000000004</c:v>
                </c:pt>
                <c:pt idx="5650">
                  <c:v>37.436850000000049</c:v>
                </c:pt>
                <c:pt idx="5651">
                  <c:v>37.405079999999998</c:v>
                </c:pt>
                <c:pt idx="5652">
                  <c:v>37.359670000000051</c:v>
                </c:pt>
                <c:pt idx="5653">
                  <c:v>37.281370000000038</c:v>
                </c:pt>
                <c:pt idx="5654">
                  <c:v>37.17007000000001</c:v>
                </c:pt>
                <c:pt idx="5655">
                  <c:v>37.045860000000005</c:v>
                </c:pt>
                <c:pt idx="5656">
                  <c:v>36.916300000000035</c:v>
                </c:pt>
                <c:pt idx="5657">
                  <c:v>36.782650000000046</c:v>
                </c:pt>
                <c:pt idx="5658">
                  <c:v>36.661220000000014</c:v>
                </c:pt>
                <c:pt idx="5659">
                  <c:v>36.560900000000004</c:v>
                </c:pt>
                <c:pt idx="5660">
                  <c:v>36.492500000000007</c:v>
                </c:pt>
                <c:pt idx="5661">
                  <c:v>36.44885000000005</c:v>
                </c:pt>
                <c:pt idx="5662">
                  <c:v>36.430300000000045</c:v>
                </c:pt>
                <c:pt idx="5663">
                  <c:v>36.461500000000001</c:v>
                </c:pt>
                <c:pt idx="5664">
                  <c:v>36.454900000000009</c:v>
                </c:pt>
                <c:pt idx="5665">
                  <c:v>36.439230000000009</c:v>
                </c:pt>
                <c:pt idx="5666">
                  <c:v>36.428300000000036</c:v>
                </c:pt>
                <c:pt idx="5667">
                  <c:v>36.421700000000044</c:v>
                </c:pt>
                <c:pt idx="5668">
                  <c:v>36.417140000000018</c:v>
                </c:pt>
                <c:pt idx="5669">
                  <c:v>36.410820000000001</c:v>
                </c:pt>
                <c:pt idx="5670">
                  <c:v>36.411370000000034</c:v>
                </c:pt>
                <c:pt idx="5671">
                  <c:v>36.41357000000005</c:v>
                </c:pt>
                <c:pt idx="5672">
                  <c:v>36.44073000000003</c:v>
                </c:pt>
                <c:pt idx="5673">
                  <c:v>36.470000000000027</c:v>
                </c:pt>
                <c:pt idx="5674">
                  <c:v>36.480000000000018</c:v>
                </c:pt>
                <c:pt idx="5675">
                  <c:v>36.454160000000002</c:v>
                </c:pt>
                <c:pt idx="5676">
                  <c:v>36.431849999999997</c:v>
                </c:pt>
                <c:pt idx="5677">
                  <c:v>36.400930000000017</c:v>
                </c:pt>
                <c:pt idx="5678">
                  <c:v>36.366630000000043</c:v>
                </c:pt>
                <c:pt idx="5679">
                  <c:v>36.339230000000043</c:v>
                </c:pt>
                <c:pt idx="5680">
                  <c:v>36.336940000000027</c:v>
                </c:pt>
                <c:pt idx="5681">
                  <c:v>36.359770000000026</c:v>
                </c:pt>
                <c:pt idx="5682">
                  <c:v>36.393950000000018</c:v>
                </c:pt>
                <c:pt idx="5683">
                  <c:v>36.427819999999997</c:v>
                </c:pt>
                <c:pt idx="5684">
                  <c:v>36.462820000000022</c:v>
                </c:pt>
                <c:pt idx="5685">
                  <c:v>36.476130000000012</c:v>
                </c:pt>
                <c:pt idx="5686">
                  <c:v>36.47222000000005</c:v>
                </c:pt>
                <c:pt idx="5687">
                  <c:v>36.473929999999996</c:v>
                </c:pt>
                <c:pt idx="5688">
                  <c:v>36.428340000000048</c:v>
                </c:pt>
                <c:pt idx="5689">
                  <c:v>36.394650000000013</c:v>
                </c:pt>
                <c:pt idx="5690">
                  <c:v>36.36650000000003</c:v>
                </c:pt>
                <c:pt idx="5691">
                  <c:v>36.337199999999996</c:v>
                </c:pt>
                <c:pt idx="5692">
                  <c:v>36.310080000000028</c:v>
                </c:pt>
                <c:pt idx="5693">
                  <c:v>36.281550000000038</c:v>
                </c:pt>
                <c:pt idx="5694">
                  <c:v>36.253000000000043</c:v>
                </c:pt>
                <c:pt idx="5695">
                  <c:v>36.211240000000032</c:v>
                </c:pt>
                <c:pt idx="5696">
                  <c:v>36.17446000000001</c:v>
                </c:pt>
                <c:pt idx="5697">
                  <c:v>36.149650000000008</c:v>
                </c:pt>
                <c:pt idx="5698">
                  <c:v>36.136300000000006</c:v>
                </c:pt>
                <c:pt idx="5699">
                  <c:v>36.121120000000019</c:v>
                </c:pt>
                <c:pt idx="5700">
                  <c:v>36.140000000000043</c:v>
                </c:pt>
                <c:pt idx="5701">
                  <c:v>36.163600000000031</c:v>
                </c:pt>
                <c:pt idx="5702">
                  <c:v>36.189660000000003</c:v>
                </c:pt>
                <c:pt idx="5703">
                  <c:v>36.217900000000043</c:v>
                </c:pt>
                <c:pt idx="5704">
                  <c:v>36.242729999999995</c:v>
                </c:pt>
                <c:pt idx="5705">
                  <c:v>36.266170000000045</c:v>
                </c:pt>
                <c:pt idx="5706">
                  <c:v>36.279140000000041</c:v>
                </c:pt>
                <c:pt idx="5707">
                  <c:v>36.273520000000019</c:v>
                </c:pt>
                <c:pt idx="5708">
                  <c:v>36.261930000000007</c:v>
                </c:pt>
                <c:pt idx="5709">
                  <c:v>36.238580000000013</c:v>
                </c:pt>
                <c:pt idx="5710">
                  <c:v>36.216120000000046</c:v>
                </c:pt>
                <c:pt idx="5711">
                  <c:v>36.223170000000039</c:v>
                </c:pt>
                <c:pt idx="5712">
                  <c:v>36.192530000000033</c:v>
                </c:pt>
                <c:pt idx="5713">
                  <c:v>36.174400000000048</c:v>
                </c:pt>
                <c:pt idx="5714">
                  <c:v>36.172020000000032</c:v>
                </c:pt>
                <c:pt idx="5715">
                  <c:v>36.178340000000048</c:v>
                </c:pt>
                <c:pt idx="5716">
                  <c:v>36.18180000000001</c:v>
                </c:pt>
                <c:pt idx="5717">
                  <c:v>36.175100000000043</c:v>
                </c:pt>
                <c:pt idx="5718">
                  <c:v>36.17172000000005</c:v>
                </c:pt>
                <c:pt idx="5719">
                  <c:v>36.161040000000014</c:v>
                </c:pt>
                <c:pt idx="5720">
                  <c:v>36.163080000000036</c:v>
                </c:pt>
                <c:pt idx="5721">
                  <c:v>36.164480000000026</c:v>
                </c:pt>
                <c:pt idx="5722">
                  <c:v>36.150570000000016</c:v>
                </c:pt>
                <c:pt idx="5723">
                  <c:v>36.103850000000023</c:v>
                </c:pt>
                <c:pt idx="5724">
                  <c:v>36.065240000000017</c:v>
                </c:pt>
                <c:pt idx="5725">
                  <c:v>36.038350000000037</c:v>
                </c:pt>
                <c:pt idx="5726">
                  <c:v>36.035670000000039</c:v>
                </c:pt>
                <c:pt idx="5727">
                  <c:v>36.037100000000009</c:v>
                </c:pt>
                <c:pt idx="5728">
                  <c:v>36.008500000000026</c:v>
                </c:pt>
                <c:pt idx="5729">
                  <c:v>35.954400000000021</c:v>
                </c:pt>
                <c:pt idx="5730">
                  <c:v>35.876700000000028</c:v>
                </c:pt>
                <c:pt idx="5731">
                  <c:v>35.784050000000036</c:v>
                </c:pt>
                <c:pt idx="5732">
                  <c:v>35.709280000000035</c:v>
                </c:pt>
                <c:pt idx="5733">
                  <c:v>35.65133000000003</c:v>
                </c:pt>
                <c:pt idx="5734">
                  <c:v>35.614599999999996</c:v>
                </c:pt>
                <c:pt idx="5735">
                  <c:v>35.626430000000028</c:v>
                </c:pt>
                <c:pt idx="5736">
                  <c:v>35.61044000000004</c:v>
                </c:pt>
                <c:pt idx="5737">
                  <c:v>35.619349999999997</c:v>
                </c:pt>
                <c:pt idx="5738">
                  <c:v>35.657070000000033</c:v>
                </c:pt>
                <c:pt idx="5739">
                  <c:v>35.715660000000014</c:v>
                </c:pt>
                <c:pt idx="5740">
                  <c:v>35.78143</c:v>
                </c:pt>
                <c:pt idx="5741">
                  <c:v>35.846860000000049</c:v>
                </c:pt>
                <c:pt idx="5742">
                  <c:v>35.916600000000017</c:v>
                </c:pt>
                <c:pt idx="5743">
                  <c:v>35.977900000000034</c:v>
                </c:pt>
                <c:pt idx="5744">
                  <c:v>36.048820000000035</c:v>
                </c:pt>
                <c:pt idx="5745">
                  <c:v>36.108580000000018</c:v>
                </c:pt>
                <c:pt idx="5746">
                  <c:v>36.125480000000039</c:v>
                </c:pt>
                <c:pt idx="5747">
                  <c:v>36.088000000000022</c:v>
                </c:pt>
                <c:pt idx="5748">
                  <c:v>36.035580000000039</c:v>
                </c:pt>
                <c:pt idx="5749">
                  <c:v>35.951400000000035</c:v>
                </c:pt>
                <c:pt idx="5750">
                  <c:v>35.829679999999996</c:v>
                </c:pt>
                <c:pt idx="5751">
                  <c:v>35.691160000000025</c:v>
                </c:pt>
                <c:pt idx="5752">
                  <c:v>35.548820000000035</c:v>
                </c:pt>
                <c:pt idx="5753">
                  <c:v>35.405480000000011</c:v>
                </c:pt>
                <c:pt idx="5754">
                  <c:v>35.277670000000001</c:v>
                </c:pt>
                <c:pt idx="5755">
                  <c:v>35.178520000000049</c:v>
                </c:pt>
                <c:pt idx="5756">
                  <c:v>35.099820000000022</c:v>
                </c:pt>
                <c:pt idx="5757">
                  <c:v>35.020800000000008</c:v>
                </c:pt>
                <c:pt idx="5758">
                  <c:v>34.952170000000024</c:v>
                </c:pt>
                <c:pt idx="5759">
                  <c:v>34.922170000000051</c:v>
                </c:pt>
                <c:pt idx="5760">
                  <c:v>34.845670000000041</c:v>
                </c:pt>
                <c:pt idx="5761">
                  <c:v>34.757960000000026</c:v>
                </c:pt>
                <c:pt idx="5762">
                  <c:v>34.658140000000003</c:v>
                </c:pt>
                <c:pt idx="5763">
                  <c:v>34.548360000000002</c:v>
                </c:pt>
                <c:pt idx="5764">
                  <c:v>34.418200000000013</c:v>
                </c:pt>
                <c:pt idx="5765">
                  <c:v>34.276800000000037</c:v>
                </c:pt>
                <c:pt idx="5766">
                  <c:v>34.141999999999996</c:v>
                </c:pt>
                <c:pt idx="5767">
                  <c:v>34.004900000000021</c:v>
                </c:pt>
                <c:pt idx="5768">
                  <c:v>33.885919999999999</c:v>
                </c:pt>
                <c:pt idx="5769">
                  <c:v>33.780330000000049</c:v>
                </c:pt>
                <c:pt idx="5770">
                  <c:v>33.680750000000046</c:v>
                </c:pt>
                <c:pt idx="5771">
                  <c:v>33.569800000000043</c:v>
                </c:pt>
                <c:pt idx="5772">
                  <c:v>33.474199999999996</c:v>
                </c:pt>
                <c:pt idx="5773">
                  <c:v>33.363370000000032</c:v>
                </c:pt>
                <c:pt idx="5774">
                  <c:v>33.236570000000029</c:v>
                </c:pt>
                <c:pt idx="5775">
                  <c:v>33.115750000000048</c:v>
                </c:pt>
                <c:pt idx="5776">
                  <c:v>33.022330000000011</c:v>
                </c:pt>
                <c:pt idx="5777">
                  <c:v>32.958500000000015</c:v>
                </c:pt>
                <c:pt idx="5778">
                  <c:v>32.899870000000021</c:v>
                </c:pt>
                <c:pt idx="5779">
                  <c:v>32.83596</c:v>
                </c:pt>
                <c:pt idx="5780">
                  <c:v>32.760340000000042</c:v>
                </c:pt>
                <c:pt idx="5781">
                  <c:v>32.683620000000019</c:v>
                </c:pt>
                <c:pt idx="5782">
                  <c:v>32.625120000000038</c:v>
                </c:pt>
                <c:pt idx="5783">
                  <c:v>32.621700000000033</c:v>
                </c:pt>
                <c:pt idx="5784">
                  <c:v>32.58184</c:v>
                </c:pt>
                <c:pt idx="5785">
                  <c:v>32.523520000000019</c:v>
                </c:pt>
                <c:pt idx="5786">
                  <c:v>32.44344000000001</c:v>
                </c:pt>
                <c:pt idx="5787">
                  <c:v>32.346000000000004</c:v>
                </c:pt>
                <c:pt idx="5788">
                  <c:v>32.233100000000036</c:v>
                </c:pt>
                <c:pt idx="5789">
                  <c:v>32.103570000000047</c:v>
                </c:pt>
                <c:pt idx="5790">
                  <c:v>31.975520000000017</c:v>
                </c:pt>
                <c:pt idx="5791">
                  <c:v>31.852530000000002</c:v>
                </c:pt>
                <c:pt idx="5792">
                  <c:v>31.755150000000015</c:v>
                </c:pt>
                <c:pt idx="5793">
                  <c:v>31.694880000000012</c:v>
                </c:pt>
                <c:pt idx="5794">
                  <c:v>31.67960000000005</c:v>
                </c:pt>
                <c:pt idx="5795">
                  <c:v>31.698419999999999</c:v>
                </c:pt>
                <c:pt idx="5796">
                  <c:v>31.800930000000051</c:v>
                </c:pt>
                <c:pt idx="5797">
                  <c:v>31.972560000000044</c:v>
                </c:pt>
                <c:pt idx="5798">
                  <c:v>32.181240000000003</c:v>
                </c:pt>
                <c:pt idx="5799">
                  <c:v>32.376100000000008</c:v>
                </c:pt>
                <c:pt idx="5800">
                  <c:v>32.556150000000002</c:v>
                </c:pt>
                <c:pt idx="5801">
                  <c:v>32.736840000000029</c:v>
                </c:pt>
                <c:pt idx="5802">
                  <c:v>32.92016000000001</c:v>
                </c:pt>
                <c:pt idx="5803">
                  <c:v>33.09880000000004</c:v>
                </c:pt>
                <c:pt idx="5804">
                  <c:v>33.275200000000041</c:v>
                </c:pt>
                <c:pt idx="5805">
                  <c:v>33.42446000000001</c:v>
                </c:pt>
                <c:pt idx="5806">
                  <c:v>33.532370000000014</c:v>
                </c:pt>
                <c:pt idx="5807">
                  <c:v>33.62115</c:v>
                </c:pt>
                <c:pt idx="5808">
                  <c:v>33.660240000000044</c:v>
                </c:pt>
                <c:pt idx="5809">
                  <c:v>33.738030000000037</c:v>
                </c:pt>
                <c:pt idx="5810">
                  <c:v>33.870870000000025</c:v>
                </c:pt>
                <c:pt idx="5811">
                  <c:v>34.040500000000009</c:v>
                </c:pt>
                <c:pt idx="5812">
                  <c:v>34.223050000000001</c:v>
                </c:pt>
                <c:pt idx="5813">
                  <c:v>34.406640000000039</c:v>
                </c:pt>
                <c:pt idx="5814">
                  <c:v>34.564400000000035</c:v>
                </c:pt>
                <c:pt idx="5815">
                  <c:v>34.685540000000003</c:v>
                </c:pt>
                <c:pt idx="5816">
                  <c:v>34.799740000000043</c:v>
                </c:pt>
                <c:pt idx="5817">
                  <c:v>34.89828</c:v>
                </c:pt>
                <c:pt idx="5818">
                  <c:v>34.965480000000014</c:v>
                </c:pt>
                <c:pt idx="5819">
                  <c:v>34.988760000000013</c:v>
                </c:pt>
                <c:pt idx="5820">
                  <c:v>34.986570000000029</c:v>
                </c:pt>
                <c:pt idx="5821">
                  <c:v>34.94177000000002</c:v>
                </c:pt>
                <c:pt idx="5822">
                  <c:v>34.884150000000034</c:v>
                </c:pt>
                <c:pt idx="5823">
                  <c:v>34.834950000000049</c:v>
                </c:pt>
                <c:pt idx="5824">
                  <c:v>34.78000000000003</c:v>
                </c:pt>
                <c:pt idx="5825">
                  <c:v>34.696200000000033</c:v>
                </c:pt>
                <c:pt idx="5826">
                  <c:v>34.605220000000031</c:v>
                </c:pt>
                <c:pt idx="5827">
                  <c:v>34.530660000000012</c:v>
                </c:pt>
                <c:pt idx="5828">
                  <c:v>34.470850000000041</c:v>
                </c:pt>
                <c:pt idx="5829">
                  <c:v>34.423900000000003</c:v>
                </c:pt>
                <c:pt idx="5830">
                  <c:v>34.389430000000004</c:v>
                </c:pt>
                <c:pt idx="5831">
                  <c:v>34.39730000000003</c:v>
                </c:pt>
                <c:pt idx="5832">
                  <c:v>34.373379999999997</c:v>
                </c:pt>
                <c:pt idx="5833">
                  <c:v>34.359100000000012</c:v>
                </c:pt>
                <c:pt idx="5834">
                  <c:v>34.358670000000018</c:v>
                </c:pt>
                <c:pt idx="5835">
                  <c:v>34.374660000000006</c:v>
                </c:pt>
                <c:pt idx="5836">
                  <c:v>34.408350000000041</c:v>
                </c:pt>
                <c:pt idx="5837">
                  <c:v>34.446200000000033</c:v>
                </c:pt>
                <c:pt idx="5838">
                  <c:v>34.495600000000024</c:v>
                </c:pt>
                <c:pt idx="5839">
                  <c:v>34.555930000000046</c:v>
                </c:pt>
                <c:pt idx="5840">
                  <c:v>34.647330000000011</c:v>
                </c:pt>
                <c:pt idx="5841">
                  <c:v>34.756250000000023</c:v>
                </c:pt>
                <c:pt idx="5842">
                  <c:v>34.881830000000036</c:v>
                </c:pt>
                <c:pt idx="5843">
                  <c:v>35.009900000000016</c:v>
                </c:pt>
                <c:pt idx="5844">
                  <c:v>35.192380000000014</c:v>
                </c:pt>
                <c:pt idx="5845">
                  <c:v>35.431100000000015</c:v>
                </c:pt>
                <c:pt idx="5846">
                  <c:v>35.731600000000014</c:v>
                </c:pt>
                <c:pt idx="5847">
                  <c:v>36.060820000000035</c:v>
                </c:pt>
                <c:pt idx="5848">
                  <c:v>36.376700000000028</c:v>
                </c:pt>
                <c:pt idx="5849">
                  <c:v>36.669120000000021</c:v>
                </c:pt>
                <c:pt idx="5850">
                  <c:v>36.93374</c:v>
                </c:pt>
                <c:pt idx="5851">
                  <c:v>37.178800000000024</c:v>
                </c:pt>
                <c:pt idx="5852">
                  <c:v>37.38960000000003</c:v>
                </c:pt>
                <c:pt idx="5853">
                  <c:v>37.552180000000021</c:v>
                </c:pt>
                <c:pt idx="5854">
                  <c:v>37.69064000000003</c:v>
                </c:pt>
                <c:pt idx="5855">
                  <c:v>37.830960000000005</c:v>
                </c:pt>
                <c:pt idx="5856">
                  <c:v>37.90685000000002</c:v>
                </c:pt>
                <c:pt idx="5857">
                  <c:v>37.960380000000043</c:v>
                </c:pt>
                <c:pt idx="5858">
                  <c:v>37.991800000000012</c:v>
                </c:pt>
                <c:pt idx="5859">
                  <c:v>37.996550000000013</c:v>
                </c:pt>
                <c:pt idx="5860">
                  <c:v>37.979730000000018</c:v>
                </c:pt>
                <c:pt idx="5861">
                  <c:v>37.943320000000028</c:v>
                </c:pt>
                <c:pt idx="5862">
                  <c:v>37.901030000000048</c:v>
                </c:pt>
                <c:pt idx="5863">
                  <c:v>37.84250000000003</c:v>
                </c:pt>
                <c:pt idx="5864">
                  <c:v>37.793240000000026</c:v>
                </c:pt>
                <c:pt idx="5865">
                  <c:v>37.754100000000051</c:v>
                </c:pt>
                <c:pt idx="5866">
                  <c:v>37.715599999999995</c:v>
                </c:pt>
                <c:pt idx="5867">
                  <c:v>37.663080000000036</c:v>
                </c:pt>
                <c:pt idx="5868">
                  <c:v>37.620360000000005</c:v>
                </c:pt>
                <c:pt idx="5869">
                  <c:v>37.543270000000007</c:v>
                </c:pt>
                <c:pt idx="5870">
                  <c:v>37.43383</c:v>
                </c:pt>
                <c:pt idx="5871">
                  <c:v>37.306730000000016</c:v>
                </c:pt>
                <c:pt idx="5872">
                  <c:v>37.188199999999995</c:v>
                </c:pt>
                <c:pt idx="5873">
                  <c:v>37.091150000000027</c:v>
                </c:pt>
                <c:pt idx="5874">
                  <c:v>37.011740000000032</c:v>
                </c:pt>
                <c:pt idx="5875">
                  <c:v>36.943500000000029</c:v>
                </c:pt>
                <c:pt idx="5876">
                  <c:v>36.886960000000045</c:v>
                </c:pt>
                <c:pt idx="5877">
                  <c:v>36.839260000000024</c:v>
                </c:pt>
                <c:pt idx="5878">
                  <c:v>36.80898000000002</c:v>
                </c:pt>
                <c:pt idx="5879">
                  <c:v>36.826620000000048</c:v>
                </c:pt>
                <c:pt idx="5880">
                  <c:v>36.812100000000044</c:v>
                </c:pt>
                <c:pt idx="5881">
                  <c:v>36.809600000000046</c:v>
                </c:pt>
                <c:pt idx="5882">
                  <c:v>36.822440000000029</c:v>
                </c:pt>
                <c:pt idx="5883">
                  <c:v>36.842340000000036</c:v>
                </c:pt>
                <c:pt idx="5884">
                  <c:v>36.853049999999996</c:v>
                </c:pt>
                <c:pt idx="5885">
                  <c:v>36.852380000000039</c:v>
                </c:pt>
                <c:pt idx="5886">
                  <c:v>36.855500000000006</c:v>
                </c:pt>
                <c:pt idx="5887">
                  <c:v>36.859500000000025</c:v>
                </c:pt>
                <c:pt idx="5888">
                  <c:v>36.886400000000037</c:v>
                </c:pt>
                <c:pt idx="5889">
                  <c:v>36.915520000000015</c:v>
                </c:pt>
                <c:pt idx="5890">
                  <c:v>36.918450000000007</c:v>
                </c:pt>
                <c:pt idx="5891">
                  <c:v>36.877070000000003</c:v>
                </c:pt>
                <c:pt idx="5892">
                  <c:v>36.845240000000047</c:v>
                </c:pt>
                <c:pt idx="5893">
                  <c:v>36.828970000000027</c:v>
                </c:pt>
                <c:pt idx="5894">
                  <c:v>36.83175</c:v>
                </c:pt>
                <c:pt idx="5895">
                  <c:v>36.848260000000039</c:v>
                </c:pt>
                <c:pt idx="5896">
                  <c:v>36.870230000000049</c:v>
                </c:pt>
                <c:pt idx="5897">
                  <c:v>36.897420000000011</c:v>
                </c:pt>
                <c:pt idx="5898">
                  <c:v>36.921379999999999</c:v>
                </c:pt>
                <c:pt idx="5899">
                  <c:v>36.945060000000012</c:v>
                </c:pt>
                <c:pt idx="5900">
                  <c:v>36.97213000000005</c:v>
                </c:pt>
                <c:pt idx="5901">
                  <c:v>36.986800000000017</c:v>
                </c:pt>
                <c:pt idx="5902">
                  <c:v>36.987700000000018</c:v>
                </c:pt>
                <c:pt idx="5903">
                  <c:v>37.001950000000022</c:v>
                </c:pt>
                <c:pt idx="5904">
                  <c:v>36.966000000000008</c:v>
                </c:pt>
                <c:pt idx="5905">
                  <c:v>36.928300000000036</c:v>
                </c:pt>
                <c:pt idx="5906">
                  <c:v>36.893400000000042</c:v>
                </c:pt>
                <c:pt idx="5907">
                  <c:v>36.859280000000012</c:v>
                </c:pt>
                <c:pt idx="5908">
                  <c:v>36.823700000000031</c:v>
                </c:pt>
                <c:pt idx="5909">
                  <c:v>36.783400000000029</c:v>
                </c:pt>
                <c:pt idx="5910">
                  <c:v>36.749320000000012</c:v>
                </c:pt>
                <c:pt idx="5911">
                  <c:v>36.714750000000038</c:v>
                </c:pt>
                <c:pt idx="5912">
                  <c:v>36.700649999999996</c:v>
                </c:pt>
                <c:pt idx="5913">
                  <c:v>36.69738000000001</c:v>
                </c:pt>
                <c:pt idx="5914">
                  <c:v>36.697350000000029</c:v>
                </c:pt>
                <c:pt idx="5915">
                  <c:v>36.682460000000049</c:v>
                </c:pt>
                <c:pt idx="5916">
                  <c:v>36.689800000000048</c:v>
                </c:pt>
                <c:pt idx="5917">
                  <c:v>36.696220000000039</c:v>
                </c:pt>
                <c:pt idx="5918">
                  <c:v>36.701870000000042</c:v>
                </c:pt>
                <c:pt idx="5919">
                  <c:v>36.702359999999999</c:v>
                </c:pt>
                <c:pt idx="5920">
                  <c:v>36.695280000000025</c:v>
                </c:pt>
                <c:pt idx="5921">
                  <c:v>36.682820000000049</c:v>
                </c:pt>
                <c:pt idx="5922">
                  <c:v>36.663350000000037</c:v>
                </c:pt>
                <c:pt idx="5923">
                  <c:v>36.64855</c:v>
                </c:pt>
                <c:pt idx="5924">
                  <c:v>36.639949999999999</c:v>
                </c:pt>
                <c:pt idx="5925">
                  <c:v>36.634299999999996</c:v>
                </c:pt>
                <c:pt idx="5926">
                  <c:v>36.641230000000007</c:v>
                </c:pt>
                <c:pt idx="5927">
                  <c:v>36.692300000000046</c:v>
                </c:pt>
                <c:pt idx="5928">
                  <c:v>36.707820000000027</c:v>
                </c:pt>
                <c:pt idx="5929">
                  <c:v>36.734700000000032</c:v>
                </c:pt>
                <c:pt idx="5930">
                  <c:v>36.776030000000048</c:v>
                </c:pt>
                <c:pt idx="5931">
                  <c:v>36.831050000000005</c:v>
                </c:pt>
                <c:pt idx="5932">
                  <c:v>36.904230000000041</c:v>
                </c:pt>
                <c:pt idx="5933">
                  <c:v>36.991200000000049</c:v>
                </c:pt>
                <c:pt idx="5934">
                  <c:v>37.085900000000038</c:v>
                </c:pt>
                <c:pt idx="5935">
                  <c:v>37.166380000000004</c:v>
                </c:pt>
                <c:pt idx="5936">
                  <c:v>37.249300000000005</c:v>
                </c:pt>
                <c:pt idx="5937">
                  <c:v>37.326930000000004</c:v>
                </c:pt>
                <c:pt idx="5938">
                  <c:v>37.395700000000033</c:v>
                </c:pt>
                <c:pt idx="5939">
                  <c:v>37.448020000000042</c:v>
                </c:pt>
                <c:pt idx="5940">
                  <c:v>37.529380000000003</c:v>
                </c:pt>
                <c:pt idx="5941">
                  <c:v>37.636470000000031</c:v>
                </c:pt>
                <c:pt idx="5942">
                  <c:v>37.775380000000041</c:v>
                </c:pt>
                <c:pt idx="5943">
                  <c:v>37.931420000000003</c:v>
                </c:pt>
                <c:pt idx="5944">
                  <c:v>38.084600000000023</c:v>
                </c:pt>
                <c:pt idx="5945">
                  <c:v>38.232000000000028</c:v>
                </c:pt>
                <c:pt idx="5946">
                  <c:v>38.367700000000013</c:v>
                </c:pt>
                <c:pt idx="5947">
                  <c:v>38.499570000000006</c:v>
                </c:pt>
                <c:pt idx="5948">
                  <c:v>38.63094000000001</c:v>
                </c:pt>
                <c:pt idx="5949">
                  <c:v>38.749570000000006</c:v>
                </c:pt>
                <c:pt idx="5950">
                  <c:v>38.85748000000001</c:v>
                </c:pt>
                <c:pt idx="5951">
                  <c:v>38.976460000000031</c:v>
                </c:pt>
                <c:pt idx="5952">
                  <c:v>39.043900000000008</c:v>
                </c:pt>
                <c:pt idx="5953">
                  <c:v>39.101040000000012</c:v>
                </c:pt>
                <c:pt idx="5954">
                  <c:v>39.146569999999997</c:v>
                </c:pt>
                <c:pt idx="5955">
                  <c:v>39.179930000000013</c:v>
                </c:pt>
                <c:pt idx="5956">
                  <c:v>39.20464000000004</c:v>
                </c:pt>
                <c:pt idx="5957">
                  <c:v>39.219719999999995</c:v>
                </c:pt>
                <c:pt idx="5958">
                  <c:v>39.233800000000031</c:v>
                </c:pt>
                <c:pt idx="5959">
                  <c:v>39.239370000000008</c:v>
                </c:pt>
                <c:pt idx="5960">
                  <c:v>39.256979999999999</c:v>
                </c:pt>
                <c:pt idx="5961">
                  <c:v>39.27484000000004</c:v>
                </c:pt>
                <c:pt idx="5962">
                  <c:v>39.280799999999999</c:v>
                </c:pt>
                <c:pt idx="5963">
                  <c:v>39.261200000000031</c:v>
                </c:pt>
                <c:pt idx="5964">
                  <c:v>39.227100000000007</c:v>
                </c:pt>
                <c:pt idx="5965">
                  <c:v>39.165700000000015</c:v>
                </c:pt>
                <c:pt idx="5966">
                  <c:v>39.049740000000043</c:v>
                </c:pt>
                <c:pt idx="5967">
                  <c:v>38.916930000000036</c:v>
                </c:pt>
                <c:pt idx="5968">
                  <c:v>38.784000000000049</c:v>
                </c:pt>
                <c:pt idx="5969">
                  <c:v>38.654300000000035</c:v>
                </c:pt>
                <c:pt idx="5970">
                  <c:v>38.530820000000006</c:v>
                </c:pt>
                <c:pt idx="5971">
                  <c:v>38.425350000000037</c:v>
                </c:pt>
                <c:pt idx="5972">
                  <c:v>38.336630000000014</c:v>
                </c:pt>
                <c:pt idx="5973">
                  <c:v>38.266380000000026</c:v>
                </c:pt>
                <c:pt idx="5974">
                  <c:v>38.21795000000003</c:v>
                </c:pt>
                <c:pt idx="5975">
                  <c:v>38.221950000000049</c:v>
                </c:pt>
                <c:pt idx="5976">
                  <c:v>38.205900000000042</c:v>
                </c:pt>
                <c:pt idx="5977">
                  <c:v>38.220100000000002</c:v>
                </c:pt>
                <c:pt idx="5978">
                  <c:v>38.26950000000005</c:v>
                </c:pt>
                <c:pt idx="5979">
                  <c:v>38.341460000000041</c:v>
                </c:pt>
                <c:pt idx="5980">
                  <c:v>38.422200000000032</c:v>
                </c:pt>
                <c:pt idx="5981">
                  <c:v>38.509640000000047</c:v>
                </c:pt>
                <c:pt idx="5982">
                  <c:v>38.601950000000045</c:v>
                </c:pt>
                <c:pt idx="5983">
                  <c:v>38.68950000000001</c:v>
                </c:pt>
                <c:pt idx="5984">
                  <c:v>38.791560000000004</c:v>
                </c:pt>
                <c:pt idx="5985">
                  <c:v>38.889980000000037</c:v>
                </c:pt>
                <c:pt idx="5986">
                  <c:v>38.959680000000048</c:v>
                </c:pt>
                <c:pt idx="5987">
                  <c:v>38.986230000000035</c:v>
                </c:pt>
                <c:pt idx="5988">
                  <c:v>39.00445000000002</c:v>
                </c:pt>
                <c:pt idx="5989">
                  <c:v>38.985280000000046</c:v>
                </c:pt>
                <c:pt idx="5990">
                  <c:v>38.945950000000039</c:v>
                </c:pt>
                <c:pt idx="5991">
                  <c:v>38.88644000000005</c:v>
                </c:pt>
                <c:pt idx="5992">
                  <c:v>38.822170000000028</c:v>
                </c:pt>
                <c:pt idx="5993">
                  <c:v>38.74980000000005</c:v>
                </c:pt>
                <c:pt idx="5994">
                  <c:v>38.67007000000001</c:v>
                </c:pt>
                <c:pt idx="5995">
                  <c:v>38.595300000000009</c:v>
                </c:pt>
                <c:pt idx="5996">
                  <c:v>38.526360000000011</c:v>
                </c:pt>
                <c:pt idx="5997">
                  <c:v>38.452330000000018</c:v>
                </c:pt>
                <c:pt idx="5998">
                  <c:v>38.372980000000041</c:v>
                </c:pt>
                <c:pt idx="5999">
                  <c:v>38.307950000000005</c:v>
                </c:pt>
                <c:pt idx="6000">
                  <c:v>38.204000000000008</c:v>
                </c:pt>
                <c:pt idx="6001">
                  <c:v>38.106600000000014</c:v>
                </c:pt>
                <c:pt idx="6002">
                  <c:v>38.01812000000001</c:v>
                </c:pt>
                <c:pt idx="6003">
                  <c:v>37.935170000000028</c:v>
                </c:pt>
                <c:pt idx="6004">
                  <c:v>37.84847000000002</c:v>
                </c:pt>
                <c:pt idx="6005">
                  <c:v>37.750100000000032</c:v>
                </c:pt>
                <c:pt idx="6006">
                  <c:v>37.650750000000016</c:v>
                </c:pt>
                <c:pt idx="6007">
                  <c:v>37.54006000000004</c:v>
                </c:pt>
                <c:pt idx="6008">
                  <c:v>37.435660000000041</c:v>
                </c:pt>
                <c:pt idx="6009">
                  <c:v>37.320340000000044</c:v>
                </c:pt>
                <c:pt idx="6010">
                  <c:v>37.180100000000039</c:v>
                </c:pt>
                <c:pt idx="6011">
                  <c:v>37.00848000000002</c:v>
                </c:pt>
                <c:pt idx="6012">
                  <c:v>36.853360000000009</c:v>
                </c:pt>
                <c:pt idx="6013">
                  <c:v>36.711659999999995</c:v>
                </c:pt>
                <c:pt idx="6014">
                  <c:v>36.580680000000029</c:v>
                </c:pt>
                <c:pt idx="6015">
                  <c:v>36.461020000000019</c:v>
                </c:pt>
                <c:pt idx="6016">
                  <c:v>36.339470000000006</c:v>
                </c:pt>
                <c:pt idx="6017">
                  <c:v>36.215599999999995</c:v>
                </c:pt>
                <c:pt idx="6018">
                  <c:v>36.093400000000031</c:v>
                </c:pt>
                <c:pt idx="6019">
                  <c:v>35.974360000000047</c:v>
                </c:pt>
                <c:pt idx="6020">
                  <c:v>35.863030000000037</c:v>
                </c:pt>
                <c:pt idx="6021">
                  <c:v>35.753170000000011</c:v>
                </c:pt>
                <c:pt idx="6022">
                  <c:v>35.646450000000016</c:v>
                </c:pt>
                <c:pt idx="6023">
                  <c:v>35.571860000000015</c:v>
                </c:pt>
                <c:pt idx="6024">
                  <c:v>35.438040000000001</c:v>
                </c:pt>
                <c:pt idx="6025">
                  <c:v>35.271050000000002</c:v>
                </c:pt>
                <c:pt idx="6026">
                  <c:v>35.06722000000002</c:v>
                </c:pt>
                <c:pt idx="6027">
                  <c:v>34.854300000000023</c:v>
                </c:pt>
                <c:pt idx="6028">
                  <c:v>34.65500000000003</c:v>
                </c:pt>
                <c:pt idx="6029">
                  <c:v>34.446830000000034</c:v>
                </c:pt>
                <c:pt idx="6030">
                  <c:v>34.239100000000008</c:v>
                </c:pt>
                <c:pt idx="6031">
                  <c:v>34.037840000000017</c:v>
                </c:pt>
                <c:pt idx="6032">
                  <c:v>33.863820000000032</c:v>
                </c:pt>
                <c:pt idx="6033">
                  <c:v>33.704340000000002</c:v>
                </c:pt>
                <c:pt idx="6034">
                  <c:v>33.534199999999998</c:v>
                </c:pt>
                <c:pt idx="6035">
                  <c:v>33.334159999999997</c:v>
                </c:pt>
                <c:pt idx="6036">
                  <c:v>33.151499999999999</c:v>
                </c:pt>
                <c:pt idx="6037">
                  <c:v>32.981400000000008</c:v>
                </c:pt>
                <c:pt idx="6038">
                  <c:v>32.825559999999996</c:v>
                </c:pt>
                <c:pt idx="6039">
                  <c:v>32.683700000000044</c:v>
                </c:pt>
                <c:pt idx="6040">
                  <c:v>32.553670000000011</c:v>
                </c:pt>
                <c:pt idx="6041">
                  <c:v>32.437100000000044</c:v>
                </c:pt>
                <c:pt idx="6042">
                  <c:v>32.32770000000005</c:v>
                </c:pt>
                <c:pt idx="6043">
                  <c:v>32.235250000000008</c:v>
                </c:pt>
                <c:pt idx="6044">
                  <c:v>32.168000000000006</c:v>
                </c:pt>
                <c:pt idx="6045">
                  <c:v>32.103049999999996</c:v>
                </c:pt>
                <c:pt idx="6046">
                  <c:v>32.041860000000042</c:v>
                </c:pt>
                <c:pt idx="6047">
                  <c:v>32.007000000000005</c:v>
                </c:pt>
                <c:pt idx="6048">
                  <c:v>31.948700000000031</c:v>
                </c:pt>
                <c:pt idx="6049">
                  <c:v>31.938780000000008</c:v>
                </c:pt>
                <c:pt idx="6050">
                  <c:v>31.992880000000014</c:v>
                </c:pt>
                <c:pt idx="6051">
                  <c:v>32.073800000000006</c:v>
                </c:pt>
                <c:pt idx="6052">
                  <c:v>32.133700000000033</c:v>
                </c:pt>
                <c:pt idx="6053">
                  <c:v>32.161830000000009</c:v>
                </c:pt>
                <c:pt idx="6054">
                  <c:v>32.172970000000021</c:v>
                </c:pt>
                <c:pt idx="6055">
                  <c:v>32.163600000000031</c:v>
                </c:pt>
                <c:pt idx="6056">
                  <c:v>32.154530000000022</c:v>
                </c:pt>
                <c:pt idx="6057">
                  <c:v>32.153220000000033</c:v>
                </c:pt>
                <c:pt idx="6058">
                  <c:v>32.168570000000045</c:v>
                </c:pt>
                <c:pt idx="6059">
                  <c:v>32.187980000000039</c:v>
                </c:pt>
                <c:pt idx="6060">
                  <c:v>32.254300000000001</c:v>
                </c:pt>
                <c:pt idx="6061">
                  <c:v>32.357200000000034</c:v>
                </c:pt>
                <c:pt idx="6062">
                  <c:v>32.498199999999997</c:v>
                </c:pt>
                <c:pt idx="6063">
                  <c:v>32.680800000000033</c:v>
                </c:pt>
                <c:pt idx="6064">
                  <c:v>32.912300000000016</c:v>
                </c:pt>
                <c:pt idx="6065">
                  <c:v>33.194880000000012</c:v>
                </c:pt>
                <c:pt idx="6066">
                  <c:v>33.483450000000005</c:v>
                </c:pt>
                <c:pt idx="6067">
                  <c:v>33.729360000000042</c:v>
                </c:pt>
                <c:pt idx="6068">
                  <c:v>33.919030000000021</c:v>
                </c:pt>
                <c:pt idx="6069">
                  <c:v>34.069420000000036</c:v>
                </c:pt>
                <c:pt idx="6070">
                  <c:v>34.211420000000032</c:v>
                </c:pt>
                <c:pt idx="6071">
                  <c:v>34.381460000000004</c:v>
                </c:pt>
                <c:pt idx="6072">
                  <c:v>34.490049999999997</c:v>
                </c:pt>
                <c:pt idx="6073">
                  <c:v>34.549650000000042</c:v>
                </c:pt>
                <c:pt idx="6074">
                  <c:v>34.576170000000047</c:v>
                </c:pt>
                <c:pt idx="6075">
                  <c:v>34.586760000000027</c:v>
                </c:pt>
                <c:pt idx="6076">
                  <c:v>34.595850000000041</c:v>
                </c:pt>
                <c:pt idx="6077">
                  <c:v>34.60537000000005</c:v>
                </c:pt>
                <c:pt idx="6078">
                  <c:v>34.618430000000046</c:v>
                </c:pt>
                <c:pt idx="6079">
                  <c:v>34.62097</c:v>
                </c:pt>
                <c:pt idx="6080">
                  <c:v>34.631340000000023</c:v>
                </c:pt>
                <c:pt idx="6081">
                  <c:v>34.649960000000021</c:v>
                </c:pt>
                <c:pt idx="6082">
                  <c:v>34.681420000000003</c:v>
                </c:pt>
                <c:pt idx="6083">
                  <c:v>34.712800000000016</c:v>
                </c:pt>
                <c:pt idx="6084">
                  <c:v>34.767359999999996</c:v>
                </c:pt>
                <c:pt idx="6085">
                  <c:v>34.804700000000025</c:v>
                </c:pt>
                <c:pt idx="6086">
                  <c:v>34.815899999999999</c:v>
                </c:pt>
                <c:pt idx="6087">
                  <c:v>34.806540000000041</c:v>
                </c:pt>
                <c:pt idx="6088">
                  <c:v>34.779600000000016</c:v>
                </c:pt>
                <c:pt idx="6089">
                  <c:v>34.733940000000018</c:v>
                </c:pt>
                <c:pt idx="6090">
                  <c:v>34.689099999999996</c:v>
                </c:pt>
                <c:pt idx="6091">
                  <c:v>34.66393000000005</c:v>
                </c:pt>
                <c:pt idx="6092">
                  <c:v>34.662000000000035</c:v>
                </c:pt>
                <c:pt idx="6093">
                  <c:v>34.673760000000016</c:v>
                </c:pt>
                <c:pt idx="6094">
                  <c:v>34.691600000000051</c:v>
                </c:pt>
                <c:pt idx="6095">
                  <c:v>34.738200000000006</c:v>
                </c:pt>
                <c:pt idx="6096">
                  <c:v>34.750879999999995</c:v>
                </c:pt>
                <c:pt idx="6097">
                  <c:v>34.790950000000009</c:v>
                </c:pt>
                <c:pt idx="6098">
                  <c:v>34.865300000000047</c:v>
                </c:pt>
                <c:pt idx="6099">
                  <c:v>34.958550000000002</c:v>
                </c:pt>
                <c:pt idx="6100">
                  <c:v>35.049550000000011</c:v>
                </c:pt>
                <c:pt idx="6101">
                  <c:v>35.126700000000028</c:v>
                </c:pt>
                <c:pt idx="6102">
                  <c:v>35.209500000000048</c:v>
                </c:pt>
                <c:pt idx="6103">
                  <c:v>35.298800000000028</c:v>
                </c:pt>
                <c:pt idx="6104">
                  <c:v>35.417700000000025</c:v>
                </c:pt>
                <c:pt idx="6105">
                  <c:v>35.54385000000002</c:v>
                </c:pt>
                <c:pt idx="6106">
                  <c:v>35.648500000000013</c:v>
                </c:pt>
                <c:pt idx="6107">
                  <c:v>35.710530000000006</c:v>
                </c:pt>
                <c:pt idx="6108">
                  <c:v>35.773900000000026</c:v>
                </c:pt>
                <c:pt idx="6109">
                  <c:v>35.837400000000002</c:v>
                </c:pt>
                <c:pt idx="6110">
                  <c:v>35.907100000000014</c:v>
                </c:pt>
                <c:pt idx="6111">
                  <c:v>35.970240000000047</c:v>
                </c:pt>
                <c:pt idx="6112">
                  <c:v>36.01418000000001</c:v>
                </c:pt>
                <c:pt idx="6113">
                  <c:v>36.028530000000046</c:v>
                </c:pt>
                <c:pt idx="6114">
                  <c:v>36.022800000000018</c:v>
                </c:pt>
                <c:pt idx="6115">
                  <c:v>36.00875000000002</c:v>
                </c:pt>
                <c:pt idx="6116">
                  <c:v>35.994070000000022</c:v>
                </c:pt>
                <c:pt idx="6117">
                  <c:v>35.971300000000042</c:v>
                </c:pt>
                <c:pt idx="6118">
                  <c:v>35.95150000000001</c:v>
                </c:pt>
                <c:pt idx="6119">
                  <c:v>35.961800000000039</c:v>
                </c:pt>
                <c:pt idx="6120">
                  <c:v>35.932430000000011</c:v>
                </c:pt>
                <c:pt idx="6121">
                  <c:v>35.913170000000036</c:v>
                </c:pt>
                <c:pt idx="6122">
                  <c:v>35.907070000000033</c:v>
                </c:pt>
                <c:pt idx="6123">
                  <c:v>35.910670000000039</c:v>
                </c:pt>
                <c:pt idx="6124">
                  <c:v>35.914400000000001</c:v>
                </c:pt>
                <c:pt idx="6125">
                  <c:v>35.915520000000015</c:v>
                </c:pt>
                <c:pt idx="6126">
                  <c:v>35.914880000000039</c:v>
                </c:pt>
                <c:pt idx="6127">
                  <c:v>35.900140000000022</c:v>
                </c:pt>
                <c:pt idx="6128">
                  <c:v>35.888120000000015</c:v>
                </c:pt>
                <c:pt idx="6129">
                  <c:v>35.877470000000017</c:v>
                </c:pt>
                <c:pt idx="6130">
                  <c:v>35.858580000000018</c:v>
                </c:pt>
                <c:pt idx="6131">
                  <c:v>35.814170000000047</c:v>
                </c:pt>
                <c:pt idx="6132">
                  <c:v>35.779020000000003</c:v>
                </c:pt>
                <c:pt idx="6133">
                  <c:v>35.716820000000041</c:v>
                </c:pt>
                <c:pt idx="6134">
                  <c:v>35.631370000000004</c:v>
                </c:pt>
                <c:pt idx="6135">
                  <c:v>35.534080000000017</c:v>
                </c:pt>
                <c:pt idx="6136">
                  <c:v>35.433770000000038</c:v>
                </c:pt>
                <c:pt idx="6137">
                  <c:v>35.328800000000001</c:v>
                </c:pt>
                <c:pt idx="6138">
                  <c:v>35.225670000000036</c:v>
                </c:pt>
                <c:pt idx="6139">
                  <c:v>35.126100000000008</c:v>
                </c:pt>
                <c:pt idx="6140">
                  <c:v>35.035000000000025</c:v>
                </c:pt>
                <c:pt idx="6141">
                  <c:v>34.939480000000003</c:v>
                </c:pt>
                <c:pt idx="6142">
                  <c:v>34.835300000000018</c:v>
                </c:pt>
                <c:pt idx="6143">
                  <c:v>34.751730000000009</c:v>
                </c:pt>
                <c:pt idx="6144">
                  <c:v>34.61703</c:v>
                </c:pt>
                <c:pt idx="6145">
                  <c:v>34.455470000000048</c:v>
                </c:pt>
                <c:pt idx="6146">
                  <c:v>34.271230000000003</c:v>
                </c:pt>
                <c:pt idx="6147">
                  <c:v>34.079060000000027</c:v>
                </c:pt>
                <c:pt idx="6148">
                  <c:v>33.887260000000026</c:v>
                </c:pt>
                <c:pt idx="6149">
                  <c:v>33.693399999999997</c:v>
                </c:pt>
                <c:pt idx="6150">
                  <c:v>33.524159999999995</c:v>
                </c:pt>
                <c:pt idx="6151">
                  <c:v>33.383360000000039</c:v>
                </c:pt>
                <c:pt idx="6152">
                  <c:v>33.292300000000012</c:v>
                </c:pt>
                <c:pt idx="6153">
                  <c:v>33.223299999999995</c:v>
                </c:pt>
                <c:pt idx="6154">
                  <c:v>33.139200000000017</c:v>
                </c:pt>
                <c:pt idx="6155">
                  <c:v>33.017080000000021</c:v>
                </c:pt>
                <c:pt idx="6156">
                  <c:v>32.947870000000023</c:v>
                </c:pt>
                <c:pt idx="6157">
                  <c:v>32.967399999999998</c:v>
                </c:pt>
                <c:pt idx="6158">
                  <c:v>33.091520000000003</c:v>
                </c:pt>
                <c:pt idx="6159">
                  <c:v>33.296559999999999</c:v>
                </c:pt>
                <c:pt idx="6160">
                  <c:v>33.532129999999995</c:v>
                </c:pt>
                <c:pt idx="6161">
                  <c:v>33.790770000000009</c:v>
                </c:pt>
                <c:pt idx="6162">
                  <c:v>34.046300000000031</c:v>
                </c:pt>
                <c:pt idx="6163">
                  <c:v>34.286429999999996</c:v>
                </c:pt>
                <c:pt idx="6164">
                  <c:v>34.496939999999995</c:v>
                </c:pt>
                <c:pt idx="6165">
                  <c:v>34.663049999999998</c:v>
                </c:pt>
                <c:pt idx="6166">
                  <c:v>34.821200000000033</c:v>
                </c:pt>
                <c:pt idx="6167">
                  <c:v>35.010430000000042</c:v>
                </c:pt>
                <c:pt idx="6168">
                  <c:v>35.15518000000003</c:v>
                </c:pt>
                <c:pt idx="6169">
                  <c:v>35.295650000000023</c:v>
                </c:pt>
                <c:pt idx="6170">
                  <c:v>35.434470000000033</c:v>
                </c:pt>
                <c:pt idx="6171">
                  <c:v>35.56</c:v>
                </c:pt>
                <c:pt idx="6172">
                  <c:v>35.661370000000034</c:v>
                </c:pt>
                <c:pt idx="6173">
                  <c:v>35.734800000000007</c:v>
                </c:pt>
                <c:pt idx="6174">
                  <c:v>35.79418000000004</c:v>
                </c:pt>
                <c:pt idx="6175">
                  <c:v>35.841060000000027</c:v>
                </c:pt>
                <c:pt idx="6176">
                  <c:v>35.899000000000001</c:v>
                </c:pt>
                <c:pt idx="6177">
                  <c:v>35.959950000000049</c:v>
                </c:pt>
                <c:pt idx="6178">
                  <c:v>36.022450000000049</c:v>
                </c:pt>
                <c:pt idx="6179">
                  <c:v>36.073480000000018</c:v>
                </c:pt>
                <c:pt idx="6180">
                  <c:v>36.120050000000049</c:v>
                </c:pt>
                <c:pt idx="6181">
                  <c:v>36.114770000000021</c:v>
                </c:pt>
                <c:pt idx="6182">
                  <c:v>36.051199999999994</c:v>
                </c:pt>
                <c:pt idx="6183">
                  <c:v>35.948300000000017</c:v>
                </c:pt>
                <c:pt idx="6184">
                  <c:v>35.830200000000048</c:v>
                </c:pt>
                <c:pt idx="6185">
                  <c:v>35.698660000000018</c:v>
                </c:pt>
                <c:pt idx="6186">
                  <c:v>35.569479999999999</c:v>
                </c:pt>
                <c:pt idx="6187">
                  <c:v>35.463980000000049</c:v>
                </c:pt>
                <c:pt idx="6188">
                  <c:v>35.380460000000028</c:v>
                </c:pt>
                <c:pt idx="6189">
                  <c:v>35.3125</c:v>
                </c:pt>
                <c:pt idx="6190">
                  <c:v>35.255800000000022</c:v>
                </c:pt>
                <c:pt idx="6191">
                  <c:v>35.237970000000018</c:v>
                </c:pt>
                <c:pt idx="6192">
                  <c:v>35.188469999999995</c:v>
                </c:pt>
                <c:pt idx="6193">
                  <c:v>34.488670000000013</c:v>
                </c:pt>
                <c:pt idx="6194">
                  <c:v>34.106470000000002</c:v>
                </c:pt>
                <c:pt idx="6195">
                  <c:v>34.009500000000003</c:v>
                </c:pt>
                <c:pt idx="6196">
                  <c:v>33.986379999999997</c:v>
                </c:pt>
                <c:pt idx="6197">
                  <c:v>33.939540000000022</c:v>
                </c:pt>
                <c:pt idx="6198">
                  <c:v>34.010640000000024</c:v>
                </c:pt>
                <c:pt idx="6199">
                  <c:v>33.919520000000034</c:v>
                </c:pt>
                <c:pt idx="6200">
                  <c:v>33.913420000000031</c:v>
                </c:pt>
                <c:pt idx="6201">
                  <c:v>34.001059999999995</c:v>
                </c:pt>
                <c:pt idx="6202">
                  <c:v>34.390830000000051</c:v>
                </c:pt>
                <c:pt idx="6203">
                  <c:v>35.048270000000002</c:v>
                </c:pt>
                <c:pt idx="6204">
                  <c:v>35.256560000000036</c:v>
                </c:pt>
                <c:pt idx="6205">
                  <c:v>35.262230000000045</c:v>
                </c:pt>
                <c:pt idx="6206">
                  <c:v>35.277100000000019</c:v>
                </c:pt>
                <c:pt idx="6207">
                  <c:v>35.312340000000006</c:v>
                </c:pt>
                <c:pt idx="6208">
                  <c:v>35.362330000000043</c:v>
                </c:pt>
                <c:pt idx="6209">
                  <c:v>35.424740000000043</c:v>
                </c:pt>
                <c:pt idx="6210">
                  <c:v>35.481230000000039</c:v>
                </c:pt>
                <c:pt idx="6211">
                  <c:v>35.514499999999998</c:v>
                </c:pt>
                <c:pt idx="6212">
                  <c:v>35.37814000000003</c:v>
                </c:pt>
                <c:pt idx="6213">
                  <c:v>34.899380000000008</c:v>
                </c:pt>
                <c:pt idx="6214">
                  <c:v>34.254700000000014</c:v>
                </c:pt>
                <c:pt idx="6215">
                  <c:v>33.384240000000034</c:v>
                </c:pt>
                <c:pt idx="6216">
                  <c:v>33.623250000000041</c:v>
                </c:pt>
                <c:pt idx="6217">
                  <c:v>33.308130000000006</c:v>
                </c:pt>
                <c:pt idx="6218">
                  <c:v>33.414300000000026</c:v>
                </c:pt>
                <c:pt idx="6219">
                  <c:v>33.681050000000027</c:v>
                </c:pt>
                <c:pt idx="6220">
                  <c:v>33.421620000000019</c:v>
                </c:pt>
                <c:pt idx="6221">
                  <c:v>33.029500000000041</c:v>
                </c:pt>
                <c:pt idx="6222">
                  <c:v>33.810050000000047</c:v>
                </c:pt>
                <c:pt idx="6223">
                  <c:v>34.055900000000008</c:v>
                </c:pt>
                <c:pt idx="6224">
                  <c:v>34.985220000000027</c:v>
                </c:pt>
                <c:pt idx="6225">
                  <c:v>33.759240000000034</c:v>
                </c:pt>
                <c:pt idx="6226">
                  <c:v>33.962730000000022</c:v>
                </c:pt>
                <c:pt idx="6227">
                  <c:v>34.315700000000049</c:v>
                </c:pt>
                <c:pt idx="6228">
                  <c:v>34.83752000000004</c:v>
                </c:pt>
                <c:pt idx="6229">
                  <c:v>34.989040000000045</c:v>
                </c:pt>
                <c:pt idx="6230">
                  <c:v>34.985560000000021</c:v>
                </c:pt>
                <c:pt idx="6231">
                  <c:v>34.958550000000002</c:v>
                </c:pt>
                <c:pt idx="6232">
                  <c:v>34.924599999999998</c:v>
                </c:pt>
                <c:pt idx="6233">
                  <c:v>34.888329999999996</c:v>
                </c:pt>
                <c:pt idx="6234">
                  <c:v>34.858100000000036</c:v>
                </c:pt>
                <c:pt idx="6235">
                  <c:v>34.847860000000026</c:v>
                </c:pt>
                <c:pt idx="6236">
                  <c:v>34.777550000000019</c:v>
                </c:pt>
                <c:pt idx="6237">
                  <c:v>33.953150000000051</c:v>
                </c:pt>
                <c:pt idx="6238">
                  <c:v>33.60143000000005</c:v>
                </c:pt>
                <c:pt idx="6239">
                  <c:v>33.414700000000039</c:v>
                </c:pt>
                <c:pt idx="6240">
                  <c:v>33.232000000000028</c:v>
                </c:pt>
                <c:pt idx="6241">
                  <c:v>33.663960000000031</c:v>
                </c:pt>
                <c:pt idx="6242">
                  <c:v>33.385340000000042</c:v>
                </c:pt>
                <c:pt idx="6243">
                  <c:v>33.822140000000047</c:v>
                </c:pt>
                <c:pt idx="6244">
                  <c:v>33.692830000000015</c:v>
                </c:pt>
                <c:pt idx="6245">
                  <c:v>33.890219999999999</c:v>
                </c:pt>
                <c:pt idx="6246">
                  <c:v>34.370800000000031</c:v>
                </c:pt>
                <c:pt idx="6247">
                  <c:v>34.244000000000028</c:v>
                </c:pt>
                <c:pt idx="6248">
                  <c:v>35.054400000000044</c:v>
                </c:pt>
                <c:pt idx="6249">
                  <c:v>35.207180000000051</c:v>
                </c:pt>
                <c:pt idx="6250">
                  <c:v>34.591270000000009</c:v>
                </c:pt>
                <c:pt idx="6251">
                  <c:v>34.461360000000013</c:v>
                </c:pt>
                <c:pt idx="6252">
                  <c:v>34.914300000000026</c:v>
                </c:pt>
                <c:pt idx="6253">
                  <c:v>35.551870000000008</c:v>
                </c:pt>
                <c:pt idx="6254">
                  <c:v>35.783000000000015</c:v>
                </c:pt>
                <c:pt idx="6255">
                  <c:v>35.855430000000013</c:v>
                </c:pt>
                <c:pt idx="6256">
                  <c:v>35.918300000000045</c:v>
                </c:pt>
                <c:pt idx="6257">
                  <c:v>35.974270000000047</c:v>
                </c:pt>
                <c:pt idx="6258">
                  <c:v>36.021400000000028</c:v>
                </c:pt>
                <c:pt idx="6259">
                  <c:v>36.077870000000019</c:v>
                </c:pt>
                <c:pt idx="6260">
                  <c:v>36.144100000000037</c:v>
                </c:pt>
                <c:pt idx="6261">
                  <c:v>35.923150000000021</c:v>
                </c:pt>
                <c:pt idx="6262">
                  <c:v>35.19598000000002</c:v>
                </c:pt>
                <c:pt idx="6263">
                  <c:v>35.073800000000006</c:v>
                </c:pt>
                <c:pt idx="6264">
                  <c:v>34.75550000000004</c:v>
                </c:pt>
                <c:pt idx="6265">
                  <c:v>34.258780000000002</c:v>
                </c:pt>
                <c:pt idx="6266">
                  <c:v>34.255580000000009</c:v>
                </c:pt>
                <c:pt idx="6267">
                  <c:v>34.018000000000029</c:v>
                </c:pt>
                <c:pt idx="6268">
                  <c:v>33.69380000000001</c:v>
                </c:pt>
                <c:pt idx="6269">
                  <c:v>34.055000000000007</c:v>
                </c:pt>
                <c:pt idx="6270">
                  <c:v>35.09698000000003</c:v>
                </c:pt>
                <c:pt idx="6271">
                  <c:v>34.739430000000027</c:v>
                </c:pt>
                <c:pt idx="6272">
                  <c:v>35.411130000000014</c:v>
                </c:pt>
                <c:pt idx="6273">
                  <c:v>35.71410000000003</c:v>
                </c:pt>
                <c:pt idx="6274">
                  <c:v>35.430470000000014</c:v>
                </c:pt>
                <c:pt idx="6275">
                  <c:v>35.983120000000042</c:v>
                </c:pt>
                <c:pt idx="6276">
                  <c:v>36.420740000000023</c:v>
                </c:pt>
                <c:pt idx="6277">
                  <c:v>36.965100000000007</c:v>
                </c:pt>
                <c:pt idx="6278">
                  <c:v>37.418970000000002</c:v>
                </c:pt>
                <c:pt idx="6279">
                  <c:v>37.567070000000001</c:v>
                </c:pt>
                <c:pt idx="6280">
                  <c:v>37.637300000000039</c:v>
                </c:pt>
                <c:pt idx="6281">
                  <c:v>37.701530000000048</c:v>
                </c:pt>
                <c:pt idx="6282">
                  <c:v>37.75550000000004</c:v>
                </c:pt>
                <c:pt idx="6283">
                  <c:v>37.792500000000018</c:v>
                </c:pt>
                <c:pt idx="6284">
                  <c:v>37.723299999999995</c:v>
                </c:pt>
                <c:pt idx="6285">
                  <c:v>37.122460000000046</c:v>
                </c:pt>
                <c:pt idx="6286">
                  <c:v>36.532129999999995</c:v>
                </c:pt>
                <c:pt idx="6287">
                  <c:v>35.70428000000004</c:v>
                </c:pt>
                <c:pt idx="6288">
                  <c:v>35.427970000000016</c:v>
                </c:pt>
                <c:pt idx="6289">
                  <c:v>35.061880000000031</c:v>
                </c:pt>
                <c:pt idx="6290">
                  <c:v>35.064230000000009</c:v>
                </c:pt>
                <c:pt idx="6291">
                  <c:v>34.676500000000033</c:v>
                </c:pt>
                <c:pt idx="6292">
                  <c:v>34.55444</c:v>
                </c:pt>
                <c:pt idx="6293">
                  <c:v>34.147199999999998</c:v>
                </c:pt>
                <c:pt idx="6294">
                  <c:v>34.660400000000038</c:v>
                </c:pt>
                <c:pt idx="6295">
                  <c:v>34.316550000000007</c:v>
                </c:pt>
                <c:pt idx="6296">
                  <c:v>34.643760000000043</c:v>
                </c:pt>
                <c:pt idx="6297">
                  <c:v>34.998739999999998</c:v>
                </c:pt>
                <c:pt idx="6298">
                  <c:v>35.694180000000017</c:v>
                </c:pt>
                <c:pt idx="6299">
                  <c:v>36.247130000000027</c:v>
                </c:pt>
                <c:pt idx="6300">
                  <c:v>36.678370000000029</c:v>
                </c:pt>
                <c:pt idx="6301">
                  <c:v>36.686820000000012</c:v>
                </c:pt>
                <c:pt idx="6302">
                  <c:v>36.596860000000049</c:v>
                </c:pt>
                <c:pt idx="6303">
                  <c:v>36.508170000000007</c:v>
                </c:pt>
                <c:pt idx="6304">
                  <c:v>36.42437000000001</c:v>
                </c:pt>
                <c:pt idx="6305">
                  <c:v>36.34722000000005</c:v>
                </c:pt>
                <c:pt idx="6306">
                  <c:v>36.280100000000004</c:v>
                </c:pt>
                <c:pt idx="6307">
                  <c:v>36.230070000000012</c:v>
                </c:pt>
                <c:pt idx="6308">
                  <c:v>36.203400000000045</c:v>
                </c:pt>
                <c:pt idx="6309">
                  <c:v>36.190120000000036</c:v>
                </c:pt>
                <c:pt idx="6310">
                  <c:v>36.180540000000008</c:v>
                </c:pt>
                <c:pt idx="6311">
                  <c:v>36.199240000000032</c:v>
                </c:pt>
                <c:pt idx="6312">
                  <c:v>36.17733000000004</c:v>
                </c:pt>
                <c:pt idx="6313">
                  <c:v>36.160200000000032</c:v>
                </c:pt>
                <c:pt idx="6314">
                  <c:v>36.150260000000003</c:v>
                </c:pt>
                <c:pt idx="6315">
                  <c:v>36.147500000000036</c:v>
                </c:pt>
                <c:pt idx="6316">
                  <c:v>36.152700000000038</c:v>
                </c:pt>
                <c:pt idx="6317">
                  <c:v>36.163400000000024</c:v>
                </c:pt>
                <c:pt idx="6318">
                  <c:v>35.980430000000013</c:v>
                </c:pt>
                <c:pt idx="6319">
                  <c:v>35.530240000000049</c:v>
                </c:pt>
                <c:pt idx="6320">
                  <c:v>34.970240000000047</c:v>
                </c:pt>
                <c:pt idx="6321">
                  <c:v>35.004819999999995</c:v>
                </c:pt>
                <c:pt idx="6322">
                  <c:v>35.190150000000017</c:v>
                </c:pt>
                <c:pt idx="6323">
                  <c:v>35.55030000000005</c:v>
                </c:pt>
                <c:pt idx="6324">
                  <c:v>35.992060000000038</c:v>
                </c:pt>
                <c:pt idx="6325">
                  <c:v>36.087880000000041</c:v>
                </c:pt>
                <c:pt idx="6326">
                  <c:v>36.047300000000007</c:v>
                </c:pt>
                <c:pt idx="6327">
                  <c:v>35.990350000000035</c:v>
                </c:pt>
                <c:pt idx="6328">
                  <c:v>35.921600000000012</c:v>
                </c:pt>
                <c:pt idx="6329">
                  <c:v>35.840630000000033</c:v>
                </c:pt>
                <c:pt idx="6330">
                  <c:v>35.751860000000022</c:v>
                </c:pt>
                <c:pt idx="6331">
                  <c:v>35.660120000000006</c:v>
                </c:pt>
                <c:pt idx="6332">
                  <c:v>35.568870000000004</c:v>
                </c:pt>
                <c:pt idx="6333">
                  <c:v>35.476800000000026</c:v>
                </c:pt>
                <c:pt idx="6334">
                  <c:v>35.397640000000024</c:v>
                </c:pt>
                <c:pt idx="6335">
                  <c:v>34.949520000000007</c:v>
                </c:pt>
                <c:pt idx="6336">
                  <c:v>34.269860000000051</c:v>
                </c:pt>
                <c:pt idx="6337">
                  <c:v>33.53045000000003</c:v>
                </c:pt>
                <c:pt idx="6338">
                  <c:v>33.267570000000035</c:v>
                </c:pt>
                <c:pt idx="6339">
                  <c:v>33.439540000000022</c:v>
                </c:pt>
                <c:pt idx="6340">
                  <c:v>33.326400000000035</c:v>
                </c:pt>
                <c:pt idx="6341">
                  <c:v>33.031200000000013</c:v>
                </c:pt>
                <c:pt idx="6342">
                  <c:v>33.243250000000046</c:v>
                </c:pt>
                <c:pt idx="6343">
                  <c:v>33.296620000000019</c:v>
                </c:pt>
                <c:pt idx="6344">
                  <c:v>33.508360000000039</c:v>
                </c:pt>
                <c:pt idx="6345">
                  <c:v>33.921170000000018</c:v>
                </c:pt>
                <c:pt idx="6346">
                  <c:v>33.328760000000045</c:v>
                </c:pt>
                <c:pt idx="6347">
                  <c:v>33.858450000000005</c:v>
                </c:pt>
                <c:pt idx="6348">
                  <c:v>33.554470000000038</c:v>
                </c:pt>
                <c:pt idx="6349">
                  <c:v>33.621880000000033</c:v>
                </c:pt>
                <c:pt idx="6350">
                  <c:v>33.564780000000042</c:v>
                </c:pt>
                <c:pt idx="6351">
                  <c:v>33.473960000000034</c:v>
                </c:pt>
                <c:pt idx="6352">
                  <c:v>33.55233000000004</c:v>
                </c:pt>
                <c:pt idx="6353">
                  <c:v>32.909199999999998</c:v>
                </c:pt>
                <c:pt idx="6354">
                  <c:v>32.548060000000021</c:v>
                </c:pt>
                <c:pt idx="6355">
                  <c:v>32.984300000000019</c:v>
                </c:pt>
                <c:pt idx="6356">
                  <c:v>32.718500000000006</c:v>
                </c:pt>
                <c:pt idx="6357">
                  <c:v>32.953450000000032</c:v>
                </c:pt>
                <c:pt idx="6358">
                  <c:v>33.073570000000018</c:v>
                </c:pt>
                <c:pt idx="6359">
                  <c:v>33.078200000000038</c:v>
                </c:pt>
                <c:pt idx="6360">
                  <c:v>33.265370000000019</c:v>
                </c:pt>
                <c:pt idx="6361">
                  <c:v>33.305000000000007</c:v>
                </c:pt>
                <c:pt idx="6362">
                  <c:v>33.357300000000009</c:v>
                </c:pt>
                <c:pt idx="6363">
                  <c:v>33.454499999999996</c:v>
                </c:pt>
                <c:pt idx="6364">
                  <c:v>33.502300000000048</c:v>
                </c:pt>
                <c:pt idx="6365">
                  <c:v>33.441640000000007</c:v>
                </c:pt>
                <c:pt idx="6366">
                  <c:v>33.445120000000031</c:v>
                </c:pt>
                <c:pt idx="6367">
                  <c:v>33.515370000000019</c:v>
                </c:pt>
                <c:pt idx="6368">
                  <c:v>33.414030000000025</c:v>
                </c:pt>
                <c:pt idx="6369">
                  <c:v>33.51162000000005</c:v>
                </c:pt>
                <c:pt idx="6370">
                  <c:v>33.506000000000029</c:v>
                </c:pt>
                <c:pt idx="6371">
                  <c:v>33.490400000000022</c:v>
                </c:pt>
                <c:pt idx="6372">
                  <c:v>33.506340000000023</c:v>
                </c:pt>
                <c:pt idx="6373">
                  <c:v>33.382140000000049</c:v>
                </c:pt>
                <c:pt idx="6374">
                  <c:v>33.282800000000009</c:v>
                </c:pt>
                <c:pt idx="6375">
                  <c:v>33.201040000000035</c:v>
                </c:pt>
                <c:pt idx="6376">
                  <c:v>33.078400000000045</c:v>
                </c:pt>
                <c:pt idx="6377">
                  <c:v>32.960140000000024</c:v>
                </c:pt>
                <c:pt idx="6378">
                  <c:v>32.850600000000043</c:v>
                </c:pt>
                <c:pt idx="6379">
                  <c:v>32.79498000000001</c:v>
                </c:pt>
                <c:pt idx="6380">
                  <c:v>32.807100000000048</c:v>
                </c:pt>
                <c:pt idx="6381">
                  <c:v>32.529719999999998</c:v>
                </c:pt>
                <c:pt idx="6382">
                  <c:v>32.627920000000017</c:v>
                </c:pt>
                <c:pt idx="6383">
                  <c:v>32.685820000000035</c:v>
                </c:pt>
                <c:pt idx="6384">
                  <c:v>32.676300000000026</c:v>
                </c:pt>
                <c:pt idx="6385">
                  <c:v>32.613</c:v>
                </c:pt>
                <c:pt idx="6386">
                  <c:v>32.57946000000004</c:v>
                </c:pt>
                <c:pt idx="6387">
                  <c:v>32.51950000000005</c:v>
                </c:pt>
                <c:pt idx="6388">
                  <c:v>32.44500000000005</c:v>
                </c:pt>
                <c:pt idx="6389">
                  <c:v>32.332500000000039</c:v>
                </c:pt>
                <c:pt idx="6390">
                  <c:v>32.23553000000004</c:v>
                </c:pt>
                <c:pt idx="6391">
                  <c:v>32.090300000000013</c:v>
                </c:pt>
                <c:pt idx="6392">
                  <c:v>31.960350000000005</c:v>
                </c:pt>
                <c:pt idx="6393">
                  <c:v>31.791650000000004</c:v>
                </c:pt>
                <c:pt idx="6394">
                  <c:v>31.584680000000048</c:v>
                </c:pt>
                <c:pt idx="6395">
                  <c:v>31.378170000000011</c:v>
                </c:pt>
                <c:pt idx="6396">
                  <c:v>31.231100000000026</c:v>
                </c:pt>
                <c:pt idx="6397">
                  <c:v>31.113900000000001</c:v>
                </c:pt>
                <c:pt idx="6398">
                  <c:v>31.001700000000028</c:v>
                </c:pt>
                <c:pt idx="6399">
                  <c:v>31.025800000000004</c:v>
                </c:pt>
                <c:pt idx="6400">
                  <c:v>30.975520000000017</c:v>
                </c:pt>
                <c:pt idx="6401">
                  <c:v>30.994840000000011</c:v>
                </c:pt>
                <c:pt idx="6402">
                  <c:v>31.017240000000015</c:v>
                </c:pt>
                <c:pt idx="6403">
                  <c:v>31.020260000000007</c:v>
                </c:pt>
                <c:pt idx="6404">
                  <c:v>30.990620000000035</c:v>
                </c:pt>
                <c:pt idx="6405">
                  <c:v>30.971400000000017</c:v>
                </c:pt>
                <c:pt idx="6406">
                  <c:v>30.928160000000048</c:v>
                </c:pt>
                <c:pt idx="6407">
                  <c:v>30.858879999999999</c:v>
                </c:pt>
                <c:pt idx="6408">
                  <c:v>30.816220000000044</c:v>
                </c:pt>
                <c:pt idx="6409">
                  <c:v>30.762480000000039</c:v>
                </c:pt>
                <c:pt idx="6410">
                  <c:v>30.733879999999999</c:v>
                </c:pt>
                <c:pt idx="6411">
                  <c:v>30.744439999999997</c:v>
                </c:pt>
                <c:pt idx="6412">
                  <c:v>30.780300000000011</c:v>
                </c:pt>
                <c:pt idx="6413">
                  <c:v>30.85372000000001</c:v>
                </c:pt>
                <c:pt idx="6414">
                  <c:v>30.961540000000014</c:v>
                </c:pt>
                <c:pt idx="6415">
                  <c:v>31.08322000000004</c:v>
                </c:pt>
                <c:pt idx="6416">
                  <c:v>31.23037000000005</c:v>
                </c:pt>
                <c:pt idx="6417">
                  <c:v>31.375</c:v>
                </c:pt>
                <c:pt idx="6418">
                  <c:v>31.501640000000009</c:v>
                </c:pt>
                <c:pt idx="6419">
                  <c:v>31.59802000000002</c:v>
                </c:pt>
                <c:pt idx="6420">
                  <c:v>31.654719999999998</c:v>
                </c:pt>
                <c:pt idx="6421">
                  <c:v>31.708500000000015</c:v>
                </c:pt>
                <c:pt idx="6422">
                  <c:v>31.850120000000004</c:v>
                </c:pt>
                <c:pt idx="6423">
                  <c:v>31.945640000000026</c:v>
                </c:pt>
                <c:pt idx="6424">
                  <c:v>32.188500000000033</c:v>
                </c:pt>
                <c:pt idx="6425">
                  <c:v>32.342900000000043</c:v>
                </c:pt>
                <c:pt idx="6426">
                  <c:v>32.508170000000007</c:v>
                </c:pt>
                <c:pt idx="6427">
                  <c:v>32.75200000000001</c:v>
                </c:pt>
                <c:pt idx="6428">
                  <c:v>32.857700000000023</c:v>
                </c:pt>
                <c:pt idx="6429">
                  <c:v>33.006799999999998</c:v>
                </c:pt>
                <c:pt idx="6430">
                  <c:v>33.166930000000036</c:v>
                </c:pt>
                <c:pt idx="6431">
                  <c:v>33.300260000000037</c:v>
                </c:pt>
                <c:pt idx="6432">
                  <c:v>33.516700000000014</c:v>
                </c:pt>
                <c:pt idx="6433">
                  <c:v>33.582030000000032</c:v>
                </c:pt>
                <c:pt idx="6434">
                  <c:v>33.697870000000023</c:v>
                </c:pt>
                <c:pt idx="6435">
                  <c:v>33.842579999999998</c:v>
                </c:pt>
                <c:pt idx="6436">
                  <c:v>33.844539999999995</c:v>
                </c:pt>
                <c:pt idx="6437">
                  <c:v>33.917470000000037</c:v>
                </c:pt>
                <c:pt idx="6438">
                  <c:v>33.962760000000003</c:v>
                </c:pt>
                <c:pt idx="6439">
                  <c:v>33.987120000000004</c:v>
                </c:pt>
                <c:pt idx="6440">
                  <c:v>34.07964000000004</c:v>
                </c:pt>
                <c:pt idx="6441">
                  <c:v>34.141200000000026</c:v>
                </c:pt>
                <c:pt idx="6442">
                  <c:v>34.243460000000027</c:v>
                </c:pt>
                <c:pt idx="6443">
                  <c:v>34.811239999999998</c:v>
                </c:pt>
                <c:pt idx="6444">
                  <c:v>34.720360000000028</c:v>
                </c:pt>
                <c:pt idx="6445">
                  <c:v>34.355430000000013</c:v>
                </c:pt>
                <c:pt idx="6446">
                  <c:v>34.250879999999995</c:v>
                </c:pt>
                <c:pt idx="6447">
                  <c:v>34.02355</c:v>
                </c:pt>
                <c:pt idx="6448">
                  <c:v>34.255800000000022</c:v>
                </c:pt>
                <c:pt idx="6449">
                  <c:v>33.620000000000005</c:v>
                </c:pt>
                <c:pt idx="6450">
                  <c:v>34.043970000000002</c:v>
                </c:pt>
                <c:pt idx="6451">
                  <c:v>35.200000000000045</c:v>
                </c:pt>
                <c:pt idx="6452">
                  <c:v>34.317900000000009</c:v>
                </c:pt>
                <c:pt idx="6453">
                  <c:v>35.02355</c:v>
                </c:pt>
                <c:pt idx="6454">
                  <c:v>35.079200000000014</c:v>
                </c:pt>
                <c:pt idx="6455">
                  <c:v>35.23266000000001</c:v>
                </c:pt>
                <c:pt idx="6456">
                  <c:v>35.36220000000003</c:v>
                </c:pt>
                <c:pt idx="6457">
                  <c:v>35.376900000000035</c:v>
                </c:pt>
                <c:pt idx="6458">
                  <c:v>35.763480000000015</c:v>
                </c:pt>
                <c:pt idx="6459">
                  <c:v>36.041930000000036</c:v>
                </c:pt>
                <c:pt idx="6460">
                  <c:v>35.615080000000034</c:v>
                </c:pt>
                <c:pt idx="6461">
                  <c:v>34.811329999999998</c:v>
                </c:pt>
                <c:pt idx="6462">
                  <c:v>35.803670000000011</c:v>
                </c:pt>
                <c:pt idx="6463">
                  <c:v>35.92962</c:v>
                </c:pt>
                <c:pt idx="6464">
                  <c:v>36.514060000000029</c:v>
                </c:pt>
                <c:pt idx="6465">
                  <c:v>35.940300000000036</c:v>
                </c:pt>
                <c:pt idx="6466">
                  <c:v>35.223050000000001</c:v>
                </c:pt>
                <c:pt idx="6467">
                  <c:v>35.699270000000013</c:v>
                </c:pt>
                <c:pt idx="6468">
                  <c:v>35.288960000000031</c:v>
                </c:pt>
                <c:pt idx="6469">
                  <c:v>34.993830000000003</c:v>
                </c:pt>
                <c:pt idx="6470">
                  <c:v>34.903200000000027</c:v>
                </c:pt>
                <c:pt idx="6471">
                  <c:v>34.582730000000026</c:v>
                </c:pt>
                <c:pt idx="6472">
                  <c:v>35.109920000000045</c:v>
                </c:pt>
                <c:pt idx="6473">
                  <c:v>35.061599999999999</c:v>
                </c:pt>
                <c:pt idx="6474">
                  <c:v>34.749350000000049</c:v>
                </c:pt>
                <c:pt idx="6475">
                  <c:v>35.096400000000017</c:v>
                </c:pt>
                <c:pt idx="6476">
                  <c:v>34.411920000000009</c:v>
                </c:pt>
                <c:pt idx="6477">
                  <c:v>34.842980000000011</c:v>
                </c:pt>
                <c:pt idx="6478">
                  <c:v>34.477840000000015</c:v>
                </c:pt>
                <c:pt idx="6479">
                  <c:v>34.433620000000019</c:v>
                </c:pt>
                <c:pt idx="6480">
                  <c:v>35.117400000000032</c:v>
                </c:pt>
                <c:pt idx="6481">
                  <c:v>34.433700000000044</c:v>
                </c:pt>
                <c:pt idx="6482">
                  <c:v>34.93950000000001</c:v>
                </c:pt>
                <c:pt idx="6483">
                  <c:v>35.431200000000047</c:v>
                </c:pt>
                <c:pt idx="6484">
                  <c:v>34.819420000000036</c:v>
                </c:pt>
                <c:pt idx="6485">
                  <c:v>35.247340000000008</c:v>
                </c:pt>
                <c:pt idx="6486">
                  <c:v>35.689300000000003</c:v>
                </c:pt>
                <c:pt idx="6487">
                  <c:v>35.707449999999994</c:v>
                </c:pt>
                <c:pt idx="6488">
                  <c:v>36.157650000000046</c:v>
                </c:pt>
                <c:pt idx="6489">
                  <c:v>35.441740000000038</c:v>
                </c:pt>
                <c:pt idx="6490">
                  <c:v>35.661980000000028</c:v>
                </c:pt>
                <c:pt idx="6491">
                  <c:v>35.626460000000009</c:v>
                </c:pt>
                <c:pt idx="6492">
                  <c:v>35.372950000000003</c:v>
                </c:pt>
                <c:pt idx="6493">
                  <c:v>35.713070000000016</c:v>
                </c:pt>
                <c:pt idx="6494">
                  <c:v>35.356600000000014</c:v>
                </c:pt>
                <c:pt idx="6495">
                  <c:v>35.205070000000035</c:v>
                </c:pt>
                <c:pt idx="6496">
                  <c:v>35.010280000000023</c:v>
                </c:pt>
                <c:pt idx="6497">
                  <c:v>35.765620000000013</c:v>
                </c:pt>
                <c:pt idx="6498">
                  <c:v>35.508450000000039</c:v>
                </c:pt>
                <c:pt idx="6499">
                  <c:v>34.905730000000005</c:v>
                </c:pt>
                <c:pt idx="6500">
                  <c:v>35.153099999999995</c:v>
                </c:pt>
                <c:pt idx="6501">
                  <c:v>35.345700000000022</c:v>
                </c:pt>
                <c:pt idx="6502">
                  <c:v>35.097000000000037</c:v>
                </c:pt>
                <c:pt idx="6503">
                  <c:v>34.850180000000023</c:v>
                </c:pt>
                <c:pt idx="6504">
                  <c:v>35.747520000000009</c:v>
                </c:pt>
                <c:pt idx="6505">
                  <c:v>36.151200000000017</c:v>
                </c:pt>
                <c:pt idx="6506">
                  <c:v>34.907280000000014</c:v>
                </c:pt>
                <c:pt idx="6507">
                  <c:v>35.666960000000017</c:v>
                </c:pt>
                <c:pt idx="6508">
                  <c:v>34.710320000000024</c:v>
                </c:pt>
                <c:pt idx="6509">
                  <c:v>35.063170000000014</c:v>
                </c:pt>
                <c:pt idx="6510">
                  <c:v>35.842219999999998</c:v>
                </c:pt>
                <c:pt idx="6511">
                  <c:v>35.74072000000001</c:v>
                </c:pt>
                <c:pt idx="6512">
                  <c:v>35.89706000000001</c:v>
                </c:pt>
                <c:pt idx="6513">
                  <c:v>35.428160000000048</c:v>
                </c:pt>
                <c:pt idx="6514">
                  <c:v>35.919730000000015</c:v>
                </c:pt>
                <c:pt idx="6515">
                  <c:v>36.46105</c:v>
                </c:pt>
                <c:pt idx="6516">
                  <c:v>36.401450000000011</c:v>
                </c:pt>
                <c:pt idx="6517">
                  <c:v>36.367200000000025</c:v>
                </c:pt>
                <c:pt idx="6518">
                  <c:v>37.234200000000044</c:v>
                </c:pt>
                <c:pt idx="6519">
                  <c:v>37.958950000000016</c:v>
                </c:pt>
                <c:pt idx="6520">
                  <c:v>36.92428000000001</c:v>
                </c:pt>
                <c:pt idx="6521">
                  <c:v>36.659170000000017</c:v>
                </c:pt>
                <c:pt idx="6522">
                  <c:v>36.385100000000023</c:v>
                </c:pt>
                <c:pt idx="6523">
                  <c:v>36.458250000000021</c:v>
                </c:pt>
                <c:pt idx="6524">
                  <c:v>36.321130000000039</c:v>
                </c:pt>
                <c:pt idx="6525">
                  <c:v>36.11572000000001</c:v>
                </c:pt>
                <c:pt idx="6526">
                  <c:v>36.096280000000036</c:v>
                </c:pt>
                <c:pt idx="6527">
                  <c:v>35.056939999999997</c:v>
                </c:pt>
                <c:pt idx="6528">
                  <c:v>35.757530000000031</c:v>
                </c:pt>
                <c:pt idx="6529">
                  <c:v>35.164060000000006</c:v>
                </c:pt>
                <c:pt idx="6530">
                  <c:v>35.490700000000004</c:v>
                </c:pt>
                <c:pt idx="6531">
                  <c:v>35.736930000000029</c:v>
                </c:pt>
                <c:pt idx="6532">
                  <c:v>35.255640000000028</c:v>
                </c:pt>
                <c:pt idx="6533">
                  <c:v>35.489980000000003</c:v>
                </c:pt>
                <c:pt idx="6534">
                  <c:v>37.472650000000044</c:v>
                </c:pt>
                <c:pt idx="6535">
                  <c:v>36.763540000000035</c:v>
                </c:pt>
                <c:pt idx="6536">
                  <c:v>37.429680000000019</c:v>
                </c:pt>
                <c:pt idx="6537">
                  <c:v>36.063440000000014</c:v>
                </c:pt>
                <c:pt idx="6538">
                  <c:v>37.378600000000006</c:v>
                </c:pt>
                <c:pt idx="6539">
                  <c:v>36.975580000000036</c:v>
                </c:pt>
                <c:pt idx="6540">
                  <c:v>34.437100000000044</c:v>
                </c:pt>
                <c:pt idx="6541">
                  <c:v>36.902340000000038</c:v>
                </c:pt>
                <c:pt idx="6542">
                  <c:v>36.913960000000031</c:v>
                </c:pt>
                <c:pt idx="6543">
                  <c:v>36.026270000000011</c:v>
                </c:pt>
                <c:pt idx="6544">
                  <c:v>36.80883</c:v>
                </c:pt>
                <c:pt idx="6545">
                  <c:v>36.46472</c:v>
                </c:pt>
                <c:pt idx="6546">
                  <c:v>35.951440000000048</c:v>
                </c:pt>
                <c:pt idx="6547">
                  <c:v>36.105520000000013</c:v>
                </c:pt>
                <c:pt idx="6548">
                  <c:v>35.719539999999995</c:v>
                </c:pt>
                <c:pt idx="6549">
                  <c:v>35.578150000000051</c:v>
                </c:pt>
                <c:pt idx="6550">
                  <c:v>36.834500000000048</c:v>
                </c:pt>
                <c:pt idx="6551">
                  <c:v>36.345240000000047</c:v>
                </c:pt>
                <c:pt idx="6552">
                  <c:v>37.408440000000041</c:v>
                </c:pt>
                <c:pt idx="6553">
                  <c:v>37.054380000000037</c:v>
                </c:pt>
                <c:pt idx="6554">
                  <c:v>35.730220000000031</c:v>
                </c:pt>
                <c:pt idx="6555">
                  <c:v>36.938130000000001</c:v>
                </c:pt>
                <c:pt idx="6556">
                  <c:v>36.731800000000021</c:v>
                </c:pt>
                <c:pt idx="6557">
                  <c:v>36.677940000000035</c:v>
                </c:pt>
                <c:pt idx="6558">
                  <c:v>36.50454000000002</c:v>
                </c:pt>
                <c:pt idx="6559">
                  <c:v>38.168480000000045</c:v>
                </c:pt>
                <c:pt idx="6560">
                  <c:v>36.544800000000009</c:v>
                </c:pt>
                <c:pt idx="6561">
                  <c:v>36.772000000000048</c:v>
                </c:pt>
                <c:pt idx="6562">
                  <c:v>36.644920000000013</c:v>
                </c:pt>
                <c:pt idx="6563">
                  <c:v>36.475920000000031</c:v>
                </c:pt>
                <c:pt idx="6564">
                  <c:v>36.25875000000002</c:v>
                </c:pt>
                <c:pt idx="6565">
                  <c:v>36.687200000000018</c:v>
                </c:pt>
                <c:pt idx="6566">
                  <c:v>37.275630000000035</c:v>
                </c:pt>
                <c:pt idx="6567">
                  <c:v>37.061730000000011</c:v>
                </c:pt>
                <c:pt idx="6568">
                  <c:v>36.947900000000004</c:v>
                </c:pt>
                <c:pt idx="6569">
                  <c:v>36.371700000000033</c:v>
                </c:pt>
                <c:pt idx="6570">
                  <c:v>35.911370000000034</c:v>
                </c:pt>
                <c:pt idx="6571">
                  <c:v>36.131040000000041</c:v>
                </c:pt>
                <c:pt idx="6572">
                  <c:v>35.596950000000049</c:v>
                </c:pt>
                <c:pt idx="6573">
                  <c:v>35.531240000000025</c:v>
                </c:pt>
                <c:pt idx="6574">
                  <c:v>36.601860000000045</c:v>
                </c:pt>
                <c:pt idx="6575">
                  <c:v>37.253200000000049</c:v>
                </c:pt>
                <c:pt idx="6576">
                  <c:v>36.468130000000031</c:v>
                </c:pt>
                <c:pt idx="6577">
                  <c:v>36.414060000000006</c:v>
                </c:pt>
                <c:pt idx="6578">
                  <c:v>36.657070000000033</c:v>
                </c:pt>
                <c:pt idx="6579">
                  <c:v>36.032280000000014</c:v>
                </c:pt>
                <c:pt idx="6580">
                  <c:v>36.351950000000045</c:v>
                </c:pt>
                <c:pt idx="6581">
                  <c:v>35.415300000000002</c:v>
                </c:pt>
                <c:pt idx="6582">
                  <c:v>36.469800000000021</c:v>
                </c:pt>
                <c:pt idx="6583">
                  <c:v>36.837100000000021</c:v>
                </c:pt>
                <c:pt idx="6584">
                  <c:v>37.595820000000003</c:v>
                </c:pt>
                <c:pt idx="6585">
                  <c:v>37.70437000000004</c:v>
                </c:pt>
                <c:pt idx="6586">
                  <c:v>37.117150000000038</c:v>
                </c:pt>
                <c:pt idx="6587">
                  <c:v>37.588000000000022</c:v>
                </c:pt>
                <c:pt idx="6588">
                  <c:v>37.001900000000035</c:v>
                </c:pt>
                <c:pt idx="6589">
                  <c:v>37.245400000000018</c:v>
                </c:pt>
                <c:pt idx="6590">
                  <c:v>37.678060000000016</c:v>
                </c:pt>
                <c:pt idx="6591">
                  <c:v>36.757840000000044</c:v>
                </c:pt>
                <c:pt idx="6592">
                  <c:v>36.956659999999999</c:v>
                </c:pt>
                <c:pt idx="6593">
                  <c:v>36.792300000000012</c:v>
                </c:pt>
                <c:pt idx="6594">
                  <c:v>36.886380000000031</c:v>
                </c:pt>
                <c:pt idx="6595">
                  <c:v>36.904380000000003</c:v>
                </c:pt>
                <c:pt idx="6596">
                  <c:v>35.738800000000026</c:v>
                </c:pt>
                <c:pt idx="6597">
                  <c:v>36.86790000000002</c:v>
                </c:pt>
                <c:pt idx="6598">
                  <c:v>36.026030000000048</c:v>
                </c:pt>
                <c:pt idx="6599">
                  <c:v>36.758840000000021</c:v>
                </c:pt>
                <c:pt idx="6600">
                  <c:v>36.546800000000019</c:v>
                </c:pt>
                <c:pt idx="6601">
                  <c:v>36.571650000000034</c:v>
                </c:pt>
                <c:pt idx="6602">
                  <c:v>36.411249999999995</c:v>
                </c:pt>
                <c:pt idx="6603">
                  <c:v>36.265530000000012</c:v>
                </c:pt>
                <c:pt idx="6604">
                  <c:v>36.067700000000002</c:v>
                </c:pt>
                <c:pt idx="6605">
                  <c:v>36.138120000000015</c:v>
                </c:pt>
                <c:pt idx="6606">
                  <c:v>36.446920000000034</c:v>
                </c:pt>
                <c:pt idx="6607">
                  <c:v>36.363850000000014</c:v>
                </c:pt>
                <c:pt idx="6608">
                  <c:v>36.910550000000001</c:v>
                </c:pt>
                <c:pt idx="6609">
                  <c:v>37.695060000000012</c:v>
                </c:pt>
                <c:pt idx="6610">
                  <c:v>36.404629999999997</c:v>
                </c:pt>
                <c:pt idx="6611">
                  <c:v>36.396940000000029</c:v>
                </c:pt>
                <c:pt idx="6612">
                  <c:v>36.16393000000005</c:v>
                </c:pt>
                <c:pt idx="6613">
                  <c:v>36.111720000000048</c:v>
                </c:pt>
                <c:pt idx="6614">
                  <c:v>35.731650000000002</c:v>
                </c:pt>
                <c:pt idx="6615">
                  <c:v>35.367580000000032</c:v>
                </c:pt>
                <c:pt idx="6616">
                  <c:v>36.515830000000051</c:v>
                </c:pt>
                <c:pt idx="6617">
                  <c:v>37.07394000000005</c:v>
                </c:pt>
                <c:pt idx="6618">
                  <c:v>36.283070000000009</c:v>
                </c:pt>
                <c:pt idx="6619">
                  <c:v>36.194900000000018</c:v>
                </c:pt>
                <c:pt idx="6620">
                  <c:v>36.087900000000047</c:v>
                </c:pt>
                <c:pt idx="6621">
                  <c:v>36.595850000000041</c:v>
                </c:pt>
                <c:pt idx="6622">
                  <c:v>37.296379999999999</c:v>
                </c:pt>
                <c:pt idx="6623">
                  <c:v>36.596600000000024</c:v>
                </c:pt>
                <c:pt idx="6624">
                  <c:v>36.72380000000004</c:v>
                </c:pt>
                <c:pt idx="6625">
                  <c:v>36.508050000000026</c:v>
                </c:pt>
                <c:pt idx="6626">
                  <c:v>36.841850000000022</c:v>
                </c:pt>
                <c:pt idx="6627">
                  <c:v>37.401850000000024</c:v>
                </c:pt>
                <c:pt idx="6628">
                  <c:v>36.539900000000046</c:v>
                </c:pt>
                <c:pt idx="6629">
                  <c:v>36.810940000000016</c:v>
                </c:pt>
                <c:pt idx="6630">
                  <c:v>36.816580000000044</c:v>
                </c:pt>
                <c:pt idx="6631">
                  <c:v>37.135770000000036</c:v>
                </c:pt>
                <c:pt idx="6632">
                  <c:v>37.005600000000015</c:v>
                </c:pt>
                <c:pt idx="6633">
                  <c:v>37.289150000000006</c:v>
                </c:pt>
                <c:pt idx="6634">
                  <c:v>37.536069999999995</c:v>
                </c:pt>
                <c:pt idx="6635">
                  <c:v>37.699200000000019</c:v>
                </c:pt>
                <c:pt idx="6636">
                  <c:v>36.956659999999999</c:v>
                </c:pt>
                <c:pt idx="6637">
                  <c:v>36.558440000000019</c:v>
                </c:pt>
                <c:pt idx="6638">
                  <c:v>36.306420000000003</c:v>
                </c:pt>
                <c:pt idx="6639">
                  <c:v>35.872029999999995</c:v>
                </c:pt>
                <c:pt idx="6640">
                  <c:v>36.31194000000005</c:v>
                </c:pt>
                <c:pt idx="6641">
                  <c:v>36.62393000000003</c:v>
                </c:pt>
                <c:pt idx="6642">
                  <c:v>36.515280000000018</c:v>
                </c:pt>
                <c:pt idx="6643">
                  <c:v>36.939630000000022</c:v>
                </c:pt>
                <c:pt idx="6644">
                  <c:v>36.456960000000038</c:v>
                </c:pt>
                <c:pt idx="6645">
                  <c:v>36.426080000000013</c:v>
                </c:pt>
                <c:pt idx="6646">
                  <c:v>36.673180000000002</c:v>
                </c:pt>
                <c:pt idx="6647">
                  <c:v>36.5197</c:v>
                </c:pt>
                <c:pt idx="6648">
                  <c:v>36.597100000000012</c:v>
                </c:pt>
                <c:pt idx="6649">
                  <c:v>36.768460000000005</c:v>
                </c:pt>
                <c:pt idx="6650">
                  <c:v>37.040639999999996</c:v>
                </c:pt>
                <c:pt idx="6651">
                  <c:v>36.854669999999999</c:v>
                </c:pt>
                <c:pt idx="6652">
                  <c:v>36.388270000000034</c:v>
                </c:pt>
                <c:pt idx="6653">
                  <c:v>36.360960000000034</c:v>
                </c:pt>
                <c:pt idx="6654">
                  <c:v>36.829000000000008</c:v>
                </c:pt>
                <c:pt idx="6655">
                  <c:v>36.775080000000003</c:v>
                </c:pt>
                <c:pt idx="6656">
                  <c:v>37.108600000000024</c:v>
                </c:pt>
                <c:pt idx="6657">
                  <c:v>38.41560000000004</c:v>
                </c:pt>
                <c:pt idx="6658">
                  <c:v>37.146170000000041</c:v>
                </c:pt>
                <c:pt idx="6659">
                  <c:v>36.592650000000049</c:v>
                </c:pt>
                <c:pt idx="6660">
                  <c:v>36.855920000000026</c:v>
                </c:pt>
                <c:pt idx="6661">
                  <c:v>36.69894000000005</c:v>
                </c:pt>
                <c:pt idx="6662">
                  <c:v>36.612420000000043</c:v>
                </c:pt>
                <c:pt idx="6663">
                  <c:v>35.548500000000047</c:v>
                </c:pt>
                <c:pt idx="6664">
                  <c:v>35.21523000000002</c:v>
                </c:pt>
                <c:pt idx="6665">
                  <c:v>34.572400000000016</c:v>
                </c:pt>
                <c:pt idx="6666">
                  <c:v>35.894860000000051</c:v>
                </c:pt>
                <c:pt idx="6667">
                  <c:v>35.152670000000001</c:v>
                </c:pt>
                <c:pt idx="6668">
                  <c:v>35.459249999999997</c:v>
                </c:pt>
                <c:pt idx="6669">
                  <c:v>35.619380000000035</c:v>
                </c:pt>
                <c:pt idx="6670">
                  <c:v>35.991750000000025</c:v>
                </c:pt>
                <c:pt idx="6671">
                  <c:v>35.780700000000024</c:v>
                </c:pt>
                <c:pt idx="6672">
                  <c:v>35.584920000000011</c:v>
                </c:pt>
                <c:pt idx="6673">
                  <c:v>35.803300000000036</c:v>
                </c:pt>
                <c:pt idx="6674">
                  <c:v>36.169370000000015</c:v>
                </c:pt>
                <c:pt idx="6675">
                  <c:v>36.202140000000043</c:v>
                </c:pt>
                <c:pt idx="6676">
                  <c:v>35.558160000000044</c:v>
                </c:pt>
                <c:pt idx="6677">
                  <c:v>35.33850000000001</c:v>
                </c:pt>
                <c:pt idx="6678">
                  <c:v>35.381220000000042</c:v>
                </c:pt>
                <c:pt idx="6679">
                  <c:v>35.548580000000015</c:v>
                </c:pt>
                <c:pt idx="6680">
                  <c:v>35.331140000000005</c:v>
                </c:pt>
                <c:pt idx="6681">
                  <c:v>36.072320000000047</c:v>
                </c:pt>
                <c:pt idx="6682">
                  <c:v>35.769800000000032</c:v>
                </c:pt>
                <c:pt idx="6683">
                  <c:v>35.767359999999996</c:v>
                </c:pt>
                <c:pt idx="6684">
                  <c:v>35.396500000000003</c:v>
                </c:pt>
                <c:pt idx="6685">
                  <c:v>35.340450000000033</c:v>
                </c:pt>
                <c:pt idx="6686">
                  <c:v>35.26284000000004</c:v>
                </c:pt>
                <c:pt idx="6687">
                  <c:v>34.833060000000046</c:v>
                </c:pt>
                <c:pt idx="6688">
                  <c:v>34.619320000000016</c:v>
                </c:pt>
                <c:pt idx="6689">
                  <c:v>34.447260000000028</c:v>
                </c:pt>
                <c:pt idx="6690">
                  <c:v>34.210230000000024</c:v>
                </c:pt>
                <c:pt idx="6691">
                  <c:v>34.135900000000049</c:v>
                </c:pt>
                <c:pt idx="6692">
                  <c:v>34.067650000000015</c:v>
                </c:pt>
                <c:pt idx="6693">
                  <c:v>33.542900000000031</c:v>
                </c:pt>
                <c:pt idx="6694">
                  <c:v>33.944180000000017</c:v>
                </c:pt>
                <c:pt idx="6695">
                  <c:v>33.86044000000004</c:v>
                </c:pt>
                <c:pt idx="6696">
                  <c:v>34.099570000000028</c:v>
                </c:pt>
                <c:pt idx="6697">
                  <c:v>34.271659999999997</c:v>
                </c:pt>
                <c:pt idx="6698">
                  <c:v>34.278999999999996</c:v>
                </c:pt>
                <c:pt idx="6699">
                  <c:v>34.044849999999997</c:v>
                </c:pt>
                <c:pt idx="6700">
                  <c:v>34.028099999999995</c:v>
                </c:pt>
                <c:pt idx="6701">
                  <c:v>34.508630000000039</c:v>
                </c:pt>
                <c:pt idx="6702">
                  <c:v>34.708460000000002</c:v>
                </c:pt>
                <c:pt idx="6703">
                  <c:v>35.245480000000043</c:v>
                </c:pt>
                <c:pt idx="6704">
                  <c:v>35.375500000000045</c:v>
                </c:pt>
                <c:pt idx="6705">
                  <c:v>34.720799999999997</c:v>
                </c:pt>
                <c:pt idx="6706">
                  <c:v>34.245780000000025</c:v>
                </c:pt>
                <c:pt idx="6707">
                  <c:v>34.274600000000021</c:v>
                </c:pt>
                <c:pt idx="6708">
                  <c:v>34.084069999999997</c:v>
                </c:pt>
                <c:pt idx="6709">
                  <c:v>34.545600000000036</c:v>
                </c:pt>
                <c:pt idx="6710">
                  <c:v>34.68258000000003</c:v>
                </c:pt>
                <c:pt idx="6711">
                  <c:v>34.439170000000047</c:v>
                </c:pt>
                <c:pt idx="6712">
                  <c:v>34.142500000000041</c:v>
                </c:pt>
                <c:pt idx="6713">
                  <c:v>34.21508</c:v>
                </c:pt>
                <c:pt idx="6714">
                  <c:v>34.150660000000016</c:v>
                </c:pt>
                <c:pt idx="6715">
                  <c:v>34.256130000000041</c:v>
                </c:pt>
                <c:pt idx="6716">
                  <c:v>33.838220000000035</c:v>
                </c:pt>
                <c:pt idx="6717">
                  <c:v>34.022000000000048</c:v>
                </c:pt>
                <c:pt idx="6718">
                  <c:v>33.850120000000004</c:v>
                </c:pt>
                <c:pt idx="6719">
                  <c:v>34.060400000000016</c:v>
                </c:pt>
                <c:pt idx="6720">
                  <c:v>34.408320000000003</c:v>
                </c:pt>
                <c:pt idx="6721">
                  <c:v>34.382140000000049</c:v>
                </c:pt>
                <c:pt idx="6722">
                  <c:v>34.739130000000046</c:v>
                </c:pt>
                <c:pt idx="6723">
                  <c:v>34.636320000000012</c:v>
                </c:pt>
                <c:pt idx="6724">
                  <c:v>35.059300000000007</c:v>
                </c:pt>
                <c:pt idx="6725">
                  <c:v>34.736080000000015</c:v>
                </c:pt>
                <c:pt idx="6726">
                  <c:v>34.919120000000021</c:v>
                </c:pt>
                <c:pt idx="6727">
                  <c:v>35.100819999999999</c:v>
                </c:pt>
                <c:pt idx="6728">
                  <c:v>35.422850000000039</c:v>
                </c:pt>
                <c:pt idx="6729">
                  <c:v>35.626920000000041</c:v>
                </c:pt>
                <c:pt idx="6730">
                  <c:v>34.711600000000033</c:v>
                </c:pt>
                <c:pt idx="6731">
                  <c:v>34.408200000000022</c:v>
                </c:pt>
                <c:pt idx="6732">
                  <c:v>34.597830000000044</c:v>
                </c:pt>
                <c:pt idx="6733">
                  <c:v>34.483640000000037</c:v>
                </c:pt>
                <c:pt idx="6734">
                  <c:v>34.131650000000036</c:v>
                </c:pt>
                <c:pt idx="6735">
                  <c:v>33.679349999999999</c:v>
                </c:pt>
                <c:pt idx="6736">
                  <c:v>33.699400000000026</c:v>
                </c:pt>
                <c:pt idx="6737">
                  <c:v>33.492240000000038</c:v>
                </c:pt>
                <c:pt idx="6738">
                  <c:v>33.950040000000001</c:v>
                </c:pt>
                <c:pt idx="6739">
                  <c:v>33.817380000000014</c:v>
                </c:pt>
                <c:pt idx="6740">
                  <c:v>33.85256000000004</c:v>
                </c:pt>
                <c:pt idx="6741">
                  <c:v>33.923730000000035</c:v>
                </c:pt>
                <c:pt idx="6742">
                  <c:v>33.791899999999998</c:v>
                </c:pt>
                <c:pt idx="6743">
                  <c:v>33.815240000000017</c:v>
                </c:pt>
                <c:pt idx="6744">
                  <c:v>33.879850000000033</c:v>
                </c:pt>
                <c:pt idx="6745">
                  <c:v>33.934930000000008</c:v>
                </c:pt>
                <c:pt idx="6746">
                  <c:v>33.837270000000046</c:v>
                </c:pt>
                <c:pt idx="6747">
                  <c:v>34.03546</c:v>
                </c:pt>
                <c:pt idx="6748">
                  <c:v>33.939099999999996</c:v>
                </c:pt>
                <c:pt idx="6749">
                  <c:v>33.783600000000035</c:v>
                </c:pt>
                <c:pt idx="6750">
                  <c:v>33.860700000000008</c:v>
                </c:pt>
                <c:pt idx="6751">
                  <c:v>33.867200000000025</c:v>
                </c:pt>
                <c:pt idx="6752">
                  <c:v>33.873800000000017</c:v>
                </c:pt>
                <c:pt idx="6753">
                  <c:v>33.999930000000006</c:v>
                </c:pt>
                <c:pt idx="6754">
                  <c:v>34.317679999999996</c:v>
                </c:pt>
                <c:pt idx="6755">
                  <c:v>34.643000000000029</c:v>
                </c:pt>
                <c:pt idx="6756">
                  <c:v>34.675800000000038</c:v>
                </c:pt>
                <c:pt idx="6757">
                  <c:v>34.062130000000025</c:v>
                </c:pt>
                <c:pt idx="6758">
                  <c:v>34.282070000000033</c:v>
                </c:pt>
                <c:pt idx="6759">
                  <c:v>33.594660000000033</c:v>
                </c:pt>
                <c:pt idx="6760">
                  <c:v>33.770399999999995</c:v>
                </c:pt>
                <c:pt idx="6761">
                  <c:v>34.436000000000035</c:v>
                </c:pt>
                <c:pt idx="6762">
                  <c:v>34.497580000000028</c:v>
                </c:pt>
                <c:pt idx="6763">
                  <c:v>34.034360000000049</c:v>
                </c:pt>
                <c:pt idx="6764">
                  <c:v>34.352930000000015</c:v>
                </c:pt>
                <c:pt idx="6765">
                  <c:v>34.492060000000038</c:v>
                </c:pt>
                <c:pt idx="6766">
                  <c:v>34.343800000000044</c:v>
                </c:pt>
                <c:pt idx="6767">
                  <c:v>34.847770000000025</c:v>
                </c:pt>
                <c:pt idx="6768">
                  <c:v>34.646299999999997</c:v>
                </c:pt>
                <c:pt idx="6769">
                  <c:v>35.179250000000025</c:v>
                </c:pt>
                <c:pt idx="6770">
                  <c:v>35.193750000000023</c:v>
                </c:pt>
                <c:pt idx="6771">
                  <c:v>34.88653000000005</c:v>
                </c:pt>
                <c:pt idx="6772">
                  <c:v>34.969050000000038</c:v>
                </c:pt>
                <c:pt idx="6773">
                  <c:v>35.457880000000046</c:v>
                </c:pt>
                <c:pt idx="6774">
                  <c:v>35.391720000000021</c:v>
                </c:pt>
                <c:pt idx="6775">
                  <c:v>36.063379999999995</c:v>
                </c:pt>
                <c:pt idx="6776">
                  <c:v>36.258780000000002</c:v>
                </c:pt>
                <c:pt idx="6777">
                  <c:v>35.74648000000002</c:v>
                </c:pt>
                <c:pt idx="6778">
                  <c:v>34.971670000000017</c:v>
                </c:pt>
                <c:pt idx="6779">
                  <c:v>36.008700000000033</c:v>
                </c:pt>
                <c:pt idx="6780">
                  <c:v>35.952660000000037</c:v>
                </c:pt>
                <c:pt idx="6781">
                  <c:v>35.995630000000006</c:v>
                </c:pt>
                <c:pt idx="6782">
                  <c:v>36.220570000000009</c:v>
                </c:pt>
                <c:pt idx="6783">
                  <c:v>35.495480000000043</c:v>
                </c:pt>
                <c:pt idx="6784">
                  <c:v>35.37115</c:v>
                </c:pt>
                <c:pt idx="6785">
                  <c:v>34.390680000000032</c:v>
                </c:pt>
                <c:pt idx="6786">
                  <c:v>34.879900000000021</c:v>
                </c:pt>
                <c:pt idx="6787">
                  <c:v>34.33077000000003</c:v>
                </c:pt>
                <c:pt idx="6788">
                  <c:v>34.376149999999996</c:v>
                </c:pt>
                <c:pt idx="6789">
                  <c:v>34.478170000000034</c:v>
                </c:pt>
                <c:pt idx="6790">
                  <c:v>34.308040000000005</c:v>
                </c:pt>
                <c:pt idx="6791">
                  <c:v>34.617580000000032</c:v>
                </c:pt>
                <c:pt idx="6792">
                  <c:v>34.775720000000035</c:v>
                </c:pt>
                <c:pt idx="6793">
                  <c:v>35.005580000000009</c:v>
                </c:pt>
                <c:pt idx="6794">
                  <c:v>34.822750000000042</c:v>
                </c:pt>
                <c:pt idx="6795">
                  <c:v>34.770620000000008</c:v>
                </c:pt>
                <c:pt idx="6796">
                  <c:v>34.931600000000003</c:v>
                </c:pt>
                <c:pt idx="6797">
                  <c:v>34.628720000000044</c:v>
                </c:pt>
                <c:pt idx="6798">
                  <c:v>34.630359999999996</c:v>
                </c:pt>
                <c:pt idx="6799">
                  <c:v>34.659360000000049</c:v>
                </c:pt>
                <c:pt idx="6800">
                  <c:v>34.663400000000024</c:v>
                </c:pt>
                <c:pt idx="6801">
                  <c:v>34.920740000000023</c:v>
                </c:pt>
                <c:pt idx="6802">
                  <c:v>34.635250000000042</c:v>
                </c:pt>
                <c:pt idx="6803">
                  <c:v>34.855580000000032</c:v>
                </c:pt>
                <c:pt idx="6804">
                  <c:v>34.710230000000024</c:v>
                </c:pt>
                <c:pt idx="6805">
                  <c:v>34.516230000000007</c:v>
                </c:pt>
                <c:pt idx="6806">
                  <c:v>34.063870000000009</c:v>
                </c:pt>
                <c:pt idx="6807">
                  <c:v>33.628080000000011</c:v>
                </c:pt>
                <c:pt idx="6808">
                  <c:v>33.759670000000028</c:v>
                </c:pt>
                <c:pt idx="6809">
                  <c:v>33.052120000000002</c:v>
                </c:pt>
                <c:pt idx="6810">
                  <c:v>33.730600000000038</c:v>
                </c:pt>
                <c:pt idx="6811">
                  <c:v>33.561460000000011</c:v>
                </c:pt>
                <c:pt idx="6812">
                  <c:v>33.783200000000022</c:v>
                </c:pt>
                <c:pt idx="6813">
                  <c:v>33.61318</c:v>
                </c:pt>
                <c:pt idx="6814">
                  <c:v>33.730520000000013</c:v>
                </c:pt>
                <c:pt idx="6815">
                  <c:v>33.641500000000008</c:v>
                </c:pt>
                <c:pt idx="6816">
                  <c:v>33.64100000000002</c:v>
                </c:pt>
                <c:pt idx="6817">
                  <c:v>33.709040000000016</c:v>
                </c:pt>
                <c:pt idx="6818">
                  <c:v>33.70132000000001</c:v>
                </c:pt>
                <c:pt idx="6819">
                  <c:v>33.707030000000032</c:v>
                </c:pt>
                <c:pt idx="6820">
                  <c:v>33.743070000000046</c:v>
                </c:pt>
                <c:pt idx="6821">
                  <c:v>33.879020000000025</c:v>
                </c:pt>
                <c:pt idx="6822">
                  <c:v>33.809900000000027</c:v>
                </c:pt>
                <c:pt idx="6823">
                  <c:v>34.038780000000031</c:v>
                </c:pt>
                <c:pt idx="6824">
                  <c:v>34.233450000000005</c:v>
                </c:pt>
                <c:pt idx="6825">
                  <c:v>34.312900000000013</c:v>
                </c:pt>
                <c:pt idx="6826">
                  <c:v>34.506430000000023</c:v>
                </c:pt>
                <c:pt idx="6827">
                  <c:v>34.799650000000042</c:v>
                </c:pt>
                <c:pt idx="6828">
                  <c:v>34.458060000000046</c:v>
                </c:pt>
                <c:pt idx="6829">
                  <c:v>34.215880000000027</c:v>
                </c:pt>
                <c:pt idx="6830">
                  <c:v>34.372340000000008</c:v>
                </c:pt>
                <c:pt idx="6831">
                  <c:v>33.967200000000048</c:v>
                </c:pt>
                <c:pt idx="6832">
                  <c:v>33.884029999999996</c:v>
                </c:pt>
                <c:pt idx="6833">
                  <c:v>33.535900000000026</c:v>
                </c:pt>
                <c:pt idx="6834">
                  <c:v>33.674680000000023</c:v>
                </c:pt>
                <c:pt idx="6835">
                  <c:v>34.026300000000049</c:v>
                </c:pt>
                <c:pt idx="6836">
                  <c:v>33.798730000000035</c:v>
                </c:pt>
                <c:pt idx="6837">
                  <c:v>34.117180000000019</c:v>
                </c:pt>
                <c:pt idx="6838">
                  <c:v>34.051480000000026</c:v>
                </c:pt>
                <c:pt idx="6839">
                  <c:v>34.240080000000034</c:v>
                </c:pt>
                <c:pt idx="6840">
                  <c:v>34.914180000000044</c:v>
                </c:pt>
                <c:pt idx="6841">
                  <c:v>35.198900000000037</c:v>
                </c:pt>
                <c:pt idx="6842">
                  <c:v>34.907039999999995</c:v>
                </c:pt>
                <c:pt idx="6843">
                  <c:v>35.616200000000049</c:v>
                </c:pt>
                <c:pt idx="6844">
                  <c:v>35.170680000000004</c:v>
                </c:pt>
                <c:pt idx="6845">
                  <c:v>35.226830000000007</c:v>
                </c:pt>
                <c:pt idx="6846">
                  <c:v>35.372900000000016</c:v>
                </c:pt>
                <c:pt idx="6847">
                  <c:v>35.68870000000004</c:v>
                </c:pt>
                <c:pt idx="6848">
                  <c:v>36.169759999999997</c:v>
                </c:pt>
                <c:pt idx="6849">
                  <c:v>36.854600000000005</c:v>
                </c:pt>
                <c:pt idx="6850">
                  <c:v>35.695830000000001</c:v>
                </c:pt>
                <c:pt idx="6851">
                  <c:v>35.972920000000045</c:v>
                </c:pt>
                <c:pt idx="6852">
                  <c:v>35.885919999999999</c:v>
                </c:pt>
                <c:pt idx="6853">
                  <c:v>35.273740000000032</c:v>
                </c:pt>
                <c:pt idx="6854">
                  <c:v>35.327449999999999</c:v>
                </c:pt>
                <c:pt idx="6855">
                  <c:v>34.583500000000015</c:v>
                </c:pt>
                <c:pt idx="6856">
                  <c:v>35.268400000000042</c:v>
                </c:pt>
                <c:pt idx="6857">
                  <c:v>34.993130000000008</c:v>
                </c:pt>
                <c:pt idx="6858">
                  <c:v>36.40685000000002</c:v>
                </c:pt>
                <c:pt idx="6859">
                  <c:v>35.737000000000023</c:v>
                </c:pt>
                <c:pt idx="6860">
                  <c:v>35.326780000000042</c:v>
                </c:pt>
                <c:pt idx="6861">
                  <c:v>35.385000000000048</c:v>
                </c:pt>
                <c:pt idx="6862">
                  <c:v>35.707850000000008</c:v>
                </c:pt>
                <c:pt idx="6863">
                  <c:v>36.403440000000046</c:v>
                </c:pt>
                <c:pt idx="6864">
                  <c:v>35.883020000000045</c:v>
                </c:pt>
                <c:pt idx="6865">
                  <c:v>37.141140000000007</c:v>
                </c:pt>
                <c:pt idx="6866">
                  <c:v>37.557430000000011</c:v>
                </c:pt>
                <c:pt idx="6867">
                  <c:v>37.612600000000043</c:v>
                </c:pt>
                <c:pt idx="6868">
                  <c:v>36.257000000000005</c:v>
                </c:pt>
                <c:pt idx="6869">
                  <c:v>36.484640000000013</c:v>
                </c:pt>
                <c:pt idx="6870">
                  <c:v>37.076650000000029</c:v>
                </c:pt>
                <c:pt idx="6871">
                  <c:v>37.472070000000031</c:v>
                </c:pt>
                <c:pt idx="6872">
                  <c:v>37.864920000000041</c:v>
                </c:pt>
                <c:pt idx="6873">
                  <c:v>37.380120000000034</c:v>
                </c:pt>
                <c:pt idx="6874">
                  <c:v>36.084860000000049</c:v>
                </c:pt>
                <c:pt idx="6875">
                  <c:v>36.319479999999999</c:v>
                </c:pt>
                <c:pt idx="6876">
                  <c:v>36.346400000000017</c:v>
                </c:pt>
                <c:pt idx="6877">
                  <c:v>37.15133000000003</c:v>
                </c:pt>
                <c:pt idx="6878">
                  <c:v>36.86990000000003</c:v>
                </c:pt>
                <c:pt idx="6879">
                  <c:v>35.886560000000031</c:v>
                </c:pt>
                <c:pt idx="6880">
                  <c:v>36.142660000000035</c:v>
                </c:pt>
                <c:pt idx="6881">
                  <c:v>35.249260000000049</c:v>
                </c:pt>
                <c:pt idx="6882">
                  <c:v>35.681240000000003</c:v>
                </c:pt>
                <c:pt idx="6883">
                  <c:v>36.510600000000011</c:v>
                </c:pt>
                <c:pt idx="6884">
                  <c:v>36.431240000000003</c:v>
                </c:pt>
                <c:pt idx="6885">
                  <c:v>36.106620000000021</c:v>
                </c:pt>
                <c:pt idx="6886">
                  <c:v>35.535330000000044</c:v>
                </c:pt>
                <c:pt idx="6887">
                  <c:v>35.586200000000019</c:v>
                </c:pt>
                <c:pt idx="6888">
                  <c:v>35.468299999999999</c:v>
                </c:pt>
                <c:pt idx="6889">
                  <c:v>36.35590000000002</c:v>
                </c:pt>
                <c:pt idx="6890">
                  <c:v>36.11447000000004</c:v>
                </c:pt>
                <c:pt idx="6891">
                  <c:v>35.246880000000033</c:v>
                </c:pt>
                <c:pt idx="6892">
                  <c:v>35.447960000000023</c:v>
                </c:pt>
                <c:pt idx="6893">
                  <c:v>35.427900000000022</c:v>
                </c:pt>
                <c:pt idx="6894">
                  <c:v>36.110040000000026</c:v>
                </c:pt>
                <c:pt idx="6895">
                  <c:v>36.665670000000034</c:v>
                </c:pt>
                <c:pt idx="6896">
                  <c:v>36.334950000000049</c:v>
                </c:pt>
                <c:pt idx="6897">
                  <c:v>35.613670000000013</c:v>
                </c:pt>
                <c:pt idx="6898">
                  <c:v>35.897240000000011</c:v>
                </c:pt>
                <c:pt idx="6899">
                  <c:v>36.173330000000021</c:v>
                </c:pt>
                <c:pt idx="6900">
                  <c:v>36.093440000000044</c:v>
                </c:pt>
                <c:pt idx="6901">
                  <c:v>36.211200000000019</c:v>
                </c:pt>
                <c:pt idx="6902">
                  <c:v>36.246000000000038</c:v>
                </c:pt>
                <c:pt idx="6903">
                  <c:v>34.964380000000006</c:v>
                </c:pt>
                <c:pt idx="6904">
                  <c:v>34.952200000000005</c:v>
                </c:pt>
                <c:pt idx="6905">
                  <c:v>34.754900000000021</c:v>
                </c:pt>
                <c:pt idx="6906">
                  <c:v>35.021360000000016</c:v>
                </c:pt>
                <c:pt idx="6907">
                  <c:v>34.651480000000049</c:v>
                </c:pt>
                <c:pt idx="6908">
                  <c:v>35.11850000000004</c:v>
                </c:pt>
                <c:pt idx="6909">
                  <c:v>34.821439999999996</c:v>
                </c:pt>
                <c:pt idx="6910">
                  <c:v>34.561980000000005</c:v>
                </c:pt>
                <c:pt idx="6911">
                  <c:v>35.092830000000049</c:v>
                </c:pt>
                <c:pt idx="6912">
                  <c:v>35.22810000000004</c:v>
                </c:pt>
                <c:pt idx="6913">
                  <c:v>35.061200000000042</c:v>
                </c:pt>
                <c:pt idx="6914">
                  <c:v>35.038630000000012</c:v>
                </c:pt>
                <c:pt idx="6915">
                  <c:v>34.773950000000013</c:v>
                </c:pt>
                <c:pt idx="6916">
                  <c:v>35.089070000000049</c:v>
                </c:pt>
                <c:pt idx="6917">
                  <c:v>34.967920000000049</c:v>
                </c:pt>
                <c:pt idx="6918">
                  <c:v>34.686580000000049</c:v>
                </c:pt>
                <c:pt idx="6919">
                  <c:v>34.800040000000024</c:v>
                </c:pt>
                <c:pt idx="6920">
                  <c:v>34.54340000000002</c:v>
                </c:pt>
                <c:pt idx="6921">
                  <c:v>34.740440000000035</c:v>
                </c:pt>
                <c:pt idx="6922">
                  <c:v>34.502340000000004</c:v>
                </c:pt>
                <c:pt idx="6923">
                  <c:v>34.570430000000044</c:v>
                </c:pt>
                <c:pt idx="6924">
                  <c:v>34.291160000000048</c:v>
                </c:pt>
                <c:pt idx="6925">
                  <c:v>34.185140000000047</c:v>
                </c:pt>
                <c:pt idx="6926">
                  <c:v>33.94300000000004</c:v>
                </c:pt>
                <c:pt idx="6927">
                  <c:v>33.626250000000027</c:v>
                </c:pt>
                <c:pt idx="6928">
                  <c:v>33.93383</c:v>
                </c:pt>
                <c:pt idx="6929">
                  <c:v>33.919820000000016</c:v>
                </c:pt>
                <c:pt idx="6930">
                  <c:v>33.883540000000039</c:v>
                </c:pt>
                <c:pt idx="6931">
                  <c:v>34.111800000000017</c:v>
                </c:pt>
                <c:pt idx="6932">
                  <c:v>33.49350000000004</c:v>
                </c:pt>
                <c:pt idx="6933">
                  <c:v>33.81713000000002</c:v>
                </c:pt>
                <c:pt idx="6934">
                  <c:v>33.509700000000009</c:v>
                </c:pt>
                <c:pt idx="6935">
                  <c:v>33.543540000000007</c:v>
                </c:pt>
                <c:pt idx="6936">
                  <c:v>33.720850000000041</c:v>
                </c:pt>
                <c:pt idx="6937">
                  <c:v>33.888120000000015</c:v>
                </c:pt>
                <c:pt idx="6938">
                  <c:v>34.057600000000036</c:v>
                </c:pt>
                <c:pt idx="6939">
                  <c:v>34.11703</c:v>
                </c:pt>
                <c:pt idx="6940">
                  <c:v>34.196500000000015</c:v>
                </c:pt>
                <c:pt idx="6941">
                  <c:v>34.211540000000014</c:v>
                </c:pt>
                <c:pt idx="6942">
                  <c:v>34.294700000000034</c:v>
                </c:pt>
                <c:pt idx="6943">
                  <c:v>34.353750000000048</c:v>
                </c:pt>
                <c:pt idx="6944">
                  <c:v>34.485160000000008</c:v>
                </c:pt>
                <c:pt idx="6945">
                  <c:v>34.191460000000006</c:v>
                </c:pt>
                <c:pt idx="6946">
                  <c:v>34.199700000000007</c:v>
                </c:pt>
                <c:pt idx="6947">
                  <c:v>34.766080000000045</c:v>
                </c:pt>
                <c:pt idx="6948">
                  <c:v>34.897120000000029</c:v>
                </c:pt>
                <c:pt idx="6949">
                  <c:v>34.385680000000036</c:v>
                </c:pt>
                <c:pt idx="6950">
                  <c:v>34.471030000000042</c:v>
                </c:pt>
                <c:pt idx="6951">
                  <c:v>33.360470000000021</c:v>
                </c:pt>
                <c:pt idx="6952">
                  <c:v>34.120600000000024</c:v>
                </c:pt>
                <c:pt idx="6953">
                  <c:v>33.89020000000005</c:v>
                </c:pt>
                <c:pt idx="6954">
                  <c:v>34.908650000000023</c:v>
                </c:pt>
                <c:pt idx="6955">
                  <c:v>34.738150000000019</c:v>
                </c:pt>
                <c:pt idx="6956">
                  <c:v>34.540430000000015</c:v>
                </c:pt>
                <c:pt idx="6957">
                  <c:v>34.84008</c:v>
                </c:pt>
                <c:pt idx="6958">
                  <c:v>34.732400000000041</c:v>
                </c:pt>
                <c:pt idx="6959">
                  <c:v>34.842070000000035</c:v>
                </c:pt>
                <c:pt idx="6960">
                  <c:v>34.963220000000035</c:v>
                </c:pt>
                <c:pt idx="6961">
                  <c:v>35.037130000000047</c:v>
                </c:pt>
                <c:pt idx="6962">
                  <c:v>35.184140000000014</c:v>
                </c:pt>
                <c:pt idx="6963">
                  <c:v>35.347680000000025</c:v>
                </c:pt>
                <c:pt idx="6964">
                  <c:v>35.549160000000029</c:v>
                </c:pt>
                <c:pt idx="6965">
                  <c:v>35.760300000000029</c:v>
                </c:pt>
                <c:pt idx="6966">
                  <c:v>36.033100000000047</c:v>
                </c:pt>
                <c:pt idx="6967">
                  <c:v>35.918360000000007</c:v>
                </c:pt>
                <c:pt idx="6968">
                  <c:v>35.778860000000009</c:v>
                </c:pt>
                <c:pt idx="6969">
                  <c:v>36.220300000000009</c:v>
                </c:pt>
                <c:pt idx="6970">
                  <c:v>36.249700000000018</c:v>
                </c:pt>
                <c:pt idx="6971">
                  <c:v>35.859200000000044</c:v>
                </c:pt>
                <c:pt idx="6972">
                  <c:v>35.792720000000031</c:v>
                </c:pt>
                <c:pt idx="6973">
                  <c:v>35.513419999999996</c:v>
                </c:pt>
                <c:pt idx="6974">
                  <c:v>35.807060000000035</c:v>
                </c:pt>
                <c:pt idx="6975">
                  <c:v>34.685020000000009</c:v>
                </c:pt>
                <c:pt idx="6976">
                  <c:v>35.15258</c:v>
                </c:pt>
                <c:pt idx="6977">
                  <c:v>35.247860000000003</c:v>
                </c:pt>
                <c:pt idx="6978">
                  <c:v>35.482500000000016</c:v>
                </c:pt>
                <c:pt idx="6979">
                  <c:v>34.905760000000043</c:v>
                </c:pt>
                <c:pt idx="6980">
                  <c:v>35.142660000000035</c:v>
                </c:pt>
                <c:pt idx="6981">
                  <c:v>36.260280000000023</c:v>
                </c:pt>
                <c:pt idx="6982">
                  <c:v>35.581080000000043</c:v>
                </c:pt>
                <c:pt idx="6983">
                  <c:v>36.180700000000002</c:v>
                </c:pt>
                <c:pt idx="6984">
                  <c:v>36.193750000000023</c:v>
                </c:pt>
                <c:pt idx="6985">
                  <c:v>36.091499999999996</c:v>
                </c:pt>
                <c:pt idx="6986">
                  <c:v>36.0779</c:v>
                </c:pt>
                <c:pt idx="6987">
                  <c:v>36.446439999999996</c:v>
                </c:pt>
                <c:pt idx="6988">
                  <c:v>36.255800000000022</c:v>
                </c:pt>
                <c:pt idx="6989">
                  <c:v>36.164760000000001</c:v>
                </c:pt>
                <c:pt idx="6990">
                  <c:v>36.635770000000036</c:v>
                </c:pt>
                <c:pt idx="6991">
                  <c:v>36.505640000000028</c:v>
                </c:pt>
                <c:pt idx="6992">
                  <c:v>36.939300000000003</c:v>
                </c:pt>
                <c:pt idx="6993">
                  <c:v>37.384760000000028</c:v>
                </c:pt>
                <c:pt idx="6994">
                  <c:v>37.358600000000024</c:v>
                </c:pt>
                <c:pt idx="6995">
                  <c:v>36.954400000000021</c:v>
                </c:pt>
                <c:pt idx="6996">
                  <c:v>36.481740000000002</c:v>
                </c:pt>
                <c:pt idx="6997">
                  <c:v>36.387540000000001</c:v>
                </c:pt>
                <c:pt idx="6998">
                  <c:v>36.465779999999995</c:v>
                </c:pt>
                <c:pt idx="6999">
                  <c:v>35.170130000000029</c:v>
                </c:pt>
                <c:pt idx="7000">
                  <c:v>35.254050000000007</c:v>
                </c:pt>
                <c:pt idx="7001">
                  <c:v>35.502130000000022</c:v>
                </c:pt>
                <c:pt idx="7002">
                  <c:v>35.322050000000047</c:v>
                </c:pt>
                <c:pt idx="7003">
                  <c:v>36.251400000000046</c:v>
                </c:pt>
                <c:pt idx="7004">
                  <c:v>35.454160000000002</c:v>
                </c:pt>
                <c:pt idx="7005">
                  <c:v>35.867360000000019</c:v>
                </c:pt>
                <c:pt idx="7006">
                  <c:v>36.030420000000049</c:v>
                </c:pt>
                <c:pt idx="7007">
                  <c:v>35.974300000000028</c:v>
                </c:pt>
                <c:pt idx="7008">
                  <c:v>36.085350000000005</c:v>
                </c:pt>
                <c:pt idx="7009">
                  <c:v>36.455070000000035</c:v>
                </c:pt>
                <c:pt idx="7010">
                  <c:v>36.631430000000023</c:v>
                </c:pt>
                <c:pt idx="7011">
                  <c:v>36.186640000000011</c:v>
                </c:pt>
                <c:pt idx="7012">
                  <c:v>36.222900000000038</c:v>
                </c:pt>
                <c:pt idx="7013">
                  <c:v>35.967070000000035</c:v>
                </c:pt>
                <c:pt idx="7014">
                  <c:v>36.252530000000036</c:v>
                </c:pt>
                <c:pt idx="7015">
                  <c:v>36.339650000000006</c:v>
                </c:pt>
                <c:pt idx="7016">
                  <c:v>36.498860000000036</c:v>
                </c:pt>
                <c:pt idx="7017">
                  <c:v>36.83874000000003</c:v>
                </c:pt>
                <c:pt idx="7018">
                  <c:v>37.918630000000007</c:v>
                </c:pt>
                <c:pt idx="7019">
                  <c:v>40.306360000000041</c:v>
                </c:pt>
                <c:pt idx="7020">
                  <c:v>36.823480000000018</c:v>
                </c:pt>
                <c:pt idx="7021">
                  <c:v>36.55364000000003</c:v>
                </c:pt>
                <c:pt idx="7022">
                  <c:v>36.317740000000015</c:v>
                </c:pt>
                <c:pt idx="7023">
                  <c:v>35.074430000000007</c:v>
                </c:pt>
                <c:pt idx="7024">
                  <c:v>35.119000000000028</c:v>
                </c:pt>
                <c:pt idx="7025">
                  <c:v>35.346120000000042</c:v>
                </c:pt>
                <c:pt idx="7026">
                  <c:v>35.684960000000046</c:v>
                </c:pt>
                <c:pt idx="7027">
                  <c:v>35.187280000000044</c:v>
                </c:pt>
                <c:pt idx="7028">
                  <c:v>35.035150000000044</c:v>
                </c:pt>
                <c:pt idx="7029">
                  <c:v>35.951380000000029</c:v>
                </c:pt>
                <c:pt idx="7030">
                  <c:v>36.000500000000045</c:v>
                </c:pt>
                <c:pt idx="7031">
                  <c:v>35.730830000000026</c:v>
                </c:pt>
                <c:pt idx="7032">
                  <c:v>36.33883000000003</c:v>
                </c:pt>
                <c:pt idx="7033">
                  <c:v>36.261040000000037</c:v>
                </c:pt>
                <c:pt idx="7034">
                  <c:v>36.036900000000003</c:v>
                </c:pt>
                <c:pt idx="7035">
                  <c:v>36.463430000000017</c:v>
                </c:pt>
                <c:pt idx="7036">
                  <c:v>36.118460000000027</c:v>
                </c:pt>
                <c:pt idx="7037">
                  <c:v>36.588900000000024</c:v>
                </c:pt>
                <c:pt idx="7038">
                  <c:v>36.290980000000047</c:v>
                </c:pt>
                <c:pt idx="7039">
                  <c:v>36.364400000000046</c:v>
                </c:pt>
                <c:pt idx="7040">
                  <c:v>37.048500000000047</c:v>
                </c:pt>
                <c:pt idx="7041">
                  <c:v>37.030940000000044</c:v>
                </c:pt>
                <c:pt idx="7042">
                  <c:v>36.49377000000004</c:v>
                </c:pt>
                <c:pt idx="7043">
                  <c:v>35.908530000000042</c:v>
                </c:pt>
                <c:pt idx="7044">
                  <c:v>36.174500000000023</c:v>
                </c:pt>
                <c:pt idx="7045">
                  <c:v>36.315580000000011</c:v>
                </c:pt>
                <c:pt idx="7046">
                  <c:v>36.269130000000018</c:v>
                </c:pt>
                <c:pt idx="7047">
                  <c:v>35.539100000000019</c:v>
                </c:pt>
                <c:pt idx="7048">
                  <c:v>36.129700000000014</c:v>
                </c:pt>
                <c:pt idx="7049">
                  <c:v>36.258970000000033</c:v>
                </c:pt>
                <c:pt idx="7050">
                  <c:v>36.997980000000041</c:v>
                </c:pt>
                <c:pt idx="7051">
                  <c:v>36.413499999999999</c:v>
                </c:pt>
                <c:pt idx="7052">
                  <c:v>36.345570000000009</c:v>
                </c:pt>
                <c:pt idx="7053">
                  <c:v>36.467520000000036</c:v>
                </c:pt>
                <c:pt idx="7054">
                  <c:v>36.226560000000006</c:v>
                </c:pt>
                <c:pt idx="7055">
                  <c:v>36.670000000000016</c:v>
                </c:pt>
                <c:pt idx="7056">
                  <c:v>36.346900000000005</c:v>
                </c:pt>
                <c:pt idx="7057">
                  <c:v>36.961850000000027</c:v>
                </c:pt>
                <c:pt idx="7058">
                  <c:v>36.463980000000049</c:v>
                </c:pt>
                <c:pt idx="7059">
                  <c:v>36.545280000000048</c:v>
                </c:pt>
                <c:pt idx="7060">
                  <c:v>37.139550000000042</c:v>
                </c:pt>
                <c:pt idx="7061">
                  <c:v>36.311760000000049</c:v>
                </c:pt>
                <c:pt idx="7062">
                  <c:v>36.876800000000003</c:v>
                </c:pt>
                <c:pt idx="7063">
                  <c:v>37.782160000000033</c:v>
                </c:pt>
                <c:pt idx="7064">
                  <c:v>37.923550000000034</c:v>
                </c:pt>
                <c:pt idx="7065">
                  <c:v>37.115560000000016</c:v>
                </c:pt>
                <c:pt idx="7066">
                  <c:v>36.670700000000011</c:v>
                </c:pt>
                <c:pt idx="7067">
                  <c:v>36.743550000000027</c:v>
                </c:pt>
                <c:pt idx="7068">
                  <c:v>37.64855</c:v>
                </c:pt>
                <c:pt idx="7069">
                  <c:v>36.533299999999997</c:v>
                </c:pt>
                <c:pt idx="7070">
                  <c:v>37.295200000000023</c:v>
                </c:pt>
                <c:pt idx="7071">
                  <c:v>35.999400000000037</c:v>
                </c:pt>
                <c:pt idx="7072">
                  <c:v>36.500699999999995</c:v>
                </c:pt>
                <c:pt idx="7073">
                  <c:v>36.723700000000008</c:v>
                </c:pt>
                <c:pt idx="7074">
                  <c:v>36.897550000000024</c:v>
                </c:pt>
                <c:pt idx="7075">
                  <c:v>37.506000000000029</c:v>
                </c:pt>
                <c:pt idx="7076">
                  <c:v>37.004050000000007</c:v>
                </c:pt>
                <c:pt idx="7077">
                  <c:v>36.636700000000019</c:v>
                </c:pt>
                <c:pt idx="7078">
                  <c:v>36.527950000000033</c:v>
                </c:pt>
                <c:pt idx="7079">
                  <c:v>37.036500000000046</c:v>
                </c:pt>
                <c:pt idx="7080">
                  <c:v>37.708979999999997</c:v>
                </c:pt>
                <c:pt idx="7081">
                  <c:v>37.320860000000039</c:v>
                </c:pt>
                <c:pt idx="7082">
                  <c:v>36.289480000000026</c:v>
                </c:pt>
                <c:pt idx="7083">
                  <c:v>36.285799999999995</c:v>
                </c:pt>
                <c:pt idx="7084">
                  <c:v>36.619439999999997</c:v>
                </c:pt>
                <c:pt idx="7085">
                  <c:v>36.998649999999998</c:v>
                </c:pt>
                <c:pt idx="7086">
                  <c:v>37.075280000000021</c:v>
                </c:pt>
                <c:pt idx="7087">
                  <c:v>36.831230000000005</c:v>
                </c:pt>
                <c:pt idx="7088">
                  <c:v>37.197440000000029</c:v>
                </c:pt>
                <c:pt idx="7089">
                  <c:v>36.615000000000009</c:v>
                </c:pt>
                <c:pt idx="7090">
                  <c:v>36.545980000000043</c:v>
                </c:pt>
                <c:pt idx="7091">
                  <c:v>36.754660000000001</c:v>
                </c:pt>
                <c:pt idx="7092">
                  <c:v>36.69616000000002</c:v>
                </c:pt>
                <c:pt idx="7093">
                  <c:v>37.549680000000023</c:v>
                </c:pt>
                <c:pt idx="7094">
                  <c:v>37.255640000000028</c:v>
                </c:pt>
                <c:pt idx="7095">
                  <c:v>36.379420000000039</c:v>
                </c:pt>
                <c:pt idx="7096">
                  <c:v>36.541380000000004</c:v>
                </c:pt>
                <c:pt idx="7097">
                  <c:v>36.918820000000039</c:v>
                </c:pt>
                <c:pt idx="7098">
                  <c:v>37.160820000000001</c:v>
                </c:pt>
                <c:pt idx="7099">
                  <c:v>36.858180000000004</c:v>
                </c:pt>
                <c:pt idx="7100">
                  <c:v>36.934799999999996</c:v>
                </c:pt>
                <c:pt idx="7101">
                  <c:v>36.275170000000003</c:v>
                </c:pt>
                <c:pt idx="7102">
                  <c:v>36.274600000000021</c:v>
                </c:pt>
                <c:pt idx="7103">
                  <c:v>36.431970000000035</c:v>
                </c:pt>
                <c:pt idx="7104">
                  <c:v>36.602959999999996</c:v>
                </c:pt>
                <c:pt idx="7105">
                  <c:v>36.724900000000048</c:v>
                </c:pt>
                <c:pt idx="7106">
                  <c:v>36.978940000000023</c:v>
                </c:pt>
                <c:pt idx="7107">
                  <c:v>37.115000000000009</c:v>
                </c:pt>
                <c:pt idx="7108">
                  <c:v>37.263149999999996</c:v>
                </c:pt>
                <c:pt idx="7109">
                  <c:v>37.644650000000013</c:v>
                </c:pt>
                <c:pt idx="7110">
                  <c:v>37.706080000000043</c:v>
                </c:pt>
                <c:pt idx="7111">
                  <c:v>37.286370000000034</c:v>
                </c:pt>
                <c:pt idx="7112">
                  <c:v>37.079000000000008</c:v>
                </c:pt>
                <c:pt idx="7113">
                  <c:v>36.865049999999997</c:v>
                </c:pt>
                <c:pt idx="7114">
                  <c:v>36.618520000000046</c:v>
                </c:pt>
                <c:pt idx="7115">
                  <c:v>36.757560000000012</c:v>
                </c:pt>
                <c:pt idx="7116">
                  <c:v>36.921800000000019</c:v>
                </c:pt>
                <c:pt idx="7117">
                  <c:v>37.207670000000007</c:v>
                </c:pt>
                <c:pt idx="7118">
                  <c:v>37.300560000000019</c:v>
                </c:pt>
                <c:pt idx="7119">
                  <c:v>36.535760000000039</c:v>
                </c:pt>
                <c:pt idx="7120">
                  <c:v>36.393330000000049</c:v>
                </c:pt>
                <c:pt idx="7121">
                  <c:v>36.860220000000027</c:v>
                </c:pt>
                <c:pt idx="7122">
                  <c:v>36.763900000000035</c:v>
                </c:pt>
                <c:pt idx="7123">
                  <c:v>36.608850000000018</c:v>
                </c:pt>
                <c:pt idx="7124">
                  <c:v>36.883080000000007</c:v>
                </c:pt>
                <c:pt idx="7125">
                  <c:v>36.20270000000005</c:v>
                </c:pt>
                <c:pt idx="7126">
                  <c:v>36.442300000000046</c:v>
                </c:pt>
                <c:pt idx="7127">
                  <c:v>35.988800000000026</c:v>
                </c:pt>
                <c:pt idx="7128">
                  <c:v>36.117850000000033</c:v>
                </c:pt>
                <c:pt idx="7129">
                  <c:v>36.241970000000038</c:v>
                </c:pt>
                <c:pt idx="7130">
                  <c:v>36.395840000000021</c:v>
                </c:pt>
                <c:pt idx="7131">
                  <c:v>36.40685000000002</c:v>
                </c:pt>
                <c:pt idx="7132">
                  <c:v>36.404570000000035</c:v>
                </c:pt>
                <c:pt idx="7133">
                  <c:v>36.620360000000005</c:v>
                </c:pt>
                <c:pt idx="7134">
                  <c:v>36.668270000000007</c:v>
                </c:pt>
                <c:pt idx="7135">
                  <c:v>36.644560000000013</c:v>
                </c:pt>
                <c:pt idx="7136">
                  <c:v>36.507560000000012</c:v>
                </c:pt>
                <c:pt idx="7137">
                  <c:v>36.795600000000036</c:v>
                </c:pt>
                <c:pt idx="7138">
                  <c:v>36.484030000000018</c:v>
                </c:pt>
                <c:pt idx="7139">
                  <c:v>36.465000000000032</c:v>
                </c:pt>
                <c:pt idx="7140">
                  <c:v>36.129000000000019</c:v>
                </c:pt>
                <c:pt idx="7141">
                  <c:v>36.3322</c:v>
                </c:pt>
                <c:pt idx="7142">
                  <c:v>36.909880000000044</c:v>
                </c:pt>
                <c:pt idx="7143">
                  <c:v>36.109400000000051</c:v>
                </c:pt>
                <c:pt idx="7144">
                  <c:v>36.559500000000014</c:v>
                </c:pt>
                <c:pt idx="7145">
                  <c:v>36.799250000000029</c:v>
                </c:pt>
                <c:pt idx="7146">
                  <c:v>36.563040000000001</c:v>
                </c:pt>
                <c:pt idx="7147">
                  <c:v>36.505670000000009</c:v>
                </c:pt>
                <c:pt idx="7148">
                  <c:v>36.599150000000009</c:v>
                </c:pt>
                <c:pt idx="7149">
                  <c:v>36.136070000000018</c:v>
                </c:pt>
                <c:pt idx="7150">
                  <c:v>35.861800000000017</c:v>
                </c:pt>
                <c:pt idx="7151">
                  <c:v>35.902980000000014</c:v>
                </c:pt>
                <c:pt idx="7152">
                  <c:v>36.063130000000001</c:v>
                </c:pt>
                <c:pt idx="7153">
                  <c:v>36.311059999999998</c:v>
                </c:pt>
                <c:pt idx="7154">
                  <c:v>36.539100000000019</c:v>
                </c:pt>
                <c:pt idx="7155">
                  <c:v>36.373860000000036</c:v>
                </c:pt>
                <c:pt idx="7156">
                  <c:v>36.353450000000009</c:v>
                </c:pt>
                <c:pt idx="7157">
                  <c:v>36.920830000000024</c:v>
                </c:pt>
                <c:pt idx="7158">
                  <c:v>36.967650000000049</c:v>
                </c:pt>
                <c:pt idx="7159">
                  <c:v>36.789330000000007</c:v>
                </c:pt>
                <c:pt idx="7160">
                  <c:v>36.711630000000014</c:v>
                </c:pt>
                <c:pt idx="7161">
                  <c:v>37.12954000000002</c:v>
                </c:pt>
                <c:pt idx="7162">
                  <c:v>37.75857000000002</c:v>
                </c:pt>
                <c:pt idx="7163">
                  <c:v>37.799599999999998</c:v>
                </c:pt>
                <c:pt idx="7164">
                  <c:v>37.035200000000032</c:v>
                </c:pt>
                <c:pt idx="7165">
                  <c:v>36.656640000000039</c:v>
                </c:pt>
                <c:pt idx="7166">
                  <c:v>36.221550000000036</c:v>
                </c:pt>
                <c:pt idx="7167">
                  <c:v>35.889100000000042</c:v>
                </c:pt>
                <c:pt idx="7168">
                  <c:v>36.455219999999997</c:v>
                </c:pt>
                <c:pt idx="7169">
                  <c:v>36.26260000000002</c:v>
                </c:pt>
                <c:pt idx="7170">
                  <c:v>37.475120000000004</c:v>
                </c:pt>
                <c:pt idx="7171">
                  <c:v>37.940200000000004</c:v>
                </c:pt>
                <c:pt idx="7172">
                  <c:v>36.963200000000029</c:v>
                </c:pt>
                <c:pt idx="7173">
                  <c:v>37.396659999999997</c:v>
                </c:pt>
                <c:pt idx="7174">
                  <c:v>37.275350000000003</c:v>
                </c:pt>
                <c:pt idx="7175">
                  <c:v>37.163049999999998</c:v>
                </c:pt>
                <c:pt idx="7176">
                  <c:v>37.07668000000001</c:v>
                </c:pt>
                <c:pt idx="7177">
                  <c:v>37.647199999999998</c:v>
                </c:pt>
                <c:pt idx="7178">
                  <c:v>37.828450000000032</c:v>
                </c:pt>
                <c:pt idx="7179">
                  <c:v>37.983300000000042</c:v>
                </c:pt>
                <c:pt idx="7180">
                  <c:v>37.181200000000047</c:v>
                </c:pt>
                <c:pt idx="7181">
                  <c:v>37.670000000000016</c:v>
                </c:pt>
                <c:pt idx="7182">
                  <c:v>38.11790000000002</c:v>
                </c:pt>
                <c:pt idx="7183">
                  <c:v>38.457640000000026</c:v>
                </c:pt>
                <c:pt idx="7184">
                  <c:v>38.289700000000039</c:v>
                </c:pt>
                <c:pt idx="7185">
                  <c:v>38.457820000000027</c:v>
                </c:pt>
                <c:pt idx="7186">
                  <c:v>38.679380000000037</c:v>
                </c:pt>
                <c:pt idx="7187">
                  <c:v>39.007780000000025</c:v>
                </c:pt>
                <c:pt idx="7188">
                  <c:v>38.249400000000037</c:v>
                </c:pt>
                <c:pt idx="7189">
                  <c:v>39.016470000000027</c:v>
                </c:pt>
                <c:pt idx="7190">
                  <c:v>37.419820000000016</c:v>
                </c:pt>
                <c:pt idx="7191">
                  <c:v>36.775930000000017</c:v>
                </c:pt>
                <c:pt idx="7192">
                  <c:v>37.583760000000041</c:v>
                </c:pt>
                <c:pt idx="7193">
                  <c:v>38.049250000000029</c:v>
                </c:pt>
                <c:pt idx="7194">
                  <c:v>38.38390000000004</c:v>
                </c:pt>
                <c:pt idx="7195">
                  <c:v>38.182700000000011</c:v>
                </c:pt>
                <c:pt idx="7196">
                  <c:v>37.923519999999996</c:v>
                </c:pt>
                <c:pt idx="7197">
                  <c:v>37.491900000000044</c:v>
                </c:pt>
                <c:pt idx="7198">
                  <c:v>37.692250000000001</c:v>
                </c:pt>
                <c:pt idx="7199">
                  <c:v>38.272030000000029</c:v>
                </c:pt>
                <c:pt idx="7200">
                  <c:v>38.463200000000029</c:v>
                </c:pt>
                <c:pt idx="7201">
                  <c:v>38.126800000000003</c:v>
                </c:pt>
                <c:pt idx="7202">
                  <c:v>38.790459999999996</c:v>
                </c:pt>
                <c:pt idx="7203">
                  <c:v>38.486230000000035</c:v>
                </c:pt>
                <c:pt idx="7204">
                  <c:v>38.039580000000001</c:v>
                </c:pt>
                <c:pt idx="7205">
                  <c:v>38.091640000000041</c:v>
                </c:pt>
                <c:pt idx="7206">
                  <c:v>37.953240000000051</c:v>
                </c:pt>
                <c:pt idx="7207">
                  <c:v>38.197320000000047</c:v>
                </c:pt>
                <c:pt idx="7208">
                  <c:v>38.631000000000029</c:v>
                </c:pt>
                <c:pt idx="7209">
                  <c:v>39.042700000000025</c:v>
                </c:pt>
                <c:pt idx="7210">
                  <c:v>37.447300000000041</c:v>
                </c:pt>
                <c:pt idx="7211">
                  <c:v>38.387400000000014</c:v>
                </c:pt>
                <c:pt idx="7212">
                  <c:v>37.874300000000005</c:v>
                </c:pt>
                <c:pt idx="7213">
                  <c:v>38.157100000000014</c:v>
                </c:pt>
                <c:pt idx="7214">
                  <c:v>37.790520000000015</c:v>
                </c:pt>
                <c:pt idx="7215">
                  <c:v>36.528999999999996</c:v>
                </c:pt>
                <c:pt idx="7216">
                  <c:v>37.701099999999997</c:v>
                </c:pt>
                <c:pt idx="7217">
                  <c:v>38.447320000000047</c:v>
                </c:pt>
                <c:pt idx="7218">
                  <c:v>40.19213000000002</c:v>
                </c:pt>
                <c:pt idx="7219">
                  <c:v>39.091120000000046</c:v>
                </c:pt>
                <c:pt idx="7220">
                  <c:v>39.042380000000037</c:v>
                </c:pt>
                <c:pt idx="7221">
                  <c:v>37.985220000000027</c:v>
                </c:pt>
                <c:pt idx="7222">
                  <c:v>37.785200000000032</c:v>
                </c:pt>
                <c:pt idx="7223">
                  <c:v>38.747920000000022</c:v>
                </c:pt>
                <c:pt idx="7224">
                  <c:v>38.414100000000019</c:v>
                </c:pt>
                <c:pt idx="7225">
                  <c:v>38.550870000000032</c:v>
                </c:pt>
                <c:pt idx="7226">
                  <c:v>38.427099999999996</c:v>
                </c:pt>
                <c:pt idx="7227">
                  <c:v>38.52072000000004</c:v>
                </c:pt>
                <c:pt idx="7228">
                  <c:v>39.401180000000011</c:v>
                </c:pt>
                <c:pt idx="7229">
                  <c:v>39.351370000000031</c:v>
                </c:pt>
                <c:pt idx="7230">
                  <c:v>38.390680000000032</c:v>
                </c:pt>
                <c:pt idx="7231">
                  <c:v>39.117999999999995</c:v>
                </c:pt>
                <c:pt idx="7232">
                  <c:v>39.157530000000008</c:v>
                </c:pt>
                <c:pt idx="7233">
                  <c:v>40.222300000000018</c:v>
                </c:pt>
                <c:pt idx="7234">
                  <c:v>38.496970000000033</c:v>
                </c:pt>
                <c:pt idx="7235">
                  <c:v>38.503900000000044</c:v>
                </c:pt>
                <c:pt idx="7236">
                  <c:v>40.195700000000045</c:v>
                </c:pt>
                <c:pt idx="7237">
                  <c:v>39.044800000000009</c:v>
                </c:pt>
                <c:pt idx="7238">
                  <c:v>39.564700000000016</c:v>
                </c:pt>
                <c:pt idx="7239">
                  <c:v>37.715940000000046</c:v>
                </c:pt>
                <c:pt idx="7240">
                  <c:v>37.144130000000018</c:v>
                </c:pt>
                <c:pt idx="7241">
                  <c:v>37.75732000000005</c:v>
                </c:pt>
                <c:pt idx="7242">
                  <c:v>38.464650000000006</c:v>
                </c:pt>
                <c:pt idx="7243">
                  <c:v>40.023950000000013</c:v>
                </c:pt>
                <c:pt idx="7244">
                  <c:v>39.421780000000012</c:v>
                </c:pt>
                <c:pt idx="7245">
                  <c:v>39.199980000000039</c:v>
                </c:pt>
                <c:pt idx="7246">
                  <c:v>38.208730000000003</c:v>
                </c:pt>
                <c:pt idx="7247">
                  <c:v>38.471460000000036</c:v>
                </c:pt>
                <c:pt idx="7248">
                  <c:v>38.766999999999996</c:v>
                </c:pt>
                <c:pt idx="7249">
                  <c:v>41.474450000000047</c:v>
                </c:pt>
                <c:pt idx="7250">
                  <c:v>38.110220000000027</c:v>
                </c:pt>
                <c:pt idx="7251">
                  <c:v>39.303280000000029</c:v>
                </c:pt>
                <c:pt idx="7252">
                  <c:v>39.313379999999995</c:v>
                </c:pt>
                <c:pt idx="7253">
                  <c:v>38.240700000000004</c:v>
                </c:pt>
                <c:pt idx="7254">
                  <c:v>38.062370000000044</c:v>
                </c:pt>
                <c:pt idx="7255">
                  <c:v>38.370660000000044</c:v>
                </c:pt>
                <c:pt idx="7256">
                  <c:v>40.539800000000014</c:v>
                </c:pt>
                <c:pt idx="7257">
                  <c:v>42.694540000000018</c:v>
                </c:pt>
                <c:pt idx="7258">
                  <c:v>40.893760000000043</c:v>
                </c:pt>
                <c:pt idx="7259">
                  <c:v>41.697960000000023</c:v>
                </c:pt>
                <c:pt idx="7260">
                  <c:v>42.368130000000008</c:v>
                </c:pt>
                <c:pt idx="7261">
                  <c:v>42.770530000000008</c:v>
                </c:pt>
                <c:pt idx="7262">
                  <c:v>42.938199999999995</c:v>
                </c:pt>
                <c:pt idx="7263">
                  <c:v>42.477700000000027</c:v>
                </c:pt>
                <c:pt idx="7264">
                  <c:v>39.346339999999998</c:v>
                </c:pt>
                <c:pt idx="7265">
                  <c:v>38.374350000000049</c:v>
                </c:pt>
                <c:pt idx="7266">
                  <c:v>37.277280000000019</c:v>
                </c:pt>
                <c:pt idx="7267">
                  <c:v>36.189480000000003</c:v>
                </c:pt>
                <c:pt idx="7268">
                  <c:v>38.009330000000034</c:v>
                </c:pt>
                <c:pt idx="7269">
                  <c:v>37.174130000000048</c:v>
                </c:pt>
                <c:pt idx="7270">
                  <c:v>38.04122000000001</c:v>
                </c:pt>
                <c:pt idx="7271">
                  <c:v>38.077230000000043</c:v>
                </c:pt>
                <c:pt idx="7272">
                  <c:v>37.682950000000005</c:v>
                </c:pt>
                <c:pt idx="7273">
                  <c:v>37.846339999999998</c:v>
                </c:pt>
                <c:pt idx="7274">
                  <c:v>38.561270000000036</c:v>
                </c:pt>
                <c:pt idx="7275">
                  <c:v>38.031900000000007</c:v>
                </c:pt>
                <c:pt idx="7276">
                  <c:v>37.621180000000038</c:v>
                </c:pt>
                <c:pt idx="7277">
                  <c:v>38.249700000000018</c:v>
                </c:pt>
                <c:pt idx="7278">
                  <c:v>38.781060000000025</c:v>
                </c:pt>
                <c:pt idx="7279">
                  <c:v>39.006920000000036</c:v>
                </c:pt>
                <c:pt idx="7280">
                  <c:v>39.783650000000023</c:v>
                </c:pt>
                <c:pt idx="7281">
                  <c:v>45.771299999999997</c:v>
                </c:pt>
                <c:pt idx="7282">
                  <c:v>46.999170000000049</c:v>
                </c:pt>
                <c:pt idx="7283">
                  <c:v>41.330160000000035</c:v>
                </c:pt>
                <c:pt idx="7284">
                  <c:v>42.07125000000002</c:v>
                </c:pt>
                <c:pt idx="7285">
                  <c:v>39.277800000000013</c:v>
                </c:pt>
                <c:pt idx="7286">
                  <c:v>37.343500000000006</c:v>
                </c:pt>
                <c:pt idx="7287">
                  <c:v>38.802970000000016</c:v>
                </c:pt>
                <c:pt idx="7288">
                  <c:v>37.56704000000002</c:v>
                </c:pt>
                <c:pt idx="7289">
                  <c:v>37.149380000000008</c:v>
                </c:pt>
                <c:pt idx="7290">
                  <c:v>37.817769999999996</c:v>
                </c:pt>
                <c:pt idx="7291">
                  <c:v>46.997770000000003</c:v>
                </c:pt>
                <c:pt idx="7292">
                  <c:v>36.84796</c:v>
                </c:pt>
                <c:pt idx="7293">
                  <c:v>37.842520000000036</c:v>
                </c:pt>
                <c:pt idx="7294">
                  <c:v>38.428860000000043</c:v>
                </c:pt>
                <c:pt idx="7295">
                  <c:v>37.920220000000029</c:v>
                </c:pt>
                <c:pt idx="7296">
                  <c:v>38.278200000000027</c:v>
                </c:pt>
                <c:pt idx="7297">
                  <c:v>37.514460000000042</c:v>
                </c:pt>
                <c:pt idx="7298">
                  <c:v>37.562040000000025</c:v>
                </c:pt>
                <c:pt idx="7299">
                  <c:v>36.996900000000039</c:v>
                </c:pt>
                <c:pt idx="7300">
                  <c:v>38.473749999999995</c:v>
                </c:pt>
                <c:pt idx="7301">
                  <c:v>38.020960000000002</c:v>
                </c:pt>
                <c:pt idx="7302">
                  <c:v>37.91464000000002</c:v>
                </c:pt>
                <c:pt idx="7303">
                  <c:v>38.214930000000038</c:v>
                </c:pt>
                <c:pt idx="7304">
                  <c:v>38.966600000000028</c:v>
                </c:pt>
                <c:pt idx="7305">
                  <c:v>39.794900000000041</c:v>
                </c:pt>
                <c:pt idx="7306">
                  <c:v>39.399620000000027</c:v>
                </c:pt>
                <c:pt idx="7307">
                  <c:v>38.51373000000001</c:v>
                </c:pt>
                <c:pt idx="7308">
                  <c:v>37.657000000000039</c:v>
                </c:pt>
                <c:pt idx="7309">
                  <c:v>37.920280000000048</c:v>
                </c:pt>
                <c:pt idx="7310">
                  <c:v>38.110770000000002</c:v>
                </c:pt>
                <c:pt idx="7311">
                  <c:v>37.945060000000012</c:v>
                </c:pt>
                <c:pt idx="7312">
                  <c:v>38.107140000000015</c:v>
                </c:pt>
                <c:pt idx="7313">
                  <c:v>38.54770000000002</c:v>
                </c:pt>
                <c:pt idx="7314">
                  <c:v>38.777950000000033</c:v>
                </c:pt>
                <c:pt idx="7315">
                  <c:v>38.976220000000012</c:v>
                </c:pt>
                <c:pt idx="7316">
                  <c:v>39.43383</c:v>
                </c:pt>
                <c:pt idx="7317">
                  <c:v>38.772700000000043</c:v>
                </c:pt>
                <c:pt idx="7318">
                  <c:v>38.898220000000038</c:v>
                </c:pt>
                <c:pt idx="7319">
                  <c:v>38.042100000000005</c:v>
                </c:pt>
                <c:pt idx="7320">
                  <c:v>38.639760000000024</c:v>
                </c:pt>
                <c:pt idx="7321">
                  <c:v>38.496700000000033</c:v>
                </c:pt>
                <c:pt idx="7322">
                  <c:v>38.712700000000041</c:v>
                </c:pt>
                <c:pt idx="7323">
                  <c:v>37.931330000000003</c:v>
                </c:pt>
                <c:pt idx="7324">
                  <c:v>38.031550000000038</c:v>
                </c:pt>
                <c:pt idx="7325">
                  <c:v>37.688800000000015</c:v>
                </c:pt>
                <c:pt idx="7326">
                  <c:v>37.941100000000006</c:v>
                </c:pt>
                <c:pt idx="7327">
                  <c:v>38.392629999999997</c:v>
                </c:pt>
                <c:pt idx="7328">
                  <c:v>38.144040000000018</c:v>
                </c:pt>
                <c:pt idx="7329">
                  <c:v>38.119600000000048</c:v>
                </c:pt>
                <c:pt idx="7330">
                  <c:v>39.377370000000042</c:v>
                </c:pt>
                <c:pt idx="7331">
                  <c:v>39.238640000000032</c:v>
                </c:pt>
                <c:pt idx="7332">
                  <c:v>38.927270000000021</c:v>
                </c:pt>
                <c:pt idx="7333">
                  <c:v>38.616600000000005</c:v>
                </c:pt>
                <c:pt idx="7334">
                  <c:v>39.958430000000021</c:v>
                </c:pt>
                <c:pt idx="7335">
                  <c:v>37.936149999999998</c:v>
                </c:pt>
                <c:pt idx="7336">
                  <c:v>37.32000000000005</c:v>
                </c:pt>
                <c:pt idx="7337">
                  <c:v>37.649300000000039</c:v>
                </c:pt>
                <c:pt idx="7338">
                  <c:v>38.190300000000036</c:v>
                </c:pt>
                <c:pt idx="7339">
                  <c:v>39.11703</c:v>
                </c:pt>
                <c:pt idx="7340">
                  <c:v>38.794100000000014</c:v>
                </c:pt>
                <c:pt idx="7341">
                  <c:v>38.844230000000039</c:v>
                </c:pt>
                <c:pt idx="7342">
                  <c:v>38.873559999999998</c:v>
                </c:pt>
                <c:pt idx="7343">
                  <c:v>39.235100000000045</c:v>
                </c:pt>
                <c:pt idx="7344">
                  <c:v>38.962670000000003</c:v>
                </c:pt>
                <c:pt idx="7345">
                  <c:v>38.706600000000037</c:v>
                </c:pt>
                <c:pt idx="7346">
                  <c:v>39.033170000000041</c:v>
                </c:pt>
                <c:pt idx="7347">
                  <c:v>38.336659999999995</c:v>
                </c:pt>
                <c:pt idx="7348">
                  <c:v>39.301170000000013</c:v>
                </c:pt>
                <c:pt idx="7349">
                  <c:v>38.494650000000036</c:v>
                </c:pt>
                <c:pt idx="7350">
                  <c:v>39.09402</c:v>
                </c:pt>
                <c:pt idx="7351">
                  <c:v>38.839750000000038</c:v>
                </c:pt>
                <c:pt idx="7352">
                  <c:v>38.53857000000005</c:v>
                </c:pt>
                <c:pt idx="7353">
                  <c:v>39.636380000000031</c:v>
                </c:pt>
                <c:pt idx="7354">
                  <c:v>38.964170000000024</c:v>
                </c:pt>
                <c:pt idx="7355">
                  <c:v>40.074180000000013</c:v>
                </c:pt>
                <c:pt idx="7356">
                  <c:v>39.259520000000009</c:v>
                </c:pt>
                <c:pt idx="7357">
                  <c:v>38.203550000000007</c:v>
                </c:pt>
                <c:pt idx="7358">
                  <c:v>38.831380000000024</c:v>
                </c:pt>
                <c:pt idx="7359">
                  <c:v>37.718600000000038</c:v>
                </c:pt>
                <c:pt idx="7360">
                  <c:v>37.415340000000015</c:v>
                </c:pt>
                <c:pt idx="7361">
                  <c:v>38.11703</c:v>
                </c:pt>
                <c:pt idx="7362">
                  <c:v>38.198239999999998</c:v>
                </c:pt>
                <c:pt idx="7363">
                  <c:v>38.732300000000009</c:v>
                </c:pt>
                <c:pt idx="7364">
                  <c:v>39.248800000000017</c:v>
                </c:pt>
                <c:pt idx="7365">
                  <c:v>38.213600000000042</c:v>
                </c:pt>
                <c:pt idx="7366">
                  <c:v>38.495600000000024</c:v>
                </c:pt>
                <c:pt idx="7367">
                  <c:v>38.88357000000002</c:v>
                </c:pt>
                <c:pt idx="7368">
                  <c:v>38.822750000000042</c:v>
                </c:pt>
                <c:pt idx="7369">
                  <c:v>38.831960000000038</c:v>
                </c:pt>
                <c:pt idx="7370">
                  <c:v>38.30346000000003</c:v>
                </c:pt>
                <c:pt idx="7371">
                  <c:v>39.591670000000022</c:v>
                </c:pt>
                <c:pt idx="7372">
                  <c:v>39.210840000000019</c:v>
                </c:pt>
                <c:pt idx="7373">
                  <c:v>38.91927000000004</c:v>
                </c:pt>
                <c:pt idx="7374">
                  <c:v>39.398580000000038</c:v>
                </c:pt>
                <c:pt idx="7375">
                  <c:v>39.110929999999996</c:v>
                </c:pt>
                <c:pt idx="7376">
                  <c:v>39.883720000000039</c:v>
                </c:pt>
                <c:pt idx="7377">
                  <c:v>39.277120000000025</c:v>
                </c:pt>
                <c:pt idx="7378">
                  <c:v>40.040279999999996</c:v>
                </c:pt>
                <c:pt idx="7379">
                  <c:v>40.151800000000037</c:v>
                </c:pt>
                <c:pt idx="7380">
                  <c:v>38.998680000000036</c:v>
                </c:pt>
                <c:pt idx="7381">
                  <c:v>39.578880000000026</c:v>
                </c:pt>
                <c:pt idx="7382">
                  <c:v>39.037680000000023</c:v>
                </c:pt>
                <c:pt idx="7383">
                  <c:v>38.949150000000031</c:v>
                </c:pt>
                <c:pt idx="7384">
                  <c:v>38.111800000000017</c:v>
                </c:pt>
                <c:pt idx="7385">
                  <c:v>38.278220000000033</c:v>
                </c:pt>
                <c:pt idx="7386">
                  <c:v>39.480600000000038</c:v>
                </c:pt>
                <c:pt idx="7387">
                  <c:v>39.809600000000046</c:v>
                </c:pt>
                <c:pt idx="7388">
                  <c:v>39.918700000000001</c:v>
                </c:pt>
                <c:pt idx="7389">
                  <c:v>38.816340000000025</c:v>
                </c:pt>
                <c:pt idx="7390">
                  <c:v>38.720799999999997</c:v>
                </c:pt>
                <c:pt idx="7391">
                  <c:v>38.528130000000033</c:v>
                </c:pt>
                <c:pt idx="7392">
                  <c:v>38.898600000000044</c:v>
                </c:pt>
                <c:pt idx="7393">
                  <c:v>38.518640000000005</c:v>
                </c:pt>
                <c:pt idx="7394">
                  <c:v>38.925400000000025</c:v>
                </c:pt>
                <c:pt idx="7395">
                  <c:v>38.949820000000045</c:v>
                </c:pt>
                <c:pt idx="7396">
                  <c:v>38.131430000000023</c:v>
                </c:pt>
                <c:pt idx="7397">
                  <c:v>38.310800000000029</c:v>
                </c:pt>
                <c:pt idx="7398">
                  <c:v>38.308950000000038</c:v>
                </c:pt>
                <c:pt idx="7399">
                  <c:v>38.446130000000039</c:v>
                </c:pt>
                <c:pt idx="7400">
                  <c:v>38.139520000000005</c:v>
                </c:pt>
                <c:pt idx="7401">
                  <c:v>38.700980000000015</c:v>
                </c:pt>
                <c:pt idx="7402">
                  <c:v>38.323239999999998</c:v>
                </c:pt>
                <c:pt idx="7403">
                  <c:v>38.510919999999999</c:v>
                </c:pt>
                <c:pt idx="7404">
                  <c:v>38.545830000000024</c:v>
                </c:pt>
                <c:pt idx="7405">
                  <c:v>38.422400000000039</c:v>
                </c:pt>
                <c:pt idx="7406">
                  <c:v>37.96470000000005</c:v>
                </c:pt>
                <c:pt idx="7407">
                  <c:v>38.072200000000009</c:v>
                </c:pt>
                <c:pt idx="7408">
                  <c:v>37.92410000000001</c:v>
                </c:pt>
                <c:pt idx="7409">
                  <c:v>38.32806000000005</c:v>
                </c:pt>
                <c:pt idx="7410">
                  <c:v>38.042140000000018</c:v>
                </c:pt>
                <c:pt idx="7411">
                  <c:v>37.919550000000015</c:v>
                </c:pt>
                <c:pt idx="7412">
                  <c:v>39.201260000000048</c:v>
                </c:pt>
                <c:pt idx="7413">
                  <c:v>38.400869999999998</c:v>
                </c:pt>
                <c:pt idx="7414">
                  <c:v>38.587730000000022</c:v>
                </c:pt>
                <c:pt idx="7415">
                  <c:v>38.398099999999999</c:v>
                </c:pt>
                <c:pt idx="7416">
                  <c:v>39.369380000000035</c:v>
                </c:pt>
                <c:pt idx="7417">
                  <c:v>38.928670000000011</c:v>
                </c:pt>
                <c:pt idx="7418">
                  <c:v>39.439000000000021</c:v>
                </c:pt>
                <c:pt idx="7419">
                  <c:v>39.927000000000021</c:v>
                </c:pt>
                <c:pt idx="7420">
                  <c:v>39.10766000000001</c:v>
                </c:pt>
                <c:pt idx="7421">
                  <c:v>39.253500000000031</c:v>
                </c:pt>
                <c:pt idx="7422">
                  <c:v>39.470540000000028</c:v>
                </c:pt>
                <c:pt idx="7423">
                  <c:v>40.603200000000015</c:v>
                </c:pt>
                <c:pt idx="7424">
                  <c:v>40.30758000000003</c:v>
                </c:pt>
                <c:pt idx="7425">
                  <c:v>40.633020000000045</c:v>
                </c:pt>
                <c:pt idx="7426">
                  <c:v>40.623199999999997</c:v>
                </c:pt>
                <c:pt idx="7427">
                  <c:v>40.602840000000015</c:v>
                </c:pt>
                <c:pt idx="7428">
                  <c:v>41.489430000000027</c:v>
                </c:pt>
                <c:pt idx="7429">
                  <c:v>41.825280000000021</c:v>
                </c:pt>
                <c:pt idx="7430">
                  <c:v>41.005670000000009</c:v>
                </c:pt>
                <c:pt idx="7431">
                  <c:v>41.503960000000006</c:v>
                </c:pt>
                <c:pt idx="7432">
                  <c:v>40.19912000000005</c:v>
                </c:pt>
                <c:pt idx="7433">
                  <c:v>40.542500000000018</c:v>
                </c:pt>
                <c:pt idx="7434">
                  <c:v>41.319270000000017</c:v>
                </c:pt>
                <c:pt idx="7435">
                  <c:v>41.357870000000048</c:v>
                </c:pt>
                <c:pt idx="7436">
                  <c:v>41.008939999999996</c:v>
                </c:pt>
                <c:pt idx="7437">
                  <c:v>40.213099999999997</c:v>
                </c:pt>
                <c:pt idx="7438">
                  <c:v>41.916770000000042</c:v>
                </c:pt>
                <c:pt idx="7439">
                  <c:v>41.874080000000049</c:v>
                </c:pt>
                <c:pt idx="7440">
                  <c:v>42.376300000000015</c:v>
                </c:pt>
                <c:pt idx="7441">
                  <c:v>40.904780000000017</c:v>
                </c:pt>
                <c:pt idx="7442">
                  <c:v>40.585700000000031</c:v>
                </c:pt>
                <c:pt idx="7443">
                  <c:v>41.404800000000023</c:v>
                </c:pt>
                <c:pt idx="7444">
                  <c:v>41.035820000000001</c:v>
                </c:pt>
                <c:pt idx="7445">
                  <c:v>41.231040000000007</c:v>
                </c:pt>
                <c:pt idx="7446">
                  <c:v>41.661100000000033</c:v>
                </c:pt>
                <c:pt idx="7447">
                  <c:v>41.591940000000022</c:v>
                </c:pt>
                <c:pt idx="7448">
                  <c:v>42.381340000000023</c:v>
                </c:pt>
                <c:pt idx="7449">
                  <c:v>43.285330000000044</c:v>
                </c:pt>
                <c:pt idx="7450">
                  <c:v>43.225030000000004</c:v>
                </c:pt>
                <c:pt idx="7451">
                  <c:v>41.597920000000045</c:v>
                </c:pt>
                <c:pt idx="7452">
                  <c:v>41.332899999999995</c:v>
                </c:pt>
                <c:pt idx="7453">
                  <c:v>40.452719999999999</c:v>
                </c:pt>
                <c:pt idx="7454">
                  <c:v>41.612150000000042</c:v>
                </c:pt>
                <c:pt idx="7455">
                  <c:v>40.981400000000008</c:v>
                </c:pt>
                <c:pt idx="7456">
                  <c:v>39.573020000000042</c:v>
                </c:pt>
                <c:pt idx="7457">
                  <c:v>41.010130000000004</c:v>
                </c:pt>
                <c:pt idx="7458">
                  <c:v>41.661519999999996</c:v>
                </c:pt>
                <c:pt idx="7459">
                  <c:v>41.182460000000049</c:v>
                </c:pt>
                <c:pt idx="7460">
                  <c:v>40.175600000000031</c:v>
                </c:pt>
                <c:pt idx="7461">
                  <c:v>39.585440000000006</c:v>
                </c:pt>
                <c:pt idx="7462">
                  <c:v>40.051870000000008</c:v>
                </c:pt>
                <c:pt idx="7463">
                  <c:v>41.041600000000017</c:v>
                </c:pt>
                <c:pt idx="7464">
                  <c:v>41.505269999999996</c:v>
                </c:pt>
                <c:pt idx="7465">
                  <c:v>40.119799999999998</c:v>
                </c:pt>
                <c:pt idx="7466">
                  <c:v>39.733900000000006</c:v>
                </c:pt>
                <c:pt idx="7467">
                  <c:v>41.682370000000049</c:v>
                </c:pt>
                <c:pt idx="7468">
                  <c:v>41.709740000000011</c:v>
                </c:pt>
                <c:pt idx="7469">
                  <c:v>41.456900000000019</c:v>
                </c:pt>
                <c:pt idx="7470">
                  <c:v>40.254999999999995</c:v>
                </c:pt>
                <c:pt idx="7471">
                  <c:v>41.01950000000005</c:v>
                </c:pt>
                <c:pt idx="7472">
                  <c:v>41.26275000000004</c:v>
                </c:pt>
                <c:pt idx="7473">
                  <c:v>40.799040000000048</c:v>
                </c:pt>
                <c:pt idx="7474">
                  <c:v>40.146100000000047</c:v>
                </c:pt>
                <c:pt idx="7475">
                  <c:v>39.911550000000034</c:v>
                </c:pt>
                <c:pt idx="7476">
                  <c:v>40.064000000000021</c:v>
                </c:pt>
                <c:pt idx="7477">
                  <c:v>38.913600000000031</c:v>
                </c:pt>
                <c:pt idx="7478">
                  <c:v>40.521450000000016</c:v>
                </c:pt>
                <c:pt idx="7479">
                  <c:v>39.809799999999996</c:v>
                </c:pt>
                <c:pt idx="7480">
                  <c:v>39.458700000000022</c:v>
                </c:pt>
                <c:pt idx="7481">
                  <c:v>40.65667000000002</c:v>
                </c:pt>
                <c:pt idx="7482">
                  <c:v>40.940760000000012</c:v>
                </c:pt>
                <c:pt idx="7483">
                  <c:v>40.865139999999997</c:v>
                </c:pt>
                <c:pt idx="7484">
                  <c:v>39.685140000000047</c:v>
                </c:pt>
                <c:pt idx="7485">
                  <c:v>39.341970000000003</c:v>
                </c:pt>
                <c:pt idx="7486">
                  <c:v>40.538780000000031</c:v>
                </c:pt>
                <c:pt idx="7487">
                  <c:v>39.627740000000017</c:v>
                </c:pt>
                <c:pt idx="7488">
                  <c:v>40.074550000000045</c:v>
                </c:pt>
                <c:pt idx="7489">
                  <c:v>39.29952000000003</c:v>
                </c:pt>
                <c:pt idx="7490">
                  <c:v>40.17025000000001</c:v>
                </c:pt>
                <c:pt idx="7491">
                  <c:v>40.345450000000028</c:v>
                </c:pt>
                <c:pt idx="7492">
                  <c:v>39.643430000000023</c:v>
                </c:pt>
                <c:pt idx="7493">
                  <c:v>39.00060000000002</c:v>
                </c:pt>
                <c:pt idx="7494">
                  <c:v>38.598630000000014</c:v>
                </c:pt>
                <c:pt idx="7495">
                  <c:v>38.873440000000016</c:v>
                </c:pt>
                <c:pt idx="7496">
                  <c:v>38.468000000000018</c:v>
                </c:pt>
                <c:pt idx="7497">
                  <c:v>39.223780000000033</c:v>
                </c:pt>
                <c:pt idx="7498">
                  <c:v>39.44738000000001</c:v>
                </c:pt>
                <c:pt idx="7499">
                  <c:v>38.706780000000037</c:v>
                </c:pt>
                <c:pt idx="7500">
                  <c:v>38.281200000000013</c:v>
                </c:pt>
                <c:pt idx="7501">
                  <c:v>38.414200000000051</c:v>
                </c:pt>
                <c:pt idx="7502">
                  <c:v>37.363340000000051</c:v>
                </c:pt>
                <c:pt idx="7503">
                  <c:v>37.214470000000006</c:v>
                </c:pt>
                <c:pt idx="7504">
                  <c:v>36.323419999999999</c:v>
                </c:pt>
                <c:pt idx="7505">
                  <c:v>36.962199999999996</c:v>
                </c:pt>
                <c:pt idx="7506">
                  <c:v>37.58447000000001</c:v>
                </c:pt>
                <c:pt idx="7507">
                  <c:v>37.859160000000031</c:v>
                </c:pt>
                <c:pt idx="7508">
                  <c:v>38.138180000000034</c:v>
                </c:pt>
                <c:pt idx="7509">
                  <c:v>37.203180000000032</c:v>
                </c:pt>
                <c:pt idx="7510">
                  <c:v>37.573970000000031</c:v>
                </c:pt>
                <c:pt idx="7511">
                  <c:v>37.007040000000018</c:v>
                </c:pt>
                <c:pt idx="7512">
                  <c:v>36.882620000000031</c:v>
                </c:pt>
                <c:pt idx="7513">
                  <c:v>37.609500000000025</c:v>
                </c:pt>
                <c:pt idx="7514">
                  <c:v>37.234920000000045</c:v>
                </c:pt>
                <c:pt idx="7515">
                  <c:v>37.091760000000022</c:v>
                </c:pt>
                <c:pt idx="7516">
                  <c:v>37.011900000000026</c:v>
                </c:pt>
                <c:pt idx="7517">
                  <c:v>37.214440000000025</c:v>
                </c:pt>
                <c:pt idx="7518">
                  <c:v>37.112700000000018</c:v>
                </c:pt>
                <c:pt idx="7519">
                  <c:v>37.065800000000024</c:v>
                </c:pt>
                <c:pt idx="7520">
                  <c:v>37.671260000000018</c:v>
                </c:pt>
                <c:pt idx="7521">
                  <c:v>38.143430000000023</c:v>
                </c:pt>
                <c:pt idx="7522">
                  <c:v>38.07107000000002</c:v>
                </c:pt>
                <c:pt idx="7523">
                  <c:v>37.29376000000002</c:v>
                </c:pt>
                <c:pt idx="7524">
                  <c:v>37.715050000000019</c:v>
                </c:pt>
                <c:pt idx="7525">
                  <c:v>37.511400000000037</c:v>
                </c:pt>
                <c:pt idx="7526">
                  <c:v>37.537680000000023</c:v>
                </c:pt>
                <c:pt idx="7527">
                  <c:v>37.587760000000003</c:v>
                </c:pt>
                <c:pt idx="7528">
                  <c:v>36.60650000000004</c:v>
                </c:pt>
                <c:pt idx="7529">
                  <c:v>37.554280000000006</c:v>
                </c:pt>
                <c:pt idx="7530">
                  <c:v>37.885130000000004</c:v>
                </c:pt>
                <c:pt idx="7531">
                  <c:v>38.200680000000034</c:v>
                </c:pt>
                <c:pt idx="7532">
                  <c:v>36.663300000000049</c:v>
                </c:pt>
                <c:pt idx="7533">
                  <c:v>37.05030000000005</c:v>
                </c:pt>
                <c:pt idx="7534">
                  <c:v>37.110470000000021</c:v>
                </c:pt>
                <c:pt idx="7535">
                  <c:v>36.840779999999995</c:v>
                </c:pt>
                <c:pt idx="7536">
                  <c:v>37.357079999999996</c:v>
                </c:pt>
                <c:pt idx="7537">
                  <c:v>37.011040000000037</c:v>
                </c:pt>
                <c:pt idx="7538">
                  <c:v>36.998440000000016</c:v>
                </c:pt>
                <c:pt idx="7539">
                  <c:v>37.555440000000033</c:v>
                </c:pt>
                <c:pt idx="7540">
                  <c:v>37.690420000000017</c:v>
                </c:pt>
                <c:pt idx="7541">
                  <c:v>37.90643</c:v>
                </c:pt>
                <c:pt idx="7542">
                  <c:v>37.724240000000009</c:v>
                </c:pt>
                <c:pt idx="7543">
                  <c:v>37.154660000000035</c:v>
                </c:pt>
                <c:pt idx="7544">
                  <c:v>37.931240000000003</c:v>
                </c:pt>
                <c:pt idx="7545">
                  <c:v>37.854060000000004</c:v>
                </c:pt>
                <c:pt idx="7546">
                  <c:v>38.972280000000012</c:v>
                </c:pt>
                <c:pt idx="7547">
                  <c:v>38.706230000000005</c:v>
                </c:pt>
                <c:pt idx="7548">
                  <c:v>37.491900000000044</c:v>
                </c:pt>
                <c:pt idx="7549">
                  <c:v>36.79525000000001</c:v>
                </c:pt>
                <c:pt idx="7550">
                  <c:v>36.379700000000014</c:v>
                </c:pt>
                <c:pt idx="7551">
                  <c:v>37.020500000000027</c:v>
                </c:pt>
                <c:pt idx="7552">
                  <c:v>36.767300000000034</c:v>
                </c:pt>
                <c:pt idx="7553">
                  <c:v>37.221699999999998</c:v>
                </c:pt>
                <c:pt idx="7554">
                  <c:v>36.750360000000001</c:v>
                </c:pt>
                <c:pt idx="7555">
                  <c:v>37.553500000000042</c:v>
                </c:pt>
                <c:pt idx="7556">
                  <c:v>37.626000000000033</c:v>
                </c:pt>
                <c:pt idx="7557">
                  <c:v>37.054500000000019</c:v>
                </c:pt>
                <c:pt idx="7558">
                  <c:v>37.15002000000004</c:v>
                </c:pt>
                <c:pt idx="7559">
                  <c:v>37.416200000000003</c:v>
                </c:pt>
                <c:pt idx="7560">
                  <c:v>37.367580000000032</c:v>
                </c:pt>
                <c:pt idx="7561">
                  <c:v>37.326440000000048</c:v>
                </c:pt>
                <c:pt idx="7562">
                  <c:v>37.453300000000013</c:v>
                </c:pt>
                <c:pt idx="7563">
                  <c:v>37.431420000000003</c:v>
                </c:pt>
                <c:pt idx="7564">
                  <c:v>37.192560000000014</c:v>
                </c:pt>
                <c:pt idx="7565">
                  <c:v>37.466000000000008</c:v>
                </c:pt>
                <c:pt idx="7566">
                  <c:v>37.721550000000036</c:v>
                </c:pt>
                <c:pt idx="7567">
                  <c:v>37.780850000000044</c:v>
                </c:pt>
                <c:pt idx="7568">
                  <c:v>37.901850000000024</c:v>
                </c:pt>
                <c:pt idx="7569">
                  <c:v>37.718230000000005</c:v>
                </c:pt>
                <c:pt idx="7570">
                  <c:v>37.856470000000002</c:v>
                </c:pt>
                <c:pt idx="7571">
                  <c:v>38.345360000000028</c:v>
                </c:pt>
                <c:pt idx="7572">
                  <c:v>37.65300000000002</c:v>
                </c:pt>
                <c:pt idx="7573">
                  <c:v>37.837850000000003</c:v>
                </c:pt>
                <c:pt idx="7574">
                  <c:v>37.91787000000005</c:v>
                </c:pt>
                <c:pt idx="7575">
                  <c:v>38.521600000000035</c:v>
                </c:pt>
                <c:pt idx="7576">
                  <c:v>37.539400000000001</c:v>
                </c:pt>
                <c:pt idx="7577">
                  <c:v>37.800100000000043</c:v>
                </c:pt>
                <c:pt idx="7578">
                  <c:v>38.314480000000003</c:v>
                </c:pt>
                <c:pt idx="7579">
                  <c:v>38.226370000000031</c:v>
                </c:pt>
                <c:pt idx="7580">
                  <c:v>38.256250000000023</c:v>
                </c:pt>
                <c:pt idx="7581">
                  <c:v>37.686149999999998</c:v>
                </c:pt>
                <c:pt idx="7582">
                  <c:v>38.591940000000022</c:v>
                </c:pt>
                <c:pt idx="7583">
                  <c:v>37.863370000000032</c:v>
                </c:pt>
                <c:pt idx="7584">
                  <c:v>37.949270000000013</c:v>
                </c:pt>
                <c:pt idx="7585">
                  <c:v>37.699400000000026</c:v>
                </c:pt>
                <c:pt idx="7586">
                  <c:v>38.16052000000002</c:v>
                </c:pt>
                <c:pt idx="7587">
                  <c:v>38.233200000000011</c:v>
                </c:pt>
                <c:pt idx="7588">
                  <c:v>38.284199999999998</c:v>
                </c:pt>
                <c:pt idx="7589">
                  <c:v>38.588070000000016</c:v>
                </c:pt>
                <c:pt idx="7590">
                  <c:v>39.189720000000023</c:v>
                </c:pt>
                <c:pt idx="7591">
                  <c:v>39.124170000000049</c:v>
                </c:pt>
                <c:pt idx="7592">
                  <c:v>38.600819999999999</c:v>
                </c:pt>
                <c:pt idx="7593">
                  <c:v>38.13635000000005</c:v>
                </c:pt>
                <c:pt idx="7594">
                  <c:v>39.207730000000026</c:v>
                </c:pt>
                <c:pt idx="7595">
                  <c:v>38.413300000000049</c:v>
                </c:pt>
                <c:pt idx="7596">
                  <c:v>38.425800000000038</c:v>
                </c:pt>
                <c:pt idx="7597">
                  <c:v>38.162160000000029</c:v>
                </c:pt>
                <c:pt idx="7598">
                  <c:v>38.194360000000017</c:v>
                </c:pt>
                <c:pt idx="7599">
                  <c:v>37.671400000000006</c:v>
                </c:pt>
                <c:pt idx="7600">
                  <c:v>37.62124</c:v>
                </c:pt>
                <c:pt idx="7601">
                  <c:v>37.59295000000003</c:v>
                </c:pt>
                <c:pt idx="7602">
                  <c:v>37.942960000000028</c:v>
                </c:pt>
                <c:pt idx="7603">
                  <c:v>38.117880000000014</c:v>
                </c:pt>
                <c:pt idx="7604">
                  <c:v>37.954130000000021</c:v>
                </c:pt>
                <c:pt idx="7605">
                  <c:v>38.061120000000017</c:v>
                </c:pt>
                <c:pt idx="7606">
                  <c:v>38.076070000000016</c:v>
                </c:pt>
                <c:pt idx="7607">
                  <c:v>38.28027000000003</c:v>
                </c:pt>
                <c:pt idx="7608">
                  <c:v>38.37393000000003</c:v>
                </c:pt>
                <c:pt idx="7609">
                  <c:v>38.669579999999996</c:v>
                </c:pt>
                <c:pt idx="7610">
                  <c:v>38.789100000000019</c:v>
                </c:pt>
                <c:pt idx="7611">
                  <c:v>38.888180000000034</c:v>
                </c:pt>
                <c:pt idx="7612">
                  <c:v>39.036130000000014</c:v>
                </c:pt>
                <c:pt idx="7613">
                  <c:v>38.796080000000018</c:v>
                </c:pt>
                <c:pt idx="7614">
                  <c:v>39.578730000000007</c:v>
                </c:pt>
                <c:pt idx="7615">
                  <c:v>39.742819999999995</c:v>
                </c:pt>
                <c:pt idx="7616">
                  <c:v>39.832670000000007</c:v>
                </c:pt>
                <c:pt idx="7617">
                  <c:v>39.620600000000024</c:v>
                </c:pt>
                <c:pt idx="7618">
                  <c:v>38.923519999999996</c:v>
                </c:pt>
                <c:pt idx="7619">
                  <c:v>38.830600000000004</c:v>
                </c:pt>
                <c:pt idx="7620">
                  <c:v>38.289360000000045</c:v>
                </c:pt>
                <c:pt idx="7621">
                  <c:v>38.198239999999998</c:v>
                </c:pt>
                <c:pt idx="7622">
                  <c:v>38.111630000000048</c:v>
                </c:pt>
                <c:pt idx="7623">
                  <c:v>37.978400000000022</c:v>
                </c:pt>
                <c:pt idx="7624">
                  <c:v>38.872980000000041</c:v>
                </c:pt>
                <c:pt idx="7625">
                  <c:v>39.322800000000029</c:v>
                </c:pt>
                <c:pt idx="7626">
                  <c:v>39.513940000000048</c:v>
                </c:pt>
                <c:pt idx="7627">
                  <c:v>39.522100000000023</c:v>
                </c:pt>
                <c:pt idx="7628">
                  <c:v>38.800470000000018</c:v>
                </c:pt>
                <c:pt idx="7629">
                  <c:v>38.963130000000035</c:v>
                </c:pt>
                <c:pt idx="7630">
                  <c:v>39.046870000000013</c:v>
                </c:pt>
                <c:pt idx="7631">
                  <c:v>39.083950000000016</c:v>
                </c:pt>
                <c:pt idx="7632">
                  <c:v>39.107870000000048</c:v>
                </c:pt>
                <c:pt idx="7633">
                  <c:v>38.993650000000002</c:v>
                </c:pt>
                <c:pt idx="7634">
                  <c:v>38.853400000000022</c:v>
                </c:pt>
                <c:pt idx="7635">
                  <c:v>39.00314000000003</c:v>
                </c:pt>
                <c:pt idx="7636">
                  <c:v>39.173900000000003</c:v>
                </c:pt>
                <c:pt idx="7637">
                  <c:v>39.302400000000034</c:v>
                </c:pt>
                <c:pt idx="7638">
                  <c:v>40.405150000000049</c:v>
                </c:pt>
                <c:pt idx="7639">
                  <c:v>40.312550000000044</c:v>
                </c:pt>
                <c:pt idx="7640">
                  <c:v>40.392570000000035</c:v>
                </c:pt>
                <c:pt idx="7641">
                  <c:v>40.331870000000038</c:v>
                </c:pt>
                <c:pt idx="7642">
                  <c:v>39.554700000000025</c:v>
                </c:pt>
                <c:pt idx="7643">
                  <c:v>39.333300000000008</c:v>
                </c:pt>
                <c:pt idx="7644">
                  <c:v>39.072100000000034</c:v>
                </c:pt>
                <c:pt idx="7645">
                  <c:v>38.92568</c:v>
                </c:pt>
                <c:pt idx="7646">
                  <c:v>38.850920000000031</c:v>
                </c:pt>
                <c:pt idx="7647">
                  <c:v>39.240000000000009</c:v>
                </c:pt>
                <c:pt idx="7648">
                  <c:v>40.347860000000026</c:v>
                </c:pt>
                <c:pt idx="7649">
                  <c:v>40.377280000000042</c:v>
                </c:pt>
                <c:pt idx="7650">
                  <c:v>40.106930000000034</c:v>
                </c:pt>
                <c:pt idx="7651">
                  <c:v>39.036550000000034</c:v>
                </c:pt>
                <c:pt idx="7652">
                  <c:v>39.089500000000044</c:v>
                </c:pt>
                <c:pt idx="7653">
                  <c:v>39.287680000000023</c:v>
                </c:pt>
                <c:pt idx="7654">
                  <c:v>39.20150000000001</c:v>
                </c:pt>
                <c:pt idx="7655">
                  <c:v>39.297270000000026</c:v>
                </c:pt>
                <c:pt idx="7656">
                  <c:v>39.649400000000014</c:v>
                </c:pt>
                <c:pt idx="7657">
                  <c:v>39.370870000000025</c:v>
                </c:pt>
                <c:pt idx="7658">
                  <c:v>39.478800000000035</c:v>
                </c:pt>
                <c:pt idx="7659">
                  <c:v>39.648300000000006</c:v>
                </c:pt>
                <c:pt idx="7660">
                  <c:v>39.297330000000045</c:v>
                </c:pt>
                <c:pt idx="7661">
                  <c:v>39.304070000000024</c:v>
                </c:pt>
                <c:pt idx="7662">
                  <c:v>39.77188000000001</c:v>
                </c:pt>
                <c:pt idx="7663">
                  <c:v>39.982630000000029</c:v>
                </c:pt>
                <c:pt idx="7664">
                  <c:v>39.660580000000039</c:v>
                </c:pt>
                <c:pt idx="7665">
                  <c:v>39.930570000000046</c:v>
                </c:pt>
                <c:pt idx="7666">
                  <c:v>39.335260000000005</c:v>
                </c:pt>
                <c:pt idx="7667">
                  <c:v>39.698630000000037</c:v>
                </c:pt>
                <c:pt idx="7668">
                  <c:v>39.661069999999995</c:v>
                </c:pt>
                <c:pt idx="7669">
                  <c:v>39.866000000000042</c:v>
                </c:pt>
                <c:pt idx="7670">
                  <c:v>39.995699999999999</c:v>
                </c:pt>
                <c:pt idx="7671">
                  <c:v>40.161699999999996</c:v>
                </c:pt>
                <c:pt idx="7672">
                  <c:v>41.12936000000002</c:v>
                </c:pt>
                <c:pt idx="7673">
                  <c:v>41.558100000000024</c:v>
                </c:pt>
                <c:pt idx="7674">
                  <c:v>40.705740000000048</c:v>
                </c:pt>
                <c:pt idx="7675">
                  <c:v>40.315500000000043</c:v>
                </c:pt>
                <c:pt idx="7676">
                  <c:v>40.014900000000011</c:v>
                </c:pt>
                <c:pt idx="7677">
                  <c:v>39.980430000000013</c:v>
                </c:pt>
                <c:pt idx="7678">
                  <c:v>39.826140000000009</c:v>
                </c:pt>
                <c:pt idx="7679">
                  <c:v>39.982870000000048</c:v>
                </c:pt>
                <c:pt idx="7680">
                  <c:v>40.070120000000031</c:v>
                </c:pt>
                <c:pt idx="7681">
                  <c:v>40.339750000000038</c:v>
                </c:pt>
                <c:pt idx="7682">
                  <c:v>40.189840000000004</c:v>
                </c:pt>
                <c:pt idx="7683">
                  <c:v>40.417230000000018</c:v>
                </c:pt>
                <c:pt idx="7684">
                  <c:v>40.200000000000045</c:v>
                </c:pt>
                <c:pt idx="7685">
                  <c:v>40.122980000000041</c:v>
                </c:pt>
                <c:pt idx="7686">
                  <c:v>40.836330000000032</c:v>
                </c:pt>
                <c:pt idx="7687">
                  <c:v>41.893180000000029</c:v>
                </c:pt>
                <c:pt idx="7688">
                  <c:v>41.23696000000001</c:v>
                </c:pt>
                <c:pt idx="7689">
                  <c:v>41.047050000000013</c:v>
                </c:pt>
                <c:pt idx="7690">
                  <c:v>40.546660000000031</c:v>
                </c:pt>
                <c:pt idx="7691">
                  <c:v>40.932100000000048</c:v>
                </c:pt>
                <c:pt idx="7692">
                  <c:v>41.819670000000031</c:v>
                </c:pt>
                <c:pt idx="7693">
                  <c:v>40.794700000000034</c:v>
                </c:pt>
                <c:pt idx="7694">
                  <c:v>41.578940000000046</c:v>
                </c:pt>
                <c:pt idx="7695">
                  <c:v>40.674980000000005</c:v>
                </c:pt>
                <c:pt idx="7696">
                  <c:v>40.703820000000007</c:v>
                </c:pt>
                <c:pt idx="7697">
                  <c:v>41.801199999999994</c:v>
                </c:pt>
                <c:pt idx="7698">
                  <c:v>40.811760000000049</c:v>
                </c:pt>
                <c:pt idx="7699">
                  <c:v>40.949950000000001</c:v>
                </c:pt>
                <c:pt idx="7700">
                  <c:v>41.801050000000032</c:v>
                </c:pt>
                <c:pt idx="7701">
                  <c:v>41.391930000000002</c:v>
                </c:pt>
                <c:pt idx="7702">
                  <c:v>41.304220000000043</c:v>
                </c:pt>
                <c:pt idx="7703">
                  <c:v>41.614250000000027</c:v>
                </c:pt>
                <c:pt idx="7704">
                  <c:v>40.682119999999998</c:v>
                </c:pt>
                <c:pt idx="7705">
                  <c:v>40.287320000000022</c:v>
                </c:pt>
                <c:pt idx="7706">
                  <c:v>40.558130000000006</c:v>
                </c:pt>
                <c:pt idx="7707">
                  <c:v>39.726370000000031</c:v>
                </c:pt>
                <c:pt idx="7708">
                  <c:v>41.086600000000033</c:v>
                </c:pt>
                <c:pt idx="7709">
                  <c:v>40.986750000000029</c:v>
                </c:pt>
                <c:pt idx="7710">
                  <c:v>41.121579999999994</c:v>
                </c:pt>
                <c:pt idx="7711">
                  <c:v>40.574850000000026</c:v>
                </c:pt>
                <c:pt idx="7712">
                  <c:v>39.92025000000001</c:v>
                </c:pt>
                <c:pt idx="7713">
                  <c:v>40.717160000000035</c:v>
                </c:pt>
                <c:pt idx="7714">
                  <c:v>40.613699999999994</c:v>
                </c:pt>
                <c:pt idx="7715">
                  <c:v>40.521230000000003</c:v>
                </c:pt>
                <c:pt idx="7716">
                  <c:v>39.918180000000007</c:v>
                </c:pt>
                <c:pt idx="7717">
                  <c:v>40.378440000000012</c:v>
                </c:pt>
                <c:pt idx="7718">
                  <c:v>39.056330000000003</c:v>
                </c:pt>
                <c:pt idx="7719">
                  <c:v>39.247280000000046</c:v>
                </c:pt>
                <c:pt idx="7720">
                  <c:v>39.602260000000001</c:v>
                </c:pt>
                <c:pt idx="7721">
                  <c:v>39.858360000000005</c:v>
                </c:pt>
                <c:pt idx="7722">
                  <c:v>40.09050000000002</c:v>
                </c:pt>
                <c:pt idx="7723">
                  <c:v>38.630980000000022</c:v>
                </c:pt>
                <c:pt idx="7724">
                  <c:v>38.993700000000047</c:v>
                </c:pt>
                <c:pt idx="7725">
                  <c:v>38.891500000000008</c:v>
                </c:pt>
                <c:pt idx="7726">
                  <c:v>37.981530000000021</c:v>
                </c:pt>
                <c:pt idx="7727">
                  <c:v>37.890740000000051</c:v>
                </c:pt>
                <c:pt idx="7728">
                  <c:v>38.351830000000007</c:v>
                </c:pt>
                <c:pt idx="7729">
                  <c:v>38.474180000000047</c:v>
                </c:pt>
                <c:pt idx="7730">
                  <c:v>38.196920000000034</c:v>
                </c:pt>
                <c:pt idx="7731">
                  <c:v>38.024040000000014</c:v>
                </c:pt>
                <c:pt idx="7732">
                  <c:v>38.182550000000049</c:v>
                </c:pt>
                <c:pt idx="7733">
                  <c:v>38.130200000000002</c:v>
                </c:pt>
                <c:pt idx="7734">
                  <c:v>38.061059999999998</c:v>
                </c:pt>
                <c:pt idx="7735">
                  <c:v>38.476300000000037</c:v>
                </c:pt>
                <c:pt idx="7736">
                  <c:v>38.193840000000023</c:v>
                </c:pt>
                <c:pt idx="7737">
                  <c:v>37.768180000000029</c:v>
                </c:pt>
                <c:pt idx="7738">
                  <c:v>37.789450000000045</c:v>
                </c:pt>
                <c:pt idx="7739">
                  <c:v>37.674000000000035</c:v>
                </c:pt>
                <c:pt idx="7740">
                  <c:v>37.430840000000046</c:v>
                </c:pt>
                <c:pt idx="7741">
                  <c:v>37.497740000000022</c:v>
                </c:pt>
                <c:pt idx="7742">
                  <c:v>37.288260000000037</c:v>
                </c:pt>
                <c:pt idx="7743">
                  <c:v>37.424550000000011</c:v>
                </c:pt>
                <c:pt idx="7744">
                  <c:v>37.663170000000036</c:v>
                </c:pt>
                <c:pt idx="7745">
                  <c:v>37.771170000000041</c:v>
                </c:pt>
                <c:pt idx="7746">
                  <c:v>37.547480000000007</c:v>
                </c:pt>
                <c:pt idx="7747">
                  <c:v>37.210100000000011</c:v>
                </c:pt>
                <c:pt idx="7748">
                  <c:v>37.159700000000043</c:v>
                </c:pt>
                <c:pt idx="7749">
                  <c:v>37.197699999999998</c:v>
                </c:pt>
                <c:pt idx="7750">
                  <c:v>36.88873000000001</c:v>
                </c:pt>
                <c:pt idx="7751">
                  <c:v>37.123220000000003</c:v>
                </c:pt>
                <c:pt idx="7752">
                  <c:v>37.248649999999998</c:v>
                </c:pt>
                <c:pt idx="7753">
                  <c:v>37.296660000000031</c:v>
                </c:pt>
                <c:pt idx="7754">
                  <c:v>37.38653000000005</c:v>
                </c:pt>
                <c:pt idx="7755">
                  <c:v>37.103780000000029</c:v>
                </c:pt>
                <c:pt idx="7756">
                  <c:v>37.143640000000005</c:v>
                </c:pt>
                <c:pt idx="7757">
                  <c:v>37.241800000000012</c:v>
                </c:pt>
                <c:pt idx="7758">
                  <c:v>37.774530000000027</c:v>
                </c:pt>
                <c:pt idx="7759">
                  <c:v>38.021299999999997</c:v>
                </c:pt>
                <c:pt idx="7760">
                  <c:v>38.004700000000014</c:v>
                </c:pt>
                <c:pt idx="7761">
                  <c:v>37.508200000000045</c:v>
                </c:pt>
                <c:pt idx="7762">
                  <c:v>37.374000000000024</c:v>
                </c:pt>
                <c:pt idx="7763">
                  <c:v>37.427819999999997</c:v>
                </c:pt>
                <c:pt idx="7764">
                  <c:v>37.340800000000002</c:v>
                </c:pt>
                <c:pt idx="7765">
                  <c:v>37.375400000000013</c:v>
                </c:pt>
                <c:pt idx="7766">
                  <c:v>37.411400000000015</c:v>
                </c:pt>
                <c:pt idx="7767">
                  <c:v>37.414700000000039</c:v>
                </c:pt>
                <c:pt idx="7768">
                  <c:v>37.894530000000032</c:v>
                </c:pt>
                <c:pt idx="7769">
                  <c:v>38.044600000000003</c:v>
                </c:pt>
                <c:pt idx="7770">
                  <c:v>37.698360000000037</c:v>
                </c:pt>
                <c:pt idx="7771">
                  <c:v>37.32247000000001</c:v>
                </c:pt>
                <c:pt idx="7772">
                  <c:v>37.490660000000048</c:v>
                </c:pt>
                <c:pt idx="7773">
                  <c:v>37.341700000000003</c:v>
                </c:pt>
                <c:pt idx="7774">
                  <c:v>37.402829999999994</c:v>
                </c:pt>
                <c:pt idx="7775">
                  <c:v>37.625100000000032</c:v>
                </c:pt>
                <c:pt idx="7776">
                  <c:v>37.754420000000039</c:v>
                </c:pt>
                <c:pt idx="7777">
                  <c:v>37.879700000000014</c:v>
                </c:pt>
                <c:pt idx="7778">
                  <c:v>37.903070000000014</c:v>
                </c:pt>
                <c:pt idx="7779">
                  <c:v>37.587640000000022</c:v>
                </c:pt>
                <c:pt idx="7780">
                  <c:v>37.487000000000023</c:v>
                </c:pt>
                <c:pt idx="7781">
                  <c:v>37.867500000000007</c:v>
                </c:pt>
                <c:pt idx="7782">
                  <c:v>38.091300000000047</c:v>
                </c:pt>
                <c:pt idx="7783">
                  <c:v>38.187830000000019</c:v>
                </c:pt>
                <c:pt idx="7784">
                  <c:v>38.252700000000004</c:v>
                </c:pt>
                <c:pt idx="7785">
                  <c:v>38.015800000000013</c:v>
                </c:pt>
                <c:pt idx="7786">
                  <c:v>38.24194</c:v>
                </c:pt>
                <c:pt idx="7787">
                  <c:v>38.249380000000031</c:v>
                </c:pt>
                <c:pt idx="7788">
                  <c:v>39.384500000000003</c:v>
                </c:pt>
                <c:pt idx="7789">
                  <c:v>38.642240000000015</c:v>
                </c:pt>
                <c:pt idx="7790">
                  <c:v>38.96777000000003</c:v>
                </c:pt>
                <c:pt idx="7791">
                  <c:v>38.498500000000035</c:v>
                </c:pt>
                <c:pt idx="7792">
                  <c:v>38.465660000000014</c:v>
                </c:pt>
                <c:pt idx="7793">
                  <c:v>38.033470000000023</c:v>
                </c:pt>
                <c:pt idx="7794">
                  <c:v>38.609770000000026</c:v>
                </c:pt>
                <c:pt idx="7795">
                  <c:v>38.675740000000019</c:v>
                </c:pt>
                <c:pt idx="7796">
                  <c:v>38.75988000000001</c:v>
                </c:pt>
                <c:pt idx="7797">
                  <c:v>38.878530000000012</c:v>
                </c:pt>
                <c:pt idx="7798">
                  <c:v>38.297170000000051</c:v>
                </c:pt>
                <c:pt idx="7799">
                  <c:v>39.146230000000003</c:v>
                </c:pt>
                <c:pt idx="7800">
                  <c:v>39.360000000000014</c:v>
                </c:pt>
                <c:pt idx="7801">
                  <c:v>38.0976</c:v>
                </c:pt>
                <c:pt idx="7802">
                  <c:v>38.333730000000003</c:v>
                </c:pt>
                <c:pt idx="7803">
                  <c:v>39.410640000000001</c:v>
                </c:pt>
                <c:pt idx="7804">
                  <c:v>38.991420000000005</c:v>
                </c:pt>
                <c:pt idx="7805">
                  <c:v>38.13900000000001</c:v>
                </c:pt>
                <c:pt idx="7806">
                  <c:v>39.3399</c:v>
                </c:pt>
                <c:pt idx="7807">
                  <c:v>38.815179999999998</c:v>
                </c:pt>
                <c:pt idx="7808">
                  <c:v>38.704830000000015</c:v>
                </c:pt>
                <c:pt idx="7809">
                  <c:v>39.251030000000014</c:v>
                </c:pt>
                <c:pt idx="7810">
                  <c:v>40.609860000000026</c:v>
                </c:pt>
                <c:pt idx="7811">
                  <c:v>38.212730000000022</c:v>
                </c:pt>
                <c:pt idx="7812">
                  <c:v>38.702500000000043</c:v>
                </c:pt>
                <c:pt idx="7813">
                  <c:v>39.061880000000031</c:v>
                </c:pt>
                <c:pt idx="7814">
                  <c:v>39.106440000000021</c:v>
                </c:pt>
                <c:pt idx="7815">
                  <c:v>38.083640000000003</c:v>
                </c:pt>
                <c:pt idx="7816">
                  <c:v>37.763180000000034</c:v>
                </c:pt>
                <c:pt idx="7817">
                  <c:v>39.126430000000028</c:v>
                </c:pt>
                <c:pt idx="7818">
                  <c:v>39.683800000000019</c:v>
                </c:pt>
                <c:pt idx="7819">
                  <c:v>40.016320000000007</c:v>
                </c:pt>
                <c:pt idx="7820">
                  <c:v>38.93652000000003</c:v>
                </c:pt>
                <c:pt idx="7821">
                  <c:v>39.113600000000019</c:v>
                </c:pt>
                <c:pt idx="7822">
                  <c:v>39.4572</c:v>
                </c:pt>
                <c:pt idx="7823">
                  <c:v>39.79507000000001</c:v>
                </c:pt>
                <c:pt idx="7824">
                  <c:v>39.475060000000042</c:v>
                </c:pt>
                <c:pt idx="7825">
                  <c:v>40.200559999999996</c:v>
                </c:pt>
                <c:pt idx="7826">
                  <c:v>40.003100000000018</c:v>
                </c:pt>
                <c:pt idx="7827">
                  <c:v>39.671170000000018</c:v>
                </c:pt>
                <c:pt idx="7828">
                  <c:v>40.855580000000032</c:v>
                </c:pt>
                <c:pt idx="7829">
                  <c:v>40.937430000000006</c:v>
                </c:pt>
                <c:pt idx="7830">
                  <c:v>39.913260000000037</c:v>
                </c:pt>
                <c:pt idx="7831">
                  <c:v>40.320500000000038</c:v>
                </c:pt>
                <c:pt idx="7832">
                  <c:v>40.854700000000037</c:v>
                </c:pt>
                <c:pt idx="7833">
                  <c:v>41.455399999999997</c:v>
                </c:pt>
                <c:pt idx="7834">
                  <c:v>42.162230000000022</c:v>
                </c:pt>
                <c:pt idx="7835">
                  <c:v>40.279530000000022</c:v>
                </c:pt>
                <c:pt idx="7836">
                  <c:v>40.605680000000007</c:v>
                </c:pt>
                <c:pt idx="7837">
                  <c:v>39.824270000000013</c:v>
                </c:pt>
                <c:pt idx="7838">
                  <c:v>40.220760000000041</c:v>
                </c:pt>
                <c:pt idx="7839">
                  <c:v>38.820730000000026</c:v>
                </c:pt>
                <c:pt idx="7840">
                  <c:v>37.834040000000016</c:v>
                </c:pt>
                <c:pt idx="7841">
                  <c:v>39.453580000000045</c:v>
                </c:pt>
                <c:pt idx="7842">
                  <c:v>39.794240000000002</c:v>
                </c:pt>
                <c:pt idx="7843">
                  <c:v>40.5779</c:v>
                </c:pt>
                <c:pt idx="7844">
                  <c:v>38.379880000000014</c:v>
                </c:pt>
                <c:pt idx="7845">
                  <c:v>38.792570000000012</c:v>
                </c:pt>
                <c:pt idx="7846">
                  <c:v>38.460320000000024</c:v>
                </c:pt>
                <c:pt idx="7847">
                  <c:v>38.450070000000039</c:v>
                </c:pt>
                <c:pt idx="7848">
                  <c:v>39.350369999999998</c:v>
                </c:pt>
                <c:pt idx="7849">
                  <c:v>39.092900000000043</c:v>
                </c:pt>
                <c:pt idx="7850">
                  <c:v>38.872430000000008</c:v>
                </c:pt>
                <c:pt idx="7851">
                  <c:v>38.901270000000011</c:v>
                </c:pt>
                <c:pt idx="7852">
                  <c:v>39.692300000000046</c:v>
                </c:pt>
                <c:pt idx="7853">
                  <c:v>38.842129999999997</c:v>
                </c:pt>
                <c:pt idx="7854">
                  <c:v>38.681150000000002</c:v>
                </c:pt>
                <c:pt idx="7855">
                  <c:v>39.529170000000022</c:v>
                </c:pt>
                <c:pt idx="7856">
                  <c:v>40.98544000000004</c:v>
                </c:pt>
                <c:pt idx="7857">
                  <c:v>40.711900000000014</c:v>
                </c:pt>
                <c:pt idx="7858">
                  <c:v>41.283800000000042</c:v>
                </c:pt>
                <c:pt idx="7859">
                  <c:v>40.001580000000047</c:v>
                </c:pt>
                <c:pt idx="7860">
                  <c:v>39.743950000000041</c:v>
                </c:pt>
                <c:pt idx="7861">
                  <c:v>39.029080000000022</c:v>
                </c:pt>
                <c:pt idx="7862">
                  <c:v>38.740750000000048</c:v>
                </c:pt>
                <c:pt idx="7863">
                  <c:v>39.426600000000008</c:v>
                </c:pt>
                <c:pt idx="7864">
                  <c:v>37.277000000000044</c:v>
                </c:pt>
                <c:pt idx="7865">
                  <c:v>37.497900000000016</c:v>
                </c:pt>
                <c:pt idx="7866">
                  <c:v>39.029660000000035</c:v>
                </c:pt>
                <c:pt idx="7867">
                  <c:v>38.062200000000018</c:v>
                </c:pt>
                <c:pt idx="7868">
                  <c:v>38.957640000000026</c:v>
                </c:pt>
                <c:pt idx="7869">
                  <c:v>38.486019999999996</c:v>
                </c:pt>
                <c:pt idx="7870">
                  <c:v>38.106899999999996</c:v>
                </c:pt>
                <c:pt idx="7871">
                  <c:v>37.843530000000044</c:v>
                </c:pt>
                <c:pt idx="7872">
                  <c:v>38.034660000000031</c:v>
                </c:pt>
                <c:pt idx="7873">
                  <c:v>39.993200000000002</c:v>
                </c:pt>
                <c:pt idx="7874">
                  <c:v>38.492200000000025</c:v>
                </c:pt>
                <c:pt idx="7875">
                  <c:v>37.902300000000025</c:v>
                </c:pt>
                <c:pt idx="7876">
                  <c:v>38.604579999999999</c:v>
                </c:pt>
                <c:pt idx="7877">
                  <c:v>38.832539999999995</c:v>
                </c:pt>
                <c:pt idx="7878">
                  <c:v>38.028400000000033</c:v>
                </c:pt>
                <c:pt idx="7879">
                  <c:v>38.974450000000047</c:v>
                </c:pt>
                <c:pt idx="7880">
                  <c:v>39.343130000000031</c:v>
                </c:pt>
                <c:pt idx="7881">
                  <c:v>40.664030000000025</c:v>
                </c:pt>
                <c:pt idx="7882">
                  <c:v>39.65972000000005</c:v>
                </c:pt>
                <c:pt idx="7883">
                  <c:v>39.616880000000037</c:v>
                </c:pt>
                <c:pt idx="7884">
                  <c:v>39.424900000000036</c:v>
                </c:pt>
                <c:pt idx="7885">
                  <c:v>38.098100000000045</c:v>
                </c:pt>
                <c:pt idx="7886">
                  <c:v>37.911040000000014</c:v>
                </c:pt>
                <c:pt idx="7887">
                  <c:v>37.423100000000034</c:v>
                </c:pt>
                <c:pt idx="7888">
                  <c:v>36.459740000000011</c:v>
                </c:pt>
                <c:pt idx="7889">
                  <c:v>37.487400000000036</c:v>
                </c:pt>
                <c:pt idx="7890">
                  <c:v>37.836360000000013</c:v>
                </c:pt>
                <c:pt idx="7891">
                  <c:v>38.797000000000025</c:v>
                </c:pt>
                <c:pt idx="7892">
                  <c:v>37.400570000000016</c:v>
                </c:pt>
                <c:pt idx="7893">
                  <c:v>37.740080000000034</c:v>
                </c:pt>
                <c:pt idx="7894">
                  <c:v>37.267970000000048</c:v>
                </c:pt>
                <c:pt idx="7895">
                  <c:v>38.819299999999998</c:v>
                </c:pt>
                <c:pt idx="7896">
                  <c:v>38.280940000000044</c:v>
                </c:pt>
                <c:pt idx="7897">
                  <c:v>37.162599999999998</c:v>
                </c:pt>
                <c:pt idx="7898">
                  <c:v>38.030600000000049</c:v>
                </c:pt>
                <c:pt idx="7899">
                  <c:v>38.439660000000003</c:v>
                </c:pt>
                <c:pt idx="7900">
                  <c:v>37.427480000000003</c:v>
                </c:pt>
                <c:pt idx="7901">
                  <c:v>38.005060000000014</c:v>
                </c:pt>
                <c:pt idx="7902">
                  <c:v>37.863600000000019</c:v>
                </c:pt>
                <c:pt idx="7903">
                  <c:v>38.350000000000023</c:v>
                </c:pt>
                <c:pt idx="7904">
                  <c:v>38.606470000000002</c:v>
                </c:pt>
                <c:pt idx="7905">
                  <c:v>39.116540000000043</c:v>
                </c:pt>
                <c:pt idx="7906">
                  <c:v>38.96078</c:v>
                </c:pt>
                <c:pt idx="7907">
                  <c:v>37.800440000000037</c:v>
                </c:pt>
                <c:pt idx="7908">
                  <c:v>37.518670000000043</c:v>
                </c:pt>
                <c:pt idx="7909">
                  <c:v>37.178920000000005</c:v>
                </c:pt>
                <c:pt idx="7910">
                  <c:v>37.923150000000021</c:v>
                </c:pt>
                <c:pt idx="7911">
                  <c:v>37.137260000000026</c:v>
                </c:pt>
                <c:pt idx="7912">
                  <c:v>36.782860000000028</c:v>
                </c:pt>
                <c:pt idx="7913">
                  <c:v>37.494400000000041</c:v>
                </c:pt>
                <c:pt idx="7914">
                  <c:v>37.992999999999995</c:v>
                </c:pt>
                <c:pt idx="7915">
                  <c:v>38.654500000000041</c:v>
                </c:pt>
                <c:pt idx="7916">
                  <c:v>37.288450000000012</c:v>
                </c:pt>
                <c:pt idx="7917">
                  <c:v>36.904930000000036</c:v>
                </c:pt>
                <c:pt idx="7918">
                  <c:v>37.708430000000021</c:v>
                </c:pt>
                <c:pt idx="7919">
                  <c:v>37.187100000000044</c:v>
                </c:pt>
                <c:pt idx="7920">
                  <c:v>38.157250000000033</c:v>
                </c:pt>
                <c:pt idx="7921">
                  <c:v>37.921080000000018</c:v>
                </c:pt>
                <c:pt idx="7922">
                  <c:v>37.888480000000015</c:v>
                </c:pt>
                <c:pt idx="7923">
                  <c:v>37.539800000000014</c:v>
                </c:pt>
                <c:pt idx="7924">
                  <c:v>37.834130000000016</c:v>
                </c:pt>
                <c:pt idx="7925">
                  <c:v>37.995140000000049</c:v>
                </c:pt>
                <c:pt idx="7926">
                  <c:v>37.669950000000028</c:v>
                </c:pt>
                <c:pt idx="7927">
                  <c:v>38.079980000000035</c:v>
                </c:pt>
                <c:pt idx="7928">
                  <c:v>38.036130000000014</c:v>
                </c:pt>
                <c:pt idx="7929">
                  <c:v>37.959620000000029</c:v>
                </c:pt>
                <c:pt idx="7930">
                  <c:v>38.618860000000041</c:v>
                </c:pt>
                <c:pt idx="7931">
                  <c:v>38.795370000000048</c:v>
                </c:pt>
                <c:pt idx="7932">
                  <c:v>38.684140000000014</c:v>
                </c:pt>
                <c:pt idx="7933">
                  <c:v>37.996360000000038</c:v>
                </c:pt>
                <c:pt idx="7934">
                  <c:v>38.110470000000021</c:v>
                </c:pt>
                <c:pt idx="7935">
                  <c:v>38.068660000000023</c:v>
                </c:pt>
                <c:pt idx="7936">
                  <c:v>37.744230000000016</c:v>
                </c:pt>
                <c:pt idx="7937">
                  <c:v>38.169520000000034</c:v>
                </c:pt>
                <c:pt idx="7938">
                  <c:v>37.892240000000015</c:v>
                </c:pt>
                <c:pt idx="7939">
                  <c:v>39.204679999999996</c:v>
                </c:pt>
                <c:pt idx="7940">
                  <c:v>38.12805000000003</c:v>
                </c:pt>
                <c:pt idx="7941">
                  <c:v>38.410150000000044</c:v>
                </c:pt>
                <c:pt idx="7942">
                  <c:v>38.291620000000023</c:v>
                </c:pt>
                <c:pt idx="7943">
                  <c:v>37.807200000000023</c:v>
                </c:pt>
                <c:pt idx="7944">
                  <c:v>37.969050000000038</c:v>
                </c:pt>
                <c:pt idx="7945">
                  <c:v>38.583860000000016</c:v>
                </c:pt>
                <c:pt idx="7946">
                  <c:v>37.764499999999998</c:v>
                </c:pt>
                <c:pt idx="7947">
                  <c:v>38.528160000000014</c:v>
                </c:pt>
                <c:pt idx="7948">
                  <c:v>37.903650000000027</c:v>
                </c:pt>
                <c:pt idx="7949">
                  <c:v>38.301260000000013</c:v>
                </c:pt>
                <c:pt idx="7950">
                  <c:v>39.038499999999999</c:v>
                </c:pt>
                <c:pt idx="7951">
                  <c:v>38.9923</c:v>
                </c:pt>
                <c:pt idx="7952">
                  <c:v>39.38366000000002</c:v>
                </c:pt>
                <c:pt idx="7953">
                  <c:v>39.678340000000048</c:v>
                </c:pt>
                <c:pt idx="7954">
                  <c:v>39.489130000000046</c:v>
                </c:pt>
                <c:pt idx="7955">
                  <c:v>40.694600000000037</c:v>
                </c:pt>
                <c:pt idx="7956">
                  <c:v>40.264800000000037</c:v>
                </c:pt>
                <c:pt idx="7957">
                  <c:v>40.022100000000023</c:v>
                </c:pt>
                <c:pt idx="7958">
                  <c:v>39.017480000000035</c:v>
                </c:pt>
                <c:pt idx="7959">
                  <c:v>38.911460000000034</c:v>
                </c:pt>
                <c:pt idx="7960">
                  <c:v>37.503260000000012</c:v>
                </c:pt>
                <c:pt idx="7961">
                  <c:v>38.602380000000039</c:v>
                </c:pt>
                <c:pt idx="7962">
                  <c:v>38.480600000000038</c:v>
                </c:pt>
                <c:pt idx="7963">
                  <c:v>39.235070000000007</c:v>
                </c:pt>
                <c:pt idx="7964">
                  <c:v>39.60766000000001</c:v>
                </c:pt>
                <c:pt idx="7965">
                  <c:v>39.728400000000022</c:v>
                </c:pt>
                <c:pt idx="7966">
                  <c:v>39.235929999999996</c:v>
                </c:pt>
                <c:pt idx="7967">
                  <c:v>39.570460000000026</c:v>
                </c:pt>
                <c:pt idx="7968">
                  <c:v>38.742639999999994</c:v>
                </c:pt>
                <c:pt idx="7969">
                  <c:v>39.585350000000005</c:v>
                </c:pt>
                <c:pt idx="7970">
                  <c:v>39.473320000000001</c:v>
                </c:pt>
                <c:pt idx="7971">
                  <c:v>39.506680000000017</c:v>
                </c:pt>
                <c:pt idx="7972">
                  <c:v>38.839400000000012</c:v>
                </c:pt>
                <c:pt idx="7973">
                  <c:v>39.436149999999998</c:v>
                </c:pt>
                <c:pt idx="7974">
                  <c:v>39.637140000000045</c:v>
                </c:pt>
                <c:pt idx="7975">
                  <c:v>39.45168000000001</c:v>
                </c:pt>
                <c:pt idx="7976">
                  <c:v>38.961400000000026</c:v>
                </c:pt>
                <c:pt idx="7977">
                  <c:v>39.083730000000003</c:v>
                </c:pt>
                <c:pt idx="7978">
                  <c:v>38.472440000000006</c:v>
                </c:pt>
                <c:pt idx="7979">
                  <c:v>39.155820000000006</c:v>
                </c:pt>
                <c:pt idx="7980">
                  <c:v>38.336800000000039</c:v>
                </c:pt>
                <c:pt idx="7981">
                  <c:v>38.504080000000044</c:v>
                </c:pt>
                <c:pt idx="7982">
                  <c:v>38.1601</c:v>
                </c:pt>
                <c:pt idx="7983">
                  <c:v>38.815480000000036</c:v>
                </c:pt>
                <c:pt idx="7984">
                  <c:v>38.314140000000009</c:v>
                </c:pt>
                <c:pt idx="7985">
                  <c:v>38.469539999999995</c:v>
                </c:pt>
                <c:pt idx="7986">
                  <c:v>38.562620000000038</c:v>
                </c:pt>
                <c:pt idx="7987">
                  <c:v>38.492639999999994</c:v>
                </c:pt>
                <c:pt idx="7988">
                  <c:v>38.415729999999996</c:v>
                </c:pt>
                <c:pt idx="7989">
                  <c:v>38.36196000000001</c:v>
                </c:pt>
                <c:pt idx="7990">
                  <c:v>38.296800000000019</c:v>
                </c:pt>
                <c:pt idx="7991">
                  <c:v>38.379400000000032</c:v>
                </c:pt>
                <c:pt idx="7992">
                  <c:v>38.155500000000018</c:v>
                </c:pt>
                <c:pt idx="7993">
                  <c:v>38.260400000000004</c:v>
                </c:pt>
                <c:pt idx="7994">
                  <c:v>38.118370000000027</c:v>
                </c:pt>
                <c:pt idx="7995">
                  <c:v>38.404629999999997</c:v>
                </c:pt>
                <c:pt idx="7996">
                  <c:v>38.818050000000028</c:v>
                </c:pt>
                <c:pt idx="7997">
                  <c:v>39.040830000000028</c:v>
                </c:pt>
                <c:pt idx="7998">
                  <c:v>40.055050000000051</c:v>
                </c:pt>
                <c:pt idx="7999">
                  <c:v>39.633800000000008</c:v>
                </c:pt>
                <c:pt idx="8000">
                  <c:v>39.797500000000014</c:v>
                </c:pt>
                <c:pt idx="8001">
                  <c:v>39.892820000000029</c:v>
                </c:pt>
                <c:pt idx="8002">
                  <c:v>39.069670000000031</c:v>
                </c:pt>
                <c:pt idx="8003">
                  <c:v>39.025350000000003</c:v>
                </c:pt>
                <c:pt idx="8004">
                  <c:v>38.835930000000019</c:v>
                </c:pt>
                <c:pt idx="8005">
                  <c:v>38.684300000000007</c:v>
                </c:pt>
                <c:pt idx="8006">
                  <c:v>38.825400000000002</c:v>
                </c:pt>
                <c:pt idx="8007">
                  <c:v>39.105040000000031</c:v>
                </c:pt>
                <c:pt idx="8008">
                  <c:v>40.403070000000014</c:v>
                </c:pt>
                <c:pt idx="8009">
                  <c:v>39.745020000000011</c:v>
                </c:pt>
                <c:pt idx="8010">
                  <c:v>39.108330000000024</c:v>
                </c:pt>
                <c:pt idx="8011">
                  <c:v>38.570060000000012</c:v>
                </c:pt>
                <c:pt idx="8012">
                  <c:v>38.502340000000004</c:v>
                </c:pt>
                <c:pt idx="8013">
                  <c:v>38.428980000000024</c:v>
                </c:pt>
                <c:pt idx="8014">
                  <c:v>38.496300000000019</c:v>
                </c:pt>
                <c:pt idx="8015">
                  <c:v>38.638300000000015</c:v>
                </c:pt>
                <c:pt idx="8016">
                  <c:v>38.639300000000048</c:v>
                </c:pt>
                <c:pt idx="8017">
                  <c:v>39.001430000000028</c:v>
                </c:pt>
                <c:pt idx="8018">
                  <c:v>38.934529999999995</c:v>
                </c:pt>
                <c:pt idx="8019">
                  <c:v>38.780760000000043</c:v>
                </c:pt>
                <c:pt idx="8020">
                  <c:v>39.104430000000036</c:v>
                </c:pt>
                <c:pt idx="8021">
                  <c:v>39.401120000000049</c:v>
                </c:pt>
                <c:pt idx="8022">
                  <c:v>39.813840000000027</c:v>
                </c:pt>
                <c:pt idx="8023">
                  <c:v>40.470400000000041</c:v>
                </c:pt>
                <c:pt idx="8024">
                  <c:v>39.930660000000046</c:v>
                </c:pt>
                <c:pt idx="8025">
                  <c:v>39.816640000000007</c:v>
                </c:pt>
                <c:pt idx="8026">
                  <c:v>40.364040000000045</c:v>
                </c:pt>
                <c:pt idx="8027">
                  <c:v>40.505120000000034</c:v>
                </c:pt>
                <c:pt idx="8028">
                  <c:v>40.110160000000008</c:v>
                </c:pt>
                <c:pt idx="8029">
                  <c:v>40.36572000000001</c:v>
                </c:pt>
                <c:pt idx="8030">
                  <c:v>39.761400000000037</c:v>
                </c:pt>
                <c:pt idx="8031">
                  <c:v>40.451870000000042</c:v>
                </c:pt>
                <c:pt idx="8032">
                  <c:v>41.16482000000002</c:v>
                </c:pt>
                <c:pt idx="8033">
                  <c:v>40.454859999999996</c:v>
                </c:pt>
                <c:pt idx="8034">
                  <c:v>40.428980000000024</c:v>
                </c:pt>
                <c:pt idx="8035">
                  <c:v>40.736230000000035</c:v>
                </c:pt>
                <c:pt idx="8036">
                  <c:v>40.866420000000005</c:v>
                </c:pt>
                <c:pt idx="8037">
                  <c:v>41.357700000000023</c:v>
                </c:pt>
                <c:pt idx="8038">
                  <c:v>40.246730000000014</c:v>
                </c:pt>
                <c:pt idx="8039">
                  <c:v>41.523650000000032</c:v>
                </c:pt>
                <c:pt idx="8040">
                  <c:v>41.142970000000048</c:v>
                </c:pt>
                <c:pt idx="8041">
                  <c:v>40.321040000000039</c:v>
                </c:pt>
                <c:pt idx="8042">
                  <c:v>41.638100000000009</c:v>
                </c:pt>
                <c:pt idx="8043">
                  <c:v>40.222700000000032</c:v>
                </c:pt>
                <c:pt idx="8044">
                  <c:v>40.577200000000005</c:v>
                </c:pt>
                <c:pt idx="8045">
                  <c:v>40.74893000000003</c:v>
                </c:pt>
                <c:pt idx="8046">
                  <c:v>40.712030000000027</c:v>
                </c:pt>
                <c:pt idx="8047">
                  <c:v>41.342070000000035</c:v>
                </c:pt>
                <c:pt idx="8048">
                  <c:v>40.499750000000006</c:v>
                </c:pt>
                <c:pt idx="8049">
                  <c:v>40.690100000000029</c:v>
                </c:pt>
                <c:pt idx="8050">
                  <c:v>40.953240000000051</c:v>
                </c:pt>
                <c:pt idx="8051">
                  <c:v>40.936760000000049</c:v>
                </c:pt>
                <c:pt idx="8052">
                  <c:v>40.203100000000006</c:v>
                </c:pt>
                <c:pt idx="8053">
                  <c:v>40.266380000000026</c:v>
                </c:pt>
                <c:pt idx="8054">
                  <c:v>41.401100000000042</c:v>
                </c:pt>
                <c:pt idx="8055">
                  <c:v>39.912160000000029</c:v>
                </c:pt>
                <c:pt idx="8056">
                  <c:v>39.489160000000027</c:v>
                </c:pt>
                <c:pt idx="8057">
                  <c:v>39.933130000000006</c:v>
                </c:pt>
                <c:pt idx="8058">
                  <c:v>39.974300000000028</c:v>
                </c:pt>
                <c:pt idx="8059">
                  <c:v>39.885770000000036</c:v>
                </c:pt>
                <c:pt idx="8060">
                  <c:v>39.865350000000035</c:v>
                </c:pt>
                <c:pt idx="8061">
                  <c:v>40.522760000000005</c:v>
                </c:pt>
                <c:pt idx="8062">
                  <c:v>39.131370000000004</c:v>
                </c:pt>
                <c:pt idx="8063">
                  <c:v>40.203150000000051</c:v>
                </c:pt>
                <c:pt idx="8064">
                  <c:v>39.816500000000019</c:v>
                </c:pt>
                <c:pt idx="8065">
                  <c:v>39.475030000000004</c:v>
                </c:pt>
                <c:pt idx="8066">
                  <c:v>40.323500000000024</c:v>
                </c:pt>
                <c:pt idx="8067">
                  <c:v>39.610500000000002</c:v>
                </c:pt>
                <c:pt idx="8068">
                  <c:v>39.587150000000008</c:v>
                </c:pt>
                <c:pt idx="8069">
                  <c:v>39.520650000000046</c:v>
                </c:pt>
                <c:pt idx="8070">
                  <c:v>39.462980000000016</c:v>
                </c:pt>
                <c:pt idx="8071">
                  <c:v>39.780420000000049</c:v>
                </c:pt>
                <c:pt idx="8072">
                  <c:v>40.474180000000047</c:v>
                </c:pt>
                <c:pt idx="8073">
                  <c:v>40.110600000000034</c:v>
                </c:pt>
                <c:pt idx="8074">
                  <c:v>40.683400000000006</c:v>
                </c:pt>
                <c:pt idx="8075">
                  <c:v>39.673200000000008</c:v>
                </c:pt>
                <c:pt idx="8076">
                  <c:v>40.591670000000022</c:v>
                </c:pt>
                <c:pt idx="8077">
                  <c:v>40.641260000000045</c:v>
                </c:pt>
                <c:pt idx="8078">
                  <c:v>40.365700000000004</c:v>
                </c:pt>
                <c:pt idx="8079">
                  <c:v>40.982079999999996</c:v>
                </c:pt>
                <c:pt idx="8080">
                  <c:v>40.719600000000014</c:v>
                </c:pt>
                <c:pt idx="8081">
                  <c:v>40.085630000000037</c:v>
                </c:pt>
                <c:pt idx="8082">
                  <c:v>40.967399999999998</c:v>
                </c:pt>
                <c:pt idx="8083">
                  <c:v>40.477470000000039</c:v>
                </c:pt>
                <c:pt idx="8084">
                  <c:v>40.653099999999995</c:v>
                </c:pt>
                <c:pt idx="8085">
                  <c:v>41.413499999999999</c:v>
                </c:pt>
                <c:pt idx="8086">
                  <c:v>41.075220000000002</c:v>
                </c:pt>
                <c:pt idx="8087">
                  <c:v>41.182200000000023</c:v>
                </c:pt>
                <c:pt idx="8088">
                  <c:v>40.766300000000001</c:v>
                </c:pt>
                <c:pt idx="8089">
                  <c:v>41.543180000000007</c:v>
                </c:pt>
                <c:pt idx="8090">
                  <c:v>40.842160000000035</c:v>
                </c:pt>
                <c:pt idx="8091">
                  <c:v>41.820500000000038</c:v>
                </c:pt>
                <c:pt idx="8092">
                  <c:v>40.676080000000013</c:v>
                </c:pt>
                <c:pt idx="8093">
                  <c:v>41.524100000000033</c:v>
                </c:pt>
                <c:pt idx="8094">
                  <c:v>41.668300000000045</c:v>
                </c:pt>
                <c:pt idx="8095">
                  <c:v>42.13050000000004</c:v>
                </c:pt>
                <c:pt idx="8096">
                  <c:v>41.572660000000042</c:v>
                </c:pt>
                <c:pt idx="8097">
                  <c:v>41.593530000000044</c:v>
                </c:pt>
                <c:pt idx="8098">
                  <c:v>42.29952000000003</c:v>
                </c:pt>
                <c:pt idx="8099">
                  <c:v>41.725340000000017</c:v>
                </c:pt>
                <c:pt idx="8100">
                  <c:v>42.150350000000003</c:v>
                </c:pt>
                <c:pt idx="8101">
                  <c:v>41.148160000000018</c:v>
                </c:pt>
                <c:pt idx="8102">
                  <c:v>41.875670000000014</c:v>
                </c:pt>
                <c:pt idx="8103">
                  <c:v>41.898650000000032</c:v>
                </c:pt>
                <c:pt idx="8104">
                  <c:v>40.97634000000005</c:v>
                </c:pt>
                <c:pt idx="8105">
                  <c:v>41.865930000000048</c:v>
                </c:pt>
                <c:pt idx="8106">
                  <c:v>41.984250000000031</c:v>
                </c:pt>
                <c:pt idx="8107">
                  <c:v>41.113120000000038</c:v>
                </c:pt>
                <c:pt idx="8108">
                  <c:v>41.60223000000002</c:v>
                </c:pt>
                <c:pt idx="8109">
                  <c:v>40.871360000000038</c:v>
                </c:pt>
                <c:pt idx="8110">
                  <c:v>41.206630000000018</c:v>
                </c:pt>
                <c:pt idx="8111">
                  <c:v>40.900570000000016</c:v>
                </c:pt>
                <c:pt idx="8112">
                  <c:v>41.051480000000026</c:v>
                </c:pt>
                <c:pt idx="8113">
                  <c:v>40.893950000000018</c:v>
                </c:pt>
                <c:pt idx="8114">
                  <c:v>41.477380000000039</c:v>
                </c:pt>
                <c:pt idx="8115">
                  <c:v>40.66760000000005</c:v>
                </c:pt>
                <c:pt idx="8116">
                  <c:v>41.18870000000004</c:v>
                </c:pt>
                <c:pt idx="8117">
                  <c:v>40.579400000000021</c:v>
                </c:pt>
                <c:pt idx="8118">
                  <c:v>40.94607000000002</c:v>
                </c:pt>
                <c:pt idx="8119">
                  <c:v>40.757100000000037</c:v>
                </c:pt>
                <c:pt idx="8120">
                  <c:v>41.381979999999999</c:v>
                </c:pt>
                <c:pt idx="8121">
                  <c:v>41.313600000000008</c:v>
                </c:pt>
                <c:pt idx="8122">
                  <c:v>41.205900000000042</c:v>
                </c:pt>
                <c:pt idx="8123">
                  <c:v>42.028860000000009</c:v>
                </c:pt>
                <c:pt idx="8124">
                  <c:v>41.259330000000034</c:v>
                </c:pt>
                <c:pt idx="8125">
                  <c:v>41.05758000000003</c:v>
                </c:pt>
                <c:pt idx="8126">
                  <c:v>41.79803000000004</c:v>
                </c:pt>
                <c:pt idx="8127">
                  <c:v>40.767600000000016</c:v>
                </c:pt>
                <c:pt idx="8128">
                  <c:v>40.521000000000015</c:v>
                </c:pt>
                <c:pt idx="8129">
                  <c:v>40.93040000000002</c:v>
                </c:pt>
                <c:pt idx="8130">
                  <c:v>41.070150000000012</c:v>
                </c:pt>
                <c:pt idx="8131">
                  <c:v>42.290860000000009</c:v>
                </c:pt>
                <c:pt idx="8132">
                  <c:v>41.478600000000029</c:v>
                </c:pt>
                <c:pt idx="8133">
                  <c:v>42.326620000000048</c:v>
                </c:pt>
                <c:pt idx="8134">
                  <c:v>41.966400000000021</c:v>
                </c:pt>
                <c:pt idx="8135">
                  <c:v>41.483180000000004</c:v>
                </c:pt>
                <c:pt idx="8136">
                  <c:v>42.397120000000029</c:v>
                </c:pt>
                <c:pt idx="8137">
                  <c:v>42.703360000000032</c:v>
                </c:pt>
                <c:pt idx="8138">
                  <c:v>41.540279999999996</c:v>
                </c:pt>
                <c:pt idx="8139">
                  <c:v>41.922140000000013</c:v>
                </c:pt>
                <c:pt idx="8140">
                  <c:v>41.564450000000022</c:v>
                </c:pt>
                <c:pt idx="8141">
                  <c:v>41.633399999999995</c:v>
                </c:pt>
                <c:pt idx="8142">
                  <c:v>41.871030000000019</c:v>
                </c:pt>
                <c:pt idx="8143">
                  <c:v>41.660360000000026</c:v>
                </c:pt>
                <c:pt idx="8144">
                  <c:v>41.610740000000021</c:v>
                </c:pt>
                <c:pt idx="8145">
                  <c:v>41.625300000000038</c:v>
                </c:pt>
                <c:pt idx="8146">
                  <c:v>43.298850000000016</c:v>
                </c:pt>
                <c:pt idx="8147">
                  <c:v>42.163319999999999</c:v>
                </c:pt>
                <c:pt idx="8148">
                  <c:v>43.19055000000003</c:v>
                </c:pt>
                <c:pt idx="8149">
                  <c:v>42.682100000000048</c:v>
                </c:pt>
                <c:pt idx="8150">
                  <c:v>41.396749999999997</c:v>
                </c:pt>
                <c:pt idx="8151">
                  <c:v>41.523160000000018</c:v>
                </c:pt>
                <c:pt idx="8152">
                  <c:v>42.421170000000018</c:v>
                </c:pt>
                <c:pt idx="8153">
                  <c:v>42.864400000000046</c:v>
                </c:pt>
                <c:pt idx="8154">
                  <c:v>42.398520000000019</c:v>
                </c:pt>
                <c:pt idx="8155">
                  <c:v>41.682730000000049</c:v>
                </c:pt>
                <c:pt idx="8156">
                  <c:v>43.38644000000005</c:v>
                </c:pt>
                <c:pt idx="8157">
                  <c:v>42.123800000000017</c:v>
                </c:pt>
                <c:pt idx="8158">
                  <c:v>41.838130000000035</c:v>
                </c:pt>
                <c:pt idx="8159">
                  <c:v>42.817350000000033</c:v>
                </c:pt>
                <c:pt idx="8160">
                  <c:v>43.022580000000005</c:v>
                </c:pt>
                <c:pt idx="8161">
                  <c:v>41.454200000000014</c:v>
                </c:pt>
                <c:pt idx="8162">
                  <c:v>42.276800000000037</c:v>
                </c:pt>
                <c:pt idx="8163">
                  <c:v>42.797780000000046</c:v>
                </c:pt>
                <c:pt idx="8164">
                  <c:v>42.229849999999999</c:v>
                </c:pt>
                <c:pt idx="8165">
                  <c:v>41.605000000000018</c:v>
                </c:pt>
                <c:pt idx="8166">
                  <c:v>41.453150000000051</c:v>
                </c:pt>
                <c:pt idx="8167">
                  <c:v>42.476740000000007</c:v>
                </c:pt>
                <c:pt idx="8168">
                  <c:v>42.262800000000027</c:v>
                </c:pt>
                <c:pt idx="8169">
                  <c:v>41.426320000000032</c:v>
                </c:pt>
                <c:pt idx="8170">
                  <c:v>42.354820000000018</c:v>
                </c:pt>
                <c:pt idx="8171">
                  <c:v>42.437100000000044</c:v>
                </c:pt>
                <c:pt idx="8172">
                  <c:v>43.047170000000051</c:v>
                </c:pt>
                <c:pt idx="8173">
                  <c:v>42.839470000000006</c:v>
                </c:pt>
                <c:pt idx="8174">
                  <c:v>42.532430000000033</c:v>
                </c:pt>
                <c:pt idx="8175">
                  <c:v>42.324460000000045</c:v>
                </c:pt>
                <c:pt idx="8176">
                  <c:v>41.657680000000028</c:v>
                </c:pt>
                <c:pt idx="8177">
                  <c:v>42.088200000000029</c:v>
                </c:pt>
                <c:pt idx="8178">
                  <c:v>42.073700000000031</c:v>
                </c:pt>
                <c:pt idx="8179">
                  <c:v>41.938440000000014</c:v>
                </c:pt>
                <c:pt idx="8180">
                  <c:v>41.93040000000002</c:v>
                </c:pt>
                <c:pt idx="8181">
                  <c:v>41.336180000000013</c:v>
                </c:pt>
                <c:pt idx="8182">
                  <c:v>40.933250000000044</c:v>
                </c:pt>
                <c:pt idx="8183">
                  <c:v>40.74194</c:v>
                </c:pt>
                <c:pt idx="8184">
                  <c:v>42.438870000000009</c:v>
                </c:pt>
                <c:pt idx="8185">
                  <c:v>42.124720000000025</c:v>
                </c:pt>
                <c:pt idx="8186">
                  <c:v>41.263239999999996</c:v>
                </c:pt>
                <c:pt idx="8187">
                  <c:v>41.399470000000008</c:v>
                </c:pt>
                <c:pt idx="8188">
                  <c:v>40.736230000000035</c:v>
                </c:pt>
                <c:pt idx="8189">
                  <c:v>41.070550000000026</c:v>
                </c:pt>
                <c:pt idx="8190">
                  <c:v>41.369600000000048</c:v>
                </c:pt>
                <c:pt idx="8191">
                  <c:v>41.56555000000003</c:v>
                </c:pt>
                <c:pt idx="8192">
                  <c:v>41.553120000000035</c:v>
                </c:pt>
                <c:pt idx="8193">
                  <c:v>42.198500000000024</c:v>
                </c:pt>
                <c:pt idx="8194">
                  <c:v>41.745230000000049</c:v>
                </c:pt>
                <c:pt idx="8195">
                  <c:v>42.232900000000029</c:v>
                </c:pt>
                <c:pt idx="8196">
                  <c:v>40.770440000000008</c:v>
                </c:pt>
                <c:pt idx="8197">
                  <c:v>41.785730000000001</c:v>
                </c:pt>
                <c:pt idx="8198">
                  <c:v>41.559100000000001</c:v>
                </c:pt>
                <c:pt idx="8199">
                  <c:v>40.839620000000025</c:v>
                </c:pt>
                <c:pt idx="8200">
                  <c:v>40.085200000000043</c:v>
                </c:pt>
                <c:pt idx="8201">
                  <c:v>41.198700000000031</c:v>
                </c:pt>
                <c:pt idx="8202">
                  <c:v>40.587060000000008</c:v>
                </c:pt>
                <c:pt idx="8203">
                  <c:v>40.557820000000049</c:v>
                </c:pt>
                <c:pt idx="8204">
                  <c:v>39.960100000000011</c:v>
                </c:pt>
                <c:pt idx="8205">
                  <c:v>39.718500000000006</c:v>
                </c:pt>
                <c:pt idx="8206">
                  <c:v>40.405330000000049</c:v>
                </c:pt>
                <c:pt idx="8207">
                  <c:v>40.311329999999998</c:v>
                </c:pt>
                <c:pt idx="8208">
                  <c:v>40.907920000000047</c:v>
                </c:pt>
                <c:pt idx="8209">
                  <c:v>40.363920000000007</c:v>
                </c:pt>
                <c:pt idx="8210">
                  <c:v>40.438260000000014</c:v>
                </c:pt>
                <c:pt idx="8211">
                  <c:v>40.833280000000002</c:v>
                </c:pt>
                <c:pt idx="8212">
                  <c:v>40.595970000000023</c:v>
                </c:pt>
                <c:pt idx="8213">
                  <c:v>40.887960000000021</c:v>
                </c:pt>
                <c:pt idx="8214">
                  <c:v>41.640039999999999</c:v>
                </c:pt>
                <c:pt idx="8215">
                  <c:v>41.616750000000025</c:v>
                </c:pt>
                <c:pt idx="8216">
                  <c:v>41.429380000000037</c:v>
                </c:pt>
                <c:pt idx="8217">
                  <c:v>41.205160000000035</c:v>
                </c:pt>
                <c:pt idx="8218">
                  <c:v>41.663350000000037</c:v>
                </c:pt>
                <c:pt idx="8219">
                  <c:v>40.810050000000047</c:v>
                </c:pt>
                <c:pt idx="8220">
                  <c:v>41.726220000000012</c:v>
                </c:pt>
                <c:pt idx="8221">
                  <c:v>42.183280000000025</c:v>
                </c:pt>
                <c:pt idx="8222">
                  <c:v>41.560570000000041</c:v>
                </c:pt>
                <c:pt idx="8223">
                  <c:v>41.435020000000009</c:v>
                </c:pt>
                <c:pt idx="8224">
                  <c:v>40.793420000000026</c:v>
                </c:pt>
                <c:pt idx="8225">
                  <c:v>40.213459999999998</c:v>
                </c:pt>
                <c:pt idx="8226">
                  <c:v>41.309720000000027</c:v>
                </c:pt>
                <c:pt idx="8227">
                  <c:v>40.213279999999997</c:v>
                </c:pt>
                <c:pt idx="8228">
                  <c:v>41.457700000000045</c:v>
                </c:pt>
                <c:pt idx="8229">
                  <c:v>41.32570000000004</c:v>
                </c:pt>
                <c:pt idx="8230">
                  <c:v>40.505550000000028</c:v>
                </c:pt>
                <c:pt idx="8231">
                  <c:v>40.876400000000046</c:v>
                </c:pt>
                <c:pt idx="8232">
                  <c:v>40.777950000000033</c:v>
                </c:pt>
                <c:pt idx="8233">
                  <c:v>40.573500000000024</c:v>
                </c:pt>
                <c:pt idx="8234">
                  <c:v>40.895170000000007</c:v>
                </c:pt>
                <c:pt idx="8235">
                  <c:v>40.605920000000026</c:v>
                </c:pt>
                <c:pt idx="8236">
                  <c:v>40.664180000000044</c:v>
                </c:pt>
                <c:pt idx="8237">
                  <c:v>41.048240000000021</c:v>
                </c:pt>
                <c:pt idx="8238">
                  <c:v>41.109640000000013</c:v>
                </c:pt>
                <c:pt idx="8239">
                  <c:v>41.28875000000005</c:v>
                </c:pt>
                <c:pt idx="8240">
                  <c:v>41.167570000000012</c:v>
                </c:pt>
                <c:pt idx="8241">
                  <c:v>40.192400000000021</c:v>
                </c:pt>
                <c:pt idx="8242">
                  <c:v>40.44598000000002</c:v>
                </c:pt>
                <c:pt idx="8243">
                  <c:v>40.195640000000026</c:v>
                </c:pt>
                <c:pt idx="8244">
                  <c:v>40.532200000000046</c:v>
                </c:pt>
                <c:pt idx="8245">
                  <c:v>40.766560000000027</c:v>
                </c:pt>
                <c:pt idx="8246">
                  <c:v>40.358150000000023</c:v>
                </c:pt>
                <c:pt idx="8247">
                  <c:v>38.979100000000017</c:v>
                </c:pt>
                <c:pt idx="8248">
                  <c:v>39.097280000000012</c:v>
                </c:pt>
                <c:pt idx="8249">
                  <c:v>39.535730000000001</c:v>
                </c:pt>
                <c:pt idx="8250">
                  <c:v>39.389949999999999</c:v>
                </c:pt>
                <c:pt idx="8251">
                  <c:v>39.260580000000004</c:v>
                </c:pt>
                <c:pt idx="8252">
                  <c:v>39.239900000000034</c:v>
                </c:pt>
                <c:pt idx="8253">
                  <c:v>39.493600000000015</c:v>
                </c:pt>
                <c:pt idx="8254">
                  <c:v>39.519740000000013</c:v>
                </c:pt>
                <c:pt idx="8255">
                  <c:v>38.905400000000043</c:v>
                </c:pt>
                <c:pt idx="8256">
                  <c:v>38.71356000000003</c:v>
                </c:pt>
                <c:pt idx="8257">
                  <c:v>38.776570000000049</c:v>
                </c:pt>
                <c:pt idx="8258">
                  <c:v>38.815480000000036</c:v>
                </c:pt>
                <c:pt idx="8259">
                  <c:v>38.710660000000018</c:v>
                </c:pt>
                <c:pt idx="8260">
                  <c:v>39.017660000000035</c:v>
                </c:pt>
                <c:pt idx="8261">
                  <c:v>39.08850000000001</c:v>
                </c:pt>
                <c:pt idx="8262">
                  <c:v>39.661900000000003</c:v>
                </c:pt>
                <c:pt idx="8263">
                  <c:v>39.525480000000016</c:v>
                </c:pt>
                <c:pt idx="8264">
                  <c:v>39.546300000000031</c:v>
                </c:pt>
                <c:pt idx="8265">
                  <c:v>39.229360000000042</c:v>
                </c:pt>
                <c:pt idx="8266">
                  <c:v>38.912930000000017</c:v>
                </c:pt>
                <c:pt idx="8267">
                  <c:v>38.950500000000034</c:v>
                </c:pt>
                <c:pt idx="8268">
                  <c:v>38.677940000000035</c:v>
                </c:pt>
                <c:pt idx="8269">
                  <c:v>38.035360000000026</c:v>
                </c:pt>
                <c:pt idx="8270">
                  <c:v>38.577570000000037</c:v>
                </c:pt>
                <c:pt idx="8271">
                  <c:v>38.56800000000004</c:v>
                </c:pt>
                <c:pt idx="8272">
                  <c:v>39.143640000000005</c:v>
                </c:pt>
                <c:pt idx="8273">
                  <c:v>39.226280000000031</c:v>
                </c:pt>
                <c:pt idx="8274">
                  <c:v>38.871939999999995</c:v>
                </c:pt>
                <c:pt idx="8275">
                  <c:v>38.342980000000011</c:v>
                </c:pt>
                <c:pt idx="8276">
                  <c:v>38.532700000000034</c:v>
                </c:pt>
                <c:pt idx="8277">
                  <c:v>38.243550000000027</c:v>
                </c:pt>
                <c:pt idx="8278">
                  <c:v>38.383840000000021</c:v>
                </c:pt>
                <c:pt idx="8279">
                  <c:v>38.51302000000004</c:v>
                </c:pt>
                <c:pt idx="8280">
                  <c:v>38.574000000000012</c:v>
                </c:pt>
                <c:pt idx="8281">
                  <c:v>38.561850000000049</c:v>
                </c:pt>
                <c:pt idx="8282">
                  <c:v>38.691250000000025</c:v>
                </c:pt>
                <c:pt idx="8283">
                  <c:v>38.736400000000003</c:v>
                </c:pt>
                <c:pt idx="8284">
                  <c:v>38.757870000000025</c:v>
                </c:pt>
                <c:pt idx="8285">
                  <c:v>38.753000000000043</c:v>
                </c:pt>
                <c:pt idx="8286">
                  <c:v>39.273220000000038</c:v>
                </c:pt>
                <c:pt idx="8287">
                  <c:v>39.453300000000013</c:v>
                </c:pt>
                <c:pt idx="8288">
                  <c:v>39.284080000000017</c:v>
                </c:pt>
                <c:pt idx="8289">
                  <c:v>38.797300000000007</c:v>
                </c:pt>
                <c:pt idx="8290">
                  <c:v>38.734250000000031</c:v>
                </c:pt>
                <c:pt idx="8291">
                  <c:v>38.602300000000014</c:v>
                </c:pt>
                <c:pt idx="8292">
                  <c:v>38.759240000000034</c:v>
                </c:pt>
                <c:pt idx="8293">
                  <c:v>38.506830000000036</c:v>
                </c:pt>
                <c:pt idx="8294">
                  <c:v>37.579430000000002</c:v>
                </c:pt>
                <c:pt idx="8295">
                  <c:v>38.404170000000022</c:v>
                </c:pt>
                <c:pt idx="8296">
                  <c:v>37.854880000000037</c:v>
                </c:pt>
                <c:pt idx="8297">
                  <c:v>38.493100000000027</c:v>
                </c:pt>
                <c:pt idx="8298">
                  <c:v>38.765950000000032</c:v>
                </c:pt>
                <c:pt idx="8299">
                  <c:v>38.332640000000026</c:v>
                </c:pt>
                <c:pt idx="8300">
                  <c:v>39.639499999999998</c:v>
                </c:pt>
                <c:pt idx="8301">
                  <c:v>40.000500000000045</c:v>
                </c:pt>
                <c:pt idx="8302">
                  <c:v>39.452719999999999</c:v>
                </c:pt>
                <c:pt idx="8303">
                  <c:v>39.198660000000018</c:v>
                </c:pt>
                <c:pt idx="8304">
                  <c:v>39.865440000000035</c:v>
                </c:pt>
                <c:pt idx="8305">
                  <c:v>39.231380000000001</c:v>
                </c:pt>
                <c:pt idx="8306">
                  <c:v>39.528830000000028</c:v>
                </c:pt>
                <c:pt idx="8307">
                  <c:v>40.623300000000029</c:v>
                </c:pt>
                <c:pt idx="8308">
                  <c:v>40.020700000000033</c:v>
                </c:pt>
                <c:pt idx="8309">
                  <c:v>41.270440000000008</c:v>
                </c:pt>
                <c:pt idx="8310">
                  <c:v>40.467030000000022</c:v>
                </c:pt>
                <c:pt idx="8311">
                  <c:v>42.174599999999998</c:v>
                </c:pt>
                <c:pt idx="8312">
                  <c:v>41.189940000000036</c:v>
                </c:pt>
                <c:pt idx="8313">
                  <c:v>41.982079999999996</c:v>
                </c:pt>
                <c:pt idx="8314">
                  <c:v>42.272100000000023</c:v>
                </c:pt>
                <c:pt idx="8315">
                  <c:v>42.338600000000042</c:v>
                </c:pt>
                <c:pt idx="8316">
                  <c:v>41.721460000000036</c:v>
                </c:pt>
                <c:pt idx="8317">
                  <c:v>42.784199999999998</c:v>
                </c:pt>
                <c:pt idx="8318">
                  <c:v>42.812280000000044</c:v>
                </c:pt>
                <c:pt idx="8319">
                  <c:v>42.74072000000001</c:v>
                </c:pt>
                <c:pt idx="8320">
                  <c:v>41.971699999999998</c:v>
                </c:pt>
                <c:pt idx="8321">
                  <c:v>42.591970000000003</c:v>
                </c:pt>
                <c:pt idx="8322">
                  <c:v>42.434349999999995</c:v>
                </c:pt>
                <c:pt idx="8323">
                  <c:v>43.584920000000011</c:v>
                </c:pt>
                <c:pt idx="8324">
                  <c:v>42.592460000000017</c:v>
                </c:pt>
                <c:pt idx="8325">
                  <c:v>42.543050000000051</c:v>
                </c:pt>
                <c:pt idx="8326">
                  <c:v>43.174830000000043</c:v>
                </c:pt>
                <c:pt idx="8327">
                  <c:v>43.128000000000043</c:v>
                </c:pt>
                <c:pt idx="8328">
                  <c:v>42.770170000000007</c:v>
                </c:pt>
                <c:pt idx="8329">
                  <c:v>41.523430000000019</c:v>
                </c:pt>
                <c:pt idx="8330">
                  <c:v>43.035940000000039</c:v>
                </c:pt>
                <c:pt idx="8331">
                  <c:v>43.198180000000036</c:v>
                </c:pt>
                <c:pt idx="8332">
                  <c:v>42.798670000000016</c:v>
                </c:pt>
                <c:pt idx="8333">
                  <c:v>43.286770000000047</c:v>
                </c:pt>
                <c:pt idx="8334">
                  <c:v>42.128960000000006</c:v>
                </c:pt>
                <c:pt idx="8335">
                  <c:v>43.342200000000048</c:v>
                </c:pt>
                <c:pt idx="8336">
                  <c:v>43.482420000000047</c:v>
                </c:pt>
                <c:pt idx="8337">
                  <c:v>43.792840000000012</c:v>
                </c:pt>
                <c:pt idx="8338">
                  <c:v>44.008200000000045</c:v>
                </c:pt>
                <c:pt idx="8339">
                  <c:v>42.898340000000019</c:v>
                </c:pt>
                <c:pt idx="8340">
                  <c:v>42.149400000000014</c:v>
                </c:pt>
                <c:pt idx="8341">
                  <c:v>44.15554000000003</c:v>
                </c:pt>
                <c:pt idx="8342">
                  <c:v>42.533140000000003</c:v>
                </c:pt>
                <c:pt idx="8343">
                  <c:v>41.670470000000023</c:v>
                </c:pt>
                <c:pt idx="8344">
                  <c:v>41.368100000000027</c:v>
                </c:pt>
                <c:pt idx="8345">
                  <c:v>41.821560000000034</c:v>
                </c:pt>
                <c:pt idx="8346">
                  <c:v>43.608730000000037</c:v>
                </c:pt>
                <c:pt idx="8347">
                  <c:v>44.202330000000018</c:v>
                </c:pt>
                <c:pt idx="8348">
                  <c:v>43.420600000000036</c:v>
                </c:pt>
                <c:pt idx="8349">
                  <c:v>43.128840000000025</c:v>
                </c:pt>
                <c:pt idx="8350">
                  <c:v>42.622280000000046</c:v>
                </c:pt>
                <c:pt idx="8351">
                  <c:v>41.92962</c:v>
                </c:pt>
                <c:pt idx="8352">
                  <c:v>42.053600000000017</c:v>
                </c:pt>
                <c:pt idx="8353">
                  <c:v>43.39828</c:v>
                </c:pt>
                <c:pt idx="8354">
                  <c:v>43.573419999999999</c:v>
                </c:pt>
                <c:pt idx="8355">
                  <c:v>42.267899999999997</c:v>
                </c:pt>
                <c:pt idx="8356">
                  <c:v>42.614700000000028</c:v>
                </c:pt>
                <c:pt idx="8357">
                  <c:v>42.076350000000048</c:v>
                </c:pt>
                <c:pt idx="8358">
                  <c:v>42.033929999999998</c:v>
                </c:pt>
                <c:pt idx="8359">
                  <c:v>42.103800000000035</c:v>
                </c:pt>
                <c:pt idx="8360">
                  <c:v>42.509150000000034</c:v>
                </c:pt>
                <c:pt idx="8361">
                  <c:v>43.415200000000027</c:v>
                </c:pt>
                <c:pt idx="8362">
                  <c:v>42.321130000000039</c:v>
                </c:pt>
                <c:pt idx="8363">
                  <c:v>42.03546</c:v>
                </c:pt>
                <c:pt idx="8364">
                  <c:v>42.297000000000025</c:v>
                </c:pt>
                <c:pt idx="8365">
                  <c:v>42.517100000000028</c:v>
                </c:pt>
                <c:pt idx="8366">
                  <c:v>41.32412000000005</c:v>
                </c:pt>
                <c:pt idx="8367">
                  <c:v>42.726800000000026</c:v>
                </c:pt>
                <c:pt idx="8368">
                  <c:v>41.860500000000002</c:v>
                </c:pt>
                <c:pt idx="8369">
                  <c:v>42.850520000000017</c:v>
                </c:pt>
                <c:pt idx="8370">
                  <c:v>42.030799999999999</c:v>
                </c:pt>
                <c:pt idx="8371">
                  <c:v>42.185800000000029</c:v>
                </c:pt>
                <c:pt idx="8372">
                  <c:v>42.358640000000037</c:v>
                </c:pt>
                <c:pt idx="8373">
                  <c:v>42.939660000000003</c:v>
                </c:pt>
                <c:pt idx="8374">
                  <c:v>41.850369999999998</c:v>
                </c:pt>
                <c:pt idx="8375">
                  <c:v>42.350520000000017</c:v>
                </c:pt>
                <c:pt idx="8376">
                  <c:v>43.249099999999999</c:v>
                </c:pt>
                <c:pt idx="8377">
                  <c:v>42.181399999999996</c:v>
                </c:pt>
                <c:pt idx="8378">
                  <c:v>42.208120000000008</c:v>
                </c:pt>
                <c:pt idx="8379">
                  <c:v>42.166500000000042</c:v>
                </c:pt>
                <c:pt idx="8380">
                  <c:v>41.912930000000017</c:v>
                </c:pt>
                <c:pt idx="8381">
                  <c:v>41.766470000000027</c:v>
                </c:pt>
                <c:pt idx="8382">
                  <c:v>42.20025000000004</c:v>
                </c:pt>
                <c:pt idx="8383">
                  <c:v>42.595730000000003</c:v>
                </c:pt>
                <c:pt idx="8384">
                  <c:v>43.353480000000047</c:v>
                </c:pt>
                <c:pt idx="8385">
                  <c:v>41.991300000000024</c:v>
                </c:pt>
                <c:pt idx="8386">
                  <c:v>43.218440000000044</c:v>
                </c:pt>
                <c:pt idx="8387">
                  <c:v>42.657770000000028</c:v>
                </c:pt>
                <c:pt idx="8388">
                  <c:v>43.092900000000043</c:v>
                </c:pt>
                <c:pt idx="8389">
                  <c:v>42.941130000000044</c:v>
                </c:pt>
                <c:pt idx="8390">
                  <c:v>43.495020000000011</c:v>
                </c:pt>
                <c:pt idx="8391">
                  <c:v>41.957270000000051</c:v>
                </c:pt>
                <c:pt idx="8392">
                  <c:v>43.175260000000037</c:v>
                </c:pt>
                <c:pt idx="8393">
                  <c:v>43.483240000000023</c:v>
                </c:pt>
                <c:pt idx="8394">
                  <c:v>43.045980000000043</c:v>
                </c:pt>
                <c:pt idx="8395">
                  <c:v>42.976400000000012</c:v>
                </c:pt>
                <c:pt idx="8396">
                  <c:v>42.470360000000028</c:v>
                </c:pt>
                <c:pt idx="8397">
                  <c:v>43.288420000000031</c:v>
                </c:pt>
                <c:pt idx="8398">
                  <c:v>42.585840000000019</c:v>
                </c:pt>
                <c:pt idx="8399">
                  <c:v>41.965000000000032</c:v>
                </c:pt>
                <c:pt idx="8400">
                  <c:v>42.731040000000007</c:v>
                </c:pt>
                <c:pt idx="8401">
                  <c:v>42.684560000000033</c:v>
                </c:pt>
                <c:pt idx="8402">
                  <c:v>43.654300000000035</c:v>
                </c:pt>
                <c:pt idx="8403">
                  <c:v>42.866020000000049</c:v>
                </c:pt>
                <c:pt idx="8404">
                  <c:v>42.504800000000046</c:v>
                </c:pt>
                <c:pt idx="8405">
                  <c:v>42.624720000000025</c:v>
                </c:pt>
                <c:pt idx="8406">
                  <c:v>43.022500000000036</c:v>
                </c:pt>
                <c:pt idx="8407">
                  <c:v>43.978229999999996</c:v>
                </c:pt>
                <c:pt idx="8408">
                  <c:v>43.601040000000012</c:v>
                </c:pt>
                <c:pt idx="8409">
                  <c:v>43.64443</c:v>
                </c:pt>
                <c:pt idx="8410">
                  <c:v>43.55540000000002</c:v>
                </c:pt>
                <c:pt idx="8411">
                  <c:v>44.616700000000037</c:v>
                </c:pt>
                <c:pt idx="8412">
                  <c:v>43.761300000000006</c:v>
                </c:pt>
                <c:pt idx="8413">
                  <c:v>43.770350000000008</c:v>
                </c:pt>
                <c:pt idx="8414">
                  <c:v>42.823100000000011</c:v>
                </c:pt>
                <c:pt idx="8415">
                  <c:v>42.559630000000027</c:v>
                </c:pt>
                <c:pt idx="8416">
                  <c:v>43.214320000000043</c:v>
                </c:pt>
                <c:pt idx="8417">
                  <c:v>43.859830000000045</c:v>
                </c:pt>
                <c:pt idx="8418">
                  <c:v>43.595400000000041</c:v>
                </c:pt>
                <c:pt idx="8419">
                  <c:v>42.952200000000005</c:v>
                </c:pt>
                <c:pt idx="8420">
                  <c:v>44.550319999999999</c:v>
                </c:pt>
                <c:pt idx="8421">
                  <c:v>43.126460000000009</c:v>
                </c:pt>
                <c:pt idx="8422">
                  <c:v>43.479399999999998</c:v>
                </c:pt>
                <c:pt idx="8423">
                  <c:v>43.229800000000012</c:v>
                </c:pt>
                <c:pt idx="8424">
                  <c:v>43.735250000000008</c:v>
                </c:pt>
                <c:pt idx="8425">
                  <c:v>43.110100000000045</c:v>
                </c:pt>
                <c:pt idx="8426">
                  <c:v>42.704600000000028</c:v>
                </c:pt>
                <c:pt idx="8427">
                  <c:v>43.192859999999996</c:v>
                </c:pt>
                <c:pt idx="8428">
                  <c:v>42.206170000000043</c:v>
                </c:pt>
                <c:pt idx="8429">
                  <c:v>42.513300000000015</c:v>
                </c:pt>
                <c:pt idx="8430">
                  <c:v>42.722770000000025</c:v>
                </c:pt>
                <c:pt idx="8431">
                  <c:v>43.071740000000034</c:v>
                </c:pt>
                <c:pt idx="8432">
                  <c:v>42.213459999999998</c:v>
                </c:pt>
                <c:pt idx="8433">
                  <c:v>43.330039999999997</c:v>
                </c:pt>
                <c:pt idx="8434">
                  <c:v>43.900320000000022</c:v>
                </c:pt>
                <c:pt idx="8435">
                  <c:v>41.88366000000002</c:v>
                </c:pt>
                <c:pt idx="8436">
                  <c:v>42.004080000000044</c:v>
                </c:pt>
                <c:pt idx="8437">
                  <c:v>43.136740000000032</c:v>
                </c:pt>
                <c:pt idx="8438">
                  <c:v>41.953820000000007</c:v>
                </c:pt>
                <c:pt idx="8439">
                  <c:v>41.494740000000036</c:v>
                </c:pt>
                <c:pt idx="8440">
                  <c:v>41.554160000000024</c:v>
                </c:pt>
                <c:pt idx="8441">
                  <c:v>41.333280000000002</c:v>
                </c:pt>
                <c:pt idx="8442">
                  <c:v>41.421870000000013</c:v>
                </c:pt>
                <c:pt idx="8443">
                  <c:v>41.471100000000035</c:v>
                </c:pt>
                <c:pt idx="8444">
                  <c:v>42.080300000000022</c:v>
                </c:pt>
                <c:pt idx="8445">
                  <c:v>41.278770000000009</c:v>
                </c:pt>
                <c:pt idx="8446">
                  <c:v>41.272670000000005</c:v>
                </c:pt>
                <c:pt idx="8447">
                  <c:v>40.535820000000001</c:v>
                </c:pt>
                <c:pt idx="8448">
                  <c:v>41.404700000000048</c:v>
                </c:pt>
                <c:pt idx="8449">
                  <c:v>41.159400000000005</c:v>
                </c:pt>
                <c:pt idx="8450">
                  <c:v>39.858879999999999</c:v>
                </c:pt>
                <c:pt idx="8451">
                  <c:v>40.055570000000046</c:v>
                </c:pt>
                <c:pt idx="8452">
                  <c:v>39.931150000000002</c:v>
                </c:pt>
                <c:pt idx="8453">
                  <c:v>40.501920000000041</c:v>
                </c:pt>
                <c:pt idx="8454">
                  <c:v>40.446860000000015</c:v>
                </c:pt>
                <c:pt idx="8455">
                  <c:v>40.991020000000049</c:v>
                </c:pt>
                <c:pt idx="8456">
                  <c:v>40.731600000000014</c:v>
                </c:pt>
                <c:pt idx="8457">
                  <c:v>40.216820000000041</c:v>
                </c:pt>
                <c:pt idx="8458">
                  <c:v>39.762400000000014</c:v>
                </c:pt>
                <c:pt idx="8459">
                  <c:v>39.948000000000036</c:v>
                </c:pt>
                <c:pt idx="8460">
                  <c:v>39.939140000000009</c:v>
                </c:pt>
                <c:pt idx="8461">
                  <c:v>39.571370000000002</c:v>
                </c:pt>
                <c:pt idx="8462">
                  <c:v>39.70150000000001</c:v>
                </c:pt>
                <c:pt idx="8463">
                  <c:v>39.812400000000025</c:v>
                </c:pt>
                <c:pt idx="8464">
                  <c:v>39.942470000000014</c:v>
                </c:pt>
                <c:pt idx="8465">
                  <c:v>40.286550000000034</c:v>
                </c:pt>
                <c:pt idx="8466">
                  <c:v>39.966120000000046</c:v>
                </c:pt>
                <c:pt idx="8467">
                  <c:v>39.809600000000046</c:v>
                </c:pt>
                <c:pt idx="8468">
                  <c:v>39.260900000000049</c:v>
                </c:pt>
                <c:pt idx="8469">
                  <c:v>39.57385000000005</c:v>
                </c:pt>
                <c:pt idx="8470">
                  <c:v>39.410060000000044</c:v>
                </c:pt>
                <c:pt idx="8471">
                  <c:v>39.262320000000045</c:v>
                </c:pt>
                <c:pt idx="8472">
                  <c:v>39.363640000000032</c:v>
                </c:pt>
                <c:pt idx="8473">
                  <c:v>39.396800000000042</c:v>
                </c:pt>
                <c:pt idx="8474">
                  <c:v>39.441300000000012</c:v>
                </c:pt>
                <c:pt idx="8475">
                  <c:v>39.614000000000033</c:v>
                </c:pt>
                <c:pt idx="8476">
                  <c:v>39.36930000000001</c:v>
                </c:pt>
                <c:pt idx="8477">
                  <c:v>39.389060000000029</c:v>
                </c:pt>
                <c:pt idx="8478">
                  <c:v>39.824550000000045</c:v>
                </c:pt>
                <c:pt idx="8479">
                  <c:v>39.901480000000049</c:v>
                </c:pt>
                <c:pt idx="8480">
                  <c:v>40.051100000000019</c:v>
                </c:pt>
                <c:pt idx="8481">
                  <c:v>39.53176000000002</c:v>
                </c:pt>
                <c:pt idx="8482">
                  <c:v>39.637020000000007</c:v>
                </c:pt>
                <c:pt idx="8483">
                  <c:v>39.078599999999994</c:v>
                </c:pt>
                <c:pt idx="8484">
                  <c:v>39.058680000000038</c:v>
                </c:pt>
                <c:pt idx="8485">
                  <c:v>39.833900000000028</c:v>
                </c:pt>
                <c:pt idx="8486">
                  <c:v>39.185300000000041</c:v>
                </c:pt>
                <c:pt idx="8487">
                  <c:v>39.457880000000046</c:v>
                </c:pt>
                <c:pt idx="8488">
                  <c:v>39.333460000000002</c:v>
                </c:pt>
                <c:pt idx="8489">
                  <c:v>39.776480000000049</c:v>
                </c:pt>
                <c:pt idx="8490">
                  <c:v>39.370699999999999</c:v>
                </c:pt>
                <c:pt idx="8491">
                  <c:v>38.998680000000036</c:v>
                </c:pt>
                <c:pt idx="8492">
                  <c:v>39.50997000000001</c:v>
                </c:pt>
                <c:pt idx="8493">
                  <c:v>39.420680000000004</c:v>
                </c:pt>
                <c:pt idx="8494">
                  <c:v>39.680170000000032</c:v>
                </c:pt>
                <c:pt idx="8495">
                  <c:v>39.77720000000005</c:v>
                </c:pt>
                <c:pt idx="8496">
                  <c:v>39.606040000000007</c:v>
                </c:pt>
                <c:pt idx="8497">
                  <c:v>39.394300000000044</c:v>
                </c:pt>
                <c:pt idx="8498">
                  <c:v>40.230830000000026</c:v>
                </c:pt>
                <c:pt idx="8499">
                  <c:v>39.737600000000043</c:v>
                </c:pt>
                <c:pt idx="8500">
                  <c:v>40.07098000000002</c:v>
                </c:pt>
                <c:pt idx="8501">
                  <c:v>39.657500000000027</c:v>
                </c:pt>
                <c:pt idx="8502">
                  <c:v>40.313300000000027</c:v>
                </c:pt>
                <c:pt idx="8503">
                  <c:v>40.654840000000036</c:v>
                </c:pt>
                <c:pt idx="8504">
                  <c:v>40.511320000000012</c:v>
                </c:pt>
                <c:pt idx="8505">
                  <c:v>40.17530000000005</c:v>
                </c:pt>
                <c:pt idx="8506">
                  <c:v>40.042750000000012</c:v>
                </c:pt>
                <c:pt idx="8507">
                  <c:v>40.072720000000004</c:v>
                </c:pt>
                <c:pt idx="8508">
                  <c:v>40.151450000000011</c:v>
                </c:pt>
                <c:pt idx="8509">
                  <c:v>39.480250000000012</c:v>
                </c:pt>
                <c:pt idx="8510">
                  <c:v>40.105340000000012</c:v>
                </c:pt>
                <c:pt idx="8511">
                  <c:v>40.531400000000019</c:v>
                </c:pt>
                <c:pt idx="8512">
                  <c:v>40.435170000000028</c:v>
                </c:pt>
                <c:pt idx="8513">
                  <c:v>40.959130000000016</c:v>
                </c:pt>
                <c:pt idx="8514">
                  <c:v>41.547799999999995</c:v>
                </c:pt>
                <c:pt idx="8515">
                  <c:v>41.036800000000028</c:v>
                </c:pt>
                <c:pt idx="8516">
                  <c:v>40.18356</c:v>
                </c:pt>
                <c:pt idx="8517">
                  <c:v>40.930780000000027</c:v>
                </c:pt>
                <c:pt idx="8518">
                  <c:v>40.877499999999998</c:v>
                </c:pt>
                <c:pt idx="8519">
                  <c:v>40.564480000000003</c:v>
                </c:pt>
                <c:pt idx="8520">
                  <c:v>40.064660000000003</c:v>
                </c:pt>
                <c:pt idx="8521">
                  <c:v>41.040580000000034</c:v>
                </c:pt>
                <c:pt idx="8522">
                  <c:v>39.935699999999997</c:v>
                </c:pt>
                <c:pt idx="8523">
                  <c:v>40.753750000000025</c:v>
                </c:pt>
                <c:pt idx="8524">
                  <c:v>40.290950000000009</c:v>
                </c:pt>
                <c:pt idx="8525">
                  <c:v>39.341670000000022</c:v>
                </c:pt>
                <c:pt idx="8526">
                  <c:v>39.615260000000035</c:v>
                </c:pt>
                <c:pt idx="8527">
                  <c:v>41.027100000000019</c:v>
                </c:pt>
                <c:pt idx="8528">
                  <c:v>40.891350000000045</c:v>
                </c:pt>
                <c:pt idx="8529">
                  <c:v>40.515100000000018</c:v>
                </c:pt>
                <c:pt idx="8530">
                  <c:v>40.050470000000018</c:v>
                </c:pt>
                <c:pt idx="8531">
                  <c:v>40.227959999999996</c:v>
                </c:pt>
                <c:pt idx="8532">
                  <c:v>40.120200000000011</c:v>
                </c:pt>
                <c:pt idx="8533">
                  <c:v>39.98126000000002</c:v>
                </c:pt>
                <c:pt idx="8534">
                  <c:v>40.413139999999999</c:v>
                </c:pt>
                <c:pt idx="8535">
                  <c:v>39.588430000000017</c:v>
                </c:pt>
                <c:pt idx="8536">
                  <c:v>40.073360000000037</c:v>
                </c:pt>
                <c:pt idx="8537">
                  <c:v>40.152300000000025</c:v>
                </c:pt>
                <c:pt idx="8538">
                  <c:v>39.176080000000013</c:v>
                </c:pt>
                <c:pt idx="8539">
                  <c:v>39.279470000000003</c:v>
                </c:pt>
                <c:pt idx="8540">
                  <c:v>39.427999999999997</c:v>
                </c:pt>
                <c:pt idx="8541">
                  <c:v>39.098140000000001</c:v>
                </c:pt>
                <c:pt idx="8542">
                  <c:v>39.181240000000003</c:v>
                </c:pt>
                <c:pt idx="8543">
                  <c:v>39.562600000000032</c:v>
                </c:pt>
                <c:pt idx="8544">
                  <c:v>39.320400000000006</c:v>
                </c:pt>
                <c:pt idx="8545">
                  <c:v>39.449800000000039</c:v>
                </c:pt>
                <c:pt idx="8546">
                  <c:v>40.018460000000005</c:v>
                </c:pt>
                <c:pt idx="8547">
                  <c:v>40.163700000000006</c:v>
                </c:pt>
                <c:pt idx="8548">
                  <c:v>39.996640000000014</c:v>
                </c:pt>
                <c:pt idx="8549">
                  <c:v>40.256799999999998</c:v>
                </c:pt>
                <c:pt idx="8550">
                  <c:v>40.881740000000036</c:v>
                </c:pt>
                <c:pt idx="8551">
                  <c:v>41.107970000000023</c:v>
                </c:pt>
                <c:pt idx="8552">
                  <c:v>40.965419999999995</c:v>
                </c:pt>
                <c:pt idx="8553">
                  <c:v>40.385460000000023</c:v>
                </c:pt>
                <c:pt idx="8554">
                  <c:v>40.090660000000014</c:v>
                </c:pt>
                <c:pt idx="8555">
                  <c:v>39.815820000000031</c:v>
                </c:pt>
                <c:pt idx="8556">
                  <c:v>40.526270000000011</c:v>
                </c:pt>
                <c:pt idx="8557">
                  <c:v>39.928830000000005</c:v>
                </c:pt>
                <c:pt idx="8558">
                  <c:v>39.563350000000014</c:v>
                </c:pt>
                <c:pt idx="8559">
                  <c:v>39.708370000000002</c:v>
                </c:pt>
                <c:pt idx="8560">
                  <c:v>40.243700000000047</c:v>
                </c:pt>
                <c:pt idx="8561">
                  <c:v>40.730580000000032</c:v>
                </c:pt>
                <c:pt idx="8562">
                  <c:v>40.509500000000003</c:v>
                </c:pt>
                <c:pt idx="8563">
                  <c:v>40.319060000000036</c:v>
                </c:pt>
                <c:pt idx="8564">
                  <c:v>40.62856000000005</c:v>
                </c:pt>
                <c:pt idx="8565">
                  <c:v>40.634299999999996</c:v>
                </c:pt>
                <c:pt idx="8566">
                  <c:v>40.484980000000007</c:v>
                </c:pt>
                <c:pt idx="8567">
                  <c:v>40.786680000000047</c:v>
                </c:pt>
                <c:pt idx="8568">
                  <c:v>41.078940000000046</c:v>
                </c:pt>
                <c:pt idx="8569">
                  <c:v>41.428030000000035</c:v>
                </c:pt>
                <c:pt idx="8570">
                  <c:v>41.848929999999996</c:v>
                </c:pt>
                <c:pt idx="8571">
                  <c:v>41.959530000000029</c:v>
                </c:pt>
                <c:pt idx="8572">
                  <c:v>41.951620000000048</c:v>
                </c:pt>
                <c:pt idx="8573">
                  <c:v>42.13918000000001</c:v>
                </c:pt>
                <c:pt idx="8574">
                  <c:v>42.682860000000005</c:v>
                </c:pt>
                <c:pt idx="8575">
                  <c:v>42.914330000000007</c:v>
                </c:pt>
                <c:pt idx="8576">
                  <c:v>42.994700000000023</c:v>
                </c:pt>
                <c:pt idx="8577">
                  <c:v>42.101280000000031</c:v>
                </c:pt>
                <c:pt idx="8578">
                  <c:v>40.639150000000029</c:v>
                </c:pt>
                <c:pt idx="8579">
                  <c:v>40.752830000000017</c:v>
                </c:pt>
                <c:pt idx="8580">
                  <c:v>40.908900000000017</c:v>
                </c:pt>
                <c:pt idx="8581">
                  <c:v>42.64196000000004</c:v>
                </c:pt>
                <c:pt idx="8582">
                  <c:v>42.435080000000028</c:v>
                </c:pt>
                <c:pt idx="8583">
                  <c:v>41.437280000000044</c:v>
                </c:pt>
                <c:pt idx="8584">
                  <c:v>42.38330000000002</c:v>
                </c:pt>
                <c:pt idx="8585">
                  <c:v>41.511830000000032</c:v>
                </c:pt>
                <c:pt idx="8586">
                  <c:v>42.119200000000035</c:v>
                </c:pt>
                <c:pt idx="8587">
                  <c:v>41.956540000000018</c:v>
                </c:pt>
                <c:pt idx="8588">
                  <c:v>42.787770000000023</c:v>
                </c:pt>
                <c:pt idx="8589">
                  <c:v>41.857020000000034</c:v>
                </c:pt>
                <c:pt idx="8590">
                  <c:v>42.009900000000016</c:v>
                </c:pt>
                <c:pt idx="8591">
                  <c:v>41.965450000000033</c:v>
                </c:pt>
                <c:pt idx="8592">
                  <c:v>42.442160000000001</c:v>
                </c:pt>
                <c:pt idx="8593">
                  <c:v>42.817620000000034</c:v>
                </c:pt>
                <c:pt idx="8594">
                  <c:v>42.80460000000005</c:v>
                </c:pt>
                <c:pt idx="8595">
                  <c:v>42.966060000000027</c:v>
                </c:pt>
                <c:pt idx="8596">
                  <c:v>43.045299999999997</c:v>
                </c:pt>
                <c:pt idx="8597">
                  <c:v>43.359250000000031</c:v>
                </c:pt>
                <c:pt idx="8598">
                  <c:v>44.081540000000018</c:v>
                </c:pt>
                <c:pt idx="8599">
                  <c:v>44.446650000000034</c:v>
                </c:pt>
                <c:pt idx="8600">
                  <c:v>44.383500000000026</c:v>
                </c:pt>
                <c:pt idx="8601">
                  <c:v>43.576170000000047</c:v>
                </c:pt>
                <c:pt idx="8602">
                  <c:v>42.233540000000005</c:v>
                </c:pt>
                <c:pt idx="8603">
                  <c:v>43.997340000000008</c:v>
                </c:pt>
                <c:pt idx="8604">
                  <c:v>43.75436000000002</c:v>
                </c:pt>
                <c:pt idx="8605">
                  <c:v>43.500200000000007</c:v>
                </c:pt>
                <c:pt idx="8606">
                  <c:v>43.796600000000012</c:v>
                </c:pt>
                <c:pt idx="8607">
                  <c:v>43.299980000000005</c:v>
                </c:pt>
                <c:pt idx="8608">
                  <c:v>42.608760000000018</c:v>
                </c:pt>
                <c:pt idx="8609">
                  <c:v>43.42043000000001</c:v>
                </c:pt>
                <c:pt idx="8610">
                  <c:v>43.402900000000045</c:v>
                </c:pt>
                <c:pt idx="8611">
                  <c:v>44.46105</c:v>
                </c:pt>
                <c:pt idx="8612">
                  <c:v>43.442470000000014</c:v>
                </c:pt>
                <c:pt idx="8613">
                  <c:v>44.154320000000041</c:v>
                </c:pt>
                <c:pt idx="8614">
                  <c:v>43.52940000000001</c:v>
                </c:pt>
                <c:pt idx="8615">
                  <c:v>43.919500000000028</c:v>
                </c:pt>
                <c:pt idx="8616">
                  <c:v>42.63873000000001</c:v>
                </c:pt>
                <c:pt idx="8617">
                  <c:v>42.811880000000031</c:v>
                </c:pt>
                <c:pt idx="8618">
                  <c:v>42.571220000000039</c:v>
                </c:pt>
                <c:pt idx="8619">
                  <c:v>42.908299999999997</c:v>
                </c:pt>
                <c:pt idx="8620">
                  <c:v>42.592900000000043</c:v>
                </c:pt>
                <c:pt idx="8621">
                  <c:v>42.619930000000011</c:v>
                </c:pt>
                <c:pt idx="8622">
                  <c:v>43.300870000000032</c:v>
                </c:pt>
                <c:pt idx="8623">
                  <c:v>43.270700000000033</c:v>
                </c:pt>
                <c:pt idx="8624">
                  <c:v>43.012300000000039</c:v>
                </c:pt>
                <c:pt idx="8625">
                  <c:v>43.501550000000009</c:v>
                </c:pt>
                <c:pt idx="8626">
                  <c:v>43.12620000000004</c:v>
                </c:pt>
                <c:pt idx="8627">
                  <c:v>42.543880000000001</c:v>
                </c:pt>
                <c:pt idx="8628">
                  <c:v>42.713800000000049</c:v>
                </c:pt>
                <c:pt idx="8629">
                  <c:v>43.971600000000024</c:v>
                </c:pt>
                <c:pt idx="8630">
                  <c:v>42.912440000000004</c:v>
                </c:pt>
                <c:pt idx="8631">
                  <c:v>43.064660000000003</c:v>
                </c:pt>
                <c:pt idx="8632">
                  <c:v>43.04000000000002</c:v>
                </c:pt>
                <c:pt idx="8633">
                  <c:v>42.382620000000031</c:v>
                </c:pt>
                <c:pt idx="8634">
                  <c:v>43.074370000000044</c:v>
                </c:pt>
                <c:pt idx="8635">
                  <c:v>42.884270000000015</c:v>
                </c:pt>
                <c:pt idx="8636">
                  <c:v>42.454100000000039</c:v>
                </c:pt>
                <c:pt idx="8637">
                  <c:v>42.664150000000006</c:v>
                </c:pt>
                <c:pt idx="8638">
                  <c:v>42.612270000000024</c:v>
                </c:pt>
                <c:pt idx="8639">
                  <c:v>42.106870000000015</c:v>
                </c:pt>
                <c:pt idx="8640">
                  <c:v>42.28893000000005</c:v>
                </c:pt>
                <c:pt idx="8641">
                  <c:v>42.458500000000015</c:v>
                </c:pt>
                <c:pt idx="8642">
                  <c:v>42.562950000000001</c:v>
                </c:pt>
                <c:pt idx="8643">
                  <c:v>42.349800000000016</c:v>
                </c:pt>
                <c:pt idx="8644">
                  <c:v>42.272100000000023</c:v>
                </c:pt>
                <c:pt idx="8645">
                  <c:v>42.800260000000037</c:v>
                </c:pt>
                <c:pt idx="8646">
                  <c:v>43.594660000000033</c:v>
                </c:pt>
                <c:pt idx="8647">
                  <c:v>43.450860000000034</c:v>
                </c:pt>
                <c:pt idx="8648">
                  <c:v>43.702200000000005</c:v>
                </c:pt>
                <c:pt idx="8649">
                  <c:v>43.017700000000048</c:v>
                </c:pt>
                <c:pt idx="8650">
                  <c:v>42.72198000000003</c:v>
                </c:pt>
                <c:pt idx="8651">
                  <c:v>42.673500000000047</c:v>
                </c:pt>
                <c:pt idx="8652">
                  <c:v>42.301350000000014</c:v>
                </c:pt>
                <c:pt idx="8653">
                  <c:v>42.357780000000048</c:v>
                </c:pt>
                <c:pt idx="8654">
                  <c:v>42.439099999999996</c:v>
                </c:pt>
                <c:pt idx="8655">
                  <c:v>42.215840000000014</c:v>
                </c:pt>
                <c:pt idx="8656">
                  <c:v>43.035300000000007</c:v>
                </c:pt>
                <c:pt idx="8657">
                  <c:v>43.193700000000035</c:v>
                </c:pt>
                <c:pt idx="8658">
                  <c:v>42.932370000000049</c:v>
                </c:pt>
                <c:pt idx="8659">
                  <c:v>42.867800000000045</c:v>
                </c:pt>
                <c:pt idx="8660">
                  <c:v>43.036600000000021</c:v>
                </c:pt>
                <c:pt idx="8661">
                  <c:v>42.164580000000001</c:v>
                </c:pt>
                <c:pt idx="8662">
                  <c:v>42.646450000000016</c:v>
                </c:pt>
                <c:pt idx="8663">
                  <c:v>42.51943</c:v>
                </c:pt>
                <c:pt idx="8664">
                  <c:v>42.223839999999996</c:v>
                </c:pt>
                <c:pt idx="8665">
                  <c:v>42.40115000000003</c:v>
                </c:pt>
                <c:pt idx="8666">
                  <c:v>42.29400000000004</c:v>
                </c:pt>
                <c:pt idx="8667">
                  <c:v>42.27940000000001</c:v>
                </c:pt>
                <c:pt idx="8668">
                  <c:v>42.285580000000039</c:v>
                </c:pt>
                <c:pt idx="8669">
                  <c:v>42.33540000000005</c:v>
                </c:pt>
                <c:pt idx="8670">
                  <c:v>43.306630000000041</c:v>
                </c:pt>
                <c:pt idx="8671">
                  <c:v>43.739950000000022</c:v>
                </c:pt>
                <c:pt idx="8672">
                  <c:v>43.381370000000004</c:v>
                </c:pt>
                <c:pt idx="8673">
                  <c:v>43.039000000000044</c:v>
                </c:pt>
                <c:pt idx="8674">
                  <c:v>42.625200000000007</c:v>
                </c:pt>
                <c:pt idx="8675">
                  <c:v>42.66876000000002</c:v>
                </c:pt>
                <c:pt idx="8676">
                  <c:v>42.829830000000015</c:v>
                </c:pt>
                <c:pt idx="8677">
                  <c:v>42.342300000000023</c:v>
                </c:pt>
                <c:pt idx="8678">
                  <c:v>43.480000000000018</c:v>
                </c:pt>
                <c:pt idx="8679">
                  <c:v>42.110380000000021</c:v>
                </c:pt>
                <c:pt idx="8680">
                  <c:v>43.437220000000025</c:v>
                </c:pt>
                <c:pt idx="8681">
                  <c:v>42.244380000000035</c:v>
                </c:pt>
                <c:pt idx="8682">
                  <c:v>43.136200000000031</c:v>
                </c:pt>
                <c:pt idx="8683">
                  <c:v>42.595240000000047</c:v>
                </c:pt>
                <c:pt idx="8684">
                  <c:v>43.655500000000018</c:v>
                </c:pt>
                <c:pt idx="8685">
                  <c:v>43.66613000000001</c:v>
                </c:pt>
                <c:pt idx="8686">
                  <c:v>43.062370000000044</c:v>
                </c:pt>
                <c:pt idx="8687">
                  <c:v>41.559840000000008</c:v>
                </c:pt>
                <c:pt idx="8688">
                  <c:v>43.037100000000009</c:v>
                </c:pt>
                <c:pt idx="8689">
                  <c:v>43.001000000000033</c:v>
                </c:pt>
                <c:pt idx="8690">
                  <c:v>42.163720000000012</c:v>
                </c:pt>
                <c:pt idx="8691">
                  <c:v>42.915250000000015</c:v>
                </c:pt>
                <c:pt idx="8692">
                  <c:v>42.19912000000005</c:v>
                </c:pt>
                <c:pt idx="8693">
                  <c:v>43.39450000000005</c:v>
                </c:pt>
                <c:pt idx="8694">
                  <c:v>43.147100000000023</c:v>
                </c:pt>
                <c:pt idx="8695">
                  <c:v>43.173180000000002</c:v>
                </c:pt>
                <c:pt idx="8696">
                  <c:v>43.185940000000016</c:v>
                </c:pt>
                <c:pt idx="8697">
                  <c:v>42.226400000000012</c:v>
                </c:pt>
                <c:pt idx="8698">
                  <c:v>43.159800000000018</c:v>
                </c:pt>
                <c:pt idx="8699">
                  <c:v>42.068720000000042</c:v>
                </c:pt>
                <c:pt idx="8700">
                  <c:v>42.010500000000036</c:v>
                </c:pt>
                <c:pt idx="8701">
                  <c:v>43.109250000000031</c:v>
                </c:pt>
                <c:pt idx="8702">
                  <c:v>43.303800000000024</c:v>
                </c:pt>
                <c:pt idx="8703">
                  <c:v>42.513149999999996</c:v>
                </c:pt>
                <c:pt idx="8704">
                  <c:v>42.713000000000022</c:v>
                </c:pt>
                <c:pt idx="8705">
                  <c:v>43.161460000000034</c:v>
                </c:pt>
                <c:pt idx="8706">
                  <c:v>42.881799999999998</c:v>
                </c:pt>
                <c:pt idx="8707">
                  <c:v>43.38366000000002</c:v>
                </c:pt>
                <c:pt idx="8708">
                  <c:v>43.48678000000001</c:v>
                </c:pt>
                <c:pt idx="8709">
                  <c:v>42.599730000000022</c:v>
                </c:pt>
                <c:pt idx="8710">
                  <c:v>43.163049999999998</c:v>
                </c:pt>
                <c:pt idx="8711">
                  <c:v>42.885000000000048</c:v>
                </c:pt>
                <c:pt idx="8712">
                  <c:v>43.063870000000009</c:v>
                </c:pt>
                <c:pt idx="8713">
                  <c:v>42.569540000000018</c:v>
                </c:pt>
                <c:pt idx="8714">
                  <c:v>42.237600000000043</c:v>
                </c:pt>
                <c:pt idx="8715">
                  <c:v>42.22296</c:v>
                </c:pt>
                <c:pt idx="8716">
                  <c:v>41.610700000000008</c:v>
                </c:pt>
                <c:pt idx="8717">
                  <c:v>42.61044000000004</c:v>
                </c:pt>
                <c:pt idx="8718">
                  <c:v>42.968560000000025</c:v>
                </c:pt>
                <c:pt idx="8719">
                  <c:v>42.66046</c:v>
                </c:pt>
                <c:pt idx="8720">
                  <c:v>43.551170000000013</c:v>
                </c:pt>
                <c:pt idx="8721">
                  <c:v>42.57000000000005</c:v>
                </c:pt>
                <c:pt idx="8722">
                  <c:v>43.651760000000024</c:v>
                </c:pt>
                <c:pt idx="8723">
                  <c:v>43.692560000000014</c:v>
                </c:pt>
                <c:pt idx="8724">
                  <c:v>44.843900000000019</c:v>
                </c:pt>
                <c:pt idx="8725">
                  <c:v>42.37542000000002</c:v>
                </c:pt>
                <c:pt idx="8726">
                  <c:v>42.949240000000032</c:v>
                </c:pt>
                <c:pt idx="8727">
                  <c:v>43.34402</c:v>
                </c:pt>
                <c:pt idx="8728">
                  <c:v>42.866540000000043</c:v>
                </c:pt>
                <c:pt idx="8729">
                  <c:v>43.174770000000024</c:v>
                </c:pt>
                <c:pt idx="8730">
                  <c:v>43.371420000000001</c:v>
                </c:pt>
                <c:pt idx="8731">
                  <c:v>43.839320000000043</c:v>
                </c:pt>
                <c:pt idx="8732">
                  <c:v>44.007140000000049</c:v>
                </c:pt>
                <c:pt idx="8733">
                  <c:v>42.321920000000034</c:v>
                </c:pt>
                <c:pt idx="8734">
                  <c:v>43.645070000000032</c:v>
                </c:pt>
                <c:pt idx="8735">
                  <c:v>43.373620000000017</c:v>
                </c:pt>
                <c:pt idx="8736">
                  <c:v>42.602350000000001</c:v>
                </c:pt>
                <c:pt idx="8737">
                  <c:v>43.738820000000032</c:v>
                </c:pt>
                <c:pt idx="8738">
                  <c:v>42.947200000000009</c:v>
                </c:pt>
                <c:pt idx="8739">
                  <c:v>44.194970000000012</c:v>
                </c:pt>
                <c:pt idx="8740">
                  <c:v>42.771260000000041</c:v>
                </c:pt>
                <c:pt idx="8741">
                  <c:v>42.850850000000037</c:v>
                </c:pt>
                <c:pt idx="8742">
                  <c:v>43.27328</c:v>
                </c:pt>
                <c:pt idx="8743">
                  <c:v>43.779899999999998</c:v>
                </c:pt>
                <c:pt idx="8744">
                  <c:v>44.34286000000003</c:v>
                </c:pt>
                <c:pt idx="8745">
                  <c:v>44.502040000000022</c:v>
                </c:pt>
                <c:pt idx="8746">
                  <c:v>43.640740000000051</c:v>
                </c:pt>
                <c:pt idx="8747">
                  <c:v>42.970000000000027</c:v>
                </c:pt>
                <c:pt idx="8748">
                  <c:v>42.987819999999999</c:v>
                </c:pt>
                <c:pt idx="8749">
                  <c:v>43.19903000000005</c:v>
                </c:pt>
                <c:pt idx="8750">
                  <c:v>44.325649999999996</c:v>
                </c:pt>
                <c:pt idx="8751">
                  <c:v>42.824400000000026</c:v>
                </c:pt>
                <c:pt idx="8752">
                  <c:v>42.976680000000044</c:v>
                </c:pt>
                <c:pt idx="8753">
                  <c:v>44.504080000000044</c:v>
                </c:pt>
                <c:pt idx="8754">
                  <c:v>44.333150000000046</c:v>
                </c:pt>
                <c:pt idx="8755">
                  <c:v>44.090200000000038</c:v>
                </c:pt>
                <c:pt idx="8756">
                  <c:v>43.543150000000026</c:v>
                </c:pt>
                <c:pt idx="8757">
                  <c:v>43.965940000000046</c:v>
                </c:pt>
                <c:pt idx="8758">
                  <c:v>43.762660000000039</c:v>
                </c:pt>
                <c:pt idx="8759">
                  <c:v>43.783929999999998</c:v>
                </c:pt>
                <c:pt idx="8760">
                  <c:v>43.39837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CF7-439D-B6E9-6A897AB46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723488"/>
        <c:axId val="1239721328"/>
      </c:scatterChart>
      <c:valAx>
        <c:axId val="1239723488"/>
        <c:scaling>
          <c:orientation val="minMax"/>
          <c:max val="1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1328"/>
        <c:crosses val="autoZero"/>
        <c:crossBetween val="midCat"/>
      </c:valAx>
      <c:valAx>
        <c:axId val="123972132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3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Heat Supply through the flats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HydraulicInbalance!$H$1</c:f>
              <c:strCache>
                <c:ptCount val="1"/>
                <c:pt idx="0">
                  <c:v>Q_sup_tot_balanced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HydraulicInbalance!$A$2:$A$8762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HydraulicInbalance!$H$2:$H$8762</c:f>
              <c:numCache>
                <c:formatCode>General</c:formatCode>
                <c:ptCount val="8761"/>
                <c:pt idx="0">
                  <c:v>388.41762</c:v>
                </c:pt>
                <c:pt idx="1">
                  <c:v>95.861710000000002</c:v>
                </c:pt>
                <c:pt idx="2">
                  <c:v>160.12297000000001</c:v>
                </c:pt>
                <c:pt idx="3">
                  <c:v>189.10128</c:v>
                </c:pt>
                <c:pt idx="4">
                  <c:v>204.24902</c:v>
                </c:pt>
                <c:pt idx="5">
                  <c:v>213.37083999999999</c:v>
                </c:pt>
                <c:pt idx="6">
                  <c:v>225.49101999999999</c:v>
                </c:pt>
                <c:pt idx="7">
                  <c:v>240.7</c:v>
                </c:pt>
                <c:pt idx="8">
                  <c:v>233.18538000000001</c:v>
                </c:pt>
                <c:pt idx="9">
                  <c:v>219.52923000000001</c:v>
                </c:pt>
                <c:pt idx="10">
                  <c:v>193.76752999999999</c:v>
                </c:pt>
                <c:pt idx="11">
                  <c:v>182.99360999999999</c:v>
                </c:pt>
                <c:pt idx="12">
                  <c:v>176.4905</c:v>
                </c:pt>
                <c:pt idx="13">
                  <c:v>170.64170000000001</c:v>
                </c:pt>
                <c:pt idx="14">
                  <c:v>165.03883999999999</c:v>
                </c:pt>
                <c:pt idx="15">
                  <c:v>166.03083999999998</c:v>
                </c:pt>
                <c:pt idx="16">
                  <c:v>169.69348000000002</c:v>
                </c:pt>
                <c:pt idx="17">
                  <c:v>175.72325000000001</c:v>
                </c:pt>
                <c:pt idx="18">
                  <c:v>187.81904999999998</c:v>
                </c:pt>
                <c:pt idx="19">
                  <c:v>198.31269</c:v>
                </c:pt>
                <c:pt idx="20">
                  <c:v>193.63052999999999</c:v>
                </c:pt>
                <c:pt idx="21">
                  <c:v>189.62095000000002</c:v>
                </c:pt>
                <c:pt idx="22">
                  <c:v>191.95192</c:v>
                </c:pt>
                <c:pt idx="23">
                  <c:v>195.07839999999999</c:v>
                </c:pt>
                <c:pt idx="24">
                  <c:v>197.60425000000001</c:v>
                </c:pt>
                <c:pt idx="25">
                  <c:v>200.41039999999998</c:v>
                </c:pt>
                <c:pt idx="26">
                  <c:v>203.09639000000001</c:v>
                </c:pt>
                <c:pt idx="27">
                  <c:v>202.59576999999999</c:v>
                </c:pt>
                <c:pt idx="28">
                  <c:v>201.73569000000001</c:v>
                </c:pt>
                <c:pt idx="29">
                  <c:v>202.69038</c:v>
                </c:pt>
                <c:pt idx="30">
                  <c:v>204.99797000000001</c:v>
                </c:pt>
                <c:pt idx="31">
                  <c:v>209.35993999999999</c:v>
                </c:pt>
                <c:pt idx="32">
                  <c:v>212.27914000000001</c:v>
                </c:pt>
                <c:pt idx="33">
                  <c:v>215.64942000000002</c:v>
                </c:pt>
                <c:pt idx="34">
                  <c:v>206.37585999999999</c:v>
                </c:pt>
                <c:pt idx="35">
                  <c:v>196.8655</c:v>
                </c:pt>
                <c:pt idx="36">
                  <c:v>194.29719</c:v>
                </c:pt>
                <c:pt idx="37">
                  <c:v>191.38467</c:v>
                </c:pt>
                <c:pt idx="38">
                  <c:v>191.29926999999998</c:v>
                </c:pt>
                <c:pt idx="39">
                  <c:v>192.74086</c:v>
                </c:pt>
                <c:pt idx="40">
                  <c:v>197.95342000000002</c:v>
                </c:pt>
                <c:pt idx="41">
                  <c:v>206.06548000000001</c:v>
                </c:pt>
                <c:pt idx="42">
                  <c:v>211.93086</c:v>
                </c:pt>
                <c:pt idx="43">
                  <c:v>210.48962</c:v>
                </c:pt>
                <c:pt idx="44">
                  <c:v>199.80888000000002</c:v>
                </c:pt>
                <c:pt idx="45">
                  <c:v>198.68297000000001</c:v>
                </c:pt>
                <c:pt idx="46">
                  <c:v>202.11356000000001</c:v>
                </c:pt>
                <c:pt idx="47">
                  <c:v>205.44195000000002</c:v>
                </c:pt>
                <c:pt idx="48">
                  <c:v>207.22636</c:v>
                </c:pt>
                <c:pt idx="49">
                  <c:v>206.38426999999999</c:v>
                </c:pt>
                <c:pt idx="50">
                  <c:v>207.16153</c:v>
                </c:pt>
                <c:pt idx="51">
                  <c:v>207.00752</c:v>
                </c:pt>
                <c:pt idx="52">
                  <c:v>209.3827</c:v>
                </c:pt>
                <c:pt idx="53">
                  <c:v>210.86131</c:v>
                </c:pt>
                <c:pt idx="54">
                  <c:v>214.04489000000001</c:v>
                </c:pt>
                <c:pt idx="55">
                  <c:v>217.37515999999999</c:v>
                </c:pt>
                <c:pt idx="56">
                  <c:v>223.37931</c:v>
                </c:pt>
                <c:pt idx="57">
                  <c:v>225.74814000000001</c:v>
                </c:pt>
                <c:pt idx="58">
                  <c:v>210.50560000000002</c:v>
                </c:pt>
                <c:pt idx="59">
                  <c:v>197.87260999999998</c:v>
                </c:pt>
                <c:pt idx="60">
                  <c:v>193.93738000000002</c:v>
                </c:pt>
                <c:pt idx="61">
                  <c:v>192.20054999999999</c:v>
                </c:pt>
                <c:pt idx="62">
                  <c:v>191.42610000000002</c:v>
                </c:pt>
                <c:pt idx="63">
                  <c:v>194.65816000000001</c:v>
                </c:pt>
                <c:pt idx="64">
                  <c:v>202.63027</c:v>
                </c:pt>
                <c:pt idx="65">
                  <c:v>211.36622</c:v>
                </c:pt>
                <c:pt idx="66">
                  <c:v>219.82177999999999</c:v>
                </c:pt>
                <c:pt idx="67">
                  <c:v>226.20555999999999</c:v>
                </c:pt>
                <c:pt idx="68">
                  <c:v>216.84126999999998</c:v>
                </c:pt>
                <c:pt idx="69">
                  <c:v>213.36920000000001</c:v>
                </c:pt>
                <c:pt idx="70">
                  <c:v>214.42876999999999</c:v>
                </c:pt>
                <c:pt idx="71">
                  <c:v>216.9093</c:v>
                </c:pt>
                <c:pt idx="72">
                  <c:v>219.40832999999998</c:v>
                </c:pt>
                <c:pt idx="73">
                  <c:v>222.089</c:v>
                </c:pt>
                <c:pt idx="74">
                  <c:v>224.71039999999999</c:v>
                </c:pt>
                <c:pt idx="75">
                  <c:v>227.47902999999999</c:v>
                </c:pt>
                <c:pt idx="76">
                  <c:v>230.34246999999999</c:v>
                </c:pt>
                <c:pt idx="77">
                  <c:v>232.63789000000003</c:v>
                </c:pt>
                <c:pt idx="78">
                  <c:v>232.29110999999997</c:v>
                </c:pt>
                <c:pt idx="79">
                  <c:v>236.63766000000001</c:v>
                </c:pt>
                <c:pt idx="80">
                  <c:v>240.78728000000001</c:v>
                </c:pt>
                <c:pt idx="81">
                  <c:v>247.73018999999999</c:v>
                </c:pt>
                <c:pt idx="82">
                  <c:v>229.99737999999999</c:v>
                </c:pt>
                <c:pt idx="83">
                  <c:v>215.60442</c:v>
                </c:pt>
                <c:pt idx="84">
                  <c:v>208.32849999999999</c:v>
                </c:pt>
                <c:pt idx="85">
                  <c:v>202.29688000000002</c:v>
                </c:pt>
                <c:pt idx="86">
                  <c:v>199.44516000000002</c:v>
                </c:pt>
                <c:pt idx="87">
                  <c:v>203.37597</c:v>
                </c:pt>
                <c:pt idx="88">
                  <c:v>215.99811</c:v>
                </c:pt>
                <c:pt idx="89">
                  <c:v>228.19282999999999</c:v>
                </c:pt>
                <c:pt idx="90">
                  <c:v>240.43924999999999</c:v>
                </c:pt>
                <c:pt idx="91">
                  <c:v>245.23535999999999</c:v>
                </c:pt>
                <c:pt idx="92">
                  <c:v>232.31348</c:v>
                </c:pt>
                <c:pt idx="93">
                  <c:v>227.43553</c:v>
                </c:pt>
                <c:pt idx="94">
                  <c:v>229.05606</c:v>
                </c:pt>
                <c:pt idx="95">
                  <c:v>232.45982999999998</c:v>
                </c:pt>
                <c:pt idx="96">
                  <c:v>236.45569</c:v>
                </c:pt>
                <c:pt idx="97">
                  <c:v>237.76405</c:v>
                </c:pt>
                <c:pt idx="98">
                  <c:v>240.25004999999999</c:v>
                </c:pt>
                <c:pt idx="99">
                  <c:v>240.78728000000001</c:v>
                </c:pt>
                <c:pt idx="100">
                  <c:v>241.28416000000001</c:v>
                </c:pt>
                <c:pt idx="101">
                  <c:v>243.38244</c:v>
                </c:pt>
                <c:pt idx="102">
                  <c:v>248.95112</c:v>
                </c:pt>
                <c:pt idx="103">
                  <c:v>259.03898000000004</c:v>
                </c:pt>
                <c:pt idx="104">
                  <c:v>267.92520000000002</c:v>
                </c:pt>
                <c:pt idx="105">
                  <c:v>261.07697000000002</c:v>
                </c:pt>
                <c:pt idx="106">
                  <c:v>236.34939000000003</c:v>
                </c:pt>
                <c:pt idx="107">
                  <c:v>225.7619</c:v>
                </c:pt>
                <c:pt idx="108">
                  <c:v>224.76117000000002</c:v>
                </c:pt>
                <c:pt idx="109">
                  <c:v>221.83889000000002</c:v>
                </c:pt>
                <c:pt idx="110">
                  <c:v>218.48881</c:v>
                </c:pt>
                <c:pt idx="111">
                  <c:v>218.30760999999998</c:v>
                </c:pt>
                <c:pt idx="112">
                  <c:v>232.25960999999998</c:v>
                </c:pt>
                <c:pt idx="113">
                  <c:v>242.93904999999998</c:v>
                </c:pt>
                <c:pt idx="114">
                  <c:v>252.18764000000002</c:v>
                </c:pt>
                <c:pt idx="115">
                  <c:v>219.82673</c:v>
                </c:pt>
                <c:pt idx="116">
                  <c:v>200.28020000000001</c:v>
                </c:pt>
                <c:pt idx="117">
                  <c:v>204.5668</c:v>
                </c:pt>
                <c:pt idx="118">
                  <c:v>211.68284</c:v>
                </c:pt>
                <c:pt idx="119">
                  <c:v>213.03710999999998</c:v>
                </c:pt>
                <c:pt idx="120">
                  <c:v>213.38864000000001</c:v>
                </c:pt>
                <c:pt idx="121">
                  <c:v>215.94605999999999</c:v>
                </c:pt>
                <c:pt idx="122">
                  <c:v>221.64398</c:v>
                </c:pt>
                <c:pt idx="123">
                  <c:v>221.51070000000001</c:v>
                </c:pt>
                <c:pt idx="124">
                  <c:v>225.1651</c:v>
                </c:pt>
                <c:pt idx="125">
                  <c:v>227.68260999999998</c:v>
                </c:pt>
                <c:pt idx="126">
                  <c:v>239.36462</c:v>
                </c:pt>
                <c:pt idx="127">
                  <c:v>250.81461999999999</c:v>
                </c:pt>
                <c:pt idx="128">
                  <c:v>256.96120000000002</c:v>
                </c:pt>
                <c:pt idx="129">
                  <c:v>212.87601999999998</c:v>
                </c:pt>
                <c:pt idx="130">
                  <c:v>168.39845000000003</c:v>
                </c:pt>
                <c:pt idx="131">
                  <c:v>145.76131000000001</c:v>
                </c:pt>
                <c:pt idx="132">
                  <c:v>129.10667999999998</c:v>
                </c:pt>
                <c:pt idx="133">
                  <c:v>118.73941400000001</c:v>
                </c:pt>
                <c:pt idx="134">
                  <c:v>118.267625</c:v>
                </c:pt>
                <c:pt idx="135">
                  <c:v>127.837734</c:v>
                </c:pt>
                <c:pt idx="136">
                  <c:v>167.53419</c:v>
                </c:pt>
                <c:pt idx="137">
                  <c:v>201.78052</c:v>
                </c:pt>
                <c:pt idx="138">
                  <c:v>221.88883999999999</c:v>
                </c:pt>
                <c:pt idx="139">
                  <c:v>211.93745000000001</c:v>
                </c:pt>
                <c:pt idx="140">
                  <c:v>181.25047000000001</c:v>
                </c:pt>
                <c:pt idx="141">
                  <c:v>184.38399999999999</c:v>
                </c:pt>
                <c:pt idx="142">
                  <c:v>191.78702999999999</c:v>
                </c:pt>
                <c:pt idx="143">
                  <c:v>195.12335999999999</c:v>
                </c:pt>
                <c:pt idx="144">
                  <c:v>201.53076999999999</c:v>
                </c:pt>
                <c:pt idx="145">
                  <c:v>203.82105999999999</c:v>
                </c:pt>
                <c:pt idx="146">
                  <c:v>207.80828</c:v>
                </c:pt>
                <c:pt idx="147">
                  <c:v>210.19444000000001</c:v>
                </c:pt>
                <c:pt idx="148">
                  <c:v>212.19072</c:v>
                </c:pt>
                <c:pt idx="149">
                  <c:v>212.52904999999998</c:v>
                </c:pt>
                <c:pt idx="150">
                  <c:v>221.38689000000002</c:v>
                </c:pt>
                <c:pt idx="151">
                  <c:v>231.24298000000002</c:v>
                </c:pt>
                <c:pt idx="152">
                  <c:v>238.22068999999999</c:v>
                </c:pt>
                <c:pt idx="153">
                  <c:v>229.86123000000001</c:v>
                </c:pt>
                <c:pt idx="154">
                  <c:v>198.08336</c:v>
                </c:pt>
                <c:pt idx="155">
                  <c:v>186.26435999999998</c:v>
                </c:pt>
                <c:pt idx="156">
                  <c:v>172.58658</c:v>
                </c:pt>
                <c:pt idx="157">
                  <c:v>165.12306000000001</c:v>
                </c:pt>
                <c:pt idx="158">
                  <c:v>164.28614000000002</c:v>
                </c:pt>
                <c:pt idx="159">
                  <c:v>172.57917</c:v>
                </c:pt>
                <c:pt idx="160">
                  <c:v>194.64586</c:v>
                </c:pt>
                <c:pt idx="161">
                  <c:v>213.08684</c:v>
                </c:pt>
                <c:pt idx="162">
                  <c:v>222.92404999999999</c:v>
                </c:pt>
                <c:pt idx="163">
                  <c:v>202.89599999999999</c:v>
                </c:pt>
                <c:pt idx="164">
                  <c:v>176.01393999999999</c:v>
                </c:pt>
                <c:pt idx="165">
                  <c:v>177.42071999999999</c:v>
                </c:pt>
                <c:pt idx="166">
                  <c:v>180.50839000000002</c:v>
                </c:pt>
                <c:pt idx="167">
                  <c:v>182.48488</c:v>
                </c:pt>
                <c:pt idx="168">
                  <c:v>183.61698000000001</c:v>
                </c:pt>
                <c:pt idx="169">
                  <c:v>185.19</c:v>
                </c:pt>
                <c:pt idx="170">
                  <c:v>187.08421999999999</c:v>
                </c:pt>
                <c:pt idx="171">
                  <c:v>190.81817000000001</c:v>
                </c:pt>
                <c:pt idx="172">
                  <c:v>193.56522000000001</c:v>
                </c:pt>
                <c:pt idx="173">
                  <c:v>195.38238000000001</c:v>
                </c:pt>
                <c:pt idx="174">
                  <c:v>210.11243999999999</c:v>
                </c:pt>
                <c:pt idx="175">
                  <c:v>223.54766000000001</c:v>
                </c:pt>
                <c:pt idx="176">
                  <c:v>231.04177999999999</c:v>
                </c:pt>
                <c:pt idx="177">
                  <c:v>208.44418999999999</c:v>
                </c:pt>
                <c:pt idx="178">
                  <c:v>180.50668999999999</c:v>
                </c:pt>
                <c:pt idx="179">
                  <c:v>179.69598000000002</c:v>
                </c:pt>
                <c:pt idx="180">
                  <c:v>178.4366</c:v>
                </c:pt>
                <c:pt idx="181">
                  <c:v>178.06683999999998</c:v>
                </c:pt>
                <c:pt idx="182">
                  <c:v>178.25819000000001</c:v>
                </c:pt>
                <c:pt idx="183">
                  <c:v>184.63239000000002</c:v>
                </c:pt>
                <c:pt idx="184">
                  <c:v>201.09017</c:v>
                </c:pt>
                <c:pt idx="185">
                  <c:v>217.91511</c:v>
                </c:pt>
                <c:pt idx="186">
                  <c:v>226.96432999999999</c:v>
                </c:pt>
                <c:pt idx="187">
                  <c:v>206.01670000000001</c:v>
                </c:pt>
                <c:pt idx="188">
                  <c:v>180.31303</c:v>
                </c:pt>
                <c:pt idx="189">
                  <c:v>179.84416000000002</c:v>
                </c:pt>
                <c:pt idx="190">
                  <c:v>184.2647</c:v>
                </c:pt>
                <c:pt idx="191">
                  <c:v>186.22062</c:v>
                </c:pt>
                <c:pt idx="192">
                  <c:v>189.57817</c:v>
                </c:pt>
                <c:pt idx="193">
                  <c:v>190.29055</c:v>
                </c:pt>
                <c:pt idx="194">
                  <c:v>190.48215999999999</c:v>
                </c:pt>
                <c:pt idx="195">
                  <c:v>193.94642000000002</c:v>
                </c:pt>
                <c:pt idx="196">
                  <c:v>194.84160999999997</c:v>
                </c:pt>
                <c:pt idx="197">
                  <c:v>199.9511</c:v>
                </c:pt>
                <c:pt idx="198">
                  <c:v>214.66804999999999</c:v>
                </c:pt>
                <c:pt idx="199">
                  <c:v>229.50973000000002</c:v>
                </c:pt>
                <c:pt idx="200">
                  <c:v>238.99689999999998</c:v>
                </c:pt>
                <c:pt idx="201">
                  <c:v>227.85202999999998</c:v>
                </c:pt>
                <c:pt idx="202">
                  <c:v>199.12067000000002</c:v>
                </c:pt>
                <c:pt idx="203">
                  <c:v>196.75157999999999</c:v>
                </c:pt>
                <c:pt idx="204">
                  <c:v>193.28232999999997</c:v>
                </c:pt>
                <c:pt idx="205">
                  <c:v>191.03057999999999</c:v>
                </c:pt>
                <c:pt idx="206">
                  <c:v>191.71746999999999</c:v>
                </c:pt>
                <c:pt idx="207">
                  <c:v>200.50527</c:v>
                </c:pt>
                <c:pt idx="208">
                  <c:v>215.23298</c:v>
                </c:pt>
                <c:pt idx="209">
                  <c:v>230.12966</c:v>
                </c:pt>
                <c:pt idx="210">
                  <c:v>239.48579999999998</c:v>
                </c:pt>
                <c:pt idx="211">
                  <c:v>227.70267000000001</c:v>
                </c:pt>
                <c:pt idx="212">
                  <c:v>199.60917000000001</c:v>
                </c:pt>
                <c:pt idx="213">
                  <c:v>198.11838</c:v>
                </c:pt>
                <c:pt idx="214">
                  <c:v>206.48011</c:v>
                </c:pt>
                <c:pt idx="215">
                  <c:v>208.5737</c:v>
                </c:pt>
                <c:pt idx="216">
                  <c:v>210.45956000000001</c:v>
                </c:pt>
                <c:pt idx="217">
                  <c:v>212.54259999999999</c:v>
                </c:pt>
                <c:pt idx="218">
                  <c:v>212.68647000000001</c:v>
                </c:pt>
                <c:pt idx="219">
                  <c:v>215.20462000000001</c:v>
                </c:pt>
                <c:pt idx="220">
                  <c:v>215.85910999999999</c:v>
                </c:pt>
                <c:pt idx="221">
                  <c:v>216.22444000000002</c:v>
                </c:pt>
                <c:pt idx="222">
                  <c:v>222.98076999999998</c:v>
                </c:pt>
                <c:pt idx="223">
                  <c:v>230.44789</c:v>
                </c:pt>
                <c:pt idx="224">
                  <c:v>235.78320000000002</c:v>
                </c:pt>
                <c:pt idx="225">
                  <c:v>232.77794</c:v>
                </c:pt>
                <c:pt idx="226">
                  <c:v>216.22489000000002</c:v>
                </c:pt>
                <c:pt idx="227">
                  <c:v>208.10585999999998</c:v>
                </c:pt>
                <c:pt idx="228">
                  <c:v>205.31197</c:v>
                </c:pt>
                <c:pt idx="229">
                  <c:v>202.82777999999999</c:v>
                </c:pt>
                <c:pt idx="230">
                  <c:v>201.85103000000001</c:v>
                </c:pt>
                <c:pt idx="231">
                  <c:v>202.30706000000001</c:v>
                </c:pt>
                <c:pt idx="232">
                  <c:v>205.59556000000001</c:v>
                </c:pt>
                <c:pt idx="233">
                  <c:v>211.73142000000001</c:v>
                </c:pt>
                <c:pt idx="234">
                  <c:v>216.69660999999999</c:v>
                </c:pt>
                <c:pt idx="235">
                  <c:v>211.89482999999998</c:v>
                </c:pt>
                <c:pt idx="236">
                  <c:v>198.02758</c:v>
                </c:pt>
                <c:pt idx="237">
                  <c:v>193.48102</c:v>
                </c:pt>
                <c:pt idx="238">
                  <c:v>192.74086</c:v>
                </c:pt>
                <c:pt idx="239">
                  <c:v>194.08382999999998</c:v>
                </c:pt>
                <c:pt idx="240">
                  <c:v>194.35198</c:v>
                </c:pt>
                <c:pt idx="241">
                  <c:v>194.79458</c:v>
                </c:pt>
                <c:pt idx="242">
                  <c:v>194.71542000000002</c:v>
                </c:pt>
                <c:pt idx="243">
                  <c:v>195.63310000000001</c:v>
                </c:pt>
                <c:pt idx="244">
                  <c:v>195.57123000000001</c:v>
                </c:pt>
                <c:pt idx="245">
                  <c:v>196.68329999999997</c:v>
                </c:pt>
                <c:pt idx="246">
                  <c:v>200.13460999999998</c:v>
                </c:pt>
                <c:pt idx="247">
                  <c:v>205.84912</c:v>
                </c:pt>
                <c:pt idx="248">
                  <c:v>211.89948000000001</c:v>
                </c:pt>
                <c:pt idx="249">
                  <c:v>214.48439999999999</c:v>
                </c:pt>
                <c:pt idx="250">
                  <c:v>201.48362</c:v>
                </c:pt>
                <c:pt idx="251">
                  <c:v>196.65875</c:v>
                </c:pt>
                <c:pt idx="252">
                  <c:v>193.72366</c:v>
                </c:pt>
                <c:pt idx="253">
                  <c:v>193.50830999999999</c:v>
                </c:pt>
                <c:pt idx="254">
                  <c:v>194.08483999999999</c:v>
                </c:pt>
                <c:pt idx="255">
                  <c:v>198.68826999999999</c:v>
                </c:pt>
                <c:pt idx="256">
                  <c:v>204.55302</c:v>
                </c:pt>
                <c:pt idx="257">
                  <c:v>212.04273000000001</c:v>
                </c:pt>
                <c:pt idx="258">
                  <c:v>220.57703000000001</c:v>
                </c:pt>
                <c:pt idx="259">
                  <c:v>221.48147</c:v>
                </c:pt>
                <c:pt idx="260">
                  <c:v>210.43939</c:v>
                </c:pt>
                <c:pt idx="261">
                  <c:v>206.00198</c:v>
                </c:pt>
                <c:pt idx="262">
                  <c:v>206.95150000000001</c:v>
                </c:pt>
                <c:pt idx="263">
                  <c:v>208.02473000000001</c:v>
                </c:pt>
                <c:pt idx="264">
                  <c:v>207.95420000000001</c:v>
                </c:pt>
                <c:pt idx="265">
                  <c:v>210.21785999999997</c:v>
                </c:pt>
                <c:pt idx="266">
                  <c:v>210.87961999999999</c:v>
                </c:pt>
                <c:pt idx="267">
                  <c:v>211.18216000000001</c:v>
                </c:pt>
                <c:pt idx="268">
                  <c:v>211.9546</c:v>
                </c:pt>
                <c:pt idx="269">
                  <c:v>211.619</c:v>
                </c:pt>
                <c:pt idx="270">
                  <c:v>212.90928</c:v>
                </c:pt>
                <c:pt idx="271">
                  <c:v>217.06783999999999</c:v>
                </c:pt>
                <c:pt idx="272">
                  <c:v>221.70756</c:v>
                </c:pt>
                <c:pt idx="273">
                  <c:v>227.91211999999999</c:v>
                </c:pt>
                <c:pt idx="274">
                  <c:v>216.40010000000001</c:v>
                </c:pt>
                <c:pt idx="275">
                  <c:v>208.191</c:v>
                </c:pt>
                <c:pt idx="276">
                  <c:v>202.52987999999999</c:v>
                </c:pt>
                <c:pt idx="277">
                  <c:v>200.00728000000001</c:v>
                </c:pt>
                <c:pt idx="278">
                  <c:v>196.70959999999999</c:v>
                </c:pt>
                <c:pt idx="279">
                  <c:v>195.41965999999999</c:v>
                </c:pt>
                <c:pt idx="280">
                  <c:v>201.51575</c:v>
                </c:pt>
                <c:pt idx="281">
                  <c:v>208.89838</c:v>
                </c:pt>
                <c:pt idx="282">
                  <c:v>215.25659999999999</c:v>
                </c:pt>
                <c:pt idx="283">
                  <c:v>209.89889000000002</c:v>
                </c:pt>
                <c:pt idx="284">
                  <c:v>196.8836</c:v>
                </c:pt>
                <c:pt idx="285">
                  <c:v>193.86156</c:v>
                </c:pt>
                <c:pt idx="286">
                  <c:v>195.42073000000002</c:v>
                </c:pt>
                <c:pt idx="287">
                  <c:v>196.93935999999999</c:v>
                </c:pt>
                <c:pt idx="288">
                  <c:v>198.40960000000001</c:v>
                </c:pt>
                <c:pt idx="289">
                  <c:v>199.75394</c:v>
                </c:pt>
                <c:pt idx="290">
                  <c:v>202.00892000000002</c:v>
                </c:pt>
                <c:pt idx="291">
                  <c:v>202.42243999999999</c:v>
                </c:pt>
                <c:pt idx="292">
                  <c:v>203.70689999999999</c:v>
                </c:pt>
                <c:pt idx="293">
                  <c:v>204.5</c:v>
                </c:pt>
                <c:pt idx="294">
                  <c:v>210.17838</c:v>
                </c:pt>
                <c:pt idx="295">
                  <c:v>217.09450000000001</c:v>
                </c:pt>
                <c:pt idx="296">
                  <c:v>223.76376999999999</c:v>
                </c:pt>
                <c:pt idx="297">
                  <c:v>226.78711999999999</c:v>
                </c:pt>
                <c:pt idx="298">
                  <c:v>213.04448000000002</c:v>
                </c:pt>
                <c:pt idx="299">
                  <c:v>207.56277</c:v>
                </c:pt>
                <c:pt idx="300">
                  <c:v>208.29448000000002</c:v>
                </c:pt>
                <c:pt idx="301">
                  <c:v>206.33923000000001</c:v>
                </c:pt>
                <c:pt idx="302">
                  <c:v>206.38177999999999</c:v>
                </c:pt>
                <c:pt idx="303">
                  <c:v>207.0934</c:v>
                </c:pt>
                <c:pt idx="304">
                  <c:v>212.40455</c:v>
                </c:pt>
                <c:pt idx="305">
                  <c:v>220.08331000000001</c:v>
                </c:pt>
                <c:pt idx="306">
                  <c:v>226.61179999999999</c:v>
                </c:pt>
                <c:pt idx="307">
                  <c:v>223.82539000000003</c:v>
                </c:pt>
                <c:pt idx="308">
                  <c:v>207.32683</c:v>
                </c:pt>
                <c:pt idx="309">
                  <c:v>203.97825</c:v>
                </c:pt>
                <c:pt idx="310">
                  <c:v>202.77861999999999</c:v>
                </c:pt>
                <c:pt idx="311">
                  <c:v>203.76688000000001</c:v>
                </c:pt>
                <c:pt idx="312">
                  <c:v>205.19244</c:v>
                </c:pt>
                <c:pt idx="313">
                  <c:v>206.43021999999999</c:v>
                </c:pt>
                <c:pt idx="314">
                  <c:v>207.12235999999999</c:v>
                </c:pt>
                <c:pt idx="315">
                  <c:v>206.71964000000003</c:v>
                </c:pt>
                <c:pt idx="316">
                  <c:v>206.90827999999999</c:v>
                </c:pt>
                <c:pt idx="317">
                  <c:v>209.26919000000001</c:v>
                </c:pt>
                <c:pt idx="318">
                  <c:v>216.40129999999999</c:v>
                </c:pt>
                <c:pt idx="319">
                  <c:v>224.21370000000002</c:v>
                </c:pt>
                <c:pt idx="320">
                  <c:v>233.06527</c:v>
                </c:pt>
                <c:pt idx="321">
                  <c:v>228.33697000000001</c:v>
                </c:pt>
                <c:pt idx="322">
                  <c:v>211.76326999999998</c:v>
                </c:pt>
                <c:pt idx="323">
                  <c:v>203.92635999999999</c:v>
                </c:pt>
                <c:pt idx="324">
                  <c:v>203.4522</c:v>
                </c:pt>
                <c:pt idx="325">
                  <c:v>204.11574999999999</c:v>
                </c:pt>
                <c:pt idx="326">
                  <c:v>204.22489999999999</c:v>
                </c:pt>
                <c:pt idx="327">
                  <c:v>205.97120000000001</c:v>
                </c:pt>
                <c:pt idx="328">
                  <c:v>215.75960000000001</c:v>
                </c:pt>
                <c:pt idx="329">
                  <c:v>226.65253000000001</c:v>
                </c:pt>
                <c:pt idx="330">
                  <c:v>235.2989</c:v>
                </c:pt>
                <c:pt idx="331">
                  <c:v>231.24107999999998</c:v>
                </c:pt>
                <c:pt idx="332">
                  <c:v>211.20434</c:v>
                </c:pt>
                <c:pt idx="333">
                  <c:v>206.56926999999999</c:v>
                </c:pt>
                <c:pt idx="334">
                  <c:v>207.61375000000001</c:v>
                </c:pt>
                <c:pt idx="335">
                  <c:v>211.12214</c:v>
                </c:pt>
                <c:pt idx="336">
                  <c:v>214.29347000000001</c:v>
                </c:pt>
                <c:pt idx="337">
                  <c:v>215.15010999999998</c:v>
                </c:pt>
                <c:pt idx="338">
                  <c:v>217.00130999999999</c:v>
                </c:pt>
                <c:pt idx="339">
                  <c:v>216.30780999999999</c:v>
                </c:pt>
                <c:pt idx="340">
                  <c:v>218.00639999999999</c:v>
                </c:pt>
                <c:pt idx="341">
                  <c:v>220.93873000000002</c:v>
                </c:pt>
                <c:pt idx="342">
                  <c:v>230.11810999999997</c:v>
                </c:pt>
                <c:pt idx="343">
                  <c:v>240.79469</c:v>
                </c:pt>
                <c:pt idx="344">
                  <c:v>249.16087999999999</c:v>
                </c:pt>
                <c:pt idx="345">
                  <c:v>242.66392000000002</c:v>
                </c:pt>
                <c:pt idx="346">
                  <c:v>223.80648000000002</c:v>
                </c:pt>
                <c:pt idx="347">
                  <c:v>218.8347</c:v>
                </c:pt>
                <c:pt idx="348">
                  <c:v>219.09811999999999</c:v>
                </c:pt>
                <c:pt idx="349">
                  <c:v>219.41638</c:v>
                </c:pt>
                <c:pt idx="350">
                  <c:v>220.69817</c:v>
                </c:pt>
                <c:pt idx="351">
                  <c:v>222.49338</c:v>
                </c:pt>
                <c:pt idx="352">
                  <c:v>230.02348000000001</c:v>
                </c:pt>
                <c:pt idx="353">
                  <c:v>238.38281000000001</c:v>
                </c:pt>
                <c:pt idx="354">
                  <c:v>245.59644</c:v>
                </c:pt>
                <c:pt idx="355">
                  <c:v>241.43895000000001</c:v>
                </c:pt>
                <c:pt idx="356">
                  <c:v>225.52288000000001</c:v>
                </c:pt>
                <c:pt idx="357">
                  <c:v>222.12754999999999</c:v>
                </c:pt>
                <c:pt idx="358">
                  <c:v>222.41307999999998</c:v>
                </c:pt>
                <c:pt idx="359">
                  <c:v>221.45892000000001</c:v>
                </c:pt>
                <c:pt idx="360">
                  <c:v>220.72882999999999</c:v>
                </c:pt>
                <c:pt idx="361">
                  <c:v>218.26098000000002</c:v>
                </c:pt>
                <c:pt idx="362">
                  <c:v>217.70179999999999</c:v>
                </c:pt>
                <c:pt idx="363">
                  <c:v>219.99028000000001</c:v>
                </c:pt>
                <c:pt idx="364">
                  <c:v>220.32708</c:v>
                </c:pt>
                <c:pt idx="365">
                  <c:v>222.48227</c:v>
                </c:pt>
                <c:pt idx="366">
                  <c:v>220.56206</c:v>
                </c:pt>
                <c:pt idx="367">
                  <c:v>224.50022000000001</c:v>
                </c:pt>
                <c:pt idx="368">
                  <c:v>230.59505999999999</c:v>
                </c:pt>
                <c:pt idx="369">
                  <c:v>237.28895</c:v>
                </c:pt>
                <c:pt idx="370">
                  <c:v>221.9752</c:v>
                </c:pt>
                <c:pt idx="371">
                  <c:v>216.99048000000002</c:v>
                </c:pt>
                <c:pt idx="372">
                  <c:v>213.64077</c:v>
                </c:pt>
                <c:pt idx="373">
                  <c:v>214.02674999999999</c:v>
                </c:pt>
                <c:pt idx="374">
                  <c:v>211.82261</c:v>
                </c:pt>
                <c:pt idx="375">
                  <c:v>213.66723000000002</c:v>
                </c:pt>
                <c:pt idx="376">
                  <c:v>217.10290000000001</c:v>
                </c:pt>
                <c:pt idx="377">
                  <c:v>223.48179999999999</c:v>
                </c:pt>
                <c:pt idx="378">
                  <c:v>231.28205</c:v>
                </c:pt>
                <c:pt idx="379">
                  <c:v>230.75448</c:v>
                </c:pt>
                <c:pt idx="380">
                  <c:v>213.98511999999999</c:v>
                </c:pt>
                <c:pt idx="381">
                  <c:v>209.62339</c:v>
                </c:pt>
                <c:pt idx="382">
                  <c:v>208.16881000000001</c:v>
                </c:pt>
                <c:pt idx="383">
                  <c:v>210.72286</c:v>
                </c:pt>
                <c:pt idx="384">
                  <c:v>212.70618999999999</c:v>
                </c:pt>
                <c:pt idx="385">
                  <c:v>214.28185999999999</c:v>
                </c:pt>
                <c:pt idx="386">
                  <c:v>215.07795000000002</c:v>
                </c:pt>
                <c:pt idx="387">
                  <c:v>215.98442</c:v>
                </c:pt>
                <c:pt idx="388">
                  <c:v>217.29545000000002</c:v>
                </c:pt>
                <c:pt idx="389">
                  <c:v>219.10488000000001</c:v>
                </c:pt>
                <c:pt idx="390">
                  <c:v>224.4847</c:v>
                </c:pt>
                <c:pt idx="391">
                  <c:v>232.24554999999998</c:v>
                </c:pt>
                <c:pt idx="392">
                  <c:v>241.26339000000002</c:v>
                </c:pt>
                <c:pt idx="393">
                  <c:v>242.68988000000002</c:v>
                </c:pt>
                <c:pt idx="394">
                  <c:v>224.84632999999999</c:v>
                </c:pt>
                <c:pt idx="395">
                  <c:v>217.61881</c:v>
                </c:pt>
                <c:pt idx="396">
                  <c:v>212.62653</c:v>
                </c:pt>
                <c:pt idx="397">
                  <c:v>207.7466</c:v>
                </c:pt>
                <c:pt idx="398">
                  <c:v>206.35597000000001</c:v>
                </c:pt>
                <c:pt idx="399">
                  <c:v>208.67488</c:v>
                </c:pt>
                <c:pt idx="400">
                  <c:v>217.5942</c:v>
                </c:pt>
                <c:pt idx="401">
                  <c:v>227.40547000000001</c:v>
                </c:pt>
                <c:pt idx="402">
                  <c:v>237.21392</c:v>
                </c:pt>
                <c:pt idx="403">
                  <c:v>234.40765999999999</c:v>
                </c:pt>
                <c:pt idx="404">
                  <c:v>219.04689999999999</c:v>
                </c:pt>
                <c:pt idx="405">
                  <c:v>213.96142</c:v>
                </c:pt>
                <c:pt idx="406">
                  <c:v>214.69793999999999</c:v>
                </c:pt>
                <c:pt idx="407">
                  <c:v>216.14214000000001</c:v>
                </c:pt>
                <c:pt idx="408">
                  <c:v>217.03</c:v>
                </c:pt>
                <c:pt idx="409">
                  <c:v>216.58492000000001</c:v>
                </c:pt>
                <c:pt idx="410">
                  <c:v>219.57042000000001</c:v>
                </c:pt>
                <c:pt idx="411">
                  <c:v>219.02077</c:v>
                </c:pt>
                <c:pt idx="412">
                  <c:v>218.80360999999999</c:v>
                </c:pt>
                <c:pt idx="413">
                  <c:v>222.95820000000001</c:v>
                </c:pt>
                <c:pt idx="414">
                  <c:v>228.05414000000002</c:v>
                </c:pt>
                <c:pt idx="415">
                  <c:v>236.19022000000001</c:v>
                </c:pt>
                <c:pt idx="416">
                  <c:v>243.83276999999998</c:v>
                </c:pt>
                <c:pt idx="417">
                  <c:v>242.7294</c:v>
                </c:pt>
                <c:pt idx="418">
                  <c:v>227.09114000000002</c:v>
                </c:pt>
                <c:pt idx="419">
                  <c:v>220.0686</c:v>
                </c:pt>
                <c:pt idx="420">
                  <c:v>217.73916</c:v>
                </c:pt>
                <c:pt idx="421">
                  <c:v>214.9186</c:v>
                </c:pt>
                <c:pt idx="422">
                  <c:v>209.44220000000001</c:v>
                </c:pt>
                <c:pt idx="423">
                  <c:v>210.94932999999997</c:v>
                </c:pt>
                <c:pt idx="424">
                  <c:v>222.46992</c:v>
                </c:pt>
                <c:pt idx="425">
                  <c:v>234.48373000000001</c:v>
                </c:pt>
                <c:pt idx="426">
                  <c:v>245.41854999999998</c:v>
                </c:pt>
                <c:pt idx="427">
                  <c:v>241.89789999999999</c:v>
                </c:pt>
                <c:pt idx="428">
                  <c:v>225.21297000000001</c:v>
                </c:pt>
                <c:pt idx="429">
                  <c:v>220.54143999999999</c:v>
                </c:pt>
                <c:pt idx="430">
                  <c:v>223.86922000000001</c:v>
                </c:pt>
                <c:pt idx="431">
                  <c:v>225.82345000000001</c:v>
                </c:pt>
                <c:pt idx="432">
                  <c:v>227.95739</c:v>
                </c:pt>
                <c:pt idx="433">
                  <c:v>225.84227999999999</c:v>
                </c:pt>
                <c:pt idx="434">
                  <c:v>227.98339000000001</c:v>
                </c:pt>
                <c:pt idx="435">
                  <c:v>227.87797</c:v>
                </c:pt>
                <c:pt idx="436">
                  <c:v>230.61845000000002</c:v>
                </c:pt>
                <c:pt idx="437">
                  <c:v>234.30078</c:v>
                </c:pt>
                <c:pt idx="438">
                  <c:v>243.38039000000001</c:v>
                </c:pt>
                <c:pt idx="439">
                  <c:v>254.72953000000001</c:v>
                </c:pt>
                <c:pt idx="440">
                  <c:v>263.86529999999999</c:v>
                </c:pt>
                <c:pt idx="441">
                  <c:v>258.29588999999999</c:v>
                </c:pt>
                <c:pt idx="442">
                  <c:v>230.42967000000002</c:v>
                </c:pt>
                <c:pt idx="443">
                  <c:v>214.67702</c:v>
                </c:pt>
                <c:pt idx="444">
                  <c:v>206.78371999999999</c:v>
                </c:pt>
                <c:pt idx="445">
                  <c:v>197.46227999999999</c:v>
                </c:pt>
                <c:pt idx="446">
                  <c:v>189.31851999999998</c:v>
                </c:pt>
                <c:pt idx="447">
                  <c:v>188.11456000000001</c:v>
                </c:pt>
                <c:pt idx="448">
                  <c:v>211.46423000000001</c:v>
                </c:pt>
                <c:pt idx="449">
                  <c:v>233.11240000000001</c:v>
                </c:pt>
                <c:pt idx="450">
                  <c:v>245.64905999999999</c:v>
                </c:pt>
                <c:pt idx="451">
                  <c:v>223.86394000000001</c:v>
                </c:pt>
                <c:pt idx="452">
                  <c:v>191.38557999999998</c:v>
                </c:pt>
                <c:pt idx="453">
                  <c:v>189.82329999999999</c:v>
                </c:pt>
                <c:pt idx="454">
                  <c:v>186.68338</c:v>
                </c:pt>
                <c:pt idx="455">
                  <c:v>196.45577</c:v>
                </c:pt>
                <c:pt idx="456">
                  <c:v>200.91189000000003</c:v>
                </c:pt>
                <c:pt idx="457">
                  <c:v>203.65107999999998</c:v>
                </c:pt>
                <c:pt idx="458">
                  <c:v>205.36526999999998</c:v>
                </c:pt>
                <c:pt idx="459">
                  <c:v>200.31614000000002</c:v>
                </c:pt>
                <c:pt idx="460">
                  <c:v>193.19219000000001</c:v>
                </c:pt>
                <c:pt idx="461">
                  <c:v>193.45239000000001</c:v>
                </c:pt>
                <c:pt idx="462">
                  <c:v>209.6088</c:v>
                </c:pt>
                <c:pt idx="463">
                  <c:v>225.50460000000001</c:v>
                </c:pt>
                <c:pt idx="464">
                  <c:v>229.29705999999999</c:v>
                </c:pt>
                <c:pt idx="465">
                  <c:v>190.66495</c:v>
                </c:pt>
                <c:pt idx="466">
                  <c:v>168.29652999999999</c:v>
                </c:pt>
                <c:pt idx="467">
                  <c:v>154.89362</c:v>
                </c:pt>
                <c:pt idx="468">
                  <c:v>143.36970000000002</c:v>
                </c:pt>
                <c:pt idx="469">
                  <c:v>141.67870000000002</c:v>
                </c:pt>
                <c:pt idx="470">
                  <c:v>143.73716000000002</c:v>
                </c:pt>
                <c:pt idx="471">
                  <c:v>152.70085999999998</c:v>
                </c:pt>
                <c:pt idx="472">
                  <c:v>179.75656000000001</c:v>
                </c:pt>
                <c:pt idx="473">
                  <c:v>200.79304999999999</c:v>
                </c:pt>
                <c:pt idx="474">
                  <c:v>192.28428</c:v>
                </c:pt>
                <c:pt idx="475">
                  <c:v>156.76467000000002</c:v>
                </c:pt>
                <c:pt idx="476">
                  <c:v>143.28697</c:v>
                </c:pt>
                <c:pt idx="477">
                  <c:v>144.51123000000001</c:v>
                </c:pt>
                <c:pt idx="478">
                  <c:v>147.17157999999998</c:v>
                </c:pt>
                <c:pt idx="479">
                  <c:v>151.83954999999997</c:v>
                </c:pt>
                <c:pt idx="480">
                  <c:v>157.86017000000001</c:v>
                </c:pt>
                <c:pt idx="481">
                  <c:v>161.08667000000003</c:v>
                </c:pt>
                <c:pt idx="482">
                  <c:v>168.52566000000002</c:v>
                </c:pt>
                <c:pt idx="483">
                  <c:v>187.59619000000001</c:v>
                </c:pt>
                <c:pt idx="484">
                  <c:v>206.01458</c:v>
                </c:pt>
                <c:pt idx="485">
                  <c:v>217.28505999999999</c:v>
                </c:pt>
                <c:pt idx="486">
                  <c:v>228.71567000000002</c:v>
                </c:pt>
                <c:pt idx="487">
                  <c:v>237.85138000000001</c:v>
                </c:pt>
                <c:pt idx="488">
                  <c:v>242.93561</c:v>
                </c:pt>
                <c:pt idx="489">
                  <c:v>208.18329999999997</c:v>
                </c:pt>
                <c:pt idx="490">
                  <c:v>183.04803000000001</c:v>
                </c:pt>
                <c:pt idx="491">
                  <c:v>166.06030999999999</c:v>
                </c:pt>
                <c:pt idx="492">
                  <c:v>139.71569</c:v>
                </c:pt>
                <c:pt idx="493">
                  <c:v>133.75229999999999</c:v>
                </c:pt>
                <c:pt idx="494">
                  <c:v>133.93742</c:v>
                </c:pt>
                <c:pt idx="495">
                  <c:v>140.08169000000001</c:v>
                </c:pt>
                <c:pt idx="496">
                  <c:v>166.87822</c:v>
                </c:pt>
                <c:pt idx="497">
                  <c:v>186.23516000000001</c:v>
                </c:pt>
                <c:pt idx="498">
                  <c:v>179.09899999999999</c:v>
                </c:pt>
                <c:pt idx="499">
                  <c:v>141.8946</c:v>
                </c:pt>
                <c:pt idx="500">
                  <c:v>130.96286000000001</c:v>
                </c:pt>
                <c:pt idx="501">
                  <c:v>130.41813999999999</c:v>
                </c:pt>
                <c:pt idx="502">
                  <c:v>131.87157999999999</c:v>
                </c:pt>
                <c:pt idx="503">
                  <c:v>129.63687999999999</c:v>
                </c:pt>
                <c:pt idx="504">
                  <c:v>138.58055999999999</c:v>
                </c:pt>
                <c:pt idx="505">
                  <c:v>134.79079999999999</c:v>
                </c:pt>
                <c:pt idx="506">
                  <c:v>134.92510999999999</c:v>
                </c:pt>
                <c:pt idx="507">
                  <c:v>133.03128000000001</c:v>
                </c:pt>
                <c:pt idx="508">
                  <c:v>136.25144</c:v>
                </c:pt>
                <c:pt idx="509">
                  <c:v>145.62289000000001</c:v>
                </c:pt>
                <c:pt idx="510">
                  <c:v>175.18528000000001</c:v>
                </c:pt>
                <c:pt idx="511">
                  <c:v>200.97132999999999</c:v>
                </c:pt>
                <c:pt idx="512">
                  <c:v>206.35811999999999</c:v>
                </c:pt>
                <c:pt idx="513">
                  <c:v>172.96823000000001</c:v>
                </c:pt>
                <c:pt idx="514">
                  <c:v>136.92658</c:v>
                </c:pt>
                <c:pt idx="515">
                  <c:v>117.73926</c:v>
                </c:pt>
                <c:pt idx="516">
                  <c:v>102.96133999999999</c:v>
                </c:pt>
                <c:pt idx="517">
                  <c:v>96.366699999999994</c:v>
                </c:pt>
                <c:pt idx="518">
                  <c:v>92.78005499999999</c:v>
                </c:pt>
                <c:pt idx="519">
                  <c:v>92.066374999999994</c:v>
                </c:pt>
                <c:pt idx="520">
                  <c:v>127.56014</c:v>
                </c:pt>
                <c:pt idx="521">
                  <c:v>153.30280999999999</c:v>
                </c:pt>
                <c:pt idx="522">
                  <c:v>158.01222000000001</c:v>
                </c:pt>
                <c:pt idx="523">
                  <c:v>140.47060999999999</c:v>
                </c:pt>
                <c:pt idx="524">
                  <c:v>132.54185999999999</c:v>
                </c:pt>
                <c:pt idx="525">
                  <c:v>140.59110999999999</c:v>
                </c:pt>
                <c:pt idx="526">
                  <c:v>151.79253</c:v>
                </c:pt>
                <c:pt idx="527">
                  <c:v>152.18731</c:v>
                </c:pt>
                <c:pt idx="528">
                  <c:v>145.97129999999999</c:v>
                </c:pt>
                <c:pt idx="529">
                  <c:v>143.29248000000001</c:v>
                </c:pt>
                <c:pt idx="530">
                  <c:v>144.50543999999999</c:v>
                </c:pt>
                <c:pt idx="531">
                  <c:v>146.80735999999999</c:v>
                </c:pt>
                <c:pt idx="532">
                  <c:v>147.15302</c:v>
                </c:pt>
                <c:pt idx="533">
                  <c:v>158.02519000000001</c:v>
                </c:pt>
                <c:pt idx="534">
                  <c:v>180.27424999999999</c:v>
                </c:pt>
                <c:pt idx="535">
                  <c:v>198.73339000000001</c:v>
                </c:pt>
                <c:pt idx="536">
                  <c:v>204.51575</c:v>
                </c:pt>
                <c:pt idx="537">
                  <c:v>167.26526999999999</c:v>
                </c:pt>
                <c:pt idx="538">
                  <c:v>132.4359</c:v>
                </c:pt>
                <c:pt idx="539">
                  <c:v>118.74945</c:v>
                </c:pt>
                <c:pt idx="540">
                  <c:v>112.86807</c:v>
                </c:pt>
                <c:pt idx="541">
                  <c:v>114.45759</c:v>
                </c:pt>
                <c:pt idx="542">
                  <c:v>121.26757000000001</c:v>
                </c:pt>
                <c:pt idx="543">
                  <c:v>131.53227999999999</c:v>
                </c:pt>
                <c:pt idx="544">
                  <c:v>155.25070000000002</c:v>
                </c:pt>
                <c:pt idx="545">
                  <c:v>177.00076999999999</c:v>
                </c:pt>
                <c:pt idx="546">
                  <c:v>188.77077</c:v>
                </c:pt>
                <c:pt idx="547">
                  <c:v>176.15510999999998</c:v>
                </c:pt>
                <c:pt idx="548">
                  <c:v>153.64957999999999</c:v>
                </c:pt>
                <c:pt idx="549">
                  <c:v>156.15745000000001</c:v>
                </c:pt>
                <c:pt idx="550">
                  <c:v>163.49122</c:v>
                </c:pt>
                <c:pt idx="551">
                  <c:v>166.70771999999999</c:v>
                </c:pt>
                <c:pt idx="552">
                  <c:v>171.96297000000001</c:v>
                </c:pt>
                <c:pt idx="553">
                  <c:v>175.3578</c:v>
                </c:pt>
                <c:pt idx="554">
                  <c:v>176.34369000000001</c:v>
                </c:pt>
                <c:pt idx="555">
                  <c:v>179.08323000000001</c:v>
                </c:pt>
                <c:pt idx="556">
                  <c:v>180.05410000000001</c:v>
                </c:pt>
                <c:pt idx="557">
                  <c:v>182.45842000000002</c:v>
                </c:pt>
                <c:pt idx="558">
                  <c:v>188.8031</c:v>
                </c:pt>
                <c:pt idx="559">
                  <c:v>195.64709999999999</c:v>
                </c:pt>
                <c:pt idx="560">
                  <c:v>201.65044</c:v>
                </c:pt>
                <c:pt idx="561">
                  <c:v>198.87626999999998</c:v>
                </c:pt>
                <c:pt idx="562">
                  <c:v>182.49504999999999</c:v>
                </c:pt>
                <c:pt idx="563">
                  <c:v>174.51947000000001</c:v>
                </c:pt>
                <c:pt idx="564">
                  <c:v>172.36798000000002</c:v>
                </c:pt>
                <c:pt idx="565">
                  <c:v>169.91710999999998</c:v>
                </c:pt>
                <c:pt idx="566">
                  <c:v>168.61385999999999</c:v>
                </c:pt>
                <c:pt idx="567">
                  <c:v>168.0814</c:v>
                </c:pt>
                <c:pt idx="568">
                  <c:v>174.56877</c:v>
                </c:pt>
                <c:pt idx="569">
                  <c:v>181.72742000000002</c:v>
                </c:pt>
                <c:pt idx="570">
                  <c:v>187.11751999999998</c:v>
                </c:pt>
                <c:pt idx="571">
                  <c:v>183.69145</c:v>
                </c:pt>
                <c:pt idx="572">
                  <c:v>168.4991</c:v>
                </c:pt>
                <c:pt idx="573">
                  <c:v>163.35610999999997</c:v>
                </c:pt>
                <c:pt idx="574">
                  <c:v>163.45870000000002</c:v>
                </c:pt>
                <c:pt idx="575">
                  <c:v>164.33852999999999</c:v>
                </c:pt>
                <c:pt idx="576">
                  <c:v>165.47183999999999</c:v>
                </c:pt>
                <c:pt idx="577">
                  <c:v>166.90844000000001</c:v>
                </c:pt>
                <c:pt idx="578">
                  <c:v>165.33706000000001</c:v>
                </c:pt>
                <c:pt idx="579">
                  <c:v>160.55747</c:v>
                </c:pt>
                <c:pt idx="580">
                  <c:v>155.83539000000002</c:v>
                </c:pt>
                <c:pt idx="581">
                  <c:v>150.88069000000002</c:v>
                </c:pt>
                <c:pt idx="582">
                  <c:v>159.28389999999999</c:v>
                </c:pt>
                <c:pt idx="583">
                  <c:v>168.30773000000002</c:v>
                </c:pt>
                <c:pt idx="584">
                  <c:v>174.28181000000001</c:v>
                </c:pt>
                <c:pt idx="585">
                  <c:v>172.1985</c:v>
                </c:pt>
                <c:pt idx="586">
                  <c:v>160.19583</c:v>
                </c:pt>
                <c:pt idx="587">
                  <c:v>152.74218999999999</c:v>
                </c:pt>
                <c:pt idx="588">
                  <c:v>149.98623000000001</c:v>
                </c:pt>
                <c:pt idx="589">
                  <c:v>144.07499999999999</c:v>
                </c:pt>
                <c:pt idx="590">
                  <c:v>135.06670000000003</c:v>
                </c:pt>
                <c:pt idx="591">
                  <c:v>121.53117999999999</c:v>
                </c:pt>
                <c:pt idx="592">
                  <c:v>136.36476999999999</c:v>
                </c:pt>
                <c:pt idx="593">
                  <c:v>155.93283</c:v>
                </c:pt>
                <c:pt idx="594">
                  <c:v>168.2775</c:v>
                </c:pt>
                <c:pt idx="595">
                  <c:v>153.99</c:v>
                </c:pt>
                <c:pt idx="596">
                  <c:v>139.86908</c:v>
                </c:pt>
                <c:pt idx="597">
                  <c:v>143.36928</c:v>
                </c:pt>
                <c:pt idx="598">
                  <c:v>148.12810999999999</c:v>
                </c:pt>
                <c:pt idx="599">
                  <c:v>153.57675</c:v>
                </c:pt>
                <c:pt idx="600">
                  <c:v>157.34345000000002</c:v>
                </c:pt>
                <c:pt idx="601">
                  <c:v>160.0299</c:v>
                </c:pt>
                <c:pt idx="602">
                  <c:v>161.66055</c:v>
                </c:pt>
                <c:pt idx="603">
                  <c:v>162.46660999999997</c:v>
                </c:pt>
                <c:pt idx="604">
                  <c:v>163.15734</c:v>
                </c:pt>
                <c:pt idx="605">
                  <c:v>163.54792</c:v>
                </c:pt>
                <c:pt idx="606">
                  <c:v>165.59383</c:v>
                </c:pt>
                <c:pt idx="607">
                  <c:v>168.61884000000001</c:v>
                </c:pt>
                <c:pt idx="608">
                  <c:v>170.18626999999998</c:v>
                </c:pt>
                <c:pt idx="609">
                  <c:v>160.33984000000001</c:v>
                </c:pt>
                <c:pt idx="610">
                  <c:v>145.54962</c:v>
                </c:pt>
                <c:pt idx="611">
                  <c:v>137.48277999999999</c:v>
                </c:pt>
                <c:pt idx="612">
                  <c:v>133.07205999999999</c:v>
                </c:pt>
                <c:pt idx="613">
                  <c:v>126.234414</c:v>
                </c:pt>
                <c:pt idx="614">
                  <c:v>115.94249000000001</c:v>
                </c:pt>
                <c:pt idx="615">
                  <c:v>104.99694000000001</c:v>
                </c:pt>
                <c:pt idx="616">
                  <c:v>111.15475000000001</c:v>
                </c:pt>
                <c:pt idx="617">
                  <c:v>118.89852999999999</c:v>
                </c:pt>
                <c:pt idx="618">
                  <c:v>123.19225</c:v>
                </c:pt>
                <c:pt idx="619">
                  <c:v>118.84819999999999</c:v>
                </c:pt>
                <c:pt idx="620">
                  <c:v>110.05766</c:v>
                </c:pt>
                <c:pt idx="621">
                  <c:v>109.12769</c:v>
                </c:pt>
                <c:pt idx="622">
                  <c:v>109.56355499999999</c:v>
                </c:pt>
                <c:pt idx="623">
                  <c:v>111.43416000000001</c:v>
                </c:pt>
                <c:pt idx="624">
                  <c:v>112.769234</c:v>
                </c:pt>
                <c:pt idx="625">
                  <c:v>113.66659</c:v>
                </c:pt>
                <c:pt idx="626">
                  <c:v>115.18898</c:v>
                </c:pt>
                <c:pt idx="627">
                  <c:v>117.23908</c:v>
                </c:pt>
                <c:pt idx="628">
                  <c:v>119.17746000000001</c:v>
                </c:pt>
                <c:pt idx="629">
                  <c:v>121.44558599999999</c:v>
                </c:pt>
                <c:pt idx="630">
                  <c:v>126.71846000000001</c:v>
                </c:pt>
                <c:pt idx="631">
                  <c:v>132.70767000000001</c:v>
                </c:pt>
                <c:pt idx="632">
                  <c:v>137.86976999999999</c:v>
                </c:pt>
                <c:pt idx="633">
                  <c:v>123.22214</c:v>
                </c:pt>
                <c:pt idx="634">
                  <c:v>95.714919999999992</c:v>
                </c:pt>
                <c:pt idx="635">
                  <c:v>83.600460000000012</c:v>
                </c:pt>
                <c:pt idx="636">
                  <c:v>70.78886</c:v>
                </c:pt>
                <c:pt idx="637">
                  <c:v>60.518910000000005</c:v>
                </c:pt>
                <c:pt idx="638">
                  <c:v>50.163910000000001</c:v>
                </c:pt>
                <c:pt idx="639">
                  <c:v>42.677508000000003</c:v>
                </c:pt>
                <c:pt idx="640">
                  <c:v>68.130119999999991</c:v>
                </c:pt>
                <c:pt idx="641">
                  <c:v>88.613810000000001</c:v>
                </c:pt>
                <c:pt idx="642">
                  <c:v>93.673233999999994</c:v>
                </c:pt>
                <c:pt idx="643">
                  <c:v>77.956050000000005</c:v>
                </c:pt>
                <c:pt idx="644">
                  <c:v>77.931389999999993</c:v>
                </c:pt>
                <c:pt idx="645">
                  <c:v>81.416289999999989</c:v>
                </c:pt>
                <c:pt idx="646">
                  <c:v>86.926914000000011</c:v>
                </c:pt>
                <c:pt idx="647">
                  <c:v>90.017414000000002</c:v>
                </c:pt>
                <c:pt idx="648">
                  <c:v>94.088669999999993</c:v>
                </c:pt>
                <c:pt idx="649">
                  <c:v>96.684733999999992</c:v>
                </c:pt>
                <c:pt idx="650">
                  <c:v>101.35057</c:v>
                </c:pt>
                <c:pt idx="651">
                  <c:v>107.15161000000001</c:v>
                </c:pt>
                <c:pt idx="652">
                  <c:v>111.22973399999999</c:v>
                </c:pt>
                <c:pt idx="653">
                  <c:v>112.51557000000001</c:v>
                </c:pt>
                <c:pt idx="654">
                  <c:v>129.45283599999999</c:v>
                </c:pt>
                <c:pt idx="655">
                  <c:v>138.49433999999999</c:v>
                </c:pt>
                <c:pt idx="656">
                  <c:v>119.252195</c:v>
                </c:pt>
                <c:pt idx="657">
                  <c:v>78.485619999999997</c:v>
                </c:pt>
                <c:pt idx="658">
                  <c:v>54.578386999999999</c:v>
                </c:pt>
                <c:pt idx="659">
                  <c:v>42.424207000000003</c:v>
                </c:pt>
                <c:pt idx="660">
                  <c:v>31.696953000000001</c:v>
                </c:pt>
                <c:pt idx="661">
                  <c:v>23.187750000000001</c:v>
                </c:pt>
                <c:pt idx="662">
                  <c:v>16.424911999999999</c:v>
                </c:pt>
                <c:pt idx="663">
                  <c:v>14.819495000000002</c:v>
                </c:pt>
                <c:pt idx="664">
                  <c:v>28.734171999999997</c:v>
                </c:pt>
                <c:pt idx="665">
                  <c:v>45.297438</c:v>
                </c:pt>
                <c:pt idx="666">
                  <c:v>50.925616999999995</c:v>
                </c:pt>
                <c:pt idx="667">
                  <c:v>44.274290000000001</c:v>
                </c:pt>
                <c:pt idx="668">
                  <c:v>48.267240000000001</c:v>
                </c:pt>
                <c:pt idx="669">
                  <c:v>53.068680000000001</c:v>
                </c:pt>
                <c:pt idx="670">
                  <c:v>60.84704</c:v>
                </c:pt>
                <c:pt idx="671">
                  <c:v>62.391305000000003</c:v>
                </c:pt>
                <c:pt idx="672">
                  <c:v>65.208956999999998</c:v>
                </c:pt>
                <c:pt idx="673">
                  <c:v>65.415593999999999</c:v>
                </c:pt>
                <c:pt idx="674">
                  <c:v>70.648499999999999</c:v>
                </c:pt>
                <c:pt idx="675">
                  <c:v>77.857780000000005</c:v>
                </c:pt>
                <c:pt idx="676">
                  <c:v>83.654570000000007</c:v>
                </c:pt>
                <c:pt idx="677">
                  <c:v>92.256740000000008</c:v>
                </c:pt>
                <c:pt idx="678">
                  <c:v>110.89669500000001</c:v>
                </c:pt>
                <c:pt idx="679">
                  <c:v>117.68052</c:v>
                </c:pt>
                <c:pt idx="680">
                  <c:v>98.602500000000006</c:v>
                </c:pt>
                <c:pt idx="681">
                  <c:v>57.940593999999997</c:v>
                </c:pt>
                <c:pt idx="682">
                  <c:v>34.131152</c:v>
                </c:pt>
                <c:pt idx="683">
                  <c:v>21.645779999999998</c:v>
                </c:pt>
                <c:pt idx="684">
                  <c:v>17.621970000000001</c:v>
                </c:pt>
                <c:pt idx="685">
                  <c:v>13.965556000000001</c:v>
                </c:pt>
                <c:pt idx="686">
                  <c:v>11.302280000000001</c:v>
                </c:pt>
                <c:pt idx="687">
                  <c:v>11.041075000000001</c:v>
                </c:pt>
                <c:pt idx="688">
                  <c:v>20.725936000000001</c:v>
                </c:pt>
                <c:pt idx="689">
                  <c:v>35.796723</c:v>
                </c:pt>
                <c:pt idx="690">
                  <c:v>51.375579999999999</c:v>
                </c:pt>
                <c:pt idx="691">
                  <c:v>55.059097999999999</c:v>
                </c:pt>
                <c:pt idx="692">
                  <c:v>56.435144999999999</c:v>
                </c:pt>
                <c:pt idx="693">
                  <c:v>63.752112999999994</c:v>
                </c:pt>
                <c:pt idx="694">
                  <c:v>73.07244</c:v>
                </c:pt>
                <c:pt idx="695">
                  <c:v>73.880929999999992</c:v>
                </c:pt>
                <c:pt idx="696">
                  <c:v>73.85248</c:v>
                </c:pt>
                <c:pt idx="697">
                  <c:v>72.940470000000005</c:v>
                </c:pt>
                <c:pt idx="698">
                  <c:v>75.861149999999995</c:v>
                </c:pt>
                <c:pt idx="699">
                  <c:v>80.232489999999999</c:v>
                </c:pt>
                <c:pt idx="700">
                  <c:v>85.305016000000009</c:v>
                </c:pt>
                <c:pt idx="701">
                  <c:v>91.573836</c:v>
                </c:pt>
                <c:pt idx="702">
                  <c:v>109.07913000000001</c:v>
                </c:pt>
                <c:pt idx="703">
                  <c:v>123.501836</c:v>
                </c:pt>
                <c:pt idx="704">
                  <c:v>116.209664</c:v>
                </c:pt>
                <c:pt idx="705">
                  <c:v>87.128945000000002</c:v>
                </c:pt>
                <c:pt idx="706">
                  <c:v>61.854589999999995</c:v>
                </c:pt>
                <c:pt idx="707">
                  <c:v>38.842343999999997</c:v>
                </c:pt>
                <c:pt idx="708">
                  <c:v>22.106919999999999</c:v>
                </c:pt>
                <c:pt idx="709">
                  <c:v>15.935953999999999</c:v>
                </c:pt>
                <c:pt idx="710">
                  <c:v>17.54438</c:v>
                </c:pt>
                <c:pt idx="711">
                  <c:v>24.674196999999999</c:v>
                </c:pt>
                <c:pt idx="712">
                  <c:v>46.485413999999999</c:v>
                </c:pt>
                <c:pt idx="713">
                  <c:v>63.053995999999998</c:v>
                </c:pt>
                <c:pt idx="714">
                  <c:v>76.182085999999998</c:v>
                </c:pt>
                <c:pt idx="715">
                  <c:v>77.421449999999993</c:v>
                </c:pt>
                <c:pt idx="716">
                  <c:v>74.240585999999993</c:v>
                </c:pt>
                <c:pt idx="717">
                  <c:v>80.046419999999998</c:v>
                </c:pt>
                <c:pt idx="718">
                  <c:v>86.803914000000006</c:v>
                </c:pt>
                <c:pt idx="719">
                  <c:v>93.578733999999997</c:v>
                </c:pt>
                <c:pt idx="720">
                  <c:v>100.56617</c:v>
                </c:pt>
                <c:pt idx="721">
                  <c:v>107.04528000000001</c:v>
                </c:pt>
                <c:pt idx="722">
                  <c:v>114.030164</c:v>
                </c:pt>
                <c:pt idx="723">
                  <c:v>121.22393</c:v>
                </c:pt>
                <c:pt idx="724">
                  <c:v>127.50283</c:v>
                </c:pt>
                <c:pt idx="725">
                  <c:v>134.54614000000001</c:v>
                </c:pt>
                <c:pt idx="726">
                  <c:v>146.18227999999999</c:v>
                </c:pt>
                <c:pt idx="727">
                  <c:v>157.79268999999999</c:v>
                </c:pt>
                <c:pt idx="728">
                  <c:v>166.93788000000001</c:v>
                </c:pt>
                <c:pt idx="729">
                  <c:v>162.77592000000001</c:v>
                </c:pt>
                <c:pt idx="730">
                  <c:v>128.70014</c:v>
                </c:pt>
                <c:pt idx="731">
                  <c:v>105.871414</c:v>
                </c:pt>
                <c:pt idx="732">
                  <c:v>79.642164000000008</c:v>
                </c:pt>
                <c:pt idx="733">
                  <c:v>64.057100000000005</c:v>
                </c:pt>
                <c:pt idx="734">
                  <c:v>55.991773000000002</c:v>
                </c:pt>
                <c:pt idx="735">
                  <c:v>57.687004000000002</c:v>
                </c:pt>
                <c:pt idx="736">
                  <c:v>78.774039999999999</c:v>
                </c:pt>
                <c:pt idx="737">
                  <c:v>89.109899999999996</c:v>
                </c:pt>
                <c:pt idx="738">
                  <c:v>93.385499999999993</c:v>
                </c:pt>
                <c:pt idx="739">
                  <c:v>78.787139999999994</c:v>
                </c:pt>
                <c:pt idx="740">
                  <c:v>85.457259999999991</c:v>
                </c:pt>
                <c:pt idx="741">
                  <c:v>99.000500000000002</c:v>
                </c:pt>
                <c:pt idx="742">
                  <c:v>114.30765</c:v>
                </c:pt>
                <c:pt idx="743">
                  <c:v>124.33555</c:v>
                </c:pt>
                <c:pt idx="744">
                  <c:v>141.63255999999998</c:v>
                </c:pt>
                <c:pt idx="745">
                  <c:v>161.26349999999999</c:v>
                </c:pt>
                <c:pt idx="746">
                  <c:v>174.18304999999998</c:v>
                </c:pt>
                <c:pt idx="747">
                  <c:v>185.86617000000001</c:v>
                </c:pt>
                <c:pt idx="748">
                  <c:v>197.16995</c:v>
                </c:pt>
                <c:pt idx="749">
                  <c:v>205.50567000000001</c:v>
                </c:pt>
                <c:pt idx="750">
                  <c:v>216.74981</c:v>
                </c:pt>
                <c:pt idx="751">
                  <c:v>227.12261999999998</c:v>
                </c:pt>
                <c:pt idx="752">
                  <c:v>231.58832999999998</c:v>
                </c:pt>
                <c:pt idx="753">
                  <c:v>214.15023000000002</c:v>
                </c:pt>
                <c:pt idx="754">
                  <c:v>194.44473000000002</c:v>
                </c:pt>
                <c:pt idx="755">
                  <c:v>179.44092000000001</c:v>
                </c:pt>
                <c:pt idx="756">
                  <c:v>162.74432999999999</c:v>
                </c:pt>
                <c:pt idx="757">
                  <c:v>151.82035999999999</c:v>
                </c:pt>
                <c:pt idx="758">
                  <c:v>158.08176999999998</c:v>
                </c:pt>
                <c:pt idx="759">
                  <c:v>170.77389000000002</c:v>
                </c:pt>
                <c:pt idx="760">
                  <c:v>203.80360999999999</c:v>
                </c:pt>
                <c:pt idx="761">
                  <c:v>225.97394</c:v>
                </c:pt>
                <c:pt idx="762">
                  <c:v>223.48889000000003</c:v>
                </c:pt>
                <c:pt idx="763">
                  <c:v>201.60983999999999</c:v>
                </c:pt>
                <c:pt idx="764">
                  <c:v>193.31056000000001</c:v>
                </c:pt>
                <c:pt idx="765">
                  <c:v>195.18607999999998</c:v>
                </c:pt>
                <c:pt idx="766">
                  <c:v>198.76142000000002</c:v>
                </c:pt>
                <c:pt idx="767">
                  <c:v>204.09623000000002</c:v>
                </c:pt>
                <c:pt idx="768">
                  <c:v>203.47492000000003</c:v>
                </c:pt>
                <c:pt idx="769">
                  <c:v>205.9914</c:v>
                </c:pt>
                <c:pt idx="770">
                  <c:v>205.74973</c:v>
                </c:pt>
                <c:pt idx="771">
                  <c:v>207.74595000000002</c:v>
                </c:pt>
                <c:pt idx="772">
                  <c:v>210.07223000000002</c:v>
                </c:pt>
                <c:pt idx="773">
                  <c:v>218.33567000000002</c:v>
                </c:pt>
                <c:pt idx="774">
                  <c:v>247.80573000000001</c:v>
                </c:pt>
                <c:pt idx="775">
                  <c:v>269.97843999999998</c:v>
                </c:pt>
                <c:pt idx="776">
                  <c:v>268.61255999999997</c:v>
                </c:pt>
                <c:pt idx="777">
                  <c:v>237.61223000000001</c:v>
                </c:pt>
                <c:pt idx="778">
                  <c:v>203.00717</c:v>
                </c:pt>
                <c:pt idx="779">
                  <c:v>195.73085999999998</c:v>
                </c:pt>
                <c:pt idx="780">
                  <c:v>196.10301999999999</c:v>
                </c:pt>
                <c:pt idx="781">
                  <c:v>195.07067000000001</c:v>
                </c:pt>
                <c:pt idx="782">
                  <c:v>196.35802999999999</c:v>
                </c:pt>
                <c:pt idx="783">
                  <c:v>194.4623</c:v>
                </c:pt>
                <c:pt idx="784">
                  <c:v>223.09556000000001</c:v>
                </c:pt>
                <c:pt idx="785">
                  <c:v>247.71192000000002</c:v>
                </c:pt>
                <c:pt idx="786">
                  <c:v>246.08098000000001</c:v>
                </c:pt>
                <c:pt idx="787">
                  <c:v>222.56389000000001</c:v>
                </c:pt>
                <c:pt idx="788">
                  <c:v>202.16580999999999</c:v>
                </c:pt>
                <c:pt idx="789">
                  <c:v>206.42598000000001</c:v>
                </c:pt>
                <c:pt idx="790">
                  <c:v>214.50072</c:v>
                </c:pt>
                <c:pt idx="791">
                  <c:v>218.09553</c:v>
                </c:pt>
                <c:pt idx="792">
                  <c:v>219.5591</c:v>
                </c:pt>
                <c:pt idx="793">
                  <c:v>222.5001</c:v>
                </c:pt>
                <c:pt idx="794">
                  <c:v>222.96475000000001</c:v>
                </c:pt>
                <c:pt idx="795">
                  <c:v>225.29439000000002</c:v>
                </c:pt>
                <c:pt idx="796">
                  <c:v>225.44842</c:v>
                </c:pt>
                <c:pt idx="797">
                  <c:v>229.36939000000001</c:v>
                </c:pt>
                <c:pt idx="798">
                  <c:v>242.36404999999999</c:v>
                </c:pt>
                <c:pt idx="799">
                  <c:v>255.06214000000003</c:v>
                </c:pt>
                <c:pt idx="800">
                  <c:v>262.92869999999999</c:v>
                </c:pt>
                <c:pt idx="801">
                  <c:v>250.12469000000002</c:v>
                </c:pt>
                <c:pt idx="802">
                  <c:v>207.78011999999998</c:v>
                </c:pt>
                <c:pt idx="803">
                  <c:v>201.49116000000001</c:v>
                </c:pt>
                <c:pt idx="804">
                  <c:v>200.41892000000001</c:v>
                </c:pt>
                <c:pt idx="805">
                  <c:v>205.87339</c:v>
                </c:pt>
                <c:pt idx="806">
                  <c:v>207.82550000000001</c:v>
                </c:pt>
                <c:pt idx="807">
                  <c:v>210.57047</c:v>
                </c:pt>
                <c:pt idx="808">
                  <c:v>228.58915999999999</c:v>
                </c:pt>
                <c:pt idx="809">
                  <c:v>244.73362</c:v>
                </c:pt>
                <c:pt idx="810">
                  <c:v>251.49535999999998</c:v>
                </c:pt>
                <c:pt idx="811">
                  <c:v>231.69882999999999</c:v>
                </c:pt>
                <c:pt idx="812">
                  <c:v>199.27822</c:v>
                </c:pt>
                <c:pt idx="813">
                  <c:v>198.63749999999999</c:v>
                </c:pt>
                <c:pt idx="814">
                  <c:v>202.77590000000001</c:v>
                </c:pt>
                <c:pt idx="815">
                  <c:v>205.22332999999998</c:v>
                </c:pt>
                <c:pt idx="816">
                  <c:v>206.51208</c:v>
                </c:pt>
                <c:pt idx="817">
                  <c:v>209.46462</c:v>
                </c:pt>
                <c:pt idx="818">
                  <c:v>209.05744000000001</c:v>
                </c:pt>
                <c:pt idx="819">
                  <c:v>211.98657999999998</c:v>
                </c:pt>
                <c:pt idx="820">
                  <c:v>213.48389</c:v>
                </c:pt>
                <c:pt idx="821">
                  <c:v>224.02564000000001</c:v>
                </c:pt>
                <c:pt idx="822">
                  <c:v>242.18319</c:v>
                </c:pt>
                <c:pt idx="823">
                  <c:v>256.13269000000003</c:v>
                </c:pt>
                <c:pt idx="824">
                  <c:v>242.79051999999999</c:v>
                </c:pt>
                <c:pt idx="825">
                  <c:v>192.42733999999999</c:v>
                </c:pt>
                <c:pt idx="826">
                  <c:v>163.23905999999999</c:v>
                </c:pt>
                <c:pt idx="827">
                  <c:v>157.01052999999999</c:v>
                </c:pt>
                <c:pt idx="828">
                  <c:v>154.88895000000002</c:v>
                </c:pt>
                <c:pt idx="829">
                  <c:v>154.53188</c:v>
                </c:pt>
                <c:pt idx="830">
                  <c:v>151.01311999999999</c:v>
                </c:pt>
                <c:pt idx="831">
                  <c:v>156.99107999999998</c:v>
                </c:pt>
                <c:pt idx="832">
                  <c:v>183.95523</c:v>
                </c:pt>
                <c:pt idx="833">
                  <c:v>200.66159999999999</c:v>
                </c:pt>
                <c:pt idx="834">
                  <c:v>200.14397</c:v>
                </c:pt>
                <c:pt idx="835">
                  <c:v>171.21445</c:v>
                </c:pt>
                <c:pt idx="836">
                  <c:v>151.13115999999999</c:v>
                </c:pt>
                <c:pt idx="837">
                  <c:v>152.74314000000001</c:v>
                </c:pt>
                <c:pt idx="838">
                  <c:v>156.75216</c:v>
                </c:pt>
                <c:pt idx="839">
                  <c:v>162.61160999999998</c:v>
                </c:pt>
                <c:pt idx="840">
                  <c:v>170.8288</c:v>
                </c:pt>
                <c:pt idx="841">
                  <c:v>176.50632999999999</c:v>
                </c:pt>
                <c:pt idx="842">
                  <c:v>178.09800000000001</c:v>
                </c:pt>
                <c:pt idx="843">
                  <c:v>179.56739000000002</c:v>
                </c:pt>
                <c:pt idx="844">
                  <c:v>181.30945</c:v>
                </c:pt>
                <c:pt idx="845">
                  <c:v>186.48773</c:v>
                </c:pt>
                <c:pt idx="846">
                  <c:v>217.45853</c:v>
                </c:pt>
                <c:pt idx="847">
                  <c:v>242.41545000000002</c:v>
                </c:pt>
                <c:pt idx="848">
                  <c:v>233.14366000000001</c:v>
                </c:pt>
                <c:pt idx="849">
                  <c:v>193.65178</c:v>
                </c:pt>
                <c:pt idx="850">
                  <c:v>163.37417000000002</c:v>
                </c:pt>
                <c:pt idx="851">
                  <c:v>149.37289999999999</c:v>
                </c:pt>
                <c:pt idx="852">
                  <c:v>141.05294000000001</c:v>
                </c:pt>
                <c:pt idx="853">
                  <c:v>131.98126999999999</c:v>
                </c:pt>
                <c:pt idx="854">
                  <c:v>127.842195</c:v>
                </c:pt>
                <c:pt idx="855">
                  <c:v>132.10736</c:v>
                </c:pt>
                <c:pt idx="856">
                  <c:v>165.62681000000001</c:v>
                </c:pt>
                <c:pt idx="857">
                  <c:v>178.26052999999999</c:v>
                </c:pt>
                <c:pt idx="858">
                  <c:v>178.81629999999998</c:v>
                </c:pt>
                <c:pt idx="859">
                  <c:v>154.29056</c:v>
                </c:pt>
                <c:pt idx="860">
                  <c:v>143.57047</c:v>
                </c:pt>
                <c:pt idx="861">
                  <c:v>153.02933999999999</c:v>
                </c:pt>
                <c:pt idx="862">
                  <c:v>164.00774999999999</c:v>
                </c:pt>
                <c:pt idx="863">
                  <c:v>167.42089999999999</c:v>
                </c:pt>
                <c:pt idx="864">
                  <c:v>163.66814000000002</c:v>
                </c:pt>
                <c:pt idx="865">
                  <c:v>165.83707999999999</c:v>
                </c:pt>
                <c:pt idx="866">
                  <c:v>162.09683999999999</c:v>
                </c:pt>
                <c:pt idx="867">
                  <c:v>160.36442000000002</c:v>
                </c:pt>
                <c:pt idx="868">
                  <c:v>161.11968999999999</c:v>
                </c:pt>
                <c:pt idx="869">
                  <c:v>166.23433</c:v>
                </c:pt>
                <c:pt idx="870">
                  <c:v>197.83476999999999</c:v>
                </c:pt>
                <c:pt idx="871">
                  <c:v>209.77646999999999</c:v>
                </c:pt>
                <c:pt idx="872">
                  <c:v>190.70489000000001</c:v>
                </c:pt>
                <c:pt idx="873">
                  <c:v>134.94667000000001</c:v>
                </c:pt>
                <c:pt idx="874">
                  <c:v>105.7192</c:v>
                </c:pt>
                <c:pt idx="875">
                  <c:v>96.588350000000005</c:v>
                </c:pt>
                <c:pt idx="876">
                  <c:v>95.947940000000003</c:v>
                </c:pt>
                <c:pt idx="877">
                  <c:v>89.696149999999989</c:v>
                </c:pt>
                <c:pt idx="878">
                  <c:v>76.084450000000004</c:v>
                </c:pt>
                <c:pt idx="879">
                  <c:v>66.958860000000001</c:v>
                </c:pt>
                <c:pt idx="880">
                  <c:v>88.587479999999999</c:v>
                </c:pt>
                <c:pt idx="881">
                  <c:v>103.52994500000001</c:v>
                </c:pt>
                <c:pt idx="882">
                  <c:v>117.30803</c:v>
                </c:pt>
                <c:pt idx="883">
                  <c:v>108.79078</c:v>
                </c:pt>
                <c:pt idx="884">
                  <c:v>101.58865</c:v>
                </c:pt>
                <c:pt idx="885">
                  <c:v>106.527945</c:v>
                </c:pt>
                <c:pt idx="886">
                  <c:v>114.28212499999999</c:v>
                </c:pt>
                <c:pt idx="887">
                  <c:v>123.72863000000001</c:v>
                </c:pt>
                <c:pt idx="888">
                  <c:v>130.73676600000002</c:v>
                </c:pt>
                <c:pt idx="889">
                  <c:v>140.9795</c:v>
                </c:pt>
                <c:pt idx="890">
                  <c:v>143.00245000000001</c:v>
                </c:pt>
                <c:pt idx="891">
                  <c:v>146.51195000000001</c:v>
                </c:pt>
                <c:pt idx="892">
                  <c:v>150.4212</c:v>
                </c:pt>
                <c:pt idx="893">
                  <c:v>159.57696999999999</c:v>
                </c:pt>
                <c:pt idx="894">
                  <c:v>188.29138</c:v>
                </c:pt>
                <c:pt idx="895">
                  <c:v>211.86920000000001</c:v>
                </c:pt>
                <c:pt idx="896">
                  <c:v>210.05142000000001</c:v>
                </c:pt>
                <c:pt idx="897">
                  <c:v>176.26105999999999</c:v>
                </c:pt>
                <c:pt idx="898">
                  <c:v>140.27602999999999</c:v>
                </c:pt>
                <c:pt idx="899">
                  <c:v>125.76494500000001</c:v>
                </c:pt>
                <c:pt idx="900">
                  <c:v>113.87648</c:v>
                </c:pt>
                <c:pt idx="901">
                  <c:v>103.31108</c:v>
                </c:pt>
                <c:pt idx="902">
                  <c:v>98.563000000000002</c:v>
                </c:pt>
                <c:pt idx="903">
                  <c:v>94.724399999999989</c:v>
                </c:pt>
                <c:pt idx="904">
                  <c:v>117.53563</c:v>
                </c:pt>
                <c:pt idx="905">
                  <c:v>130.63815</c:v>
                </c:pt>
                <c:pt idx="906">
                  <c:v>132.06522000000001</c:v>
                </c:pt>
                <c:pt idx="907">
                  <c:v>119.07260000000001</c:v>
                </c:pt>
                <c:pt idx="908">
                  <c:v>115.83743</c:v>
                </c:pt>
                <c:pt idx="909">
                  <c:v>121.92874</c:v>
                </c:pt>
                <c:pt idx="910">
                  <c:v>130.04736</c:v>
                </c:pt>
                <c:pt idx="911">
                  <c:v>136.28325000000001</c:v>
                </c:pt>
                <c:pt idx="912">
                  <c:v>142.54532999999998</c:v>
                </c:pt>
                <c:pt idx="913">
                  <c:v>147.98564000000002</c:v>
                </c:pt>
                <c:pt idx="914">
                  <c:v>151.03306000000001</c:v>
                </c:pt>
                <c:pt idx="915">
                  <c:v>153.79048</c:v>
                </c:pt>
                <c:pt idx="916">
                  <c:v>156.40351999999999</c:v>
                </c:pt>
                <c:pt idx="917">
                  <c:v>161.98482999999999</c:v>
                </c:pt>
                <c:pt idx="918">
                  <c:v>174.83714000000001</c:v>
                </c:pt>
                <c:pt idx="919">
                  <c:v>186.83188000000001</c:v>
                </c:pt>
                <c:pt idx="920">
                  <c:v>195.17570000000001</c:v>
                </c:pt>
                <c:pt idx="921">
                  <c:v>184.8227</c:v>
                </c:pt>
                <c:pt idx="922">
                  <c:v>145.59039000000001</c:v>
                </c:pt>
                <c:pt idx="923">
                  <c:v>134.18</c:v>
                </c:pt>
                <c:pt idx="924">
                  <c:v>124.45495</c:v>
                </c:pt>
                <c:pt idx="925">
                  <c:v>121.98491</c:v>
                </c:pt>
                <c:pt idx="926">
                  <c:v>123.32630499999999</c:v>
                </c:pt>
                <c:pt idx="927">
                  <c:v>129.01037500000001</c:v>
                </c:pt>
                <c:pt idx="928">
                  <c:v>149.42739</c:v>
                </c:pt>
                <c:pt idx="929">
                  <c:v>169.44662</c:v>
                </c:pt>
                <c:pt idx="930">
                  <c:v>179.91168999999999</c:v>
                </c:pt>
                <c:pt idx="931">
                  <c:v>160.01877999999999</c:v>
                </c:pt>
                <c:pt idx="932">
                  <c:v>140.45522</c:v>
                </c:pt>
                <c:pt idx="933">
                  <c:v>143.96352999999999</c:v>
                </c:pt>
                <c:pt idx="934">
                  <c:v>151.05501999999998</c:v>
                </c:pt>
                <c:pt idx="935">
                  <c:v>154.9186</c:v>
                </c:pt>
                <c:pt idx="936">
                  <c:v>161.97664</c:v>
                </c:pt>
                <c:pt idx="937">
                  <c:v>164.78539000000001</c:v>
                </c:pt>
                <c:pt idx="938">
                  <c:v>168.66156000000001</c:v>
                </c:pt>
                <c:pt idx="939">
                  <c:v>171.31360000000001</c:v>
                </c:pt>
                <c:pt idx="940">
                  <c:v>175.42006000000001</c:v>
                </c:pt>
                <c:pt idx="941">
                  <c:v>178.47322</c:v>
                </c:pt>
                <c:pt idx="942">
                  <c:v>183.1841</c:v>
                </c:pt>
                <c:pt idx="943">
                  <c:v>189.56878</c:v>
                </c:pt>
                <c:pt idx="944">
                  <c:v>194.37560999999999</c:v>
                </c:pt>
                <c:pt idx="945">
                  <c:v>180.96160999999998</c:v>
                </c:pt>
                <c:pt idx="946">
                  <c:v>134.50417000000002</c:v>
                </c:pt>
                <c:pt idx="947">
                  <c:v>112.21886000000001</c:v>
                </c:pt>
                <c:pt idx="948">
                  <c:v>91.809550000000002</c:v>
                </c:pt>
                <c:pt idx="949">
                  <c:v>90.33508599999999</c:v>
                </c:pt>
                <c:pt idx="950">
                  <c:v>91.217663999999999</c:v>
                </c:pt>
                <c:pt idx="951">
                  <c:v>95.8536</c:v>
                </c:pt>
                <c:pt idx="952">
                  <c:v>114.42689</c:v>
                </c:pt>
                <c:pt idx="953">
                  <c:v>133.4941</c:v>
                </c:pt>
                <c:pt idx="954">
                  <c:v>143.06304999999998</c:v>
                </c:pt>
                <c:pt idx="955">
                  <c:v>124.47007000000001</c:v>
                </c:pt>
                <c:pt idx="956">
                  <c:v>112.30295</c:v>
                </c:pt>
                <c:pt idx="957">
                  <c:v>112.62508</c:v>
                </c:pt>
                <c:pt idx="958">
                  <c:v>114.93666400000001</c:v>
                </c:pt>
                <c:pt idx="959">
                  <c:v>116.44964999999999</c:v>
                </c:pt>
                <c:pt idx="960">
                  <c:v>118.37361</c:v>
                </c:pt>
                <c:pt idx="961">
                  <c:v>120.07716400000001</c:v>
                </c:pt>
                <c:pt idx="962">
                  <c:v>123.049516</c:v>
                </c:pt>
                <c:pt idx="963">
                  <c:v>128.696055</c:v>
                </c:pt>
                <c:pt idx="964">
                  <c:v>134.18542000000002</c:v>
                </c:pt>
                <c:pt idx="965">
                  <c:v>140.10320000000002</c:v>
                </c:pt>
                <c:pt idx="966">
                  <c:v>152.37788</c:v>
                </c:pt>
                <c:pt idx="967">
                  <c:v>165.33789000000002</c:v>
                </c:pt>
                <c:pt idx="968">
                  <c:v>173.26352</c:v>
                </c:pt>
                <c:pt idx="969">
                  <c:v>145.52629999999999</c:v>
                </c:pt>
                <c:pt idx="970">
                  <c:v>123.64667999999999</c:v>
                </c:pt>
                <c:pt idx="971">
                  <c:v>118.48692</c:v>
                </c:pt>
                <c:pt idx="972">
                  <c:v>115.44228</c:v>
                </c:pt>
                <c:pt idx="973">
                  <c:v>114.88954</c:v>
                </c:pt>
                <c:pt idx="974">
                  <c:v>114.33895</c:v>
                </c:pt>
                <c:pt idx="975">
                  <c:v>116.54289</c:v>
                </c:pt>
                <c:pt idx="976">
                  <c:v>135.59235999999999</c:v>
                </c:pt>
                <c:pt idx="977">
                  <c:v>157.69980999999999</c:v>
                </c:pt>
                <c:pt idx="978">
                  <c:v>168.81479999999999</c:v>
                </c:pt>
                <c:pt idx="979">
                  <c:v>157.08634000000001</c:v>
                </c:pt>
                <c:pt idx="980">
                  <c:v>147.32859999999999</c:v>
                </c:pt>
                <c:pt idx="981">
                  <c:v>149.77153000000001</c:v>
                </c:pt>
                <c:pt idx="982">
                  <c:v>153.15225000000001</c:v>
                </c:pt>
                <c:pt idx="983">
                  <c:v>156.51795000000001</c:v>
                </c:pt>
                <c:pt idx="984">
                  <c:v>160.46033</c:v>
                </c:pt>
                <c:pt idx="985">
                  <c:v>163.10173</c:v>
                </c:pt>
                <c:pt idx="986">
                  <c:v>169.87711999999999</c:v>
                </c:pt>
                <c:pt idx="987">
                  <c:v>176.63652999999999</c:v>
                </c:pt>
                <c:pt idx="988">
                  <c:v>182.83976999999999</c:v>
                </c:pt>
                <c:pt idx="989">
                  <c:v>187.67308</c:v>
                </c:pt>
                <c:pt idx="990">
                  <c:v>196.28010999999998</c:v>
                </c:pt>
                <c:pt idx="991">
                  <c:v>204.97056000000001</c:v>
                </c:pt>
                <c:pt idx="992">
                  <c:v>210.90842000000001</c:v>
                </c:pt>
                <c:pt idx="993">
                  <c:v>162.93545</c:v>
                </c:pt>
                <c:pt idx="994">
                  <c:v>112.39344</c:v>
                </c:pt>
                <c:pt idx="995">
                  <c:v>90.479979999999998</c:v>
                </c:pt>
                <c:pt idx="996">
                  <c:v>74.085610000000003</c:v>
                </c:pt>
                <c:pt idx="997">
                  <c:v>60.127652000000005</c:v>
                </c:pt>
                <c:pt idx="998">
                  <c:v>53.955887000000004</c:v>
                </c:pt>
                <c:pt idx="999">
                  <c:v>56.978194999999999</c:v>
                </c:pt>
                <c:pt idx="1000">
                  <c:v>86.59855499999999</c:v>
                </c:pt>
                <c:pt idx="1001">
                  <c:v>114.91097000000001</c:v>
                </c:pt>
                <c:pt idx="1002">
                  <c:v>135.38900000000001</c:v>
                </c:pt>
                <c:pt idx="1003">
                  <c:v>129.87455499999999</c:v>
                </c:pt>
                <c:pt idx="1004">
                  <c:v>119.15528</c:v>
                </c:pt>
                <c:pt idx="1005">
                  <c:v>126.57006</c:v>
                </c:pt>
                <c:pt idx="1006">
                  <c:v>137.0539</c:v>
                </c:pt>
                <c:pt idx="1007">
                  <c:v>143.86430999999999</c:v>
                </c:pt>
                <c:pt idx="1008">
                  <c:v>152.98770000000002</c:v>
                </c:pt>
                <c:pt idx="1009">
                  <c:v>159.61716000000001</c:v>
                </c:pt>
                <c:pt idx="1010">
                  <c:v>165.66777999999999</c:v>
                </c:pt>
                <c:pt idx="1011">
                  <c:v>170.28142000000003</c:v>
                </c:pt>
                <c:pt idx="1012">
                  <c:v>176.66302999999999</c:v>
                </c:pt>
                <c:pt idx="1013">
                  <c:v>180.68804999999998</c:v>
                </c:pt>
                <c:pt idx="1014">
                  <c:v>187.03182999999999</c:v>
                </c:pt>
                <c:pt idx="1015">
                  <c:v>194.41060000000002</c:v>
                </c:pt>
                <c:pt idx="1016">
                  <c:v>199.56777</c:v>
                </c:pt>
                <c:pt idx="1017">
                  <c:v>182.95061999999999</c:v>
                </c:pt>
                <c:pt idx="1018">
                  <c:v>135.18831</c:v>
                </c:pt>
                <c:pt idx="1019">
                  <c:v>117.27776</c:v>
                </c:pt>
                <c:pt idx="1020">
                  <c:v>105.80644500000001</c:v>
                </c:pt>
                <c:pt idx="1021">
                  <c:v>96.62572999999999</c:v>
                </c:pt>
                <c:pt idx="1022">
                  <c:v>89.730039999999988</c:v>
                </c:pt>
                <c:pt idx="1023">
                  <c:v>89.230759999999989</c:v>
                </c:pt>
                <c:pt idx="1024">
                  <c:v>108.42701600000001</c:v>
                </c:pt>
                <c:pt idx="1025">
                  <c:v>129.88655</c:v>
                </c:pt>
                <c:pt idx="1026">
                  <c:v>143.69049999999999</c:v>
                </c:pt>
                <c:pt idx="1027">
                  <c:v>133.24642</c:v>
                </c:pt>
                <c:pt idx="1028">
                  <c:v>121.34414</c:v>
                </c:pt>
                <c:pt idx="1029">
                  <c:v>125.56077000000001</c:v>
                </c:pt>
                <c:pt idx="1030">
                  <c:v>133.01627999999999</c:v>
                </c:pt>
                <c:pt idx="1031">
                  <c:v>140.37227999999999</c:v>
                </c:pt>
                <c:pt idx="1032">
                  <c:v>144.56198000000001</c:v>
                </c:pt>
                <c:pt idx="1033">
                  <c:v>149.91682999999998</c:v>
                </c:pt>
                <c:pt idx="1034">
                  <c:v>153.51594</c:v>
                </c:pt>
                <c:pt idx="1035">
                  <c:v>155.65998000000002</c:v>
                </c:pt>
                <c:pt idx="1036">
                  <c:v>157.88427999999999</c:v>
                </c:pt>
                <c:pt idx="1037">
                  <c:v>161.04507999999998</c:v>
                </c:pt>
                <c:pt idx="1038">
                  <c:v>166.12689</c:v>
                </c:pt>
                <c:pt idx="1039">
                  <c:v>172.06858</c:v>
                </c:pt>
                <c:pt idx="1040">
                  <c:v>177.77379999999999</c:v>
                </c:pt>
                <c:pt idx="1041">
                  <c:v>175.08514000000002</c:v>
                </c:pt>
                <c:pt idx="1042">
                  <c:v>145.85389999999998</c:v>
                </c:pt>
                <c:pt idx="1043">
                  <c:v>128.41329999999999</c:v>
                </c:pt>
                <c:pt idx="1044">
                  <c:v>116.18813</c:v>
                </c:pt>
                <c:pt idx="1045">
                  <c:v>111.96397</c:v>
                </c:pt>
                <c:pt idx="1046">
                  <c:v>114.16901</c:v>
                </c:pt>
                <c:pt idx="1047">
                  <c:v>121.85865</c:v>
                </c:pt>
                <c:pt idx="1048">
                  <c:v>137.40576999999999</c:v>
                </c:pt>
                <c:pt idx="1049">
                  <c:v>152.1454</c:v>
                </c:pt>
                <c:pt idx="1050">
                  <c:v>161.73976999999999</c:v>
                </c:pt>
                <c:pt idx="1051">
                  <c:v>144.37777</c:v>
                </c:pt>
                <c:pt idx="1052">
                  <c:v>137.655</c:v>
                </c:pt>
                <c:pt idx="1053">
                  <c:v>142.18697</c:v>
                </c:pt>
                <c:pt idx="1054">
                  <c:v>146.75062</c:v>
                </c:pt>
                <c:pt idx="1055">
                  <c:v>151.13339000000002</c:v>
                </c:pt>
                <c:pt idx="1056">
                  <c:v>152.33144000000001</c:v>
                </c:pt>
                <c:pt idx="1057">
                  <c:v>153.94828000000001</c:v>
                </c:pt>
                <c:pt idx="1058">
                  <c:v>156.9264</c:v>
                </c:pt>
                <c:pt idx="1059">
                  <c:v>156.62447</c:v>
                </c:pt>
                <c:pt idx="1060">
                  <c:v>158.33370000000002</c:v>
                </c:pt>
                <c:pt idx="1061">
                  <c:v>161.58223000000001</c:v>
                </c:pt>
                <c:pt idx="1062">
                  <c:v>169.72457999999997</c:v>
                </c:pt>
                <c:pt idx="1063">
                  <c:v>176.49888000000001</c:v>
                </c:pt>
                <c:pt idx="1064">
                  <c:v>181.53314</c:v>
                </c:pt>
                <c:pt idx="1065">
                  <c:v>167.83876999999998</c:v>
                </c:pt>
                <c:pt idx="1066">
                  <c:v>136.32264000000001</c:v>
                </c:pt>
                <c:pt idx="1067">
                  <c:v>130.08528999999999</c:v>
                </c:pt>
                <c:pt idx="1068">
                  <c:v>128.57741000000001</c:v>
                </c:pt>
                <c:pt idx="1069">
                  <c:v>126.43286999999999</c:v>
                </c:pt>
                <c:pt idx="1070">
                  <c:v>115.49561</c:v>
                </c:pt>
                <c:pt idx="1071">
                  <c:v>105.12412500000001</c:v>
                </c:pt>
                <c:pt idx="1072">
                  <c:v>119.06475</c:v>
                </c:pt>
                <c:pt idx="1073">
                  <c:v>136.65666000000002</c:v>
                </c:pt>
                <c:pt idx="1074">
                  <c:v>146.45421999999999</c:v>
                </c:pt>
                <c:pt idx="1075">
                  <c:v>136.31611999999998</c:v>
                </c:pt>
                <c:pt idx="1076">
                  <c:v>131.28149999999999</c:v>
                </c:pt>
                <c:pt idx="1077">
                  <c:v>135.48133999999999</c:v>
                </c:pt>
                <c:pt idx="1078">
                  <c:v>141.61207999999999</c:v>
                </c:pt>
                <c:pt idx="1079">
                  <c:v>141.55086</c:v>
                </c:pt>
                <c:pt idx="1080">
                  <c:v>141.45434</c:v>
                </c:pt>
                <c:pt idx="1081">
                  <c:v>145.79017000000002</c:v>
                </c:pt>
                <c:pt idx="1082">
                  <c:v>151.35398000000001</c:v>
                </c:pt>
                <c:pt idx="1083">
                  <c:v>157.49998000000002</c:v>
                </c:pt>
                <c:pt idx="1084">
                  <c:v>162.91610999999997</c:v>
                </c:pt>
                <c:pt idx="1085">
                  <c:v>169.07661999999999</c:v>
                </c:pt>
                <c:pt idx="1086">
                  <c:v>176.99922000000001</c:v>
                </c:pt>
                <c:pt idx="1087">
                  <c:v>184.69404999999998</c:v>
                </c:pt>
                <c:pt idx="1088">
                  <c:v>191.72014000000001</c:v>
                </c:pt>
                <c:pt idx="1089">
                  <c:v>177.70323000000002</c:v>
                </c:pt>
                <c:pt idx="1090">
                  <c:v>125.60336</c:v>
                </c:pt>
                <c:pt idx="1091">
                  <c:v>103.93086</c:v>
                </c:pt>
                <c:pt idx="1092">
                  <c:v>89.881265999999997</c:v>
                </c:pt>
                <c:pt idx="1093">
                  <c:v>77.918800000000005</c:v>
                </c:pt>
                <c:pt idx="1094">
                  <c:v>67.206516000000008</c:v>
                </c:pt>
                <c:pt idx="1095">
                  <c:v>64.968132999999995</c:v>
                </c:pt>
                <c:pt idx="1096">
                  <c:v>85.334199999999996</c:v>
                </c:pt>
                <c:pt idx="1097">
                  <c:v>109.12388</c:v>
                </c:pt>
                <c:pt idx="1098">
                  <c:v>126.414305</c:v>
                </c:pt>
                <c:pt idx="1099">
                  <c:v>122.12008999999999</c:v>
                </c:pt>
                <c:pt idx="1100">
                  <c:v>114.05883</c:v>
                </c:pt>
                <c:pt idx="1101">
                  <c:v>122.07947</c:v>
                </c:pt>
                <c:pt idx="1102">
                  <c:v>134.47811999999999</c:v>
                </c:pt>
                <c:pt idx="1103">
                  <c:v>142.65988000000002</c:v>
                </c:pt>
                <c:pt idx="1104">
                  <c:v>150.42426999999998</c:v>
                </c:pt>
                <c:pt idx="1105">
                  <c:v>157.49231</c:v>
                </c:pt>
                <c:pt idx="1106">
                  <c:v>165.34267000000003</c:v>
                </c:pt>
                <c:pt idx="1107">
                  <c:v>171.80924999999999</c:v>
                </c:pt>
                <c:pt idx="1108">
                  <c:v>176.33164000000002</c:v>
                </c:pt>
                <c:pt idx="1109">
                  <c:v>182.29245</c:v>
                </c:pt>
                <c:pt idx="1110">
                  <c:v>186.68919</c:v>
                </c:pt>
                <c:pt idx="1111">
                  <c:v>192.51678000000001</c:v>
                </c:pt>
                <c:pt idx="1112">
                  <c:v>195.2115</c:v>
                </c:pt>
                <c:pt idx="1113">
                  <c:v>175.78572</c:v>
                </c:pt>
                <c:pt idx="1114">
                  <c:v>128.10461000000001</c:v>
                </c:pt>
                <c:pt idx="1115">
                  <c:v>108.76605000000001</c:v>
                </c:pt>
                <c:pt idx="1116">
                  <c:v>91.327950000000001</c:v>
                </c:pt>
                <c:pt idx="1117">
                  <c:v>73.82517</c:v>
                </c:pt>
                <c:pt idx="1118">
                  <c:v>63.655582000000003</c:v>
                </c:pt>
                <c:pt idx="1119">
                  <c:v>64.334476999999993</c:v>
                </c:pt>
                <c:pt idx="1120">
                  <c:v>86.989460000000008</c:v>
                </c:pt>
                <c:pt idx="1121">
                  <c:v>112.365016</c:v>
                </c:pt>
                <c:pt idx="1122">
                  <c:v>129.70604</c:v>
                </c:pt>
                <c:pt idx="1123">
                  <c:v>124.52856</c:v>
                </c:pt>
                <c:pt idx="1124">
                  <c:v>113.95791</c:v>
                </c:pt>
                <c:pt idx="1125">
                  <c:v>120.34339</c:v>
                </c:pt>
                <c:pt idx="1126">
                  <c:v>130.363305</c:v>
                </c:pt>
                <c:pt idx="1127">
                  <c:v>136.25912</c:v>
                </c:pt>
                <c:pt idx="1128">
                  <c:v>144.82064000000003</c:v>
                </c:pt>
                <c:pt idx="1129">
                  <c:v>153.35881000000001</c:v>
                </c:pt>
                <c:pt idx="1130">
                  <c:v>155.82107999999999</c:v>
                </c:pt>
                <c:pt idx="1131">
                  <c:v>154.98004999999998</c:v>
                </c:pt>
                <c:pt idx="1132">
                  <c:v>156.16060999999999</c:v>
                </c:pt>
                <c:pt idx="1133">
                  <c:v>157.09980999999999</c:v>
                </c:pt>
                <c:pt idx="1134">
                  <c:v>167.81125</c:v>
                </c:pt>
                <c:pt idx="1135">
                  <c:v>176.59361999999999</c:v>
                </c:pt>
                <c:pt idx="1136">
                  <c:v>177.56326999999999</c:v>
                </c:pt>
                <c:pt idx="1137">
                  <c:v>147.57981000000001</c:v>
                </c:pt>
                <c:pt idx="1138">
                  <c:v>130.77855</c:v>
                </c:pt>
                <c:pt idx="1139">
                  <c:v>132.42073000000002</c:v>
                </c:pt>
                <c:pt idx="1140">
                  <c:v>140.03450000000001</c:v>
                </c:pt>
                <c:pt idx="1141">
                  <c:v>141.73302999999999</c:v>
                </c:pt>
                <c:pt idx="1142">
                  <c:v>126.16542999999999</c:v>
                </c:pt>
                <c:pt idx="1143">
                  <c:v>109.80991400000001</c:v>
                </c:pt>
                <c:pt idx="1144">
                  <c:v>125.87103999999999</c:v>
                </c:pt>
                <c:pt idx="1145">
                  <c:v>148.28589000000002</c:v>
                </c:pt>
                <c:pt idx="1146">
                  <c:v>162.48647</c:v>
                </c:pt>
                <c:pt idx="1147">
                  <c:v>164.82042000000001</c:v>
                </c:pt>
                <c:pt idx="1148">
                  <c:v>157.16010999999997</c:v>
                </c:pt>
                <c:pt idx="1149">
                  <c:v>158.80094</c:v>
                </c:pt>
                <c:pt idx="1150">
                  <c:v>164.04060999999999</c:v>
                </c:pt>
                <c:pt idx="1151">
                  <c:v>163.59360999999998</c:v>
                </c:pt>
                <c:pt idx="1152">
                  <c:v>164.40222</c:v>
                </c:pt>
                <c:pt idx="1153">
                  <c:v>165.61425</c:v>
                </c:pt>
                <c:pt idx="1154">
                  <c:v>166.19444000000001</c:v>
                </c:pt>
                <c:pt idx="1155">
                  <c:v>164.9058</c:v>
                </c:pt>
                <c:pt idx="1156">
                  <c:v>166.15980999999999</c:v>
                </c:pt>
                <c:pt idx="1157">
                  <c:v>168.74916000000002</c:v>
                </c:pt>
                <c:pt idx="1158">
                  <c:v>181.04888</c:v>
                </c:pt>
                <c:pt idx="1159">
                  <c:v>191.09978000000001</c:v>
                </c:pt>
                <c:pt idx="1160">
                  <c:v>198.12197</c:v>
                </c:pt>
                <c:pt idx="1161">
                  <c:v>180.86112</c:v>
                </c:pt>
                <c:pt idx="1162">
                  <c:v>145.74333999999999</c:v>
                </c:pt>
                <c:pt idx="1163">
                  <c:v>126.44045</c:v>
                </c:pt>
                <c:pt idx="1164">
                  <c:v>105.77193</c:v>
                </c:pt>
                <c:pt idx="1165">
                  <c:v>96.414874999999995</c:v>
                </c:pt>
                <c:pt idx="1166">
                  <c:v>101.63052</c:v>
                </c:pt>
                <c:pt idx="1167">
                  <c:v>123.86444999999999</c:v>
                </c:pt>
                <c:pt idx="1168">
                  <c:v>151.94772</c:v>
                </c:pt>
                <c:pt idx="1169">
                  <c:v>172.13879999999997</c:v>
                </c:pt>
                <c:pt idx="1170">
                  <c:v>187.5805</c:v>
                </c:pt>
                <c:pt idx="1171">
                  <c:v>193.27804999999998</c:v>
                </c:pt>
                <c:pt idx="1172">
                  <c:v>179.45519000000002</c:v>
                </c:pt>
                <c:pt idx="1173">
                  <c:v>156.62385999999998</c:v>
                </c:pt>
                <c:pt idx="1174">
                  <c:v>148.61106000000001</c:v>
                </c:pt>
                <c:pt idx="1175">
                  <c:v>152.38538</c:v>
                </c:pt>
                <c:pt idx="1176">
                  <c:v>166.32993999999999</c:v>
                </c:pt>
                <c:pt idx="1177">
                  <c:v>176.45911999999998</c:v>
                </c:pt>
                <c:pt idx="1178">
                  <c:v>182.73698000000002</c:v>
                </c:pt>
                <c:pt idx="1179">
                  <c:v>184.20105999999998</c:v>
                </c:pt>
                <c:pt idx="1180">
                  <c:v>179.73356000000001</c:v>
                </c:pt>
                <c:pt idx="1181">
                  <c:v>181.88538</c:v>
                </c:pt>
                <c:pt idx="1182">
                  <c:v>190.96795</c:v>
                </c:pt>
                <c:pt idx="1183">
                  <c:v>198.06277</c:v>
                </c:pt>
                <c:pt idx="1184">
                  <c:v>202.18575000000001</c:v>
                </c:pt>
                <c:pt idx="1185">
                  <c:v>174.50766000000002</c:v>
                </c:pt>
                <c:pt idx="1186">
                  <c:v>150.07249999999999</c:v>
                </c:pt>
                <c:pt idx="1187">
                  <c:v>140.55623</c:v>
                </c:pt>
                <c:pt idx="1188">
                  <c:v>132.79362</c:v>
                </c:pt>
                <c:pt idx="1189">
                  <c:v>132.92166</c:v>
                </c:pt>
                <c:pt idx="1190">
                  <c:v>136.29355999999999</c:v>
                </c:pt>
                <c:pt idx="1191">
                  <c:v>140.48849999999999</c:v>
                </c:pt>
                <c:pt idx="1192">
                  <c:v>156.96016</c:v>
                </c:pt>
                <c:pt idx="1193">
                  <c:v>172.90271999999999</c:v>
                </c:pt>
                <c:pt idx="1194">
                  <c:v>181.35066</c:v>
                </c:pt>
                <c:pt idx="1195">
                  <c:v>166.93155999999999</c:v>
                </c:pt>
                <c:pt idx="1196">
                  <c:v>147.727</c:v>
                </c:pt>
                <c:pt idx="1197">
                  <c:v>147.83020000000002</c:v>
                </c:pt>
                <c:pt idx="1198">
                  <c:v>150.91110999999998</c:v>
                </c:pt>
                <c:pt idx="1199">
                  <c:v>152.83702</c:v>
                </c:pt>
                <c:pt idx="1200">
                  <c:v>153.53426999999999</c:v>
                </c:pt>
                <c:pt idx="1201">
                  <c:v>153.62939</c:v>
                </c:pt>
                <c:pt idx="1202">
                  <c:v>155.85527999999999</c:v>
                </c:pt>
                <c:pt idx="1203">
                  <c:v>157.08423000000002</c:v>
                </c:pt>
                <c:pt idx="1204">
                  <c:v>159.03795000000002</c:v>
                </c:pt>
                <c:pt idx="1205">
                  <c:v>162.41070000000002</c:v>
                </c:pt>
                <c:pt idx="1206">
                  <c:v>174.36445000000001</c:v>
                </c:pt>
                <c:pt idx="1207">
                  <c:v>184.33180999999999</c:v>
                </c:pt>
                <c:pt idx="1208">
                  <c:v>190.14658</c:v>
                </c:pt>
                <c:pt idx="1209">
                  <c:v>187.79024999999999</c:v>
                </c:pt>
                <c:pt idx="1210">
                  <c:v>168.11930999999998</c:v>
                </c:pt>
                <c:pt idx="1211">
                  <c:v>160.62220000000002</c:v>
                </c:pt>
                <c:pt idx="1212">
                  <c:v>166.46716000000001</c:v>
                </c:pt>
                <c:pt idx="1213">
                  <c:v>169.76920000000001</c:v>
                </c:pt>
                <c:pt idx="1214">
                  <c:v>169.35306</c:v>
                </c:pt>
                <c:pt idx="1215">
                  <c:v>160.97931</c:v>
                </c:pt>
                <c:pt idx="1216">
                  <c:v>166.07594</c:v>
                </c:pt>
                <c:pt idx="1217">
                  <c:v>173.59562</c:v>
                </c:pt>
                <c:pt idx="1218">
                  <c:v>179.86438000000001</c:v>
                </c:pt>
                <c:pt idx="1219">
                  <c:v>176.93110000000001</c:v>
                </c:pt>
                <c:pt idx="1220">
                  <c:v>164.82007999999999</c:v>
                </c:pt>
                <c:pt idx="1221">
                  <c:v>162.23272</c:v>
                </c:pt>
                <c:pt idx="1222">
                  <c:v>162.18360999999999</c:v>
                </c:pt>
                <c:pt idx="1223">
                  <c:v>164.6105</c:v>
                </c:pt>
                <c:pt idx="1224">
                  <c:v>164.34035999999998</c:v>
                </c:pt>
                <c:pt idx="1225">
                  <c:v>164.87942000000001</c:v>
                </c:pt>
                <c:pt idx="1226">
                  <c:v>165.00742000000002</c:v>
                </c:pt>
                <c:pt idx="1227">
                  <c:v>161.02737999999999</c:v>
                </c:pt>
                <c:pt idx="1228">
                  <c:v>158.78331</c:v>
                </c:pt>
                <c:pt idx="1229">
                  <c:v>160.16354999999999</c:v>
                </c:pt>
                <c:pt idx="1230">
                  <c:v>165.71876999999998</c:v>
                </c:pt>
                <c:pt idx="1231">
                  <c:v>171.89347000000001</c:v>
                </c:pt>
                <c:pt idx="1232">
                  <c:v>177.12153000000001</c:v>
                </c:pt>
                <c:pt idx="1233">
                  <c:v>180.36127999999999</c:v>
                </c:pt>
                <c:pt idx="1234">
                  <c:v>171.11717000000002</c:v>
                </c:pt>
                <c:pt idx="1235">
                  <c:v>164.97524999999999</c:v>
                </c:pt>
                <c:pt idx="1236">
                  <c:v>160.94399999999999</c:v>
                </c:pt>
                <c:pt idx="1237">
                  <c:v>156.68428</c:v>
                </c:pt>
                <c:pt idx="1238">
                  <c:v>154.26561999999998</c:v>
                </c:pt>
                <c:pt idx="1239">
                  <c:v>153.50895</c:v>
                </c:pt>
                <c:pt idx="1240">
                  <c:v>159.83180999999999</c:v>
                </c:pt>
                <c:pt idx="1241">
                  <c:v>164.89595</c:v>
                </c:pt>
                <c:pt idx="1242">
                  <c:v>168.83482999999998</c:v>
                </c:pt>
                <c:pt idx="1243">
                  <c:v>164.97379999999998</c:v>
                </c:pt>
                <c:pt idx="1244">
                  <c:v>153.29900000000001</c:v>
                </c:pt>
                <c:pt idx="1245">
                  <c:v>150.09489000000002</c:v>
                </c:pt>
                <c:pt idx="1246">
                  <c:v>153.39935999999997</c:v>
                </c:pt>
                <c:pt idx="1247">
                  <c:v>156.50531000000001</c:v>
                </c:pt>
                <c:pt idx="1248">
                  <c:v>158.51465999999999</c:v>
                </c:pt>
                <c:pt idx="1249">
                  <c:v>161.26012</c:v>
                </c:pt>
                <c:pt idx="1250">
                  <c:v>162.90095000000002</c:v>
                </c:pt>
                <c:pt idx="1251">
                  <c:v>163.76143999999999</c:v>
                </c:pt>
                <c:pt idx="1252">
                  <c:v>164.69195000000002</c:v>
                </c:pt>
                <c:pt idx="1253">
                  <c:v>166.03153</c:v>
                </c:pt>
                <c:pt idx="1254">
                  <c:v>174.00973000000002</c:v>
                </c:pt>
                <c:pt idx="1255">
                  <c:v>181.11898000000002</c:v>
                </c:pt>
                <c:pt idx="1256">
                  <c:v>186.39823000000001</c:v>
                </c:pt>
                <c:pt idx="1257">
                  <c:v>182.37085999999999</c:v>
                </c:pt>
                <c:pt idx="1258">
                  <c:v>152.73722000000001</c:v>
                </c:pt>
                <c:pt idx="1259">
                  <c:v>135.29639</c:v>
                </c:pt>
                <c:pt idx="1260">
                  <c:v>123.13330999999999</c:v>
                </c:pt>
                <c:pt idx="1261">
                  <c:v>120.71983</c:v>
                </c:pt>
                <c:pt idx="1262">
                  <c:v>126.976664</c:v>
                </c:pt>
                <c:pt idx="1263">
                  <c:v>139.75538</c:v>
                </c:pt>
                <c:pt idx="1264">
                  <c:v>159.44538</c:v>
                </c:pt>
                <c:pt idx="1265">
                  <c:v>173.11127999999999</c:v>
                </c:pt>
                <c:pt idx="1266">
                  <c:v>182.29378</c:v>
                </c:pt>
                <c:pt idx="1267">
                  <c:v>157.84956</c:v>
                </c:pt>
                <c:pt idx="1268">
                  <c:v>145.38354999999999</c:v>
                </c:pt>
                <c:pt idx="1269">
                  <c:v>149.54281</c:v>
                </c:pt>
                <c:pt idx="1270">
                  <c:v>157.95231000000001</c:v>
                </c:pt>
                <c:pt idx="1271">
                  <c:v>163.25853000000001</c:v>
                </c:pt>
                <c:pt idx="1272">
                  <c:v>164.57651999999999</c:v>
                </c:pt>
                <c:pt idx="1273">
                  <c:v>166.52767</c:v>
                </c:pt>
                <c:pt idx="1274">
                  <c:v>168.06931</c:v>
                </c:pt>
                <c:pt idx="1275">
                  <c:v>170.18126999999998</c:v>
                </c:pt>
                <c:pt idx="1276">
                  <c:v>172.47051999999999</c:v>
                </c:pt>
                <c:pt idx="1277">
                  <c:v>174.37302</c:v>
                </c:pt>
                <c:pt idx="1278">
                  <c:v>181.98954999999998</c:v>
                </c:pt>
                <c:pt idx="1279">
                  <c:v>187.49535999999998</c:v>
                </c:pt>
                <c:pt idx="1280">
                  <c:v>192.10122000000001</c:v>
                </c:pt>
                <c:pt idx="1281">
                  <c:v>188.6858</c:v>
                </c:pt>
                <c:pt idx="1282">
                  <c:v>173.35736</c:v>
                </c:pt>
                <c:pt idx="1283">
                  <c:v>168.73076999999998</c:v>
                </c:pt>
                <c:pt idx="1284">
                  <c:v>168.52758</c:v>
                </c:pt>
                <c:pt idx="1285">
                  <c:v>168.67922000000002</c:v>
                </c:pt>
                <c:pt idx="1286">
                  <c:v>170.40782999999999</c:v>
                </c:pt>
                <c:pt idx="1287">
                  <c:v>175.13442000000001</c:v>
                </c:pt>
                <c:pt idx="1288">
                  <c:v>185.16927999999999</c:v>
                </c:pt>
                <c:pt idx="1289">
                  <c:v>195.55871999999999</c:v>
                </c:pt>
                <c:pt idx="1290">
                  <c:v>203.12799999999999</c:v>
                </c:pt>
                <c:pt idx="1291">
                  <c:v>200.28747000000001</c:v>
                </c:pt>
                <c:pt idx="1292">
                  <c:v>191.63147000000001</c:v>
                </c:pt>
                <c:pt idx="1293">
                  <c:v>187.87107999999998</c:v>
                </c:pt>
                <c:pt idx="1294">
                  <c:v>186.65758</c:v>
                </c:pt>
                <c:pt idx="1295">
                  <c:v>189.86861999999999</c:v>
                </c:pt>
                <c:pt idx="1296">
                  <c:v>192.81157999999999</c:v>
                </c:pt>
                <c:pt idx="1297">
                  <c:v>197.04152999999999</c:v>
                </c:pt>
                <c:pt idx="1298">
                  <c:v>200.62723</c:v>
                </c:pt>
                <c:pt idx="1299">
                  <c:v>204.8605</c:v>
                </c:pt>
                <c:pt idx="1300">
                  <c:v>210.15072000000001</c:v>
                </c:pt>
                <c:pt idx="1301">
                  <c:v>213.76181</c:v>
                </c:pt>
                <c:pt idx="1302">
                  <c:v>221.90814</c:v>
                </c:pt>
                <c:pt idx="1303">
                  <c:v>232.12545</c:v>
                </c:pt>
                <c:pt idx="1304">
                  <c:v>238.80194</c:v>
                </c:pt>
                <c:pt idx="1305">
                  <c:v>224.17010999999999</c:v>
                </c:pt>
                <c:pt idx="1306">
                  <c:v>202.85252</c:v>
                </c:pt>
                <c:pt idx="1307">
                  <c:v>184.09364000000002</c:v>
                </c:pt>
                <c:pt idx="1308">
                  <c:v>173.79675</c:v>
                </c:pt>
                <c:pt idx="1309">
                  <c:v>168.83560999999997</c:v>
                </c:pt>
                <c:pt idx="1310">
                  <c:v>168.01832999999999</c:v>
                </c:pt>
                <c:pt idx="1311">
                  <c:v>170.73856000000001</c:v>
                </c:pt>
                <c:pt idx="1312">
                  <c:v>190.90538000000001</c:v>
                </c:pt>
                <c:pt idx="1313">
                  <c:v>209.36583999999999</c:v>
                </c:pt>
                <c:pt idx="1314">
                  <c:v>221.62882999999999</c:v>
                </c:pt>
                <c:pt idx="1315">
                  <c:v>217.88157999999999</c:v>
                </c:pt>
                <c:pt idx="1316">
                  <c:v>192.25089000000003</c:v>
                </c:pt>
                <c:pt idx="1317">
                  <c:v>194.15188000000001</c:v>
                </c:pt>
                <c:pt idx="1318">
                  <c:v>206.16783999999998</c:v>
                </c:pt>
                <c:pt idx="1319">
                  <c:v>212.79588000000001</c:v>
                </c:pt>
                <c:pt idx="1320">
                  <c:v>218.53739000000002</c:v>
                </c:pt>
                <c:pt idx="1321">
                  <c:v>223.53125</c:v>
                </c:pt>
                <c:pt idx="1322">
                  <c:v>227.82339999999999</c:v>
                </c:pt>
                <c:pt idx="1323">
                  <c:v>229.05351999999999</c:v>
                </c:pt>
                <c:pt idx="1324">
                  <c:v>231.03445000000002</c:v>
                </c:pt>
                <c:pt idx="1325">
                  <c:v>235.61118999999999</c:v>
                </c:pt>
                <c:pt idx="1326">
                  <c:v>241.21969000000001</c:v>
                </c:pt>
                <c:pt idx="1327">
                  <c:v>249.77710000000002</c:v>
                </c:pt>
                <c:pt idx="1328">
                  <c:v>257.14076999999997</c:v>
                </c:pt>
                <c:pt idx="1329">
                  <c:v>243.79578000000001</c:v>
                </c:pt>
                <c:pt idx="1330">
                  <c:v>185.03647000000001</c:v>
                </c:pt>
                <c:pt idx="1331">
                  <c:v>161.09316000000001</c:v>
                </c:pt>
                <c:pt idx="1332">
                  <c:v>145.53742000000003</c:v>
                </c:pt>
                <c:pt idx="1333">
                  <c:v>137.08520000000001</c:v>
                </c:pt>
                <c:pt idx="1334">
                  <c:v>138.14035999999999</c:v>
                </c:pt>
                <c:pt idx="1335">
                  <c:v>145.964</c:v>
                </c:pt>
                <c:pt idx="1336">
                  <c:v>174.28098</c:v>
                </c:pt>
                <c:pt idx="1337">
                  <c:v>199.18185999999997</c:v>
                </c:pt>
                <c:pt idx="1338">
                  <c:v>214.12629999999999</c:v>
                </c:pt>
                <c:pt idx="1339">
                  <c:v>214.34412</c:v>
                </c:pt>
                <c:pt idx="1340">
                  <c:v>185.84466</c:v>
                </c:pt>
                <c:pt idx="1341">
                  <c:v>187.86252999999999</c:v>
                </c:pt>
                <c:pt idx="1342">
                  <c:v>196.13783999999998</c:v>
                </c:pt>
                <c:pt idx="1343">
                  <c:v>201.75927999999999</c:v>
                </c:pt>
                <c:pt idx="1344">
                  <c:v>204.75779999999997</c:v>
                </c:pt>
                <c:pt idx="1345">
                  <c:v>206.52097000000001</c:v>
                </c:pt>
                <c:pt idx="1346">
                  <c:v>208.06616</c:v>
                </c:pt>
                <c:pt idx="1347">
                  <c:v>211.84676999999999</c:v>
                </c:pt>
                <c:pt idx="1348">
                  <c:v>213.97514000000001</c:v>
                </c:pt>
                <c:pt idx="1349">
                  <c:v>217.63039000000001</c:v>
                </c:pt>
                <c:pt idx="1350">
                  <c:v>224.60982999999999</c:v>
                </c:pt>
                <c:pt idx="1351">
                  <c:v>233.8947</c:v>
                </c:pt>
                <c:pt idx="1352">
                  <c:v>241.64071999999999</c:v>
                </c:pt>
                <c:pt idx="1353">
                  <c:v>231.17132999999998</c:v>
                </c:pt>
                <c:pt idx="1354">
                  <c:v>185.15795</c:v>
                </c:pt>
                <c:pt idx="1355">
                  <c:v>163.99766</c:v>
                </c:pt>
                <c:pt idx="1356">
                  <c:v>151.64061999999998</c:v>
                </c:pt>
                <c:pt idx="1357">
                  <c:v>144.09931</c:v>
                </c:pt>
                <c:pt idx="1358">
                  <c:v>134.69257999999999</c:v>
                </c:pt>
                <c:pt idx="1359">
                  <c:v>131.21405999999999</c:v>
                </c:pt>
                <c:pt idx="1360">
                  <c:v>156.06667000000002</c:v>
                </c:pt>
                <c:pt idx="1361">
                  <c:v>183.60862</c:v>
                </c:pt>
                <c:pt idx="1362">
                  <c:v>200.22660000000002</c:v>
                </c:pt>
                <c:pt idx="1363">
                  <c:v>192.39301999999998</c:v>
                </c:pt>
                <c:pt idx="1364">
                  <c:v>174.66864000000001</c:v>
                </c:pt>
                <c:pt idx="1365">
                  <c:v>176.57220000000001</c:v>
                </c:pt>
                <c:pt idx="1366">
                  <c:v>186.18273000000002</c:v>
                </c:pt>
                <c:pt idx="1367">
                  <c:v>190.09719000000001</c:v>
                </c:pt>
                <c:pt idx="1368">
                  <c:v>193.05892</c:v>
                </c:pt>
                <c:pt idx="1369">
                  <c:v>196.00077999999999</c:v>
                </c:pt>
                <c:pt idx="1370">
                  <c:v>197.06984</c:v>
                </c:pt>
                <c:pt idx="1371">
                  <c:v>197.93672000000001</c:v>
                </c:pt>
                <c:pt idx="1372">
                  <c:v>199.90931</c:v>
                </c:pt>
                <c:pt idx="1373">
                  <c:v>202.05419000000001</c:v>
                </c:pt>
                <c:pt idx="1374">
                  <c:v>208.45310000000001</c:v>
                </c:pt>
                <c:pt idx="1375">
                  <c:v>215.93616</c:v>
                </c:pt>
                <c:pt idx="1376">
                  <c:v>220.91130999999999</c:v>
                </c:pt>
                <c:pt idx="1377">
                  <c:v>205.37602999999999</c:v>
                </c:pt>
                <c:pt idx="1378">
                  <c:v>159.5205</c:v>
                </c:pt>
                <c:pt idx="1379">
                  <c:v>141.32689000000002</c:v>
                </c:pt>
                <c:pt idx="1380">
                  <c:v>129.56658999999999</c:v>
                </c:pt>
                <c:pt idx="1381">
                  <c:v>120.12027999999999</c:v>
                </c:pt>
                <c:pt idx="1382">
                  <c:v>114.13580999999999</c:v>
                </c:pt>
                <c:pt idx="1383">
                  <c:v>112.51528999999999</c:v>
                </c:pt>
                <c:pt idx="1384">
                  <c:v>137.98245</c:v>
                </c:pt>
                <c:pt idx="1385">
                  <c:v>165.66089000000002</c:v>
                </c:pt>
                <c:pt idx="1386">
                  <c:v>183.17666</c:v>
                </c:pt>
                <c:pt idx="1387">
                  <c:v>181.5744</c:v>
                </c:pt>
                <c:pt idx="1388">
                  <c:v>163.37201999999999</c:v>
                </c:pt>
                <c:pt idx="1389">
                  <c:v>170.28860999999998</c:v>
                </c:pt>
                <c:pt idx="1390">
                  <c:v>181.51239999999999</c:v>
                </c:pt>
                <c:pt idx="1391">
                  <c:v>188.80180999999999</c:v>
                </c:pt>
                <c:pt idx="1392">
                  <c:v>194.82819000000001</c:v>
                </c:pt>
                <c:pt idx="1393">
                  <c:v>198.29131000000001</c:v>
                </c:pt>
                <c:pt idx="1394">
                  <c:v>200.1772</c:v>
                </c:pt>
                <c:pt idx="1395">
                  <c:v>202.32321999999999</c:v>
                </c:pt>
                <c:pt idx="1396">
                  <c:v>204.31348</c:v>
                </c:pt>
                <c:pt idx="1397">
                  <c:v>207.57829999999998</c:v>
                </c:pt>
                <c:pt idx="1398">
                  <c:v>207.93952999999999</c:v>
                </c:pt>
                <c:pt idx="1399">
                  <c:v>214.95688000000001</c:v>
                </c:pt>
                <c:pt idx="1400">
                  <c:v>219.72047000000001</c:v>
                </c:pt>
                <c:pt idx="1401">
                  <c:v>221.47451999999998</c:v>
                </c:pt>
                <c:pt idx="1402">
                  <c:v>203.19060999999999</c:v>
                </c:pt>
                <c:pt idx="1403">
                  <c:v>185.65940000000001</c:v>
                </c:pt>
                <c:pt idx="1404">
                  <c:v>168.92370000000003</c:v>
                </c:pt>
                <c:pt idx="1405">
                  <c:v>160.03634</c:v>
                </c:pt>
                <c:pt idx="1406">
                  <c:v>157.79796999999999</c:v>
                </c:pt>
                <c:pt idx="1407">
                  <c:v>157.82454999999999</c:v>
                </c:pt>
                <c:pt idx="1408">
                  <c:v>172.75461999999999</c:v>
                </c:pt>
                <c:pt idx="1409">
                  <c:v>187.79242000000002</c:v>
                </c:pt>
                <c:pt idx="1410">
                  <c:v>198.72692000000001</c:v>
                </c:pt>
                <c:pt idx="1411">
                  <c:v>197.0626</c:v>
                </c:pt>
                <c:pt idx="1412">
                  <c:v>184.74514000000002</c:v>
                </c:pt>
                <c:pt idx="1413">
                  <c:v>181.2355</c:v>
                </c:pt>
                <c:pt idx="1414">
                  <c:v>178.92116000000001</c:v>
                </c:pt>
                <c:pt idx="1415">
                  <c:v>180.38339000000002</c:v>
                </c:pt>
                <c:pt idx="1416">
                  <c:v>164.56539000000001</c:v>
                </c:pt>
                <c:pt idx="1417">
                  <c:v>163.7647</c:v>
                </c:pt>
                <c:pt idx="1418">
                  <c:v>173.71019000000001</c:v>
                </c:pt>
                <c:pt idx="1419">
                  <c:v>180.30203</c:v>
                </c:pt>
                <c:pt idx="1420">
                  <c:v>183.45510999999999</c:v>
                </c:pt>
                <c:pt idx="1421">
                  <c:v>190.05996999999999</c:v>
                </c:pt>
                <c:pt idx="1422">
                  <c:v>199.81428</c:v>
                </c:pt>
                <c:pt idx="1423">
                  <c:v>210.10149999999999</c:v>
                </c:pt>
                <c:pt idx="1424">
                  <c:v>216.64684</c:v>
                </c:pt>
                <c:pt idx="1425">
                  <c:v>190.01664000000002</c:v>
                </c:pt>
                <c:pt idx="1426">
                  <c:v>143.84866</c:v>
                </c:pt>
                <c:pt idx="1427">
                  <c:v>121.05614999999999</c:v>
                </c:pt>
                <c:pt idx="1428">
                  <c:v>104.16099</c:v>
                </c:pt>
                <c:pt idx="1429">
                  <c:v>91.221639999999994</c:v>
                </c:pt>
                <c:pt idx="1430">
                  <c:v>83.248159999999999</c:v>
                </c:pt>
                <c:pt idx="1431">
                  <c:v>78.725820000000013</c:v>
                </c:pt>
                <c:pt idx="1432">
                  <c:v>98.125960000000006</c:v>
                </c:pt>
                <c:pt idx="1433">
                  <c:v>114.17523</c:v>
                </c:pt>
                <c:pt idx="1434">
                  <c:v>116.72127999999999</c:v>
                </c:pt>
                <c:pt idx="1435">
                  <c:v>102.67032</c:v>
                </c:pt>
                <c:pt idx="1436">
                  <c:v>100.94067</c:v>
                </c:pt>
                <c:pt idx="1437">
                  <c:v>109.53485999999999</c:v>
                </c:pt>
                <c:pt idx="1438">
                  <c:v>119.56672</c:v>
                </c:pt>
                <c:pt idx="1439">
                  <c:v>126.83878999999999</c:v>
                </c:pt>
                <c:pt idx="1440">
                  <c:v>133.06620000000001</c:v>
                </c:pt>
                <c:pt idx="1441">
                  <c:v>139.56512000000001</c:v>
                </c:pt>
                <c:pt idx="1442">
                  <c:v>144.97749999999999</c:v>
                </c:pt>
                <c:pt idx="1443">
                  <c:v>150.27989000000002</c:v>
                </c:pt>
                <c:pt idx="1444">
                  <c:v>154.7885</c:v>
                </c:pt>
                <c:pt idx="1445">
                  <c:v>159.93092000000001</c:v>
                </c:pt>
                <c:pt idx="1446">
                  <c:v>167.46681000000001</c:v>
                </c:pt>
                <c:pt idx="1447">
                  <c:v>174.76714000000001</c:v>
                </c:pt>
                <c:pt idx="1448">
                  <c:v>179.22311999999999</c:v>
                </c:pt>
                <c:pt idx="1449">
                  <c:v>134.72126999999998</c:v>
                </c:pt>
                <c:pt idx="1450">
                  <c:v>88.548960000000008</c:v>
                </c:pt>
                <c:pt idx="1451">
                  <c:v>66.210610000000003</c:v>
                </c:pt>
                <c:pt idx="1452">
                  <c:v>50.617745999999997</c:v>
                </c:pt>
                <c:pt idx="1453">
                  <c:v>39.463116999999997</c:v>
                </c:pt>
                <c:pt idx="1454">
                  <c:v>28.929178</c:v>
                </c:pt>
                <c:pt idx="1455">
                  <c:v>23.691330000000001</c:v>
                </c:pt>
                <c:pt idx="1456">
                  <c:v>36.884695000000001</c:v>
                </c:pt>
                <c:pt idx="1457">
                  <c:v>52.808726999999998</c:v>
                </c:pt>
                <c:pt idx="1458">
                  <c:v>66.360210000000009</c:v>
                </c:pt>
                <c:pt idx="1459">
                  <c:v>64.505008000000004</c:v>
                </c:pt>
                <c:pt idx="1460">
                  <c:v>68.061449999999994</c:v>
                </c:pt>
                <c:pt idx="1461">
                  <c:v>75.513949999999994</c:v>
                </c:pt>
                <c:pt idx="1462">
                  <c:v>83.472266000000005</c:v>
                </c:pt>
                <c:pt idx="1463">
                  <c:v>91.002164000000008</c:v>
                </c:pt>
                <c:pt idx="1464">
                  <c:v>97.874409999999997</c:v>
                </c:pt>
                <c:pt idx="1465">
                  <c:v>104.43455499999999</c:v>
                </c:pt>
                <c:pt idx="1466">
                  <c:v>96.686270000000007</c:v>
                </c:pt>
                <c:pt idx="1467">
                  <c:v>88.570210000000003</c:v>
                </c:pt>
                <c:pt idx="1468">
                  <c:v>80.503979999999999</c:v>
                </c:pt>
                <c:pt idx="1469">
                  <c:v>81.865929999999992</c:v>
                </c:pt>
                <c:pt idx="1470">
                  <c:v>96.919210000000007</c:v>
                </c:pt>
                <c:pt idx="1471">
                  <c:v>112.27128999999999</c:v>
                </c:pt>
                <c:pt idx="1472">
                  <c:v>112.35958000000001</c:v>
                </c:pt>
                <c:pt idx="1473">
                  <c:v>88.127554999999987</c:v>
                </c:pt>
                <c:pt idx="1474">
                  <c:v>68.647660000000002</c:v>
                </c:pt>
                <c:pt idx="1475">
                  <c:v>54.157300000000006</c:v>
                </c:pt>
                <c:pt idx="1476">
                  <c:v>53.315199999999997</c:v>
                </c:pt>
                <c:pt idx="1477">
                  <c:v>61.916437999999999</c:v>
                </c:pt>
                <c:pt idx="1478">
                  <c:v>74.530779999999993</c:v>
                </c:pt>
                <c:pt idx="1479">
                  <c:v>87.779880000000006</c:v>
                </c:pt>
                <c:pt idx="1480">
                  <c:v>101.70430999999999</c:v>
                </c:pt>
                <c:pt idx="1481">
                  <c:v>113.98442999999999</c:v>
                </c:pt>
                <c:pt idx="1482">
                  <c:v>121.77603000000001</c:v>
                </c:pt>
                <c:pt idx="1483">
                  <c:v>107.08926</c:v>
                </c:pt>
                <c:pt idx="1484">
                  <c:v>94.904820000000001</c:v>
                </c:pt>
                <c:pt idx="1485">
                  <c:v>99.722329999999999</c:v>
                </c:pt>
                <c:pt idx="1486">
                  <c:v>104.74941</c:v>
                </c:pt>
                <c:pt idx="1487">
                  <c:v>109.48900999999999</c:v>
                </c:pt>
                <c:pt idx="1488">
                  <c:v>114.87488999999999</c:v>
                </c:pt>
                <c:pt idx="1489">
                  <c:v>119.518</c:v>
                </c:pt>
                <c:pt idx="1490">
                  <c:v>122.34156</c:v>
                </c:pt>
                <c:pt idx="1491">
                  <c:v>124.99733999999999</c:v>
                </c:pt>
                <c:pt idx="1492">
                  <c:v>126.15867</c:v>
                </c:pt>
                <c:pt idx="1493">
                  <c:v>129.46044499999999</c:v>
                </c:pt>
                <c:pt idx="1494">
                  <c:v>135.45048</c:v>
                </c:pt>
                <c:pt idx="1495">
                  <c:v>142.19087999999999</c:v>
                </c:pt>
                <c:pt idx="1496">
                  <c:v>148.37554999999998</c:v>
                </c:pt>
                <c:pt idx="1497">
                  <c:v>147.16675000000001</c:v>
                </c:pt>
                <c:pt idx="1498">
                  <c:v>133.12853000000001</c:v>
                </c:pt>
                <c:pt idx="1499">
                  <c:v>127.94926600000001</c:v>
                </c:pt>
                <c:pt idx="1500">
                  <c:v>119.41851</c:v>
                </c:pt>
                <c:pt idx="1501">
                  <c:v>105.73156</c:v>
                </c:pt>
                <c:pt idx="1502">
                  <c:v>89.237089999999995</c:v>
                </c:pt>
                <c:pt idx="1503">
                  <c:v>81.529179999999997</c:v>
                </c:pt>
                <c:pt idx="1504">
                  <c:v>100.90042</c:v>
                </c:pt>
                <c:pt idx="1505">
                  <c:v>124.0842</c:v>
                </c:pt>
                <c:pt idx="1506">
                  <c:v>139.65464</c:v>
                </c:pt>
                <c:pt idx="1507">
                  <c:v>140.56909999999999</c:v>
                </c:pt>
                <c:pt idx="1508">
                  <c:v>124.32514999999999</c:v>
                </c:pt>
                <c:pt idx="1509">
                  <c:v>129.40311</c:v>
                </c:pt>
                <c:pt idx="1510">
                  <c:v>138.34431000000001</c:v>
                </c:pt>
                <c:pt idx="1511">
                  <c:v>143.40039000000002</c:v>
                </c:pt>
                <c:pt idx="1512">
                  <c:v>146.61419000000001</c:v>
                </c:pt>
                <c:pt idx="1513">
                  <c:v>151.16931</c:v>
                </c:pt>
                <c:pt idx="1514">
                  <c:v>157.26548</c:v>
                </c:pt>
                <c:pt idx="1515">
                  <c:v>162.63844</c:v>
                </c:pt>
                <c:pt idx="1516">
                  <c:v>167.75867000000002</c:v>
                </c:pt>
                <c:pt idx="1517">
                  <c:v>173.11336</c:v>
                </c:pt>
                <c:pt idx="1518">
                  <c:v>181.24988000000002</c:v>
                </c:pt>
                <c:pt idx="1519">
                  <c:v>189.92645000000002</c:v>
                </c:pt>
                <c:pt idx="1520">
                  <c:v>198.44800000000001</c:v>
                </c:pt>
                <c:pt idx="1521">
                  <c:v>178.35397</c:v>
                </c:pt>
                <c:pt idx="1522">
                  <c:v>121.36085</c:v>
                </c:pt>
                <c:pt idx="1523">
                  <c:v>95.949445000000011</c:v>
                </c:pt>
                <c:pt idx="1524">
                  <c:v>67.230374999999995</c:v>
                </c:pt>
                <c:pt idx="1525">
                  <c:v>46.336769999999994</c:v>
                </c:pt>
                <c:pt idx="1526">
                  <c:v>40.670929999999998</c:v>
                </c:pt>
                <c:pt idx="1527">
                  <c:v>42.929749999999999</c:v>
                </c:pt>
                <c:pt idx="1528">
                  <c:v>71.052109999999999</c:v>
                </c:pt>
                <c:pt idx="1529">
                  <c:v>98.500119999999995</c:v>
                </c:pt>
                <c:pt idx="1530">
                  <c:v>116.47778</c:v>
                </c:pt>
                <c:pt idx="1531">
                  <c:v>111.778336</c:v>
                </c:pt>
                <c:pt idx="1532">
                  <c:v>104.15116400000001</c:v>
                </c:pt>
                <c:pt idx="1533">
                  <c:v>112.83955499999999</c:v>
                </c:pt>
                <c:pt idx="1534">
                  <c:v>123.47722</c:v>
                </c:pt>
                <c:pt idx="1535">
                  <c:v>130.31337500000001</c:v>
                </c:pt>
                <c:pt idx="1536">
                  <c:v>135.5284</c:v>
                </c:pt>
                <c:pt idx="1537">
                  <c:v>142.19337999999999</c:v>
                </c:pt>
                <c:pt idx="1538">
                  <c:v>148.61192000000003</c:v>
                </c:pt>
                <c:pt idx="1539">
                  <c:v>155.65501999999998</c:v>
                </c:pt>
                <c:pt idx="1540">
                  <c:v>161.97576999999998</c:v>
                </c:pt>
                <c:pt idx="1541">
                  <c:v>167.51104999999998</c:v>
                </c:pt>
                <c:pt idx="1542">
                  <c:v>176.60960999999998</c:v>
                </c:pt>
                <c:pt idx="1543">
                  <c:v>184.77098000000001</c:v>
                </c:pt>
                <c:pt idx="1544">
                  <c:v>190.95228</c:v>
                </c:pt>
                <c:pt idx="1545">
                  <c:v>179.14389000000003</c:v>
                </c:pt>
                <c:pt idx="1546">
                  <c:v>139.54660000000001</c:v>
                </c:pt>
                <c:pt idx="1547">
                  <c:v>121.230664</c:v>
                </c:pt>
                <c:pt idx="1548">
                  <c:v>104.175016</c:v>
                </c:pt>
                <c:pt idx="1549">
                  <c:v>91.21096</c:v>
                </c:pt>
                <c:pt idx="1550">
                  <c:v>82.062579999999997</c:v>
                </c:pt>
                <c:pt idx="1551">
                  <c:v>74.14658</c:v>
                </c:pt>
                <c:pt idx="1552">
                  <c:v>96.195789999999988</c:v>
                </c:pt>
                <c:pt idx="1553">
                  <c:v>120.77714999999999</c:v>
                </c:pt>
                <c:pt idx="1554">
                  <c:v>129.24583999999999</c:v>
                </c:pt>
                <c:pt idx="1555">
                  <c:v>110.30614999999999</c:v>
                </c:pt>
                <c:pt idx="1556">
                  <c:v>99.73648</c:v>
                </c:pt>
                <c:pt idx="1557">
                  <c:v>102.50141000000001</c:v>
                </c:pt>
                <c:pt idx="1558">
                  <c:v>105.33678</c:v>
                </c:pt>
                <c:pt idx="1559">
                  <c:v>106.004625</c:v>
                </c:pt>
                <c:pt idx="1560">
                  <c:v>111.71613000000001</c:v>
                </c:pt>
                <c:pt idx="1561">
                  <c:v>113.56955000000001</c:v>
                </c:pt>
                <c:pt idx="1562">
                  <c:v>113.89430499999999</c:v>
                </c:pt>
                <c:pt idx="1563">
                  <c:v>117.00532000000001</c:v>
                </c:pt>
                <c:pt idx="1564">
                  <c:v>118.08604</c:v>
                </c:pt>
                <c:pt idx="1565">
                  <c:v>121.96171000000001</c:v>
                </c:pt>
                <c:pt idx="1566">
                  <c:v>131.78128000000001</c:v>
                </c:pt>
                <c:pt idx="1567">
                  <c:v>140.66524999999999</c:v>
                </c:pt>
                <c:pt idx="1568">
                  <c:v>144.85556</c:v>
                </c:pt>
                <c:pt idx="1569">
                  <c:v>135.79712000000001</c:v>
                </c:pt>
                <c:pt idx="1570">
                  <c:v>116.652766</c:v>
                </c:pt>
                <c:pt idx="1571">
                  <c:v>97.119029999999995</c:v>
                </c:pt>
                <c:pt idx="1572">
                  <c:v>70.717119999999994</c:v>
                </c:pt>
                <c:pt idx="1573">
                  <c:v>47.626753999999998</c:v>
                </c:pt>
                <c:pt idx="1574">
                  <c:v>38.109714999999994</c:v>
                </c:pt>
                <c:pt idx="1575">
                  <c:v>35.581040000000002</c:v>
                </c:pt>
                <c:pt idx="1576">
                  <c:v>53.788004000000001</c:v>
                </c:pt>
                <c:pt idx="1577">
                  <c:v>71.062516000000002</c:v>
                </c:pt>
                <c:pt idx="1578">
                  <c:v>84.891750000000002</c:v>
                </c:pt>
                <c:pt idx="1579">
                  <c:v>88.020009999999999</c:v>
                </c:pt>
                <c:pt idx="1580">
                  <c:v>86.191940000000002</c:v>
                </c:pt>
                <c:pt idx="1581">
                  <c:v>92.726110000000006</c:v>
                </c:pt>
                <c:pt idx="1582">
                  <c:v>99.868624999999994</c:v>
                </c:pt>
                <c:pt idx="1583">
                  <c:v>106.88757000000001</c:v>
                </c:pt>
                <c:pt idx="1584">
                  <c:v>113.37841</c:v>
                </c:pt>
                <c:pt idx="1585">
                  <c:v>120.08975</c:v>
                </c:pt>
                <c:pt idx="1586">
                  <c:v>125.37707</c:v>
                </c:pt>
                <c:pt idx="1587">
                  <c:v>131.37227999999999</c:v>
                </c:pt>
                <c:pt idx="1588">
                  <c:v>135.93020000000001</c:v>
                </c:pt>
                <c:pt idx="1589">
                  <c:v>142.10342</c:v>
                </c:pt>
                <c:pt idx="1590">
                  <c:v>150.39251999999999</c:v>
                </c:pt>
                <c:pt idx="1591">
                  <c:v>159.09504999999999</c:v>
                </c:pt>
                <c:pt idx="1592">
                  <c:v>165.86285999999998</c:v>
                </c:pt>
                <c:pt idx="1593">
                  <c:v>129.82451600000002</c:v>
                </c:pt>
                <c:pt idx="1594">
                  <c:v>87.22842</c:v>
                </c:pt>
                <c:pt idx="1595">
                  <c:v>60.358129999999996</c:v>
                </c:pt>
                <c:pt idx="1596">
                  <c:v>44.839419999999997</c:v>
                </c:pt>
                <c:pt idx="1597">
                  <c:v>34.428470000000004</c:v>
                </c:pt>
                <c:pt idx="1598">
                  <c:v>29.072637</c:v>
                </c:pt>
                <c:pt idx="1599">
                  <c:v>27.633939999999999</c:v>
                </c:pt>
                <c:pt idx="1600">
                  <c:v>43.373890000000003</c:v>
                </c:pt>
                <c:pt idx="1601">
                  <c:v>60.960194999999999</c:v>
                </c:pt>
                <c:pt idx="1602">
                  <c:v>78.237054999999998</c:v>
                </c:pt>
                <c:pt idx="1603">
                  <c:v>83.690970000000007</c:v>
                </c:pt>
                <c:pt idx="1604">
                  <c:v>83.095280000000002</c:v>
                </c:pt>
                <c:pt idx="1605">
                  <c:v>89.901870000000002</c:v>
                </c:pt>
                <c:pt idx="1606">
                  <c:v>98.71905000000001</c:v>
                </c:pt>
                <c:pt idx="1607">
                  <c:v>103.458586</c:v>
                </c:pt>
                <c:pt idx="1608">
                  <c:v>107.24784</c:v>
                </c:pt>
                <c:pt idx="1609">
                  <c:v>110.54671</c:v>
                </c:pt>
                <c:pt idx="1610">
                  <c:v>116.75851</c:v>
                </c:pt>
                <c:pt idx="1611">
                  <c:v>126.33177999999999</c:v>
                </c:pt>
                <c:pt idx="1612">
                  <c:v>135.34174999999999</c:v>
                </c:pt>
                <c:pt idx="1613">
                  <c:v>141.73842000000002</c:v>
                </c:pt>
                <c:pt idx="1614">
                  <c:v>150.8998</c:v>
                </c:pt>
                <c:pt idx="1615">
                  <c:v>159.80423000000002</c:v>
                </c:pt>
                <c:pt idx="1616">
                  <c:v>165.95842000000002</c:v>
                </c:pt>
                <c:pt idx="1617">
                  <c:v>140.70472000000001</c:v>
                </c:pt>
                <c:pt idx="1618">
                  <c:v>92.065010000000001</c:v>
                </c:pt>
                <c:pt idx="1619">
                  <c:v>63.386938000000001</c:v>
                </c:pt>
                <c:pt idx="1620">
                  <c:v>40.829934000000002</c:v>
                </c:pt>
                <c:pt idx="1621">
                  <c:v>25.425532999999998</c:v>
                </c:pt>
                <c:pt idx="1622">
                  <c:v>18.637965000000001</c:v>
                </c:pt>
                <c:pt idx="1623">
                  <c:v>17.181232000000001</c:v>
                </c:pt>
                <c:pt idx="1624">
                  <c:v>28.410955000000001</c:v>
                </c:pt>
                <c:pt idx="1625">
                  <c:v>44.885323999999997</c:v>
                </c:pt>
                <c:pt idx="1626">
                  <c:v>60.992233999999996</c:v>
                </c:pt>
                <c:pt idx="1627">
                  <c:v>63.231434</c:v>
                </c:pt>
                <c:pt idx="1628">
                  <c:v>61.220811999999995</c:v>
                </c:pt>
                <c:pt idx="1629">
                  <c:v>69.417699999999996</c:v>
                </c:pt>
                <c:pt idx="1630">
                  <c:v>76.640179999999987</c:v>
                </c:pt>
                <c:pt idx="1631">
                  <c:v>82.467804999999998</c:v>
                </c:pt>
                <c:pt idx="1632">
                  <c:v>87.87639999999999</c:v>
                </c:pt>
                <c:pt idx="1633">
                  <c:v>92.803889999999996</c:v>
                </c:pt>
                <c:pt idx="1634">
                  <c:v>99.258150000000001</c:v>
                </c:pt>
                <c:pt idx="1635">
                  <c:v>105.33989</c:v>
                </c:pt>
                <c:pt idx="1636">
                  <c:v>110.78899</c:v>
                </c:pt>
                <c:pt idx="1637">
                  <c:v>119.042086</c:v>
                </c:pt>
                <c:pt idx="1638">
                  <c:v>131.69942</c:v>
                </c:pt>
                <c:pt idx="1639">
                  <c:v>141.14594</c:v>
                </c:pt>
                <c:pt idx="1640">
                  <c:v>141.93172000000001</c:v>
                </c:pt>
                <c:pt idx="1641">
                  <c:v>100.10485</c:v>
                </c:pt>
                <c:pt idx="1642">
                  <c:v>66.36866400000001</c:v>
                </c:pt>
                <c:pt idx="1643">
                  <c:v>47.802030000000002</c:v>
                </c:pt>
                <c:pt idx="1644">
                  <c:v>35.107811999999996</c:v>
                </c:pt>
                <c:pt idx="1645">
                  <c:v>25.758151999999999</c:v>
                </c:pt>
                <c:pt idx="1646">
                  <c:v>20.835508000000001</c:v>
                </c:pt>
                <c:pt idx="1647">
                  <c:v>18.050630000000002</c:v>
                </c:pt>
                <c:pt idx="1648">
                  <c:v>27.934115000000002</c:v>
                </c:pt>
                <c:pt idx="1649">
                  <c:v>41.782760000000003</c:v>
                </c:pt>
                <c:pt idx="1650">
                  <c:v>55.99568</c:v>
                </c:pt>
                <c:pt idx="1651">
                  <c:v>61.687863</c:v>
                </c:pt>
                <c:pt idx="1652">
                  <c:v>62.356830000000002</c:v>
                </c:pt>
                <c:pt idx="1653">
                  <c:v>70.559089999999998</c:v>
                </c:pt>
                <c:pt idx="1654">
                  <c:v>78.815860000000001</c:v>
                </c:pt>
                <c:pt idx="1655">
                  <c:v>87.692149999999998</c:v>
                </c:pt>
                <c:pt idx="1656">
                  <c:v>96.55762</c:v>
                </c:pt>
                <c:pt idx="1657">
                  <c:v>105.31382000000001</c:v>
                </c:pt>
                <c:pt idx="1658">
                  <c:v>113.1425</c:v>
                </c:pt>
                <c:pt idx="1659">
                  <c:v>120.95891</c:v>
                </c:pt>
                <c:pt idx="1660">
                  <c:v>128.31452000000002</c:v>
                </c:pt>
                <c:pt idx="1661">
                  <c:v>135.90899999999999</c:v>
                </c:pt>
                <c:pt idx="1662">
                  <c:v>145.05367000000001</c:v>
                </c:pt>
                <c:pt idx="1663">
                  <c:v>152.46773000000002</c:v>
                </c:pt>
                <c:pt idx="1664">
                  <c:v>154.78762</c:v>
                </c:pt>
                <c:pt idx="1665">
                  <c:v>97.623164000000003</c:v>
                </c:pt>
                <c:pt idx="1666">
                  <c:v>58.301977000000001</c:v>
                </c:pt>
                <c:pt idx="1667">
                  <c:v>34.939029999999995</c:v>
                </c:pt>
                <c:pt idx="1668">
                  <c:v>21.225459999999998</c:v>
                </c:pt>
                <c:pt idx="1669">
                  <c:v>15.670376000000001</c:v>
                </c:pt>
                <c:pt idx="1670">
                  <c:v>14.409951</c:v>
                </c:pt>
                <c:pt idx="1671">
                  <c:v>15.603125</c:v>
                </c:pt>
                <c:pt idx="1672">
                  <c:v>27.054504000000001</c:v>
                </c:pt>
                <c:pt idx="1673">
                  <c:v>41.020780000000002</c:v>
                </c:pt>
                <c:pt idx="1674">
                  <c:v>55.964449999999999</c:v>
                </c:pt>
                <c:pt idx="1675">
                  <c:v>61.369472999999999</c:v>
                </c:pt>
                <c:pt idx="1676">
                  <c:v>63.915199999999999</c:v>
                </c:pt>
                <c:pt idx="1677">
                  <c:v>74.210599999999999</c:v>
                </c:pt>
                <c:pt idx="1678">
                  <c:v>85.663350000000008</c:v>
                </c:pt>
                <c:pt idx="1679">
                  <c:v>94.377800000000008</c:v>
                </c:pt>
                <c:pt idx="1680">
                  <c:v>103.61883</c:v>
                </c:pt>
                <c:pt idx="1681">
                  <c:v>112.20164</c:v>
                </c:pt>
                <c:pt idx="1682">
                  <c:v>119.65647</c:v>
                </c:pt>
                <c:pt idx="1683">
                  <c:v>126.3002</c:v>
                </c:pt>
                <c:pt idx="1684">
                  <c:v>133.00659999999999</c:v>
                </c:pt>
                <c:pt idx="1685">
                  <c:v>138.5789</c:v>
                </c:pt>
                <c:pt idx="1686">
                  <c:v>146.72460999999998</c:v>
                </c:pt>
                <c:pt idx="1687">
                  <c:v>154.98527999999999</c:v>
                </c:pt>
                <c:pt idx="1688">
                  <c:v>159.39699999999999</c:v>
                </c:pt>
                <c:pt idx="1689">
                  <c:v>118.52908000000001</c:v>
                </c:pt>
                <c:pt idx="1690">
                  <c:v>70.671483999999992</c:v>
                </c:pt>
                <c:pt idx="1691">
                  <c:v>49.418945000000001</c:v>
                </c:pt>
                <c:pt idx="1692">
                  <c:v>35.317207000000003</c:v>
                </c:pt>
                <c:pt idx="1693">
                  <c:v>25.557214999999999</c:v>
                </c:pt>
                <c:pt idx="1694">
                  <c:v>19.162144999999999</c:v>
                </c:pt>
                <c:pt idx="1695">
                  <c:v>16.659886999999998</c:v>
                </c:pt>
                <c:pt idx="1696">
                  <c:v>25.491559000000002</c:v>
                </c:pt>
                <c:pt idx="1697">
                  <c:v>37.424930000000003</c:v>
                </c:pt>
                <c:pt idx="1698">
                  <c:v>53.206410000000005</c:v>
                </c:pt>
                <c:pt idx="1699">
                  <c:v>58.206009999999999</c:v>
                </c:pt>
                <c:pt idx="1700">
                  <c:v>63.717779999999998</c:v>
                </c:pt>
                <c:pt idx="1701">
                  <c:v>76.081000000000003</c:v>
                </c:pt>
                <c:pt idx="1702">
                  <c:v>87.729554999999991</c:v>
                </c:pt>
                <c:pt idx="1703">
                  <c:v>96.620539999999991</c:v>
                </c:pt>
                <c:pt idx="1704">
                  <c:v>104.79800999999999</c:v>
                </c:pt>
                <c:pt idx="1705">
                  <c:v>111.91058</c:v>
                </c:pt>
                <c:pt idx="1706">
                  <c:v>117.65194500000001</c:v>
                </c:pt>
                <c:pt idx="1707">
                  <c:v>122.633195</c:v>
                </c:pt>
                <c:pt idx="1708">
                  <c:v>128.48594</c:v>
                </c:pt>
                <c:pt idx="1709">
                  <c:v>134.80039000000002</c:v>
                </c:pt>
                <c:pt idx="1710">
                  <c:v>146.58271999999999</c:v>
                </c:pt>
                <c:pt idx="1711">
                  <c:v>156.53711999999999</c:v>
                </c:pt>
                <c:pt idx="1712">
                  <c:v>160.54393999999999</c:v>
                </c:pt>
                <c:pt idx="1713">
                  <c:v>121.09058</c:v>
                </c:pt>
                <c:pt idx="1714">
                  <c:v>89.282516000000001</c:v>
                </c:pt>
                <c:pt idx="1715">
                  <c:v>76.958804999999998</c:v>
                </c:pt>
                <c:pt idx="1716">
                  <c:v>67.954875000000001</c:v>
                </c:pt>
                <c:pt idx="1717">
                  <c:v>67.535339999999991</c:v>
                </c:pt>
                <c:pt idx="1718">
                  <c:v>69.791970000000006</c:v>
                </c:pt>
                <c:pt idx="1719">
                  <c:v>74.042233999999993</c:v>
                </c:pt>
                <c:pt idx="1720">
                  <c:v>90.324490000000011</c:v>
                </c:pt>
                <c:pt idx="1721">
                  <c:v>103.60630499999999</c:v>
                </c:pt>
                <c:pt idx="1722">
                  <c:v>104.31207000000001</c:v>
                </c:pt>
                <c:pt idx="1723">
                  <c:v>89.702695000000006</c:v>
                </c:pt>
                <c:pt idx="1724">
                  <c:v>85.857810000000001</c:v>
                </c:pt>
                <c:pt idx="1725">
                  <c:v>87.7684</c:v>
                </c:pt>
                <c:pt idx="1726">
                  <c:v>90.190429999999992</c:v>
                </c:pt>
                <c:pt idx="1727">
                  <c:v>93.915766000000005</c:v>
                </c:pt>
                <c:pt idx="1728">
                  <c:v>98.631389999999996</c:v>
                </c:pt>
                <c:pt idx="1729">
                  <c:v>102.02743</c:v>
                </c:pt>
                <c:pt idx="1730">
                  <c:v>102.93997</c:v>
                </c:pt>
                <c:pt idx="1731">
                  <c:v>98.401830000000004</c:v>
                </c:pt>
                <c:pt idx="1732">
                  <c:v>99.053830000000005</c:v>
                </c:pt>
                <c:pt idx="1733">
                  <c:v>103.14953999999999</c:v>
                </c:pt>
                <c:pt idx="1734">
                  <c:v>111.53067999999999</c:v>
                </c:pt>
                <c:pt idx="1735">
                  <c:v>118.28417</c:v>
                </c:pt>
                <c:pt idx="1736">
                  <c:v>111.56121</c:v>
                </c:pt>
                <c:pt idx="1737">
                  <c:v>73.623360000000005</c:v>
                </c:pt>
                <c:pt idx="1738">
                  <c:v>47.063426</c:v>
                </c:pt>
                <c:pt idx="1739">
                  <c:v>33.080562</c:v>
                </c:pt>
                <c:pt idx="1740">
                  <c:v>23.482885</c:v>
                </c:pt>
                <c:pt idx="1741">
                  <c:v>17.544706999999999</c:v>
                </c:pt>
                <c:pt idx="1742">
                  <c:v>15.863837</c:v>
                </c:pt>
                <c:pt idx="1743">
                  <c:v>15.600009</c:v>
                </c:pt>
                <c:pt idx="1744">
                  <c:v>24.642821999999999</c:v>
                </c:pt>
                <c:pt idx="1745">
                  <c:v>33.171476999999996</c:v>
                </c:pt>
                <c:pt idx="1746">
                  <c:v>43.746207000000005</c:v>
                </c:pt>
                <c:pt idx="1747">
                  <c:v>41.597116999999997</c:v>
                </c:pt>
                <c:pt idx="1748">
                  <c:v>41.12</c:v>
                </c:pt>
                <c:pt idx="1749">
                  <c:v>48.073586000000006</c:v>
                </c:pt>
                <c:pt idx="1750">
                  <c:v>50.710016000000003</c:v>
                </c:pt>
                <c:pt idx="1751">
                  <c:v>60.444510000000001</c:v>
                </c:pt>
                <c:pt idx="1752">
                  <c:v>71.918259999999989</c:v>
                </c:pt>
                <c:pt idx="1753">
                  <c:v>80.887835999999993</c:v>
                </c:pt>
                <c:pt idx="1754">
                  <c:v>85.69122999999999</c:v>
                </c:pt>
                <c:pt idx="1755">
                  <c:v>80.855729999999994</c:v>
                </c:pt>
                <c:pt idx="1756">
                  <c:v>79.177120000000002</c:v>
                </c:pt>
                <c:pt idx="1757">
                  <c:v>82.963130000000007</c:v>
                </c:pt>
                <c:pt idx="1758">
                  <c:v>92.361639999999994</c:v>
                </c:pt>
                <c:pt idx="1759">
                  <c:v>100.36519</c:v>
                </c:pt>
                <c:pt idx="1760">
                  <c:v>104.72186000000001</c:v>
                </c:pt>
                <c:pt idx="1761">
                  <c:v>88.407664000000011</c:v>
                </c:pt>
                <c:pt idx="1762">
                  <c:v>71.19896</c:v>
                </c:pt>
                <c:pt idx="1763">
                  <c:v>66.854016000000001</c:v>
                </c:pt>
                <c:pt idx="1764">
                  <c:v>61.165320000000001</c:v>
                </c:pt>
                <c:pt idx="1765">
                  <c:v>60.623112999999996</c:v>
                </c:pt>
                <c:pt idx="1766">
                  <c:v>60.381926</c:v>
                </c:pt>
                <c:pt idx="1767">
                  <c:v>65.737880000000004</c:v>
                </c:pt>
                <c:pt idx="1768">
                  <c:v>77.679164</c:v>
                </c:pt>
                <c:pt idx="1769">
                  <c:v>86.424240000000012</c:v>
                </c:pt>
                <c:pt idx="1770">
                  <c:v>88.52882000000001</c:v>
                </c:pt>
                <c:pt idx="1771">
                  <c:v>78.113410000000002</c:v>
                </c:pt>
                <c:pt idx="1772">
                  <c:v>73.600580000000008</c:v>
                </c:pt>
                <c:pt idx="1773">
                  <c:v>76.455370000000002</c:v>
                </c:pt>
                <c:pt idx="1774">
                  <c:v>80.927890000000005</c:v>
                </c:pt>
                <c:pt idx="1775">
                  <c:v>85.892240000000001</c:v>
                </c:pt>
                <c:pt idx="1776">
                  <c:v>94.01466400000001</c:v>
                </c:pt>
                <c:pt idx="1777">
                  <c:v>101.092766</c:v>
                </c:pt>
                <c:pt idx="1778">
                  <c:v>105.98241</c:v>
                </c:pt>
                <c:pt idx="1779">
                  <c:v>108.35205499999999</c:v>
                </c:pt>
                <c:pt idx="1780">
                  <c:v>109.857375</c:v>
                </c:pt>
                <c:pt idx="1781">
                  <c:v>111.02483599999999</c:v>
                </c:pt>
                <c:pt idx="1782">
                  <c:v>116.51902</c:v>
                </c:pt>
                <c:pt idx="1783">
                  <c:v>122.21255000000001</c:v>
                </c:pt>
                <c:pt idx="1784">
                  <c:v>124.115234</c:v>
                </c:pt>
                <c:pt idx="1785">
                  <c:v>112.74661999999999</c:v>
                </c:pt>
                <c:pt idx="1786">
                  <c:v>98.440570000000008</c:v>
                </c:pt>
                <c:pt idx="1787">
                  <c:v>91.784120000000001</c:v>
                </c:pt>
                <c:pt idx="1788">
                  <c:v>84.988929999999996</c:v>
                </c:pt>
                <c:pt idx="1789">
                  <c:v>82.548899999999989</c:v>
                </c:pt>
                <c:pt idx="1790">
                  <c:v>86.067270000000008</c:v>
                </c:pt>
                <c:pt idx="1791">
                  <c:v>91.413610000000006</c:v>
                </c:pt>
                <c:pt idx="1792">
                  <c:v>102.990914</c:v>
                </c:pt>
                <c:pt idx="1793">
                  <c:v>115.02702000000001</c:v>
                </c:pt>
                <c:pt idx="1794">
                  <c:v>123.07852</c:v>
                </c:pt>
                <c:pt idx="1795">
                  <c:v>128.01811000000001</c:v>
                </c:pt>
                <c:pt idx="1796">
                  <c:v>127.30769000000001</c:v>
                </c:pt>
                <c:pt idx="1797">
                  <c:v>128.39786000000001</c:v>
                </c:pt>
                <c:pt idx="1798">
                  <c:v>131.05486999999999</c:v>
                </c:pt>
                <c:pt idx="1799">
                  <c:v>135.45917</c:v>
                </c:pt>
                <c:pt idx="1800">
                  <c:v>139.33035999999998</c:v>
                </c:pt>
                <c:pt idx="1801">
                  <c:v>143.20993999999999</c:v>
                </c:pt>
                <c:pt idx="1802">
                  <c:v>147.00685999999999</c:v>
                </c:pt>
                <c:pt idx="1803">
                  <c:v>151.46484000000001</c:v>
                </c:pt>
                <c:pt idx="1804">
                  <c:v>154.86750000000001</c:v>
                </c:pt>
                <c:pt idx="1805">
                  <c:v>159.36295000000001</c:v>
                </c:pt>
                <c:pt idx="1806">
                  <c:v>165.80089000000001</c:v>
                </c:pt>
                <c:pt idx="1807">
                  <c:v>175.24088</c:v>
                </c:pt>
                <c:pt idx="1808">
                  <c:v>182.94042000000002</c:v>
                </c:pt>
                <c:pt idx="1809">
                  <c:v>185.07885999999999</c:v>
                </c:pt>
                <c:pt idx="1810">
                  <c:v>174.74692000000002</c:v>
                </c:pt>
                <c:pt idx="1811">
                  <c:v>167.34869</c:v>
                </c:pt>
                <c:pt idx="1812">
                  <c:v>168.94277</c:v>
                </c:pt>
                <c:pt idx="1813">
                  <c:v>164.60526999999999</c:v>
                </c:pt>
                <c:pt idx="1814">
                  <c:v>162.44653</c:v>
                </c:pt>
                <c:pt idx="1815">
                  <c:v>164.54329999999999</c:v>
                </c:pt>
                <c:pt idx="1816">
                  <c:v>176.41467</c:v>
                </c:pt>
                <c:pt idx="1817">
                  <c:v>188.61564000000001</c:v>
                </c:pt>
                <c:pt idx="1818">
                  <c:v>195.93722</c:v>
                </c:pt>
                <c:pt idx="1819">
                  <c:v>185.28016</c:v>
                </c:pt>
                <c:pt idx="1820">
                  <c:v>165.51998</c:v>
                </c:pt>
                <c:pt idx="1821">
                  <c:v>167.18992</c:v>
                </c:pt>
                <c:pt idx="1822">
                  <c:v>171.49122</c:v>
                </c:pt>
                <c:pt idx="1823">
                  <c:v>175.18090000000001</c:v>
                </c:pt>
                <c:pt idx="1824">
                  <c:v>181.96093999999999</c:v>
                </c:pt>
                <c:pt idx="1825">
                  <c:v>186.64924999999999</c:v>
                </c:pt>
                <c:pt idx="1826">
                  <c:v>190.99521999999999</c:v>
                </c:pt>
                <c:pt idx="1827">
                  <c:v>193.90194</c:v>
                </c:pt>
                <c:pt idx="1828">
                  <c:v>194.30593999999999</c:v>
                </c:pt>
                <c:pt idx="1829">
                  <c:v>197.89069000000001</c:v>
                </c:pt>
                <c:pt idx="1830">
                  <c:v>205.17678000000001</c:v>
                </c:pt>
                <c:pt idx="1831">
                  <c:v>213.61535999999998</c:v>
                </c:pt>
                <c:pt idx="1832">
                  <c:v>218.94653</c:v>
                </c:pt>
                <c:pt idx="1833">
                  <c:v>194.55631</c:v>
                </c:pt>
                <c:pt idx="1834">
                  <c:v>146.79504999999997</c:v>
                </c:pt>
                <c:pt idx="1835">
                  <c:v>132.25035999999997</c:v>
                </c:pt>
                <c:pt idx="1836">
                  <c:v>123.002375</c:v>
                </c:pt>
                <c:pt idx="1837">
                  <c:v>122.01777</c:v>
                </c:pt>
                <c:pt idx="1838">
                  <c:v>123.42344</c:v>
                </c:pt>
                <c:pt idx="1839">
                  <c:v>129.47800000000001</c:v>
                </c:pt>
                <c:pt idx="1840">
                  <c:v>154.08423000000002</c:v>
                </c:pt>
                <c:pt idx="1841">
                  <c:v>177.13157999999999</c:v>
                </c:pt>
                <c:pt idx="1842">
                  <c:v>191.76948000000002</c:v>
                </c:pt>
                <c:pt idx="1843">
                  <c:v>183.94154999999998</c:v>
                </c:pt>
                <c:pt idx="1844">
                  <c:v>164.11502999999999</c:v>
                </c:pt>
                <c:pt idx="1845">
                  <c:v>166.17867000000001</c:v>
                </c:pt>
                <c:pt idx="1846">
                  <c:v>171.73454999999998</c:v>
                </c:pt>
                <c:pt idx="1847">
                  <c:v>174.66592</c:v>
                </c:pt>
                <c:pt idx="1848">
                  <c:v>181.13039999999998</c:v>
                </c:pt>
                <c:pt idx="1849">
                  <c:v>187.33972</c:v>
                </c:pt>
                <c:pt idx="1850">
                  <c:v>185.13511</c:v>
                </c:pt>
                <c:pt idx="1851">
                  <c:v>179.44420000000002</c:v>
                </c:pt>
                <c:pt idx="1852">
                  <c:v>180.76164</c:v>
                </c:pt>
                <c:pt idx="1853">
                  <c:v>184.95454999999998</c:v>
                </c:pt>
                <c:pt idx="1854">
                  <c:v>194.0866</c:v>
                </c:pt>
                <c:pt idx="1855">
                  <c:v>203.62647000000001</c:v>
                </c:pt>
                <c:pt idx="1856">
                  <c:v>210.33122</c:v>
                </c:pt>
                <c:pt idx="1857">
                  <c:v>196.82575</c:v>
                </c:pt>
                <c:pt idx="1858">
                  <c:v>163.3646</c:v>
                </c:pt>
                <c:pt idx="1859">
                  <c:v>155.25575000000001</c:v>
                </c:pt>
                <c:pt idx="1860">
                  <c:v>151.00412</c:v>
                </c:pt>
                <c:pt idx="1861">
                  <c:v>149.47246999999999</c:v>
                </c:pt>
                <c:pt idx="1862">
                  <c:v>149.07810000000001</c:v>
                </c:pt>
                <c:pt idx="1863">
                  <c:v>156.1489</c:v>
                </c:pt>
                <c:pt idx="1864">
                  <c:v>173.79194000000001</c:v>
                </c:pt>
                <c:pt idx="1865">
                  <c:v>189.74295000000001</c:v>
                </c:pt>
                <c:pt idx="1866">
                  <c:v>200.62052</c:v>
                </c:pt>
                <c:pt idx="1867">
                  <c:v>192.72692000000001</c:v>
                </c:pt>
                <c:pt idx="1868">
                  <c:v>159.29325</c:v>
                </c:pt>
                <c:pt idx="1869">
                  <c:v>156.04045000000002</c:v>
                </c:pt>
                <c:pt idx="1870">
                  <c:v>153.36344</c:v>
                </c:pt>
                <c:pt idx="1871">
                  <c:v>155.36956000000001</c:v>
                </c:pt>
                <c:pt idx="1872">
                  <c:v>157.34210000000002</c:v>
                </c:pt>
                <c:pt idx="1873">
                  <c:v>158.06403</c:v>
                </c:pt>
                <c:pt idx="1874">
                  <c:v>160.79954999999998</c:v>
                </c:pt>
                <c:pt idx="1875">
                  <c:v>164.82084</c:v>
                </c:pt>
                <c:pt idx="1876">
                  <c:v>171.07834</c:v>
                </c:pt>
                <c:pt idx="1877">
                  <c:v>172.11144000000002</c:v>
                </c:pt>
                <c:pt idx="1878">
                  <c:v>182.16639000000001</c:v>
                </c:pt>
                <c:pt idx="1879">
                  <c:v>190.71415999999999</c:v>
                </c:pt>
                <c:pt idx="1880">
                  <c:v>197.29612</c:v>
                </c:pt>
                <c:pt idx="1881">
                  <c:v>197.01939000000002</c:v>
                </c:pt>
                <c:pt idx="1882">
                  <c:v>189.94648000000001</c:v>
                </c:pt>
                <c:pt idx="1883">
                  <c:v>188.83799999999999</c:v>
                </c:pt>
                <c:pt idx="1884">
                  <c:v>185.59294</c:v>
                </c:pt>
                <c:pt idx="1885">
                  <c:v>180.74019000000001</c:v>
                </c:pt>
                <c:pt idx="1886">
                  <c:v>176.05303000000001</c:v>
                </c:pt>
                <c:pt idx="1887">
                  <c:v>176.92417</c:v>
                </c:pt>
                <c:pt idx="1888">
                  <c:v>185.69492000000002</c:v>
                </c:pt>
                <c:pt idx="1889">
                  <c:v>194.43477999999999</c:v>
                </c:pt>
                <c:pt idx="1890">
                  <c:v>200.05861999999999</c:v>
                </c:pt>
                <c:pt idx="1891">
                  <c:v>196.7655</c:v>
                </c:pt>
                <c:pt idx="1892">
                  <c:v>180.19344000000001</c:v>
                </c:pt>
                <c:pt idx="1893">
                  <c:v>177.14924999999999</c:v>
                </c:pt>
                <c:pt idx="1894">
                  <c:v>179.73338000000001</c:v>
                </c:pt>
                <c:pt idx="1895">
                  <c:v>181.44995</c:v>
                </c:pt>
                <c:pt idx="1896">
                  <c:v>184.20114000000001</c:v>
                </c:pt>
                <c:pt idx="1897">
                  <c:v>184.87846999999999</c:v>
                </c:pt>
                <c:pt idx="1898">
                  <c:v>188.31255999999999</c:v>
                </c:pt>
                <c:pt idx="1899">
                  <c:v>188.5642</c:v>
                </c:pt>
                <c:pt idx="1900">
                  <c:v>190.61967000000001</c:v>
                </c:pt>
                <c:pt idx="1901">
                  <c:v>194.32626999999999</c:v>
                </c:pt>
                <c:pt idx="1902">
                  <c:v>200.93472</c:v>
                </c:pt>
                <c:pt idx="1903">
                  <c:v>209.97547</c:v>
                </c:pt>
                <c:pt idx="1904">
                  <c:v>216.83644000000001</c:v>
                </c:pt>
                <c:pt idx="1905">
                  <c:v>211.91132999999999</c:v>
                </c:pt>
                <c:pt idx="1906">
                  <c:v>184.95126999999999</c:v>
                </c:pt>
                <c:pt idx="1907">
                  <c:v>176.67771999999999</c:v>
                </c:pt>
                <c:pt idx="1908">
                  <c:v>173.87674999999999</c:v>
                </c:pt>
                <c:pt idx="1909">
                  <c:v>168.96342000000001</c:v>
                </c:pt>
                <c:pt idx="1910">
                  <c:v>163.07710999999998</c:v>
                </c:pt>
                <c:pt idx="1911">
                  <c:v>162.60603</c:v>
                </c:pt>
                <c:pt idx="1912">
                  <c:v>176.63003</c:v>
                </c:pt>
                <c:pt idx="1913">
                  <c:v>191.85920000000002</c:v>
                </c:pt>
                <c:pt idx="1914">
                  <c:v>200.00683999999998</c:v>
                </c:pt>
                <c:pt idx="1915">
                  <c:v>187.34148000000002</c:v>
                </c:pt>
                <c:pt idx="1916">
                  <c:v>163.30583999999999</c:v>
                </c:pt>
                <c:pt idx="1917">
                  <c:v>165.03638000000001</c:v>
                </c:pt>
                <c:pt idx="1918">
                  <c:v>171.55307999999999</c:v>
                </c:pt>
                <c:pt idx="1919">
                  <c:v>174.60599999999999</c:v>
                </c:pt>
                <c:pt idx="1920">
                  <c:v>180.25781000000001</c:v>
                </c:pt>
                <c:pt idx="1921">
                  <c:v>184.291</c:v>
                </c:pt>
                <c:pt idx="1922">
                  <c:v>187.63235999999998</c:v>
                </c:pt>
                <c:pt idx="1923">
                  <c:v>184.63220000000001</c:v>
                </c:pt>
                <c:pt idx="1924">
                  <c:v>182.35657999999998</c:v>
                </c:pt>
                <c:pt idx="1925">
                  <c:v>184.85957999999999</c:v>
                </c:pt>
                <c:pt idx="1926">
                  <c:v>192.63742000000002</c:v>
                </c:pt>
                <c:pt idx="1927">
                  <c:v>200.61703</c:v>
                </c:pt>
                <c:pt idx="1928">
                  <c:v>206.20537999999999</c:v>
                </c:pt>
                <c:pt idx="1929">
                  <c:v>193.1609</c:v>
                </c:pt>
                <c:pt idx="1930">
                  <c:v>153.82451999999998</c:v>
                </c:pt>
                <c:pt idx="1931">
                  <c:v>138.90783999999999</c:v>
                </c:pt>
                <c:pt idx="1932">
                  <c:v>124.09327</c:v>
                </c:pt>
                <c:pt idx="1933">
                  <c:v>115.73752</c:v>
                </c:pt>
                <c:pt idx="1934">
                  <c:v>108.14773</c:v>
                </c:pt>
                <c:pt idx="1935">
                  <c:v>105.799555</c:v>
                </c:pt>
                <c:pt idx="1936">
                  <c:v>128.03753</c:v>
                </c:pt>
                <c:pt idx="1937">
                  <c:v>151.63989000000001</c:v>
                </c:pt>
                <c:pt idx="1938">
                  <c:v>166.35739000000001</c:v>
                </c:pt>
                <c:pt idx="1939">
                  <c:v>163.54827</c:v>
                </c:pt>
                <c:pt idx="1940">
                  <c:v>150.94410999999999</c:v>
                </c:pt>
                <c:pt idx="1941">
                  <c:v>151.41316</c:v>
                </c:pt>
                <c:pt idx="1942">
                  <c:v>157.70083</c:v>
                </c:pt>
                <c:pt idx="1943">
                  <c:v>160.25274999999999</c:v>
                </c:pt>
                <c:pt idx="1944">
                  <c:v>165.36227</c:v>
                </c:pt>
                <c:pt idx="1945">
                  <c:v>168.80377999999999</c:v>
                </c:pt>
                <c:pt idx="1946">
                  <c:v>171.99601999999999</c:v>
                </c:pt>
                <c:pt idx="1947">
                  <c:v>173.55670000000001</c:v>
                </c:pt>
                <c:pt idx="1948">
                  <c:v>176.34392000000003</c:v>
                </c:pt>
                <c:pt idx="1949">
                  <c:v>179.71826999999999</c:v>
                </c:pt>
                <c:pt idx="1950">
                  <c:v>188.41725</c:v>
                </c:pt>
                <c:pt idx="1951">
                  <c:v>197.67232999999999</c:v>
                </c:pt>
                <c:pt idx="1952">
                  <c:v>204.06352999999999</c:v>
                </c:pt>
                <c:pt idx="1953">
                  <c:v>183.24251999999998</c:v>
                </c:pt>
                <c:pt idx="1954">
                  <c:v>140.39488</c:v>
                </c:pt>
                <c:pt idx="1955">
                  <c:v>129.79966400000001</c:v>
                </c:pt>
                <c:pt idx="1956">
                  <c:v>117.18534</c:v>
                </c:pt>
                <c:pt idx="1957">
                  <c:v>110.41333999999999</c:v>
                </c:pt>
                <c:pt idx="1958">
                  <c:v>103.83162</c:v>
                </c:pt>
                <c:pt idx="1959">
                  <c:v>102.35327000000001</c:v>
                </c:pt>
                <c:pt idx="1960">
                  <c:v>124.90516000000001</c:v>
                </c:pt>
                <c:pt idx="1961">
                  <c:v>149.14032999999998</c:v>
                </c:pt>
                <c:pt idx="1962">
                  <c:v>163.38369</c:v>
                </c:pt>
                <c:pt idx="1963">
                  <c:v>158.40010999999998</c:v>
                </c:pt>
                <c:pt idx="1964">
                  <c:v>149.17558</c:v>
                </c:pt>
                <c:pt idx="1965">
                  <c:v>153.99016</c:v>
                </c:pt>
                <c:pt idx="1966">
                  <c:v>164.23069000000001</c:v>
                </c:pt>
                <c:pt idx="1967">
                  <c:v>170.55264000000003</c:v>
                </c:pt>
                <c:pt idx="1968">
                  <c:v>172.41782999999998</c:v>
                </c:pt>
                <c:pt idx="1969">
                  <c:v>173.49089999999998</c:v>
                </c:pt>
                <c:pt idx="1970">
                  <c:v>177.06769</c:v>
                </c:pt>
                <c:pt idx="1971">
                  <c:v>180.61425</c:v>
                </c:pt>
                <c:pt idx="1972">
                  <c:v>183.37360000000001</c:v>
                </c:pt>
                <c:pt idx="1973">
                  <c:v>185.24894</c:v>
                </c:pt>
                <c:pt idx="1974">
                  <c:v>192.29822000000001</c:v>
                </c:pt>
                <c:pt idx="1975">
                  <c:v>200.47207999999998</c:v>
                </c:pt>
                <c:pt idx="1976">
                  <c:v>206.82603</c:v>
                </c:pt>
                <c:pt idx="1977">
                  <c:v>200.83735999999999</c:v>
                </c:pt>
                <c:pt idx="1978">
                  <c:v>185.65097</c:v>
                </c:pt>
                <c:pt idx="1979">
                  <c:v>178.92334</c:v>
                </c:pt>
                <c:pt idx="1980">
                  <c:v>179.19085999999999</c:v>
                </c:pt>
                <c:pt idx="1981">
                  <c:v>175.58164000000002</c:v>
                </c:pt>
                <c:pt idx="1982">
                  <c:v>168.67670000000001</c:v>
                </c:pt>
                <c:pt idx="1983">
                  <c:v>159.6001</c:v>
                </c:pt>
                <c:pt idx="1984">
                  <c:v>170.41881000000001</c:v>
                </c:pt>
                <c:pt idx="1985">
                  <c:v>183.01689999999999</c:v>
                </c:pt>
                <c:pt idx="1986">
                  <c:v>189.32964000000001</c:v>
                </c:pt>
                <c:pt idx="1987">
                  <c:v>172.58595000000003</c:v>
                </c:pt>
                <c:pt idx="1988">
                  <c:v>151.34782999999999</c:v>
                </c:pt>
                <c:pt idx="1989">
                  <c:v>151.53326999999999</c:v>
                </c:pt>
                <c:pt idx="1990">
                  <c:v>156.05885999999998</c:v>
                </c:pt>
                <c:pt idx="1991">
                  <c:v>158.44162</c:v>
                </c:pt>
                <c:pt idx="1992">
                  <c:v>162.30416</c:v>
                </c:pt>
                <c:pt idx="1993">
                  <c:v>166.10458</c:v>
                </c:pt>
                <c:pt idx="1994">
                  <c:v>168.32295000000002</c:v>
                </c:pt>
                <c:pt idx="1995">
                  <c:v>168.21093999999999</c:v>
                </c:pt>
                <c:pt idx="1996">
                  <c:v>168.77710000000002</c:v>
                </c:pt>
                <c:pt idx="1997">
                  <c:v>171.57660000000001</c:v>
                </c:pt>
                <c:pt idx="1998">
                  <c:v>180.83192000000003</c:v>
                </c:pt>
                <c:pt idx="1999">
                  <c:v>189.35032999999999</c:v>
                </c:pt>
                <c:pt idx="2000">
                  <c:v>195.55414000000002</c:v>
                </c:pt>
                <c:pt idx="2001">
                  <c:v>180.82050000000001</c:v>
                </c:pt>
                <c:pt idx="2002">
                  <c:v>151.00378000000001</c:v>
                </c:pt>
                <c:pt idx="2003">
                  <c:v>144.72008</c:v>
                </c:pt>
                <c:pt idx="2004">
                  <c:v>137.56539999999998</c:v>
                </c:pt>
                <c:pt idx="2005">
                  <c:v>131.14910999999998</c:v>
                </c:pt>
                <c:pt idx="2006">
                  <c:v>127.80789</c:v>
                </c:pt>
                <c:pt idx="2007">
                  <c:v>128.423125</c:v>
                </c:pt>
                <c:pt idx="2008">
                  <c:v>145.16785999999999</c:v>
                </c:pt>
                <c:pt idx="2009">
                  <c:v>162.23253</c:v>
                </c:pt>
                <c:pt idx="2010">
                  <c:v>172.21923000000001</c:v>
                </c:pt>
                <c:pt idx="2011">
                  <c:v>152.93089000000001</c:v>
                </c:pt>
                <c:pt idx="2012">
                  <c:v>137.05538000000001</c:v>
                </c:pt>
                <c:pt idx="2013">
                  <c:v>139.50003000000001</c:v>
                </c:pt>
                <c:pt idx="2014">
                  <c:v>145.08748</c:v>
                </c:pt>
                <c:pt idx="2015">
                  <c:v>148.27856</c:v>
                </c:pt>
                <c:pt idx="2016">
                  <c:v>151.27135999999999</c:v>
                </c:pt>
                <c:pt idx="2017">
                  <c:v>154.93466000000001</c:v>
                </c:pt>
                <c:pt idx="2018">
                  <c:v>156.67671999999999</c:v>
                </c:pt>
                <c:pt idx="2019">
                  <c:v>157.22673</c:v>
                </c:pt>
                <c:pt idx="2020">
                  <c:v>162.02466000000001</c:v>
                </c:pt>
                <c:pt idx="2021">
                  <c:v>170.80067000000003</c:v>
                </c:pt>
                <c:pt idx="2022">
                  <c:v>179.41177999999999</c:v>
                </c:pt>
                <c:pt idx="2023">
                  <c:v>185.81814000000003</c:v>
                </c:pt>
                <c:pt idx="2024">
                  <c:v>166.10874999999999</c:v>
                </c:pt>
                <c:pt idx="2025">
                  <c:v>121.4666</c:v>
                </c:pt>
                <c:pt idx="2026">
                  <c:v>102.57738000000001</c:v>
                </c:pt>
                <c:pt idx="2027">
                  <c:v>84.505520000000004</c:v>
                </c:pt>
                <c:pt idx="2028">
                  <c:v>68.586250000000007</c:v>
                </c:pt>
                <c:pt idx="2029">
                  <c:v>55.507836000000005</c:v>
                </c:pt>
                <c:pt idx="2030">
                  <c:v>50.544184000000001</c:v>
                </c:pt>
                <c:pt idx="2031">
                  <c:v>68.020089999999996</c:v>
                </c:pt>
                <c:pt idx="2032">
                  <c:v>80.570689999999999</c:v>
                </c:pt>
                <c:pt idx="2033">
                  <c:v>91.71150999999999</c:v>
                </c:pt>
                <c:pt idx="2034">
                  <c:v>82.246710000000007</c:v>
                </c:pt>
                <c:pt idx="2035">
                  <c:v>81.104280000000003</c:v>
                </c:pt>
                <c:pt idx="2036">
                  <c:v>88.396140000000003</c:v>
                </c:pt>
                <c:pt idx="2037">
                  <c:v>96.448329999999999</c:v>
                </c:pt>
                <c:pt idx="2038">
                  <c:v>104.36997</c:v>
                </c:pt>
                <c:pt idx="2039">
                  <c:v>111.709836</c:v>
                </c:pt>
                <c:pt idx="2040">
                  <c:v>118.37552000000001</c:v>
                </c:pt>
                <c:pt idx="2041">
                  <c:v>125.39196000000001</c:v>
                </c:pt>
                <c:pt idx="2042">
                  <c:v>128.43236999999999</c:v>
                </c:pt>
                <c:pt idx="2043">
                  <c:v>130.27101999999999</c:v>
                </c:pt>
                <c:pt idx="2044">
                  <c:v>134.35196999999999</c:v>
                </c:pt>
                <c:pt idx="2045">
                  <c:v>146.97389999999999</c:v>
                </c:pt>
                <c:pt idx="2046">
                  <c:v>158.32084</c:v>
                </c:pt>
                <c:pt idx="2047">
                  <c:v>163.60149999999999</c:v>
                </c:pt>
                <c:pt idx="2048">
                  <c:v>145.97129999999999</c:v>
                </c:pt>
                <c:pt idx="2049">
                  <c:v>132.98140000000001</c:v>
                </c:pt>
                <c:pt idx="2050">
                  <c:v>130.46127000000001</c:v>
                </c:pt>
                <c:pt idx="2051">
                  <c:v>114.61344500000001</c:v>
                </c:pt>
                <c:pt idx="2052">
                  <c:v>90.822779999999995</c:v>
                </c:pt>
                <c:pt idx="2053">
                  <c:v>76.004016000000007</c:v>
                </c:pt>
                <c:pt idx="2054">
                  <c:v>60.242832</c:v>
                </c:pt>
                <c:pt idx="2055">
                  <c:v>70.438279999999992</c:v>
                </c:pt>
                <c:pt idx="2056">
                  <c:v>75.750410000000002</c:v>
                </c:pt>
                <c:pt idx="2057">
                  <c:v>85.448809999999995</c:v>
                </c:pt>
                <c:pt idx="2058">
                  <c:v>84.45147</c:v>
                </c:pt>
                <c:pt idx="2059">
                  <c:v>86.087369999999993</c:v>
                </c:pt>
                <c:pt idx="2060">
                  <c:v>86.750470000000007</c:v>
                </c:pt>
                <c:pt idx="2061">
                  <c:v>84.91167999999999</c:v>
                </c:pt>
                <c:pt idx="2062">
                  <c:v>79.527659999999997</c:v>
                </c:pt>
                <c:pt idx="2063">
                  <c:v>79.797420000000002</c:v>
                </c:pt>
                <c:pt idx="2064">
                  <c:v>80.237200000000001</c:v>
                </c:pt>
                <c:pt idx="2065">
                  <c:v>79.932670000000002</c:v>
                </c:pt>
                <c:pt idx="2066">
                  <c:v>83.734020000000001</c:v>
                </c:pt>
                <c:pt idx="2067">
                  <c:v>87.247609999999995</c:v>
                </c:pt>
                <c:pt idx="2068">
                  <c:v>91.225089999999994</c:v>
                </c:pt>
                <c:pt idx="2069">
                  <c:v>102.38791999999999</c:v>
                </c:pt>
                <c:pt idx="2070">
                  <c:v>112.50932</c:v>
                </c:pt>
                <c:pt idx="2071">
                  <c:v>109.68594999999999</c:v>
                </c:pt>
                <c:pt idx="2072">
                  <c:v>86.046139999999994</c:v>
                </c:pt>
                <c:pt idx="2073">
                  <c:v>65.218339999999998</c:v>
                </c:pt>
                <c:pt idx="2074">
                  <c:v>65.445125000000004</c:v>
                </c:pt>
                <c:pt idx="2075">
                  <c:v>72.095060000000004</c:v>
                </c:pt>
                <c:pt idx="2076">
                  <c:v>83.358835999999997</c:v>
                </c:pt>
                <c:pt idx="2077">
                  <c:v>93.491259999999997</c:v>
                </c:pt>
                <c:pt idx="2078">
                  <c:v>100.14693</c:v>
                </c:pt>
                <c:pt idx="2079">
                  <c:v>105.76085999999999</c:v>
                </c:pt>
                <c:pt idx="2080">
                  <c:v>106.93342999999999</c:v>
                </c:pt>
                <c:pt idx="2081">
                  <c:v>101.93138999999999</c:v>
                </c:pt>
                <c:pt idx="2082">
                  <c:v>99.034350000000003</c:v>
                </c:pt>
                <c:pt idx="2083">
                  <c:v>100.19387500000001</c:v>
                </c:pt>
                <c:pt idx="2084">
                  <c:v>104.62282</c:v>
                </c:pt>
                <c:pt idx="2085">
                  <c:v>109.53746000000001</c:v>
                </c:pt>
                <c:pt idx="2086">
                  <c:v>114.15176600000001</c:v>
                </c:pt>
                <c:pt idx="2087">
                  <c:v>117.96932000000001</c:v>
                </c:pt>
                <c:pt idx="2088">
                  <c:v>120.62533999999999</c:v>
                </c:pt>
                <c:pt idx="2089">
                  <c:v>122.90808</c:v>
                </c:pt>
                <c:pt idx="2090">
                  <c:v>124.85802000000001</c:v>
                </c:pt>
                <c:pt idx="2091">
                  <c:v>126.39511</c:v>
                </c:pt>
                <c:pt idx="2092">
                  <c:v>129.299375</c:v>
                </c:pt>
                <c:pt idx="2093">
                  <c:v>134.81160999999997</c:v>
                </c:pt>
                <c:pt idx="2094">
                  <c:v>141.03242</c:v>
                </c:pt>
                <c:pt idx="2095">
                  <c:v>146.94622000000001</c:v>
                </c:pt>
                <c:pt idx="2096">
                  <c:v>148.18984</c:v>
                </c:pt>
                <c:pt idx="2097">
                  <c:v>140.43529999999998</c:v>
                </c:pt>
                <c:pt idx="2098">
                  <c:v>136.4581</c:v>
                </c:pt>
                <c:pt idx="2099">
                  <c:v>133.90804999999997</c:v>
                </c:pt>
                <c:pt idx="2100">
                  <c:v>135.18652</c:v>
                </c:pt>
                <c:pt idx="2101">
                  <c:v>135.38005999999999</c:v>
                </c:pt>
                <c:pt idx="2102">
                  <c:v>134.75423000000001</c:v>
                </c:pt>
                <c:pt idx="2103">
                  <c:v>140.70544000000001</c:v>
                </c:pt>
                <c:pt idx="2104">
                  <c:v>145.91777999999999</c:v>
                </c:pt>
                <c:pt idx="2105">
                  <c:v>138.95939000000001</c:v>
                </c:pt>
                <c:pt idx="2106">
                  <c:v>122.19114</c:v>
                </c:pt>
                <c:pt idx="2107">
                  <c:v>112.19937</c:v>
                </c:pt>
                <c:pt idx="2108">
                  <c:v>120.62371</c:v>
                </c:pt>
                <c:pt idx="2109">
                  <c:v>133.16075000000001</c:v>
                </c:pt>
                <c:pt idx="2110">
                  <c:v>143.77235999999999</c:v>
                </c:pt>
                <c:pt idx="2111">
                  <c:v>151.14223000000001</c:v>
                </c:pt>
                <c:pt idx="2112">
                  <c:v>155.34592000000001</c:v>
                </c:pt>
                <c:pt idx="2113">
                  <c:v>158.71304999999998</c:v>
                </c:pt>
                <c:pt idx="2114">
                  <c:v>160.49514000000002</c:v>
                </c:pt>
                <c:pt idx="2115">
                  <c:v>161.92335999999997</c:v>
                </c:pt>
                <c:pt idx="2116">
                  <c:v>164.02677</c:v>
                </c:pt>
                <c:pt idx="2117">
                  <c:v>168.86610999999999</c:v>
                </c:pt>
                <c:pt idx="2118">
                  <c:v>175.06560999999999</c:v>
                </c:pt>
                <c:pt idx="2119">
                  <c:v>179.78889999999998</c:v>
                </c:pt>
                <c:pt idx="2120">
                  <c:v>167.13306</c:v>
                </c:pt>
                <c:pt idx="2121">
                  <c:v>141.89718999999999</c:v>
                </c:pt>
                <c:pt idx="2122">
                  <c:v>127.99191999999999</c:v>
                </c:pt>
                <c:pt idx="2123">
                  <c:v>119.41772</c:v>
                </c:pt>
                <c:pt idx="2124">
                  <c:v>114.15166400000001</c:v>
                </c:pt>
                <c:pt idx="2125">
                  <c:v>110.59653999999999</c:v>
                </c:pt>
                <c:pt idx="2126">
                  <c:v>100.20097</c:v>
                </c:pt>
                <c:pt idx="2127">
                  <c:v>109.43633</c:v>
                </c:pt>
                <c:pt idx="2128">
                  <c:v>115.09333000000001</c:v>
                </c:pt>
                <c:pt idx="2129">
                  <c:v>116.09536999999999</c:v>
                </c:pt>
                <c:pt idx="2130">
                  <c:v>112.33997000000001</c:v>
                </c:pt>
                <c:pt idx="2131">
                  <c:v>116.4158</c:v>
                </c:pt>
                <c:pt idx="2132">
                  <c:v>122.95196</c:v>
                </c:pt>
                <c:pt idx="2133">
                  <c:v>128.30160000000001</c:v>
                </c:pt>
                <c:pt idx="2134">
                  <c:v>132.34877</c:v>
                </c:pt>
                <c:pt idx="2135">
                  <c:v>136.53351999999998</c:v>
                </c:pt>
                <c:pt idx="2136">
                  <c:v>142.27631</c:v>
                </c:pt>
                <c:pt idx="2137">
                  <c:v>147.75399999999999</c:v>
                </c:pt>
                <c:pt idx="2138">
                  <c:v>151.24777</c:v>
                </c:pt>
                <c:pt idx="2139">
                  <c:v>154.01514</c:v>
                </c:pt>
                <c:pt idx="2140">
                  <c:v>156.98678000000001</c:v>
                </c:pt>
                <c:pt idx="2141">
                  <c:v>162.90875</c:v>
                </c:pt>
                <c:pt idx="2142">
                  <c:v>169.68057999999999</c:v>
                </c:pt>
                <c:pt idx="2143">
                  <c:v>173.13435999999999</c:v>
                </c:pt>
                <c:pt idx="2144">
                  <c:v>154.90436</c:v>
                </c:pt>
                <c:pt idx="2145">
                  <c:v>134.19744</c:v>
                </c:pt>
                <c:pt idx="2146">
                  <c:v>132.63283999999999</c:v>
                </c:pt>
                <c:pt idx="2147">
                  <c:v>129.56841</c:v>
                </c:pt>
                <c:pt idx="2148">
                  <c:v>128.60348400000001</c:v>
                </c:pt>
                <c:pt idx="2149">
                  <c:v>121.85251600000001</c:v>
                </c:pt>
                <c:pt idx="2150">
                  <c:v>116.40768</c:v>
                </c:pt>
                <c:pt idx="2151">
                  <c:v>124.22511</c:v>
                </c:pt>
                <c:pt idx="2152">
                  <c:v>131.1157</c:v>
                </c:pt>
                <c:pt idx="2153">
                  <c:v>133.55712</c:v>
                </c:pt>
                <c:pt idx="2154">
                  <c:v>126.31699999999999</c:v>
                </c:pt>
                <c:pt idx="2155">
                  <c:v>123.68833000000001</c:v>
                </c:pt>
                <c:pt idx="2156">
                  <c:v>123.42289</c:v>
                </c:pt>
                <c:pt idx="2157">
                  <c:v>117.687984</c:v>
                </c:pt>
                <c:pt idx="2158">
                  <c:v>115.54534</c:v>
                </c:pt>
                <c:pt idx="2159">
                  <c:v>112.29226</c:v>
                </c:pt>
                <c:pt idx="2160">
                  <c:v>89.191125</c:v>
                </c:pt>
                <c:pt idx="2161">
                  <c:v>92.516739999999999</c:v>
                </c:pt>
                <c:pt idx="2162">
                  <c:v>95.413440000000008</c:v>
                </c:pt>
                <c:pt idx="2163">
                  <c:v>97.520399999999995</c:v>
                </c:pt>
                <c:pt idx="2164">
                  <c:v>100.452</c:v>
                </c:pt>
                <c:pt idx="2165">
                  <c:v>117.71991</c:v>
                </c:pt>
                <c:pt idx="2166">
                  <c:v>134.95911999999998</c:v>
                </c:pt>
                <c:pt idx="2167">
                  <c:v>120.84838000000001</c:v>
                </c:pt>
                <c:pt idx="2168">
                  <c:v>82.402804999999987</c:v>
                </c:pt>
                <c:pt idx="2169">
                  <c:v>59.544269999999997</c:v>
                </c:pt>
                <c:pt idx="2170">
                  <c:v>42.665055000000002</c:v>
                </c:pt>
                <c:pt idx="2171">
                  <c:v>28.003588000000001</c:v>
                </c:pt>
                <c:pt idx="2172">
                  <c:v>18.080245999999999</c:v>
                </c:pt>
                <c:pt idx="2173">
                  <c:v>14.065725</c:v>
                </c:pt>
                <c:pt idx="2174">
                  <c:v>13.790413000000001</c:v>
                </c:pt>
                <c:pt idx="2175">
                  <c:v>15.709022999999998</c:v>
                </c:pt>
                <c:pt idx="2176">
                  <c:v>15.806685999999999</c:v>
                </c:pt>
                <c:pt idx="2177">
                  <c:v>15.348573</c:v>
                </c:pt>
                <c:pt idx="2178">
                  <c:v>14.885072000000001</c:v>
                </c:pt>
                <c:pt idx="2179">
                  <c:v>18.372790000000002</c:v>
                </c:pt>
                <c:pt idx="2180">
                  <c:v>29.23583</c:v>
                </c:pt>
                <c:pt idx="2181">
                  <c:v>43.558444999999999</c:v>
                </c:pt>
                <c:pt idx="2182">
                  <c:v>64.279522999999998</c:v>
                </c:pt>
                <c:pt idx="2183">
                  <c:v>69.38042999999999</c:v>
                </c:pt>
                <c:pt idx="2184">
                  <c:v>74.691940000000002</c:v>
                </c:pt>
                <c:pt idx="2185">
                  <c:v>79.345939999999999</c:v>
                </c:pt>
                <c:pt idx="2186">
                  <c:v>84.038389999999993</c:v>
                </c:pt>
                <c:pt idx="2187">
                  <c:v>89.693429999999992</c:v>
                </c:pt>
                <c:pt idx="2188">
                  <c:v>97.345266000000009</c:v>
                </c:pt>
                <c:pt idx="2189">
                  <c:v>115.57130000000001</c:v>
                </c:pt>
                <c:pt idx="2190">
                  <c:v>133.31428</c:v>
                </c:pt>
                <c:pt idx="2191">
                  <c:v>141.16800000000001</c:v>
                </c:pt>
                <c:pt idx="2192">
                  <c:v>123.65922</c:v>
                </c:pt>
                <c:pt idx="2193">
                  <c:v>109.46382000000001</c:v>
                </c:pt>
                <c:pt idx="2194">
                  <c:v>108.20242</c:v>
                </c:pt>
                <c:pt idx="2195">
                  <c:v>106.79558999999999</c:v>
                </c:pt>
                <c:pt idx="2196">
                  <c:v>102.32399000000001</c:v>
                </c:pt>
                <c:pt idx="2197">
                  <c:v>97.015419999999992</c:v>
                </c:pt>
                <c:pt idx="2198">
                  <c:v>92.68216000000001</c:v>
                </c:pt>
                <c:pt idx="2199">
                  <c:v>104.53314999999999</c:v>
                </c:pt>
                <c:pt idx="2200">
                  <c:v>110.62542999999999</c:v>
                </c:pt>
                <c:pt idx="2201">
                  <c:v>108.03136000000001</c:v>
                </c:pt>
                <c:pt idx="2202">
                  <c:v>97.426850000000002</c:v>
                </c:pt>
                <c:pt idx="2203">
                  <c:v>96.739220000000003</c:v>
                </c:pt>
                <c:pt idx="2204">
                  <c:v>105.03406</c:v>
                </c:pt>
                <c:pt idx="2205">
                  <c:v>116.045875</c:v>
                </c:pt>
                <c:pt idx="2206">
                  <c:v>125.91308000000001</c:v>
                </c:pt>
                <c:pt idx="2207">
                  <c:v>133.78017000000003</c:v>
                </c:pt>
                <c:pt idx="2208">
                  <c:v>138.30348000000001</c:v>
                </c:pt>
                <c:pt idx="2209">
                  <c:v>141.45198000000002</c:v>
                </c:pt>
                <c:pt idx="2210">
                  <c:v>143.19639999999998</c:v>
                </c:pt>
                <c:pt idx="2211">
                  <c:v>144.73296999999999</c:v>
                </c:pt>
                <c:pt idx="2212">
                  <c:v>148.06082999999998</c:v>
                </c:pt>
                <c:pt idx="2213">
                  <c:v>156.93276999999998</c:v>
                </c:pt>
                <c:pt idx="2214">
                  <c:v>165.06142000000003</c:v>
                </c:pt>
                <c:pt idx="2215">
                  <c:v>170.27795</c:v>
                </c:pt>
                <c:pt idx="2216">
                  <c:v>148.16547</c:v>
                </c:pt>
                <c:pt idx="2217">
                  <c:v>117.84475</c:v>
                </c:pt>
                <c:pt idx="2218">
                  <c:v>104.74582000000001</c:v>
                </c:pt>
                <c:pt idx="2219">
                  <c:v>86.85008599999999</c:v>
                </c:pt>
                <c:pt idx="2220">
                  <c:v>73.088290000000001</c:v>
                </c:pt>
                <c:pt idx="2221">
                  <c:v>61.470546999999996</c:v>
                </c:pt>
                <c:pt idx="2222">
                  <c:v>61.266582</c:v>
                </c:pt>
                <c:pt idx="2223">
                  <c:v>80.466499999999996</c:v>
                </c:pt>
                <c:pt idx="2224">
                  <c:v>98.081199999999995</c:v>
                </c:pt>
                <c:pt idx="2225">
                  <c:v>106.349766</c:v>
                </c:pt>
                <c:pt idx="2226">
                  <c:v>102.818586</c:v>
                </c:pt>
                <c:pt idx="2227">
                  <c:v>99.337829999999997</c:v>
                </c:pt>
                <c:pt idx="2228">
                  <c:v>105.95753999999999</c:v>
                </c:pt>
                <c:pt idx="2229">
                  <c:v>113.74899000000001</c:v>
                </c:pt>
                <c:pt idx="2230">
                  <c:v>120.39664</c:v>
                </c:pt>
                <c:pt idx="2231">
                  <c:v>126.36239</c:v>
                </c:pt>
                <c:pt idx="2232">
                  <c:v>131.64856</c:v>
                </c:pt>
                <c:pt idx="2233">
                  <c:v>135.28049999999999</c:v>
                </c:pt>
                <c:pt idx="2234">
                  <c:v>137.50494</c:v>
                </c:pt>
                <c:pt idx="2235">
                  <c:v>138.29016000000001</c:v>
                </c:pt>
                <c:pt idx="2236">
                  <c:v>140.14578</c:v>
                </c:pt>
                <c:pt idx="2237">
                  <c:v>147.25134</c:v>
                </c:pt>
                <c:pt idx="2238">
                  <c:v>153.53216</c:v>
                </c:pt>
                <c:pt idx="2239">
                  <c:v>158.07570000000001</c:v>
                </c:pt>
                <c:pt idx="2240">
                  <c:v>147.89352</c:v>
                </c:pt>
                <c:pt idx="2241">
                  <c:v>114.34957</c:v>
                </c:pt>
                <c:pt idx="2242">
                  <c:v>96.854089999999999</c:v>
                </c:pt>
                <c:pt idx="2243">
                  <c:v>77.290483999999992</c:v>
                </c:pt>
                <c:pt idx="2244">
                  <c:v>67.135109999999997</c:v>
                </c:pt>
                <c:pt idx="2245">
                  <c:v>62.049169999999997</c:v>
                </c:pt>
                <c:pt idx="2246">
                  <c:v>52.754418000000001</c:v>
                </c:pt>
                <c:pt idx="2247">
                  <c:v>57.965969999999999</c:v>
                </c:pt>
                <c:pt idx="2248">
                  <c:v>63.776499999999999</c:v>
                </c:pt>
                <c:pt idx="2249">
                  <c:v>68.155479999999997</c:v>
                </c:pt>
                <c:pt idx="2250">
                  <c:v>64.635099999999994</c:v>
                </c:pt>
                <c:pt idx="2251">
                  <c:v>65.386995999999996</c:v>
                </c:pt>
                <c:pt idx="2252">
                  <c:v>65.395409999999998</c:v>
                </c:pt>
                <c:pt idx="2253">
                  <c:v>64.285917999999995</c:v>
                </c:pt>
                <c:pt idx="2254">
                  <c:v>66.267390000000006</c:v>
                </c:pt>
                <c:pt idx="2255">
                  <c:v>71.58202</c:v>
                </c:pt>
                <c:pt idx="2256">
                  <c:v>75.968999999999994</c:v>
                </c:pt>
                <c:pt idx="2257">
                  <c:v>81.866039999999998</c:v>
                </c:pt>
                <c:pt idx="2258">
                  <c:v>91.30510000000001</c:v>
                </c:pt>
                <c:pt idx="2259">
                  <c:v>103.13978</c:v>
                </c:pt>
                <c:pt idx="2260">
                  <c:v>116.300234</c:v>
                </c:pt>
                <c:pt idx="2261">
                  <c:v>130.73285000000001</c:v>
                </c:pt>
                <c:pt idx="2262">
                  <c:v>140.59375</c:v>
                </c:pt>
                <c:pt idx="2263">
                  <c:v>147.8287</c:v>
                </c:pt>
                <c:pt idx="2264">
                  <c:v>142.48892000000001</c:v>
                </c:pt>
                <c:pt idx="2265">
                  <c:v>115.49173399999999</c:v>
                </c:pt>
                <c:pt idx="2266">
                  <c:v>107.608375</c:v>
                </c:pt>
                <c:pt idx="2267">
                  <c:v>96.477649999999997</c:v>
                </c:pt>
                <c:pt idx="2268">
                  <c:v>88.290410000000008</c:v>
                </c:pt>
                <c:pt idx="2269">
                  <c:v>79.071950000000001</c:v>
                </c:pt>
                <c:pt idx="2270">
                  <c:v>73.671800000000005</c:v>
                </c:pt>
                <c:pt idx="2271">
                  <c:v>86.780839999999998</c:v>
                </c:pt>
                <c:pt idx="2272">
                  <c:v>94.703630000000004</c:v>
                </c:pt>
                <c:pt idx="2273">
                  <c:v>93.72141400000001</c:v>
                </c:pt>
                <c:pt idx="2274">
                  <c:v>86.656449999999992</c:v>
                </c:pt>
                <c:pt idx="2275">
                  <c:v>86.17398</c:v>
                </c:pt>
                <c:pt idx="2276">
                  <c:v>94.290899999999993</c:v>
                </c:pt>
                <c:pt idx="2277">
                  <c:v>102.71349000000001</c:v>
                </c:pt>
                <c:pt idx="2278">
                  <c:v>110.04486</c:v>
                </c:pt>
                <c:pt idx="2279">
                  <c:v>116.08647000000001</c:v>
                </c:pt>
                <c:pt idx="2280">
                  <c:v>121.61182000000001</c:v>
                </c:pt>
                <c:pt idx="2281">
                  <c:v>126.72559</c:v>
                </c:pt>
                <c:pt idx="2282">
                  <c:v>131.23067</c:v>
                </c:pt>
                <c:pt idx="2283">
                  <c:v>133.08448000000001</c:v>
                </c:pt>
                <c:pt idx="2284">
                  <c:v>136.20542</c:v>
                </c:pt>
                <c:pt idx="2285">
                  <c:v>142.64212000000001</c:v>
                </c:pt>
                <c:pt idx="2286">
                  <c:v>149.97010999999998</c:v>
                </c:pt>
                <c:pt idx="2287">
                  <c:v>156.14930999999999</c:v>
                </c:pt>
                <c:pt idx="2288">
                  <c:v>155.31553</c:v>
                </c:pt>
                <c:pt idx="2289">
                  <c:v>140.63876999999999</c:v>
                </c:pt>
                <c:pt idx="2290">
                  <c:v>129.14739</c:v>
                </c:pt>
                <c:pt idx="2291">
                  <c:v>124.40063000000001</c:v>
                </c:pt>
                <c:pt idx="2292">
                  <c:v>123.75863000000001</c:v>
                </c:pt>
                <c:pt idx="2293">
                  <c:v>124.25814</c:v>
                </c:pt>
                <c:pt idx="2294">
                  <c:v>114.27247</c:v>
                </c:pt>
                <c:pt idx="2295">
                  <c:v>118.55458</c:v>
                </c:pt>
                <c:pt idx="2296">
                  <c:v>120.16722999999999</c:v>
                </c:pt>
                <c:pt idx="2297">
                  <c:v>121.54998399999999</c:v>
                </c:pt>
                <c:pt idx="2298">
                  <c:v>116.44582000000001</c:v>
                </c:pt>
                <c:pt idx="2299">
                  <c:v>115.54174</c:v>
                </c:pt>
                <c:pt idx="2300">
                  <c:v>118.28358999999999</c:v>
                </c:pt>
                <c:pt idx="2301">
                  <c:v>118.71558999999999</c:v>
                </c:pt>
                <c:pt idx="2302">
                  <c:v>120.74445</c:v>
                </c:pt>
                <c:pt idx="2303">
                  <c:v>124.72131</c:v>
                </c:pt>
                <c:pt idx="2304">
                  <c:v>129.14938000000001</c:v>
                </c:pt>
                <c:pt idx="2305">
                  <c:v>131.36070000000001</c:v>
                </c:pt>
                <c:pt idx="2306">
                  <c:v>136.2953</c:v>
                </c:pt>
                <c:pt idx="2307">
                  <c:v>140.16504999999998</c:v>
                </c:pt>
                <c:pt idx="2308">
                  <c:v>143.41095000000001</c:v>
                </c:pt>
                <c:pt idx="2309">
                  <c:v>149.54640000000001</c:v>
                </c:pt>
                <c:pt idx="2310">
                  <c:v>154.48804999999999</c:v>
                </c:pt>
                <c:pt idx="2311">
                  <c:v>157.01901999999998</c:v>
                </c:pt>
                <c:pt idx="2312">
                  <c:v>142.64098000000001</c:v>
                </c:pt>
                <c:pt idx="2313">
                  <c:v>112.52054</c:v>
                </c:pt>
                <c:pt idx="2314">
                  <c:v>93.989054999999993</c:v>
                </c:pt>
                <c:pt idx="2315">
                  <c:v>74.652369999999991</c:v>
                </c:pt>
                <c:pt idx="2316">
                  <c:v>59.905620000000006</c:v>
                </c:pt>
                <c:pt idx="2317">
                  <c:v>53.152194999999999</c:v>
                </c:pt>
                <c:pt idx="2318">
                  <c:v>48.437694999999998</c:v>
                </c:pt>
                <c:pt idx="2319">
                  <c:v>60.800758000000002</c:v>
                </c:pt>
                <c:pt idx="2320">
                  <c:v>71.815190000000001</c:v>
                </c:pt>
                <c:pt idx="2321">
                  <c:v>80.161460000000005</c:v>
                </c:pt>
                <c:pt idx="2322">
                  <c:v>79.583300000000008</c:v>
                </c:pt>
                <c:pt idx="2323">
                  <c:v>81.325869999999995</c:v>
                </c:pt>
                <c:pt idx="2324">
                  <c:v>89.399550000000005</c:v>
                </c:pt>
                <c:pt idx="2325">
                  <c:v>99.74512</c:v>
                </c:pt>
                <c:pt idx="2326">
                  <c:v>107.98818</c:v>
                </c:pt>
                <c:pt idx="2327">
                  <c:v>115.48653999999999</c:v>
                </c:pt>
                <c:pt idx="2328">
                  <c:v>122.20389999999999</c:v>
                </c:pt>
                <c:pt idx="2329">
                  <c:v>127.945875</c:v>
                </c:pt>
                <c:pt idx="2330">
                  <c:v>132.45406</c:v>
                </c:pt>
                <c:pt idx="2331">
                  <c:v>135.75788</c:v>
                </c:pt>
                <c:pt idx="2332">
                  <c:v>139.65654999999998</c:v>
                </c:pt>
                <c:pt idx="2333">
                  <c:v>144.64783</c:v>
                </c:pt>
                <c:pt idx="2334">
                  <c:v>150.15207999999998</c:v>
                </c:pt>
                <c:pt idx="2335">
                  <c:v>153.59864000000002</c:v>
                </c:pt>
                <c:pt idx="2336">
                  <c:v>139.05567000000002</c:v>
                </c:pt>
                <c:pt idx="2337">
                  <c:v>96.485509999999991</c:v>
                </c:pt>
                <c:pt idx="2338">
                  <c:v>78.996669999999995</c:v>
                </c:pt>
                <c:pt idx="2339">
                  <c:v>61.171476999999996</c:v>
                </c:pt>
                <c:pt idx="2340">
                  <c:v>46.897348000000001</c:v>
                </c:pt>
                <c:pt idx="2341">
                  <c:v>35.779637000000001</c:v>
                </c:pt>
                <c:pt idx="2342">
                  <c:v>30.347604999999998</c:v>
                </c:pt>
                <c:pt idx="2343">
                  <c:v>37.273530000000001</c:v>
                </c:pt>
                <c:pt idx="2344">
                  <c:v>47.322094</c:v>
                </c:pt>
                <c:pt idx="2345">
                  <c:v>60.544874999999998</c:v>
                </c:pt>
                <c:pt idx="2346">
                  <c:v>63.051901999999998</c:v>
                </c:pt>
                <c:pt idx="2347">
                  <c:v>67.802520000000001</c:v>
                </c:pt>
                <c:pt idx="2348">
                  <c:v>77.104439999999997</c:v>
                </c:pt>
                <c:pt idx="2349">
                  <c:v>84.254259999999988</c:v>
                </c:pt>
                <c:pt idx="2350">
                  <c:v>92.642110000000002</c:v>
                </c:pt>
                <c:pt idx="2351">
                  <c:v>98.710804999999993</c:v>
                </c:pt>
                <c:pt idx="2352">
                  <c:v>101.78485999999999</c:v>
                </c:pt>
                <c:pt idx="2353">
                  <c:v>105.46596000000001</c:v>
                </c:pt>
                <c:pt idx="2354">
                  <c:v>108.71888</c:v>
                </c:pt>
                <c:pt idx="2355">
                  <c:v>112.10510000000001</c:v>
                </c:pt>
                <c:pt idx="2356">
                  <c:v>117.08385000000001</c:v>
                </c:pt>
                <c:pt idx="2357">
                  <c:v>129.02612999999999</c:v>
                </c:pt>
                <c:pt idx="2358">
                  <c:v>139.61255</c:v>
                </c:pt>
                <c:pt idx="2359">
                  <c:v>138.77964</c:v>
                </c:pt>
                <c:pt idx="2360">
                  <c:v>102.21953999999999</c:v>
                </c:pt>
                <c:pt idx="2361">
                  <c:v>81.955960000000005</c:v>
                </c:pt>
                <c:pt idx="2362">
                  <c:v>71.368460000000013</c:v>
                </c:pt>
                <c:pt idx="2363">
                  <c:v>54.078483999999996</c:v>
                </c:pt>
                <c:pt idx="2364">
                  <c:v>39.059605000000005</c:v>
                </c:pt>
                <c:pt idx="2365">
                  <c:v>38.103887</c:v>
                </c:pt>
                <c:pt idx="2366">
                  <c:v>41.628790000000002</c:v>
                </c:pt>
                <c:pt idx="2367">
                  <c:v>56.385529999999996</c:v>
                </c:pt>
                <c:pt idx="2368">
                  <c:v>62.492207000000001</c:v>
                </c:pt>
                <c:pt idx="2369">
                  <c:v>59.722439999999999</c:v>
                </c:pt>
                <c:pt idx="2370">
                  <c:v>52.472366999999998</c:v>
                </c:pt>
                <c:pt idx="2371">
                  <c:v>60.281914</c:v>
                </c:pt>
                <c:pt idx="2372">
                  <c:v>79.699759999999998</c:v>
                </c:pt>
                <c:pt idx="2373">
                  <c:v>94.123270000000005</c:v>
                </c:pt>
                <c:pt idx="2374">
                  <c:v>108.67061</c:v>
                </c:pt>
                <c:pt idx="2375">
                  <c:v>115.08197</c:v>
                </c:pt>
                <c:pt idx="2376">
                  <c:v>111.45137</c:v>
                </c:pt>
                <c:pt idx="2377">
                  <c:v>110.49717</c:v>
                </c:pt>
                <c:pt idx="2378">
                  <c:v>113.83259</c:v>
                </c:pt>
                <c:pt idx="2379">
                  <c:v>119.11780999999999</c:v>
                </c:pt>
                <c:pt idx="2380">
                  <c:v>124.73263</c:v>
                </c:pt>
                <c:pt idx="2381">
                  <c:v>140.24875</c:v>
                </c:pt>
                <c:pt idx="2382">
                  <c:v>155.76273</c:v>
                </c:pt>
                <c:pt idx="2383">
                  <c:v>166.30545000000001</c:v>
                </c:pt>
                <c:pt idx="2384">
                  <c:v>164.14010000000002</c:v>
                </c:pt>
                <c:pt idx="2385">
                  <c:v>136.30939000000001</c:v>
                </c:pt>
                <c:pt idx="2386">
                  <c:v>129.27843999999999</c:v>
                </c:pt>
                <c:pt idx="2387">
                  <c:v>120.50144999999999</c:v>
                </c:pt>
                <c:pt idx="2388">
                  <c:v>112.99213</c:v>
                </c:pt>
                <c:pt idx="2389">
                  <c:v>104.03105499999999</c:v>
                </c:pt>
                <c:pt idx="2390">
                  <c:v>96.446449999999999</c:v>
                </c:pt>
                <c:pt idx="2391">
                  <c:v>112.18808</c:v>
                </c:pt>
                <c:pt idx="2392">
                  <c:v>119.05605499999999</c:v>
                </c:pt>
                <c:pt idx="2393">
                  <c:v>117.81022</c:v>
                </c:pt>
                <c:pt idx="2394">
                  <c:v>105.64797999999999</c:v>
                </c:pt>
                <c:pt idx="2395">
                  <c:v>99.29207000000001</c:v>
                </c:pt>
                <c:pt idx="2396">
                  <c:v>105.28568</c:v>
                </c:pt>
                <c:pt idx="2397">
                  <c:v>112.08441400000001</c:v>
                </c:pt>
                <c:pt idx="2398">
                  <c:v>118.48842999999999</c:v>
                </c:pt>
                <c:pt idx="2399">
                  <c:v>124.558125</c:v>
                </c:pt>
                <c:pt idx="2400">
                  <c:v>128.935664</c:v>
                </c:pt>
                <c:pt idx="2401">
                  <c:v>133.53895</c:v>
                </c:pt>
                <c:pt idx="2402">
                  <c:v>138.05161999999999</c:v>
                </c:pt>
                <c:pt idx="2403">
                  <c:v>145.14949999999999</c:v>
                </c:pt>
                <c:pt idx="2404">
                  <c:v>150.99812</c:v>
                </c:pt>
                <c:pt idx="2405">
                  <c:v>161.01810999999998</c:v>
                </c:pt>
                <c:pt idx="2406">
                  <c:v>169.12707999999998</c:v>
                </c:pt>
                <c:pt idx="2407">
                  <c:v>173.27726999999999</c:v>
                </c:pt>
                <c:pt idx="2408">
                  <c:v>170.73997</c:v>
                </c:pt>
                <c:pt idx="2409">
                  <c:v>152.48344</c:v>
                </c:pt>
                <c:pt idx="2410">
                  <c:v>148.47056000000001</c:v>
                </c:pt>
                <c:pt idx="2411">
                  <c:v>147.95385999999999</c:v>
                </c:pt>
                <c:pt idx="2412">
                  <c:v>134.75848000000002</c:v>
                </c:pt>
                <c:pt idx="2413">
                  <c:v>124.55842999999999</c:v>
                </c:pt>
                <c:pt idx="2414">
                  <c:v>120.919984</c:v>
                </c:pt>
                <c:pt idx="2415">
                  <c:v>134.10297</c:v>
                </c:pt>
                <c:pt idx="2416">
                  <c:v>150.21412000000001</c:v>
                </c:pt>
                <c:pt idx="2417">
                  <c:v>156.63583</c:v>
                </c:pt>
                <c:pt idx="2418">
                  <c:v>139.91614000000001</c:v>
                </c:pt>
                <c:pt idx="2419">
                  <c:v>127.340266</c:v>
                </c:pt>
                <c:pt idx="2420">
                  <c:v>129.72834</c:v>
                </c:pt>
                <c:pt idx="2421">
                  <c:v>135.22494</c:v>
                </c:pt>
                <c:pt idx="2422">
                  <c:v>138.75262000000001</c:v>
                </c:pt>
                <c:pt idx="2423">
                  <c:v>143.44</c:v>
                </c:pt>
                <c:pt idx="2424">
                  <c:v>147.05632999999997</c:v>
                </c:pt>
                <c:pt idx="2425">
                  <c:v>151.40227999999999</c:v>
                </c:pt>
                <c:pt idx="2426">
                  <c:v>156.63288</c:v>
                </c:pt>
                <c:pt idx="2427">
                  <c:v>162.72997000000001</c:v>
                </c:pt>
                <c:pt idx="2428">
                  <c:v>168.68672000000001</c:v>
                </c:pt>
                <c:pt idx="2429">
                  <c:v>176.36429999999999</c:v>
                </c:pt>
                <c:pt idx="2430">
                  <c:v>184.85075000000001</c:v>
                </c:pt>
                <c:pt idx="2431">
                  <c:v>190.24146999999999</c:v>
                </c:pt>
                <c:pt idx="2432">
                  <c:v>188.30984000000001</c:v>
                </c:pt>
                <c:pt idx="2433">
                  <c:v>178.05270000000002</c:v>
                </c:pt>
                <c:pt idx="2434">
                  <c:v>171.57124999999999</c:v>
                </c:pt>
                <c:pt idx="2435">
                  <c:v>165.84979999999999</c:v>
                </c:pt>
                <c:pt idx="2436">
                  <c:v>158.79760999999999</c:v>
                </c:pt>
                <c:pt idx="2437">
                  <c:v>153.10383999999999</c:v>
                </c:pt>
                <c:pt idx="2438">
                  <c:v>143.26326999999998</c:v>
                </c:pt>
                <c:pt idx="2439">
                  <c:v>150.48446999999999</c:v>
                </c:pt>
                <c:pt idx="2440">
                  <c:v>160.27553</c:v>
                </c:pt>
                <c:pt idx="2441">
                  <c:v>164.42160999999999</c:v>
                </c:pt>
                <c:pt idx="2442">
                  <c:v>145.24922000000001</c:v>
                </c:pt>
                <c:pt idx="2443">
                  <c:v>132.75286</c:v>
                </c:pt>
                <c:pt idx="2444">
                  <c:v>134.89675</c:v>
                </c:pt>
                <c:pt idx="2445">
                  <c:v>142.12827999999999</c:v>
                </c:pt>
                <c:pt idx="2446">
                  <c:v>147.46573000000001</c:v>
                </c:pt>
                <c:pt idx="2447">
                  <c:v>150.57583</c:v>
                </c:pt>
                <c:pt idx="2448">
                  <c:v>150.60532999999998</c:v>
                </c:pt>
                <c:pt idx="2449">
                  <c:v>150.35120000000001</c:v>
                </c:pt>
                <c:pt idx="2450">
                  <c:v>149.85647</c:v>
                </c:pt>
                <c:pt idx="2451">
                  <c:v>151.81223</c:v>
                </c:pt>
                <c:pt idx="2452">
                  <c:v>155.33901999999998</c:v>
                </c:pt>
                <c:pt idx="2453">
                  <c:v>162.13151999999999</c:v>
                </c:pt>
                <c:pt idx="2454">
                  <c:v>168.35032999999999</c:v>
                </c:pt>
                <c:pt idx="2455">
                  <c:v>172.76080999999999</c:v>
                </c:pt>
                <c:pt idx="2456">
                  <c:v>160.43380999999999</c:v>
                </c:pt>
                <c:pt idx="2457">
                  <c:v>119.74208999999999</c:v>
                </c:pt>
                <c:pt idx="2458">
                  <c:v>106.77677</c:v>
                </c:pt>
                <c:pt idx="2459">
                  <c:v>97.92110000000001</c:v>
                </c:pt>
                <c:pt idx="2460">
                  <c:v>100.50881</c:v>
                </c:pt>
                <c:pt idx="2461">
                  <c:v>106.71095</c:v>
                </c:pt>
                <c:pt idx="2462">
                  <c:v>109.66361000000001</c:v>
                </c:pt>
                <c:pt idx="2463">
                  <c:v>119.31955000000001</c:v>
                </c:pt>
                <c:pt idx="2464">
                  <c:v>128.71057000000002</c:v>
                </c:pt>
                <c:pt idx="2465">
                  <c:v>127.69314999999999</c:v>
                </c:pt>
                <c:pt idx="2466">
                  <c:v>113.56841</c:v>
                </c:pt>
                <c:pt idx="2467">
                  <c:v>110.69081</c:v>
                </c:pt>
                <c:pt idx="2468">
                  <c:v>118.19580499999999</c:v>
                </c:pt>
                <c:pt idx="2469">
                  <c:v>124.28399</c:v>
                </c:pt>
                <c:pt idx="2470">
                  <c:v>129.81073000000001</c:v>
                </c:pt>
                <c:pt idx="2471">
                  <c:v>134.88516000000001</c:v>
                </c:pt>
                <c:pt idx="2472">
                  <c:v>137.35482999999999</c:v>
                </c:pt>
                <c:pt idx="2473">
                  <c:v>138.67359999999999</c:v>
                </c:pt>
                <c:pt idx="2474">
                  <c:v>139.2955</c:v>
                </c:pt>
                <c:pt idx="2475">
                  <c:v>139.45017000000001</c:v>
                </c:pt>
                <c:pt idx="2476">
                  <c:v>139.89731</c:v>
                </c:pt>
                <c:pt idx="2477">
                  <c:v>144.43048000000002</c:v>
                </c:pt>
                <c:pt idx="2478">
                  <c:v>148.46086</c:v>
                </c:pt>
                <c:pt idx="2479">
                  <c:v>150.81589000000002</c:v>
                </c:pt>
                <c:pt idx="2480">
                  <c:v>140.21861999999999</c:v>
                </c:pt>
                <c:pt idx="2481">
                  <c:v>123.493234</c:v>
                </c:pt>
                <c:pt idx="2482">
                  <c:v>115.03710000000001</c:v>
                </c:pt>
                <c:pt idx="2483">
                  <c:v>105.74355</c:v>
                </c:pt>
                <c:pt idx="2484">
                  <c:v>99.952860000000001</c:v>
                </c:pt>
                <c:pt idx="2485">
                  <c:v>89.631914000000009</c:v>
                </c:pt>
                <c:pt idx="2486">
                  <c:v>73.537300000000002</c:v>
                </c:pt>
                <c:pt idx="2487">
                  <c:v>72.129266000000001</c:v>
                </c:pt>
                <c:pt idx="2488">
                  <c:v>75.085570000000004</c:v>
                </c:pt>
                <c:pt idx="2489">
                  <c:v>79.159639999999996</c:v>
                </c:pt>
                <c:pt idx="2490">
                  <c:v>74.080470000000005</c:v>
                </c:pt>
                <c:pt idx="2491">
                  <c:v>74.4572</c:v>
                </c:pt>
                <c:pt idx="2492">
                  <c:v>79.788759999999996</c:v>
                </c:pt>
                <c:pt idx="2493">
                  <c:v>84.39443</c:v>
                </c:pt>
                <c:pt idx="2494">
                  <c:v>88.84442</c:v>
                </c:pt>
                <c:pt idx="2495">
                  <c:v>93.39182000000001</c:v>
                </c:pt>
                <c:pt idx="2496">
                  <c:v>97.465100000000007</c:v>
                </c:pt>
                <c:pt idx="2497">
                  <c:v>100.90961</c:v>
                </c:pt>
                <c:pt idx="2498">
                  <c:v>104.72658</c:v>
                </c:pt>
                <c:pt idx="2499">
                  <c:v>107.42074000000001</c:v>
                </c:pt>
                <c:pt idx="2500">
                  <c:v>111.35356</c:v>
                </c:pt>
                <c:pt idx="2501">
                  <c:v>119.609875</c:v>
                </c:pt>
                <c:pt idx="2502">
                  <c:v>126.55628999999999</c:v>
                </c:pt>
                <c:pt idx="2503">
                  <c:v>131.12984</c:v>
                </c:pt>
                <c:pt idx="2504">
                  <c:v>116.68589999999999</c:v>
                </c:pt>
                <c:pt idx="2505">
                  <c:v>90.862229999999997</c:v>
                </c:pt>
                <c:pt idx="2506">
                  <c:v>75.304374999999993</c:v>
                </c:pt>
                <c:pt idx="2507">
                  <c:v>55.832059999999998</c:v>
                </c:pt>
                <c:pt idx="2508">
                  <c:v>38.367663999999998</c:v>
                </c:pt>
                <c:pt idx="2509">
                  <c:v>27.286860000000001</c:v>
                </c:pt>
                <c:pt idx="2510">
                  <c:v>21.427040000000002</c:v>
                </c:pt>
                <c:pt idx="2511">
                  <c:v>27.604041000000002</c:v>
                </c:pt>
                <c:pt idx="2512">
                  <c:v>32.288103999999997</c:v>
                </c:pt>
                <c:pt idx="2513">
                  <c:v>36.344620000000006</c:v>
                </c:pt>
                <c:pt idx="2514">
                  <c:v>32.772383000000005</c:v>
                </c:pt>
                <c:pt idx="2515">
                  <c:v>35.060379999999995</c:v>
                </c:pt>
                <c:pt idx="2516">
                  <c:v>42.918417999999996</c:v>
                </c:pt>
                <c:pt idx="2517">
                  <c:v>48.369484</c:v>
                </c:pt>
                <c:pt idx="2518">
                  <c:v>56.164714999999994</c:v>
                </c:pt>
                <c:pt idx="2519">
                  <c:v>63.262633000000001</c:v>
                </c:pt>
                <c:pt idx="2520">
                  <c:v>68.690919999999991</c:v>
                </c:pt>
                <c:pt idx="2521">
                  <c:v>74.525729999999996</c:v>
                </c:pt>
                <c:pt idx="2522">
                  <c:v>79.538124999999994</c:v>
                </c:pt>
                <c:pt idx="2523">
                  <c:v>84.784449999999993</c:v>
                </c:pt>
                <c:pt idx="2524">
                  <c:v>91.966289999999987</c:v>
                </c:pt>
                <c:pt idx="2525">
                  <c:v>104.17458599999999</c:v>
                </c:pt>
                <c:pt idx="2526">
                  <c:v>113.97580000000001</c:v>
                </c:pt>
                <c:pt idx="2527">
                  <c:v>109.510375</c:v>
                </c:pt>
                <c:pt idx="2528">
                  <c:v>75.910085999999993</c:v>
                </c:pt>
                <c:pt idx="2529">
                  <c:v>52.847070000000002</c:v>
                </c:pt>
                <c:pt idx="2530">
                  <c:v>38.609867000000001</c:v>
                </c:pt>
                <c:pt idx="2531">
                  <c:v>27.773534999999999</c:v>
                </c:pt>
                <c:pt idx="2532">
                  <c:v>21.146227</c:v>
                </c:pt>
                <c:pt idx="2533">
                  <c:v>18.610502</c:v>
                </c:pt>
                <c:pt idx="2534">
                  <c:v>16.987828</c:v>
                </c:pt>
                <c:pt idx="2535">
                  <c:v>24.666857</c:v>
                </c:pt>
                <c:pt idx="2536">
                  <c:v>29.316723000000003</c:v>
                </c:pt>
                <c:pt idx="2537">
                  <c:v>32.147576000000001</c:v>
                </c:pt>
                <c:pt idx="2538">
                  <c:v>28.81109</c:v>
                </c:pt>
                <c:pt idx="2539">
                  <c:v>29.215055</c:v>
                </c:pt>
                <c:pt idx="2540">
                  <c:v>34.719667999999999</c:v>
                </c:pt>
                <c:pt idx="2541">
                  <c:v>41.500343999999998</c:v>
                </c:pt>
                <c:pt idx="2542">
                  <c:v>49.286809999999996</c:v>
                </c:pt>
                <c:pt idx="2543">
                  <c:v>52.151754000000004</c:v>
                </c:pt>
                <c:pt idx="2544">
                  <c:v>53.196082000000004</c:v>
                </c:pt>
                <c:pt idx="2545">
                  <c:v>56.245426000000002</c:v>
                </c:pt>
                <c:pt idx="2546">
                  <c:v>60.909245999999996</c:v>
                </c:pt>
                <c:pt idx="2547">
                  <c:v>64.00967</c:v>
                </c:pt>
                <c:pt idx="2548">
                  <c:v>68.574339999999992</c:v>
                </c:pt>
                <c:pt idx="2549">
                  <c:v>83.251850000000005</c:v>
                </c:pt>
                <c:pt idx="2550">
                  <c:v>90.776649999999989</c:v>
                </c:pt>
                <c:pt idx="2551">
                  <c:v>83.388086000000001</c:v>
                </c:pt>
                <c:pt idx="2552">
                  <c:v>60.060387000000006</c:v>
                </c:pt>
                <c:pt idx="2553">
                  <c:v>43.700547</c:v>
                </c:pt>
                <c:pt idx="2554">
                  <c:v>35.113680000000002</c:v>
                </c:pt>
                <c:pt idx="2555">
                  <c:v>28.915580000000002</c:v>
                </c:pt>
                <c:pt idx="2556">
                  <c:v>26.623919999999998</c:v>
                </c:pt>
                <c:pt idx="2557">
                  <c:v>32.112310000000001</c:v>
                </c:pt>
                <c:pt idx="2558">
                  <c:v>37.655019999999993</c:v>
                </c:pt>
                <c:pt idx="2559">
                  <c:v>55.650089999999999</c:v>
                </c:pt>
                <c:pt idx="2560">
                  <c:v>64.953457</c:v>
                </c:pt>
                <c:pt idx="2561">
                  <c:v>65.932829999999996</c:v>
                </c:pt>
                <c:pt idx="2562">
                  <c:v>54.507418000000001</c:v>
                </c:pt>
                <c:pt idx="2563">
                  <c:v>51.049516000000004</c:v>
                </c:pt>
                <c:pt idx="2564">
                  <c:v>53.758890000000001</c:v>
                </c:pt>
                <c:pt idx="2565">
                  <c:v>58.471080000000001</c:v>
                </c:pt>
                <c:pt idx="2566">
                  <c:v>63.679293000000001</c:v>
                </c:pt>
                <c:pt idx="2567">
                  <c:v>68.088130000000007</c:v>
                </c:pt>
                <c:pt idx="2568">
                  <c:v>72.685059999999993</c:v>
                </c:pt>
                <c:pt idx="2569">
                  <c:v>78.559663999999998</c:v>
                </c:pt>
                <c:pt idx="2570">
                  <c:v>83.793499999999995</c:v>
                </c:pt>
                <c:pt idx="2571">
                  <c:v>88.500410000000002</c:v>
                </c:pt>
                <c:pt idx="2572">
                  <c:v>94.001380000000012</c:v>
                </c:pt>
                <c:pt idx="2573">
                  <c:v>104.20294500000001</c:v>
                </c:pt>
                <c:pt idx="2574">
                  <c:v>113.33714999999999</c:v>
                </c:pt>
                <c:pt idx="2575">
                  <c:v>118.64446000000001</c:v>
                </c:pt>
                <c:pt idx="2576">
                  <c:v>118.95878999999999</c:v>
                </c:pt>
                <c:pt idx="2577">
                  <c:v>109.84005499999999</c:v>
                </c:pt>
                <c:pt idx="2578">
                  <c:v>107.51060000000001</c:v>
                </c:pt>
                <c:pt idx="2579">
                  <c:v>107.630516</c:v>
                </c:pt>
                <c:pt idx="2580">
                  <c:v>109.0487</c:v>
                </c:pt>
                <c:pt idx="2581">
                  <c:v>107.87831</c:v>
                </c:pt>
                <c:pt idx="2582">
                  <c:v>101.17221000000001</c:v>
                </c:pt>
                <c:pt idx="2583">
                  <c:v>104.21865</c:v>
                </c:pt>
                <c:pt idx="2584">
                  <c:v>109.23869500000001</c:v>
                </c:pt>
                <c:pt idx="2585">
                  <c:v>111.27528</c:v>
                </c:pt>
                <c:pt idx="2586">
                  <c:v>106.17512499999999</c:v>
                </c:pt>
                <c:pt idx="2587">
                  <c:v>103.464125</c:v>
                </c:pt>
                <c:pt idx="2588">
                  <c:v>105.257734</c:v>
                </c:pt>
                <c:pt idx="2589">
                  <c:v>105.26002</c:v>
                </c:pt>
                <c:pt idx="2590">
                  <c:v>106.89789</c:v>
                </c:pt>
                <c:pt idx="2591">
                  <c:v>108.85417</c:v>
                </c:pt>
                <c:pt idx="2592">
                  <c:v>110.56483</c:v>
                </c:pt>
                <c:pt idx="2593">
                  <c:v>112.05333999999999</c:v>
                </c:pt>
                <c:pt idx="2594">
                  <c:v>113.25561</c:v>
                </c:pt>
                <c:pt idx="2595">
                  <c:v>114.44696</c:v>
                </c:pt>
                <c:pt idx="2596">
                  <c:v>115.97028</c:v>
                </c:pt>
                <c:pt idx="2597">
                  <c:v>118.464945</c:v>
                </c:pt>
                <c:pt idx="2598">
                  <c:v>121.46526</c:v>
                </c:pt>
                <c:pt idx="2599">
                  <c:v>123.58637</c:v>
                </c:pt>
                <c:pt idx="2600">
                  <c:v>116.65649000000001</c:v>
                </c:pt>
                <c:pt idx="2601">
                  <c:v>99.8934</c:v>
                </c:pt>
                <c:pt idx="2602">
                  <c:v>87.85875999999999</c:v>
                </c:pt>
                <c:pt idx="2603">
                  <c:v>81.531089999999992</c:v>
                </c:pt>
                <c:pt idx="2604">
                  <c:v>75.807550000000006</c:v>
                </c:pt>
                <c:pt idx="2605">
                  <c:v>71.874759999999995</c:v>
                </c:pt>
                <c:pt idx="2606">
                  <c:v>67.878789999999995</c:v>
                </c:pt>
                <c:pt idx="2607">
                  <c:v>75.486016000000006</c:v>
                </c:pt>
                <c:pt idx="2608">
                  <c:v>84.32786999999999</c:v>
                </c:pt>
                <c:pt idx="2609">
                  <c:v>87.525554999999997</c:v>
                </c:pt>
                <c:pt idx="2610">
                  <c:v>81.675280000000001</c:v>
                </c:pt>
                <c:pt idx="2611">
                  <c:v>79.373689999999996</c:v>
                </c:pt>
                <c:pt idx="2612">
                  <c:v>81.280770000000004</c:v>
                </c:pt>
                <c:pt idx="2613">
                  <c:v>84.512874999999994</c:v>
                </c:pt>
                <c:pt idx="2614">
                  <c:v>87.58</c:v>
                </c:pt>
                <c:pt idx="2615">
                  <c:v>90.756889999999999</c:v>
                </c:pt>
                <c:pt idx="2616">
                  <c:v>93.355809999999991</c:v>
                </c:pt>
                <c:pt idx="2617">
                  <c:v>95.622190000000003</c:v>
                </c:pt>
                <c:pt idx="2618">
                  <c:v>97.2684</c:v>
                </c:pt>
                <c:pt idx="2619">
                  <c:v>98.584740000000011</c:v>
                </c:pt>
                <c:pt idx="2620">
                  <c:v>100.74128999999999</c:v>
                </c:pt>
                <c:pt idx="2621">
                  <c:v>105.162266</c:v>
                </c:pt>
                <c:pt idx="2622">
                  <c:v>110.19991400000001</c:v>
                </c:pt>
                <c:pt idx="2623">
                  <c:v>113.17468</c:v>
                </c:pt>
                <c:pt idx="2624">
                  <c:v>105.24737500000001</c:v>
                </c:pt>
                <c:pt idx="2625">
                  <c:v>91.842210000000009</c:v>
                </c:pt>
                <c:pt idx="2626">
                  <c:v>84.202765999999997</c:v>
                </c:pt>
                <c:pt idx="2627">
                  <c:v>76.469920000000002</c:v>
                </c:pt>
                <c:pt idx="2628">
                  <c:v>68.414140000000003</c:v>
                </c:pt>
                <c:pt idx="2629">
                  <c:v>64.3489</c:v>
                </c:pt>
                <c:pt idx="2630">
                  <c:v>57.252504000000002</c:v>
                </c:pt>
                <c:pt idx="2631">
                  <c:v>58.141472999999998</c:v>
                </c:pt>
                <c:pt idx="2632">
                  <c:v>62.859523000000003</c:v>
                </c:pt>
                <c:pt idx="2633">
                  <c:v>64.772547000000003</c:v>
                </c:pt>
                <c:pt idx="2634">
                  <c:v>58.901402000000004</c:v>
                </c:pt>
                <c:pt idx="2635">
                  <c:v>63.791297</c:v>
                </c:pt>
                <c:pt idx="2636">
                  <c:v>71.891490000000005</c:v>
                </c:pt>
                <c:pt idx="2637">
                  <c:v>80.129125000000002</c:v>
                </c:pt>
                <c:pt idx="2638">
                  <c:v>88.625445000000013</c:v>
                </c:pt>
                <c:pt idx="2639">
                  <c:v>96.231359999999995</c:v>
                </c:pt>
                <c:pt idx="2640">
                  <c:v>104.06826</c:v>
                </c:pt>
                <c:pt idx="2641">
                  <c:v>111.12733999999999</c:v>
                </c:pt>
                <c:pt idx="2642">
                  <c:v>116.20056</c:v>
                </c:pt>
                <c:pt idx="2643">
                  <c:v>121.51778999999999</c:v>
                </c:pt>
                <c:pt idx="2644">
                  <c:v>126.85521</c:v>
                </c:pt>
                <c:pt idx="2645">
                  <c:v>134.56117</c:v>
                </c:pt>
                <c:pt idx="2646">
                  <c:v>141.64357999999999</c:v>
                </c:pt>
                <c:pt idx="2647">
                  <c:v>144.13301999999999</c:v>
                </c:pt>
                <c:pt idx="2648">
                  <c:v>111.36360999999999</c:v>
                </c:pt>
                <c:pt idx="2649">
                  <c:v>75.592914000000007</c:v>
                </c:pt>
                <c:pt idx="2650">
                  <c:v>54.290565999999998</c:v>
                </c:pt>
                <c:pt idx="2651">
                  <c:v>36.111676000000003</c:v>
                </c:pt>
                <c:pt idx="2652">
                  <c:v>23.684052999999999</c:v>
                </c:pt>
                <c:pt idx="2653">
                  <c:v>16.121044999999999</c:v>
                </c:pt>
                <c:pt idx="2654">
                  <c:v>12.647860000000001</c:v>
                </c:pt>
                <c:pt idx="2655">
                  <c:v>12.715633</c:v>
                </c:pt>
                <c:pt idx="2656">
                  <c:v>13.209463</c:v>
                </c:pt>
                <c:pt idx="2657">
                  <c:v>14.951124999999999</c:v>
                </c:pt>
                <c:pt idx="2658">
                  <c:v>15.598602000000001</c:v>
                </c:pt>
                <c:pt idx="2659">
                  <c:v>21.517186000000002</c:v>
                </c:pt>
                <c:pt idx="2660">
                  <c:v>27.525299</c:v>
                </c:pt>
                <c:pt idx="2661">
                  <c:v>36.91422</c:v>
                </c:pt>
                <c:pt idx="2662">
                  <c:v>48.453184</c:v>
                </c:pt>
                <c:pt idx="2663">
                  <c:v>57.380339999999997</c:v>
                </c:pt>
                <c:pt idx="2664">
                  <c:v>66.052289999999999</c:v>
                </c:pt>
                <c:pt idx="2665">
                  <c:v>73.921766000000005</c:v>
                </c:pt>
                <c:pt idx="2666">
                  <c:v>80.623109999999997</c:v>
                </c:pt>
                <c:pt idx="2667">
                  <c:v>86.481350000000006</c:v>
                </c:pt>
                <c:pt idx="2668">
                  <c:v>92.417335999999992</c:v>
                </c:pt>
                <c:pt idx="2669">
                  <c:v>99.241695000000007</c:v>
                </c:pt>
                <c:pt idx="2670">
                  <c:v>103.71532000000001</c:v>
                </c:pt>
                <c:pt idx="2671">
                  <c:v>101.0056</c:v>
                </c:pt>
                <c:pt idx="2672">
                  <c:v>64.00188</c:v>
                </c:pt>
                <c:pt idx="2673">
                  <c:v>33.918440000000004</c:v>
                </c:pt>
                <c:pt idx="2674">
                  <c:v>18.000357000000001</c:v>
                </c:pt>
                <c:pt idx="2675">
                  <c:v>10.881373</c:v>
                </c:pt>
                <c:pt idx="2676">
                  <c:v>8.0011206000000001</c:v>
                </c:pt>
                <c:pt idx="2677">
                  <c:v>6.2897606999999995</c:v>
                </c:pt>
                <c:pt idx="2678">
                  <c:v>4.4281353000000001</c:v>
                </c:pt>
                <c:pt idx="2679">
                  <c:v>6.0286704000000002</c:v>
                </c:pt>
                <c:pt idx="2680">
                  <c:v>6.929227</c:v>
                </c:pt>
                <c:pt idx="2681">
                  <c:v>8.3419509999999999</c:v>
                </c:pt>
                <c:pt idx="2682">
                  <c:v>8.7252559999999999</c:v>
                </c:pt>
                <c:pt idx="2683">
                  <c:v>10.991698</c:v>
                </c:pt>
                <c:pt idx="2684">
                  <c:v>13.443507</c:v>
                </c:pt>
                <c:pt idx="2685">
                  <c:v>15.590411</c:v>
                </c:pt>
                <c:pt idx="2686">
                  <c:v>19.081115</c:v>
                </c:pt>
                <c:pt idx="2687">
                  <c:v>26.726247999999998</c:v>
                </c:pt>
                <c:pt idx="2688">
                  <c:v>36.003175999999996</c:v>
                </c:pt>
                <c:pt idx="2689">
                  <c:v>46.294184000000001</c:v>
                </c:pt>
                <c:pt idx="2690">
                  <c:v>54.801597999999998</c:v>
                </c:pt>
                <c:pt idx="2691">
                  <c:v>60.836117000000002</c:v>
                </c:pt>
                <c:pt idx="2692">
                  <c:v>66.689030000000002</c:v>
                </c:pt>
                <c:pt idx="2693">
                  <c:v>73.474699999999999</c:v>
                </c:pt>
                <c:pt idx="2694">
                  <c:v>78.53358999999999</c:v>
                </c:pt>
                <c:pt idx="2695">
                  <c:v>75.246610000000004</c:v>
                </c:pt>
                <c:pt idx="2696">
                  <c:v>48.513562</c:v>
                </c:pt>
                <c:pt idx="2697">
                  <c:v>26.483991999999997</c:v>
                </c:pt>
                <c:pt idx="2698">
                  <c:v>15.360127</c:v>
                </c:pt>
                <c:pt idx="2699">
                  <c:v>8.1006093999999997</c:v>
                </c:pt>
                <c:pt idx="2700">
                  <c:v>3.8314599999999999</c:v>
                </c:pt>
                <c:pt idx="2701">
                  <c:v>1.8638584</c:v>
                </c:pt>
                <c:pt idx="2702">
                  <c:v>1.7202460000000002</c:v>
                </c:pt>
                <c:pt idx="2703">
                  <c:v>2.7878425</c:v>
                </c:pt>
                <c:pt idx="2704">
                  <c:v>4.1261130000000001</c:v>
                </c:pt>
                <c:pt idx="2705">
                  <c:v>5.6003657000000002</c:v>
                </c:pt>
                <c:pt idx="2706">
                  <c:v>5.7762169999999999</c:v>
                </c:pt>
                <c:pt idx="2707">
                  <c:v>6.8089224000000002</c:v>
                </c:pt>
                <c:pt idx="2708">
                  <c:v>8.3338590000000003</c:v>
                </c:pt>
                <c:pt idx="2709">
                  <c:v>9.7210000000000001</c:v>
                </c:pt>
                <c:pt idx="2710">
                  <c:v>13.124815</c:v>
                </c:pt>
                <c:pt idx="2711">
                  <c:v>16.951215000000001</c:v>
                </c:pt>
                <c:pt idx="2712">
                  <c:v>23.060526999999997</c:v>
                </c:pt>
                <c:pt idx="2713">
                  <c:v>30.058187999999998</c:v>
                </c:pt>
                <c:pt idx="2714">
                  <c:v>36.959249999999997</c:v>
                </c:pt>
                <c:pt idx="2715">
                  <c:v>44.204769999999996</c:v>
                </c:pt>
                <c:pt idx="2716">
                  <c:v>51.359902000000005</c:v>
                </c:pt>
                <c:pt idx="2717">
                  <c:v>58.067444999999999</c:v>
                </c:pt>
                <c:pt idx="2718">
                  <c:v>62.068086000000001</c:v>
                </c:pt>
                <c:pt idx="2719">
                  <c:v>59.395566000000002</c:v>
                </c:pt>
                <c:pt idx="2720">
                  <c:v>44.12171</c:v>
                </c:pt>
                <c:pt idx="2721">
                  <c:v>24.849229999999999</c:v>
                </c:pt>
                <c:pt idx="2722">
                  <c:v>13.511184</c:v>
                </c:pt>
                <c:pt idx="2723">
                  <c:v>7.2340550000000006</c:v>
                </c:pt>
                <c:pt idx="2724">
                  <c:v>3.3424077000000003</c:v>
                </c:pt>
                <c:pt idx="2725">
                  <c:v>1.6034187</c:v>
                </c:pt>
                <c:pt idx="2726">
                  <c:v>1.4697481999999999</c:v>
                </c:pt>
                <c:pt idx="2727">
                  <c:v>2.8121309000000001</c:v>
                </c:pt>
                <c:pt idx="2728">
                  <c:v>3.9241465</c:v>
                </c:pt>
                <c:pt idx="2729">
                  <c:v>4.8425537000000007</c:v>
                </c:pt>
                <c:pt idx="2730">
                  <c:v>5.2869579999999994</c:v>
                </c:pt>
                <c:pt idx="2731">
                  <c:v>6.2073239999999998</c:v>
                </c:pt>
                <c:pt idx="2732">
                  <c:v>7.3168012999999998</c:v>
                </c:pt>
                <c:pt idx="2733">
                  <c:v>8.3480539999999994</c:v>
                </c:pt>
                <c:pt idx="2734">
                  <c:v>11.427963999999999</c:v>
                </c:pt>
                <c:pt idx="2735">
                  <c:v>15.028734</c:v>
                </c:pt>
                <c:pt idx="2736">
                  <c:v>19.379248</c:v>
                </c:pt>
                <c:pt idx="2737">
                  <c:v>24.823346000000001</c:v>
                </c:pt>
                <c:pt idx="2738">
                  <c:v>30.598562000000001</c:v>
                </c:pt>
                <c:pt idx="2739">
                  <c:v>36.765010000000004</c:v>
                </c:pt>
                <c:pt idx="2740">
                  <c:v>43.119652000000002</c:v>
                </c:pt>
                <c:pt idx="2741">
                  <c:v>49.077449999999999</c:v>
                </c:pt>
                <c:pt idx="2742">
                  <c:v>52.600741999999997</c:v>
                </c:pt>
                <c:pt idx="2743">
                  <c:v>52.45411</c:v>
                </c:pt>
                <c:pt idx="2744">
                  <c:v>39.160110000000003</c:v>
                </c:pt>
                <c:pt idx="2745">
                  <c:v>21.706092000000002</c:v>
                </c:pt>
                <c:pt idx="2746">
                  <c:v>11.774668</c:v>
                </c:pt>
                <c:pt idx="2747">
                  <c:v>6.5949750000000007</c:v>
                </c:pt>
                <c:pt idx="2748">
                  <c:v>3.1843380999999997</c:v>
                </c:pt>
                <c:pt idx="2749">
                  <c:v>1.8679302</c:v>
                </c:pt>
                <c:pt idx="2750">
                  <c:v>1.478772</c:v>
                </c:pt>
                <c:pt idx="2751">
                  <c:v>2.7902220000000004</c:v>
                </c:pt>
                <c:pt idx="2752">
                  <c:v>3.5752112</c:v>
                </c:pt>
                <c:pt idx="2753">
                  <c:v>3.9900343999999999</c:v>
                </c:pt>
                <c:pt idx="2754">
                  <c:v>4.0936425999999999</c:v>
                </c:pt>
                <c:pt idx="2755">
                  <c:v>4.9643813000000003</c:v>
                </c:pt>
                <c:pt idx="2756">
                  <c:v>6.1362484999999998</c:v>
                </c:pt>
                <c:pt idx="2757">
                  <c:v>7.1779062000000007</c:v>
                </c:pt>
                <c:pt idx="2758">
                  <c:v>8.3241399999999999</c:v>
                </c:pt>
                <c:pt idx="2759">
                  <c:v>9.7228200000000005</c:v>
                </c:pt>
                <c:pt idx="2760">
                  <c:v>11.949526000000001</c:v>
                </c:pt>
                <c:pt idx="2761">
                  <c:v>13.805127000000001</c:v>
                </c:pt>
                <c:pt idx="2762">
                  <c:v>17.225142999999999</c:v>
                </c:pt>
                <c:pt idx="2763">
                  <c:v>20.413596000000002</c:v>
                </c:pt>
                <c:pt idx="2764">
                  <c:v>24.442743999999998</c:v>
                </c:pt>
                <c:pt idx="2765">
                  <c:v>29.879560000000001</c:v>
                </c:pt>
                <c:pt idx="2766">
                  <c:v>32.771699999999996</c:v>
                </c:pt>
                <c:pt idx="2767">
                  <c:v>31.474692999999998</c:v>
                </c:pt>
                <c:pt idx="2768">
                  <c:v>26.004953</c:v>
                </c:pt>
                <c:pt idx="2769">
                  <c:v>20.735096000000002</c:v>
                </c:pt>
                <c:pt idx="2770">
                  <c:v>13.6204795</c:v>
                </c:pt>
                <c:pt idx="2771">
                  <c:v>8.2136610000000001</c:v>
                </c:pt>
                <c:pt idx="2772">
                  <c:v>5.7712064999999999</c:v>
                </c:pt>
                <c:pt idx="2773">
                  <c:v>5.4521514</c:v>
                </c:pt>
                <c:pt idx="2774">
                  <c:v>6.6800864000000004</c:v>
                </c:pt>
                <c:pt idx="2775">
                  <c:v>10.743509</c:v>
                </c:pt>
                <c:pt idx="2776">
                  <c:v>18.904104</c:v>
                </c:pt>
                <c:pt idx="2777">
                  <c:v>25.583762</c:v>
                </c:pt>
                <c:pt idx="2778">
                  <c:v>29.635186000000001</c:v>
                </c:pt>
                <c:pt idx="2779">
                  <c:v>31.33043</c:v>
                </c:pt>
                <c:pt idx="2780">
                  <c:v>36.093640000000001</c:v>
                </c:pt>
                <c:pt idx="2781">
                  <c:v>40.518867</c:v>
                </c:pt>
                <c:pt idx="2782">
                  <c:v>44.927938000000005</c:v>
                </c:pt>
                <c:pt idx="2783">
                  <c:v>48.311510000000006</c:v>
                </c:pt>
                <c:pt idx="2784">
                  <c:v>50.175150000000002</c:v>
                </c:pt>
                <c:pt idx="2785">
                  <c:v>51.533059999999999</c:v>
                </c:pt>
                <c:pt idx="2786">
                  <c:v>52.871574000000003</c:v>
                </c:pt>
                <c:pt idx="2787">
                  <c:v>54.356183999999999</c:v>
                </c:pt>
                <c:pt idx="2788">
                  <c:v>55.991137000000002</c:v>
                </c:pt>
                <c:pt idx="2789">
                  <c:v>58.744565999999999</c:v>
                </c:pt>
                <c:pt idx="2790">
                  <c:v>60.446179999999998</c:v>
                </c:pt>
                <c:pt idx="2791">
                  <c:v>56.264913999999997</c:v>
                </c:pt>
                <c:pt idx="2792">
                  <c:v>41.449366999999995</c:v>
                </c:pt>
                <c:pt idx="2793">
                  <c:v>22.299040000000002</c:v>
                </c:pt>
                <c:pt idx="2794">
                  <c:v>11.2781</c:v>
                </c:pt>
                <c:pt idx="2795">
                  <c:v>7.0146319999999998</c:v>
                </c:pt>
                <c:pt idx="2796">
                  <c:v>5.4965775999999993</c:v>
                </c:pt>
                <c:pt idx="2797">
                  <c:v>4.7044014000000001</c:v>
                </c:pt>
                <c:pt idx="2798">
                  <c:v>3.9144672999999996</c:v>
                </c:pt>
                <c:pt idx="2799">
                  <c:v>4.7479385000000001</c:v>
                </c:pt>
                <c:pt idx="2800">
                  <c:v>5.1494010000000001</c:v>
                </c:pt>
                <c:pt idx="2801">
                  <c:v>5.3800746999999998</c:v>
                </c:pt>
                <c:pt idx="2802">
                  <c:v>5.1987695</c:v>
                </c:pt>
                <c:pt idx="2803">
                  <c:v>5.9345319999999999</c:v>
                </c:pt>
                <c:pt idx="2804">
                  <c:v>6.8766483999999997</c:v>
                </c:pt>
                <c:pt idx="2805">
                  <c:v>8.6908600000000007</c:v>
                </c:pt>
                <c:pt idx="2806">
                  <c:v>11.498709999999999</c:v>
                </c:pt>
                <c:pt idx="2807">
                  <c:v>14.850133</c:v>
                </c:pt>
                <c:pt idx="2808">
                  <c:v>19.586393000000001</c:v>
                </c:pt>
                <c:pt idx="2809">
                  <c:v>23.583273000000002</c:v>
                </c:pt>
                <c:pt idx="2810">
                  <c:v>26.849176</c:v>
                </c:pt>
                <c:pt idx="2811">
                  <c:v>30.865888999999999</c:v>
                </c:pt>
                <c:pt idx="2812">
                  <c:v>36.295977000000001</c:v>
                </c:pt>
                <c:pt idx="2813">
                  <c:v>43.687089999999998</c:v>
                </c:pt>
                <c:pt idx="2814">
                  <c:v>46.148957000000003</c:v>
                </c:pt>
                <c:pt idx="2815">
                  <c:v>41.080080000000002</c:v>
                </c:pt>
                <c:pt idx="2816">
                  <c:v>25.599186000000003</c:v>
                </c:pt>
                <c:pt idx="2817">
                  <c:v>13.193020500000001</c:v>
                </c:pt>
                <c:pt idx="2818">
                  <c:v>6.6933823000000006</c:v>
                </c:pt>
                <c:pt idx="2819">
                  <c:v>3.5661597</c:v>
                </c:pt>
                <c:pt idx="2820">
                  <c:v>2.3101436</c:v>
                </c:pt>
                <c:pt idx="2821">
                  <c:v>1.611049</c:v>
                </c:pt>
                <c:pt idx="2822">
                  <c:v>1.5037563</c:v>
                </c:pt>
                <c:pt idx="2823">
                  <c:v>1.4941362</c:v>
                </c:pt>
                <c:pt idx="2824">
                  <c:v>1.4865336999999998</c:v>
                </c:pt>
                <c:pt idx="2825">
                  <c:v>1.9311134999999999</c:v>
                </c:pt>
                <c:pt idx="2826">
                  <c:v>2.299064</c:v>
                </c:pt>
                <c:pt idx="2827">
                  <c:v>3.5030893999999999</c:v>
                </c:pt>
                <c:pt idx="2828">
                  <c:v>4.7182630000000003</c:v>
                </c:pt>
                <c:pt idx="2829">
                  <c:v>5.8700586000000001</c:v>
                </c:pt>
                <c:pt idx="2830">
                  <c:v>6.8299862999999998</c:v>
                </c:pt>
                <c:pt idx="2831">
                  <c:v>7.2392830000000004</c:v>
                </c:pt>
                <c:pt idx="2832">
                  <c:v>7.8014462999999994</c:v>
                </c:pt>
                <c:pt idx="2833">
                  <c:v>8.2399794999999987</c:v>
                </c:pt>
                <c:pt idx="2834">
                  <c:v>10.345555000000001</c:v>
                </c:pt>
                <c:pt idx="2835">
                  <c:v>13.873481999999999</c:v>
                </c:pt>
                <c:pt idx="2836">
                  <c:v>20.036200000000001</c:v>
                </c:pt>
                <c:pt idx="2837">
                  <c:v>28.005094</c:v>
                </c:pt>
                <c:pt idx="2838">
                  <c:v>29.443436000000002</c:v>
                </c:pt>
                <c:pt idx="2839">
                  <c:v>22.202756000000001</c:v>
                </c:pt>
                <c:pt idx="2840">
                  <c:v>9.7857369999999992</c:v>
                </c:pt>
                <c:pt idx="2841">
                  <c:v>5.1272954000000004</c:v>
                </c:pt>
                <c:pt idx="2842">
                  <c:v>2.5101347999999999</c:v>
                </c:pt>
                <c:pt idx="2843">
                  <c:v>1.4379169999999999</c:v>
                </c:pt>
                <c:pt idx="2844">
                  <c:v>1.3985751</c:v>
                </c:pt>
                <c:pt idx="2845">
                  <c:v>1.4083981000000001</c:v>
                </c:pt>
                <c:pt idx="2846">
                  <c:v>1.4188695</c:v>
                </c:pt>
                <c:pt idx="2847">
                  <c:v>1.4286334999999999</c:v>
                </c:pt>
                <c:pt idx="2848">
                  <c:v>1.4371819000000001</c:v>
                </c:pt>
                <c:pt idx="2849">
                  <c:v>1.4442870999999999</c:v>
                </c:pt>
                <c:pt idx="2850">
                  <c:v>1.4504636</c:v>
                </c:pt>
                <c:pt idx="2851">
                  <c:v>1.4563921</c:v>
                </c:pt>
                <c:pt idx="2852">
                  <c:v>1.4620436999999999</c:v>
                </c:pt>
                <c:pt idx="2853">
                  <c:v>2.8154758000000002</c:v>
                </c:pt>
                <c:pt idx="2854">
                  <c:v>4.4151239999999996</c:v>
                </c:pt>
                <c:pt idx="2855">
                  <c:v>5.6004004000000007</c:v>
                </c:pt>
                <c:pt idx="2856">
                  <c:v>6.6356639999999993</c:v>
                </c:pt>
                <c:pt idx="2857">
                  <c:v>7.6394066999999994</c:v>
                </c:pt>
                <c:pt idx="2858">
                  <c:v>8.532807</c:v>
                </c:pt>
                <c:pt idx="2859">
                  <c:v>9.5453770000000002</c:v>
                </c:pt>
                <c:pt idx="2860">
                  <c:v>13.176909</c:v>
                </c:pt>
                <c:pt idx="2861">
                  <c:v>19.892592</c:v>
                </c:pt>
                <c:pt idx="2862">
                  <c:v>21.640857</c:v>
                </c:pt>
                <c:pt idx="2863">
                  <c:v>15.275744000000001</c:v>
                </c:pt>
                <c:pt idx="2864">
                  <c:v>6.979851</c:v>
                </c:pt>
                <c:pt idx="2865">
                  <c:v>3.4807314000000003</c:v>
                </c:pt>
                <c:pt idx="2866">
                  <c:v>1.5857113</c:v>
                </c:pt>
                <c:pt idx="2867">
                  <c:v>1.4860748000000001</c:v>
                </c:pt>
                <c:pt idx="2868">
                  <c:v>1.4892434000000001</c:v>
                </c:pt>
                <c:pt idx="2869">
                  <c:v>1.4974845999999999</c:v>
                </c:pt>
                <c:pt idx="2870">
                  <c:v>1.5075995</c:v>
                </c:pt>
                <c:pt idx="2871">
                  <c:v>1.5195468000000001</c:v>
                </c:pt>
                <c:pt idx="2872">
                  <c:v>1.5337877</c:v>
                </c:pt>
                <c:pt idx="2873">
                  <c:v>1.5498045999999999</c:v>
                </c:pt>
                <c:pt idx="2874">
                  <c:v>1.5675032000000002</c:v>
                </c:pt>
                <c:pt idx="2875">
                  <c:v>1.5850641000000001</c:v>
                </c:pt>
                <c:pt idx="2876">
                  <c:v>1.6020894999999999</c:v>
                </c:pt>
                <c:pt idx="2877">
                  <c:v>1.6174928</c:v>
                </c:pt>
                <c:pt idx="2878">
                  <c:v>3.5124710000000001</c:v>
                </c:pt>
                <c:pt idx="2879">
                  <c:v>5.8643812999999998</c:v>
                </c:pt>
                <c:pt idx="2880">
                  <c:v>10.509575</c:v>
                </c:pt>
                <c:pt idx="2881">
                  <c:v>13.694739999999999</c:v>
                </c:pt>
                <c:pt idx="2882">
                  <c:v>18.545294999999999</c:v>
                </c:pt>
                <c:pt idx="2883">
                  <c:v>27.171756000000002</c:v>
                </c:pt>
                <c:pt idx="2884">
                  <c:v>35.038316000000002</c:v>
                </c:pt>
                <c:pt idx="2885">
                  <c:v>43.743061999999995</c:v>
                </c:pt>
                <c:pt idx="2886">
                  <c:v>51.617367000000002</c:v>
                </c:pt>
                <c:pt idx="2887">
                  <c:v>58.228459999999998</c:v>
                </c:pt>
                <c:pt idx="2888">
                  <c:v>63.270669999999996</c:v>
                </c:pt>
                <c:pt idx="2889">
                  <c:v>64.856189999999998</c:v>
                </c:pt>
                <c:pt idx="2890">
                  <c:v>65.650929999999988</c:v>
                </c:pt>
                <c:pt idx="2891">
                  <c:v>66.420265999999998</c:v>
                </c:pt>
                <c:pt idx="2892">
                  <c:v>66.119054999999989</c:v>
                </c:pt>
                <c:pt idx="2893">
                  <c:v>66.359490000000008</c:v>
                </c:pt>
                <c:pt idx="2894">
                  <c:v>67.327950000000001</c:v>
                </c:pt>
                <c:pt idx="2895">
                  <c:v>69.958240000000004</c:v>
                </c:pt>
                <c:pt idx="2896">
                  <c:v>72.615940000000009</c:v>
                </c:pt>
                <c:pt idx="2897">
                  <c:v>74.703460000000007</c:v>
                </c:pt>
                <c:pt idx="2898">
                  <c:v>74.726420000000005</c:v>
                </c:pt>
                <c:pt idx="2899">
                  <c:v>70.273234000000002</c:v>
                </c:pt>
                <c:pt idx="2900">
                  <c:v>68.564700000000002</c:v>
                </c:pt>
                <c:pt idx="2901">
                  <c:v>68.137050000000002</c:v>
                </c:pt>
                <c:pt idx="2902">
                  <c:v>68.402760000000001</c:v>
                </c:pt>
                <c:pt idx="2903">
                  <c:v>8.0871797000000001</c:v>
                </c:pt>
                <c:pt idx="2904">
                  <c:v>2.7703603999999999</c:v>
                </c:pt>
                <c:pt idx="2905">
                  <c:v>1.8736917000000002</c:v>
                </c:pt>
                <c:pt idx="2906">
                  <c:v>1.6821250000000001</c:v>
                </c:pt>
                <c:pt idx="2907">
                  <c:v>1.6261006</c:v>
                </c:pt>
                <c:pt idx="2908">
                  <c:v>1.6391262999999998</c:v>
                </c:pt>
                <c:pt idx="2909">
                  <c:v>1.6541274000000001</c:v>
                </c:pt>
                <c:pt idx="2910">
                  <c:v>1.6644742000000001</c:v>
                </c:pt>
                <c:pt idx="2911">
                  <c:v>1.6701086000000001</c:v>
                </c:pt>
                <c:pt idx="2912">
                  <c:v>1.6742227999999999</c:v>
                </c:pt>
                <c:pt idx="2913">
                  <c:v>1.6816183</c:v>
                </c:pt>
                <c:pt idx="2914">
                  <c:v>1.6936819999999999</c:v>
                </c:pt>
                <c:pt idx="2915">
                  <c:v>1.7106877</c:v>
                </c:pt>
                <c:pt idx="2916">
                  <c:v>1.7332311</c:v>
                </c:pt>
                <c:pt idx="2917">
                  <c:v>1.7635882999999999</c:v>
                </c:pt>
                <c:pt idx="2918">
                  <c:v>1.8026564</c:v>
                </c:pt>
                <c:pt idx="2919">
                  <c:v>1.8492980999999999</c:v>
                </c:pt>
                <c:pt idx="2920">
                  <c:v>1.8990697999999999</c:v>
                </c:pt>
                <c:pt idx="2921">
                  <c:v>1.9493639</c:v>
                </c:pt>
                <c:pt idx="2922">
                  <c:v>1.9955174999999998</c:v>
                </c:pt>
                <c:pt idx="2923">
                  <c:v>2.0364718000000002</c:v>
                </c:pt>
                <c:pt idx="2924">
                  <c:v>2.0749616999999998</c:v>
                </c:pt>
                <c:pt idx="2925">
                  <c:v>2.1116765000000002</c:v>
                </c:pt>
                <c:pt idx="2926">
                  <c:v>2.1453152000000002</c:v>
                </c:pt>
                <c:pt idx="2927">
                  <c:v>2.1750400000000001</c:v>
                </c:pt>
                <c:pt idx="2928">
                  <c:v>2.1998709999999999</c:v>
                </c:pt>
                <c:pt idx="2929">
                  <c:v>2.2195146000000001</c:v>
                </c:pt>
                <c:pt idx="2930">
                  <c:v>2.234146</c:v>
                </c:pt>
                <c:pt idx="2931">
                  <c:v>2.2472617000000001</c:v>
                </c:pt>
                <c:pt idx="2932">
                  <c:v>2.2648069999999998</c:v>
                </c:pt>
                <c:pt idx="2933">
                  <c:v>2.2885742000000002</c:v>
                </c:pt>
                <c:pt idx="2934">
                  <c:v>2.3156539999999999</c:v>
                </c:pt>
                <c:pt idx="2935">
                  <c:v>2.3357600000000001</c:v>
                </c:pt>
                <c:pt idx="2936">
                  <c:v>2.3452433999999998</c:v>
                </c:pt>
                <c:pt idx="2937">
                  <c:v>2.3449274999999998</c:v>
                </c:pt>
                <c:pt idx="2938">
                  <c:v>2.3367226999999997</c:v>
                </c:pt>
                <c:pt idx="2939">
                  <c:v>2.3209491999999998</c:v>
                </c:pt>
                <c:pt idx="2940">
                  <c:v>2.3025700000000002</c:v>
                </c:pt>
                <c:pt idx="2941">
                  <c:v>2.2879027999999999</c:v>
                </c:pt>
                <c:pt idx="2942">
                  <c:v>2.2784727</c:v>
                </c:pt>
                <c:pt idx="2943">
                  <c:v>2.2741457999999999</c:v>
                </c:pt>
                <c:pt idx="2944">
                  <c:v>2.2736138000000001</c:v>
                </c:pt>
                <c:pt idx="2945">
                  <c:v>2.2763818000000002</c:v>
                </c:pt>
                <c:pt idx="2946">
                  <c:v>2.2808362</c:v>
                </c:pt>
                <c:pt idx="2947">
                  <c:v>2.2853440000000003</c:v>
                </c:pt>
                <c:pt idx="2948">
                  <c:v>2.2894688000000003</c:v>
                </c:pt>
                <c:pt idx="2949">
                  <c:v>2.2925886000000002</c:v>
                </c:pt>
                <c:pt idx="2950">
                  <c:v>2.2955136999999999</c:v>
                </c:pt>
                <c:pt idx="2951">
                  <c:v>2.2989071999999999</c:v>
                </c:pt>
                <c:pt idx="2952">
                  <c:v>2.3023687000000002</c:v>
                </c:pt>
                <c:pt idx="2953">
                  <c:v>2.3054167000000003</c:v>
                </c:pt>
                <c:pt idx="2954">
                  <c:v>2.30816</c:v>
                </c:pt>
                <c:pt idx="2955">
                  <c:v>2.306689</c:v>
                </c:pt>
                <c:pt idx="2956">
                  <c:v>2.2952912999999997</c:v>
                </c:pt>
                <c:pt idx="2957">
                  <c:v>2.2737498</c:v>
                </c:pt>
                <c:pt idx="2958">
                  <c:v>2.2481707000000002</c:v>
                </c:pt>
                <c:pt idx="2959">
                  <c:v>2.2296675000000001</c:v>
                </c:pt>
                <c:pt idx="2960">
                  <c:v>2.2211726000000001</c:v>
                </c:pt>
                <c:pt idx="2961">
                  <c:v>2.2210185999999998</c:v>
                </c:pt>
                <c:pt idx="2962">
                  <c:v>2.2246587</c:v>
                </c:pt>
                <c:pt idx="2963">
                  <c:v>2.2301493999999997</c:v>
                </c:pt>
                <c:pt idx="2964">
                  <c:v>2.2364714000000001</c:v>
                </c:pt>
                <c:pt idx="2965">
                  <c:v>2.2413242000000002</c:v>
                </c:pt>
                <c:pt idx="2966">
                  <c:v>2.2436862999999998</c:v>
                </c:pt>
                <c:pt idx="2967">
                  <c:v>2.2432478000000002</c:v>
                </c:pt>
                <c:pt idx="2968">
                  <c:v>2.2393839999999998</c:v>
                </c:pt>
                <c:pt idx="2969">
                  <c:v>2.2316790000000002</c:v>
                </c:pt>
                <c:pt idx="2970">
                  <c:v>2.2245564</c:v>
                </c:pt>
                <c:pt idx="2971">
                  <c:v>2.2231833000000001</c:v>
                </c:pt>
                <c:pt idx="2972">
                  <c:v>2.2300059999999999</c:v>
                </c:pt>
                <c:pt idx="2973">
                  <c:v>2.2402073000000002</c:v>
                </c:pt>
                <c:pt idx="2974">
                  <c:v>2.2453247000000003</c:v>
                </c:pt>
                <c:pt idx="2975">
                  <c:v>2.242178</c:v>
                </c:pt>
                <c:pt idx="2976">
                  <c:v>2.232764</c:v>
                </c:pt>
                <c:pt idx="2977">
                  <c:v>2.2216801999999998</c:v>
                </c:pt>
                <c:pt idx="2978">
                  <c:v>2.2097582999999998</c:v>
                </c:pt>
                <c:pt idx="2979">
                  <c:v>2.2008953</c:v>
                </c:pt>
                <c:pt idx="2980">
                  <c:v>2.1999521</c:v>
                </c:pt>
                <c:pt idx="2981">
                  <c:v>2.2085841999999998</c:v>
                </c:pt>
                <c:pt idx="2982">
                  <c:v>2.2239346000000002</c:v>
                </c:pt>
                <c:pt idx="2983">
                  <c:v>2.2367197000000001</c:v>
                </c:pt>
                <c:pt idx="2984">
                  <c:v>2.2438069999999999</c:v>
                </c:pt>
                <c:pt idx="2985">
                  <c:v>2.2475154000000002</c:v>
                </c:pt>
                <c:pt idx="2986">
                  <c:v>2.2514540000000003</c:v>
                </c:pt>
                <c:pt idx="2987">
                  <c:v>2.2565822999999998</c:v>
                </c:pt>
                <c:pt idx="2988">
                  <c:v>2.2642292000000004</c:v>
                </c:pt>
                <c:pt idx="2989">
                  <c:v>2.2765247</c:v>
                </c:pt>
                <c:pt idx="2990">
                  <c:v>2.2934155000000001</c:v>
                </c:pt>
                <c:pt idx="2991">
                  <c:v>2.3135379999999999</c:v>
                </c:pt>
                <c:pt idx="2992">
                  <c:v>2.3348024999999999</c:v>
                </c:pt>
                <c:pt idx="2993">
                  <c:v>2.3568510000000003</c:v>
                </c:pt>
                <c:pt idx="2994">
                  <c:v>2.3759475000000001</c:v>
                </c:pt>
                <c:pt idx="2995">
                  <c:v>2.3849535999999998</c:v>
                </c:pt>
                <c:pt idx="2996">
                  <c:v>2.3824277</c:v>
                </c:pt>
                <c:pt idx="2997">
                  <c:v>2.3736476999999998</c:v>
                </c:pt>
                <c:pt idx="2998">
                  <c:v>2.3645066000000003</c:v>
                </c:pt>
                <c:pt idx="2999">
                  <c:v>2.3566410000000002</c:v>
                </c:pt>
                <c:pt idx="3000">
                  <c:v>2.3510708</c:v>
                </c:pt>
                <c:pt idx="3001">
                  <c:v>2.3495412999999998</c:v>
                </c:pt>
                <c:pt idx="3002">
                  <c:v>2.3529116000000001</c:v>
                </c:pt>
                <c:pt idx="3003">
                  <c:v>2.3589018999999998</c:v>
                </c:pt>
                <c:pt idx="3004">
                  <c:v>2.3637988000000001</c:v>
                </c:pt>
                <c:pt idx="3005">
                  <c:v>2.3663069999999999</c:v>
                </c:pt>
                <c:pt idx="3006">
                  <c:v>2.3672145999999996</c:v>
                </c:pt>
                <c:pt idx="3007">
                  <c:v>2.3694468</c:v>
                </c:pt>
                <c:pt idx="3008">
                  <c:v>2.3742985999999999</c:v>
                </c:pt>
                <c:pt idx="3009">
                  <c:v>2.3815403000000002</c:v>
                </c:pt>
                <c:pt idx="3010">
                  <c:v>2.3909321000000001</c:v>
                </c:pt>
                <c:pt idx="3011">
                  <c:v>2.4021606000000002</c:v>
                </c:pt>
                <c:pt idx="3012">
                  <c:v>2.4131692</c:v>
                </c:pt>
                <c:pt idx="3013">
                  <c:v>2.4182175000000004</c:v>
                </c:pt>
                <c:pt idx="3014">
                  <c:v>2.415111</c:v>
                </c:pt>
                <c:pt idx="3015">
                  <c:v>2.4075557000000001</c:v>
                </c:pt>
                <c:pt idx="3016">
                  <c:v>2.3992800000000001</c:v>
                </c:pt>
                <c:pt idx="3017">
                  <c:v>2.3911660000000001</c:v>
                </c:pt>
                <c:pt idx="3018">
                  <c:v>2.3850464000000002</c:v>
                </c:pt>
                <c:pt idx="3019">
                  <c:v>2.3840566000000001</c:v>
                </c:pt>
                <c:pt idx="3020">
                  <c:v>2.3899314</c:v>
                </c:pt>
                <c:pt idx="3021">
                  <c:v>2.4014011000000002</c:v>
                </c:pt>
                <c:pt idx="3022">
                  <c:v>2.417564</c:v>
                </c:pt>
                <c:pt idx="3023">
                  <c:v>2.438008</c:v>
                </c:pt>
                <c:pt idx="3024">
                  <c:v>2.4608957999999999</c:v>
                </c:pt>
                <c:pt idx="3025">
                  <c:v>2.4836849999999999</c:v>
                </c:pt>
                <c:pt idx="3026">
                  <c:v>2.5056630000000002</c:v>
                </c:pt>
                <c:pt idx="3027">
                  <c:v>2.5266465</c:v>
                </c:pt>
                <c:pt idx="3028">
                  <c:v>2.5460293000000003</c:v>
                </c:pt>
                <c:pt idx="3029">
                  <c:v>2.5635405000000002</c:v>
                </c:pt>
                <c:pt idx="3030">
                  <c:v>2.5792395000000004</c:v>
                </c:pt>
                <c:pt idx="3031">
                  <c:v>2.5928485999999999</c:v>
                </c:pt>
                <c:pt idx="3032">
                  <c:v>2.6043097999999998</c:v>
                </c:pt>
                <c:pt idx="3033">
                  <c:v>2.6129250000000002</c:v>
                </c:pt>
                <c:pt idx="3034">
                  <c:v>2.6180759999999998</c:v>
                </c:pt>
                <c:pt idx="3035">
                  <c:v>2.6195180000000002</c:v>
                </c:pt>
                <c:pt idx="3036">
                  <c:v>2.6181680000000003</c:v>
                </c:pt>
                <c:pt idx="3037">
                  <c:v>2.6149209999999998</c:v>
                </c:pt>
                <c:pt idx="3038">
                  <c:v>2.6103422999999997</c:v>
                </c:pt>
                <c:pt idx="3039">
                  <c:v>2.6044110000000003</c:v>
                </c:pt>
                <c:pt idx="3040">
                  <c:v>2.5967937000000001</c:v>
                </c:pt>
                <c:pt idx="3041">
                  <c:v>2.5874800000000002</c:v>
                </c:pt>
                <c:pt idx="3042">
                  <c:v>2.5768020000000003</c:v>
                </c:pt>
                <c:pt idx="3043">
                  <c:v>2.5641118000000001</c:v>
                </c:pt>
                <c:pt idx="3044">
                  <c:v>2.5491837999999998</c:v>
                </c:pt>
                <c:pt idx="3045">
                  <c:v>2.5322136</c:v>
                </c:pt>
                <c:pt idx="3046">
                  <c:v>2.5127269999999999</c:v>
                </c:pt>
                <c:pt idx="3047">
                  <c:v>2.4906958000000001</c:v>
                </c:pt>
                <c:pt idx="3048">
                  <c:v>2.4659154999999999</c:v>
                </c:pt>
                <c:pt idx="3049">
                  <c:v>2.4376781999999997</c:v>
                </c:pt>
                <c:pt idx="3050">
                  <c:v>2.4054772999999998</c:v>
                </c:pt>
                <c:pt idx="3051">
                  <c:v>2.3704019000000001</c:v>
                </c:pt>
                <c:pt idx="3052">
                  <c:v>2.3337851999999999</c:v>
                </c:pt>
                <c:pt idx="3053">
                  <c:v>2.2959936999999999</c:v>
                </c:pt>
                <c:pt idx="3054">
                  <c:v>2.2584819999999999</c:v>
                </c:pt>
                <c:pt idx="3055">
                  <c:v>2.224078</c:v>
                </c:pt>
                <c:pt idx="3056">
                  <c:v>2.1936526000000001</c:v>
                </c:pt>
                <c:pt idx="3057">
                  <c:v>2.1696970000000002</c:v>
                </c:pt>
                <c:pt idx="3058">
                  <c:v>2.1556696999999998</c:v>
                </c:pt>
                <c:pt idx="3059">
                  <c:v>2.1534738999999998</c:v>
                </c:pt>
                <c:pt idx="3060">
                  <c:v>2.1626145000000001</c:v>
                </c:pt>
                <c:pt idx="3061">
                  <c:v>2.1817410000000002</c:v>
                </c:pt>
                <c:pt idx="3062">
                  <c:v>2.2096729000000002</c:v>
                </c:pt>
                <c:pt idx="3063">
                  <c:v>2.2437869999999998</c:v>
                </c:pt>
                <c:pt idx="3064">
                  <c:v>2.2806194</c:v>
                </c:pt>
                <c:pt idx="3065">
                  <c:v>2.3188984000000001</c:v>
                </c:pt>
                <c:pt idx="3066">
                  <c:v>2.3567388</c:v>
                </c:pt>
                <c:pt idx="3067">
                  <c:v>2.3917658999999998</c:v>
                </c:pt>
                <c:pt idx="3068">
                  <c:v>2.423171</c:v>
                </c:pt>
                <c:pt idx="3069">
                  <c:v>2.450485</c:v>
                </c:pt>
                <c:pt idx="3070">
                  <c:v>2.4736251999999999</c:v>
                </c:pt>
                <c:pt idx="3071">
                  <c:v>2.4926145000000002</c:v>
                </c:pt>
                <c:pt idx="3072">
                  <c:v>2.5080237000000003</c:v>
                </c:pt>
                <c:pt idx="3073">
                  <c:v>2.521439</c:v>
                </c:pt>
                <c:pt idx="3074">
                  <c:v>2.5334097</c:v>
                </c:pt>
                <c:pt idx="3075">
                  <c:v>2.5443339999999997</c:v>
                </c:pt>
                <c:pt idx="3076">
                  <c:v>2.5551491999999998</c:v>
                </c:pt>
                <c:pt idx="3077">
                  <c:v>2.5661643000000001</c:v>
                </c:pt>
                <c:pt idx="3078">
                  <c:v>2.5777458000000002</c:v>
                </c:pt>
                <c:pt idx="3079">
                  <c:v>2.5904722000000002</c:v>
                </c:pt>
                <c:pt idx="3080">
                  <c:v>2.6050849999999999</c:v>
                </c:pt>
                <c:pt idx="3081">
                  <c:v>2.619939</c:v>
                </c:pt>
                <c:pt idx="3082">
                  <c:v>2.6318706000000001</c:v>
                </c:pt>
                <c:pt idx="3083">
                  <c:v>2.6378616000000004</c:v>
                </c:pt>
                <c:pt idx="3084">
                  <c:v>2.6390337000000001</c:v>
                </c:pt>
                <c:pt idx="3085">
                  <c:v>2.63706</c:v>
                </c:pt>
                <c:pt idx="3086">
                  <c:v>2.6325970000000001</c:v>
                </c:pt>
                <c:pt idx="3087">
                  <c:v>2.6258102999999999</c:v>
                </c:pt>
                <c:pt idx="3088">
                  <c:v>2.617661</c:v>
                </c:pt>
                <c:pt idx="3089">
                  <c:v>2.6081929000000001</c:v>
                </c:pt>
                <c:pt idx="3090">
                  <c:v>2.5979402</c:v>
                </c:pt>
                <c:pt idx="3091">
                  <c:v>2.5872424000000001</c:v>
                </c:pt>
                <c:pt idx="3092">
                  <c:v>2.5761262</c:v>
                </c:pt>
                <c:pt idx="3093">
                  <c:v>2.5651981999999998</c:v>
                </c:pt>
                <c:pt idx="3094">
                  <c:v>2.5549740000000001</c:v>
                </c:pt>
                <c:pt idx="3095">
                  <c:v>2.5455664000000002</c:v>
                </c:pt>
                <c:pt idx="3096">
                  <c:v>2.5370308000000001</c:v>
                </c:pt>
                <c:pt idx="3097">
                  <c:v>2.5301317999999999</c:v>
                </c:pt>
                <c:pt idx="3098">
                  <c:v>2.5245610000000003</c:v>
                </c:pt>
                <c:pt idx="3099">
                  <c:v>2.5208966999999998</c:v>
                </c:pt>
                <c:pt idx="3100">
                  <c:v>2.5196930000000002</c:v>
                </c:pt>
                <c:pt idx="3101">
                  <c:v>2.5211052</c:v>
                </c:pt>
                <c:pt idx="3102">
                  <c:v>2.5240032000000001</c:v>
                </c:pt>
                <c:pt idx="3103">
                  <c:v>2.5261143000000001</c:v>
                </c:pt>
                <c:pt idx="3104">
                  <c:v>2.5220124999999998</c:v>
                </c:pt>
                <c:pt idx="3105">
                  <c:v>2.5064542999999997</c:v>
                </c:pt>
                <c:pt idx="3106">
                  <c:v>2.482774</c:v>
                </c:pt>
                <c:pt idx="3107">
                  <c:v>2.4534622000000001</c:v>
                </c:pt>
                <c:pt idx="3108">
                  <c:v>2.4201765000000002</c:v>
                </c:pt>
                <c:pt idx="3109">
                  <c:v>2.3837950000000001</c:v>
                </c:pt>
                <c:pt idx="3110">
                  <c:v>2.3446872999999999</c:v>
                </c:pt>
                <c:pt idx="3111">
                  <c:v>2.3037087000000001</c:v>
                </c:pt>
                <c:pt idx="3112">
                  <c:v>2.2618135000000001</c:v>
                </c:pt>
                <c:pt idx="3113">
                  <c:v>2.2194643999999997</c:v>
                </c:pt>
                <c:pt idx="3114">
                  <c:v>2.1790819999999997</c:v>
                </c:pt>
                <c:pt idx="3115">
                  <c:v>2.1436481999999999</c:v>
                </c:pt>
                <c:pt idx="3116">
                  <c:v>2.1143743000000002</c:v>
                </c:pt>
                <c:pt idx="3117">
                  <c:v>2.0905781000000001</c:v>
                </c:pt>
                <c:pt idx="3118">
                  <c:v>2.0716199999999998</c:v>
                </c:pt>
                <c:pt idx="3119">
                  <c:v>2.0569489999999999</c:v>
                </c:pt>
                <c:pt idx="3120">
                  <c:v>2.0456371</c:v>
                </c:pt>
                <c:pt idx="3121">
                  <c:v>2.0349849999999998</c:v>
                </c:pt>
                <c:pt idx="3122">
                  <c:v>2.0243693</c:v>
                </c:pt>
                <c:pt idx="3123">
                  <c:v>2.0137738000000001</c:v>
                </c:pt>
                <c:pt idx="3124">
                  <c:v>2.0027561999999999</c:v>
                </c:pt>
                <c:pt idx="3125">
                  <c:v>1.9917711999999999</c:v>
                </c:pt>
                <c:pt idx="3126">
                  <c:v>1.9813624999999999</c:v>
                </c:pt>
                <c:pt idx="3127">
                  <c:v>1.9704163000000001</c:v>
                </c:pt>
                <c:pt idx="3128">
                  <c:v>1.9644203</c:v>
                </c:pt>
                <c:pt idx="3129">
                  <c:v>1.9694149000000001</c:v>
                </c:pt>
                <c:pt idx="3130">
                  <c:v>1.9801751999999999</c:v>
                </c:pt>
                <c:pt idx="3131">
                  <c:v>1.9934373999999999</c:v>
                </c:pt>
                <c:pt idx="3132">
                  <c:v>2.0076713000000002</c:v>
                </c:pt>
                <c:pt idx="3133">
                  <c:v>2.0199674000000001</c:v>
                </c:pt>
                <c:pt idx="3134">
                  <c:v>2.0290089999999998</c:v>
                </c:pt>
                <c:pt idx="3135">
                  <c:v>2.0359951999999999</c:v>
                </c:pt>
                <c:pt idx="3136">
                  <c:v>2.0429179999999998</c:v>
                </c:pt>
                <c:pt idx="3137">
                  <c:v>2.0502191999999999</c:v>
                </c:pt>
                <c:pt idx="3138">
                  <c:v>2.0563341999999998</c:v>
                </c:pt>
                <c:pt idx="3139">
                  <c:v>2.0579128</c:v>
                </c:pt>
                <c:pt idx="3140">
                  <c:v>2.0537278000000003</c:v>
                </c:pt>
                <c:pt idx="3141">
                  <c:v>2.0455594000000001</c:v>
                </c:pt>
                <c:pt idx="3142">
                  <c:v>2.0347014999999997</c:v>
                </c:pt>
                <c:pt idx="3143">
                  <c:v>2.0216832999999998</c:v>
                </c:pt>
                <c:pt idx="3144">
                  <c:v>2.0083822000000002</c:v>
                </c:pt>
                <c:pt idx="3145">
                  <c:v>1.9982674999999999</c:v>
                </c:pt>
                <c:pt idx="3146">
                  <c:v>1.992143</c:v>
                </c:pt>
                <c:pt idx="3147">
                  <c:v>1.9886919999999999</c:v>
                </c:pt>
                <c:pt idx="3148">
                  <c:v>1.9855638</c:v>
                </c:pt>
                <c:pt idx="3149">
                  <c:v>1.9812535</c:v>
                </c:pt>
                <c:pt idx="3150">
                  <c:v>1.9747793999999999</c:v>
                </c:pt>
                <c:pt idx="3151">
                  <c:v>1.9656099</c:v>
                </c:pt>
                <c:pt idx="3152">
                  <c:v>1.9540060000000001</c:v>
                </c:pt>
                <c:pt idx="3153">
                  <c:v>1.9392400999999999</c:v>
                </c:pt>
                <c:pt idx="3154">
                  <c:v>1.9198193000000001</c:v>
                </c:pt>
                <c:pt idx="3155">
                  <c:v>1.8952015</c:v>
                </c:pt>
                <c:pt idx="3156">
                  <c:v>1.8679629</c:v>
                </c:pt>
                <c:pt idx="3157">
                  <c:v>1.8418870999999999</c:v>
                </c:pt>
                <c:pt idx="3158">
                  <c:v>1.817698</c:v>
                </c:pt>
                <c:pt idx="3159">
                  <c:v>1.7946102000000002</c:v>
                </c:pt>
                <c:pt idx="3160">
                  <c:v>1.7706413999999999</c:v>
                </c:pt>
                <c:pt idx="3161">
                  <c:v>1.7453457999999999</c:v>
                </c:pt>
                <c:pt idx="3162">
                  <c:v>1.7199618999999999</c:v>
                </c:pt>
                <c:pt idx="3163">
                  <c:v>1.6958994999999999</c:v>
                </c:pt>
                <c:pt idx="3164">
                  <c:v>1.6735587000000001</c:v>
                </c:pt>
                <c:pt idx="3165">
                  <c:v>1.6527826999999999</c:v>
                </c:pt>
                <c:pt idx="3166">
                  <c:v>1.6332837</c:v>
                </c:pt>
                <c:pt idx="3167">
                  <c:v>1.6149309000000001</c:v>
                </c:pt>
                <c:pt idx="3168">
                  <c:v>1.5968616</c:v>
                </c:pt>
                <c:pt idx="3169">
                  <c:v>1.5787905</c:v>
                </c:pt>
                <c:pt idx="3170">
                  <c:v>1.5608317</c:v>
                </c:pt>
                <c:pt idx="3171">
                  <c:v>1.5423457</c:v>
                </c:pt>
                <c:pt idx="3172">
                  <c:v>1.5237579999999999</c:v>
                </c:pt>
                <c:pt idx="3173">
                  <c:v>1.5052056</c:v>
                </c:pt>
                <c:pt idx="3174">
                  <c:v>1.4872570000000001</c:v>
                </c:pt>
                <c:pt idx="3175">
                  <c:v>1.4722279</c:v>
                </c:pt>
                <c:pt idx="3176">
                  <c:v>1.4608154</c:v>
                </c:pt>
                <c:pt idx="3177">
                  <c:v>1.4511082</c:v>
                </c:pt>
                <c:pt idx="3178">
                  <c:v>1.4395888999999999</c:v>
                </c:pt>
                <c:pt idx="3179">
                  <c:v>1.4250706</c:v>
                </c:pt>
                <c:pt idx="3180">
                  <c:v>1.4085920000000001</c:v>
                </c:pt>
                <c:pt idx="3181">
                  <c:v>1.3906908</c:v>
                </c:pt>
                <c:pt idx="3182">
                  <c:v>1.3718223</c:v>
                </c:pt>
                <c:pt idx="3183">
                  <c:v>1.3524901</c:v>
                </c:pt>
                <c:pt idx="3184">
                  <c:v>1.3338284</c:v>
                </c:pt>
                <c:pt idx="3185">
                  <c:v>1.3164083</c:v>
                </c:pt>
                <c:pt idx="3186">
                  <c:v>1.3000845999999999</c:v>
                </c:pt>
                <c:pt idx="3187">
                  <c:v>1.286117</c:v>
                </c:pt>
                <c:pt idx="3188">
                  <c:v>1.2747152000000002</c:v>
                </c:pt>
                <c:pt idx="3189">
                  <c:v>1.2667843000000001</c:v>
                </c:pt>
                <c:pt idx="3190">
                  <c:v>1.2674812</c:v>
                </c:pt>
                <c:pt idx="3191">
                  <c:v>1.2769161</c:v>
                </c:pt>
                <c:pt idx="3192">
                  <c:v>1.2919508000000002</c:v>
                </c:pt>
                <c:pt idx="3193">
                  <c:v>1.3048930000000001</c:v>
                </c:pt>
                <c:pt idx="3194">
                  <c:v>1.3124464</c:v>
                </c:pt>
                <c:pt idx="3195">
                  <c:v>1.3160653</c:v>
                </c:pt>
                <c:pt idx="3196">
                  <c:v>1.3169264000000001</c:v>
                </c:pt>
                <c:pt idx="3197">
                  <c:v>1.3156017</c:v>
                </c:pt>
                <c:pt idx="3198">
                  <c:v>1.3108812999999999</c:v>
                </c:pt>
                <c:pt idx="3199">
                  <c:v>1.3008295999999999</c:v>
                </c:pt>
                <c:pt idx="3200">
                  <c:v>1.2844367999999999</c:v>
                </c:pt>
                <c:pt idx="3201">
                  <c:v>1.2637050999999999</c:v>
                </c:pt>
                <c:pt idx="3202">
                  <c:v>1.2462361000000002</c:v>
                </c:pt>
                <c:pt idx="3203">
                  <c:v>1.2371802999999999</c:v>
                </c:pt>
                <c:pt idx="3204">
                  <c:v>1.2344833000000002</c:v>
                </c:pt>
                <c:pt idx="3205">
                  <c:v>1.2321571</c:v>
                </c:pt>
                <c:pt idx="3206">
                  <c:v>1.2270920000000001</c:v>
                </c:pt>
                <c:pt idx="3207">
                  <c:v>1.2211276</c:v>
                </c:pt>
                <c:pt idx="3208">
                  <c:v>1.2156781000000001</c:v>
                </c:pt>
                <c:pt idx="3209">
                  <c:v>1.2110882999999999</c:v>
                </c:pt>
                <c:pt idx="3210">
                  <c:v>1.2073021000000002</c:v>
                </c:pt>
                <c:pt idx="3211">
                  <c:v>1.2041230000000001</c:v>
                </c:pt>
                <c:pt idx="3212">
                  <c:v>1.2017786000000001</c:v>
                </c:pt>
                <c:pt idx="3213">
                  <c:v>1.1982559000000002</c:v>
                </c:pt>
                <c:pt idx="3214">
                  <c:v>1.1906320000000001</c:v>
                </c:pt>
                <c:pt idx="3215">
                  <c:v>1.1786448</c:v>
                </c:pt>
                <c:pt idx="3216">
                  <c:v>1.1586425999999999</c:v>
                </c:pt>
                <c:pt idx="3217">
                  <c:v>1.1276097</c:v>
                </c:pt>
                <c:pt idx="3218">
                  <c:v>1.0849966</c:v>
                </c:pt>
                <c:pt idx="3219">
                  <c:v>1.036548</c:v>
                </c:pt>
                <c:pt idx="3220">
                  <c:v>0.99371690000000001</c:v>
                </c:pt>
                <c:pt idx="3221">
                  <c:v>0.95948549999999999</c:v>
                </c:pt>
                <c:pt idx="3222">
                  <c:v>0.93389739999999999</c:v>
                </c:pt>
                <c:pt idx="3223">
                  <c:v>0.91535424999999992</c:v>
                </c:pt>
                <c:pt idx="3224">
                  <c:v>0.90371319999999999</c:v>
                </c:pt>
                <c:pt idx="3225">
                  <c:v>0.89142016999999996</c:v>
                </c:pt>
                <c:pt idx="3226">
                  <c:v>0.86654359999999997</c:v>
                </c:pt>
                <c:pt idx="3227">
                  <c:v>0.82527936000000002</c:v>
                </c:pt>
                <c:pt idx="3228">
                  <c:v>0.77304639999999991</c:v>
                </c:pt>
                <c:pt idx="3229">
                  <c:v>0.71915344000000003</c:v>
                </c:pt>
                <c:pt idx="3230">
                  <c:v>0.66625696000000001</c:v>
                </c:pt>
                <c:pt idx="3231">
                  <c:v>0.6146819</c:v>
                </c:pt>
                <c:pt idx="3232">
                  <c:v>0.56675399999999998</c:v>
                </c:pt>
                <c:pt idx="3233">
                  <c:v>0.52286030000000006</c:v>
                </c:pt>
                <c:pt idx="3234">
                  <c:v>0.48188055000000002</c:v>
                </c:pt>
                <c:pt idx="3235">
                  <c:v>0.44136970000000003</c:v>
                </c:pt>
                <c:pt idx="3236">
                  <c:v>0.40036460000000001</c:v>
                </c:pt>
                <c:pt idx="3237">
                  <c:v>0.35848345999999998</c:v>
                </c:pt>
                <c:pt idx="3238">
                  <c:v>0.31514345999999999</c:v>
                </c:pt>
                <c:pt idx="3239">
                  <c:v>0.27173236000000001</c:v>
                </c:pt>
                <c:pt idx="3240">
                  <c:v>0.23527610999999998</c:v>
                </c:pt>
                <c:pt idx="3241">
                  <c:v>0.20507250999999999</c:v>
                </c:pt>
                <c:pt idx="3242">
                  <c:v>0.18856893999999999</c:v>
                </c:pt>
                <c:pt idx="3243">
                  <c:v>0.18941916</c:v>
                </c:pt>
                <c:pt idx="3244">
                  <c:v>0.19479830000000001</c:v>
                </c:pt>
                <c:pt idx="3245">
                  <c:v>0.19526816999999999</c:v>
                </c:pt>
                <c:pt idx="3246">
                  <c:v>0.19080548</c:v>
                </c:pt>
                <c:pt idx="3247">
                  <c:v>0.17975255999999998</c:v>
                </c:pt>
                <c:pt idx="3248">
                  <c:v>0.16167957999999999</c:v>
                </c:pt>
                <c:pt idx="3249">
                  <c:v>0.13963581999999999</c:v>
                </c:pt>
                <c:pt idx="3250">
                  <c:v>0.12428188</c:v>
                </c:pt>
                <c:pt idx="3251">
                  <c:v>0.11744065999999999</c:v>
                </c:pt>
                <c:pt idx="3252">
                  <c:v>0.11893246</c:v>
                </c:pt>
                <c:pt idx="3253">
                  <c:v>0.12277386</c:v>
                </c:pt>
                <c:pt idx="3254">
                  <c:v>0.12773836999999999</c:v>
                </c:pt>
                <c:pt idx="3255">
                  <c:v>0.12852070000000002</c:v>
                </c:pt>
                <c:pt idx="3256">
                  <c:v>0.13380902</c:v>
                </c:pt>
                <c:pt idx="3257">
                  <c:v>0.1437562</c:v>
                </c:pt>
                <c:pt idx="3258">
                  <c:v>0.15798477</c:v>
                </c:pt>
                <c:pt idx="3259">
                  <c:v>0.175147</c:v>
                </c:pt>
                <c:pt idx="3260">
                  <c:v>0.19797900000000002</c:v>
                </c:pt>
                <c:pt idx="3261">
                  <c:v>0.22427626000000001</c:v>
                </c:pt>
                <c:pt idx="3262">
                  <c:v>0.25118214</c:v>
                </c:pt>
                <c:pt idx="3263">
                  <c:v>0.27773703</c:v>
                </c:pt>
                <c:pt idx="3264">
                  <c:v>0.30225420000000003</c:v>
                </c:pt>
                <c:pt idx="3265">
                  <c:v>0.3205076</c:v>
                </c:pt>
                <c:pt idx="3266">
                  <c:v>0.33127129999999999</c:v>
                </c:pt>
                <c:pt idx="3267">
                  <c:v>0.33726499999999998</c:v>
                </c:pt>
                <c:pt idx="3268">
                  <c:v>0.34395641999999998</c:v>
                </c:pt>
                <c:pt idx="3269">
                  <c:v>0.3532015</c:v>
                </c:pt>
                <c:pt idx="3270">
                  <c:v>0.36550414999999997</c:v>
                </c:pt>
                <c:pt idx="3271">
                  <c:v>0.37980676000000002</c:v>
                </c:pt>
                <c:pt idx="3272">
                  <c:v>0.39614905</c:v>
                </c:pt>
                <c:pt idx="3273">
                  <c:v>0.41214010000000001</c:v>
                </c:pt>
                <c:pt idx="3274">
                  <c:v>0.42362470000000002</c:v>
                </c:pt>
                <c:pt idx="3275">
                  <c:v>0.42906090000000002</c:v>
                </c:pt>
                <c:pt idx="3276">
                  <c:v>0.43106348000000005</c:v>
                </c:pt>
                <c:pt idx="3277">
                  <c:v>0.43283275999999998</c:v>
                </c:pt>
                <c:pt idx="3278">
                  <c:v>0.43614420000000004</c:v>
                </c:pt>
                <c:pt idx="3279">
                  <c:v>0.43926996000000001</c:v>
                </c:pt>
                <c:pt idx="3280">
                  <c:v>0.43856393000000005</c:v>
                </c:pt>
                <c:pt idx="3281">
                  <c:v>0.43269266000000001</c:v>
                </c:pt>
                <c:pt idx="3282">
                  <c:v>0.42276369999999996</c:v>
                </c:pt>
                <c:pt idx="3283">
                  <c:v>0.4102904</c:v>
                </c:pt>
                <c:pt idx="3284">
                  <c:v>0.39585153000000001</c:v>
                </c:pt>
                <c:pt idx="3285">
                  <c:v>0.38131709999999996</c:v>
                </c:pt>
                <c:pt idx="3286">
                  <c:v>0.37107010000000001</c:v>
                </c:pt>
                <c:pt idx="3287">
                  <c:v>0.3669425</c:v>
                </c:pt>
                <c:pt idx="3288">
                  <c:v>0.36971276999999997</c:v>
                </c:pt>
                <c:pt idx="3289">
                  <c:v>0.37976024999999997</c:v>
                </c:pt>
                <c:pt idx="3290">
                  <c:v>0.39683370000000001</c:v>
                </c:pt>
                <c:pt idx="3291">
                  <c:v>0.41755329999999996</c:v>
                </c:pt>
                <c:pt idx="3292">
                  <c:v>0.43347064000000002</c:v>
                </c:pt>
                <c:pt idx="3293">
                  <c:v>0.44112604</c:v>
                </c:pt>
                <c:pt idx="3294">
                  <c:v>0.44360744999999996</c:v>
                </c:pt>
                <c:pt idx="3295">
                  <c:v>0.44817284999999996</c:v>
                </c:pt>
                <c:pt idx="3296">
                  <c:v>0.45700479999999999</c:v>
                </c:pt>
                <c:pt idx="3297">
                  <c:v>0.47285910000000003</c:v>
                </c:pt>
                <c:pt idx="3298">
                  <c:v>0.49852255000000001</c:v>
                </c:pt>
                <c:pt idx="3299">
                  <c:v>0.53527269999999993</c:v>
                </c:pt>
                <c:pt idx="3300">
                  <c:v>0.58092052999999999</c:v>
                </c:pt>
                <c:pt idx="3301">
                  <c:v>0.63102380000000002</c:v>
                </c:pt>
                <c:pt idx="3302">
                  <c:v>0.68258019999999997</c:v>
                </c:pt>
                <c:pt idx="3303">
                  <c:v>0.73403220000000002</c:v>
                </c:pt>
                <c:pt idx="3304">
                  <c:v>0.78240045000000003</c:v>
                </c:pt>
                <c:pt idx="3305">
                  <c:v>0.8267639</c:v>
                </c:pt>
                <c:pt idx="3306">
                  <c:v>0.86834239999999996</c:v>
                </c:pt>
                <c:pt idx="3307">
                  <c:v>0.91060170000000007</c:v>
                </c:pt>
                <c:pt idx="3308">
                  <c:v>0.95510289999999998</c:v>
                </c:pt>
                <c:pt idx="3309">
                  <c:v>1.00037384</c:v>
                </c:pt>
                <c:pt idx="3310">
                  <c:v>1.0417953</c:v>
                </c:pt>
                <c:pt idx="3311">
                  <c:v>1.0773387000000001</c:v>
                </c:pt>
                <c:pt idx="3312">
                  <c:v>1.1076039</c:v>
                </c:pt>
                <c:pt idx="3313">
                  <c:v>1.1354367999999999</c:v>
                </c:pt>
                <c:pt idx="3314">
                  <c:v>1.1624380000000001</c:v>
                </c:pt>
                <c:pt idx="3315">
                  <c:v>1.1886114999999999</c:v>
                </c:pt>
                <c:pt idx="3316">
                  <c:v>1.2149232999999999</c:v>
                </c:pt>
                <c:pt idx="3317">
                  <c:v>1.2415988</c:v>
                </c:pt>
                <c:pt idx="3318">
                  <c:v>1.2665762999999999</c:v>
                </c:pt>
                <c:pt idx="3319">
                  <c:v>1.2843038</c:v>
                </c:pt>
                <c:pt idx="3320">
                  <c:v>1.2962047999999999</c:v>
                </c:pt>
                <c:pt idx="3321">
                  <c:v>1.3032002999999999</c:v>
                </c:pt>
                <c:pt idx="3322">
                  <c:v>1.3060050000000001</c:v>
                </c:pt>
                <c:pt idx="3323">
                  <c:v>1.3046968999999999</c:v>
                </c:pt>
                <c:pt idx="3324">
                  <c:v>1.3001706999999998</c:v>
                </c:pt>
                <c:pt idx="3325">
                  <c:v>1.2939534000000001</c:v>
                </c:pt>
                <c:pt idx="3326">
                  <c:v>1.2870695000000001</c:v>
                </c:pt>
                <c:pt idx="3327">
                  <c:v>1.2810784000000002</c:v>
                </c:pt>
                <c:pt idx="3328">
                  <c:v>1.2775907</c:v>
                </c:pt>
                <c:pt idx="3329">
                  <c:v>1.2767043</c:v>
                </c:pt>
                <c:pt idx="3330">
                  <c:v>1.2812596000000001</c:v>
                </c:pt>
                <c:pt idx="3331">
                  <c:v>1.2940198000000001</c:v>
                </c:pt>
                <c:pt idx="3332">
                  <c:v>1.3154517000000001</c:v>
                </c:pt>
                <c:pt idx="3333">
                  <c:v>1.3424572000000001</c:v>
                </c:pt>
                <c:pt idx="3334">
                  <c:v>1.3673877999999999</c:v>
                </c:pt>
                <c:pt idx="3335">
                  <c:v>1.3874103</c:v>
                </c:pt>
                <c:pt idx="3336">
                  <c:v>1.4028357</c:v>
                </c:pt>
                <c:pt idx="3337">
                  <c:v>1.4160680999999999</c:v>
                </c:pt>
                <c:pt idx="3338">
                  <c:v>1.427459</c:v>
                </c:pt>
                <c:pt idx="3339">
                  <c:v>1.4386253999999998</c:v>
                </c:pt>
                <c:pt idx="3340">
                  <c:v>1.4511234</c:v>
                </c:pt>
                <c:pt idx="3341">
                  <c:v>1.4654069999999999</c:v>
                </c:pt>
                <c:pt idx="3342">
                  <c:v>1.4812705000000002</c:v>
                </c:pt>
                <c:pt idx="3343">
                  <c:v>1.4980177000000001</c:v>
                </c:pt>
                <c:pt idx="3344">
                  <c:v>1.5156551999999999</c:v>
                </c:pt>
                <c:pt idx="3345">
                  <c:v>1.5350911</c:v>
                </c:pt>
                <c:pt idx="3346">
                  <c:v>1.5579135000000002</c:v>
                </c:pt>
                <c:pt idx="3347">
                  <c:v>1.5846149</c:v>
                </c:pt>
                <c:pt idx="3348">
                  <c:v>1.6137526</c:v>
                </c:pt>
                <c:pt idx="3349">
                  <c:v>1.6415645999999999</c:v>
                </c:pt>
                <c:pt idx="3350">
                  <c:v>1.666485</c:v>
                </c:pt>
                <c:pt idx="3351">
                  <c:v>1.6878242999999999</c:v>
                </c:pt>
                <c:pt idx="3352">
                  <c:v>1.7054540999999999</c:v>
                </c:pt>
                <c:pt idx="3353">
                  <c:v>1.7196283999999999</c:v>
                </c:pt>
                <c:pt idx="3354">
                  <c:v>1.7262816999999999</c:v>
                </c:pt>
                <c:pt idx="3355">
                  <c:v>1.7211554</c:v>
                </c:pt>
                <c:pt idx="3356">
                  <c:v>1.7035746999999999</c:v>
                </c:pt>
                <c:pt idx="3357">
                  <c:v>1.6776852</c:v>
                </c:pt>
                <c:pt idx="3358">
                  <c:v>1.65157</c:v>
                </c:pt>
                <c:pt idx="3359">
                  <c:v>1.6273499999999999</c:v>
                </c:pt>
                <c:pt idx="3360">
                  <c:v>1.6044923</c:v>
                </c:pt>
                <c:pt idx="3361">
                  <c:v>1.5804835000000002</c:v>
                </c:pt>
                <c:pt idx="3362">
                  <c:v>1.5547310999999999</c:v>
                </c:pt>
                <c:pt idx="3363">
                  <c:v>1.5285293</c:v>
                </c:pt>
                <c:pt idx="3364">
                  <c:v>1.5032598000000001</c:v>
                </c:pt>
                <c:pt idx="3365">
                  <c:v>1.4794048</c:v>
                </c:pt>
                <c:pt idx="3366">
                  <c:v>1.4558792</c:v>
                </c:pt>
                <c:pt idx="3367">
                  <c:v>1.4315787</c:v>
                </c:pt>
                <c:pt idx="3368">
                  <c:v>1.4062754</c:v>
                </c:pt>
                <c:pt idx="3369">
                  <c:v>1.3790236999999999</c:v>
                </c:pt>
                <c:pt idx="3370">
                  <c:v>1.3487833</c:v>
                </c:pt>
                <c:pt idx="3371">
                  <c:v>1.3152158</c:v>
                </c:pt>
                <c:pt idx="3372">
                  <c:v>1.2777852999999999</c:v>
                </c:pt>
                <c:pt idx="3373">
                  <c:v>1.2341481000000001</c:v>
                </c:pt>
                <c:pt idx="3374">
                  <c:v>1.1884077</c:v>
                </c:pt>
                <c:pt idx="3375">
                  <c:v>1.1442715999999999</c:v>
                </c:pt>
                <c:pt idx="3376">
                  <c:v>1.103477</c:v>
                </c:pt>
                <c:pt idx="3377">
                  <c:v>1.0666144</c:v>
                </c:pt>
                <c:pt idx="3378">
                  <c:v>1.0323118999999998</c:v>
                </c:pt>
                <c:pt idx="3379">
                  <c:v>0.99862629999999997</c:v>
                </c:pt>
                <c:pt idx="3380">
                  <c:v>0.9646574</c:v>
                </c:pt>
                <c:pt idx="3381">
                  <c:v>0.93133749999999993</c:v>
                </c:pt>
                <c:pt idx="3382">
                  <c:v>0.89973540000000007</c:v>
                </c:pt>
                <c:pt idx="3383">
                  <c:v>0.86984659999999991</c:v>
                </c:pt>
                <c:pt idx="3384">
                  <c:v>0.83879890000000001</c:v>
                </c:pt>
                <c:pt idx="3385">
                  <c:v>0.80067584000000003</c:v>
                </c:pt>
                <c:pt idx="3386">
                  <c:v>0.75321649999999996</c:v>
                </c:pt>
                <c:pt idx="3387">
                  <c:v>0.70164059999999995</c:v>
                </c:pt>
                <c:pt idx="3388">
                  <c:v>0.65518566999999994</c:v>
                </c:pt>
                <c:pt idx="3389">
                  <c:v>0.61644257000000002</c:v>
                </c:pt>
                <c:pt idx="3390">
                  <c:v>0.58715629999999996</c:v>
                </c:pt>
                <c:pt idx="3391">
                  <c:v>0.56927704000000001</c:v>
                </c:pt>
                <c:pt idx="3392">
                  <c:v>0.5635768000000001</c:v>
                </c:pt>
                <c:pt idx="3393">
                  <c:v>0.56920930000000003</c:v>
                </c:pt>
                <c:pt idx="3394">
                  <c:v>0.58350665000000002</c:v>
                </c:pt>
                <c:pt idx="3395">
                  <c:v>0.60553699999999999</c:v>
                </c:pt>
                <c:pt idx="3396">
                  <c:v>0.63349080000000002</c:v>
                </c:pt>
                <c:pt idx="3397">
                  <c:v>0.66461789999999998</c:v>
                </c:pt>
                <c:pt idx="3398">
                  <c:v>0.69733374000000004</c:v>
                </c:pt>
                <c:pt idx="3399">
                  <c:v>0.72855895999999998</c:v>
                </c:pt>
                <c:pt idx="3400">
                  <c:v>0.75410920000000004</c:v>
                </c:pt>
                <c:pt idx="3401">
                  <c:v>0.77208029999999994</c:v>
                </c:pt>
                <c:pt idx="3402">
                  <c:v>0.78359020000000001</c:v>
                </c:pt>
                <c:pt idx="3403">
                  <c:v>0.79169259999999997</c:v>
                </c:pt>
                <c:pt idx="3404">
                  <c:v>0.79782434000000002</c:v>
                </c:pt>
                <c:pt idx="3405">
                  <c:v>0.80269010000000007</c:v>
                </c:pt>
                <c:pt idx="3406">
                  <c:v>0.80743444999999991</c:v>
                </c:pt>
                <c:pt idx="3407">
                  <c:v>0.81286285000000003</c:v>
                </c:pt>
                <c:pt idx="3408">
                  <c:v>0.82060442999999994</c:v>
                </c:pt>
                <c:pt idx="3409">
                  <c:v>0.83332150000000005</c:v>
                </c:pt>
                <c:pt idx="3410">
                  <c:v>0.85203894000000002</c:v>
                </c:pt>
                <c:pt idx="3411">
                  <c:v>0.87344415000000009</c:v>
                </c:pt>
                <c:pt idx="3412">
                  <c:v>0.88923803999999995</c:v>
                </c:pt>
                <c:pt idx="3413">
                  <c:v>0.89595370000000008</c:v>
                </c:pt>
                <c:pt idx="3414">
                  <c:v>0.89623339999999996</c:v>
                </c:pt>
                <c:pt idx="3415">
                  <c:v>0.8934242</c:v>
                </c:pt>
                <c:pt idx="3416">
                  <c:v>0.88843289999999997</c:v>
                </c:pt>
                <c:pt idx="3417">
                  <c:v>0.88446060000000004</c:v>
                </c:pt>
                <c:pt idx="3418">
                  <c:v>0.88710879999999992</c:v>
                </c:pt>
                <c:pt idx="3419">
                  <c:v>0.89935730000000003</c:v>
                </c:pt>
                <c:pt idx="3420">
                  <c:v>0.91890282999999995</c:v>
                </c:pt>
                <c:pt idx="3421">
                  <c:v>0.94064075000000003</c:v>
                </c:pt>
                <c:pt idx="3422">
                  <c:v>0.96292772999999998</c:v>
                </c:pt>
                <c:pt idx="3423">
                  <c:v>0.98884064000000005</c:v>
                </c:pt>
                <c:pt idx="3424">
                  <c:v>1.0245728999999999</c:v>
                </c:pt>
                <c:pt idx="3425">
                  <c:v>1.0722223</c:v>
                </c:pt>
                <c:pt idx="3426">
                  <c:v>1.1289559</c:v>
                </c:pt>
                <c:pt idx="3427">
                  <c:v>1.1868176000000001</c:v>
                </c:pt>
                <c:pt idx="3428">
                  <c:v>1.2425155999999999</c:v>
                </c:pt>
                <c:pt idx="3429">
                  <c:v>1.2894717</c:v>
                </c:pt>
                <c:pt idx="3430">
                  <c:v>1.3264456</c:v>
                </c:pt>
                <c:pt idx="3431">
                  <c:v>1.3571343</c:v>
                </c:pt>
                <c:pt idx="3432">
                  <c:v>1.3845758000000001</c:v>
                </c:pt>
                <c:pt idx="3433">
                  <c:v>1.4165056</c:v>
                </c:pt>
                <c:pt idx="3434">
                  <c:v>1.456145</c:v>
                </c:pt>
                <c:pt idx="3435">
                  <c:v>1.5004503999999999</c:v>
                </c:pt>
                <c:pt idx="3436">
                  <c:v>1.5448357000000001</c:v>
                </c:pt>
                <c:pt idx="3437">
                  <c:v>1.5876477</c:v>
                </c:pt>
                <c:pt idx="3438">
                  <c:v>1.6287509</c:v>
                </c:pt>
                <c:pt idx="3439">
                  <c:v>1.6692494</c:v>
                </c:pt>
                <c:pt idx="3440">
                  <c:v>1.7098258000000002</c:v>
                </c:pt>
                <c:pt idx="3441">
                  <c:v>1.7493864000000001</c:v>
                </c:pt>
                <c:pt idx="3442">
                  <c:v>1.7860301999999999</c:v>
                </c:pt>
                <c:pt idx="3443">
                  <c:v>1.8187572000000001</c:v>
                </c:pt>
                <c:pt idx="3444">
                  <c:v>1.8538676000000001</c:v>
                </c:pt>
                <c:pt idx="3445">
                  <c:v>1.90262</c:v>
                </c:pt>
                <c:pt idx="3446">
                  <c:v>1.9611078</c:v>
                </c:pt>
                <c:pt idx="3447">
                  <c:v>2.0132268999999998</c:v>
                </c:pt>
                <c:pt idx="3448">
                  <c:v>2.0607793000000001</c:v>
                </c:pt>
                <c:pt idx="3449">
                  <c:v>2.1067199999999997</c:v>
                </c:pt>
                <c:pt idx="3450">
                  <c:v>2.1522017</c:v>
                </c:pt>
                <c:pt idx="3451">
                  <c:v>2.1977492999999999</c:v>
                </c:pt>
                <c:pt idx="3452">
                  <c:v>2.2431648000000002</c:v>
                </c:pt>
                <c:pt idx="3453">
                  <c:v>2.2872292000000001</c:v>
                </c:pt>
                <c:pt idx="3454">
                  <c:v>2.3293252000000004</c:v>
                </c:pt>
                <c:pt idx="3455">
                  <c:v>2.3695376000000001</c:v>
                </c:pt>
                <c:pt idx="3456">
                  <c:v>2.4067060000000002</c:v>
                </c:pt>
                <c:pt idx="3457">
                  <c:v>2.4385378000000002</c:v>
                </c:pt>
                <c:pt idx="3458">
                  <c:v>2.4634634000000002</c:v>
                </c:pt>
                <c:pt idx="3459">
                  <c:v>2.4844976000000001</c:v>
                </c:pt>
                <c:pt idx="3460">
                  <c:v>2.5053923</c:v>
                </c:pt>
                <c:pt idx="3461">
                  <c:v>2.5277778</c:v>
                </c:pt>
                <c:pt idx="3462">
                  <c:v>2.5491471999999997</c:v>
                </c:pt>
                <c:pt idx="3463">
                  <c:v>2.5645747000000001</c:v>
                </c:pt>
                <c:pt idx="3464">
                  <c:v>2.5725962</c:v>
                </c:pt>
                <c:pt idx="3465">
                  <c:v>2.5746159999999998</c:v>
                </c:pt>
                <c:pt idx="3466">
                  <c:v>2.5729749000000002</c:v>
                </c:pt>
                <c:pt idx="3467">
                  <c:v>2.5681208</c:v>
                </c:pt>
                <c:pt idx="3468">
                  <c:v>2.5584666</c:v>
                </c:pt>
                <c:pt idx="3469">
                  <c:v>2.5408691000000001</c:v>
                </c:pt>
                <c:pt idx="3470">
                  <c:v>2.5201701999999999</c:v>
                </c:pt>
                <c:pt idx="3471">
                  <c:v>2.5018476999999999</c:v>
                </c:pt>
                <c:pt idx="3472">
                  <c:v>2.4810378000000002</c:v>
                </c:pt>
                <c:pt idx="3473">
                  <c:v>2.4559247999999996</c:v>
                </c:pt>
                <c:pt idx="3474">
                  <c:v>2.4278594</c:v>
                </c:pt>
                <c:pt idx="3475">
                  <c:v>2.3987267999999999</c:v>
                </c:pt>
                <c:pt idx="3476">
                  <c:v>2.3689070000000001</c:v>
                </c:pt>
                <c:pt idx="3477">
                  <c:v>2.3407332000000003</c:v>
                </c:pt>
                <c:pt idx="3478">
                  <c:v>2.3165227000000002</c:v>
                </c:pt>
                <c:pt idx="3479">
                  <c:v>2.2966867999999998</c:v>
                </c:pt>
                <c:pt idx="3480">
                  <c:v>2.2803139999999997</c:v>
                </c:pt>
                <c:pt idx="3481">
                  <c:v>2.2656466999999996</c:v>
                </c:pt>
                <c:pt idx="3482">
                  <c:v>2.2523208000000001</c:v>
                </c:pt>
                <c:pt idx="3483">
                  <c:v>2.2393175999999997</c:v>
                </c:pt>
                <c:pt idx="3484">
                  <c:v>2.2252714999999998</c:v>
                </c:pt>
                <c:pt idx="3485">
                  <c:v>2.2096554999999998</c:v>
                </c:pt>
                <c:pt idx="3486">
                  <c:v>2.1951095999999999</c:v>
                </c:pt>
                <c:pt idx="3487">
                  <c:v>2.1845143999999999</c:v>
                </c:pt>
                <c:pt idx="3488">
                  <c:v>2.1789133000000001</c:v>
                </c:pt>
                <c:pt idx="3489">
                  <c:v>2.1771484000000001</c:v>
                </c:pt>
                <c:pt idx="3490">
                  <c:v>2.1763835</c:v>
                </c:pt>
                <c:pt idx="3491">
                  <c:v>2.1756320000000002</c:v>
                </c:pt>
                <c:pt idx="3492">
                  <c:v>2.1729717000000002</c:v>
                </c:pt>
                <c:pt idx="3493">
                  <c:v>2.1663467000000001</c:v>
                </c:pt>
                <c:pt idx="3494">
                  <c:v>2.1551992000000002</c:v>
                </c:pt>
                <c:pt idx="3495">
                  <c:v>2.1411245000000001</c:v>
                </c:pt>
                <c:pt idx="3496">
                  <c:v>2.1257957000000003</c:v>
                </c:pt>
                <c:pt idx="3497">
                  <c:v>2.1096650000000001</c:v>
                </c:pt>
                <c:pt idx="3498">
                  <c:v>2.0930713000000001</c:v>
                </c:pt>
                <c:pt idx="3499">
                  <c:v>2.0762021000000002</c:v>
                </c:pt>
                <c:pt idx="3500">
                  <c:v>2.0591328</c:v>
                </c:pt>
                <c:pt idx="3501">
                  <c:v>2.0438562999999998</c:v>
                </c:pt>
                <c:pt idx="3502">
                  <c:v>2.0338552000000001</c:v>
                </c:pt>
                <c:pt idx="3503">
                  <c:v>2.0303038</c:v>
                </c:pt>
                <c:pt idx="3504">
                  <c:v>2.0311781</c:v>
                </c:pt>
                <c:pt idx="3505">
                  <c:v>2.0319294000000001</c:v>
                </c:pt>
                <c:pt idx="3506">
                  <c:v>2.0311854999999999</c:v>
                </c:pt>
                <c:pt idx="3507">
                  <c:v>2.0298815000000001</c:v>
                </c:pt>
                <c:pt idx="3508">
                  <c:v>2.0294148999999999</c:v>
                </c:pt>
                <c:pt idx="3509">
                  <c:v>2.0302185000000001</c:v>
                </c:pt>
                <c:pt idx="3510">
                  <c:v>2.032305</c:v>
                </c:pt>
                <c:pt idx="3511">
                  <c:v>2.0346115999999999</c:v>
                </c:pt>
                <c:pt idx="3512">
                  <c:v>2.0371375999999999</c:v>
                </c:pt>
                <c:pt idx="3513">
                  <c:v>2.040727</c:v>
                </c:pt>
                <c:pt idx="3514">
                  <c:v>2.0478985999999999</c:v>
                </c:pt>
                <c:pt idx="3515">
                  <c:v>2.0597134000000001</c:v>
                </c:pt>
                <c:pt idx="3516">
                  <c:v>2.0764792000000001</c:v>
                </c:pt>
                <c:pt idx="3517">
                  <c:v>2.0978935999999999</c:v>
                </c:pt>
                <c:pt idx="3518">
                  <c:v>2.1236183999999998</c:v>
                </c:pt>
                <c:pt idx="3519">
                  <c:v>2.1517038999999998</c:v>
                </c:pt>
                <c:pt idx="3520">
                  <c:v>2.1793105000000002</c:v>
                </c:pt>
                <c:pt idx="3521">
                  <c:v>2.2052166000000004</c:v>
                </c:pt>
                <c:pt idx="3522">
                  <c:v>2.2293728000000002</c:v>
                </c:pt>
                <c:pt idx="3523">
                  <c:v>2.2529376999999999</c:v>
                </c:pt>
                <c:pt idx="3524">
                  <c:v>2.2762395</c:v>
                </c:pt>
                <c:pt idx="3525">
                  <c:v>2.2976008000000001</c:v>
                </c:pt>
                <c:pt idx="3526">
                  <c:v>2.3135012000000001</c:v>
                </c:pt>
                <c:pt idx="3527">
                  <c:v>2.3234092</c:v>
                </c:pt>
                <c:pt idx="3528">
                  <c:v>2.3295331999999997</c:v>
                </c:pt>
                <c:pt idx="3529">
                  <c:v>2.3365907999999997</c:v>
                </c:pt>
                <c:pt idx="3530">
                  <c:v>2.3454972999999999</c:v>
                </c:pt>
                <c:pt idx="3531">
                  <c:v>2.35541</c:v>
                </c:pt>
                <c:pt idx="3532">
                  <c:v>2.3642240000000001</c:v>
                </c:pt>
                <c:pt idx="3533">
                  <c:v>2.3709402000000002</c:v>
                </c:pt>
                <c:pt idx="3534">
                  <c:v>2.3748380999999998</c:v>
                </c:pt>
                <c:pt idx="3535">
                  <c:v>2.3749690000000001</c:v>
                </c:pt>
                <c:pt idx="3536">
                  <c:v>2.3709895000000003</c:v>
                </c:pt>
                <c:pt idx="3537">
                  <c:v>2.3624899999999998</c:v>
                </c:pt>
                <c:pt idx="3538">
                  <c:v>2.3489364999999998</c:v>
                </c:pt>
                <c:pt idx="3539">
                  <c:v>2.3299762999999998</c:v>
                </c:pt>
                <c:pt idx="3540">
                  <c:v>2.3061619000000002</c:v>
                </c:pt>
                <c:pt idx="3541">
                  <c:v>2.2778984000000002</c:v>
                </c:pt>
                <c:pt idx="3542">
                  <c:v>2.2453419999999999</c:v>
                </c:pt>
                <c:pt idx="3543">
                  <c:v>2.2108408000000002</c:v>
                </c:pt>
                <c:pt idx="3544">
                  <c:v>2.1769601999999999</c:v>
                </c:pt>
                <c:pt idx="3545">
                  <c:v>2.1444263000000001</c:v>
                </c:pt>
                <c:pt idx="3546">
                  <c:v>2.114649</c:v>
                </c:pt>
                <c:pt idx="3547">
                  <c:v>2.0883577</c:v>
                </c:pt>
                <c:pt idx="3548">
                  <c:v>2.0660630000000002</c:v>
                </c:pt>
                <c:pt idx="3549">
                  <c:v>2.0475789</c:v>
                </c:pt>
                <c:pt idx="3550">
                  <c:v>2.0329812</c:v>
                </c:pt>
                <c:pt idx="3551">
                  <c:v>2.0218417</c:v>
                </c:pt>
                <c:pt idx="3552">
                  <c:v>2.0140454999999999</c:v>
                </c:pt>
                <c:pt idx="3553">
                  <c:v>2.0090132999999999</c:v>
                </c:pt>
                <c:pt idx="3554">
                  <c:v>2.0068236000000002</c:v>
                </c:pt>
                <c:pt idx="3555">
                  <c:v>2.0070812999999998</c:v>
                </c:pt>
                <c:pt idx="3556">
                  <c:v>2.0098183999999999</c:v>
                </c:pt>
                <c:pt idx="3557">
                  <c:v>2.0146187000000002</c:v>
                </c:pt>
                <c:pt idx="3558">
                  <c:v>2.0209809999999999</c:v>
                </c:pt>
                <c:pt idx="3559">
                  <c:v>2.0259797000000002</c:v>
                </c:pt>
                <c:pt idx="3560">
                  <c:v>2.0287571</c:v>
                </c:pt>
                <c:pt idx="3561">
                  <c:v>2.0278309999999999</c:v>
                </c:pt>
                <c:pt idx="3562">
                  <c:v>2.0207405999999999</c:v>
                </c:pt>
                <c:pt idx="3563">
                  <c:v>2.0064405999999999</c:v>
                </c:pt>
                <c:pt idx="3564">
                  <c:v>1.9879846000000001</c:v>
                </c:pt>
                <c:pt idx="3565">
                  <c:v>1.9671232000000001</c:v>
                </c:pt>
                <c:pt idx="3566">
                  <c:v>1.9454688</c:v>
                </c:pt>
                <c:pt idx="3567">
                  <c:v>1.9242043000000002</c:v>
                </c:pt>
                <c:pt idx="3568">
                  <c:v>1.9037797000000001</c:v>
                </c:pt>
                <c:pt idx="3569">
                  <c:v>1.8851554000000001</c:v>
                </c:pt>
                <c:pt idx="3570">
                  <c:v>1.8716751999999999</c:v>
                </c:pt>
                <c:pt idx="3571">
                  <c:v>1.8653644</c:v>
                </c:pt>
                <c:pt idx="3572">
                  <c:v>1.8672348999999999</c:v>
                </c:pt>
                <c:pt idx="3573">
                  <c:v>1.8720490000000001</c:v>
                </c:pt>
                <c:pt idx="3574">
                  <c:v>1.8736596999999999</c:v>
                </c:pt>
                <c:pt idx="3575">
                  <c:v>1.8701170999999999</c:v>
                </c:pt>
                <c:pt idx="3576">
                  <c:v>1.8639387999999999</c:v>
                </c:pt>
                <c:pt idx="3577">
                  <c:v>1.8595731</c:v>
                </c:pt>
                <c:pt idx="3578">
                  <c:v>1.8573788999999998</c:v>
                </c:pt>
                <c:pt idx="3579">
                  <c:v>1.8553086000000001</c:v>
                </c:pt>
                <c:pt idx="3580">
                  <c:v>1.8494712999999998</c:v>
                </c:pt>
                <c:pt idx="3581">
                  <c:v>1.8392946999999999</c:v>
                </c:pt>
                <c:pt idx="3582">
                  <c:v>1.8257194999999999</c:v>
                </c:pt>
                <c:pt idx="3583">
                  <c:v>1.8130735</c:v>
                </c:pt>
                <c:pt idx="3584">
                  <c:v>1.8022638</c:v>
                </c:pt>
                <c:pt idx="3585">
                  <c:v>1.7937433</c:v>
                </c:pt>
                <c:pt idx="3586">
                  <c:v>1.787542</c:v>
                </c:pt>
                <c:pt idx="3587">
                  <c:v>1.7839055000000001</c:v>
                </c:pt>
                <c:pt idx="3588">
                  <c:v>1.7817378000000001</c:v>
                </c:pt>
                <c:pt idx="3589">
                  <c:v>1.7795406</c:v>
                </c:pt>
                <c:pt idx="3590">
                  <c:v>1.7767329999999999</c:v>
                </c:pt>
                <c:pt idx="3591">
                  <c:v>1.7731609000000002</c:v>
                </c:pt>
                <c:pt idx="3592">
                  <c:v>1.7688732</c:v>
                </c:pt>
                <c:pt idx="3593">
                  <c:v>1.7627409999999999</c:v>
                </c:pt>
                <c:pt idx="3594">
                  <c:v>1.7503179</c:v>
                </c:pt>
                <c:pt idx="3595">
                  <c:v>1.7274882</c:v>
                </c:pt>
                <c:pt idx="3596">
                  <c:v>1.6941378</c:v>
                </c:pt>
                <c:pt idx="3597">
                  <c:v>1.6592114</c:v>
                </c:pt>
                <c:pt idx="3598">
                  <c:v>1.6330880999999999</c:v>
                </c:pt>
                <c:pt idx="3599">
                  <c:v>1.6185364</c:v>
                </c:pt>
                <c:pt idx="3600">
                  <c:v>1.6100563999999999</c:v>
                </c:pt>
                <c:pt idx="3601">
                  <c:v>1.597753</c:v>
                </c:pt>
                <c:pt idx="3602">
                  <c:v>1.5795913000000001</c:v>
                </c:pt>
                <c:pt idx="3603">
                  <c:v>1.5593904999999999</c:v>
                </c:pt>
                <c:pt idx="3604">
                  <c:v>1.5424955</c:v>
                </c:pt>
                <c:pt idx="3605">
                  <c:v>1.5300144</c:v>
                </c:pt>
                <c:pt idx="3606">
                  <c:v>1.5212238999999999</c:v>
                </c:pt>
                <c:pt idx="3607">
                  <c:v>1.5112351000000002</c:v>
                </c:pt>
                <c:pt idx="3608">
                  <c:v>1.4987439999999999</c:v>
                </c:pt>
                <c:pt idx="3609">
                  <c:v>1.4837925999999999</c:v>
                </c:pt>
                <c:pt idx="3610">
                  <c:v>1.4664140999999999</c:v>
                </c:pt>
                <c:pt idx="3611">
                  <c:v>1.4463047</c:v>
                </c:pt>
                <c:pt idx="3612">
                  <c:v>1.4250515000000001</c:v>
                </c:pt>
                <c:pt idx="3613">
                  <c:v>1.4037307000000001</c:v>
                </c:pt>
                <c:pt idx="3614">
                  <c:v>1.3829697000000001</c:v>
                </c:pt>
                <c:pt idx="3615">
                  <c:v>1.3639197999999999</c:v>
                </c:pt>
                <c:pt idx="3616">
                  <c:v>1.3474841</c:v>
                </c:pt>
                <c:pt idx="3617">
                  <c:v>1.333966</c:v>
                </c:pt>
                <c:pt idx="3618">
                  <c:v>1.3223411</c:v>
                </c:pt>
                <c:pt idx="3619">
                  <c:v>1.3117415000000001</c:v>
                </c:pt>
                <c:pt idx="3620">
                  <c:v>1.303679</c:v>
                </c:pt>
                <c:pt idx="3621">
                  <c:v>1.2947787000000002</c:v>
                </c:pt>
                <c:pt idx="3622">
                  <c:v>1.2780757</c:v>
                </c:pt>
                <c:pt idx="3623">
                  <c:v>1.2491907000000002</c:v>
                </c:pt>
                <c:pt idx="3624">
                  <c:v>1.2176358999999999</c:v>
                </c:pt>
                <c:pt idx="3625">
                  <c:v>1.1974811999999999</c:v>
                </c:pt>
                <c:pt idx="3626">
                  <c:v>1.1943859999999999</c:v>
                </c:pt>
                <c:pt idx="3627">
                  <c:v>1.2074594999999999</c:v>
                </c:pt>
                <c:pt idx="3628">
                  <c:v>1.2309001000000002</c:v>
                </c:pt>
                <c:pt idx="3629">
                  <c:v>1.2571400000000001</c:v>
                </c:pt>
                <c:pt idx="3630">
                  <c:v>1.2814017</c:v>
                </c:pt>
                <c:pt idx="3631">
                  <c:v>1.309537</c:v>
                </c:pt>
                <c:pt idx="3632">
                  <c:v>1.3411926000000001</c:v>
                </c:pt>
                <c:pt idx="3633">
                  <c:v>1.3701443999999998</c:v>
                </c:pt>
                <c:pt idx="3634">
                  <c:v>1.4021576</c:v>
                </c:pt>
                <c:pt idx="3635">
                  <c:v>1.4409791000000001</c:v>
                </c:pt>
                <c:pt idx="3636">
                  <c:v>1.4848532999999999</c:v>
                </c:pt>
                <c:pt idx="3637">
                  <c:v>1.5297791999999999</c:v>
                </c:pt>
                <c:pt idx="3638">
                  <c:v>1.5736672</c:v>
                </c:pt>
                <c:pt idx="3639">
                  <c:v>1.6154528000000001</c:v>
                </c:pt>
                <c:pt idx="3640">
                  <c:v>1.6540343</c:v>
                </c:pt>
                <c:pt idx="3641">
                  <c:v>1.6886876</c:v>
                </c:pt>
                <c:pt idx="3642">
                  <c:v>1.7226129000000001</c:v>
                </c:pt>
                <c:pt idx="3643">
                  <c:v>1.7597470000000002</c:v>
                </c:pt>
                <c:pt idx="3644">
                  <c:v>1.8003225</c:v>
                </c:pt>
                <c:pt idx="3645">
                  <c:v>1.8425171</c:v>
                </c:pt>
                <c:pt idx="3646">
                  <c:v>1.8854166000000001</c:v>
                </c:pt>
                <c:pt idx="3647">
                  <c:v>1.9277401000000001</c:v>
                </c:pt>
                <c:pt idx="3648">
                  <c:v>1.9660344000000001</c:v>
                </c:pt>
                <c:pt idx="3649">
                  <c:v>1.9941932</c:v>
                </c:pt>
                <c:pt idx="3650">
                  <c:v>2.0135478999999998</c:v>
                </c:pt>
                <c:pt idx="3651">
                  <c:v>2.0249261000000001</c:v>
                </c:pt>
                <c:pt idx="3652">
                  <c:v>2.0275121</c:v>
                </c:pt>
                <c:pt idx="3653">
                  <c:v>2.0250603000000003</c:v>
                </c:pt>
                <c:pt idx="3654">
                  <c:v>2.0186603999999999</c:v>
                </c:pt>
                <c:pt idx="3655">
                  <c:v>2.0076255999999999</c:v>
                </c:pt>
                <c:pt idx="3656">
                  <c:v>1.9962914</c:v>
                </c:pt>
                <c:pt idx="3657">
                  <c:v>1.9882736999999999</c:v>
                </c:pt>
                <c:pt idx="3658">
                  <c:v>1.9758898999999999</c:v>
                </c:pt>
                <c:pt idx="3659">
                  <c:v>1.9543114000000001</c:v>
                </c:pt>
                <c:pt idx="3660">
                  <c:v>1.9272097000000001</c:v>
                </c:pt>
                <c:pt idx="3661">
                  <c:v>1.8977337999999999</c:v>
                </c:pt>
                <c:pt idx="3662">
                  <c:v>1.8668399999999998</c:v>
                </c:pt>
                <c:pt idx="3663">
                  <c:v>1.8356087999999999</c:v>
                </c:pt>
                <c:pt idx="3664">
                  <c:v>1.8055053999999999</c:v>
                </c:pt>
                <c:pt idx="3665">
                  <c:v>1.7770309</c:v>
                </c:pt>
                <c:pt idx="3666">
                  <c:v>1.7490528999999999</c:v>
                </c:pt>
                <c:pt idx="3667">
                  <c:v>1.7208604000000001</c:v>
                </c:pt>
                <c:pt idx="3668">
                  <c:v>1.6922717</c:v>
                </c:pt>
                <c:pt idx="3669">
                  <c:v>1.6664231999999999</c:v>
                </c:pt>
                <c:pt idx="3670">
                  <c:v>1.6472671000000001</c:v>
                </c:pt>
                <c:pt idx="3671">
                  <c:v>1.6369366000000001</c:v>
                </c:pt>
                <c:pt idx="3672">
                  <c:v>1.6305782</c:v>
                </c:pt>
                <c:pt idx="3673">
                  <c:v>1.6181783000000001</c:v>
                </c:pt>
                <c:pt idx="3674">
                  <c:v>1.5974429999999999</c:v>
                </c:pt>
                <c:pt idx="3675">
                  <c:v>1.5715299999999999</c:v>
                </c:pt>
                <c:pt idx="3676">
                  <c:v>1.5453325</c:v>
                </c:pt>
                <c:pt idx="3677">
                  <c:v>1.5200930000000001</c:v>
                </c:pt>
                <c:pt idx="3678">
                  <c:v>1.4973029</c:v>
                </c:pt>
                <c:pt idx="3679">
                  <c:v>1.4789552000000001</c:v>
                </c:pt>
                <c:pt idx="3680">
                  <c:v>1.4659462000000001</c:v>
                </c:pt>
                <c:pt idx="3681">
                  <c:v>1.459873</c:v>
                </c:pt>
                <c:pt idx="3682">
                  <c:v>1.4646116999999998</c:v>
                </c:pt>
                <c:pt idx="3683">
                  <c:v>1.4818986000000001</c:v>
                </c:pt>
                <c:pt idx="3684">
                  <c:v>1.5094952000000001</c:v>
                </c:pt>
                <c:pt idx="3685">
                  <c:v>1.5415809999999999</c:v>
                </c:pt>
                <c:pt idx="3686">
                  <c:v>1.5761848000000001</c:v>
                </c:pt>
                <c:pt idx="3687">
                  <c:v>1.6140398</c:v>
                </c:pt>
                <c:pt idx="3688">
                  <c:v>1.6563904</c:v>
                </c:pt>
                <c:pt idx="3689">
                  <c:v>1.7037666999999999</c:v>
                </c:pt>
                <c:pt idx="3690">
                  <c:v>1.7533511000000002</c:v>
                </c:pt>
                <c:pt idx="3691">
                  <c:v>1.8006268000000001</c:v>
                </c:pt>
                <c:pt idx="3692">
                  <c:v>1.8438606</c:v>
                </c:pt>
                <c:pt idx="3693">
                  <c:v>1.8814230999999999</c:v>
                </c:pt>
                <c:pt idx="3694">
                  <c:v>1.9108653999999998</c:v>
                </c:pt>
                <c:pt idx="3695">
                  <c:v>1.9313119999999999</c:v>
                </c:pt>
                <c:pt idx="3696">
                  <c:v>1.9488877</c:v>
                </c:pt>
                <c:pt idx="3697">
                  <c:v>1.9714218999999999</c:v>
                </c:pt>
                <c:pt idx="3698">
                  <c:v>1.99908</c:v>
                </c:pt>
                <c:pt idx="3699">
                  <c:v>2.0303848000000002</c:v>
                </c:pt>
                <c:pt idx="3700">
                  <c:v>2.0611242999999999</c:v>
                </c:pt>
                <c:pt idx="3701">
                  <c:v>2.0896810000000001</c:v>
                </c:pt>
                <c:pt idx="3702">
                  <c:v>2.1157202000000002</c:v>
                </c:pt>
                <c:pt idx="3703">
                  <c:v>2.1381969999999999</c:v>
                </c:pt>
                <c:pt idx="3704">
                  <c:v>2.1566190000000001</c:v>
                </c:pt>
                <c:pt idx="3705">
                  <c:v>2.1694110000000002</c:v>
                </c:pt>
                <c:pt idx="3706">
                  <c:v>2.174194</c:v>
                </c:pt>
                <c:pt idx="3707">
                  <c:v>2.1699639000000004</c:v>
                </c:pt>
                <c:pt idx="3708">
                  <c:v>2.1600497999999999</c:v>
                </c:pt>
                <c:pt idx="3709">
                  <c:v>2.1490344000000001</c:v>
                </c:pt>
                <c:pt idx="3710">
                  <c:v>2.1384238</c:v>
                </c:pt>
                <c:pt idx="3711">
                  <c:v>2.1261100000000002</c:v>
                </c:pt>
                <c:pt idx="3712">
                  <c:v>2.1102221999999999</c:v>
                </c:pt>
                <c:pt idx="3713">
                  <c:v>2.0903152</c:v>
                </c:pt>
                <c:pt idx="3714">
                  <c:v>2.0678025</c:v>
                </c:pt>
                <c:pt idx="3715">
                  <c:v>2.0452013999999998</c:v>
                </c:pt>
                <c:pt idx="3716">
                  <c:v>2.0231254999999999</c:v>
                </c:pt>
                <c:pt idx="3717">
                  <c:v>2.0009899</c:v>
                </c:pt>
                <c:pt idx="3718">
                  <c:v>1.9764581000000001</c:v>
                </c:pt>
                <c:pt idx="3719">
                  <c:v>1.9474351999999999</c:v>
                </c:pt>
                <c:pt idx="3720">
                  <c:v>1.9138170999999999</c:v>
                </c:pt>
                <c:pt idx="3721">
                  <c:v>1.8741041999999999</c:v>
                </c:pt>
                <c:pt idx="3722">
                  <c:v>1.8275435</c:v>
                </c:pt>
                <c:pt idx="3723">
                  <c:v>1.7780202999999999</c:v>
                </c:pt>
                <c:pt idx="3724">
                  <c:v>1.7311234999999998</c:v>
                </c:pt>
                <c:pt idx="3725">
                  <c:v>1.6882024</c:v>
                </c:pt>
                <c:pt idx="3726">
                  <c:v>1.648701</c:v>
                </c:pt>
                <c:pt idx="3727">
                  <c:v>1.6123672</c:v>
                </c:pt>
                <c:pt idx="3728">
                  <c:v>1.5794493000000001</c:v>
                </c:pt>
                <c:pt idx="3729">
                  <c:v>1.5516079999999999</c:v>
                </c:pt>
                <c:pt idx="3730">
                  <c:v>1.5320266</c:v>
                </c:pt>
                <c:pt idx="3731">
                  <c:v>1.5225542999999999</c:v>
                </c:pt>
                <c:pt idx="3732">
                  <c:v>1.5206863000000002</c:v>
                </c:pt>
                <c:pt idx="3733">
                  <c:v>1.5208585999999999</c:v>
                </c:pt>
                <c:pt idx="3734">
                  <c:v>1.5211317</c:v>
                </c:pt>
                <c:pt idx="3735">
                  <c:v>1.5214065999999999</c:v>
                </c:pt>
                <c:pt idx="3736">
                  <c:v>1.5221456</c:v>
                </c:pt>
                <c:pt idx="3737">
                  <c:v>1.5235780999999999</c:v>
                </c:pt>
                <c:pt idx="3738">
                  <c:v>1.525935</c:v>
                </c:pt>
                <c:pt idx="3739">
                  <c:v>1.5296494999999999</c:v>
                </c:pt>
                <c:pt idx="3740">
                  <c:v>1.5349507</c:v>
                </c:pt>
                <c:pt idx="3741">
                  <c:v>1.5418843</c:v>
                </c:pt>
                <c:pt idx="3742">
                  <c:v>1.5509305</c:v>
                </c:pt>
                <c:pt idx="3743">
                  <c:v>1.5623086000000002</c:v>
                </c:pt>
                <c:pt idx="3744">
                  <c:v>1.5756570999999999</c:v>
                </c:pt>
                <c:pt idx="3745">
                  <c:v>1.5909206999999999</c:v>
                </c:pt>
                <c:pt idx="3746">
                  <c:v>1.6083044</c:v>
                </c:pt>
                <c:pt idx="3747">
                  <c:v>1.6277958000000001</c:v>
                </c:pt>
                <c:pt idx="3748">
                  <c:v>1.6483752</c:v>
                </c:pt>
                <c:pt idx="3749">
                  <c:v>1.6691163</c:v>
                </c:pt>
                <c:pt idx="3750">
                  <c:v>1.6901747</c:v>
                </c:pt>
                <c:pt idx="3751">
                  <c:v>1.7103237</c:v>
                </c:pt>
                <c:pt idx="3752">
                  <c:v>1.7294419000000001</c:v>
                </c:pt>
                <c:pt idx="3753">
                  <c:v>1.7464835000000001</c:v>
                </c:pt>
                <c:pt idx="3754">
                  <c:v>1.7602905</c:v>
                </c:pt>
                <c:pt idx="3755">
                  <c:v>1.7700978000000001</c:v>
                </c:pt>
                <c:pt idx="3756">
                  <c:v>1.7779548000000001</c:v>
                </c:pt>
                <c:pt idx="3757">
                  <c:v>1.7861849999999999</c:v>
                </c:pt>
                <c:pt idx="3758">
                  <c:v>1.7957002</c:v>
                </c:pt>
                <c:pt idx="3759">
                  <c:v>1.8075696000000001</c:v>
                </c:pt>
                <c:pt idx="3760">
                  <c:v>1.8223303000000002</c:v>
                </c:pt>
                <c:pt idx="3761">
                  <c:v>1.8398535999999999</c:v>
                </c:pt>
                <c:pt idx="3762">
                  <c:v>1.8605421</c:v>
                </c:pt>
                <c:pt idx="3763">
                  <c:v>1.8838757000000002</c:v>
                </c:pt>
                <c:pt idx="3764">
                  <c:v>1.9098495</c:v>
                </c:pt>
                <c:pt idx="3765">
                  <c:v>1.9352781999999999</c:v>
                </c:pt>
                <c:pt idx="3766">
                  <c:v>1.9554628999999999</c:v>
                </c:pt>
                <c:pt idx="3767">
                  <c:v>1.9690349</c:v>
                </c:pt>
                <c:pt idx="3768">
                  <c:v>1.9764644</c:v>
                </c:pt>
                <c:pt idx="3769">
                  <c:v>1.9809718000000001</c:v>
                </c:pt>
                <c:pt idx="3770">
                  <c:v>1.9835229999999999</c:v>
                </c:pt>
                <c:pt idx="3771">
                  <c:v>1.9833749000000001</c:v>
                </c:pt>
                <c:pt idx="3772">
                  <c:v>1.9794556999999999</c:v>
                </c:pt>
                <c:pt idx="3773">
                  <c:v>1.9707279000000002</c:v>
                </c:pt>
                <c:pt idx="3774">
                  <c:v>1.9583809000000001</c:v>
                </c:pt>
                <c:pt idx="3775">
                  <c:v>1.9459900000000001</c:v>
                </c:pt>
                <c:pt idx="3776">
                  <c:v>1.9343556000000002</c:v>
                </c:pt>
                <c:pt idx="3777">
                  <c:v>1.9234599999999999</c:v>
                </c:pt>
                <c:pt idx="3778">
                  <c:v>1.9127831000000002</c:v>
                </c:pt>
                <c:pt idx="3779">
                  <c:v>1.9020372000000001</c:v>
                </c:pt>
                <c:pt idx="3780">
                  <c:v>1.890412</c:v>
                </c:pt>
                <c:pt idx="3781">
                  <c:v>1.8754653000000001</c:v>
                </c:pt>
                <c:pt idx="3782">
                  <c:v>1.8566361</c:v>
                </c:pt>
                <c:pt idx="3783">
                  <c:v>1.8345003999999998</c:v>
                </c:pt>
                <c:pt idx="3784">
                  <c:v>1.8099436</c:v>
                </c:pt>
                <c:pt idx="3785">
                  <c:v>1.7833401</c:v>
                </c:pt>
                <c:pt idx="3786">
                  <c:v>1.7531139</c:v>
                </c:pt>
                <c:pt idx="3787">
                  <c:v>1.7170315</c:v>
                </c:pt>
                <c:pt idx="3788">
                  <c:v>1.6751350999999999</c:v>
                </c:pt>
                <c:pt idx="3789">
                  <c:v>1.631427</c:v>
                </c:pt>
                <c:pt idx="3790">
                  <c:v>1.5918892</c:v>
                </c:pt>
                <c:pt idx="3791">
                  <c:v>1.5578086</c:v>
                </c:pt>
                <c:pt idx="3792">
                  <c:v>1.5289866999999999</c:v>
                </c:pt>
                <c:pt idx="3793">
                  <c:v>1.5040494000000002</c:v>
                </c:pt>
                <c:pt idx="3794">
                  <c:v>1.48258</c:v>
                </c:pt>
                <c:pt idx="3795">
                  <c:v>1.465568</c:v>
                </c:pt>
                <c:pt idx="3796">
                  <c:v>1.4545596000000001</c:v>
                </c:pt>
                <c:pt idx="3797">
                  <c:v>1.4499597000000002</c:v>
                </c:pt>
                <c:pt idx="3798">
                  <c:v>1.4500497000000001</c:v>
                </c:pt>
                <c:pt idx="3799">
                  <c:v>1.4497466999999999</c:v>
                </c:pt>
                <c:pt idx="3800">
                  <c:v>1.4470541000000001</c:v>
                </c:pt>
                <c:pt idx="3801">
                  <c:v>1.4427760000000001</c:v>
                </c:pt>
                <c:pt idx="3802">
                  <c:v>1.4378209</c:v>
                </c:pt>
                <c:pt idx="3803">
                  <c:v>1.4325050000000001</c:v>
                </c:pt>
                <c:pt idx="3804">
                  <c:v>1.4289982000000001</c:v>
                </c:pt>
                <c:pt idx="3805">
                  <c:v>1.4310745999999999</c:v>
                </c:pt>
                <c:pt idx="3806">
                  <c:v>1.4398378000000001</c:v>
                </c:pt>
                <c:pt idx="3807">
                  <c:v>1.4549596</c:v>
                </c:pt>
                <c:pt idx="3808">
                  <c:v>1.4748185</c:v>
                </c:pt>
                <c:pt idx="3809">
                  <c:v>1.4988596999999999</c:v>
                </c:pt>
                <c:pt idx="3810">
                  <c:v>1.5269504</c:v>
                </c:pt>
                <c:pt idx="3811">
                  <c:v>1.5598215</c:v>
                </c:pt>
                <c:pt idx="3812">
                  <c:v>1.5981068</c:v>
                </c:pt>
                <c:pt idx="3813">
                  <c:v>1.638239</c:v>
                </c:pt>
                <c:pt idx="3814">
                  <c:v>1.6748741</c:v>
                </c:pt>
                <c:pt idx="3815">
                  <c:v>1.7055277000000002</c:v>
                </c:pt>
                <c:pt idx="3816">
                  <c:v>1.7304155000000001</c:v>
                </c:pt>
                <c:pt idx="3817">
                  <c:v>1.74969</c:v>
                </c:pt>
                <c:pt idx="3818">
                  <c:v>1.7632386</c:v>
                </c:pt>
                <c:pt idx="3819">
                  <c:v>1.7711641999999999</c:v>
                </c:pt>
                <c:pt idx="3820">
                  <c:v>1.7733821999999999</c:v>
                </c:pt>
                <c:pt idx="3821">
                  <c:v>1.7702772</c:v>
                </c:pt>
                <c:pt idx="3822">
                  <c:v>1.764912</c:v>
                </c:pt>
                <c:pt idx="3823">
                  <c:v>1.7640686999999999</c:v>
                </c:pt>
                <c:pt idx="3824">
                  <c:v>1.7700416000000001</c:v>
                </c:pt>
                <c:pt idx="3825">
                  <c:v>1.7809648</c:v>
                </c:pt>
                <c:pt idx="3826">
                  <c:v>1.7928113000000001</c:v>
                </c:pt>
                <c:pt idx="3827">
                  <c:v>1.8038730000000001</c:v>
                </c:pt>
                <c:pt idx="3828">
                  <c:v>1.8125822</c:v>
                </c:pt>
                <c:pt idx="3829">
                  <c:v>1.8165822</c:v>
                </c:pt>
                <c:pt idx="3830">
                  <c:v>1.8153690999999998</c:v>
                </c:pt>
                <c:pt idx="3831">
                  <c:v>1.8097480000000001</c:v>
                </c:pt>
                <c:pt idx="3832">
                  <c:v>1.8011185000000001</c:v>
                </c:pt>
                <c:pt idx="3833">
                  <c:v>1.7898198000000001</c:v>
                </c:pt>
                <c:pt idx="3834">
                  <c:v>1.7744849</c:v>
                </c:pt>
                <c:pt idx="3835">
                  <c:v>1.7530397</c:v>
                </c:pt>
                <c:pt idx="3836">
                  <c:v>1.7250418999999999</c:v>
                </c:pt>
                <c:pt idx="3837">
                  <c:v>1.6952609999999999</c:v>
                </c:pt>
                <c:pt idx="3838">
                  <c:v>1.6707775999999999</c:v>
                </c:pt>
                <c:pt idx="3839">
                  <c:v>1.6534734</c:v>
                </c:pt>
                <c:pt idx="3840">
                  <c:v>1.6438945</c:v>
                </c:pt>
                <c:pt idx="3841">
                  <c:v>1.6429494999999998</c:v>
                </c:pt>
                <c:pt idx="3842">
                  <c:v>1.6514326000000001</c:v>
                </c:pt>
                <c:pt idx="3843">
                  <c:v>1.6676776</c:v>
                </c:pt>
                <c:pt idx="3844">
                  <c:v>1.6885945</c:v>
                </c:pt>
                <c:pt idx="3845">
                  <c:v>1.7128342000000001</c:v>
                </c:pt>
                <c:pt idx="3846">
                  <c:v>1.7394015999999999</c:v>
                </c:pt>
                <c:pt idx="3847">
                  <c:v>1.7658973</c:v>
                </c:pt>
                <c:pt idx="3848">
                  <c:v>1.7917434000000001</c:v>
                </c:pt>
                <c:pt idx="3849">
                  <c:v>1.8175827999999998</c:v>
                </c:pt>
                <c:pt idx="3850">
                  <c:v>1.8451013000000001</c:v>
                </c:pt>
                <c:pt idx="3851">
                  <c:v>1.8749865999999999</c:v>
                </c:pt>
                <c:pt idx="3852">
                  <c:v>1.9074388</c:v>
                </c:pt>
                <c:pt idx="3853">
                  <c:v>1.942142</c:v>
                </c:pt>
                <c:pt idx="3854">
                  <c:v>1.9767262000000001</c:v>
                </c:pt>
                <c:pt idx="3855">
                  <c:v>2.0097827000000001</c:v>
                </c:pt>
                <c:pt idx="3856">
                  <c:v>2.0445294999999999</c:v>
                </c:pt>
                <c:pt idx="3857">
                  <c:v>2.0825689999999999</c:v>
                </c:pt>
                <c:pt idx="3858">
                  <c:v>2.121451</c:v>
                </c:pt>
                <c:pt idx="3859">
                  <c:v>2.1566399999999999</c:v>
                </c:pt>
                <c:pt idx="3860">
                  <c:v>2.1859999999999999</c:v>
                </c:pt>
                <c:pt idx="3861">
                  <c:v>2.2104958000000003</c:v>
                </c:pt>
                <c:pt idx="3862">
                  <c:v>2.2317182999999998</c:v>
                </c:pt>
                <c:pt idx="3863">
                  <c:v>2.2500211999999999</c:v>
                </c:pt>
                <c:pt idx="3864">
                  <c:v>2.2649910000000002</c:v>
                </c:pt>
                <c:pt idx="3865">
                  <c:v>2.2755597999999999</c:v>
                </c:pt>
                <c:pt idx="3866">
                  <c:v>2.2815435000000002</c:v>
                </c:pt>
                <c:pt idx="3867">
                  <c:v>2.2828236999999998</c:v>
                </c:pt>
                <c:pt idx="3868">
                  <c:v>2.2802074999999999</c:v>
                </c:pt>
                <c:pt idx="3869">
                  <c:v>2.2741147000000002</c:v>
                </c:pt>
                <c:pt idx="3870">
                  <c:v>2.2651300000000001</c:v>
                </c:pt>
                <c:pt idx="3871">
                  <c:v>2.2549645999999997</c:v>
                </c:pt>
                <c:pt idx="3872">
                  <c:v>2.2439412000000001</c:v>
                </c:pt>
                <c:pt idx="3873">
                  <c:v>2.2323035</c:v>
                </c:pt>
                <c:pt idx="3874">
                  <c:v>2.2201577000000001</c:v>
                </c:pt>
                <c:pt idx="3875">
                  <c:v>2.2073539999999996</c:v>
                </c:pt>
                <c:pt idx="3876">
                  <c:v>2.1944346000000001</c:v>
                </c:pt>
                <c:pt idx="3877">
                  <c:v>2.1816709999999997</c:v>
                </c:pt>
                <c:pt idx="3878">
                  <c:v>2.1690393000000001</c:v>
                </c:pt>
                <c:pt idx="3879">
                  <c:v>2.1536190999999998</c:v>
                </c:pt>
                <c:pt idx="3880">
                  <c:v>2.1314263000000002</c:v>
                </c:pt>
                <c:pt idx="3881">
                  <c:v>2.1013665000000001</c:v>
                </c:pt>
                <c:pt idx="3882">
                  <c:v>2.0701372</c:v>
                </c:pt>
                <c:pt idx="3883">
                  <c:v>2.0464956000000001</c:v>
                </c:pt>
                <c:pt idx="3884">
                  <c:v>2.0328797999999999</c:v>
                </c:pt>
                <c:pt idx="3885">
                  <c:v>2.0264272000000001</c:v>
                </c:pt>
                <c:pt idx="3886">
                  <c:v>2.0219119999999999</c:v>
                </c:pt>
                <c:pt idx="3887">
                  <c:v>2.0168778999999999</c:v>
                </c:pt>
                <c:pt idx="3888">
                  <c:v>2.0110929</c:v>
                </c:pt>
                <c:pt idx="3889">
                  <c:v>2.0052501999999999</c:v>
                </c:pt>
                <c:pt idx="3890">
                  <c:v>1.9994004000000001</c:v>
                </c:pt>
                <c:pt idx="3891">
                  <c:v>1.9954022</c:v>
                </c:pt>
                <c:pt idx="3892">
                  <c:v>1.9959563</c:v>
                </c:pt>
                <c:pt idx="3893">
                  <c:v>2.0020894</c:v>
                </c:pt>
                <c:pt idx="3894">
                  <c:v>2.0103363000000001</c:v>
                </c:pt>
                <c:pt idx="3895">
                  <c:v>2.0132958000000003</c:v>
                </c:pt>
                <c:pt idx="3896">
                  <c:v>2.0088501000000001</c:v>
                </c:pt>
                <c:pt idx="3897">
                  <c:v>1.9981021999999999</c:v>
                </c:pt>
                <c:pt idx="3898">
                  <c:v>1.98302</c:v>
                </c:pt>
                <c:pt idx="3899">
                  <c:v>1.9618948</c:v>
                </c:pt>
                <c:pt idx="3900">
                  <c:v>1.9353021000000001</c:v>
                </c:pt>
                <c:pt idx="3901">
                  <c:v>1.9039231999999999</c:v>
                </c:pt>
                <c:pt idx="3902">
                  <c:v>1.8679564</c:v>
                </c:pt>
                <c:pt idx="3903">
                  <c:v>1.8309219000000001</c:v>
                </c:pt>
                <c:pt idx="3904">
                  <c:v>1.7968820999999999</c:v>
                </c:pt>
                <c:pt idx="3905">
                  <c:v>1.7670481999999998</c:v>
                </c:pt>
                <c:pt idx="3906">
                  <c:v>1.7385997</c:v>
                </c:pt>
                <c:pt idx="3907">
                  <c:v>1.7086181999999999</c:v>
                </c:pt>
                <c:pt idx="3908">
                  <c:v>1.6758633000000001</c:v>
                </c:pt>
                <c:pt idx="3909">
                  <c:v>1.6431439000000001</c:v>
                </c:pt>
                <c:pt idx="3910">
                  <c:v>1.6144665999999999</c:v>
                </c:pt>
                <c:pt idx="3911">
                  <c:v>1.5906150999999999</c:v>
                </c:pt>
                <c:pt idx="3912">
                  <c:v>1.57097</c:v>
                </c:pt>
                <c:pt idx="3913">
                  <c:v>1.5529176</c:v>
                </c:pt>
                <c:pt idx="3914">
                  <c:v>1.5360465999999999</c:v>
                </c:pt>
                <c:pt idx="3915">
                  <c:v>1.5186726000000002</c:v>
                </c:pt>
                <c:pt idx="3916">
                  <c:v>1.4986670999999998</c:v>
                </c:pt>
                <c:pt idx="3917">
                  <c:v>1.4753611</c:v>
                </c:pt>
                <c:pt idx="3918">
                  <c:v>1.4526239000000001</c:v>
                </c:pt>
                <c:pt idx="3919">
                  <c:v>1.4357941000000001</c:v>
                </c:pt>
                <c:pt idx="3920">
                  <c:v>1.4265332000000002</c:v>
                </c:pt>
                <c:pt idx="3921">
                  <c:v>1.4253704</c:v>
                </c:pt>
                <c:pt idx="3922">
                  <c:v>1.4324657000000001</c:v>
                </c:pt>
                <c:pt idx="3923">
                  <c:v>1.4480773</c:v>
                </c:pt>
                <c:pt idx="3924">
                  <c:v>1.4721062999999999</c:v>
                </c:pt>
                <c:pt idx="3925">
                  <c:v>1.5038463999999998</c:v>
                </c:pt>
                <c:pt idx="3926">
                  <c:v>1.5432337999999999</c:v>
                </c:pt>
                <c:pt idx="3927">
                  <c:v>1.585691</c:v>
                </c:pt>
                <c:pt idx="3928">
                  <c:v>1.6239584999999999</c:v>
                </c:pt>
                <c:pt idx="3929">
                  <c:v>1.6555071000000001</c:v>
                </c:pt>
                <c:pt idx="3930">
                  <c:v>1.6810320999999999</c:v>
                </c:pt>
                <c:pt idx="3931">
                  <c:v>1.7033007</c:v>
                </c:pt>
                <c:pt idx="3932">
                  <c:v>1.7229202000000001</c:v>
                </c:pt>
                <c:pt idx="3933">
                  <c:v>1.7391061999999999</c:v>
                </c:pt>
                <c:pt idx="3934">
                  <c:v>1.7506302</c:v>
                </c:pt>
                <c:pt idx="3935">
                  <c:v>1.7575038000000001</c:v>
                </c:pt>
                <c:pt idx="3936">
                  <c:v>1.7601359999999999</c:v>
                </c:pt>
                <c:pt idx="3937">
                  <c:v>1.7613072999999999</c:v>
                </c:pt>
                <c:pt idx="3938">
                  <c:v>1.7613228999999999</c:v>
                </c:pt>
                <c:pt idx="3939">
                  <c:v>1.7599971000000001</c:v>
                </c:pt>
                <c:pt idx="3940">
                  <c:v>1.7572125000000001</c:v>
                </c:pt>
                <c:pt idx="3941">
                  <c:v>1.7529482000000001</c:v>
                </c:pt>
                <c:pt idx="3942">
                  <c:v>1.7465641000000001</c:v>
                </c:pt>
                <c:pt idx="3943">
                  <c:v>1.7377028999999999</c:v>
                </c:pt>
                <c:pt idx="3944">
                  <c:v>1.7262945999999999</c:v>
                </c:pt>
                <c:pt idx="3945">
                  <c:v>1.7117727</c:v>
                </c:pt>
                <c:pt idx="3946">
                  <c:v>1.6937787</c:v>
                </c:pt>
                <c:pt idx="3947">
                  <c:v>1.6720364999999999</c:v>
                </c:pt>
                <c:pt idx="3948">
                  <c:v>1.6463687</c:v>
                </c:pt>
                <c:pt idx="3949">
                  <c:v>1.6157068999999999</c:v>
                </c:pt>
                <c:pt idx="3950">
                  <c:v>1.5799223999999998</c:v>
                </c:pt>
                <c:pt idx="3951">
                  <c:v>1.5434220999999999</c:v>
                </c:pt>
                <c:pt idx="3952">
                  <c:v>1.5123135999999999</c:v>
                </c:pt>
                <c:pt idx="3953">
                  <c:v>1.4880148999999998</c:v>
                </c:pt>
                <c:pt idx="3954">
                  <c:v>1.4700703000000002</c:v>
                </c:pt>
                <c:pt idx="3955">
                  <c:v>1.4581836000000001</c:v>
                </c:pt>
                <c:pt idx="3956">
                  <c:v>1.4522207</c:v>
                </c:pt>
                <c:pt idx="3957">
                  <c:v>1.4511050000000001</c:v>
                </c:pt>
                <c:pt idx="3958">
                  <c:v>1.4530618</c:v>
                </c:pt>
                <c:pt idx="3959">
                  <c:v>1.4572488000000001</c:v>
                </c:pt>
                <c:pt idx="3960">
                  <c:v>1.4631276</c:v>
                </c:pt>
                <c:pt idx="3961">
                  <c:v>1.470483</c:v>
                </c:pt>
                <c:pt idx="3962">
                  <c:v>1.4793810000000001</c:v>
                </c:pt>
                <c:pt idx="3963">
                  <c:v>1.4898389999999999</c:v>
                </c:pt>
                <c:pt idx="3964">
                  <c:v>1.5018670999999999</c:v>
                </c:pt>
                <c:pt idx="3965">
                  <c:v>1.5152616999999999</c:v>
                </c:pt>
                <c:pt idx="3966">
                  <c:v>1.5296190999999999</c:v>
                </c:pt>
                <c:pt idx="3967">
                  <c:v>1.5432177999999999</c:v>
                </c:pt>
                <c:pt idx="3968">
                  <c:v>1.5553518</c:v>
                </c:pt>
                <c:pt idx="3969">
                  <c:v>1.5673469</c:v>
                </c:pt>
                <c:pt idx="3970">
                  <c:v>1.5810048999999999</c:v>
                </c:pt>
                <c:pt idx="3971">
                  <c:v>1.5967494</c:v>
                </c:pt>
                <c:pt idx="3972">
                  <c:v>1.6136534</c:v>
                </c:pt>
                <c:pt idx="3973">
                  <c:v>1.6288496000000001</c:v>
                </c:pt>
                <c:pt idx="3974">
                  <c:v>1.6411034</c:v>
                </c:pt>
                <c:pt idx="3975">
                  <c:v>1.6524033</c:v>
                </c:pt>
                <c:pt idx="3976">
                  <c:v>1.6655609999999998</c:v>
                </c:pt>
                <c:pt idx="3977">
                  <c:v>1.6814357</c:v>
                </c:pt>
                <c:pt idx="3978">
                  <c:v>1.7000216000000001</c:v>
                </c:pt>
                <c:pt idx="3979">
                  <c:v>1.7203767000000001</c:v>
                </c:pt>
                <c:pt idx="3980">
                  <c:v>1.74194</c:v>
                </c:pt>
                <c:pt idx="3981">
                  <c:v>1.760446</c:v>
                </c:pt>
                <c:pt idx="3982">
                  <c:v>1.771604</c:v>
                </c:pt>
                <c:pt idx="3983">
                  <c:v>1.775787</c:v>
                </c:pt>
                <c:pt idx="3984">
                  <c:v>1.7745615000000001</c:v>
                </c:pt>
                <c:pt idx="3985">
                  <c:v>1.7699768999999999</c:v>
                </c:pt>
                <c:pt idx="3986">
                  <c:v>1.762337</c:v>
                </c:pt>
                <c:pt idx="3987">
                  <c:v>1.7529007999999999</c:v>
                </c:pt>
                <c:pt idx="3988">
                  <c:v>1.7436238000000002</c:v>
                </c:pt>
                <c:pt idx="3989">
                  <c:v>1.7349614999999998</c:v>
                </c:pt>
                <c:pt idx="3990">
                  <c:v>1.7276323</c:v>
                </c:pt>
                <c:pt idx="3991">
                  <c:v>1.7226405999999999</c:v>
                </c:pt>
                <c:pt idx="3992">
                  <c:v>1.7206884</c:v>
                </c:pt>
                <c:pt idx="3993">
                  <c:v>1.7198585</c:v>
                </c:pt>
                <c:pt idx="3994">
                  <c:v>1.7164375000000001</c:v>
                </c:pt>
                <c:pt idx="3995">
                  <c:v>1.7091677999999999</c:v>
                </c:pt>
                <c:pt idx="3996">
                  <c:v>1.7029323999999999</c:v>
                </c:pt>
                <c:pt idx="3997">
                  <c:v>1.7035612</c:v>
                </c:pt>
                <c:pt idx="3998">
                  <c:v>1.7140621</c:v>
                </c:pt>
                <c:pt idx="3999">
                  <c:v>1.7301946000000001</c:v>
                </c:pt>
                <c:pt idx="4000">
                  <c:v>1.7458485000000001</c:v>
                </c:pt>
                <c:pt idx="4001">
                  <c:v>1.7588757000000002</c:v>
                </c:pt>
                <c:pt idx="4002">
                  <c:v>1.7662650000000002</c:v>
                </c:pt>
                <c:pt idx="4003">
                  <c:v>1.7655343000000001</c:v>
                </c:pt>
                <c:pt idx="4004">
                  <c:v>1.7569375999999999</c:v>
                </c:pt>
                <c:pt idx="4005">
                  <c:v>1.7445181999999999</c:v>
                </c:pt>
                <c:pt idx="4006">
                  <c:v>1.7334604</c:v>
                </c:pt>
                <c:pt idx="4007">
                  <c:v>1.7235117</c:v>
                </c:pt>
                <c:pt idx="4008">
                  <c:v>1.7154430000000001</c:v>
                </c:pt>
                <c:pt idx="4009">
                  <c:v>1.7103809000000001</c:v>
                </c:pt>
                <c:pt idx="4010">
                  <c:v>1.7085497000000001</c:v>
                </c:pt>
                <c:pt idx="4011">
                  <c:v>1.7094827000000001</c:v>
                </c:pt>
                <c:pt idx="4012">
                  <c:v>1.7115083</c:v>
                </c:pt>
                <c:pt idx="4013">
                  <c:v>1.7137806</c:v>
                </c:pt>
                <c:pt idx="4014">
                  <c:v>1.7157374999999999</c:v>
                </c:pt>
                <c:pt idx="4015">
                  <c:v>1.7151364</c:v>
                </c:pt>
                <c:pt idx="4016">
                  <c:v>1.7115697999999999</c:v>
                </c:pt>
                <c:pt idx="4017">
                  <c:v>1.7056799</c:v>
                </c:pt>
                <c:pt idx="4018">
                  <c:v>1.6994378999999999</c:v>
                </c:pt>
                <c:pt idx="4019">
                  <c:v>1.6936241000000001</c:v>
                </c:pt>
                <c:pt idx="4020">
                  <c:v>1.6850239999999999</c:v>
                </c:pt>
                <c:pt idx="4021">
                  <c:v>1.6691894999999999</c:v>
                </c:pt>
                <c:pt idx="4022">
                  <c:v>1.6450875</c:v>
                </c:pt>
                <c:pt idx="4023">
                  <c:v>1.6163670999999999</c:v>
                </c:pt>
                <c:pt idx="4024">
                  <c:v>1.5873586</c:v>
                </c:pt>
                <c:pt idx="4025">
                  <c:v>1.5591879</c:v>
                </c:pt>
                <c:pt idx="4026">
                  <c:v>1.5328359</c:v>
                </c:pt>
                <c:pt idx="4027">
                  <c:v>1.5087985000000002</c:v>
                </c:pt>
                <c:pt idx="4028">
                  <c:v>1.4874537000000001</c:v>
                </c:pt>
                <c:pt idx="4029">
                  <c:v>1.4701230000000001</c:v>
                </c:pt>
                <c:pt idx="4030">
                  <c:v>1.45916</c:v>
                </c:pt>
                <c:pt idx="4031">
                  <c:v>1.4552361</c:v>
                </c:pt>
                <c:pt idx="4032">
                  <c:v>1.4575887000000001</c:v>
                </c:pt>
                <c:pt idx="4033">
                  <c:v>1.4636393000000001</c:v>
                </c:pt>
                <c:pt idx="4034">
                  <c:v>1.47281</c:v>
                </c:pt>
                <c:pt idx="4035">
                  <c:v>1.4834833000000001</c:v>
                </c:pt>
                <c:pt idx="4036">
                  <c:v>1.4926831999999999</c:v>
                </c:pt>
                <c:pt idx="4037">
                  <c:v>1.4994749999999999</c:v>
                </c:pt>
                <c:pt idx="4038">
                  <c:v>1.5046022999999999</c:v>
                </c:pt>
                <c:pt idx="4039">
                  <c:v>1.5100096000000001</c:v>
                </c:pt>
                <c:pt idx="4040">
                  <c:v>1.5162671000000001</c:v>
                </c:pt>
                <c:pt idx="4041">
                  <c:v>1.5214766</c:v>
                </c:pt>
                <c:pt idx="4042">
                  <c:v>1.5212083000000001</c:v>
                </c:pt>
                <c:pt idx="4043">
                  <c:v>1.5138052</c:v>
                </c:pt>
                <c:pt idx="4044">
                  <c:v>1.5016414999999999</c:v>
                </c:pt>
                <c:pt idx="4045">
                  <c:v>1.4872304999999999</c:v>
                </c:pt>
                <c:pt idx="4046">
                  <c:v>1.4716597</c:v>
                </c:pt>
                <c:pt idx="4047">
                  <c:v>1.4539327</c:v>
                </c:pt>
                <c:pt idx="4048">
                  <c:v>1.4332189000000002</c:v>
                </c:pt>
                <c:pt idx="4049">
                  <c:v>1.4091511999999999</c:v>
                </c:pt>
                <c:pt idx="4050">
                  <c:v>1.3838009</c:v>
                </c:pt>
                <c:pt idx="4051">
                  <c:v>1.3592333000000001</c:v>
                </c:pt>
                <c:pt idx="4052">
                  <c:v>1.3360202999999999</c:v>
                </c:pt>
                <c:pt idx="4053">
                  <c:v>1.314821</c:v>
                </c:pt>
                <c:pt idx="4054">
                  <c:v>1.2963185000000002</c:v>
                </c:pt>
                <c:pt idx="4055">
                  <c:v>1.2805503</c:v>
                </c:pt>
                <c:pt idx="4056">
                  <c:v>1.263355</c:v>
                </c:pt>
                <c:pt idx="4057">
                  <c:v>1.2396639999999999</c:v>
                </c:pt>
                <c:pt idx="4058">
                  <c:v>1.2098673</c:v>
                </c:pt>
                <c:pt idx="4059">
                  <c:v>1.1749719000000001</c:v>
                </c:pt>
                <c:pt idx="4060">
                  <c:v>1.1368758999999999</c:v>
                </c:pt>
                <c:pt idx="4061">
                  <c:v>1.0963562999999998</c:v>
                </c:pt>
                <c:pt idx="4062">
                  <c:v>1.0530202999999998</c:v>
                </c:pt>
                <c:pt idx="4063">
                  <c:v>1.0072840000000001</c:v>
                </c:pt>
                <c:pt idx="4064">
                  <c:v>0.96198430000000001</c:v>
                </c:pt>
                <c:pt idx="4065">
                  <c:v>0.92044037000000001</c:v>
                </c:pt>
                <c:pt idx="4066">
                  <c:v>0.88226764000000002</c:v>
                </c:pt>
                <c:pt idx="4067">
                  <c:v>0.84743640000000009</c:v>
                </c:pt>
                <c:pt idx="4068">
                  <c:v>0.81560393999999992</c:v>
                </c:pt>
                <c:pt idx="4069">
                  <c:v>0.78717669999999995</c:v>
                </c:pt>
                <c:pt idx="4070">
                  <c:v>0.76226450000000001</c:v>
                </c:pt>
                <c:pt idx="4071">
                  <c:v>0.74058856000000006</c:v>
                </c:pt>
                <c:pt idx="4072">
                  <c:v>0.72115137000000007</c:v>
                </c:pt>
                <c:pt idx="4073">
                  <c:v>0.70374445000000008</c:v>
                </c:pt>
                <c:pt idx="4074">
                  <c:v>0.68829470000000004</c:v>
                </c:pt>
                <c:pt idx="4075">
                  <c:v>0.67463635</c:v>
                </c:pt>
                <c:pt idx="4076">
                  <c:v>0.66283890000000001</c:v>
                </c:pt>
                <c:pt idx="4077">
                  <c:v>0.65074756</c:v>
                </c:pt>
                <c:pt idx="4078">
                  <c:v>0.63541179999999997</c:v>
                </c:pt>
                <c:pt idx="4079">
                  <c:v>0.61633369999999998</c:v>
                </c:pt>
                <c:pt idx="4080">
                  <c:v>0.59554845999999995</c:v>
                </c:pt>
                <c:pt idx="4081">
                  <c:v>0.57726635999999998</c:v>
                </c:pt>
                <c:pt idx="4082">
                  <c:v>0.56257119999999994</c:v>
                </c:pt>
                <c:pt idx="4083">
                  <c:v>0.55216205000000007</c:v>
                </c:pt>
                <c:pt idx="4084">
                  <c:v>0.54737665000000002</c:v>
                </c:pt>
                <c:pt idx="4085">
                  <c:v>0.54815329999999995</c:v>
                </c:pt>
                <c:pt idx="4086">
                  <c:v>0.55393475000000003</c:v>
                </c:pt>
                <c:pt idx="4087">
                  <c:v>0.56209673999999998</c:v>
                </c:pt>
                <c:pt idx="4088">
                  <c:v>0.56940484999999996</c:v>
                </c:pt>
                <c:pt idx="4089">
                  <c:v>0.57203709999999997</c:v>
                </c:pt>
                <c:pt idx="4090">
                  <c:v>0.57142883</c:v>
                </c:pt>
                <c:pt idx="4091">
                  <c:v>0.56837409999999999</c:v>
                </c:pt>
                <c:pt idx="4092">
                  <c:v>0.56355390000000005</c:v>
                </c:pt>
                <c:pt idx="4093">
                  <c:v>0.55702750000000001</c:v>
                </c:pt>
                <c:pt idx="4094">
                  <c:v>0.54898180000000008</c:v>
                </c:pt>
                <c:pt idx="4095">
                  <c:v>0.53923485999999998</c:v>
                </c:pt>
                <c:pt idx="4096">
                  <c:v>0.52901935</c:v>
                </c:pt>
                <c:pt idx="4097">
                  <c:v>0.51893695000000006</c:v>
                </c:pt>
                <c:pt idx="4098">
                  <c:v>0.50864832000000004</c:v>
                </c:pt>
                <c:pt idx="4099">
                  <c:v>0.49874167000000003</c:v>
                </c:pt>
                <c:pt idx="4100">
                  <c:v>0.48926170000000002</c:v>
                </c:pt>
                <c:pt idx="4101">
                  <c:v>0.47877057000000001</c:v>
                </c:pt>
                <c:pt idx="4102">
                  <c:v>0.46412910000000002</c:v>
                </c:pt>
                <c:pt idx="4103">
                  <c:v>0.44439440000000002</c:v>
                </c:pt>
                <c:pt idx="4104">
                  <c:v>0.4207881</c:v>
                </c:pt>
                <c:pt idx="4105">
                  <c:v>0.39580209999999999</c:v>
                </c:pt>
                <c:pt idx="4106">
                  <c:v>0.37023424999999999</c:v>
                </c:pt>
                <c:pt idx="4107">
                  <c:v>0.34424130000000003</c:v>
                </c:pt>
                <c:pt idx="4108">
                  <c:v>0.31846359999999996</c:v>
                </c:pt>
                <c:pt idx="4109">
                  <c:v>0.29335663000000001</c:v>
                </c:pt>
                <c:pt idx="4110">
                  <c:v>0.26966583000000005</c:v>
                </c:pt>
                <c:pt idx="4111">
                  <c:v>0.25061662000000001</c:v>
                </c:pt>
                <c:pt idx="4112">
                  <c:v>0.23741950000000001</c:v>
                </c:pt>
                <c:pt idx="4113">
                  <c:v>0.23453899</c:v>
                </c:pt>
                <c:pt idx="4114">
                  <c:v>0.25333802999999999</c:v>
                </c:pt>
                <c:pt idx="4115">
                  <c:v>0.29986572</c:v>
                </c:pt>
                <c:pt idx="4116">
                  <c:v>0.37045641999999995</c:v>
                </c:pt>
                <c:pt idx="4117">
                  <c:v>0.45438843000000001</c:v>
                </c:pt>
                <c:pt idx="4118">
                  <c:v>0.54658794999999993</c:v>
                </c:pt>
                <c:pt idx="4119">
                  <c:v>0.64287645999999998</c:v>
                </c:pt>
                <c:pt idx="4120">
                  <c:v>0.73687603999999995</c:v>
                </c:pt>
                <c:pt idx="4121">
                  <c:v>0.82649570000000006</c:v>
                </c:pt>
                <c:pt idx="4122">
                  <c:v>0.9107826</c:v>
                </c:pt>
                <c:pt idx="4123">
                  <c:v>0.98955645999999997</c:v>
                </c:pt>
                <c:pt idx="4124">
                  <c:v>1.0633732</c:v>
                </c:pt>
                <c:pt idx="4125">
                  <c:v>1.1335575</c:v>
                </c:pt>
                <c:pt idx="4126">
                  <c:v>1.201897</c:v>
                </c:pt>
                <c:pt idx="4127">
                  <c:v>1.265577</c:v>
                </c:pt>
                <c:pt idx="4128">
                  <c:v>1.319197</c:v>
                </c:pt>
                <c:pt idx="4129">
                  <c:v>1.3690479</c:v>
                </c:pt>
                <c:pt idx="4130">
                  <c:v>1.4187953</c:v>
                </c:pt>
                <c:pt idx="4131">
                  <c:v>1.4694258</c:v>
                </c:pt>
                <c:pt idx="4132">
                  <c:v>1.5216071999999998</c:v>
                </c:pt>
                <c:pt idx="4133">
                  <c:v>1.5753461</c:v>
                </c:pt>
                <c:pt idx="4134">
                  <c:v>1.6273853999999999</c:v>
                </c:pt>
                <c:pt idx="4135">
                  <c:v>1.669883</c:v>
                </c:pt>
                <c:pt idx="4136">
                  <c:v>1.6997260000000001</c:v>
                </c:pt>
                <c:pt idx="4137">
                  <c:v>1.7149890000000001</c:v>
                </c:pt>
                <c:pt idx="4138">
                  <c:v>1.7116621000000001</c:v>
                </c:pt>
                <c:pt idx="4139">
                  <c:v>1.6882017</c:v>
                </c:pt>
                <c:pt idx="4140">
                  <c:v>1.6499739</c:v>
                </c:pt>
                <c:pt idx="4141">
                  <c:v>1.6044312000000001</c:v>
                </c:pt>
                <c:pt idx="4142">
                  <c:v>1.5539164000000001</c:v>
                </c:pt>
                <c:pt idx="4143">
                  <c:v>1.5000769</c:v>
                </c:pt>
                <c:pt idx="4144">
                  <c:v>1.4450266999999999</c:v>
                </c:pt>
                <c:pt idx="4145">
                  <c:v>1.3893113000000001</c:v>
                </c:pt>
                <c:pt idx="4146">
                  <c:v>1.3354971</c:v>
                </c:pt>
                <c:pt idx="4147">
                  <c:v>1.2838262</c:v>
                </c:pt>
                <c:pt idx="4148">
                  <c:v>1.2287710000000001</c:v>
                </c:pt>
                <c:pt idx="4149">
                  <c:v>1.1778409999999999</c:v>
                </c:pt>
                <c:pt idx="4150">
                  <c:v>1.1388824</c:v>
                </c:pt>
                <c:pt idx="4151">
                  <c:v>1.1146613999999999</c:v>
                </c:pt>
                <c:pt idx="4152">
                  <c:v>1.1010550000000001</c:v>
                </c:pt>
                <c:pt idx="4153">
                  <c:v>1.0888689999999999</c:v>
                </c:pt>
                <c:pt idx="4154">
                  <c:v>1.0742853000000001</c:v>
                </c:pt>
                <c:pt idx="4155">
                  <c:v>1.0555361000000001</c:v>
                </c:pt>
                <c:pt idx="4156">
                  <c:v>1.0300334</c:v>
                </c:pt>
                <c:pt idx="4157">
                  <c:v>0.99719415</c:v>
                </c:pt>
                <c:pt idx="4158">
                  <c:v>0.96435986000000007</c:v>
                </c:pt>
                <c:pt idx="4159">
                  <c:v>0.94348399999999999</c:v>
                </c:pt>
                <c:pt idx="4160">
                  <c:v>0.93888539999999998</c:v>
                </c:pt>
                <c:pt idx="4161">
                  <c:v>0.95146609999999998</c:v>
                </c:pt>
                <c:pt idx="4162">
                  <c:v>0.98009595000000005</c:v>
                </c:pt>
                <c:pt idx="4163">
                  <c:v>1.024807</c:v>
                </c:pt>
                <c:pt idx="4164">
                  <c:v>1.0835957000000001</c:v>
                </c:pt>
                <c:pt idx="4165">
                  <c:v>1.1529513999999998</c:v>
                </c:pt>
                <c:pt idx="4166">
                  <c:v>1.2302572000000001</c:v>
                </c:pt>
                <c:pt idx="4167">
                  <c:v>1.3054634000000001</c:v>
                </c:pt>
                <c:pt idx="4168">
                  <c:v>1.3801470999999998</c:v>
                </c:pt>
                <c:pt idx="4169">
                  <c:v>1.4597876000000001</c:v>
                </c:pt>
                <c:pt idx="4170">
                  <c:v>1.5417594999999999</c:v>
                </c:pt>
                <c:pt idx="4171">
                  <c:v>1.6200635999999999</c:v>
                </c:pt>
                <c:pt idx="4172">
                  <c:v>1.6919779000000001</c:v>
                </c:pt>
                <c:pt idx="4173">
                  <c:v>1.7555134999999999</c:v>
                </c:pt>
                <c:pt idx="4174">
                  <c:v>1.8053205999999999</c:v>
                </c:pt>
                <c:pt idx="4175">
                  <c:v>1.8398433000000001</c:v>
                </c:pt>
                <c:pt idx="4176">
                  <c:v>1.8636954000000001</c:v>
                </c:pt>
                <c:pt idx="4177">
                  <c:v>1.8829031000000001</c:v>
                </c:pt>
                <c:pt idx="4178">
                  <c:v>1.8989517</c:v>
                </c:pt>
                <c:pt idx="4179">
                  <c:v>1.9139622999999999</c:v>
                </c:pt>
                <c:pt idx="4180">
                  <c:v>1.9305405</c:v>
                </c:pt>
                <c:pt idx="4181">
                  <c:v>1.9496348999999999</c:v>
                </c:pt>
                <c:pt idx="4182">
                  <c:v>1.9682157</c:v>
                </c:pt>
                <c:pt idx="4183">
                  <c:v>1.9787316000000001</c:v>
                </c:pt>
                <c:pt idx="4184">
                  <c:v>1.9805333000000001</c:v>
                </c:pt>
                <c:pt idx="4185">
                  <c:v>1.974289</c:v>
                </c:pt>
                <c:pt idx="4186">
                  <c:v>1.9599104000000001</c:v>
                </c:pt>
                <c:pt idx="4187">
                  <c:v>1.9377122</c:v>
                </c:pt>
                <c:pt idx="4188">
                  <c:v>1.9094629000000001</c:v>
                </c:pt>
                <c:pt idx="4189">
                  <c:v>1.8768244999999999</c:v>
                </c:pt>
                <c:pt idx="4190">
                  <c:v>1.8403442000000001</c:v>
                </c:pt>
                <c:pt idx="4191">
                  <c:v>1.7993256</c:v>
                </c:pt>
                <c:pt idx="4192">
                  <c:v>1.7527599</c:v>
                </c:pt>
                <c:pt idx="4193">
                  <c:v>1.7001624999999998</c:v>
                </c:pt>
                <c:pt idx="4194">
                  <c:v>1.6453274</c:v>
                </c:pt>
                <c:pt idx="4195">
                  <c:v>1.5926505</c:v>
                </c:pt>
                <c:pt idx="4196">
                  <c:v>1.5434688000000001</c:v>
                </c:pt>
                <c:pt idx="4197">
                  <c:v>1.4988295</c:v>
                </c:pt>
                <c:pt idx="4198">
                  <c:v>1.4603629</c:v>
                </c:pt>
                <c:pt idx="4199">
                  <c:v>1.4281759000000001</c:v>
                </c:pt>
                <c:pt idx="4200">
                  <c:v>1.4021147</c:v>
                </c:pt>
                <c:pt idx="4201">
                  <c:v>1.3819233</c:v>
                </c:pt>
                <c:pt idx="4202">
                  <c:v>1.3673279</c:v>
                </c:pt>
                <c:pt idx="4203">
                  <c:v>1.3512149999999998</c:v>
                </c:pt>
                <c:pt idx="4204">
                  <c:v>1.33169</c:v>
                </c:pt>
                <c:pt idx="4205">
                  <c:v>1.3201454000000001</c:v>
                </c:pt>
                <c:pt idx="4206">
                  <c:v>1.3178320000000001</c:v>
                </c:pt>
                <c:pt idx="4207">
                  <c:v>1.3179931999999999</c:v>
                </c:pt>
                <c:pt idx="4208">
                  <c:v>1.317761</c:v>
                </c:pt>
                <c:pt idx="4209">
                  <c:v>1.3166968999999999</c:v>
                </c:pt>
                <c:pt idx="4210">
                  <c:v>1.3141023999999999</c:v>
                </c:pt>
                <c:pt idx="4211">
                  <c:v>1.3096194000000001</c:v>
                </c:pt>
                <c:pt idx="4212">
                  <c:v>1.3033028999999998</c:v>
                </c:pt>
                <c:pt idx="4213">
                  <c:v>1.2945784</c:v>
                </c:pt>
                <c:pt idx="4214">
                  <c:v>1.2833471999999999</c:v>
                </c:pt>
                <c:pt idx="4215">
                  <c:v>1.2703729000000001</c:v>
                </c:pt>
                <c:pt idx="4216">
                  <c:v>1.2573742999999999</c:v>
                </c:pt>
                <c:pt idx="4217">
                  <c:v>1.2465433000000001</c:v>
                </c:pt>
                <c:pt idx="4218">
                  <c:v>1.2371084999999999</c:v>
                </c:pt>
                <c:pt idx="4219">
                  <c:v>1.2277886</c:v>
                </c:pt>
                <c:pt idx="4220">
                  <c:v>1.2180696</c:v>
                </c:pt>
                <c:pt idx="4221">
                  <c:v>1.2063557</c:v>
                </c:pt>
                <c:pt idx="4222">
                  <c:v>1.1892119000000001</c:v>
                </c:pt>
                <c:pt idx="4223">
                  <c:v>1.1663444999999999</c:v>
                </c:pt>
                <c:pt idx="4224">
                  <c:v>1.1375494000000002</c:v>
                </c:pt>
                <c:pt idx="4225">
                  <c:v>1.1041679999999998</c:v>
                </c:pt>
                <c:pt idx="4226">
                  <c:v>1.0667677000000002</c:v>
                </c:pt>
                <c:pt idx="4227">
                  <c:v>1.0350961000000001</c:v>
                </c:pt>
                <c:pt idx="4228">
                  <c:v>1.0135021</c:v>
                </c:pt>
                <c:pt idx="4229">
                  <c:v>0.98562683000000006</c:v>
                </c:pt>
                <c:pt idx="4230">
                  <c:v>0.95208340000000002</c:v>
                </c:pt>
                <c:pt idx="4231">
                  <c:v>0.92228129999999997</c:v>
                </c:pt>
                <c:pt idx="4232">
                  <c:v>0.89911669999999999</c:v>
                </c:pt>
                <c:pt idx="4233">
                  <c:v>0.88092992999999997</c:v>
                </c:pt>
                <c:pt idx="4234">
                  <c:v>0.86413079999999998</c:v>
                </c:pt>
                <c:pt idx="4235">
                  <c:v>0.84742700000000004</c:v>
                </c:pt>
                <c:pt idx="4236">
                  <c:v>0.83083605999999999</c:v>
                </c:pt>
                <c:pt idx="4237">
                  <c:v>0.81429249999999997</c:v>
                </c:pt>
                <c:pt idx="4238">
                  <c:v>0.79751549999999993</c:v>
                </c:pt>
                <c:pt idx="4239">
                  <c:v>0.78119885</c:v>
                </c:pt>
                <c:pt idx="4240">
                  <c:v>0.76607290000000006</c:v>
                </c:pt>
                <c:pt idx="4241">
                  <c:v>0.75232739999999998</c:v>
                </c:pt>
                <c:pt idx="4242">
                  <c:v>0.73902829999999997</c:v>
                </c:pt>
                <c:pt idx="4243">
                  <c:v>0.72547119999999998</c:v>
                </c:pt>
                <c:pt idx="4244">
                  <c:v>0.71158330000000003</c:v>
                </c:pt>
                <c:pt idx="4245">
                  <c:v>0.69958123999999999</c:v>
                </c:pt>
                <c:pt idx="4246">
                  <c:v>0.69472719999999999</c:v>
                </c:pt>
                <c:pt idx="4247">
                  <c:v>0.69932024999999998</c:v>
                </c:pt>
                <c:pt idx="4248">
                  <c:v>0.71168933000000001</c:v>
                </c:pt>
                <c:pt idx="4249">
                  <c:v>0.72727589999999998</c:v>
                </c:pt>
                <c:pt idx="4250">
                  <c:v>0.7442008</c:v>
                </c:pt>
                <c:pt idx="4251">
                  <c:v>0.76164559999999992</c:v>
                </c:pt>
                <c:pt idx="4252">
                  <c:v>0.77839544999999999</c:v>
                </c:pt>
                <c:pt idx="4253">
                  <c:v>0.79386850000000009</c:v>
                </c:pt>
                <c:pt idx="4254">
                  <c:v>0.80690419999999996</c:v>
                </c:pt>
                <c:pt idx="4255">
                  <c:v>0.81662805000000005</c:v>
                </c:pt>
                <c:pt idx="4256">
                  <c:v>0.82313160000000007</c:v>
                </c:pt>
                <c:pt idx="4257">
                  <c:v>0.82585530000000007</c:v>
                </c:pt>
                <c:pt idx="4258">
                  <c:v>0.82443480000000002</c:v>
                </c:pt>
                <c:pt idx="4259">
                  <c:v>0.81852422999999996</c:v>
                </c:pt>
                <c:pt idx="4260">
                  <c:v>0.80798429999999999</c:v>
                </c:pt>
                <c:pt idx="4261">
                  <c:v>0.79209240000000003</c:v>
                </c:pt>
                <c:pt idx="4262">
                  <c:v>0.77075054999999992</c:v>
                </c:pt>
                <c:pt idx="4263">
                  <c:v>0.74552527000000002</c:v>
                </c:pt>
                <c:pt idx="4264">
                  <c:v>0.71839953999999995</c:v>
                </c:pt>
                <c:pt idx="4265">
                  <c:v>0.69016330000000004</c:v>
                </c:pt>
                <c:pt idx="4266">
                  <c:v>0.66166210000000003</c:v>
                </c:pt>
                <c:pt idx="4267">
                  <c:v>0.63476624000000004</c:v>
                </c:pt>
                <c:pt idx="4268">
                  <c:v>0.61022920000000003</c:v>
                </c:pt>
                <c:pt idx="4269">
                  <c:v>0.58706559999999997</c:v>
                </c:pt>
                <c:pt idx="4270">
                  <c:v>0.5627318</c:v>
                </c:pt>
                <c:pt idx="4271">
                  <c:v>0.53619910000000004</c:v>
                </c:pt>
                <c:pt idx="4272">
                  <c:v>0.50808377000000005</c:v>
                </c:pt>
                <c:pt idx="4273">
                  <c:v>0.48004239999999998</c:v>
                </c:pt>
                <c:pt idx="4274">
                  <c:v>0.4528489</c:v>
                </c:pt>
                <c:pt idx="4275">
                  <c:v>0.42435095</c:v>
                </c:pt>
                <c:pt idx="4276">
                  <c:v>0.39085421999999997</c:v>
                </c:pt>
                <c:pt idx="4277">
                  <c:v>0.35143621999999997</c:v>
                </c:pt>
                <c:pt idx="4278">
                  <c:v>0.30852360000000001</c:v>
                </c:pt>
                <c:pt idx="4279">
                  <c:v>0.26752237000000001</c:v>
                </c:pt>
                <c:pt idx="4280">
                  <c:v>0.23168350000000001</c:v>
                </c:pt>
                <c:pt idx="4281">
                  <c:v>0.20129502999999999</c:v>
                </c:pt>
                <c:pt idx="4282">
                  <c:v>0.17522341999999999</c:v>
                </c:pt>
                <c:pt idx="4283">
                  <c:v>0.15297066000000001</c:v>
                </c:pt>
                <c:pt idx="4284">
                  <c:v>0.13530576999999999</c:v>
                </c:pt>
                <c:pt idx="4285">
                  <c:v>0.11810699499999999</c:v>
                </c:pt>
                <c:pt idx="4286">
                  <c:v>0.103386826</c:v>
                </c:pt>
                <c:pt idx="4287">
                  <c:v>9.1084529999999997E-2</c:v>
                </c:pt>
                <c:pt idx="4288">
                  <c:v>8.1740875000000005E-2</c:v>
                </c:pt>
                <c:pt idx="4289">
                  <c:v>7.2203349999999999E-2</c:v>
                </c:pt>
                <c:pt idx="4290">
                  <c:v>6.7385375999999997E-2</c:v>
                </c:pt>
                <c:pt idx="4291">
                  <c:v>5.8047244999999997E-2</c:v>
                </c:pt>
                <c:pt idx="4292">
                  <c:v>5.2176582000000006E-2</c:v>
                </c:pt>
                <c:pt idx="4293">
                  <c:v>5.0435265E-2</c:v>
                </c:pt>
                <c:pt idx="4294">
                  <c:v>5.7268997000000002E-2</c:v>
                </c:pt>
                <c:pt idx="4295">
                  <c:v>6.3647204999999998E-2</c:v>
                </c:pt>
                <c:pt idx="4296">
                  <c:v>7.5812240000000003E-2</c:v>
                </c:pt>
                <c:pt idx="4297">
                  <c:v>8.6304569999999997E-2</c:v>
                </c:pt>
                <c:pt idx="4298">
                  <c:v>9.1886313999999997E-2</c:v>
                </c:pt>
                <c:pt idx="4299">
                  <c:v>9.4863879999999998E-2</c:v>
                </c:pt>
                <c:pt idx="4300">
                  <c:v>0.10067476</c:v>
                </c:pt>
                <c:pt idx="4301">
                  <c:v>0.109607704</c:v>
                </c:pt>
                <c:pt idx="4302">
                  <c:v>0.11988345</c:v>
                </c:pt>
                <c:pt idx="4303">
                  <c:v>0.13267080000000001</c:v>
                </c:pt>
                <c:pt idx="4304">
                  <c:v>0.14461528000000001</c:v>
                </c:pt>
                <c:pt idx="4305">
                  <c:v>0.15613345000000001</c:v>
                </c:pt>
                <c:pt idx="4306">
                  <c:v>0.16550285000000001</c:v>
                </c:pt>
                <c:pt idx="4307">
                  <c:v>0.17133092</c:v>
                </c:pt>
                <c:pt idx="4308">
                  <c:v>0.17786053000000002</c:v>
                </c:pt>
                <c:pt idx="4309">
                  <c:v>0.185806</c:v>
                </c:pt>
                <c:pt idx="4310">
                  <c:v>0.19228119000000002</c:v>
                </c:pt>
                <c:pt idx="4311">
                  <c:v>0.20032321</c:v>
                </c:pt>
                <c:pt idx="4312">
                  <c:v>0.20403914000000001</c:v>
                </c:pt>
                <c:pt idx="4313">
                  <c:v>0.2043355</c:v>
                </c:pt>
                <c:pt idx="4314">
                  <c:v>0.19900012</c:v>
                </c:pt>
                <c:pt idx="4315">
                  <c:v>0.18709540999999999</c:v>
                </c:pt>
                <c:pt idx="4316">
                  <c:v>0.16772509999999999</c:v>
                </c:pt>
                <c:pt idx="4317">
                  <c:v>0.14553716</c:v>
                </c:pt>
                <c:pt idx="4318">
                  <c:v>0.12764426000000001</c:v>
                </c:pt>
                <c:pt idx="4319">
                  <c:v>0.11182006</c:v>
                </c:pt>
                <c:pt idx="4320">
                  <c:v>9.8651300000000011E-2</c:v>
                </c:pt>
                <c:pt idx="4321">
                  <c:v>9.0006519999999993E-2</c:v>
                </c:pt>
                <c:pt idx="4322">
                  <c:v>7.8178405999999992E-2</c:v>
                </c:pt>
                <c:pt idx="4323">
                  <c:v>6.880204999999999E-2</c:v>
                </c:pt>
                <c:pt idx="4324">
                  <c:v>6.1438533999999996E-2</c:v>
                </c:pt>
                <c:pt idx="4325">
                  <c:v>5.9473370000000005E-2</c:v>
                </c:pt>
                <c:pt idx="4326">
                  <c:v>5.5113746999999998E-2</c:v>
                </c:pt>
                <c:pt idx="4327">
                  <c:v>4.9634276999999997E-2</c:v>
                </c:pt>
                <c:pt idx="4328">
                  <c:v>4.6823509999999999E-2</c:v>
                </c:pt>
                <c:pt idx="4329">
                  <c:v>4.219316E-2</c:v>
                </c:pt>
                <c:pt idx="4330">
                  <c:v>3.6263410000000003E-2</c:v>
                </c:pt>
                <c:pt idx="4331">
                  <c:v>3.554471E-2</c:v>
                </c:pt>
                <c:pt idx="4332">
                  <c:v>3.5243294000000001E-2</c:v>
                </c:pt>
                <c:pt idx="4333">
                  <c:v>3.2568512000000001E-2</c:v>
                </c:pt>
                <c:pt idx="4334">
                  <c:v>3.4203919999999999E-2</c:v>
                </c:pt>
                <c:pt idx="4335">
                  <c:v>3.173016E-2</c:v>
                </c:pt>
                <c:pt idx="4336">
                  <c:v>3.3293086999999999E-2</c:v>
                </c:pt>
                <c:pt idx="4337">
                  <c:v>3.3602515999999999E-2</c:v>
                </c:pt>
                <c:pt idx="4338">
                  <c:v>2.9377735000000002E-2</c:v>
                </c:pt>
                <c:pt idx="4339">
                  <c:v>2.7332794000000001E-2</c:v>
                </c:pt>
                <c:pt idx="4340">
                  <c:v>3.1815056000000001E-2</c:v>
                </c:pt>
                <c:pt idx="4341">
                  <c:v>2.8178782999999999E-2</c:v>
                </c:pt>
                <c:pt idx="4342">
                  <c:v>2.8325442999999999E-2</c:v>
                </c:pt>
                <c:pt idx="4343">
                  <c:v>2.8638051999999997E-2</c:v>
                </c:pt>
                <c:pt idx="4344">
                  <c:v>2.5968338000000001E-2</c:v>
                </c:pt>
                <c:pt idx="4345">
                  <c:v>2.3115735999999998E-2</c:v>
                </c:pt>
                <c:pt idx="4346">
                  <c:v>2.3366879E-2</c:v>
                </c:pt>
                <c:pt idx="4347">
                  <c:v>1.7942548999999999E-2</c:v>
                </c:pt>
                <c:pt idx="4348">
                  <c:v>2.5058935000000001E-2</c:v>
                </c:pt>
                <c:pt idx="4349">
                  <c:v>2.6859024000000002E-2</c:v>
                </c:pt>
                <c:pt idx="4350">
                  <c:v>2.7648281E-2</c:v>
                </c:pt>
                <c:pt idx="4351">
                  <c:v>2.8911259999999998E-2</c:v>
                </c:pt>
                <c:pt idx="4352">
                  <c:v>2.7069248000000001E-2</c:v>
                </c:pt>
                <c:pt idx="4353">
                  <c:v>3.4703716000000003E-2</c:v>
                </c:pt>
                <c:pt idx="4354">
                  <c:v>3.2357509999999999E-2</c:v>
                </c:pt>
                <c:pt idx="4355">
                  <c:v>4.8156310000000001E-2</c:v>
                </c:pt>
                <c:pt idx="4356">
                  <c:v>8.5073179999999998E-2</c:v>
                </c:pt>
                <c:pt idx="4357">
                  <c:v>0.13108880000000001</c:v>
                </c:pt>
                <c:pt idx="4358">
                  <c:v>0.17826006</c:v>
                </c:pt>
                <c:pt idx="4359">
                  <c:v>0.22656632999999998</c:v>
                </c:pt>
                <c:pt idx="4360">
                  <c:v>0.28042493000000002</c:v>
                </c:pt>
                <c:pt idx="4361">
                  <c:v>0.34237279999999998</c:v>
                </c:pt>
                <c:pt idx="4362">
                  <c:v>0.40632172000000005</c:v>
                </c:pt>
                <c:pt idx="4363">
                  <c:v>0.46263580000000004</c:v>
                </c:pt>
                <c:pt idx="4364">
                  <c:v>0.51338696000000006</c:v>
                </c:pt>
                <c:pt idx="4365">
                  <c:v>0.56217426000000004</c:v>
                </c:pt>
                <c:pt idx="4366">
                  <c:v>0.61727233999999997</c:v>
                </c:pt>
                <c:pt idx="4367">
                  <c:v>0.68162070000000008</c:v>
                </c:pt>
                <c:pt idx="4368">
                  <c:v>0.74770374000000006</c:v>
                </c:pt>
                <c:pt idx="4369">
                  <c:v>0.79885339999999994</c:v>
                </c:pt>
                <c:pt idx="4370">
                  <c:v>0.82932446000000004</c:v>
                </c:pt>
                <c:pt idx="4371">
                  <c:v>0.84287099999999993</c:v>
                </c:pt>
                <c:pt idx="4372">
                  <c:v>0.8484159</c:v>
                </c:pt>
                <c:pt idx="4373">
                  <c:v>0.85326964999999999</c:v>
                </c:pt>
                <c:pt idx="4374">
                  <c:v>0.85619869999999998</c:v>
                </c:pt>
                <c:pt idx="4375">
                  <c:v>0.84868399999999999</c:v>
                </c:pt>
                <c:pt idx="4376">
                  <c:v>0.83286974999999996</c:v>
                </c:pt>
                <c:pt idx="4377">
                  <c:v>0.81713729999999996</c:v>
                </c:pt>
                <c:pt idx="4378">
                  <c:v>0.80161530000000003</c:v>
                </c:pt>
                <c:pt idx="4379">
                  <c:v>0.78591516000000006</c:v>
                </c:pt>
                <c:pt idx="4380">
                  <c:v>0.77125180000000004</c:v>
                </c:pt>
                <c:pt idx="4381">
                  <c:v>0.76029330000000006</c:v>
                </c:pt>
                <c:pt idx="4382">
                  <c:v>0.75488250000000001</c:v>
                </c:pt>
                <c:pt idx="4383">
                  <c:v>0.75254083000000005</c:v>
                </c:pt>
                <c:pt idx="4384">
                  <c:v>0.74815569999999998</c:v>
                </c:pt>
                <c:pt idx="4385">
                  <c:v>0.74048267000000001</c:v>
                </c:pt>
                <c:pt idx="4386">
                  <c:v>0.73657410000000001</c:v>
                </c:pt>
                <c:pt idx="4387">
                  <c:v>0.74836950000000002</c:v>
                </c:pt>
                <c:pt idx="4388">
                  <c:v>0.77391240000000006</c:v>
                </c:pt>
                <c:pt idx="4389">
                  <c:v>0.80362850000000008</c:v>
                </c:pt>
                <c:pt idx="4390">
                  <c:v>0.81879930000000001</c:v>
                </c:pt>
                <c:pt idx="4391">
                  <c:v>0.81403039999999993</c:v>
                </c:pt>
                <c:pt idx="4392">
                  <c:v>0.79763390000000001</c:v>
                </c:pt>
                <c:pt idx="4393">
                  <c:v>0.78502075000000004</c:v>
                </c:pt>
                <c:pt idx="4394">
                  <c:v>0.78046439999999995</c:v>
                </c:pt>
                <c:pt idx="4395">
                  <c:v>0.78144050000000009</c:v>
                </c:pt>
                <c:pt idx="4396">
                  <c:v>0.77864649999999991</c:v>
                </c:pt>
                <c:pt idx="4397">
                  <c:v>0.7684048</c:v>
                </c:pt>
                <c:pt idx="4398">
                  <c:v>0.75445289999999998</c:v>
                </c:pt>
                <c:pt idx="4399">
                  <c:v>0.74280610000000002</c:v>
                </c:pt>
                <c:pt idx="4400">
                  <c:v>0.73548820000000004</c:v>
                </c:pt>
                <c:pt idx="4401">
                  <c:v>0.73393299999999995</c:v>
                </c:pt>
                <c:pt idx="4402">
                  <c:v>0.74057150000000005</c:v>
                </c:pt>
                <c:pt idx="4403">
                  <c:v>0.75642145000000005</c:v>
                </c:pt>
                <c:pt idx="4404">
                  <c:v>0.77826640000000002</c:v>
                </c:pt>
                <c:pt idx="4405">
                  <c:v>0.79841223000000006</c:v>
                </c:pt>
                <c:pt idx="4406">
                  <c:v>0.81308720000000001</c:v>
                </c:pt>
                <c:pt idx="4407">
                  <c:v>0.82307510000000006</c:v>
                </c:pt>
                <c:pt idx="4408">
                  <c:v>0.83128815</c:v>
                </c:pt>
                <c:pt idx="4409">
                  <c:v>0.83866650000000009</c:v>
                </c:pt>
                <c:pt idx="4410">
                  <c:v>0.84249869999999993</c:v>
                </c:pt>
                <c:pt idx="4411">
                  <c:v>0.8366228</c:v>
                </c:pt>
                <c:pt idx="4412">
                  <c:v>0.8190733</c:v>
                </c:pt>
                <c:pt idx="4413">
                  <c:v>0.79477295000000003</c:v>
                </c:pt>
                <c:pt idx="4414">
                  <c:v>0.77286632999999993</c:v>
                </c:pt>
                <c:pt idx="4415">
                  <c:v>0.75621240000000001</c:v>
                </c:pt>
                <c:pt idx="4416">
                  <c:v>0.74279819999999996</c:v>
                </c:pt>
                <c:pt idx="4417">
                  <c:v>0.72902489999999998</c:v>
                </c:pt>
                <c:pt idx="4418">
                  <c:v>0.71372046</c:v>
                </c:pt>
                <c:pt idx="4419">
                  <c:v>0.69795320000000005</c:v>
                </c:pt>
                <c:pt idx="4420">
                  <c:v>0.68237379999999992</c:v>
                </c:pt>
                <c:pt idx="4421">
                  <c:v>0.66718730000000004</c:v>
                </c:pt>
                <c:pt idx="4422">
                  <c:v>0.65336870000000002</c:v>
                </c:pt>
                <c:pt idx="4423">
                  <c:v>0.64262490000000005</c:v>
                </c:pt>
                <c:pt idx="4424">
                  <c:v>0.63608779999999998</c:v>
                </c:pt>
                <c:pt idx="4425">
                  <c:v>0.62831713999999994</c:v>
                </c:pt>
                <c:pt idx="4426">
                  <c:v>0.61065610000000003</c:v>
                </c:pt>
                <c:pt idx="4427">
                  <c:v>0.58048614999999992</c:v>
                </c:pt>
                <c:pt idx="4428">
                  <c:v>0.54135913000000002</c:v>
                </c:pt>
                <c:pt idx="4429">
                  <c:v>0.49959313999999999</c:v>
                </c:pt>
                <c:pt idx="4430">
                  <c:v>0.45725905999999999</c:v>
                </c:pt>
                <c:pt idx="4431">
                  <c:v>0.41609969999999996</c:v>
                </c:pt>
                <c:pt idx="4432">
                  <c:v>0.37747415000000001</c:v>
                </c:pt>
                <c:pt idx="4433">
                  <c:v>0.34162545999999999</c:v>
                </c:pt>
                <c:pt idx="4434">
                  <c:v>0.30891302000000004</c:v>
                </c:pt>
                <c:pt idx="4435">
                  <c:v>0.27977222000000002</c:v>
                </c:pt>
                <c:pt idx="4436">
                  <c:v>0.25437137999999998</c:v>
                </c:pt>
                <c:pt idx="4437">
                  <c:v>0.23293512000000002</c:v>
                </c:pt>
                <c:pt idx="4438">
                  <c:v>0.21601495000000001</c:v>
                </c:pt>
                <c:pt idx="4439">
                  <c:v>0.2038286</c:v>
                </c:pt>
                <c:pt idx="4440">
                  <c:v>0.19572789000000002</c:v>
                </c:pt>
                <c:pt idx="4441">
                  <c:v>0.18992572000000002</c:v>
                </c:pt>
                <c:pt idx="4442">
                  <c:v>0.18580233999999998</c:v>
                </c:pt>
                <c:pt idx="4443">
                  <c:v>0.18293972999999999</c:v>
                </c:pt>
                <c:pt idx="4444">
                  <c:v>0.18219862000000001</c:v>
                </c:pt>
                <c:pt idx="4445">
                  <c:v>0.18472342</c:v>
                </c:pt>
                <c:pt idx="4446">
                  <c:v>0.18909568999999998</c:v>
                </c:pt>
                <c:pt idx="4447">
                  <c:v>0.18872864</c:v>
                </c:pt>
                <c:pt idx="4448">
                  <c:v>0.18485413000000001</c:v>
                </c:pt>
                <c:pt idx="4449">
                  <c:v>0.17988938999999998</c:v>
                </c:pt>
                <c:pt idx="4450">
                  <c:v>0.1771693</c:v>
                </c:pt>
                <c:pt idx="4451">
                  <c:v>0.17778638000000002</c:v>
                </c:pt>
                <c:pt idx="4452">
                  <c:v>0.18235524</c:v>
                </c:pt>
                <c:pt idx="4453">
                  <c:v>0.19019452000000001</c:v>
                </c:pt>
                <c:pt idx="4454">
                  <c:v>0.20075562999999999</c:v>
                </c:pt>
                <c:pt idx="4455">
                  <c:v>0.21203874</c:v>
                </c:pt>
                <c:pt idx="4456">
                  <c:v>0.21761462000000001</c:v>
                </c:pt>
                <c:pt idx="4457">
                  <c:v>0.21680901999999999</c:v>
                </c:pt>
                <c:pt idx="4458">
                  <c:v>0.21248883000000002</c:v>
                </c:pt>
                <c:pt idx="4459">
                  <c:v>0.21026449999999999</c:v>
                </c:pt>
                <c:pt idx="4460">
                  <c:v>0.21219951000000001</c:v>
                </c:pt>
                <c:pt idx="4461">
                  <c:v>0.21841098</c:v>
                </c:pt>
                <c:pt idx="4462">
                  <c:v>0.22352087000000001</c:v>
                </c:pt>
                <c:pt idx="4463">
                  <c:v>0.22678197999999999</c:v>
                </c:pt>
                <c:pt idx="4464">
                  <c:v>0.22876956000000001</c:v>
                </c:pt>
                <c:pt idx="4465">
                  <c:v>0.22808563000000001</c:v>
                </c:pt>
                <c:pt idx="4466">
                  <c:v>0.22561012</c:v>
                </c:pt>
                <c:pt idx="4467">
                  <c:v>0.22229859999999999</c:v>
                </c:pt>
                <c:pt idx="4468">
                  <c:v>0.21902237999999999</c:v>
                </c:pt>
                <c:pt idx="4469">
                  <c:v>0.21559694999999998</c:v>
                </c:pt>
                <c:pt idx="4470">
                  <c:v>0.21263202</c:v>
                </c:pt>
                <c:pt idx="4471">
                  <c:v>0.21024145999999999</c:v>
                </c:pt>
                <c:pt idx="4472">
                  <c:v>0.20792368</c:v>
                </c:pt>
                <c:pt idx="4473">
                  <c:v>0.20617859999999999</c:v>
                </c:pt>
                <c:pt idx="4474">
                  <c:v>0.20630319999999999</c:v>
                </c:pt>
                <c:pt idx="4475">
                  <c:v>0.20953690999999999</c:v>
                </c:pt>
                <c:pt idx="4476">
                  <c:v>0.21505858</c:v>
                </c:pt>
                <c:pt idx="4477">
                  <c:v>0.21958994999999998</c:v>
                </c:pt>
                <c:pt idx="4478">
                  <c:v>0.22369945000000002</c:v>
                </c:pt>
                <c:pt idx="4479">
                  <c:v>0.22783038</c:v>
                </c:pt>
                <c:pt idx="4480">
                  <c:v>0.23425460000000001</c:v>
                </c:pt>
                <c:pt idx="4481">
                  <c:v>0.24409305000000001</c:v>
                </c:pt>
                <c:pt idx="4482">
                  <c:v>0.25517403999999999</c:v>
                </c:pt>
                <c:pt idx="4483">
                  <c:v>0.26222760000000001</c:v>
                </c:pt>
                <c:pt idx="4484">
                  <c:v>0.26322380000000001</c:v>
                </c:pt>
                <c:pt idx="4485">
                  <c:v>0.25926468000000003</c:v>
                </c:pt>
                <c:pt idx="4486">
                  <c:v>0.25400649999999997</c:v>
                </c:pt>
                <c:pt idx="4487">
                  <c:v>0.24917619999999999</c:v>
                </c:pt>
                <c:pt idx="4488">
                  <c:v>0.24574547999999999</c:v>
                </c:pt>
                <c:pt idx="4489">
                  <c:v>0.24765419</c:v>
                </c:pt>
                <c:pt idx="4490">
                  <c:v>0.25741789999999998</c:v>
                </c:pt>
                <c:pt idx="4491">
                  <c:v>0.27371255</c:v>
                </c:pt>
                <c:pt idx="4492">
                  <c:v>0.29434195000000002</c:v>
                </c:pt>
                <c:pt idx="4493">
                  <c:v>0.31821312999999996</c:v>
                </c:pt>
                <c:pt idx="4494">
                  <c:v>0.34359253000000001</c:v>
                </c:pt>
                <c:pt idx="4495">
                  <c:v>0.36382965</c:v>
                </c:pt>
                <c:pt idx="4496">
                  <c:v>0.37595373999999998</c:v>
                </c:pt>
                <c:pt idx="4497">
                  <c:v>0.37891785</c:v>
                </c:pt>
                <c:pt idx="4498">
                  <c:v>0.37055536</c:v>
                </c:pt>
                <c:pt idx="4499">
                  <c:v>0.34927712999999999</c:v>
                </c:pt>
                <c:pt idx="4500">
                  <c:v>0.31984820000000003</c:v>
                </c:pt>
                <c:pt idx="4501">
                  <c:v>0.28863147</c:v>
                </c:pt>
                <c:pt idx="4502">
                  <c:v>0.2577275</c:v>
                </c:pt>
                <c:pt idx="4503">
                  <c:v>0.22864510000000002</c:v>
                </c:pt>
                <c:pt idx="4504">
                  <c:v>0.20318947000000001</c:v>
                </c:pt>
                <c:pt idx="4505">
                  <c:v>0.18165933000000001</c:v>
                </c:pt>
                <c:pt idx="4506">
                  <c:v>0.16352455000000002</c:v>
                </c:pt>
                <c:pt idx="4507">
                  <c:v>0.14590683000000002</c:v>
                </c:pt>
                <c:pt idx="4508">
                  <c:v>0.12906505999999998</c:v>
                </c:pt>
                <c:pt idx="4509">
                  <c:v>0.1126421</c:v>
                </c:pt>
                <c:pt idx="4510">
                  <c:v>0.10090705</c:v>
                </c:pt>
                <c:pt idx="4511">
                  <c:v>8.8052895000000006E-2</c:v>
                </c:pt>
                <c:pt idx="4512">
                  <c:v>7.8540360000000004E-2</c:v>
                </c:pt>
                <c:pt idx="4513">
                  <c:v>7.0149429999999999E-2</c:v>
                </c:pt>
                <c:pt idx="4514">
                  <c:v>6.6942370000000001E-2</c:v>
                </c:pt>
                <c:pt idx="4515">
                  <c:v>5.8942303000000001E-2</c:v>
                </c:pt>
                <c:pt idx="4516">
                  <c:v>5.6407805999999998E-2</c:v>
                </c:pt>
                <c:pt idx="4517">
                  <c:v>4.7310893999999999E-2</c:v>
                </c:pt>
                <c:pt idx="4518">
                  <c:v>4.2533092000000002E-2</c:v>
                </c:pt>
                <c:pt idx="4519">
                  <c:v>4.4637360000000001E-2</c:v>
                </c:pt>
                <c:pt idx="4520">
                  <c:v>4.0535260000000004E-2</c:v>
                </c:pt>
                <c:pt idx="4521">
                  <c:v>3.7987285999999995E-2</c:v>
                </c:pt>
                <c:pt idx="4522">
                  <c:v>3.7934955999999999E-2</c:v>
                </c:pt>
                <c:pt idx="4523">
                  <c:v>3.4002773E-2</c:v>
                </c:pt>
                <c:pt idx="4524">
                  <c:v>3.4467906999999999E-2</c:v>
                </c:pt>
                <c:pt idx="4525">
                  <c:v>2.7239828000000001E-2</c:v>
                </c:pt>
                <c:pt idx="4526">
                  <c:v>3.5114890000000003E-2</c:v>
                </c:pt>
                <c:pt idx="4527">
                  <c:v>3.8236958000000001E-2</c:v>
                </c:pt>
                <c:pt idx="4528">
                  <c:v>2.7274221000000001E-2</c:v>
                </c:pt>
                <c:pt idx="4529">
                  <c:v>4.1393249999999999E-2</c:v>
                </c:pt>
                <c:pt idx="4530">
                  <c:v>2.7981216E-2</c:v>
                </c:pt>
                <c:pt idx="4531">
                  <c:v>2.7940176000000001E-2</c:v>
                </c:pt>
                <c:pt idx="4532">
                  <c:v>2.9839999999999998E-2</c:v>
                </c:pt>
                <c:pt idx="4533">
                  <c:v>3.2819625999999998E-2</c:v>
                </c:pt>
                <c:pt idx="4534">
                  <c:v>2.8500143000000002E-2</c:v>
                </c:pt>
                <c:pt idx="4535">
                  <c:v>3.1587773999999999E-2</c:v>
                </c:pt>
                <c:pt idx="4536">
                  <c:v>2.6815351000000001E-2</c:v>
                </c:pt>
                <c:pt idx="4537">
                  <c:v>2.8511450000000001E-2</c:v>
                </c:pt>
                <c:pt idx="4538">
                  <c:v>1.9810049999999999E-2</c:v>
                </c:pt>
                <c:pt idx="4539">
                  <c:v>2.2338736000000001E-2</c:v>
                </c:pt>
                <c:pt idx="4540">
                  <c:v>2.5702134999999997E-2</c:v>
                </c:pt>
                <c:pt idx="4541">
                  <c:v>3.3208579999999994E-2</c:v>
                </c:pt>
                <c:pt idx="4542">
                  <c:v>3.0369291E-2</c:v>
                </c:pt>
                <c:pt idx="4543">
                  <c:v>2.815457E-2</c:v>
                </c:pt>
                <c:pt idx="4544">
                  <c:v>2.7920076000000002E-2</c:v>
                </c:pt>
                <c:pt idx="4545">
                  <c:v>2.4490055E-2</c:v>
                </c:pt>
                <c:pt idx="4546">
                  <c:v>3.0664062000000002E-2</c:v>
                </c:pt>
                <c:pt idx="4547">
                  <c:v>2.5144875000000001E-2</c:v>
                </c:pt>
                <c:pt idx="4548">
                  <c:v>3.7438070000000004E-2</c:v>
                </c:pt>
                <c:pt idx="4549">
                  <c:v>3.3739420000000006E-2</c:v>
                </c:pt>
                <c:pt idx="4550">
                  <c:v>3.4319854999999996E-2</c:v>
                </c:pt>
                <c:pt idx="4551">
                  <c:v>2.8457552000000001E-2</c:v>
                </c:pt>
                <c:pt idx="4552">
                  <c:v>3.071724E-2</c:v>
                </c:pt>
                <c:pt idx="4553">
                  <c:v>2.4809972999999999E-2</c:v>
                </c:pt>
                <c:pt idx="4554">
                  <c:v>2.7001022E-2</c:v>
                </c:pt>
                <c:pt idx="4555">
                  <c:v>2.7176855E-2</c:v>
                </c:pt>
                <c:pt idx="4556">
                  <c:v>2.5393395999999999E-2</c:v>
                </c:pt>
                <c:pt idx="4557">
                  <c:v>3.1923322999999997E-2</c:v>
                </c:pt>
                <c:pt idx="4558">
                  <c:v>2.6852181999999999E-2</c:v>
                </c:pt>
                <c:pt idx="4559">
                  <c:v>2.986345E-2</c:v>
                </c:pt>
                <c:pt idx="4560">
                  <c:v>2.209299E-2</c:v>
                </c:pt>
                <c:pt idx="4561">
                  <c:v>2.5263183999999998E-2</c:v>
                </c:pt>
                <c:pt idx="4562">
                  <c:v>2.0815044000000001E-2</c:v>
                </c:pt>
                <c:pt idx="4563">
                  <c:v>2.3367203E-2</c:v>
                </c:pt>
                <c:pt idx="4564">
                  <c:v>2.7913129999999998E-2</c:v>
                </c:pt>
                <c:pt idx="4565">
                  <c:v>2.8356072999999999E-2</c:v>
                </c:pt>
                <c:pt idx="4566">
                  <c:v>3.0749432E-2</c:v>
                </c:pt>
                <c:pt idx="4567">
                  <c:v>3.1444726999999999E-2</c:v>
                </c:pt>
                <c:pt idx="4568">
                  <c:v>3.2604515000000001E-2</c:v>
                </c:pt>
                <c:pt idx="4569">
                  <c:v>3.4094643000000001E-2</c:v>
                </c:pt>
                <c:pt idx="4570">
                  <c:v>3.5012108E-2</c:v>
                </c:pt>
                <c:pt idx="4571">
                  <c:v>3.3456234000000001E-2</c:v>
                </c:pt>
                <c:pt idx="4572">
                  <c:v>4.9250506999999999E-2</c:v>
                </c:pt>
                <c:pt idx="4573">
                  <c:v>7.2965599999999992E-2</c:v>
                </c:pt>
                <c:pt idx="4574">
                  <c:v>9.7974800000000001E-2</c:v>
                </c:pt>
                <c:pt idx="4575">
                  <c:v>0.11665822000000001</c:v>
                </c:pt>
                <c:pt idx="4576">
                  <c:v>0.12346742999999999</c:v>
                </c:pt>
                <c:pt idx="4577">
                  <c:v>0.11480077</c:v>
                </c:pt>
                <c:pt idx="4578">
                  <c:v>9.7937515000000003E-2</c:v>
                </c:pt>
                <c:pt idx="4579">
                  <c:v>8.9285390000000006E-2</c:v>
                </c:pt>
                <c:pt idx="4580">
                  <c:v>7.9214160000000006E-2</c:v>
                </c:pt>
                <c:pt idx="4581">
                  <c:v>7.0096140000000001E-2</c:v>
                </c:pt>
                <c:pt idx="4582">
                  <c:v>6.2652589999999994E-2</c:v>
                </c:pt>
                <c:pt idx="4583">
                  <c:v>5.5976097000000002E-2</c:v>
                </c:pt>
                <c:pt idx="4584">
                  <c:v>5.1288375999999997E-2</c:v>
                </c:pt>
                <c:pt idx="4585">
                  <c:v>4.7788116000000005E-2</c:v>
                </c:pt>
                <c:pt idx="4586">
                  <c:v>4.5093110000000006E-2</c:v>
                </c:pt>
                <c:pt idx="4587">
                  <c:v>4.5712807000000001E-2</c:v>
                </c:pt>
                <c:pt idx="4588">
                  <c:v>5.4556973000000002E-2</c:v>
                </c:pt>
                <c:pt idx="4589">
                  <c:v>6.5867615000000004E-2</c:v>
                </c:pt>
                <c:pt idx="4590">
                  <c:v>8.4351240000000008E-2</c:v>
                </c:pt>
                <c:pt idx="4591">
                  <c:v>9.8481680000000002E-2</c:v>
                </c:pt>
                <c:pt idx="4592">
                  <c:v>0.12093400999999999</c:v>
                </c:pt>
                <c:pt idx="4593">
                  <c:v>0.14357256000000002</c:v>
                </c:pt>
                <c:pt idx="4594">
                  <c:v>0.16755593999999999</c:v>
                </c:pt>
                <c:pt idx="4595">
                  <c:v>0.18677860000000002</c:v>
                </c:pt>
                <c:pt idx="4596">
                  <c:v>0.20331128000000001</c:v>
                </c:pt>
                <c:pt idx="4597">
                  <c:v>0.21827740000000001</c:v>
                </c:pt>
                <c:pt idx="4598">
                  <c:v>0.23233726999999998</c:v>
                </c:pt>
                <c:pt idx="4599">
                  <c:v>0.245749</c:v>
                </c:pt>
                <c:pt idx="4600">
                  <c:v>0.25865463</c:v>
                </c:pt>
                <c:pt idx="4601">
                  <c:v>0.27086758</c:v>
                </c:pt>
                <c:pt idx="4602">
                  <c:v>0.28423587</c:v>
                </c:pt>
                <c:pt idx="4603">
                  <c:v>0.29974239999999996</c:v>
                </c:pt>
                <c:pt idx="4604">
                  <c:v>0.31720263999999998</c:v>
                </c:pt>
                <c:pt idx="4605">
                  <c:v>0.33796408</c:v>
                </c:pt>
                <c:pt idx="4606">
                  <c:v>0.36482724</c:v>
                </c:pt>
                <c:pt idx="4607">
                  <c:v>0.39930939999999998</c:v>
                </c:pt>
                <c:pt idx="4608">
                  <c:v>0.43558620000000003</c:v>
                </c:pt>
                <c:pt idx="4609">
                  <c:v>0.45989569999999996</c:v>
                </c:pt>
                <c:pt idx="4610">
                  <c:v>0.46768176</c:v>
                </c:pt>
                <c:pt idx="4611">
                  <c:v>0.46341437000000002</c:v>
                </c:pt>
                <c:pt idx="4612">
                  <c:v>0.45677123999999997</c:v>
                </c:pt>
                <c:pt idx="4613">
                  <c:v>0.45091776</c:v>
                </c:pt>
                <c:pt idx="4614">
                  <c:v>0.44625866999999997</c:v>
                </c:pt>
                <c:pt idx="4615">
                  <c:v>0.44301109999999999</c:v>
                </c:pt>
                <c:pt idx="4616">
                  <c:v>0.44120654000000004</c:v>
                </c:pt>
                <c:pt idx="4617">
                  <c:v>0.44011059999999996</c:v>
                </c:pt>
                <c:pt idx="4618">
                  <c:v>0.43837102999999999</c:v>
                </c:pt>
                <c:pt idx="4619">
                  <c:v>0.43576868000000002</c:v>
                </c:pt>
                <c:pt idx="4620">
                  <c:v>0.43486612000000002</c:v>
                </c:pt>
                <c:pt idx="4621">
                  <c:v>0.44111252000000001</c:v>
                </c:pt>
                <c:pt idx="4622">
                  <c:v>0.45704529999999999</c:v>
                </c:pt>
                <c:pt idx="4623">
                  <c:v>0.48214944000000004</c:v>
                </c:pt>
                <c:pt idx="4624">
                  <c:v>0.51345980000000002</c:v>
                </c:pt>
                <c:pt idx="4625">
                  <c:v>0.5500119</c:v>
                </c:pt>
                <c:pt idx="4626">
                  <c:v>0.58898389999999989</c:v>
                </c:pt>
                <c:pt idx="4627">
                  <c:v>0.62632290000000002</c:v>
                </c:pt>
                <c:pt idx="4628">
                  <c:v>0.66071630000000003</c:v>
                </c:pt>
                <c:pt idx="4629">
                  <c:v>0.68823420000000002</c:v>
                </c:pt>
                <c:pt idx="4630">
                  <c:v>0.70176840000000007</c:v>
                </c:pt>
                <c:pt idx="4631">
                  <c:v>0.69862823000000007</c:v>
                </c:pt>
                <c:pt idx="4632">
                  <c:v>0.68623049999999997</c:v>
                </c:pt>
                <c:pt idx="4633">
                  <c:v>0.67727110000000001</c:v>
                </c:pt>
                <c:pt idx="4634">
                  <c:v>0.67559356999999998</c:v>
                </c:pt>
                <c:pt idx="4635">
                  <c:v>0.67925369999999996</c:v>
                </c:pt>
                <c:pt idx="4636">
                  <c:v>0.68170702999999999</c:v>
                </c:pt>
                <c:pt idx="4637">
                  <c:v>0.67980096000000001</c:v>
                </c:pt>
                <c:pt idx="4638">
                  <c:v>0.67459595000000006</c:v>
                </c:pt>
                <c:pt idx="4639">
                  <c:v>0.66786429999999997</c:v>
                </c:pt>
                <c:pt idx="4640">
                  <c:v>0.66004750000000001</c:v>
                </c:pt>
                <c:pt idx="4641">
                  <c:v>0.65123943999999989</c:v>
                </c:pt>
                <c:pt idx="4642">
                  <c:v>0.64147680000000007</c:v>
                </c:pt>
                <c:pt idx="4643">
                  <c:v>0.63071880000000002</c:v>
                </c:pt>
                <c:pt idx="4644">
                  <c:v>0.61667114000000001</c:v>
                </c:pt>
                <c:pt idx="4645">
                  <c:v>0.59593242999999996</c:v>
                </c:pt>
                <c:pt idx="4646">
                  <c:v>0.56768535999999992</c:v>
                </c:pt>
                <c:pt idx="4647">
                  <c:v>0.53422649999999994</c:v>
                </c:pt>
                <c:pt idx="4648">
                  <c:v>0.50063630000000003</c:v>
                </c:pt>
                <c:pt idx="4649">
                  <c:v>0.46868853999999999</c:v>
                </c:pt>
                <c:pt idx="4650">
                  <c:v>0.43806869999999998</c:v>
                </c:pt>
                <c:pt idx="4651">
                  <c:v>0.40845693999999999</c:v>
                </c:pt>
                <c:pt idx="4652">
                  <c:v>0.38008969999999997</c:v>
                </c:pt>
                <c:pt idx="4653">
                  <c:v>0.35336127000000001</c:v>
                </c:pt>
                <c:pt idx="4654">
                  <c:v>0.32942059999999995</c:v>
                </c:pt>
                <c:pt idx="4655">
                  <c:v>0.30898372999999996</c:v>
                </c:pt>
                <c:pt idx="4656">
                  <c:v>0.29219713999999997</c:v>
                </c:pt>
                <c:pt idx="4657">
                  <c:v>0.27900080000000005</c:v>
                </c:pt>
                <c:pt idx="4658">
                  <c:v>0.26910680000000003</c:v>
                </c:pt>
                <c:pt idx="4659">
                  <c:v>0.26338427999999997</c:v>
                </c:pt>
                <c:pt idx="4660">
                  <c:v>0.2628605</c:v>
                </c:pt>
                <c:pt idx="4661">
                  <c:v>0.26763029999999999</c:v>
                </c:pt>
                <c:pt idx="4662">
                  <c:v>0.27609827000000003</c:v>
                </c:pt>
                <c:pt idx="4663">
                  <c:v>0.2831149</c:v>
                </c:pt>
                <c:pt idx="4664">
                  <c:v>0.28614580000000001</c:v>
                </c:pt>
                <c:pt idx="4665">
                  <c:v>0.28837994</c:v>
                </c:pt>
                <c:pt idx="4666">
                  <c:v>0.29589104999999999</c:v>
                </c:pt>
                <c:pt idx="4667">
                  <c:v>0.31165192000000003</c:v>
                </c:pt>
                <c:pt idx="4668">
                  <c:v>0.33855745999999998</c:v>
                </c:pt>
                <c:pt idx="4669">
                  <c:v>0.38200499999999998</c:v>
                </c:pt>
                <c:pt idx="4670">
                  <c:v>0.44472528</c:v>
                </c:pt>
                <c:pt idx="4671">
                  <c:v>0.5201538</c:v>
                </c:pt>
                <c:pt idx="4672">
                  <c:v>0.59343499999999993</c:v>
                </c:pt>
                <c:pt idx="4673">
                  <c:v>0.6582382</c:v>
                </c:pt>
                <c:pt idx="4674">
                  <c:v>0.71718413999999997</c:v>
                </c:pt>
                <c:pt idx="4675">
                  <c:v>0.77780596999999996</c:v>
                </c:pt>
                <c:pt idx="4676">
                  <c:v>0.84326820000000002</c:v>
                </c:pt>
                <c:pt idx="4677">
                  <c:v>0.91249712999999999</c:v>
                </c:pt>
                <c:pt idx="4678">
                  <c:v>0.98228985999999996</c:v>
                </c:pt>
                <c:pt idx="4679">
                  <c:v>1.0511759000000001</c:v>
                </c:pt>
                <c:pt idx="4680">
                  <c:v>1.1166256999999999</c:v>
                </c:pt>
                <c:pt idx="4681">
                  <c:v>1.1747341</c:v>
                </c:pt>
                <c:pt idx="4682">
                  <c:v>1.2246729999999999</c:v>
                </c:pt>
                <c:pt idx="4683">
                  <c:v>1.2670574999999999</c:v>
                </c:pt>
                <c:pt idx="4684">
                  <c:v>1.3055134000000002</c:v>
                </c:pt>
                <c:pt idx="4685">
                  <c:v>1.3466980000000002</c:v>
                </c:pt>
                <c:pt idx="4686">
                  <c:v>1.3908662999999999</c:v>
                </c:pt>
                <c:pt idx="4687">
                  <c:v>1.4342045000000001</c:v>
                </c:pt>
                <c:pt idx="4688">
                  <c:v>1.4755646</c:v>
                </c:pt>
                <c:pt idx="4689">
                  <c:v>1.5138827000000001</c:v>
                </c:pt>
                <c:pt idx="4690">
                  <c:v>1.5474408000000002</c:v>
                </c:pt>
                <c:pt idx="4691">
                  <c:v>1.5753657000000001</c:v>
                </c:pt>
                <c:pt idx="4692">
                  <c:v>1.596808</c:v>
                </c:pt>
                <c:pt idx="4693">
                  <c:v>1.6094924000000002</c:v>
                </c:pt>
                <c:pt idx="4694">
                  <c:v>1.6126962</c:v>
                </c:pt>
                <c:pt idx="4695">
                  <c:v>1.6107981999999998</c:v>
                </c:pt>
                <c:pt idx="4696">
                  <c:v>1.6103699</c:v>
                </c:pt>
                <c:pt idx="4697">
                  <c:v>1.6129255</c:v>
                </c:pt>
                <c:pt idx="4698">
                  <c:v>1.6158583000000002</c:v>
                </c:pt>
                <c:pt idx="4699">
                  <c:v>1.6115410999999999</c:v>
                </c:pt>
                <c:pt idx="4700">
                  <c:v>1.5977534</c:v>
                </c:pt>
                <c:pt idx="4701">
                  <c:v>1.5803098</c:v>
                </c:pt>
                <c:pt idx="4702">
                  <c:v>1.5680775</c:v>
                </c:pt>
                <c:pt idx="4703">
                  <c:v>1.5633467000000001</c:v>
                </c:pt>
                <c:pt idx="4704">
                  <c:v>1.5647329999999999</c:v>
                </c:pt>
                <c:pt idx="4705">
                  <c:v>1.5651697999999998</c:v>
                </c:pt>
                <c:pt idx="4706">
                  <c:v>1.5621393000000001</c:v>
                </c:pt>
                <c:pt idx="4707">
                  <c:v>1.5542727000000001</c:v>
                </c:pt>
                <c:pt idx="4708">
                  <c:v>1.5386279999999999</c:v>
                </c:pt>
                <c:pt idx="4709">
                  <c:v>1.5138604</c:v>
                </c:pt>
                <c:pt idx="4710">
                  <c:v>1.484383</c:v>
                </c:pt>
                <c:pt idx="4711">
                  <c:v>1.4574286999999999</c:v>
                </c:pt>
                <c:pt idx="4712">
                  <c:v>1.4351293000000001</c:v>
                </c:pt>
                <c:pt idx="4713">
                  <c:v>1.4162600999999999</c:v>
                </c:pt>
                <c:pt idx="4714">
                  <c:v>1.3993571999999999</c:v>
                </c:pt>
                <c:pt idx="4715">
                  <c:v>1.3840003999999999</c:v>
                </c:pt>
                <c:pt idx="4716">
                  <c:v>1.3673392</c:v>
                </c:pt>
                <c:pt idx="4717">
                  <c:v>1.3450997</c:v>
                </c:pt>
                <c:pt idx="4718">
                  <c:v>1.3159274000000001</c:v>
                </c:pt>
                <c:pt idx="4719">
                  <c:v>1.2829166999999999</c:v>
                </c:pt>
                <c:pt idx="4720">
                  <c:v>1.2483295999999999</c:v>
                </c:pt>
                <c:pt idx="4721">
                  <c:v>1.2170790999999999</c:v>
                </c:pt>
                <c:pt idx="4722">
                  <c:v>1.1915143000000001</c:v>
                </c:pt>
                <c:pt idx="4723">
                  <c:v>1.1724452000000001</c:v>
                </c:pt>
                <c:pt idx="4724">
                  <c:v>1.1601649000000001</c:v>
                </c:pt>
                <c:pt idx="4725">
                  <c:v>1.1501804</c:v>
                </c:pt>
                <c:pt idx="4726">
                  <c:v>1.1337218</c:v>
                </c:pt>
                <c:pt idx="4727">
                  <c:v>1.1085768</c:v>
                </c:pt>
                <c:pt idx="4728">
                  <c:v>1.0794355</c:v>
                </c:pt>
                <c:pt idx="4729">
                  <c:v>1.0560180000000001</c:v>
                </c:pt>
                <c:pt idx="4730">
                  <c:v>1.0407181000000001</c:v>
                </c:pt>
                <c:pt idx="4731">
                  <c:v>1.0331741999999999</c:v>
                </c:pt>
                <c:pt idx="4732">
                  <c:v>1.0315364999999999</c:v>
                </c:pt>
                <c:pt idx="4733">
                  <c:v>1.0347681</c:v>
                </c:pt>
                <c:pt idx="4734">
                  <c:v>1.0428879999999998</c:v>
                </c:pt>
                <c:pt idx="4735">
                  <c:v>1.0557616999999999</c:v>
                </c:pt>
                <c:pt idx="4736">
                  <c:v>1.0735275</c:v>
                </c:pt>
                <c:pt idx="4737">
                  <c:v>1.0943871999999999</c:v>
                </c:pt>
                <c:pt idx="4738">
                  <c:v>1.1143542</c:v>
                </c:pt>
                <c:pt idx="4739">
                  <c:v>1.1317356000000001</c:v>
                </c:pt>
                <c:pt idx="4740">
                  <c:v>1.1489685999999999</c:v>
                </c:pt>
                <c:pt idx="4741">
                  <c:v>1.1706979</c:v>
                </c:pt>
                <c:pt idx="4742">
                  <c:v>1.1985333</c:v>
                </c:pt>
                <c:pt idx="4743">
                  <c:v>1.2302833</c:v>
                </c:pt>
                <c:pt idx="4744">
                  <c:v>1.2601011000000002</c:v>
                </c:pt>
                <c:pt idx="4745">
                  <c:v>1.2835277</c:v>
                </c:pt>
                <c:pt idx="4746">
                  <c:v>1.3024547</c:v>
                </c:pt>
                <c:pt idx="4747">
                  <c:v>1.3218026999999999</c:v>
                </c:pt>
                <c:pt idx="4748">
                  <c:v>1.3431362</c:v>
                </c:pt>
                <c:pt idx="4749">
                  <c:v>1.3670754000000001</c:v>
                </c:pt>
                <c:pt idx="4750">
                  <c:v>1.3946532</c:v>
                </c:pt>
                <c:pt idx="4751">
                  <c:v>1.4258333999999999</c:v>
                </c:pt>
                <c:pt idx="4752">
                  <c:v>1.4605317</c:v>
                </c:pt>
                <c:pt idx="4753">
                  <c:v>1.4982089000000001</c:v>
                </c:pt>
                <c:pt idx="4754">
                  <c:v>1.5388656000000001</c:v>
                </c:pt>
                <c:pt idx="4755">
                  <c:v>1.5830210999999998</c:v>
                </c:pt>
                <c:pt idx="4756">
                  <c:v>1.6314758</c:v>
                </c:pt>
                <c:pt idx="4757">
                  <c:v>1.6843218999999998</c:v>
                </c:pt>
                <c:pt idx="4758">
                  <c:v>1.7366170999999999</c:v>
                </c:pt>
                <c:pt idx="4759">
                  <c:v>1.7762443999999999</c:v>
                </c:pt>
                <c:pt idx="4760">
                  <c:v>1.7986787999999998</c:v>
                </c:pt>
                <c:pt idx="4761">
                  <c:v>1.8069102000000001</c:v>
                </c:pt>
                <c:pt idx="4762">
                  <c:v>1.8054722999999999</c:v>
                </c:pt>
                <c:pt idx="4763">
                  <c:v>1.7954622</c:v>
                </c:pt>
                <c:pt idx="4764">
                  <c:v>1.7827073</c:v>
                </c:pt>
                <c:pt idx="4765">
                  <c:v>1.7770588</c:v>
                </c:pt>
                <c:pt idx="4766">
                  <c:v>1.7820577</c:v>
                </c:pt>
                <c:pt idx="4767">
                  <c:v>1.7934547000000001</c:v>
                </c:pt>
                <c:pt idx="4768">
                  <c:v>1.8043975000000001</c:v>
                </c:pt>
                <c:pt idx="4769">
                  <c:v>1.8121128000000002</c:v>
                </c:pt>
                <c:pt idx="4770">
                  <c:v>1.8184567</c:v>
                </c:pt>
                <c:pt idx="4771">
                  <c:v>1.8271592999999999</c:v>
                </c:pt>
                <c:pt idx="4772">
                  <c:v>1.8398513999999999</c:v>
                </c:pt>
                <c:pt idx="4773">
                  <c:v>1.8523769999999999</c:v>
                </c:pt>
                <c:pt idx="4774">
                  <c:v>1.85789</c:v>
                </c:pt>
                <c:pt idx="4775">
                  <c:v>1.8547981999999998</c:v>
                </c:pt>
                <c:pt idx="4776">
                  <c:v>1.8451263</c:v>
                </c:pt>
                <c:pt idx="4777">
                  <c:v>1.8347534000000001</c:v>
                </c:pt>
                <c:pt idx="4778">
                  <c:v>1.8251003000000001</c:v>
                </c:pt>
                <c:pt idx="4779">
                  <c:v>1.8139593999999999</c:v>
                </c:pt>
                <c:pt idx="4780">
                  <c:v>1.798999</c:v>
                </c:pt>
                <c:pt idx="4781">
                  <c:v>1.7799693999999999</c:v>
                </c:pt>
                <c:pt idx="4782">
                  <c:v>1.7599502</c:v>
                </c:pt>
                <c:pt idx="4783">
                  <c:v>1.7456039999999999</c:v>
                </c:pt>
                <c:pt idx="4784">
                  <c:v>1.7390161</c:v>
                </c:pt>
                <c:pt idx="4785">
                  <c:v>1.7398623</c:v>
                </c:pt>
                <c:pt idx="4786">
                  <c:v>1.7475292</c:v>
                </c:pt>
                <c:pt idx="4787">
                  <c:v>1.7615643000000001</c:v>
                </c:pt>
                <c:pt idx="4788">
                  <c:v>1.778581</c:v>
                </c:pt>
                <c:pt idx="4789">
                  <c:v>1.7886947</c:v>
                </c:pt>
                <c:pt idx="4790">
                  <c:v>1.7887521999999998</c:v>
                </c:pt>
                <c:pt idx="4791">
                  <c:v>1.7822786000000002</c:v>
                </c:pt>
                <c:pt idx="4792">
                  <c:v>1.7754411999999999</c:v>
                </c:pt>
                <c:pt idx="4793">
                  <c:v>1.7694920000000001</c:v>
                </c:pt>
                <c:pt idx="4794">
                  <c:v>1.761919</c:v>
                </c:pt>
                <c:pt idx="4795">
                  <c:v>1.748645</c:v>
                </c:pt>
                <c:pt idx="4796">
                  <c:v>1.7291482</c:v>
                </c:pt>
                <c:pt idx="4797">
                  <c:v>1.7080139999999999</c:v>
                </c:pt>
                <c:pt idx="4798">
                  <c:v>1.6923475000000001</c:v>
                </c:pt>
                <c:pt idx="4799">
                  <c:v>1.6839191</c:v>
                </c:pt>
                <c:pt idx="4800">
                  <c:v>1.6815590999999999</c:v>
                </c:pt>
                <c:pt idx="4801">
                  <c:v>1.6801554000000001</c:v>
                </c:pt>
                <c:pt idx="4802">
                  <c:v>1.6780581999999999</c:v>
                </c:pt>
                <c:pt idx="4803">
                  <c:v>1.6753827000000001</c:v>
                </c:pt>
                <c:pt idx="4804">
                  <c:v>1.6719539999999999</c:v>
                </c:pt>
                <c:pt idx="4805">
                  <c:v>1.6677850000000001</c:v>
                </c:pt>
                <c:pt idx="4806">
                  <c:v>1.6645096000000001</c:v>
                </c:pt>
                <c:pt idx="4807">
                  <c:v>1.6644044</c:v>
                </c:pt>
                <c:pt idx="4808">
                  <c:v>1.6685239999999999</c:v>
                </c:pt>
                <c:pt idx="4809">
                  <c:v>1.673149</c:v>
                </c:pt>
                <c:pt idx="4810">
                  <c:v>1.6705648000000002</c:v>
                </c:pt>
                <c:pt idx="4811">
                  <c:v>1.6586666999999999</c:v>
                </c:pt>
                <c:pt idx="4812">
                  <c:v>1.6389347000000001</c:v>
                </c:pt>
                <c:pt idx="4813">
                  <c:v>1.6148596</c:v>
                </c:pt>
                <c:pt idx="4814">
                  <c:v>1.587261</c:v>
                </c:pt>
                <c:pt idx="4815">
                  <c:v>1.5570823</c:v>
                </c:pt>
                <c:pt idx="4816">
                  <c:v>1.5252579000000002</c:v>
                </c:pt>
                <c:pt idx="4817">
                  <c:v>1.4920361</c:v>
                </c:pt>
                <c:pt idx="4818">
                  <c:v>1.4594138000000001</c:v>
                </c:pt>
                <c:pt idx="4819">
                  <c:v>1.4296605</c:v>
                </c:pt>
                <c:pt idx="4820">
                  <c:v>1.4034784999999999</c:v>
                </c:pt>
                <c:pt idx="4821">
                  <c:v>1.3801132999999999</c:v>
                </c:pt>
                <c:pt idx="4822">
                  <c:v>1.3571865999999999</c:v>
                </c:pt>
                <c:pt idx="4823">
                  <c:v>1.3334797</c:v>
                </c:pt>
                <c:pt idx="4824">
                  <c:v>1.3095608999999999</c:v>
                </c:pt>
                <c:pt idx="4825">
                  <c:v>1.2859806</c:v>
                </c:pt>
                <c:pt idx="4826">
                  <c:v>1.2598022</c:v>
                </c:pt>
                <c:pt idx="4827">
                  <c:v>1.2328342000000001</c:v>
                </c:pt>
                <c:pt idx="4828">
                  <c:v>1.2099069</c:v>
                </c:pt>
                <c:pt idx="4829">
                  <c:v>1.1923062</c:v>
                </c:pt>
                <c:pt idx="4830">
                  <c:v>1.1776875</c:v>
                </c:pt>
                <c:pt idx="4831">
                  <c:v>1.1609176999999999</c:v>
                </c:pt>
                <c:pt idx="4832">
                  <c:v>1.1409663999999999</c:v>
                </c:pt>
                <c:pt idx="4833">
                  <c:v>1.1200669999999999</c:v>
                </c:pt>
                <c:pt idx="4834">
                  <c:v>1.1030668000000001</c:v>
                </c:pt>
                <c:pt idx="4835">
                  <c:v>1.0914264</c:v>
                </c:pt>
                <c:pt idx="4836">
                  <c:v>1.0840359000000002</c:v>
                </c:pt>
                <c:pt idx="4837">
                  <c:v>1.0770731</c:v>
                </c:pt>
                <c:pt idx="4838">
                  <c:v>1.0691659</c:v>
                </c:pt>
                <c:pt idx="4839">
                  <c:v>1.0615707000000001</c:v>
                </c:pt>
                <c:pt idx="4840">
                  <c:v>1.0563814999999999</c:v>
                </c:pt>
                <c:pt idx="4841">
                  <c:v>1.0541516</c:v>
                </c:pt>
                <c:pt idx="4842">
                  <c:v>1.0542968000000001</c:v>
                </c:pt>
                <c:pt idx="4843">
                  <c:v>1.0555378</c:v>
                </c:pt>
                <c:pt idx="4844">
                  <c:v>1.0579620000000001</c:v>
                </c:pt>
                <c:pt idx="4845">
                  <c:v>1.0604803</c:v>
                </c:pt>
                <c:pt idx="4846">
                  <c:v>1.0629123999999999</c:v>
                </c:pt>
                <c:pt idx="4847">
                  <c:v>1.0658037999999999</c:v>
                </c:pt>
                <c:pt idx="4848">
                  <c:v>1.0699402</c:v>
                </c:pt>
                <c:pt idx="4849">
                  <c:v>1.0765193</c:v>
                </c:pt>
                <c:pt idx="4850">
                  <c:v>1.0855586000000002</c:v>
                </c:pt>
                <c:pt idx="4851">
                  <c:v>1.0975579</c:v>
                </c:pt>
                <c:pt idx="4852">
                  <c:v>1.1126846000000001</c:v>
                </c:pt>
                <c:pt idx="4853">
                  <c:v>1.1310762999999999</c:v>
                </c:pt>
                <c:pt idx="4854">
                  <c:v>1.1498864000000002</c:v>
                </c:pt>
                <c:pt idx="4855">
                  <c:v>1.1639347</c:v>
                </c:pt>
                <c:pt idx="4856">
                  <c:v>1.1712867</c:v>
                </c:pt>
                <c:pt idx="4857">
                  <c:v>1.1735333999999999</c:v>
                </c:pt>
                <c:pt idx="4858">
                  <c:v>1.1714757999999998</c:v>
                </c:pt>
                <c:pt idx="4859">
                  <c:v>1.1652427999999999</c:v>
                </c:pt>
                <c:pt idx="4860">
                  <c:v>1.1558794000000001</c:v>
                </c:pt>
                <c:pt idx="4861">
                  <c:v>1.1448956000000001</c:v>
                </c:pt>
                <c:pt idx="4862">
                  <c:v>1.1328151</c:v>
                </c:pt>
                <c:pt idx="4863">
                  <c:v>1.1210415</c:v>
                </c:pt>
                <c:pt idx="4864">
                  <c:v>1.1103246999999998</c:v>
                </c:pt>
                <c:pt idx="4865">
                  <c:v>1.101154</c:v>
                </c:pt>
                <c:pt idx="4866">
                  <c:v>1.0927773000000001</c:v>
                </c:pt>
                <c:pt idx="4867">
                  <c:v>1.0840596</c:v>
                </c:pt>
                <c:pt idx="4868">
                  <c:v>1.0742322</c:v>
                </c:pt>
                <c:pt idx="4869">
                  <c:v>1.0651440000000001</c:v>
                </c:pt>
                <c:pt idx="4870">
                  <c:v>1.0581289999999999</c:v>
                </c:pt>
                <c:pt idx="4871">
                  <c:v>1.0536638</c:v>
                </c:pt>
                <c:pt idx="4872">
                  <c:v>1.0483515999999999</c:v>
                </c:pt>
                <c:pt idx="4873">
                  <c:v>1.0345116999999999</c:v>
                </c:pt>
                <c:pt idx="4874">
                  <c:v>1.01009924</c:v>
                </c:pt>
                <c:pt idx="4875">
                  <c:v>0.97677619999999998</c:v>
                </c:pt>
                <c:pt idx="4876">
                  <c:v>0.93636249999999999</c:v>
                </c:pt>
                <c:pt idx="4877">
                  <c:v>0.88974396</c:v>
                </c:pt>
                <c:pt idx="4878">
                  <c:v>0.84274066000000003</c:v>
                </c:pt>
                <c:pt idx="4879">
                  <c:v>0.80277110000000007</c:v>
                </c:pt>
                <c:pt idx="4880">
                  <c:v>0.77170556999999995</c:v>
                </c:pt>
                <c:pt idx="4881">
                  <c:v>0.74801793999999999</c:v>
                </c:pt>
                <c:pt idx="4882">
                  <c:v>0.7261476</c:v>
                </c:pt>
                <c:pt idx="4883">
                  <c:v>0.70346642999999998</c:v>
                </c:pt>
                <c:pt idx="4884">
                  <c:v>0.68160846000000008</c:v>
                </c:pt>
                <c:pt idx="4885">
                  <c:v>0.66088360000000002</c:v>
                </c:pt>
                <c:pt idx="4886">
                  <c:v>0.64168835000000002</c:v>
                </c:pt>
                <c:pt idx="4887">
                  <c:v>0.62229160000000006</c:v>
                </c:pt>
                <c:pt idx="4888">
                  <c:v>0.60110360000000007</c:v>
                </c:pt>
                <c:pt idx="4889">
                  <c:v>0.57744854999999995</c:v>
                </c:pt>
                <c:pt idx="4890">
                  <c:v>0.55142219999999997</c:v>
                </c:pt>
                <c:pt idx="4891">
                  <c:v>0.52111474999999996</c:v>
                </c:pt>
                <c:pt idx="4892">
                  <c:v>0.48612857000000004</c:v>
                </c:pt>
                <c:pt idx="4893">
                  <c:v>0.44613924999999999</c:v>
                </c:pt>
                <c:pt idx="4894">
                  <c:v>0.40137035999999998</c:v>
                </c:pt>
                <c:pt idx="4895">
                  <c:v>0.35176369999999996</c:v>
                </c:pt>
                <c:pt idx="4896">
                  <c:v>0.30218490000000003</c:v>
                </c:pt>
                <c:pt idx="4897">
                  <c:v>0.26169196</c:v>
                </c:pt>
                <c:pt idx="4898">
                  <c:v>0.22705059999999999</c:v>
                </c:pt>
                <c:pt idx="4899">
                  <c:v>0.19732349999999999</c:v>
                </c:pt>
                <c:pt idx="4900">
                  <c:v>0.17185814999999999</c:v>
                </c:pt>
                <c:pt idx="4901">
                  <c:v>0.15096999999999999</c:v>
                </c:pt>
                <c:pt idx="4902">
                  <c:v>0.13139573999999998</c:v>
                </c:pt>
                <c:pt idx="4903">
                  <c:v>0.11676255999999999</c:v>
                </c:pt>
                <c:pt idx="4904">
                  <c:v>0.10185364</c:v>
                </c:pt>
                <c:pt idx="4905">
                  <c:v>8.9478520000000006E-2</c:v>
                </c:pt>
                <c:pt idx="4906">
                  <c:v>7.9173675999999998E-2</c:v>
                </c:pt>
                <c:pt idx="4907">
                  <c:v>7.3428499999999994E-2</c:v>
                </c:pt>
                <c:pt idx="4908">
                  <c:v>6.5564899999999995E-2</c:v>
                </c:pt>
                <c:pt idx="4909">
                  <c:v>5.7723885000000003E-2</c:v>
                </c:pt>
                <c:pt idx="4910">
                  <c:v>5.5108184999999997E-2</c:v>
                </c:pt>
                <c:pt idx="4911">
                  <c:v>4.8408454999999996E-2</c:v>
                </c:pt>
                <c:pt idx="4912">
                  <c:v>4.7136119999999997E-2</c:v>
                </c:pt>
                <c:pt idx="4913">
                  <c:v>4.1936813000000003E-2</c:v>
                </c:pt>
                <c:pt idx="4914">
                  <c:v>4.0546393999999999E-2</c:v>
                </c:pt>
                <c:pt idx="4915">
                  <c:v>3.9209609999999999E-2</c:v>
                </c:pt>
                <c:pt idx="4916">
                  <c:v>5.9902554000000004E-2</c:v>
                </c:pt>
                <c:pt idx="4917">
                  <c:v>9.8682723999999999E-2</c:v>
                </c:pt>
                <c:pt idx="4918">
                  <c:v>0.14904628</c:v>
                </c:pt>
                <c:pt idx="4919">
                  <c:v>0.19594903999999999</c:v>
                </c:pt>
                <c:pt idx="4920">
                  <c:v>0.23828334000000001</c:v>
                </c:pt>
                <c:pt idx="4921">
                  <c:v>0.27924540000000003</c:v>
                </c:pt>
                <c:pt idx="4922">
                  <c:v>0.31850443000000001</c:v>
                </c:pt>
                <c:pt idx="4923">
                  <c:v>0.35641122000000003</c:v>
                </c:pt>
                <c:pt idx="4924">
                  <c:v>0.39326040000000001</c:v>
                </c:pt>
                <c:pt idx="4925">
                  <c:v>0.42905167</c:v>
                </c:pt>
                <c:pt idx="4926">
                  <c:v>0.46337002999999999</c:v>
                </c:pt>
                <c:pt idx="4927">
                  <c:v>0.49488107000000003</c:v>
                </c:pt>
                <c:pt idx="4928">
                  <c:v>0.52278979999999997</c:v>
                </c:pt>
                <c:pt idx="4929">
                  <c:v>0.54825959999999996</c:v>
                </c:pt>
                <c:pt idx="4930">
                  <c:v>0.57389922999999998</c:v>
                </c:pt>
                <c:pt idx="4931">
                  <c:v>0.60096780000000005</c:v>
                </c:pt>
                <c:pt idx="4932">
                  <c:v>0.63018430000000003</c:v>
                </c:pt>
                <c:pt idx="4933">
                  <c:v>0.66335175000000002</c:v>
                </c:pt>
                <c:pt idx="4934">
                  <c:v>0.70189904999999997</c:v>
                </c:pt>
                <c:pt idx="4935">
                  <c:v>0.74281525000000004</c:v>
                </c:pt>
                <c:pt idx="4936">
                  <c:v>0.77887010000000001</c:v>
                </c:pt>
                <c:pt idx="4937">
                  <c:v>0.80673419999999996</c:v>
                </c:pt>
                <c:pt idx="4938">
                  <c:v>0.82509979999999994</c:v>
                </c:pt>
                <c:pt idx="4939">
                  <c:v>0.83210459999999997</c:v>
                </c:pt>
                <c:pt idx="4940">
                  <c:v>0.82740435999999995</c:v>
                </c:pt>
                <c:pt idx="4941">
                  <c:v>0.81455999999999995</c:v>
                </c:pt>
                <c:pt idx="4942">
                  <c:v>0.80083959999999998</c:v>
                </c:pt>
                <c:pt idx="4943">
                  <c:v>0.7887132</c:v>
                </c:pt>
                <c:pt idx="4944">
                  <c:v>0.77622753999999994</c:v>
                </c:pt>
                <c:pt idx="4945">
                  <c:v>0.76009984999999991</c:v>
                </c:pt>
                <c:pt idx="4946">
                  <c:v>0.73927215999999996</c:v>
                </c:pt>
                <c:pt idx="4947">
                  <c:v>0.71511383000000006</c:v>
                </c:pt>
                <c:pt idx="4948">
                  <c:v>0.68992019999999998</c:v>
                </c:pt>
                <c:pt idx="4949">
                  <c:v>0.66450385000000001</c:v>
                </c:pt>
                <c:pt idx="4950">
                  <c:v>0.64087480000000008</c:v>
                </c:pt>
                <c:pt idx="4951">
                  <c:v>0.62271410000000005</c:v>
                </c:pt>
                <c:pt idx="4952">
                  <c:v>0.61157950000000005</c:v>
                </c:pt>
                <c:pt idx="4953">
                  <c:v>0.60876586999999993</c:v>
                </c:pt>
                <c:pt idx="4954">
                  <c:v>0.61645605000000003</c:v>
                </c:pt>
                <c:pt idx="4955">
                  <c:v>0.6361194</c:v>
                </c:pt>
                <c:pt idx="4956">
                  <c:v>0.66553949999999995</c:v>
                </c:pt>
                <c:pt idx="4957">
                  <c:v>0.70065826000000009</c:v>
                </c:pt>
                <c:pt idx="4958">
                  <c:v>0.73924300000000009</c:v>
                </c:pt>
                <c:pt idx="4959">
                  <c:v>0.77909450000000002</c:v>
                </c:pt>
                <c:pt idx="4960">
                  <c:v>0.81784374999999998</c:v>
                </c:pt>
                <c:pt idx="4961">
                  <c:v>0.85470734000000004</c:v>
                </c:pt>
                <c:pt idx="4962">
                  <c:v>0.88874883999999998</c:v>
                </c:pt>
                <c:pt idx="4963">
                  <c:v>0.91882983000000007</c:v>
                </c:pt>
                <c:pt idx="4964">
                  <c:v>0.94467566000000003</c:v>
                </c:pt>
                <c:pt idx="4965">
                  <c:v>0.96603890000000003</c:v>
                </c:pt>
                <c:pt idx="4966">
                  <c:v>0.98288300000000006</c:v>
                </c:pt>
                <c:pt idx="4967">
                  <c:v>0.9949985400000001</c:v>
                </c:pt>
                <c:pt idx="4968">
                  <c:v>1.0038834999999999</c:v>
                </c:pt>
                <c:pt idx="4969">
                  <c:v>1.0116358599999999</c:v>
                </c:pt>
                <c:pt idx="4970">
                  <c:v>1.0186483</c:v>
                </c:pt>
                <c:pt idx="4971">
                  <c:v>1.0257255999999999</c:v>
                </c:pt>
                <c:pt idx="4972">
                  <c:v>1.0336094</c:v>
                </c:pt>
                <c:pt idx="4973">
                  <c:v>1.0425769</c:v>
                </c:pt>
                <c:pt idx="4974">
                  <c:v>1.0512893999999999</c:v>
                </c:pt>
                <c:pt idx="4975">
                  <c:v>1.0569241999999999</c:v>
                </c:pt>
                <c:pt idx="4976">
                  <c:v>1.0585544</c:v>
                </c:pt>
                <c:pt idx="4977">
                  <c:v>1.0543386000000001</c:v>
                </c:pt>
                <c:pt idx="4978">
                  <c:v>1.0407337999999999</c:v>
                </c:pt>
                <c:pt idx="4979">
                  <c:v>1.0162846700000001</c:v>
                </c:pt>
                <c:pt idx="4980">
                  <c:v>0.9825088500000001</c:v>
                </c:pt>
                <c:pt idx="4981">
                  <c:v>0.94072155999999996</c:v>
                </c:pt>
                <c:pt idx="4982">
                  <c:v>0.89170483</c:v>
                </c:pt>
                <c:pt idx="4983">
                  <c:v>0.83662176999999993</c:v>
                </c:pt>
                <c:pt idx="4984">
                  <c:v>0.77778080000000005</c:v>
                </c:pt>
                <c:pt idx="4985">
                  <c:v>0.71512869999999995</c:v>
                </c:pt>
                <c:pt idx="4986">
                  <c:v>0.65358439999999995</c:v>
                </c:pt>
                <c:pt idx="4987">
                  <c:v>0.59921659999999999</c:v>
                </c:pt>
                <c:pt idx="4988">
                  <c:v>0.55382799999999999</c:v>
                </c:pt>
                <c:pt idx="4989">
                  <c:v>0.51825730000000003</c:v>
                </c:pt>
                <c:pt idx="4990">
                  <c:v>0.49369168000000002</c:v>
                </c:pt>
                <c:pt idx="4991">
                  <c:v>0.48058127</c:v>
                </c:pt>
                <c:pt idx="4992">
                  <c:v>0.47708635999999999</c:v>
                </c:pt>
                <c:pt idx="4993">
                  <c:v>0.47805713</c:v>
                </c:pt>
                <c:pt idx="4994">
                  <c:v>0.48138274999999997</c:v>
                </c:pt>
                <c:pt idx="4995">
                  <c:v>0.48467284999999999</c:v>
                </c:pt>
                <c:pt idx="4996">
                  <c:v>0.48395537999999999</c:v>
                </c:pt>
                <c:pt idx="4997">
                  <c:v>0.47768651999999995</c:v>
                </c:pt>
                <c:pt idx="4998">
                  <c:v>0.46788312000000004</c:v>
                </c:pt>
                <c:pt idx="4999">
                  <c:v>0.45666192999999999</c:v>
                </c:pt>
                <c:pt idx="5000">
                  <c:v>0.44492395000000001</c:v>
                </c:pt>
                <c:pt idx="5001">
                  <c:v>0.43369529999999995</c:v>
                </c:pt>
                <c:pt idx="5002">
                  <c:v>0.42558105000000002</c:v>
                </c:pt>
                <c:pt idx="5003">
                  <c:v>0.42167007000000001</c:v>
                </c:pt>
                <c:pt idx="5004">
                  <c:v>0.42294063999999998</c:v>
                </c:pt>
                <c:pt idx="5005">
                  <c:v>0.43083728000000004</c:v>
                </c:pt>
                <c:pt idx="5006">
                  <c:v>0.44640173</c:v>
                </c:pt>
                <c:pt idx="5007">
                  <c:v>0.46900002999999996</c:v>
                </c:pt>
                <c:pt idx="5008">
                  <c:v>0.49858563</c:v>
                </c:pt>
                <c:pt idx="5009">
                  <c:v>0.53547393999999993</c:v>
                </c:pt>
                <c:pt idx="5010">
                  <c:v>0.57670275999999998</c:v>
                </c:pt>
                <c:pt idx="5011">
                  <c:v>0.61820710000000001</c:v>
                </c:pt>
                <c:pt idx="5012">
                  <c:v>0.65845109999999996</c:v>
                </c:pt>
                <c:pt idx="5013">
                  <c:v>0.69482275000000004</c:v>
                </c:pt>
                <c:pt idx="5014">
                  <c:v>0.72204535000000003</c:v>
                </c:pt>
                <c:pt idx="5015">
                  <c:v>0.73823470000000002</c:v>
                </c:pt>
                <c:pt idx="5016">
                  <c:v>0.74690593999999999</c:v>
                </c:pt>
                <c:pt idx="5017">
                  <c:v>0.75448670000000007</c:v>
                </c:pt>
                <c:pt idx="5018">
                  <c:v>0.76297280000000001</c:v>
                </c:pt>
                <c:pt idx="5019">
                  <c:v>0.77298082999999995</c:v>
                </c:pt>
                <c:pt idx="5020">
                  <c:v>0.78487960000000001</c:v>
                </c:pt>
                <c:pt idx="5021">
                  <c:v>0.79865459999999999</c:v>
                </c:pt>
                <c:pt idx="5022">
                  <c:v>0.81485010000000002</c:v>
                </c:pt>
                <c:pt idx="5023">
                  <c:v>0.83402319999999996</c:v>
                </c:pt>
                <c:pt idx="5024">
                  <c:v>0.85622033999999991</c:v>
                </c:pt>
                <c:pt idx="5025">
                  <c:v>0.88013459999999999</c:v>
                </c:pt>
                <c:pt idx="5026">
                  <c:v>0.90263446000000003</c:v>
                </c:pt>
                <c:pt idx="5027">
                  <c:v>0.9223247699999999</c:v>
                </c:pt>
                <c:pt idx="5028">
                  <c:v>0.93841174000000005</c:v>
                </c:pt>
                <c:pt idx="5029">
                  <c:v>0.94994780000000001</c:v>
                </c:pt>
                <c:pt idx="5030">
                  <c:v>0.95675823999999998</c:v>
                </c:pt>
                <c:pt idx="5031">
                  <c:v>0.9589261</c:v>
                </c:pt>
                <c:pt idx="5032">
                  <c:v>0.95491389999999998</c:v>
                </c:pt>
                <c:pt idx="5033">
                  <c:v>0.94484100000000004</c:v>
                </c:pt>
                <c:pt idx="5034">
                  <c:v>0.93092882999999993</c:v>
                </c:pt>
                <c:pt idx="5035">
                  <c:v>0.91762549999999998</c:v>
                </c:pt>
                <c:pt idx="5036">
                  <c:v>0.90598469999999998</c:v>
                </c:pt>
                <c:pt idx="5037">
                  <c:v>0.8980108</c:v>
                </c:pt>
                <c:pt idx="5038">
                  <c:v>0.8968481399999999</c:v>
                </c:pt>
                <c:pt idx="5039">
                  <c:v>0.90354630000000002</c:v>
                </c:pt>
                <c:pt idx="5040">
                  <c:v>0.91674020000000001</c:v>
                </c:pt>
                <c:pt idx="5041">
                  <c:v>0.93283019999999994</c:v>
                </c:pt>
                <c:pt idx="5042">
                  <c:v>0.95047119999999996</c:v>
                </c:pt>
                <c:pt idx="5043">
                  <c:v>0.97005409999999992</c:v>
                </c:pt>
                <c:pt idx="5044">
                  <c:v>0.99270650000000005</c:v>
                </c:pt>
                <c:pt idx="5045">
                  <c:v>1.0189102999999999</c:v>
                </c:pt>
                <c:pt idx="5046">
                  <c:v>1.0458262999999999</c:v>
                </c:pt>
                <c:pt idx="5047">
                  <c:v>1.0673987</c:v>
                </c:pt>
                <c:pt idx="5048">
                  <c:v>1.0814012</c:v>
                </c:pt>
                <c:pt idx="5049">
                  <c:v>1.0869721999999999</c:v>
                </c:pt>
                <c:pt idx="5050">
                  <c:v>1.082333</c:v>
                </c:pt>
                <c:pt idx="5051">
                  <c:v>1.0668628</c:v>
                </c:pt>
                <c:pt idx="5052">
                  <c:v>1.0434540999999999</c:v>
                </c:pt>
                <c:pt idx="5053">
                  <c:v>1.0167309600000001</c:v>
                </c:pt>
                <c:pt idx="5054">
                  <c:v>0.98765809999999998</c:v>
                </c:pt>
                <c:pt idx="5055">
                  <c:v>0.95788556000000002</c:v>
                </c:pt>
                <c:pt idx="5056">
                  <c:v>0.92845526</c:v>
                </c:pt>
                <c:pt idx="5057">
                  <c:v>0.89995190000000003</c:v>
                </c:pt>
                <c:pt idx="5058">
                  <c:v>0.87191974000000005</c:v>
                </c:pt>
                <c:pt idx="5059">
                  <c:v>0.84185730000000003</c:v>
                </c:pt>
                <c:pt idx="5060">
                  <c:v>0.80846735000000003</c:v>
                </c:pt>
                <c:pt idx="5061">
                  <c:v>0.77698820000000002</c:v>
                </c:pt>
                <c:pt idx="5062">
                  <c:v>0.75408452999999998</c:v>
                </c:pt>
                <c:pt idx="5063">
                  <c:v>0.74212940000000005</c:v>
                </c:pt>
                <c:pt idx="5064">
                  <c:v>0.73704039999999993</c:v>
                </c:pt>
                <c:pt idx="5065">
                  <c:v>0.72474114999999995</c:v>
                </c:pt>
                <c:pt idx="5066">
                  <c:v>0.70064905</c:v>
                </c:pt>
                <c:pt idx="5067">
                  <c:v>0.66788579999999997</c:v>
                </c:pt>
                <c:pt idx="5068">
                  <c:v>0.63200220000000007</c:v>
                </c:pt>
                <c:pt idx="5069">
                  <c:v>0.59472500000000006</c:v>
                </c:pt>
                <c:pt idx="5070">
                  <c:v>0.55776390000000009</c:v>
                </c:pt>
                <c:pt idx="5071">
                  <c:v>0.52321099999999998</c:v>
                </c:pt>
                <c:pt idx="5072">
                  <c:v>0.491421</c:v>
                </c:pt>
                <c:pt idx="5073">
                  <c:v>0.46863042999999999</c:v>
                </c:pt>
                <c:pt idx="5074">
                  <c:v>0.46711868000000001</c:v>
                </c:pt>
                <c:pt idx="5075">
                  <c:v>0.49218127</c:v>
                </c:pt>
                <c:pt idx="5076">
                  <c:v>0.54145299999999996</c:v>
                </c:pt>
                <c:pt idx="5077">
                  <c:v>0.60562579999999999</c:v>
                </c:pt>
                <c:pt idx="5078">
                  <c:v>0.6803631</c:v>
                </c:pt>
                <c:pt idx="5079">
                  <c:v>0.76455519999999999</c:v>
                </c:pt>
                <c:pt idx="5080">
                  <c:v>0.85907600000000006</c:v>
                </c:pt>
                <c:pt idx="5081">
                  <c:v>0.96450099999999994</c:v>
                </c:pt>
                <c:pt idx="5082">
                  <c:v>1.076117</c:v>
                </c:pt>
                <c:pt idx="5083">
                  <c:v>1.1855901</c:v>
                </c:pt>
                <c:pt idx="5084">
                  <c:v>1.282502</c:v>
                </c:pt>
                <c:pt idx="5085">
                  <c:v>1.3590746999999999</c:v>
                </c:pt>
                <c:pt idx="5086">
                  <c:v>1.4162577000000001</c:v>
                </c:pt>
                <c:pt idx="5087">
                  <c:v>1.4548186000000001</c:v>
                </c:pt>
                <c:pt idx="5088">
                  <c:v>1.4789477999999998</c:v>
                </c:pt>
                <c:pt idx="5089">
                  <c:v>1.499557</c:v>
                </c:pt>
                <c:pt idx="5090">
                  <c:v>1.5195589999999999</c:v>
                </c:pt>
                <c:pt idx="5091">
                  <c:v>1.5388312000000002</c:v>
                </c:pt>
                <c:pt idx="5092">
                  <c:v>1.5558860999999999</c:v>
                </c:pt>
                <c:pt idx="5093">
                  <c:v>1.5706738</c:v>
                </c:pt>
                <c:pt idx="5094">
                  <c:v>1.5849774000000001</c:v>
                </c:pt>
                <c:pt idx="5095">
                  <c:v>1.6013778000000001</c:v>
                </c:pt>
                <c:pt idx="5096">
                  <c:v>1.6178810000000001</c:v>
                </c:pt>
                <c:pt idx="5097">
                  <c:v>1.6229038</c:v>
                </c:pt>
                <c:pt idx="5098">
                  <c:v>1.6080962999999999</c:v>
                </c:pt>
                <c:pt idx="5099">
                  <c:v>1.5710248</c:v>
                </c:pt>
                <c:pt idx="5100">
                  <c:v>1.5154795999999999</c:v>
                </c:pt>
                <c:pt idx="5101">
                  <c:v>1.4471414999999999</c:v>
                </c:pt>
                <c:pt idx="5102">
                  <c:v>1.3681183000000001</c:v>
                </c:pt>
                <c:pt idx="5103">
                  <c:v>1.2725791999999998</c:v>
                </c:pt>
                <c:pt idx="5104">
                  <c:v>1.1488043999999999</c:v>
                </c:pt>
                <c:pt idx="5105">
                  <c:v>1.0078532</c:v>
                </c:pt>
                <c:pt idx="5106">
                  <c:v>0.86225269999999998</c:v>
                </c:pt>
                <c:pt idx="5107">
                  <c:v>0.73928844999999999</c:v>
                </c:pt>
                <c:pt idx="5108">
                  <c:v>0.63689165999999997</c:v>
                </c:pt>
                <c:pt idx="5109">
                  <c:v>0.54849919999999996</c:v>
                </c:pt>
                <c:pt idx="5110">
                  <c:v>0.47291933999999997</c:v>
                </c:pt>
                <c:pt idx="5111">
                  <c:v>0.40796624999999997</c:v>
                </c:pt>
                <c:pt idx="5112">
                  <c:v>0.35234247000000002</c:v>
                </c:pt>
                <c:pt idx="5113">
                  <c:v>0.30477460000000001</c:v>
                </c:pt>
                <c:pt idx="5114">
                  <c:v>0.26393169999999999</c:v>
                </c:pt>
                <c:pt idx="5115">
                  <c:v>0.22895634000000001</c:v>
                </c:pt>
                <c:pt idx="5116">
                  <c:v>0.19898946000000001</c:v>
                </c:pt>
                <c:pt idx="5117">
                  <c:v>0.17322737000000002</c:v>
                </c:pt>
                <c:pt idx="5118">
                  <c:v>0.15116758999999999</c:v>
                </c:pt>
                <c:pt idx="5119">
                  <c:v>0.13226213000000001</c:v>
                </c:pt>
                <c:pt idx="5120">
                  <c:v>0.11753635</c:v>
                </c:pt>
                <c:pt idx="5121">
                  <c:v>0.10227955</c:v>
                </c:pt>
                <c:pt idx="5122">
                  <c:v>9.2984650000000002E-2</c:v>
                </c:pt>
                <c:pt idx="5123">
                  <c:v>8.0215675E-2</c:v>
                </c:pt>
                <c:pt idx="5124">
                  <c:v>7.2574940000000004E-2</c:v>
                </c:pt>
                <c:pt idx="5125">
                  <c:v>6.6177629999999987E-2</c:v>
                </c:pt>
                <c:pt idx="5126">
                  <c:v>5.7299450000000002E-2</c:v>
                </c:pt>
                <c:pt idx="5127">
                  <c:v>5.3359974000000004E-2</c:v>
                </c:pt>
                <c:pt idx="5128">
                  <c:v>4.9746769999999996E-2</c:v>
                </c:pt>
                <c:pt idx="5129">
                  <c:v>4.4056273999999999E-2</c:v>
                </c:pt>
                <c:pt idx="5130">
                  <c:v>4.4566395000000002E-2</c:v>
                </c:pt>
                <c:pt idx="5131">
                  <c:v>4.1748252999999999E-2</c:v>
                </c:pt>
                <c:pt idx="5132">
                  <c:v>4.0106599999999999E-2</c:v>
                </c:pt>
                <c:pt idx="5133">
                  <c:v>3.8812686999999998E-2</c:v>
                </c:pt>
                <c:pt idx="5134">
                  <c:v>3.80635E-2</c:v>
                </c:pt>
                <c:pt idx="5135">
                  <c:v>3.4234622999999999E-2</c:v>
                </c:pt>
                <c:pt idx="5136">
                  <c:v>2.7213826999999999E-2</c:v>
                </c:pt>
                <c:pt idx="5137">
                  <c:v>3.2725006000000001E-2</c:v>
                </c:pt>
                <c:pt idx="5138">
                  <c:v>2.8957205E-2</c:v>
                </c:pt>
                <c:pt idx="5139">
                  <c:v>2.7575707999999997E-2</c:v>
                </c:pt>
                <c:pt idx="5140">
                  <c:v>3.3406714999999997E-2</c:v>
                </c:pt>
                <c:pt idx="5141">
                  <c:v>2.8686079999999999E-2</c:v>
                </c:pt>
                <c:pt idx="5142">
                  <c:v>3.2783104E-2</c:v>
                </c:pt>
                <c:pt idx="5143">
                  <c:v>3.3324122999999997E-2</c:v>
                </c:pt>
                <c:pt idx="5144">
                  <c:v>2.6617155E-2</c:v>
                </c:pt>
                <c:pt idx="5145">
                  <c:v>2.1569517E-2</c:v>
                </c:pt>
                <c:pt idx="5146">
                  <c:v>2.984525E-2</c:v>
                </c:pt>
                <c:pt idx="5147">
                  <c:v>2.4545397E-2</c:v>
                </c:pt>
                <c:pt idx="5148">
                  <c:v>3.2034920000000001E-2</c:v>
                </c:pt>
                <c:pt idx="5149">
                  <c:v>5.3079455999999997E-2</c:v>
                </c:pt>
                <c:pt idx="5150">
                  <c:v>8.9518196000000008E-2</c:v>
                </c:pt>
                <c:pt idx="5151">
                  <c:v>0.14094698</c:v>
                </c:pt>
                <c:pt idx="5152">
                  <c:v>0.21537413</c:v>
                </c:pt>
                <c:pt idx="5153">
                  <c:v>0.3125289</c:v>
                </c:pt>
                <c:pt idx="5154">
                  <c:v>0.42731232000000002</c:v>
                </c:pt>
                <c:pt idx="5155">
                  <c:v>0.53545263999999992</c:v>
                </c:pt>
                <c:pt idx="5156">
                  <c:v>0.62635389999999991</c:v>
                </c:pt>
                <c:pt idx="5157">
                  <c:v>0.70360260000000008</c:v>
                </c:pt>
                <c:pt idx="5158">
                  <c:v>0.77518206999999995</c:v>
                </c:pt>
                <c:pt idx="5159">
                  <c:v>0.84464764000000003</c:v>
                </c:pt>
                <c:pt idx="5160">
                  <c:v>0.91418462999999994</c:v>
                </c:pt>
                <c:pt idx="5161">
                  <c:v>0.98661175999999995</c:v>
                </c:pt>
                <c:pt idx="5162">
                  <c:v>1.0632648</c:v>
                </c:pt>
                <c:pt idx="5163">
                  <c:v>1.1426874</c:v>
                </c:pt>
                <c:pt idx="5164">
                  <c:v>1.2216583999999999</c:v>
                </c:pt>
                <c:pt idx="5165">
                  <c:v>1.2913379</c:v>
                </c:pt>
                <c:pt idx="5166">
                  <c:v>1.3525753999999999</c:v>
                </c:pt>
                <c:pt idx="5167">
                  <c:v>1.4152723</c:v>
                </c:pt>
                <c:pt idx="5168">
                  <c:v>1.4828702</c:v>
                </c:pt>
                <c:pt idx="5169">
                  <c:v>1.5541876999999999</c:v>
                </c:pt>
                <c:pt idx="5170">
                  <c:v>1.6246891999999999</c:v>
                </c:pt>
                <c:pt idx="5171">
                  <c:v>1.6918724000000001</c:v>
                </c:pt>
                <c:pt idx="5172">
                  <c:v>1.7589672000000001</c:v>
                </c:pt>
                <c:pt idx="5173">
                  <c:v>1.8318955000000001</c:v>
                </c:pt>
                <c:pt idx="5174">
                  <c:v>1.9133195000000001</c:v>
                </c:pt>
                <c:pt idx="5175">
                  <c:v>1.9912062000000001</c:v>
                </c:pt>
                <c:pt idx="5176">
                  <c:v>2.0520585999999996</c:v>
                </c:pt>
                <c:pt idx="5177">
                  <c:v>2.097261</c:v>
                </c:pt>
                <c:pt idx="5178">
                  <c:v>2.1320627000000001</c:v>
                </c:pt>
                <c:pt idx="5179">
                  <c:v>2.1629885</c:v>
                </c:pt>
                <c:pt idx="5180">
                  <c:v>2.1923696000000001</c:v>
                </c:pt>
                <c:pt idx="5181">
                  <c:v>2.2190759999999998</c:v>
                </c:pt>
                <c:pt idx="5182">
                  <c:v>2.2400935</c:v>
                </c:pt>
                <c:pt idx="5183">
                  <c:v>2.2545266000000002</c:v>
                </c:pt>
                <c:pt idx="5184">
                  <c:v>2.2636436</c:v>
                </c:pt>
                <c:pt idx="5185">
                  <c:v>2.2717406999999996</c:v>
                </c:pt>
                <c:pt idx="5186">
                  <c:v>2.2793380999999999</c:v>
                </c:pt>
                <c:pt idx="5187">
                  <c:v>2.2863146999999997</c:v>
                </c:pt>
                <c:pt idx="5188">
                  <c:v>2.2910817999999997</c:v>
                </c:pt>
                <c:pt idx="5189">
                  <c:v>2.2932831999999999</c:v>
                </c:pt>
                <c:pt idx="5190">
                  <c:v>2.2922573000000002</c:v>
                </c:pt>
                <c:pt idx="5191">
                  <c:v>2.2869634000000003</c:v>
                </c:pt>
                <c:pt idx="5192">
                  <c:v>2.2769520999999999</c:v>
                </c:pt>
                <c:pt idx="5193">
                  <c:v>2.2606170000000003</c:v>
                </c:pt>
                <c:pt idx="5194">
                  <c:v>2.2356343000000001</c:v>
                </c:pt>
                <c:pt idx="5195">
                  <c:v>2.2010417000000002</c:v>
                </c:pt>
                <c:pt idx="5196">
                  <c:v>2.1591271999999999</c:v>
                </c:pt>
                <c:pt idx="5197">
                  <c:v>2.1124549999999997</c:v>
                </c:pt>
                <c:pt idx="5198">
                  <c:v>2.0619792000000001</c:v>
                </c:pt>
                <c:pt idx="5199">
                  <c:v>2.008451</c:v>
                </c:pt>
                <c:pt idx="5200">
                  <c:v>1.9473947</c:v>
                </c:pt>
                <c:pt idx="5201">
                  <c:v>1.8804622999999998</c:v>
                </c:pt>
                <c:pt idx="5202">
                  <c:v>1.8141479999999999</c:v>
                </c:pt>
                <c:pt idx="5203">
                  <c:v>1.7527098000000001</c:v>
                </c:pt>
                <c:pt idx="5204">
                  <c:v>1.6972343000000001</c:v>
                </c:pt>
                <c:pt idx="5205">
                  <c:v>1.6477023</c:v>
                </c:pt>
                <c:pt idx="5206">
                  <c:v>1.6037304999999999</c:v>
                </c:pt>
                <c:pt idx="5207">
                  <c:v>1.5647532000000002</c:v>
                </c:pt>
                <c:pt idx="5208">
                  <c:v>1.5286608000000002</c:v>
                </c:pt>
                <c:pt idx="5209">
                  <c:v>1.4917529999999999</c:v>
                </c:pt>
                <c:pt idx="5210">
                  <c:v>1.4531227</c:v>
                </c:pt>
                <c:pt idx="5211">
                  <c:v>1.4139467999999999</c:v>
                </c:pt>
                <c:pt idx="5212">
                  <c:v>1.3759629</c:v>
                </c:pt>
                <c:pt idx="5213">
                  <c:v>1.3396492</c:v>
                </c:pt>
                <c:pt idx="5214">
                  <c:v>1.3054391000000001</c:v>
                </c:pt>
                <c:pt idx="5215">
                  <c:v>1.2714962000000001</c:v>
                </c:pt>
                <c:pt idx="5216">
                  <c:v>1.234977</c:v>
                </c:pt>
                <c:pt idx="5217">
                  <c:v>1.2014552000000001</c:v>
                </c:pt>
                <c:pt idx="5218">
                  <c:v>1.1756648000000001</c:v>
                </c:pt>
                <c:pt idx="5219">
                  <c:v>1.1592031999999999</c:v>
                </c:pt>
                <c:pt idx="5220">
                  <c:v>1.1440154</c:v>
                </c:pt>
                <c:pt idx="5221">
                  <c:v>1.1244452</c:v>
                </c:pt>
                <c:pt idx="5222">
                  <c:v>1.1090555</c:v>
                </c:pt>
                <c:pt idx="5223">
                  <c:v>1.0976790000000001</c:v>
                </c:pt>
                <c:pt idx="5224">
                  <c:v>1.0853446</c:v>
                </c:pt>
                <c:pt idx="5225">
                  <c:v>1.0701082</c:v>
                </c:pt>
                <c:pt idx="5226">
                  <c:v>1.0531124999999999</c:v>
                </c:pt>
                <c:pt idx="5227">
                  <c:v>1.0358833999999999</c:v>
                </c:pt>
                <c:pt idx="5228">
                  <c:v>1.0184622000000001</c:v>
                </c:pt>
                <c:pt idx="5229">
                  <c:v>1.0015887999999999</c:v>
                </c:pt>
                <c:pt idx="5230">
                  <c:v>0.98629376000000002</c:v>
                </c:pt>
                <c:pt idx="5231">
                  <c:v>0.97275089999999997</c:v>
                </c:pt>
                <c:pt idx="5232">
                  <c:v>0.96210130000000005</c:v>
                </c:pt>
                <c:pt idx="5233">
                  <c:v>0.95585600000000004</c:v>
                </c:pt>
                <c:pt idx="5234">
                  <c:v>0.95439410000000002</c:v>
                </c:pt>
                <c:pt idx="5235">
                  <c:v>0.95861620000000003</c:v>
                </c:pt>
                <c:pt idx="5236">
                  <c:v>0.96909460000000003</c:v>
                </c:pt>
                <c:pt idx="5237">
                  <c:v>0.98674640000000002</c:v>
                </c:pt>
                <c:pt idx="5238">
                  <c:v>1.0077779</c:v>
                </c:pt>
                <c:pt idx="5239">
                  <c:v>1.0254629</c:v>
                </c:pt>
                <c:pt idx="5240">
                  <c:v>1.0371030999999999</c:v>
                </c:pt>
                <c:pt idx="5241">
                  <c:v>1.0412021</c:v>
                </c:pt>
                <c:pt idx="5242">
                  <c:v>1.0348454999999999</c:v>
                </c:pt>
                <c:pt idx="5243">
                  <c:v>1.0168760999999999</c:v>
                </c:pt>
                <c:pt idx="5244">
                  <c:v>0.99860519999999997</c:v>
                </c:pt>
                <c:pt idx="5245">
                  <c:v>0.98829719999999999</c:v>
                </c:pt>
                <c:pt idx="5246">
                  <c:v>0.97748020000000002</c:v>
                </c:pt>
                <c:pt idx="5247">
                  <c:v>0.96286194000000003</c:v>
                </c:pt>
                <c:pt idx="5248">
                  <c:v>0.94522699999999993</c:v>
                </c:pt>
                <c:pt idx="5249">
                  <c:v>0.92528869999999996</c:v>
                </c:pt>
                <c:pt idx="5250">
                  <c:v>0.90214779999999994</c:v>
                </c:pt>
                <c:pt idx="5251">
                  <c:v>0.87642724999999999</c:v>
                </c:pt>
                <c:pt idx="5252">
                  <c:v>0.84857890000000002</c:v>
                </c:pt>
                <c:pt idx="5253">
                  <c:v>0.8204123499999999</c:v>
                </c:pt>
                <c:pt idx="5254">
                  <c:v>0.79599774000000001</c:v>
                </c:pt>
                <c:pt idx="5255">
                  <c:v>0.77681769999999994</c:v>
                </c:pt>
                <c:pt idx="5256">
                  <c:v>0.76257129999999995</c:v>
                </c:pt>
                <c:pt idx="5257">
                  <c:v>0.75295245</c:v>
                </c:pt>
                <c:pt idx="5258">
                  <c:v>0.74808090000000005</c:v>
                </c:pt>
                <c:pt idx="5259">
                  <c:v>0.74487823000000009</c:v>
                </c:pt>
                <c:pt idx="5260">
                  <c:v>0.73810657000000002</c:v>
                </c:pt>
                <c:pt idx="5261">
                  <c:v>0.72582679999999999</c:v>
                </c:pt>
                <c:pt idx="5262">
                  <c:v>0.7106636999999999</c:v>
                </c:pt>
                <c:pt idx="5263">
                  <c:v>0.69539790000000001</c:v>
                </c:pt>
                <c:pt idx="5264">
                  <c:v>0.68113279999999998</c:v>
                </c:pt>
                <c:pt idx="5265">
                  <c:v>0.66535675000000005</c:v>
                </c:pt>
                <c:pt idx="5266">
                  <c:v>0.64545702999999999</c:v>
                </c:pt>
                <c:pt idx="5267">
                  <c:v>0.62084216000000003</c:v>
                </c:pt>
                <c:pt idx="5268">
                  <c:v>0.59140686000000009</c:v>
                </c:pt>
                <c:pt idx="5269">
                  <c:v>0.56030370000000007</c:v>
                </c:pt>
                <c:pt idx="5270">
                  <c:v>0.52862530000000008</c:v>
                </c:pt>
                <c:pt idx="5271">
                  <c:v>0.49873640000000002</c:v>
                </c:pt>
                <c:pt idx="5272">
                  <c:v>0.47382996000000005</c:v>
                </c:pt>
                <c:pt idx="5273">
                  <c:v>0.45466879999999998</c:v>
                </c:pt>
                <c:pt idx="5274">
                  <c:v>0.44081345</c:v>
                </c:pt>
                <c:pt idx="5275">
                  <c:v>0.43023135000000001</c:v>
                </c:pt>
                <c:pt idx="5276">
                  <c:v>0.42207459999999997</c:v>
                </c:pt>
                <c:pt idx="5277">
                  <c:v>0.41408303999999996</c:v>
                </c:pt>
                <c:pt idx="5278">
                  <c:v>0.40253509999999998</c:v>
                </c:pt>
                <c:pt idx="5279">
                  <c:v>0.38680203000000002</c:v>
                </c:pt>
                <c:pt idx="5280">
                  <c:v>0.3663402</c:v>
                </c:pt>
                <c:pt idx="5281">
                  <c:v>0.34111218000000004</c:v>
                </c:pt>
                <c:pt idx="5282">
                  <c:v>0.31080327999999996</c:v>
                </c:pt>
                <c:pt idx="5283">
                  <c:v>0.27876449999999997</c:v>
                </c:pt>
                <c:pt idx="5284">
                  <c:v>0.25105536000000001</c:v>
                </c:pt>
                <c:pt idx="5285">
                  <c:v>0.23021817</c:v>
                </c:pt>
                <c:pt idx="5286">
                  <c:v>0.21449100000000001</c:v>
                </c:pt>
                <c:pt idx="5287">
                  <c:v>0.20024509000000001</c:v>
                </c:pt>
                <c:pt idx="5288">
                  <c:v>0.18539246000000001</c:v>
                </c:pt>
                <c:pt idx="5289">
                  <c:v>0.17233182</c:v>
                </c:pt>
                <c:pt idx="5290">
                  <c:v>0.16370063999999998</c:v>
                </c:pt>
                <c:pt idx="5291">
                  <c:v>0.16094123999999999</c:v>
                </c:pt>
                <c:pt idx="5292">
                  <c:v>0.16251924000000001</c:v>
                </c:pt>
                <c:pt idx="5293">
                  <c:v>0.16453119000000002</c:v>
                </c:pt>
                <c:pt idx="5294">
                  <c:v>0.1661282</c:v>
                </c:pt>
                <c:pt idx="5295">
                  <c:v>0.16790051</c:v>
                </c:pt>
                <c:pt idx="5296">
                  <c:v>0.17935100000000001</c:v>
                </c:pt>
                <c:pt idx="5297">
                  <c:v>0.20735462999999998</c:v>
                </c:pt>
                <c:pt idx="5298">
                  <c:v>0.24723004000000001</c:v>
                </c:pt>
                <c:pt idx="5299">
                  <c:v>0.29016723999999999</c:v>
                </c:pt>
                <c:pt idx="5300">
                  <c:v>0.33085899999999996</c:v>
                </c:pt>
                <c:pt idx="5301">
                  <c:v>0.36678976000000002</c:v>
                </c:pt>
                <c:pt idx="5302">
                  <c:v>0.39300513000000004</c:v>
                </c:pt>
                <c:pt idx="5303">
                  <c:v>0.40791565000000002</c:v>
                </c:pt>
                <c:pt idx="5304">
                  <c:v>0.41510422000000002</c:v>
                </c:pt>
                <c:pt idx="5305">
                  <c:v>0.42126437</c:v>
                </c:pt>
                <c:pt idx="5306">
                  <c:v>0.42834073</c:v>
                </c:pt>
                <c:pt idx="5307">
                  <c:v>0.43511270000000002</c:v>
                </c:pt>
                <c:pt idx="5308">
                  <c:v>0.43691347999999997</c:v>
                </c:pt>
                <c:pt idx="5309">
                  <c:v>0.43177725</c:v>
                </c:pt>
                <c:pt idx="5310">
                  <c:v>0.42390485</c:v>
                </c:pt>
                <c:pt idx="5311">
                  <c:v>0.42013702000000003</c:v>
                </c:pt>
                <c:pt idx="5312">
                  <c:v>0.42305229999999999</c:v>
                </c:pt>
                <c:pt idx="5313">
                  <c:v>0.43147519999999995</c:v>
                </c:pt>
                <c:pt idx="5314">
                  <c:v>0.44109029999999999</c:v>
                </c:pt>
                <c:pt idx="5315">
                  <c:v>0.44990305000000003</c:v>
                </c:pt>
                <c:pt idx="5316">
                  <c:v>0.45743216000000003</c:v>
                </c:pt>
                <c:pt idx="5317">
                  <c:v>0.46258611999999999</c:v>
                </c:pt>
                <c:pt idx="5318">
                  <c:v>0.46547340000000004</c:v>
                </c:pt>
                <c:pt idx="5319">
                  <c:v>0.46206340000000001</c:v>
                </c:pt>
                <c:pt idx="5320">
                  <c:v>0.44473242000000002</c:v>
                </c:pt>
                <c:pt idx="5321">
                  <c:v>0.41040209999999999</c:v>
                </c:pt>
                <c:pt idx="5322">
                  <c:v>0.36423489999999997</c:v>
                </c:pt>
                <c:pt idx="5323">
                  <c:v>0.31708765</c:v>
                </c:pt>
                <c:pt idx="5324">
                  <c:v>0.27418970000000004</c:v>
                </c:pt>
                <c:pt idx="5325">
                  <c:v>0.23759453999999999</c:v>
                </c:pt>
                <c:pt idx="5326">
                  <c:v>0.20696906000000001</c:v>
                </c:pt>
                <c:pt idx="5327">
                  <c:v>0.18338527999999998</c:v>
                </c:pt>
                <c:pt idx="5328">
                  <c:v>0.16884070000000001</c:v>
                </c:pt>
                <c:pt idx="5329">
                  <c:v>0.16147702</c:v>
                </c:pt>
                <c:pt idx="5330">
                  <c:v>0.15613353000000002</c:v>
                </c:pt>
                <c:pt idx="5331">
                  <c:v>0.15422818000000002</c:v>
                </c:pt>
                <c:pt idx="5332">
                  <c:v>0.1528861</c:v>
                </c:pt>
                <c:pt idx="5333">
                  <c:v>0.15122586000000002</c:v>
                </c:pt>
                <c:pt idx="5334">
                  <c:v>0.14904655</c:v>
                </c:pt>
                <c:pt idx="5335">
                  <c:v>0.14520163</c:v>
                </c:pt>
                <c:pt idx="5336">
                  <c:v>0.13952026000000001</c:v>
                </c:pt>
                <c:pt idx="5337">
                  <c:v>0.13310336</c:v>
                </c:pt>
                <c:pt idx="5338">
                  <c:v>0.12404052</c:v>
                </c:pt>
                <c:pt idx="5339">
                  <c:v>0.11041885999999999</c:v>
                </c:pt>
                <c:pt idx="5340">
                  <c:v>9.7124039999999995E-2</c:v>
                </c:pt>
                <c:pt idx="5341">
                  <c:v>8.7403679999999997E-2</c:v>
                </c:pt>
                <c:pt idx="5342">
                  <c:v>7.6826989999999998E-2</c:v>
                </c:pt>
                <c:pt idx="5343">
                  <c:v>6.8576459999999992E-2</c:v>
                </c:pt>
                <c:pt idx="5344">
                  <c:v>6.1344546999999999E-2</c:v>
                </c:pt>
                <c:pt idx="5345">
                  <c:v>5.5101523999999999E-2</c:v>
                </c:pt>
                <c:pt idx="5346">
                  <c:v>5.3522359999999998E-2</c:v>
                </c:pt>
                <c:pt idx="5347">
                  <c:v>4.614364E-2</c:v>
                </c:pt>
                <c:pt idx="5348">
                  <c:v>4.1676715999999996E-2</c:v>
                </c:pt>
                <c:pt idx="5349">
                  <c:v>4.1566116E-2</c:v>
                </c:pt>
                <c:pt idx="5350">
                  <c:v>3.8491993000000002E-2</c:v>
                </c:pt>
                <c:pt idx="5351">
                  <c:v>3.5398365000000001E-2</c:v>
                </c:pt>
                <c:pt idx="5352">
                  <c:v>3.2223759999999997E-2</c:v>
                </c:pt>
                <c:pt idx="5353">
                  <c:v>2.9787416000000001E-2</c:v>
                </c:pt>
                <c:pt idx="5354">
                  <c:v>2.9099748999999998E-2</c:v>
                </c:pt>
                <c:pt idx="5355">
                  <c:v>2.8273705999999999E-2</c:v>
                </c:pt>
                <c:pt idx="5356">
                  <c:v>3.3367905000000003E-2</c:v>
                </c:pt>
                <c:pt idx="5357">
                  <c:v>3.6350543999999999E-2</c:v>
                </c:pt>
                <c:pt idx="5358">
                  <c:v>2.9910552999999999E-2</c:v>
                </c:pt>
                <c:pt idx="5359">
                  <c:v>3.2169476000000002E-2</c:v>
                </c:pt>
                <c:pt idx="5360">
                  <c:v>3.6586871999999999E-2</c:v>
                </c:pt>
                <c:pt idx="5361">
                  <c:v>3.0472470999999998E-2</c:v>
                </c:pt>
                <c:pt idx="5362">
                  <c:v>2.9553243999999999E-2</c:v>
                </c:pt>
                <c:pt idx="5363">
                  <c:v>2.6760635000000001E-2</c:v>
                </c:pt>
                <c:pt idx="5364">
                  <c:v>2.5804756000000002E-2</c:v>
                </c:pt>
                <c:pt idx="5365">
                  <c:v>3.1252136E-2</c:v>
                </c:pt>
                <c:pt idx="5366">
                  <c:v>2.3855191999999997E-2</c:v>
                </c:pt>
                <c:pt idx="5367">
                  <c:v>2.6205902E-2</c:v>
                </c:pt>
                <c:pt idx="5368">
                  <c:v>3.0264029000000001E-2</c:v>
                </c:pt>
                <c:pt idx="5369">
                  <c:v>2.4646882999999998E-2</c:v>
                </c:pt>
                <c:pt idx="5370">
                  <c:v>3.2392055999999995E-2</c:v>
                </c:pt>
                <c:pt idx="5371">
                  <c:v>2.649294E-2</c:v>
                </c:pt>
                <c:pt idx="5372">
                  <c:v>3.1134508000000002E-2</c:v>
                </c:pt>
                <c:pt idx="5373">
                  <c:v>2.4902550000000002E-2</c:v>
                </c:pt>
                <c:pt idx="5374">
                  <c:v>2.4549741999999999E-2</c:v>
                </c:pt>
                <c:pt idx="5375">
                  <c:v>2.3964777000000003E-2</c:v>
                </c:pt>
                <c:pt idx="5376">
                  <c:v>2.6159391000000001E-2</c:v>
                </c:pt>
                <c:pt idx="5377">
                  <c:v>3.0490773999999998E-2</c:v>
                </c:pt>
                <c:pt idx="5378">
                  <c:v>3.4577770000000001E-2</c:v>
                </c:pt>
                <c:pt idx="5379">
                  <c:v>2.7361989999999999E-2</c:v>
                </c:pt>
                <c:pt idx="5380">
                  <c:v>2.4874858999999999E-2</c:v>
                </c:pt>
                <c:pt idx="5381">
                  <c:v>2.709081E-2</c:v>
                </c:pt>
                <c:pt idx="5382">
                  <c:v>2.8212773999999999E-2</c:v>
                </c:pt>
                <c:pt idx="5383">
                  <c:v>2.1114934999999998E-2</c:v>
                </c:pt>
                <c:pt idx="5384">
                  <c:v>3.0447017999999999E-2</c:v>
                </c:pt>
                <c:pt idx="5385">
                  <c:v>3.0779408000000001E-2</c:v>
                </c:pt>
                <c:pt idx="5386">
                  <c:v>2.2688878999999999E-2</c:v>
                </c:pt>
                <c:pt idx="5387">
                  <c:v>1.9389837E-2</c:v>
                </c:pt>
                <c:pt idx="5388">
                  <c:v>2.1429262000000001E-2</c:v>
                </c:pt>
                <c:pt idx="5389">
                  <c:v>2.8884670000000001E-2</c:v>
                </c:pt>
                <c:pt idx="5390">
                  <c:v>2.3472960000000001E-2</c:v>
                </c:pt>
                <c:pt idx="5391">
                  <c:v>2.8020838000000003E-2</c:v>
                </c:pt>
                <c:pt idx="5392">
                  <c:v>3.3412394999999998E-2</c:v>
                </c:pt>
                <c:pt idx="5393">
                  <c:v>2.7839908999999999E-2</c:v>
                </c:pt>
                <c:pt idx="5394">
                  <c:v>2.9644855000000001E-2</c:v>
                </c:pt>
                <c:pt idx="5395">
                  <c:v>2.8132947999999998E-2</c:v>
                </c:pt>
                <c:pt idx="5396">
                  <c:v>2.8808091999999997E-2</c:v>
                </c:pt>
                <c:pt idx="5397">
                  <c:v>3.1640414999999998E-2</c:v>
                </c:pt>
                <c:pt idx="5398">
                  <c:v>3.1831308000000003E-2</c:v>
                </c:pt>
                <c:pt idx="5399">
                  <c:v>3.1259949000000002E-2</c:v>
                </c:pt>
                <c:pt idx="5400">
                  <c:v>2.758648E-2</c:v>
                </c:pt>
                <c:pt idx="5401">
                  <c:v>2.835555E-2</c:v>
                </c:pt>
                <c:pt idx="5402">
                  <c:v>2.609291E-2</c:v>
                </c:pt>
                <c:pt idx="5403">
                  <c:v>2.867225E-2</c:v>
                </c:pt>
                <c:pt idx="5404">
                  <c:v>3.5602559999999998E-2</c:v>
                </c:pt>
                <c:pt idx="5405">
                  <c:v>3.1431944000000003E-2</c:v>
                </c:pt>
                <c:pt idx="5406">
                  <c:v>2.8108324000000001E-2</c:v>
                </c:pt>
                <c:pt idx="5407">
                  <c:v>2.6395677999999999E-2</c:v>
                </c:pt>
                <c:pt idx="5408">
                  <c:v>2.5630514E-2</c:v>
                </c:pt>
                <c:pt idx="5409">
                  <c:v>2.7410387000000001E-2</c:v>
                </c:pt>
                <c:pt idx="5410">
                  <c:v>2.7351189000000001E-2</c:v>
                </c:pt>
                <c:pt idx="5411">
                  <c:v>3.1675624999999999E-2</c:v>
                </c:pt>
                <c:pt idx="5412">
                  <c:v>3.0056672999999999E-2</c:v>
                </c:pt>
                <c:pt idx="5413">
                  <c:v>3.0712333999999997E-2</c:v>
                </c:pt>
                <c:pt idx="5414">
                  <c:v>2.8046214999999999E-2</c:v>
                </c:pt>
                <c:pt idx="5415">
                  <c:v>3.0318237000000001E-2</c:v>
                </c:pt>
                <c:pt idx="5416">
                  <c:v>2.8633426999999999E-2</c:v>
                </c:pt>
                <c:pt idx="5417">
                  <c:v>2.591603E-2</c:v>
                </c:pt>
                <c:pt idx="5418">
                  <c:v>1.9025085000000001E-2</c:v>
                </c:pt>
                <c:pt idx="5419">
                  <c:v>2.9135065000000002E-2</c:v>
                </c:pt>
                <c:pt idx="5420">
                  <c:v>3.2381239999999999E-2</c:v>
                </c:pt>
                <c:pt idx="5421">
                  <c:v>3.0583510000000001E-2</c:v>
                </c:pt>
                <c:pt idx="5422">
                  <c:v>3.1558694999999998E-2</c:v>
                </c:pt>
                <c:pt idx="5423">
                  <c:v>3.0516248999999999E-2</c:v>
                </c:pt>
                <c:pt idx="5424">
                  <c:v>2.2541520999999998E-2</c:v>
                </c:pt>
                <c:pt idx="5425">
                  <c:v>2.7347686999999999E-2</c:v>
                </c:pt>
                <c:pt idx="5426">
                  <c:v>2.5468662E-2</c:v>
                </c:pt>
                <c:pt idx="5427">
                  <c:v>3.2843105000000004E-2</c:v>
                </c:pt>
                <c:pt idx="5428">
                  <c:v>2.8950485000000001E-2</c:v>
                </c:pt>
                <c:pt idx="5429">
                  <c:v>3.0837387000000001E-2</c:v>
                </c:pt>
                <c:pt idx="5430">
                  <c:v>2.3224346E-2</c:v>
                </c:pt>
                <c:pt idx="5431">
                  <c:v>3.5064514000000005E-2</c:v>
                </c:pt>
                <c:pt idx="5432">
                  <c:v>3.0916570000000001E-2</c:v>
                </c:pt>
                <c:pt idx="5433">
                  <c:v>3.1287814999999997E-2</c:v>
                </c:pt>
                <c:pt idx="5434">
                  <c:v>2.7021811999999999E-2</c:v>
                </c:pt>
                <c:pt idx="5435">
                  <c:v>3.2334385E-2</c:v>
                </c:pt>
                <c:pt idx="5436">
                  <c:v>3.1356587999999998E-2</c:v>
                </c:pt>
                <c:pt idx="5437">
                  <c:v>3.1705459999999998E-2</c:v>
                </c:pt>
                <c:pt idx="5438">
                  <c:v>2.9426272999999999E-2</c:v>
                </c:pt>
                <c:pt idx="5439">
                  <c:v>3.0480797E-2</c:v>
                </c:pt>
                <c:pt idx="5440">
                  <c:v>2.8679732999999999E-2</c:v>
                </c:pt>
                <c:pt idx="5441">
                  <c:v>3.2928832999999998E-2</c:v>
                </c:pt>
                <c:pt idx="5442">
                  <c:v>2.7822061999999998E-2</c:v>
                </c:pt>
                <c:pt idx="5443">
                  <c:v>2.7650772000000001E-2</c:v>
                </c:pt>
                <c:pt idx="5444">
                  <c:v>3.3860219999999996E-2</c:v>
                </c:pt>
                <c:pt idx="5445">
                  <c:v>3.1882751000000001E-2</c:v>
                </c:pt>
                <c:pt idx="5446">
                  <c:v>2.7267932999999998E-2</c:v>
                </c:pt>
                <c:pt idx="5447">
                  <c:v>2.2070946000000001E-2</c:v>
                </c:pt>
                <c:pt idx="5448">
                  <c:v>3.0244299000000002E-2</c:v>
                </c:pt>
                <c:pt idx="5449">
                  <c:v>2.9023582000000003E-2</c:v>
                </c:pt>
                <c:pt idx="5450">
                  <c:v>2.7584002000000003E-2</c:v>
                </c:pt>
                <c:pt idx="5451">
                  <c:v>3.2984496999999995E-2</c:v>
                </c:pt>
                <c:pt idx="5452">
                  <c:v>2.8103751999999999E-2</c:v>
                </c:pt>
                <c:pt idx="5453">
                  <c:v>2.9762845999999999E-2</c:v>
                </c:pt>
                <c:pt idx="5454">
                  <c:v>2.5408209000000001E-2</c:v>
                </c:pt>
                <c:pt idx="5455">
                  <c:v>3.1602593999999998E-2</c:v>
                </c:pt>
                <c:pt idx="5456">
                  <c:v>3.2454329999999997E-2</c:v>
                </c:pt>
                <c:pt idx="5457">
                  <c:v>3.1206629999999999E-2</c:v>
                </c:pt>
                <c:pt idx="5458">
                  <c:v>2.9361216999999998E-2</c:v>
                </c:pt>
                <c:pt idx="5459">
                  <c:v>2.4961855000000002E-2</c:v>
                </c:pt>
                <c:pt idx="5460">
                  <c:v>2.7678497E-2</c:v>
                </c:pt>
                <c:pt idx="5461">
                  <c:v>3.2896416000000005E-2</c:v>
                </c:pt>
                <c:pt idx="5462">
                  <c:v>2.1095296999999999E-2</c:v>
                </c:pt>
                <c:pt idx="5463">
                  <c:v>2.5693641999999999E-2</c:v>
                </c:pt>
                <c:pt idx="5464">
                  <c:v>2.4899822000000002E-2</c:v>
                </c:pt>
                <c:pt idx="5465">
                  <c:v>2.3680494E-2</c:v>
                </c:pt>
                <c:pt idx="5466">
                  <c:v>2.4705504999999999E-2</c:v>
                </c:pt>
                <c:pt idx="5467">
                  <c:v>3.0536290000000001E-2</c:v>
                </c:pt>
                <c:pt idx="5468">
                  <c:v>3.6764530000000004E-2</c:v>
                </c:pt>
                <c:pt idx="5469">
                  <c:v>3.6810836999999999E-2</c:v>
                </c:pt>
                <c:pt idx="5470">
                  <c:v>3.0463474000000001E-2</c:v>
                </c:pt>
                <c:pt idx="5471">
                  <c:v>3.0218644999999999E-2</c:v>
                </c:pt>
                <c:pt idx="5472">
                  <c:v>2.7474295000000003E-2</c:v>
                </c:pt>
                <c:pt idx="5473">
                  <c:v>2.7128566999999999E-2</c:v>
                </c:pt>
                <c:pt idx="5474">
                  <c:v>3.1397818000000001E-2</c:v>
                </c:pt>
                <c:pt idx="5475">
                  <c:v>3.4770462000000002E-2</c:v>
                </c:pt>
                <c:pt idx="5476">
                  <c:v>3.0363049E-2</c:v>
                </c:pt>
                <c:pt idx="5477">
                  <c:v>2.5115004999999999E-2</c:v>
                </c:pt>
                <c:pt idx="5478">
                  <c:v>3.5695457E-2</c:v>
                </c:pt>
                <c:pt idx="5479">
                  <c:v>2.8731964000000002E-2</c:v>
                </c:pt>
                <c:pt idx="5480">
                  <c:v>3.5957794000000001E-2</c:v>
                </c:pt>
                <c:pt idx="5481">
                  <c:v>2.8878578000000002E-2</c:v>
                </c:pt>
                <c:pt idx="5482">
                  <c:v>2.1047632E-2</c:v>
                </c:pt>
                <c:pt idx="5483">
                  <c:v>2.3063030000000002E-2</c:v>
                </c:pt>
                <c:pt idx="5484">
                  <c:v>3.2463400000000003E-2</c:v>
                </c:pt>
                <c:pt idx="5485">
                  <c:v>6.607389000000001E-2</c:v>
                </c:pt>
                <c:pt idx="5486">
                  <c:v>0.11314471000000001</c:v>
                </c:pt>
                <c:pt idx="5487">
                  <c:v>0.17192701999999999</c:v>
                </c:pt>
                <c:pt idx="5488">
                  <c:v>0.23124321</c:v>
                </c:pt>
                <c:pt idx="5489">
                  <c:v>0.28253120000000004</c:v>
                </c:pt>
                <c:pt idx="5490">
                  <c:v>0.33005322000000004</c:v>
                </c:pt>
                <c:pt idx="5491">
                  <c:v>0.3760502</c:v>
                </c:pt>
                <c:pt idx="5492">
                  <c:v>0.42187848</c:v>
                </c:pt>
                <c:pt idx="5493">
                  <c:v>0.46625385000000003</c:v>
                </c:pt>
                <c:pt idx="5494">
                  <c:v>0.50467534999999997</c:v>
                </c:pt>
                <c:pt idx="5495">
                  <c:v>0.5349623</c:v>
                </c:pt>
                <c:pt idx="5496">
                  <c:v>0.56019585999999999</c:v>
                </c:pt>
                <c:pt idx="5497">
                  <c:v>0.58775036999999997</c:v>
                </c:pt>
                <c:pt idx="5498">
                  <c:v>0.62095600000000006</c:v>
                </c:pt>
                <c:pt idx="5499">
                  <c:v>0.65940310000000002</c:v>
                </c:pt>
                <c:pt idx="5500">
                  <c:v>0.70099390000000006</c:v>
                </c:pt>
                <c:pt idx="5501">
                  <c:v>0.74481914999999999</c:v>
                </c:pt>
                <c:pt idx="5502">
                  <c:v>0.78911120000000001</c:v>
                </c:pt>
                <c:pt idx="5503">
                  <c:v>0.83056133999999993</c:v>
                </c:pt>
                <c:pt idx="5504">
                  <c:v>0.86813649999999998</c:v>
                </c:pt>
                <c:pt idx="5505">
                  <c:v>0.89935706000000004</c:v>
                </c:pt>
                <c:pt idx="5506">
                  <c:v>0.91948440000000009</c:v>
                </c:pt>
                <c:pt idx="5507">
                  <c:v>0.92668944999999991</c:v>
                </c:pt>
                <c:pt idx="5508">
                  <c:v>0.92516503999999999</c:v>
                </c:pt>
                <c:pt idx="5509">
                  <c:v>0.92005519999999996</c:v>
                </c:pt>
                <c:pt idx="5510">
                  <c:v>0.91294910000000007</c:v>
                </c:pt>
                <c:pt idx="5511">
                  <c:v>0.90430640000000007</c:v>
                </c:pt>
                <c:pt idx="5512">
                  <c:v>0.89358900000000008</c:v>
                </c:pt>
                <c:pt idx="5513">
                  <c:v>0.88068053999999996</c:v>
                </c:pt>
                <c:pt idx="5514">
                  <c:v>0.86603423999999996</c:v>
                </c:pt>
                <c:pt idx="5515">
                  <c:v>0.84972850000000011</c:v>
                </c:pt>
                <c:pt idx="5516">
                  <c:v>0.83118677000000007</c:v>
                </c:pt>
                <c:pt idx="5517">
                  <c:v>0.81234249999999997</c:v>
                </c:pt>
                <c:pt idx="5518">
                  <c:v>0.79644820000000005</c:v>
                </c:pt>
                <c:pt idx="5519">
                  <c:v>0.78414300000000003</c:v>
                </c:pt>
                <c:pt idx="5520">
                  <c:v>0.77496105999999998</c:v>
                </c:pt>
                <c:pt idx="5521">
                  <c:v>0.7682814</c:v>
                </c:pt>
                <c:pt idx="5522">
                  <c:v>0.76418399999999997</c:v>
                </c:pt>
                <c:pt idx="5523">
                  <c:v>0.76280610000000004</c:v>
                </c:pt>
                <c:pt idx="5524">
                  <c:v>0.76502892999999994</c:v>
                </c:pt>
                <c:pt idx="5525">
                  <c:v>0.77105835</c:v>
                </c:pt>
                <c:pt idx="5526">
                  <c:v>0.77931165000000002</c:v>
                </c:pt>
                <c:pt idx="5527">
                  <c:v>0.78522626000000006</c:v>
                </c:pt>
                <c:pt idx="5528">
                  <c:v>0.78731384000000004</c:v>
                </c:pt>
                <c:pt idx="5529">
                  <c:v>0.78440549999999998</c:v>
                </c:pt>
                <c:pt idx="5530">
                  <c:v>0.77641340000000003</c:v>
                </c:pt>
                <c:pt idx="5531">
                  <c:v>0.76330359999999997</c:v>
                </c:pt>
                <c:pt idx="5532">
                  <c:v>0.74420240000000004</c:v>
                </c:pt>
                <c:pt idx="5533">
                  <c:v>0.7191765</c:v>
                </c:pt>
                <c:pt idx="5534">
                  <c:v>0.68811</c:v>
                </c:pt>
                <c:pt idx="5535">
                  <c:v>0.65353814999999993</c:v>
                </c:pt>
                <c:pt idx="5536">
                  <c:v>0.61786053000000007</c:v>
                </c:pt>
                <c:pt idx="5537">
                  <c:v>0.58196759999999992</c:v>
                </c:pt>
                <c:pt idx="5538">
                  <c:v>0.54691830000000008</c:v>
                </c:pt>
                <c:pt idx="5539">
                  <c:v>0.51446420000000004</c:v>
                </c:pt>
                <c:pt idx="5540">
                  <c:v>0.48544098000000002</c:v>
                </c:pt>
                <c:pt idx="5541">
                  <c:v>0.45723264000000002</c:v>
                </c:pt>
                <c:pt idx="5542">
                  <c:v>0.42517935000000001</c:v>
                </c:pt>
                <c:pt idx="5543">
                  <c:v>0.38807747999999997</c:v>
                </c:pt>
                <c:pt idx="5544">
                  <c:v>0.34659128</c:v>
                </c:pt>
                <c:pt idx="5545">
                  <c:v>0.30327409999999999</c:v>
                </c:pt>
                <c:pt idx="5546">
                  <c:v>0.26154240000000001</c:v>
                </c:pt>
                <c:pt idx="5547">
                  <c:v>0.22674744999999999</c:v>
                </c:pt>
                <c:pt idx="5548">
                  <c:v>0.19713787999999999</c:v>
                </c:pt>
                <c:pt idx="5549">
                  <c:v>0.17163667000000002</c:v>
                </c:pt>
                <c:pt idx="5550">
                  <c:v>0.14979955</c:v>
                </c:pt>
                <c:pt idx="5551">
                  <c:v>0.13239719</c:v>
                </c:pt>
                <c:pt idx="5552">
                  <c:v>0.11532937</c:v>
                </c:pt>
                <c:pt idx="5553">
                  <c:v>0.10220949</c:v>
                </c:pt>
                <c:pt idx="5554">
                  <c:v>9.1204300000000002E-2</c:v>
                </c:pt>
                <c:pt idx="5555">
                  <c:v>8.1325819999999993E-2</c:v>
                </c:pt>
                <c:pt idx="5556">
                  <c:v>7.4760720000000003E-2</c:v>
                </c:pt>
                <c:pt idx="5557">
                  <c:v>6.4935889999999996E-2</c:v>
                </c:pt>
                <c:pt idx="5558">
                  <c:v>5.9067444000000004E-2</c:v>
                </c:pt>
                <c:pt idx="5559">
                  <c:v>5.6592834000000002E-2</c:v>
                </c:pt>
                <c:pt idx="5560">
                  <c:v>4.7605660000000001E-2</c:v>
                </c:pt>
                <c:pt idx="5561">
                  <c:v>4.6710692999999998E-2</c:v>
                </c:pt>
                <c:pt idx="5562">
                  <c:v>4.4602818000000002E-2</c:v>
                </c:pt>
                <c:pt idx="5563">
                  <c:v>4.3815395E-2</c:v>
                </c:pt>
                <c:pt idx="5564">
                  <c:v>3.9200510000000001E-2</c:v>
                </c:pt>
                <c:pt idx="5565">
                  <c:v>3.6388492999999994E-2</c:v>
                </c:pt>
                <c:pt idx="5566">
                  <c:v>3.2773192999999999E-2</c:v>
                </c:pt>
                <c:pt idx="5567">
                  <c:v>3.1061355999999998E-2</c:v>
                </c:pt>
                <c:pt idx="5568">
                  <c:v>3.2172718000000003E-2</c:v>
                </c:pt>
                <c:pt idx="5569">
                  <c:v>3.3813217E-2</c:v>
                </c:pt>
                <c:pt idx="5570">
                  <c:v>4.8113525000000004E-2</c:v>
                </c:pt>
                <c:pt idx="5571">
                  <c:v>8.8960289999999997E-2</c:v>
                </c:pt>
                <c:pt idx="5572">
                  <c:v>0.13169896</c:v>
                </c:pt>
                <c:pt idx="5573">
                  <c:v>0.17261331000000002</c:v>
                </c:pt>
                <c:pt idx="5574">
                  <c:v>0.20953464999999999</c:v>
                </c:pt>
                <c:pt idx="5575">
                  <c:v>0.24543548999999998</c:v>
                </c:pt>
                <c:pt idx="5576">
                  <c:v>0.28156732000000001</c:v>
                </c:pt>
                <c:pt idx="5577">
                  <c:v>0.32270544000000001</c:v>
                </c:pt>
                <c:pt idx="5578">
                  <c:v>0.37835696000000002</c:v>
                </c:pt>
                <c:pt idx="5579">
                  <c:v>0.45277942000000004</c:v>
                </c:pt>
                <c:pt idx="5580">
                  <c:v>0.54410720000000001</c:v>
                </c:pt>
                <c:pt idx="5581">
                  <c:v>0.64571199999999995</c:v>
                </c:pt>
                <c:pt idx="5582">
                  <c:v>0.75487316999999998</c:v>
                </c:pt>
                <c:pt idx="5583">
                  <c:v>0.86852202999999994</c:v>
                </c:pt>
                <c:pt idx="5584">
                  <c:v>0.97983219999999993</c:v>
                </c:pt>
                <c:pt idx="5585">
                  <c:v>1.0863505</c:v>
                </c:pt>
                <c:pt idx="5586">
                  <c:v>1.1886813000000001</c:v>
                </c:pt>
                <c:pt idx="5587">
                  <c:v>1.2801628</c:v>
                </c:pt>
                <c:pt idx="5588">
                  <c:v>1.3573251</c:v>
                </c:pt>
                <c:pt idx="5589">
                  <c:v>1.4248867000000001</c:v>
                </c:pt>
                <c:pt idx="5590">
                  <c:v>1.4769434000000001</c:v>
                </c:pt>
                <c:pt idx="5591">
                  <c:v>1.5112843</c:v>
                </c:pt>
                <c:pt idx="5592">
                  <c:v>1.5311583</c:v>
                </c:pt>
                <c:pt idx="5593">
                  <c:v>1.545766</c:v>
                </c:pt>
                <c:pt idx="5594">
                  <c:v>1.5580823000000001</c:v>
                </c:pt>
                <c:pt idx="5595">
                  <c:v>1.5672058999999998</c:v>
                </c:pt>
                <c:pt idx="5596">
                  <c:v>1.5729572000000001</c:v>
                </c:pt>
                <c:pt idx="5597">
                  <c:v>1.5755713</c:v>
                </c:pt>
                <c:pt idx="5598">
                  <c:v>1.5754808</c:v>
                </c:pt>
                <c:pt idx="5599">
                  <c:v>1.5752434</c:v>
                </c:pt>
                <c:pt idx="5600">
                  <c:v>1.5757861</c:v>
                </c:pt>
                <c:pt idx="5601">
                  <c:v>1.5765006000000001</c:v>
                </c:pt>
                <c:pt idx="5602">
                  <c:v>1.5772191</c:v>
                </c:pt>
                <c:pt idx="5603">
                  <c:v>1.577868</c:v>
                </c:pt>
                <c:pt idx="5604">
                  <c:v>1.5798623000000001</c:v>
                </c:pt>
                <c:pt idx="5605">
                  <c:v>1.5857265999999999</c:v>
                </c:pt>
                <c:pt idx="5606">
                  <c:v>1.5962825</c:v>
                </c:pt>
                <c:pt idx="5607">
                  <c:v>1.6123356000000002</c:v>
                </c:pt>
                <c:pt idx="5608">
                  <c:v>1.6349120000000001</c:v>
                </c:pt>
                <c:pt idx="5609">
                  <c:v>1.6643391999999999</c:v>
                </c:pt>
                <c:pt idx="5610">
                  <c:v>1.6966581000000001</c:v>
                </c:pt>
                <c:pt idx="5611">
                  <c:v>1.7257823000000001</c:v>
                </c:pt>
                <c:pt idx="5612">
                  <c:v>1.7491239000000001</c:v>
                </c:pt>
                <c:pt idx="5613">
                  <c:v>1.7671389</c:v>
                </c:pt>
                <c:pt idx="5614">
                  <c:v>1.7809211</c:v>
                </c:pt>
                <c:pt idx="5615">
                  <c:v>1.791067</c:v>
                </c:pt>
                <c:pt idx="5616">
                  <c:v>1.7979695999999998</c:v>
                </c:pt>
                <c:pt idx="5617">
                  <c:v>1.8028379999999999</c:v>
                </c:pt>
                <c:pt idx="5618">
                  <c:v>1.8056361999999999</c:v>
                </c:pt>
                <c:pt idx="5619">
                  <c:v>1.8072113999999999</c:v>
                </c:pt>
                <c:pt idx="5620">
                  <c:v>1.8078315</c:v>
                </c:pt>
                <c:pt idx="5621">
                  <c:v>1.8076699000000001</c:v>
                </c:pt>
                <c:pt idx="5622">
                  <c:v>1.8070318999999999</c:v>
                </c:pt>
                <c:pt idx="5623">
                  <c:v>1.8062435000000001</c:v>
                </c:pt>
                <c:pt idx="5624">
                  <c:v>1.805463</c:v>
                </c:pt>
                <c:pt idx="5625">
                  <c:v>1.8053918000000002</c:v>
                </c:pt>
                <c:pt idx="5626">
                  <c:v>1.8069834</c:v>
                </c:pt>
                <c:pt idx="5627">
                  <c:v>1.8106301</c:v>
                </c:pt>
                <c:pt idx="5628">
                  <c:v>1.8164102</c:v>
                </c:pt>
                <c:pt idx="5629">
                  <c:v>1.8242754999999999</c:v>
                </c:pt>
                <c:pt idx="5630">
                  <c:v>1.833887</c:v>
                </c:pt>
                <c:pt idx="5631">
                  <c:v>1.8440767</c:v>
                </c:pt>
                <c:pt idx="5632">
                  <c:v>1.8527545000000001</c:v>
                </c:pt>
                <c:pt idx="5633">
                  <c:v>1.8591344999999999</c:v>
                </c:pt>
                <c:pt idx="5634">
                  <c:v>1.8640474999999999</c:v>
                </c:pt>
                <c:pt idx="5635">
                  <c:v>1.8684655999999999</c:v>
                </c:pt>
                <c:pt idx="5636">
                  <c:v>1.8728945000000001</c:v>
                </c:pt>
                <c:pt idx="5637">
                  <c:v>1.8770800999999999</c:v>
                </c:pt>
                <c:pt idx="5638">
                  <c:v>1.8811211000000001</c:v>
                </c:pt>
                <c:pt idx="5639">
                  <c:v>1.8851533999999999</c:v>
                </c:pt>
                <c:pt idx="5640">
                  <c:v>1.8892521999999998</c:v>
                </c:pt>
                <c:pt idx="5641">
                  <c:v>1.8943937000000002</c:v>
                </c:pt>
                <c:pt idx="5642">
                  <c:v>1.9010613000000001</c:v>
                </c:pt>
                <c:pt idx="5643">
                  <c:v>1.9101656</c:v>
                </c:pt>
                <c:pt idx="5644">
                  <c:v>1.9230050000000001</c:v>
                </c:pt>
                <c:pt idx="5645">
                  <c:v>1.9397310999999999</c:v>
                </c:pt>
                <c:pt idx="5646">
                  <c:v>1.9592225000000001</c:v>
                </c:pt>
                <c:pt idx="5647">
                  <c:v>1.9764971</c:v>
                </c:pt>
                <c:pt idx="5648">
                  <c:v>1.9893158000000002</c:v>
                </c:pt>
                <c:pt idx="5649">
                  <c:v>1.9976613000000001</c:v>
                </c:pt>
                <c:pt idx="5650">
                  <c:v>1.9999199000000001</c:v>
                </c:pt>
                <c:pt idx="5651">
                  <c:v>1.9953468000000001</c:v>
                </c:pt>
                <c:pt idx="5652">
                  <c:v>1.9845778000000001</c:v>
                </c:pt>
                <c:pt idx="5653">
                  <c:v>1.9661440000000001</c:v>
                </c:pt>
                <c:pt idx="5654">
                  <c:v>1.9399191</c:v>
                </c:pt>
                <c:pt idx="5655">
                  <c:v>1.9091814999999999</c:v>
                </c:pt>
                <c:pt idx="5656">
                  <c:v>1.8769045000000002</c:v>
                </c:pt>
                <c:pt idx="5657">
                  <c:v>1.8437236000000001</c:v>
                </c:pt>
                <c:pt idx="5658">
                  <c:v>1.8126086000000001</c:v>
                </c:pt>
                <c:pt idx="5659">
                  <c:v>1.7873796</c:v>
                </c:pt>
                <c:pt idx="5660">
                  <c:v>1.7690393999999998</c:v>
                </c:pt>
                <c:pt idx="5661">
                  <c:v>1.7574553000000002</c:v>
                </c:pt>
                <c:pt idx="5662">
                  <c:v>1.7518265</c:v>
                </c:pt>
                <c:pt idx="5663">
                  <c:v>1.7513778</c:v>
                </c:pt>
                <c:pt idx="5664">
                  <c:v>1.7537119000000001</c:v>
                </c:pt>
                <c:pt idx="5665">
                  <c:v>1.7531619000000001</c:v>
                </c:pt>
                <c:pt idx="5666">
                  <c:v>1.7509744</c:v>
                </c:pt>
                <c:pt idx="5667">
                  <c:v>1.7492600999999999</c:v>
                </c:pt>
                <c:pt idx="5668">
                  <c:v>1.7480984000000002</c:v>
                </c:pt>
                <c:pt idx="5669">
                  <c:v>1.7476465999999999</c:v>
                </c:pt>
                <c:pt idx="5670">
                  <c:v>1.7479103</c:v>
                </c:pt>
                <c:pt idx="5671">
                  <c:v>1.7497625000000001</c:v>
                </c:pt>
                <c:pt idx="5672">
                  <c:v>1.7542674999999999</c:v>
                </c:pt>
                <c:pt idx="5673">
                  <c:v>1.7588461</c:v>
                </c:pt>
                <c:pt idx="5674">
                  <c:v>1.7603541</c:v>
                </c:pt>
                <c:pt idx="5675">
                  <c:v>1.7577659000000001</c:v>
                </c:pt>
                <c:pt idx="5676">
                  <c:v>1.7521647</c:v>
                </c:pt>
                <c:pt idx="5677">
                  <c:v>1.7448668000000001</c:v>
                </c:pt>
                <c:pt idx="5678">
                  <c:v>1.7366108</c:v>
                </c:pt>
                <c:pt idx="5679">
                  <c:v>1.7298123000000001</c:v>
                </c:pt>
                <c:pt idx="5680">
                  <c:v>1.7280857000000001</c:v>
                </c:pt>
                <c:pt idx="5681">
                  <c:v>1.7328047</c:v>
                </c:pt>
                <c:pt idx="5682">
                  <c:v>1.7417043000000001</c:v>
                </c:pt>
                <c:pt idx="5683">
                  <c:v>1.7509626</c:v>
                </c:pt>
                <c:pt idx="5684">
                  <c:v>1.7591003000000001</c:v>
                </c:pt>
                <c:pt idx="5685">
                  <c:v>1.7635509</c:v>
                </c:pt>
                <c:pt idx="5686">
                  <c:v>1.7629512000000001</c:v>
                </c:pt>
                <c:pt idx="5687">
                  <c:v>1.7575930000000002</c:v>
                </c:pt>
                <c:pt idx="5688">
                  <c:v>1.7490759</c:v>
                </c:pt>
                <c:pt idx="5689">
                  <c:v>1.7425615000000001</c:v>
                </c:pt>
                <c:pt idx="5690">
                  <c:v>1.7364447999999999</c:v>
                </c:pt>
                <c:pt idx="5691">
                  <c:v>1.7292557</c:v>
                </c:pt>
                <c:pt idx="5692">
                  <c:v>1.7223324</c:v>
                </c:pt>
                <c:pt idx="5693">
                  <c:v>1.7160264000000001</c:v>
                </c:pt>
                <c:pt idx="5694">
                  <c:v>1.7095199999999999</c:v>
                </c:pt>
                <c:pt idx="5695">
                  <c:v>1.7011401000000002</c:v>
                </c:pt>
                <c:pt idx="5696">
                  <c:v>1.6904512999999999</c:v>
                </c:pt>
                <c:pt idx="5697">
                  <c:v>1.6803240000000002</c:v>
                </c:pt>
                <c:pt idx="5698">
                  <c:v>1.6743053999999999</c:v>
                </c:pt>
                <c:pt idx="5699">
                  <c:v>1.6737643</c:v>
                </c:pt>
                <c:pt idx="5700">
                  <c:v>1.6778113000000001</c:v>
                </c:pt>
                <c:pt idx="5701">
                  <c:v>1.6838717999999999</c:v>
                </c:pt>
                <c:pt idx="5702">
                  <c:v>1.6905317</c:v>
                </c:pt>
                <c:pt idx="5703">
                  <c:v>1.6973699999999998</c:v>
                </c:pt>
                <c:pt idx="5704">
                  <c:v>1.7037755999999999</c:v>
                </c:pt>
                <c:pt idx="5705">
                  <c:v>1.7094996</c:v>
                </c:pt>
                <c:pt idx="5706">
                  <c:v>1.7134745</c:v>
                </c:pt>
                <c:pt idx="5707">
                  <c:v>1.7141284000000001</c:v>
                </c:pt>
                <c:pt idx="5708">
                  <c:v>1.7105496</c:v>
                </c:pt>
                <c:pt idx="5709">
                  <c:v>1.7050189</c:v>
                </c:pt>
                <c:pt idx="5710">
                  <c:v>1.6991873</c:v>
                </c:pt>
                <c:pt idx="5711">
                  <c:v>1.6936115999999999</c:v>
                </c:pt>
                <c:pt idx="5712">
                  <c:v>1.6891128000000002</c:v>
                </c:pt>
                <c:pt idx="5713">
                  <c:v>1.6866938</c:v>
                </c:pt>
                <c:pt idx="5714">
                  <c:v>1.6864368999999999</c:v>
                </c:pt>
                <c:pt idx="5715">
                  <c:v>1.6877871</c:v>
                </c:pt>
                <c:pt idx="5716">
                  <c:v>1.6888050000000001</c:v>
                </c:pt>
                <c:pt idx="5717">
                  <c:v>1.6888455</c:v>
                </c:pt>
                <c:pt idx="5718">
                  <c:v>1.688218</c:v>
                </c:pt>
                <c:pt idx="5719">
                  <c:v>1.6872229999999999</c:v>
                </c:pt>
                <c:pt idx="5720">
                  <c:v>1.6858485000000001</c:v>
                </c:pt>
                <c:pt idx="5721">
                  <c:v>1.6835121999999998</c:v>
                </c:pt>
                <c:pt idx="5722">
                  <c:v>1.6787354000000001</c:v>
                </c:pt>
                <c:pt idx="5723">
                  <c:v>1.6710054000000001</c:v>
                </c:pt>
                <c:pt idx="5724">
                  <c:v>1.6615829000000002</c:v>
                </c:pt>
                <c:pt idx="5725">
                  <c:v>1.6543315000000001</c:v>
                </c:pt>
                <c:pt idx="5726">
                  <c:v>1.6522589999999999</c:v>
                </c:pt>
                <c:pt idx="5727">
                  <c:v>1.6523993000000001</c:v>
                </c:pt>
                <c:pt idx="5728">
                  <c:v>1.6473105000000001</c:v>
                </c:pt>
                <c:pt idx="5729">
                  <c:v>1.6347480000000001</c:v>
                </c:pt>
                <c:pt idx="5730">
                  <c:v>1.6163255999999999</c:v>
                </c:pt>
                <c:pt idx="5731">
                  <c:v>1.5948560999999999</c:v>
                </c:pt>
                <c:pt idx="5732">
                  <c:v>1.5742953</c:v>
                </c:pt>
                <c:pt idx="5733">
                  <c:v>1.5591630000000001</c:v>
                </c:pt>
                <c:pt idx="5734">
                  <c:v>1.5491438</c:v>
                </c:pt>
                <c:pt idx="5735">
                  <c:v>1.5436623999999999</c:v>
                </c:pt>
                <c:pt idx="5736">
                  <c:v>1.5426727</c:v>
                </c:pt>
                <c:pt idx="5737">
                  <c:v>1.5467294</c:v>
                </c:pt>
                <c:pt idx="5738">
                  <c:v>1.5563787</c:v>
                </c:pt>
                <c:pt idx="5739">
                  <c:v>1.5705052000000002</c:v>
                </c:pt>
                <c:pt idx="5740">
                  <c:v>1.5868678999999999</c:v>
                </c:pt>
                <c:pt idx="5741">
                  <c:v>1.6042244999999999</c:v>
                </c:pt>
                <c:pt idx="5742">
                  <c:v>1.6221558999999999</c:v>
                </c:pt>
                <c:pt idx="5743">
                  <c:v>1.639251</c:v>
                </c:pt>
                <c:pt idx="5744">
                  <c:v>1.6554603999999999</c:v>
                </c:pt>
                <c:pt idx="5745">
                  <c:v>1.6677906</c:v>
                </c:pt>
                <c:pt idx="5746">
                  <c:v>1.6721244</c:v>
                </c:pt>
                <c:pt idx="5747">
                  <c:v>1.6672612</c:v>
                </c:pt>
                <c:pt idx="5748">
                  <c:v>1.6551556000000001</c:v>
                </c:pt>
                <c:pt idx="5749">
                  <c:v>1.6360574999999999</c:v>
                </c:pt>
                <c:pt idx="5750">
                  <c:v>1.6070322000000001</c:v>
                </c:pt>
                <c:pt idx="5751">
                  <c:v>1.5726238000000001</c:v>
                </c:pt>
                <c:pt idx="5752">
                  <c:v>1.5369408</c:v>
                </c:pt>
                <c:pt idx="5753">
                  <c:v>1.5014001000000001</c:v>
                </c:pt>
                <c:pt idx="5754">
                  <c:v>1.4688965</c:v>
                </c:pt>
                <c:pt idx="5755">
                  <c:v>1.4434874</c:v>
                </c:pt>
                <c:pt idx="5756">
                  <c:v>1.4232246</c:v>
                </c:pt>
                <c:pt idx="5757">
                  <c:v>1.4038416</c:v>
                </c:pt>
                <c:pt idx="5758">
                  <c:v>1.3862494999999999</c:v>
                </c:pt>
                <c:pt idx="5759">
                  <c:v>1.3709358999999999</c:v>
                </c:pt>
                <c:pt idx="5760">
                  <c:v>1.3559351999999998</c:v>
                </c:pt>
                <c:pt idx="5761">
                  <c:v>1.3371675000000001</c:v>
                </c:pt>
                <c:pt idx="5762">
                  <c:v>1.3137129999999999</c:v>
                </c:pt>
                <c:pt idx="5763">
                  <c:v>1.2866389</c:v>
                </c:pt>
                <c:pt idx="5764">
                  <c:v>1.2552306000000002</c:v>
                </c:pt>
                <c:pt idx="5765">
                  <c:v>1.2211106</c:v>
                </c:pt>
                <c:pt idx="5766">
                  <c:v>1.1874612</c:v>
                </c:pt>
                <c:pt idx="5767">
                  <c:v>1.1548335999999999</c:v>
                </c:pt>
                <c:pt idx="5768">
                  <c:v>1.1230681999999998</c:v>
                </c:pt>
                <c:pt idx="5769">
                  <c:v>1.0932625</c:v>
                </c:pt>
                <c:pt idx="5770">
                  <c:v>1.0660621000000001</c:v>
                </c:pt>
                <c:pt idx="5771">
                  <c:v>1.0418071</c:v>
                </c:pt>
                <c:pt idx="5772">
                  <c:v>1.0179974999999999</c:v>
                </c:pt>
                <c:pt idx="5773">
                  <c:v>0.99135034</c:v>
                </c:pt>
                <c:pt idx="5774">
                  <c:v>0.96084826999999995</c:v>
                </c:pt>
                <c:pt idx="5775">
                  <c:v>0.92960986000000001</c:v>
                </c:pt>
                <c:pt idx="5776">
                  <c:v>0.90455706999999996</c:v>
                </c:pt>
                <c:pt idx="5777">
                  <c:v>0.88719055000000002</c:v>
                </c:pt>
                <c:pt idx="5778">
                  <c:v>0.87428075999999999</c:v>
                </c:pt>
                <c:pt idx="5779">
                  <c:v>0.85945420000000006</c:v>
                </c:pt>
                <c:pt idx="5780">
                  <c:v>0.84069635000000009</c:v>
                </c:pt>
                <c:pt idx="5781">
                  <c:v>0.82130530000000002</c:v>
                </c:pt>
                <c:pt idx="5782">
                  <c:v>0.80600959999999999</c:v>
                </c:pt>
                <c:pt idx="5783">
                  <c:v>0.79624645999999999</c:v>
                </c:pt>
                <c:pt idx="5784">
                  <c:v>0.79010670000000005</c:v>
                </c:pt>
                <c:pt idx="5785">
                  <c:v>0.77942010000000006</c:v>
                </c:pt>
                <c:pt idx="5786">
                  <c:v>0.76147760000000009</c:v>
                </c:pt>
                <c:pt idx="5787">
                  <c:v>0.73775573999999999</c:v>
                </c:pt>
                <c:pt idx="5788">
                  <c:v>0.71039450000000004</c:v>
                </c:pt>
                <c:pt idx="5789">
                  <c:v>0.67990344000000003</c:v>
                </c:pt>
                <c:pt idx="5790">
                  <c:v>0.64797144000000007</c:v>
                </c:pt>
                <c:pt idx="5791">
                  <c:v>0.61819353999999993</c:v>
                </c:pt>
                <c:pt idx="5792">
                  <c:v>0.59153563999999992</c:v>
                </c:pt>
                <c:pt idx="5793">
                  <c:v>0.57138449999999996</c:v>
                </c:pt>
                <c:pt idx="5794">
                  <c:v>0.56301780000000001</c:v>
                </c:pt>
                <c:pt idx="5795">
                  <c:v>0.56857915999999997</c:v>
                </c:pt>
                <c:pt idx="5796">
                  <c:v>0.59065106000000001</c:v>
                </c:pt>
                <c:pt idx="5797">
                  <c:v>0.63021405000000008</c:v>
                </c:pt>
                <c:pt idx="5798">
                  <c:v>0.68173689999999998</c:v>
                </c:pt>
                <c:pt idx="5799">
                  <c:v>0.7320662</c:v>
                </c:pt>
                <c:pt idx="5800">
                  <c:v>0.77814819999999996</c:v>
                </c:pt>
                <c:pt idx="5801">
                  <c:v>0.82365027000000002</c:v>
                </c:pt>
                <c:pt idx="5802">
                  <c:v>0.8698361</c:v>
                </c:pt>
                <c:pt idx="5803">
                  <c:v>0.91522199999999998</c:v>
                </c:pt>
                <c:pt idx="5804">
                  <c:v>0.95894164999999998</c:v>
                </c:pt>
                <c:pt idx="5805">
                  <c:v>0.99756640000000008</c:v>
                </c:pt>
                <c:pt idx="5806">
                  <c:v>1.0261184999999999</c:v>
                </c:pt>
                <c:pt idx="5807">
                  <c:v>1.0432335000000001</c:v>
                </c:pt>
                <c:pt idx="5808">
                  <c:v>1.0556174</c:v>
                </c:pt>
                <c:pt idx="5809">
                  <c:v>1.0754163000000001</c:v>
                </c:pt>
                <c:pt idx="5810">
                  <c:v>1.1070571</c:v>
                </c:pt>
                <c:pt idx="5811">
                  <c:v>1.1485327000000001</c:v>
                </c:pt>
                <c:pt idx="5812">
                  <c:v>1.1939749</c:v>
                </c:pt>
                <c:pt idx="5813">
                  <c:v>1.2409163000000001</c:v>
                </c:pt>
                <c:pt idx="5814">
                  <c:v>1.2825880999999999</c:v>
                </c:pt>
                <c:pt idx="5815">
                  <c:v>1.3156398999999999</c:v>
                </c:pt>
                <c:pt idx="5816">
                  <c:v>1.3428587999999999</c:v>
                </c:pt>
                <c:pt idx="5817">
                  <c:v>1.3646814999999999</c:v>
                </c:pt>
                <c:pt idx="5818">
                  <c:v>1.3804894999999999</c:v>
                </c:pt>
                <c:pt idx="5819">
                  <c:v>1.3902247000000001</c:v>
                </c:pt>
                <c:pt idx="5820">
                  <c:v>1.3919257999999999</c:v>
                </c:pt>
                <c:pt idx="5821">
                  <c:v>1.3831981</c:v>
                </c:pt>
                <c:pt idx="5822">
                  <c:v>1.3685000999999999</c:v>
                </c:pt>
                <c:pt idx="5823">
                  <c:v>1.3556962000000001</c:v>
                </c:pt>
                <c:pt idx="5824">
                  <c:v>1.3417166</c:v>
                </c:pt>
                <c:pt idx="5825">
                  <c:v>1.3227388</c:v>
                </c:pt>
                <c:pt idx="5826">
                  <c:v>1.3011006000000001</c:v>
                </c:pt>
                <c:pt idx="5827">
                  <c:v>1.2818560999999999</c:v>
                </c:pt>
                <c:pt idx="5828">
                  <c:v>1.2658444</c:v>
                </c:pt>
                <c:pt idx="5829">
                  <c:v>1.2537157999999999</c:v>
                </c:pt>
                <c:pt idx="5830">
                  <c:v>1.2449062</c:v>
                </c:pt>
                <c:pt idx="5831">
                  <c:v>1.2391816</c:v>
                </c:pt>
                <c:pt idx="5832">
                  <c:v>1.2365271</c:v>
                </c:pt>
                <c:pt idx="5833">
                  <c:v>1.2353308000000001</c:v>
                </c:pt>
                <c:pt idx="5834">
                  <c:v>1.2357735999999999</c:v>
                </c:pt>
                <c:pt idx="5835">
                  <c:v>1.2393322</c:v>
                </c:pt>
                <c:pt idx="5836">
                  <c:v>1.2472440999999999</c:v>
                </c:pt>
                <c:pt idx="5837">
                  <c:v>1.2574595</c:v>
                </c:pt>
                <c:pt idx="5838">
                  <c:v>1.2695785000000002</c:v>
                </c:pt>
                <c:pt idx="5839">
                  <c:v>1.285266</c:v>
                </c:pt>
                <c:pt idx="5840">
                  <c:v>1.3056525999999999</c:v>
                </c:pt>
                <c:pt idx="5841">
                  <c:v>1.3293248000000002</c:v>
                </c:pt>
                <c:pt idx="5842">
                  <c:v>1.3581129000000001</c:v>
                </c:pt>
                <c:pt idx="5843">
                  <c:v>1.3929214999999999</c:v>
                </c:pt>
                <c:pt idx="5844">
                  <c:v>1.4364781</c:v>
                </c:pt>
                <c:pt idx="5845">
                  <c:v>1.493603</c:v>
                </c:pt>
                <c:pt idx="5846">
                  <c:v>1.5663875</c:v>
                </c:pt>
                <c:pt idx="5847">
                  <c:v>1.6486128000000002</c:v>
                </c:pt>
                <c:pt idx="5848">
                  <c:v>1.7289848999999999</c:v>
                </c:pt>
                <c:pt idx="5849">
                  <c:v>1.8030667</c:v>
                </c:pt>
                <c:pt idx="5850">
                  <c:v>1.8712420000000001</c:v>
                </c:pt>
                <c:pt idx="5851">
                  <c:v>1.9336914999999999</c:v>
                </c:pt>
                <c:pt idx="5852">
                  <c:v>1.9865027</c:v>
                </c:pt>
                <c:pt idx="5853">
                  <c:v>2.0285142999999999</c:v>
                </c:pt>
                <c:pt idx="5854">
                  <c:v>2.0635444000000001</c:v>
                </c:pt>
                <c:pt idx="5855">
                  <c:v>2.0926190999999998</c:v>
                </c:pt>
                <c:pt idx="5856">
                  <c:v>2.115475</c:v>
                </c:pt>
                <c:pt idx="5857">
                  <c:v>2.1314153</c:v>
                </c:pt>
                <c:pt idx="5858">
                  <c:v>2.1402106999999999</c:v>
                </c:pt>
                <c:pt idx="5859">
                  <c:v>2.1420551999999997</c:v>
                </c:pt>
                <c:pt idx="5860">
                  <c:v>2.138328</c:v>
                </c:pt>
                <c:pt idx="5861">
                  <c:v>2.1312777999999999</c:v>
                </c:pt>
                <c:pt idx="5862">
                  <c:v>2.1214268000000001</c:v>
                </c:pt>
                <c:pt idx="5863">
                  <c:v>2.1087820000000002</c:v>
                </c:pt>
                <c:pt idx="5864">
                  <c:v>2.0945200000000002</c:v>
                </c:pt>
                <c:pt idx="5865">
                  <c:v>2.0813429999999999</c:v>
                </c:pt>
                <c:pt idx="5866">
                  <c:v>2.069839</c:v>
                </c:pt>
                <c:pt idx="5867">
                  <c:v>2.0600475999999999</c:v>
                </c:pt>
                <c:pt idx="5868">
                  <c:v>2.0489082000000001</c:v>
                </c:pt>
                <c:pt idx="5869">
                  <c:v>2.0311797</c:v>
                </c:pt>
                <c:pt idx="5870">
                  <c:v>2.0052509000000001</c:v>
                </c:pt>
                <c:pt idx="5871">
                  <c:v>1.9743127</c:v>
                </c:pt>
                <c:pt idx="5872">
                  <c:v>1.9440856000000002</c:v>
                </c:pt>
                <c:pt idx="5873">
                  <c:v>1.9193485000000001</c:v>
                </c:pt>
                <c:pt idx="5874">
                  <c:v>1.8992599999999999</c:v>
                </c:pt>
                <c:pt idx="5875">
                  <c:v>1.8821256000000002</c:v>
                </c:pt>
                <c:pt idx="5876">
                  <c:v>1.8674120000000001</c:v>
                </c:pt>
                <c:pt idx="5877">
                  <c:v>1.8553469</c:v>
                </c:pt>
                <c:pt idx="5878">
                  <c:v>1.8471736000000001</c:v>
                </c:pt>
                <c:pt idx="5879">
                  <c:v>1.8431968999999999</c:v>
                </c:pt>
                <c:pt idx="5880">
                  <c:v>1.8428336999999999</c:v>
                </c:pt>
                <c:pt idx="5881">
                  <c:v>1.844549</c:v>
                </c:pt>
                <c:pt idx="5882">
                  <c:v>1.8483495000000001</c:v>
                </c:pt>
                <c:pt idx="5883">
                  <c:v>1.8528091</c:v>
                </c:pt>
                <c:pt idx="5884">
                  <c:v>1.8561133999999999</c:v>
                </c:pt>
                <c:pt idx="5885">
                  <c:v>1.8574359</c:v>
                </c:pt>
                <c:pt idx="5886">
                  <c:v>1.8583248000000001</c:v>
                </c:pt>
                <c:pt idx="5887">
                  <c:v>1.8605922000000001</c:v>
                </c:pt>
                <c:pt idx="5888">
                  <c:v>1.8650753</c:v>
                </c:pt>
                <c:pt idx="5889">
                  <c:v>1.8697123999999998</c:v>
                </c:pt>
                <c:pt idx="5890">
                  <c:v>1.8698158</c:v>
                </c:pt>
                <c:pt idx="5891">
                  <c:v>1.8638401</c:v>
                </c:pt>
                <c:pt idx="5892">
                  <c:v>1.8560253</c:v>
                </c:pt>
                <c:pt idx="5893">
                  <c:v>1.8512213</c:v>
                </c:pt>
                <c:pt idx="5894">
                  <c:v>1.8510769</c:v>
                </c:pt>
                <c:pt idx="5895">
                  <c:v>1.854644</c:v>
                </c:pt>
                <c:pt idx="5896">
                  <c:v>1.8600824</c:v>
                </c:pt>
                <c:pt idx="5897">
                  <c:v>1.8666142999999999</c:v>
                </c:pt>
                <c:pt idx="5898">
                  <c:v>1.8737108</c:v>
                </c:pt>
                <c:pt idx="5899">
                  <c:v>1.8802454</c:v>
                </c:pt>
                <c:pt idx="5900">
                  <c:v>1.8861620000000001</c:v>
                </c:pt>
                <c:pt idx="5901">
                  <c:v>1.8902336</c:v>
                </c:pt>
                <c:pt idx="5902">
                  <c:v>1.8909994999999999</c:v>
                </c:pt>
                <c:pt idx="5903">
                  <c:v>1.8883069000000001</c:v>
                </c:pt>
                <c:pt idx="5904">
                  <c:v>1.8827170000000002</c:v>
                </c:pt>
                <c:pt idx="5905">
                  <c:v>1.87585</c:v>
                </c:pt>
                <c:pt idx="5906">
                  <c:v>1.867747</c:v>
                </c:pt>
                <c:pt idx="5907">
                  <c:v>1.8591366</c:v>
                </c:pt>
                <c:pt idx="5908">
                  <c:v>1.8503334999999999</c:v>
                </c:pt>
                <c:pt idx="5909">
                  <c:v>1.8415037000000001</c:v>
                </c:pt>
                <c:pt idx="5910">
                  <c:v>1.8330816999999999</c:v>
                </c:pt>
                <c:pt idx="5911">
                  <c:v>1.8258384000000001</c:v>
                </c:pt>
                <c:pt idx="5912">
                  <c:v>1.8201323</c:v>
                </c:pt>
                <c:pt idx="5913">
                  <c:v>1.8160708999999999</c:v>
                </c:pt>
                <c:pt idx="5914">
                  <c:v>1.8139619</c:v>
                </c:pt>
                <c:pt idx="5915">
                  <c:v>1.8139467999999999</c:v>
                </c:pt>
                <c:pt idx="5916">
                  <c:v>1.8154306999999998</c:v>
                </c:pt>
                <c:pt idx="5917">
                  <c:v>1.8171716</c:v>
                </c:pt>
                <c:pt idx="5918">
                  <c:v>1.8185194</c:v>
                </c:pt>
                <c:pt idx="5919">
                  <c:v>1.8188153</c:v>
                </c:pt>
                <c:pt idx="5920">
                  <c:v>1.8173988999999999</c:v>
                </c:pt>
                <c:pt idx="5921">
                  <c:v>1.8143273999999998</c:v>
                </c:pt>
                <c:pt idx="5922">
                  <c:v>1.8106420999999999</c:v>
                </c:pt>
                <c:pt idx="5923">
                  <c:v>1.8073622</c:v>
                </c:pt>
                <c:pt idx="5924">
                  <c:v>1.8045689999999999</c:v>
                </c:pt>
                <c:pt idx="5925">
                  <c:v>1.8032268999999999</c:v>
                </c:pt>
                <c:pt idx="5926">
                  <c:v>1.8045599999999999</c:v>
                </c:pt>
                <c:pt idx="5927">
                  <c:v>1.8090668000000001</c:v>
                </c:pt>
                <c:pt idx="5928">
                  <c:v>1.8162299</c:v>
                </c:pt>
                <c:pt idx="5929">
                  <c:v>1.8252472</c:v>
                </c:pt>
                <c:pt idx="5930">
                  <c:v>1.8362218000000001</c:v>
                </c:pt>
                <c:pt idx="5931">
                  <c:v>1.8497699000000001</c:v>
                </c:pt>
                <c:pt idx="5932">
                  <c:v>1.8673198</c:v>
                </c:pt>
                <c:pt idx="5933">
                  <c:v>1.888944</c:v>
                </c:pt>
                <c:pt idx="5934">
                  <c:v>1.9132452</c:v>
                </c:pt>
                <c:pt idx="5935">
                  <c:v>1.9355759000000001</c:v>
                </c:pt>
                <c:pt idx="5936">
                  <c:v>1.9548687</c:v>
                </c:pt>
                <c:pt idx="5937">
                  <c:v>1.9713217000000001</c:v>
                </c:pt>
                <c:pt idx="5938">
                  <c:v>1.9868142</c:v>
                </c:pt>
                <c:pt idx="5939">
                  <c:v>2.0033604999999999</c:v>
                </c:pt>
                <c:pt idx="5940">
                  <c:v>2.0231504</c:v>
                </c:pt>
                <c:pt idx="5941">
                  <c:v>2.0493512999999997</c:v>
                </c:pt>
                <c:pt idx="5942">
                  <c:v>2.0829983000000003</c:v>
                </c:pt>
                <c:pt idx="5943">
                  <c:v>2.1212125999999998</c:v>
                </c:pt>
                <c:pt idx="5944">
                  <c:v>2.1596690000000001</c:v>
                </c:pt>
                <c:pt idx="5945">
                  <c:v>2.1965909999999997</c:v>
                </c:pt>
                <c:pt idx="5946">
                  <c:v>2.2317764000000002</c:v>
                </c:pt>
                <c:pt idx="5947">
                  <c:v>2.2654137999999997</c:v>
                </c:pt>
                <c:pt idx="5948">
                  <c:v>2.2973632999999998</c:v>
                </c:pt>
                <c:pt idx="5949">
                  <c:v>2.3273153999999998</c:v>
                </c:pt>
                <c:pt idx="5950">
                  <c:v>2.3543984</c:v>
                </c:pt>
                <c:pt idx="5951">
                  <c:v>2.3784731000000003</c:v>
                </c:pt>
                <c:pt idx="5952">
                  <c:v>2.3990923</c:v>
                </c:pt>
                <c:pt idx="5953">
                  <c:v>2.4156558000000001</c:v>
                </c:pt>
                <c:pt idx="5954">
                  <c:v>2.4277249999999997</c:v>
                </c:pt>
                <c:pt idx="5955">
                  <c:v>2.4363147000000001</c:v>
                </c:pt>
                <c:pt idx="5956">
                  <c:v>2.4427725000000002</c:v>
                </c:pt>
                <c:pt idx="5957">
                  <c:v>2.447778</c:v>
                </c:pt>
                <c:pt idx="5958">
                  <c:v>2.4515522000000001</c:v>
                </c:pt>
                <c:pt idx="5959">
                  <c:v>2.4546465</c:v>
                </c:pt>
                <c:pt idx="5960">
                  <c:v>2.4573263999999999</c:v>
                </c:pt>
                <c:pt idx="5961">
                  <c:v>2.4591012999999999</c:v>
                </c:pt>
                <c:pt idx="5962">
                  <c:v>2.4594000999999999</c:v>
                </c:pt>
                <c:pt idx="5963">
                  <c:v>2.4578047000000001</c:v>
                </c:pt>
                <c:pt idx="5964">
                  <c:v>2.4516815999999997</c:v>
                </c:pt>
                <c:pt idx="5965">
                  <c:v>2.4357175</c:v>
                </c:pt>
                <c:pt idx="5966">
                  <c:v>2.4090221999999999</c:v>
                </c:pt>
                <c:pt idx="5967">
                  <c:v>2.3760560000000002</c:v>
                </c:pt>
                <c:pt idx="5968">
                  <c:v>2.3425698000000001</c:v>
                </c:pt>
                <c:pt idx="5969">
                  <c:v>2.3100076</c:v>
                </c:pt>
                <c:pt idx="5970">
                  <c:v>2.2796972999999996</c:v>
                </c:pt>
                <c:pt idx="5971">
                  <c:v>2.2528163999999999</c:v>
                </c:pt>
                <c:pt idx="5972">
                  <c:v>2.2299777999999999</c:v>
                </c:pt>
                <c:pt idx="5973">
                  <c:v>2.2117530000000003</c:v>
                </c:pt>
                <c:pt idx="5974">
                  <c:v>2.1990841999999997</c:v>
                </c:pt>
                <c:pt idx="5975">
                  <c:v>2.1920563999999998</c:v>
                </c:pt>
                <c:pt idx="5976">
                  <c:v>2.1908481000000002</c:v>
                </c:pt>
                <c:pt idx="5977">
                  <c:v>2.1960675999999997</c:v>
                </c:pt>
                <c:pt idx="5978">
                  <c:v>2.208237</c:v>
                </c:pt>
                <c:pt idx="5979">
                  <c:v>2.2257645999999998</c:v>
                </c:pt>
                <c:pt idx="5980">
                  <c:v>2.2461872999999999</c:v>
                </c:pt>
                <c:pt idx="5981">
                  <c:v>2.2682595000000001</c:v>
                </c:pt>
                <c:pt idx="5982">
                  <c:v>2.2917646</c:v>
                </c:pt>
                <c:pt idx="5983">
                  <c:v>2.3153157000000002</c:v>
                </c:pt>
                <c:pt idx="5984">
                  <c:v>2.3390515000000001</c:v>
                </c:pt>
                <c:pt idx="5985">
                  <c:v>2.3610408000000001</c:v>
                </c:pt>
                <c:pt idx="5986">
                  <c:v>2.3778953</c:v>
                </c:pt>
                <c:pt idx="5987">
                  <c:v>2.3881934</c:v>
                </c:pt>
                <c:pt idx="5988">
                  <c:v>2.3920232000000001</c:v>
                </c:pt>
                <c:pt idx="5989">
                  <c:v>2.3892685999999999</c:v>
                </c:pt>
                <c:pt idx="5990">
                  <c:v>2.3796374999999999</c:v>
                </c:pt>
                <c:pt idx="5991">
                  <c:v>2.3656294</c:v>
                </c:pt>
                <c:pt idx="5992">
                  <c:v>2.3495007000000001</c:v>
                </c:pt>
                <c:pt idx="5993">
                  <c:v>2.3318252000000004</c:v>
                </c:pt>
                <c:pt idx="5994">
                  <c:v>2.313288</c:v>
                </c:pt>
                <c:pt idx="5995">
                  <c:v>2.2950972000000003</c:v>
                </c:pt>
                <c:pt idx="5996">
                  <c:v>2.2773332999999996</c:v>
                </c:pt>
                <c:pt idx="5997">
                  <c:v>2.2590747000000002</c:v>
                </c:pt>
                <c:pt idx="5998">
                  <c:v>2.2391103999999999</c:v>
                </c:pt>
                <c:pt idx="5999">
                  <c:v>2.2171343000000001</c:v>
                </c:pt>
                <c:pt idx="6000">
                  <c:v>2.1942199999999996</c:v>
                </c:pt>
                <c:pt idx="6001">
                  <c:v>2.1718683999999997</c:v>
                </c:pt>
                <c:pt idx="6002">
                  <c:v>2.1502064999999999</c:v>
                </c:pt>
                <c:pt idx="6003">
                  <c:v>2.1291667000000003</c:v>
                </c:pt>
                <c:pt idx="6004">
                  <c:v>2.1074430000000004</c:v>
                </c:pt>
                <c:pt idx="6005">
                  <c:v>2.0846482000000002</c:v>
                </c:pt>
                <c:pt idx="6006">
                  <c:v>2.0605124999999997</c:v>
                </c:pt>
                <c:pt idx="6007">
                  <c:v>2.0346998000000003</c:v>
                </c:pt>
                <c:pt idx="6008">
                  <c:v>2.0072034000000003</c:v>
                </c:pt>
                <c:pt idx="6009">
                  <c:v>1.976396</c:v>
                </c:pt>
                <c:pt idx="6010">
                  <c:v>1.940153</c:v>
                </c:pt>
                <c:pt idx="6011">
                  <c:v>1.9007755</c:v>
                </c:pt>
                <c:pt idx="6012">
                  <c:v>1.8619866</c:v>
                </c:pt>
                <c:pt idx="6013">
                  <c:v>1.8261114999999999</c:v>
                </c:pt>
                <c:pt idx="6014">
                  <c:v>1.7937926</c:v>
                </c:pt>
                <c:pt idx="6015">
                  <c:v>1.7634483999999999</c:v>
                </c:pt>
                <c:pt idx="6016">
                  <c:v>1.7331406999999999</c:v>
                </c:pt>
                <c:pt idx="6017">
                  <c:v>1.7022515</c:v>
                </c:pt>
                <c:pt idx="6018">
                  <c:v>1.6722562000000001</c:v>
                </c:pt>
                <c:pt idx="6019">
                  <c:v>1.6431115999999999</c:v>
                </c:pt>
                <c:pt idx="6020">
                  <c:v>1.6147346</c:v>
                </c:pt>
                <c:pt idx="6021">
                  <c:v>1.58724</c:v>
                </c:pt>
                <c:pt idx="6022">
                  <c:v>1.5605648000000001</c:v>
                </c:pt>
                <c:pt idx="6023">
                  <c:v>1.5347634999999999</c:v>
                </c:pt>
                <c:pt idx="6024">
                  <c:v>1.5060642</c:v>
                </c:pt>
                <c:pt idx="6025">
                  <c:v>1.4686020000000002</c:v>
                </c:pt>
                <c:pt idx="6026">
                  <c:v>1.4205358000000001</c:v>
                </c:pt>
                <c:pt idx="6027">
                  <c:v>1.3670631</c:v>
                </c:pt>
                <c:pt idx="6028">
                  <c:v>1.3161033</c:v>
                </c:pt>
                <c:pt idx="6029">
                  <c:v>1.2662293999999998</c:v>
                </c:pt>
                <c:pt idx="6030">
                  <c:v>1.2143748999999999</c:v>
                </c:pt>
                <c:pt idx="6031">
                  <c:v>1.1650406</c:v>
                </c:pt>
                <c:pt idx="6032">
                  <c:v>1.1194104999999999</c:v>
                </c:pt>
                <c:pt idx="6033">
                  <c:v>1.0765776</c:v>
                </c:pt>
                <c:pt idx="6034">
                  <c:v>1.0328242999999999</c:v>
                </c:pt>
                <c:pt idx="6035">
                  <c:v>0.98712285999999994</c:v>
                </c:pt>
                <c:pt idx="6036">
                  <c:v>0.94137769999999998</c:v>
                </c:pt>
                <c:pt idx="6037">
                  <c:v>0.8984219</c:v>
                </c:pt>
                <c:pt idx="6038">
                  <c:v>0.85894104000000004</c:v>
                </c:pt>
                <c:pt idx="6039">
                  <c:v>0.82290673999999997</c:v>
                </c:pt>
                <c:pt idx="6040">
                  <c:v>0.79016900000000001</c:v>
                </c:pt>
                <c:pt idx="6041">
                  <c:v>0.76064999999999994</c:v>
                </c:pt>
                <c:pt idx="6042">
                  <c:v>0.73298429999999992</c:v>
                </c:pt>
                <c:pt idx="6043">
                  <c:v>0.70914099999999991</c:v>
                </c:pt>
                <c:pt idx="6044">
                  <c:v>0.69046496999999996</c:v>
                </c:pt>
                <c:pt idx="6045">
                  <c:v>0.67464373999999994</c:v>
                </c:pt>
                <c:pt idx="6046">
                  <c:v>0.65913823999999999</c:v>
                </c:pt>
                <c:pt idx="6047">
                  <c:v>0.64336919999999997</c:v>
                </c:pt>
                <c:pt idx="6048">
                  <c:v>0.63057259999999993</c:v>
                </c:pt>
                <c:pt idx="6049">
                  <c:v>0.62802009999999997</c:v>
                </c:pt>
                <c:pt idx="6050">
                  <c:v>0.63935065000000002</c:v>
                </c:pt>
                <c:pt idx="6051">
                  <c:v>0.65922320000000001</c:v>
                </c:pt>
                <c:pt idx="6052">
                  <c:v>0.67641639999999992</c:v>
                </c:pt>
                <c:pt idx="6053">
                  <c:v>0.68633180000000005</c:v>
                </c:pt>
                <c:pt idx="6054">
                  <c:v>0.69013619999999998</c:v>
                </c:pt>
                <c:pt idx="6055">
                  <c:v>0.68998569999999992</c:v>
                </c:pt>
                <c:pt idx="6056">
                  <c:v>0.68647400000000003</c:v>
                </c:pt>
                <c:pt idx="6057">
                  <c:v>0.68237419999999993</c:v>
                </c:pt>
                <c:pt idx="6058">
                  <c:v>0.68295294000000006</c:v>
                </c:pt>
                <c:pt idx="6059">
                  <c:v>0.69021245999999992</c:v>
                </c:pt>
                <c:pt idx="6060">
                  <c:v>0.70505884000000008</c:v>
                </c:pt>
                <c:pt idx="6061">
                  <c:v>0.7290454999999999</c:v>
                </c:pt>
                <c:pt idx="6062">
                  <c:v>0.76260459999999997</c:v>
                </c:pt>
                <c:pt idx="6063">
                  <c:v>0.80635140000000005</c:v>
                </c:pt>
                <c:pt idx="6064">
                  <c:v>0.86198640000000004</c:v>
                </c:pt>
                <c:pt idx="6065">
                  <c:v>0.9306314</c:v>
                </c:pt>
                <c:pt idx="6066">
                  <c:v>1.0048920000000001</c:v>
                </c:pt>
                <c:pt idx="6067">
                  <c:v>1.0700461000000001</c:v>
                </c:pt>
                <c:pt idx="6068">
                  <c:v>1.1196011000000001</c:v>
                </c:pt>
                <c:pt idx="6069">
                  <c:v>1.1584306999999998</c:v>
                </c:pt>
                <c:pt idx="6070">
                  <c:v>1.1938925999999999</c:v>
                </c:pt>
                <c:pt idx="6071">
                  <c:v>1.2288995</c:v>
                </c:pt>
                <c:pt idx="6072">
                  <c:v>1.2607488</c:v>
                </c:pt>
                <c:pt idx="6073">
                  <c:v>1.2804085999999999</c:v>
                </c:pt>
                <c:pt idx="6074">
                  <c:v>1.288848</c:v>
                </c:pt>
                <c:pt idx="6075">
                  <c:v>1.2913787999999999</c:v>
                </c:pt>
                <c:pt idx="6076">
                  <c:v>1.2935577</c:v>
                </c:pt>
                <c:pt idx="6077">
                  <c:v>1.296743</c:v>
                </c:pt>
                <c:pt idx="6078">
                  <c:v>1.3004131999999999</c:v>
                </c:pt>
                <c:pt idx="6079">
                  <c:v>1.3028552</c:v>
                </c:pt>
                <c:pt idx="6080">
                  <c:v>1.3038524999999999</c:v>
                </c:pt>
                <c:pt idx="6081">
                  <c:v>1.3049926000000001</c:v>
                </c:pt>
                <c:pt idx="6082">
                  <c:v>1.3099601999999999</c:v>
                </c:pt>
                <c:pt idx="6083">
                  <c:v>1.3207454000000001</c:v>
                </c:pt>
                <c:pt idx="6084">
                  <c:v>1.3342325000000002</c:v>
                </c:pt>
                <c:pt idx="6085">
                  <c:v>1.3440863999999999</c:v>
                </c:pt>
                <c:pt idx="6086">
                  <c:v>1.3478899</c:v>
                </c:pt>
                <c:pt idx="6087">
                  <c:v>1.3466251999999999</c:v>
                </c:pt>
                <c:pt idx="6088">
                  <c:v>1.3409088</c:v>
                </c:pt>
                <c:pt idx="6089">
                  <c:v>1.3304583000000001</c:v>
                </c:pt>
                <c:pt idx="6090">
                  <c:v>1.3195431000000002</c:v>
                </c:pt>
                <c:pt idx="6091">
                  <c:v>1.3124032999999999</c:v>
                </c:pt>
                <c:pt idx="6092">
                  <c:v>1.3107365</c:v>
                </c:pt>
                <c:pt idx="6093">
                  <c:v>1.3132097</c:v>
                </c:pt>
                <c:pt idx="6094">
                  <c:v>1.3173941999999998</c:v>
                </c:pt>
                <c:pt idx="6095">
                  <c:v>1.32195</c:v>
                </c:pt>
                <c:pt idx="6096">
                  <c:v>1.3279825000000001</c:v>
                </c:pt>
                <c:pt idx="6097">
                  <c:v>1.3394967999999998</c:v>
                </c:pt>
                <c:pt idx="6098">
                  <c:v>1.3577668000000001</c:v>
                </c:pt>
                <c:pt idx="6099">
                  <c:v>1.3806130000000001</c:v>
                </c:pt>
                <c:pt idx="6100">
                  <c:v>1.4035206</c:v>
                </c:pt>
                <c:pt idx="6101">
                  <c:v>1.4247086999999998</c:v>
                </c:pt>
                <c:pt idx="6102">
                  <c:v>1.4454106</c:v>
                </c:pt>
                <c:pt idx="6103">
                  <c:v>1.4686925000000002</c:v>
                </c:pt>
                <c:pt idx="6104">
                  <c:v>1.495819</c:v>
                </c:pt>
                <c:pt idx="6105">
                  <c:v>1.5244502</c:v>
                </c:pt>
                <c:pt idx="6106">
                  <c:v>1.5498141000000001</c:v>
                </c:pt>
                <c:pt idx="6107">
                  <c:v>1.5695390999999999</c:v>
                </c:pt>
                <c:pt idx="6108">
                  <c:v>1.5858454999999998</c:v>
                </c:pt>
                <c:pt idx="6109">
                  <c:v>1.6018138</c:v>
                </c:pt>
                <c:pt idx="6110">
                  <c:v>1.6188091</c:v>
                </c:pt>
                <c:pt idx="6111">
                  <c:v>1.6348228999999999</c:v>
                </c:pt>
                <c:pt idx="6112">
                  <c:v>1.6459146</c:v>
                </c:pt>
                <c:pt idx="6113">
                  <c:v>1.650863</c:v>
                </c:pt>
                <c:pt idx="6114">
                  <c:v>1.6508115000000001</c:v>
                </c:pt>
                <c:pt idx="6115">
                  <c:v>1.6483920000000001</c:v>
                </c:pt>
                <c:pt idx="6116">
                  <c:v>1.6439916999999999</c:v>
                </c:pt>
                <c:pt idx="6117">
                  <c:v>1.6387284</c:v>
                </c:pt>
                <c:pt idx="6118">
                  <c:v>1.6335047999999999</c:v>
                </c:pt>
                <c:pt idx="6119">
                  <c:v>1.6287213999999999</c:v>
                </c:pt>
                <c:pt idx="6120">
                  <c:v>1.6246683</c:v>
                </c:pt>
                <c:pt idx="6121">
                  <c:v>1.6220363</c:v>
                </c:pt>
                <c:pt idx="6122">
                  <c:v>1.6210936</c:v>
                </c:pt>
                <c:pt idx="6123">
                  <c:v>1.6215125000000001</c:v>
                </c:pt>
                <c:pt idx="6124">
                  <c:v>1.6225327</c:v>
                </c:pt>
                <c:pt idx="6125">
                  <c:v>1.6240374</c:v>
                </c:pt>
                <c:pt idx="6126">
                  <c:v>1.6246465000000001</c:v>
                </c:pt>
                <c:pt idx="6127">
                  <c:v>1.6229574</c:v>
                </c:pt>
                <c:pt idx="6128">
                  <c:v>1.6185510999999999</c:v>
                </c:pt>
                <c:pt idx="6129">
                  <c:v>1.6127943</c:v>
                </c:pt>
                <c:pt idx="6130">
                  <c:v>1.6062126000000001</c:v>
                </c:pt>
                <c:pt idx="6131">
                  <c:v>1.5989103</c:v>
                </c:pt>
                <c:pt idx="6132">
                  <c:v>1.5896226999999998</c:v>
                </c:pt>
                <c:pt idx="6133">
                  <c:v>1.5753518</c:v>
                </c:pt>
                <c:pt idx="6134">
                  <c:v>1.5553079000000001</c:v>
                </c:pt>
                <c:pt idx="6135">
                  <c:v>1.5313542</c:v>
                </c:pt>
                <c:pt idx="6136">
                  <c:v>1.5062328</c:v>
                </c:pt>
                <c:pt idx="6137">
                  <c:v>1.4802736999999999</c:v>
                </c:pt>
                <c:pt idx="6138">
                  <c:v>1.4551136</c:v>
                </c:pt>
                <c:pt idx="6139">
                  <c:v>1.4309001000000001</c:v>
                </c:pt>
                <c:pt idx="6140">
                  <c:v>1.4074945000000001</c:v>
                </c:pt>
                <c:pt idx="6141">
                  <c:v>1.383796</c:v>
                </c:pt>
                <c:pt idx="6142">
                  <c:v>1.3583882</c:v>
                </c:pt>
                <c:pt idx="6143">
                  <c:v>1.330964</c:v>
                </c:pt>
                <c:pt idx="6144">
                  <c:v>1.3011135</c:v>
                </c:pt>
                <c:pt idx="6145">
                  <c:v>1.2656105</c:v>
                </c:pt>
                <c:pt idx="6146">
                  <c:v>1.2210399000000001</c:v>
                </c:pt>
                <c:pt idx="6147">
                  <c:v>1.1728379</c:v>
                </c:pt>
                <c:pt idx="6148">
                  <c:v>1.1247756</c:v>
                </c:pt>
                <c:pt idx="6149">
                  <c:v>1.0773543999999999</c:v>
                </c:pt>
                <c:pt idx="6150">
                  <c:v>1.0339592</c:v>
                </c:pt>
                <c:pt idx="6151">
                  <c:v>0.99854535</c:v>
                </c:pt>
                <c:pt idx="6152">
                  <c:v>0.9722978000000001</c:v>
                </c:pt>
                <c:pt idx="6153">
                  <c:v>0.95225109999999991</c:v>
                </c:pt>
                <c:pt idx="6154">
                  <c:v>0.93076056000000007</c:v>
                </c:pt>
                <c:pt idx="6155">
                  <c:v>0.90480690000000008</c:v>
                </c:pt>
                <c:pt idx="6156">
                  <c:v>0.88394304999999995</c:v>
                </c:pt>
                <c:pt idx="6157">
                  <c:v>0.88377936000000001</c:v>
                </c:pt>
                <c:pt idx="6158">
                  <c:v>0.91012350000000009</c:v>
                </c:pt>
                <c:pt idx="6159">
                  <c:v>0.95880633999999998</c:v>
                </c:pt>
                <c:pt idx="6160">
                  <c:v>1.0177034999999999</c:v>
                </c:pt>
                <c:pt idx="6161">
                  <c:v>1.0821647999999999</c:v>
                </c:pt>
                <c:pt idx="6162">
                  <c:v>1.1473651</c:v>
                </c:pt>
                <c:pt idx="6163">
                  <c:v>1.2087639999999999</c:v>
                </c:pt>
                <c:pt idx="6164">
                  <c:v>1.2626090999999999</c:v>
                </c:pt>
                <c:pt idx="6165">
                  <c:v>1.3058278999999999</c:v>
                </c:pt>
                <c:pt idx="6166">
                  <c:v>1.3451584000000001</c:v>
                </c:pt>
                <c:pt idx="6167">
                  <c:v>1.3847102</c:v>
                </c:pt>
                <c:pt idx="6168">
                  <c:v>1.4243285999999999</c:v>
                </c:pt>
                <c:pt idx="6169">
                  <c:v>1.4622927999999999</c:v>
                </c:pt>
                <c:pt idx="6170">
                  <c:v>1.4976714</c:v>
                </c:pt>
                <c:pt idx="6171">
                  <c:v>1.5296869999999998</c:v>
                </c:pt>
                <c:pt idx="6172">
                  <c:v>1.556006</c:v>
                </c:pt>
                <c:pt idx="6173">
                  <c:v>1.5764827000000001</c:v>
                </c:pt>
                <c:pt idx="6174">
                  <c:v>1.5918778999999998</c:v>
                </c:pt>
                <c:pt idx="6175">
                  <c:v>1.6052654</c:v>
                </c:pt>
                <c:pt idx="6176">
                  <c:v>1.6178300999999999</c:v>
                </c:pt>
                <c:pt idx="6177">
                  <c:v>1.6297991000000001</c:v>
                </c:pt>
                <c:pt idx="6178">
                  <c:v>1.6433137</c:v>
                </c:pt>
                <c:pt idx="6179">
                  <c:v>1.6595078000000001</c:v>
                </c:pt>
                <c:pt idx="6180">
                  <c:v>1.6730947</c:v>
                </c:pt>
                <c:pt idx="6181">
                  <c:v>1.6742843000000001</c:v>
                </c:pt>
                <c:pt idx="6182">
                  <c:v>1.6608000000000001</c:v>
                </c:pt>
                <c:pt idx="6183">
                  <c:v>1.6357659</c:v>
                </c:pt>
                <c:pt idx="6184">
                  <c:v>1.6060873</c:v>
                </c:pt>
                <c:pt idx="6185">
                  <c:v>1.5739401</c:v>
                </c:pt>
                <c:pt idx="6186">
                  <c:v>1.5420942</c:v>
                </c:pt>
                <c:pt idx="6187">
                  <c:v>1.5145343</c:v>
                </c:pt>
                <c:pt idx="6188">
                  <c:v>1.4924694999999999</c:v>
                </c:pt>
                <c:pt idx="6189">
                  <c:v>1.4749767999999999</c:v>
                </c:pt>
                <c:pt idx="6190">
                  <c:v>1.4604330000000001</c:v>
                </c:pt>
                <c:pt idx="6191">
                  <c:v>1.4481937</c:v>
                </c:pt>
                <c:pt idx="6192">
                  <c:v>1.4385935999999999</c:v>
                </c:pt>
                <c:pt idx="6193">
                  <c:v>2.5481018</c:v>
                </c:pt>
                <c:pt idx="6194">
                  <c:v>3.2609591999999998</c:v>
                </c:pt>
                <c:pt idx="6195">
                  <c:v>3.4662782999999999</c:v>
                </c:pt>
                <c:pt idx="6196">
                  <c:v>3.8561199999999998</c:v>
                </c:pt>
                <c:pt idx="6197">
                  <c:v>4.2225720000000004</c:v>
                </c:pt>
                <c:pt idx="6198">
                  <c:v>4.0265563999999996</c:v>
                </c:pt>
                <c:pt idx="6199">
                  <c:v>4.5283594000000003</c:v>
                </c:pt>
                <c:pt idx="6200">
                  <c:v>4.8054420000000002</c:v>
                </c:pt>
                <c:pt idx="6201">
                  <c:v>4.5098850000000006</c:v>
                </c:pt>
                <c:pt idx="6202">
                  <c:v>3.0084834000000003</c:v>
                </c:pt>
                <c:pt idx="6203">
                  <c:v>1.5402144</c:v>
                </c:pt>
                <c:pt idx="6204">
                  <c:v>1.4607394</c:v>
                </c:pt>
                <c:pt idx="6205">
                  <c:v>1.4596096999999999</c:v>
                </c:pt>
                <c:pt idx="6206">
                  <c:v>1.4627294</c:v>
                </c:pt>
                <c:pt idx="6207">
                  <c:v>1.4707188</c:v>
                </c:pt>
                <c:pt idx="6208">
                  <c:v>1.4824039</c:v>
                </c:pt>
                <c:pt idx="6209">
                  <c:v>1.4973749000000001</c:v>
                </c:pt>
                <c:pt idx="6210">
                  <c:v>1.5124976999999999</c:v>
                </c:pt>
                <c:pt idx="6211">
                  <c:v>1.5228229</c:v>
                </c:pt>
                <c:pt idx="6212">
                  <c:v>1.8807046999999999</c:v>
                </c:pt>
                <c:pt idx="6213">
                  <c:v>2.4854601999999999</c:v>
                </c:pt>
                <c:pt idx="6214">
                  <c:v>3.7717465999999997</c:v>
                </c:pt>
                <c:pt idx="6215">
                  <c:v>6.5268930000000003</c:v>
                </c:pt>
                <c:pt idx="6216">
                  <c:v>7.4029976</c:v>
                </c:pt>
                <c:pt idx="6217">
                  <c:v>9.560829</c:v>
                </c:pt>
                <c:pt idx="6218">
                  <c:v>12.063924</c:v>
                </c:pt>
                <c:pt idx="6219">
                  <c:v>14.492293999999999</c:v>
                </c:pt>
                <c:pt idx="6220">
                  <c:v>19.819459999999999</c:v>
                </c:pt>
                <c:pt idx="6221">
                  <c:v>30.051449999999999</c:v>
                </c:pt>
                <c:pt idx="6222">
                  <c:v>35.979733999999993</c:v>
                </c:pt>
                <c:pt idx="6223">
                  <c:v>36.316785000000003</c:v>
                </c:pt>
                <c:pt idx="6224">
                  <c:v>16.196511000000001</c:v>
                </c:pt>
                <c:pt idx="6225">
                  <c:v>6.7407979999999998</c:v>
                </c:pt>
                <c:pt idx="6226">
                  <c:v>3.9941732999999999</c:v>
                </c:pt>
                <c:pt idx="6227">
                  <c:v>2.2099812000000001</c:v>
                </c:pt>
                <c:pt idx="6228">
                  <c:v>1.4219252</c:v>
                </c:pt>
                <c:pt idx="6229">
                  <c:v>1.3926302000000002</c:v>
                </c:pt>
                <c:pt idx="6230">
                  <c:v>1.3928688</c:v>
                </c:pt>
                <c:pt idx="6231">
                  <c:v>1.3857382</c:v>
                </c:pt>
                <c:pt idx="6232">
                  <c:v>1.3768761999999999</c:v>
                </c:pt>
                <c:pt idx="6233">
                  <c:v>1.3677774999999999</c:v>
                </c:pt>
                <c:pt idx="6234">
                  <c:v>1.3605813</c:v>
                </c:pt>
                <c:pt idx="6235">
                  <c:v>1.3574675</c:v>
                </c:pt>
                <c:pt idx="6236">
                  <c:v>1.6152023999999998</c:v>
                </c:pt>
                <c:pt idx="6237">
                  <c:v>3.0154468000000003</c:v>
                </c:pt>
                <c:pt idx="6238">
                  <c:v>4.1568440000000004</c:v>
                </c:pt>
                <c:pt idx="6239">
                  <c:v>6.6210370000000003</c:v>
                </c:pt>
                <c:pt idx="6240">
                  <c:v>12.380535999999999</c:v>
                </c:pt>
                <c:pt idx="6241">
                  <c:v>18.850543000000002</c:v>
                </c:pt>
                <c:pt idx="6242">
                  <c:v>26.822401999999997</c:v>
                </c:pt>
                <c:pt idx="6243">
                  <c:v>32.387127</c:v>
                </c:pt>
                <c:pt idx="6244">
                  <c:v>36.912480000000002</c:v>
                </c:pt>
                <c:pt idx="6245">
                  <c:v>41.963554999999999</c:v>
                </c:pt>
                <c:pt idx="6246">
                  <c:v>45.10557</c:v>
                </c:pt>
                <c:pt idx="6247">
                  <c:v>46.613370000000003</c:v>
                </c:pt>
                <c:pt idx="6248">
                  <c:v>39.272220000000004</c:v>
                </c:pt>
                <c:pt idx="6249">
                  <c:v>17.087812000000003</c:v>
                </c:pt>
                <c:pt idx="6250">
                  <c:v>7.2940959999999997</c:v>
                </c:pt>
                <c:pt idx="6251">
                  <c:v>4.7292339999999999</c:v>
                </c:pt>
                <c:pt idx="6252">
                  <c:v>2.6524152999999999</c:v>
                </c:pt>
                <c:pt idx="6253">
                  <c:v>1.6204608</c:v>
                </c:pt>
                <c:pt idx="6254">
                  <c:v>1.5876566000000001</c:v>
                </c:pt>
                <c:pt idx="6255">
                  <c:v>1.6058818000000001</c:v>
                </c:pt>
                <c:pt idx="6256">
                  <c:v>1.6218135</c:v>
                </c:pt>
                <c:pt idx="6257">
                  <c:v>1.6359756999999999</c:v>
                </c:pt>
                <c:pt idx="6258">
                  <c:v>1.6488451</c:v>
                </c:pt>
                <c:pt idx="6259">
                  <c:v>1.6625624999999999</c:v>
                </c:pt>
                <c:pt idx="6260">
                  <c:v>1.6782820999999999</c:v>
                </c:pt>
                <c:pt idx="6261">
                  <c:v>2.2584315999999998</c:v>
                </c:pt>
                <c:pt idx="6262">
                  <c:v>3.5178254</c:v>
                </c:pt>
                <c:pt idx="6263">
                  <c:v>3.8321792000000001</c:v>
                </c:pt>
                <c:pt idx="6264">
                  <c:v>4.7104059999999999</c:v>
                </c:pt>
                <c:pt idx="6265">
                  <c:v>7.2496650000000002</c:v>
                </c:pt>
                <c:pt idx="6266">
                  <c:v>10.504275</c:v>
                </c:pt>
                <c:pt idx="6267">
                  <c:v>14.448034</c:v>
                </c:pt>
                <c:pt idx="6268">
                  <c:v>22.261988000000002</c:v>
                </c:pt>
                <c:pt idx="6269">
                  <c:v>35.165582000000001</c:v>
                </c:pt>
                <c:pt idx="6270">
                  <c:v>41.459292999999995</c:v>
                </c:pt>
                <c:pt idx="6271">
                  <c:v>39.980383000000003</c:v>
                </c:pt>
                <c:pt idx="6272">
                  <c:v>32.279871</c:v>
                </c:pt>
                <c:pt idx="6273">
                  <c:v>14.903589999999999</c:v>
                </c:pt>
                <c:pt idx="6274">
                  <c:v>7.6925410000000003</c:v>
                </c:pt>
                <c:pt idx="6275">
                  <c:v>4.6100539999999999</c:v>
                </c:pt>
                <c:pt idx="6276">
                  <c:v>3.3324609999999999</c:v>
                </c:pt>
                <c:pt idx="6277">
                  <c:v>2.4347339999999997</c:v>
                </c:pt>
                <c:pt idx="6278">
                  <c:v>2.0261098999999998</c:v>
                </c:pt>
                <c:pt idx="6279">
                  <c:v>2.0336908</c:v>
                </c:pt>
                <c:pt idx="6280">
                  <c:v>2.0505854000000001</c:v>
                </c:pt>
                <c:pt idx="6281">
                  <c:v>2.0668195999999996</c:v>
                </c:pt>
                <c:pt idx="6282">
                  <c:v>2.0812566000000001</c:v>
                </c:pt>
                <c:pt idx="6283">
                  <c:v>2.0915400000000002</c:v>
                </c:pt>
                <c:pt idx="6284">
                  <c:v>2.4397440000000001</c:v>
                </c:pt>
                <c:pt idx="6285">
                  <c:v>3.1211196000000001</c:v>
                </c:pt>
                <c:pt idx="6286">
                  <c:v>4.0344633999999999</c:v>
                </c:pt>
                <c:pt idx="6287">
                  <c:v>6.1974070000000001</c:v>
                </c:pt>
                <c:pt idx="6288">
                  <c:v>7.9822036000000001</c:v>
                </c:pt>
                <c:pt idx="6289">
                  <c:v>8.6904660000000007</c:v>
                </c:pt>
                <c:pt idx="6290">
                  <c:v>11.419936</c:v>
                </c:pt>
                <c:pt idx="6291">
                  <c:v>13.151558000000001</c:v>
                </c:pt>
                <c:pt idx="6292">
                  <c:v>16.057130999999998</c:v>
                </c:pt>
                <c:pt idx="6293">
                  <c:v>22.219488000000002</c:v>
                </c:pt>
                <c:pt idx="6294">
                  <c:v>23.857941</c:v>
                </c:pt>
                <c:pt idx="6295">
                  <c:v>26.102865000000001</c:v>
                </c:pt>
                <c:pt idx="6296">
                  <c:v>23.430988000000003</c:v>
                </c:pt>
                <c:pt idx="6297">
                  <c:v>12.743370000000001</c:v>
                </c:pt>
                <c:pt idx="6298">
                  <c:v>4.9962505000000004</c:v>
                </c:pt>
                <c:pt idx="6299">
                  <c:v>2.5632725000000001</c:v>
                </c:pt>
                <c:pt idx="6300">
                  <c:v>1.8681628000000001</c:v>
                </c:pt>
                <c:pt idx="6301">
                  <c:v>1.8191946999999999</c:v>
                </c:pt>
                <c:pt idx="6302">
                  <c:v>1.7961119000000001</c:v>
                </c:pt>
                <c:pt idx="6303">
                  <c:v>1.7737854</c:v>
                </c:pt>
                <c:pt idx="6304">
                  <c:v>1.7526887999999998</c:v>
                </c:pt>
                <c:pt idx="6305">
                  <c:v>1.7330808</c:v>
                </c:pt>
                <c:pt idx="6306">
                  <c:v>1.7162058</c:v>
                </c:pt>
                <c:pt idx="6307">
                  <c:v>1.7034492999999999</c:v>
                </c:pt>
                <c:pt idx="6308">
                  <c:v>1.6959427</c:v>
                </c:pt>
                <c:pt idx="6309">
                  <c:v>1.6922638999999999</c:v>
                </c:pt>
                <c:pt idx="6310">
                  <c:v>1.6899012</c:v>
                </c:pt>
                <c:pt idx="6311">
                  <c:v>1.6876023</c:v>
                </c:pt>
                <c:pt idx="6312">
                  <c:v>1.6855234000000001</c:v>
                </c:pt>
                <c:pt idx="6313">
                  <c:v>1.6837117000000001</c:v>
                </c:pt>
                <c:pt idx="6314">
                  <c:v>1.6818660999999999</c:v>
                </c:pt>
                <c:pt idx="6315">
                  <c:v>1.6810011</c:v>
                </c:pt>
                <c:pt idx="6316">
                  <c:v>1.6820677000000002</c:v>
                </c:pt>
                <c:pt idx="6317">
                  <c:v>1.68527</c:v>
                </c:pt>
                <c:pt idx="6318">
                  <c:v>2.1545000000000001</c:v>
                </c:pt>
                <c:pt idx="6319">
                  <c:v>2.6466979999999998</c:v>
                </c:pt>
                <c:pt idx="6320">
                  <c:v>3.8144922000000001</c:v>
                </c:pt>
                <c:pt idx="6321">
                  <c:v>3.7180596000000001</c:v>
                </c:pt>
                <c:pt idx="6322">
                  <c:v>3.2468186000000001</c:v>
                </c:pt>
                <c:pt idx="6323">
                  <c:v>2.3941984999999999</c:v>
                </c:pt>
                <c:pt idx="6324">
                  <c:v>1.7032646</c:v>
                </c:pt>
                <c:pt idx="6325">
                  <c:v>1.6699724</c:v>
                </c:pt>
                <c:pt idx="6326">
                  <c:v>1.6587373999999999</c:v>
                </c:pt>
                <c:pt idx="6327">
                  <c:v>1.6440630000000001</c:v>
                </c:pt>
                <c:pt idx="6328">
                  <c:v>1.6269319</c:v>
                </c:pt>
                <c:pt idx="6329">
                  <c:v>1.6073526999999999</c:v>
                </c:pt>
                <c:pt idx="6330">
                  <c:v>1.5862968000000002</c:v>
                </c:pt>
                <c:pt idx="6331">
                  <c:v>1.5641559</c:v>
                </c:pt>
                <c:pt idx="6332">
                  <c:v>1.5407329999999999</c:v>
                </c:pt>
                <c:pt idx="6333">
                  <c:v>1.5177378000000001</c:v>
                </c:pt>
                <c:pt idx="6334">
                  <c:v>1.4973184000000002</c:v>
                </c:pt>
                <c:pt idx="6335">
                  <c:v>2.2219194000000004</c:v>
                </c:pt>
                <c:pt idx="6336">
                  <c:v>3.1046640000000001</c:v>
                </c:pt>
                <c:pt idx="6337">
                  <c:v>5.1601149999999993</c:v>
                </c:pt>
                <c:pt idx="6338">
                  <c:v>6.9827974000000008</c:v>
                </c:pt>
                <c:pt idx="6339">
                  <c:v>10.464435</c:v>
                </c:pt>
                <c:pt idx="6340">
                  <c:v>12.692915999999999</c:v>
                </c:pt>
                <c:pt idx="6341">
                  <c:v>17.339469000000001</c:v>
                </c:pt>
                <c:pt idx="6342">
                  <c:v>20.458834</c:v>
                </c:pt>
                <c:pt idx="6343">
                  <c:v>23.319658</c:v>
                </c:pt>
                <c:pt idx="6344">
                  <c:v>26.092017999999999</c:v>
                </c:pt>
                <c:pt idx="6345">
                  <c:v>21.713035000000001</c:v>
                </c:pt>
                <c:pt idx="6346">
                  <c:v>16.165026999999998</c:v>
                </c:pt>
                <c:pt idx="6347">
                  <c:v>7.8230684000000004</c:v>
                </c:pt>
                <c:pt idx="6348">
                  <c:v>5.9274560000000003</c:v>
                </c:pt>
                <c:pt idx="6349">
                  <c:v>4.6754707</c:v>
                </c:pt>
                <c:pt idx="6350">
                  <c:v>4.2862153000000003</c:v>
                </c:pt>
                <c:pt idx="6351">
                  <c:v>4.4608145000000006</c:v>
                </c:pt>
                <c:pt idx="6352">
                  <c:v>3.9669720000000002</c:v>
                </c:pt>
                <c:pt idx="6353">
                  <c:v>6.5821807000000003</c:v>
                </c:pt>
                <c:pt idx="6354">
                  <c:v>13.690645</c:v>
                </c:pt>
                <c:pt idx="6355">
                  <c:v>16.807145000000002</c:v>
                </c:pt>
                <c:pt idx="6356">
                  <c:v>20.110686000000001</c:v>
                </c:pt>
                <c:pt idx="6357">
                  <c:v>22.610578</c:v>
                </c:pt>
                <c:pt idx="6358">
                  <c:v>24.439139999999998</c:v>
                </c:pt>
                <c:pt idx="6359">
                  <c:v>28.514655999999999</c:v>
                </c:pt>
                <c:pt idx="6360">
                  <c:v>32.707209999999996</c:v>
                </c:pt>
                <c:pt idx="6361">
                  <c:v>35.459815999999996</c:v>
                </c:pt>
                <c:pt idx="6362">
                  <c:v>38.053332000000005</c:v>
                </c:pt>
                <c:pt idx="6363">
                  <c:v>39.686207000000003</c:v>
                </c:pt>
                <c:pt idx="6364">
                  <c:v>40.544667999999994</c:v>
                </c:pt>
                <c:pt idx="6365">
                  <c:v>41.269624999999998</c:v>
                </c:pt>
                <c:pt idx="6366">
                  <c:v>41.863773000000002</c:v>
                </c:pt>
                <c:pt idx="6367">
                  <c:v>42.047714999999997</c:v>
                </c:pt>
                <c:pt idx="6368">
                  <c:v>42.000065999999997</c:v>
                </c:pt>
                <c:pt idx="6369">
                  <c:v>41.835260000000005</c:v>
                </c:pt>
                <c:pt idx="6370">
                  <c:v>40.742207000000001</c:v>
                </c:pt>
                <c:pt idx="6371">
                  <c:v>39.485250000000001</c:v>
                </c:pt>
                <c:pt idx="6372">
                  <c:v>38.005612999999997</c:v>
                </c:pt>
                <c:pt idx="6373">
                  <c:v>36.773175999999999</c:v>
                </c:pt>
                <c:pt idx="6374">
                  <c:v>37.031934</c:v>
                </c:pt>
                <c:pt idx="6375">
                  <c:v>37.825386999999999</c:v>
                </c:pt>
                <c:pt idx="6376">
                  <c:v>37.624324000000001</c:v>
                </c:pt>
                <c:pt idx="6377">
                  <c:v>36.313883000000004</c:v>
                </c:pt>
                <c:pt idx="6378">
                  <c:v>34.661580000000001</c:v>
                </c:pt>
                <c:pt idx="6379">
                  <c:v>32.364247999999996</c:v>
                </c:pt>
                <c:pt idx="6380">
                  <c:v>28.687342000000001</c:v>
                </c:pt>
                <c:pt idx="6381">
                  <c:v>30.016439999999999</c:v>
                </c:pt>
                <c:pt idx="6382">
                  <c:v>31.100818</c:v>
                </c:pt>
                <c:pt idx="6383">
                  <c:v>31.66743</c:v>
                </c:pt>
                <c:pt idx="6384">
                  <c:v>31.647818000000001</c:v>
                </c:pt>
                <c:pt idx="6385">
                  <c:v>31.524469</c:v>
                </c:pt>
                <c:pt idx="6386">
                  <c:v>31.142259999999997</c:v>
                </c:pt>
                <c:pt idx="6387">
                  <c:v>30.325403999999999</c:v>
                </c:pt>
                <c:pt idx="6388">
                  <c:v>29.64396</c:v>
                </c:pt>
                <c:pt idx="6389">
                  <c:v>29.739922</c:v>
                </c:pt>
                <c:pt idx="6390">
                  <c:v>28.508803</c:v>
                </c:pt>
                <c:pt idx="6391">
                  <c:v>26.623418000000001</c:v>
                </c:pt>
                <c:pt idx="6392">
                  <c:v>23.966370999999999</c:v>
                </c:pt>
                <c:pt idx="6393">
                  <c:v>20.735045</c:v>
                </c:pt>
                <c:pt idx="6394">
                  <c:v>17.326104999999998</c:v>
                </c:pt>
                <c:pt idx="6395">
                  <c:v>15.212531999999999</c:v>
                </c:pt>
                <c:pt idx="6396">
                  <c:v>13.746127</c:v>
                </c:pt>
                <c:pt idx="6397">
                  <c:v>12.621263000000001</c:v>
                </c:pt>
                <c:pt idx="6398">
                  <c:v>12.320356</c:v>
                </c:pt>
                <c:pt idx="6399">
                  <c:v>12.644774999999999</c:v>
                </c:pt>
                <c:pt idx="6400">
                  <c:v>12.869372</c:v>
                </c:pt>
                <c:pt idx="6401">
                  <c:v>13.353884000000001</c:v>
                </c:pt>
                <c:pt idx="6402">
                  <c:v>13.586137000000001</c:v>
                </c:pt>
                <c:pt idx="6403">
                  <c:v>13.243932000000001</c:v>
                </c:pt>
                <c:pt idx="6404">
                  <c:v>13.304641999999999</c:v>
                </c:pt>
                <c:pt idx="6405">
                  <c:v>13.226694999999999</c:v>
                </c:pt>
                <c:pt idx="6406">
                  <c:v>12.734817999999999</c:v>
                </c:pt>
                <c:pt idx="6407">
                  <c:v>12.273299999999999</c:v>
                </c:pt>
                <c:pt idx="6408">
                  <c:v>12.069319999999999</c:v>
                </c:pt>
                <c:pt idx="6409">
                  <c:v>11.595514</c:v>
                </c:pt>
                <c:pt idx="6410">
                  <c:v>11.325361000000001</c:v>
                </c:pt>
                <c:pt idx="6411">
                  <c:v>11.410926999999999</c:v>
                </c:pt>
                <c:pt idx="6412">
                  <c:v>11.867234</c:v>
                </c:pt>
                <c:pt idx="6413">
                  <c:v>12.760637000000001</c:v>
                </c:pt>
                <c:pt idx="6414">
                  <c:v>14.022716000000001</c:v>
                </c:pt>
                <c:pt idx="6415">
                  <c:v>15.55115</c:v>
                </c:pt>
                <c:pt idx="6416">
                  <c:v>17.222098000000003</c:v>
                </c:pt>
                <c:pt idx="6417">
                  <c:v>18.875713000000001</c:v>
                </c:pt>
                <c:pt idx="6418">
                  <c:v>19.215190999999997</c:v>
                </c:pt>
                <c:pt idx="6419">
                  <c:v>17.994875</c:v>
                </c:pt>
                <c:pt idx="6420">
                  <c:v>18.387944999999998</c:v>
                </c:pt>
                <c:pt idx="6421">
                  <c:v>19.728304999999999</c:v>
                </c:pt>
                <c:pt idx="6422">
                  <c:v>21.746363000000002</c:v>
                </c:pt>
                <c:pt idx="6423">
                  <c:v>24.757103999999998</c:v>
                </c:pt>
                <c:pt idx="6424">
                  <c:v>27.577555</c:v>
                </c:pt>
                <c:pt idx="6425">
                  <c:v>30.000678000000001</c:v>
                </c:pt>
                <c:pt idx="6426">
                  <c:v>32.602166000000004</c:v>
                </c:pt>
                <c:pt idx="6427">
                  <c:v>34.486069999999998</c:v>
                </c:pt>
                <c:pt idx="6428">
                  <c:v>36.733086</c:v>
                </c:pt>
                <c:pt idx="6429">
                  <c:v>39.425669999999997</c:v>
                </c:pt>
                <c:pt idx="6430">
                  <c:v>42.032797000000002</c:v>
                </c:pt>
                <c:pt idx="6431">
                  <c:v>44.672150000000002</c:v>
                </c:pt>
                <c:pt idx="6432">
                  <c:v>46.914169999999999</c:v>
                </c:pt>
                <c:pt idx="6433">
                  <c:v>48.996332000000002</c:v>
                </c:pt>
                <c:pt idx="6434">
                  <c:v>50.758690000000001</c:v>
                </c:pt>
                <c:pt idx="6435">
                  <c:v>51.985476999999996</c:v>
                </c:pt>
                <c:pt idx="6436">
                  <c:v>53.160489999999996</c:v>
                </c:pt>
                <c:pt idx="6437">
                  <c:v>54.741745999999999</c:v>
                </c:pt>
                <c:pt idx="6438">
                  <c:v>56.142957000000003</c:v>
                </c:pt>
                <c:pt idx="6439">
                  <c:v>57.136957000000002</c:v>
                </c:pt>
                <c:pt idx="6440">
                  <c:v>57.667258000000004</c:v>
                </c:pt>
                <c:pt idx="6441">
                  <c:v>57.760438000000001</c:v>
                </c:pt>
                <c:pt idx="6442">
                  <c:v>57.667266000000005</c:v>
                </c:pt>
                <c:pt idx="6443">
                  <c:v>55.040214999999996</c:v>
                </c:pt>
                <c:pt idx="6444">
                  <c:v>39.359387000000005</c:v>
                </c:pt>
                <c:pt idx="6445">
                  <c:v>26.208437999999997</c:v>
                </c:pt>
                <c:pt idx="6446">
                  <c:v>25.363669999999999</c:v>
                </c:pt>
                <c:pt idx="6447">
                  <c:v>23.159976999999998</c:v>
                </c:pt>
                <c:pt idx="6448">
                  <c:v>23.998370999999999</c:v>
                </c:pt>
                <c:pt idx="6449">
                  <c:v>33.048347999999997</c:v>
                </c:pt>
                <c:pt idx="6450">
                  <c:v>41.265620000000006</c:v>
                </c:pt>
                <c:pt idx="6451">
                  <c:v>44.174430000000001</c:v>
                </c:pt>
                <c:pt idx="6452">
                  <c:v>50.068390000000001</c:v>
                </c:pt>
                <c:pt idx="6453">
                  <c:v>54.84451</c:v>
                </c:pt>
                <c:pt idx="6454">
                  <c:v>58.837188000000005</c:v>
                </c:pt>
                <c:pt idx="6455">
                  <c:v>65.972369999999998</c:v>
                </c:pt>
                <c:pt idx="6456">
                  <c:v>71.098304999999996</c:v>
                </c:pt>
                <c:pt idx="6457">
                  <c:v>71.298580000000001</c:v>
                </c:pt>
                <c:pt idx="6458">
                  <c:v>75.120289999999997</c:v>
                </c:pt>
                <c:pt idx="6459">
                  <c:v>72.052949999999996</c:v>
                </c:pt>
                <c:pt idx="6460">
                  <c:v>69.706770000000006</c:v>
                </c:pt>
                <c:pt idx="6461">
                  <c:v>77.484414000000001</c:v>
                </c:pt>
                <c:pt idx="6462">
                  <c:v>85.599460000000008</c:v>
                </c:pt>
                <c:pt idx="6463">
                  <c:v>89.814970000000002</c:v>
                </c:pt>
                <c:pt idx="6464">
                  <c:v>77.292740000000009</c:v>
                </c:pt>
                <c:pt idx="6465">
                  <c:v>65.773414000000002</c:v>
                </c:pt>
                <c:pt idx="6466">
                  <c:v>57.614035000000001</c:v>
                </c:pt>
                <c:pt idx="6467">
                  <c:v>48.457242000000001</c:v>
                </c:pt>
                <c:pt idx="6468">
                  <c:v>39.725152000000001</c:v>
                </c:pt>
                <c:pt idx="6469">
                  <c:v>33.009906000000001</c:v>
                </c:pt>
                <c:pt idx="6470">
                  <c:v>28.972586</c:v>
                </c:pt>
                <c:pt idx="6471">
                  <c:v>35.157089999999997</c:v>
                </c:pt>
                <c:pt idx="6472">
                  <c:v>37.620669999999997</c:v>
                </c:pt>
                <c:pt idx="6473">
                  <c:v>42.375889999999998</c:v>
                </c:pt>
                <c:pt idx="6474">
                  <c:v>42.457523000000002</c:v>
                </c:pt>
                <c:pt idx="6475">
                  <c:v>41.626413999999997</c:v>
                </c:pt>
                <c:pt idx="6476">
                  <c:v>43.460269999999994</c:v>
                </c:pt>
                <c:pt idx="6477">
                  <c:v>45.991895</c:v>
                </c:pt>
                <c:pt idx="6478">
                  <c:v>51.651145</c:v>
                </c:pt>
                <c:pt idx="6479">
                  <c:v>51.557000000000002</c:v>
                </c:pt>
                <c:pt idx="6480">
                  <c:v>49.749311999999996</c:v>
                </c:pt>
                <c:pt idx="6481">
                  <c:v>56.669074000000002</c:v>
                </c:pt>
                <c:pt idx="6482">
                  <c:v>58.744137000000002</c:v>
                </c:pt>
                <c:pt idx="6483">
                  <c:v>60.561510000000006</c:v>
                </c:pt>
                <c:pt idx="6484">
                  <c:v>60.677190000000003</c:v>
                </c:pt>
                <c:pt idx="6485">
                  <c:v>67.650259999999989</c:v>
                </c:pt>
                <c:pt idx="6486">
                  <c:v>70.507766000000004</c:v>
                </c:pt>
                <c:pt idx="6487">
                  <c:v>73.823820000000012</c:v>
                </c:pt>
                <c:pt idx="6488">
                  <c:v>71.828029999999998</c:v>
                </c:pt>
                <c:pt idx="6489">
                  <c:v>57.830811999999995</c:v>
                </c:pt>
                <c:pt idx="6490">
                  <c:v>46.332680000000003</c:v>
                </c:pt>
                <c:pt idx="6491">
                  <c:v>34.65457</c:v>
                </c:pt>
                <c:pt idx="6492">
                  <c:v>30.197393000000002</c:v>
                </c:pt>
                <c:pt idx="6493">
                  <c:v>31.508243999999998</c:v>
                </c:pt>
                <c:pt idx="6494">
                  <c:v>28.802548999999999</c:v>
                </c:pt>
                <c:pt idx="6495">
                  <c:v>31.515973000000002</c:v>
                </c:pt>
                <c:pt idx="6496">
                  <c:v>32.378021000000004</c:v>
                </c:pt>
                <c:pt idx="6497">
                  <c:v>33.855145</c:v>
                </c:pt>
                <c:pt idx="6498">
                  <c:v>36.338706999999999</c:v>
                </c:pt>
                <c:pt idx="6499">
                  <c:v>39.087046999999998</c:v>
                </c:pt>
                <c:pt idx="6500">
                  <c:v>40.421875</c:v>
                </c:pt>
                <c:pt idx="6501">
                  <c:v>43.908953000000004</c:v>
                </c:pt>
                <c:pt idx="6502">
                  <c:v>40.028734</c:v>
                </c:pt>
                <c:pt idx="6503">
                  <c:v>41.769199999999998</c:v>
                </c:pt>
                <c:pt idx="6504">
                  <c:v>45.797477000000001</c:v>
                </c:pt>
                <c:pt idx="6505">
                  <c:v>46.834296999999999</c:v>
                </c:pt>
                <c:pt idx="6506">
                  <c:v>46.676918000000001</c:v>
                </c:pt>
                <c:pt idx="6507">
                  <c:v>48.099777000000003</c:v>
                </c:pt>
                <c:pt idx="6508">
                  <c:v>51.007690000000004</c:v>
                </c:pt>
                <c:pt idx="6509">
                  <c:v>60.848579999999998</c:v>
                </c:pt>
                <c:pt idx="6510">
                  <c:v>65.292239999999993</c:v>
                </c:pt>
                <c:pt idx="6511">
                  <c:v>67.71584</c:v>
                </c:pt>
                <c:pt idx="6512">
                  <c:v>49.284866999999998</c:v>
                </c:pt>
                <c:pt idx="6513">
                  <c:v>26.186889000000001</c:v>
                </c:pt>
                <c:pt idx="6514">
                  <c:v>10.914588</c:v>
                </c:pt>
                <c:pt idx="6515">
                  <c:v>5.9693887000000005</c:v>
                </c:pt>
                <c:pt idx="6516">
                  <c:v>5.1566260000000002</c:v>
                </c:pt>
                <c:pt idx="6517">
                  <c:v>5.6051039999999999</c:v>
                </c:pt>
                <c:pt idx="6518">
                  <c:v>3.5525647</c:v>
                </c:pt>
                <c:pt idx="6519">
                  <c:v>2.3476547999999999</c:v>
                </c:pt>
                <c:pt idx="6520">
                  <c:v>4.8023994000000005</c:v>
                </c:pt>
                <c:pt idx="6521">
                  <c:v>5.3963179999999999</c:v>
                </c:pt>
                <c:pt idx="6522">
                  <c:v>6.4513289999999994</c:v>
                </c:pt>
                <c:pt idx="6523">
                  <c:v>7.8325522000000003</c:v>
                </c:pt>
                <c:pt idx="6524">
                  <c:v>9.0512580000000007</c:v>
                </c:pt>
                <c:pt idx="6525">
                  <c:v>12.692669</c:v>
                </c:pt>
                <c:pt idx="6526">
                  <c:v>16.471796999999999</c:v>
                </c:pt>
                <c:pt idx="6527">
                  <c:v>23.878810000000001</c:v>
                </c:pt>
                <c:pt idx="6528">
                  <c:v>26.336389999999998</c:v>
                </c:pt>
                <c:pt idx="6529">
                  <c:v>30.124134999999999</c:v>
                </c:pt>
                <c:pt idx="6530">
                  <c:v>33.764940000000003</c:v>
                </c:pt>
                <c:pt idx="6531">
                  <c:v>35.429167999999997</c:v>
                </c:pt>
                <c:pt idx="6532">
                  <c:v>43.486316000000002</c:v>
                </c:pt>
                <c:pt idx="6533">
                  <c:v>58.507616999999996</c:v>
                </c:pt>
                <c:pt idx="6534">
                  <c:v>58.687362999999998</c:v>
                </c:pt>
                <c:pt idx="6535">
                  <c:v>54.926546999999999</c:v>
                </c:pt>
                <c:pt idx="6536">
                  <c:v>35.268304999999998</c:v>
                </c:pt>
                <c:pt idx="6537">
                  <c:v>29.047865000000002</c:v>
                </c:pt>
                <c:pt idx="6538">
                  <c:v>19.318973000000003</c:v>
                </c:pt>
                <c:pt idx="6539">
                  <c:v>17.012463</c:v>
                </c:pt>
                <c:pt idx="6540">
                  <c:v>36.923660000000005</c:v>
                </c:pt>
                <c:pt idx="6541">
                  <c:v>30.900723000000003</c:v>
                </c:pt>
                <c:pt idx="6542">
                  <c:v>28.899438</c:v>
                </c:pt>
                <c:pt idx="6543">
                  <c:v>33.797413999999996</c:v>
                </c:pt>
                <c:pt idx="6544">
                  <c:v>36.774008000000002</c:v>
                </c:pt>
                <c:pt idx="6545">
                  <c:v>42.019874999999999</c:v>
                </c:pt>
                <c:pt idx="6546">
                  <c:v>47.435395</c:v>
                </c:pt>
                <c:pt idx="6547">
                  <c:v>43.680934000000001</c:v>
                </c:pt>
                <c:pt idx="6548">
                  <c:v>50.719934000000002</c:v>
                </c:pt>
                <c:pt idx="6549">
                  <c:v>56.56514</c:v>
                </c:pt>
                <c:pt idx="6550">
                  <c:v>58.837815999999997</c:v>
                </c:pt>
                <c:pt idx="6551">
                  <c:v>62.494081999999999</c:v>
                </c:pt>
                <c:pt idx="6552">
                  <c:v>61.525957000000005</c:v>
                </c:pt>
                <c:pt idx="6553">
                  <c:v>63.442667999999998</c:v>
                </c:pt>
                <c:pt idx="6554">
                  <c:v>67.807960000000008</c:v>
                </c:pt>
                <c:pt idx="6555">
                  <c:v>69.815914000000006</c:v>
                </c:pt>
                <c:pt idx="6556">
                  <c:v>73.250439999999998</c:v>
                </c:pt>
                <c:pt idx="6557">
                  <c:v>79.122929999999997</c:v>
                </c:pt>
                <c:pt idx="6558">
                  <c:v>76.903559999999999</c:v>
                </c:pt>
                <c:pt idx="6559">
                  <c:v>70.062839999999994</c:v>
                </c:pt>
                <c:pt idx="6560">
                  <c:v>57.192610000000002</c:v>
                </c:pt>
                <c:pt idx="6561">
                  <c:v>50.036726999999999</c:v>
                </c:pt>
                <c:pt idx="6562">
                  <c:v>45.982652000000002</c:v>
                </c:pt>
                <c:pt idx="6563">
                  <c:v>44.03595</c:v>
                </c:pt>
                <c:pt idx="6564">
                  <c:v>38.356902000000005</c:v>
                </c:pt>
                <c:pt idx="6565">
                  <c:v>31.231002</c:v>
                </c:pt>
                <c:pt idx="6566">
                  <c:v>17.099554999999999</c:v>
                </c:pt>
                <c:pt idx="6567">
                  <c:v>14.710090000000001</c:v>
                </c:pt>
                <c:pt idx="6568">
                  <c:v>14.737009</c:v>
                </c:pt>
                <c:pt idx="6569">
                  <c:v>21.498767999999998</c:v>
                </c:pt>
                <c:pt idx="6570">
                  <c:v>30.051580000000001</c:v>
                </c:pt>
                <c:pt idx="6571">
                  <c:v>36.846792999999998</c:v>
                </c:pt>
                <c:pt idx="6572">
                  <c:v>41.118220000000001</c:v>
                </c:pt>
                <c:pt idx="6573">
                  <c:v>44.861112999999996</c:v>
                </c:pt>
                <c:pt idx="6574">
                  <c:v>49.442900000000002</c:v>
                </c:pt>
                <c:pt idx="6575">
                  <c:v>47.182410000000004</c:v>
                </c:pt>
                <c:pt idx="6576">
                  <c:v>42.889223000000001</c:v>
                </c:pt>
                <c:pt idx="6577">
                  <c:v>37.869175999999996</c:v>
                </c:pt>
                <c:pt idx="6578">
                  <c:v>38.963850000000001</c:v>
                </c:pt>
                <c:pt idx="6579">
                  <c:v>44.680258000000002</c:v>
                </c:pt>
                <c:pt idx="6580">
                  <c:v>45.583656000000005</c:v>
                </c:pt>
                <c:pt idx="6581">
                  <c:v>55.327477000000002</c:v>
                </c:pt>
                <c:pt idx="6582">
                  <c:v>59.938094</c:v>
                </c:pt>
                <c:pt idx="6583">
                  <c:v>59.645426</c:v>
                </c:pt>
                <c:pt idx="6584">
                  <c:v>49.908417999999998</c:v>
                </c:pt>
                <c:pt idx="6585">
                  <c:v>37.490160000000003</c:v>
                </c:pt>
                <c:pt idx="6586">
                  <c:v>29.816937999999997</c:v>
                </c:pt>
                <c:pt idx="6587">
                  <c:v>25.033137</c:v>
                </c:pt>
                <c:pt idx="6588">
                  <c:v>23.083324000000001</c:v>
                </c:pt>
                <c:pt idx="6589">
                  <c:v>22.601521000000002</c:v>
                </c:pt>
                <c:pt idx="6590">
                  <c:v>20.297844000000001</c:v>
                </c:pt>
                <c:pt idx="6591">
                  <c:v>22.923276999999999</c:v>
                </c:pt>
                <c:pt idx="6592">
                  <c:v>24.321955000000003</c:v>
                </c:pt>
                <c:pt idx="6593">
                  <c:v>26.262377000000001</c:v>
                </c:pt>
                <c:pt idx="6594">
                  <c:v>27.149439999999998</c:v>
                </c:pt>
                <c:pt idx="6595">
                  <c:v>29.423034999999999</c:v>
                </c:pt>
                <c:pt idx="6596">
                  <c:v>33.219417999999997</c:v>
                </c:pt>
                <c:pt idx="6597">
                  <c:v>37.166375000000002</c:v>
                </c:pt>
                <c:pt idx="6598">
                  <c:v>42.121180000000003</c:v>
                </c:pt>
                <c:pt idx="6599">
                  <c:v>47.099410000000006</c:v>
                </c:pt>
                <c:pt idx="6600">
                  <c:v>50.061976999999999</c:v>
                </c:pt>
                <c:pt idx="6601">
                  <c:v>54.156425999999996</c:v>
                </c:pt>
                <c:pt idx="6602">
                  <c:v>56.755789999999998</c:v>
                </c:pt>
                <c:pt idx="6603">
                  <c:v>59.319989999999997</c:v>
                </c:pt>
                <c:pt idx="6604">
                  <c:v>63.434203000000004</c:v>
                </c:pt>
                <c:pt idx="6605">
                  <c:v>76.457509999999999</c:v>
                </c:pt>
                <c:pt idx="6606">
                  <c:v>78.459940000000003</c:v>
                </c:pt>
                <c:pt idx="6607">
                  <c:v>79.735439999999997</c:v>
                </c:pt>
                <c:pt idx="6608">
                  <c:v>75.815804999999997</c:v>
                </c:pt>
                <c:pt idx="6609">
                  <c:v>65.555945000000008</c:v>
                </c:pt>
                <c:pt idx="6610">
                  <c:v>63.442152</c:v>
                </c:pt>
                <c:pt idx="6611">
                  <c:v>58.35521</c:v>
                </c:pt>
                <c:pt idx="6612">
                  <c:v>53.520429999999998</c:v>
                </c:pt>
                <c:pt idx="6613">
                  <c:v>50.458739999999999</c:v>
                </c:pt>
                <c:pt idx="6614">
                  <c:v>50.988086000000003</c:v>
                </c:pt>
                <c:pt idx="6615">
                  <c:v>61.406220000000005</c:v>
                </c:pt>
                <c:pt idx="6616">
                  <c:v>68.259659999999997</c:v>
                </c:pt>
                <c:pt idx="6617">
                  <c:v>70.175579999999997</c:v>
                </c:pt>
                <c:pt idx="6618">
                  <c:v>70.319600000000008</c:v>
                </c:pt>
                <c:pt idx="6619">
                  <c:v>70.421170000000004</c:v>
                </c:pt>
                <c:pt idx="6620">
                  <c:v>74.587054999999992</c:v>
                </c:pt>
                <c:pt idx="6621">
                  <c:v>75.208460000000002</c:v>
                </c:pt>
                <c:pt idx="6622">
                  <c:v>79.740929999999992</c:v>
                </c:pt>
                <c:pt idx="6623">
                  <c:v>86.239380000000011</c:v>
                </c:pt>
                <c:pt idx="6624">
                  <c:v>91.185360000000003</c:v>
                </c:pt>
                <c:pt idx="6625">
                  <c:v>96.378679999999989</c:v>
                </c:pt>
                <c:pt idx="6626">
                  <c:v>98.969009999999997</c:v>
                </c:pt>
                <c:pt idx="6627">
                  <c:v>99.725259999999992</c:v>
                </c:pt>
                <c:pt idx="6628">
                  <c:v>104.531734</c:v>
                </c:pt>
                <c:pt idx="6629">
                  <c:v>111.640484</c:v>
                </c:pt>
                <c:pt idx="6630">
                  <c:v>119.20669500000001</c:v>
                </c:pt>
                <c:pt idx="6631">
                  <c:v>122.28363</c:v>
                </c:pt>
                <c:pt idx="6632">
                  <c:v>110.32924</c:v>
                </c:pt>
                <c:pt idx="6633">
                  <c:v>95.446330000000003</c:v>
                </c:pt>
                <c:pt idx="6634">
                  <c:v>88.858249999999998</c:v>
                </c:pt>
                <c:pt idx="6635">
                  <c:v>79.663350000000008</c:v>
                </c:pt>
                <c:pt idx="6636">
                  <c:v>75.043960000000013</c:v>
                </c:pt>
                <c:pt idx="6637">
                  <c:v>70.623983999999993</c:v>
                </c:pt>
                <c:pt idx="6638">
                  <c:v>67.58935000000001</c:v>
                </c:pt>
                <c:pt idx="6639">
                  <c:v>71.888190000000009</c:v>
                </c:pt>
                <c:pt idx="6640">
                  <c:v>81.446780000000004</c:v>
                </c:pt>
                <c:pt idx="6641">
                  <c:v>87.886499999999998</c:v>
                </c:pt>
                <c:pt idx="6642">
                  <c:v>83.628410000000002</c:v>
                </c:pt>
                <c:pt idx="6643">
                  <c:v>78.821550000000002</c:v>
                </c:pt>
                <c:pt idx="6644">
                  <c:v>84.049759999999992</c:v>
                </c:pt>
                <c:pt idx="6645">
                  <c:v>91.611310000000003</c:v>
                </c:pt>
                <c:pt idx="6646">
                  <c:v>97.653859999999995</c:v>
                </c:pt>
                <c:pt idx="6647">
                  <c:v>103.50339</c:v>
                </c:pt>
                <c:pt idx="6648">
                  <c:v>105.98326</c:v>
                </c:pt>
                <c:pt idx="6649">
                  <c:v>108.1152</c:v>
                </c:pt>
                <c:pt idx="6650">
                  <c:v>111.20045</c:v>
                </c:pt>
                <c:pt idx="6651">
                  <c:v>113.950125</c:v>
                </c:pt>
                <c:pt idx="6652">
                  <c:v>117.22405000000001</c:v>
                </c:pt>
                <c:pt idx="6653">
                  <c:v>122.93030499999999</c:v>
                </c:pt>
                <c:pt idx="6654">
                  <c:v>127.11977</c:v>
                </c:pt>
                <c:pt idx="6655">
                  <c:v>128.870555</c:v>
                </c:pt>
                <c:pt idx="6656">
                  <c:v>117.88449</c:v>
                </c:pt>
                <c:pt idx="6657">
                  <c:v>79.893320000000003</c:v>
                </c:pt>
                <c:pt idx="6658">
                  <c:v>53.121370000000006</c:v>
                </c:pt>
                <c:pt idx="6659">
                  <c:v>33.77223</c:v>
                </c:pt>
                <c:pt idx="6660">
                  <c:v>19.793004</c:v>
                </c:pt>
                <c:pt idx="6661">
                  <c:v>12.308543999999999</c:v>
                </c:pt>
                <c:pt idx="6662">
                  <c:v>10.314577999999999</c:v>
                </c:pt>
                <c:pt idx="6663">
                  <c:v>14.223917</c:v>
                </c:pt>
                <c:pt idx="6664">
                  <c:v>23.150371</c:v>
                </c:pt>
                <c:pt idx="6665">
                  <c:v>37.338329999999999</c:v>
                </c:pt>
                <c:pt idx="6666">
                  <c:v>48.607870000000005</c:v>
                </c:pt>
                <c:pt idx="6667">
                  <c:v>54.306777000000004</c:v>
                </c:pt>
                <c:pt idx="6668">
                  <c:v>60.969910000000006</c:v>
                </c:pt>
                <c:pt idx="6669">
                  <c:v>67.532130000000009</c:v>
                </c:pt>
                <c:pt idx="6670">
                  <c:v>73.561580000000006</c:v>
                </c:pt>
                <c:pt idx="6671">
                  <c:v>78.463449999999995</c:v>
                </c:pt>
                <c:pt idx="6672">
                  <c:v>81.854414000000006</c:v>
                </c:pt>
                <c:pt idx="6673">
                  <c:v>85.438054999999991</c:v>
                </c:pt>
                <c:pt idx="6674">
                  <c:v>88.934780000000003</c:v>
                </c:pt>
                <c:pt idx="6675">
                  <c:v>91.199085999999994</c:v>
                </c:pt>
                <c:pt idx="6676">
                  <c:v>93.192639999999997</c:v>
                </c:pt>
                <c:pt idx="6677">
                  <c:v>97.482690000000005</c:v>
                </c:pt>
                <c:pt idx="6678">
                  <c:v>100.77703</c:v>
                </c:pt>
                <c:pt idx="6679">
                  <c:v>102.00192</c:v>
                </c:pt>
                <c:pt idx="6680">
                  <c:v>94.933250000000001</c:v>
                </c:pt>
                <c:pt idx="6681">
                  <c:v>70.02055</c:v>
                </c:pt>
                <c:pt idx="6682">
                  <c:v>48.066290000000002</c:v>
                </c:pt>
                <c:pt idx="6683">
                  <c:v>22.658348</c:v>
                </c:pt>
                <c:pt idx="6684">
                  <c:v>10.034888</c:v>
                </c:pt>
                <c:pt idx="6685">
                  <c:v>6.2236639999999994</c:v>
                </c:pt>
                <c:pt idx="6686">
                  <c:v>4.9859610000000005</c:v>
                </c:pt>
                <c:pt idx="6687">
                  <c:v>5.6296933999999998</c:v>
                </c:pt>
                <c:pt idx="6688">
                  <c:v>7.1724690000000004</c:v>
                </c:pt>
                <c:pt idx="6689">
                  <c:v>8.6915599999999991</c:v>
                </c:pt>
                <c:pt idx="6690">
                  <c:v>10.528019</c:v>
                </c:pt>
                <c:pt idx="6691">
                  <c:v>12.692824</c:v>
                </c:pt>
                <c:pt idx="6692">
                  <c:v>17.769888999999999</c:v>
                </c:pt>
                <c:pt idx="6693">
                  <c:v>22.795835999999998</c:v>
                </c:pt>
                <c:pt idx="6694">
                  <c:v>28.026863000000002</c:v>
                </c:pt>
                <c:pt idx="6695">
                  <c:v>31.397879</c:v>
                </c:pt>
                <c:pt idx="6696">
                  <c:v>33.548819999999999</c:v>
                </c:pt>
                <c:pt idx="6697">
                  <c:v>36.301266000000005</c:v>
                </c:pt>
                <c:pt idx="6698">
                  <c:v>41.451629999999994</c:v>
                </c:pt>
                <c:pt idx="6699">
                  <c:v>46.847777000000001</c:v>
                </c:pt>
                <c:pt idx="6700">
                  <c:v>53.060848</c:v>
                </c:pt>
                <c:pt idx="6701">
                  <c:v>60.058285000000005</c:v>
                </c:pt>
                <c:pt idx="6702">
                  <c:v>62.61036</c:v>
                </c:pt>
                <c:pt idx="6703">
                  <c:v>50.525489999999998</c:v>
                </c:pt>
                <c:pt idx="6704">
                  <c:v>27.164553000000002</c:v>
                </c:pt>
                <c:pt idx="6705">
                  <c:v>16.5992</c:v>
                </c:pt>
                <c:pt idx="6706">
                  <c:v>12.024312500000001</c:v>
                </c:pt>
                <c:pt idx="6707">
                  <c:v>9.5082760000000004</c:v>
                </c:pt>
                <c:pt idx="6708">
                  <c:v>7.6813315000000006</c:v>
                </c:pt>
                <c:pt idx="6709">
                  <c:v>6.9577334000000004</c:v>
                </c:pt>
                <c:pt idx="6710">
                  <c:v>6.387829</c:v>
                </c:pt>
                <c:pt idx="6711">
                  <c:v>7.3565835000000002</c:v>
                </c:pt>
                <c:pt idx="6712">
                  <c:v>9.0908040000000003</c:v>
                </c:pt>
                <c:pt idx="6713">
                  <c:v>12.008953</c:v>
                </c:pt>
                <c:pt idx="6714">
                  <c:v>14.047827</c:v>
                </c:pt>
                <c:pt idx="6715">
                  <c:v>17.611388999999999</c:v>
                </c:pt>
                <c:pt idx="6716">
                  <c:v>22.401516000000001</c:v>
                </c:pt>
                <c:pt idx="6717">
                  <c:v>27.755883000000001</c:v>
                </c:pt>
                <c:pt idx="6718">
                  <c:v>33.253535000000007</c:v>
                </c:pt>
                <c:pt idx="6719">
                  <c:v>39.977086</c:v>
                </c:pt>
                <c:pt idx="6720">
                  <c:v>47.267777000000002</c:v>
                </c:pt>
                <c:pt idx="6721">
                  <c:v>53.336040000000004</c:v>
                </c:pt>
                <c:pt idx="6722">
                  <c:v>56.432473000000002</c:v>
                </c:pt>
                <c:pt idx="6723">
                  <c:v>58.840240000000001</c:v>
                </c:pt>
                <c:pt idx="6724">
                  <c:v>62.957526999999999</c:v>
                </c:pt>
                <c:pt idx="6725">
                  <c:v>69.969340000000003</c:v>
                </c:pt>
                <c:pt idx="6726">
                  <c:v>75.341999999999999</c:v>
                </c:pt>
                <c:pt idx="6727">
                  <c:v>75.694500000000005</c:v>
                </c:pt>
                <c:pt idx="6728">
                  <c:v>62.784312</c:v>
                </c:pt>
                <c:pt idx="6729">
                  <c:v>44.501766000000003</c:v>
                </c:pt>
                <c:pt idx="6730">
                  <c:v>34.280029999999996</c:v>
                </c:pt>
                <c:pt idx="6731">
                  <c:v>25.351431999999999</c:v>
                </c:pt>
                <c:pt idx="6732">
                  <c:v>19.370830000000002</c:v>
                </c:pt>
                <c:pt idx="6733">
                  <c:v>14.896164000000001</c:v>
                </c:pt>
                <c:pt idx="6734">
                  <c:v>11.247446999999999</c:v>
                </c:pt>
                <c:pt idx="6735">
                  <c:v>14.220621</c:v>
                </c:pt>
                <c:pt idx="6736">
                  <c:v>18.652676</c:v>
                </c:pt>
                <c:pt idx="6737">
                  <c:v>26.848689999999998</c:v>
                </c:pt>
                <c:pt idx="6738">
                  <c:v>33.807175999999998</c:v>
                </c:pt>
                <c:pt idx="6739">
                  <c:v>39.269503999999998</c:v>
                </c:pt>
                <c:pt idx="6740">
                  <c:v>44.038061999999996</c:v>
                </c:pt>
                <c:pt idx="6741">
                  <c:v>48.313593999999995</c:v>
                </c:pt>
                <c:pt idx="6742">
                  <c:v>52.558227000000002</c:v>
                </c:pt>
                <c:pt idx="6743">
                  <c:v>55.850625000000001</c:v>
                </c:pt>
                <c:pt idx="6744">
                  <c:v>57.879836000000005</c:v>
                </c:pt>
                <c:pt idx="6745">
                  <c:v>59.183035000000004</c:v>
                </c:pt>
                <c:pt idx="6746">
                  <c:v>59.600362999999994</c:v>
                </c:pt>
                <c:pt idx="6747">
                  <c:v>59.05885</c:v>
                </c:pt>
                <c:pt idx="6748">
                  <c:v>58.928812000000001</c:v>
                </c:pt>
                <c:pt idx="6749">
                  <c:v>60.296980000000005</c:v>
                </c:pt>
                <c:pt idx="6750">
                  <c:v>61.754959999999997</c:v>
                </c:pt>
                <c:pt idx="6751">
                  <c:v>62.869124999999997</c:v>
                </c:pt>
                <c:pt idx="6752">
                  <c:v>62.230246000000001</c:v>
                </c:pt>
                <c:pt idx="6753">
                  <c:v>60.191777000000002</c:v>
                </c:pt>
                <c:pt idx="6754">
                  <c:v>53.770008000000004</c:v>
                </c:pt>
                <c:pt idx="6755">
                  <c:v>44.691074</c:v>
                </c:pt>
                <c:pt idx="6756">
                  <c:v>36.263348000000001</c:v>
                </c:pt>
                <c:pt idx="6757">
                  <c:v>29.857377</c:v>
                </c:pt>
                <c:pt idx="6758">
                  <c:v>22.649669999999997</c:v>
                </c:pt>
                <c:pt idx="6759">
                  <c:v>24.529036999999999</c:v>
                </c:pt>
                <c:pt idx="6760">
                  <c:v>28.648559000000002</c:v>
                </c:pt>
                <c:pt idx="6761">
                  <c:v>32.169128999999998</c:v>
                </c:pt>
                <c:pt idx="6762">
                  <c:v>34.772269999999999</c:v>
                </c:pt>
                <c:pt idx="6763">
                  <c:v>37.852370000000001</c:v>
                </c:pt>
                <c:pt idx="6764">
                  <c:v>42.644444999999997</c:v>
                </c:pt>
                <c:pt idx="6765">
                  <c:v>46.74203</c:v>
                </c:pt>
                <c:pt idx="6766">
                  <c:v>51.717379999999999</c:v>
                </c:pt>
                <c:pt idx="6767">
                  <c:v>51.881910000000005</c:v>
                </c:pt>
                <c:pt idx="6768">
                  <c:v>50.431413999999997</c:v>
                </c:pt>
                <c:pt idx="6769">
                  <c:v>51.066504000000002</c:v>
                </c:pt>
                <c:pt idx="6770">
                  <c:v>54.176332000000002</c:v>
                </c:pt>
                <c:pt idx="6771">
                  <c:v>56.679065999999999</c:v>
                </c:pt>
                <c:pt idx="6772">
                  <c:v>63.140470000000001</c:v>
                </c:pt>
                <c:pt idx="6773">
                  <c:v>74.205550000000002</c:v>
                </c:pt>
                <c:pt idx="6774">
                  <c:v>81.956879999999998</c:v>
                </c:pt>
                <c:pt idx="6775">
                  <c:v>78.443799999999996</c:v>
                </c:pt>
                <c:pt idx="6776">
                  <c:v>68.238804999999999</c:v>
                </c:pt>
                <c:pt idx="6777">
                  <c:v>58.624929999999999</c:v>
                </c:pt>
                <c:pt idx="6778">
                  <c:v>49.994492000000001</c:v>
                </c:pt>
                <c:pt idx="6779">
                  <c:v>35.712957000000003</c:v>
                </c:pt>
                <c:pt idx="6780">
                  <c:v>19.008443</c:v>
                </c:pt>
                <c:pt idx="6781">
                  <c:v>9.2191790000000005</c:v>
                </c:pt>
                <c:pt idx="6782">
                  <c:v>6.1997114</c:v>
                </c:pt>
                <c:pt idx="6783">
                  <c:v>7.2885977000000004</c:v>
                </c:pt>
                <c:pt idx="6784">
                  <c:v>9.7116540000000011</c:v>
                </c:pt>
                <c:pt idx="6785">
                  <c:v>14.890668</c:v>
                </c:pt>
                <c:pt idx="6786">
                  <c:v>19.937138999999998</c:v>
                </c:pt>
                <c:pt idx="6787">
                  <c:v>26.897497999999999</c:v>
                </c:pt>
                <c:pt idx="6788">
                  <c:v>33.136040000000001</c:v>
                </c:pt>
                <c:pt idx="6789">
                  <c:v>40.138820000000003</c:v>
                </c:pt>
                <c:pt idx="6790">
                  <c:v>47.065495999999996</c:v>
                </c:pt>
                <c:pt idx="6791">
                  <c:v>52.735574</c:v>
                </c:pt>
                <c:pt idx="6792">
                  <c:v>56.938949999999998</c:v>
                </c:pt>
                <c:pt idx="6793">
                  <c:v>61.547402000000005</c:v>
                </c:pt>
                <c:pt idx="6794">
                  <c:v>65.70447999999999</c:v>
                </c:pt>
                <c:pt idx="6795">
                  <c:v>68.527554999999992</c:v>
                </c:pt>
                <c:pt idx="6796">
                  <c:v>71.903016000000008</c:v>
                </c:pt>
                <c:pt idx="6797">
                  <c:v>75.398859999999999</c:v>
                </c:pt>
                <c:pt idx="6798">
                  <c:v>78.908249999999995</c:v>
                </c:pt>
                <c:pt idx="6799">
                  <c:v>80.583749999999995</c:v>
                </c:pt>
                <c:pt idx="6800">
                  <c:v>77.299413999999999</c:v>
                </c:pt>
                <c:pt idx="6801">
                  <c:v>70.137039999999999</c:v>
                </c:pt>
                <c:pt idx="6802">
                  <c:v>61.742714999999997</c:v>
                </c:pt>
                <c:pt idx="6803">
                  <c:v>49.422359999999998</c:v>
                </c:pt>
                <c:pt idx="6804">
                  <c:v>34.115970000000004</c:v>
                </c:pt>
                <c:pt idx="6805">
                  <c:v>23.281116999999998</c:v>
                </c:pt>
                <c:pt idx="6806">
                  <c:v>13.454037</c:v>
                </c:pt>
                <c:pt idx="6807">
                  <c:v>13.884424999999998</c:v>
                </c:pt>
                <c:pt idx="6808">
                  <c:v>17.190099999999997</c:v>
                </c:pt>
                <c:pt idx="6809">
                  <c:v>26.468791</c:v>
                </c:pt>
                <c:pt idx="6810">
                  <c:v>33.745957000000004</c:v>
                </c:pt>
                <c:pt idx="6811">
                  <c:v>39.339722999999999</c:v>
                </c:pt>
                <c:pt idx="6812">
                  <c:v>45.268637000000005</c:v>
                </c:pt>
                <c:pt idx="6813">
                  <c:v>50.077612999999999</c:v>
                </c:pt>
                <c:pt idx="6814">
                  <c:v>53.627746000000002</c:v>
                </c:pt>
                <c:pt idx="6815">
                  <c:v>56.202129999999997</c:v>
                </c:pt>
                <c:pt idx="6816">
                  <c:v>57.944964999999996</c:v>
                </c:pt>
                <c:pt idx="6817">
                  <c:v>58.854489999999998</c:v>
                </c:pt>
                <c:pt idx="6818">
                  <c:v>59.415260000000004</c:v>
                </c:pt>
                <c:pt idx="6819">
                  <c:v>59.201269999999994</c:v>
                </c:pt>
                <c:pt idx="6820">
                  <c:v>59.349589999999999</c:v>
                </c:pt>
                <c:pt idx="6821">
                  <c:v>60.933489999999999</c:v>
                </c:pt>
                <c:pt idx="6822">
                  <c:v>63.068260000000002</c:v>
                </c:pt>
                <c:pt idx="6823">
                  <c:v>64.839184000000003</c:v>
                </c:pt>
                <c:pt idx="6824">
                  <c:v>64.655055000000004</c:v>
                </c:pt>
                <c:pt idx="6825">
                  <c:v>60.234816000000002</c:v>
                </c:pt>
                <c:pt idx="6826">
                  <c:v>53.706859999999999</c:v>
                </c:pt>
                <c:pt idx="6827">
                  <c:v>31.509666000000003</c:v>
                </c:pt>
                <c:pt idx="6828">
                  <c:v>14.241847999999999</c:v>
                </c:pt>
                <c:pt idx="6829">
                  <c:v>7.3817259999999996</c:v>
                </c:pt>
                <c:pt idx="6830">
                  <c:v>5.1158257000000003</c:v>
                </c:pt>
                <c:pt idx="6831">
                  <c:v>6.6705810000000003</c:v>
                </c:pt>
                <c:pt idx="6832">
                  <c:v>9.7744999999999997</c:v>
                </c:pt>
                <c:pt idx="6833">
                  <c:v>17.382428000000001</c:v>
                </c:pt>
                <c:pt idx="6834">
                  <c:v>23.981860000000001</c:v>
                </c:pt>
                <c:pt idx="6835">
                  <c:v>26.862532999999999</c:v>
                </c:pt>
                <c:pt idx="6836">
                  <c:v>31.92042</c:v>
                </c:pt>
                <c:pt idx="6837">
                  <c:v>36.850214999999999</c:v>
                </c:pt>
                <c:pt idx="6838">
                  <c:v>43.076430000000002</c:v>
                </c:pt>
                <c:pt idx="6839">
                  <c:v>48.997720000000001</c:v>
                </c:pt>
                <c:pt idx="6840">
                  <c:v>55.572449999999996</c:v>
                </c:pt>
                <c:pt idx="6841">
                  <c:v>60.946938000000003</c:v>
                </c:pt>
                <c:pt idx="6842">
                  <c:v>65.789835999999994</c:v>
                </c:pt>
                <c:pt idx="6843">
                  <c:v>69.476140000000001</c:v>
                </c:pt>
                <c:pt idx="6844">
                  <c:v>74.817809999999994</c:v>
                </c:pt>
                <c:pt idx="6845">
                  <c:v>83.682869999999994</c:v>
                </c:pt>
                <c:pt idx="6846">
                  <c:v>91.09308</c:v>
                </c:pt>
                <c:pt idx="6847">
                  <c:v>96.299440000000004</c:v>
                </c:pt>
                <c:pt idx="6848">
                  <c:v>94.556910000000002</c:v>
                </c:pt>
                <c:pt idx="6849">
                  <c:v>72.40961999999999</c:v>
                </c:pt>
                <c:pt idx="6850">
                  <c:v>62.862203000000001</c:v>
                </c:pt>
                <c:pt idx="6851">
                  <c:v>51.209277</c:v>
                </c:pt>
                <c:pt idx="6852">
                  <c:v>39.457300000000004</c:v>
                </c:pt>
                <c:pt idx="6853">
                  <c:v>31.018898</c:v>
                </c:pt>
                <c:pt idx="6854">
                  <c:v>24.813590000000001</c:v>
                </c:pt>
                <c:pt idx="6855">
                  <c:v>33.645710000000001</c:v>
                </c:pt>
                <c:pt idx="6856">
                  <c:v>41.580336000000003</c:v>
                </c:pt>
                <c:pt idx="6857">
                  <c:v>49.811150000000005</c:v>
                </c:pt>
                <c:pt idx="6858">
                  <c:v>51.93047</c:v>
                </c:pt>
                <c:pt idx="6859">
                  <c:v>52.564523000000001</c:v>
                </c:pt>
                <c:pt idx="6860">
                  <c:v>57.304906000000003</c:v>
                </c:pt>
                <c:pt idx="6861">
                  <c:v>62.073363000000001</c:v>
                </c:pt>
                <c:pt idx="6862">
                  <c:v>67.086585999999997</c:v>
                </c:pt>
                <c:pt idx="6863">
                  <c:v>71.158779999999993</c:v>
                </c:pt>
                <c:pt idx="6864">
                  <c:v>74.441265999999999</c:v>
                </c:pt>
                <c:pt idx="6865">
                  <c:v>77.630309999999994</c:v>
                </c:pt>
                <c:pt idx="6866">
                  <c:v>79.080984000000001</c:v>
                </c:pt>
                <c:pt idx="6867">
                  <c:v>80.17456</c:v>
                </c:pt>
                <c:pt idx="6868">
                  <c:v>83.091940000000008</c:v>
                </c:pt>
                <c:pt idx="6869">
                  <c:v>94.869249999999994</c:v>
                </c:pt>
                <c:pt idx="6870">
                  <c:v>103.21038</c:v>
                </c:pt>
                <c:pt idx="6871">
                  <c:v>97.486899999999991</c:v>
                </c:pt>
                <c:pt idx="6872">
                  <c:v>79.398835999999989</c:v>
                </c:pt>
                <c:pt idx="6873">
                  <c:v>62.215561999999998</c:v>
                </c:pt>
                <c:pt idx="6874">
                  <c:v>53.546022999999998</c:v>
                </c:pt>
                <c:pt idx="6875">
                  <c:v>42.918417999999996</c:v>
                </c:pt>
                <c:pt idx="6876">
                  <c:v>33.465890000000002</c:v>
                </c:pt>
                <c:pt idx="6877">
                  <c:v>25.510657999999999</c:v>
                </c:pt>
                <c:pt idx="6878">
                  <c:v>17.604779999999998</c:v>
                </c:pt>
                <c:pt idx="6879">
                  <c:v>19.313790000000001</c:v>
                </c:pt>
                <c:pt idx="6880">
                  <c:v>22.817254000000002</c:v>
                </c:pt>
                <c:pt idx="6881">
                  <c:v>31.134488000000001</c:v>
                </c:pt>
                <c:pt idx="6882">
                  <c:v>30.333389999999998</c:v>
                </c:pt>
                <c:pt idx="6883">
                  <c:v>29.573880000000003</c:v>
                </c:pt>
                <c:pt idx="6884">
                  <c:v>30.528616999999997</c:v>
                </c:pt>
                <c:pt idx="6885">
                  <c:v>31.574446999999999</c:v>
                </c:pt>
                <c:pt idx="6886">
                  <c:v>33.062542999999998</c:v>
                </c:pt>
                <c:pt idx="6887">
                  <c:v>36.843862999999999</c:v>
                </c:pt>
                <c:pt idx="6888">
                  <c:v>39.537019999999998</c:v>
                </c:pt>
                <c:pt idx="6889">
                  <c:v>42.164957000000001</c:v>
                </c:pt>
                <c:pt idx="6890">
                  <c:v>44.529300000000006</c:v>
                </c:pt>
                <c:pt idx="6891">
                  <c:v>47.715241999999996</c:v>
                </c:pt>
                <c:pt idx="6892">
                  <c:v>51.466410000000003</c:v>
                </c:pt>
                <c:pt idx="6893">
                  <c:v>64.123581999999999</c:v>
                </c:pt>
                <c:pt idx="6894">
                  <c:v>65.75076</c:v>
                </c:pt>
                <c:pt idx="6895">
                  <c:v>62.18976</c:v>
                </c:pt>
                <c:pt idx="6896">
                  <c:v>49.158902000000005</c:v>
                </c:pt>
                <c:pt idx="6897">
                  <c:v>40.094720000000002</c:v>
                </c:pt>
                <c:pt idx="6898">
                  <c:v>34.846400000000003</c:v>
                </c:pt>
                <c:pt idx="6899">
                  <c:v>27.224871</c:v>
                </c:pt>
                <c:pt idx="6900">
                  <c:v>20.940245999999998</c:v>
                </c:pt>
                <c:pt idx="6901">
                  <c:v>16.495080000000002</c:v>
                </c:pt>
                <c:pt idx="6902">
                  <c:v>14.42643</c:v>
                </c:pt>
                <c:pt idx="6903">
                  <c:v>19.500443000000001</c:v>
                </c:pt>
                <c:pt idx="6904">
                  <c:v>24.855074000000002</c:v>
                </c:pt>
                <c:pt idx="6905">
                  <c:v>31.711168000000001</c:v>
                </c:pt>
                <c:pt idx="6906">
                  <c:v>31.868818000000001</c:v>
                </c:pt>
                <c:pt idx="6907">
                  <c:v>35.672919999999998</c:v>
                </c:pt>
                <c:pt idx="6908">
                  <c:v>40.611285000000002</c:v>
                </c:pt>
                <c:pt idx="6909">
                  <c:v>43.687387000000001</c:v>
                </c:pt>
                <c:pt idx="6910">
                  <c:v>47.689399999999999</c:v>
                </c:pt>
                <c:pt idx="6911">
                  <c:v>51.303359999999998</c:v>
                </c:pt>
                <c:pt idx="6912">
                  <c:v>53.810540000000003</c:v>
                </c:pt>
                <c:pt idx="6913">
                  <c:v>57.035464999999995</c:v>
                </c:pt>
                <c:pt idx="6914">
                  <c:v>60.050870000000003</c:v>
                </c:pt>
                <c:pt idx="6915">
                  <c:v>63.643105000000006</c:v>
                </c:pt>
                <c:pt idx="6916">
                  <c:v>67.997399999999999</c:v>
                </c:pt>
                <c:pt idx="6917">
                  <c:v>73.070734000000002</c:v>
                </c:pt>
                <c:pt idx="6918">
                  <c:v>75.998289999999997</c:v>
                </c:pt>
                <c:pt idx="6919">
                  <c:v>76.756625</c:v>
                </c:pt>
                <c:pt idx="6920">
                  <c:v>71.09814999999999</c:v>
                </c:pt>
                <c:pt idx="6921">
                  <c:v>60.271293</c:v>
                </c:pt>
                <c:pt idx="6922">
                  <c:v>54.795379999999994</c:v>
                </c:pt>
                <c:pt idx="6923">
                  <c:v>50.977483999999997</c:v>
                </c:pt>
                <c:pt idx="6924">
                  <c:v>46.801499999999997</c:v>
                </c:pt>
                <c:pt idx="6925">
                  <c:v>44.574949999999994</c:v>
                </c:pt>
                <c:pt idx="6926">
                  <c:v>40.867055000000001</c:v>
                </c:pt>
                <c:pt idx="6927">
                  <c:v>44.169823999999998</c:v>
                </c:pt>
                <c:pt idx="6928">
                  <c:v>47.654387</c:v>
                </c:pt>
                <c:pt idx="6929">
                  <c:v>48.572582000000004</c:v>
                </c:pt>
                <c:pt idx="6930">
                  <c:v>47.005580000000002</c:v>
                </c:pt>
                <c:pt idx="6931">
                  <c:v>44.456919999999997</c:v>
                </c:pt>
                <c:pt idx="6932">
                  <c:v>46.007105000000003</c:v>
                </c:pt>
                <c:pt idx="6933">
                  <c:v>48.154207</c:v>
                </c:pt>
                <c:pt idx="6934">
                  <c:v>50.244363</c:v>
                </c:pt>
                <c:pt idx="6935">
                  <c:v>52.4437</c:v>
                </c:pt>
                <c:pt idx="6936">
                  <c:v>54.314394999999998</c:v>
                </c:pt>
                <c:pt idx="6937">
                  <c:v>56.059815999999998</c:v>
                </c:pt>
                <c:pt idx="6938">
                  <c:v>57.328023000000002</c:v>
                </c:pt>
                <c:pt idx="6939">
                  <c:v>58.628779999999999</c:v>
                </c:pt>
                <c:pt idx="6940">
                  <c:v>60.313540000000003</c:v>
                </c:pt>
                <c:pt idx="6941">
                  <c:v>63.772973</c:v>
                </c:pt>
                <c:pt idx="6942">
                  <c:v>66.872195000000005</c:v>
                </c:pt>
                <c:pt idx="6943">
                  <c:v>68.877009999999999</c:v>
                </c:pt>
                <c:pt idx="6944">
                  <c:v>68.148630000000011</c:v>
                </c:pt>
                <c:pt idx="6945">
                  <c:v>62.216957000000001</c:v>
                </c:pt>
                <c:pt idx="6946">
                  <c:v>57.334523000000004</c:v>
                </c:pt>
                <c:pt idx="6947">
                  <c:v>42.976065999999996</c:v>
                </c:pt>
                <c:pt idx="6948">
                  <c:v>27.073146000000001</c:v>
                </c:pt>
                <c:pt idx="6949">
                  <c:v>19.931848000000002</c:v>
                </c:pt>
                <c:pt idx="6950">
                  <c:v>14.892468999999998</c:v>
                </c:pt>
                <c:pt idx="6951">
                  <c:v>24.197727</c:v>
                </c:pt>
                <c:pt idx="6952">
                  <c:v>31.137287000000001</c:v>
                </c:pt>
                <c:pt idx="6953">
                  <c:v>42.403440000000003</c:v>
                </c:pt>
                <c:pt idx="6954">
                  <c:v>47.310292999999994</c:v>
                </c:pt>
                <c:pt idx="6955">
                  <c:v>53.276609999999998</c:v>
                </c:pt>
                <c:pt idx="6956">
                  <c:v>61.913418</c:v>
                </c:pt>
                <c:pt idx="6957">
                  <c:v>68.505929999999992</c:v>
                </c:pt>
                <c:pt idx="6958">
                  <c:v>73.993049999999997</c:v>
                </c:pt>
                <c:pt idx="6959">
                  <c:v>78.184984</c:v>
                </c:pt>
                <c:pt idx="6960">
                  <c:v>81.03446000000001</c:v>
                </c:pt>
                <c:pt idx="6961">
                  <c:v>83.137360000000001</c:v>
                </c:pt>
                <c:pt idx="6962">
                  <c:v>85.135874999999999</c:v>
                </c:pt>
                <c:pt idx="6963">
                  <c:v>87.57611</c:v>
                </c:pt>
                <c:pt idx="6964">
                  <c:v>90.122733999999994</c:v>
                </c:pt>
                <c:pt idx="6965">
                  <c:v>94.603983999999997</c:v>
                </c:pt>
                <c:pt idx="6966">
                  <c:v>98.689869999999999</c:v>
                </c:pt>
                <c:pt idx="6967">
                  <c:v>101.79897</c:v>
                </c:pt>
                <c:pt idx="6968">
                  <c:v>99.374479999999991</c:v>
                </c:pt>
                <c:pt idx="6969">
                  <c:v>78.046549999999996</c:v>
                </c:pt>
                <c:pt idx="6970">
                  <c:v>50.147457000000003</c:v>
                </c:pt>
                <c:pt idx="6971">
                  <c:v>30.499487999999999</c:v>
                </c:pt>
                <c:pt idx="6972">
                  <c:v>22.683895</c:v>
                </c:pt>
                <c:pt idx="6973">
                  <c:v>19.306909999999998</c:v>
                </c:pt>
                <c:pt idx="6974">
                  <c:v>17.951217</c:v>
                </c:pt>
                <c:pt idx="6975">
                  <c:v>25.715474999999998</c:v>
                </c:pt>
                <c:pt idx="6976">
                  <c:v>38.496195</c:v>
                </c:pt>
                <c:pt idx="6977">
                  <c:v>47.68374</c:v>
                </c:pt>
                <c:pt idx="6978">
                  <c:v>49.656008</c:v>
                </c:pt>
                <c:pt idx="6979">
                  <c:v>55.235824000000001</c:v>
                </c:pt>
                <c:pt idx="6980">
                  <c:v>61.102241999999997</c:v>
                </c:pt>
                <c:pt idx="6981">
                  <c:v>66.609350000000006</c:v>
                </c:pt>
                <c:pt idx="6982">
                  <c:v>73.567170000000004</c:v>
                </c:pt>
                <c:pt idx="6983">
                  <c:v>81.913304999999994</c:v>
                </c:pt>
                <c:pt idx="6984">
                  <c:v>89.80422999999999</c:v>
                </c:pt>
                <c:pt idx="6985">
                  <c:v>96.424949999999995</c:v>
                </c:pt>
                <c:pt idx="6986">
                  <c:v>101.20413000000001</c:v>
                </c:pt>
                <c:pt idx="6987">
                  <c:v>104.69592</c:v>
                </c:pt>
                <c:pt idx="6988">
                  <c:v>108.39967999999999</c:v>
                </c:pt>
                <c:pt idx="6989">
                  <c:v>114.622266</c:v>
                </c:pt>
                <c:pt idx="6990">
                  <c:v>120.18708000000001</c:v>
                </c:pt>
                <c:pt idx="6991">
                  <c:v>123.87955000000001</c:v>
                </c:pt>
                <c:pt idx="6992">
                  <c:v>118.60760999999999</c:v>
                </c:pt>
                <c:pt idx="6993">
                  <c:v>71.300240000000002</c:v>
                </c:pt>
                <c:pt idx="6994">
                  <c:v>39.187348</c:v>
                </c:pt>
                <c:pt idx="6995">
                  <c:v>21.382963</c:v>
                </c:pt>
                <c:pt idx="6996">
                  <c:v>15.216316999999998</c:v>
                </c:pt>
                <c:pt idx="6997">
                  <c:v>14.172711999999999</c:v>
                </c:pt>
                <c:pt idx="6998">
                  <c:v>13.101175</c:v>
                </c:pt>
                <c:pt idx="6999">
                  <c:v>19.149861000000001</c:v>
                </c:pt>
                <c:pt idx="7000">
                  <c:v>30.161932</c:v>
                </c:pt>
                <c:pt idx="7001">
                  <c:v>44.325133000000001</c:v>
                </c:pt>
                <c:pt idx="7002">
                  <c:v>51.17465</c:v>
                </c:pt>
                <c:pt idx="7003">
                  <c:v>53.822800000000001</c:v>
                </c:pt>
                <c:pt idx="7004">
                  <c:v>61.064741999999995</c:v>
                </c:pt>
                <c:pt idx="7005">
                  <c:v>67.906759999999991</c:v>
                </c:pt>
                <c:pt idx="7006">
                  <c:v>75.632220000000004</c:v>
                </c:pt>
                <c:pt idx="7007">
                  <c:v>82.355699999999999</c:v>
                </c:pt>
                <c:pt idx="7008">
                  <c:v>88.306789999999992</c:v>
                </c:pt>
                <c:pt idx="7009">
                  <c:v>93.993220000000008</c:v>
                </c:pt>
                <c:pt idx="7010">
                  <c:v>98.341440000000006</c:v>
                </c:pt>
                <c:pt idx="7011">
                  <c:v>101.75555499999999</c:v>
                </c:pt>
                <c:pt idx="7012">
                  <c:v>105.23766000000001</c:v>
                </c:pt>
                <c:pt idx="7013">
                  <c:v>111.66705</c:v>
                </c:pt>
                <c:pt idx="7014">
                  <c:v>116.97696000000001</c:v>
                </c:pt>
                <c:pt idx="7015">
                  <c:v>121.15888000000001</c:v>
                </c:pt>
                <c:pt idx="7016">
                  <c:v>118.05136</c:v>
                </c:pt>
                <c:pt idx="7017">
                  <c:v>90.796945000000008</c:v>
                </c:pt>
                <c:pt idx="7018">
                  <c:v>65.213610000000003</c:v>
                </c:pt>
                <c:pt idx="7019">
                  <c:v>38.660809999999998</c:v>
                </c:pt>
                <c:pt idx="7020">
                  <c:v>21.211690999999998</c:v>
                </c:pt>
                <c:pt idx="7021">
                  <c:v>12.498903</c:v>
                </c:pt>
                <c:pt idx="7022">
                  <c:v>10.267162000000001</c:v>
                </c:pt>
                <c:pt idx="7023">
                  <c:v>16.032420999999999</c:v>
                </c:pt>
                <c:pt idx="7024">
                  <c:v>26.059275000000003</c:v>
                </c:pt>
                <c:pt idx="7025">
                  <c:v>40.322152000000003</c:v>
                </c:pt>
                <c:pt idx="7026">
                  <c:v>44.672882999999999</c:v>
                </c:pt>
                <c:pt idx="7027">
                  <c:v>47.704438000000003</c:v>
                </c:pt>
                <c:pt idx="7028">
                  <c:v>55.335560000000001</c:v>
                </c:pt>
                <c:pt idx="7029">
                  <c:v>62.542046999999997</c:v>
                </c:pt>
                <c:pt idx="7030">
                  <c:v>70.031350000000003</c:v>
                </c:pt>
                <c:pt idx="7031">
                  <c:v>75.901350000000008</c:v>
                </c:pt>
                <c:pt idx="7032">
                  <c:v>81.231700000000004</c:v>
                </c:pt>
                <c:pt idx="7033">
                  <c:v>86.874445000000009</c:v>
                </c:pt>
                <c:pt idx="7034">
                  <c:v>91.564890000000005</c:v>
                </c:pt>
                <c:pt idx="7035">
                  <c:v>96.177875</c:v>
                </c:pt>
                <c:pt idx="7036">
                  <c:v>100.57603</c:v>
                </c:pt>
                <c:pt idx="7037">
                  <c:v>107.30248399999999</c:v>
                </c:pt>
                <c:pt idx="7038">
                  <c:v>112.7761</c:v>
                </c:pt>
                <c:pt idx="7039">
                  <c:v>114.21419</c:v>
                </c:pt>
                <c:pt idx="7040">
                  <c:v>94.47144999999999</c:v>
                </c:pt>
                <c:pt idx="7041">
                  <c:v>78.051740000000009</c:v>
                </c:pt>
                <c:pt idx="7042">
                  <c:v>75.491050000000001</c:v>
                </c:pt>
                <c:pt idx="7043">
                  <c:v>73.488219999999998</c:v>
                </c:pt>
                <c:pt idx="7044">
                  <c:v>70.88524000000001</c:v>
                </c:pt>
                <c:pt idx="7045">
                  <c:v>65.069348000000005</c:v>
                </c:pt>
                <c:pt idx="7046">
                  <c:v>53.998379999999997</c:v>
                </c:pt>
                <c:pt idx="7047">
                  <c:v>62.128449999999994</c:v>
                </c:pt>
                <c:pt idx="7048">
                  <c:v>70.387219999999999</c:v>
                </c:pt>
                <c:pt idx="7049">
                  <c:v>79.04252000000001</c:v>
                </c:pt>
                <c:pt idx="7050">
                  <c:v>78.020979999999994</c:v>
                </c:pt>
                <c:pt idx="7051">
                  <c:v>76.01097</c:v>
                </c:pt>
                <c:pt idx="7052">
                  <c:v>80.076440000000005</c:v>
                </c:pt>
                <c:pt idx="7053">
                  <c:v>85.557140000000004</c:v>
                </c:pt>
                <c:pt idx="7054">
                  <c:v>90.433664000000007</c:v>
                </c:pt>
                <c:pt idx="7055">
                  <c:v>95.633164000000008</c:v>
                </c:pt>
                <c:pt idx="7056">
                  <c:v>99.17883599999999</c:v>
                </c:pt>
                <c:pt idx="7057">
                  <c:v>102.03592</c:v>
                </c:pt>
                <c:pt idx="7058">
                  <c:v>106.23921</c:v>
                </c:pt>
                <c:pt idx="7059">
                  <c:v>110.015164</c:v>
                </c:pt>
                <c:pt idx="7060">
                  <c:v>114.85742</c:v>
                </c:pt>
                <c:pt idx="7061">
                  <c:v>121.74233599999999</c:v>
                </c:pt>
                <c:pt idx="7062">
                  <c:v>127.31305999999999</c:v>
                </c:pt>
                <c:pt idx="7063">
                  <c:v>124.21488000000001</c:v>
                </c:pt>
                <c:pt idx="7064">
                  <c:v>91.371610000000004</c:v>
                </c:pt>
                <c:pt idx="7065">
                  <c:v>73.073669999999993</c:v>
                </c:pt>
                <c:pt idx="7066">
                  <c:v>68.028270000000006</c:v>
                </c:pt>
                <c:pt idx="7067">
                  <c:v>65.77503999999999</c:v>
                </c:pt>
                <c:pt idx="7068">
                  <c:v>66.805639999999997</c:v>
                </c:pt>
                <c:pt idx="7069">
                  <c:v>65.474457000000001</c:v>
                </c:pt>
                <c:pt idx="7070">
                  <c:v>58.353843999999995</c:v>
                </c:pt>
                <c:pt idx="7071">
                  <c:v>67.279195000000001</c:v>
                </c:pt>
                <c:pt idx="7072">
                  <c:v>76.324914000000007</c:v>
                </c:pt>
                <c:pt idx="7073">
                  <c:v>85.697789999999998</c:v>
                </c:pt>
                <c:pt idx="7074">
                  <c:v>82.323220000000006</c:v>
                </c:pt>
                <c:pt idx="7075">
                  <c:v>79.589699999999993</c:v>
                </c:pt>
                <c:pt idx="7076">
                  <c:v>78.702119999999994</c:v>
                </c:pt>
                <c:pt idx="7077">
                  <c:v>77.654690000000002</c:v>
                </c:pt>
                <c:pt idx="7078">
                  <c:v>76.763070000000013</c:v>
                </c:pt>
                <c:pt idx="7079">
                  <c:v>78.175869999999989</c:v>
                </c:pt>
                <c:pt idx="7080">
                  <c:v>79.121359999999996</c:v>
                </c:pt>
                <c:pt idx="7081">
                  <c:v>80.561779999999999</c:v>
                </c:pt>
                <c:pt idx="7082">
                  <c:v>85.515910000000005</c:v>
                </c:pt>
                <c:pt idx="7083">
                  <c:v>95.778190000000009</c:v>
                </c:pt>
                <c:pt idx="7084">
                  <c:v>105.07997999999999</c:v>
                </c:pt>
                <c:pt idx="7085">
                  <c:v>115.35328</c:v>
                </c:pt>
                <c:pt idx="7086">
                  <c:v>122.98949</c:v>
                </c:pt>
                <c:pt idx="7087">
                  <c:v>127.07178</c:v>
                </c:pt>
                <c:pt idx="7088">
                  <c:v>124.02409</c:v>
                </c:pt>
                <c:pt idx="7089">
                  <c:v>121.02997000000001</c:v>
                </c:pt>
                <c:pt idx="7090">
                  <c:v>120.96236</c:v>
                </c:pt>
                <c:pt idx="7091">
                  <c:v>119.65078</c:v>
                </c:pt>
                <c:pt idx="7092">
                  <c:v>111.4335</c:v>
                </c:pt>
                <c:pt idx="7093">
                  <c:v>95.14305499999999</c:v>
                </c:pt>
                <c:pt idx="7094">
                  <c:v>85.171509999999998</c:v>
                </c:pt>
                <c:pt idx="7095">
                  <c:v>93.495570000000001</c:v>
                </c:pt>
                <c:pt idx="7096">
                  <c:v>104.63753</c:v>
                </c:pt>
                <c:pt idx="7097">
                  <c:v>110.98749000000001</c:v>
                </c:pt>
                <c:pt idx="7098">
                  <c:v>109.81647</c:v>
                </c:pt>
                <c:pt idx="7099">
                  <c:v>104.94443</c:v>
                </c:pt>
                <c:pt idx="7100">
                  <c:v>108.11188</c:v>
                </c:pt>
                <c:pt idx="7101">
                  <c:v>112.2419</c:v>
                </c:pt>
                <c:pt idx="7102">
                  <c:v>115.31600999999999</c:v>
                </c:pt>
                <c:pt idx="7103">
                  <c:v>118.52225</c:v>
                </c:pt>
                <c:pt idx="7104">
                  <c:v>120.57507000000001</c:v>
                </c:pt>
                <c:pt idx="7105">
                  <c:v>122.65182</c:v>
                </c:pt>
                <c:pt idx="7106">
                  <c:v>124.65617999999999</c:v>
                </c:pt>
                <c:pt idx="7107">
                  <c:v>126.19592999999999</c:v>
                </c:pt>
                <c:pt idx="7108">
                  <c:v>128.17322000000001</c:v>
                </c:pt>
                <c:pt idx="7109">
                  <c:v>131.14680999999999</c:v>
                </c:pt>
                <c:pt idx="7110">
                  <c:v>134.64295000000001</c:v>
                </c:pt>
                <c:pt idx="7111">
                  <c:v>137.09757999999999</c:v>
                </c:pt>
                <c:pt idx="7112">
                  <c:v>135.97517000000002</c:v>
                </c:pt>
                <c:pt idx="7113">
                  <c:v>125.94769000000001</c:v>
                </c:pt>
                <c:pt idx="7114">
                  <c:v>120.37658999999999</c:v>
                </c:pt>
                <c:pt idx="7115">
                  <c:v>117.17007000000001</c:v>
                </c:pt>
                <c:pt idx="7116">
                  <c:v>111.85016999999999</c:v>
                </c:pt>
                <c:pt idx="7117">
                  <c:v>101.17252999999999</c:v>
                </c:pt>
                <c:pt idx="7118">
                  <c:v>91.492983999999993</c:v>
                </c:pt>
                <c:pt idx="7119">
                  <c:v>98.317300000000003</c:v>
                </c:pt>
                <c:pt idx="7120">
                  <c:v>106.54253999999999</c:v>
                </c:pt>
                <c:pt idx="7121">
                  <c:v>112.25563000000001</c:v>
                </c:pt>
                <c:pt idx="7122">
                  <c:v>112.35144500000001</c:v>
                </c:pt>
                <c:pt idx="7123">
                  <c:v>101.15036000000001</c:v>
                </c:pt>
                <c:pt idx="7124">
                  <c:v>100.55291</c:v>
                </c:pt>
                <c:pt idx="7125">
                  <c:v>104.83769500000001</c:v>
                </c:pt>
                <c:pt idx="7126">
                  <c:v>108.18786999999999</c:v>
                </c:pt>
                <c:pt idx="7127">
                  <c:v>110.75747</c:v>
                </c:pt>
                <c:pt idx="7128">
                  <c:v>113.18428999999999</c:v>
                </c:pt>
                <c:pt idx="7129">
                  <c:v>114.6478</c:v>
                </c:pt>
                <c:pt idx="7130">
                  <c:v>115.89631</c:v>
                </c:pt>
                <c:pt idx="7131">
                  <c:v>116.14082000000001</c:v>
                </c:pt>
                <c:pt idx="7132">
                  <c:v>117.560016</c:v>
                </c:pt>
                <c:pt idx="7133">
                  <c:v>121.59596999999999</c:v>
                </c:pt>
                <c:pt idx="7134">
                  <c:v>125.64247999999999</c:v>
                </c:pt>
                <c:pt idx="7135">
                  <c:v>128.45497</c:v>
                </c:pt>
                <c:pt idx="7136">
                  <c:v>124.22969500000001</c:v>
                </c:pt>
                <c:pt idx="7137">
                  <c:v>115.68421000000001</c:v>
                </c:pt>
                <c:pt idx="7138">
                  <c:v>111.48842</c:v>
                </c:pt>
                <c:pt idx="7139">
                  <c:v>109.1092</c:v>
                </c:pt>
                <c:pt idx="7140">
                  <c:v>104.82728999999999</c:v>
                </c:pt>
                <c:pt idx="7141">
                  <c:v>102.45722000000001</c:v>
                </c:pt>
                <c:pt idx="7142">
                  <c:v>100.55213000000001</c:v>
                </c:pt>
                <c:pt idx="7143">
                  <c:v>107.36542999999999</c:v>
                </c:pt>
                <c:pt idx="7144">
                  <c:v>113.46502000000001</c:v>
                </c:pt>
                <c:pt idx="7145">
                  <c:v>117.27066400000001</c:v>
                </c:pt>
                <c:pt idx="7146">
                  <c:v>114.74462</c:v>
                </c:pt>
                <c:pt idx="7147">
                  <c:v>106.33349000000001</c:v>
                </c:pt>
                <c:pt idx="7148">
                  <c:v>104.677164</c:v>
                </c:pt>
                <c:pt idx="7149">
                  <c:v>105.65736</c:v>
                </c:pt>
                <c:pt idx="7150">
                  <c:v>107.29747</c:v>
                </c:pt>
                <c:pt idx="7151">
                  <c:v>110.25568</c:v>
                </c:pt>
                <c:pt idx="7152">
                  <c:v>113.07481</c:v>
                </c:pt>
                <c:pt idx="7153">
                  <c:v>115.91167</c:v>
                </c:pt>
                <c:pt idx="7154">
                  <c:v>118.26403000000001</c:v>
                </c:pt>
                <c:pt idx="7155">
                  <c:v>119.67017999999999</c:v>
                </c:pt>
                <c:pt idx="7156">
                  <c:v>121.30171</c:v>
                </c:pt>
                <c:pt idx="7157">
                  <c:v>126.27191400000001</c:v>
                </c:pt>
                <c:pt idx="7158">
                  <c:v>131.89670000000001</c:v>
                </c:pt>
                <c:pt idx="7159">
                  <c:v>136.23898</c:v>
                </c:pt>
                <c:pt idx="7160">
                  <c:v>132.87237999999999</c:v>
                </c:pt>
                <c:pt idx="7161">
                  <c:v>113.85446</c:v>
                </c:pt>
                <c:pt idx="7162">
                  <c:v>98.603369999999998</c:v>
                </c:pt>
                <c:pt idx="7163">
                  <c:v>83.982799999999997</c:v>
                </c:pt>
                <c:pt idx="7164">
                  <c:v>67.531125000000003</c:v>
                </c:pt>
                <c:pt idx="7165">
                  <c:v>57.394953000000001</c:v>
                </c:pt>
                <c:pt idx="7166">
                  <c:v>48.765999999999998</c:v>
                </c:pt>
                <c:pt idx="7167">
                  <c:v>61.492324000000004</c:v>
                </c:pt>
                <c:pt idx="7168">
                  <c:v>76.65891400000001</c:v>
                </c:pt>
                <c:pt idx="7169">
                  <c:v>92.701429999999988</c:v>
                </c:pt>
                <c:pt idx="7170">
                  <c:v>95.103160000000003</c:v>
                </c:pt>
                <c:pt idx="7171">
                  <c:v>92.19426</c:v>
                </c:pt>
                <c:pt idx="7172">
                  <c:v>99.715070000000011</c:v>
                </c:pt>
                <c:pt idx="7173">
                  <c:v>107.67369500000001</c:v>
                </c:pt>
                <c:pt idx="7174">
                  <c:v>115.76161</c:v>
                </c:pt>
                <c:pt idx="7175">
                  <c:v>122.41266400000001</c:v>
                </c:pt>
                <c:pt idx="7176">
                  <c:v>127.00113999999999</c:v>
                </c:pt>
                <c:pt idx="7177">
                  <c:v>131.76815999999999</c:v>
                </c:pt>
                <c:pt idx="7178">
                  <c:v>135.07525000000001</c:v>
                </c:pt>
                <c:pt idx="7179">
                  <c:v>135.64631</c:v>
                </c:pt>
                <c:pt idx="7180">
                  <c:v>137.2869</c:v>
                </c:pt>
                <c:pt idx="7181">
                  <c:v>145.05567000000002</c:v>
                </c:pt>
                <c:pt idx="7182">
                  <c:v>152.20864</c:v>
                </c:pt>
                <c:pt idx="7183">
                  <c:v>157.89478</c:v>
                </c:pt>
                <c:pt idx="7184">
                  <c:v>156.35235999999998</c:v>
                </c:pt>
                <c:pt idx="7185">
                  <c:v>134.76666</c:v>
                </c:pt>
                <c:pt idx="7186">
                  <c:v>123.01619500000001</c:v>
                </c:pt>
                <c:pt idx="7187">
                  <c:v>110.276914</c:v>
                </c:pt>
                <c:pt idx="7188">
                  <c:v>102.40714</c:v>
                </c:pt>
                <c:pt idx="7189">
                  <c:v>94.734639999999999</c:v>
                </c:pt>
                <c:pt idx="7190">
                  <c:v>85.001940000000005</c:v>
                </c:pt>
                <c:pt idx="7191">
                  <c:v>95.548360000000002</c:v>
                </c:pt>
                <c:pt idx="7192">
                  <c:v>108.51017</c:v>
                </c:pt>
                <c:pt idx="7193">
                  <c:v>112.61783</c:v>
                </c:pt>
                <c:pt idx="7194">
                  <c:v>101.37663000000001</c:v>
                </c:pt>
                <c:pt idx="7195">
                  <c:v>97.107740000000007</c:v>
                </c:pt>
                <c:pt idx="7196">
                  <c:v>100.20908</c:v>
                </c:pt>
                <c:pt idx="7197">
                  <c:v>102.94625000000001</c:v>
                </c:pt>
                <c:pt idx="7198">
                  <c:v>106.77003999999999</c:v>
                </c:pt>
                <c:pt idx="7199">
                  <c:v>109.41210000000001</c:v>
                </c:pt>
                <c:pt idx="7200">
                  <c:v>110.5445</c:v>
                </c:pt>
                <c:pt idx="7201">
                  <c:v>111.44830999999999</c:v>
                </c:pt>
                <c:pt idx="7202">
                  <c:v>111.3861</c:v>
                </c:pt>
                <c:pt idx="7203">
                  <c:v>111.26168</c:v>
                </c:pt>
                <c:pt idx="7204">
                  <c:v>113.2295</c:v>
                </c:pt>
                <c:pt idx="7205">
                  <c:v>124.73719500000001</c:v>
                </c:pt>
                <c:pt idx="7206">
                  <c:v>136.63290000000001</c:v>
                </c:pt>
                <c:pt idx="7207">
                  <c:v>139.80751999999998</c:v>
                </c:pt>
                <c:pt idx="7208">
                  <c:v>117.96205</c:v>
                </c:pt>
                <c:pt idx="7209">
                  <c:v>101.19662</c:v>
                </c:pt>
                <c:pt idx="7210">
                  <c:v>96.673860000000005</c:v>
                </c:pt>
                <c:pt idx="7211">
                  <c:v>90.768720000000002</c:v>
                </c:pt>
                <c:pt idx="7212">
                  <c:v>85.342939999999999</c:v>
                </c:pt>
                <c:pt idx="7213">
                  <c:v>81.556960000000004</c:v>
                </c:pt>
                <c:pt idx="7214">
                  <c:v>80.272720000000007</c:v>
                </c:pt>
                <c:pt idx="7215">
                  <c:v>97.526150000000001</c:v>
                </c:pt>
                <c:pt idx="7216">
                  <c:v>113.61391400000001</c:v>
                </c:pt>
                <c:pt idx="7217">
                  <c:v>115.35875</c:v>
                </c:pt>
                <c:pt idx="7218">
                  <c:v>103.47455000000001</c:v>
                </c:pt>
                <c:pt idx="7219">
                  <c:v>93.658670000000001</c:v>
                </c:pt>
                <c:pt idx="7220">
                  <c:v>95.096969999999999</c:v>
                </c:pt>
                <c:pt idx="7221">
                  <c:v>96.18061999999999</c:v>
                </c:pt>
                <c:pt idx="7222">
                  <c:v>97.951619999999991</c:v>
                </c:pt>
                <c:pt idx="7223">
                  <c:v>100.67067999999999</c:v>
                </c:pt>
                <c:pt idx="7224">
                  <c:v>102.97336999999999</c:v>
                </c:pt>
                <c:pt idx="7225">
                  <c:v>103.94438000000001</c:v>
                </c:pt>
                <c:pt idx="7226">
                  <c:v>105.24226</c:v>
                </c:pt>
                <c:pt idx="7227">
                  <c:v>104.53238</c:v>
                </c:pt>
                <c:pt idx="7228">
                  <c:v>105.56844500000001</c:v>
                </c:pt>
                <c:pt idx="7229">
                  <c:v>104.92195</c:v>
                </c:pt>
                <c:pt idx="7230">
                  <c:v>119.68603999999999</c:v>
                </c:pt>
                <c:pt idx="7231">
                  <c:v>126.84192999999999</c:v>
                </c:pt>
                <c:pt idx="7232">
                  <c:v>124.31506</c:v>
                </c:pt>
                <c:pt idx="7233">
                  <c:v>110.30165</c:v>
                </c:pt>
                <c:pt idx="7234">
                  <c:v>100.53235000000001</c:v>
                </c:pt>
                <c:pt idx="7235">
                  <c:v>77.921125000000004</c:v>
                </c:pt>
                <c:pt idx="7236">
                  <c:v>51.894889999999997</c:v>
                </c:pt>
                <c:pt idx="7237">
                  <c:v>35.308660000000003</c:v>
                </c:pt>
                <c:pt idx="7238">
                  <c:v>31.694322</c:v>
                </c:pt>
                <c:pt idx="7239">
                  <c:v>34.967605000000006</c:v>
                </c:pt>
                <c:pt idx="7240">
                  <c:v>56.219476999999998</c:v>
                </c:pt>
                <c:pt idx="7241">
                  <c:v>72.356619999999992</c:v>
                </c:pt>
                <c:pt idx="7242">
                  <c:v>80.399950000000004</c:v>
                </c:pt>
                <c:pt idx="7243">
                  <c:v>73.29507000000001</c:v>
                </c:pt>
                <c:pt idx="7244">
                  <c:v>70.055804999999992</c:v>
                </c:pt>
                <c:pt idx="7245">
                  <c:v>76.31738</c:v>
                </c:pt>
                <c:pt idx="7246">
                  <c:v>81.02261</c:v>
                </c:pt>
                <c:pt idx="7247">
                  <c:v>72.981130000000007</c:v>
                </c:pt>
                <c:pt idx="7248">
                  <c:v>68.949339999999992</c:v>
                </c:pt>
                <c:pt idx="7249">
                  <c:v>64.437950000000001</c:v>
                </c:pt>
                <c:pt idx="7250">
                  <c:v>65.514098000000004</c:v>
                </c:pt>
                <c:pt idx="7251">
                  <c:v>68.604799999999997</c:v>
                </c:pt>
                <c:pt idx="7252">
                  <c:v>69.544759999999997</c:v>
                </c:pt>
                <c:pt idx="7253">
                  <c:v>80.500805</c:v>
                </c:pt>
                <c:pt idx="7254">
                  <c:v>99.08614</c:v>
                </c:pt>
                <c:pt idx="7255">
                  <c:v>96.539320000000004</c:v>
                </c:pt>
                <c:pt idx="7256">
                  <c:v>65.123919999999998</c:v>
                </c:pt>
                <c:pt idx="7257">
                  <c:v>28.840983999999999</c:v>
                </c:pt>
                <c:pt idx="7258">
                  <c:v>12.432486000000001</c:v>
                </c:pt>
                <c:pt idx="7259">
                  <c:v>6.9790089999999996</c:v>
                </c:pt>
                <c:pt idx="7260">
                  <c:v>5.0835240000000006</c:v>
                </c:pt>
                <c:pt idx="7261">
                  <c:v>4.3620186000000007</c:v>
                </c:pt>
                <c:pt idx="7262">
                  <c:v>4.3102573</c:v>
                </c:pt>
                <c:pt idx="7263">
                  <c:v>5.2804609999999998</c:v>
                </c:pt>
                <c:pt idx="7264">
                  <c:v>11.660078</c:v>
                </c:pt>
                <c:pt idx="7265">
                  <c:v>22.206030999999999</c:v>
                </c:pt>
                <c:pt idx="7266">
                  <c:v>38.252491999999997</c:v>
                </c:pt>
                <c:pt idx="7267">
                  <c:v>64.185249999999996</c:v>
                </c:pt>
                <c:pt idx="7268">
                  <c:v>64.665199999999999</c:v>
                </c:pt>
                <c:pt idx="7269">
                  <c:v>70.819869999999995</c:v>
                </c:pt>
                <c:pt idx="7270">
                  <c:v>73.787309999999991</c:v>
                </c:pt>
                <c:pt idx="7271">
                  <c:v>80.714585999999997</c:v>
                </c:pt>
                <c:pt idx="7272">
                  <c:v>88.128179999999986</c:v>
                </c:pt>
                <c:pt idx="7273">
                  <c:v>95.085679999999996</c:v>
                </c:pt>
                <c:pt idx="7274">
                  <c:v>99.314119999999988</c:v>
                </c:pt>
                <c:pt idx="7275">
                  <c:v>103.40411999999999</c:v>
                </c:pt>
                <c:pt idx="7276">
                  <c:v>105.85662499999999</c:v>
                </c:pt>
                <c:pt idx="7277">
                  <c:v>114.95855</c:v>
                </c:pt>
                <c:pt idx="7278">
                  <c:v>135.62994</c:v>
                </c:pt>
                <c:pt idx="7279">
                  <c:v>153.65538000000001</c:v>
                </c:pt>
                <c:pt idx="7280">
                  <c:v>144.89232999999999</c:v>
                </c:pt>
                <c:pt idx="7281">
                  <c:v>94.022580000000005</c:v>
                </c:pt>
                <c:pt idx="7282">
                  <c:v>57.115574000000002</c:v>
                </c:pt>
                <c:pt idx="7283">
                  <c:v>34.153169999999996</c:v>
                </c:pt>
                <c:pt idx="7284">
                  <c:v>24.697500000000002</c:v>
                </c:pt>
                <c:pt idx="7285">
                  <c:v>24.846361000000002</c:v>
                </c:pt>
                <c:pt idx="7286">
                  <c:v>29.890525</c:v>
                </c:pt>
                <c:pt idx="7287">
                  <c:v>34.671453</c:v>
                </c:pt>
                <c:pt idx="7288">
                  <c:v>51.294750000000001</c:v>
                </c:pt>
                <c:pt idx="7289">
                  <c:v>59.31288</c:v>
                </c:pt>
                <c:pt idx="7290">
                  <c:v>56.446323999999997</c:v>
                </c:pt>
                <c:pt idx="7291">
                  <c:v>43.772620000000003</c:v>
                </c:pt>
                <c:pt idx="7292">
                  <c:v>47.681733999999999</c:v>
                </c:pt>
                <c:pt idx="7293">
                  <c:v>55.12236</c:v>
                </c:pt>
                <c:pt idx="7294">
                  <c:v>61.92698</c:v>
                </c:pt>
                <c:pt idx="7295">
                  <c:v>65.048258000000004</c:v>
                </c:pt>
                <c:pt idx="7296">
                  <c:v>65.593720000000005</c:v>
                </c:pt>
                <c:pt idx="7297">
                  <c:v>72.279440000000008</c:v>
                </c:pt>
                <c:pt idx="7298">
                  <c:v>80.381375000000006</c:v>
                </c:pt>
                <c:pt idx="7299">
                  <c:v>89.298220000000001</c:v>
                </c:pt>
                <c:pt idx="7300">
                  <c:v>98.528766000000005</c:v>
                </c:pt>
                <c:pt idx="7301">
                  <c:v>106.220516</c:v>
                </c:pt>
                <c:pt idx="7302">
                  <c:v>123.06650999999999</c:v>
                </c:pt>
                <c:pt idx="7303">
                  <c:v>137.76808</c:v>
                </c:pt>
                <c:pt idx="7304">
                  <c:v>133.32602</c:v>
                </c:pt>
                <c:pt idx="7305">
                  <c:v>109.55025000000001</c:v>
                </c:pt>
                <c:pt idx="7306">
                  <c:v>88.445570000000004</c:v>
                </c:pt>
                <c:pt idx="7307">
                  <c:v>88.454130000000006</c:v>
                </c:pt>
                <c:pt idx="7308">
                  <c:v>96.407990000000012</c:v>
                </c:pt>
                <c:pt idx="7309">
                  <c:v>104.21447000000001</c:v>
                </c:pt>
                <c:pt idx="7310">
                  <c:v>107.14323399999999</c:v>
                </c:pt>
                <c:pt idx="7311">
                  <c:v>109.66117999999999</c:v>
                </c:pt>
                <c:pt idx="7312">
                  <c:v>124.58750000000001</c:v>
                </c:pt>
                <c:pt idx="7313">
                  <c:v>140.06152</c:v>
                </c:pt>
                <c:pt idx="7314">
                  <c:v>146.89497</c:v>
                </c:pt>
                <c:pt idx="7315">
                  <c:v>130.91895</c:v>
                </c:pt>
                <c:pt idx="7316">
                  <c:v>122.47597</c:v>
                </c:pt>
                <c:pt idx="7317">
                  <c:v>118.67466400000001</c:v>
                </c:pt>
                <c:pt idx="7318">
                  <c:v>117.26025</c:v>
                </c:pt>
                <c:pt idx="7319">
                  <c:v>119.64042999999999</c:v>
                </c:pt>
                <c:pt idx="7320">
                  <c:v>122.94119000000001</c:v>
                </c:pt>
                <c:pt idx="7321">
                  <c:v>125.25514</c:v>
                </c:pt>
                <c:pt idx="7322">
                  <c:v>127.60022000000001</c:v>
                </c:pt>
                <c:pt idx="7323">
                  <c:v>130.31477999999998</c:v>
                </c:pt>
                <c:pt idx="7324">
                  <c:v>131.36578</c:v>
                </c:pt>
                <c:pt idx="7325">
                  <c:v>136.0325</c:v>
                </c:pt>
                <c:pt idx="7326">
                  <c:v>145.71185999999997</c:v>
                </c:pt>
                <c:pt idx="7327">
                  <c:v>153.72195000000002</c:v>
                </c:pt>
                <c:pt idx="7328">
                  <c:v>158.10767000000001</c:v>
                </c:pt>
                <c:pt idx="7329">
                  <c:v>143.30255</c:v>
                </c:pt>
                <c:pt idx="7330">
                  <c:v>128.69927999999999</c:v>
                </c:pt>
                <c:pt idx="7331">
                  <c:v>122.59905000000001</c:v>
                </c:pt>
                <c:pt idx="7332">
                  <c:v>112.95072999999999</c:v>
                </c:pt>
                <c:pt idx="7333">
                  <c:v>105.83483</c:v>
                </c:pt>
                <c:pt idx="7334">
                  <c:v>98.257125000000002</c:v>
                </c:pt>
                <c:pt idx="7335">
                  <c:v>94.303399999999996</c:v>
                </c:pt>
                <c:pt idx="7336">
                  <c:v>108.52767999999999</c:v>
                </c:pt>
                <c:pt idx="7337">
                  <c:v>127.95084</c:v>
                </c:pt>
                <c:pt idx="7338">
                  <c:v>135.27171999999999</c:v>
                </c:pt>
                <c:pt idx="7339">
                  <c:v>129.10141400000001</c:v>
                </c:pt>
                <c:pt idx="7340">
                  <c:v>124.52618</c:v>
                </c:pt>
                <c:pt idx="7341">
                  <c:v>128.44603999999998</c:v>
                </c:pt>
                <c:pt idx="7342">
                  <c:v>133.22551999999999</c:v>
                </c:pt>
                <c:pt idx="7343">
                  <c:v>136.17771999999999</c:v>
                </c:pt>
                <c:pt idx="7344">
                  <c:v>141.40102999999999</c:v>
                </c:pt>
                <c:pt idx="7345">
                  <c:v>143.56885999999997</c:v>
                </c:pt>
                <c:pt idx="7346">
                  <c:v>144.10748000000001</c:v>
                </c:pt>
                <c:pt idx="7347">
                  <c:v>141.7208</c:v>
                </c:pt>
                <c:pt idx="7348">
                  <c:v>141.61232999999999</c:v>
                </c:pt>
                <c:pt idx="7349">
                  <c:v>144.76184000000001</c:v>
                </c:pt>
                <c:pt idx="7350">
                  <c:v>155.87167000000002</c:v>
                </c:pt>
                <c:pt idx="7351">
                  <c:v>164.45448000000002</c:v>
                </c:pt>
                <c:pt idx="7352">
                  <c:v>168.61989000000003</c:v>
                </c:pt>
                <c:pt idx="7353">
                  <c:v>149.02097000000001</c:v>
                </c:pt>
                <c:pt idx="7354">
                  <c:v>129.07004000000001</c:v>
                </c:pt>
                <c:pt idx="7355">
                  <c:v>109.96747999999999</c:v>
                </c:pt>
                <c:pt idx="7356">
                  <c:v>92.864800000000002</c:v>
                </c:pt>
                <c:pt idx="7357">
                  <c:v>84.824835999999991</c:v>
                </c:pt>
                <c:pt idx="7358">
                  <c:v>82.622990000000001</c:v>
                </c:pt>
                <c:pt idx="7359">
                  <c:v>82.15992</c:v>
                </c:pt>
                <c:pt idx="7360">
                  <c:v>97.080733999999993</c:v>
                </c:pt>
                <c:pt idx="7361">
                  <c:v>116.22662</c:v>
                </c:pt>
                <c:pt idx="7362">
                  <c:v>121.29822999999999</c:v>
                </c:pt>
                <c:pt idx="7363">
                  <c:v>111.5081</c:v>
                </c:pt>
                <c:pt idx="7364">
                  <c:v>102.905125</c:v>
                </c:pt>
                <c:pt idx="7365">
                  <c:v>108.51358999999999</c:v>
                </c:pt>
                <c:pt idx="7366">
                  <c:v>116.53367999999999</c:v>
                </c:pt>
                <c:pt idx="7367">
                  <c:v>124.52639000000001</c:v>
                </c:pt>
                <c:pt idx="7368">
                  <c:v>132.57905</c:v>
                </c:pt>
                <c:pt idx="7369">
                  <c:v>139.84428</c:v>
                </c:pt>
                <c:pt idx="7370">
                  <c:v>145.78752</c:v>
                </c:pt>
                <c:pt idx="7371">
                  <c:v>152.63614000000001</c:v>
                </c:pt>
                <c:pt idx="7372">
                  <c:v>157.80873</c:v>
                </c:pt>
                <c:pt idx="7373">
                  <c:v>164.00985999999997</c:v>
                </c:pt>
                <c:pt idx="7374">
                  <c:v>171.78157999999999</c:v>
                </c:pt>
                <c:pt idx="7375">
                  <c:v>178.82631000000001</c:v>
                </c:pt>
                <c:pt idx="7376">
                  <c:v>183.64455999999998</c:v>
                </c:pt>
                <c:pt idx="7377">
                  <c:v>165.28605999999999</c:v>
                </c:pt>
                <c:pt idx="7378">
                  <c:v>127.292305</c:v>
                </c:pt>
                <c:pt idx="7379">
                  <c:v>119.73250999999999</c:v>
                </c:pt>
                <c:pt idx="7380">
                  <c:v>112.39676</c:v>
                </c:pt>
                <c:pt idx="7381">
                  <c:v>105.88921000000001</c:v>
                </c:pt>
                <c:pt idx="7382">
                  <c:v>105.82277999999999</c:v>
                </c:pt>
                <c:pt idx="7383">
                  <c:v>114.26974</c:v>
                </c:pt>
                <c:pt idx="7384">
                  <c:v>134.86992000000001</c:v>
                </c:pt>
                <c:pt idx="7385">
                  <c:v>153.24289999999999</c:v>
                </c:pt>
                <c:pt idx="7386">
                  <c:v>163.24629999999999</c:v>
                </c:pt>
                <c:pt idx="7387">
                  <c:v>159.92857999999998</c:v>
                </c:pt>
                <c:pt idx="7388">
                  <c:v>138.21250000000001</c:v>
                </c:pt>
                <c:pt idx="7389">
                  <c:v>139.19619</c:v>
                </c:pt>
                <c:pt idx="7390">
                  <c:v>143.50227999999998</c:v>
                </c:pt>
                <c:pt idx="7391">
                  <c:v>145.92195000000001</c:v>
                </c:pt>
                <c:pt idx="7392">
                  <c:v>147.94329999999999</c:v>
                </c:pt>
                <c:pt idx="7393">
                  <c:v>149.06404999999998</c:v>
                </c:pt>
                <c:pt idx="7394">
                  <c:v>148.52947</c:v>
                </c:pt>
                <c:pt idx="7395">
                  <c:v>149.71667000000002</c:v>
                </c:pt>
                <c:pt idx="7396">
                  <c:v>148.90260000000001</c:v>
                </c:pt>
                <c:pt idx="7397">
                  <c:v>152.41967000000002</c:v>
                </c:pt>
                <c:pt idx="7398">
                  <c:v>160.83324999999999</c:v>
                </c:pt>
                <c:pt idx="7399">
                  <c:v>168.05933999999999</c:v>
                </c:pt>
                <c:pt idx="7400">
                  <c:v>173.57566</c:v>
                </c:pt>
                <c:pt idx="7401">
                  <c:v>169.97334000000001</c:v>
                </c:pt>
                <c:pt idx="7402">
                  <c:v>159.79510999999999</c:v>
                </c:pt>
                <c:pt idx="7403">
                  <c:v>154.23219</c:v>
                </c:pt>
                <c:pt idx="7404">
                  <c:v>146.12837999999999</c:v>
                </c:pt>
                <c:pt idx="7405">
                  <c:v>141.97798</c:v>
                </c:pt>
                <c:pt idx="7406">
                  <c:v>142.70388</c:v>
                </c:pt>
                <c:pt idx="7407">
                  <c:v>146.69394</c:v>
                </c:pt>
                <c:pt idx="7408">
                  <c:v>154.21542000000002</c:v>
                </c:pt>
                <c:pt idx="7409">
                  <c:v>160.92669000000001</c:v>
                </c:pt>
                <c:pt idx="7410">
                  <c:v>166.26275000000001</c:v>
                </c:pt>
                <c:pt idx="7411">
                  <c:v>161.35575</c:v>
                </c:pt>
                <c:pt idx="7412">
                  <c:v>147.88485999999997</c:v>
                </c:pt>
                <c:pt idx="7413">
                  <c:v>145.37673000000001</c:v>
                </c:pt>
                <c:pt idx="7414">
                  <c:v>147.87583999999998</c:v>
                </c:pt>
                <c:pt idx="7415">
                  <c:v>148.00899999999999</c:v>
                </c:pt>
                <c:pt idx="7416">
                  <c:v>144.85910000000001</c:v>
                </c:pt>
                <c:pt idx="7417">
                  <c:v>143.45111</c:v>
                </c:pt>
                <c:pt idx="7418">
                  <c:v>142.96889000000002</c:v>
                </c:pt>
                <c:pt idx="7419">
                  <c:v>144.53219000000001</c:v>
                </c:pt>
                <c:pt idx="7420">
                  <c:v>143.88810999999998</c:v>
                </c:pt>
                <c:pt idx="7421">
                  <c:v>150.18407999999999</c:v>
                </c:pt>
                <c:pt idx="7422">
                  <c:v>164.05151999999998</c:v>
                </c:pt>
                <c:pt idx="7423">
                  <c:v>176.68049999999999</c:v>
                </c:pt>
                <c:pt idx="7424">
                  <c:v>184.56782999999999</c:v>
                </c:pt>
                <c:pt idx="7425">
                  <c:v>166.51978</c:v>
                </c:pt>
                <c:pt idx="7426">
                  <c:v>146.79901999999998</c:v>
                </c:pt>
                <c:pt idx="7427">
                  <c:v>146.70474999999999</c:v>
                </c:pt>
                <c:pt idx="7428">
                  <c:v>144.57552999999999</c:v>
                </c:pt>
                <c:pt idx="7429">
                  <c:v>139.26070000000001</c:v>
                </c:pt>
                <c:pt idx="7430">
                  <c:v>127.42146000000001</c:v>
                </c:pt>
                <c:pt idx="7431">
                  <c:v>118.68159</c:v>
                </c:pt>
                <c:pt idx="7432">
                  <c:v>132.9853</c:v>
                </c:pt>
                <c:pt idx="7433">
                  <c:v>147.43395000000001</c:v>
                </c:pt>
                <c:pt idx="7434">
                  <c:v>149.63323</c:v>
                </c:pt>
                <c:pt idx="7435">
                  <c:v>135.00339000000002</c:v>
                </c:pt>
                <c:pt idx="7436">
                  <c:v>122.92256</c:v>
                </c:pt>
                <c:pt idx="7437">
                  <c:v>126.26478999999999</c:v>
                </c:pt>
                <c:pt idx="7438">
                  <c:v>130.95314999999999</c:v>
                </c:pt>
                <c:pt idx="7439">
                  <c:v>133.16051999999999</c:v>
                </c:pt>
                <c:pt idx="7440">
                  <c:v>136.06973000000002</c:v>
                </c:pt>
                <c:pt idx="7441">
                  <c:v>138.59489000000002</c:v>
                </c:pt>
                <c:pt idx="7442">
                  <c:v>140.4983</c:v>
                </c:pt>
                <c:pt idx="7443">
                  <c:v>143.21254999999999</c:v>
                </c:pt>
                <c:pt idx="7444">
                  <c:v>146.03570000000002</c:v>
                </c:pt>
                <c:pt idx="7445">
                  <c:v>150.38878</c:v>
                </c:pt>
                <c:pt idx="7446">
                  <c:v>168.81693999999999</c:v>
                </c:pt>
                <c:pt idx="7447">
                  <c:v>186.58310999999998</c:v>
                </c:pt>
                <c:pt idx="7448">
                  <c:v>177.88442000000001</c:v>
                </c:pt>
                <c:pt idx="7449">
                  <c:v>145.41290000000001</c:v>
                </c:pt>
                <c:pt idx="7450">
                  <c:v>114.12583000000001</c:v>
                </c:pt>
                <c:pt idx="7451">
                  <c:v>96.311195000000012</c:v>
                </c:pt>
                <c:pt idx="7452">
                  <c:v>79.000830000000008</c:v>
                </c:pt>
                <c:pt idx="7453">
                  <c:v>67.8095</c:v>
                </c:pt>
                <c:pt idx="7454">
                  <c:v>61.110527000000005</c:v>
                </c:pt>
                <c:pt idx="7455">
                  <c:v>61.203800000000001</c:v>
                </c:pt>
                <c:pt idx="7456">
                  <c:v>80.750899999999987</c:v>
                </c:pt>
                <c:pt idx="7457">
                  <c:v>92.929940000000002</c:v>
                </c:pt>
                <c:pt idx="7458">
                  <c:v>96.635899999999992</c:v>
                </c:pt>
                <c:pt idx="7459">
                  <c:v>86.771270000000001</c:v>
                </c:pt>
                <c:pt idx="7460">
                  <c:v>83.018630000000002</c:v>
                </c:pt>
                <c:pt idx="7461">
                  <c:v>87.775530000000003</c:v>
                </c:pt>
                <c:pt idx="7462">
                  <c:v>94.024163999999999</c:v>
                </c:pt>
                <c:pt idx="7463">
                  <c:v>96.383669999999995</c:v>
                </c:pt>
                <c:pt idx="7464">
                  <c:v>100.04692999999999</c:v>
                </c:pt>
                <c:pt idx="7465">
                  <c:v>102</c:v>
                </c:pt>
                <c:pt idx="7466">
                  <c:v>103.659914</c:v>
                </c:pt>
                <c:pt idx="7467">
                  <c:v>107.14425</c:v>
                </c:pt>
                <c:pt idx="7468">
                  <c:v>111.01569500000001</c:v>
                </c:pt>
                <c:pt idx="7469">
                  <c:v>114.74428</c:v>
                </c:pt>
                <c:pt idx="7470">
                  <c:v>139.53610999999998</c:v>
                </c:pt>
                <c:pt idx="7471">
                  <c:v>153.22882999999999</c:v>
                </c:pt>
                <c:pt idx="7472">
                  <c:v>142.20537999999999</c:v>
                </c:pt>
                <c:pt idx="7473">
                  <c:v>119.40605000000001</c:v>
                </c:pt>
                <c:pt idx="7474">
                  <c:v>99.158270000000002</c:v>
                </c:pt>
                <c:pt idx="7475">
                  <c:v>97.913179999999997</c:v>
                </c:pt>
                <c:pt idx="7476">
                  <c:v>104.36013</c:v>
                </c:pt>
                <c:pt idx="7477">
                  <c:v>110.63988999999999</c:v>
                </c:pt>
                <c:pt idx="7478">
                  <c:v>113.29973</c:v>
                </c:pt>
                <c:pt idx="7479">
                  <c:v>115.04742999999999</c:v>
                </c:pt>
                <c:pt idx="7480">
                  <c:v>134.46379999999999</c:v>
                </c:pt>
                <c:pt idx="7481">
                  <c:v>149.39620000000002</c:v>
                </c:pt>
                <c:pt idx="7482">
                  <c:v>145.75332999999998</c:v>
                </c:pt>
                <c:pt idx="7483">
                  <c:v>126.852266</c:v>
                </c:pt>
                <c:pt idx="7484">
                  <c:v>112.28035000000001</c:v>
                </c:pt>
                <c:pt idx="7485">
                  <c:v>112.090164</c:v>
                </c:pt>
                <c:pt idx="7486">
                  <c:v>113.17980499999999</c:v>
                </c:pt>
                <c:pt idx="7487">
                  <c:v>115.44847</c:v>
                </c:pt>
                <c:pt idx="7488">
                  <c:v>118.16527000000001</c:v>
                </c:pt>
                <c:pt idx="7489">
                  <c:v>120.23172</c:v>
                </c:pt>
                <c:pt idx="7490">
                  <c:v>121.72935000000001</c:v>
                </c:pt>
                <c:pt idx="7491">
                  <c:v>122.84416</c:v>
                </c:pt>
                <c:pt idx="7492">
                  <c:v>123.73188</c:v>
                </c:pt>
                <c:pt idx="7493">
                  <c:v>125.80150999999999</c:v>
                </c:pt>
                <c:pt idx="7494">
                  <c:v>139.42381</c:v>
                </c:pt>
                <c:pt idx="7495">
                  <c:v>153.21629999999999</c:v>
                </c:pt>
                <c:pt idx="7496">
                  <c:v>158.0891</c:v>
                </c:pt>
                <c:pt idx="7497">
                  <c:v>138.53067000000001</c:v>
                </c:pt>
                <c:pt idx="7498">
                  <c:v>125.27781</c:v>
                </c:pt>
                <c:pt idx="7499">
                  <c:v>116.88733999999999</c:v>
                </c:pt>
                <c:pt idx="7500">
                  <c:v>107.19908599999999</c:v>
                </c:pt>
                <c:pt idx="7501">
                  <c:v>90.858740000000012</c:v>
                </c:pt>
                <c:pt idx="7502">
                  <c:v>75.918999999999997</c:v>
                </c:pt>
                <c:pt idx="7503">
                  <c:v>66.258179999999996</c:v>
                </c:pt>
                <c:pt idx="7504">
                  <c:v>81.952919999999992</c:v>
                </c:pt>
                <c:pt idx="7505">
                  <c:v>98.537669999999991</c:v>
                </c:pt>
                <c:pt idx="7506">
                  <c:v>103.95383</c:v>
                </c:pt>
                <c:pt idx="7507">
                  <c:v>95.965980000000002</c:v>
                </c:pt>
                <c:pt idx="7508">
                  <c:v>86.893389999999997</c:v>
                </c:pt>
                <c:pt idx="7509">
                  <c:v>87.587554999999995</c:v>
                </c:pt>
                <c:pt idx="7510">
                  <c:v>89.73845</c:v>
                </c:pt>
                <c:pt idx="7511">
                  <c:v>90.845500000000001</c:v>
                </c:pt>
                <c:pt idx="7512">
                  <c:v>93.246340000000004</c:v>
                </c:pt>
                <c:pt idx="7513">
                  <c:v>94.050440000000009</c:v>
                </c:pt>
                <c:pt idx="7514">
                  <c:v>94.88006</c:v>
                </c:pt>
                <c:pt idx="7515">
                  <c:v>95.621054999999998</c:v>
                </c:pt>
                <c:pt idx="7516">
                  <c:v>96.511960000000002</c:v>
                </c:pt>
                <c:pt idx="7517">
                  <c:v>97.908625000000001</c:v>
                </c:pt>
                <c:pt idx="7518">
                  <c:v>109.250984</c:v>
                </c:pt>
                <c:pt idx="7519">
                  <c:v>121.01655000000001</c:v>
                </c:pt>
                <c:pt idx="7520">
                  <c:v>121.943375</c:v>
                </c:pt>
                <c:pt idx="7521">
                  <c:v>106.55402000000001</c:v>
                </c:pt>
                <c:pt idx="7522">
                  <c:v>93.885759999999991</c:v>
                </c:pt>
                <c:pt idx="7523">
                  <c:v>91.831960000000009</c:v>
                </c:pt>
                <c:pt idx="7524">
                  <c:v>90.995086000000001</c:v>
                </c:pt>
                <c:pt idx="7525">
                  <c:v>90.159240000000011</c:v>
                </c:pt>
                <c:pt idx="7526">
                  <c:v>89.200729999999993</c:v>
                </c:pt>
                <c:pt idx="7527">
                  <c:v>89.568830000000005</c:v>
                </c:pt>
                <c:pt idx="7528">
                  <c:v>102.003484</c:v>
                </c:pt>
                <c:pt idx="7529">
                  <c:v>114.05484</c:v>
                </c:pt>
                <c:pt idx="7530">
                  <c:v>108.67749999999999</c:v>
                </c:pt>
                <c:pt idx="7531">
                  <c:v>90.697410000000005</c:v>
                </c:pt>
                <c:pt idx="7532">
                  <c:v>82.366869999999992</c:v>
                </c:pt>
                <c:pt idx="7533">
                  <c:v>84.904219999999995</c:v>
                </c:pt>
                <c:pt idx="7534">
                  <c:v>87.584164000000001</c:v>
                </c:pt>
                <c:pt idx="7535">
                  <c:v>93.667664000000002</c:v>
                </c:pt>
                <c:pt idx="7536">
                  <c:v>100.96503999999999</c:v>
                </c:pt>
                <c:pt idx="7537">
                  <c:v>107.455805</c:v>
                </c:pt>
                <c:pt idx="7538">
                  <c:v>111.36654</c:v>
                </c:pt>
                <c:pt idx="7539">
                  <c:v>114.323125</c:v>
                </c:pt>
                <c:pt idx="7540">
                  <c:v>118.6858</c:v>
                </c:pt>
                <c:pt idx="7541">
                  <c:v>123.95714</c:v>
                </c:pt>
                <c:pt idx="7542">
                  <c:v>132.9204</c:v>
                </c:pt>
                <c:pt idx="7543">
                  <c:v>140.91445000000002</c:v>
                </c:pt>
                <c:pt idx="7544">
                  <c:v>145.08975000000001</c:v>
                </c:pt>
                <c:pt idx="7545">
                  <c:v>123.38152000000001</c:v>
                </c:pt>
                <c:pt idx="7546">
                  <c:v>98.065039999999996</c:v>
                </c:pt>
                <c:pt idx="7547">
                  <c:v>86.163914000000005</c:v>
                </c:pt>
                <c:pt idx="7548">
                  <c:v>79.726950000000002</c:v>
                </c:pt>
                <c:pt idx="7549">
                  <c:v>78.632589999999993</c:v>
                </c:pt>
                <c:pt idx="7550">
                  <c:v>79.827490000000012</c:v>
                </c:pt>
                <c:pt idx="7551">
                  <c:v>86.062629999999999</c:v>
                </c:pt>
                <c:pt idx="7552">
                  <c:v>102.38236999999999</c:v>
                </c:pt>
                <c:pt idx="7553">
                  <c:v>117.1311</c:v>
                </c:pt>
                <c:pt idx="7554">
                  <c:v>126.37600999999999</c:v>
                </c:pt>
                <c:pt idx="7555">
                  <c:v>127.72624</c:v>
                </c:pt>
                <c:pt idx="7556">
                  <c:v>112.52428999999999</c:v>
                </c:pt>
                <c:pt idx="7557">
                  <c:v>113.31883999999999</c:v>
                </c:pt>
                <c:pt idx="7558">
                  <c:v>118.47580499999999</c:v>
                </c:pt>
                <c:pt idx="7559">
                  <c:v>123.05996</c:v>
                </c:pt>
                <c:pt idx="7560">
                  <c:v>127.23367</c:v>
                </c:pt>
                <c:pt idx="7561">
                  <c:v>130.86833999999999</c:v>
                </c:pt>
                <c:pt idx="7562">
                  <c:v>134.02798000000001</c:v>
                </c:pt>
                <c:pt idx="7563">
                  <c:v>136.90992</c:v>
                </c:pt>
                <c:pt idx="7564">
                  <c:v>140.25289999999998</c:v>
                </c:pt>
                <c:pt idx="7565">
                  <c:v>142.99357999999998</c:v>
                </c:pt>
                <c:pt idx="7566">
                  <c:v>149.02588</c:v>
                </c:pt>
                <c:pt idx="7567">
                  <c:v>155.18117000000001</c:v>
                </c:pt>
                <c:pt idx="7568">
                  <c:v>158.87690000000001</c:v>
                </c:pt>
                <c:pt idx="7569">
                  <c:v>149.51400000000001</c:v>
                </c:pt>
                <c:pt idx="7570">
                  <c:v>131.17388</c:v>
                </c:pt>
                <c:pt idx="7571">
                  <c:v>128.66092999999998</c:v>
                </c:pt>
                <c:pt idx="7572">
                  <c:v>130.09129999999999</c:v>
                </c:pt>
                <c:pt idx="7573">
                  <c:v>132.50627</c:v>
                </c:pt>
                <c:pt idx="7574">
                  <c:v>133.40649999999999</c:v>
                </c:pt>
                <c:pt idx="7575">
                  <c:v>133.27166</c:v>
                </c:pt>
                <c:pt idx="7576">
                  <c:v>141.68839000000003</c:v>
                </c:pt>
                <c:pt idx="7577">
                  <c:v>150.19389000000001</c:v>
                </c:pt>
                <c:pt idx="7578">
                  <c:v>156.53174999999999</c:v>
                </c:pt>
                <c:pt idx="7579">
                  <c:v>157.14565999999999</c:v>
                </c:pt>
                <c:pt idx="7580">
                  <c:v>147.22756000000001</c:v>
                </c:pt>
                <c:pt idx="7581">
                  <c:v>145.1362</c:v>
                </c:pt>
                <c:pt idx="7582">
                  <c:v>148.64530999999999</c:v>
                </c:pt>
                <c:pt idx="7583">
                  <c:v>151.95631</c:v>
                </c:pt>
                <c:pt idx="7584">
                  <c:v>154.05582999999999</c:v>
                </c:pt>
                <c:pt idx="7585">
                  <c:v>155.86169000000001</c:v>
                </c:pt>
                <c:pt idx="7586">
                  <c:v>158.05251999999999</c:v>
                </c:pt>
                <c:pt idx="7587">
                  <c:v>159.71620000000001</c:v>
                </c:pt>
                <c:pt idx="7588">
                  <c:v>161.45416</c:v>
                </c:pt>
                <c:pt idx="7589">
                  <c:v>163.5993</c:v>
                </c:pt>
                <c:pt idx="7590">
                  <c:v>166.76429999999999</c:v>
                </c:pt>
                <c:pt idx="7591">
                  <c:v>171.08055999999999</c:v>
                </c:pt>
                <c:pt idx="7592">
                  <c:v>176.0437</c:v>
                </c:pt>
                <c:pt idx="7593">
                  <c:v>169.55828</c:v>
                </c:pt>
                <c:pt idx="7594">
                  <c:v>144.1216</c:v>
                </c:pt>
                <c:pt idx="7595">
                  <c:v>126.94661000000001</c:v>
                </c:pt>
                <c:pt idx="7596">
                  <c:v>117.09161999999999</c:v>
                </c:pt>
                <c:pt idx="7597">
                  <c:v>111.48763000000001</c:v>
                </c:pt>
                <c:pt idx="7598">
                  <c:v>113.08739999999999</c:v>
                </c:pt>
                <c:pt idx="7599">
                  <c:v>121.90833000000001</c:v>
                </c:pt>
                <c:pt idx="7600">
                  <c:v>136.94979999999998</c:v>
                </c:pt>
                <c:pt idx="7601">
                  <c:v>149.83750000000001</c:v>
                </c:pt>
                <c:pt idx="7602">
                  <c:v>160.38695000000001</c:v>
                </c:pt>
                <c:pt idx="7603">
                  <c:v>165.79964000000001</c:v>
                </c:pt>
                <c:pt idx="7604">
                  <c:v>162.52994000000001</c:v>
                </c:pt>
                <c:pt idx="7605">
                  <c:v>160.71866</c:v>
                </c:pt>
                <c:pt idx="7606">
                  <c:v>161.59829999999999</c:v>
                </c:pt>
                <c:pt idx="7607">
                  <c:v>162.77419</c:v>
                </c:pt>
                <c:pt idx="7608">
                  <c:v>163.67520000000002</c:v>
                </c:pt>
                <c:pt idx="7609">
                  <c:v>164.9992</c:v>
                </c:pt>
                <c:pt idx="7610">
                  <c:v>164.49065999999999</c:v>
                </c:pt>
                <c:pt idx="7611">
                  <c:v>164.18110000000001</c:v>
                </c:pt>
                <c:pt idx="7612">
                  <c:v>162.96280999999999</c:v>
                </c:pt>
                <c:pt idx="7613">
                  <c:v>164.26784000000001</c:v>
                </c:pt>
                <c:pt idx="7614">
                  <c:v>165.15816000000001</c:v>
                </c:pt>
                <c:pt idx="7615">
                  <c:v>167.72254999999998</c:v>
                </c:pt>
                <c:pt idx="7616">
                  <c:v>169.43610999999999</c:v>
                </c:pt>
                <c:pt idx="7617">
                  <c:v>172.03206</c:v>
                </c:pt>
                <c:pt idx="7618">
                  <c:v>166.14997</c:v>
                </c:pt>
                <c:pt idx="7619">
                  <c:v>158.77616</c:v>
                </c:pt>
                <c:pt idx="7620">
                  <c:v>155.90389000000002</c:v>
                </c:pt>
                <c:pt idx="7621">
                  <c:v>154.60378</c:v>
                </c:pt>
                <c:pt idx="7622">
                  <c:v>153.05477999999999</c:v>
                </c:pt>
                <c:pt idx="7623">
                  <c:v>153.41043999999999</c:v>
                </c:pt>
                <c:pt idx="7624">
                  <c:v>154.27394000000001</c:v>
                </c:pt>
                <c:pt idx="7625">
                  <c:v>157.28880999999998</c:v>
                </c:pt>
                <c:pt idx="7626">
                  <c:v>160.91345000000001</c:v>
                </c:pt>
                <c:pt idx="7627">
                  <c:v>162.19710000000001</c:v>
                </c:pt>
                <c:pt idx="7628">
                  <c:v>165.50230999999999</c:v>
                </c:pt>
                <c:pt idx="7629">
                  <c:v>164.6825</c:v>
                </c:pt>
                <c:pt idx="7630">
                  <c:v>166.18645000000001</c:v>
                </c:pt>
                <c:pt idx="7631">
                  <c:v>167.55807999999999</c:v>
                </c:pt>
                <c:pt idx="7632">
                  <c:v>167.81532999999999</c:v>
                </c:pt>
                <c:pt idx="7633">
                  <c:v>165.69580999999999</c:v>
                </c:pt>
                <c:pt idx="7634">
                  <c:v>165.33767</c:v>
                </c:pt>
                <c:pt idx="7635">
                  <c:v>166.65023000000002</c:v>
                </c:pt>
                <c:pt idx="7636">
                  <c:v>168.68044</c:v>
                </c:pt>
                <c:pt idx="7637">
                  <c:v>171.20208</c:v>
                </c:pt>
                <c:pt idx="7638">
                  <c:v>171.59564</c:v>
                </c:pt>
                <c:pt idx="7639">
                  <c:v>175.81960999999998</c:v>
                </c:pt>
                <c:pt idx="7640">
                  <c:v>179.67908</c:v>
                </c:pt>
                <c:pt idx="7641">
                  <c:v>183.68693999999999</c:v>
                </c:pt>
                <c:pt idx="7642">
                  <c:v>182.64904999999999</c:v>
                </c:pt>
                <c:pt idx="7643">
                  <c:v>176.93035999999998</c:v>
                </c:pt>
                <c:pt idx="7644">
                  <c:v>175.15931</c:v>
                </c:pt>
                <c:pt idx="7645">
                  <c:v>174.04595</c:v>
                </c:pt>
                <c:pt idx="7646">
                  <c:v>173.92401999999998</c:v>
                </c:pt>
                <c:pt idx="7647">
                  <c:v>174.24126999999999</c:v>
                </c:pt>
                <c:pt idx="7648">
                  <c:v>174.16615999999999</c:v>
                </c:pt>
                <c:pt idx="7649">
                  <c:v>179.24566000000002</c:v>
                </c:pt>
                <c:pt idx="7650">
                  <c:v>187.14145000000002</c:v>
                </c:pt>
                <c:pt idx="7651">
                  <c:v>189.78332999999998</c:v>
                </c:pt>
                <c:pt idx="7652">
                  <c:v>179.65271999999999</c:v>
                </c:pt>
                <c:pt idx="7653">
                  <c:v>177.68583999999998</c:v>
                </c:pt>
                <c:pt idx="7654">
                  <c:v>179.26083</c:v>
                </c:pt>
                <c:pt idx="7655">
                  <c:v>180.31769</c:v>
                </c:pt>
                <c:pt idx="7656">
                  <c:v>181.07933</c:v>
                </c:pt>
                <c:pt idx="7657">
                  <c:v>182.07089000000002</c:v>
                </c:pt>
                <c:pt idx="7658">
                  <c:v>182.74655999999999</c:v>
                </c:pt>
                <c:pt idx="7659">
                  <c:v>183.80706000000001</c:v>
                </c:pt>
                <c:pt idx="7660">
                  <c:v>183.57964000000001</c:v>
                </c:pt>
                <c:pt idx="7661">
                  <c:v>182.70319000000001</c:v>
                </c:pt>
                <c:pt idx="7662">
                  <c:v>186.36552</c:v>
                </c:pt>
                <c:pt idx="7663">
                  <c:v>193.33398</c:v>
                </c:pt>
                <c:pt idx="7664">
                  <c:v>198.36075</c:v>
                </c:pt>
                <c:pt idx="7665">
                  <c:v>195.73546999999999</c:v>
                </c:pt>
                <c:pt idx="7666">
                  <c:v>187.15827999999999</c:v>
                </c:pt>
                <c:pt idx="7667">
                  <c:v>183.91795000000002</c:v>
                </c:pt>
                <c:pt idx="7668">
                  <c:v>184.61357999999998</c:v>
                </c:pt>
                <c:pt idx="7669">
                  <c:v>187.09810000000002</c:v>
                </c:pt>
                <c:pt idx="7670">
                  <c:v>188.12039999999999</c:v>
                </c:pt>
                <c:pt idx="7671">
                  <c:v>190.17546999999999</c:v>
                </c:pt>
                <c:pt idx="7672">
                  <c:v>190.74074999999999</c:v>
                </c:pt>
                <c:pt idx="7673">
                  <c:v>197.41379999999998</c:v>
                </c:pt>
                <c:pt idx="7674">
                  <c:v>206.33245000000002</c:v>
                </c:pt>
                <c:pt idx="7675">
                  <c:v>201.14812000000001</c:v>
                </c:pt>
                <c:pt idx="7676">
                  <c:v>191.38445000000002</c:v>
                </c:pt>
                <c:pt idx="7677">
                  <c:v>188.94159999999999</c:v>
                </c:pt>
                <c:pt idx="7678">
                  <c:v>188.79756</c:v>
                </c:pt>
                <c:pt idx="7679">
                  <c:v>190.07432999999997</c:v>
                </c:pt>
                <c:pt idx="7680">
                  <c:v>191.0472</c:v>
                </c:pt>
                <c:pt idx="7681">
                  <c:v>193.17155</c:v>
                </c:pt>
                <c:pt idx="7682">
                  <c:v>192.89329999999998</c:v>
                </c:pt>
                <c:pt idx="7683">
                  <c:v>192.12266</c:v>
                </c:pt>
                <c:pt idx="7684">
                  <c:v>189.29248000000001</c:v>
                </c:pt>
                <c:pt idx="7685">
                  <c:v>189.3913</c:v>
                </c:pt>
                <c:pt idx="7686">
                  <c:v>195.93222</c:v>
                </c:pt>
                <c:pt idx="7687">
                  <c:v>203.41555</c:v>
                </c:pt>
                <c:pt idx="7688">
                  <c:v>210.72628</c:v>
                </c:pt>
                <c:pt idx="7689">
                  <c:v>207.36678000000001</c:v>
                </c:pt>
                <c:pt idx="7690">
                  <c:v>196.84851999999998</c:v>
                </c:pt>
                <c:pt idx="7691">
                  <c:v>190.25048000000001</c:v>
                </c:pt>
                <c:pt idx="7692">
                  <c:v>175.01564000000002</c:v>
                </c:pt>
                <c:pt idx="7693">
                  <c:v>170.52745000000002</c:v>
                </c:pt>
                <c:pt idx="7694">
                  <c:v>167.61289000000002</c:v>
                </c:pt>
                <c:pt idx="7695">
                  <c:v>171.60142000000002</c:v>
                </c:pt>
                <c:pt idx="7696">
                  <c:v>183.01302999999999</c:v>
                </c:pt>
                <c:pt idx="7697">
                  <c:v>193.11467000000002</c:v>
                </c:pt>
                <c:pt idx="7698">
                  <c:v>198.22157999999999</c:v>
                </c:pt>
                <c:pt idx="7699">
                  <c:v>173.20402999999999</c:v>
                </c:pt>
                <c:pt idx="7700">
                  <c:v>152.10835999999998</c:v>
                </c:pt>
                <c:pt idx="7701">
                  <c:v>153.03022000000001</c:v>
                </c:pt>
                <c:pt idx="7702">
                  <c:v>155.92104999999998</c:v>
                </c:pt>
                <c:pt idx="7703">
                  <c:v>160.58211</c:v>
                </c:pt>
                <c:pt idx="7704">
                  <c:v>169.29639</c:v>
                </c:pt>
                <c:pt idx="7705">
                  <c:v>176.26156</c:v>
                </c:pt>
                <c:pt idx="7706">
                  <c:v>179.62542000000002</c:v>
                </c:pt>
                <c:pt idx="7707">
                  <c:v>180.82007999999999</c:v>
                </c:pt>
                <c:pt idx="7708">
                  <c:v>180.17031</c:v>
                </c:pt>
                <c:pt idx="7709">
                  <c:v>179.68647000000001</c:v>
                </c:pt>
                <c:pt idx="7710">
                  <c:v>188.03179999999998</c:v>
                </c:pt>
                <c:pt idx="7711">
                  <c:v>194.75262000000001</c:v>
                </c:pt>
                <c:pt idx="7712">
                  <c:v>199.76035999999999</c:v>
                </c:pt>
                <c:pt idx="7713">
                  <c:v>193.13579999999999</c:v>
                </c:pt>
                <c:pt idx="7714">
                  <c:v>163.92892000000001</c:v>
                </c:pt>
                <c:pt idx="7715">
                  <c:v>156.66881000000001</c:v>
                </c:pt>
                <c:pt idx="7716">
                  <c:v>153.76867000000001</c:v>
                </c:pt>
                <c:pt idx="7717">
                  <c:v>149.85226999999998</c:v>
                </c:pt>
                <c:pt idx="7718">
                  <c:v>151.35234</c:v>
                </c:pt>
                <c:pt idx="7719">
                  <c:v>154.38360999999998</c:v>
                </c:pt>
                <c:pt idx="7720">
                  <c:v>165.15528</c:v>
                </c:pt>
                <c:pt idx="7721">
                  <c:v>174.90142</c:v>
                </c:pt>
                <c:pt idx="7722">
                  <c:v>181.76518999999999</c:v>
                </c:pt>
                <c:pt idx="7723">
                  <c:v>178.99842000000001</c:v>
                </c:pt>
                <c:pt idx="7724">
                  <c:v>158.11345</c:v>
                </c:pt>
                <c:pt idx="7725">
                  <c:v>153.78545000000003</c:v>
                </c:pt>
                <c:pt idx="7726">
                  <c:v>156.14664000000002</c:v>
                </c:pt>
                <c:pt idx="7727">
                  <c:v>156.93773000000002</c:v>
                </c:pt>
                <c:pt idx="7728">
                  <c:v>159.05884</c:v>
                </c:pt>
                <c:pt idx="7729">
                  <c:v>159.77223000000001</c:v>
                </c:pt>
                <c:pt idx="7730">
                  <c:v>161.02297000000002</c:v>
                </c:pt>
                <c:pt idx="7731">
                  <c:v>160.55235999999999</c:v>
                </c:pt>
                <c:pt idx="7732">
                  <c:v>159.96861999999999</c:v>
                </c:pt>
                <c:pt idx="7733">
                  <c:v>159.08682999999999</c:v>
                </c:pt>
                <c:pt idx="7734">
                  <c:v>162.8075</c:v>
                </c:pt>
                <c:pt idx="7735">
                  <c:v>166.38272000000001</c:v>
                </c:pt>
                <c:pt idx="7736">
                  <c:v>168.61778000000001</c:v>
                </c:pt>
                <c:pt idx="7737">
                  <c:v>162.10960999999998</c:v>
                </c:pt>
                <c:pt idx="7738">
                  <c:v>149.67078000000001</c:v>
                </c:pt>
                <c:pt idx="7739">
                  <c:v>145.67916</c:v>
                </c:pt>
                <c:pt idx="7740">
                  <c:v>143.38864000000001</c:v>
                </c:pt>
                <c:pt idx="7741">
                  <c:v>141.30586</c:v>
                </c:pt>
                <c:pt idx="7742">
                  <c:v>140.42004999999997</c:v>
                </c:pt>
                <c:pt idx="7743">
                  <c:v>140.02271999999999</c:v>
                </c:pt>
                <c:pt idx="7744">
                  <c:v>143.75422</c:v>
                </c:pt>
                <c:pt idx="7745">
                  <c:v>148.40935999999999</c:v>
                </c:pt>
                <c:pt idx="7746">
                  <c:v>150.87220000000002</c:v>
                </c:pt>
                <c:pt idx="7747">
                  <c:v>145.00049999999999</c:v>
                </c:pt>
                <c:pt idx="7748">
                  <c:v>133.096</c:v>
                </c:pt>
                <c:pt idx="7749">
                  <c:v>129.11648399999999</c:v>
                </c:pt>
                <c:pt idx="7750">
                  <c:v>128.46403999999998</c:v>
                </c:pt>
                <c:pt idx="7751">
                  <c:v>128.13849000000002</c:v>
                </c:pt>
                <c:pt idx="7752">
                  <c:v>127.66574</c:v>
                </c:pt>
                <c:pt idx="7753">
                  <c:v>127.070516</c:v>
                </c:pt>
                <c:pt idx="7754">
                  <c:v>126.93096000000001</c:v>
                </c:pt>
                <c:pt idx="7755">
                  <c:v>127.08219</c:v>
                </c:pt>
                <c:pt idx="7756">
                  <c:v>127.5835</c:v>
                </c:pt>
                <c:pt idx="7757">
                  <c:v>128.91364999999999</c:v>
                </c:pt>
                <c:pt idx="7758">
                  <c:v>131.97995</c:v>
                </c:pt>
                <c:pt idx="7759">
                  <c:v>135.59560000000002</c:v>
                </c:pt>
                <c:pt idx="7760">
                  <c:v>139.26560999999998</c:v>
                </c:pt>
                <c:pt idx="7761">
                  <c:v>140.03110999999998</c:v>
                </c:pt>
                <c:pt idx="7762">
                  <c:v>131.39757999999998</c:v>
                </c:pt>
                <c:pt idx="7763">
                  <c:v>128.01030499999999</c:v>
                </c:pt>
                <c:pt idx="7764">
                  <c:v>127.3613</c:v>
                </c:pt>
                <c:pt idx="7765">
                  <c:v>128.15208999999999</c:v>
                </c:pt>
                <c:pt idx="7766">
                  <c:v>127.56734</c:v>
                </c:pt>
                <c:pt idx="7767">
                  <c:v>129.53772999999998</c:v>
                </c:pt>
                <c:pt idx="7768">
                  <c:v>133.32474999999999</c:v>
                </c:pt>
                <c:pt idx="7769">
                  <c:v>138.41889</c:v>
                </c:pt>
                <c:pt idx="7770">
                  <c:v>143.24938</c:v>
                </c:pt>
                <c:pt idx="7771">
                  <c:v>142.37610000000001</c:v>
                </c:pt>
                <c:pt idx="7772">
                  <c:v>134.99073000000001</c:v>
                </c:pt>
                <c:pt idx="7773">
                  <c:v>133.05878000000001</c:v>
                </c:pt>
                <c:pt idx="7774">
                  <c:v>134.73260999999999</c:v>
                </c:pt>
                <c:pt idx="7775">
                  <c:v>136.67477</c:v>
                </c:pt>
                <c:pt idx="7776">
                  <c:v>139.20236</c:v>
                </c:pt>
                <c:pt idx="7777">
                  <c:v>141.54103000000001</c:v>
                </c:pt>
                <c:pt idx="7778">
                  <c:v>143.86084</c:v>
                </c:pt>
                <c:pt idx="7779">
                  <c:v>145.17785999999998</c:v>
                </c:pt>
                <c:pt idx="7780">
                  <c:v>146.19588000000002</c:v>
                </c:pt>
                <c:pt idx="7781">
                  <c:v>147.23860000000002</c:v>
                </c:pt>
                <c:pt idx="7782">
                  <c:v>152.72734</c:v>
                </c:pt>
                <c:pt idx="7783">
                  <c:v>159.34097</c:v>
                </c:pt>
                <c:pt idx="7784">
                  <c:v>165.65848</c:v>
                </c:pt>
                <c:pt idx="7785">
                  <c:v>168.25327999999999</c:v>
                </c:pt>
                <c:pt idx="7786">
                  <c:v>158.62818999999999</c:v>
                </c:pt>
                <c:pt idx="7787">
                  <c:v>146.53478000000001</c:v>
                </c:pt>
                <c:pt idx="7788">
                  <c:v>132.71942000000001</c:v>
                </c:pt>
                <c:pt idx="7789">
                  <c:v>125.73416400000001</c:v>
                </c:pt>
                <c:pt idx="7790">
                  <c:v>126.30878</c:v>
                </c:pt>
                <c:pt idx="7791">
                  <c:v>134.01481000000001</c:v>
                </c:pt>
                <c:pt idx="7792">
                  <c:v>147.14080999999999</c:v>
                </c:pt>
                <c:pt idx="7793">
                  <c:v>158.61593999999999</c:v>
                </c:pt>
                <c:pt idx="7794">
                  <c:v>166.83539999999999</c:v>
                </c:pt>
                <c:pt idx="7795">
                  <c:v>162.28542000000002</c:v>
                </c:pt>
                <c:pt idx="7796">
                  <c:v>136.40548000000001</c:v>
                </c:pt>
                <c:pt idx="7797">
                  <c:v>135.59608</c:v>
                </c:pt>
                <c:pt idx="7798">
                  <c:v>135.40780999999998</c:v>
                </c:pt>
                <c:pt idx="7799">
                  <c:v>136.53505999999999</c:v>
                </c:pt>
                <c:pt idx="7800">
                  <c:v>141.89054999999999</c:v>
                </c:pt>
                <c:pt idx="7801">
                  <c:v>143.64377999999999</c:v>
                </c:pt>
                <c:pt idx="7802">
                  <c:v>144.41560000000001</c:v>
                </c:pt>
                <c:pt idx="7803">
                  <c:v>143.92639000000003</c:v>
                </c:pt>
                <c:pt idx="7804">
                  <c:v>145.22939000000002</c:v>
                </c:pt>
                <c:pt idx="7805">
                  <c:v>147.48716000000002</c:v>
                </c:pt>
                <c:pt idx="7806">
                  <c:v>157.33702</c:v>
                </c:pt>
                <c:pt idx="7807">
                  <c:v>164.54222000000001</c:v>
                </c:pt>
                <c:pt idx="7808">
                  <c:v>167.71369000000001</c:v>
                </c:pt>
                <c:pt idx="7809">
                  <c:v>129.70319499999999</c:v>
                </c:pt>
                <c:pt idx="7810">
                  <c:v>100.38400999999999</c:v>
                </c:pt>
                <c:pt idx="7811">
                  <c:v>87.157169999999994</c:v>
                </c:pt>
                <c:pt idx="7812">
                  <c:v>79.123770000000007</c:v>
                </c:pt>
                <c:pt idx="7813">
                  <c:v>78.021630000000002</c:v>
                </c:pt>
                <c:pt idx="7814">
                  <c:v>80.277233999999993</c:v>
                </c:pt>
                <c:pt idx="7815">
                  <c:v>84.72247999999999</c:v>
                </c:pt>
                <c:pt idx="7816">
                  <c:v>107.54855999999999</c:v>
                </c:pt>
                <c:pt idx="7817">
                  <c:v>126.9455</c:v>
                </c:pt>
                <c:pt idx="7818">
                  <c:v>126.95058999999999</c:v>
                </c:pt>
                <c:pt idx="7819">
                  <c:v>105.586766</c:v>
                </c:pt>
                <c:pt idx="7820">
                  <c:v>97.673020000000008</c:v>
                </c:pt>
                <c:pt idx="7821">
                  <c:v>100.49391</c:v>
                </c:pt>
                <c:pt idx="7822">
                  <c:v>105.32661999999999</c:v>
                </c:pt>
                <c:pt idx="7823">
                  <c:v>108.69930000000001</c:v>
                </c:pt>
                <c:pt idx="7824">
                  <c:v>112.56375999999999</c:v>
                </c:pt>
                <c:pt idx="7825">
                  <c:v>114.75432000000001</c:v>
                </c:pt>
                <c:pt idx="7826">
                  <c:v>115.72941</c:v>
                </c:pt>
                <c:pt idx="7827">
                  <c:v>117.4203</c:v>
                </c:pt>
                <c:pt idx="7828">
                  <c:v>117.79455</c:v>
                </c:pt>
                <c:pt idx="7829">
                  <c:v>119.79425000000001</c:v>
                </c:pt>
                <c:pt idx="7830">
                  <c:v>139.50488000000001</c:v>
                </c:pt>
                <c:pt idx="7831">
                  <c:v>155.63412</c:v>
                </c:pt>
                <c:pt idx="7832">
                  <c:v>149.67707999999999</c:v>
                </c:pt>
                <c:pt idx="7833">
                  <c:v>123.01557000000001</c:v>
                </c:pt>
                <c:pt idx="7834">
                  <c:v>99.733670000000004</c:v>
                </c:pt>
                <c:pt idx="7835">
                  <c:v>84.278530000000003</c:v>
                </c:pt>
                <c:pt idx="7836">
                  <c:v>74.285820000000001</c:v>
                </c:pt>
                <c:pt idx="7837">
                  <c:v>67.436890000000005</c:v>
                </c:pt>
                <c:pt idx="7838">
                  <c:v>61.076387000000004</c:v>
                </c:pt>
                <c:pt idx="7839">
                  <c:v>58.770440000000001</c:v>
                </c:pt>
                <c:pt idx="7840">
                  <c:v>80.117469999999997</c:v>
                </c:pt>
                <c:pt idx="7841">
                  <c:v>93.701560000000001</c:v>
                </c:pt>
                <c:pt idx="7842">
                  <c:v>91.672380000000004</c:v>
                </c:pt>
                <c:pt idx="7843">
                  <c:v>75.011589999999998</c:v>
                </c:pt>
                <c:pt idx="7844">
                  <c:v>69.839579999999998</c:v>
                </c:pt>
                <c:pt idx="7845">
                  <c:v>73.605380000000011</c:v>
                </c:pt>
                <c:pt idx="7846">
                  <c:v>75.229600000000005</c:v>
                </c:pt>
                <c:pt idx="7847">
                  <c:v>77.059350000000009</c:v>
                </c:pt>
                <c:pt idx="7848">
                  <c:v>79.589119999999994</c:v>
                </c:pt>
                <c:pt idx="7849">
                  <c:v>80.365529999999993</c:v>
                </c:pt>
                <c:pt idx="7850">
                  <c:v>84.417490000000001</c:v>
                </c:pt>
                <c:pt idx="7851">
                  <c:v>90.432380000000009</c:v>
                </c:pt>
                <c:pt idx="7852">
                  <c:v>95.391139999999993</c:v>
                </c:pt>
                <c:pt idx="7853">
                  <c:v>105.42458599999999</c:v>
                </c:pt>
                <c:pt idx="7854">
                  <c:v>128.37028999999998</c:v>
                </c:pt>
                <c:pt idx="7855">
                  <c:v>140.05481</c:v>
                </c:pt>
                <c:pt idx="7856">
                  <c:v>114.11194999999999</c:v>
                </c:pt>
                <c:pt idx="7857">
                  <c:v>66.227929999999986</c:v>
                </c:pt>
                <c:pt idx="7858">
                  <c:v>37.029617000000002</c:v>
                </c:pt>
                <c:pt idx="7859">
                  <c:v>21.174491999999997</c:v>
                </c:pt>
                <c:pt idx="7860">
                  <c:v>20.608715</c:v>
                </c:pt>
                <c:pt idx="7861">
                  <c:v>24.013895000000002</c:v>
                </c:pt>
                <c:pt idx="7862">
                  <c:v>28.259015999999999</c:v>
                </c:pt>
                <c:pt idx="7863">
                  <c:v>26.532373</c:v>
                </c:pt>
                <c:pt idx="7864">
                  <c:v>41.812745999999997</c:v>
                </c:pt>
                <c:pt idx="7865">
                  <c:v>55.067022999999999</c:v>
                </c:pt>
                <c:pt idx="7866">
                  <c:v>59.865362999999995</c:v>
                </c:pt>
                <c:pt idx="7867">
                  <c:v>53.964503999999998</c:v>
                </c:pt>
                <c:pt idx="7868">
                  <c:v>55.170008000000003</c:v>
                </c:pt>
                <c:pt idx="7869">
                  <c:v>60.163656000000003</c:v>
                </c:pt>
                <c:pt idx="7870">
                  <c:v>67.649380000000008</c:v>
                </c:pt>
                <c:pt idx="7871">
                  <c:v>72.652889999999999</c:v>
                </c:pt>
                <c:pt idx="7872">
                  <c:v>76.829309999999992</c:v>
                </c:pt>
                <c:pt idx="7873">
                  <c:v>80.328450000000004</c:v>
                </c:pt>
                <c:pt idx="7874">
                  <c:v>82.910339999999991</c:v>
                </c:pt>
                <c:pt idx="7875">
                  <c:v>83.317630000000008</c:v>
                </c:pt>
                <c:pt idx="7876">
                  <c:v>85.149539999999988</c:v>
                </c:pt>
                <c:pt idx="7877">
                  <c:v>90.080765999999997</c:v>
                </c:pt>
                <c:pt idx="7878">
                  <c:v>109.05061000000001</c:v>
                </c:pt>
                <c:pt idx="7879">
                  <c:v>114.98853</c:v>
                </c:pt>
                <c:pt idx="7880">
                  <c:v>102.59575</c:v>
                </c:pt>
                <c:pt idx="7881">
                  <c:v>74.594515999999999</c:v>
                </c:pt>
                <c:pt idx="7882">
                  <c:v>58.918425999999997</c:v>
                </c:pt>
                <c:pt idx="7883">
                  <c:v>55.232816</c:v>
                </c:pt>
                <c:pt idx="7884">
                  <c:v>44.541170000000001</c:v>
                </c:pt>
                <c:pt idx="7885">
                  <c:v>43.439116999999996</c:v>
                </c:pt>
                <c:pt idx="7886">
                  <c:v>42.833277000000002</c:v>
                </c:pt>
                <c:pt idx="7887">
                  <c:v>46.840483999999996</c:v>
                </c:pt>
                <c:pt idx="7888">
                  <c:v>66.556649999999991</c:v>
                </c:pt>
                <c:pt idx="7889">
                  <c:v>80.018945000000002</c:v>
                </c:pt>
                <c:pt idx="7890">
                  <c:v>85.969649999999987</c:v>
                </c:pt>
                <c:pt idx="7891">
                  <c:v>77.252195</c:v>
                </c:pt>
                <c:pt idx="7892">
                  <c:v>71.40746</c:v>
                </c:pt>
                <c:pt idx="7893">
                  <c:v>75.108899999999991</c:v>
                </c:pt>
                <c:pt idx="7894">
                  <c:v>78.569980000000001</c:v>
                </c:pt>
                <c:pt idx="7895">
                  <c:v>82.417600000000007</c:v>
                </c:pt>
                <c:pt idx="7896">
                  <c:v>88.611720000000005</c:v>
                </c:pt>
                <c:pt idx="7897">
                  <c:v>92.570589999999996</c:v>
                </c:pt>
                <c:pt idx="7898">
                  <c:v>97.191580000000002</c:v>
                </c:pt>
                <c:pt idx="7899">
                  <c:v>102.46537499999999</c:v>
                </c:pt>
                <c:pt idx="7900">
                  <c:v>106.76636999999999</c:v>
                </c:pt>
                <c:pt idx="7901">
                  <c:v>111.93997</c:v>
                </c:pt>
                <c:pt idx="7902">
                  <c:v>126.26694999999999</c:v>
                </c:pt>
                <c:pt idx="7903">
                  <c:v>139.42010999999999</c:v>
                </c:pt>
                <c:pt idx="7904">
                  <c:v>133.84494000000001</c:v>
                </c:pt>
                <c:pt idx="7905">
                  <c:v>105.35700999999999</c:v>
                </c:pt>
                <c:pt idx="7906">
                  <c:v>88.373649999999998</c:v>
                </c:pt>
                <c:pt idx="7907">
                  <c:v>82.913600000000002</c:v>
                </c:pt>
                <c:pt idx="7908">
                  <c:v>77.395490000000009</c:v>
                </c:pt>
                <c:pt idx="7909">
                  <c:v>74.375749999999996</c:v>
                </c:pt>
                <c:pt idx="7910">
                  <c:v>72.677520000000001</c:v>
                </c:pt>
                <c:pt idx="7911">
                  <c:v>76.21414</c:v>
                </c:pt>
                <c:pt idx="7912">
                  <c:v>95.428619999999995</c:v>
                </c:pt>
                <c:pt idx="7913">
                  <c:v>113.456875</c:v>
                </c:pt>
                <c:pt idx="7914">
                  <c:v>113.92098399999999</c:v>
                </c:pt>
                <c:pt idx="7915">
                  <c:v>96.749929999999992</c:v>
                </c:pt>
                <c:pt idx="7916">
                  <c:v>89.020099999999999</c:v>
                </c:pt>
                <c:pt idx="7917">
                  <c:v>91.569369999999992</c:v>
                </c:pt>
                <c:pt idx="7918">
                  <c:v>95.223749999999995</c:v>
                </c:pt>
                <c:pt idx="7919">
                  <c:v>98.135890000000003</c:v>
                </c:pt>
                <c:pt idx="7920">
                  <c:v>102.07347999999999</c:v>
                </c:pt>
                <c:pt idx="7921">
                  <c:v>104.34231</c:v>
                </c:pt>
                <c:pt idx="7922">
                  <c:v>108.97309</c:v>
                </c:pt>
                <c:pt idx="7923">
                  <c:v>117.15769999999999</c:v>
                </c:pt>
                <c:pt idx="7924">
                  <c:v>128.35355000000001</c:v>
                </c:pt>
                <c:pt idx="7925">
                  <c:v>136.29811999999998</c:v>
                </c:pt>
                <c:pt idx="7926">
                  <c:v>145.09232999999998</c:v>
                </c:pt>
                <c:pt idx="7927">
                  <c:v>152.74026999999998</c:v>
                </c:pt>
                <c:pt idx="7928">
                  <c:v>157.10437999999999</c:v>
                </c:pt>
                <c:pt idx="7929">
                  <c:v>153.05670000000001</c:v>
                </c:pt>
                <c:pt idx="7930">
                  <c:v>140.73051999999998</c:v>
                </c:pt>
                <c:pt idx="7931">
                  <c:v>128.96120999999999</c:v>
                </c:pt>
                <c:pt idx="7932">
                  <c:v>115.13052999999999</c:v>
                </c:pt>
                <c:pt idx="7933">
                  <c:v>107.10100999999999</c:v>
                </c:pt>
                <c:pt idx="7934">
                  <c:v>108.26286999999999</c:v>
                </c:pt>
                <c:pt idx="7935">
                  <c:v>115.10772999999999</c:v>
                </c:pt>
                <c:pt idx="7936">
                  <c:v>128.302055</c:v>
                </c:pt>
                <c:pt idx="7937">
                  <c:v>140.34817000000001</c:v>
                </c:pt>
                <c:pt idx="7938">
                  <c:v>140.11349999999999</c:v>
                </c:pt>
                <c:pt idx="7939">
                  <c:v>116.62091000000001</c:v>
                </c:pt>
                <c:pt idx="7940">
                  <c:v>109.47828999999999</c:v>
                </c:pt>
                <c:pt idx="7941">
                  <c:v>112.42198399999999</c:v>
                </c:pt>
                <c:pt idx="7942">
                  <c:v>118.15813</c:v>
                </c:pt>
                <c:pt idx="7943">
                  <c:v>125.35598</c:v>
                </c:pt>
                <c:pt idx="7944">
                  <c:v>134.09312</c:v>
                </c:pt>
                <c:pt idx="7945">
                  <c:v>142.09424999999999</c:v>
                </c:pt>
                <c:pt idx="7946">
                  <c:v>147.70338000000001</c:v>
                </c:pt>
                <c:pt idx="7947">
                  <c:v>152.02883</c:v>
                </c:pt>
                <c:pt idx="7948">
                  <c:v>155.7183</c:v>
                </c:pt>
                <c:pt idx="7949">
                  <c:v>160.74938</c:v>
                </c:pt>
                <c:pt idx="7950">
                  <c:v>168.05336</c:v>
                </c:pt>
                <c:pt idx="7951">
                  <c:v>175.86145000000002</c:v>
                </c:pt>
                <c:pt idx="7952">
                  <c:v>182.09861999999998</c:v>
                </c:pt>
                <c:pt idx="7953">
                  <c:v>180.42080999999999</c:v>
                </c:pt>
                <c:pt idx="7954">
                  <c:v>152.76352</c:v>
                </c:pt>
                <c:pt idx="7955">
                  <c:v>128.80605499999999</c:v>
                </c:pt>
                <c:pt idx="7956">
                  <c:v>107.50110000000001</c:v>
                </c:pt>
                <c:pt idx="7957">
                  <c:v>95.072570000000013</c:v>
                </c:pt>
                <c:pt idx="7958">
                  <c:v>91.283580000000001</c:v>
                </c:pt>
                <c:pt idx="7959">
                  <c:v>95.477630000000005</c:v>
                </c:pt>
                <c:pt idx="7960">
                  <c:v>114.77909</c:v>
                </c:pt>
                <c:pt idx="7961">
                  <c:v>137.62284</c:v>
                </c:pt>
                <c:pt idx="7962">
                  <c:v>151.16834</c:v>
                </c:pt>
                <c:pt idx="7963">
                  <c:v>140.84889000000001</c:v>
                </c:pt>
                <c:pt idx="7964">
                  <c:v>129.17258000000001</c:v>
                </c:pt>
                <c:pt idx="7965">
                  <c:v>132.94502</c:v>
                </c:pt>
                <c:pt idx="7966">
                  <c:v>140.42026999999999</c:v>
                </c:pt>
                <c:pt idx="7967">
                  <c:v>145.54564000000002</c:v>
                </c:pt>
                <c:pt idx="7968">
                  <c:v>152.49323000000001</c:v>
                </c:pt>
                <c:pt idx="7969">
                  <c:v>158.82033999999999</c:v>
                </c:pt>
                <c:pt idx="7970">
                  <c:v>163.54070000000002</c:v>
                </c:pt>
                <c:pt idx="7971">
                  <c:v>165.40779999999998</c:v>
                </c:pt>
                <c:pt idx="7972">
                  <c:v>167.55427</c:v>
                </c:pt>
                <c:pt idx="7973">
                  <c:v>170.55869000000001</c:v>
                </c:pt>
                <c:pt idx="7974">
                  <c:v>176.61973</c:v>
                </c:pt>
                <c:pt idx="7975">
                  <c:v>182.61275000000001</c:v>
                </c:pt>
                <c:pt idx="7976">
                  <c:v>187.74539999999999</c:v>
                </c:pt>
                <c:pt idx="7977">
                  <c:v>185.52681000000001</c:v>
                </c:pt>
                <c:pt idx="7978">
                  <c:v>171.25033999999999</c:v>
                </c:pt>
                <c:pt idx="7979">
                  <c:v>162.97757999999999</c:v>
                </c:pt>
                <c:pt idx="7980">
                  <c:v>162.92639000000003</c:v>
                </c:pt>
                <c:pt idx="7981">
                  <c:v>163.32295000000002</c:v>
                </c:pt>
                <c:pt idx="7982">
                  <c:v>164.33653000000001</c:v>
                </c:pt>
                <c:pt idx="7983">
                  <c:v>165.43107999999998</c:v>
                </c:pt>
                <c:pt idx="7984">
                  <c:v>170.46619000000001</c:v>
                </c:pt>
                <c:pt idx="7985">
                  <c:v>175.52510999999998</c:v>
                </c:pt>
                <c:pt idx="7986">
                  <c:v>179.86735999999999</c:v>
                </c:pt>
                <c:pt idx="7987">
                  <c:v>175.88967000000002</c:v>
                </c:pt>
                <c:pt idx="7988">
                  <c:v>168.51900000000001</c:v>
                </c:pt>
                <c:pt idx="7989">
                  <c:v>165.68467000000001</c:v>
                </c:pt>
                <c:pt idx="7990">
                  <c:v>164.49225000000001</c:v>
                </c:pt>
                <c:pt idx="7991">
                  <c:v>164.53304999999997</c:v>
                </c:pt>
                <c:pt idx="7992">
                  <c:v>164.43899999999999</c:v>
                </c:pt>
                <c:pt idx="7993">
                  <c:v>162.89287999999999</c:v>
                </c:pt>
                <c:pt idx="7994">
                  <c:v>163.38354999999999</c:v>
                </c:pt>
                <c:pt idx="7995">
                  <c:v>164.28547</c:v>
                </c:pt>
                <c:pt idx="7996">
                  <c:v>165.46780999999999</c:v>
                </c:pt>
                <c:pt idx="7997">
                  <c:v>167.42847</c:v>
                </c:pt>
                <c:pt idx="7998">
                  <c:v>166.72289000000001</c:v>
                </c:pt>
                <c:pt idx="7999">
                  <c:v>170.11660999999998</c:v>
                </c:pt>
                <c:pt idx="8000">
                  <c:v>172.53798</c:v>
                </c:pt>
                <c:pt idx="8001">
                  <c:v>173.28366</c:v>
                </c:pt>
                <c:pt idx="8002">
                  <c:v>171.63323</c:v>
                </c:pt>
                <c:pt idx="8003">
                  <c:v>167.27351999999999</c:v>
                </c:pt>
                <c:pt idx="8004">
                  <c:v>166.53128000000001</c:v>
                </c:pt>
                <c:pt idx="8005">
                  <c:v>166.82377</c:v>
                </c:pt>
                <c:pt idx="8006">
                  <c:v>167.2724</c:v>
                </c:pt>
                <c:pt idx="8007">
                  <c:v>168.44664</c:v>
                </c:pt>
                <c:pt idx="8008">
                  <c:v>168.78047000000001</c:v>
                </c:pt>
                <c:pt idx="8009">
                  <c:v>173.74847</c:v>
                </c:pt>
                <c:pt idx="8010">
                  <c:v>182.57979999999998</c:v>
                </c:pt>
                <c:pt idx="8011">
                  <c:v>181.04545000000002</c:v>
                </c:pt>
                <c:pt idx="8012">
                  <c:v>170.63514000000001</c:v>
                </c:pt>
                <c:pt idx="8013">
                  <c:v>168.11467000000002</c:v>
                </c:pt>
                <c:pt idx="8014">
                  <c:v>168.90654999999998</c:v>
                </c:pt>
                <c:pt idx="8015">
                  <c:v>169.25918999999999</c:v>
                </c:pt>
                <c:pt idx="8016">
                  <c:v>169.51889000000003</c:v>
                </c:pt>
                <c:pt idx="8017">
                  <c:v>169.21554999999998</c:v>
                </c:pt>
                <c:pt idx="8018">
                  <c:v>170.19077999999999</c:v>
                </c:pt>
                <c:pt idx="8019">
                  <c:v>171.27016</c:v>
                </c:pt>
                <c:pt idx="8020">
                  <c:v>172.1395</c:v>
                </c:pt>
                <c:pt idx="8021">
                  <c:v>171.958</c:v>
                </c:pt>
                <c:pt idx="8022">
                  <c:v>180.13410999999999</c:v>
                </c:pt>
                <c:pt idx="8023">
                  <c:v>187.9436</c:v>
                </c:pt>
                <c:pt idx="8024">
                  <c:v>193.86733999999998</c:v>
                </c:pt>
                <c:pt idx="8025">
                  <c:v>189.02231</c:v>
                </c:pt>
                <c:pt idx="8026">
                  <c:v>176.63739000000001</c:v>
                </c:pt>
                <c:pt idx="8027">
                  <c:v>174.83203</c:v>
                </c:pt>
                <c:pt idx="8028">
                  <c:v>167.41015999999999</c:v>
                </c:pt>
                <c:pt idx="8029">
                  <c:v>166.88728</c:v>
                </c:pt>
                <c:pt idx="8030">
                  <c:v>171.55495000000002</c:v>
                </c:pt>
                <c:pt idx="8031">
                  <c:v>173.3032</c:v>
                </c:pt>
                <c:pt idx="8032">
                  <c:v>179.60393999999999</c:v>
                </c:pt>
                <c:pt idx="8033">
                  <c:v>187.36072000000001</c:v>
                </c:pt>
                <c:pt idx="8034">
                  <c:v>183.9614</c:v>
                </c:pt>
                <c:pt idx="8035">
                  <c:v>161.42411999999999</c:v>
                </c:pt>
                <c:pt idx="8036">
                  <c:v>156.10666000000001</c:v>
                </c:pt>
                <c:pt idx="8037">
                  <c:v>157.81147000000001</c:v>
                </c:pt>
                <c:pt idx="8038">
                  <c:v>164.54919000000001</c:v>
                </c:pt>
                <c:pt idx="8039">
                  <c:v>158.12479999999999</c:v>
                </c:pt>
                <c:pt idx="8040">
                  <c:v>158.53649999999999</c:v>
                </c:pt>
                <c:pt idx="8041">
                  <c:v>165.73390000000001</c:v>
                </c:pt>
                <c:pt idx="8042">
                  <c:v>159.79723000000001</c:v>
                </c:pt>
                <c:pt idx="8043">
                  <c:v>161.62289000000001</c:v>
                </c:pt>
                <c:pt idx="8044">
                  <c:v>158.60048</c:v>
                </c:pt>
                <c:pt idx="8045">
                  <c:v>158.33219</c:v>
                </c:pt>
                <c:pt idx="8046">
                  <c:v>173.49348000000001</c:v>
                </c:pt>
                <c:pt idx="8047">
                  <c:v>185.16378</c:v>
                </c:pt>
                <c:pt idx="8048">
                  <c:v>193.27137999999999</c:v>
                </c:pt>
                <c:pt idx="8049">
                  <c:v>160.74985999999998</c:v>
                </c:pt>
                <c:pt idx="8050">
                  <c:v>154.11084</c:v>
                </c:pt>
                <c:pt idx="8051">
                  <c:v>153.90319</c:v>
                </c:pt>
                <c:pt idx="8052">
                  <c:v>154.73689999999999</c:v>
                </c:pt>
                <c:pt idx="8053">
                  <c:v>153.76453000000001</c:v>
                </c:pt>
                <c:pt idx="8054">
                  <c:v>143.99761999999998</c:v>
                </c:pt>
                <c:pt idx="8055">
                  <c:v>147.40899999999999</c:v>
                </c:pt>
                <c:pt idx="8056">
                  <c:v>162.84110999999999</c:v>
                </c:pt>
                <c:pt idx="8057">
                  <c:v>173.1429</c:v>
                </c:pt>
                <c:pt idx="8058">
                  <c:v>178.09656000000001</c:v>
                </c:pt>
                <c:pt idx="8059">
                  <c:v>155.95233999999999</c:v>
                </c:pt>
                <c:pt idx="8060">
                  <c:v>153.91122000000001</c:v>
                </c:pt>
                <c:pt idx="8061">
                  <c:v>160.90383</c:v>
                </c:pt>
                <c:pt idx="8062">
                  <c:v>163.40317000000002</c:v>
                </c:pt>
                <c:pt idx="8063">
                  <c:v>162.25435999999999</c:v>
                </c:pt>
                <c:pt idx="8064">
                  <c:v>156.78489999999999</c:v>
                </c:pt>
                <c:pt idx="8065">
                  <c:v>157.45947000000001</c:v>
                </c:pt>
                <c:pt idx="8066">
                  <c:v>162.44117</c:v>
                </c:pt>
                <c:pt idx="8067">
                  <c:v>155.34983</c:v>
                </c:pt>
                <c:pt idx="8068">
                  <c:v>156.51078000000001</c:v>
                </c:pt>
                <c:pt idx="8069">
                  <c:v>163.32070000000002</c:v>
                </c:pt>
                <c:pt idx="8070">
                  <c:v>175.05783</c:v>
                </c:pt>
                <c:pt idx="8071">
                  <c:v>184.08329999999998</c:v>
                </c:pt>
                <c:pt idx="8072">
                  <c:v>188.23444000000001</c:v>
                </c:pt>
                <c:pt idx="8073">
                  <c:v>182.79438000000002</c:v>
                </c:pt>
                <c:pt idx="8074">
                  <c:v>140.72730999999999</c:v>
                </c:pt>
                <c:pt idx="8075">
                  <c:v>138.99158</c:v>
                </c:pt>
                <c:pt idx="8076">
                  <c:v>143.34539000000001</c:v>
                </c:pt>
                <c:pt idx="8077">
                  <c:v>146.18889000000001</c:v>
                </c:pt>
                <c:pt idx="8078">
                  <c:v>156.40667000000002</c:v>
                </c:pt>
                <c:pt idx="8079">
                  <c:v>149.86385999999999</c:v>
                </c:pt>
                <c:pt idx="8080">
                  <c:v>163.73104999999998</c:v>
                </c:pt>
                <c:pt idx="8081">
                  <c:v>179.14642000000001</c:v>
                </c:pt>
                <c:pt idx="8082">
                  <c:v>189.41804999999999</c:v>
                </c:pt>
                <c:pt idx="8083">
                  <c:v>173.33173000000002</c:v>
                </c:pt>
                <c:pt idx="8084">
                  <c:v>158.95743999999999</c:v>
                </c:pt>
                <c:pt idx="8085">
                  <c:v>158.36116000000001</c:v>
                </c:pt>
                <c:pt idx="8086">
                  <c:v>156.88266000000002</c:v>
                </c:pt>
                <c:pt idx="8087">
                  <c:v>161.66528</c:v>
                </c:pt>
                <c:pt idx="8088">
                  <c:v>173.16172</c:v>
                </c:pt>
                <c:pt idx="8089">
                  <c:v>170.50766000000002</c:v>
                </c:pt>
                <c:pt idx="8090">
                  <c:v>168.10307999999998</c:v>
                </c:pt>
                <c:pt idx="8091">
                  <c:v>176.59848000000002</c:v>
                </c:pt>
                <c:pt idx="8092">
                  <c:v>182.80695</c:v>
                </c:pt>
                <c:pt idx="8093">
                  <c:v>177.24238</c:v>
                </c:pt>
                <c:pt idx="8094">
                  <c:v>185.01069000000001</c:v>
                </c:pt>
                <c:pt idx="8095">
                  <c:v>197.88806</c:v>
                </c:pt>
                <c:pt idx="8096">
                  <c:v>206.53461999999999</c:v>
                </c:pt>
                <c:pt idx="8097">
                  <c:v>195.39670000000001</c:v>
                </c:pt>
                <c:pt idx="8098">
                  <c:v>182.99369000000002</c:v>
                </c:pt>
                <c:pt idx="8099">
                  <c:v>184.94053</c:v>
                </c:pt>
                <c:pt idx="8100">
                  <c:v>186.47104999999999</c:v>
                </c:pt>
                <c:pt idx="8101">
                  <c:v>173.28005999999999</c:v>
                </c:pt>
                <c:pt idx="8102">
                  <c:v>174.56711999999999</c:v>
                </c:pt>
                <c:pt idx="8103">
                  <c:v>185.81116</c:v>
                </c:pt>
                <c:pt idx="8104">
                  <c:v>195.95827</c:v>
                </c:pt>
                <c:pt idx="8105">
                  <c:v>204.57739999999998</c:v>
                </c:pt>
                <c:pt idx="8106">
                  <c:v>206.59192000000002</c:v>
                </c:pt>
                <c:pt idx="8107">
                  <c:v>182.36514000000003</c:v>
                </c:pt>
                <c:pt idx="8108">
                  <c:v>161.37892000000002</c:v>
                </c:pt>
                <c:pt idx="8109">
                  <c:v>162.64612</c:v>
                </c:pt>
                <c:pt idx="8110">
                  <c:v>167.98699999999999</c:v>
                </c:pt>
                <c:pt idx="8111">
                  <c:v>166.81504999999999</c:v>
                </c:pt>
                <c:pt idx="8112">
                  <c:v>168.54892000000001</c:v>
                </c:pt>
                <c:pt idx="8113">
                  <c:v>169.44853000000001</c:v>
                </c:pt>
                <c:pt idx="8114">
                  <c:v>171.12945000000002</c:v>
                </c:pt>
                <c:pt idx="8115">
                  <c:v>176.52969000000002</c:v>
                </c:pt>
                <c:pt idx="8116">
                  <c:v>180.25306</c:v>
                </c:pt>
                <c:pt idx="8117">
                  <c:v>184.00984</c:v>
                </c:pt>
                <c:pt idx="8118">
                  <c:v>193.97714000000002</c:v>
                </c:pt>
                <c:pt idx="8119">
                  <c:v>203.21492000000001</c:v>
                </c:pt>
                <c:pt idx="8120">
                  <c:v>208.04247000000001</c:v>
                </c:pt>
                <c:pt idx="8121">
                  <c:v>197.7876</c:v>
                </c:pt>
                <c:pt idx="8122">
                  <c:v>173.78620000000001</c:v>
                </c:pt>
                <c:pt idx="8123">
                  <c:v>166.05394000000001</c:v>
                </c:pt>
                <c:pt idx="8124">
                  <c:v>168.61750000000001</c:v>
                </c:pt>
                <c:pt idx="8125">
                  <c:v>163.34556000000001</c:v>
                </c:pt>
                <c:pt idx="8126">
                  <c:v>159.71086</c:v>
                </c:pt>
                <c:pt idx="8127">
                  <c:v>159.25932999999998</c:v>
                </c:pt>
                <c:pt idx="8128">
                  <c:v>173.57889</c:v>
                </c:pt>
                <c:pt idx="8129">
                  <c:v>190.51189000000002</c:v>
                </c:pt>
                <c:pt idx="8130">
                  <c:v>200.46064000000001</c:v>
                </c:pt>
                <c:pt idx="8131">
                  <c:v>177.36779999999999</c:v>
                </c:pt>
                <c:pt idx="8132">
                  <c:v>156.15544</c:v>
                </c:pt>
                <c:pt idx="8133">
                  <c:v>157.86175</c:v>
                </c:pt>
                <c:pt idx="8134">
                  <c:v>162.77617000000001</c:v>
                </c:pt>
                <c:pt idx="8135">
                  <c:v>165.99975000000001</c:v>
                </c:pt>
                <c:pt idx="8136">
                  <c:v>166.27122</c:v>
                </c:pt>
                <c:pt idx="8137">
                  <c:v>167.49579999999997</c:v>
                </c:pt>
                <c:pt idx="8138">
                  <c:v>169.09335999999999</c:v>
                </c:pt>
                <c:pt idx="8139">
                  <c:v>166.85522</c:v>
                </c:pt>
                <c:pt idx="8140">
                  <c:v>176.00798</c:v>
                </c:pt>
                <c:pt idx="8141">
                  <c:v>189.61510999999999</c:v>
                </c:pt>
                <c:pt idx="8142">
                  <c:v>202.78747000000001</c:v>
                </c:pt>
                <c:pt idx="8143">
                  <c:v>213.9085</c:v>
                </c:pt>
                <c:pt idx="8144">
                  <c:v>220.87496999999999</c:v>
                </c:pt>
                <c:pt idx="8145">
                  <c:v>208.56544</c:v>
                </c:pt>
                <c:pt idx="8146">
                  <c:v>176.96719000000002</c:v>
                </c:pt>
                <c:pt idx="8147">
                  <c:v>169.45622</c:v>
                </c:pt>
                <c:pt idx="8148">
                  <c:v>161.58157999999997</c:v>
                </c:pt>
                <c:pt idx="8149">
                  <c:v>165.56837999999999</c:v>
                </c:pt>
                <c:pt idx="8150">
                  <c:v>181.51660000000001</c:v>
                </c:pt>
                <c:pt idx="8151">
                  <c:v>198.13319000000001</c:v>
                </c:pt>
                <c:pt idx="8152">
                  <c:v>212.51930999999999</c:v>
                </c:pt>
                <c:pt idx="8153">
                  <c:v>225.86903000000001</c:v>
                </c:pt>
                <c:pt idx="8154">
                  <c:v>229.15780999999998</c:v>
                </c:pt>
                <c:pt idx="8155">
                  <c:v>229.54845</c:v>
                </c:pt>
                <c:pt idx="8156">
                  <c:v>211.81860999999998</c:v>
                </c:pt>
                <c:pt idx="8157">
                  <c:v>203.85900000000001</c:v>
                </c:pt>
                <c:pt idx="8158">
                  <c:v>204.05273</c:v>
                </c:pt>
                <c:pt idx="8159">
                  <c:v>203.94342</c:v>
                </c:pt>
                <c:pt idx="8160">
                  <c:v>191.86104999999998</c:v>
                </c:pt>
                <c:pt idx="8161">
                  <c:v>195.63239000000002</c:v>
                </c:pt>
                <c:pt idx="8162">
                  <c:v>199.37547000000001</c:v>
                </c:pt>
                <c:pt idx="8163">
                  <c:v>200.94293999999999</c:v>
                </c:pt>
                <c:pt idx="8164">
                  <c:v>194.80288000000002</c:v>
                </c:pt>
                <c:pt idx="8165">
                  <c:v>196.57619</c:v>
                </c:pt>
                <c:pt idx="8166">
                  <c:v>208.27981</c:v>
                </c:pt>
                <c:pt idx="8167">
                  <c:v>218.20339000000001</c:v>
                </c:pt>
                <c:pt idx="8168">
                  <c:v>227.16698000000002</c:v>
                </c:pt>
                <c:pt idx="8169">
                  <c:v>216.49628000000001</c:v>
                </c:pt>
                <c:pt idx="8170">
                  <c:v>190.57842000000002</c:v>
                </c:pt>
                <c:pt idx="8171">
                  <c:v>181.02161999999998</c:v>
                </c:pt>
                <c:pt idx="8172">
                  <c:v>159.45694</c:v>
                </c:pt>
                <c:pt idx="8173">
                  <c:v>151.74092000000002</c:v>
                </c:pt>
                <c:pt idx="8174">
                  <c:v>153.56601999999998</c:v>
                </c:pt>
                <c:pt idx="8175">
                  <c:v>156.05423000000002</c:v>
                </c:pt>
                <c:pt idx="8176">
                  <c:v>174.22711999999999</c:v>
                </c:pt>
                <c:pt idx="8177">
                  <c:v>193.77199999999999</c:v>
                </c:pt>
                <c:pt idx="8178">
                  <c:v>207.62576999999999</c:v>
                </c:pt>
                <c:pt idx="8179">
                  <c:v>209.49530999999999</c:v>
                </c:pt>
                <c:pt idx="8180">
                  <c:v>184.41266000000002</c:v>
                </c:pt>
                <c:pt idx="8181">
                  <c:v>179.77639000000002</c:v>
                </c:pt>
                <c:pt idx="8182">
                  <c:v>188.63995</c:v>
                </c:pt>
                <c:pt idx="8183">
                  <c:v>195.98105999999999</c:v>
                </c:pt>
                <c:pt idx="8184">
                  <c:v>200.01249999999999</c:v>
                </c:pt>
                <c:pt idx="8185">
                  <c:v>200.29761999999999</c:v>
                </c:pt>
                <c:pt idx="8186">
                  <c:v>202.55342000000002</c:v>
                </c:pt>
                <c:pt idx="8187">
                  <c:v>203.95884000000001</c:v>
                </c:pt>
                <c:pt idx="8188">
                  <c:v>205.90879999999999</c:v>
                </c:pt>
                <c:pt idx="8189">
                  <c:v>207.78231</c:v>
                </c:pt>
                <c:pt idx="8190">
                  <c:v>212.40952999999999</c:v>
                </c:pt>
                <c:pt idx="8191">
                  <c:v>218.32920000000001</c:v>
                </c:pt>
                <c:pt idx="8192">
                  <c:v>224.87246999999999</c:v>
                </c:pt>
                <c:pt idx="8193">
                  <c:v>216.86323000000002</c:v>
                </c:pt>
                <c:pt idx="8194">
                  <c:v>172.94601999999998</c:v>
                </c:pt>
                <c:pt idx="8195">
                  <c:v>153.47883999999999</c:v>
                </c:pt>
                <c:pt idx="8196">
                  <c:v>143.14368999999999</c:v>
                </c:pt>
                <c:pt idx="8197">
                  <c:v>137.00188</c:v>
                </c:pt>
                <c:pt idx="8198">
                  <c:v>135.99079999999998</c:v>
                </c:pt>
                <c:pt idx="8199">
                  <c:v>146.24260000000001</c:v>
                </c:pt>
                <c:pt idx="8200">
                  <c:v>166.99212</c:v>
                </c:pt>
                <c:pt idx="8201">
                  <c:v>185.04569000000001</c:v>
                </c:pt>
                <c:pt idx="8202">
                  <c:v>197.42603</c:v>
                </c:pt>
                <c:pt idx="8203">
                  <c:v>202.15672000000001</c:v>
                </c:pt>
                <c:pt idx="8204">
                  <c:v>191.9931</c:v>
                </c:pt>
                <c:pt idx="8205">
                  <c:v>187.83756</c:v>
                </c:pt>
                <c:pt idx="8206">
                  <c:v>191.33261999999999</c:v>
                </c:pt>
                <c:pt idx="8207">
                  <c:v>193.71755999999999</c:v>
                </c:pt>
                <c:pt idx="8208">
                  <c:v>196.18100000000001</c:v>
                </c:pt>
                <c:pt idx="8209">
                  <c:v>197.82517000000001</c:v>
                </c:pt>
                <c:pt idx="8210">
                  <c:v>200.39722</c:v>
                </c:pt>
                <c:pt idx="8211">
                  <c:v>201.36429999999999</c:v>
                </c:pt>
                <c:pt idx="8212">
                  <c:v>202.67079999999999</c:v>
                </c:pt>
                <c:pt idx="8213">
                  <c:v>205.42425</c:v>
                </c:pt>
                <c:pt idx="8214">
                  <c:v>209.00842</c:v>
                </c:pt>
                <c:pt idx="8215">
                  <c:v>215.26614000000001</c:v>
                </c:pt>
                <c:pt idx="8216">
                  <c:v>222.6301</c:v>
                </c:pt>
                <c:pt idx="8217">
                  <c:v>215.82762</c:v>
                </c:pt>
                <c:pt idx="8218">
                  <c:v>181.47657999999998</c:v>
                </c:pt>
                <c:pt idx="8219">
                  <c:v>163.13916</c:v>
                </c:pt>
                <c:pt idx="8220">
                  <c:v>152.18770000000001</c:v>
                </c:pt>
                <c:pt idx="8221">
                  <c:v>148.16673</c:v>
                </c:pt>
                <c:pt idx="8222">
                  <c:v>151.0232</c:v>
                </c:pt>
                <c:pt idx="8223">
                  <c:v>157.02651999999998</c:v>
                </c:pt>
                <c:pt idx="8224">
                  <c:v>175.06357999999997</c:v>
                </c:pt>
                <c:pt idx="8225">
                  <c:v>191.4967</c:v>
                </c:pt>
                <c:pt idx="8226">
                  <c:v>204.17012</c:v>
                </c:pt>
                <c:pt idx="8227">
                  <c:v>205.26310000000001</c:v>
                </c:pt>
                <c:pt idx="8228">
                  <c:v>190.08757999999997</c:v>
                </c:pt>
                <c:pt idx="8229">
                  <c:v>188.40178</c:v>
                </c:pt>
                <c:pt idx="8230">
                  <c:v>191.69901999999999</c:v>
                </c:pt>
                <c:pt idx="8231">
                  <c:v>195.87142</c:v>
                </c:pt>
                <c:pt idx="8232">
                  <c:v>196.08269000000001</c:v>
                </c:pt>
                <c:pt idx="8233">
                  <c:v>197.55207999999999</c:v>
                </c:pt>
                <c:pt idx="8234">
                  <c:v>199.42058</c:v>
                </c:pt>
                <c:pt idx="8235">
                  <c:v>199.02686</c:v>
                </c:pt>
                <c:pt idx="8236">
                  <c:v>199.80260999999999</c:v>
                </c:pt>
                <c:pt idx="8237">
                  <c:v>201.52394000000001</c:v>
                </c:pt>
                <c:pt idx="8238">
                  <c:v>205.53297000000001</c:v>
                </c:pt>
                <c:pt idx="8239">
                  <c:v>210.87585999999999</c:v>
                </c:pt>
                <c:pt idx="8240">
                  <c:v>215.55285999999998</c:v>
                </c:pt>
                <c:pt idx="8241">
                  <c:v>211.28123000000002</c:v>
                </c:pt>
                <c:pt idx="8242">
                  <c:v>189.94672</c:v>
                </c:pt>
                <c:pt idx="8243">
                  <c:v>170.18119000000002</c:v>
                </c:pt>
                <c:pt idx="8244">
                  <c:v>159.07437999999999</c:v>
                </c:pt>
                <c:pt idx="8245">
                  <c:v>157.53157999999999</c:v>
                </c:pt>
                <c:pt idx="8246">
                  <c:v>160.20729999999998</c:v>
                </c:pt>
                <c:pt idx="8247">
                  <c:v>164.31765999999999</c:v>
                </c:pt>
                <c:pt idx="8248">
                  <c:v>173.76181</c:v>
                </c:pt>
                <c:pt idx="8249">
                  <c:v>182.48230999999998</c:v>
                </c:pt>
                <c:pt idx="8250">
                  <c:v>188.69361999999998</c:v>
                </c:pt>
                <c:pt idx="8251">
                  <c:v>187.80876999999998</c:v>
                </c:pt>
                <c:pt idx="8252">
                  <c:v>181.06480999999999</c:v>
                </c:pt>
                <c:pt idx="8253">
                  <c:v>178.09667000000002</c:v>
                </c:pt>
                <c:pt idx="8254">
                  <c:v>175.81100000000001</c:v>
                </c:pt>
                <c:pt idx="8255">
                  <c:v>173.47027</c:v>
                </c:pt>
                <c:pt idx="8256">
                  <c:v>172.95780999999999</c:v>
                </c:pt>
                <c:pt idx="8257">
                  <c:v>173.12716</c:v>
                </c:pt>
                <c:pt idx="8258">
                  <c:v>172.80851999999999</c:v>
                </c:pt>
                <c:pt idx="8259">
                  <c:v>172.67453</c:v>
                </c:pt>
                <c:pt idx="8260">
                  <c:v>173.69995</c:v>
                </c:pt>
                <c:pt idx="8261">
                  <c:v>174.83989000000003</c:v>
                </c:pt>
                <c:pt idx="8262">
                  <c:v>177.43967000000001</c:v>
                </c:pt>
                <c:pt idx="8263">
                  <c:v>181.42804999999998</c:v>
                </c:pt>
                <c:pt idx="8264">
                  <c:v>185.80384000000001</c:v>
                </c:pt>
                <c:pt idx="8265">
                  <c:v>185.36901999999998</c:v>
                </c:pt>
                <c:pt idx="8266">
                  <c:v>173.22960999999998</c:v>
                </c:pt>
                <c:pt idx="8267">
                  <c:v>164.9579</c:v>
                </c:pt>
                <c:pt idx="8268">
                  <c:v>162.19460999999998</c:v>
                </c:pt>
                <c:pt idx="8269">
                  <c:v>161.18914000000001</c:v>
                </c:pt>
                <c:pt idx="8270">
                  <c:v>161.50128000000001</c:v>
                </c:pt>
                <c:pt idx="8271">
                  <c:v>161.62806</c:v>
                </c:pt>
                <c:pt idx="8272">
                  <c:v>163.98812000000001</c:v>
                </c:pt>
                <c:pt idx="8273">
                  <c:v>168.85066</c:v>
                </c:pt>
                <c:pt idx="8274">
                  <c:v>173.5112</c:v>
                </c:pt>
                <c:pt idx="8275">
                  <c:v>169.85926999999998</c:v>
                </c:pt>
                <c:pt idx="8276">
                  <c:v>157.33073000000002</c:v>
                </c:pt>
                <c:pt idx="8277">
                  <c:v>155.26009999999999</c:v>
                </c:pt>
                <c:pt idx="8278">
                  <c:v>155.26127</c:v>
                </c:pt>
                <c:pt idx="8279">
                  <c:v>156.18758</c:v>
                </c:pt>
                <c:pt idx="8280">
                  <c:v>156.93111999999999</c:v>
                </c:pt>
                <c:pt idx="8281">
                  <c:v>157.73520000000002</c:v>
                </c:pt>
                <c:pt idx="8282">
                  <c:v>158.22005999999999</c:v>
                </c:pt>
                <c:pt idx="8283">
                  <c:v>159.77155999999999</c:v>
                </c:pt>
                <c:pt idx="8284">
                  <c:v>159.82664000000003</c:v>
                </c:pt>
                <c:pt idx="8285">
                  <c:v>161.01702</c:v>
                </c:pt>
                <c:pt idx="8286">
                  <c:v>162.49814000000001</c:v>
                </c:pt>
                <c:pt idx="8287">
                  <c:v>165.81710000000001</c:v>
                </c:pt>
                <c:pt idx="8288">
                  <c:v>171.60597000000001</c:v>
                </c:pt>
                <c:pt idx="8289">
                  <c:v>170.37892000000002</c:v>
                </c:pt>
                <c:pt idx="8290">
                  <c:v>157.05794</c:v>
                </c:pt>
                <c:pt idx="8291">
                  <c:v>150.85422</c:v>
                </c:pt>
                <c:pt idx="8292">
                  <c:v>149.30098000000001</c:v>
                </c:pt>
                <c:pt idx="8293">
                  <c:v>147.25417000000002</c:v>
                </c:pt>
                <c:pt idx="8294">
                  <c:v>146.76894000000001</c:v>
                </c:pt>
                <c:pt idx="8295">
                  <c:v>147.28358</c:v>
                </c:pt>
                <c:pt idx="8296">
                  <c:v>156.51223000000002</c:v>
                </c:pt>
                <c:pt idx="8297">
                  <c:v>164.03479999999999</c:v>
                </c:pt>
                <c:pt idx="8298">
                  <c:v>170.85532999999998</c:v>
                </c:pt>
                <c:pt idx="8299">
                  <c:v>159.50551999999999</c:v>
                </c:pt>
                <c:pt idx="8300">
                  <c:v>143.32302999999999</c:v>
                </c:pt>
                <c:pt idx="8301">
                  <c:v>144.44810999999999</c:v>
                </c:pt>
                <c:pt idx="8302">
                  <c:v>146.74884</c:v>
                </c:pt>
                <c:pt idx="8303">
                  <c:v>153.27716000000001</c:v>
                </c:pt>
                <c:pt idx="8304">
                  <c:v>158.39414000000002</c:v>
                </c:pt>
                <c:pt idx="8305">
                  <c:v>167.28407999999999</c:v>
                </c:pt>
                <c:pt idx="8306">
                  <c:v>175.68705</c:v>
                </c:pt>
                <c:pt idx="8307">
                  <c:v>182.38567</c:v>
                </c:pt>
                <c:pt idx="8308">
                  <c:v>186.46620000000001</c:v>
                </c:pt>
                <c:pt idx="8309">
                  <c:v>192.67722000000001</c:v>
                </c:pt>
                <c:pt idx="8310">
                  <c:v>201.45853</c:v>
                </c:pt>
                <c:pt idx="8311">
                  <c:v>212.00677999999999</c:v>
                </c:pt>
                <c:pt idx="8312">
                  <c:v>219.45698000000002</c:v>
                </c:pt>
                <c:pt idx="8313">
                  <c:v>205.07417000000001</c:v>
                </c:pt>
                <c:pt idx="8314">
                  <c:v>161.63066000000001</c:v>
                </c:pt>
                <c:pt idx="8315">
                  <c:v>150.98474999999999</c:v>
                </c:pt>
                <c:pt idx="8316">
                  <c:v>148.74593999999999</c:v>
                </c:pt>
                <c:pt idx="8317">
                  <c:v>148.31627</c:v>
                </c:pt>
                <c:pt idx="8318">
                  <c:v>145.8775</c:v>
                </c:pt>
                <c:pt idx="8319">
                  <c:v>149.52498</c:v>
                </c:pt>
                <c:pt idx="8320">
                  <c:v>172.58960999999999</c:v>
                </c:pt>
                <c:pt idx="8321">
                  <c:v>192.37148000000002</c:v>
                </c:pt>
                <c:pt idx="8322">
                  <c:v>197.16857999999999</c:v>
                </c:pt>
                <c:pt idx="8323">
                  <c:v>168.8417</c:v>
                </c:pt>
                <c:pt idx="8324">
                  <c:v>149.77792000000002</c:v>
                </c:pt>
                <c:pt idx="8325">
                  <c:v>152.4913</c:v>
                </c:pt>
                <c:pt idx="8326">
                  <c:v>156.08376999999999</c:v>
                </c:pt>
                <c:pt idx="8327">
                  <c:v>158.43367000000001</c:v>
                </c:pt>
                <c:pt idx="8328">
                  <c:v>161.72278</c:v>
                </c:pt>
                <c:pt idx="8329">
                  <c:v>174.74460000000002</c:v>
                </c:pt>
                <c:pt idx="8330">
                  <c:v>162.20892000000001</c:v>
                </c:pt>
                <c:pt idx="8331">
                  <c:v>161.5557</c:v>
                </c:pt>
                <c:pt idx="8332">
                  <c:v>165.33156</c:v>
                </c:pt>
                <c:pt idx="8333">
                  <c:v>170.15545</c:v>
                </c:pt>
                <c:pt idx="8334">
                  <c:v>189.86526999999998</c:v>
                </c:pt>
                <c:pt idx="8335">
                  <c:v>207.70438000000001</c:v>
                </c:pt>
                <c:pt idx="8336">
                  <c:v>215.66692</c:v>
                </c:pt>
                <c:pt idx="8337">
                  <c:v>186.74961999999999</c:v>
                </c:pt>
                <c:pt idx="8338">
                  <c:v>166.38989999999998</c:v>
                </c:pt>
                <c:pt idx="8339">
                  <c:v>149.53529999999998</c:v>
                </c:pt>
                <c:pt idx="8340">
                  <c:v>138.87866</c:v>
                </c:pt>
                <c:pt idx="8341">
                  <c:v>124.012484</c:v>
                </c:pt>
                <c:pt idx="8342">
                  <c:v>131.52976999999998</c:v>
                </c:pt>
                <c:pt idx="8343">
                  <c:v>148.43357999999998</c:v>
                </c:pt>
                <c:pt idx="8344">
                  <c:v>177.59912</c:v>
                </c:pt>
                <c:pt idx="8345">
                  <c:v>201.6413</c:v>
                </c:pt>
                <c:pt idx="8346">
                  <c:v>198.19684000000001</c:v>
                </c:pt>
                <c:pt idx="8347">
                  <c:v>165.34157999999999</c:v>
                </c:pt>
                <c:pt idx="8348">
                  <c:v>160.47860999999997</c:v>
                </c:pt>
                <c:pt idx="8349">
                  <c:v>160.74665999999999</c:v>
                </c:pt>
                <c:pt idx="8350">
                  <c:v>159.99364000000003</c:v>
                </c:pt>
                <c:pt idx="8351">
                  <c:v>163.58112</c:v>
                </c:pt>
                <c:pt idx="8352">
                  <c:v>170.52996999999999</c:v>
                </c:pt>
                <c:pt idx="8353">
                  <c:v>168.59254999999999</c:v>
                </c:pt>
                <c:pt idx="8354">
                  <c:v>167.78603000000001</c:v>
                </c:pt>
                <c:pt idx="8355">
                  <c:v>164.61711</c:v>
                </c:pt>
                <c:pt idx="8356">
                  <c:v>162.46322000000001</c:v>
                </c:pt>
                <c:pt idx="8357">
                  <c:v>167.76366000000002</c:v>
                </c:pt>
                <c:pt idx="8358">
                  <c:v>185.66052999999999</c:v>
                </c:pt>
                <c:pt idx="8359">
                  <c:v>203.64917000000003</c:v>
                </c:pt>
                <c:pt idx="8360">
                  <c:v>221.25416000000001</c:v>
                </c:pt>
                <c:pt idx="8361">
                  <c:v>202.62867</c:v>
                </c:pt>
                <c:pt idx="8362">
                  <c:v>172.46948</c:v>
                </c:pt>
                <c:pt idx="8363">
                  <c:v>171.41154999999998</c:v>
                </c:pt>
                <c:pt idx="8364">
                  <c:v>151.25418999999999</c:v>
                </c:pt>
                <c:pt idx="8365">
                  <c:v>161.83689999999999</c:v>
                </c:pt>
                <c:pt idx="8366">
                  <c:v>176.14655999999999</c:v>
                </c:pt>
                <c:pt idx="8367">
                  <c:v>169.88669000000002</c:v>
                </c:pt>
                <c:pt idx="8368">
                  <c:v>182.49470000000002</c:v>
                </c:pt>
                <c:pt idx="8369">
                  <c:v>201.38108</c:v>
                </c:pt>
                <c:pt idx="8370">
                  <c:v>213.11183</c:v>
                </c:pt>
                <c:pt idx="8371">
                  <c:v>190.09292000000002</c:v>
                </c:pt>
                <c:pt idx="8372">
                  <c:v>172.98844</c:v>
                </c:pt>
                <c:pt idx="8373">
                  <c:v>175.73881</c:v>
                </c:pt>
                <c:pt idx="8374">
                  <c:v>184.4136</c:v>
                </c:pt>
                <c:pt idx="8375">
                  <c:v>196.28295</c:v>
                </c:pt>
                <c:pt idx="8376">
                  <c:v>198.96916000000002</c:v>
                </c:pt>
                <c:pt idx="8377">
                  <c:v>204.35117000000002</c:v>
                </c:pt>
                <c:pt idx="8378">
                  <c:v>211.27553</c:v>
                </c:pt>
                <c:pt idx="8379">
                  <c:v>206.02044000000001</c:v>
                </c:pt>
                <c:pt idx="8380">
                  <c:v>204.53825000000001</c:v>
                </c:pt>
                <c:pt idx="8381">
                  <c:v>209.64502999999999</c:v>
                </c:pt>
                <c:pt idx="8382">
                  <c:v>219.35472000000001</c:v>
                </c:pt>
                <c:pt idx="8383">
                  <c:v>227.15760999999998</c:v>
                </c:pt>
                <c:pt idx="8384">
                  <c:v>231.95964000000001</c:v>
                </c:pt>
                <c:pt idx="8385">
                  <c:v>218.03367</c:v>
                </c:pt>
                <c:pt idx="8386">
                  <c:v>187.31861999999998</c:v>
                </c:pt>
                <c:pt idx="8387">
                  <c:v>188.28805</c:v>
                </c:pt>
                <c:pt idx="8388">
                  <c:v>195.35869</c:v>
                </c:pt>
                <c:pt idx="8389">
                  <c:v>202.56246999999999</c:v>
                </c:pt>
                <c:pt idx="8390">
                  <c:v>201.67044000000001</c:v>
                </c:pt>
                <c:pt idx="8391">
                  <c:v>203.31123000000002</c:v>
                </c:pt>
                <c:pt idx="8392">
                  <c:v>215.37047000000001</c:v>
                </c:pt>
                <c:pt idx="8393">
                  <c:v>224.3665</c:v>
                </c:pt>
                <c:pt idx="8394">
                  <c:v>228.98482999999999</c:v>
                </c:pt>
                <c:pt idx="8395">
                  <c:v>222.87379999999999</c:v>
                </c:pt>
                <c:pt idx="8396">
                  <c:v>214.37920000000003</c:v>
                </c:pt>
                <c:pt idx="8397">
                  <c:v>213.09894</c:v>
                </c:pt>
                <c:pt idx="8398">
                  <c:v>215.50380999999999</c:v>
                </c:pt>
                <c:pt idx="8399">
                  <c:v>212.40895</c:v>
                </c:pt>
                <c:pt idx="8400">
                  <c:v>212.74662000000001</c:v>
                </c:pt>
                <c:pt idx="8401">
                  <c:v>218.30903000000001</c:v>
                </c:pt>
                <c:pt idx="8402">
                  <c:v>219.05654999999999</c:v>
                </c:pt>
                <c:pt idx="8403">
                  <c:v>216.13206</c:v>
                </c:pt>
                <c:pt idx="8404">
                  <c:v>217.29510999999999</c:v>
                </c:pt>
                <c:pt idx="8405">
                  <c:v>214.7371</c:v>
                </c:pt>
                <c:pt idx="8406">
                  <c:v>224.24748000000002</c:v>
                </c:pt>
                <c:pt idx="8407">
                  <c:v>234.19657999999998</c:v>
                </c:pt>
                <c:pt idx="8408">
                  <c:v>241.4589</c:v>
                </c:pt>
                <c:pt idx="8409">
                  <c:v>208.20069000000001</c:v>
                </c:pt>
                <c:pt idx="8410">
                  <c:v>188.93151999999998</c:v>
                </c:pt>
                <c:pt idx="8411">
                  <c:v>166.62898000000001</c:v>
                </c:pt>
                <c:pt idx="8412">
                  <c:v>164.11376999999999</c:v>
                </c:pt>
                <c:pt idx="8413">
                  <c:v>163.23896999999999</c:v>
                </c:pt>
                <c:pt idx="8414">
                  <c:v>164.96029999999999</c:v>
                </c:pt>
                <c:pt idx="8415">
                  <c:v>175.69484</c:v>
                </c:pt>
                <c:pt idx="8416">
                  <c:v>199.29179999999999</c:v>
                </c:pt>
                <c:pt idx="8417">
                  <c:v>217.03134</c:v>
                </c:pt>
                <c:pt idx="8418">
                  <c:v>225.44072</c:v>
                </c:pt>
                <c:pt idx="8419">
                  <c:v>199.11698000000001</c:v>
                </c:pt>
                <c:pt idx="8420">
                  <c:v>174.1746</c:v>
                </c:pt>
                <c:pt idx="8421">
                  <c:v>172.49507999999997</c:v>
                </c:pt>
                <c:pt idx="8422">
                  <c:v>172.52366000000001</c:v>
                </c:pt>
                <c:pt idx="8423">
                  <c:v>170.52597</c:v>
                </c:pt>
                <c:pt idx="8424">
                  <c:v>173.27312000000001</c:v>
                </c:pt>
                <c:pt idx="8425">
                  <c:v>175.51479999999998</c:v>
                </c:pt>
                <c:pt idx="8426">
                  <c:v>181.05644000000001</c:v>
                </c:pt>
                <c:pt idx="8427">
                  <c:v>186.9676</c:v>
                </c:pt>
                <c:pt idx="8428">
                  <c:v>192.23044000000002</c:v>
                </c:pt>
                <c:pt idx="8429">
                  <c:v>194.63972000000001</c:v>
                </c:pt>
                <c:pt idx="8430">
                  <c:v>205.81211999999999</c:v>
                </c:pt>
                <c:pt idx="8431">
                  <c:v>220.53864000000002</c:v>
                </c:pt>
                <c:pt idx="8432">
                  <c:v>229.24875</c:v>
                </c:pt>
                <c:pt idx="8433">
                  <c:v>201.77545000000001</c:v>
                </c:pt>
                <c:pt idx="8434">
                  <c:v>163.71158</c:v>
                </c:pt>
                <c:pt idx="8435">
                  <c:v>152.55617000000001</c:v>
                </c:pt>
                <c:pt idx="8436">
                  <c:v>137.37222</c:v>
                </c:pt>
                <c:pt idx="8437">
                  <c:v>129.20780499999998</c:v>
                </c:pt>
                <c:pt idx="8438">
                  <c:v>128.41906</c:v>
                </c:pt>
                <c:pt idx="8439">
                  <c:v>142.35995</c:v>
                </c:pt>
                <c:pt idx="8440">
                  <c:v>169.62560999999999</c:v>
                </c:pt>
                <c:pt idx="8441">
                  <c:v>190.18049999999999</c:v>
                </c:pt>
                <c:pt idx="8442">
                  <c:v>201.31177</c:v>
                </c:pt>
                <c:pt idx="8443">
                  <c:v>194.60205999999999</c:v>
                </c:pt>
                <c:pt idx="8444">
                  <c:v>167.26281</c:v>
                </c:pt>
                <c:pt idx="8445">
                  <c:v>169.71420000000001</c:v>
                </c:pt>
                <c:pt idx="8446">
                  <c:v>177.35114000000002</c:v>
                </c:pt>
                <c:pt idx="8447">
                  <c:v>182.59553</c:v>
                </c:pt>
                <c:pt idx="8448">
                  <c:v>185.03730999999999</c:v>
                </c:pt>
                <c:pt idx="8449">
                  <c:v>187.46244000000002</c:v>
                </c:pt>
                <c:pt idx="8450">
                  <c:v>188.33981</c:v>
                </c:pt>
                <c:pt idx="8451">
                  <c:v>189.75035999999997</c:v>
                </c:pt>
                <c:pt idx="8452">
                  <c:v>191.13992000000002</c:v>
                </c:pt>
                <c:pt idx="8453">
                  <c:v>193.41176999999999</c:v>
                </c:pt>
                <c:pt idx="8454">
                  <c:v>198.40542000000002</c:v>
                </c:pt>
                <c:pt idx="8455">
                  <c:v>204.98514</c:v>
                </c:pt>
                <c:pt idx="8456">
                  <c:v>211.50027</c:v>
                </c:pt>
                <c:pt idx="8457">
                  <c:v>208.93814</c:v>
                </c:pt>
                <c:pt idx="8458">
                  <c:v>190.87594000000001</c:v>
                </c:pt>
                <c:pt idx="8459">
                  <c:v>183.18948</c:v>
                </c:pt>
                <c:pt idx="8460">
                  <c:v>181.80439999999999</c:v>
                </c:pt>
                <c:pt idx="8461">
                  <c:v>183.22022000000001</c:v>
                </c:pt>
                <c:pt idx="8462">
                  <c:v>184.48517000000001</c:v>
                </c:pt>
                <c:pt idx="8463">
                  <c:v>184.61917000000003</c:v>
                </c:pt>
                <c:pt idx="8464">
                  <c:v>189.97351999999998</c:v>
                </c:pt>
                <c:pt idx="8465">
                  <c:v>195.96972</c:v>
                </c:pt>
                <c:pt idx="8466">
                  <c:v>201.10556</c:v>
                </c:pt>
                <c:pt idx="8467">
                  <c:v>197.42598000000001</c:v>
                </c:pt>
                <c:pt idx="8468">
                  <c:v>184.86319</c:v>
                </c:pt>
                <c:pt idx="8469">
                  <c:v>180.61616000000001</c:v>
                </c:pt>
                <c:pt idx="8470">
                  <c:v>179.79986</c:v>
                </c:pt>
                <c:pt idx="8471">
                  <c:v>180.82119</c:v>
                </c:pt>
                <c:pt idx="8472">
                  <c:v>181.83660999999998</c:v>
                </c:pt>
                <c:pt idx="8473">
                  <c:v>183.13425000000001</c:v>
                </c:pt>
                <c:pt idx="8474">
                  <c:v>184.0179</c:v>
                </c:pt>
                <c:pt idx="8475">
                  <c:v>185.39488</c:v>
                </c:pt>
                <c:pt idx="8476">
                  <c:v>184.79864000000001</c:v>
                </c:pt>
                <c:pt idx="8477">
                  <c:v>184.87111999999999</c:v>
                </c:pt>
                <c:pt idx="8478">
                  <c:v>188.68779999999998</c:v>
                </c:pt>
                <c:pt idx="8479">
                  <c:v>193.61398</c:v>
                </c:pt>
                <c:pt idx="8480">
                  <c:v>198.63677999999999</c:v>
                </c:pt>
                <c:pt idx="8481">
                  <c:v>197.63344000000001</c:v>
                </c:pt>
                <c:pt idx="8482">
                  <c:v>181.22739999999999</c:v>
                </c:pt>
                <c:pt idx="8483">
                  <c:v>169.78042000000002</c:v>
                </c:pt>
                <c:pt idx="8484">
                  <c:v>163.42942000000002</c:v>
                </c:pt>
                <c:pt idx="8485">
                  <c:v>161.00161</c:v>
                </c:pt>
                <c:pt idx="8486">
                  <c:v>160.93894</c:v>
                </c:pt>
                <c:pt idx="8487">
                  <c:v>165.33892</c:v>
                </c:pt>
                <c:pt idx="8488">
                  <c:v>173.98990000000001</c:v>
                </c:pt>
                <c:pt idx="8489">
                  <c:v>182.53351999999998</c:v>
                </c:pt>
                <c:pt idx="8490">
                  <c:v>190.40610000000001</c:v>
                </c:pt>
                <c:pt idx="8491">
                  <c:v>191.38602</c:v>
                </c:pt>
                <c:pt idx="8492">
                  <c:v>181.97366</c:v>
                </c:pt>
                <c:pt idx="8493">
                  <c:v>180.57522</c:v>
                </c:pt>
                <c:pt idx="8494">
                  <c:v>181.10007999999999</c:v>
                </c:pt>
                <c:pt idx="8495">
                  <c:v>183.10666000000001</c:v>
                </c:pt>
                <c:pt idx="8496">
                  <c:v>183.76928000000001</c:v>
                </c:pt>
                <c:pt idx="8497">
                  <c:v>185.53197</c:v>
                </c:pt>
                <c:pt idx="8498">
                  <c:v>185.25931</c:v>
                </c:pt>
                <c:pt idx="8499">
                  <c:v>185.37725</c:v>
                </c:pt>
                <c:pt idx="8500">
                  <c:v>186.42828</c:v>
                </c:pt>
                <c:pt idx="8501">
                  <c:v>188.58733999999998</c:v>
                </c:pt>
                <c:pt idx="8502">
                  <c:v>193.85517000000002</c:v>
                </c:pt>
                <c:pt idx="8503">
                  <c:v>200.89884000000001</c:v>
                </c:pt>
                <c:pt idx="8504">
                  <c:v>206.93183999999999</c:v>
                </c:pt>
                <c:pt idx="8505">
                  <c:v>206.56532999999999</c:v>
                </c:pt>
                <c:pt idx="8506">
                  <c:v>194.58219</c:v>
                </c:pt>
                <c:pt idx="8507">
                  <c:v>190.27194</c:v>
                </c:pt>
                <c:pt idx="8508">
                  <c:v>188.02782999999999</c:v>
                </c:pt>
                <c:pt idx="8509">
                  <c:v>185.23011</c:v>
                </c:pt>
                <c:pt idx="8510">
                  <c:v>182.64303000000001</c:v>
                </c:pt>
                <c:pt idx="8511">
                  <c:v>184.02347</c:v>
                </c:pt>
                <c:pt idx="8512">
                  <c:v>192.70012</c:v>
                </c:pt>
                <c:pt idx="8513">
                  <c:v>202.38525000000001</c:v>
                </c:pt>
                <c:pt idx="8514">
                  <c:v>207.77252999999999</c:v>
                </c:pt>
                <c:pt idx="8515">
                  <c:v>199.19289999999998</c:v>
                </c:pt>
                <c:pt idx="8516">
                  <c:v>186.72844000000001</c:v>
                </c:pt>
                <c:pt idx="8517">
                  <c:v>183.97610999999998</c:v>
                </c:pt>
                <c:pt idx="8518">
                  <c:v>181.83497</c:v>
                </c:pt>
                <c:pt idx="8519">
                  <c:v>176.90662</c:v>
                </c:pt>
                <c:pt idx="8520">
                  <c:v>167.77739000000003</c:v>
                </c:pt>
                <c:pt idx="8521">
                  <c:v>163.05851999999999</c:v>
                </c:pt>
                <c:pt idx="8522">
                  <c:v>163.1574</c:v>
                </c:pt>
                <c:pt idx="8523">
                  <c:v>166.87654999999998</c:v>
                </c:pt>
                <c:pt idx="8524">
                  <c:v>169.23781</c:v>
                </c:pt>
                <c:pt idx="8525">
                  <c:v>170.49332999999999</c:v>
                </c:pt>
                <c:pt idx="8526">
                  <c:v>180.67511999999999</c:v>
                </c:pt>
                <c:pt idx="8527">
                  <c:v>189.11814000000001</c:v>
                </c:pt>
                <c:pt idx="8528">
                  <c:v>194.33514000000002</c:v>
                </c:pt>
                <c:pt idx="8529">
                  <c:v>181.13110999999998</c:v>
                </c:pt>
                <c:pt idx="8530">
                  <c:v>150.93572</c:v>
                </c:pt>
                <c:pt idx="8531">
                  <c:v>148.86152999999999</c:v>
                </c:pt>
                <c:pt idx="8532">
                  <c:v>144.35040000000001</c:v>
                </c:pt>
                <c:pt idx="8533">
                  <c:v>146.39905999999999</c:v>
                </c:pt>
                <c:pt idx="8534">
                  <c:v>147.78188</c:v>
                </c:pt>
                <c:pt idx="8535">
                  <c:v>149.86349999999999</c:v>
                </c:pt>
                <c:pt idx="8536">
                  <c:v>163.82705999999999</c:v>
                </c:pt>
                <c:pt idx="8537">
                  <c:v>175.09410999999997</c:v>
                </c:pt>
                <c:pt idx="8538">
                  <c:v>183.66816</c:v>
                </c:pt>
                <c:pt idx="8539">
                  <c:v>184.97519</c:v>
                </c:pt>
                <c:pt idx="8540">
                  <c:v>176.32916</c:v>
                </c:pt>
                <c:pt idx="8541">
                  <c:v>175.83742000000001</c:v>
                </c:pt>
                <c:pt idx="8542">
                  <c:v>177.88817</c:v>
                </c:pt>
                <c:pt idx="8543">
                  <c:v>180.13595000000001</c:v>
                </c:pt>
                <c:pt idx="8544">
                  <c:v>179.04767000000001</c:v>
                </c:pt>
                <c:pt idx="8545">
                  <c:v>180.43244000000001</c:v>
                </c:pt>
                <c:pt idx="8546">
                  <c:v>183.89368999999999</c:v>
                </c:pt>
                <c:pt idx="8547">
                  <c:v>186.59792000000002</c:v>
                </c:pt>
                <c:pt idx="8548">
                  <c:v>188.66082999999998</c:v>
                </c:pt>
                <c:pt idx="8549">
                  <c:v>190.40148000000002</c:v>
                </c:pt>
                <c:pt idx="8550">
                  <c:v>194.84338</c:v>
                </c:pt>
                <c:pt idx="8551">
                  <c:v>201.03210999999999</c:v>
                </c:pt>
                <c:pt idx="8552">
                  <c:v>207.60081</c:v>
                </c:pt>
                <c:pt idx="8553">
                  <c:v>207.21616</c:v>
                </c:pt>
                <c:pt idx="8554">
                  <c:v>190.5626</c:v>
                </c:pt>
                <c:pt idx="8555">
                  <c:v>184.33145000000002</c:v>
                </c:pt>
                <c:pt idx="8556">
                  <c:v>180.32437999999999</c:v>
                </c:pt>
                <c:pt idx="8557">
                  <c:v>173.05110999999999</c:v>
                </c:pt>
                <c:pt idx="8558">
                  <c:v>170.80695</c:v>
                </c:pt>
                <c:pt idx="8559">
                  <c:v>176.44269</c:v>
                </c:pt>
                <c:pt idx="8560">
                  <c:v>185.67583999999999</c:v>
                </c:pt>
                <c:pt idx="8561">
                  <c:v>195.69456</c:v>
                </c:pt>
                <c:pt idx="8562">
                  <c:v>204.91675000000001</c:v>
                </c:pt>
                <c:pt idx="8563">
                  <c:v>208.91431</c:v>
                </c:pt>
                <c:pt idx="8564">
                  <c:v>199.53961999999999</c:v>
                </c:pt>
                <c:pt idx="8565">
                  <c:v>196.61530999999999</c:v>
                </c:pt>
                <c:pt idx="8566">
                  <c:v>197.49871999999999</c:v>
                </c:pt>
                <c:pt idx="8567">
                  <c:v>200.20196999999999</c:v>
                </c:pt>
                <c:pt idx="8568">
                  <c:v>203.25164000000001</c:v>
                </c:pt>
                <c:pt idx="8569">
                  <c:v>204.73917</c:v>
                </c:pt>
                <c:pt idx="8570">
                  <c:v>206.19255999999999</c:v>
                </c:pt>
                <c:pt idx="8571">
                  <c:v>209.97353000000001</c:v>
                </c:pt>
                <c:pt idx="8572">
                  <c:v>211.50348000000002</c:v>
                </c:pt>
                <c:pt idx="8573">
                  <c:v>214.54173</c:v>
                </c:pt>
                <c:pt idx="8574">
                  <c:v>216.65727999999999</c:v>
                </c:pt>
                <c:pt idx="8575">
                  <c:v>220.90153000000001</c:v>
                </c:pt>
                <c:pt idx="8576">
                  <c:v>227.34275</c:v>
                </c:pt>
                <c:pt idx="8577">
                  <c:v>227.69567000000001</c:v>
                </c:pt>
                <c:pt idx="8578">
                  <c:v>198.59309999999999</c:v>
                </c:pt>
                <c:pt idx="8579">
                  <c:v>174.22764000000001</c:v>
                </c:pt>
                <c:pt idx="8580">
                  <c:v>170.86111</c:v>
                </c:pt>
                <c:pt idx="8581">
                  <c:v>166.16739000000001</c:v>
                </c:pt>
                <c:pt idx="8582">
                  <c:v>166.88444000000001</c:v>
                </c:pt>
                <c:pt idx="8583">
                  <c:v>176.50910000000002</c:v>
                </c:pt>
                <c:pt idx="8584">
                  <c:v>194.42910000000001</c:v>
                </c:pt>
                <c:pt idx="8585">
                  <c:v>209.52033</c:v>
                </c:pt>
                <c:pt idx="8586">
                  <c:v>222.51445000000001</c:v>
                </c:pt>
                <c:pt idx="8587">
                  <c:v>228.02158</c:v>
                </c:pt>
                <c:pt idx="8588">
                  <c:v>217.32204999999999</c:v>
                </c:pt>
                <c:pt idx="8589">
                  <c:v>215.28385999999998</c:v>
                </c:pt>
                <c:pt idx="8590">
                  <c:v>218.80247</c:v>
                </c:pt>
                <c:pt idx="8591">
                  <c:v>222.34837999999999</c:v>
                </c:pt>
                <c:pt idx="8592">
                  <c:v>224.95338000000001</c:v>
                </c:pt>
                <c:pt idx="8593">
                  <c:v>227.95711</c:v>
                </c:pt>
                <c:pt idx="8594">
                  <c:v>231.39516</c:v>
                </c:pt>
                <c:pt idx="8595">
                  <c:v>234.11545000000001</c:v>
                </c:pt>
                <c:pt idx="8596">
                  <c:v>236.33867000000001</c:v>
                </c:pt>
                <c:pt idx="8597">
                  <c:v>240.08288000000002</c:v>
                </c:pt>
                <c:pt idx="8598">
                  <c:v>243.39949999999999</c:v>
                </c:pt>
                <c:pt idx="8599">
                  <c:v>249.95671999999999</c:v>
                </c:pt>
                <c:pt idx="8600">
                  <c:v>257.22492</c:v>
                </c:pt>
                <c:pt idx="8601">
                  <c:v>258.23696999999999</c:v>
                </c:pt>
                <c:pt idx="8602">
                  <c:v>228.43455</c:v>
                </c:pt>
                <c:pt idx="8603">
                  <c:v>198.88874999999999</c:v>
                </c:pt>
                <c:pt idx="8604">
                  <c:v>181.66766000000001</c:v>
                </c:pt>
                <c:pt idx="8605">
                  <c:v>169.00934000000001</c:v>
                </c:pt>
                <c:pt idx="8606">
                  <c:v>163.9288</c:v>
                </c:pt>
                <c:pt idx="8607">
                  <c:v>168.62679999999997</c:v>
                </c:pt>
                <c:pt idx="8608">
                  <c:v>195.41153</c:v>
                </c:pt>
                <c:pt idx="8609">
                  <c:v>218.29767000000001</c:v>
                </c:pt>
                <c:pt idx="8610">
                  <c:v>233.57096999999999</c:v>
                </c:pt>
                <c:pt idx="8611">
                  <c:v>236.17803000000001</c:v>
                </c:pt>
                <c:pt idx="8612">
                  <c:v>214.02879999999999</c:v>
                </c:pt>
                <c:pt idx="8613">
                  <c:v>209.09414000000001</c:v>
                </c:pt>
                <c:pt idx="8614">
                  <c:v>214.25527</c:v>
                </c:pt>
                <c:pt idx="8615">
                  <c:v>218.06054999999998</c:v>
                </c:pt>
                <c:pt idx="8616">
                  <c:v>220.11347000000001</c:v>
                </c:pt>
                <c:pt idx="8617">
                  <c:v>225.62333999999998</c:v>
                </c:pt>
                <c:pt idx="8618">
                  <c:v>228.19961999999998</c:v>
                </c:pt>
                <c:pt idx="8619">
                  <c:v>229.82944000000001</c:v>
                </c:pt>
                <c:pt idx="8620">
                  <c:v>230.59038000000001</c:v>
                </c:pt>
                <c:pt idx="8621">
                  <c:v>230.42814000000001</c:v>
                </c:pt>
                <c:pt idx="8622">
                  <c:v>235.29310000000001</c:v>
                </c:pt>
                <c:pt idx="8623">
                  <c:v>241.91623000000001</c:v>
                </c:pt>
                <c:pt idx="8624">
                  <c:v>249.16842000000003</c:v>
                </c:pt>
                <c:pt idx="8625">
                  <c:v>240.12598</c:v>
                </c:pt>
                <c:pt idx="8626">
                  <c:v>201.13057999999998</c:v>
                </c:pt>
                <c:pt idx="8627">
                  <c:v>182.50164000000001</c:v>
                </c:pt>
                <c:pt idx="8628">
                  <c:v>172.54499999999999</c:v>
                </c:pt>
                <c:pt idx="8629">
                  <c:v>162.47917000000001</c:v>
                </c:pt>
                <c:pt idx="8630">
                  <c:v>157.43798000000001</c:v>
                </c:pt>
                <c:pt idx="8631">
                  <c:v>164.57938000000001</c:v>
                </c:pt>
                <c:pt idx="8632">
                  <c:v>190.02976999999998</c:v>
                </c:pt>
                <c:pt idx="8633">
                  <c:v>211.59011999999998</c:v>
                </c:pt>
                <c:pt idx="8634">
                  <c:v>227.23344</c:v>
                </c:pt>
                <c:pt idx="8635">
                  <c:v>231.07993999999999</c:v>
                </c:pt>
                <c:pt idx="8636">
                  <c:v>214.22584000000001</c:v>
                </c:pt>
                <c:pt idx="8637">
                  <c:v>212.14592000000002</c:v>
                </c:pt>
                <c:pt idx="8638">
                  <c:v>214.48167000000001</c:v>
                </c:pt>
                <c:pt idx="8639">
                  <c:v>215.91132999999999</c:v>
                </c:pt>
                <c:pt idx="8640">
                  <c:v>219.12348</c:v>
                </c:pt>
                <c:pt idx="8641">
                  <c:v>221.37344000000002</c:v>
                </c:pt>
                <c:pt idx="8642">
                  <c:v>222.85211999999999</c:v>
                </c:pt>
                <c:pt idx="8643">
                  <c:v>224.86294000000001</c:v>
                </c:pt>
                <c:pt idx="8644">
                  <c:v>226.49248</c:v>
                </c:pt>
                <c:pt idx="8645">
                  <c:v>228.71799999999999</c:v>
                </c:pt>
                <c:pt idx="8646">
                  <c:v>234.28082999999998</c:v>
                </c:pt>
                <c:pt idx="8647">
                  <c:v>242.28355999999999</c:v>
                </c:pt>
                <c:pt idx="8648">
                  <c:v>250.11723000000001</c:v>
                </c:pt>
                <c:pt idx="8649">
                  <c:v>249.19042000000002</c:v>
                </c:pt>
                <c:pt idx="8650">
                  <c:v>232.34667000000002</c:v>
                </c:pt>
                <c:pt idx="8651">
                  <c:v>225.14323000000002</c:v>
                </c:pt>
                <c:pt idx="8652">
                  <c:v>223.00082999999998</c:v>
                </c:pt>
                <c:pt idx="8653">
                  <c:v>222.87535999999997</c:v>
                </c:pt>
                <c:pt idx="8654">
                  <c:v>223.70027999999999</c:v>
                </c:pt>
                <c:pt idx="8655">
                  <c:v>225.67839999999998</c:v>
                </c:pt>
                <c:pt idx="8656">
                  <c:v>230.16516000000001</c:v>
                </c:pt>
                <c:pt idx="8657">
                  <c:v>238.32470000000001</c:v>
                </c:pt>
                <c:pt idx="8658">
                  <c:v>245.55737999999999</c:v>
                </c:pt>
                <c:pt idx="8659">
                  <c:v>239.66910999999999</c:v>
                </c:pt>
                <c:pt idx="8660">
                  <c:v>220.48352</c:v>
                </c:pt>
                <c:pt idx="8661">
                  <c:v>216.80861999999999</c:v>
                </c:pt>
                <c:pt idx="8662">
                  <c:v>216.26267000000001</c:v>
                </c:pt>
                <c:pt idx="8663">
                  <c:v>217.48511999999999</c:v>
                </c:pt>
                <c:pt idx="8664">
                  <c:v>219.20323000000002</c:v>
                </c:pt>
                <c:pt idx="8665">
                  <c:v>221.15697</c:v>
                </c:pt>
                <c:pt idx="8666">
                  <c:v>222.72874999999999</c:v>
                </c:pt>
                <c:pt idx="8667">
                  <c:v>224.52382999999998</c:v>
                </c:pt>
                <c:pt idx="8668">
                  <c:v>224.93389999999999</c:v>
                </c:pt>
                <c:pt idx="8669">
                  <c:v>225.44883999999999</c:v>
                </c:pt>
                <c:pt idx="8670">
                  <c:v>231.97318999999999</c:v>
                </c:pt>
                <c:pt idx="8671">
                  <c:v>241.87721999999999</c:v>
                </c:pt>
                <c:pt idx="8672">
                  <c:v>249.36277999999999</c:v>
                </c:pt>
                <c:pt idx="8673">
                  <c:v>247.76779999999999</c:v>
                </c:pt>
                <c:pt idx="8674">
                  <c:v>230.85518999999999</c:v>
                </c:pt>
                <c:pt idx="8675">
                  <c:v>220.43907999999999</c:v>
                </c:pt>
                <c:pt idx="8676">
                  <c:v>211.49710999999999</c:v>
                </c:pt>
                <c:pt idx="8677">
                  <c:v>203.36270000000002</c:v>
                </c:pt>
                <c:pt idx="8678">
                  <c:v>194.79919000000001</c:v>
                </c:pt>
                <c:pt idx="8679">
                  <c:v>196.77582999999998</c:v>
                </c:pt>
                <c:pt idx="8680">
                  <c:v>210.89752999999999</c:v>
                </c:pt>
                <c:pt idx="8681">
                  <c:v>222.37661</c:v>
                </c:pt>
                <c:pt idx="8682">
                  <c:v>230.13274999999999</c:v>
                </c:pt>
                <c:pt idx="8683">
                  <c:v>198.09034</c:v>
                </c:pt>
                <c:pt idx="8684">
                  <c:v>181.09410999999997</c:v>
                </c:pt>
                <c:pt idx="8685">
                  <c:v>169.18971999999999</c:v>
                </c:pt>
                <c:pt idx="8686">
                  <c:v>165.79367000000002</c:v>
                </c:pt>
                <c:pt idx="8687">
                  <c:v>171.90304999999998</c:v>
                </c:pt>
                <c:pt idx="8688">
                  <c:v>185.01298</c:v>
                </c:pt>
                <c:pt idx="8689">
                  <c:v>186.46100000000001</c:v>
                </c:pt>
                <c:pt idx="8690">
                  <c:v>184.49074999999999</c:v>
                </c:pt>
                <c:pt idx="8691">
                  <c:v>180.58629999999999</c:v>
                </c:pt>
                <c:pt idx="8692">
                  <c:v>177.78395</c:v>
                </c:pt>
                <c:pt idx="8693">
                  <c:v>176.01736</c:v>
                </c:pt>
                <c:pt idx="8694">
                  <c:v>188.43639999999999</c:v>
                </c:pt>
                <c:pt idx="8695">
                  <c:v>201.31169</c:v>
                </c:pt>
                <c:pt idx="8696">
                  <c:v>203.53835999999998</c:v>
                </c:pt>
                <c:pt idx="8697">
                  <c:v>176.12899999999999</c:v>
                </c:pt>
                <c:pt idx="8698">
                  <c:v>158.83183</c:v>
                </c:pt>
                <c:pt idx="8699">
                  <c:v>159.05414000000002</c:v>
                </c:pt>
                <c:pt idx="8700">
                  <c:v>155.67755</c:v>
                </c:pt>
                <c:pt idx="8701">
                  <c:v>156.22823</c:v>
                </c:pt>
                <c:pt idx="8702">
                  <c:v>157.71292000000003</c:v>
                </c:pt>
                <c:pt idx="8703">
                  <c:v>162.40029999999999</c:v>
                </c:pt>
                <c:pt idx="8704">
                  <c:v>181.47265999999999</c:v>
                </c:pt>
                <c:pt idx="8705">
                  <c:v>201.71932999999999</c:v>
                </c:pt>
                <c:pt idx="8706">
                  <c:v>212.08125000000001</c:v>
                </c:pt>
                <c:pt idx="8707">
                  <c:v>183.97053</c:v>
                </c:pt>
                <c:pt idx="8708">
                  <c:v>164.53912</c:v>
                </c:pt>
                <c:pt idx="8709">
                  <c:v>165.62074999999999</c:v>
                </c:pt>
                <c:pt idx="8710">
                  <c:v>171.07923000000002</c:v>
                </c:pt>
                <c:pt idx="8711">
                  <c:v>175.11506</c:v>
                </c:pt>
                <c:pt idx="8712">
                  <c:v>181.37681000000001</c:v>
                </c:pt>
                <c:pt idx="8713">
                  <c:v>180.38050000000001</c:v>
                </c:pt>
                <c:pt idx="8714">
                  <c:v>180.61133999999998</c:v>
                </c:pt>
                <c:pt idx="8715">
                  <c:v>181.95495000000003</c:v>
                </c:pt>
                <c:pt idx="8716">
                  <c:v>186.66392000000002</c:v>
                </c:pt>
                <c:pt idx="8717">
                  <c:v>189.84232999999998</c:v>
                </c:pt>
                <c:pt idx="8718">
                  <c:v>204.18748000000002</c:v>
                </c:pt>
                <c:pt idx="8719">
                  <c:v>217.26374999999999</c:v>
                </c:pt>
                <c:pt idx="8720">
                  <c:v>224.60269</c:v>
                </c:pt>
                <c:pt idx="8721">
                  <c:v>201.96106</c:v>
                </c:pt>
                <c:pt idx="8722">
                  <c:v>181.23555999999999</c:v>
                </c:pt>
                <c:pt idx="8723">
                  <c:v>181.64542</c:v>
                </c:pt>
                <c:pt idx="8724">
                  <c:v>158.07616000000002</c:v>
                </c:pt>
                <c:pt idx="8725">
                  <c:v>162.99848</c:v>
                </c:pt>
                <c:pt idx="8726">
                  <c:v>170.70208</c:v>
                </c:pt>
                <c:pt idx="8727">
                  <c:v>161.13334</c:v>
                </c:pt>
                <c:pt idx="8728">
                  <c:v>180.34527</c:v>
                </c:pt>
                <c:pt idx="8729">
                  <c:v>202.7079</c:v>
                </c:pt>
                <c:pt idx="8730">
                  <c:v>208.83751999999998</c:v>
                </c:pt>
                <c:pt idx="8731">
                  <c:v>178.14689000000001</c:v>
                </c:pt>
                <c:pt idx="8732">
                  <c:v>157.30799999999999</c:v>
                </c:pt>
                <c:pt idx="8733">
                  <c:v>158.16838000000001</c:v>
                </c:pt>
                <c:pt idx="8734">
                  <c:v>162.1962</c:v>
                </c:pt>
                <c:pt idx="8735">
                  <c:v>163.96902</c:v>
                </c:pt>
                <c:pt idx="8736">
                  <c:v>165.28872000000001</c:v>
                </c:pt>
                <c:pt idx="8737">
                  <c:v>167.12903</c:v>
                </c:pt>
                <c:pt idx="8738">
                  <c:v>167.93006</c:v>
                </c:pt>
                <c:pt idx="8739">
                  <c:v>168.90214</c:v>
                </c:pt>
                <c:pt idx="8740">
                  <c:v>172.24142000000001</c:v>
                </c:pt>
                <c:pt idx="8741">
                  <c:v>177.03886</c:v>
                </c:pt>
                <c:pt idx="8742">
                  <c:v>195.65466000000001</c:v>
                </c:pt>
                <c:pt idx="8743">
                  <c:v>215.73272</c:v>
                </c:pt>
                <c:pt idx="8744">
                  <c:v>222.77083999999999</c:v>
                </c:pt>
                <c:pt idx="8745">
                  <c:v>192.44198</c:v>
                </c:pt>
                <c:pt idx="8746">
                  <c:v>167.14703</c:v>
                </c:pt>
                <c:pt idx="8747">
                  <c:v>167.85352</c:v>
                </c:pt>
                <c:pt idx="8748">
                  <c:v>170.31135999999998</c:v>
                </c:pt>
                <c:pt idx="8749">
                  <c:v>173.53716</c:v>
                </c:pt>
                <c:pt idx="8750">
                  <c:v>177.45097000000001</c:v>
                </c:pt>
                <c:pt idx="8751">
                  <c:v>188.73703</c:v>
                </c:pt>
                <c:pt idx="8752">
                  <c:v>209.7355</c:v>
                </c:pt>
                <c:pt idx="8753">
                  <c:v>226.24701999999999</c:v>
                </c:pt>
                <c:pt idx="8754">
                  <c:v>236.06910999999999</c:v>
                </c:pt>
                <c:pt idx="8755">
                  <c:v>219.65810999999999</c:v>
                </c:pt>
                <c:pt idx="8756">
                  <c:v>208.79107999999999</c:v>
                </c:pt>
                <c:pt idx="8757">
                  <c:v>213.33526999999998</c:v>
                </c:pt>
                <c:pt idx="8758">
                  <c:v>215.40870000000001</c:v>
                </c:pt>
                <c:pt idx="8759">
                  <c:v>220.69448</c:v>
                </c:pt>
                <c:pt idx="8760">
                  <c:v>226.29883999999998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030-430D-BBF3-7967FFEE5D9D}"/>
            </c:ext>
          </c:extLst>
        </c:ser>
        <c:ser>
          <c:idx val="1"/>
          <c:order val="1"/>
          <c:tx>
            <c:strRef>
              <c:f>HydraulicInbalance!$P$1</c:f>
              <c:strCache>
                <c:ptCount val="1"/>
                <c:pt idx="0">
                  <c:v>Q_sup_tot_inbalanced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HydraulicInbalance!$I$2:$I$8762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HydraulicInbalance!$P$2:$P$8762</c:f>
              <c:numCache>
                <c:formatCode>General</c:formatCode>
                <c:ptCount val="8761"/>
                <c:pt idx="0">
                  <c:v>466.10114399999998</c:v>
                </c:pt>
                <c:pt idx="1">
                  <c:v>109.057788</c:v>
                </c:pt>
                <c:pt idx="2">
                  <c:v>177.60249599999997</c:v>
                </c:pt>
                <c:pt idx="3">
                  <c:v>209.965836</c:v>
                </c:pt>
                <c:pt idx="4">
                  <c:v>228.765264</c:v>
                </c:pt>
                <c:pt idx="5">
                  <c:v>241.79116800000003</c:v>
                </c:pt>
                <c:pt idx="6">
                  <c:v>253.22129999999999</c:v>
                </c:pt>
                <c:pt idx="7">
                  <c:v>239.63432399999999</c:v>
                </c:pt>
                <c:pt idx="8">
                  <c:v>236.35432799999998</c:v>
                </c:pt>
                <c:pt idx="9">
                  <c:v>227.27210400000001</c:v>
                </c:pt>
                <c:pt idx="10">
                  <c:v>220.903764</c:v>
                </c:pt>
                <c:pt idx="11">
                  <c:v>219.01377600000001</c:v>
                </c:pt>
                <c:pt idx="12">
                  <c:v>216.897468</c:v>
                </c:pt>
                <c:pt idx="13">
                  <c:v>203.392608</c:v>
                </c:pt>
                <c:pt idx="14">
                  <c:v>195.19022399999997</c:v>
                </c:pt>
                <c:pt idx="15">
                  <c:v>193.576536</c:v>
                </c:pt>
                <c:pt idx="16">
                  <c:v>196.20856800000001</c:v>
                </c:pt>
                <c:pt idx="17">
                  <c:v>198.76754400000002</c:v>
                </c:pt>
                <c:pt idx="18">
                  <c:v>207.503736</c:v>
                </c:pt>
                <c:pt idx="19">
                  <c:v>221.91263999999998</c:v>
                </c:pt>
                <c:pt idx="20">
                  <c:v>229.50826800000002</c:v>
                </c:pt>
                <c:pt idx="21">
                  <c:v>228.546696</c:v>
                </c:pt>
                <c:pt idx="22">
                  <c:v>218.98949999999999</c:v>
                </c:pt>
                <c:pt idx="23">
                  <c:v>216.55787999999998</c:v>
                </c:pt>
                <c:pt idx="24">
                  <c:v>228.8826</c:v>
                </c:pt>
                <c:pt idx="25">
                  <c:v>236.94766800000002</c:v>
                </c:pt>
                <c:pt idx="26">
                  <c:v>242.34969599999999</c:v>
                </c:pt>
                <c:pt idx="27">
                  <c:v>245.94502800000001</c:v>
                </c:pt>
                <c:pt idx="28">
                  <c:v>247.93906799999999</c:v>
                </c:pt>
                <c:pt idx="29">
                  <c:v>249.04082399999999</c:v>
                </c:pt>
                <c:pt idx="30">
                  <c:v>245.267832</c:v>
                </c:pt>
                <c:pt idx="31">
                  <c:v>240.86907600000001</c:v>
                </c:pt>
                <c:pt idx="32">
                  <c:v>236.30719199999999</c:v>
                </c:pt>
                <c:pt idx="33">
                  <c:v>239.38096800000002</c:v>
                </c:pt>
                <c:pt idx="34">
                  <c:v>241.95899999999997</c:v>
                </c:pt>
                <c:pt idx="35">
                  <c:v>241.21280400000001</c:v>
                </c:pt>
                <c:pt idx="36">
                  <c:v>240.67136399999998</c:v>
                </c:pt>
                <c:pt idx="37">
                  <c:v>235.07703599999996</c:v>
                </c:pt>
                <c:pt idx="38">
                  <c:v>225.19497600000003</c:v>
                </c:pt>
                <c:pt idx="39">
                  <c:v>222.52787999999998</c:v>
                </c:pt>
                <c:pt idx="40">
                  <c:v>226.20643199999998</c:v>
                </c:pt>
                <c:pt idx="41">
                  <c:v>228.80207999999999</c:v>
                </c:pt>
                <c:pt idx="42">
                  <c:v>216.974268</c:v>
                </c:pt>
                <c:pt idx="43">
                  <c:v>224.15457599999999</c:v>
                </c:pt>
                <c:pt idx="44">
                  <c:v>223.17322799999999</c:v>
                </c:pt>
                <c:pt idx="45">
                  <c:v>223.61206800000002</c:v>
                </c:pt>
                <c:pt idx="46">
                  <c:v>230.23154399999999</c:v>
                </c:pt>
                <c:pt idx="47">
                  <c:v>235.66816799999998</c:v>
                </c:pt>
                <c:pt idx="48">
                  <c:v>239.61959999999999</c:v>
                </c:pt>
                <c:pt idx="49">
                  <c:v>242.45719199999999</c:v>
                </c:pt>
                <c:pt idx="50">
                  <c:v>245.26717199999999</c:v>
                </c:pt>
                <c:pt idx="51">
                  <c:v>246.67946399999997</c:v>
                </c:pt>
                <c:pt idx="52">
                  <c:v>248.17403999999999</c:v>
                </c:pt>
                <c:pt idx="53">
                  <c:v>249.58082399999998</c:v>
                </c:pt>
                <c:pt idx="54">
                  <c:v>245.49136799999999</c:v>
                </c:pt>
                <c:pt idx="55">
                  <c:v>241.53592800000001</c:v>
                </c:pt>
                <c:pt idx="56">
                  <c:v>242.84244000000001</c:v>
                </c:pt>
                <c:pt idx="57">
                  <c:v>250.92039599999998</c:v>
                </c:pt>
                <c:pt idx="58">
                  <c:v>245.95213199999998</c:v>
                </c:pt>
                <c:pt idx="59">
                  <c:v>231.168072</c:v>
                </c:pt>
                <c:pt idx="60">
                  <c:v>220.001328</c:v>
                </c:pt>
                <c:pt idx="61">
                  <c:v>211.80559199999999</c:v>
                </c:pt>
                <c:pt idx="62">
                  <c:v>216.05846399999999</c:v>
                </c:pt>
                <c:pt idx="63">
                  <c:v>221.050476</c:v>
                </c:pt>
                <c:pt idx="64">
                  <c:v>218.88699599999998</c:v>
                </c:pt>
                <c:pt idx="65">
                  <c:v>220.85634000000002</c:v>
                </c:pt>
                <c:pt idx="66">
                  <c:v>226.41794400000001</c:v>
                </c:pt>
                <c:pt idx="67">
                  <c:v>230.07619200000002</c:v>
                </c:pt>
                <c:pt idx="68">
                  <c:v>240.19454399999998</c:v>
                </c:pt>
                <c:pt idx="69">
                  <c:v>248.08029599999998</c:v>
                </c:pt>
                <c:pt idx="70">
                  <c:v>241.46265600000001</c:v>
                </c:pt>
                <c:pt idx="71">
                  <c:v>241.65789599999997</c:v>
                </c:pt>
                <c:pt idx="72">
                  <c:v>248.67079200000001</c:v>
                </c:pt>
                <c:pt idx="73">
                  <c:v>254.18732399999999</c:v>
                </c:pt>
                <c:pt idx="74">
                  <c:v>257.90293199999996</c:v>
                </c:pt>
                <c:pt idx="75">
                  <c:v>261.08769599999994</c:v>
                </c:pt>
                <c:pt idx="76">
                  <c:v>263.33274</c:v>
                </c:pt>
                <c:pt idx="77">
                  <c:v>265.03546800000004</c:v>
                </c:pt>
                <c:pt idx="78">
                  <c:v>258.50437199999999</c:v>
                </c:pt>
                <c:pt idx="79">
                  <c:v>257.55534</c:v>
                </c:pt>
                <c:pt idx="80">
                  <c:v>259.13103599999999</c:v>
                </c:pt>
                <c:pt idx="81">
                  <c:v>268.24608000000001</c:v>
                </c:pt>
                <c:pt idx="82">
                  <c:v>263.658276</c:v>
                </c:pt>
                <c:pt idx="83">
                  <c:v>256.18927200000002</c:v>
                </c:pt>
                <c:pt idx="84">
                  <c:v>230.86096799999999</c:v>
                </c:pt>
                <c:pt idx="85">
                  <c:v>221.442576</c:v>
                </c:pt>
                <c:pt idx="86">
                  <c:v>218.083572</c:v>
                </c:pt>
                <c:pt idx="87">
                  <c:v>219.88769999999997</c:v>
                </c:pt>
                <c:pt idx="88">
                  <c:v>227.254008</c:v>
                </c:pt>
                <c:pt idx="89">
                  <c:v>231.71616</c:v>
                </c:pt>
                <c:pt idx="90">
                  <c:v>237.86143199999995</c:v>
                </c:pt>
                <c:pt idx="91">
                  <c:v>242.71565999999999</c:v>
                </c:pt>
                <c:pt idx="92">
                  <c:v>249.30819599999995</c:v>
                </c:pt>
                <c:pt idx="93">
                  <c:v>247.73424</c:v>
                </c:pt>
                <c:pt idx="94">
                  <c:v>246.43451999999999</c:v>
                </c:pt>
                <c:pt idx="95">
                  <c:v>263.81790000000001</c:v>
                </c:pt>
                <c:pt idx="96">
                  <c:v>265.250496</c:v>
                </c:pt>
                <c:pt idx="97">
                  <c:v>257.38733999999999</c:v>
                </c:pt>
                <c:pt idx="98">
                  <c:v>272.86908</c:v>
                </c:pt>
                <c:pt idx="99">
                  <c:v>270.64563599999997</c:v>
                </c:pt>
                <c:pt idx="100">
                  <c:v>261.34677599999998</c:v>
                </c:pt>
                <c:pt idx="101">
                  <c:v>274.69237199999998</c:v>
                </c:pt>
                <c:pt idx="102">
                  <c:v>258.836724</c:v>
                </c:pt>
                <c:pt idx="103">
                  <c:v>263.85133199999996</c:v>
                </c:pt>
                <c:pt idx="104">
                  <c:v>257.20736399999998</c:v>
                </c:pt>
                <c:pt idx="105">
                  <c:v>271.59439200000003</c:v>
                </c:pt>
                <c:pt idx="106">
                  <c:v>252.41291999999999</c:v>
                </c:pt>
                <c:pt idx="107">
                  <c:v>251.72953199999998</c:v>
                </c:pt>
                <c:pt idx="108">
                  <c:v>243.08912399999997</c:v>
                </c:pt>
                <c:pt idx="109">
                  <c:v>244.30727999999996</c:v>
                </c:pt>
                <c:pt idx="110">
                  <c:v>239.14907999999997</c:v>
                </c:pt>
                <c:pt idx="111">
                  <c:v>238.94180400000002</c:v>
                </c:pt>
                <c:pt idx="112">
                  <c:v>243.93215999999995</c:v>
                </c:pt>
                <c:pt idx="113">
                  <c:v>244.96934399999998</c:v>
                </c:pt>
                <c:pt idx="114">
                  <c:v>246.05171999999999</c:v>
                </c:pt>
                <c:pt idx="115">
                  <c:v>240.18172799999999</c:v>
                </c:pt>
                <c:pt idx="116">
                  <c:v>231.20422799999997</c:v>
                </c:pt>
                <c:pt idx="117">
                  <c:v>233.22823199999996</c:v>
                </c:pt>
                <c:pt idx="118">
                  <c:v>236.45539200000002</c:v>
                </c:pt>
                <c:pt idx="119">
                  <c:v>237.81654</c:v>
                </c:pt>
                <c:pt idx="120">
                  <c:v>233.93432399999998</c:v>
                </c:pt>
                <c:pt idx="121">
                  <c:v>237.73430400000001</c:v>
                </c:pt>
                <c:pt idx="122">
                  <c:v>238.33313999999999</c:v>
                </c:pt>
                <c:pt idx="123">
                  <c:v>240.90159599999998</c:v>
                </c:pt>
                <c:pt idx="124">
                  <c:v>242.00025599999998</c:v>
                </c:pt>
                <c:pt idx="125">
                  <c:v>242.18913599999996</c:v>
                </c:pt>
                <c:pt idx="126">
                  <c:v>243.19659599999997</c:v>
                </c:pt>
                <c:pt idx="127">
                  <c:v>244.85130000000001</c:v>
                </c:pt>
                <c:pt idx="128">
                  <c:v>244.979928</c:v>
                </c:pt>
                <c:pt idx="129">
                  <c:v>234.72974399999998</c:v>
                </c:pt>
                <c:pt idx="130">
                  <c:v>198.35234399999999</c:v>
                </c:pt>
                <c:pt idx="131">
                  <c:v>175.37979599999997</c:v>
                </c:pt>
                <c:pt idx="132">
                  <c:v>155.44288800000001</c:v>
                </c:pt>
                <c:pt idx="133">
                  <c:v>142.66283999999999</c:v>
                </c:pt>
                <c:pt idx="134">
                  <c:v>140.47399680000001</c:v>
                </c:pt>
                <c:pt idx="135">
                  <c:v>153.74267999999998</c:v>
                </c:pt>
                <c:pt idx="136">
                  <c:v>188.91703199999998</c:v>
                </c:pt>
                <c:pt idx="137">
                  <c:v>208.38215999999997</c:v>
                </c:pt>
                <c:pt idx="138">
                  <c:v>220.00572</c:v>
                </c:pt>
                <c:pt idx="139">
                  <c:v>223.77866400000002</c:v>
                </c:pt>
                <c:pt idx="140">
                  <c:v>219.10595999999995</c:v>
                </c:pt>
                <c:pt idx="141">
                  <c:v>217.34690399999999</c:v>
                </c:pt>
                <c:pt idx="142">
                  <c:v>221.79859200000001</c:v>
                </c:pt>
                <c:pt idx="143">
                  <c:v>224.81587200000001</c:v>
                </c:pt>
                <c:pt idx="144">
                  <c:v>225.93779999999998</c:v>
                </c:pt>
                <c:pt idx="145">
                  <c:v>227.51673600000001</c:v>
                </c:pt>
                <c:pt idx="146">
                  <c:v>227.18923199999998</c:v>
                </c:pt>
                <c:pt idx="147">
                  <c:v>228.077136</c:v>
                </c:pt>
                <c:pt idx="148">
                  <c:v>229.21889999999999</c:v>
                </c:pt>
                <c:pt idx="149">
                  <c:v>228.05069999999998</c:v>
                </c:pt>
                <c:pt idx="150">
                  <c:v>228.308976</c:v>
                </c:pt>
                <c:pt idx="151">
                  <c:v>230.17607999999998</c:v>
                </c:pt>
                <c:pt idx="152">
                  <c:v>230.64122399999999</c:v>
                </c:pt>
                <c:pt idx="153">
                  <c:v>230.99750400000002</c:v>
                </c:pt>
                <c:pt idx="154">
                  <c:v>223.204296</c:v>
                </c:pt>
                <c:pt idx="155">
                  <c:v>212.24587199999999</c:v>
                </c:pt>
                <c:pt idx="156">
                  <c:v>205.43772000000001</c:v>
                </c:pt>
                <c:pt idx="157">
                  <c:v>198.95026800000002</c:v>
                </c:pt>
                <c:pt idx="158">
                  <c:v>195.90627600000002</c:v>
                </c:pt>
                <c:pt idx="159">
                  <c:v>202.38332399999996</c:v>
                </c:pt>
                <c:pt idx="160">
                  <c:v>213.488136</c:v>
                </c:pt>
                <c:pt idx="161">
                  <c:v>217.71552</c:v>
                </c:pt>
                <c:pt idx="162">
                  <c:v>219.71703600000001</c:v>
                </c:pt>
                <c:pt idx="163">
                  <c:v>218.58967200000001</c:v>
                </c:pt>
                <c:pt idx="164">
                  <c:v>210.50625600000001</c:v>
                </c:pt>
                <c:pt idx="165">
                  <c:v>208.67454000000001</c:v>
                </c:pt>
                <c:pt idx="166">
                  <c:v>209.320572</c:v>
                </c:pt>
                <c:pt idx="167">
                  <c:v>212.037036</c:v>
                </c:pt>
                <c:pt idx="168">
                  <c:v>211.76411999999999</c:v>
                </c:pt>
                <c:pt idx="169">
                  <c:v>213.81736800000002</c:v>
                </c:pt>
                <c:pt idx="170">
                  <c:v>215.19386399999999</c:v>
                </c:pt>
                <c:pt idx="171">
                  <c:v>215.73249599999997</c:v>
                </c:pt>
                <c:pt idx="172">
                  <c:v>218.45517600000002</c:v>
                </c:pt>
                <c:pt idx="173">
                  <c:v>217.51805999999999</c:v>
                </c:pt>
                <c:pt idx="174">
                  <c:v>223.30399199999999</c:v>
                </c:pt>
                <c:pt idx="175">
                  <c:v>222.21200400000001</c:v>
                </c:pt>
                <c:pt idx="176">
                  <c:v>224.841408</c:v>
                </c:pt>
                <c:pt idx="177">
                  <c:v>222.62779199999997</c:v>
                </c:pt>
                <c:pt idx="178">
                  <c:v>213.90189599999999</c:v>
                </c:pt>
                <c:pt idx="179">
                  <c:v>210.30520799999996</c:v>
                </c:pt>
                <c:pt idx="180">
                  <c:v>208.37332799999999</c:v>
                </c:pt>
                <c:pt idx="181">
                  <c:v>209.60272799999998</c:v>
                </c:pt>
                <c:pt idx="182">
                  <c:v>210.25871999999998</c:v>
                </c:pt>
                <c:pt idx="183">
                  <c:v>211.01582399999998</c:v>
                </c:pt>
                <c:pt idx="184">
                  <c:v>218.26207200000002</c:v>
                </c:pt>
                <c:pt idx="185">
                  <c:v>220.12142399999999</c:v>
                </c:pt>
                <c:pt idx="186">
                  <c:v>223.89727200000002</c:v>
                </c:pt>
                <c:pt idx="187">
                  <c:v>219.49754399999998</c:v>
                </c:pt>
                <c:pt idx="188">
                  <c:v>212.151036</c:v>
                </c:pt>
                <c:pt idx="189">
                  <c:v>211.00355999999999</c:v>
                </c:pt>
                <c:pt idx="190">
                  <c:v>212.60377199999996</c:v>
                </c:pt>
                <c:pt idx="191">
                  <c:v>213.00693599999997</c:v>
                </c:pt>
                <c:pt idx="192">
                  <c:v>214.46919599999998</c:v>
                </c:pt>
                <c:pt idx="193">
                  <c:v>213.876576</c:v>
                </c:pt>
                <c:pt idx="194">
                  <c:v>216.72948</c:v>
                </c:pt>
                <c:pt idx="195">
                  <c:v>216.94595999999999</c:v>
                </c:pt>
                <c:pt idx="196">
                  <c:v>217.75820400000001</c:v>
                </c:pt>
                <c:pt idx="197">
                  <c:v>220.92072000000002</c:v>
                </c:pt>
                <c:pt idx="198">
                  <c:v>225.40693199999995</c:v>
                </c:pt>
                <c:pt idx="199">
                  <c:v>225.54280799999998</c:v>
                </c:pt>
                <c:pt idx="200">
                  <c:v>229.668924</c:v>
                </c:pt>
                <c:pt idx="201">
                  <c:v>231.80765999999997</c:v>
                </c:pt>
                <c:pt idx="202">
                  <c:v>226.456164</c:v>
                </c:pt>
                <c:pt idx="203">
                  <c:v>224.52665999999999</c:v>
                </c:pt>
                <c:pt idx="204">
                  <c:v>223.12022399999998</c:v>
                </c:pt>
                <c:pt idx="205">
                  <c:v>220.95367200000001</c:v>
                </c:pt>
                <c:pt idx="206">
                  <c:v>221.52129599999998</c:v>
                </c:pt>
                <c:pt idx="207">
                  <c:v>222.52070399999999</c:v>
                </c:pt>
                <c:pt idx="208">
                  <c:v>228.509376</c:v>
                </c:pt>
                <c:pt idx="209">
                  <c:v>230.88346799999999</c:v>
                </c:pt>
                <c:pt idx="210">
                  <c:v>231.92234399999998</c:v>
                </c:pt>
                <c:pt idx="211">
                  <c:v>233.24173199999996</c:v>
                </c:pt>
                <c:pt idx="212">
                  <c:v>225.96527999999998</c:v>
                </c:pt>
                <c:pt idx="213">
                  <c:v>225.35315999999997</c:v>
                </c:pt>
                <c:pt idx="214">
                  <c:v>224.80112399999999</c:v>
                </c:pt>
                <c:pt idx="215">
                  <c:v>226.45280400000001</c:v>
                </c:pt>
                <c:pt idx="216">
                  <c:v>227.85800400000002</c:v>
                </c:pt>
                <c:pt idx="217">
                  <c:v>228.48993599999997</c:v>
                </c:pt>
                <c:pt idx="218">
                  <c:v>228.09559199999998</c:v>
                </c:pt>
                <c:pt idx="219">
                  <c:v>227.202528</c:v>
                </c:pt>
                <c:pt idx="220">
                  <c:v>225.81796800000001</c:v>
                </c:pt>
                <c:pt idx="221">
                  <c:v>227.69829599999997</c:v>
                </c:pt>
                <c:pt idx="222">
                  <c:v>226.12893599999998</c:v>
                </c:pt>
                <c:pt idx="223">
                  <c:v>222.61946399999999</c:v>
                </c:pt>
                <c:pt idx="224">
                  <c:v>222.85880400000002</c:v>
                </c:pt>
                <c:pt idx="225">
                  <c:v>230.99392800000001</c:v>
                </c:pt>
                <c:pt idx="226">
                  <c:v>229.75852799999998</c:v>
                </c:pt>
                <c:pt idx="227">
                  <c:v>228.072768</c:v>
                </c:pt>
                <c:pt idx="228">
                  <c:v>226.51702800000001</c:v>
                </c:pt>
                <c:pt idx="229">
                  <c:v>224.68363199999999</c:v>
                </c:pt>
                <c:pt idx="230">
                  <c:v>224.333628</c:v>
                </c:pt>
                <c:pt idx="231">
                  <c:v>216.76509599999997</c:v>
                </c:pt>
                <c:pt idx="232">
                  <c:v>217.796256</c:v>
                </c:pt>
                <c:pt idx="233">
                  <c:v>209.12023199999996</c:v>
                </c:pt>
                <c:pt idx="234">
                  <c:v>211.535808</c:v>
                </c:pt>
                <c:pt idx="235">
                  <c:v>217.68502799999999</c:v>
                </c:pt>
                <c:pt idx="236">
                  <c:v>214.76973599999999</c:v>
                </c:pt>
                <c:pt idx="237">
                  <c:v>209.48834400000001</c:v>
                </c:pt>
                <c:pt idx="238">
                  <c:v>209.56540799999996</c:v>
                </c:pt>
                <c:pt idx="239">
                  <c:v>214.95834000000002</c:v>
                </c:pt>
                <c:pt idx="240">
                  <c:v>218.40890400000004</c:v>
                </c:pt>
                <c:pt idx="241">
                  <c:v>214.22507999999996</c:v>
                </c:pt>
                <c:pt idx="242">
                  <c:v>211.76433599999999</c:v>
                </c:pt>
                <c:pt idx="243">
                  <c:v>212.70491999999999</c:v>
                </c:pt>
                <c:pt idx="244">
                  <c:v>219.508872</c:v>
                </c:pt>
                <c:pt idx="245">
                  <c:v>219.77176800000001</c:v>
                </c:pt>
                <c:pt idx="246">
                  <c:v>208.23633599999999</c:v>
                </c:pt>
                <c:pt idx="247">
                  <c:v>210.89670000000001</c:v>
                </c:pt>
                <c:pt idx="248">
                  <c:v>205.39874399999999</c:v>
                </c:pt>
                <c:pt idx="249">
                  <c:v>221.55567600000003</c:v>
                </c:pt>
                <c:pt idx="250">
                  <c:v>224.51840400000003</c:v>
                </c:pt>
                <c:pt idx="251">
                  <c:v>217.79887199999999</c:v>
                </c:pt>
                <c:pt idx="252">
                  <c:v>218.33803199999997</c:v>
                </c:pt>
                <c:pt idx="253">
                  <c:v>211.74965999999998</c:v>
                </c:pt>
                <c:pt idx="254">
                  <c:v>209.90286</c:v>
                </c:pt>
                <c:pt idx="255">
                  <c:v>213.03139200000001</c:v>
                </c:pt>
                <c:pt idx="256">
                  <c:v>216.165336</c:v>
                </c:pt>
                <c:pt idx="257">
                  <c:v>216.16017600000001</c:v>
                </c:pt>
                <c:pt idx="258">
                  <c:v>209.531736</c:v>
                </c:pt>
                <c:pt idx="259">
                  <c:v>223.73037600000001</c:v>
                </c:pt>
                <c:pt idx="260">
                  <c:v>227.990028</c:v>
                </c:pt>
                <c:pt idx="261">
                  <c:v>221.57705999999999</c:v>
                </c:pt>
                <c:pt idx="262">
                  <c:v>225.01259999999999</c:v>
                </c:pt>
                <c:pt idx="263">
                  <c:v>234.89135999999996</c:v>
                </c:pt>
                <c:pt idx="264">
                  <c:v>230.44164000000001</c:v>
                </c:pt>
                <c:pt idx="265">
                  <c:v>225.69729599999997</c:v>
                </c:pt>
                <c:pt idx="266">
                  <c:v>237.14870400000001</c:v>
                </c:pt>
                <c:pt idx="267">
                  <c:v>247.86671999999999</c:v>
                </c:pt>
                <c:pt idx="268">
                  <c:v>234.26157599999999</c:v>
                </c:pt>
                <c:pt idx="269">
                  <c:v>228.75744</c:v>
                </c:pt>
                <c:pt idx="270">
                  <c:v>220.87563599999999</c:v>
                </c:pt>
                <c:pt idx="271">
                  <c:v>226.197768</c:v>
                </c:pt>
                <c:pt idx="272">
                  <c:v>220.47482399999998</c:v>
                </c:pt>
                <c:pt idx="273">
                  <c:v>231.65737199999998</c:v>
                </c:pt>
                <c:pt idx="274">
                  <c:v>241.13184000000001</c:v>
                </c:pt>
                <c:pt idx="275">
                  <c:v>235.89839999999998</c:v>
                </c:pt>
                <c:pt idx="276">
                  <c:v>235.53759599999998</c:v>
                </c:pt>
                <c:pt idx="277">
                  <c:v>227.52092399999998</c:v>
                </c:pt>
                <c:pt idx="278">
                  <c:v>218.73674399999999</c:v>
                </c:pt>
                <c:pt idx="279">
                  <c:v>216.89105999999998</c:v>
                </c:pt>
                <c:pt idx="280">
                  <c:v>213.33673199999998</c:v>
                </c:pt>
                <c:pt idx="281">
                  <c:v>207.43475999999995</c:v>
                </c:pt>
                <c:pt idx="282">
                  <c:v>212.414592</c:v>
                </c:pt>
                <c:pt idx="283">
                  <c:v>216.142236</c:v>
                </c:pt>
                <c:pt idx="284">
                  <c:v>212.826672</c:v>
                </c:pt>
                <c:pt idx="285">
                  <c:v>217.897176</c:v>
                </c:pt>
                <c:pt idx="286">
                  <c:v>216.934428</c:v>
                </c:pt>
                <c:pt idx="287">
                  <c:v>217.053864</c:v>
                </c:pt>
                <c:pt idx="288">
                  <c:v>221.81379599999997</c:v>
                </c:pt>
                <c:pt idx="289">
                  <c:v>225.48252000000002</c:v>
                </c:pt>
                <c:pt idx="290">
                  <c:v>227.13123599999997</c:v>
                </c:pt>
                <c:pt idx="291">
                  <c:v>219.00867600000001</c:v>
                </c:pt>
                <c:pt idx="292">
                  <c:v>228.58959599999997</c:v>
                </c:pt>
                <c:pt idx="293">
                  <c:v>226.04293199999998</c:v>
                </c:pt>
                <c:pt idx="294">
                  <c:v>216.827676</c:v>
                </c:pt>
                <c:pt idx="295">
                  <c:v>222.39369600000001</c:v>
                </c:pt>
                <c:pt idx="296">
                  <c:v>214.48903199999998</c:v>
                </c:pt>
                <c:pt idx="297">
                  <c:v>226.52592000000001</c:v>
                </c:pt>
                <c:pt idx="298">
                  <c:v>236.85037199999996</c:v>
                </c:pt>
                <c:pt idx="299">
                  <c:v>236.68660800000001</c:v>
                </c:pt>
                <c:pt idx="300">
                  <c:v>234.245868</c:v>
                </c:pt>
                <c:pt idx="301">
                  <c:v>231.68409599999998</c:v>
                </c:pt>
                <c:pt idx="302">
                  <c:v>228.35733599999998</c:v>
                </c:pt>
                <c:pt idx="303">
                  <c:v>221.31612000000001</c:v>
                </c:pt>
                <c:pt idx="304">
                  <c:v>221.67982800000001</c:v>
                </c:pt>
                <c:pt idx="305">
                  <c:v>215.448228</c:v>
                </c:pt>
                <c:pt idx="306">
                  <c:v>215.34263999999999</c:v>
                </c:pt>
                <c:pt idx="307">
                  <c:v>229.22145599999999</c:v>
                </c:pt>
                <c:pt idx="308">
                  <c:v>228.62522399999997</c:v>
                </c:pt>
                <c:pt idx="309">
                  <c:v>227.141256</c:v>
                </c:pt>
                <c:pt idx="310">
                  <c:v>226.472364</c:v>
                </c:pt>
                <c:pt idx="311">
                  <c:v>223.08183600000001</c:v>
                </c:pt>
                <c:pt idx="312">
                  <c:v>226.94452799999999</c:v>
                </c:pt>
                <c:pt idx="313">
                  <c:v>223.30865999999997</c:v>
                </c:pt>
                <c:pt idx="314">
                  <c:v>222.62782799999999</c:v>
                </c:pt>
                <c:pt idx="315">
                  <c:v>221.278572</c:v>
                </c:pt>
                <c:pt idx="316">
                  <c:v>222.55492800000002</c:v>
                </c:pt>
                <c:pt idx="317">
                  <c:v>222.84052800000001</c:v>
                </c:pt>
                <c:pt idx="318">
                  <c:v>221.85802799999999</c:v>
                </c:pt>
                <c:pt idx="319">
                  <c:v>221.96626799999999</c:v>
                </c:pt>
                <c:pt idx="320">
                  <c:v>224.82056399999999</c:v>
                </c:pt>
                <c:pt idx="321">
                  <c:v>224.150172</c:v>
                </c:pt>
                <c:pt idx="322">
                  <c:v>220.73069999999998</c:v>
                </c:pt>
                <c:pt idx="323">
                  <c:v>217.79165999999998</c:v>
                </c:pt>
                <c:pt idx="324">
                  <c:v>218.79074399999999</c:v>
                </c:pt>
                <c:pt idx="325">
                  <c:v>218.583876</c:v>
                </c:pt>
                <c:pt idx="326">
                  <c:v>218.42817600000001</c:v>
                </c:pt>
                <c:pt idx="327">
                  <c:v>220.58176800000004</c:v>
                </c:pt>
                <c:pt idx="328">
                  <c:v>222.710928</c:v>
                </c:pt>
                <c:pt idx="329">
                  <c:v>221.26809599999999</c:v>
                </c:pt>
                <c:pt idx="330">
                  <c:v>223.95157199999997</c:v>
                </c:pt>
                <c:pt idx="331">
                  <c:v>227.22806399999999</c:v>
                </c:pt>
                <c:pt idx="332">
                  <c:v>224.12516400000001</c:v>
                </c:pt>
                <c:pt idx="333">
                  <c:v>223.25797199999997</c:v>
                </c:pt>
                <c:pt idx="334">
                  <c:v>223.93944000000002</c:v>
                </c:pt>
                <c:pt idx="335">
                  <c:v>225.93176399999999</c:v>
                </c:pt>
                <c:pt idx="336">
                  <c:v>228.18687600000001</c:v>
                </c:pt>
                <c:pt idx="337">
                  <c:v>229.78642799999997</c:v>
                </c:pt>
                <c:pt idx="338">
                  <c:v>229.252128</c:v>
                </c:pt>
                <c:pt idx="339">
                  <c:v>230.52780000000001</c:v>
                </c:pt>
                <c:pt idx="340">
                  <c:v>232.53395999999998</c:v>
                </c:pt>
                <c:pt idx="341">
                  <c:v>233.13785999999996</c:v>
                </c:pt>
                <c:pt idx="342">
                  <c:v>233.27179199999998</c:v>
                </c:pt>
                <c:pt idx="343">
                  <c:v>232.48835999999997</c:v>
                </c:pt>
                <c:pt idx="344">
                  <c:v>233.71483199999994</c:v>
                </c:pt>
                <c:pt idx="345">
                  <c:v>237.35707199999999</c:v>
                </c:pt>
                <c:pt idx="346">
                  <c:v>236.243472</c:v>
                </c:pt>
                <c:pt idx="347">
                  <c:v>233.57779199999999</c:v>
                </c:pt>
                <c:pt idx="348">
                  <c:v>233.65147200000001</c:v>
                </c:pt>
                <c:pt idx="349">
                  <c:v>234.20162399999998</c:v>
                </c:pt>
                <c:pt idx="350">
                  <c:v>234.26266800000002</c:v>
                </c:pt>
                <c:pt idx="351">
                  <c:v>234.96254399999998</c:v>
                </c:pt>
                <c:pt idx="352">
                  <c:v>232.73943600000001</c:v>
                </c:pt>
                <c:pt idx="353">
                  <c:v>230.48619599999995</c:v>
                </c:pt>
                <c:pt idx="354">
                  <c:v>230.88447600000001</c:v>
                </c:pt>
                <c:pt idx="355">
                  <c:v>238.144992</c:v>
                </c:pt>
                <c:pt idx="356">
                  <c:v>245.00489999999999</c:v>
                </c:pt>
                <c:pt idx="357">
                  <c:v>244.25467199999997</c:v>
                </c:pt>
                <c:pt idx="358">
                  <c:v>239.3982</c:v>
                </c:pt>
                <c:pt idx="359">
                  <c:v>241.31114399999996</c:v>
                </c:pt>
                <c:pt idx="360">
                  <c:v>246.16617600000001</c:v>
                </c:pt>
                <c:pt idx="361">
                  <c:v>236.69825999999998</c:v>
                </c:pt>
                <c:pt idx="362">
                  <c:v>244.78659599999997</c:v>
                </c:pt>
                <c:pt idx="363">
                  <c:v>240.48160799999999</c:v>
                </c:pt>
                <c:pt idx="364">
                  <c:v>242.54317199999997</c:v>
                </c:pt>
                <c:pt idx="365">
                  <c:v>250.60093199999997</c:v>
                </c:pt>
                <c:pt idx="366">
                  <c:v>239.59025999999997</c:v>
                </c:pt>
                <c:pt idx="367">
                  <c:v>232.96130399999998</c:v>
                </c:pt>
                <c:pt idx="368">
                  <c:v>237.39777599999999</c:v>
                </c:pt>
                <c:pt idx="369">
                  <c:v>239.86787999999996</c:v>
                </c:pt>
                <c:pt idx="370">
                  <c:v>238.967772</c:v>
                </c:pt>
                <c:pt idx="371">
                  <c:v>243.81373199999996</c:v>
                </c:pt>
                <c:pt idx="372">
                  <c:v>239.47072800000001</c:v>
                </c:pt>
                <c:pt idx="373">
                  <c:v>233.26246799999998</c:v>
                </c:pt>
                <c:pt idx="374">
                  <c:v>236.77382399999999</c:v>
                </c:pt>
                <c:pt idx="375">
                  <c:v>236.36079599999997</c:v>
                </c:pt>
                <c:pt idx="376">
                  <c:v>229.56768</c:v>
                </c:pt>
                <c:pt idx="377">
                  <c:v>220.01446799999999</c:v>
                </c:pt>
                <c:pt idx="378">
                  <c:v>219.159132</c:v>
                </c:pt>
                <c:pt idx="379">
                  <c:v>230.903964</c:v>
                </c:pt>
                <c:pt idx="380">
                  <c:v>235.77417600000001</c:v>
                </c:pt>
                <c:pt idx="381">
                  <c:v>236.79602399999999</c:v>
                </c:pt>
                <c:pt idx="382">
                  <c:v>232.825728</c:v>
                </c:pt>
                <c:pt idx="383">
                  <c:v>237.59716800000001</c:v>
                </c:pt>
                <c:pt idx="384">
                  <c:v>243.34822799999998</c:v>
                </c:pt>
                <c:pt idx="385">
                  <c:v>244.882296</c:v>
                </c:pt>
                <c:pt idx="386">
                  <c:v>238.31805599999998</c:v>
                </c:pt>
                <c:pt idx="387">
                  <c:v>245.535528</c:v>
                </c:pt>
                <c:pt idx="388">
                  <c:v>241.77129599999998</c:v>
                </c:pt>
                <c:pt idx="389">
                  <c:v>242.11742399999997</c:v>
                </c:pt>
                <c:pt idx="390">
                  <c:v>240.17829599999996</c:v>
                </c:pt>
                <c:pt idx="391">
                  <c:v>234.64434</c:v>
                </c:pt>
                <c:pt idx="392">
                  <c:v>230.84315999999995</c:v>
                </c:pt>
                <c:pt idx="393">
                  <c:v>238.60887600000001</c:v>
                </c:pt>
                <c:pt idx="394">
                  <c:v>238.96169999999998</c:v>
                </c:pt>
                <c:pt idx="395">
                  <c:v>232.25330399999999</c:v>
                </c:pt>
                <c:pt idx="396">
                  <c:v>225.93316800000002</c:v>
                </c:pt>
                <c:pt idx="397">
                  <c:v>222.81056399999997</c:v>
                </c:pt>
                <c:pt idx="398">
                  <c:v>220.53953999999999</c:v>
                </c:pt>
                <c:pt idx="399">
                  <c:v>221.19210000000001</c:v>
                </c:pt>
                <c:pt idx="400">
                  <c:v>224.225628</c:v>
                </c:pt>
                <c:pt idx="401">
                  <c:v>222.35136</c:v>
                </c:pt>
                <c:pt idx="402">
                  <c:v>224.51332799999997</c:v>
                </c:pt>
                <c:pt idx="403">
                  <c:v>227.77752000000001</c:v>
                </c:pt>
                <c:pt idx="404">
                  <c:v>227.91545999999997</c:v>
                </c:pt>
                <c:pt idx="405">
                  <c:v>228.309876</c:v>
                </c:pt>
                <c:pt idx="406">
                  <c:v>232.32515999999998</c:v>
                </c:pt>
                <c:pt idx="407">
                  <c:v>235.75502399999996</c:v>
                </c:pt>
                <c:pt idx="408">
                  <c:v>236.48179199999998</c:v>
                </c:pt>
                <c:pt idx="409">
                  <c:v>235.20945599999999</c:v>
                </c:pt>
                <c:pt idx="410">
                  <c:v>232.35782399999999</c:v>
                </c:pt>
                <c:pt idx="411">
                  <c:v>233.74243199999998</c:v>
                </c:pt>
                <c:pt idx="412">
                  <c:v>234.75832800000001</c:v>
                </c:pt>
                <c:pt idx="413">
                  <c:v>237.57707999999997</c:v>
                </c:pt>
                <c:pt idx="414">
                  <c:v>234.94976399999999</c:v>
                </c:pt>
                <c:pt idx="415">
                  <c:v>230.58952799999997</c:v>
                </c:pt>
                <c:pt idx="416">
                  <c:v>231.60563999999999</c:v>
                </c:pt>
                <c:pt idx="417">
                  <c:v>240.45059999999998</c:v>
                </c:pt>
                <c:pt idx="418">
                  <c:v>240.06227999999999</c:v>
                </c:pt>
                <c:pt idx="419">
                  <c:v>237.53994</c:v>
                </c:pt>
                <c:pt idx="420">
                  <c:v>232.97343599999999</c:v>
                </c:pt>
                <c:pt idx="421">
                  <c:v>229.113744</c:v>
                </c:pt>
                <c:pt idx="422">
                  <c:v>225.70642800000002</c:v>
                </c:pt>
                <c:pt idx="423">
                  <c:v>224.713008</c:v>
                </c:pt>
                <c:pt idx="424">
                  <c:v>229.01707199999998</c:v>
                </c:pt>
                <c:pt idx="425">
                  <c:v>229.83547200000001</c:v>
                </c:pt>
                <c:pt idx="426">
                  <c:v>232.85292000000001</c:v>
                </c:pt>
                <c:pt idx="427">
                  <c:v>238.747344</c:v>
                </c:pt>
                <c:pt idx="428">
                  <c:v>237.997164</c:v>
                </c:pt>
                <c:pt idx="429">
                  <c:v>241.59399599999998</c:v>
                </c:pt>
                <c:pt idx="430">
                  <c:v>249.29615999999996</c:v>
                </c:pt>
                <c:pt idx="431">
                  <c:v>241.80543599999999</c:v>
                </c:pt>
                <c:pt idx="432">
                  <c:v>240.56617199999999</c:v>
                </c:pt>
                <c:pt idx="433">
                  <c:v>240.76459199999999</c:v>
                </c:pt>
                <c:pt idx="434">
                  <c:v>240.68266800000001</c:v>
                </c:pt>
                <c:pt idx="435">
                  <c:v>240.80675999999997</c:v>
                </c:pt>
                <c:pt idx="436">
                  <c:v>242.95333199999999</c:v>
                </c:pt>
                <c:pt idx="437">
                  <c:v>243.88863599999999</c:v>
                </c:pt>
                <c:pt idx="438">
                  <c:v>245.49563999999998</c:v>
                </c:pt>
                <c:pt idx="439">
                  <c:v>243.03326399999997</c:v>
                </c:pt>
                <c:pt idx="440">
                  <c:v>244.87914000000001</c:v>
                </c:pt>
                <c:pt idx="441">
                  <c:v>250.28909999999999</c:v>
                </c:pt>
                <c:pt idx="442">
                  <c:v>245.44126799999998</c:v>
                </c:pt>
                <c:pt idx="443">
                  <c:v>238.77866399999999</c:v>
                </c:pt>
                <c:pt idx="444">
                  <c:v>234.98273999999998</c:v>
                </c:pt>
                <c:pt idx="445">
                  <c:v>228.16846800000002</c:v>
                </c:pt>
                <c:pt idx="446">
                  <c:v>225.28445999999997</c:v>
                </c:pt>
                <c:pt idx="447">
                  <c:v>223.603836</c:v>
                </c:pt>
                <c:pt idx="448">
                  <c:v>233.94537600000001</c:v>
                </c:pt>
                <c:pt idx="449">
                  <c:v>238.11567600000001</c:v>
                </c:pt>
                <c:pt idx="450">
                  <c:v>242.05839599999999</c:v>
                </c:pt>
                <c:pt idx="451">
                  <c:v>239.99716800000002</c:v>
                </c:pt>
                <c:pt idx="452">
                  <c:v>227.90517600000001</c:v>
                </c:pt>
                <c:pt idx="453">
                  <c:v>222.85660799999999</c:v>
                </c:pt>
                <c:pt idx="454">
                  <c:v>222.31906800000002</c:v>
                </c:pt>
                <c:pt idx="455">
                  <c:v>225.441408</c:v>
                </c:pt>
                <c:pt idx="456">
                  <c:v>229.05607199999997</c:v>
                </c:pt>
                <c:pt idx="457">
                  <c:v>233.09375999999997</c:v>
                </c:pt>
                <c:pt idx="458">
                  <c:v>232.078968</c:v>
                </c:pt>
                <c:pt idx="459">
                  <c:v>228.04232399999998</c:v>
                </c:pt>
                <c:pt idx="460">
                  <c:v>226.53170399999999</c:v>
                </c:pt>
                <c:pt idx="461">
                  <c:v>225.48176399999997</c:v>
                </c:pt>
                <c:pt idx="462">
                  <c:v>231.38147999999995</c:v>
                </c:pt>
                <c:pt idx="463">
                  <c:v>233.79799199999999</c:v>
                </c:pt>
                <c:pt idx="464">
                  <c:v>233.39810399999999</c:v>
                </c:pt>
                <c:pt idx="465">
                  <c:v>225.55917600000001</c:v>
                </c:pt>
                <c:pt idx="466">
                  <c:v>199.868664</c:v>
                </c:pt>
                <c:pt idx="467">
                  <c:v>185.63514000000001</c:v>
                </c:pt>
                <c:pt idx="468">
                  <c:v>173.38096800000002</c:v>
                </c:pt>
                <c:pt idx="469">
                  <c:v>171.01223999999999</c:v>
                </c:pt>
                <c:pt idx="470">
                  <c:v>174.25942800000001</c:v>
                </c:pt>
                <c:pt idx="471">
                  <c:v>182.55099599999997</c:v>
                </c:pt>
                <c:pt idx="472">
                  <c:v>204.36686399999999</c:v>
                </c:pt>
                <c:pt idx="473">
                  <c:v>213.86067599999998</c:v>
                </c:pt>
                <c:pt idx="474">
                  <c:v>218.16132000000002</c:v>
                </c:pt>
                <c:pt idx="475">
                  <c:v>190.57254</c:v>
                </c:pt>
                <c:pt idx="476">
                  <c:v>169.34536800000004</c:v>
                </c:pt>
                <c:pt idx="477">
                  <c:v>173.43572399999996</c:v>
                </c:pt>
                <c:pt idx="478">
                  <c:v>176.38852800000001</c:v>
                </c:pt>
                <c:pt idx="479">
                  <c:v>183.10896</c:v>
                </c:pt>
                <c:pt idx="480">
                  <c:v>187.94823599999998</c:v>
                </c:pt>
                <c:pt idx="481">
                  <c:v>193.14727200000002</c:v>
                </c:pt>
                <c:pt idx="482">
                  <c:v>199.954296</c:v>
                </c:pt>
                <c:pt idx="483">
                  <c:v>218.91877199999999</c:v>
                </c:pt>
                <c:pt idx="484">
                  <c:v>234.76955999999998</c:v>
                </c:pt>
                <c:pt idx="485">
                  <c:v>234.59936399999998</c:v>
                </c:pt>
                <c:pt idx="486">
                  <c:v>236.37074399999997</c:v>
                </c:pt>
                <c:pt idx="487">
                  <c:v>237.238776</c:v>
                </c:pt>
                <c:pt idx="488">
                  <c:v>238.10672399999999</c:v>
                </c:pt>
                <c:pt idx="489">
                  <c:v>230.58408</c:v>
                </c:pt>
                <c:pt idx="490">
                  <c:v>218.069256</c:v>
                </c:pt>
                <c:pt idx="491">
                  <c:v>200.80857600000002</c:v>
                </c:pt>
                <c:pt idx="492">
                  <c:v>169.12759199999999</c:v>
                </c:pt>
                <c:pt idx="493">
                  <c:v>160.27427999999998</c:v>
                </c:pt>
                <c:pt idx="494">
                  <c:v>162.59549999999999</c:v>
                </c:pt>
                <c:pt idx="495">
                  <c:v>168.79407599999999</c:v>
                </c:pt>
                <c:pt idx="496">
                  <c:v>190.54745999999997</c:v>
                </c:pt>
                <c:pt idx="497">
                  <c:v>204.3657</c:v>
                </c:pt>
                <c:pt idx="498">
                  <c:v>210.52672799999999</c:v>
                </c:pt>
                <c:pt idx="499">
                  <c:v>172.32635999999999</c:v>
                </c:pt>
                <c:pt idx="500">
                  <c:v>159.08544000000001</c:v>
                </c:pt>
                <c:pt idx="501">
                  <c:v>157.5273</c:v>
                </c:pt>
                <c:pt idx="502">
                  <c:v>158.882676</c:v>
                </c:pt>
                <c:pt idx="503">
                  <c:v>156.40855200000001</c:v>
                </c:pt>
                <c:pt idx="504">
                  <c:v>166.836264</c:v>
                </c:pt>
                <c:pt idx="505">
                  <c:v>164.45683199999999</c:v>
                </c:pt>
                <c:pt idx="506">
                  <c:v>162.51712799999999</c:v>
                </c:pt>
                <c:pt idx="507">
                  <c:v>161.28856800000003</c:v>
                </c:pt>
                <c:pt idx="508">
                  <c:v>163.35733199999996</c:v>
                </c:pt>
                <c:pt idx="509">
                  <c:v>175.61716800000002</c:v>
                </c:pt>
                <c:pt idx="510">
                  <c:v>196.40130000000002</c:v>
                </c:pt>
                <c:pt idx="511">
                  <c:v>208.022976</c:v>
                </c:pt>
                <c:pt idx="512">
                  <c:v>214.72742399999998</c:v>
                </c:pt>
                <c:pt idx="513">
                  <c:v>211.70776800000002</c:v>
                </c:pt>
                <c:pt idx="514">
                  <c:v>166.29817199999999</c:v>
                </c:pt>
                <c:pt idx="515">
                  <c:v>142.93330319999998</c:v>
                </c:pt>
                <c:pt idx="516">
                  <c:v>126.27173999999999</c:v>
                </c:pt>
                <c:pt idx="517">
                  <c:v>116.660634</c:v>
                </c:pt>
                <c:pt idx="518">
                  <c:v>113.99496000000001</c:v>
                </c:pt>
                <c:pt idx="519">
                  <c:v>115.87910399999998</c:v>
                </c:pt>
                <c:pt idx="520">
                  <c:v>150.351192</c:v>
                </c:pt>
                <c:pt idx="521">
                  <c:v>177.47726399999999</c:v>
                </c:pt>
                <c:pt idx="522">
                  <c:v>191.14406399999999</c:v>
                </c:pt>
                <c:pt idx="523">
                  <c:v>172.70080799999999</c:v>
                </c:pt>
                <c:pt idx="524">
                  <c:v>159.219672</c:v>
                </c:pt>
                <c:pt idx="525">
                  <c:v>170.64369600000001</c:v>
                </c:pt>
                <c:pt idx="526">
                  <c:v>180.13847999999999</c:v>
                </c:pt>
                <c:pt idx="527">
                  <c:v>182.61286799999999</c:v>
                </c:pt>
                <c:pt idx="528">
                  <c:v>176.563536</c:v>
                </c:pt>
                <c:pt idx="529">
                  <c:v>172.683672</c:v>
                </c:pt>
                <c:pt idx="530">
                  <c:v>173.81972399999998</c:v>
                </c:pt>
                <c:pt idx="531">
                  <c:v>175.85143199999999</c:v>
                </c:pt>
                <c:pt idx="532">
                  <c:v>176.45649599999999</c:v>
                </c:pt>
                <c:pt idx="533">
                  <c:v>185.88487199999997</c:v>
                </c:pt>
                <c:pt idx="534">
                  <c:v>198.96500399999999</c:v>
                </c:pt>
                <c:pt idx="535">
                  <c:v>203.95033199999997</c:v>
                </c:pt>
                <c:pt idx="536">
                  <c:v>205.73337599999999</c:v>
                </c:pt>
                <c:pt idx="537">
                  <c:v>199.674072</c:v>
                </c:pt>
                <c:pt idx="538">
                  <c:v>159.31689599999996</c:v>
                </c:pt>
                <c:pt idx="539">
                  <c:v>142.82288400000002</c:v>
                </c:pt>
                <c:pt idx="540">
                  <c:v>138.52313999999998</c:v>
                </c:pt>
                <c:pt idx="541">
                  <c:v>139.20259680000001</c:v>
                </c:pt>
                <c:pt idx="542">
                  <c:v>146.61227999999997</c:v>
                </c:pt>
                <c:pt idx="543">
                  <c:v>158.97446400000001</c:v>
                </c:pt>
                <c:pt idx="544">
                  <c:v>175.49250000000001</c:v>
                </c:pt>
                <c:pt idx="545">
                  <c:v>184.87976399999999</c:v>
                </c:pt>
                <c:pt idx="546">
                  <c:v>190.11376800000002</c:v>
                </c:pt>
                <c:pt idx="547">
                  <c:v>192.49529999999999</c:v>
                </c:pt>
                <c:pt idx="548">
                  <c:v>187.06193999999999</c:v>
                </c:pt>
                <c:pt idx="549">
                  <c:v>185.08312799999999</c:v>
                </c:pt>
                <c:pt idx="550">
                  <c:v>186.82595999999998</c:v>
                </c:pt>
                <c:pt idx="551">
                  <c:v>189.18710400000001</c:v>
                </c:pt>
                <c:pt idx="552">
                  <c:v>191.27062799999999</c:v>
                </c:pt>
                <c:pt idx="553">
                  <c:v>192.31756800000002</c:v>
                </c:pt>
                <c:pt idx="554">
                  <c:v>192.40399199999999</c:v>
                </c:pt>
                <c:pt idx="555">
                  <c:v>193.77789599999997</c:v>
                </c:pt>
                <c:pt idx="556">
                  <c:v>194.061768</c:v>
                </c:pt>
                <c:pt idx="557">
                  <c:v>195.21280799999997</c:v>
                </c:pt>
                <c:pt idx="558">
                  <c:v>196.58636399999997</c:v>
                </c:pt>
                <c:pt idx="559">
                  <c:v>194.811228</c:v>
                </c:pt>
                <c:pt idx="560">
                  <c:v>195.64019999999999</c:v>
                </c:pt>
                <c:pt idx="561">
                  <c:v>196.78019999999998</c:v>
                </c:pt>
                <c:pt idx="562">
                  <c:v>191.33839199999997</c:v>
                </c:pt>
                <c:pt idx="563">
                  <c:v>187.44242399999996</c:v>
                </c:pt>
                <c:pt idx="564">
                  <c:v>186.85970399999999</c:v>
                </c:pt>
                <c:pt idx="565">
                  <c:v>184.03368</c:v>
                </c:pt>
                <c:pt idx="566">
                  <c:v>181.268856</c:v>
                </c:pt>
                <c:pt idx="567">
                  <c:v>180.13739999999999</c:v>
                </c:pt>
                <c:pt idx="568">
                  <c:v>181.27732799999998</c:v>
                </c:pt>
                <c:pt idx="569">
                  <c:v>181.439976</c:v>
                </c:pt>
                <c:pt idx="570">
                  <c:v>183.13634399999998</c:v>
                </c:pt>
                <c:pt idx="571">
                  <c:v>183.59443199999995</c:v>
                </c:pt>
                <c:pt idx="572">
                  <c:v>180.95383200000001</c:v>
                </c:pt>
                <c:pt idx="573">
                  <c:v>178.34956800000003</c:v>
                </c:pt>
                <c:pt idx="574">
                  <c:v>178.24727999999999</c:v>
                </c:pt>
                <c:pt idx="575">
                  <c:v>179.12847600000001</c:v>
                </c:pt>
                <c:pt idx="576">
                  <c:v>184.13666399999997</c:v>
                </c:pt>
                <c:pt idx="577">
                  <c:v>185.10722399999997</c:v>
                </c:pt>
                <c:pt idx="578">
                  <c:v>178.64887199999998</c:v>
                </c:pt>
                <c:pt idx="579">
                  <c:v>174.39433199999999</c:v>
                </c:pt>
                <c:pt idx="580">
                  <c:v>169.77167999999998</c:v>
                </c:pt>
                <c:pt idx="581">
                  <c:v>168.47037600000002</c:v>
                </c:pt>
                <c:pt idx="582">
                  <c:v>172.74744000000001</c:v>
                </c:pt>
                <c:pt idx="583">
                  <c:v>175.46135999999998</c:v>
                </c:pt>
                <c:pt idx="584">
                  <c:v>178.87655999999998</c:v>
                </c:pt>
                <c:pt idx="585">
                  <c:v>179.23967999999999</c:v>
                </c:pt>
                <c:pt idx="586">
                  <c:v>174.80522399999998</c:v>
                </c:pt>
                <c:pt idx="587">
                  <c:v>171.82923600000001</c:v>
                </c:pt>
                <c:pt idx="588">
                  <c:v>170.34087600000001</c:v>
                </c:pt>
                <c:pt idx="589">
                  <c:v>165.51300000000001</c:v>
                </c:pt>
                <c:pt idx="590">
                  <c:v>159.36725999999999</c:v>
                </c:pt>
                <c:pt idx="591">
                  <c:v>146.85458399999999</c:v>
                </c:pt>
                <c:pt idx="592">
                  <c:v>159.405564</c:v>
                </c:pt>
                <c:pt idx="593">
                  <c:v>167.28397200000001</c:v>
                </c:pt>
                <c:pt idx="594">
                  <c:v>171.27802800000001</c:v>
                </c:pt>
                <c:pt idx="595">
                  <c:v>173.211804</c:v>
                </c:pt>
                <c:pt idx="596">
                  <c:v>167.49879599999997</c:v>
                </c:pt>
                <c:pt idx="597">
                  <c:v>168.74943599999997</c:v>
                </c:pt>
                <c:pt idx="598">
                  <c:v>170.63894399999998</c:v>
                </c:pt>
                <c:pt idx="599">
                  <c:v>171.58512000000002</c:v>
                </c:pt>
                <c:pt idx="600">
                  <c:v>174.18262799999999</c:v>
                </c:pt>
                <c:pt idx="601">
                  <c:v>175.970268</c:v>
                </c:pt>
                <c:pt idx="602">
                  <c:v>175.69197600000001</c:v>
                </c:pt>
                <c:pt idx="603">
                  <c:v>179.224368</c:v>
                </c:pt>
                <c:pt idx="604">
                  <c:v>180.89229599999996</c:v>
                </c:pt>
                <c:pt idx="605">
                  <c:v>180.734364</c:v>
                </c:pt>
                <c:pt idx="606">
                  <c:v>176.75607599999998</c:v>
                </c:pt>
                <c:pt idx="607">
                  <c:v>167.80060800000001</c:v>
                </c:pt>
                <c:pt idx="608">
                  <c:v>161.77126799999999</c:v>
                </c:pt>
                <c:pt idx="609">
                  <c:v>168.154596</c:v>
                </c:pt>
                <c:pt idx="610">
                  <c:v>168.29745600000001</c:v>
                </c:pt>
                <c:pt idx="611">
                  <c:v>158.16084000000001</c:v>
                </c:pt>
                <c:pt idx="612">
                  <c:v>151.42119600000001</c:v>
                </c:pt>
                <c:pt idx="613">
                  <c:v>140.87961599999997</c:v>
                </c:pt>
                <c:pt idx="614">
                  <c:v>131.33270399999998</c:v>
                </c:pt>
                <c:pt idx="615">
                  <c:v>122.19784799999998</c:v>
                </c:pt>
                <c:pt idx="616">
                  <c:v>125.07951599999998</c:v>
                </c:pt>
                <c:pt idx="617">
                  <c:v>128.99205599999999</c:v>
                </c:pt>
                <c:pt idx="618">
                  <c:v>129.99829199999999</c:v>
                </c:pt>
                <c:pt idx="619">
                  <c:v>129.78203999999999</c:v>
                </c:pt>
                <c:pt idx="620">
                  <c:v>127.47007199999999</c:v>
                </c:pt>
                <c:pt idx="621">
                  <c:v>127.89963599999999</c:v>
                </c:pt>
                <c:pt idx="622">
                  <c:v>125.371512</c:v>
                </c:pt>
                <c:pt idx="623">
                  <c:v>133.098534</c:v>
                </c:pt>
                <c:pt idx="624">
                  <c:v>132.63080400000001</c:v>
                </c:pt>
                <c:pt idx="625">
                  <c:v>134.57347199999998</c:v>
                </c:pt>
                <c:pt idx="626">
                  <c:v>137.22189599999999</c:v>
                </c:pt>
                <c:pt idx="627">
                  <c:v>141.9375</c:v>
                </c:pt>
                <c:pt idx="628">
                  <c:v>145.83758399999999</c:v>
                </c:pt>
                <c:pt idx="629">
                  <c:v>149.137764</c:v>
                </c:pt>
                <c:pt idx="630">
                  <c:v>150.60573599999998</c:v>
                </c:pt>
                <c:pt idx="631">
                  <c:v>141.406656</c:v>
                </c:pt>
                <c:pt idx="632">
                  <c:v>140.98424399999999</c:v>
                </c:pt>
                <c:pt idx="633">
                  <c:v>133.46716799999999</c:v>
                </c:pt>
                <c:pt idx="634">
                  <c:v>116.445756</c:v>
                </c:pt>
                <c:pt idx="635">
                  <c:v>100.0206192</c:v>
                </c:pt>
                <c:pt idx="636">
                  <c:v>86.480719199999996</c:v>
                </c:pt>
                <c:pt idx="637">
                  <c:v>74.536519200000001</c:v>
                </c:pt>
                <c:pt idx="638">
                  <c:v>61.9185096</c:v>
                </c:pt>
                <c:pt idx="639">
                  <c:v>54.422784</c:v>
                </c:pt>
                <c:pt idx="640">
                  <c:v>81.222899999999996</c:v>
                </c:pt>
                <c:pt idx="641">
                  <c:v>103.3729968</c:v>
                </c:pt>
                <c:pt idx="642">
                  <c:v>113.87709600000001</c:v>
                </c:pt>
                <c:pt idx="643">
                  <c:v>96.445236000000008</c:v>
                </c:pt>
                <c:pt idx="644">
                  <c:v>93.216840000000005</c:v>
                </c:pt>
                <c:pt idx="645">
                  <c:v>98.315052000000009</c:v>
                </c:pt>
                <c:pt idx="646">
                  <c:v>104.01236399999999</c:v>
                </c:pt>
                <c:pt idx="647">
                  <c:v>108.21426599999998</c:v>
                </c:pt>
                <c:pt idx="648">
                  <c:v>112.415544</c:v>
                </c:pt>
                <c:pt idx="649">
                  <c:v>116.0295192</c:v>
                </c:pt>
                <c:pt idx="650">
                  <c:v>122.23171199999999</c:v>
                </c:pt>
                <c:pt idx="651">
                  <c:v>127.827012</c:v>
                </c:pt>
                <c:pt idx="652">
                  <c:v>133.13667599999999</c:v>
                </c:pt>
                <c:pt idx="653">
                  <c:v>135.57549599999999</c:v>
                </c:pt>
                <c:pt idx="654">
                  <c:v>152.43444</c:v>
                </c:pt>
                <c:pt idx="655">
                  <c:v>162.69147599999999</c:v>
                </c:pt>
                <c:pt idx="656">
                  <c:v>148.63688400000001</c:v>
                </c:pt>
                <c:pt idx="657">
                  <c:v>92.754834000000002</c:v>
                </c:pt>
                <c:pt idx="658">
                  <c:v>67.287576000000001</c:v>
                </c:pt>
                <c:pt idx="659">
                  <c:v>52.075040399999992</c:v>
                </c:pt>
                <c:pt idx="660">
                  <c:v>40.8066192</c:v>
                </c:pt>
                <c:pt idx="661">
                  <c:v>32.020907999999999</c:v>
                </c:pt>
                <c:pt idx="662">
                  <c:v>27.1371912</c:v>
                </c:pt>
                <c:pt idx="663">
                  <c:v>25.054377600000002</c:v>
                </c:pt>
                <c:pt idx="664">
                  <c:v>40.716180000000001</c:v>
                </c:pt>
                <c:pt idx="665">
                  <c:v>60.815765999999996</c:v>
                </c:pt>
                <c:pt idx="666">
                  <c:v>67.606364400000004</c:v>
                </c:pt>
                <c:pt idx="667">
                  <c:v>54.725934000000002</c:v>
                </c:pt>
                <c:pt idx="668">
                  <c:v>59.579843999999994</c:v>
                </c:pt>
                <c:pt idx="669">
                  <c:v>63.557995199999993</c:v>
                </c:pt>
                <c:pt idx="670">
                  <c:v>74.648736</c:v>
                </c:pt>
                <c:pt idx="671">
                  <c:v>76.604732400000003</c:v>
                </c:pt>
                <c:pt idx="672">
                  <c:v>78.577055999999999</c:v>
                </c:pt>
                <c:pt idx="673">
                  <c:v>79.912344000000004</c:v>
                </c:pt>
                <c:pt idx="674">
                  <c:v>86.234803200000002</c:v>
                </c:pt>
                <c:pt idx="675">
                  <c:v>93.365196000000012</c:v>
                </c:pt>
                <c:pt idx="676">
                  <c:v>101.33752800000001</c:v>
                </c:pt>
                <c:pt idx="677">
                  <c:v>111.3159</c:v>
                </c:pt>
                <c:pt idx="678">
                  <c:v>132.27036000000001</c:v>
                </c:pt>
                <c:pt idx="679">
                  <c:v>142.904628</c:v>
                </c:pt>
                <c:pt idx="680">
                  <c:v>122.57496599999999</c:v>
                </c:pt>
                <c:pt idx="681">
                  <c:v>70.902843599999997</c:v>
                </c:pt>
                <c:pt idx="682">
                  <c:v>43.560420000000001</c:v>
                </c:pt>
                <c:pt idx="683">
                  <c:v>30.909595199999998</c:v>
                </c:pt>
                <c:pt idx="684">
                  <c:v>26.452558799999998</c:v>
                </c:pt>
                <c:pt idx="685">
                  <c:v>22.826631599999995</c:v>
                </c:pt>
                <c:pt idx="686">
                  <c:v>19.082636399999998</c:v>
                </c:pt>
                <c:pt idx="687">
                  <c:v>18.476539200000001</c:v>
                </c:pt>
                <c:pt idx="688">
                  <c:v>31.127620799999999</c:v>
                </c:pt>
                <c:pt idx="689">
                  <c:v>49.562496000000003</c:v>
                </c:pt>
                <c:pt idx="690">
                  <c:v>67.464335999999989</c:v>
                </c:pt>
                <c:pt idx="691">
                  <c:v>68.46942</c:v>
                </c:pt>
                <c:pt idx="692">
                  <c:v>69.841819200000003</c:v>
                </c:pt>
                <c:pt idx="693">
                  <c:v>76.585120799999999</c:v>
                </c:pt>
                <c:pt idx="694">
                  <c:v>87.951665999999989</c:v>
                </c:pt>
                <c:pt idx="695">
                  <c:v>88.950035999999997</c:v>
                </c:pt>
                <c:pt idx="696">
                  <c:v>88.132649999999998</c:v>
                </c:pt>
                <c:pt idx="697">
                  <c:v>87.586427999999998</c:v>
                </c:pt>
                <c:pt idx="698">
                  <c:v>92.805251999999996</c:v>
                </c:pt>
                <c:pt idx="699">
                  <c:v>97.204356000000004</c:v>
                </c:pt>
                <c:pt idx="700">
                  <c:v>102.28810319999998</c:v>
                </c:pt>
                <c:pt idx="701">
                  <c:v>109.905732</c:v>
                </c:pt>
                <c:pt idx="702">
                  <c:v>126.1441968</c:v>
                </c:pt>
                <c:pt idx="703">
                  <c:v>135.98603399999999</c:v>
                </c:pt>
                <c:pt idx="704">
                  <c:v>139.85341919999999</c:v>
                </c:pt>
                <c:pt idx="705">
                  <c:v>106.77783599999999</c:v>
                </c:pt>
                <c:pt idx="706">
                  <c:v>78.159196799999989</c:v>
                </c:pt>
                <c:pt idx="707">
                  <c:v>48.732267599999993</c:v>
                </c:pt>
                <c:pt idx="708">
                  <c:v>29.974687199999998</c:v>
                </c:pt>
                <c:pt idx="709">
                  <c:v>25.376219999999996</c:v>
                </c:pt>
                <c:pt idx="710">
                  <c:v>25.951664399999995</c:v>
                </c:pt>
                <c:pt idx="711">
                  <c:v>34.103124000000001</c:v>
                </c:pt>
                <c:pt idx="712">
                  <c:v>60.247190399999994</c:v>
                </c:pt>
                <c:pt idx="713">
                  <c:v>81.130560000000003</c:v>
                </c:pt>
                <c:pt idx="714">
                  <c:v>96.475056000000009</c:v>
                </c:pt>
                <c:pt idx="715">
                  <c:v>95.769779999999997</c:v>
                </c:pt>
                <c:pt idx="716">
                  <c:v>90.519449999999992</c:v>
                </c:pt>
                <c:pt idx="717">
                  <c:v>97.526711999999989</c:v>
                </c:pt>
                <c:pt idx="718">
                  <c:v>105.09497999999999</c:v>
                </c:pt>
                <c:pt idx="719">
                  <c:v>113.18380319999999</c:v>
                </c:pt>
                <c:pt idx="720">
                  <c:v>121.31846399999999</c:v>
                </c:pt>
                <c:pt idx="721">
                  <c:v>128.90606400000001</c:v>
                </c:pt>
                <c:pt idx="722">
                  <c:v>137.08495200000002</c:v>
                </c:pt>
                <c:pt idx="723">
                  <c:v>142.94638800000001</c:v>
                </c:pt>
                <c:pt idx="724">
                  <c:v>148.25218799999999</c:v>
                </c:pt>
                <c:pt idx="725">
                  <c:v>152.51583600000001</c:v>
                </c:pt>
                <c:pt idx="726">
                  <c:v>159.14216400000001</c:v>
                </c:pt>
                <c:pt idx="727">
                  <c:v>162.77800799999997</c:v>
                </c:pt>
                <c:pt idx="728">
                  <c:v>166.53671999999997</c:v>
                </c:pt>
                <c:pt idx="729">
                  <c:v>168.63583199999997</c:v>
                </c:pt>
                <c:pt idx="730">
                  <c:v>157.83705599999999</c:v>
                </c:pt>
                <c:pt idx="731">
                  <c:v>129.15688800000001</c:v>
                </c:pt>
                <c:pt idx="732">
                  <c:v>98.390688000000011</c:v>
                </c:pt>
                <c:pt idx="733">
                  <c:v>79.198847999999984</c:v>
                </c:pt>
                <c:pt idx="734">
                  <c:v>71.020359599999992</c:v>
                </c:pt>
                <c:pt idx="735">
                  <c:v>74.039657999999989</c:v>
                </c:pt>
                <c:pt idx="736">
                  <c:v>97.000871999999987</c:v>
                </c:pt>
                <c:pt idx="737">
                  <c:v>112.261872</c:v>
                </c:pt>
                <c:pt idx="738">
                  <c:v>115.71374999999999</c:v>
                </c:pt>
                <c:pt idx="739">
                  <c:v>97.36621199999999</c:v>
                </c:pt>
                <c:pt idx="740">
                  <c:v>102.70692</c:v>
                </c:pt>
                <c:pt idx="741">
                  <c:v>120.22967999999997</c:v>
                </c:pt>
                <c:pt idx="742">
                  <c:v>136.55050800000001</c:v>
                </c:pt>
                <c:pt idx="743">
                  <c:v>149.4634968</c:v>
                </c:pt>
                <c:pt idx="744">
                  <c:v>166.70187600000003</c:v>
                </c:pt>
                <c:pt idx="745">
                  <c:v>178.30352399999998</c:v>
                </c:pt>
                <c:pt idx="746">
                  <c:v>188.55654000000001</c:v>
                </c:pt>
                <c:pt idx="747">
                  <c:v>199.20607199999998</c:v>
                </c:pt>
                <c:pt idx="748">
                  <c:v>208.47432000000001</c:v>
                </c:pt>
                <c:pt idx="749">
                  <c:v>214.93900799999997</c:v>
                </c:pt>
                <c:pt idx="750">
                  <c:v>221.54039999999998</c:v>
                </c:pt>
                <c:pt idx="751">
                  <c:v>227.60387999999998</c:v>
                </c:pt>
                <c:pt idx="752">
                  <c:v>233.31183599999997</c:v>
                </c:pt>
                <c:pt idx="753">
                  <c:v>236.21255999999997</c:v>
                </c:pt>
                <c:pt idx="754">
                  <c:v>230.67673199999996</c:v>
                </c:pt>
                <c:pt idx="755">
                  <c:v>215.71640400000001</c:v>
                </c:pt>
                <c:pt idx="756">
                  <c:v>196.72972799999999</c:v>
                </c:pt>
                <c:pt idx="757">
                  <c:v>185.679564</c:v>
                </c:pt>
                <c:pt idx="758">
                  <c:v>192.27119999999999</c:v>
                </c:pt>
                <c:pt idx="759">
                  <c:v>205.89165599999998</c:v>
                </c:pt>
                <c:pt idx="760">
                  <c:v>233.81607600000001</c:v>
                </c:pt>
                <c:pt idx="761">
                  <c:v>249.94262399999997</c:v>
                </c:pt>
                <c:pt idx="762">
                  <c:v>260.92279200000002</c:v>
                </c:pt>
                <c:pt idx="763">
                  <c:v>243.43319999999997</c:v>
                </c:pt>
                <c:pt idx="764">
                  <c:v>232.18993199999997</c:v>
                </c:pt>
                <c:pt idx="765">
                  <c:v>235.338528</c:v>
                </c:pt>
                <c:pt idx="766">
                  <c:v>238.65463199999996</c:v>
                </c:pt>
                <c:pt idx="767">
                  <c:v>246.573936</c:v>
                </c:pt>
                <c:pt idx="768">
                  <c:v>243.41206800000003</c:v>
                </c:pt>
                <c:pt idx="769">
                  <c:v>249.11009999999999</c:v>
                </c:pt>
                <c:pt idx="770">
                  <c:v>248.999304</c:v>
                </c:pt>
                <c:pt idx="771">
                  <c:v>249.10852799999998</c:v>
                </c:pt>
                <c:pt idx="772">
                  <c:v>252.62210400000001</c:v>
                </c:pt>
                <c:pt idx="773">
                  <c:v>262.15476000000001</c:v>
                </c:pt>
                <c:pt idx="774">
                  <c:v>279.668364</c:v>
                </c:pt>
                <c:pt idx="775">
                  <c:v>281.113992</c:v>
                </c:pt>
                <c:pt idx="776">
                  <c:v>283.97844000000003</c:v>
                </c:pt>
                <c:pt idx="777">
                  <c:v>279.63146399999999</c:v>
                </c:pt>
                <c:pt idx="778">
                  <c:v>247.31002799999999</c:v>
                </c:pt>
                <c:pt idx="779">
                  <c:v>235.55667600000001</c:v>
                </c:pt>
                <c:pt idx="780">
                  <c:v>236.71339199999997</c:v>
                </c:pt>
                <c:pt idx="781">
                  <c:v>237.163872</c:v>
                </c:pt>
                <c:pt idx="782">
                  <c:v>238.080456</c:v>
                </c:pt>
                <c:pt idx="783">
                  <c:v>234.909336</c:v>
                </c:pt>
                <c:pt idx="784">
                  <c:v>252.30302399999997</c:v>
                </c:pt>
                <c:pt idx="785">
                  <c:v>262.04446799999999</c:v>
                </c:pt>
                <c:pt idx="786">
                  <c:v>262.96903199999997</c:v>
                </c:pt>
                <c:pt idx="787">
                  <c:v>259.72044</c:v>
                </c:pt>
                <c:pt idx="788">
                  <c:v>245.10013199999997</c:v>
                </c:pt>
                <c:pt idx="789">
                  <c:v>245.73507599999999</c:v>
                </c:pt>
                <c:pt idx="790">
                  <c:v>249.54585599999999</c:v>
                </c:pt>
                <c:pt idx="791">
                  <c:v>251.10320400000001</c:v>
                </c:pt>
                <c:pt idx="792">
                  <c:v>249.25639200000001</c:v>
                </c:pt>
                <c:pt idx="793">
                  <c:v>248.78380799999999</c:v>
                </c:pt>
                <c:pt idx="794">
                  <c:v>250.799868</c:v>
                </c:pt>
                <c:pt idx="795">
                  <c:v>251.25834</c:v>
                </c:pt>
                <c:pt idx="796">
                  <c:v>252.62432399999997</c:v>
                </c:pt>
                <c:pt idx="797">
                  <c:v>252.27133199999997</c:v>
                </c:pt>
                <c:pt idx="798">
                  <c:v>253.05444</c:v>
                </c:pt>
                <c:pt idx="799">
                  <c:v>251.78167199999999</c:v>
                </c:pt>
                <c:pt idx="800">
                  <c:v>250.27653599999999</c:v>
                </c:pt>
                <c:pt idx="801">
                  <c:v>252.72219599999997</c:v>
                </c:pt>
                <c:pt idx="802">
                  <c:v>241.20939599999997</c:v>
                </c:pt>
                <c:pt idx="803">
                  <c:v>233.17284000000001</c:v>
                </c:pt>
                <c:pt idx="804">
                  <c:v>233.502576</c:v>
                </c:pt>
                <c:pt idx="805">
                  <c:v>235.73732399999997</c:v>
                </c:pt>
                <c:pt idx="806">
                  <c:v>237.05986799999999</c:v>
                </c:pt>
                <c:pt idx="807">
                  <c:v>237.09851999999998</c:v>
                </c:pt>
                <c:pt idx="808">
                  <c:v>243.03174000000001</c:v>
                </c:pt>
                <c:pt idx="809">
                  <c:v>243.01067999999998</c:v>
                </c:pt>
                <c:pt idx="810">
                  <c:v>244.11525599999999</c:v>
                </c:pt>
                <c:pt idx="811">
                  <c:v>243.22942799999998</c:v>
                </c:pt>
                <c:pt idx="812">
                  <c:v>234.33872399999996</c:v>
                </c:pt>
                <c:pt idx="813">
                  <c:v>233.49699599999997</c:v>
                </c:pt>
                <c:pt idx="814">
                  <c:v>233.11479599999998</c:v>
                </c:pt>
                <c:pt idx="815">
                  <c:v>233.99345999999997</c:v>
                </c:pt>
                <c:pt idx="816">
                  <c:v>238.61390399999999</c:v>
                </c:pt>
                <c:pt idx="817">
                  <c:v>239.96711999999999</c:v>
                </c:pt>
                <c:pt idx="818">
                  <c:v>241.70615999999998</c:v>
                </c:pt>
                <c:pt idx="819">
                  <c:v>240.97126800000001</c:v>
                </c:pt>
                <c:pt idx="820">
                  <c:v>244.21007999999998</c:v>
                </c:pt>
                <c:pt idx="821">
                  <c:v>251.42433599999998</c:v>
                </c:pt>
                <c:pt idx="822">
                  <c:v>255.71606399999999</c:v>
                </c:pt>
                <c:pt idx="823">
                  <c:v>258.41656800000004</c:v>
                </c:pt>
                <c:pt idx="824">
                  <c:v>257.26826399999999</c:v>
                </c:pt>
                <c:pt idx="825">
                  <c:v>235.04666399999999</c:v>
                </c:pt>
                <c:pt idx="826">
                  <c:v>197.34140400000001</c:v>
                </c:pt>
                <c:pt idx="827">
                  <c:v>187.56717599999999</c:v>
                </c:pt>
                <c:pt idx="828">
                  <c:v>186.12434400000001</c:v>
                </c:pt>
                <c:pt idx="829">
                  <c:v>185.95576800000001</c:v>
                </c:pt>
                <c:pt idx="830">
                  <c:v>181.28654399999996</c:v>
                </c:pt>
                <c:pt idx="831">
                  <c:v>188.50087199999999</c:v>
                </c:pt>
                <c:pt idx="832">
                  <c:v>217.82454000000001</c:v>
                </c:pt>
                <c:pt idx="833">
                  <c:v>235.68114000000003</c:v>
                </c:pt>
                <c:pt idx="834">
                  <c:v>243.7551</c:v>
                </c:pt>
                <c:pt idx="835">
                  <c:v>208.313928</c:v>
                </c:pt>
                <c:pt idx="836">
                  <c:v>183.101124</c:v>
                </c:pt>
                <c:pt idx="837">
                  <c:v>183.70583999999999</c:v>
                </c:pt>
                <c:pt idx="838">
                  <c:v>186.848004</c:v>
                </c:pt>
                <c:pt idx="839">
                  <c:v>195.21993599999999</c:v>
                </c:pt>
                <c:pt idx="840">
                  <c:v>205.35749999999999</c:v>
                </c:pt>
                <c:pt idx="841">
                  <c:v>210.90320400000002</c:v>
                </c:pt>
                <c:pt idx="842">
                  <c:v>215.02625999999998</c:v>
                </c:pt>
                <c:pt idx="843">
                  <c:v>215.92933199999996</c:v>
                </c:pt>
                <c:pt idx="844">
                  <c:v>217.93360799999996</c:v>
                </c:pt>
                <c:pt idx="845">
                  <c:v>223.293408</c:v>
                </c:pt>
                <c:pt idx="846">
                  <c:v>245.18399999999997</c:v>
                </c:pt>
                <c:pt idx="847">
                  <c:v>253.29472799999996</c:v>
                </c:pt>
                <c:pt idx="848">
                  <c:v>258.18687599999998</c:v>
                </c:pt>
                <c:pt idx="849">
                  <c:v>235.82762399999999</c:v>
                </c:pt>
                <c:pt idx="850">
                  <c:v>196.66713599999997</c:v>
                </c:pt>
                <c:pt idx="851">
                  <c:v>179.71636800000002</c:v>
                </c:pt>
                <c:pt idx="852">
                  <c:v>167.177592</c:v>
                </c:pt>
                <c:pt idx="853">
                  <c:v>159.25933199999997</c:v>
                </c:pt>
                <c:pt idx="854">
                  <c:v>157.156836</c:v>
                </c:pt>
                <c:pt idx="855">
                  <c:v>161.7576</c:v>
                </c:pt>
                <c:pt idx="856">
                  <c:v>197.54411999999999</c:v>
                </c:pt>
                <c:pt idx="857">
                  <c:v>218.081568</c:v>
                </c:pt>
                <c:pt idx="858">
                  <c:v>218.87059199999999</c:v>
                </c:pt>
                <c:pt idx="859">
                  <c:v>186.81302399999998</c:v>
                </c:pt>
                <c:pt idx="860">
                  <c:v>174.882192</c:v>
                </c:pt>
                <c:pt idx="861">
                  <c:v>184.16646</c:v>
                </c:pt>
                <c:pt idx="862">
                  <c:v>195.145104</c:v>
                </c:pt>
                <c:pt idx="863">
                  <c:v>201.21853199999998</c:v>
                </c:pt>
                <c:pt idx="864">
                  <c:v>195.47132399999998</c:v>
                </c:pt>
                <c:pt idx="865">
                  <c:v>198.90997199999998</c:v>
                </c:pt>
                <c:pt idx="866">
                  <c:v>196.78250399999999</c:v>
                </c:pt>
                <c:pt idx="867">
                  <c:v>197.28843599999999</c:v>
                </c:pt>
                <c:pt idx="868">
                  <c:v>192.26210399999999</c:v>
                </c:pt>
                <c:pt idx="869">
                  <c:v>199.849872</c:v>
                </c:pt>
                <c:pt idx="870">
                  <c:v>227.72737199999997</c:v>
                </c:pt>
                <c:pt idx="871">
                  <c:v>242.608068</c:v>
                </c:pt>
                <c:pt idx="872">
                  <c:v>232.77275999999998</c:v>
                </c:pt>
                <c:pt idx="873">
                  <c:v>163.889004</c:v>
                </c:pt>
                <c:pt idx="874">
                  <c:v>127.45948799999999</c:v>
                </c:pt>
                <c:pt idx="875">
                  <c:v>115.11094799999998</c:v>
                </c:pt>
                <c:pt idx="876">
                  <c:v>116.54626799999998</c:v>
                </c:pt>
                <c:pt idx="877">
                  <c:v>105.976776</c:v>
                </c:pt>
                <c:pt idx="878">
                  <c:v>95.716896000000006</c:v>
                </c:pt>
                <c:pt idx="879">
                  <c:v>83.489915999999994</c:v>
                </c:pt>
                <c:pt idx="880">
                  <c:v>109.336512</c:v>
                </c:pt>
                <c:pt idx="881">
                  <c:v>133.49832000000001</c:v>
                </c:pt>
                <c:pt idx="882">
                  <c:v>145.29128399999999</c:v>
                </c:pt>
                <c:pt idx="883">
                  <c:v>134.79233400000001</c:v>
                </c:pt>
                <c:pt idx="884">
                  <c:v>123.24593999999999</c:v>
                </c:pt>
                <c:pt idx="885">
                  <c:v>132.53335200000001</c:v>
                </c:pt>
                <c:pt idx="886">
                  <c:v>137.10495</c:v>
                </c:pt>
                <c:pt idx="887">
                  <c:v>150.36222000000001</c:v>
                </c:pt>
                <c:pt idx="888">
                  <c:v>159.94814399999998</c:v>
                </c:pt>
                <c:pt idx="889">
                  <c:v>169.10028</c:v>
                </c:pt>
                <c:pt idx="890">
                  <c:v>175.84992000000003</c:v>
                </c:pt>
                <c:pt idx="891">
                  <c:v>177.13920000000002</c:v>
                </c:pt>
                <c:pt idx="892">
                  <c:v>180.88773599999999</c:v>
                </c:pt>
                <c:pt idx="893">
                  <c:v>192.92379599999998</c:v>
                </c:pt>
                <c:pt idx="894">
                  <c:v>209.869992</c:v>
                </c:pt>
                <c:pt idx="895">
                  <c:v>220.15783199999998</c:v>
                </c:pt>
                <c:pt idx="896">
                  <c:v>223.18516800000003</c:v>
                </c:pt>
                <c:pt idx="897">
                  <c:v>214.47676800000002</c:v>
                </c:pt>
                <c:pt idx="898">
                  <c:v>169.08266399999999</c:v>
                </c:pt>
                <c:pt idx="899">
                  <c:v>150.05551919999999</c:v>
                </c:pt>
                <c:pt idx="900">
                  <c:v>138.12180000000001</c:v>
                </c:pt>
                <c:pt idx="901">
                  <c:v>126.39623399999999</c:v>
                </c:pt>
                <c:pt idx="902">
                  <c:v>118.944924</c:v>
                </c:pt>
                <c:pt idx="903">
                  <c:v>116.071704</c:v>
                </c:pt>
                <c:pt idx="904">
                  <c:v>142.53514799999999</c:v>
                </c:pt>
                <c:pt idx="905">
                  <c:v>160.08671999999999</c:v>
                </c:pt>
                <c:pt idx="906">
                  <c:v>163.00412399999999</c:v>
                </c:pt>
                <c:pt idx="907">
                  <c:v>143.32932</c:v>
                </c:pt>
                <c:pt idx="908">
                  <c:v>139.66146000000001</c:v>
                </c:pt>
                <c:pt idx="909">
                  <c:v>146.45745600000001</c:v>
                </c:pt>
                <c:pt idx="910">
                  <c:v>155.187534</c:v>
                </c:pt>
                <c:pt idx="911">
                  <c:v>163.35940799999997</c:v>
                </c:pt>
                <c:pt idx="912">
                  <c:v>170.40755999999996</c:v>
                </c:pt>
                <c:pt idx="913">
                  <c:v>174.38748000000001</c:v>
                </c:pt>
                <c:pt idx="914">
                  <c:v>176.86029599999998</c:v>
                </c:pt>
                <c:pt idx="915">
                  <c:v>180.17094000000003</c:v>
                </c:pt>
                <c:pt idx="916">
                  <c:v>181.13953199999997</c:v>
                </c:pt>
                <c:pt idx="917">
                  <c:v>183.647796</c:v>
                </c:pt>
                <c:pt idx="918">
                  <c:v>186.480828</c:v>
                </c:pt>
                <c:pt idx="919">
                  <c:v>187.82363999999998</c:v>
                </c:pt>
                <c:pt idx="920">
                  <c:v>188.890728</c:v>
                </c:pt>
                <c:pt idx="921">
                  <c:v>189.35440800000001</c:v>
                </c:pt>
                <c:pt idx="922">
                  <c:v>177.93600000000001</c:v>
                </c:pt>
                <c:pt idx="923">
                  <c:v>162.24526800000001</c:v>
                </c:pt>
                <c:pt idx="924">
                  <c:v>151.56987599999999</c:v>
                </c:pt>
                <c:pt idx="925">
                  <c:v>147.60136799999998</c:v>
                </c:pt>
                <c:pt idx="926">
                  <c:v>149.620092</c:v>
                </c:pt>
                <c:pt idx="927">
                  <c:v>154.94345999999999</c:v>
                </c:pt>
                <c:pt idx="928">
                  <c:v>169.15933199999998</c:v>
                </c:pt>
                <c:pt idx="929">
                  <c:v>176.55530400000001</c:v>
                </c:pt>
                <c:pt idx="930">
                  <c:v>182.619528</c:v>
                </c:pt>
                <c:pt idx="931">
                  <c:v>182.80176</c:v>
                </c:pt>
                <c:pt idx="932">
                  <c:v>169.556904</c:v>
                </c:pt>
                <c:pt idx="933">
                  <c:v>172.26599999999999</c:v>
                </c:pt>
                <c:pt idx="934">
                  <c:v>175.26888</c:v>
                </c:pt>
                <c:pt idx="935">
                  <c:v>180.06899999999999</c:v>
                </c:pt>
                <c:pt idx="936">
                  <c:v>182.72270399999999</c:v>
                </c:pt>
                <c:pt idx="937">
                  <c:v>184.84730400000001</c:v>
                </c:pt>
                <c:pt idx="938">
                  <c:v>187.52268000000001</c:v>
                </c:pt>
                <c:pt idx="939">
                  <c:v>187.55096399999999</c:v>
                </c:pt>
                <c:pt idx="940">
                  <c:v>188.59679999999997</c:v>
                </c:pt>
                <c:pt idx="941">
                  <c:v>190.88294399999998</c:v>
                </c:pt>
                <c:pt idx="942">
                  <c:v>187.95455999999999</c:v>
                </c:pt>
                <c:pt idx="943">
                  <c:v>185.84664000000001</c:v>
                </c:pt>
                <c:pt idx="944">
                  <c:v>184.668408</c:v>
                </c:pt>
                <c:pt idx="945">
                  <c:v>183.12755999999996</c:v>
                </c:pt>
                <c:pt idx="946">
                  <c:v>162.20474399999998</c:v>
                </c:pt>
                <c:pt idx="947">
                  <c:v>136.02219600000001</c:v>
                </c:pt>
                <c:pt idx="948">
                  <c:v>112.5852</c:v>
                </c:pt>
                <c:pt idx="949">
                  <c:v>109.463472</c:v>
                </c:pt>
                <c:pt idx="950">
                  <c:v>110.85372</c:v>
                </c:pt>
                <c:pt idx="951">
                  <c:v>116.4848808</c:v>
                </c:pt>
                <c:pt idx="952">
                  <c:v>134.23656</c:v>
                </c:pt>
                <c:pt idx="953">
                  <c:v>146.348232</c:v>
                </c:pt>
                <c:pt idx="954">
                  <c:v>152.96282399999998</c:v>
                </c:pt>
                <c:pt idx="955">
                  <c:v>151.596744</c:v>
                </c:pt>
                <c:pt idx="956">
                  <c:v>135.493404</c:v>
                </c:pt>
                <c:pt idx="957">
                  <c:v>134.96504399999998</c:v>
                </c:pt>
                <c:pt idx="958">
                  <c:v>138.14955600000002</c:v>
                </c:pt>
                <c:pt idx="959">
                  <c:v>140.13843599999998</c:v>
                </c:pt>
                <c:pt idx="960">
                  <c:v>141.92284799999999</c:v>
                </c:pt>
                <c:pt idx="961">
                  <c:v>143.67130799999998</c:v>
                </c:pt>
                <c:pt idx="962">
                  <c:v>146.12458079999999</c:v>
                </c:pt>
                <c:pt idx="963">
                  <c:v>151.145208</c:v>
                </c:pt>
                <c:pt idx="964">
                  <c:v>154.44867600000001</c:v>
                </c:pt>
                <c:pt idx="965">
                  <c:v>159.24827999999999</c:v>
                </c:pt>
                <c:pt idx="966">
                  <c:v>166.90404000000001</c:v>
                </c:pt>
                <c:pt idx="967">
                  <c:v>171.14865600000002</c:v>
                </c:pt>
                <c:pt idx="968">
                  <c:v>174.74694000000002</c:v>
                </c:pt>
                <c:pt idx="969">
                  <c:v>171.93080400000002</c:v>
                </c:pt>
                <c:pt idx="970">
                  <c:v>148.78943999999998</c:v>
                </c:pt>
                <c:pt idx="971">
                  <c:v>142.699704</c:v>
                </c:pt>
                <c:pt idx="972">
                  <c:v>139.93356599999998</c:v>
                </c:pt>
                <c:pt idx="973">
                  <c:v>138.35539679999999</c:v>
                </c:pt>
                <c:pt idx="974">
                  <c:v>138.345528</c:v>
                </c:pt>
                <c:pt idx="975">
                  <c:v>140.10320399999998</c:v>
                </c:pt>
                <c:pt idx="976">
                  <c:v>156.89039999999997</c:v>
                </c:pt>
                <c:pt idx="977">
                  <c:v>169.20832800000002</c:v>
                </c:pt>
                <c:pt idx="978">
                  <c:v>177.02231999999998</c:v>
                </c:pt>
                <c:pt idx="979">
                  <c:v>178.86962399999999</c:v>
                </c:pt>
                <c:pt idx="980">
                  <c:v>178.07163600000001</c:v>
                </c:pt>
                <c:pt idx="981">
                  <c:v>178.72554</c:v>
                </c:pt>
                <c:pt idx="982">
                  <c:v>180.31380000000001</c:v>
                </c:pt>
                <c:pt idx="983">
                  <c:v>183.23617199999998</c:v>
                </c:pt>
                <c:pt idx="984">
                  <c:v>186.44070000000002</c:v>
                </c:pt>
                <c:pt idx="985">
                  <c:v>188.32300799999999</c:v>
                </c:pt>
                <c:pt idx="986">
                  <c:v>191.01080400000004</c:v>
                </c:pt>
                <c:pt idx="987">
                  <c:v>194.34453599999998</c:v>
                </c:pt>
                <c:pt idx="988">
                  <c:v>198.76394399999998</c:v>
                </c:pt>
                <c:pt idx="989">
                  <c:v>200.80265999999997</c:v>
                </c:pt>
                <c:pt idx="990">
                  <c:v>203.01700799999998</c:v>
                </c:pt>
                <c:pt idx="991">
                  <c:v>201.09456</c:v>
                </c:pt>
                <c:pt idx="992">
                  <c:v>199.60509599999997</c:v>
                </c:pt>
                <c:pt idx="993">
                  <c:v>189.40360799999999</c:v>
                </c:pt>
                <c:pt idx="994">
                  <c:v>137.08902</c:v>
                </c:pt>
                <c:pt idx="995">
                  <c:v>111.34656000000001</c:v>
                </c:pt>
                <c:pt idx="996">
                  <c:v>92.167865999999989</c:v>
                </c:pt>
                <c:pt idx="997">
                  <c:v>73.9570176</c:v>
                </c:pt>
                <c:pt idx="998">
                  <c:v>70.137407999999994</c:v>
                </c:pt>
                <c:pt idx="999">
                  <c:v>71.891676000000004</c:v>
                </c:pt>
                <c:pt idx="1000">
                  <c:v>106.077732</c:v>
                </c:pt>
                <c:pt idx="1001">
                  <c:v>136.71364799999998</c:v>
                </c:pt>
                <c:pt idx="1002">
                  <c:v>156.31604400000001</c:v>
                </c:pt>
                <c:pt idx="1003">
                  <c:v>160.49973599999998</c:v>
                </c:pt>
                <c:pt idx="1004">
                  <c:v>143.205996</c:v>
                </c:pt>
                <c:pt idx="1005">
                  <c:v>151.82996399999999</c:v>
                </c:pt>
                <c:pt idx="1006">
                  <c:v>161.672808</c:v>
                </c:pt>
                <c:pt idx="1007">
                  <c:v>170.06083199999998</c:v>
                </c:pt>
                <c:pt idx="1008">
                  <c:v>174.25869599999999</c:v>
                </c:pt>
                <c:pt idx="1009">
                  <c:v>180.176436</c:v>
                </c:pt>
                <c:pt idx="1010">
                  <c:v>183.96500399999999</c:v>
                </c:pt>
                <c:pt idx="1011">
                  <c:v>185.56147199999998</c:v>
                </c:pt>
                <c:pt idx="1012">
                  <c:v>188.53843199999997</c:v>
                </c:pt>
                <c:pt idx="1013">
                  <c:v>190.821564</c:v>
                </c:pt>
                <c:pt idx="1014">
                  <c:v>191.21847600000001</c:v>
                </c:pt>
                <c:pt idx="1015">
                  <c:v>190.50984000000003</c:v>
                </c:pt>
                <c:pt idx="1016">
                  <c:v>190.12412399999999</c:v>
                </c:pt>
                <c:pt idx="1017">
                  <c:v>184.335264</c:v>
                </c:pt>
                <c:pt idx="1018">
                  <c:v>166.98296399999998</c:v>
                </c:pt>
                <c:pt idx="1019">
                  <c:v>141.93015600000001</c:v>
                </c:pt>
                <c:pt idx="1020">
                  <c:v>128.0454192</c:v>
                </c:pt>
                <c:pt idx="1021">
                  <c:v>116.781756</c:v>
                </c:pt>
                <c:pt idx="1022">
                  <c:v>109.95029999999998</c:v>
                </c:pt>
                <c:pt idx="1023">
                  <c:v>108.94699200000001</c:v>
                </c:pt>
                <c:pt idx="1024">
                  <c:v>128.56599599999998</c:v>
                </c:pt>
                <c:pt idx="1025">
                  <c:v>141.95301599999999</c:v>
                </c:pt>
                <c:pt idx="1026">
                  <c:v>149.64218400000001</c:v>
                </c:pt>
                <c:pt idx="1027">
                  <c:v>153.35980799999999</c:v>
                </c:pt>
                <c:pt idx="1028">
                  <c:v>148.60970399999999</c:v>
                </c:pt>
                <c:pt idx="1029">
                  <c:v>149.03707199999999</c:v>
                </c:pt>
                <c:pt idx="1030">
                  <c:v>153.20924399999998</c:v>
                </c:pt>
                <c:pt idx="1031">
                  <c:v>156.86552399999999</c:v>
                </c:pt>
                <c:pt idx="1032">
                  <c:v>160.41442799999999</c:v>
                </c:pt>
                <c:pt idx="1033">
                  <c:v>164.75480400000001</c:v>
                </c:pt>
                <c:pt idx="1034">
                  <c:v>166.125528</c:v>
                </c:pt>
                <c:pt idx="1035">
                  <c:v>168.36165599999998</c:v>
                </c:pt>
                <c:pt idx="1036">
                  <c:v>169.52480400000002</c:v>
                </c:pt>
                <c:pt idx="1037">
                  <c:v>170.61187199999998</c:v>
                </c:pt>
                <c:pt idx="1038">
                  <c:v>171.81012000000001</c:v>
                </c:pt>
                <c:pt idx="1039">
                  <c:v>170.19693599999999</c:v>
                </c:pt>
                <c:pt idx="1040">
                  <c:v>171.09869999999998</c:v>
                </c:pt>
                <c:pt idx="1041">
                  <c:v>174.17532000000003</c:v>
                </c:pt>
                <c:pt idx="1042">
                  <c:v>164.57670000000002</c:v>
                </c:pt>
                <c:pt idx="1043">
                  <c:v>154.08868079999999</c:v>
                </c:pt>
                <c:pt idx="1044">
                  <c:v>141.60773400000002</c:v>
                </c:pt>
                <c:pt idx="1045">
                  <c:v>134.89506</c:v>
                </c:pt>
                <c:pt idx="1046">
                  <c:v>137.012484</c:v>
                </c:pt>
                <c:pt idx="1047">
                  <c:v>143.193534</c:v>
                </c:pt>
                <c:pt idx="1048">
                  <c:v>154.40636399999997</c:v>
                </c:pt>
                <c:pt idx="1049">
                  <c:v>161.32462800000002</c:v>
                </c:pt>
                <c:pt idx="1050">
                  <c:v>166.36115999999998</c:v>
                </c:pt>
                <c:pt idx="1051">
                  <c:v>166.28456399999999</c:v>
                </c:pt>
                <c:pt idx="1052">
                  <c:v>161.869236</c:v>
                </c:pt>
                <c:pt idx="1053">
                  <c:v>164.90034</c:v>
                </c:pt>
                <c:pt idx="1054">
                  <c:v>167.41850400000001</c:v>
                </c:pt>
                <c:pt idx="1055">
                  <c:v>168.23532</c:v>
                </c:pt>
                <c:pt idx="1056">
                  <c:v>170.38459200000003</c:v>
                </c:pt>
                <c:pt idx="1057">
                  <c:v>172.068792</c:v>
                </c:pt>
                <c:pt idx="1058">
                  <c:v>172.07420400000001</c:v>
                </c:pt>
                <c:pt idx="1059">
                  <c:v>171.84095999999997</c:v>
                </c:pt>
                <c:pt idx="1060">
                  <c:v>174.48192</c:v>
                </c:pt>
                <c:pt idx="1061">
                  <c:v>176.27256</c:v>
                </c:pt>
                <c:pt idx="1062">
                  <c:v>178.63043999999999</c:v>
                </c:pt>
                <c:pt idx="1063">
                  <c:v>178.96584000000001</c:v>
                </c:pt>
                <c:pt idx="1064">
                  <c:v>180.1557</c:v>
                </c:pt>
                <c:pt idx="1065">
                  <c:v>176.41843199999997</c:v>
                </c:pt>
                <c:pt idx="1066">
                  <c:v>163.24573199999998</c:v>
                </c:pt>
                <c:pt idx="1067">
                  <c:v>154.984836</c:v>
                </c:pt>
                <c:pt idx="1068">
                  <c:v>154.25581919999999</c:v>
                </c:pt>
                <c:pt idx="1069">
                  <c:v>151.41823199999999</c:v>
                </c:pt>
                <c:pt idx="1070">
                  <c:v>139.84162799999999</c:v>
                </c:pt>
                <c:pt idx="1071">
                  <c:v>128.14131599999999</c:v>
                </c:pt>
                <c:pt idx="1072">
                  <c:v>142.18883399999999</c:v>
                </c:pt>
                <c:pt idx="1073">
                  <c:v>154.09883399999998</c:v>
                </c:pt>
                <c:pt idx="1074">
                  <c:v>162.10636800000003</c:v>
                </c:pt>
                <c:pt idx="1075">
                  <c:v>162.10042799999999</c:v>
                </c:pt>
                <c:pt idx="1076">
                  <c:v>159.26184000000003</c:v>
                </c:pt>
                <c:pt idx="1077">
                  <c:v>160.284468</c:v>
                </c:pt>
                <c:pt idx="1078">
                  <c:v>163.78003199999998</c:v>
                </c:pt>
                <c:pt idx="1079">
                  <c:v>165.44829599999997</c:v>
                </c:pt>
                <c:pt idx="1080">
                  <c:v>165.219876</c:v>
                </c:pt>
                <c:pt idx="1081">
                  <c:v>168.04629599999998</c:v>
                </c:pt>
                <c:pt idx="1082">
                  <c:v>171.14452800000001</c:v>
                </c:pt>
                <c:pt idx="1083">
                  <c:v>173.55439199999998</c:v>
                </c:pt>
                <c:pt idx="1084">
                  <c:v>176.73252000000002</c:v>
                </c:pt>
                <c:pt idx="1085">
                  <c:v>181.00093199999998</c:v>
                </c:pt>
                <c:pt idx="1086">
                  <c:v>181.66655999999998</c:v>
                </c:pt>
                <c:pt idx="1087">
                  <c:v>181.25696400000001</c:v>
                </c:pt>
                <c:pt idx="1088">
                  <c:v>181.48325999999997</c:v>
                </c:pt>
                <c:pt idx="1089">
                  <c:v>179.54519999999999</c:v>
                </c:pt>
                <c:pt idx="1090">
                  <c:v>153.3297192</c:v>
                </c:pt>
                <c:pt idx="1091">
                  <c:v>126.87806399999999</c:v>
                </c:pt>
                <c:pt idx="1092">
                  <c:v>108.0310968</c:v>
                </c:pt>
                <c:pt idx="1093">
                  <c:v>95.014780799999997</c:v>
                </c:pt>
                <c:pt idx="1094">
                  <c:v>83.905535999999998</c:v>
                </c:pt>
                <c:pt idx="1095">
                  <c:v>78.699935999999994</c:v>
                </c:pt>
                <c:pt idx="1096">
                  <c:v>104.10865199999999</c:v>
                </c:pt>
                <c:pt idx="1097">
                  <c:v>127.52431199999998</c:v>
                </c:pt>
                <c:pt idx="1098">
                  <c:v>143.87683200000001</c:v>
                </c:pt>
                <c:pt idx="1099">
                  <c:v>149.47739999999999</c:v>
                </c:pt>
                <c:pt idx="1100">
                  <c:v>137.064888</c:v>
                </c:pt>
                <c:pt idx="1101">
                  <c:v>145.0585968</c:v>
                </c:pt>
                <c:pt idx="1102">
                  <c:v>155.29507199999998</c:v>
                </c:pt>
                <c:pt idx="1103">
                  <c:v>162.89184</c:v>
                </c:pt>
                <c:pt idx="1104">
                  <c:v>167.605344</c:v>
                </c:pt>
                <c:pt idx="1105">
                  <c:v>173.53247999999999</c:v>
                </c:pt>
                <c:pt idx="1106">
                  <c:v>178.07574000000002</c:v>
                </c:pt>
                <c:pt idx="1107">
                  <c:v>189.21097199999997</c:v>
                </c:pt>
                <c:pt idx="1108">
                  <c:v>199.26823199999995</c:v>
                </c:pt>
                <c:pt idx="1109">
                  <c:v>201.84849599999998</c:v>
                </c:pt>
                <c:pt idx="1110">
                  <c:v>192.68930399999999</c:v>
                </c:pt>
                <c:pt idx="1111">
                  <c:v>185.73466800000003</c:v>
                </c:pt>
                <c:pt idx="1112">
                  <c:v>183.27997199999999</c:v>
                </c:pt>
                <c:pt idx="1113">
                  <c:v>179.06772000000001</c:v>
                </c:pt>
                <c:pt idx="1114">
                  <c:v>155.20019999999997</c:v>
                </c:pt>
                <c:pt idx="1115">
                  <c:v>132.48924</c:v>
                </c:pt>
                <c:pt idx="1116">
                  <c:v>109.58011199999999</c:v>
                </c:pt>
                <c:pt idx="1117">
                  <c:v>91.223652000000001</c:v>
                </c:pt>
                <c:pt idx="1118">
                  <c:v>81.977747999999977</c:v>
                </c:pt>
                <c:pt idx="1119">
                  <c:v>80.2608192</c:v>
                </c:pt>
                <c:pt idx="1120">
                  <c:v>105.41063999999999</c:v>
                </c:pt>
                <c:pt idx="1121">
                  <c:v>128.71348799999998</c:v>
                </c:pt>
                <c:pt idx="1122">
                  <c:v>144.424848</c:v>
                </c:pt>
                <c:pt idx="1123">
                  <c:v>150.15854400000001</c:v>
                </c:pt>
                <c:pt idx="1124">
                  <c:v>137.76080399999998</c:v>
                </c:pt>
                <c:pt idx="1125">
                  <c:v>144.40821599999998</c:v>
                </c:pt>
                <c:pt idx="1126">
                  <c:v>151.44852</c:v>
                </c:pt>
                <c:pt idx="1127">
                  <c:v>158.61150000000001</c:v>
                </c:pt>
                <c:pt idx="1128">
                  <c:v>165.18433199999998</c:v>
                </c:pt>
                <c:pt idx="1129">
                  <c:v>170.26360799999998</c:v>
                </c:pt>
                <c:pt idx="1130">
                  <c:v>172.99593599999997</c:v>
                </c:pt>
                <c:pt idx="1131">
                  <c:v>173.84440799999999</c:v>
                </c:pt>
                <c:pt idx="1132">
                  <c:v>174.357564</c:v>
                </c:pt>
                <c:pt idx="1133">
                  <c:v>175.786404</c:v>
                </c:pt>
                <c:pt idx="1134">
                  <c:v>178.44879599999999</c:v>
                </c:pt>
                <c:pt idx="1135">
                  <c:v>179.54020799999998</c:v>
                </c:pt>
                <c:pt idx="1136">
                  <c:v>179.92419599999997</c:v>
                </c:pt>
                <c:pt idx="1137">
                  <c:v>173.79689999999999</c:v>
                </c:pt>
                <c:pt idx="1138">
                  <c:v>156.89184</c:v>
                </c:pt>
                <c:pt idx="1139">
                  <c:v>157.70265599999999</c:v>
                </c:pt>
                <c:pt idx="1140">
                  <c:v>164.00983199999999</c:v>
                </c:pt>
                <c:pt idx="1141">
                  <c:v>165.44440799999998</c:v>
                </c:pt>
                <c:pt idx="1142">
                  <c:v>152.17293599999999</c:v>
                </c:pt>
                <c:pt idx="1143">
                  <c:v>132.230268</c:v>
                </c:pt>
                <c:pt idx="1144">
                  <c:v>148.332696</c:v>
                </c:pt>
                <c:pt idx="1145">
                  <c:v>162.41719199999997</c:v>
                </c:pt>
                <c:pt idx="1146">
                  <c:v>172.80420000000001</c:v>
                </c:pt>
                <c:pt idx="1147">
                  <c:v>178.07197199999999</c:v>
                </c:pt>
                <c:pt idx="1148">
                  <c:v>180.68812800000001</c:v>
                </c:pt>
                <c:pt idx="1149">
                  <c:v>180.72932399999999</c:v>
                </c:pt>
                <c:pt idx="1150">
                  <c:v>182.84332799999999</c:v>
                </c:pt>
                <c:pt idx="1151">
                  <c:v>184.89924000000002</c:v>
                </c:pt>
                <c:pt idx="1152">
                  <c:v>184.21652399999999</c:v>
                </c:pt>
                <c:pt idx="1153">
                  <c:v>185.742468</c:v>
                </c:pt>
                <c:pt idx="1154">
                  <c:v>185.872164</c:v>
                </c:pt>
                <c:pt idx="1155">
                  <c:v>183.689808</c:v>
                </c:pt>
                <c:pt idx="1156">
                  <c:v>186.38799599999999</c:v>
                </c:pt>
                <c:pt idx="1157">
                  <c:v>187.72702799999999</c:v>
                </c:pt>
                <c:pt idx="1158">
                  <c:v>193.256832</c:v>
                </c:pt>
                <c:pt idx="1159">
                  <c:v>195.87440400000003</c:v>
                </c:pt>
                <c:pt idx="1160">
                  <c:v>199.04480400000003</c:v>
                </c:pt>
                <c:pt idx="1161">
                  <c:v>193.575276</c:v>
                </c:pt>
                <c:pt idx="1162">
                  <c:v>177.81373199999996</c:v>
                </c:pt>
                <c:pt idx="1163">
                  <c:v>152.26958400000001</c:v>
                </c:pt>
                <c:pt idx="1164">
                  <c:v>129.54982799999999</c:v>
                </c:pt>
                <c:pt idx="1165">
                  <c:v>118.08779999999999</c:v>
                </c:pt>
                <c:pt idx="1166">
                  <c:v>123.96501599999998</c:v>
                </c:pt>
                <c:pt idx="1167">
                  <c:v>147.84369599999999</c:v>
                </c:pt>
                <c:pt idx="1168">
                  <c:v>170.96088</c:v>
                </c:pt>
                <c:pt idx="1169">
                  <c:v>181.56605999999999</c:v>
                </c:pt>
                <c:pt idx="1170">
                  <c:v>191.532636</c:v>
                </c:pt>
                <c:pt idx="1171">
                  <c:v>196.24540799999997</c:v>
                </c:pt>
                <c:pt idx="1172">
                  <c:v>192.07952399999999</c:v>
                </c:pt>
                <c:pt idx="1173">
                  <c:v>183.90045599999999</c:v>
                </c:pt>
                <c:pt idx="1174">
                  <c:v>179.02730400000002</c:v>
                </c:pt>
                <c:pt idx="1175">
                  <c:v>181.85917199999997</c:v>
                </c:pt>
                <c:pt idx="1176">
                  <c:v>191.843604</c:v>
                </c:pt>
                <c:pt idx="1177">
                  <c:v>194.3064</c:v>
                </c:pt>
                <c:pt idx="1178">
                  <c:v>199.043544</c:v>
                </c:pt>
                <c:pt idx="1179">
                  <c:v>195.57365999999999</c:v>
                </c:pt>
                <c:pt idx="1180">
                  <c:v>193.35183599999999</c:v>
                </c:pt>
                <c:pt idx="1181">
                  <c:v>196.21874399999999</c:v>
                </c:pt>
                <c:pt idx="1182">
                  <c:v>200.15733599999999</c:v>
                </c:pt>
                <c:pt idx="1183">
                  <c:v>204.33739199999999</c:v>
                </c:pt>
                <c:pt idx="1184">
                  <c:v>200.937468</c:v>
                </c:pt>
                <c:pt idx="1185">
                  <c:v>192.02919599999998</c:v>
                </c:pt>
                <c:pt idx="1186">
                  <c:v>179.18593199999998</c:v>
                </c:pt>
                <c:pt idx="1187">
                  <c:v>168.617076</c:v>
                </c:pt>
                <c:pt idx="1188">
                  <c:v>158.99342399999998</c:v>
                </c:pt>
                <c:pt idx="1189">
                  <c:v>159.491028</c:v>
                </c:pt>
                <c:pt idx="1190">
                  <c:v>163.152624</c:v>
                </c:pt>
                <c:pt idx="1191">
                  <c:v>167.48197199999998</c:v>
                </c:pt>
                <c:pt idx="1192">
                  <c:v>176.91263999999998</c:v>
                </c:pt>
                <c:pt idx="1193">
                  <c:v>181.861368</c:v>
                </c:pt>
                <c:pt idx="1194">
                  <c:v>183.529392</c:v>
                </c:pt>
                <c:pt idx="1195">
                  <c:v>182.97528</c:v>
                </c:pt>
                <c:pt idx="1196">
                  <c:v>177.89400000000001</c:v>
                </c:pt>
                <c:pt idx="1197">
                  <c:v>174.09414000000001</c:v>
                </c:pt>
                <c:pt idx="1198">
                  <c:v>175.68962399999998</c:v>
                </c:pt>
                <c:pt idx="1199">
                  <c:v>177.19863599999999</c:v>
                </c:pt>
                <c:pt idx="1200">
                  <c:v>178.0206</c:v>
                </c:pt>
                <c:pt idx="1201">
                  <c:v>177.54313199999999</c:v>
                </c:pt>
                <c:pt idx="1202">
                  <c:v>178.11853199999999</c:v>
                </c:pt>
                <c:pt idx="1203">
                  <c:v>179.125776</c:v>
                </c:pt>
                <c:pt idx="1204">
                  <c:v>179.44116</c:v>
                </c:pt>
                <c:pt idx="1205">
                  <c:v>180.92986800000003</c:v>
                </c:pt>
                <c:pt idx="1206">
                  <c:v>186.19899599999999</c:v>
                </c:pt>
                <c:pt idx="1207">
                  <c:v>186.80757600000001</c:v>
                </c:pt>
                <c:pt idx="1208">
                  <c:v>189.88557600000001</c:v>
                </c:pt>
                <c:pt idx="1209">
                  <c:v>190.90022399999998</c:v>
                </c:pt>
                <c:pt idx="1210">
                  <c:v>185.70986399999998</c:v>
                </c:pt>
                <c:pt idx="1211">
                  <c:v>181.44992399999998</c:v>
                </c:pt>
                <c:pt idx="1212">
                  <c:v>184.46099999999998</c:v>
                </c:pt>
                <c:pt idx="1213">
                  <c:v>186.56889599999997</c:v>
                </c:pt>
                <c:pt idx="1214">
                  <c:v>181.84365600000001</c:v>
                </c:pt>
                <c:pt idx="1215">
                  <c:v>178.20766800000001</c:v>
                </c:pt>
                <c:pt idx="1216">
                  <c:v>179.85187199999999</c:v>
                </c:pt>
                <c:pt idx="1217">
                  <c:v>180.60866399999998</c:v>
                </c:pt>
                <c:pt idx="1218">
                  <c:v>182.231424</c:v>
                </c:pt>
                <c:pt idx="1219">
                  <c:v>181.990872</c:v>
                </c:pt>
                <c:pt idx="1220">
                  <c:v>179.26502399999998</c:v>
                </c:pt>
                <c:pt idx="1221">
                  <c:v>176.93259599999999</c:v>
                </c:pt>
                <c:pt idx="1222">
                  <c:v>177.100728</c:v>
                </c:pt>
                <c:pt idx="1223">
                  <c:v>178.51629599999998</c:v>
                </c:pt>
                <c:pt idx="1224">
                  <c:v>183.01404000000002</c:v>
                </c:pt>
                <c:pt idx="1225">
                  <c:v>182.18573999999998</c:v>
                </c:pt>
                <c:pt idx="1226">
                  <c:v>178.10675999999998</c:v>
                </c:pt>
                <c:pt idx="1227">
                  <c:v>173.43979200000001</c:v>
                </c:pt>
                <c:pt idx="1228">
                  <c:v>171.380808</c:v>
                </c:pt>
                <c:pt idx="1229">
                  <c:v>175.54363199999997</c:v>
                </c:pt>
                <c:pt idx="1230">
                  <c:v>185.70760799999999</c:v>
                </c:pt>
                <c:pt idx="1231">
                  <c:v>187.357992</c:v>
                </c:pt>
                <c:pt idx="1232">
                  <c:v>186.57425999999998</c:v>
                </c:pt>
                <c:pt idx="1233">
                  <c:v>195.82066800000001</c:v>
                </c:pt>
                <c:pt idx="1234">
                  <c:v>200.77796399999997</c:v>
                </c:pt>
                <c:pt idx="1235">
                  <c:v>203.19719999999998</c:v>
                </c:pt>
                <c:pt idx="1236">
                  <c:v>190.71074400000001</c:v>
                </c:pt>
                <c:pt idx="1237">
                  <c:v>173.92897199999999</c:v>
                </c:pt>
                <c:pt idx="1238">
                  <c:v>168.86253600000001</c:v>
                </c:pt>
                <c:pt idx="1239">
                  <c:v>167.881068</c:v>
                </c:pt>
                <c:pt idx="1240">
                  <c:v>169.56556800000001</c:v>
                </c:pt>
                <c:pt idx="1241">
                  <c:v>168.18643199999997</c:v>
                </c:pt>
                <c:pt idx="1242">
                  <c:v>168.78033600000001</c:v>
                </c:pt>
                <c:pt idx="1243">
                  <c:v>168.836724</c:v>
                </c:pt>
                <c:pt idx="1244">
                  <c:v>165.64076400000002</c:v>
                </c:pt>
                <c:pt idx="1245">
                  <c:v>164.23827599999998</c:v>
                </c:pt>
                <c:pt idx="1246">
                  <c:v>170.05185599999999</c:v>
                </c:pt>
                <c:pt idx="1247">
                  <c:v>173.39007600000002</c:v>
                </c:pt>
                <c:pt idx="1248">
                  <c:v>173.69471999999999</c:v>
                </c:pt>
                <c:pt idx="1249">
                  <c:v>176.20442399999999</c:v>
                </c:pt>
                <c:pt idx="1250">
                  <c:v>177.08993999999998</c:v>
                </c:pt>
                <c:pt idx="1251">
                  <c:v>179.20400400000003</c:v>
                </c:pt>
                <c:pt idx="1252">
                  <c:v>178.15685999999997</c:v>
                </c:pt>
                <c:pt idx="1253">
                  <c:v>179.548404</c:v>
                </c:pt>
                <c:pt idx="1254">
                  <c:v>181.98587999999998</c:v>
                </c:pt>
                <c:pt idx="1255">
                  <c:v>181.91574</c:v>
                </c:pt>
                <c:pt idx="1256">
                  <c:v>183.70932000000002</c:v>
                </c:pt>
                <c:pt idx="1257">
                  <c:v>186.04334399999996</c:v>
                </c:pt>
                <c:pt idx="1258">
                  <c:v>177.16047600000002</c:v>
                </c:pt>
                <c:pt idx="1259">
                  <c:v>161.921808</c:v>
                </c:pt>
                <c:pt idx="1260">
                  <c:v>147.891132</c:v>
                </c:pt>
                <c:pt idx="1261">
                  <c:v>145.12188</c:v>
                </c:pt>
                <c:pt idx="1262">
                  <c:v>151.31909999999999</c:v>
                </c:pt>
                <c:pt idx="1263">
                  <c:v>161.99559600000001</c:v>
                </c:pt>
                <c:pt idx="1264">
                  <c:v>174.92523599999998</c:v>
                </c:pt>
                <c:pt idx="1265">
                  <c:v>179.19496800000002</c:v>
                </c:pt>
                <c:pt idx="1266">
                  <c:v>182.15079599999999</c:v>
                </c:pt>
                <c:pt idx="1267">
                  <c:v>180.24867600000002</c:v>
                </c:pt>
                <c:pt idx="1268">
                  <c:v>175.295424</c:v>
                </c:pt>
                <c:pt idx="1269">
                  <c:v>177.62147999999999</c:v>
                </c:pt>
                <c:pt idx="1270">
                  <c:v>179.38190400000002</c:v>
                </c:pt>
                <c:pt idx="1271">
                  <c:v>180.52149599999998</c:v>
                </c:pt>
                <c:pt idx="1272">
                  <c:v>183.397368</c:v>
                </c:pt>
                <c:pt idx="1273">
                  <c:v>184.99044000000001</c:v>
                </c:pt>
                <c:pt idx="1274">
                  <c:v>183.62724</c:v>
                </c:pt>
                <c:pt idx="1275">
                  <c:v>185.671764</c:v>
                </c:pt>
                <c:pt idx="1276">
                  <c:v>185.62509599999998</c:v>
                </c:pt>
                <c:pt idx="1277">
                  <c:v>187.19282399999997</c:v>
                </c:pt>
                <c:pt idx="1278">
                  <c:v>187.72399200000001</c:v>
                </c:pt>
                <c:pt idx="1279">
                  <c:v>186.24285599999999</c:v>
                </c:pt>
                <c:pt idx="1280">
                  <c:v>187.29074399999999</c:v>
                </c:pt>
                <c:pt idx="1281">
                  <c:v>189.279696</c:v>
                </c:pt>
                <c:pt idx="1282">
                  <c:v>184.64112</c:v>
                </c:pt>
                <c:pt idx="1283">
                  <c:v>183.31931999999998</c:v>
                </c:pt>
                <c:pt idx="1284">
                  <c:v>182.68979999999999</c:v>
                </c:pt>
                <c:pt idx="1285">
                  <c:v>182.95170000000002</c:v>
                </c:pt>
                <c:pt idx="1286">
                  <c:v>186.284592</c:v>
                </c:pt>
                <c:pt idx="1287">
                  <c:v>190.32810000000001</c:v>
                </c:pt>
                <c:pt idx="1288">
                  <c:v>196.50640799999999</c:v>
                </c:pt>
                <c:pt idx="1289">
                  <c:v>195.790176</c:v>
                </c:pt>
                <c:pt idx="1290">
                  <c:v>199.17373199999997</c:v>
                </c:pt>
                <c:pt idx="1291">
                  <c:v>203.21349599999996</c:v>
                </c:pt>
                <c:pt idx="1292">
                  <c:v>202.76964000000001</c:v>
                </c:pt>
                <c:pt idx="1293">
                  <c:v>201.74282399999996</c:v>
                </c:pt>
                <c:pt idx="1294">
                  <c:v>201.210792</c:v>
                </c:pt>
                <c:pt idx="1295">
                  <c:v>203.23899599999999</c:v>
                </c:pt>
                <c:pt idx="1296">
                  <c:v>215.39529599999997</c:v>
                </c:pt>
                <c:pt idx="1297">
                  <c:v>219.57280799999998</c:v>
                </c:pt>
                <c:pt idx="1298">
                  <c:v>225.111456</c:v>
                </c:pt>
                <c:pt idx="1299">
                  <c:v>220.141008</c:v>
                </c:pt>
                <c:pt idx="1300">
                  <c:v>230.48769599999997</c:v>
                </c:pt>
                <c:pt idx="1301">
                  <c:v>238.87420799999998</c:v>
                </c:pt>
                <c:pt idx="1302">
                  <c:v>230.51925599999998</c:v>
                </c:pt>
                <c:pt idx="1303">
                  <c:v>223.43312399999999</c:v>
                </c:pt>
                <c:pt idx="1304">
                  <c:v>226.26442799999998</c:v>
                </c:pt>
                <c:pt idx="1305">
                  <c:v>226.93613999999999</c:v>
                </c:pt>
                <c:pt idx="1306">
                  <c:v>218.324364</c:v>
                </c:pt>
                <c:pt idx="1307">
                  <c:v>210.58533599999998</c:v>
                </c:pt>
                <c:pt idx="1308">
                  <c:v>203.33450400000001</c:v>
                </c:pt>
                <c:pt idx="1309">
                  <c:v>201.46372799999997</c:v>
                </c:pt>
                <c:pt idx="1310">
                  <c:v>200.79410400000003</c:v>
                </c:pt>
                <c:pt idx="1311">
                  <c:v>201.867672</c:v>
                </c:pt>
                <c:pt idx="1312">
                  <c:v>213.0933</c:v>
                </c:pt>
                <c:pt idx="1313">
                  <c:v>216.24417600000001</c:v>
                </c:pt>
                <c:pt idx="1314">
                  <c:v>220.13654399999999</c:v>
                </c:pt>
                <c:pt idx="1315">
                  <c:v>220.84344000000002</c:v>
                </c:pt>
                <c:pt idx="1316">
                  <c:v>219.481392</c:v>
                </c:pt>
                <c:pt idx="1317">
                  <c:v>220.135392</c:v>
                </c:pt>
                <c:pt idx="1318">
                  <c:v>223.26890399999999</c:v>
                </c:pt>
                <c:pt idx="1319">
                  <c:v>228.36379199999999</c:v>
                </c:pt>
                <c:pt idx="1320">
                  <c:v>232.814628</c:v>
                </c:pt>
                <c:pt idx="1321">
                  <c:v>235.31407199999998</c:v>
                </c:pt>
                <c:pt idx="1322">
                  <c:v>238.06556399999999</c:v>
                </c:pt>
                <c:pt idx="1323">
                  <c:v>238.57010400000001</c:v>
                </c:pt>
                <c:pt idx="1324">
                  <c:v>239.15745599999997</c:v>
                </c:pt>
                <c:pt idx="1325">
                  <c:v>240.92985599999997</c:v>
                </c:pt>
                <c:pt idx="1326">
                  <c:v>239.86257599999999</c:v>
                </c:pt>
                <c:pt idx="1327">
                  <c:v>237.72580799999997</c:v>
                </c:pt>
                <c:pt idx="1328">
                  <c:v>236.11970400000001</c:v>
                </c:pt>
                <c:pt idx="1329">
                  <c:v>236.25782399999997</c:v>
                </c:pt>
                <c:pt idx="1330">
                  <c:v>219.12729599999997</c:v>
                </c:pt>
                <c:pt idx="1331">
                  <c:v>194.05167600000001</c:v>
                </c:pt>
                <c:pt idx="1332">
                  <c:v>175.60100399999999</c:v>
                </c:pt>
                <c:pt idx="1333">
                  <c:v>166.66845599999999</c:v>
                </c:pt>
                <c:pt idx="1334">
                  <c:v>168.04485600000001</c:v>
                </c:pt>
                <c:pt idx="1335">
                  <c:v>176.86730399999999</c:v>
                </c:pt>
                <c:pt idx="1336">
                  <c:v>197.24603999999999</c:v>
                </c:pt>
                <c:pt idx="1337">
                  <c:v>205.859568</c:v>
                </c:pt>
                <c:pt idx="1338">
                  <c:v>214.69066800000002</c:v>
                </c:pt>
                <c:pt idx="1339">
                  <c:v>216.86733599999999</c:v>
                </c:pt>
                <c:pt idx="1340">
                  <c:v>214.11474000000001</c:v>
                </c:pt>
                <c:pt idx="1341">
                  <c:v>215.86895999999999</c:v>
                </c:pt>
                <c:pt idx="1342">
                  <c:v>216.02293199999997</c:v>
                </c:pt>
                <c:pt idx="1343">
                  <c:v>218.48782800000001</c:v>
                </c:pt>
                <c:pt idx="1344">
                  <c:v>219.50489999999999</c:v>
                </c:pt>
                <c:pt idx="1345">
                  <c:v>220.80587999999997</c:v>
                </c:pt>
                <c:pt idx="1346">
                  <c:v>221.12919599999998</c:v>
                </c:pt>
                <c:pt idx="1347">
                  <c:v>224.352</c:v>
                </c:pt>
                <c:pt idx="1348">
                  <c:v>224.54703600000002</c:v>
                </c:pt>
                <c:pt idx="1349">
                  <c:v>230.94879599999996</c:v>
                </c:pt>
                <c:pt idx="1350">
                  <c:v>234.32563199999998</c:v>
                </c:pt>
                <c:pt idx="1351">
                  <c:v>233.90380799999997</c:v>
                </c:pt>
                <c:pt idx="1352">
                  <c:v>228.949524</c:v>
                </c:pt>
                <c:pt idx="1353">
                  <c:v>226.97709599999996</c:v>
                </c:pt>
                <c:pt idx="1354">
                  <c:v>214.43255999999997</c:v>
                </c:pt>
                <c:pt idx="1355">
                  <c:v>194.885592</c:v>
                </c:pt>
                <c:pt idx="1356">
                  <c:v>183.90500400000002</c:v>
                </c:pt>
                <c:pt idx="1357">
                  <c:v>172.64508000000001</c:v>
                </c:pt>
                <c:pt idx="1358">
                  <c:v>163.890276</c:v>
                </c:pt>
                <c:pt idx="1359">
                  <c:v>159.822768</c:v>
                </c:pt>
                <c:pt idx="1360">
                  <c:v>181.58102399999999</c:v>
                </c:pt>
                <c:pt idx="1361">
                  <c:v>195.79839599999997</c:v>
                </c:pt>
                <c:pt idx="1362">
                  <c:v>202.73085600000002</c:v>
                </c:pt>
                <c:pt idx="1363">
                  <c:v>207.34312800000001</c:v>
                </c:pt>
                <c:pt idx="1364">
                  <c:v>203.45066400000002</c:v>
                </c:pt>
                <c:pt idx="1365">
                  <c:v>207.19706399999998</c:v>
                </c:pt>
                <c:pt idx="1366">
                  <c:v>208.30876800000001</c:v>
                </c:pt>
                <c:pt idx="1367">
                  <c:v>209.44523999999998</c:v>
                </c:pt>
                <c:pt idx="1368">
                  <c:v>212.74889999999999</c:v>
                </c:pt>
                <c:pt idx="1369">
                  <c:v>211.32575999999997</c:v>
                </c:pt>
                <c:pt idx="1370">
                  <c:v>213.72447600000001</c:v>
                </c:pt>
                <c:pt idx="1371">
                  <c:v>213.34152</c:v>
                </c:pt>
                <c:pt idx="1372">
                  <c:v>215.08884</c:v>
                </c:pt>
                <c:pt idx="1373">
                  <c:v>213.98067600000002</c:v>
                </c:pt>
                <c:pt idx="1374">
                  <c:v>213.69122400000001</c:v>
                </c:pt>
                <c:pt idx="1375">
                  <c:v>209.751372</c:v>
                </c:pt>
                <c:pt idx="1376">
                  <c:v>209.647008</c:v>
                </c:pt>
                <c:pt idx="1377">
                  <c:v>206.63503199999997</c:v>
                </c:pt>
                <c:pt idx="1378">
                  <c:v>190.91942399999996</c:v>
                </c:pt>
                <c:pt idx="1379">
                  <c:v>172.24786800000001</c:v>
                </c:pt>
                <c:pt idx="1380">
                  <c:v>157.31352000000001</c:v>
                </c:pt>
                <c:pt idx="1381">
                  <c:v>146.36953199999999</c:v>
                </c:pt>
                <c:pt idx="1382">
                  <c:v>139.47878399999999</c:v>
                </c:pt>
                <c:pt idx="1383">
                  <c:v>138.79433999999998</c:v>
                </c:pt>
                <c:pt idx="1384">
                  <c:v>162.21969599999997</c:v>
                </c:pt>
                <c:pt idx="1385">
                  <c:v>178.031544</c:v>
                </c:pt>
                <c:pt idx="1386">
                  <c:v>189.20334</c:v>
                </c:pt>
                <c:pt idx="1387">
                  <c:v>193.96925999999996</c:v>
                </c:pt>
                <c:pt idx="1388">
                  <c:v>192.912432</c:v>
                </c:pt>
                <c:pt idx="1389">
                  <c:v>198.00646800000001</c:v>
                </c:pt>
                <c:pt idx="1390">
                  <c:v>203.6943</c:v>
                </c:pt>
                <c:pt idx="1391">
                  <c:v>206.23859999999999</c:v>
                </c:pt>
                <c:pt idx="1392">
                  <c:v>209.85056399999999</c:v>
                </c:pt>
                <c:pt idx="1393">
                  <c:v>210.00225599999999</c:v>
                </c:pt>
                <c:pt idx="1394">
                  <c:v>215.88436800000002</c:v>
                </c:pt>
                <c:pt idx="1395">
                  <c:v>222.74132399999996</c:v>
                </c:pt>
                <c:pt idx="1396">
                  <c:v>222.7893</c:v>
                </c:pt>
                <c:pt idx="1397">
                  <c:v>223.64594400000001</c:v>
                </c:pt>
                <c:pt idx="1398">
                  <c:v>219.54995999999997</c:v>
                </c:pt>
                <c:pt idx="1399">
                  <c:v>212.79793199999997</c:v>
                </c:pt>
                <c:pt idx="1400">
                  <c:v>210.40232399999996</c:v>
                </c:pt>
                <c:pt idx="1401">
                  <c:v>204.89983199999998</c:v>
                </c:pt>
                <c:pt idx="1402">
                  <c:v>211.67085599999999</c:v>
                </c:pt>
                <c:pt idx="1403">
                  <c:v>200.59554000000003</c:v>
                </c:pt>
                <c:pt idx="1404">
                  <c:v>192.98808</c:v>
                </c:pt>
                <c:pt idx="1405">
                  <c:v>188.07935999999998</c:v>
                </c:pt>
                <c:pt idx="1406">
                  <c:v>185.35565999999997</c:v>
                </c:pt>
                <c:pt idx="1407">
                  <c:v>186.02529599999997</c:v>
                </c:pt>
                <c:pt idx="1408">
                  <c:v>194.26027199999999</c:v>
                </c:pt>
                <c:pt idx="1409">
                  <c:v>200.04133199999998</c:v>
                </c:pt>
                <c:pt idx="1410">
                  <c:v>202.31034000000002</c:v>
                </c:pt>
                <c:pt idx="1411">
                  <c:v>204.1164</c:v>
                </c:pt>
                <c:pt idx="1412">
                  <c:v>201.92555999999999</c:v>
                </c:pt>
                <c:pt idx="1413">
                  <c:v>199.25072399999999</c:v>
                </c:pt>
                <c:pt idx="1414">
                  <c:v>198.163524</c:v>
                </c:pt>
                <c:pt idx="1415">
                  <c:v>197.70189599999998</c:v>
                </c:pt>
                <c:pt idx="1416">
                  <c:v>191.30784</c:v>
                </c:pt>
                <c:pt idx="1417">
                  <c:v>190.75333199999997</c:v>
                </c:pt>
                <c:pt idx="1418">
                  <c:v>194.06656800000002</c:v>
                </c:pt>
                <c:pt idx="1419">
                  <c:v>196.62489599999998</c:v>
                </c:pt>
                <c:pt idx="1420">
                  <c:v>199.36032</c:v>
                </c:pt>
                <c:pt idx="1421">
                  <c:v>202.31893199999999</c:v>
                </c:pt>
                <c:pt idx="1422">
                  <c:v>204.86834399999998</c:v>
                </c:pt>
                <c:pt idx="1423">
                  <c:v>205.72865999999999</c:v>
                </c:pt>
                <c:pt idx="1424">
                  <c:v>204.16882799999999</c:v>
                </c:pt>
                <c:pt idx="1425">
                  <c:v>200.49594000000002</c:v>
                </c:pt>
                <c:pt idx="1426">
                  <c:v>175.74526800000001</c:v>
                </c:pt>
                <c:pt idx="1427">
                  <c:v>145.98079200000001</c:v>
                </c:pt>
                <c:pt idx="1428">
                  <c:v>126.40839600000001</c:v>
                </c:pt>
                <c:pt idx="1429">
                  <c:v>110.324904</c:v>
                </c:pt>
                <c:pt idx="1430">
                  <c:v>102.724644</c:v>
                </c:pt>
                <c:pt idx="1431">
                  <c:v>97.583892000000006</c:v>
                </c:pt>
                <c:pt idx="1432">
                  <c:v>119.17437599999998</c:v>
                </c:pt>
                <c:pt idx="1433">
                  <c:v>134.455668</c:v>
                </c:pt>
                <c:pt idx="1434">
                  <c:v>140.41016400000001</c:v>
                </c:pt>
                <c:pt idx="1435">
                  <c:v>124.966404</c:v>
                </c:pt>
                <c:pt idx="1436">
                  <c:v>120.83884799999998</c:v>
                </c:pt>
                <c:pt idx="1437">
                  <c:v>130.919352</c:v>
                </c:pt>
                <c:pt idx="1438">
                  <c:v>140.73165599999999</c:v>
                </c:pt>
                <c:pt idx="1439">
                  <c:v>147.49583999999999</c:v>
                </c:pt>
                <c:pt idx="1440">
                  <c:v>154.11954</c:v>
                </c:pt>
                <c:pt idx="1441">
                  <c:v>159.45976800000003</c:v>
                </c:pt>
                <c:pt idx="1442">
                  <c:v>164.89616399999997</c:v>
                </c:pt>
                <c:pt idx="1443">
                  <c:v>166.96434000000002</c:v>
                </c:pt>
                <c:pt idx="1444">
                  <c:v>170.35305600000001</c:v>
                </c:pt>
                <c:pt idx="1445">
                  <c:v>173.37783599999997</c:v>
                </c:pt>
                <c:pt idx="1446">
                  <c:v>175.06492799999998</c:v>
                </c:pt>
                <c:pt idx="1447">
                  <c:v>173.09992800000001</c:v>
                </c:pt>
                <c:pt idx="1448">
                  <c:v>171.950796</c:v>
                </c:pt>
                <c:pt idx="1449">
                  <c:v>160.27425600000001</c:v>
                </c:pt>
                <c:pt idx="1450">
                  <c:v>105.346884</c:v>
                </c:pt>
                <c:pt idx="1451">
                  <c:v>79.770876000000001</c:v>
                </c:pt>
                <c:pt idx="1452">
                  <c:v>62.917680000000004</c:v>
                </c:pt>
                <c:pt idx="1453">
                  <c:v>51.139223999999999</c:v>
                </c:pt>
                <c:pt idx="1454">
                  <c:v>39.221015999999999</c:v>
                </c:pt>
                <c:pt idx="1455">
                  <c:v>34.195209600000005</c:v>
                </c:pt>
                <c:pt idx="1456">
                  <c:v>51.805288799999992</c:v>
                </c:pt>
                <c:pt idx="1457">
                  <c:v>70.930565999999999</c:v>
                </c:pt>
                <c:pt idx="1458">
                  <c:v>85.140563999999998</c:v>
                </c:pt>
                <c:pt idx="1459">
                  <c:v>79.765355999999997</c:v>
                </c:pt>
                <c:pt idx="1460">
                  <c:v>82.007244</c:v>
                </c:pt>
                <c:pt idx="1461">
                  <c:v>90.710203199999995</c:v>
                </c:pt>
                <c:pt idx="1462">
                  <c:v>99.661396799999991</c:v>
                </c:pt>
                <c:pt idx="1463">
                  <c:v>108.758724</c:v>
                </c:pt>
                <c:pt idx="1464">
                  <c:v>117.14638079999999</c:v>
                </c:pt>
                <c:pt idx="1465">
                  <c:v>124.55499599999999</c:v>
                </c:pt>
                <c:pt idx="1466">
                  <c:v>116.82426</c:v>
                </c:pt>
                <c:pt idx="1467">
                  <c:v>105.76780799999999</c:v>
                </c:pt>
                <c:pt idx="1468">
                  <c:v>96.573300000000003</c:v>
                </c:pt>
                <c:pt idx="1469">
                  <c:v>98.024723999999992</c:v>
                </c:pt>
                <c:pt idx="1470">
                  <c:v>112.693896</c:v>
                </c:pt>
                <c:pt idx="1471">
                  <c:v>121.489368</c:v>
                </c:pt>
                <c:pt idx="1472">
                  <c:v>125.02450319999998</c:v>
                </c:pt>
                <c:pt idx="1473">
                  <c:v>108.77952000000001</c:v>
                </c:pt>
                <c:pt idx="1474">
                  <c:v>83.390411999999984</c:v>
                </c:pt>
                <c:pt idx="1475">
                  <c:v>66.095555999999988</c:v>
                </c:pt>
                <c:pt idx="1476">
                  <c:v>65.173152000000002</c:v>
                </c:pt>
                <c:pt idx="1477">
                  <c:v>74.849075999999997</c:v>
                </c:pt>
                <c:pt idx="1478">
                  <c:v>88.273296000000002</c:v>
                </c:pt>
                <c:pt idx="1479">
                  <c:v>103.6945032</c:v>
                </c:pt>
                <c:pt idx="1480">
                  <c:v>117.91325999999999</c:v>
                </c:pt>
                <c:pt idx="1481">
                  <c:v>122.167332</c:v>
                </c:pt>
                <c:pt idx="1482">
                  <c:v>127.58799599999999</c:v>
                </c:pt>
                <c:pt idx="1483">
                  <c:v>123.12640319999998</c:v>
                </c:pt>
                <c:pt idx="1484">
                  <c:v>114.92356799999999</c:v>
                </c:pt>
                <c:pt idx="1485">
                  <c:v>117.57402</c:v>
                </c:pt>
                <c:pt idx="1486">
                  <c:v>121.33737599999999</c:v>
                </c:pt>
                <c:pt idx="1487">
                  <c:v>124.517268</c:v>
                </c:pt>
                <c:pt idx="1488">
                  <c:v>128.18530799999999</c:v>
                </c:pt>
                <c:pt idx="1489">
                  <c:v>131.78140799999997</c:v>
                </c:pt>
                <c:pt idx="1490">
                  <c:v>133.44164999999998</c:v>
                </c:pt>
                <c:pt idx="1491">
                  <c:v>134.81428079999998</c:v>
                </c:pt>
                <c:pt idx="1492">
                  <c:v>137.445708</c:v>
                </c:pt>
                <c:pt idx="1493">
                  <c:v>138.59153999999998</c:v>
                </c:pt>
                <c:pt idx="1494">
                  <c:v>141.22851599999998</c:v>
                </c:pt>
                <c:pt idx="1495">
                  <c:v>141.73536000000001</c:v>
                </c:pt>
                <c:pt idx="1496">
                  <c:v>143.835756</c:v>
                </c:pt>
                <c:pt idx="1497">
                  <c:v>147.41239680000001</c:v>
                </c:pt>
                <c:pt idx="1498">
                  <c:v>145.77109680000001</c:v>
                </c:pt>
                <c:pt idx="1499">
                  <c:v>145.46784</c:v>
                </c:pt>
                <c:pt idx="1500">
                  <c:v>142.724076</c:v>
                </c:pt>
                <c:pt idx="1501">
                  <c:v>129.44886599999998</c:v>
                </c:pt>
                <c:pt idx="1502">
                  <c:v>109.70699999999999</c:v>
                </c:pt>
                <c:pt idx="1503">
                  <c:v>100.01295</c:v>
                </c:pt>
                <c:pt idx="1504">
                  <c:v>121.278966</c:v>
                </c:pt>
                <c:pt idx="1505">
                  <c:v>136.61416800000001</c:v>
                </c:pt>
                <c:pt idx="1506">
                  <c:v>147.43750799999998</c:v>
                </c:pt>
                <c:pt idx="1507">
                  <c:v>152.34889680000001</c:v>
                </c:pt>
                <c:pt idx="1508">
                  <c:v>153.36812399999999</c:v>
                </c:pt>
                <c:pt idx="1509">
                  <c:v>155.975076</c:v>
                </c:pt>
                <c:pt idx="1510">
                  <c:v>159.212436</c:v>
                </c:pt>
                <c:pt idx="1511">
                  <c:v>162.34983599999998</c:v>
                </c:pt>
                <c:pt idx="1512">
                  <c:v>164.443656</c:v>
                </c:pt>
                <c:pt idx="1513">
                  <c:v>168.31777200000002</c:v>
                </c:pt>
                <c:pt idx="1514">
                  <c:v>171.33513600000001</c:v>
                </c:pt>
                <c:pt idx="1515">
                  <c:v>175.73176800000002</c:v>
                </c:pt>
                <c:pt idx="1516">
                  <c:v>179.39124000000001</c:v>
                </c:pt>
                <c:pt idx="1517">
                  <c:v>183.18</c:v>
                </c:pt>
                <c:pt idx="1518">
                  <c:v>184.69419599999998</c:v>
                </c:pt>
                <c:pt idx="1519">
                  <c:v>185.78977199999997</c:v>
                </c:pt>
                <c:pt idx="1520">
                  <c:v>186.535968</c:v>
                </c:pt>
                <c:pt idx="1521">
                  <c:v>183.20539200000002</c:v>
                </c:pt>
                <c:pt idx="1522">
                  <c:v>147.801984</c:v>
                </c:pt>
                <c:pt idx="1523">
                  <c:v>114.36277199999999</c:v>
                </c:pt>
                <c:pt idx="1524">
                  <c:v>84.970949999999988</c:v>
                </c:pt>
                <c:pt idx="1525">
                  <c:v>60.544536000000001</c:v>
                </c:pt>
                <c:pt idx="1526">
                  <c:v>52.190795999999999</c:v>
                </c:pt>
                <c:pt idx="1527">
                  <c:v>55.504364400000007</c:v>
                </c:pt>
                <c:pt idx="1528">
                  <c:v>89.487065999999984</c:v>
                </c:pt>
                <c:pt idx="1529">
                  <c:v>118.43831999999999</c:v>
                </c:pt>
                <c:pt idx="1530">
                  <c:v>138.20197199999998</c:v>
                </c:pt>
                <c:pt idx="1531">
                  <c:v>136.49012400000001</c:v>
                </c:pt>
                <c:pt idx="1532">
                  <c:v>125.67405599999999</c:v>
                </c:pt>
                <c:pt idx="1533">
                  <c:v>136.93634399999999</c:v>
                </c:pt>
                <c:pt idx="1534">
                  <c:v>146.43490799999998</c:v>
                </c:pt>
                <c:pt idx="1535">
                  <c:v>155.40271200000001</c:v>
                </c:pt>
                <c:pt idx="1536">
                  <c:v>161.00803199999996</c:v>
                </c:pt>
                <c:pt idx="1537">
                  <c:v>164.77786800000001</c:v>
                </c:pt>
                <c:pt idx="1538">
                  <c:v>170.68443600000001</c:v>
                </c:pt>
                <c:pt idx="1539">
                  <c:v>174.19442399999997</c:v>
                </c:pt>
                <c:pt idx="1540">
                  <c:v>178.62739200000001</c:v>
                </c:pt>
                <c:pt idx="1541">
                  <c:v>180.82196399999998</c:v>
                </c:pt>
                <c:pt idx="1542">
                  <c:v>184.05189599999997</c:v>
                </c:pt>
                <c:pt idx="1543">
                  <c:v>182.93299200000001</c:v>
                </c:pt>
                <c:pt idx="1544">
                  <c:v>184.08611999999999</c:v>
                </c:pt>
                <c:pt idx="1545">
                  <c:v>183.102564</c:v>
                </c:pt>
                <c:pt idx="1546">
                  <c:v>170.380764</c:v>
                </c:pt>
                <c:pt idx="1547">
                  <c:v>145.08619200000001</c:v>
                </c:pt>
                <c:pt idx="1548">
                  <c:v>127.015524</c:v>
                </c:pt>
                <c:pt idx="1549">
                  <c:v>112.6393968</c:v>
                </c:pt>
                <c:pt idx="1550">
                  <c:v>102.140652</c:v>
                </c:pt>
                <c:pt idx="1551">
                  <c:v>91.963096800000002</c:v>
                </c:pt>
                <c:pt idx="1552">
                  <c:v>115.795896</c:v>
                </c:pt>
                <c:pt idx="1553">
                  <c:v>136.99070399999999</c:v>
                </c:pt>
                <c:pt idx="1554">
                  <c:v>148.94705999999999</c:v>
                </c:pt>
                <c:pt idx="1555">
                  <c:v>133.79509679999998</c:v>
                </c:pt>
                <c:pt idx="1556">
                  <c:v>121.03833599999999</c:v>
                </c:pt>
                <c:pt idx="1557">
                  <c:v>123.41327999999999</c:v>
                </c:pt>
                <c:pt idx="1558">
                  <c:v>125.57772</c:v>
                </c:pt>
                <c:pt idx="1559">
                  <c:v>127.164384</c:v>
                </c:pt>
                <c:pt idx="1560">
                  <c:v>133.45414799999998</c:v>
                </c:pt>
                <c:pt idx="1561">
                  <c:v>136.28809200000001</c:v>
                </c:pt>
                <c:pt idx="1562">
                  <c:v>136.99656000000002</c:v>
                </c:pt>
                <c:pt idx="1563">
                  <c:v>138.64600799999999</c:v>
                </c:pt>
                <c:pt idx="1564">
                  <c:v>140.30224799999999</c:v>
                </c:pt>
                <c:pt idx="1565">
                  <c:v>142.2405</c:v>
                </c:pt>
                <c:pt idx="1566">
                  <c:v>147.547428</c:v>
                </c:pt>
                <c:pt idx="1567">
                  <c:v>147.78005999999999</c:v>
                </c:pt>
                <c:pt idx="1568">
                  <c:v>147.46124399999999</c:v>
                </c:pt>
                <c:pt idx="1569">
                  <c:v>143.96239679999999</c:v>
                </c:pt>
                <c:pt idx="1570">
                  <c:v>134.44579200000001</c:v>
                </c:pt>
                <c:pt idx="1571">
                  <c:v>117.90132</c:v>
                </c:pt>
                <c:pt idx="1572">
                  <c:v>86.340935999999985</c:v>
                </c:pt>
                <c:pt idx="1573">
                  <c:v>58.577404799999996</c:v>
                </c:pt>
                <c:pt idx="1574">
                  <c:v>47.387596799999997</c:v>
                </c:pt>
                <c:pt idx="1575">
                  <c:v>45.596020799999998</c:v>
                </c:pt>
                <c:pt idx="1576">
                  <c:v>67.792420800000002</c:v>
                </c:pt>
                <c:pt idx="1577">
                  <c:v>86.214995999999999</c:v>
                </c:pt>
                <c:pt idx="1578">
                  <c:v>101.43857999999999</c:v>
                </c:pt>
                <c:pt idx="1579">
                  <c:v>106.29266399999999</c:v>
                </c:pt>
                <c:pt idx="1580">
                  <c:v>105.21884999999999</c:v>
                </c:pt>
                <c:pt idx="1581">
                  <c:v>109.54361999999999</c:v>
                </c:pt>
                <c:pt idx="1582">
                  <c:v>117.09335999999999</c:v>
                </c:pt>
                <c:pt idx="1583">
                  <c:v>123.799296</c:v>
                </c:pt>
                <c:pt idx="1584">
                  <c:v>129.831492</c:v>
                </c:pt>
                <c:pt idx="1585">
                  <c:v>134.41144799999998</c:v>
                </c:pt>
                <c:pt idx="1586">
                  <c:v>138.94528800000001</c:v>
                </c:pt>
                <c:pt idx="1587">
                  <c:v>142.03777199999999</c:v>
                </c:pt>
                <c:pt idx="1588">
                  <c:v>147.47329200000001</c:v>
                </c:pt>
                <c:pt idx="1589">
                  <c:v>157.97592</c:v>
                </c:pt>
                <c:pt idx="1590">
                  <c:v>156.62961599999997</c:v>
                </c:pt>
                <c:pt idx="1591">
                  <c:v>159.52989599999998</c:v>
                </c:pt>
                <c:pt idx="1592">
                  <c:v>160.71035999999998</c:v>
                </c:pt>
                <c:pt idx="1593">
                  <c:v>154.02321599999999</c:v>
                </c:pt>
                <c:pt idx="1594">
                  <c:v>106.728528</c:v>
                </c:pt>
                <c:pt idx="1595">
                  <c:v>76.956890399999992</c:v>
                </c:pt>
                <c:pt idx="1596">
                  <c:v>56.119992000000003</c:v>
                </c:pt>
                <c:pt idx="1597">
                  <c:v>44.826511199999999</c:v>
                </c:pt>
                <c:pt idx="1598">
                  <c:v>39.366342000000003</c:v>
                </c:pt>
                <c:pt idx="1599">
                  <c:v>38.1576588</c:v>
                </c:pt>
                <c:pt idx="1600">
                  <c:v>58.611660000000001</c:v>
                </c:pt>
                <c:pt idx="1601">
                  <c:v>79.451203199999995</c:v>
                </c:pt>
                <c:pt idx="1602">
                  <c:v>98.673065999999992</c:v>
                </c:pt>
                <c:pt idx="1603">
                  <c:v>102.427308</c:v>
                </c:pt>
                <c:pt idx="1604">
                  <c:v>102.55318079999999</c:v>
                </c:pt>
                <c:pt idx="1605">
                  <c:v>108.2004</c:v>
                </c:pt>
                <c:pt idx="1606">
                  <c:v>118.194684</c:v>
                </c:pt>
                <c:pt idx="1607">
                  <c:v>123.607692</c:v>
                </c:pt>
                <c:pt idx="1608">
                  <c:v>129.20341919999998</c:v>
                </c:pt>
                <c:pt idx="1609">
                  <c:v>133.09088400000002</c:v>
                </c:pt>
                <c:pt idx="1610">
                  <c:v>139.123704</c:v>
                </c:pt>
                <c:pt idx="1611">
                  <c:v>145.00108800000001</c:v>
                </c:pt>
                <c:pt idx="1612">
                  <c:v>149.7206808</c:v>
                </c:pt>
                <c:pt idx="1613">
                  <c:v>154.24240319999998</c:v>
                </c:pt>
                <c:pt idx="1614">
                  <c:v>158.49146400000001</c:v>
                </c:pt>
                <c:pt idx="1615">
                  <c:v>159.323724</c:v>
                </c:pt>
                <c:pt idx="1616">
                  <c:v>160.20806400000001</c:v>
                </c:pt>
                <c:pt idx="1617">
                  <c:v>155.71730399999998</c:v>
                </c:pt>
                <c:pt idx="1618">
                  <c:v>111.713736</c:v>
                </c:pt>
                <c:pt idx="1619">
                  <c:v>78.105703200000008</c:v>
                </c:pt>
                <c:pt idx="1620">
                  <c:v>52.735931999999998</c:v>
                </c:pt>
                <c:pt idx="1621">
                  <c:v>35.732793600000001</c:v>
                </c:pt>
                <c:pt idx="1622">
                  <c:v>28.177382399999995</c:v>
                </c:pt>
                <c:pt idx="1623">
                  <c:v>26.496651600000003</c:v>
                </c:pt>
                <c:pt idx="1624">
                  <c:v>42.213071999999997</c:v>
                </c:pt>
                <c:pt idx="1625">
                  <c:v>60.721396799999994</c:v>
                </c:pt>
                <c:pt idx="1626">
                  <c:v>78.913020000000003</c:v>
                </c:pt>
                <c:pt idx="1627">
                  <c:v>77.198976000000002</c:v>
                </c:pt>
                <c:pt idx="1628">
                  <c:v>76.752656399999992</c:v>
                </c:pt>
                <c:pt idx="1629">
                  <c:v>84.674856000000005</c:v>
                </c:pt>
                <c:pt idx="1630">
                  <c:v>92.609915999999984</c:v>
                </c:pt>
                <c:pt idx="1631">
                  <c:v>98.41416000000001</c:v>
                </c:pt>
                <c:pt idx="1632">
                  <c:v>106.47457199999999</c:v>
                </c:pt>
                <c:pt idx="1633">
                  <c:v>111.50890799999999</c:v>
                </c:pt>
                <c:pt idx="1634">
                  <c:v>118.92285600000001</c:v>
                </c:pt>
                <c:pt idx="1635">
                  <c:v>125.48791919999999</c:v>
                </c:pt>
                <c:pt idx="1636">
                  <c:v>131.296356</c:v>
                </c:pt>
                <c:pt idx="1637">
                  <c:v>137.51505600000002</c:v>
                </c:pt>
                <c:pt idx="1638">
                  <c:v>143.67059999999998</c:v>
                </c:pt>
                <c:pt idx="1639">
                  <c:v>144.166416</c:v>
                </c:pt>
                <c:pt idx="1640">
                  <c:v>144.27088079999999</c:v>
                </c:pt>
                <c:pt idx="1641">
                  <c:v>127.43728800000001</c:v>
                </c:pt>
                <c:pt idx="1642">
                  <c:v>81.540131999999986</c:v>
                </c:pt>
                <c:pt idx="1643">
                  <c:v>58.980803999999992</c:v>
                </c:pt>
                <c:pt idx="1644">
                  <c:v>45.224179200000002</c:v>
                </c:pt>
                <c:pt idx="1645">
                  <c:v>34.9296516</c:v>
                </c:pt>
                <c:pt idx="1646">
                  <c:v>29.706187199999999</c:v>
                </c:pt>
                <c:pt idx="1647">
                  <c:v>27.747892799999999</c:v>
                </c:pt>
                <c:pt idx="1648">
                  <c:v>41.180819999999997</c:v>
                </c:pt>
                <c:pt idx="1649">
                  <c:v>56.925327599999996</c:v>
                </c:pt>
                <c:pt idx="1650">
                  <c:v>72.287928000000008</c:v>
                </c:pt>
                <c:pt idx="1651">
                  <c:v>76.418033999999992</c:v>
                </c:pt>
                <c:pt idx="1652">
                  <c:v>76.344048000000001</c:v>
                </c:pt>
                <c:pt idx="1653">
                  <c:v>86.121239999999986</c:v>
                </c:pt>
                <c:pt idx="1654">
                  <c:v>95.225340000000003</c:v>
                </c:pt>
                <c:pt idx="1655">
                  <c:v>105.71343599999999</c:v>
                </c:pt>
                <c:pt idx="1656">
                  <c:v>114.73566</c:v>
                </c:pt>
                <c:pt idx="1657">
                  <c:v>123.20755199999999</c:v>
                </c:pt>
                <c:pt idx="1658">
                  <c:v>130.26280319999998</c:v>
                </c:pt>
                <c:pt idx="1659">
                  <c:v>137.06136599999999</c:v>
                </c:pt>
                <c:pt idx="1660">
                  <c:v>142.78102799999999</c:v>
                </c:pt>
                <c:pt idx="1661">
                  <c:v>148.32880319999998</c:v>
                </c:pt>
                <c:pt idx="1662">
                  <c:v>152.20870799999997</c:v>
                </c:pt>
                <c:pt idx="1663">
                  <c:v>153.745428</c:v>
                </c:pt>
                <c:pt idx="1664">
                  <c:v>151.85857200000001</c:v>
                </c:pt>
                <c:pt idx="1665">
                  <c:v>118.97736</c:v>
                </c:pt>
                <c:pt idx="1666">
                  <c:v>71.575541999999999</c:v>
                </c:pt>
                <c:pt idx="1667">
                  <c:v>44.883041999999996</c:v>
                </c:pt>
                <c:pt idx="1668">
                  <c:v>31.588600799999995</c:v>
                </c:pt>
                <c:pt idx="1669">
                  <c:v>25.740461999999997</c:v>
                </c:pt>
                <c:pt idx="1670">
                  <c:v>23.264013599999998</c:v>
                </c:pt>
                <c:pt idx="1671">
                  <c:v>24.2729508</c:v>
                </c:pt>
                <c:pt idx="1672">
                  <c:v>38.621212800000002</c:v>
                </c:pt>
                <c:pt idx="1673">
                  <c:v>56.462343600000004</c:v>
                </c:pt>
                <c:pt idx="1674">
                  <c:v>72.997050000000002</c:v>
                </c:pt>
                <c:pt idx="1675">
                  <c:v>76.745334</c:v>
                </c:pt>
                <c:pt idx="1676">
                  <c:v>78.856452000000004</c:v>
                </c:pt>
                <c:pt idx="1677">
                  <c:v>89.841695999999999</c:v>
                </c:pt>
                <c:pt idx="1678">
                  <c:v>103.06752</c:v>
                </c:pt>
                <c:pt idx="1679">
                  <c:v>114.16282799999999</c:v>
                </c:pt>
                <c:pt idx="1680">
                  <c:v>123.28143599999999</c:v>
                </c:pt>
                <c:pt idx="1681">
                  <c:v>130.32949680000002</c:v>
                </c:pt>
                <c:pt idx="1682">
                  <c:v>136.180632</c:v>
                </c:pt>
                <c:pt idx="1683">
                  <c:v>141.99764399999998</c:v>
                </c:pt>
                <c:pt idx="1684">
                  <c:v>145.05687599999999</c:v>
                </c:pt>
                <c:pt idx="1685">
                  <c:v>154.04270399999999</c:v>
                </c:pt>
                <c:pt idx="1686">
                  <c:v>155.47693200000001</c:v>
                </c:pt>
                <c:pt idx="1687">
                  <c:v>157.00180799999998</c:v>
                </c:pt>
                <c:pt idx="1688">
                  <c:v>155.64058800000001</c:v>
                </c:pt>
                <c:pt idx="1689">
                  <c:v>145.06702799999999</c:v>
                </c:pt>
                <c:pt idx="1690">
                  <c:v>91.212503999999996</c:v>
                </c:pt>
                <c:pt idx="1691">
                  <c:v>61.653065999999995</c:v>
                </c:pt>
                <c:pt idx="1692">
                  <c:v>46.711298399999997</c:v>
                </c:pt>
                <c:pt idx="1693">
                  <c:v>36.315250799999994</c:v>
                </c:pt>
                <c:pt idx="1694">
                  <c:v>28.414377600000002</c:v>
                </c:pt>
                <c:pt idx="1695">
                  <c:v>26.219483999999998</c:v>
                </c:pt>
                <c:pt idx="1696">
                  <c:v>37.224874799999995</c:v>
                </c:pt>
                <c:pt idx="1697">
                  <c:v>54.124274399999997</c:v>
                </c:pt>
                <c:pt idx="1698">
                  <c:v>70.811695200000003</c:v>
                </c:pt>
                <c:pt idx="1699">
                  <c:v>73.039068</c:v>
                </c:pt>
                <c:pt idx="1700">
                  <c:v>79.182839999999985</c:v>
                </c:pt>
                <c:pt idx="1701">
                  <c:v>92.147411999999989</c:v>
                </c:pt>
                <c:pt idx="1702">
                  <c:v>106.43140799999999</c:v>
                </c:pt>
                <c:pt idx="1703">
                  <c:v>116.031192</c:v>
                </c:pt>
                <c:pt idx="1704">
                  <c:v>125.64022800000001</c:v>
                </c:pt>
                <c:pt idx="1705">
                  <c:v>133.45700399999998</c:v>
                </c:pt>
                <c:pt idx="1706">
                  <c:v>140.61249599999999</c:v>
                </c:pt>
                <c:pt idx="1707">
                  <c:v>145.49166</c:v>
                </c:pt>
                <c:pt idx="1708">
                  <c:v>148.33093199999999</c:v>
                </c:pt>
                <c:pt idx="1709">
                  <c:v>153.54621599999999</c:v>
                </c:pt>
                <c:pt idx="1710">
                  <c:v>157.96469999999999</c:v>
                </c:pt>
                <c:pt idx="1711">
                  <c:v>160.47356399999998</c:v>
                </c:pt>
                <c:pt idx="1712">
                  <c:v>160.70247600000002</c:v>
                </c:pt>
                <c:pt idx="1713">
                  <c:v>149.14606799999999</c:v>
                </c:pt>
                <c:pt idx="1714">
                  <c:v>109.64203199999999</c:v>
                </c:pt>
                <c:pt idx="1715">
                  <c:v>94.278233999999998</c:v>
                </c:pt>
                <c:pt idx="1716">
                  <c:v>85.050947999999991</c:v>
                </c:pt>
                <c:pt idx="1717">
                  <c:v>82.725768000000002</c:v>
                </c:pt>
                <c:pt idx="1718">
                  <c:v>86.662396799999996</c:v>
                </c:pt>
                <c:pt idx="1719">
                  <c:v>92.363988000000006</c:v>
                </c:pt>
                <c:pt idx="1720">
                  <c:v>109.350336</c:v>
                </c:pt>
                <c:pt idx="1721">
                  <c:v>122.02443599999998</c:v>
                </c:pt>
                <c:pt idx="1722">
                  <c:v>127.24456799999999</c:v>
                </c:pt>
                <c:pt idx="1723">
                  <c:v>110.12743199999998</c:v>
                </c:pt>
                <c:pt idx="1724">
                  <c:v>104.88936000000001</c:v>
                </c:pt>
                <c:pt idx="1725">
                  <c:v>107.11556399999999</c:v>
                </c:pt>
                <c:pt idx="1726">
                  <c:v>109.614834</c:v>
                </c:pt>
                <c:pt idx="1727">
                  <c:v>113.60646599999998</c:v>
                </c:pt>
                <c:pt idx="1728">
                  <c:v>117.47770799999999</c:v>
                </c:pt>
                <c:pt idx="1729">
                  <c:v>120.121044</c:v>
                </c:pt>
                <c:pt idx="1730">
                  <c:v>121.351404</c:v>
                </c:pt>
                <c:pt idx="1731">
                  <c:v>118.38189599999998</c:v>
                </c:pt>
                <c:pt idx="1732">
                  <c:v>117.40261919999999</c:v>
                </c:pt>
                <c:pt idx="1733">
                  <c:v>119.632092</c:v>
                </c:pt>
                <c:pt idx="1734">
                  <c:v>123.45102</c:v>
                </c:pt>
                <c:pt idx="1735">
                  <c:v>123.949128</c:v>
                </c:pt>
                <c:pt idx="1736">
                  <c:v>119.8713192</c:v>
                </c:pt>
                <c:pt idx="1737">
                  <c:v>90.524231999999998</c:v>
                </c:pt>
                <c:pt idx="1738">
                  <c:v>58.389501599999988</c:v>
                </c:pt>
                <c:pt idx="1739">
                  <c:v>42.372398400000002</c:v>
                </c:pt>
                <c:pt idx="1740">
                  <c:v>32.334592799999996</c:v>
                </c:pt>
                <c:pt idx="1741">
                  <c:v>26.088309599999999</c:v>
                </c:pt>
                <c:pt idx="1742">
                  <c:v>23.715299999999999</c:v>
                </c:pt>
                <c:pt idx="1743">
                  <c:v>24.564405599999997</c:v>
                </c:pt>
                <c:pt idx="1744">
                  <c:v>34.818771599999998</c:v>
                </c:pt>
                <c:pt idx="1745">
                  <c:v>45.659333999999994</c:v>
                </c:pt>
                <c:pt idx="1746">
                  <c:v>56.792507999999998</c:v>
                </c:pt>
                <c:pt idx="1747">
                  <c:v>50.399399999999993</c:v>
                </c:pt>
                <c:pt idx="1748">
                  <c:v>50.166732000000003</c:v>
                </c:pt>
                <c:pt idx="1749">
                  <c:v>58.143239999999999</c:v>
                </c:pt>
                <c:pt idx="1750">
                  <c:v>61.73539679999999</c:v>
                </c:pt>
                <c:pt idx="1751">
                  <c:v>72.880488</c:v>
                </c:pt>
                <c:pt idx="1752">
                  <c:v>84.552827999999991</c:v>
                </c:pt>
                <c:pt idx="1753">
                  <c:v>94.184896800000004</c:v>
                </c:pt>
                <c:pt idx="1754">
                  <c:v>98.309927999999999</c:v>
                </c:pt>
                <c:pt idx="1755">
                  <c:v>96.216695999999999</c:v>
                </c:pt>
                <c:pt idx="1756">
                  <c:v>93.867749999999987</c:v>
                </c:pt>
                <c:pt idx="1757">
                  <c:v>98.306364000000002</c:v>
                </c:pt>
                <c:pt idx="1758">
                  <c:v>104.10577199999999</c:v>
                </c:pt>
                <c:pt idx="1759">
                  <c:v>107.66892</c:v>
                </c:pt>
                <c:pt idx="1760">
                  <c:v>108.82125600000001</c:v>
                </c:pt>
                <c:pt idx="1761">
                  <c:v>103.260876</c:v>
                </c:pt>
                <c:pt idx="1762">
                  <c:v>88.741199999999992</c:v>
                </c:pt>
                <c:pt idx="1763">
                  <c:v>81.318149999999989</c:v>
                </c:pt>
                <c:pt idx="1764">
                  <c:v>74.650847999999996</c:v>
                </c:pt>
                <c:pt idx="1765">
                  <c:v>73.748179199999996</c:v>
                </c:pt>
                <c:pt idx="1766">
                  <c:v>73.623839999999987</c:v>
                </c:pt>
                <c:pt idx="1767">
                  <c:v>80.15836800000001</c:v>
                </c:pt>
                <c:pt idx="1768">
                  <c:v>90.76342799999999</c:v>
                </c:pt>
                <c:pt idx="1769">
                  <c:v>98.871834000000007</c:v>
                </c:pt>
                <c:pt idx="1770">
                  <c:v>103.310604</c:v>
                </c:pt>
                <c:pt idx="1771">
                  <c:v>97.223896799999991</c:v>
                </c:pt>
                <c:pt idx="1772">
                  <c:v>88.38921599999999</c:v>
                </c:pt>
                <c:pt idx="1773">
                  <c:v>91.84084799999998</c:v>
                </c:pt>
                <c:pt idx="1774">
                  <c:v>96.64703999999999</c:v>
                </c:pt>
                <c:pt idx="1775">
                  <c:v>102.02800799999999</c:v>
                </c:pt>
                <c:pt idx="1776">
                  <c:v>108.89900399999999</c:v>
                </c:pt>
                <c:pt idx="1777">
                  <c:v>114.18580319999998</c:v>
                </c:pt>
                <c:pt idx="1778">
                  <c:v>116.855064</c:v>
                </c:pt>
                <c:pt idx="1779">
                  <c:v>119.31229680000001</c:v>
                </c:pt>
                <c:pt idx="1780">
                  <c:v>120.354168</c:v>
                </c:pt>
                <c:pt idx="1781">
                  <c:v>122.552796</c:v>
                </c:pt>
                <c:pt idx="1782">
                  <c:v>123.80009999999999</c:v>
                </c:pt>
                <c:pt idx="1783">
                  <c:v>125.89911599999998</c:v>
                </c:pt>
                <c:pt idx="1784">
                  <c:v>124.729956</c:v>
                </c:pt>
                <c:pt idx="1785">
                  <c:v>122.11509599999999</c:v>
                </c:pt>
                <c:pt idx="1786">
                  <c:v>115.200564</c:v>
                </c:pt>
                <c:pt idx="1787">
                  <c:v>109.3834968</c:v>
                </c:pt>
                <c:pt idx="1788">
                  <c:v>103.83602400000001</c:v>
                </c:pt>
                <c:pt idx="1789">
                  <c:v>100.21690319999999</c:v>
                </c:pt>
                <c:pt idx="1790">
                  <c:v>103.97592</c:v>
                </c:pt>
                <c:pt idx="1791">
                  <c:v>108.59492400000001</c:v>
                </c:pt>
                <c:pt idx="1792">
                  <c:v>116.45800319999998</c:v>
                </c:pt>
                <c:pt idx="1793">
                  <c:v>121.96176</c:v>
                </c:pt>
                <c:pt idx="1794">
                  <c:v>127.5996</c:v>
                </c:pt>
                <c:pt idx="1795">
                  <c:v>137.14989599999998</c:v>
                </c:pt>
                <c:pt idx="1796">
                  <c:v>136.82471999999999</c:v>
                </c:pt>
                <c:pt idx="1797">
                  <c:v>137.01725999999999</c:v>
                </c:pt>
                <c:pt idx="1798">
                  <c:v>140.42067599999999</c:v>
                </c:pt>
                <c:pt idx="1799">
                  <c:v>144.40855200000001</c:v>
                </c:pt>
                <c:pt idx="1800">
                  <c:v>147.8478192</c:v>
                </c:pt>
                <c:pt idx="1801">
                  <c:v>151.46428800000001</c:v>
                </c:pt>
                <c:pt idx="1802">
                  <c:v>154.82470320000002</c:v>
                </c:pt>
                <c:pt idx="1803">
                  <c:v>158.6388</c:v>
                </c:pt>
                <c:pt idx="1804">
                  <c:v>160.94607600000001</c:v>
                </c:pt>
                <c:pt idx="1805">
                  <c:v>165.77059199999999</c:v>
                </c:pt>
                <c:pt idx="1806">
                  <c:v>167.29222799999999</c:v>
                </c:pt>
                <c:pt idx="1807">
                  <c:v>169.88354399999997</c:v>
                </c:pt>
                <c:pt idx="1808">
                  <c:v>174.99793199999996</c:v>
                </c:pt>
                <c:pt idx="1809">
                  <c:v>181.77086399999999</c:v>
                </c:pt>
                <c:pt idx="1810">
                  <c:v>181.79239200000001</c:v>
                </c:pt>
                <c:pt idx="1811">
                  <c:v>181.61846400000002</c:v>
                </c:pt>
                <c:pt idx="1812">
                  <c:v>182.508792</c:v>
                </c:pt>
                <c:pt idx="1813">
                  <c:v>183.21470400000001</c:v>
                </c:pt>
                <c:pt idx="1814">
                  <c:v>183.81459599999997</c:v>
                </c:pt>
                <c:pt idx="1815">
                  <c:v>184.46812800000001</c:v>
                </c:pt>
                <c:pt idx="1816">
                  <c:v>190.34673599999999</c:v>
                </c:pt>
                <c:pt idx="1817">
                  <c:v>193.351596</c:v>
                </c:pt>
                <c:pt idx="1818">
                  <c:v>196.37416800000003</c:v>
                </c:pt>
                <c:pt idx="1819">
                  <c:v>195.64040399999999</c:v>
                </c:pt>
                <c:pt idx="1820">
                  <c:v>190.84126799999999</c:v>
                </c:pt>
                <c:pt idx="1821">
                  <c:v>191.42997599999998</c:v>
                </c:pt>
                <c:pt idx="1822">
                  <c:v>192.36759599999996</c:v>
                </c:pt>
                <c:pt idx="1823">
                  <c:v>194.71895999999998</c:v>
                </c:pt>
                <c:pt idx="1824">
                  <c:v>198.25300799999999</c:v>
                </c:pt>
                <c:pt idx="1825">
                  <c:v>201.58535999999998</c:v>
                </c:pt>
                <c:pt idx="1826">
                  <c:v>203.71437600000002</c:v>
                </c:pt>
                <c:pt idx="1827">
                  <c:v>205.43274</c:v>
                </c:pt>
                <c:pt idx="1828">
                  <c:v>206.02537199999998</c:v>
                </c:pt>
                <c:pt idx="1829">
                  <c:v>207.99062399999997</c:v>
                </c:pt>
                <c:pt idx="1830">
                  <c:v>207.41137199999997</c:v>
                </c:pt>
                <c:pt idx="1831">
                  <c:v>207.66757199999998</c:v>
                </c:pt>
                <c:pt idx="1832">
                  <c:v>207.13164</c:v>
                </c:pt>
                <c:pt idx="1833">
                  <c:v>200.97275999999997</c:v>
                </c:pt>
                <c:pt idx="1834">
                  <c:v>179.61937199999997</c:v>
                </c:pt>
                <c:pt idx="1835">
                  <c:v>161.40564000000001</c:v>
                </c:pt>
                <c:pt idx="1836">
                  <c:v>150.68329199999999</c:v>
                </c:pt>
                <c:pt idx="1837">
                  <c:v>149.33779200000001</c:v>
                </c:pt>
                <c:pt idx="1838">
                  <c:v>150.27837599999998</c:v>
                </c:pt>
                <c:pt idx="1839">
                  <c:v>158.65897200000001</c:v>
                </c:pt>
                <c:pt idx="1840">
                  <c:v>175.38894000000002</c:v>
                </c:pt>
                <c:pt idx="1841">
                  <c:v>187.00584000000001</c:v>
                </c:pt>
                <c:pt idx="1842">
                  <c:v>195.12962399999998</c:v>
                </c:pt>
                <c:pt idx="1843">
                  <c:v>196.820424</c:v>
                </c:pt>
                <c:pt idx="1844">
                  <c:v>195.74049599999998</c:v>
                </c:pt>
                <c:pt idx="1845">
                  <c:v>193.30826399999998</c:v>
                </c:pt>
                <c:pt idx="1846">
                  <c:v>195.170964</c:v>
                </c:pt>
                <c:pt idx="1847">
                  <c:v>198.70245600000001</c:v>
                </c:pt>
                <c:pt idx="1848">
                  <c:v>200.86859999999999</c:v>
                </c:pt>
                <c:pt idx="1849">
                  <c:v>203.97772799999998</c:v>
                </c:pt>
                <c:pt idx="1850">
                  <c:v>201.338064</c:v>
                </c:pt>
                <c:pt idx="1851">
                  <c:v>200.15137200000001</c:v>
                </c:pt>
                <c:pt idx="1852">
                  <c:v>199.46287199999998</c:v>
                </c:pt>
                <c:pt idx="1853">
                  <c:v>200.65299599999997</c:v>
                </c:pt>
                <c:pt idx="1854">
                  <c:v>202.13529599999998</c:v>
                </c:pt>
                <c:pt idx="1855">
                  <c:v>201.03277199999999</c:v>
                </c:pt>
                <c:pt idx="1856">
                  <c:v>202.08307199999999</c:v>
                </c:pt>
                <c:pt idx="1857">
                  <c:v>199.57592399999999</c:v>
                </c:pt>
                <c:pt idx="1858">
                  <c:v>192.59222399999999</c:v>
                </c:pt>
                <c:pt idx="1859">
                  <c:v>185.56873199999998</c:v>
                </c:pt>
                <c:pt idx="1860">
                  <c:v>180.36037199999998</c:v>
                </c:pt>
                <c:pt idx="1861">
                  <c:v>178.11123599999999</c:v>
                </c:pt>
                <c:pt idx="1862">
                  <c:v>179.22230400000001</c:v>
                </c:pt>
                <c:pt idx="1863">
                  <c:v>182.76346800000002</c:v>
                </c:pt>
                <c:pt idx="1864">
                  <c:v>192.29007600000003</c:v>
                </c:pt>
                <c:pt idx="1865">
                  <c:v>195.33832799999999</c:v>
                </c:pt>
                <c:pt idx="1866">
                  <c:v>199.44539999999998</c:v>
                </c:pt>
                <c:pt idx="1867">
                  <c:v>198.7662</c:v>
                </c:pt>
                <c:pt idx="1868">
                  <c:v>190.697856</c:v>
                </c:pt>
                <c:pt idx="1869">
                  <c:v>186.0855</c:v>
                </c:pt>
                <c:pt idx="1870">
                  <c:v>184.35185999999996</c:v>
                </c:pt>
                <c:pt idx="1871">
                  <c:v>184.86962399999999</c:v>
                </c:pt>
                <c:pt idx="1872">
                  <c:v>185.406228</c:v>
                </c:pt>
                <c:pt idx="1873">
                  <c:v>186.69877199999999</c:v>
                </c:pt>
                <c:pt idx="1874">
                  <c:v>188.14147199999999</c:v>
                </c:pt>
                <c:pt idx="1875">
                  <c:v>189.76940400000001</c:v>
                </c:pt>
                <c:pt idx="1876">
                  <c:v>192.79284000000001</c:v>
                </c:pt>
                <c:pt idx="1877">
                  <c:v>192.82597200000001</c:v>
                </c:pt>
                <c:pt idx="1878">
                  <c:v>195.83954399999996</c:v>
                </c:pt>
                <c:pt idx="1879">
                  <c:v>196.525992</c:v>
                </c:pt>
                <c:pt idx="1880">
                  <c:v>198.57744</c:v>
                </c:pt>
                <c:pt idx="1881">
                  <c:v>205.04414399999999</c:v>
                </c:pt>
                <c:pt idx="1882">
                  <c:v>208.55462399999996</c:v>
                </c:pt>
                <c:pt idx="1883">
                  <c:v>205.86913199999998</c:v>
                </c:pt>
                <c:pt idx="1884">
                  <c:v>198.63793199999995</c:v>
                </c:pt>
                <c:pt idx="1885">
                  <c:v>195.101124</c:v>
                </c:pt>
                <c:pt idx="1886">
                  <c:v>192.14487600000001</c:v>
                </c:pt>
                <c:pt idx="1887">
                  <c:v>192.33986400000001</c:v>
                </c:pt>
                <c:pt idx="1888">
                  <c:v>194.73365999999996</c:v>
                </c:pt>
                <c:pt idx="1889">
                  <c:v>194.7234</c:v>
                </c:pt>
                <c:pt idx="1890">
                  <c:v>196.27033199999997</c:v>
                </c:pt>
                <c:pt idx="1891">
                  <c:v>197.74540799999997</c:v>
                </c:pt>
                <c:pt idx="1892">
                  <c:v>193.97122800000002</c:v>
                </c:pt>
                <c:pt idx="1893">
                  <c:v>193.83782399999998</c:v>
                </c:pt>
                <c:pt idx="1894">
                  <c:v>193.8459</c:v>
                </c:pt>
                <c:pt idx="1895">
                  <c:v>196.36659599999999</c:v>
                </c:pt>
                <c:pt idx="1896">
                  <c:v>203.92715999999996</c:v>
                </c:pt>
                <c:pt idx="1897">
                  <c:v>202.231176</c:v>
                </c:pt>
                <c:pt idx="1898">
                  <c:v>201.76203599999999</c:v>
                </c:pt>
                <c:pt idx="1899">
                  <c:v>201.159132</c:v>
                </c:pt>
                <c:pt idx="1900">
                  <c:v>201.557964</c:v>
                </c:pt>
                <c:pt idx="1901">
                  <c:v>202.37304</c:v>
                </c:pt>
                <c:pt idx="1902">
                  <c:v>203.82367199999999</c:v>
                </c:pt>
                <c:pt idx="1903">
                  <c:v>204.858768</c:v>
                </c:pt>
                <c:pt idx="1904">
                  <c:v>205.28936399999998</c:v>
                </c:pt>
                <c:pt idx="1905">
                  <c:v>208.07972399999997</c:v>
                </c:pt>
                <c:pt idx="1906">
                  <c:v>203.77934399999998</c:v>
                </c:pt>
                <c:pt idx="1907">
                  <c:v>200.85972000000001</c:v>
                </c:pt>
                <c:pt idx="1908">
                  <c:v>197.22389999999999</c:v>
                </c:pt>
                <c:pt idx="1909">
                  <c:v>194.81612399999997</c:v>
                </c:pt>
                <c:pt idx="1910">
                  <c:v>192.54509999999999</c:v>
                </c:pt>
                <c:pt idx="1911">
                  <c:v>190.9299</c:v>
                </c:pt>
                <c:pt idx="1912">
                  <c:v>197.39626799999999</c:v>
                </c:pt>
                <c:pt idx="1913">
                  <c:v>198.18706800000004</c:v>
                </c:pt>
                <c:pt idx="1914">
                  <c:v>200.10327600000002</c:v>
                </c:pt>
                <c:pt idx="1915">
                  <c:v>199.08339599999999</c:v>
                </c:pt>
                <c:pt idx="1916">
                  <c:v>193.18846800000003</c:v>
                </c:pt>
                <c:pt idx="1917">
                  <c:v>192.32713199999998</c:v>
                </c:pt>
                <c:pt idx="1918">
                  <c:v>192.61693199999999</c:v>
                </c:pt>
                <c:pt idx="1919">
                  <c:v>195.69347999999999</c:v>
                </c:pt>
                <c:pt idx="1920">
                  <c:v>200.73009599999997</c:v>
                </c:pt>
                <c:pt idx="1921">
                  <c:v>201.25620000000001</c:v>
                </c:pt>
                <c:pt idx="1922">
                  <c:v>202.05359999999999</c:v>
                </c:pt>
                <c:pt idx="1923">
                  <c:v>199.260696</c:v>
                </c:pt>
                <c:pt idx="1924">
                  <c:v>199.058064</c:v>
                </c:pt>
                <c:pt idx="1925">
                  <c:v>198.66943199999997</c:v>
                </c:pt>
                <c:pt idx="1926">
                  <c:v>199.04247599999999</c:v>
                </c:pt>
                <c:pt idx="1927">
                  <c:v>201.18087600000001</c:v>
                </c:pt>
                <c:pt idx="1928">
                  <c:v>199.98275999999998</c:v>
                </c:pt>
                <c:pt idx="1929">
                  <c:v>196.437828</c:v>
                </c:pt>
                <c:pt idx="1930">
                  <c:v>184.02800400000001</c:v>
                </c:pt>
                <c:pt idx="1931">
                  <c:v>168.60327600000002</c:v>
                </c:pt>
                <c:pt idx="1932">
                  <c:v>151.03644</c:v>
                </c:pt>
                <c:pt idx="1933">
                  <c:v>141.665256</c:v>
                </c:pt>
                <c:pt idx="1934">
                  <c:v>132.27943199999999</c:v>
                </c:pt>
                <c:pt idx="1935">
                  <c:v>130.85867999999999</c:v>
                </c:pt>
                <c:pt idx="1936">
                  <c:v>151.32473400000001</c:v>
                </c:pt>
                <c:pt idx="1937">
                  <c:v>165.25287600000001</c:v>
                </c:pt>
                <c:pt idx="1938">
                  <c:v>173.11674000000002</c:v>
                </c:pt>
                <c:pt idx="1939">
                  <c:v>179.26982399999997</c:v>
                </c:pt>
                <c:pt idx="1940">
                  <c:v>176.68273199999996</c:v>
                </c:pt>
                <c:pt idx="1941">
                  <c:v>178.05802799999998</c:v>
                </c:pt>
                <c:pt idx="1942">
                  <c:v>178.72623599999997</c:v>
                </c:pt>
                <c:pt idx="1943">
                  <c:v>182.81023199999998</c:v>
                </c:pt>
                <c:pt idx="1944">
                  <c:v>184.21769999999998</c:v>
                </c:pt>
                <c:pt idx="1945">
                  <c:v>186.49292399999999</c:v>
                </c:pt>
                <c:pt idx="1946">
                  <c:v>186.77776800000001</c:v>
                </c:pt>
                <c:pt idx="1947">
                  <c:v>190.41856799999999</c:v>
                </c:pt>
                <c:pt idx="1948">
                  <c:v>189.82556400000001</c:v>
                </c:pt>
                <c:pt idx="1949">
                  <c:v>194.013936</c:v>
                </c:pt>
                <c:pt idx="1950">
                  <c:v>195.92719199999999</c:v>
                </c:pt>
                <c:pt idx="1951">
                  <c:v>195.178032</c:v>
                </c:pt>
                <c:pt idx="1952">
                  <c:v>193.991592</c:v>
                </c:pt>
                <c:pt idx="1953">
                  <c:v>190.749528</c:v>
                </c:pt>
                <c:pt idx="1954">
                  <c:v>170.77072799999999</c:v>
                </c:pt>
                <c:pt idx="1955">
                  <c:v>156.65846400000001</c:v>
                </c:pt>
                <c:pt idx="1956">
                  <c:v>143.35665</c:v>
                </c:pt>
                <c:pt idx="1957">
                  <c:v>136.09733399999999</c:v>
                </c:pt>
                <c:pt idx="1958">
                  <c:v>127.21660799999999</c:v>
                </c:pt>
                <c:pt idx="1959">
                  <c:v>126.323892</c:v>
                </c:pt>
                <c:pt idx="1960">
                  <c:v>147.17399999999998</c:v>
                </c:pt>
                <c:pt idx="1961">
                  <c:v>162.28169999999997</c:v>
                </c:pt>
                <c:pt idx="1962">
                  <c:v>172.29275999999996</c:v>
                </c:pt>
                <c:pt idx="1963">
                  <c:v>178.57644000000002</c:v>
                </c:pt>
                <c:pt idx="1964">
                  <c:v>179.32759200000001</c:v>
                </c:pt>
                <c:pt idx="1965">
                  <c:v>181.36016399999997</c:v>
                </c:pt>
                <c:pt idx="1966">
                  <c:v>184.36127999999999</c:v>
                </c:pt>
                <c:pt idx="1967">
                  <c:v>187.183728</c:v>
                </c:pt>
                <c:pt idx="1968">
                  <c:v>189.30935999999997</c:v>
                </c:pt>
                <c:pt idx="1969">
                  <c:v>190.199028</c:v>
                </c:pt>
                <c:pt idx="1970">
                  <c:v>192.10960800000001</c:v>
                </c:pt>
                <c:pt idx="1971">
                  <c:v>194.16217199999997</c:v>
                </c:pt>
                <c:pt idx="1972">
                  <c:v>195.03753600000002</c:v>
                </c:pt>
                <c:pt idx="1973">
                  <c:v>196.523628</c:v>
                </c:pt>
                <c:pt idx="1974">
                  <c:v>195.371568</c:v>
                </c:pt>
                <c:pt idx="1975">
                  <c:v>194.38883999999999</c:v>
                </c:pt>
                <c:pt idx="1976">
                  <c:v>195.79552799999999</c:v>
                </c:pt>
                <c:pt idx="1977">
                  <c:v>198.91802399999997</c:v>
                </c:pt>
                <c:pt idx="1978">
                  <c:v>196.15906799999999</c:v>
                </c:pt>
                <c:pt idx="1979">
                  <c:v>194.68916400000001</c:v>
                </c:pt>
                <c:pt idx="1980">
                  <c:v>193.473264</c:v>
                </c:pt>
                <c:pt idx="1981">
                  <c:v>190.80673199999998</c:v>
                </c:pt>
                <c:pt idx="1982">
                  <c:v>186.38463599999997</c:v>
                </c:pt>
                <c:pt idx="1983">
                  <c:v>183.166056</c:v>
                </c:pt>
                <c:pt idx="1984">
                  <c:v>187.15271999999999</c:v>
                </c:pt>
                <c:pt idx="1985">
                  <c:v>190.44439200000002</c:v>
                </c:pt>
                <c:pt idx="1986">
                  <c:v>190.96550400000001</c:v>
                </c:pt>
                <c:pt idx="1987">
                  <c:v>187.995576</c:v>
                </c:pt>
                <c:pt idx="1988">
                  <c:v>181.18742399999999</c:v>
                </c:pt>
                <c:pt idx="1989">
                  <c:v>177.78476400000002</c:v>
                </c:pt>
                <c:pt idx="1990">
                  <c:v>178.589304</c:v>
                </c:pt>
                <c:pt idx="1991">
                  <c:v>181.40499599999998</c:v>
                </c:pt>
                <c:pt idx="1992">
                  <c:v>182.84036399999999</c:v>
                </c:pt>
                <c:pt idx="1993">
                  <c:v>185.34742799999998</c:v>
                </c:pt>
                <c:pt idx="1994">
                  <c:v>184.73077199999997</c:v>
                </c:pt>
                <c:pt idx="1995">
                  <c:v>185.47709999999998</c:v>
                </c:pt>
                <c:pt idx="1996">
                  <c:v>186.389928</c:v>
                </c:pt>
                <c:pt idx="1997">
                  <c:v>186.881856</c:v>
                </c:pt>
                <c:pt idx="1998">
                  <c:v>189.53073600000002</c:v>
                </c:pt>
                <c:pt idx="1999">
                  <c:v>188.67560399999999</c:v>
                </c:pt>
                <c:pt idx="2000">
                  <c:v>189.15956399999999</c:v>
                </c:pt>
                <c:pt idx="2001">
                  <c:v>187.846428</c:v>
                </c:pt>
                <c:pt idx="2002">
                  <c:v>178.61015999999998</c:v>
                </c:pt>
                <c:pt idx="2003">
                  <c:v>172.22967600000001</c:v>
                </c:pt>
                <c:pt idx="2004">
                  <c:v>165.45760799999999</c:v>
                </c:pt>
                <c:pt idx="2005">
                  <c:v>159.194964</c:v>
                </c:pt>
                <c:pt idx="2006">
                  <c:v>154.63735199999999</c:v>
                </c:pt>
                <c:pt idx="2007">
                  <c:v>156.31651199999999</c:v>
                </c:pt>
                <c:pt idx="2008">
                  <c:v>166.189896</c:v>
                </c:pt>
                <c:pt idx="2009">
                  <c:v>171.91599599999998</c:v>
                </c:pt>
                <c:pt idx="2010">
                  <c:v>175.57917600000002</c:v>
                </c:pt>
                <c:pt idx="2011">
                  <c:v>174.63132000000002</c:v>
                </c:pt>
                <c:pt idx="2012">
                  <c:v>166.92706800000002</c:v>
                </c:pt>
                <c:pt idx="2013">
                  <c:v>166.71847199999999</c:v>
                </c:pt>
                <c:pt idx="2014">
                  <c:v>168.61359599999997</c:v>
                </c:pt>
                <c:pt idx="2015">
                  <c:v>171.15187199999997</c:v>
                </c:pt>
                <c:pt idx="2016">
                  <c:v>173.726268</c:v>
                </c:pt>
                <c:pt idx="2017">
                  <c:v>175.38635999999997</c:v>
                </c:pt>
                <c:pt idx="2018">
                  <c:v>176.65286399999999</c:v>
                </c:pt>
                <c:pt idx="2019">
                  <c:v>176.94267600000001</c:v>
                </c:pt>
                <c:pt idx="2020">
                  <c:v>177.69937199999998</c:v>
                </c:pt>
                <c:pt idx="2021">
                  <c:v>179.03522399999997</c:v>
                </c:pt>
                <c:pt idx="2022">
                  <c:v>179.09064000000004</c:v>
                </c:pt>
                <c:pt idx="2023">
                  <c:v>180.10775999999998</c:v>
                </c:pt>
                <c:pt idx="2024">
                  <c:v>177.07934399999996</c:v>
                </c:pt>
                <c:pt idx="2025">
                  <c:v>148.51390799999999</c:v>
                </c:pt>
                <c:pt idx="2026">
                  <c:v>124.68915600000001</c:v>
                </c:pt>
                <c:pt idx="2027">
                  <c:v>102.79516799999999</c:v>
                </c:pt>
                <c:pt idx="2028">
                  <c:v>85.325304000000003</c:v>
                </c:pt>
                <c:pt idx="2029">
                  <c:v>71.879496000000003</c:v>
                </c:pt>
                <c:pt idx="2030">
                  <c:v>64.203360000000004</c:v>
                </c:pt>
                <c:pt idx="2031">
                  <c:v>87.666371999999981</c:v>
                </c:pt>
                <c:pt idx="2032">
                  <c:v>104.58377999999999</c:v>
                </c:pt>
                <c:pt idx="2033">
                  <c:v>117.73246799999998</c:v>
                </c:pt>
                <c:pt idx="2034">
                  <c:v>103.20042000000001</c:v>
                </c:pt>
                <c:pt idx="2035">
                  <c:v>98.847580800000003</c:v>
                </c:pt>
                <c:pt idx="2036">
                  <c:v>107.40944999999999</c:v>
                </c:pt>
                <c:pt idx="2037">
                  <c:v>116.06639999999999</c:v>
                </c:pt>
                <c:pt idx="2038">
                  <c:v>125.44431599999999</c:v>
                </c:pt>
                <c:pt idx="2039">
                  <c:v>134.62261199999998</c:v>
                </c:pt>
                <c:pt idx="2040">
                  <c:v>141.10487999999998</c:v>
                </c:pt>
                <c:pt idx="2041">
                  <c:v>148.826628</c:v>
                </c:pt>
                <c:pt idx="2042">
                  <c:v>151.98315600000001</c:v>
                </c:pt>
                <c:pt idx="2043">
                  <c:v>155.04846000000001</c:v>
                </c:pt>
                <c:pt idx="2044">
                  <c:v>156.8627808</c:v>
                </c:pt>
                <c:pt idx="2045">
                  <c:v>162.28314</c:v>
                </c:pt>
                <c:pt idx="2046">
                  <c:v>163.97970000000001</c:v>
                </c:pt>
                <c:pt idx="2047">
                  <c:v>166.507464</c:v>
                </c:pt>
                <c:pt idx="2048">
                  <c:v>164.62766399999998</c:v>
                </c:pt>
                <c:pt idx="2049">
                  <c:v>156.27876599999999</c:v>
                </c:pt>
                <c:pt idx="2050">
                  <c:v>153.40813199999999</c:v>
                </c:pt>
                <c:pt idx="2051">
                  <c:v>141.60229200000001</c:v>
                </c:pt>
                <c:pt idx="2052">
                  <c:v>109.202856</c:v>
                </c:pt>
                <c:pt idx="2053">
                  <c:v>92.078555999999992</c:v>
                </c:pt>
                <c:pt idx="2054">
                  <c:v>75.08453999999999</c:v>
                </c:pt>
                <c:pt idx="2055">
                  <c:v>88.457532</c:v>
                </c:pt>
                <c:pt idx="2056">
                  <c:v>97.144307999999981</c:v>
                </c:pt>
                <c:pt idx="2057">
                  <c:v>107.504232</c:v>
                </c:pt>
                <c:pt idx="2058">
                  <c:v>103.79928</c:v>
                </c:pt>
                <c:pt idx="2059">
                  <c:v>105.00922799999999</c:v>
                </c:pt>
                <c:pt idx="2060">
                  <c:v>105.111744</c:v>
                </c:pt>
                <c:pt idx="2061">
                  <c:v>103.38306</c:v>
                </c:pt>
                <c:pt idx="2062">
                  <c:v>96.033419999999992</c:v>
                </c:pt>
                <c:pt idx="2063">
                  <c:v>95.915484000000006</c:v>
                </c:pt>
                <c:pt idx="2064">
                  <c:v>96.473051999999996</c:v>
                </c:pt>
                <c:pt idx="2065">
                  <c:v>96.692424000000003</c:v>
                </c:pt>
                <c:pt idx="2066">
                  <c:v>100.41940319999999</c:v>
                </c:pt>
                <c:pt idx="2067">
                  <c:v>104.20684799999999</c:v>
                </c:pt>
                <c:pt idx="2068">
                  <c:v>108.091992</c:v>
                </c:pt>
                <c:pt idx="2069">
                  <c:v>116.01058079999999</c:v>
                </c:pt>
                <c:pt idx="2070">
                  <c:v>120.094572</c:v>
                </c:pt>
                <c:pt idx="2071">
                  <c:v>119.39767199999999</c:v>
                </c:pt>
                <c:pt idx="2072">
                  <c:v>104.72752800000001</c:v>
                </c:pt>
                <c:pt idx="2073">
                  <c:v>79.267223999999999</c:v>
                </c:pt>
                <c:pt idx="2074">
                  <c:v>78.473112</c:v>
                </c:pt>
                <c:pt idx="2075">
                  <c:v>85.373999999999995</c:v>
                </c:pt>
                <c:pt idx="2076">
                  <c:v>99.692303999999993</c:v>
                </c:pt>
                <c:pt idx="2077">
                  <c:v>112.17213600000001</c:v>
                </c:pt>
                <c:pt idx="2078">
                  <c:v>118.2621192</c:v>
                </c:pt>
                <c:pt idx="2079">
                  <c:v>115.32934799999998</c:v>
                </c:pt>
                <c:pt idx="2080">
                  <c:v>113.189136</c:v>
                </c:pt>
                <c:pt idx="2081">
                  <c:v>113.083896</c:v>
                </c:pt>
                <c:pt idx="2082">
                  <c:v>112.70712</c:v>
                </c:pt>
                <c:pt idx="2083">
                  <c:v>114.5155032</c:v>
                </c:pt>
                <c:pt idx="2084">
                  <c:v>117.57096599999998</c:v>
                </c:pt>
                <c:pt idx="2085">
                  <c:v>124.204836</c:v>
                </c:pt>
                <c:pt idx="2086">
                  <c:v>131.584104</c:v>
                </c:pt>
                <c:pt idx="2087">
                  <c:v>135.81061199999999</c:v>
                </c:pt>
                <c:pt idx="2088">
                  <c:v>137.05399199999999</c:v>
                </c:pt>
                <c:pt idx="2089">
                  <c:v>138.1183968</c:v>
                </c:pt>
                <c:pt idx="2090">
                  <c:v>137.96752800000002</c:v>
                </c:pt>
                <c:pt idx="2091">
                  <c:v>138.58345199999999</c:v>
                </c:pt>
                <c:pt idx="2092">
                  <c:v>145.90618800000001</c:v>
                </c:pt>
                <c:pt idx="2093">
                  <c:v>143.963256</c:v>
                </c:pt>
                <c:pt idx="2094">
                  <c:v>144.82673999999997</c:v>
                </c:pt>
                <c:pt idx="2095">
                  <c:v>145.69652399999998</c:v>
                </c:pt>
                <c:pt idx="2096">
                  <c:v>149.24068800000001</c:v>
                </c:pt>
                <c:pt idx="2097">
                  <c:v>149.89498079999998</c:v>
                </c:pt>
                <c:pt idx="2098">
                  <c:v>149.51172</c:v>
                </c:pt>
                <c:pt idx="2099">
                  <c:v>148.40166599999998</c:v>
                </c:pt>
                <c:pt idx="2100">
                  <c:v>149.39406599999998</c:v>
                </c:pt>
                <c:pt idx="2101">
                  <c:v>150.464292</c:v>
                </c:pt>
                <c:pt idx="2102">
                  <c:v>150.27730319999998</c:v>
                </c:pt>
                <c:pt idx="2103">
                  <c:v>153.17395200000001</c:v>
                </c:pt>
                <c:pt idx="2104">
                  <c:v>154.97038799999999</c:v>
                </c:pt>
                <c:pt idx="2105">
                  <c:v>155.06213399999999</c:v>
                </c:pt>
                <c:pt idx="2106">
                  <c:v>150.19774799999999</c:v>
                </c:pt>
                <c:pt idx="2107">
                  <c:v>136.038228</c:v>
                </c:pt>
                <c:pt idx="2108">
                  <c:v>143.14256399999999</c:v>
                </c:pt>
                <c:pt idx="2109">
                  <c:v>152.486166</c:v>
                </c:pt>
                <c:pt idx="2110">
                  <c:v>161.93937600000001</c:v>
                </c:pt>
                <c:pt idx="2111">
                  <c:v>166.07443199999997</c:v>
                </c:pt>
                <c:pt idx="2112">
                  <c:v>168.5658</c:v>
                </c:pt>
                <c:pt idx="2113">
                  <c:v>168.71523599999998</c:v>
                </c:pt>
                <c:pt idx="2114">
                  <c:v>170.83019999999999</c:v>
                </c:pt>
                <c:pt idx="2115">
                  <c:v>171.816744</c:v>
                </c:pt>
                <c:pt idx="2116">
                  <c:v>177.77688000000001</c:v>
                </c:pt>
                <c:pt idx="2117">
                  <c:v>175.18055999999999</c:v>
                </c:pt>
                <c:pt idx="2118">
                  <c:v>174.12275999999997</c:v>
                </c:pt>
                <c:pt idx="2119">
                  <c:v>174.72264000000001</c:v>
                </c:pt>
                <c:pt idx="2120">
                  <c:v>173.46324000000001</c:v>
                </c:pt>
                <c:pt idx="2121">
                  <c:v>163.07234399999999</c:v>
                </c:pt>
                <c:pt idx="2122">
                  <c:v>151.593864</c:v>
                </c:pt>
                <c:pt idx="2123">
                  <c:v>145.66467599999999</c:v>
                </c:pt>
                <c:pt idx="2124">
                  <c:v>138.75775200000001</c:v>
                </c:pt>
                <c:pt idx="2125">
                  <c:v>134.20411199999998</c:v>
                </c:pt>
                <c:pt idx="2126">
                  <c:v>122.956908</c:v>
                </c:pt>
                <c:pt idx="2127">
                  <c:v>134.13529199999999</c:v>
                </c:pt>
                <c:pt idx="2128">
                  <c:v>139.987932</c:v>
                </c:pt>
                <c:pt idx="2129">
                  <c:v>142.78024799999997</c:v>
                </c:pt>
                <c:pt idx="2130">
                  <c:v>138.10751999999999</c:v>
                </c:pt>
                <c:pt idx="2131">
                  <c:v>141.108924</c:v>
                </c:pt>
                <c:pt idx="2132">
                  <c:v>146.03258399999999</c:v>
                </c:pt>
                <c:pt idx="2133">
                  <c:v>150.85553400000001</c:v>
                </c:pt>
                <c:pt idx="2134">
                  <c:v>153.87992399999999</c:v>
                </c:pt>
                <c:pt idx="2135">
                  <c:v>156.73993200000001</c:v>
                </c:pt>
                <c:pt idx="2136">
                  <c:v>161.32303199999998</c:v>
                </c:pt>
                <c:pt idx="2137">
                  <c:v>164.25466800000001</c:v>
                </c:pt>
                <c:pt idx="2138">
                  <c:v>165.36340799999999</c:v>
                </c:pt>
                <c:pt idx="2139">
                  <c:v>168.74520000000001</c:v>
                </c:pt>
                <c:pt idx="2140">
                  <c:v>169.15719599999997</c:v>
                </c:pt>
                <c:pt idx="2141">
                  <c:v>171.80210400000001</c:v>
                </c:pt>
                <c:pt idx="2142">
                  <c:v>171.32679599999997</c:v>
                </c:pt>
                <c:pt idx="2143">
                  <c:v>170.97611999999998</c:v>
                </c:pt>
                <c:pt idx="2144">
                  <c:v>168.75322800000001</c:v>
                </c:pt>
                <c:pt idx="2145">
                  <c:v>160.105572</c:v>
                </c:pt>
                <c:pt idx="2146">
                  <c:v>157.29919200000001</c:v>
                </c:pt>
                <c:pt idx="2147">
                  <c:v>155.39016000000001</c:v>
                </c:pt>
                <c:pt idx="2148">
                  <c:v>153.26466599999998</c:v>
                </c:pt>
                <c:pt idx="2149">
                  <c:v>149.294028</c:v>
                </c:pt>
                <c:pt idx="2150">
                  <c:v>142.17826799999997</c:v>
                </c:pt>
                <c:pt idx="2151">
                  <c:v>148.16803199999998</c:v>
                </c:pt>
                <c:pt idx="2152">
                  <c:v>152.593716</c:v>
                </c:pt>
                <c:pt idx="2153">
                  <c:v>156.027624</c:v>
                </c:pt>
                <c:pt idx="2154">
                  <c:v>154.03932</c:v>
                </c:pt>
                <c:pt idx="2155">
                  <c:v>149.00573999999997</c:v>
                </c:pt>
                <c:pt idx="2156">
                  <c:v>147.79771199999999</c:v>
                </c:pt>
                <c:pt idx="2157">
                  <c:v>143.56525200000002</c:v>
                </c:pt>
                <c:pt idx="2158">
                  <c:v>140.28949679999999</c:v>
                </c:pt>
                <c:pt idx="2159">
                  <c:v>136.48647599999998</c:v>
                </c:pt>
                <c:pt idx="2160">
                  <c:v>110.24603399999999</c:v>
                </c:pt>
                <c:pt idx="2161">
                  <c:v>111.705468</c:v>
                </c:pt>
                <c:pt idx="2162">
                  <c:v>114.487734</c:v>
                </c:pt>
                <c:pt idx="2163">
                  <c:v>118.20079200000001</c:v>
                </c:pt>
                <c:pt idx="2164">
                  <c:v>121.379604</c:v>
                </c:pt>
                <c:pt idx="2165">
                  <c:v>136.97000399999999</c:v>
                </c:pt>
                <c:pt idx="2166">
                  <c:v>145.02238800000001</c:v>
                </c:pt>
                <c:pt idx="2167">
                  <c:v>146.37606599999998</c:v>
                </c:pt>
                <c:pt idx="2168">
                  <c:v>100.80007199999999</c:v>
                </c:pt>
                <c:pt idx="2169">
                  <c:v>74.003460000000004</c:v>
                </c:pt>
                <c:pt idx="2170">
                  <c:v>54.069074399999998</c:v>
                </c:pt>
                <c:pt idx="2171">
                  <c:v>37.2844032</c:v>
                </c:pt>
                <c:pt idx="2172">
                  <c:v>28.172085599999999</c:v>
                </c:pt>
                <c:pt idx="2173">
                  <c:v>23.047718399999997</c:v>
                </c:pt>
                <c:pt idx="2174">
                  <c:v>23.1874176</c:v>
                </c:pt>
                <c:pt idx="2175">
                  <c:v>25.393064399999997</c:v>
                </c:pt>
                <c:pt idx="2176">
                  <c:v>25.904589599999998</c:v>
                </c:pt>
                <c:pt idx="2177">
                  <c:v>24.733848000000002</c:v>
                </c:pt>
                <c:pt idx="2178">
                  <c:v>24.316455599999998</c:v>
                </c:pt>
                <c:pt idx="2179">
                  <c:v>25.838041200000003</c:v>
                </c:pt>
                <c:pt idx="2180">
                  <c:v>37.945384799999992</c:v>
                </c:pt>
                <c:pt idx="2181">
                  <c:v>52.600656000000001</c:v>
                </c:pt>
                <c:pt idx="2182">
                  <c:v>77.130036000000004</c:v>
                </c:pt>
                <c:pt idx="2183">
                  <c:v>86.172359999999998</c:v>
                </c:pt>
                <c:pt idx="2184">
                  <c:v>88.735224000000002</c:v>
                </c:pt>
                <c:pt idx="2185">
                  <c:v>94.850652000000011</c:v>
                </c:pt>
                <c:pt idx="2186">
                  <c:v>100.43556599999999</c:v>
                </c:pt>
                <c:pt idx="2187">
                  <c:v>106.83012000000001</c:v>
                </c:pt>
                <c:pt idx="2188">
                  <c:v>116.58381599999998</c:v>
                </c:pt>
                <c:pt idx="2189">
                  <c:v>131.8244808</c:v>
                </c:pt>
                <c:pt idx="2190">
                  <c:v>141.259434</c:v>
                </c:pt>
                <c:pt idx="2191">
                  <c:v>147.147132</c:v>
                </c:pt>
                <c:pt idx="2192">
                  <c:v>148.28362799999999</c:v>
                </c:pt>
                <c:pt idx="2193">
                  <c:v>131.11081920000001</c:v>
                </c:pt>
                <c:pt idx="2194">
                  <c:v>129.36711599999998</c:v>
                </c:pt>
                <c:pt idx="2195">
                  <c:v>129.41947199999998</c:v>
                </c:pt>
                <c:pt idx="2196">
                  <c:v>123.53684399999999</c:v>
                </c:pt>
                <c:pt idx="2197">
                  <c:v>117.25377599999999</c:v>
                </c:pt>
                <c:pt idx="2198">
                  <c:v>112.700688</c:v>
                </c:pt>
                <c:pt idx="2199">
                  <c:v>125.04503400000002</c:v>
                </c:pt>
                <c:pt idx="2200">
                  <c:v>132.414624</c:v>
                </c:pt>
                <c:pt idx="2201">
                  <c:v>135.700332</c:v>
                </c:pt>
                <c:pt idx="2202">
                  <c:v>119.08318799999999</c:v>
                </c:pt>
                <c:pt idx="2203">
                  <c:v>116.97935999999999</c:v>
                </c:pt>
                <c:pt idx="2204">
                  <c:v>125.7069</c:v>
                </c:pt>
                <c:pt idx="2205">
                  <c:v>134.96404799999999</c:v>
                </c:pt>
                <c:pt idx="2206">
                  <c:v>143.20466400000001</c:v>
                </c:pt>
                <c:pt idx="2207">
                  <c:v>148.5391032</c:v>
                </c:pt>
                <c:pt idx="2208">
                  <c:v>153.81088080000001</c:v>
                </c:pt>
                <c:pt idx="2209">
                  <c:v>155.53056000000001</c:v>
                </c:pt>
                <c:pt idx="2210">
                  <c:v>158.476776</c:v>
                </c:pt>
                <c:pt idx="2211">
                  <c:v>159.39995999999996</c:v>
                </c:pt>
                <c:pt idx="2212">
                  <c:v>161.90232</c:v>
                </c:pt>
                <c:pt idx="2213">
                  <c:v>165.68639999999999</c:v>
                </c:pt>
                <c:pt idx="2214">
                  <c:v>167.03819999999999</c:v>
                </c:pt>
                <c:pt idx="2215">
                  <c:v>168.036936</c:v>
                </c:pt>
                <c:pt idx="2216">
                  <c:v>165.19963199999998</c:v>
                </c:pt>
                <c:pt idx="2217">
                  <c:v>143.49992399999999</c:v>
                </c:pt>
                <c:pt idx="2218">
                  <c:v>126.11353199999999</c:v>
                </c:pt>
                <c:pt idx="2219">
                  <c:v>107.36886</c:v>
                </c:pt>
                <c:pt idx="2220">
                  <c:v>89.878775999999988</c:v>
                </c:pt>
                <c:pt idx="2221">
                  <c:v>77.088632399999995</c:v>
                </c:pt>
                <c:pt idx="2222">
                  <c:v>75.834851999999998</c:v>
                </c:pt>
                <c:pt idx="2223">
                  <c:v>99.707503199999991</c:v>
                </c:pt>
                <c:pt idx="2224">
                  <c:v>119.28929999999998</c:v>
                </c:pt>
                <c:pt idx="2225">
                  <c:v>131.26295999999999</c:v>
                </c:pt>
                <c:pt idx="2226">
                  <c:v>125.69236799999999</c:v>
                </c:pt>
                <c:pt idx="2227">
                  <c:v>120.75094799999999</c:v>
                </c:pt>
                <c:pt idx="2228">
                  <c:v>128.550972</c:v>
                </c:pt>
                <c:pt idx="2229">
                  <c:v>135.561576</c:v>
                </c:pt>
                <c:pt idx="2230">
                  <c:v>142.34715599999998</c:v>
                </c:pt>
                <c:pt idx="2231">
                  <c:v>147.25133399999999</c:v>
                </c:pt>
                <c:pt idx="2232">
                  <c:v>150.57221999999999</c:v>
                </c:pt>
                <c:pt idx="2233">
                  <c:v>152.57494799999998</c:v>
                </c:pt>
                <c:pt idx="2234">
                  <c:v>152.998152</c:v>
                </c:pt>
                <c:pt idx="2235">
                  <c:v>152.064288</c:v>
                </c:pt>
                <c:pt idx="2236">
                  <c:v>151.617966</c:v>
                </c:pt>
                <c:pt idx="2237">
                  <c:v>152.77984799999999</c:v>
                </c:pt>
                <c:pt idx="2238">
                  <c:v>152.65103400000001</c:v>
                </c:pt>
                <c:pt idx="2239">
                  <c:v>152.18006399999999</c:v>
                </c:pt>
                <c:pt idx="2240">
                  <c:v>148.948452</c:v>
                </c:pt>
                <c:pt idx="2241">
                  <c:v>137.33901599999999</c:v>
                </c:pt>
                <c:pt idx="2242">
                  <c:v>119.9889</c:v>
                </c:pt>
                <c:pt idx="2243">
                  <c:v>97.904364000000001</c:v>
                </c:pt>
                <c:pt idx="2244">
                  <c:v>85.310296800000003</c:v>
                </c:pt>
                <c:pt idx="2245">
                  <c:v>79.348956000000001</c:v>
                </c:pt>
                <c:pt idx="2246">
                  <c:v>69.209967599999999</c:v>
                </c:pt>
                <c:pt idx="2247">
                  <c:v>75.904359599999992</c:v>
                </c:pt>
                <c:pt idx="2248">
                  <c:v>83.591915999999983</c:v>
                </c:pt>
                <c:pt idx="2249">
                  <c:v>88.271796000000009</c:v>
                </c:pt>
                <c:pt idx="2250">
                  <c:v>80.706059999999994</c:v>
                </c:pt>
                <c:pt idx="2251">
                  <c:v>81.392419199999992</c:v>
                </c:pt>
                <c:pt idx="2252">
                  <c:v>81.186215999999988</c:v>
                </c:pt>
                <c:pt idx="2253">
                  <c:v>79.333679999999987</c:v>
                </c:pt>
                <c:pt idx="2254">
                  <c:v>81.461939999999998</c:v>
                </c:pt>
                <c:pt idx="2255">
                  <c:v>87.604379999999992</c:v>
                </c:pt>
                <c:pt idx="2256">
                  <c:v>92.684111999999985</c:v>
                </c:pt>
                <c:pt idx="2257">
                  <c:v>99.094180800000004</c:v>
                </c:pt>
                <c:pt idx="2258">
                  <c:v>110.111664</c:v>
                </c:pt>
                <c:pt idx="2259">
                  <c:v>121.50459600000001</c:v>
                </c:pt>
                <c:pt idx="2260">
                  <c:v>134.90974799999998</c:v>
                </c:pt>
                <c:pt idx="2261">
                  <c:v>142.10671920000001</c:v>
                </c:pt>
                <c:pt idx="2262">
                  <c:v>146.95138800000001</c:v>
                </c:pt>
                <c:pt idx="2263">
                  <c:v>149.359692</c:v>
                </c:pt>
                <c:pt idx="2264">
                  <c:v>147.808032</c:v>
                </c:pt>
                <c:pt idx="2265">
                  <c:v>138.53281920000001</c:v>
                </c:pt>
                <c:pt idx="2266">
                  <c:v>129.45402000000001</c:v>
                </c:pt>
                <c:pt idx="2267">
                  <c:v>117.35102400000001</c:v>
                </c:pt>
                <c:pt idx="2268">
                  <c:v>107.16613199999999</c:v>
                </c:pt>
                <c:pt idx="2269">
                  <c:v>97.165265999999988</c:v>
                </c:pt>
                <c:pt idx="2270">
                  <c:v>90.765965999999977</c:v>
                </c:pt>
                <c:pt idx="2271">
                  <c:v>105.28375200000001</c:v>
                </c:pt>
                <c:pt idx="2272">
                  <c:v>114.971988</c:v>
                </c:pt>
                <c:pt idx="2273">
                  <c:v>118.32642</c:v>
                </c:pt>
                <c:pt idx="2274">
                  <c:v>106.34014799999999</c:v>
                </c:pt>
                <c:pt idx="2275">
                  <c:v>105.007836</c:v>
                </c:pt>
                <c:pt idx="2276">
                  <c:v>113.58008400000001</c:v>
                </c:pt>
                <c:pt idx="2277">
                  <c:v>120.503184</c:v>
                </c:pt>
                <c:pt idx="2278">
                  <c:v>127.13469600000001</c:v>
                </c:pt>
                <c:pt idx="2279">
                  <c:v>131.76083399999999</c:v>
                </c:pt>
                <c:pt idx="2280">
                  <c:v>136.76406</c:v>
                </c:pt>
                <c:pt idx="2281">
                  <c:v>140.63775000000001</c:v>
                </c:pt>
                <c:pt idx="2282">
                  <c:v>142.425534</c:v>
                </c:pt>
                <c:pt idx="2283">
                  <c:v>144.08938079999999</c:v>
                </c:pt>
                <c:pt idx="2284">
                  <c:v>146.28845999999999</c:v>
                </c:pt>
                <c:pt idx="2285">
                  <c:v>148.11996599999998</c:v>
                </c:pt>
                <c:pt idx="2286">
                  <c:v>150.36271919999999</c:v>
                </c:pt>
                <c:pt idx="2287">
                  <c:v>153.68679599999999</c:v>
                </c:pt>
                <c:pt idx="2288">
                  <c:v>154.91725199999999</c:v>
                </c:pt>
                <c:pt idx="2289">
                  <c:v>152.20885200000001</c:v>
                </c:pt>
                <c:pt idx="2290">
                  <c:v>147.45824999999999</c:v>
                </c:pt>
                <c:pt idx="2291">
                  <c:v>143.99479199999999</c:v>
                </c:pt>
                <c:pt idx="2292">
                  <c:v>143.10500400000001</c:v>
                </c:pt>
                <c:pt idx="2293">
                  <c:v>142.238304</c:v>
                </c:pt>
                <c:pt idx="2294">
                  <c:v>138.927708</c:v>
                </c:pt>
                <c:pt idx="2295">
                  <c:v>142.66995600000001</c:v>
                </c:pt>
                <c:pt idx="2296">
                  <c:v>143.97280799999999</c:v>
                </c:pt>
                <c:pt idx="2297">
                  <c:v>146.27122800000001</c:v>
                </c:pt>
                <c:pt idx="2298">
                  <c:v>142.67837999999998</c:v>
                </c:pt>
                <c:pt idx="2299">
                  <c:v>140.76951599999998</c:v>
                </c:pt>
                <c:pt idx="2300">
                  <c:v>141.4899192</c:v>
                </c:pt>
                <c:pt idx="2301">
                  <c:v>141.91651199999998</c:v>
                </c:pt>
                <c:pt idx="2302">
                  <c:v>143.60834399999999</c:v>
                </c:pt>
                <c:pt idx="2303">
                  <c:v>146.17519200000001</c:v>
                </c:pt>
                <c:pt idx="2304">
                  <c:v>147.38816399999999</c:v>
                </c:pt>
                <c:pt idx="2305">
                  <c:v>150.052044</c:v>
                </c:pt>
                <c:pt idx="2306">
                  <c:v>152.29270319999998</c:v>
                </c:pt>
                <c:pt idx="2307">
                  <c:v>154.38766799999999</c:v>
                </c:pt>
                <c:pt idx="2308">
                  <c:v>156.12672000000001</c:v>
                </c:pt>
                <c:pt idx="2309">
                  <c:v>157.35920400000001</c:v>
                </c:pt>
                <c:pt idx="2310">
                  <c:v>154.347024</c:v>
                </c:pt>
                <c:pt idx="2311">
                  <c:v>152.18481599999998</c:v>
                </c:pt>
                <c:pt idx="2312">
                  <c:v>147.072228</c:v>
                </c:pt>
                <c:pt idx="2313">
                  <c:v>135.40876799999998</c:v>
                </c:pt>
                <c:pt idx="2314">
                  <c:v>115.51105200000001</c:v>
                </c:pt>
                <c:pt idx="2315">
                  <c:v>93.634379999999993</c:v>
                </c:pt>
                <c:pt idx="2316">
                  <c:v>74.465203200000005</c:v>
                </c:pt>
                <c:pt idx="2317">
                  <c:v>67.252116000000001</c:v>
                </c:pt>
                <c:pt idx="2318">
                  <c:v>62.365003200000004</c:v>
                </c:pt>
                <c:pt idx="2319">
                  <c:v>77.414967599999997</c:v>
                </c:pt>
                <c:pt idx="2320">
                  <c:v>92.064103199999991</c:v>
                </c:pt>
                <c:pt idx="2321">
                  <c:v>102.34289999999999</c:v>
                </c:pt>
                <c:pt idx="2322">
                  <c:v>99.013452000000001</c:v>
                </c:pt>
                <c:pt idx="2323">
                  <c:v>99.200119200000003</c:v>
                </c:pt>
                <c:pt idx="2324">
                  <c:v>108.45814799999999</c:v>
                </c:pt>
                <c:pt idx="2325">
                  <c:v>117.38694</c:v>
                </c:pt>
                <c:pt idx="2326">
                  <c:v>124.72362</c:v>
                </c:pt>
                <c:pt idx="2327">
                  <c:v>131.50846799999999</c:v>
                </c:pt>
                <c:pt idx="2328">
                  <c:v>135.41586000000001</c:v>
                </c:pt>
                <c:pt idx="2329">
                  <c:v>139.792428</c:v>
                </c:pt>
                <c:pt idx="2330">
                  <c:v>143.43216000000001</c:v>
                </c:pt>
                <c:pt idx="2331">
                  <c:v>147.21980400000001</c:v>
                </c:pt>
                <c:pt idx="2332">
                  <c:v>150.71914799999999</c:v>
                </c:pt>
                <c:pt idx="2333">
                  <c:v>151.98317999999998</c:v>
                </c:pt>
                <c:pt idx="2334">
                  <c:v>146.94857999999999</c:v>
                </c:pt>
                <c:pt idx="2335">
                  <c:v>145.95817199999999</c:v>
                </c:pt>
                <c:pt idx="2336">
                  <c:v>141.89920799999999</c:v>
                </c:pt>
                <c:pt idx="2337">
                  <c:v>119.9257968</c:v>
                </c:pt>
                <c:pt idx="2338">
                  <c:v>97.136279999999999</c:v>
                </c:pt>
                <c:pt idx="2339">
                  <c:v>76.391727599999996</c:v>
                </c:pt>
                <c:pt idx="2340">
                  <c:v>59.523863999999996</c:v>
                </c:pt>
                <c:pt idx="2341">
                  <c:v>47.919023999999993</c:v>
                </c:pt>
                <c:pt idx="2342">
                  <c:v>40.850109600000003</c:v>
                </c:pt>
                <c:pt idx="2343">
                  <c:v>52.023150000000001</c:v>
                </c:pt>
                <c:pt idx="2344">
                  <c:v>64.063612799999987</c:v>
                </c:pt>
                <c:pt idx="2345">
                  <c:v>78.884119200000001</c:v>
                </c:pt>
                <c:pt idx="2346">
                  <c:v>81.573815999999994</c:v>
                </c:pt>
                <c:pt idx="2347">
                  <c:v>84.079679999999982</c:v>
                </c:pt>
                <c:pt idx="2348">
                  <c:v>93.669703199999987</c:v>
                </c:pt>
                <c:pt idx="2349">
                  <c:v>101.75556599999999</c:v>
                </c:pt>
                <c:pt idx="2350">
                  <c:v>111.13459680000001</c:v>
                </c:pt>
                <c:pt idx="2351">
                  <c:v>118.29366</c:v>
                </c:pt>
                <c:pt idx="2352">
                  <c:v>122.23756799999998</c:v>
                </c:pt>
                <c:pt idx="2353">
                  <c:v>126.90001199999998</c:v>
                </c:pt>
                <c:pt idx="2354">
                  <c:v>130.03403400000002</c:v>
                </c:pt>
                <c:pt idx="2355">
                  <c:v>133.61209199999999</c:v>
                </c:pt>
                <c:pt idx="2356">
                  <c:v>136.35178079999997</c:v>
                </c:pt>
                <c:pt idx="2357">
                  <c:v>142.04554799999997</c:v>
                </c:pt>
                <c:pt idx="2358">
                  <c:v>144.90662399999999</c:v>
                </c:pt>
                <c:pt idx="2359">
                  <c:v>145.37783400000001</c:v>
                </c:pt>
                <c:pt idx="2360">
                  <c:v>128.36067599999998</c:v>
                </c:pt>
                <c:pt idx="2361">
                  <c:v>102.41380799999999</c:v>
                </c:pt>
                <c:pt idx="2362">
                  <c:v>89.323775999999981</c:v>
                </c:pt>
                <c:pt idx="2363">
                  <c:v>68.4848724</c:v>
                </c:pt>
                <c:pt idx="2364">
                  <c:v>51.426180000000002</c:v>
                </c:pt>
                <c:pt idx="2365">
                  <c:v>51.048515999999999</c:v>
                </c:pt>
                <c:pt idx="2366">
                  <c:v>55.018143599999995</c:v>
                </c:pt>
                <c:pt idx="2367">
                  <c:v>72.3858192</c:v>
                </c:pt>
                <c:pt idx="2368">
                  <c:v>81.395663999999996</c:v>
                </c:pt>
                <c:pt idx="2369">
                  <c:v>78.413835599999999</c:v>
                </c:pt>
                <c:pt idx="2370">
                  <c:v>67.343772000000001</c:v>
                </c:pt>
                <c:pt idx="2371">
                  <c:v>74.890991999999997</c:v>
                </c:pt>
                <c:pt idx="2372">
                  <c:v>96.379603199999991</c:v>
                </c:pt>
                <c:pt idx="2373">
                  <c:v>112.9008</c:v>
                </c:pt>
                <c:pt idx="2374">
                  <c:v>129.28198800000001</c:v>
                </c:pt>
                <c:pt idx="2375">
                  <c:v>135.87080399999999</c:v>
                </c:pt>
                <c:pt idx="2376">
                  <c:v>137.53192799999999</c:v>
                </c:pt>
                <c:pt idx="2377">
                  <c:v>132.77027999999999</c:v>
                </c:pt>
                <c:pt idx="2378">
                  <c:v>137.861064</c:v>
                </c:pt>
                <c:pt idx="2379">
                  <c:v>143.03281920000001</c:v>
                </c:pt>
                <c:pt idx="2380">
                  <c:v>148.8892032</c:v>
                </c:pt>
                <c:pt idx="2381">
                  <c:v>155.218716</c:v>
                </c:pt>
                <c:pt idx="2382">
                  <c:v>160.34934000000001</c:v>
                </c:pt>
                <c:pt idx="2383">
                  <c:v>166.179036</c:v>
                </c:pt>
                <c:pt idx="2384">
                  <c:v>168.83536800000002</c:v>
                </c:pt>
                <c:pt idx="2385">
                  <c:v>166.438368</c:v>
                </c:pt>
                <c:pt idx="2386">
                  <c:v>155.8656192</c:v>
                </c:pt>
                <c:pt idx="2387">
                  <c:v>146.46088800000001</c:v>
                </c:pt>
                <c:pt idx="2388">
                  <c:v>138.48161999999999</c:v>
                </c:pt>
                <c:pt idx="2389">
                  <c:v>128.214732</c:v>
                </c:pt>
                <c:pt idx="2390">
                  <c:v>119.93707199999999</c:v>
                </c:pt>
                <c:pt idx="2391">
                  <c:v>134.95936799999998</c:v>
                </c:pt>
                <c:pt idx="2392">
                  <c:v>145.233948</c:v>
                </c:pt>
                <c:pt idx="2393">
                  <c:v>149.66474399999998</c:v>
                </c:pt>
                <c:pt idx="2394">
                  <c:v>130.59356400000001</c:v>
                </c:pt>
                <c:pt idx="2395">
                  <c:v>120.64804799999999</c:v>
                </c:pt>
                <c:pt idx="2396">
                  <c:v>128.10591599999998</c:v>
                </c:pt>
                <c:pt idx="2397">
                  <c:v>134.543352</c:v>
                </c:pt>
                <c:pt idx="2398">
                  <c:v>143.464224</c:v>
                </c:pt>
                <c:pt idx="2399">
                  <c:v>148.49603400000001</c:v>
                </c:pt>
                <c:pt idx="2400">
                  <c:v>152.676624</c:v>
                </c:pt>
                <c:pt idx="2401">
                  <c:v>156.03224999999998</c:v>
                </c:pt>
                <c:pt idx="2402">
                  <c:v>160.07872800000001</c:v>
                </c:pt>
                <c:pt idx="2403">
                  <c:v>162.46426800000003</c:v>
                </c:pt>
                <c:pt idx="2404">
                  <c:v>167.28047999999998</c:v>
                </c:pt>
                <c:pt idx="2405">
                  <c:v>169.13559599999999</c:v>
                </c:pt>
                <c:pt idx="2406">
                  <c:v>170.057424</c:v>
                </c:pt>
                <c:pt idx="2407">
                  <c:v>171.06007199999999</c:v>
                </c:pt>
                <c:pt idx="2408">
                  <c:v>173.54593199999997</c:v>
                </c:pt>
                <c:pt idx="2409">
                  <c:v>168.68223600000002</c:v>
                </c:pt>
                <c:pt idx="2410">
                  <c:v>168.798036</c:v>
                </c:pt>
                <c:pt idx="2411">
                  <c:v>164.45563199999998</c:v>
                </c:pt>
                <c:pt idx="2412">
                  <c:v>160.18077600000001</c:v>
                </c:pt>
                <c:pt idx="2413">
                  <c:v>153.13450799999998</c:v>
                </c:pt>
                <c:pt idx="2414">
                  <c:v>146.749392</c:v>
                </c:pt>
                <c:pt idx="2415">
                  <c:v>156.51924</c:v>
                </c:pt>
                <c:pt idx="2416">
                  <c:v>162.30399599999996</c:v>
                </c:pt>
                <c:pt idx="2417">
                  <c:v>166.83902399999997</c:v>
                </c:pt>
                <c:pt idx="2418">
                  <c:v>167.12180400000003</c:v>
                </c:pt>
                <c:pt idx="2419">
                  <c:v>153.71666399999998</c:v>
                </c:pt>
                <c:pt idx="2420">
                  <c:v>156.41635199999999</c:v>
                </c:pt>
                <c:pt idx="2421">
                  <c:v>160.724256</c:v>
                </c:pt>
                <c:pt idx="2422">
                  <c:v>164.843436</c:v>
                </c:pt>
                <c:pt idx="2423">
                  <c:v>167.260572</c:v>
                </c:pt>
                <c:pt idx="2424">
                  <c:v>170.10039599999999</c:v>
                </c:pt>
                <c:pt idx="2425">
                  <c:v>171.58985999999999</c:v>
                </c:pt>
                <c:pt idx="2426">
                  <c:v>176.20862399999999</c:v>
                </c:pt>
                <c:pt idx="2427">
                  <c:v>180.87316799999999</c:v>
                </c:pt>
                <c:pt idx="2428">
                  <c:v>185.27959200000001</c:v>
                </c:pt>
                <c:pt idx="2429">
                  <c:v>183.70119599999998</c:v>
                </c:pt>
                <c:pt idx="2430">
                  <c:v>185.0814</c:v>
                </c:pt>
                <c:pt idx="2431">
                  <c:v>185.40592799999999</c:v>
                </c:pt>
                <c:pt idx="2432">
                  <c:v>193.41777600000003</c:v>
                </c:pt>
                <c:pt idx="2433">
                  <c:v>191.36604</c:v>
                </c:pt>
                <c:pt idx="2434">
                  <c:v>185.16485999999998</c:v>
                </c:pt>
                <c:pt idx="2435">
                  <c:v>179.59764000000001</c:v>
                </c:pt>
                <c:pt idx="2436">
                  <c:v>176.21287199999998</c:v>
                </c:pt>
                <c:pt idx="2437">
                  <c:v>171.67704000000001</c:v>
                </c:pt>
                <c:pt idx="2438">
                  <c:v>167.48973599999999</c:v>
                </c:pt>
                <c:pt idx="2439">
                  <c:v>171.12167999999997</c:v>
                </c:pt>
                <c:pt idx="2440">
                  <c:v>171.14810400000002</c:v>
                </c:pt>
                <c:pt idx="2441">
                  <c:v>170.71786800000001</c:v>
                </c:pt>
                <c:pt idx="2442">
                  <c:v>166.24194</c:v>
                </c:pt>
                <c:pt idx="2443">
                  <c:v>160.421604</c:v>
                </c:pt>
                <c:pt idx="2444">
                  <c:v>160.56279599999996</c:v>
                </c:pt>
                <c:pt idx="2445">
                  <c:v>161.78173199999998</c:v>
                </c:pt>
                <c:pt idx="2446">
                  <c:v>164.48482800000002</c:v>
                </c:pt>
                <c:pt idx="2447">
                  <c:v>165.21602399999998</c:v>
                </c:pt>
                <c:pt idx="2448">
                  <c:v>164.03625599999998</c:v>
                </c:pt>
                <c:pt idx="2449">
                  <c:v>163.81959599999996</c:v>
                </c:pt>
                <c:pt idx="2450">
                  <c:v>164.24860799999999</c:v>
                </c:pt>
                <c:pt idx="2451">
                  <c:v>166.532028</c:v>
                </c:pt>
                <c:pt idx="2452">
                  <c:v>166.86551999999998</c:v>
                </c:pt>
                <c:pt idx="2453">
                  <c:v>169.60689599999998</c:v>
                </c:pt>
                <c:pt idx="2454">
                  <c:v>167.77843199999998</c:v>
                </c:pt>
                <c:pt idx="2455">
                  <c:v>167.86985999999999</c:v>
                </c:pt>
                <c:pt idx="2456">
                  <c:v>163.82263199999997</c:v>
                </c:pt>
                <c:pt idx="2457">
                  <c:v>146.76846</c:v>
                </c:pt>
                <c:pt idx="2458">
                  <c:v>128.58544799999999</c:v>
                </c:pt>
                <c:pt idx="2459">
                  <c:v>118.83571199999999</c:v>
                </c:pt>
                <c:pt idx="2460">
                  <c:v>121.93863599999999</c:v>
                </c:pt>
                <c:pt idx="2461">
                  <c:v>128.40661919999999</c:v>
                </c:pt>
                <c:pt idx="2462">
                  <c:v>132.984408</c:v>
                </c:pt>
                <c:pt idx="2463">
                  <c:v>141.59594999999999</c:v>
                </c:pt>
                <c:pt idx="2464">
                  <c:v>145.23963599999999</c:v>
                </c:pt>
                <c:pt idx="2465">
                  <c:v>146.34713400000001</c:v>
                </c:pt>
                <c:pt idx="2466">
                  <c:v>139.74502799999999</c:v>
                </c:pt>
                <c:pt idx="2467">
                  <c:v>133.00273200000001</c:v>
                </c:pt>
                <c:pt idx="2468">
                  <c:v>138.22766399999998</c:v>
                </c:pt>
                <c:pt idx="2469">
                  <c:v>142.73181599999998</c:v>
                </c:pt>
                <c:pt idx="2470">
                  <c:v>146.60333400000002</c:v>
                </c:pt>
                <c:pt idx="2471">
                  <c:v>149.16992400000001</c:v>
                </c:pt>
                <c:pt idx="2472">
                  <c:v>150.50743199999999</c:v>
                </c:pt>
                <c:pt idx="2473">
                  <c:v>154.66301999999999</c:v>
                </c:pt>
                <c:pt idx="2474">
                  <c:v>157.417272</c:v>
                </c:pt>
                <c:pt idx="2475">
                  <c:v>153.41732399999998</c:v>
                </c:pt>
                <c:pt idx="2476">
                  <c:v>160.84034399999999</c:v>
                </c:pt>
                <c:pt idx="2477">
                  <c:v>155.0067</c:v>
                </c:pt>
                <c:pt idx="2478">
                  <c:v>151.94906399999999</c:v>
                </c:pt>
                <c:pt idx="2479">
                  <c:v>151.2456</c:v>
                </c:pt>
                <c:pt idx="2480">
                  <c:v>147.75797999999998</c:v>
                </c:pt>
                <c:pt idx="2481">
                  <c:v>139.51410000000001</c:v>
                </c:pt>
                <c:pt idx="2482">
                  <c:v>131.81672399999999</c:v>
                </c:pt>
                <c:pt idx="2483">
                  <c:v>125.57565</c:v>
                </c:pt>
                <c:pt idx="2484">
                  <c:v>120.17856</c:v>
                </c:pt>
                <c:pt idx="2485">
                  <c:v>109.6927032</c:v>
                </c:pt>
                <c:pt idx="2486">
                  <c:v>90.755119199999996</c:v>
                </c:pt>
                <c:pt idx="2487">
                  <c:v>91.319634000000008</c:v>
                </c:pt>
                <c:pt idx="2488">
                  <c:v>95.605847999999995</c:v>
                </c:pt>
                <c:pt idx="2489">
                  <c:v>100.09651199999999</c:v>
                </c:pt>
                <c:pt idx="2490">
                  <c:v>91.024452000000011</c:v>
                </c:pt>
                <c:pt idx="2491">
                  <c:v>90.915288000000004</c:v>
                </c:pt>
                <c:pt idx="2492">
                  <c:v>96.660665999999978</c:v>
                </c:pt>
                <c:pt idx="2493">
                  <c:v>101.646288</c:v>
                </c:pt>
                <c:pt idx="2494">
                  <c:v>106.001328</c:v>
                </c:pt>
                <c:pt idx="2495">
                  <c:v>110.47058400000002</c:v>
                </c:pt>
                <c:pt idx="2496">
                  <c:v>113.74015200000001</c:v>
                </c:pt>
                <c:pt idx="2497">
                  <c:v>116.83881599999999</c:v>
                </c:pt>
                <c:pt idx="2498">
                  <c:v>119.60376599999999</c:v>
                </c:pt>
                <c:pt idx="2499">
                  <c:v>122.136804</c:v>
                </c:pt>
                <c:pt idx="2500">
                  <c:v>124.744608</c:v>
                </c:pt>
                <c:pt idx="2501">
                  <c:v>128.794704</c:v>
                </c:pt>
                <c:pt idx="2502">
                  <c:v>130.03486799999999</c:v>
                </c:pt>
                <c:pt idx="2503">
                  <c:v>131.09262000000001</c:v>
                </c:pt>
                <c:pt idx="2504">
                  <c:v>127.677036</c:v>
                </c:pt>
                <c:pt idx="2505">
                  <c:v>113.85199680000001</c:v>
                </c:pt>
                <c:pt idx="2506">
                  <c:v>91.300991999999994</c:v>
                </c:pt>
                <c:pt idx="2507">
                  <c:v>69.926657999999989</c:v>
                </c:pt>
                <c:pt idx="2508">
                  <c:v>50.192765999999999</c:v>
                </c:pt>
                <c:pt idx="2509">
                  <c:v>37.073057999999996</c:v>
                </c:pt>
                <c:pt idx="2510">
                  <c:v>29.885819999999999</c:v>
                </c:pt>
                <c:pt idx="2511">
                  <c:v>39.309653999999995</c:v>
                </c:pt>
                <c:pt idx="2512">
                  <c:v>44.650851600000003</c:v>
                </c:pt>
                <c:pt idx="2513">
                  <c:v>49.094025600000002</c:v>
                </c:pt>
                <c:pt idx="2514">
                  <c:v>43.353426000000006</c:v>
                </c:pt>
                <c:pt idx="2515">
                  <c:v>44.570435999999994</c:v>
                </c:pt>
                <c:pt idx="2516">
                  <c:v>53.247827999999998</c:v>
                </c:pt>
                <c:pt idx="2517">
                  <c:v>59.841904799999995</c:v>
                </c:pt>
                <c:pt idx="2518">
                  <c:v>68.894928000000007</c:v>
                </c:pt>
                <c:pt idx="2519">
                  <c:v>76.5689256</c:v>
                </c:pt>
                <c:pt idx="2520">
                  <c:v>82.710960000000014</c:v>
                </c:pt>
                <c:pt idx="2521">
                  <c:v>89.590620000000001</c:v>
                </c:pt>
                <c:pt idx="2522">
                  <c:v>95.806967999999998</c:v>
                </c:pt>
                <c:pt idx="2523">
                  <c:v>101.38990319999999</c:v>
                </c:pt>
                <c:pt idx="2524">
                  <c:v>108.55231199999999</c:v>
                </c:pt>
                <c:pt idx="2525">
                  <c:v>116.07126</c:v>
                </c:pt>
                <c:pt idx="2526">
                  <c:v>120.32243999999999</c:v>
                </c:pt>
                <c:pt idx="2527">
                  <c:v>121.611768</c:v>
                </c:pt>
                <c:pt idx="2528">
                  <c:v>93.782203199999984</c:v>
                </c:pt>
                <c:pt idx="2529">
                  <c:v>63.439823999999987</c:v>
                </c:pt>
                <c:pt idx="2530">
                  <c:v>48.574187999999999</c:v>
                </c:pt>
                <c:pt idx="2531">
                  <c:v>36.108831599999995</c:v>
                </c:pt>
                <c:pt idx="2532">
                  <c:v>29.531311199999998</c:v>
                </c:pt>
                <c:pt idx="2533">
                  <c:v>25.752424799999996</c:v>
                </c:pt>
                <c:pt idx="2534">
                  <c:v>24.5196048</c:v>
                </c:pt>
                <c:pt idx="2535">
                  <c:v>34.689684</c:v>
                </c:pt>
                <c:pt idx="2536">
                  <c:v>41.357320800000004</c:v>
                </c:pt>
                <c:pt idx="2537">
                  <c:v>44.759765999999999</c:v>
                </c:pt>
                <c:pt idx="2538">
                  <c:v>37.199915999999995</c:v>
                </c:pt>
                <c:pt idx="2539">
                  <c:v>37.409759999999999</c:v>
                </c:pt>
                <c:pt idx="2540">
                  <c:v>43.408209599999999</c:v>
                </c:pt>
                <c:pt idx="2541">
                  <c:v>50.507196</c:v>
                </c:pt>
                <c:pt idx="2542">
                  <c:v>60.6597984</c:v>
                </c:pt>
                <c:pt idx="2543">
                  <c:v>64.660209600000002</c:v>
                </c:pt>
                <c:pt idx="2544">
                  <c:v>64.852303200000009</c:v>
                </c:pt>
                <c:pt idx="2545">
                  <c:v>69.568504799999999</c:v>
                </c:pt>
                <c:pt idx="2546">
                  <c:v>74.151543599999997</c:v>
                </c:pt>
                <c:pt idx="2547">
                  <c:v>77.748103200000003</c:v>
                </c:pt>
                <c:pt idx="2548">
                  <c:v>83.774591999999998</c:v>
                </c:pt>
                <c:pt idx="2549">
                  <c:v>98.927399999999992</c:v>
                </c:pt>
                <c:pt idx="2550">
                  <c:v>109.31299199999999</c:v>
                </c:pt>
                <c:pt idx="2551">
                  <c:v>105.26865000000001</c:v>
                </c:pt>
                <c:pt idx="2552">
                  <c:v>73.471411200000006</c:v>
                </c:pt>
                <c:pt idx="2553">
                  <c:v>55.919868000000001</c:v>
                </c:pt>
                <c:pt idx="2554">
                  <c:v>44.348219999999991</c:v>
                </c:pt>
                <c:pt idx="2555">
                  <c:v>37.634699999999995</c:v>
                </c:pt>
                <c:pt idx="2556">
                  <c:v>36.4443816</c:v>
                </c:pt>
                <c:pt idx="2557">
                  <c:v>40.891067999999997</c:v>
                </c:pt>
                <c:pt idx="2558">
                  <c:v>48.944840399999997</c:v>
                </c:pt>
                <c:pt idx="2559">
                  <c:v>69.847692000000009</c:v>
                </c:pt>
                <c:pt idx="2560">
                  <c:v>83.679888000000005</c:v>
                </c:pt>
                <c:pt idx="2561">
                  <c:v>84.757499999999993</c:v>
                </c:pt>
                <c:pt idx="2562">
                  <c:v>68.1398808</c:v>
                </c:pt>
                <c:pt idx="2563">
                  <c:v>62.5045596</c:v>
                </c:pt>
                <c:pt idx="2564">
                  <c:v>67.318903199999994</c:v>
                </c:pt>
                <c:pt idx="2565">
                  <c:v>72.615725999999995</c:v>
                </c:pt>
                <c:pt idx="2566">
                  <c:v>77.945395200000007</c:v>
                </c:pt>
                <c:pt idx="2567">
                  <c:v>83.377284000000003</c:v>
                </c:pt>
                <c:pt idx="2568">
                  <c:v>88.349676000000002</c:v>
                </c:pt>
                <c:pt idx="2569">
                  <c:v>95.300003999999987</c:v>
                </c:pt>
                <c:pt idx="2570">
                  <c:v>100.8237192</c:v>
                </c:pt>
                <c:pt idx="2571">
                  <c:v>106.88682</c:v>
                </c:pt>
                <c:pt idx="2572">
                  <c:v>111.28476000000001</c:v>
                </c:pt>
                <c:pt idx="2573">
                  <c:v>118.05050399999999</c:v>
                </c:pt>
                <c:pt idx="2574">
                  <c:v>121.35107999999998</c:v>
                </c:pt>
                <c:pt idx="2575">
                  <c:v>123.327792</c:v>
                </c:pt>
                <c:pt idx="2576">
                  <c:v>124.30904999999998</c:v>
                </c:pt>
                <c:pt idx="2577">
                  <c:v>118.808232</c:v>
                </c:pt>
                <c:pt idx="2578">
                  <c:v>117.65041199999999</c:v>
                </c:pt>
                <c:pt idx="2579">
                  <c:v>117.88583999999999</c:v>
                </c:pt>
                <c:pt idx="2580">
                  <c:v>119.20484399999998</c:v>
                </c:pt>
                <c:pt idx="2581">
                  <c:v>117.6174192</c:v>
                </c:pt>
                <c:pt idx="2582">
                  <c:v>113.828034</c:v>
                </c:pt>
                <c:pt idx="2583">
                  <c:v>115.973664</c:v>
                </c:pt>
                <c:pt idx="2584">
                  <c:v>117.395568</c:v>
                </c:pt>
                <c:pt idx="2585">
                  <c:v>118.3850808</c:v>
                </c:pt>
                <c:pt idx="2586">
                  <c:v>118.22060399999998</c:v>
                </c:pt>
                <c:pt idx="2587">
                  <c:v>117.239256</c:v>
                </c:pt>
                <c:pt idx="2588">
                  <c:v>118.04671199999999</c:v>
                </c:pt>
                <c:pt idx="2589">
                  <c:v>118.174308</c:v>
                </c:pt>
                <c:pt idx="2590">
                  <c:v>118.138476</c:v>
                </c:pt>
                <c:pt idx="2591">
                  <c:v>119.38061999999999</c:v>
                </c:pt>
                <c:pt idx="2592">
                  <c:v>119.55640319999999</c:v>
                </c:pt>
                <c:pt idx="2593">
                  <c:v>120.20453999999999</c:v>
                </c:pt>
                <c:pt idx="2594">
                  <c:v>120.8594808</c:v>
                </c:pt>
                <c:pt idx="2595">
                  <c:v>126.20491919999999</c:v>
                </c:pt>
                <c:pt idx="2596">
                  <c:v>127.87087199999999</c:v>
                </c:pt>
                <c:pt idx="2597">
                  <c:v>127.59895200000001</c:v>
                </c:pt>
                <c:pt idx="2598">
                  <c:v>121.98409679999999</c:v>
                </c:pt>
                <c:pt idx="2599">
                  <c:v>117.48710399999999</c:v>
                </c:pt>
                <c:pt idx="2600">
                  <c:v>116.26973999999998</c:v>
                </c:pt>
                <c:pt idx="2601">
                  <c:v>108.267768</c:v>
                </c:pt>
                <c:pt idx="2602">
                  <c:v>101.90963400000001</c:v>
                </c:pt>
                <c:pt idx="2603">
                  <c:v>95.785620000000009</c:v>
                </c:pt>
                <c:pt idx="2604">
                  <c:v>90.998934000000006</c:v>
                </c:pt>
                <c:pt idx="2605">
                  <c:v>88.244004000000004</c:v>
                </c:pt>
                <c:pt idx="2606">
                  <c:v>84.887567999999987</c:v>
                </c:pt>
                <c:pt idx="2607">
                  <c:v>90.676524000000001</c:v>
                </c:pt>
                <c:pt idx="2608">
                  <c:v>94.260360000000006</c:v>
                </c:pt>
                <c:pt idx="2609">
                  <c:v>96.333084000000014</c:v>
                </c:pt>
                <c:pt idx="2610">
                  <c:v>95.437752000000003</c:v>
                </c:pt>
                <c:pt idx="2611">
                  <c:v>93.09508799999999</c:v>
                </c:pt>
                <c:pt idx="2612">
                  <c:v>94.041503999999989</c:v>
                </c:pt>
                <c:pt idx="2613">
                  <c:v>96.282875999999987</c:v>
                </c:pt>
                <c:pt idx="2614">
                  <c:v>97.887834000000012</c:v>
                </c:pt>
                <c:pt idx="2615">
                  <c:v>100.49049599999999</c:v>
                </c:pt>
                <c:pt idx="2616">
                  <c:v>103.60879199999999</c:v>
                </c:pt>
                <c:pt idx="2617">
                  <c:v>106.71997199999998</c:v>
                </c:pt>
                <c:pt idx="2618">
                  <c:v>111.1461</c:v>
                </c:pt>
                <c:pt idx="2619">
                  <c:v>113.42886</c:v>
                </c:pt>
                <c:pt idx="2620">
                  <c:v>115.00360799999999</c:v>
                </c:pt>
                <c:pt idx="2621">
                  <c:v>115.89878400000001</c:v>
                </c:pt>
                <c:pt idx="2622">
                  <c:v>112.18164</c:v>
                </c:pt>
                <c:pt idx="2623">
                  <c:v>112.66272000000001</c:v>
                </c:pt>
                <c:pt idx="2624">
                  <c:v>110.293296</c:v>
                </c:pt>
                <c:pt idx="2625">
                  <c:v>105.484596</c:v>
                </c:pt>
                <c:pt idx="2626">
                  <c:v>99.983135999999988</c:v>
                </c:pt>
                <c:pt idx="2627">
                  <c:v>94.592803200000006</c:v>
                </c:pt>
                <c:pt idx="2628">
                  <c:v>85.569671999999997</c:v>
                </c:pt>
                <c:pt idx="2629">
                  <c:v>81.26876399999999</c:v>
                </c:pt>
                <c:pt idx="2630">
                  <c:v>73.289380799999989</c:v>
                </c:pt>
                <c:pt idx="2631">
                  <c:v>75.208187999999993</c:v>
                </c:pt>
                <c:pt idx="2632">
                  <c:v>81.78243599999999</c:v>
                </c:pt>
                <c:pt idx="2633">
                  <c:v>83.916263999999998</c:v>
                </c:pt>
                <c:pt idx="2634">
                  <c:v>74.239463999999998</c:v>
                </c:pt>
                <c:pt idx="2635">
                  <c:v>78.503179199999991</c:v>
                </c:pt>
                <c:pt idx="2636">
                  <c:v>87.736392000000009</c:v>
                </c:pt>
                <c:pt idx="2637">
                  <c:v>96.806556000000015</c:v>
                </c:pt>
                <c:pt idx="2638">
                  <c:v>104.91289200000001</c:v>
                </c:pt>
                <c:pt idx="2639">
                  <c:v>112.96964999999999</c:v>
                </c:pt>
                <c:pt idx="2640">
                  <c:v>118.45771919999999</c:v>
                </c:pt>
                <c:pt idx="2641">
                  <c:v>123.43010399999999</c:v>
                </c:pt>
                <c:pt idx="2642">
                  <c:v>127.868424</c:v>
                </c:pt>
                <c:pt idx="2643">
                  <c:v>132.27922799999999</c:v>
                </c:pt>
                <c:pt idx="2644">
                  <c:v>136.36220399999999</c:v>
                </c:pt>
                <c:pt idx="2645">
                  <c:v>138.40909200000002</c:v>
                </c:pt>
                <c:pt idx="2646">
                  <c:v>139.90911599999998</c:v>
                </c:pt>
                <c:pt idx="2647">
                  <c:v>140.56783199999998</c:v>
                </c:pt>
                <c:pt idx="2648">
                  <c:v>135.85198079999998</c:v>
                </c:pt>
                <c:pt idx="2649">
                  <c:v>93.672288000000009</c:v>
                </c:pt>
                <c:pt idx="2650">
                  <c:v>68.3503872</c:v>
                </c:pt>
                <c:pt idx="2651">
                  <c:v>46.976771999999997</c:v>
                </c:pt>
                <c:pt idx="2652">
                  <c:v>33.4017792</c:v>
                </c:pt>
                <c:pt idx="2653">
                  <c:v>23.741264399999999</c:v>
                </c:pt>
                <c:pt idx="2654">
                  <c:v>19.967719199999998</c:v>
                </c:pt>
                <c:pt idx="2655">
                  <c:v>21.304113599999997</c:v>
                </c:pt>
                <c:pt idx="2656">
                  <c:v>22.343158799999998</c:v>
                </c:pt>
                <c:pt idx="2657">
                  <c:v>22.6875708</c:v>
                </c:pt>
                <c:pt idx="2658">
                  <c:v>23.060687999999999</c:v>
                </c:pt>
                <c:pt idx="2659">
                  <c:v>29.4547548</c:v>
                </c:pt>
                <c:pt idx="2660">
                  <c:v>37.512986400000003</c:v>
                </c:pt>
                <c:pt idx="2661">
                  <c:v>48.209920799999999</c:v>
                </c:pt>
                <c:pt idx="2662">
                  <c:v>60.936707999999996</c:v>
                </c:pt>
                <c:pt idx="2663">
                  <c:v>71.481656399999991</c:v>
                </c:pt>
                <c:pt idx="2664">
                  <c:v>80.938415999999989</c:v>
                </c:pt>
                <c:pt idx="2665">
                  <c:v>88.417500000000004</c:v>
                </c:pt>
                <c:pt idx="2666">
                  <c:v>94.957523999999992</c:v>
                </c:pt>
                <c:pt idx="2667">
                  <c:v>100.09304399999998</c:v>
                </c:pt>
                <c:pt idx="2668">
                  <c:v>104.34558</c:v>
                </c:pt>
                <c:pt idx="2669">
                  <c:v>106.928034</c:v>
                </c:pt>
                <c:pt idx="2670">
                  <c:v>105.52704</c:v>
                </c:pt>
                <c:pt idx="2671">
                  <c:v>102.49851599999998</c:v>
                </c:pt>
                <c:pt idx="2672">
                  <c:v>83.426447999999979</c:v>
                </c:pt>
                <c:pt idx="2673">
                  <c:v>43.269492000000007</c:v>
                </c:pt>
                <c:pt idx="2674">
                  <c:v>24.939381599999997</c:v>
                </c:pt>
                <c:pt idx="2675">
                  <c:v>17.634428399999997</c:v>
                </c:pt>
                <c:pt idx="2676">
                  <c:v>13.252239599999999</c:v>
                </c:pt>
                <c:pt idx="2677">
                  <c:v>10.681921200000001</c:v>
                </c:pt>
                <c:pt idx="2678">
                  <c:v>8.0814304799999999</c:v>
                </c:pt>
                <c:pt idx="2679">
                  <c:v>10.184226000000001</c:v>
                </c:pt>
                <c:pt idx="2680">
                  <c:v>11.970976799999999</c:v>
                </c:pt>
                <c:pt idx="2681">
                  <c:v>13.650577200000001</c:v>
                </c:pt>
                <c:pt idx="2682">
                  <c:v>15.299903999999998</c:v>
                </c:pt>
                <c:pt idx="2683">
                  <c:v>17.833521600000001</c:v>
                </c:pt>
                <c:pt idx="2684">
                  <c:v>20.689074000000002</c:v>
                </c:pt>
                <c:pt idx="2685">
                  <c:v>22.514441999999999</c:v>
                </c:pt>
                <c:pt idx="2686">
                  <c:v>26.262213599999999</c:v>
                </c:pt>
                <c:pt idx="2687">
                  <c:v>36.066450000000003</c:v>
                </c:pt>
                <c:pt idx="2688">
                  <c:v>46.789996799999997</c:v>
                </c:pt>
                <c:pt idx="2689">
                  <c:v>57.792088800000002</c:v>
                </c:pt>
                <c:pt idx="2690">
                  <c:v>66.188934000000003</c:v>
                </c:pt>
                <c:pt idx="2691">
                  <c:v>72.499387200000001</c:v>
                </c:pt>
                <c:pt idx="2692">
                  <c:v>77.661552</c:v>
                </c:pt>
                <c:pt idx="2693">
                  <c:v>81.30477599999999</c:v>
                </c:pt>
                <c:pt idx="2694">
                  <c:v>83.219735999999997</c:v>
                </c:pt>
                <c:pt idx="2695">
                  <c:v>82.717008000000007</c:v>
                </c:pt>
                <c:pt idx="2696">
                  <c:v>63.820019999999992</c:v>
                </c:pt>
                <c:pt idx="2697">
                  <c:v>35.262732</c:v>
                </c:pt>
                <c:pt idx="2698">
                  <c:v>22.2557112</c:v>
                </c:pt>
                <c:pt idx="2699">
                  <c:v>13.0915608</c:v>
                </c:pt>
                <c:pt idx="2700">
                  <c:v>6.8755680000000003</c:v>
                </c:pt>
                <c:pt idx="2701">
                  <c:v>3.7039262399999999</c:v>
                </c:pt>
                <c:pt idx="2702">
                  <c:v>3.4545811199999994</c:v>
                </c:pt>
                <c:pt idx="2703">
                  <c:v>5.0288376000000001</c:v>
                </c:pt>
                <c:pt idx="2704">
                  <c:v>7.2739048799999999</c:v>
                </c:pt>
                <c:pt idx="2705">
                  <c:v>9.55713744</c:v>
                </c:pt>
                <c:pt idx="2706">
                  <c:v>9.7928408399999984</c:v>
                </c:pt>
                <c:pt idx="2707">
                  <c:v>11.782814400000001</c:v>
                </c:pt>
                <c:pt idx="2708">
                  <c:v>13.679425199999999</c:v>
                </c:pt>
                <c:pt idx="2709">
                  <c:v>16.530591600000001</c:v>
                </c:pt>
                <c:pt idx="2710">
                  <c:v>20.163445199999998</c:v>
                </c:pt>
                <c:pt idx="2711">
                  <c:v>24.154270800000003</c:v>
                </c:pt>
                <c:pt idx="2712">
                  <c:v>31.308815999999997</c:v>
                </c:pt>
                <c:pt idx="2713">
                  <c:v>39.876876000000003</c:v>
                </c:pt>
                <c:pt idx="2714">
                  <c:v>48.470667599999999</c:v>
                </c:pt>
                <c:pt idx="2715">
                  <c:v>56.055935999999996</c:v>
                </c:pt>
                <c:pt idx="2716">
                  <c:v>62.319071999999991</c:v>
                </c:pt>
                <c:pt idx="2717">
                  <c:v>66.79143599999999</c:v>
                </c:pt>
                <c:pt idx="2718">
                  <c:v>68.301679199999995</c:v>
                </c:pt>
                <c:pt idx="2719">
                  <c:v>67.420017599999994</c:v>
                </c:pt>
                <c:pt idx="2720">
                  <c:v>56.756831999999996</c:v>
                </c:pt>
                <c:pt idx="2721">
                  <c:v>33.5129856</c:v>
                </c:pt>
                <c:pt idx="2722">
                  <c:v>19.679828400000002</c:v>
                </c:pt>
                <c:pt idx="2723">
                  <c:v>11.650077599999998</c:v>
                </c:pt>
                <c:pt idx="2724">
                  <c:v>5.8152556800000008</c:v>
                </c:pt>
                <c:pt idx="2725">
                  <c:v>3.1862443199999997</c:v>
                </c:pt>
                <c:pt idx="2726">
                  <c:v>2.9525944799999997</c:v>
                </c:pt>
                <c:pt idx="2727">
                  <c:v>4.9173396000000009</c:v>
                </c:pt>
                <c:pt idx="2728">
                  <c:v>6.8630625599999986</c:v>
                </c:pt>
                <c:pt idx="2729">
                  <c:v>8.2527099600000007</c:v>
                </c:pt>
                <c:pt idx="2730">
                  <c:v>8.9748023999999997</c:v>
                </c:pt>
                <c:pt idx="2731">
                  <c:v>10.6626408</c:v>
                </c:pt>
                <c:pt idx="2732">
                  <c:v>12.903586799999999</c:v>
                </c:pt>
                <c:pt idx="2733">
                  <c:v>14.345930399999999</c:v>
                </c:pt>
                <c:pt idx="2734">
                  <c:v>18.323817599999998</c:v>
                </c:pt>
                <c:pt idx="2735">
                  <c:v>21.742671599999998</c:v>
                </c:pt>
                <c:pt idx="2736">
                  <c:v>26.670976799999998</c:v>
                </c:pt>
                <c:pt idx="2737">
                  <c:v>33.174850800000002</c:v>
                </c:pt>
                <c:pt idx="2738">
                  <c:v>40.295160000000003</c:v>
                </c:pt>
                <c:pt idx="2739">
                  <c:v>47.578476000000002</c:v>
                </c:pt>
                <c:pt idx="2740">
                  <c:v>53.547019200000001</c:v>
                </c:pt>
                <c:pt idx="2741">
                  <c:v>57.470390399999999</c:v>
                </c:pt>
                <c:pt idx="2742">
                  <c:v>59.054582400000001</c:v>
                </c:pt>
                <c:pt idx="2743">
                  <c:v>58.321926000000005</c:v>
                </c:pt>
                <c:pt idx="2744">
                  <c:v>51.258712799999991</c:v>
                </c:pt>
                <c:pt idx="2745">
                  <c:v>29.639727600000001</c:v>
                </c:pt>
                <c:pt idx="2746">
                  <c:v>17.773553999999997</c:v>
                </c:pt>
                <c:pt idx="2747">
                  <c:v>10.792523999999998</c:v>
                </c:pt>
                <c:pt idx="2748">
                  <c:v>5.6708411999999999</c:v>
                </c:pt>
                <c:pt idx="2749">
                  <c:v>3.5172528000000001</c:v>
                </c:pt>
                <c:pt idx="2750">
                  <c:v>2.9048849999999997</c:v>
                </c:pt>
                <c:pt idx="2751">
                  <c:v>4.9397431199999993</c:v>
                </c:pt>
                <c:pt idx="2752">
                  <c:v>5.9863236000000004</c:v>
                </c:pt>
                <c:pt idx="2753">
                  <c:v>6.8395283999999998</c:v>
                </c:pt>
                <c:pt idx="2754">
                  <c:v>7.1806691999999996</c:v>
                </c:pt>
                <c:pt idx="2755">
                  <c:v>8.5433876399999988</c:v>
                </c:pt>
                <c:pt idx="2756">
                  <c:v>10.2190776</c:v>
                </c:pt>
                <c:pt idx="2757">
                  <c:v>12.5526024</c:v>
                </c:pt>
                <c:pt idx="2758">
                  <c:v>14.528855999999998</c:v>
                </c:pt>
                <c:pt idx="2759">
                  <c:v>16.611214799999999</c:v>
                </c:pt>
                <c:pt idx="2760">
                  <c:v>18.590225999999998</c:v>
                </c:pt>
                <c:pt idx="2761">
                  <c:v>19.9198992</c:v>
                </c:pt>
                <c:pt idx="2762">
                  <c:v>23.523035999999998</c:v>
                </c:pt>
                <c:pt idx="2763">
                  <c:v>27.2106168</c:v>
                </c:pt>
                <c:pt idx="2764">
                  <c:v>32.380559999999996</c:v>
                </c:pt>
                <c:pt idx="2765">
                  <c:v>38.455033200000003</c:v>
                </c:pt>
                <c:pt idx="2766">
                  <c:v>41.9673564</c:v>
                </c:pt>
                <c:pt idx="2767">
                  <c:v>42.0151872</c:v>
                </c:pt>
                <c:pt idx="2768">
                  <c:v>34.811951999999998</c:v>
                </c:pt>
                <c:pt idx="2769">
                  <c:v>28.362201599999999</c:v>
                </c:pt>
                <c:pt idx="2770">
                  <c:v>19.2498684</c:v>
                </c:pt>
                <c:pt idx="2771">
                  <c:v>13.650208800000001</c:v>
                </c:pt>
                <c:pt idx="2772">
                  <c:v>9.7140246000000001</c:v>
                </c:pt>
                <c:pt idx="2773">
                  <c:v>9.2165939999999988</c:v>
                </c:pt>
                <c:pt idx="2774">
                  <c:v>10.9790832</c:v>
                </c:pt>
                <c:pt idx="2775">
                  <c:v>17.013433199999998</c:v>
                </c:pt>
                <c:pt idx="2776">
                  <c:v>26.205002400000001</c:v>
                </c:pt>
                <c:pt idx="2777">
                  <c:v>34.124011199999998</c:v>
                </c:pt>
                <c:pt idx="2778">
                  <c:v>39.330779999999997</c:v>
                </c:pt>
                <c:pt idx="2779">
                  <c:v>40.813725600000005</c:v>
                </c:pt>
                <c:pt idx="2780">
                  <c:v>45.400490400000002</c:v>
                </c:pt>
                <c:pt idx="2781">
                  <c:v>50.017411199999998</c:v>
                </c:pt>
                <c:pt idx="2782">
                  <c:v>55.156204799999998</c:v>
                </c:pt>
                <c:pt idx="2783">
                  <c:v>58.619025600000001</c:v>
                </c:pt>
                <c:pt idx="2784">
                  <c:v>60.528959999999998</c:v>
                </c:pt>
                <c:pt idx="2785">
                  <c:v>61.865798400000003</c:v>
                </c:pt>
                <c:pt idx="2786">
                  <c:v>62.858680799999995</c:v>
                </c:pt>
                <c:pt idx="2787">
                  <c:v>63.885179999999998</c:v>
                </c:pt>
                <c:pt idx="2788">
                  <c:v>64.751903999999996</c:v>
                </c:pt>
                <c:pt idx="2789">
                  <c:v>66.053512799999993</c:v>
                </c:pt>
                <c:pt idx="2790">
                  <c:v>66.318998399999998</c:v>
                </c:pt>
                <c:pt idx="2791">
                  <c:v>64.297176000000007</c:v>
                </c:pt>
                <c:pt idx="2792">
                  <c:v>53.465657999999991</c:v>
                </c:pt>
                <c:pt idx="2793">
                  <c:v>30.198428399999997</c:v>
                </c:pt>
                <c:pt idx="2794">
                  <c:v>17.408684399999999</c:v>
                </c:pt>
                <c:pt idx="2795">
                  <c:v>11.922054000000001</c:v>
                </c:pt>
                <c:pt idx="2796">
                  <c:v>9.4679455200000007</c:v>
                </c:pt>
                <c:pt idx="2797">
                  <c:v>7.7539207199999991</c:v>
                </c:pt>
                <c:pt idx="2798">
                  <c:v>6.9688839599999994</c:v>
                </c:pt>
                <c:pt idx="2799">
                  <c:v>8.3147076000000002</c:v>
                </c:pt>
                <c:pt idx="2800">
                  <c:v>8.9914136399999993</c:v>
                </c:pt>
                <c:pt idx="2801">
                  <c:v>9.3686771999999987</c:v>
                </c:pt>
                <c:pt idx="2802">
                  <c:v>8.8393079999999991</c:v>
                </c:pt>
                <c:pt idx="2803">
                  <c:v>10.0355016</c:v>
                </c:pt>
                <c:pt idx="2804">
                  <c:v>11.649158399999999</c:v>
                </c:pt>
                <c:pt idx="2805">
                  <c:v>14.272459199999998</c:v>
                </c:pt>
                <c:pt idx="2806">
                  <c:v>16.963369199999999</c:v>
                </c:pt>
                <c:pt idx="2807">
                  <c:v>20.7233628</c:v>
                </c:pt>
                <c:pt idx="2808">
                  <c:v>26.360116799999997</c:v>
                </c:pt>
                <c:pt idx="2809">
                  <c:v>31.410487199999999</c:v>
                </c:pt>
                <c:pt idx="2810">
                  <c:v>35.698664399999998</c:v>
                </c:pt>
                <c:pt idx="2811">
                  <c:v>40.034796</c:v>
                </c:pt>
                <c:pt idx="2812">
                  <c:v>45.503915999999997</c:v>
                </c:pt>
                <c:pt idx="2813">
                  <c:v>52.558680000000003</c:v>
                </c:pt>
                <c:pt idx="2814">
                  <c:v>56.369747999999994</c:v>
                </c:pt>
                <c:pt idx="2815">
                  <c:v>52.677233999999999</c:v>
                </c:pt>
                <c:pt idx="2816">
                  <c:v>35.113174799999996</c:v>
                </c:pt>
                <c:pt idx="2817">
                  <c:v>18.628779599999998</c:v>
                </c:pt>
                <c:pt idx="2818">
                  <c:v>10.848062399999998</c:v>
                </c:pt>
                <c:pt idx="2819">
                  <c:v>6.3121416000000004</c:v>
                </c:pt>
                <c:pt idx="2820">
                  <c:v>4.2815194799999992</c:v>
                </c:pt>
                <c:pt idx="2821">
                  <c:v>3.2089703999999997</c:v>
                </c:pt>
                <c:pt idx="2822">
                  <c:v>3.0295164000000003</c:v>
                </c:pt>
                <c:pt idx="2823">
                  <c:v>3.0077390400000001</c:v>
                </c:pt>
                <c:pt idx="2824">
                  <c:v>2.9919574799999999</c:v>
                </c:pt>
                <c:pt idx="2825">
                  <c:v>3.6821699999999997</c:v>
                </c:pt>
                <c:pt idx="2826">
                  <c:v>4.2254211599999998</c:v>
                </c:pt>
                <c:pt idx="2827">
                  <c:v>6.1776679200000002</c:v>
                </c:pt>
                <c:pt idx="2828">
                  <c:v>7.9186985999999999</c:v>
                </c:pt>
                <c:pt idx="2829">
                  <c:v>9.9283115999999989</c:v>
                </c:pt>
                <c:pt idx="2830">
                  <c:v>11.669968799999999</c:v>
                </c:pt>
                <c:pt idx="2831">
                  <c:v>12.831744</c:v>
                </c:pt>
                <c:pt idx="2832">
                  <c:v>13.1395848</c:v>
                </c:pt>
                <c:pt idx="2833">
                  <c:v>14.196482399999999</c:v>
                </c:pt>
                <c:pt idx="2834">
                  <c:v>16.5523776</c:v>
                </c:pt>
                <c:pt idx="2835">
                  <c:v>19.821818399999998</c:v>
                </c:pt>
                <c:pt idx="2836">
                  <c:v>27.007272</c:v>
                </c:pt>
                <c:pt idx="2837">
                  <c:v>36.592973999999998</c:v>
                </c:pt>
                <c:pt idx="2838">
                  <c:v>39.713320799999998</c:v>
                </c:pt>
                <c:pt idx="2839">
                  <c:v>32.233703999999996</c:v>
                </c:pt>
                <c:pt idx="2840">
                  <c:v>15.391833599999998</c:v>
                </c:pt>
                <c:pt idx="2841">
                  <c:v>8.5480187999999995</c:v>
                </c:pt>
                <c:pt idx="2842">
                  <c:v>4.6136920799999999</c:v>
                </c:pt>
                <c:pt idx="2843">
                  <c:v>2.91887316</c:v>
                </c:pt>
                <c:pt idx="2844">
                  <c:v>2.8375880399999995</c:v>
                </c:pt>
                <c:pt idx="2845">
                  <c:v>2.8523051999999995</c:v>
                </c:pt>
                <c:pt idx="2846">
                  <c:v>2.8722861600000003</c:v>
                </c:pt>
                <c:pt idx="2847">
                  <c:v>2.8912051199999995</c:v>
                </c:pt>
                <c:pt idx="2848">
                  <c:v>2.9068752</c:v>
                </c:pt>
                <c:pt idx="2849">
                  <c:v>2.9201262000000003</c:v>
                </c:pt>
                <c:pt idx="2850">
                  <c:v>2.9327331600000002</c:v>
                </c:pt>
                <c:pt idx="2851">
                  <c:v>2.9448489599999998</c:v>
                </c:pt>
                <c:pt idx="2852">
                  <c:v>2.9561279999999996</c:v>
                </c:pt>
                <c:pt idx="2853">
                  <c:v>4.9677971999999997</c:v>
                </c:pt>
                <c:pt idx="2854">
                  <c:v>7.6003183199999995</c:v>
                </c:pt>
                <c:pt idx="2855">
                  <c:v>9.4379580000000001</c:v>
                </c:pt>
                <c:pt idx="2856">
                  <c:v>11.3285052</c:v>
                </c:pt>
                <c:pt idx="2857">
                  <c:v>12.980642399999999</c:v>
                </c:pt>
                <c:pt idx="2858">
                  <c:v>14.204309999999998</c:v>
                </c:pt>
                <c:pt idx="2859">
                  <c:v>16.356879599999999</c:v>
                </c:pt>
                <c:pt idx="2860">
                  <c:v>19.243201199999998</c:v>
                </c:pt>
                <c:pt idx="2861">
                  <c:v>27.787064399999998</c:v>
                </c:pt>
                <c:pt idx="2862">
                  <c:v>31.355395199999997</c:v>
                </c:pt>
                <c:pt idx="2863">
                  <c:v>23.515214399999998</c:v>
                </c:pt>
                <c:pt idx="2864">
                  <c:v>12.203056800000001</c:v>
                </c:pt>
                <c:pt idx="2865">
                  <c:v>6.1277279999999985</c:v>
                </c:pt>
                <c:pt idx="2866">
                  <c:v>3.1999908000000001</c:v>
                </c:pt>
                <c:pt idx="2867">
                  <c:v>3.0115361999999997</c:v>
                </c:pt>
                <c:pt idx="2868">
                  <c:v>3.0127772399999997</c:v>
                </c:pt>
                <c:pt idx="2869">
                  <c:v>3.0309263999999998</c:v>
                </c:pt>
                <c:pt idx="2870">
                  <c:v>3.0537240000000003</c:v>
                </c:pt>
                <c:pt idx="2871">
                  <c:v>3.0802770000000002</c:v>
                </c:pt>
                <c:pt idx="2872">
                  <c:v>3.1112135999999997</c:v>
                </c:pt>
                <c:pt idx="2873">
                  <c:v>3.1452319200000001</c:v>
                </c:pt>
                <c:pt idx="2874">
                  <c:v>3.1819004400000002</c:v>
                </c:pt>
                <c:pt idx="2875">
                  <c:v>3.21655728</c:v>
                </c:pt>
                <c:pt idx="2876">
                  <c:v>3.2508327600000002</c:v>
                </c:pt>
                <c:pt idx="2877">
                  <c:v>3.27888432</c:v>
                </c:pt>
                <c:pt idx="2878">
                  <c:v>6.1293396000000007</c:v>
                </c:pt>
                <c:pt idx="2879">
                  <c:v>9.8664216000000007</c:v>
                </c:pt>
                <c:pt idx="2880">
                  <c:v>17.978928</c:v>
                </c:pt>
                <c:pt idx="2881">
                  <c:v>21.2447628</c:v>
                </c:pt>
                <c:pt idx="2882">
                  <c:v>26.067257999999999</c:v>
                </c:pt>
                <c:pt idx="2883">
                  <c:v>36.379586400000001</c:v>
                </c:pt>
                <c:pt idx="2884">
                  <c:v>45.952059599999998</c:v>
                </c:pt>
                <c:pt idx="2885">
                  <c:v>56.499590399999995</c:v>
                </c:pt>
                <c:pt idx="2886">
                  <c:v>64.441274399999998</c:v>
                </c:pt>
                <c:pt idx="2887">
                  <c:v>69.694012799999996</c:v>
                </c:pt>
                <c:pt idx="2888">
                  <c:v>73.19608079999999</c:v>
                </c:pt>
                <c:pt idx="2889">
                  <c:v>74.537880000000001</c:v>
                </c:pt>
                <c:pt idx="2890">
                  <c:v>75.536333999999997</c:v>
                </c:pt>
                <c:pt idx="2891">
                  <c:v>76.206674399999997</c:v>
                </c:pt>
                <c:pt idx="2892">
                  <c:v>76.85454</c:v>
                </c:pt>
                <c:pt idx="2893">
                  <c:v>76.849912799999998</c:v>
                </c:pt>
                <c:pt idx="2894">
                  <c:v>77.482968</c:v>
                </c:pt>
                <c:pt idx="2895">
                  <c:v>78.989232000000001</c:v>
                </c:pt>
                <c:pt idx="2896">
                  <c:v>80.419211999999987</c:v>
                </c:pt>
                <c:pt idx="2897">
                  <c:v>80.779115999999988</c:v>
                </c:pt>
                <c:pt idx="2898">
                  <c:v>80.319696000000008</c:v>
                </c:pt>
                <c:pt idx="2899">
                  <c:v>77.738603999999995</c:v>
                </c:pt>
                <c:pt idx="2900">
                  <c:v>76.626590399999998</c:v>
                </c:pt>
                <c:pt idx="2901">
                  <c:v>76.538820000000001</c:v>
                </c:pt>
                <c:pt idx="2902">
                  <c:v>76.721375999999992</c:v>
                </c:pt>
                <c:pt idx="2903">
                  <c:v>11.573408399999998</c:v>
                </c:pt>
                <c:pt idx="2904">
                  <c:v>4.6143699600000003</c:v>
                </c:pt>
                <c:pt idx="2905">
                  <c:v>3.4122492000000002</c:v>
                </c:pt>
                <c:pt idx="2906">
                  <c:v>3.2470502399999996</c:v>
                </c:pt>
                <c:pt idx="2907">
                  <c:v>3.29785248</c:v>
                </c:pt>
                <c:pt idx="2908">
                  <c:v>3.33504084</c:v>
                </c:pt>
                <c:pt idx="2909">
                  <c:v>3.3546946799999997</c:v>
                </c:pt>
                <c:pt idx="2910">
                  <c:v>3.3675911999999997</c:v>
                </c:pt>
                <c:pt idx="2911">
                  <c:v>3.3748110000000002</c:v>
                </c:pt>
                <c:pt idx="2912">
                  <c:v>3.3844731599999998</c:v>
                </c:pt>
                <c:pt idx="2913">
                  <c:v>3.4040915999999997</c:v>
                </c:pt>
                <c:pt idx="2914">
                  <c:v>3.43320084</c:v>
                </c:pt>
                <c:pt idx="2915">
                  <c:v>3.4714288799999999</c:v>
                </c:pt>
                <c:pt idx="2916">
                  <c:v>3.5243431200000002</c:v>
                </c:pt>
                <c:pt idx="2917">
                  <c:v>3.5944424399999995</c:v>
                </c:pt>
                <c:pt idx="2918">
                  <c:v>3.68263944</c:v>
                </c:pt>
                <c:pt idx="2919">
                  <c:v>3.7830623999999999</c:v>
                </c:pt>
                <c:pt idx="2920">
                  <c:v>3.8849831999999997</c:v>
                </c:pt>
                <c:pt idx="2921">
                  <c:v>3.9858044399999999</c:v>
                </c:pt>
                <c:pt idx="2922">
                  <c:v>4.0723500000000001</c:v>
                </c:pt>
                <c:pt idx="2923">
                  <c:v>4.1515703999999998</c:v>
                </c:pt>
                <c:pt idx="2924">
                  <c:v>4.2280684800000001</c:v>
                </c:pt>
                <c:pt idx="2925">
                  <c:v>4.3002363599999995</c:v>
                </c:pt>
                <c:pt idx="2926">
                  <c:v>4.3646935199999994</c:v>
                </c:pt>
                <c:pt idx="2927">
                  <c:v>4.4210016000000003</c:v>
                </c:pt>
                <c:pt idx="2928">
                  <c:v>4.46601216</c:v>
                </c:pt>
                <c:pt idx="2929">
                  <c:v>4.5007865999999996</c:v>
                </c:pt>
                <c:pt idx="2930">
                  <c:v>4.5263039999999997</c:v>
                </c:pt>
                <c:pt idx="2931">
                  <c:v>4.5536768399999996</c:v>
                </c:pt>
                <c:pt idx="2932">
                  <c:v>4.5950730000000002</c:v>
                </c:pt>
                <c:pt idx="2933">
                  <c:v>4.6503855600000001</c:v>
                </c:pt>
                <c:pt idx="2934">
                  <c:v>4.7027721599999994</c:v>
                </c:pt>
                <c:pt idx="2935">
                  <c:v>4.7333315999999996</c:v>
                </c:pt>
                <c:pt idx="2936">
                  <c:v>4.74188616</c:v>
                </c:pt>
                <c:pt idx="2937">
                  <c:v>4.7327619599999995</c:v>
                </c:pt>
                <c:pt idx="2938">
                  <c:v>4.7082635999999995</c:v>
                </c:pt>
                <c:pt idx="2939">
                  <c:v>4.6699080000000004</c:v>
                </c:pt>
                <c:pt idx="2940">
                  <c:v>4.6339506000000004</c:v>
                </c:pt>
                <c:pt idx="2941">
                  <c:v>4.6095664799999998</c:v>
                </c:pt>
                <c:pt idx="2942">
                  <c:v>4.5961288799999993</c:v>
                </c:pt>
                <c:pt idx="2943">
                  <c:v>4.5919268400000002</c:v>
                </c:pt>
                <c:pt idx="2944">
                  <c:v>4.5941660400000002</c:v>
                </c:pt>
                <c:pt idx="2945">
                  <c:v>4.6025577599999998</c:v>
                </c:pt>
                <c:pt idx="2946">
                  <c:v>4.61193864</c:v>
                </c:pt>
                <c:pt idx="2947">
                  <c:v>4.6209307199999996</c:v>
                </c:pt>
                <c:pt idx="2948">
                  <c:v>4.6284008399999994</c:v>
                </c:pt>
                <c:pt idx="2949">
                  <c:v>4.6344105600000001</c:v>
                </c:pt>
                <c:pt idx="2950">
                  <c:v>4.6407087599999999</c:v>
                </c:pt>
                <c:pt idx="2951">
                  <c:v>4.6484522400000001</c:v>
                </c:pt>
                <c:pt idx="2952">
                  <c:v>4.6547223600000001</c:v>
                </c:pt>
                <c:pt idx="2953">
                  <c:v>4.6605583199999998</c:v>
                </c:pt>
                <c:pt idx="2954">
                  <c:v>4.6657022399999999</c:v>
                </c:pt>
                <c:pt idx="2955">
                  <c:v>4.6541323200000004</c:v>
                </c:pt>
                <c:pt idx="2956">
                  <c:v>4.6207865999999997</c:v>
                </c:pt>
                <c:pt idx="2957">
                  <c:v>4.5673435199999997</c:v>
                </c:pt>
                <c:pt idx="2958">
                  <c:v>4.5204316799999997</c:v>
                </c:pt>
                <c:pt idx="2959">
                  <c:v>4.4923995599999991</c:v>
                </c:pt>
                <c:pt idx="2960">
                  <c:v>4.4855818799999998</c:v>
                </c:pt>
                <c:pt idx="2961">
                  <c:v>4.4913400799999996</c:v>
                </c:pt>
                <c:pt idx="2962">
                  <c:v>4.5005042399999997</c:v>
                </c:pt>
                <c:pt idx="2963">
                  <c:v>4.5122839199999998</c:v>
                </c:pt>
                <c:pt idx="2964">
                  <c:v>4.5252863999999997</c:v>
                </c:pt>
                <c:pt idx="2965">
                  <c:v>4.5327095999999996</c:v>
                </c:pt>
                <c:pt idx="2966">
                  <c:v>4.5352660799999995</c:v>
                </c:pt>
                <c:pt idx="2967">
                  <c:v>4.5313799999999995</c:v>
                </c:pt>
                <c:pt idx="2968">
                  <c:v>4.5194199600000005</c:v>
                </c:pt>
                <c:pt idx="2969">
                  <c:v>4.5005291999999999</c:v>
                </c:pt>
                <c:pt idx="2970">
                  <c:v>4.4890965600000001</c:v>
                </c:pt>
                <c:pt idx="2971">
                  <c:v>4.4946299999999999</c:v>
                </c:pt>
                <c:pt idx="2972">
                  <c:v>4.5156618000000002</c:v>
                </c:pt>
                <c:pt idx="2973">
                  <c:v>4.5353639999999995</c:v>
                </c:pt>
                <c:pt idx="2974">
                  <c:v>4.5367499999999996</c:v>
                </c:pt>
                <c:pt idx="2975">
                  <c:v>4.5213825600000002</c:v>
                </c:pt>
                <c:pt idx="2976">
                  <c:v>4.4993979600000005</c:v>
                </c:pt>
                <c:pt idx="2977">
                  <c:v>4.4760827999999995</c:v>
                </c:pt>
                <c:pt idx="2978">
                  <c:v>4.4520389999999992</c:v>
                </c:pt>
                <c:pt idx="2979">
                  <c:v>4.4396211599999997</c:v>
                </c:pt>
                <c:pt idx="2980">
                  <c:v>4.4473459200000001</c:v>
                </c:pt>
                <c:pt idx="2981">
                  <c:v>4.4747129999999995</c:v>
                </c:pt>
                <c:pt idx="2982">
                  <c:v>4.5068091599999995</c:v>
                </c:pt>
                <c:pt idx="2983">
                  <c:v>4.5274435199999994</c:v>
                </c:pt>
                <c:pt idx="2984">
                  <c:v>4.5364420799999996</c:v>
                </c:pt>
                <c:pt idx="2985">
                  <c:v>4.5430646399999999</c:v>
                </c:pt>
                <c:pt idx="2986">
                  <c:v>4.5519363599999991</c:v>
                </c:pt>
                <c:pt idx="2987">
                  <c:v>4.5633553200000003</c:v>
                </c:pt>
                <c:pt idx="2988">
                  <c:v>4.5829727999999994</c:v>
                </c:pt>
                <c:pt idx="2989">
                  <c:v>4.6124064000000002</c:v>
                </c:pt>
                <c:pt idx="2990">
                  <c:v>4.6509931199999999</c:v>
                </c:pt>
                <c:pt idx="2991">
                  <c:v>4.6937906399999996</c:v>
                </c:pt>
                <c:pt idx="2992">
                  <c:v>4.7373899999999995</c:v>
                </c:pt>
                <c:pt idx="2993">
                  <c:v>4.78218984</c:v>
                </c:pt>
                <c:pt idx="2994">
                  <c:v>4.8142752</c:v>
                </c:pt>
                <c:pt idx="2995">
                  <c:v>4.8207035999999999</c:v>
                </c:pt>
                <c:pt idx="2996">
                  <c:v>4.80563232</c:v>
                </c:pt>
                <c:pt idx="2997">
                  <c:v>4.7856455999999996</c:v>
                </c:pt>
                <c:pt idx="2998">
                  <c:v>4.7682251999999998</c:v>
                </c:pt>
                <c:pt idx="2999">
                  <c:v>4.7542274400000002</c:v>
                </c:pt>
                <c:pt idx="3000">
                  <c:v>4.7460343199999997</c:v>
                </c:pt>
                <c:pt idx="3001">
                  <c:v>4.7473831199999994</c:v>
                </c:pt>
                <c:pt idx="3002">
                  <c:v>4.7587139999999994</c:v>
                </c:pt>
                <c:pt idx="3003">
                  <c:v>4.772203199999999</c:v>
                </c:pt>
                <c:pt idx="3004">
                  <c:v>4.7794121999999994</c:v>
                </c:pt>
                <c:pt idx="3005">
                  <c:v>4.7815007999999999</c:v>
                </c:pt>
                <c:pt idx="3006">
                  <c:v>4.7839391999999998</c:v>
                </c:pt>
                <c:pt idx="3007">
                  <c:v>4.7907070799999998</c:v>
                </c:pt>
                <c:pt idx="3008">
                  <c:v>4.80313824</c:v>
                </c:pt>
                <c:pt idx="3009">
                  <c:v>4.8204662399999991</c:v>
                </c:pt>
                <c:pt idx="3010">
                  <c:v>4.8411231599999995</c:v>
                </c:pt>
                <c:pt idx="3011">
                  <c:v>4.8645656399999995</c:v>
                </c:pt>
                <c:pt idx="3012">
                  <c:v>4.8848237999999995</c:v>
                </c:pt>
                <c:pt idx="3013">
                  <c:v>4.8866711999999994</c:v>
                </c:pt>
                <c:pt idx="3014">
                  <c:v>4.8733823999999997</c:v>
                </c:pt>
                <c:pt idx="3015">
                  <c:v>4.8562373999999995</c:v>
                </c:pt>
                <c:pt idx="3016">
                  <c:v>4.8395364000000001</c:v>
                </c:pt>
                <c:pt idx="3017">
                  <c:v>4.82345004</c:v>
                </c:pt>
                <c:pt idx="3018">
                  <c:v>4.8145476</c:v>
                </c:pt>
                <c:pt idx="3019">
                  <c:v>4.8196046399999997</c:v>
                </c:pt>
                <c:pt idx="3020">
                  <c:v>4.8374903999999992</c:v>
                </c:pt>
                <c:pt idx="3021">
                  <c:v>4.8656698799999996</c:v>
                </c:pt>
                <c:pt idx="3022">
                  <c:v>4.9027652399999999</c:v>
                </c:pt>
                <c:pt idx="3023">
                  <c:v>4.9485324000000004</c:v>
                </c:pt>
                <c:pt idx="3024">
                  <c:v>4.9949695199999988</c:v>
                </c:pt>
                <c:pt idx="3025">
                  <c:v>5.0401792799999994</c:v>
                </c:pt>
                <c:pt idx="3026">
                  <c:v>5.083602</c:v>
                </c:pt>
                <c:pt idx="3027">
                  <c:v>5.1248963999999999</c:v>
                </c:pt>
                <c:pt idx="3028">
                  <c:v>5.1626648399999988</c:v>
                </c:pt>
                <c:pt idx="3029">
                  <c:v>5.1960486000000001</c:v>
                </c:pt>
                <c:pt idx="3030">
                  <c:v>5.2262835599999997</c:v>
                </c:pt>
                <c:pt idx="3031">
                  <c:v>5.2515873599999994</c:v>
                </c:pt>
                <c:pt idx="3032">
                  <c:v>5.2730754000000006</c:v>
                </c:pt>
                <c:pt idx="3033">
                  <c:v>5.2873991999999994</c:v>
                </c:pt>
                <c:pt idx="3034">
                  <c:v>5.2944959999999996</c:v>
                </c:pt>
                <c:pt idx="3035">
                  <c:v>5.2939715999999999</c:v>
                </c:pt>
                <c:pt idx="3036">
                  <c:v>5.2896299999999989</c:v>
                </c:pt>
                <c:pt idx="3037">
                  <c:v>5.2813907999999996</c:v>
                </c:pt>
                <c:pt idx="3038">
                  <c:v>5.2711447199999997</c:v>
                </c:pt>
                <c:pt idx="3039">
                  <c:v>5.2578363600000007</c:v>
                </c:pt>
                <c:pt idx="3040">
                  <c:v>5.2408248000000004</c:v>
                </c:pt>
                <c:pt idx="3041">
                  <c:v>5.2203280799999998</c:v>
                </c:pt>
                <c:pt idx="3042">
                  <c:v>5.1971087999999996</c:v>
                </c:pt>
                <c:pt idx="3043">
                  <c:v>5.1688475999999985</c:v>
                </c:pt>
                <c:pt idx="3044">
                  <c:v>5.1366187199999986</c:v>
                </c:pt>
                <c:pt idx="3045">
                  <c:v>5.10006</c:v>
                </c:pt>
                <c:pt idx="3046">
                  <c:v>5.0576249999999998</c:v>
                </c:pt>
                <c:pt idx="3047">
                  <c:v>5.0101851599999998</c:v>
                </c:pt>
                <c:pt idx="3048">
                  <c:v>4.9567083599999995</c:v>
                </c:pt>
                <c:pt idx="3049">
                  <c:v>4.8955581600000002</c:v>
                </c:pt>
                <c:pt idx="3050">
                  <c:v>4.8268754400000002</c:v>
                </c:pt>
                <c:pt idx="3051">
                  <c:v>4.7539404000000003</c:v>
                </c:pt>
                <c:pt idx="3052">
                  <c:v>4.6783754399999999</c:v>
                </c:pt>
                <c:pt idx="3053">
                  <c:v>4.6008239999999994</c:v>
                </c:pt>
                <c:pt idx="3054">
                  <c:v>4.5271611599999995</c:v>
                </c:pt>
                <c:pt idx="3055">
                  <c:v>4.46133048</c:v>
                </c:pt>
                <c:pt idx="3056">
                  <c:v>4.4044356000000002</c:v>
                </c:pt>
                <c:pt idx="3057">
                  <c:v>4.3655387999999995</c:v>
                </c:pt>
                <c:pt idx="3058">
                  <c:v>4.3484276399999997</c:v>
                </c:pt>
                <c:pt idx="3059">
                  <c:v>4.3550117999999998</c:v>
                </c:pt>
                <c:pt idx="3060">
                  <c:v>4.3834188000000003</c:v>
                </c:pt>
                <c:pt idx="3061">
                  <c:v>4.4310287999999991</c:v>
                </c:pt>
                <c:pt idx="3062">
                  <c:v>4.49518416</c:v>
                </c:pt>
                <c:pt idx="3063">
                  <c:v>4.5681761999999999</c:v>
                </c:pt>
                <c:pt idx="3064">
                  <c:v>4.6438687200000004</c:v>
                </c:pt>
                <c:pt idx="3065">
                  <c:v>4.7224473600000003</c:v>
                </c:pt>
                <c:pt idx="3066">
                  <c:v>4.7967884399999994</c:v>
                </c:pt>
                <c:pt idx="3067">
                  <c:v>4.8643274399999994</c:v>
                </c:pt>
                <c:pt idx="3068">
                  <c:v>4.92482928</c:v>
                </c:pt>
                <c:pt idx="3069">
                  <c:v>4.9755784800000002</c:v>
                </c:pt>
                <c:pt idx="3070">
                  <c:v>5.0180243999999998</c:v>
                </c:pt>
                <c:pt idx="3071">
                  <c:v>5.0528471999999995</c:v>
                </c:pt>
                <c:pt idx="3072">
                  <c:v>5.0811288000000001</c:v>
                </c:pt>
                <c:pt idx="3073">
                  <c:v>5.1067780799999998</c:v>
                </c:pt>
                <c:pt idx="3074">
                  <c:v>5.1300820800000002</c:v>
                </c:pt>
                <c:pt idx="3075">
                  <c:v>5.1515819999999994</c:v>
                </c:pt>
                <c:pt idx="3076">
                  <c:v>5.1739308000000008</c:v>
                </c:pt>
                <c:pt idx="3077">
                  <c:v>5.1962619600000002</c:v>
                </c:pt>
                <c:pt idx="3078">
                  <c:v>5.2209035999999998</c:v>
                </c:pt>
                <c:pt idx="3079">
                  <c:v>5.2480607999999993</c:v>
                </c:pt>
                <c:pt idx="3080">
                  <c:v>5.2794140399999998</c:v>
                </c:pt>
                <c:pt idx="3081">
                  <c:v>5.3086632000000007</c:v>
                </c:pt>
                <c:pt idx="3082">
                  <c:v>5.3278916399999998</c:v>
                </c:pt>
                <c:pt idx="3083">
                  <c:v>5.33328924</c:v>
                </c:pt>
                <c:pt idx="3084">
                  <c:v>5.33294712</c:v>
                </c:pt>
                <c:pt idx="3085">
                  <c:v>5.3262339599999997</c:v>
                </c:pt>
                <c:pt idx="3086">
                  <c:v>5.3145679199999991</c:v>
                </c:pt>
                <c:pt idx="3087">
                  <c:v>5.2990376399999999</c:v>
                </c:pt>
                <c:pt idx="3088">
                  <c:v>5.28135756</c:v>
                </c:pt>
                <c:pt idx="3089">
                  <c:v>5.2608140400000005</c:v>
                </c:pt>
                <c:pt idx="3090">
                  <c:v>5.2395451199999998</c:v>
                </c:pt>
                <c:pt idx="3091">
                  <c:v>5.2174359600000004</c:v>
                </c:pt>
                <c:pt idx="3092">
                  <c:v>5.1947443199999999</c:v>
                </c:pt>
                <c:pt idx="3093">
                  <c:v>5.1730623599999994</c:v>
                </c:pt>
                <c:pt idx="3094">
                  <c:v>5.1533191199999999</c:v>
                </c:pt>
                <c:pt idx="3095">
                  <c:v>5.1351439200000009</c:v>
                </c:pt>
                <c:pt idx="3096">
                  <c:v>5.1195648</c:v>
                </c:pt>
                <c:pt idx="3097">
                  <c:v>5.1065399999999999</c:v>
                </c:pt>
                <c:pt idx="3098">
                  <c:v>5.0969859599999996</c:v>
                </c:pt>
                <c:pt idx="3099">
                  <c:v>5.0914986000000004</c:v>
                </c:pt>
                <c:pt idx="3100">
                  <c:v>5.0917715999999995</c:v>
                </c:pt>
                <c:pt idx="3101">
                  <c:v>5.0968092</c:v>
                </c:pt>
                <c:pt idx="3102">
                  <c:v>5.1032184000000003</c:v>
                </c:pt>
                <c:pt idx="3103">
                  <c:v>5.1045292800000004</c:v>
                </c:pt>
                <c:pt idx="3104">
                  <c:v>5.0848874400000001</c:v>
                </c:pt>
                <c:pt idx="3105">
                  <c:v>5.0432471999999997</c:v>
                </c:pt>
                <c:pt idx="3106">
                  <c:v>4.9889800800000002</c:v>
                </c:pt>
                <c:pt idx="3107">
                  <c:v>4.9251648000000001</c:v>
                </c:pt>
                <c:pt idx="3108">
                  <c:v>4.8544613999999999</c:v>
                </c:pt>
                <c:pt idx="3109">
                  <c:v>4.7774929200000003</c:v>
                </c:pt>
                <c:pt idx="3110">
                  <c:v>4.6957892399999999</c:v>
                </c:pt>
                <c:pt idx="3111">
                  <c:v>4.6116937199999999</c:v>
                </c:pt>
                <c:pt idx="3112">
                  <c:v>4.5265526399999994</c:v>
                </c:pt>
                <c:pt idx="3113">
                  <c:v>4.4405475599999997</c:v>
                </c:pt>
                <c:pt idx="3114">
                  <c:v>4.3631967600000001</c:v>
                </c:pt>
                <c:pt idx="3115">
                  <c:v>4.2976403999999997</c:v>
                </c:pt>
                <c:pt idx="3116">
                  <c:v>4.2438542400000001</c:v>
                </c:pt>
                <c:pt idx="3117">
                  <c:v>4.2013040399999992</c:v>
                </c:pt>
                <c:pt idx="3118">
                  <c:v>4.1676737999999993</c:v>
                </c:pt>
                <c:pt idx="3119">
                  <c:v>4.1427803999999995</c:v>
                </c:pt>
                <c:pt idx="3120">
                  <c:v>4.1209607999999998</c:v>
                </c:pt>
                <c:pt idx="3121">
                  <c:v>4.0996253999999999</c:v>
                </c:pt>
                <c:pt idx="3122">
                  <c:v>4.078392</c:v>
                </c:pt>
                <c:pt idx="3123">
                  <c:v>4.0575512399999996</c:v>
                </c:pt>
                <c:pt idx="3124">
                  <c:v>4.0342198800000002</c:v>
                </c:pt>
                <c:pt idx="3125">
                  <c:v>4.0128951599999994</c:v>
                </c:pt>
                <c:pt idx="3126">
                  <c:v>3.9915993600000004</c:v>
                </c:pt>
                <c:pt idx="3127">
                  <c:v>3.97019184</c:v>
                </c:pt>
                <c:pt idx="3128">
                  <c:v>3.9683420399999996</c:v>
                </c:pt>
                <c:pt idx="3129">
                  <c:v>3.9877933199999993</c:v>
                </c:pt>
                <c:pt idx="3130">
                  <c:v>4.0122299999999997</c:v>
                </c:pt>
                <c:pt idx="3131">
                  <c:v>4.0400327999999996</c:v>
                </c:pt>
                <c:pt idx="3132">
                  <c:v>4.0690043999999999</c:v>
                </c:pt>
                <c:pt idx="3133">
                  <c:v>4.0911055200000002</c:v>
                </c:pt>
                <c:pt idx="3134">
                  <c:v>4.1060949600000001</c:v>
                </c:pt>
                <c:pt idx="3135">
                  <c:v>4.1192475599999998</c:v>
                </c:pt>
                <c:pt idx="3136">
                  <c:v>4.1329956000000001</c:v>
                </c:pt>
                <c:pt idx="3137">
                  <c:v>4.1482801199999999</c:v>
                </c:pt>
                <c:pt idx="3138">
                  <c:v>4.1577398399999996</c:v>
                </c:pt>
                <c:pt idx="3139">
                  <c:v>4.1550984</c:v>
                </c:pt>
                <c:pt idx="3140">
                  <c:v>4.1414141999999998</c:v>
                </c:pt>
                <c:pt idx="3141">
                  <c:v>4.1216557199999997</c:v>
                </c:pt>
                <c:pt idx="3142">
                  <c:v>4.0973079599999993</c:v>
                </c:pt>
                <c:pt idx="3143">
                  <c:v>4.0690391999999997</c:v>
                </c:pt>
                <c:pt idx="3144">
                  <c:v>4.0442595599999995</c:v>
                </c:pt>
                <c:pt idx="3145">
                  <c:v>4.0276361999999999</c:v>
                </c:pt>
                <c:pt idx="3146">
                  <c:v>4.0191146399999997</c:v>
                </c:pt>
                <c:pt idx="3147">
                  <c:v>4.01375628</c:v>
                </c:pt>
                <c:pt idx="3148">
                  <c:v>4.0066014000000001</c:v>
                </c:pt>
                <c:pt idx="3149">
                  <c:v>3.9958684799999999</c:v>
                </c:pt>
                <c:pt idx="3150">
                  <c:v>3.9797692800000002</c:v>
                </c:pt>
                <c:pt idx="3151">
                  <c:v>3.9587303999999994</c:v>
                </c:pt>
                <c:pt idx="3152">
                  <c:v>3.9329924399999996</c:v>
                </c:pt>
                <c:pt idx="3153">
                  <c:v>3.8984231999999999</c:v>
                </c:pt>
                <c:pt idx="3154">
                  <c:v>3.8540698799999999</c:v>
                </c:pt>
                <c:pt idx="3155">
                  <c:v>3.7996183199999995</c:v>
                </c:pt>
                <c:pt idx="3156">
                  <c:v>3.7441247999999998</c:v>
                </c:pt>
                <c:pt idx="3157">
                  <c:v>3.6933674399999998</c:v>
                </c:pt>
                <c:pt idx="3158">
                  <c:v>3.6468857999999997</c:v>
                </c:pt>
                <c:pt idx="3159">
                  <c:v>3.5998766399999997</c:v>
                </c:pt>
                <c:pt idx="3160">
                  <c:v>3.5505916799999997</c:v>
                </c:pt>
                <c:pt idx="3161">
                  <c:v>3.4980587999999995</c:v>
                </c:pt>
                <c:pt idx="3162">
                  <c:v>3.4476878399999999</c:v>
                </c:pt>
                <c:pt idx="3163">
                  <c:v>3.4005840000000003</c:v>
                </c:pt>
                <c:pt idx="3164">
                  <c:v>3.35701056</c:v>
                </c:pt>
                <c:pt idx="3165">
                  <c:v>3.3163479600000003</c:v>
                </c:pt>
                <c:pt idx="3166">
                  <c:v>3.2782087199999999</c:v>
                </c:pt>
                <c:pt idx="3167">
                  <c:v>3.2418843599999998</c:v>
                </c:pt>
                <c:pt idx="3168">
                  <c:v>3.2050584</c:v>
                </c:pt>
                <c:pt idx="3169">
                  <c:v>3.1688095199999995</c:v>
                </c:pt>
                <c:pt idx="3170">
                  <c:v>3.1321004399999999</c:v>
                </c:pt>
                <c:pt idx="3171">
                  <c:v>3.0939828</c:v>
                </c:pt>
                <c:pt idx="3172">
                  <c:v>3.0567510000000002</c:v>
                </c:pt>
                <c:pt idx="3173">
                  <c:v>3.0187535999999997</c:v>
                </c:pt>
                <c:pt idx="3174">
                  <c:v>2.98483272</c:v>
                </c:pt>
                <c:pt idx="3175">
                  <c:v>2.9580002400000001</c:v>
                </c:pt>
                <c:pt idx="3176">
                  <c:v>2.9384156400000001</c:v>
                </c:pt>
                <c:pt idx="3177">
                  <c:v>2.9176487999999998</c:v>
                </c:pt>
                <c:pt idx="3178">
                  <c:v>2.8914422399999995</c:v>
                </c:pt>
                <c:pt idx="3179">
                  <c:v>2.8595250000000001</c:v>
                </c:pt>
                <c:pt idx="3180">
                  <c:v>2.8249207200000002</c:v>
                </c:pt>
                <c:pt idx="3181">
                  <c:v>2.787318</c:v>
                </c:pt>
                <c:pt idx="3182">
                  <c:v>2.74789488</c:v>
                </c:pt>
                <c:pt idx="3183">
                  <c:v>2.7086168399999995</c:v>
                </c:pt>
                <c:pt idx="3184">
                  <c:v>2.6719139999999997</c:v>
                </c:pt>
                <c:pt idx="3185">
                  <c:v>2.6375660399999998</c:v>
                </c:pt>
                <c:pt idx="3186">
                  <c:v>2.6063423999999999</c:v>
                </c:pt>
                <c:pt idx="3187">
                  <c:v>2.5811961599999997</c:v>
                </c:pt>
                <c:pt idx="3188">
                  <c:v>2.5603668000000002</c:v>
                </c:pt>
                <c:pt idx="3189">
                  <c:v>2.5519350000000003</c:v>
                </c:pt>
                <c:pt idx="3190">
                  <c:v>2.5628304000000002</c:v>
                </c:pt>
                <c:pt idx="3191">
                  <c:v>2.5901622</c:v>
                </c:pt>
                <c:pt idx="3192">
                  <c:v>2.6217937200000003</c:v>
                </c:pt>
                <c:pt idx="3193">
                  <c:v>2.6429628000000003</c:v>
                </c:pt>
                <c:pt idx="3194">
                  <c:v>2.6529617999999999</c:v>
                </c:pt>
                <c:pt idx="3195">
                  <c:v>2.6575508399999999</c:v>
                </c:pt>
                <c:pt idx="3196">
                  <c:v>2.6562972</c:v>
                </c:pt>
                <c:pt idx="3197">
                  <c:v>2.6511837600000003</c:v>
                </c:pt>
                <c:pt idx="3198">
                  <c:v>2.6366205599999999</c:v>
                </c:pt>
                <c:pt idx="3199">
                  <c:v>2.6099686799999997</c:v>
                </c:pt>
                <c:pt idx="3200">
                  <c:v>2.5704292799999999</c:v>
                </c:pt>
                <c:pt idx="3201">
                  <c:v>2.5283928000000002</c:v>
                </c:pt>
                <c:pt idx="3202">
                  <c:v>2.5003813199999998</c:v>
                </c:pt>
                <c:pt idx="3203">
                  <c:v>2.4903012000000002</c:v>
                </c:pt>
                <c:pt idx="3204">
                  <c:v>2.4881018399999997</c:v>
                </c:pt>
                <c:pt idx="3205">
                  <c:v>2.48054592</c:v>
                </c:pt>
                <c:pt idx="3206">
                  <c:v>2.4681691199999998</c:v>
                </c:pt>
                <c:pt idx="3207">
                  <c:v>2.4566390400000002</c:v>
                </c:pt>
                <c:pt idx="3208">
                  <c:v>2.4465855599999999</c:v>
                </c:pt>
                <c:pt idx="3209">
                  <c:v>2.4381172800000002</c:v>
                </c:pt>
                <c:pt idx="3210">
                  <c:v>2.4310038</c:v>
                </c:pt>
                <c:pt idx="3211">
                  <c:v>2.4252765599999999</c:v>
                </c:pt>
                <c:pt idx="3212">
                  <c:v>2.4209096399999996</c:v>
                </c:pt>
                <c:pt idx="3213">
                  <c:v>2.4098755199999999</c:v>
                </c:pt>
                <c:pt idx="3214">
                  <c:v>2.3891848800000002</c:v>
                </c:pt>
                <c:pt idx="3215">
                  <c:v>2.3587895999999997</c:v>
                </c:pt>
                <c:pt idx="3216">
                  <c:v>2.3071048799999998</c:v>
                </c:pt>
                <c:pt idx="3217">
                  <c:v>2.23313484</c:v>
                </c:pt>
                <c:pt idx="3218">
                  <c:v>2.1355984800000001</c:v>
                </c:pt>
                <c:pt idx="3219">
                  <c:v>2.0396205599999999</c:v>
                </c:pt>
                <c:pt idx="3220">
                  <c:v>1.9618584000000001</c:v>
                </c:pt>
                <c:pt idx="3221">
                  <c:v>1.90215348</c:v>
                </c:pt>
                <c:pt idx="3222">
                  <c:v>1.8585991199999998</c:v>
                </c:pt>
                <c:pt idx="3223">
                  <c:v>1.8276940800000001</c:v>
                </c:pt>
                <c:pt idx="3224">
                  <c:v>1.8095079599999997</c:v>
                </c:pt>
                <c:pt idx="3225">
                  <c:v>1.7747809199999998</c:v>
                </c:pt>
                <c:pt idx="3226">
                  <c:v>1.7078541599999999</c:v>
                </c:pt>
                <c:pt idx="3227">
                  <c:v>1.60823172</c:v>
                </c:pt>
                <c:pt idx="3228">
                  <c:v>1.49809104</c:v>
                </c:pt>
                <c:pt idx="3229">
                  <c:v>1.3894298399999998</c:v>
                </c:pt>
                <c:pt idx="3230">
                  <c:v>1.28333184</c:v>
                </c:pt>
                <c:pt idx="3231">
                  <c:v>1.1818192439999999</c:v>
                </c:pt>
                <c:pt idx="3232">
                  <c:v>1.0891879200000001</c:v>
                </c:pt>
                <c:pt idx="3233">
                  <c:v>1.0044873599999999</c:v>
                </c:pt>
                <c:pt idx="3234">
                  <c:v>0.92323279199999997</c:v>
                </c:pt>
                <c:pt idx="3235">
                  <c:v>0.84098555999999991</c:v>
                </c:pt>
                <c:pt idx="3236">
                  <c:v>0.75812915999999997</c:v>
                </c:pt>
                <c:pt idx="3237">
                  <c:v>0.67190231999999994</c:v>
                </c:pt>
                <c:pt idx="3238">
                  <c:v>0.582376644</c:v>
                </c:pt>
                <c:pt idx="3239">
                  <c:v>0.48888419999999999</c:v>
                </c:pt>
                <c:pt idx="3240">
                  <c:v>0.41383986</c:v>
                </c:pt>
                <c:pt idx="3241">
                  <c:v>0.372400008</c:v>
                </c:pt>
                <c:pt idx="3242">
                  <c:v>0.36815577599999999</c:v>
                </c:pt>
                <c:pt idx="3243">
                  <c:v>0.38283485999999994</c:v>
                </c:pt>
                <c:pt idx="3244">
                  <c:v>0.39066830399999997</c:v>
                </c:pt>
                <c:pt idx="3245">
                  <c:v>0.38653900799999996</c:v>
                </c:pt>
                <c:pt idx="3246">
                  <c:v>0.37091034000000001</c:v>
                </c:pt>
                <c:pt idx="3247">
                  <c:v>0.34055343599999999</c:v>
                </c:pt>
                <c:pt idx="3248">
                  <c:v>0.29651479200000003</c:v>
                </c:pt>
                <c:pt idx="3249">
                  <c:v>0.25470400799999998</c:v>
                </c:pt>
                <c:pt idx="3250">
                  <c:v>0.23237548799999999</c:v>
                </c:pt>
                <c:pt idx="3251">
                  <c:v>0.23102789999999995</c:v>
                </c:pt>
                <c:pt idx="3252">
                  <c:v>0.23997266399999997</c:v>
                </c:pt>
                <c:pt idx="3253">
                  <c:v>0.24734920799999999</c:v>
                </c:pt>
                <c:pt idx="3254">
                  <c:v>0.25422925200000002</c:v>
                </c:pt>
                <c:pt idx="3255">
                  <c:v>0.25846358400000002</c:v>
                </c:pt>
                <c:pt idx="3256">
                  <c:v>0.272829288</c:v>
                </c:pt>
                <c:pt idx="3257">
                  <c:v>0.29715636000000001</c:v>
                </c:pt>
                <c:pt idx="3258">
                  <c:v>0.33029487599999996</c:v>
                </c:pt>
                <c:pt idx="3259">
                  <c:v>0.37015368000000004</c:v>
                </c:pt>
                <c:pt idx="3260">
                  <c:v>0.420352116</c:v>
                </c:pt>
                <c:pt idx="3261">
                  <c:v>0.47535635999999998</c:v>
                </c:pt>
                <c:pt idx="3262">
                  <c:v>0.52908307199999993</c:v>
                </c:pt>
                <c:pt idx="3263">
                  <c:v>0.58203755999999995</c:v>
                </c:pt>
                <c:pt idx="3264">
                  <c:v>0.62668368000000008</c:v>
                </c:pt>
                <c:pt idx="3265">
                  <c:v>0.65612484000000004</c:v>
                </c:pt>
                <c:pt idx="3266">
                  <c:v>0.67050275999999998</c:v>
                </c:pt>
                <c:pt idx="3267">
                  <c:v>0.681065484</c:v>
                </c:pt>
                <c:pt idx="3268">
                  <c:v>0.69646680000000005</c:v>
                </c:pt>
                <c:pt idx="3269">
                  <c:v>0.71857992000000004</c:v>
                </c:pt>
                <c:pt idx="3270">
                  <c:v>0.74597959199999997</c:v>
                </c:pt>
                <c:pt idx="3271">
                  <c:v>0.77683931999999989</c:v>
                </c:pt>
                <c:pt idx="3272">
                  <c:v>0.81116059200000001</c:v>
                </c:pt>
                <c:pt idx="3273">
                  <c:v>0.84061867200000007</c:v>
                </c:pt>
                <c:pt idx="3274">
                  <c:v>0.85752035999999998</c:v>
                </c:pt>
                <c:pt idx="3275">
                  <c:v>0.86302415999999982</c:v>
                </c:pt>
                <c:pt idx="3276">
                  <c:v>0.86577340800000002</c:v>
                </c:pt>
                <c:pt idx="3277">
                  <c:v>0.87022751999999992</c:v>
                </c:pt>
                <c:pt idx="3278">
                  <c:v>0.87887075999999997</c:v>
                </c:pt>
                <c:pt idx="3279">
                  <c:v>0.88239579599999995</c:v>
                </c:pt>
                <c:pt idx="3280">
                  <c:v>0.87580248000000005</c:v>
                </c:pt>
                <c:pt idx="3281">
                  <c:v>0.85859459999999987</c:v>
                </c:pt>
                <c:pt idx="3282">
                  <c:v>0.83581763999999992</c:v>
                </c:pt>
                <c:pt idx="3283">
                  <c:v>0.80835071999999986</c:v>
                </c:pt>
                <c:pt idx="3284">
                  <c:v>0.77756532</c:v>
                </c:pt>
                <c:pt idx="3285">
                  <c:v>0.75105761999999998</c:v>
                </c:pt>
                <c:pt idx="3286">
                  <c:v>0.73649004000000007</c:v>
                </c:pt>
                <c:pt idx="3287">
                  <c:v>0.73507595999999997</c:v>
                </c:pt>
                <c:pt idx="3288">
                  <c:v>0.74794812000000011</c:v>
                </c:pt>
                <c:pt idx="3289">
                  <c:v>0.77517263999999997</c:v>
                </c:pt>
                <c:pt idx="3290">
                  <c:v>0.81663348000000002</c:v>
                </c:pt>
                <c:pt idx="3291">
                  <c:v>0.85710083999999997</c:v>
                </c:pt>
                <c:pt idx="3292">
                  <c:v>0.88114467600000002</c:v>
                </c:pt>
                <c:pt idx="3293">
                  <c:v>0.88795343999999998</c:v>
                </c:pt>
                <c:pt idx="3294">
                  <c:v>0.89257887599999997</c:v>
                </c:pt>
                <c:pt idx="3295">
                  <c:v>0.9053925599999999</c:v>
                </c:pt>
                <c:pt idx="3296">
                  <c:v>0.92882832000000004</c:v>
                </c:pt>
                <c:pt idx="3297">
                  <c:v>0.97007959200000005</c:v>
                </c:pt>
                <c:pt idx="3298">
                  <c:v>1.0327183559999999</c:v>
                </c:pt>
                <c:pt idx="3299">
                  <c:v>1.1178608399999999</c:v>
                </c:pt>
                <c:pt idx="3300">
                  <c:v>1.2167602319999999</c:v>
                </c:pt>
                <c:pt idx="3301">
                  <c:v>1.3201816799999999</c:v>
                </c:pt>
                <c:pt idx="3302">
                  <c:v>1.4247579599999998</c:v>
                </c:pt>
                <c:pt idx="3303">
                  <c:v>1.5271032</c:v>
                </c:pt>
                <c:pt idx="3304">
                  <c:v>1.6207352399999999</c:v>
                </c:pt>
                <c:pt idx="3305">
                  <c:v>1.70593872</c:v>
                </c:pt>
                <c:pt idx="3306">
                  <c:v>1.78850796</c:v>
                </c:pt>
                <c:pt idx="3307">
                  <c:v>1.8764436</c:v>
                </c:pt>
                <c:pt idx="3308">
                  <c:v>1.96925712</c:v>
                </c:pt>
                <c:pt idx="3309">
                  <c:v>2.0591709599999999</c:v>
                </c:pt>
                <c:pt idx="3310">
                  <c:v>2.1375085199999999</c:v>
                </c:pt>
                <c:pt idx="3311">
                  <c:v>2.20397796</c:v>
                </c:pt>
                <c:pt idx="3312">
                  <c:v>2.2613061600000002</c:v>
                </c:pt>
                <c:pt idx="3313">
                  <c:v>2.3164545599999999</c:v>
                </c:pt>
                <c:pt idx="3314">
                  <c:v>2.3701314</c:v>
                </c:pt>
                <c:pt idx="3315">
                  <c:v>2.4228286799999998</c:v>
                </c:pt>
                <c:pt idx="3316">
                  <c:v>2.4765083999999997</c:v>
                </c:pt>
                <c:pt idx="3317">
                  <c:v>2.5307634000000001</c:v>
                </c:pt>
                <c:pt idx="3318">
                  <c:v>2.5757185200000001</c:v>
                </c:pt>
                <c:pt idx="3319">
                  <c:v>2.6049664800000003</c:v>
                </c:pt>
                <c:pt idx="3320">
                  <c:v>2.6241794399999998</c:v>
                </c:pt>
                <c:pt idx="3321">
                  <c:v>2.6334172800000002</c:v>
                </c:pt>
                <c:pt idx="3322">
                  <c:v>2.6350044000000001</c:v>
                </c:pt>
                <c:pt idx="3323">
                  <c:v>2.6284031999999997</c:v>
                </c:pt>
                <c:pt idx="3324">
                  <c:v>2.6171916</c:v>
                </c:pt>
                <c:pt idx="3325">
                  <c:v>2.6039284799999995</c:v>
                </c:pt>
                <c:pt idx="3326">
                  <c:v>2.5897555200000002</c:v>
                </c:pt>
                <c:pt idx="3327">
                  <c:v>2.5797767999999994</c:v>
                </c:pt>
                <c:pt idx="3328">
                  <c:v>2.57567016</c:v>
                </c:pt>
                <c:pt idx="3329">
                  <c:v>2.5773353999999999</c:v>
                </c:pt>
                <c:pt idx="3330">
                  <c:v>2.5941641999999998</c:v>
                </c:pt>
                <c:pt idx="3331">
                  <c:v>2.6284079999999999</c:v>
                </c:pt>
                <c:pt idx="3332">
                  <c:v>2.6800540799999997</c:v>
                </c:pt>
                <c:pt idx="3333">
                  <c:v>2.7361211999999999</c:v>
                </c:pt>
                <c:pt idx="3334">
                  <c:v>2.7822539999999996</c:v>
                </c:pt>
                <c:pt idx="3335">
                  <c:v>2.8170187200000005</c:v>
                </c:pt>
                <c:pt idx="3336">
                  <c:v>2.8447168800000004</c:v>
                </c:pt>
                <c:pt idx="3337">
                  <c:v>2.8694534400000005</c:v>
                </c:pt>
                <c:pt idx="3338">
                  <c:v>2.8914138</c:v>
                </c:pt>
                <c:pt idx="3339">
                  <c:v>2.9152309199999999</c:v>
                </c:pt>
                <c:pt idx="3340">
                  <c:v>2.9423273999999999</c:v>
                </c:pt>
                <c:pt idx="3341">
                  <c:v>2.9732850000000002</c:v>
                </c:pt>
                <c:pt idx="3342">
                  <c:v>3.0066070800000002</c:v>
                </c:pt>
                <c:pt idx="3343">
                  <c:v>3.04131324</c:v>
                </c:pt>
                <c:pt idx="3344">
                  <c:v>3.0780149999999997</c:v>
                </c:pt>
                <c:pt idx="3345">
                  <c:v>3.1203443999999996</c:v>
                </c:pt>
                <c:pt idx="3346">
                  <c:v>3.170004</c:v>
                </c:pt>
                <c:pt idx="3347">
                  <c:v>3.22695</c:v>
                </c:pt>
                <c:pt idx="3348">
                  <c:v>3.2870095199999994</c:v>
                </c:pt>
                <c:pt idx="3349">
                  <c:v>3.3407199599999999</c:v>
                </c:pt>
                <c:pt idx="3350">
                  <c:v>3.3876495599999998</c:v>
                </c:pt>
                <c:pt idx="3351">
                  <c:v>3.4269617999999999</c:v>
                </c:pt>
                <c:pt idx="3352">
                  <c:v>3.4591491599999995</c:v>
                </c:pt>
                <c:pt idx="3353">
                  <c:v>3.4830668399999998</c:v>
                </c:pt>
                <c:pt idx="3354">
                  <c:v>3.48549372</c:v>
                </c:pt>
                <c:pt idx="3355">
                  <c:v>3.4614756</c:v>
                </c:pt>
                <c:pt idx="3356">
                  <c:v>3.4137280800000003</c:v>
                </c:pt>
                <c:pt idx="3357">
                  <c:v>3.3588647999999997</c:v>
                </c:pt>
                <c:pt idx="3358">
                  <c:v>3.3075079199999999</c:v>
                </c:pt>
                <c:pt idx="3359">
                  <c:v>3.26099352</c:v>
                </c:pt>
                <c:pt idx="3360">
                  <c:v>3.2141132400000001</c:v>
                </c:pt>
                <c:pt idx="3361">
                  <c:v>3.1637595599999999</c:v>
                </c:pt>
                <c:pt idx="3362">
                  <c:v>3.1101333599999998</c:v>
                </c:pt>
                <c:pt idx="3363">
                  <c:v>3.0573055200000003</c:v>
                </c:pt>
                <c:pt idx="3364">
                  <c:v>3.0078158399999997</c:v>
                </c:pt>
                <c:pt idx="3365">
                  <c:v>2.9609152799999996</c:v>
                </c:pt>
                <c:pt idx="3366">
                  <c:v>2.9124644399999999</c:v>
                </c:pt>
                <c:pt idx="3367">
                  <c:v>2.8623311999999994</c:v>
                </c:pt>
                <c:pt idx="3368">
                  <c:v>2.8097850000000002</c:v>
                </c:pt>
                <c:pt idx="3369">
                  <c:v>2.7516231599999998</c:v>
                </c:pt>
                <c:pt idx="3370">
                  <c:v>2.6871184800000001</c:v>
                </c:pt>
                <c:pt idx="3371">
                  <c:v>2.6161239600000004</c:v>
                </c:pt>
                <c:pt idx="3372">
                  <c:v>2.5340607599999996</c:v>
                </c:pt>
                <c:pt idx="3373">
                  <c:v>2.4417648000000001</c:v>
                </c:pt>
                <c:pt idx="3374">
                  <c:v>2.3489946000000002</c:v>
                </c:pt>
                <c:pt idx="3375">
                  <c:v>2.2629258000000001</c:v>
                </c:pt>
                <c:pt idx="3376">
                  <c:v>2.1841463999999999</c:v>
                </c:pt>
                <c:pt idx="3377">
                  <c:v>2.1137397600000001</c:v>
                </c:pt>
                <c:pt idx="3378">
                  <c:v>2.0460909599999999</c:v>
                </c:pt>
                <c:pt idx="3379">
                  <c:v>1.9779587999999999</c:v>
                </c:pt>
                <c:pt idx="3380">
                  <c:v>1.90909788</c:v>
                </c:pt>
                <c:pt idx="3381">
                  <c:v>1.8431456399999999</c:v>
                </c:pt>
                <c:pt idx="3382">
                  <c:v>1.7806584000000001</c:v>
                </c:pt>
                <c:pt idx="3383">
                  <c:v>1.7211971999999998</c:v>
                </c:pt>
                <c:pt idx="3384">
                  <c:v>1.6529183999999999</c:v>
                </c:pt>
                <c:pt idx="3385">
                  <c:v>1.5665415599999999</c:v>
                </c:pt>
                <c:pt idx="3386">
                  <c:v>1.46201724</c:v>
                </c:pt>
                <c:pt idx="3387">
                  <c:v>1.3600143599999999</c:v>
                </c:pt>
                <c:pt idx="3388">
                  <c:v>1.2741790799999999</c:v>
                </c:pt>
                <c:pt idx="3389">
                  <c:v>1.205086152</c:v>
                </c:pt>
                <c:pt idx="3390">
                  <c:v>1.157685276</c:v>
                </c:pt>
                <c:pt idx="3391">
                  <c:v>1.133582232</c:v>
                </c:pt>
                <c:pt idx="3392">
                  <c:v>1.134319992</c:v>
                </c:pt>
                <c:pt idx="3393">
                  <c:v>1.1558153999999998</c:v>
                </c:pt>
                <c:pt idx="3394">
                  <c:v>1.192687284</c:v>
                </c:pt>
                <c:pt idx="3395">
                  <c:v>1.2440243999999998</c:v>
                </c:pt>
                <c:pt idx="3396">
                  <c:v>1.3049703600000002</c:v>
                </c:pt>
                <c:pt idx="3397">
                  <c:v>1.3687087199999999</c:v>
                </c:pt>
                <c:pt idx="3398">
                  <c:v>1.4351368800000002</c:v>
                </c:pt>
                <c:pt idx="3399">
                  <c:v>1.4945680800000001</c:v>
                </c:pt>
                <c:pt idx="3400">
                  <c:v>1.5399204000000002</c:v>
                </c:pt>
                <c:pt idx="3401">
                  <c:v>1.5690571200000001</c:v>
                </c:pt>
                <c:pt idx="3402">
                  <c:v>1.58717244</c:v>
                </c:pt>
                <c:pt idx="3403">
                  <c:v>1.60133112</c:v>
                </c:pt>
                <c:pt idx="3404">
                  <c:v>1.6117600799999998</c:v>
                </c:pt>
                <c:pt idx="3405">
                  <c:v>1.6208087999999998</c:v>
                </c:pt>
                <c:pt idx="3406">
                  <c:v>1.6311933599999999</c:v>
                </c:pt>
                <c:pt idx="3407">
                  <c:v>1.6440313200000001</c:v>
                </c:pt>
                <c:pt idx="3408">
                  <c:v>1.6634389199999999</c:v>
                </c:pt>
                <c:pt idx="3409">
                  <c:v>1.6948612799999998</c:v>
                </c:pt>
                <c:pt idx="3410">
                  <c:v>1.7387562000000001</c:v>
                </c:pt>
                <c:pt idx="3411">
                  <c:v>1.7805364800000001</c:v>
                </c:pt>
                <c:pt idx="3412">
                  <c:v>1.8029147999999999</c:v>
                </c:pt>
                <c:pt idx="3413">
                  <c:v>1.8078788400000001</c:v>
                </c:pt>
                <c:pt idx="3414">
                  <c:v>1.8043030799999999</c:v>
                </c:pt>
                <c:pt idx="3415">
                  <c:v>1.7961478799999999</c:v>
                </c:pt>
                <c:pt idx="3416">
                  <c:v>1.7846497200000002</c:v>
                </c:pt>
                <c:pt idx="3417">
                  <c:v>1.7810978399999999</c:v>
                </c:pt>
                <c:pt idx="3418">
                  <c:v>1.7955847199999999</c:v>
                </c:pt>
                <c:pt idx="3419">
                  <c:v>1.8295923599999999</c:v>
                </c:pt>
                <c:pt idx="3420">
                  <c:v>1.87351044</c:v>
                </c:pt>
                <c:pt idx="3421">
                  <c:v>1.9188575999999999</c:v>
                </c:pt>
                <c:pt idx="3422">
                  <c:v>1.96498536</c:v>
                </c:pt>
                <c:pt idx="3423">
                  <c:v>2.0241059999999997</c:v>
                </c:pt>
                <c:pt idx="3424">
                  <c:v>2.1072305999999998</c:v>
                </c:pt>
                <c:pt idx="3425">
                  <c:v>2.2153384799999998</c:v>
                </c:pt>
                <c:pt idx="3426">
                  <c:v>2.3348087999999998</c:v>
                </c:pt>
                <c:pt idx="3427">
                  <c:v>2.4503913599999998</c:v>
                </c:pt>
                <c:pt idx="3428">
                  <c:v>2.5582420799999994</c:v>
                </c:pt>
                <c:pt idx="3429">
                  <c:v>2.6416778400000003</c:v>
                </c:pt>
                <c:pt idx="3430">
                  <c:v>2.7085979999999998</c:v>
                </c:pt>
                <c:pt idx="3431">
                  <c:v>2.7648292799999998</c:v>
                </c:pt>
                <c:pt idx="3432">
                  <c:v>2.82097584</c:v>
                </c:pt>
                <c:pt idx="3433">
                  <c:v>2.8924292399999998</c:v>
                </c:pt>
                <c:pt idx="3434">
                  <c:v>2.9799815999999999</c:v>
                </c:pt>
                <c:pt idx="3435">
                  <c:v>3.0718502399999998</c:v>
                </c:pt>
                <c:pt idx="3436">
                  <c:v>3.1603355999999998</c:v>
                </c:pt>
                <c:pt idx="3437">
                  <c:v>3.2445588000000001</c:v>
                </c:pt>
                <c:pt idx="3438">
                  <c:v>3.3265989600000001</c:v>
                </c:pt>
                <c:pt idx="3439">
                  <c:v>3.4083671999999998</c:v>
                </c:pt>
                <c:pt idx="3440">
                  <c:v>3.4905187200000003</c:v>
                </c:pt>
                <c:pt idx="3441">
                  <c:v>3.5687174399999999</c:v>
                </c:pt>
                <c:pt idx="3442">
                  <c:v>3.6390170399999997</c:v>
                </c:pt>
                <c:pt idx="3443">
                  <c:v>3.7012763999999998</c:v>
                </c:pt>
                <c:pt idx="3444">
                  <c:v>3.7827908399999997</c:v>
                </c:pt>
                <c:pt idx="3445">
                  <c:v>3.8977971599999996</c:v>
                </c:pt>
                <c:pt idx="3446">
                  <c:v>4.0163772</c:v>
                </c:pt>
                <c:pt idx="3447">
                  <c:v>4.1148471600000001</c:v>
                </c:pt>
                <c:pt idx="3448">
                  <c:v>4.2075038400000002</c:v>
                </c:pt>
                <c:pt idx="3449">
                  <c:v>4.2997087199999999</c:v>
                </c:pt>
                <c:pt idx="3450">
                  <c:v>4.3916516400000001</c:v>
                </c:pt>
                <c:pt idx="3451">
                  <c:v>4.48433232</c:v>
                </c:pt>
                <c:pt idx="3452">
                  <c:v>4.5758973599999999</c:v>
                </c:pt>
                <c:pt idx="3453">
                  <c:v>4.6632503999999999</c:v>
                </c:pt>
                <c:pt idx="3454">
                  <c:v>4.7462808000000001</c:v>
                </c:pt>
                <c:pt idx="3455">
                  <c:v>4.8259880400000004</c:v>
                </c:pt>
                <c:pt idx="3456">
                  <c:v>4.8966117599999999</c:v>
                </c:pt>
                <c:pt idx="3457">
                  <c:v>4.9546388400000003</c:v>
                </c:pt>
                <c:pt idx="3458">
                  <c:v>4.9996463999999996</c:v>
                </c:pt>
                <c:pt idx="3459">
                  <c:v>5.0403691200000003</c:v>
                </c:pt>
                <c:pt idx="3460">
                  <c:v>5.0839512000000004</c:v>
                </c:pt>
                <c:pt idx="3461">
                  <c:v>5.1307811999999995</c:v>
                </c:pt>
                <c:pt idx="3462">
                  <c:v>5.1705383999999999</c:v>
                </c:pt>
                <c:pt idx="3463">
                  <c:v>5.1947776799999996</c:v>
                </c:pt>
                <c:pt idx="3464">
                  <c:v>5.2039769999999992</c:v>
                </c:pt>
                <c:pt idx="3465">
                  <c:v>5.2038696</c:v>
                </c:pt>
                <c:pt idx="3466">
                  <c:v>5.1970880399999997</c:v>
                </c:pt>
                <c:pt idx="3467">
                  <c:v>5.1840143999999988</c:v>
                </c:pt>
                <c:pt idx="3468">
                  <c:v>5.1562871999999995</c:v>
                </c:pt>
                <c:pt idx="3469">
                  <c:v>5.1118412399999995</c:v>
                </c:pt>
                <c:pt idx="3470">
                  <c:v>5.0744916000000009</c:v>
                </c:pt>
                <c:pt idx="3471">
                  <c:v>5.0365927199999998</c:v>
                </c:pt>
                <c:pt idx="3472">
                  <c:v>4.9903359599999995</c:v>
                </c:pt>
                <c:pt idx="3473">
                  <c:v>4.9349203199999998</c:v>
                </c:pt>
                <c:pt idx="3474">
                  <c:v>4.8765396000000001</c:v>
                </c:pt>
                <c:pt idx="3475">
                  <c:v>4.8163368000000002</c:v>
                </c:pt>
                <c:pt idx="3476">
                  <c:v>4.7560031999999994</c:v>
                </c:pt>
                <c:pt idx="3477">
                  <c:v>4.7022439199999999</c:v>
                </c:pt>
                <c:pt idx="3478">
                  <c:v>4.6578216000000001</c:v>
                </c:pt>
                <c:pt idx="3479">
                  <c:v>4.6223888400000002</c:v>
                </c:pt>
                <c:pt idx="3480">
                  <c:v>4.5913324800000002</c:v>
                </c:pt>
                <c:pt idx="3481">
                  <c:v>4.56309144</c:v>
                </c:pt>
                <c:pt idx="3482">
                  <c:v>4.5371824800000002</c:v>
                </c:pt>
                <c:pt idx="3483">
                  <c:v>4.5101557199999993</c:v>
                </c:pt>
                <c:pt idx="3484">
                  <c:v>4.4800583999999999</c:v>
                </c:pt>
                <c:pt idx="3485">
                  <c:v>4.4478211200000004</c:v>
                </c:pt>
                <c:pt idx="3486">
                  <c:v>4.4219075999999999</c:v>
                </c:pt>
                <c:pt idx="3487">
                  <c:v>4.4053432800000003</c:v>
                </c:pt>
                <c:pt idx="3488">
                  <c:v>4.3990880399999996</c:v>
                </c:pt>
                <c:pt idx="3489">
                  <c:v>4.3975664399999994</c:v>
                </c:pt>
                <c:pt idx="3490">
                  <c:v>4.3963160400000003</c:v>
                </c:pt>
                <c:pt idx="3491">
                  <c:v>4.3936461599999994</c:v>
                </c:pt>
                <c:pt idx="3492">
                  <c:v>4.3851705599999997</c:v>
                </c:pt>
                <c:pt idx="3493">
                  <c:v>4.3675889999999997</c:v>
                </c:pt>
                <c:pt idx="3494">
                  <c:v>4.3403815199999993</c:v>
                </c:pt>
                <c:pt idx="3495">
                  <c:v>4.3101542400000001</c:v>
                </c:pt>
                <c:pt idx="3496">
                  <c:v>4.2783629999999997</c:v>
                </c:pt>
                <c:pt idx="3497">
                  <c:v>4.2447335999999991</c:v>
                </c:pt>
                <c:pt idx="3498">
                  <c:v>4.2110780399999994</c:v>
                </c:pt>
                <c:pt idx="3499">
                  <c:v>4.1766040799999997</c:v>
                </c:pt>
                <c:pt idx="3500">
                  <c:v>4.1419646399999994</c:v>
                </c:pt>
                <c:pt idx="3501">
                  <c:v>4.1152679999999995</c:v>
                </c:pt>
                <c:pt idx="3502">
                  <c:v>4.1012024399999998</c:v>
                </c:pt>
                <c:pt idx="3503">
                  <c:v>4.1011739999999994</c:v>
                </c:pt>
                <c:pt idx="3504">
                  <c:v>4.1039800799999995</c:v>
                </c:pt>
                <c:pt idx="3505">
                  <c:v>4.10409048</c:v>
                </c:pt>
                <c:pt idx="3506">
                  <c:v>4.1009918399999998</c:v>
                </c:pt>
                <c:pt idx="3507">
                  <c:v>4.0985664000000002</c:v>
                </c:pt>
                <c:pt idx="3508">
                  <c:v>4.0985024399999999</c:v>
                </c:pt>
                <c:pt idx="3509">
                  <c:v>4.1018288400000005</c:v>
                </c:pt>
                <c:pt idx="3510">
                  <c:v>4.1066796000000005</c:v>
                </c:pt>
                <c:pt idx="3511">
                  <c:v>4.1114320800000002</c:v>
                </c:pt>
                <c:pt idx="3512">
                  <c:v>4.1168493599999998</c:v>
                </c:pt>
                <c:pt idx="3513">
                  <c:v>4.1267735999999999</c:v>
                </c:pt>
                <c:pt idx="3514">
                  <c:v>4.1453841599999999</c:v>
                </c:pt>
                <c:pt idx="3515">
                  <c:v>4.1732807999999997</c:v>
                </c:pt>
                <c:pt idx="3516">
                  <c:v>4.2122951999999998</c:v>
                </c:pt>
                <c:pt idx="3517">
                  <c:v>4.2598991999999996</c:v>
                </c:pt>
                <c:pt idx="3518">
                  <c:v>4.3161223199999998</c:v>
                </c:pt>
                <c:pt idx="3519">
                  <c:v>4.3741211999999994</c:v>
                </c:pt>
                <c:pt idx="3520">
                  <c:v>4.4276841600000001</c:v>
                </c:pt>
                <c:pt idx="3521">
                  <c:v>4.4779644000000003</c:v>
                </c:pt>
                <c:pt idx="3522">
                  <c:v>4.5256792799999994</c:v>
                </c:pt>
                <c:pt idx="3523">
                  <c:v>4.5733919999999992</c:v>
                </c:pt>
                <c:pt idx="3524">
                  <c:v>4.6203808799999999</c:v>
                </c:pt>
                <c:pt idx="3525">
                  <c:v>4.6602615600000004</c:v>
                </c:pt>
                <c:pt idx="3526">
                  <c:v>4.6875539999999996</c:v>
                </c:pt>
                <c:pt idx="3527">
                  <c:v>4.7013227999999998</c:v>
                </c:pt>
                <c:pt idx="3528">
                  <c:v>4.7127904799999998</c:v>
                </c:pt>
                <c:pt idx="3529">
                  <c:v>4.7284099199999998</c:v>
                </c:pt>
                <c:pt idx="3530">
                  <c:v>4.7485944</c:v>
                </c:pt>
                <c:pt idx="3531">
                  <c:v>4.76915244</c:v>
                </c:pt>
                <c:pt idx="3532">
                  <c:v>4.7852252399999999</c:v>
                </c:pt>
                <c:pt idx="3533">
                  <c:v>4.7963431200000004</c:v>
                </c:pt>
                <c:pt idx="3534">
                  <c:v>4.8007163999999998</c:v>
                </c:pt>
                <c:pt idx="3535">
                  <c:v>4.7964967199999995</c:v>
                </c:pt>
                <c:pt idx="3536">
                  <c:v>4.7842628399999994</c:v>
                </c:pt>
                <c:pt idx="3537">
                  <c:v>4.7619455999999998</c:v>
                </c:pt>
                <c:pt idx="3538">
                  <c:v>4.7288599199999997</c:v>
                </c:pt>
                <c:pt idx="3539">
                  <c:v>4.6853141999999997</c:v>
                </c:pt>
                <c:pt idx="3540">
                  <c:v>4.6324002000000002</c:v>
                </c:pt>
                <c:pt idx="3541">
                  <c:v>4.5707932800000002</c:v>
                </c:pt>
                <c:pt idx="3542">
                  <c:v>4.5008141999999998</c:v>
                </c:pt>
                <c:pt idx="3543">
                  <c:v>4.4310849599999997</c:v>
                </c:pt>
                <c:pt idx="3544">
                  <c:v>4.3637952000000002</c:v>
                </c:pt>
                <c:pt idx="3545">
                  <c:v>4.2996134399999999</c:v>
                </c:pt>
                <c:pt idx="3546">
                  <c:v>4.2425156400000006</c:v>
                </c:pt>
                <c:pt idx="3547">
                  <c:v>4.1933589599999994</c:v>
                </c:pt>
                <c:pt idx="3548">
                  <c:v>4.1519861999999996</c:v>
                </c:pt>
                <c:pt idx="3549">
                  <c:v>4.1188784400000005</c:v>
                </c:pt>
                <c:pt idx="3550">
                  <c:v>4.0938290399999993</c:v>
                </c:pt>
                <c:pt idx="3551">
                  <c:v>4.0758201599999992</c:v>
                </c:pt>
                <c:pt idx="3552">
                  <c:v>4.0629284400000003</c:v>
                </c:pt>
                <c:pt idx="3553">
                  <c:v>4.0553261999999997</c:v>
                </c:pt>
                <c:pt idx="3554">
                  <c:v>4.0534843199999999</c:v>
                </c:pt>
                <c:pt idx="3555">
                  <c:v>4.0568325600000001</c:v>
                </c:pt>
                <c:pt idx="3556">
                  <c:v>4.0647254400000001</c:v>
                </c:pt>
                <c:pt idx="3557">
                  <c:v>4.0765927199999998</c:v>
                </c:pt>
                <c:pt idx="3558">
                  <c:v>4.0894634400000003</c:v>
                </c:pt>
                <c:pt idx="3559">
                  <c:v>4.0978180799999997</c:v>
                </c:pt>
                <c:pt idx="3560">
                  <c:v>4.10085648</c:v>
                </c:pt>
                <c:pt idx="3561">
                  <c:v>4.0932522000000002</c:v>
                </c:pt>
                <c:pt idx="3562">
                  <c:v>4.0714508399999998</c:v>
                </c:pt>
                <c:pt idx="3563">
                  <c:v>4.0365128399999994</c:v>
                </c:pt>
                <c:pt idx="3564">
                  <c:v>3.9969000000000001</c:v>
                </c:pt>
                <c:pt idx="3565">
                  <c:v>3.9527786399999996</c:v>
                </c:pt>
                <c:pt idx="3566">
                  <c:v>3.9090894</c:v>
                </c:pt>
                <c:pt idx="3567">
                  <c:v>3.8667442799999998</c:v>
                </c:pt>
                <c:pt idx="3568">
                  <c:v>3.8264003999999994</c:v>
                </c:pt>
                <c:pt idx="3569">
                  <c:v>3.7925908799999997</c:v>
                </c:pt>
                <c:pt idx="3570">
                  <c:v>3.7718803199999997</c:v>
                </c:pt>
                <c:pt idx="3571">
                  <c:v>3.7664955599999996</c:v>
                </c:pt>
                <c:pt idx="3572">
                  <c:v>3.7766168399999995</c:v>
                </c:pt>
                <c:pt idx="3573">
                  <c:v>3.7860024000000001</c:v>
                </c:pt>
                <c:pt idx="3574">
                  <c:v>3.7820036399999997</c:v>
                </c:pt>
                <c:pt idx="3575">
                  <c:v>3.7689749999999997</c:v>
                </c:pt>
                <c:pt idx="3576">
                  <c:v>3.7569884399999998</c:v>
                </c:pt>
                <c:pt idx="3577">
                  <c:v>3.7503316799999999</c:v>
                </c:pt>
                <c:pt idx="3578">
                  <c:v>3.7475249999999996</c:v>
                </c:pt>
                <c:pt idx="3579">
                  <c:v>3.7403071199999993</c:v>
                </c:pt>
                <c:pt idx="3580">
                  <c:v>3.7238955599999999</c:v>
                </c:pt>
                <c:pt idx="3581">
                  <c:v>3.6984360000000001</c:v>
                </c:pt>
                <c:pt idx="3582">
                  <c:v>3.6708861600000002</c:v>
                </c:pt>
                <c:pt idx="3583">
                  <c:v>3.6469166399999997</c:v>
                </c:pt>
                <c:pt idx="3584">
                  <c:v>3.6274075199999993</c:v>
                </c:pt>
                <c:pt idx="3585">
                  <c:v>3.6124757999999995</c:v>
                </c:pt>
                <c:pt idx="3586">
                  <c:v>3.6026955599999999</c:v>
                </c:pt>
                <c:pt idx="3587">
                  <c:v>3.5969294400000003</c:v>
                </c:pt>
                <c:pt idx="3588">
                  <c:v>3.59337456</c:v>
                </c:pt>
                <c:pt idx="3589">
                  <c:v>3.58805832</c:v>
                </c:pt>
                <c:pt idx="3590">
                  <c:v>3.5817837600000004</c:v>
                </c:pt>
                <c:pt idx="3591">
                  <c:v>3.5729985599999998</c:v>
                </c:pt>
                <c:pt idx="3592">
                  <c:v>3.5633753999999995</c:v>
                </c:pt>
                <c:pt idx="3593">
                  <c:v>3.5470072799999999</c:v>
                </c:pt>
                <c:pt idx="3594">
                  <c:v>3.5124215999999997</c:v>
                </c:pt>
                <c:pt idx="3595">
                  <c:v>3.4558790399999997</c:v>
                </c:pt>
                <c:pt idx="3596">
                  <c:v>3.3806294400000003</c:v>
                </c:pt>
                <c:pt idx="3597">
                  <c:v>3.3164747999999995</c:v>
                </c:pt>
                <c:pt idx="3598">
                  <c:v>3.2757331199999995</c:v>
                </c:pt>
                <c:pt idx="3599">
                  <c:v>3.2575211999999998</c:v>
                </c:pt>
                <c:pt idx="3600">
                  <c:v>3.2384742000000002</c:v>
                </c:pt>
                <c:pt idx="3601">
                  <c:v>3.2077180799999998</c:v>
                </c:pt>
                <c:pt idx="3602">
                  <c:v>3.1658850000000003</c:v>
                </c:pt>
                <c:pt idx="3603">
                  <c:v>3.1266615600000001</c:v>
                </c:pt>
                <c:pt idx="3604">
                  <c:v>3.0970900799999996</c:v>
                </c:pt>
                <c:pt idx="3605">
                  <c:v>3.0770305200000001</c:v>
                </c:pt>
                <c:pt idx="3606">
                  <c:v>3.0594591600000003</c:v>
                </c:pt>
                <c:pt idx="3607">
                  <c:v>3.0366935999999995</c:v>
                </c:pt>
                <c:pt idx="3608">
                  <c:v>3.0088889999999995</c:v>
                </c:pt>
                <c:pt idx="3609">
                  <c:v>2.9762935199999996</c:v>
                </c:pt>
                <c:pt idx="3610">
                  <c:v>2.9382688800000003</c:v>
                </c:pt>
                <c:pt idx="3611">
                  <c:v>2.8955885999999995</c:v>
                </c:pt>
                <c:pt idx="3612">
                  <c:v>2.8520475599999999</c:v>
                </c:pt>
                <c:pt idx="3613">
                  <c:v>2.8092737999999997</c:v>
                </c:pt>
                <c:pt idx="3614">
                  <c:v>2.7681835199999996</c:v>
                </c:pt>
                <c:pt idx="3615">
                  <c:v>2.7324427199999999</c:v>
                </c:pt>
                <c:pt idx="3616">
                  <c:v>2.70238128</c:v>
                </c:pt>
                <c:pt idx="3617">
                  <c:v>2.6778890399999997</c:v>
                </c:pt>
                <c:pt idx="3618">
                  <c:v>2.6552730000000002</c:v>
                </c:pt>
                <c:pt idx="3619">
                  <c:v>2.6356339200000005</c:v>
                </c:pt>
                <c:pt idx="3620">
                  <c:v>2.6220975599999998</c:v>
                </c:pt>
                <c:pt idx="3621">
                  <c:v>2.5985247600000001</c:v>
                </c:pt>
                <c:pt idx="3622">
                  <c:v>2.5541150400000001</c:v>
                </c:pt>
                <c:pt idx="3623">
                  <c:v>2.4848531999999994</c:v>
                </c:pt>
                <c:pt idx="3624">
                  <c:v>2.4285266400000003</c:v>
                </c:pt>
                <c:pt idx="3625">
                  <c:v>2.40350172</c:v>
                </c:pt>
                <c:pt idx="3626">
                  <c:v>2.4152874</c:v>
                </c:pt>
                <c:pt idx="3627">
                  <c:v>2.4556662</c:v>
                </c:pt>
                <c:pt idx="3628">
                  <c:v>2.5097390399999999</c:v>
                </c:pt>
                <c:pt idx="3629">
                  <c:v>2.5613100000000002</c:v>
                </c:pt>
                <c:pt idx="3630">
                  <c:v>2.6103243600000003</c:v>
                </c:pt>
                <c:pt idx="3631">
                  <c:v>2.6732316000000003</c:v>
                </c:pt>
                <c:pt idx="3632">
                  <c:v>2.7358335599999997</c:v>
                </c:pt>
                <c:pt idx="3633">
                  <c:v>2.7940951200000002</c:v>
                </c:pt>
                <c:pt idx="3634">
                  <c:v>2.8643117999999999</c:v>
                </c:pt>
                <c:pt idx="3635">
                  <c:v>2.9489534399999999</c:v>
                </c:pt>
                <c:pt idx="3636">
                  <c:v>3.0415843199999997</c:v>
                </c:pt>
                <c:pt idx="3637">
                  <c:v>3.1320983999999998</c:v>
                </c:pt>
                <c:pt idx="3638">
                  <c:v>3.2196583200000002</c:v>
                </c:pt>
                <c:pt idx="3639">
                  <c:v>3.301752</c:v>
                </c:pt>
                <c:pt idx="3640">
                  <c:v>3.3760983599999999</c:v>
                </c:pt>
                <c:pt idx="3641">
                  <c:v>3.4424267999999998</c:v>
                </c:pt>
                <c:pt idx="3642">
                  <c:v>3.5125327199999998</c:v>
                </c:pt>
                <c:pt idx="3643">
                  <c:v>3.5922960000000002</c:v>
                </c:pt>
                <c:pt idx="3644">
                  <c:v>3.6769611599999998</c:v>
                </c:pt>
                <c:pt idx="3645">
                  <c:v>3.7632301199999998</c:v>
                </c:pt>
                <c:pt idx="3646">
                  <c:v>3.8493219600000002</c:v>
                </c:pt>
                <c:pt idx="3647">
                  <c:v>3.9335396400000002</c:v>
                </c:pt>
                <c:pt idx="3648">
                  <c:v>4.0031355600000005</c:v>
                </c:pt>
                <c:pt idx="3649">
                  <c:v>4.0508373599999992</c:v>
                </c:pt>
                <c:pt idx="3650">
                  <c:v>4.0823963999999995</c:v>
                </c:pt>
                <c:pt idx="3651">
                  <c:v>4.0965322799999999</c:v>
                </c:pt>
                <c:pt idx="3652">
                  <c:v>4.0945221599999995</c:v>
                </c:pt>
                <c:pt idx="3653">
                  <c:v>4.0853976000000003</c:v>
                </c:pt>
                <c:pt idx="3654">
                  <c:v>4.0678099200000002</c:v>
                </c:pt>
                <c:pt idx="3655">
                  <c:v>4.0415939999999999</c:v>
                </c:pt>
                <c:pt idx="3656">
                  <c:v>4.0235619600000003</c:v>
                </c:pt>
                <c:pt idx="3657">
                  <c:v>4.0065237600000003</c:v>
                </c:pt>
                <c:pt idx="3658">
                  <c:v>3.97247196</c:v>
                </c:pt>
                <c:pt idx="3659">
                  <c:v>3.9211089599999998</c:v>
                </c:pt>
                <c:pt idx="3660">
                  <c:v>3.8630217599999996</c:v>
                </c:pt>
                <c:pt idx="3661">
                  <c:v>3.8015546399999995</c:v>
                </c:pt>
                <c:pt idx="3662">
                  <c:v>3.7379109599999998</c:v>
                </c:pt>
                <c:pt idx="3663">
                  <c:v>3.6748247999999997</c:v>
                </c:pt>
                <c:pt idx="3664">
                  <c:v>3.6155414399999994</c:v>
                </c:pt>
                <c:pt idx="3665">
                  <c:v>3.55884636</c:v>
                </c:pt>
                <c:pt idx="3666">
                  <c:v>3.5018032799999999</c:v>
                </c:pt>
                <c:pt idx="3667">
                  <c:v>3.44393496</c:v>
                </c:pt>
                <c:pt idx="3668">
                  <c:v>3.3863648400000002</c:v>
                </c:pt>
                <c:pt idx="3669">
                  <c:v>3.3397473600000001</c:v>
                </c:pt>
                <c:pt idx="3670">
                  <c:v>3.3088154399999996</c:v>
                </c:pt>
                <c:pt idx="3671">
                  <c:v>3.2966402400000003</c:v>
                </c:pt>
                <c:pt idx="3672">
                  <c:v>3.2797860000000001</c:v>
                </c:pt>
                <c:pt idx="3673">
                  <c:v>3.24667824</c:v>
                </c:pt>
                <c:pt idx="3674">
                  <c:v>3.1970087999999999</c:v>
                </c:pt>
                <c:pt idx="3675">
                  <c:v>3.1423233600000002</c:v>
                </c:pt>
                <c:pt idx="3676">
                  <c:v>3.0903225599999997</c:v>
                </c:pt>
                <c:pt idx="3677">
                  <c:v>3.0407621999999996</c:v>
                </c:pt>
                <c:pt idx="3678">
                  <c:v>2.9985884399999998</c:v>
                </c:pt>
                <c:pt idx="3679">
                  <c:v>2.9669522399999999</c:v>
                </c:pt>
                <c:pt idx="3680">
                  <c:v>2.9464752000000005</c:v>
                </c:pt>
                <c:pt idx="3681">
                  <c:v>2.94318072</c:v>
                </c:pt>
                <c:pt idx="3682">
                  <c:v>2.9649323999999999</c:v>
                </c:pt>
                <c:pt idx="3683">
                  <c:v>3.01177524</c:v>
                </c:pt>
                <c:pt idx="3684">
                  <c:v>3.0746516399999999</c:v>
                </c:pt>
                <c:pt idx="3685">
                  <c:v>3.1424203199999998</c:v>
                </c:pt>
                <c:pt idx="3686">
                  <c:v>3.21395484</c:v>
                </c:pt>
                <c:pt idx="3687">
                  <c:v>3.2942064000000002</c:v>
                </c:pt>
                <c:pt idx="3688">
                  <c:v>3.3849252000000001</c:v>
                </c:pt>
                <c:pt idx="3689">
                  <c:v>3.4859027999999999</c:v>
                </c:pt>
                <c:pt idx="3690">
                  <c:v>3.5863555200000001</c:v>
                </c:pt>
                <c:pt idx="3691">
                  <c:v>3.6783989999999998</c:v>
                </c:pt>
                <c:pt idx="3692">
                  <c:v>3.7617146399999997</c:v>
                </c:pt>
                <c:pt idx="3693">
                  <c:v>3.8313380399999994</c:v>
                </c:pt>
                <c:pt idx="3694">
                  <c:v>3.8835266399999995</c:v>
                </c:pt>
                <c:pt idx="3695">
                  <c:v>3.9177685200000001</c:v>
                </c:pt>
                <c:pt idx="3696">
                  <c:v>3.9550900799999993</c:v>
                </c:pt>
                <c:pt idx="3697">
                  <c:v>4.0055489999999994</c:v>
                </c:pt>
                <c:pt idx="3698">
                  <c:v>4.06701888</c:v>
                </c:pt>
                <c:pt idx="3699">
                  <c:v>4.13251524</c:v>
                </c:pt>
                <c:pt idx="3700">
                  <c:v>4.1928345599999997</c:v>
                </c:pt>
                <c:pt idx="3701">
                  <c:v>4.2478432799999997</c:v>
                </c:pt>
                <c:pt idx="3702">
                  <c:v>4.2977707199999999</c:v>
                </c:pt>
                <c:pt idx="3703">
                  <c:v>4.3392888000000003</c:v>
                </c:pt>
                <c:pt idx="3704">
                  <c:v>4.3729485600000002</c:v>
                </c:pt>
                <c:pt idx="3705">
                  <c:v>4.3914951599999998</c:v>
                </c:pt>
                <c:pt idx="3706">
                  <c:v>4.3918514399999999</c:v>
                </c:pt>
                <c:pt idx="3707">
                  <c:v>4.3752192000000001</c:v>
                </c:pt>
                <c:pt idx="3708">
                  <c:v>4.3522863599999999</c:v>
                </c:pt>
                <c:pt idx="3709">
                  <c:v>4.3302527999999993</c:v>
                </c:pt>
                <c:pt idx="3710">
                  <c:v>4.30804776</c:v>
                </c:pt>
                <c:pt idx="3711">
                  <c:v>4.2797932799999998</c:v>
                </c:pt>
                <c:pt idx="3712">
                  <c:v>4.2440416799999996</c:v>
                </c:pt>
                <c:pt idx="3713">
                  <c:v>4.1994530399999999</c:v>
                </c:pt>
                <c:pt idx="3714">
                  <c:v>4.1530318799999995</c:v>
                </c:pt>
                <c:pt idx="3715">
                  <c:v>4.1076928800000001</c:v>
                </c:pt>
                <c:pt idx="3716">
                  <c:v>4.0632890399999999</c:v>
                </c:pt>
                <c:pt idx="3717">
                  <c:v>4.0172765999999998</c:v>
                </c:pt>
                <c:pt idx="3718">
                  <c:v>3.9620042400000002</c:v>
                </c:pt>
                <c:pt idx="3719">
                  <c:v>3.8988386400000001</c:v>
                </c:pt>
                <c:pt idx="3720">
                  <c:v>3.8248877999999999</c:v>
                </c:pt>
                <c:pt idx="3721">
                  <c:v>3.7378595999999997</c:v>
                </c:pt>
                <c:pt idx="3722">
                  <c:v>3.6374270399999995</c:v>
                </c:pt>
                <c:pt idx="3723">
                  <c:v>3.5376975599999994</c:v>
                </c:pt>
                <c:pt idx="3724">
                  <c:v>3.4468699199999997</c:v>
                </c:pt>
                <c:pt idx="3725">
                  <c:v>3.3641607599999999</c:v>
                </c:pt>
                <c:pt idx="3726">
                  <c:v>3.28724244</c:v>
                </c:pt>
                <c:pt idx="3727">
                  <c:v>3.2169955199999998</c:v>
                </c:pt>
                <c:pt idx="3728">
                  <c:v>3.1541865599999999</c:v>
                </c:pt>
                <c:pt idx="3729">
                  <c:v>3.1059864000000004</c:v>
                </c:pt>
                <c:pt idx="3730">
                  <c:v>3.0767513999999996</c:v>
                </c:pt>
                <c:pt idx="3731">
                  <c:v>3.06709392</c:v>
                </c:pt>
                <c:pt idx="3732">
                  <c:v>3.0675266400000001</c:v>
                </c:pt>
                <c:pt idx="3733">
                  <c:v>3.0684773999999999</c:v>
                </c:pt>
                <c:pt idx="3734">
                  <c:v>3.0690899999999997</c:v>
                </c:pt>
                <c:pt idx="3735">
                  <c:v>3.0698949600000005</c:v>
                </c:pt>
                <c:pt idx="3736">
                  <c:v>3.0719162399999997</c:v>
                </c:pt>
                <c:pt idx="3737">
                  <c:v>3.07561404</c:v>
                </c:pt>
                <c:pt idx="3738">
                  <c:v>3.0811186799999999</c:v>
                </c:pt>
                <c:pt idx="3739">
                  <c:v>3.0903717599999996</c:v>
                </c:pt>
                <c:pt idx="3740">
                  <c:v>3.1026609600000001</c:v>
                </c:pt>
                <c:pt idx="3741">
                  <c:v>3.1184859599999997</c:v>
                </c:pt>
                <c:pt idx="3742">
                  <c:v>3.1391040000000001</c:v>
                </c:pt>
                <c:pt idx="3743">
                  <c:v>3.1650732000000001</c:v>
                </c:pt>
                <c:pt idx="3744">
                  <c:v>3.1935899999999995</c:v>
                </c:pt>
                <c:pt idx="3745">
                  <c:v>3.22620708</c:v>
                </c:pt>
                <c:pt idx="3746">
                  <c:v>3.2633844000000001</c:v>
                </c:pt>
                <c:pt idx="3747">
                  <c:v>3.30507156</c:v>
                </c:pt>
                <c:pt idx="3748">
                  <c:v>3.3473305199999999</c:v>
                </c:pt>
                <c:pt idx="3749">
                  <c:v>3.3893835600000002</c:v>
                </c:pt>
                <c:pt idx="3750">
                  <c:v>3.4316420399999998</c:v>
                </c:pt>
                <c:pt idx="3751">
                  <c:v>3.4713870000000004</c:v>
                </c:pt>
                <c:pt idx="3752">
                  <c:v>3.5088371999999999</c:v>
                </c:pt>
                <c:pt idx="3753">
                  <c:v>3.5408827199999995</c:v>
                </c:pt>
                <c:pt idx="3754">
                  <c:v>3.5650452000000001</c:v>
                </c:pt>
                <c:pt idx="3755">
                  <c:v>3.5809919999999997</c:v>
                </c:pt>
                <c:pt idx="3756">
                  <c:v>3.59644656</c:v>
                </c:pt>
                <c:pt idx="3757">
                  <c:v>3.6144774000000002</c:v>
                </c:pt>
                <c:pt idx="3758">
                  <c:v>3.6356159999999997</c:v>
                </c:pt>
                <c:pt idx="3759">
                  <c:v>3.6625245599999996</c:v>
                </c:pt>
                <c:pt idx="3760">
                  <c:v>3.6951957599999998</c:v>
                </c:pt>
                <c:pt idx="3761">
                  <c:v>3.7335497999999996</c:v>
                </c:pt>
                <c:pt idx="3762">
                  <c:v>3.7784144399999997</c:v>
                </c:pt>
                <c:pt idx="3763">
                  <c:v>3.8286959999999994</c:v>
                </c:pt>
                <c:pt idx="3764">
                  <c:v>3.88325064</c:v>
                </c:pt>
                <c:pt idx="3765">
                  <c:v>3.9312524400000002</c:v>
                </c:pt>
                <c:pt idx="3766">
                  <c:v>3.9664979999999996</c:v>
                </c:pt>
                <c:pt idx="3767">
                  <c:v>3.9863753999999996</c:v>
                </c:pt>
                <c:pt idx="3768">
                  <c:v>3.9973312799999996</c:v>
                </c:pt>
                <c:pt idx="3769">
                  <c:v>4.0043856</c:v>
                </c:pt>
                <c:pt idx="3770">
                  <c:v>4.0076648399999995</c:v>
                </c:pt>
                <c:pt idx="3771">
                  <c:v>4.0037390400000001</c:v>
                </c:pt>
                <c:pt idx="3772">
                  <c:v>3.99185064</c:v>
                </c:pt>
                <c:pt idx="3773">
                  <c:v>3.9685089599999999</c:v>
                </c:pt>
                <c:pt idx="3774">
                  <c:v>3.9424699199999997</c:v>
                </c:pt>
                <c:pt idx="3775">
                  <c:v>3.9181382400000002</c:v>
                </c:pt>
                <c:pt idx="3776">
                  <c:v>3.8953520399999992</c:v>
                </c:pt>
                <c:pt idx="3777">
                  <c:v>3.8738776800000001</c:v>
                </c:pt>
                <c:pt idx="3778">
                  <c:v>3.8520957599999996</c:v>
                </c:pt>
                <c:pt idx="3779">
                  <c:v>3.8306294400000001</c:v>
                </c:pt>
                <c:pt idx="3780">
                  <c:v>3.8046963599999999</c:v>
                </c:pt>
                <c:pt idx="3781">
                  <c:v>3.7703798400000004</c:v>
                </c:pt>
                <c:pt idx="3782">
                  <c:v>3.7283000400000001</c:v>
                </c:pt>
                <c:pt idx="3783">
                  <c:v>3.6806891999999998</c:v>
                </c:pt>
                <c:pt idx="3784">
                  <c:v>3.6286552799999994</c:v>
                </c:pt>
                <c:pt idx="3785">
                  <c:v>3.57193272</c:v>
                </c:pt>
                <c:pt idx="3786">
                  <c:v>3.5051183999999993</c:v>
                </c:pt>
                <c:pt idx="3787">
                  <c:v>3.4259675999999994</c:v>
                </c:pt>
                <c:pt idx="3788">
                  <c:v>3.3358823999999996</c:v>
                </c:pt>
                <c:pt idx="3789">
                  <c:v>3.2509154399999995</c:v>
                </c:pt>
                <c:pt idx="3790">
                  <c:v>3.1765772399999999</c:v>
                </c:pt>
                <c:pt idx="3791">
                  <c:v>3.1139424</c:v>
                </c:pt>
                <c:pt idx="3792">
                  <c:v>3.0599850000000002</c:v>
                </c:pt>
                <c:pt idx="3793">
                  <c:v>3.0128991599999999</c:v>
                </c:pt>
                <c:pt idx="3794">
                  <c:v>2.9731028400000001</c:v>
                </c:pt>
                <c:pt idx="3795">
                  <c:v>2.9442652799999998</c:v>
                </c:pt>
                <c:pt idx="3796">
                  <c:v>2.9286012000000001</c:v>
                </c:pt>
                <c:pt idx="3797">
                  <c:v>2.9259240000000002</c:v>
                </c:pt>
                <c:pt idx="3798">
                  <c:v>2.9278725599999995</c:v>
                </c:pt>
                <c:pt idx="3799">
                  <c:v>2.9241849599999998</c:v>
                </c:pt>
                <c:pt idx="3800">
                  <c:v>2.9167046399999994</c:v>
                </c:pt>
                <c:pt idx="3801">
                  <c:v>2.9069742000000001</c:v>
                </c:pt>
                <c:pt idx="3802">
                  <c:v>2.8966156799999996</c:v>
                </c:pt>
                <c:pt idx="3803">
                  <c:v>2.8858386</c:v>
                </c:pt>
                <c:pt idx="3804">
                  <c:v>2.8827168000000003</c:v>
                </c:pt>
                <c:pt idx="3805">
                  <c:v>2.8929947999999999</c:v>
                </c:pt>
                <c:pt idx="3806">
                  <c:v>2.9176209600000003</c:v>
                </c:pt>
                <c:pt idx="3807">
                  <c:v>2.95379244</c:v>
                </c:pt>
                <c:pt idx="3808">
                  <c:v>2.9981577600000002</c:v>
                </c:pt>
                <c:pt idx="3809">
                  <c:v>3.0506274000000002</c:v>
                </c:pt>
                <c:pt idx="3810">
                  <c:v>3.11176056</c:v>
                </c:pt>
                <c:pt idx="3811">
                  <c:v>3.1836587999999995</c:v>
                </c:pt>
                <c:pt idx="3812">
                  <c:v>3.2654575199999996</c:v>
                </c:pt>
                <c:pt idx="3813">
                  <c:v>3.3452619599999998</c:v>
                </c:pt>
                <c:pt idx="3814">
                  <c:v>3.4133436000000001</c:v>
                </c:pt>
                <c:pt idx="3815">
                  <c:v>3.4694099999999999</c:v>
                </c:pt>
                <c:pt idx="3816">
                  <c:v>3.51400896</c:v>
                </c:pt>
                <c:pt idx="3817">
                  <c:v>3.5477776799999998</c:v>
                </c:pt>
                <c:pt idx="3818">
                  <c:v>3.570252</c:v>
                </c:pt>
                <c:pt idx="3819">
                  <c:v>3.5806754400000003</c:v>
                </c:pt>
                <c:pt idx="3820">
                  <c:v>3.5794429199999995</c:v>
                </c:pt>
                <c:pt idx="3821">
                  <c:v>3.5676400799999999</c:v>
                </c:pt>
                <c:pt idx="3822">
                  <c:v>3.5594727599999998</c:v>
                </c:pt>
                <c:pt idx="3823">
                  <c:v>3.5639347199999998</c:v>
                </c:pt>
                <c:pt idx="3824">
                  <c:v>3.5828018400000001</c:v>
                </c:pt>
                <c:pt idx="3825">
                  <c:v>3.6079611599999999</c:v>
                </c:pt>
                <c:pt idx="3826">
                  <c:v>3.6312380399999995</c:v>
                </c:pt>
                <c:pt idx="3827">
                  <c:v>3.6515516399999997</c:v>
                </c:pt>
                <c:pt idx="3828">
                  <c:v>3.6660743999999998</c:v>
                </c:pt>
                <c:pt idx="3829">
                  <c:v>3.6694139999999997</c:v>
                </c:pt>
                <c:pt idx="3830">
                  <c:v>3.6615562799999992</c:v>
                </c:pt>
                <c:pt idx="3831">
                  <c:v>3.6468791999999994</c:v>
                </c:pt>
                <c:pt idx="3832">
                  <c:v>3.6264327600000001</c:v>
                </c:pt>
                <c:pt idx="3833">
                  <c:v>3.6007298400000001</c:v>
                </c:pt>
                <c:pt idx="3834">
                  <c:v>3.5633599199999999</c:v>
                </c:pt>
                <c:pt idx="3835">
                  <c:v>3.5133831599999996</c:v>
                </c:pt>
                <c:pt idx="3836">
                  <c:v>3.4509855599999999</c:v>
                </c:pt>
                <c:pt idx="3837">
                  <c:v>3.3940904399999998</c:v>
                </c:pt>
                <c:pt idx="3838">
                  <c:v>3.3525028799999999</c:v>
                </c:pt>
                <c:pt idx="3839">
                  <c:v>3.3261313199999996</c:v>
                </c:pt>
                <c:pt idx="3840">
                  <c:v>3.3143075999999998</c:v>
                </c:pt>
                <c:pt idx="3841">
                  <c:v>3.3211361999999998</c:v>
                </c:pt>
                <c:pt idx="3842">
                  <c:v>3.3469397999999999</c:v>
                </c:pt>
                <c:pt idx="3843">
                  <c:v>3.3857976000000001</c:v>
                </c:pt>
                <c:pt idx="3844">
                  <c:v>3.4317272400000003</c:v>
                </c:pt>
                <c:pt idx="3845">
                  <c:v>3.4838314800000001</c:v>
                </c:pt>
                <c:pt idx="3846">
                  <c:v>3.5383919999999995</c:v>
                </c:pt>
                <c:pt idx="3847">
                  <c:v>3.5913762</c:v>
                </c:pt>
                <c:pt idx="3848">
                  <c:v>3.6430223999999995</c:v>
                </c:pt>
                <c:pt idx="3849">
                  <c:v>3.6964851599999999</c:v>
                </c:pt>
                <c:pt idx="3850">
                  <c:v>3.7542548399999998</c:v>
                </c:pt>
                <c:pt idx="3851">
                  <c:v>3.8165255999999999</c:v>
                </c:pt>
                <c:pt idx="3852">
                  <c:v>3.8853443999999997</c:v>
                </c:pt>
                <c:pt idx="3853">
                  <c:v>3.9574151999999998</c:v>
                </c:pt>
                <c:pt idx="3854">
                  <c:v>4.0251095999999995</c:v>
                </c:pt>
                <c:pt idx="3855">
                  <c:v>4.0913656799999991</c:v>
                </c:pt>
                <c:pt idx="3856">
                  <c:v>4.1642760000000001</c:v>
                </c:pt>
                <c:pt idx="3857">
                  <c:v>4.24502808</c:v>
                </c:pt>
                <c:pt idx="3858">
                  <c:v>4.3224471599999994</c:v>
                </c:pt>
                <c:pt idx="3859">
                  <c:v>4.3879274400000003</c:v>
                </c:pt>
                <c:pt idx="3860">
                  <c:v>4.4422520399999996</c:v>
                </c:pt>
                <c:pt idx="3861">
                  <c:v>4.4879987999999997</c:v>
                </c:pt>
                <c:pt idx="3862">
                  <c:v>4.5278261999999998</c:v>
                </c:pt>
                <c:pt idx="3863">
                  <c:v>4.5629477999999999</c:v>
                </c:pt>
                <c:pt idx="3864">
                  <c:v>4.5893723999999994</c:v>
                </c:pt>
                <c:pt idx="3865">
                  <c:v>4.6066303199999998</c:v>
                </c:pt>
                <c:pt idx="3866">
                  <c:v>4.6141236000000001</c:v>
                </c:pt>
                <c:pt idx="3867">
                  <c:v>4.6123215599999998</c:v>
                </c:pt>
                <c:pt idx="3868">
                  <c:v>4.6033953599999995</c:v>
                </c:pt>
                <c:pt idx="3869">
                  <c:v>4.5870888000000001</c:v>
                </c:pt>
                <c:pt idx="3870">
                  <c:v>4.5674991599999997</c:v>
                </c:pt>
                <c:pt idx="3871">
                  <c:v>4.5457733999999999</c:v>
                </c:pt>
                <c:pt idx="3872">
                  <c:v>4.5227546399999996</c:v>
                </c:pt>
                <c:pt idx="3873">
                  <c:v>4.49878248</c:v>
                </c:pt>
                <c:pt idx="3874">
                  <c:v>4.4733433199999997</c:v>
                </c:pt>
                <c:pt idx="3875">
                  <c:v>4.4471109599999998</c:v>
                </c:pt>
                <c:pt idx="3876">
                  <c:v>4.4210882399999996</c:v>
                </c:pt>
                <c:pt idx="3877">
                  <c:v>4.3957362</c:v>
                </c:pt>
                <c:pt idx="3878">
                  <c:v>4.3697792399999997</c:v>
                </c:pt>
                <c:pt idx="3879">
                  <c:v>4.3323761999999997</c:v>
                </c:pt>
                <c:pt idx="3880">
                  <c:v>4.2806012400000002</c:v>
                </c:pt>
                <c:pt idx="3881">
                  <c:v>4.21254024</c:v>
                </c:pt>
                <c:pt idx="3882">
                  <c:v>4.1546194799999991</c:v>
                </c:pt>
                <c:pt idx="3883">
                  <c:v>4.1165138399999996</c:v>
                </c:pt>
                <c:pt idx="3884">
                  <c:v>4.0982727600000004</c:v>
                </c:pt>
                <c:pt idx="3885">
                  <c:v>4.0895727600000003</c:v>
                </c:pt>
                <c:pt idx="3886">
                  <c:v>4.0792154399999996</c:v>
                </c:pt>
                <c:pt idx="3887">
                  <c:v>4.0676774400000006</c:v>
                </c:pt>
                <c:pt idx="3888">
                  <c:v>4.0557249599999992</c:v>
                </c:pt>
                <c:pt idx="3889">
                  <c:v>4.0437071999999992</c:v>
                </c:pt>
                <c:pt idx="3890">
                  <c:v>4.0322314800000001</c:v>
                </c:pt>
                <c:pt idx="3891">
                  <c:v>4.0274150400000002</c:v>
                </c:pt>
                <c:pt idx="3892">
                  <c:v>4.0337938800000002</c:v>
                </c:pt>
                <c:pt idx="3893">
                  <c:v>4.0516963199999996</c:v>
                </c:pt>
                <c:pt idx="3894">
                  <c:v>4.0655924399999996</c:v>
                </c:pt>
                <c:pt idx="3895">
                  <c:v>4.0646183999999996</c:v>
                </c:pt>
                <c:pt idx="3896">
                  <c:v>4.0482192000000001</c:v>
                </c:pt>
                <c:pt idx="3897">
                  <c:v>4.0216247999999997</c:v>
                </c:pt>
                <c:pt idx="3898">
                  <c:v>3.9855870000000002</c:v>
                </c:pt>
                <c:pt idx="3899">
                  <c:v>3.9373936799999996</c:v>
                </c:pt>
                <c:pt idx="3900">
                  <c:v>3.8780455199999997</c:v>
                </c:pt>
                <c:pt idx="3901">
                  <c:v>3.8095130399999997</c:v>
                </c:pt>
                <c:pt idx="3902">
                  <c:v>3.7326219600000003</c:v>
                </c:pt>
                <c:pt idx="3903">
                  <c:v>3.6594316800000004</c:v>
                </c:pt>
                <c:pt idx="3904">
                  <c:v>3.5941051199999996</c:v>
                </c:pt>
                <c:pt idx="3905">
                  <c:v>3.53796504</c:v>
                </c:pt>
                <c:pt idx="3906">
                  <c:v>3.4797685199999999</c:v>
                </c:pt>
                <c:pt idx="3907">
                  <c:v>3.4165835999999996</c:v>
                </c:pt>
                <c:pt idx="3908">
                  <c:v>3.3478711199999998</c:v>
                </c:pt>
                <c:pt idx="3909">
                  <c:v>3.2843798400000002</c:v>
                </c:pt>
                <c:pt idx="3910">
                  <c:v>3.2314004399999998</c:v>
                </c:pt>
                <c:pt idx="3911">
                  <c:v>3.1885298400000002</c:v>
                </c:pt>
                <c:pt idx="3912">
                  <c:v>3.1508847599999998</c:v>
                </c:pt>
                <c:pt idx="3913">
                  <c:v>3.1156350000000002</c:v>
                </c:pt>
                <c:pt idx="3914">
                  <c:v>3.0823324799999998</c:v>
                </c:pt>
                <c:pt idx="3915">
                  <c:v>3.0452963999999998</c:v>
                </c:pt>
                <c:pt idx="3916">
                  <c:v>3.0011745599999999</c:v>
                </c:pt>
                <c:pt idx="3917">
                  <c:v>2.9514083999999996</c:v>
                </c:pt>
                <c:pt idx="3918">
                  <c:v>2.9104898399999994</c:v>
                </c:pt>
                <c:pt idx="3919">
                  <c:v>2.8836128399999996</c:v>
                </c:pt>
                <c:pt idx="3920">
                  <c:v>2.87289372</c:v>
                </c:pt>
                <c:pt idx="3921">
                  <c:v>2.8787944799999998</c:v>
                </c:pt>
                <c:pt idx="3922">
                  <c:v>2.9014839599999998</c:v>
                </c:pt>
                <c:pt idx="3923">
                  <c:v>2.94025896</c:v>
                </c:pt>
                <c:pt idx="3924">
                  <c:v>2.9972762399999997</c:v>
                </c:pt>
                <c:pt idx="3925">
                  <c:v>3.0692340000000002</c:v>
                </c:pt>
                <c:pt idx="3926">
                  <c:v>3.1556625600000001</c:v>
                </c:pt>
                <c:pt idx="3927">
                  <c:v>3.2409468000000001</c:v>
                </c:pt>
                <c:pt idx="3928">
                  <c:v>3.3119083200000001</c:v>
                </c:pt>
                <c:pt idx="3929">
                  <c:v>3.3680507999999993</c:v>
                </c:pt>
                <c:pt idx="3930">
                  <c:v>3.4155436799999999</c:v>
                </c:pt>
                <c:pt idx="3931">
                  <c:v>3.4581290399999998</c:v>
                </c:pt>
                <c:pt idx="3932">
                  <c:v>3.4957355999999993</c:v>
                </c:pt>
                <c:pt idx="3933">
                  <c:v>3.5251547999999997</c:v>
                </c:pt>
                <c:pt idx="3934">
                  <c:v>3.5437449600000002</c:v>
                </c:pt>
                <c:pt idx="3935">
                  <c:v>3.5519807999999999</c:v>
                </c:pt>
                <c:pt idx="3936">
                  <c:v>3.5554655999999998</c:v>
                </c:pt>
                <c:pt idx="3937">
                  <c:v>3.5562674400000001</c:v>
                </c:pt>
                <c:pt idx="3938">
                  <c:v>3.5554010399999996</c:v>
                </c:pt>
                <c:pt idx="3939">
                  <c:v>3.5509692000000004</c:v>
                </c:pt>
                <c:pt idx="3940">
                  <c:v>3.5441172000000001</c:v>
                </c:pt>
                <c:pt idx="3941">
                  <c:v>3.5334181200000003</c:v>
                </c:pt>
                <c:pt idx="3942">
                  <c:v>3.5179429199999999</c:v>
                </c:pt>
                <c:pt idx="3943">
                  <c:v>3.4974794400000002</c:v>
                </c:pt>
                <c:pt idx="3944">
                  <c:v>3.4715979600000004</c:v>
                </c:pt>
                <c:pt idx="3945">
                  <c:v>3.4386497999999999</c:v>
                </c:pt>
                <c:pt idx="3946">
                  <c:v>3.3983766000000002</c:v>
                </c:pt>
                <c:pt idx="3947">
                  <c:v>3.3508904399999997</c:v>
                </c:pt>
                <c:pt idx="3948">
                  <c:v>3.2945548800000002</c:v>
                </c:pt>
                <c:pt idx="3949">
                  <c:v>3.2267672399999996</c:v>
                </c:pt>
                <c:pt idx="3950">
                  <c:v>3.1499668800000005</c:v>
                </c:pt>
                <c:pt idx="3951">
                  <c:v>3.0797420399999997</c:v>
                </c:pt>
                <c:pt idx="3952">
                  <c:v>3.0240369599999997</c:v>
                </c:pt>
                <c:pt idx="3953">
                  <c:v>2.9820468</c:v>
                </c:pt>
                <c:pt idx="3954">
                  <c:v>2.9515863599999999</c:v>
                </c:pt>
                <c:pt idx="3955">
                  <c:v>2.9334369599999999</c:v>
                </c:pt>
                <c:pt idx="3956">
                  <c:v>2.9268618000000002</c:v>
                </c:pt>
                <c:pt idx="3957">
                  <c:v>2.9285129999999997</c:v>
                </c:pt>
                <c:pt idx="3958">
                  <c:v>2.9350713600000002</c:v>
                </c:pt>
                <c:pt idx="3959">
                  <c:v>2.9460143999999997</c:v>
                </c:pt>
                <c:pt idx="3960">
                  <c:v>2.9589070799999999</c:v>
                </c:pt>
                <c:pt idx="3961">
                  <c:v>2.9751134399999999</c:v>
                </c:pt>
                <c:pt idx="3962">
                  <c:v>2.9945414399999994</c:v>
                </c:pt>
                <c:pt idx="3963">
                  <c:v>3.0174260399999997</c:v>
                </c:pt>
                <c:pt idx="3964">
                  <c:v>3.0431364000000003</c:v>
                </c:pt>
                <c:pt idx="3965">
                  <c:v>3.0715523999999998</c:v>
                </c:pt>
                <c:pt idx="3966">
                  <c:v>3.1007009999999999</c:v>
                </c:pt>
                <c:pt idx="3967">
                  <c:v>3.1267043999999999</c:v>
                </c:pt>
                <c:pt idx="3968">
                  <c:v>3.1501250399999998</c:v>
                </c:pt>
                <c:pt idx="3969">
                  <c:v>3.1756591199999997</c:v>
                </c:pt>
                <c:pt idx="3970">
                  <c:v>3.2050192800000001</c:v>
                </c:pt>
                <c:pt idx="3971">
                  <c:v>3.2383195200000001</c:v>
                </c:pt>
                <c:pt idx="3972">
                  <c:v>3.2728691999999997</c:v>
                </c:pt>
                <c:pt idx="3973">
                  <c:v>3.3009981599999998</c:v>
                </c:pt>
                <c:pt idx="3974">
                  <c:v>3.3224601599999999</c:v>
                </c:pt>
                <c:pt idx="3975">
                  <c:v>3.3457942799999998</c:v>
                </c:pt>
                <c:pt idx="3976">
                  <c:v>3.3751022399999999</c:v>
                </c:pt>
                <c:pt idx="3977">
                  <c:v>3.410574</c:v>
                </c:pt>
                <c:pt idx="3978">
                  <c:v>3.4509711599999995</c:v>
                </c:pt>
                <c:pt idx="3979">
                  <c:v>3.4935999599999996</c:v>
                </c:pt>
                <c:pt idx="3980">
                  <c:v>3.5376052799999997</c:v>
                </c:pt>
                <c:pt idx="3981">
                  <c:v>3.5684000400000002</c:v>
                </c:pt>
                <c:pt idx="3982">
                  <c:v>3.58369224</c:v>
                </c:pt>
                <c:pt idx="3983">
                  <c:v>3.5850219600000002</c:v>
                </c:pt>
                <c:pt idx="3984">
                  <c:v>3.5784459600000003</c:v>
                </c:pt>
                <c:pt idx="3985">
                  <c:v>3.5660176799999999</c:v>
                </c:pt>
                <c:pt idx="3986">
                  <c:v>3.5478840000000003</c:v>
                </c:pt>
                <c:pt idx="3987">
                  <c:v>3.5284339199999999</c:v>
                </c:pt>
                <c:pt idx="3988">
                  <c:v>3.5104526399999996</c:v>
                </c:pt>
                <c:pt idx="3989">
                  <c:v>3.4937944799999996</c:v>
                </c:pt>
                <c:pt idx="3990">
                  <c:v>3.4811636400000001</c:v>
                </c:pt>
                <c:pt idx="3991">
                  <c:v>3.47390328</c:v>
                </c:pt>
                <c:pt idx="3992">
                  <c:v>3.4726933199999999</c:v>
                </c:pt>
                <c:pt idx="3993">
                  <c:v>3.4695615600000003</c:v>
                </c:pt>
                <c:pt idx="3994">
                  <c:v>3.45860184</c:v>
                </c:pt>
                <c:pt idx="3995">
                  <c:v>3.4414847999999996</c:v>
                </c:pt>
                <c:pt idx="3996">
                  <c:v>3.4332946799999999</c:v>
                </c:pt>
                <c:pt idx="3997">
                  <c:v>3.4441605599999998</c:v>
                </c:pt>
                <c:pt idx="3998">
                  <c:v>3.4744427999999998</c:v>
                </c:pt>
                <c:pt idx="3999">
                  <c:v>3.5099129999999996</c:v>
                </c:pt>
                <c:pt idx="4000">
                  <c:v>3.5394671999999998</c:v>
                </c:pt>
                <c:pt idx="4001">
                  <c:v>3.5621861999999997</c:v>
                </c:pt>
                <c:pt idx="4002">
                  <c:v>3.5687455199999998</c:v>
                </c:pt>
                <c:pt idx="4003">
                  <c:v>3.5591991599999999</c:v>
                </c:pt>
                <c:pt idx="4004">
                  <c:v>3.5342703600000003</c:v>
                </c:pt>
                <c:pt idx="4005">
                  <c:v>3.5101681199999999</c:v>
                </c:pt>
                <c:pt idx="4006">
                  <c:v>3.4889010000000003</c:v>
                </c:pt>
                <c:pt idx="4007">
                  <c:v>3.4702253999999999</c:v>
                </c:pt>
                <c:pt idx="4008">
                  <c:v>3.4565776800000001</c:v>
                </c:pt>
                <c:pt idx="4009">
                  <c:v>3.4493947200000004</c:v>
                </c:pt>
                <c:pt idx="4010">
                  <c:v>3.4488276</c:v>
                </c:pt>
                <c:pt idx="4011">
                  <c:v>3.4530225599999995</c:v>
                </c:pt>
                <c:pt idx="4012">
                  <c:v>3.4575432000000004</c:v>
                </c:pt>
                <c:pt idx="4013">
                  <c:v>3.4623026399999999</c:v>
                </c:pt>
                <c:pt idx="4014">
                  <c:v>3.4643343599999996</c:v>
                </c:pt>
                <c:pt idx="4015">
                  <c:v>3.4602278399999999</c:v>
                </c:pt>
                <c:pt idx="4016">
                  <c:v>3.4499939999999998</c:v>
                </c:pt>
                <c:pt idx="4017">
                  <c:v>3.4369869599999996</c:v>
                </c:pt>
                <c:pt idx="4018">
                  <c:v>3.4248284400000002</c:v>
                </c:pt>
                <c:pt idx="4019">
                  <c:v>3.4128284400000002</c:v>
                </c:pt>
                <c:pt idx="4020">
                  <c:v>3.3890469599999999</c:v>
                </c:pt>
                <c:pt idx="4021">
                  <c:v>3.3491844</c:v>
                </c:pt>
                <c:pt idx="4022">
                  <c:v>3.2924267999999999</c:v>
                </c:pt>
                <c:pt idx="4023">
                  <c:v>3.2326303199999997</c:v>
                </c:pt>
                <c:pt idx="4024">
                  <c:v>3.1742776799999999</c:v>
                </c:pt>
                <c:pt idx="4025">
                  <c:v>3.1185914399999999</c:v>
                </c:pt>
                <c:pt idx="4026">
                  <c:v>3.0676274400000003</c:v>
                </c:pt>
                <c:pt idx="4027">
                  <c:v>3.0216322799999995</c:v>
                </c:pt>
                <c:pt idx="4028">
                  <c:v>2.981376</c:v>
                </c:pt>
                <c:pt idx="4029">
                  <c:v>2.9519489999999995</c:v>
                </c:pt>
                <c:pt idx="4030">
                  <c:v>2.93724696</c:v>
                </c:pt>
                <c:pt idx="4031">
                  <c:v>2.9371239600000005</c:v>
                </c:pt>
                <c:pt idx="4032">
                  <c:v>2.9460923999999999</c:v>
                </c:pt>
                <c:pt idx="4033">
                  <c:v>2.9612572799999994</c:v>
                </c:pt>
                <c:pt idx="4034">
                  <c:v>2.9823468000000002</c:v>
                </c:pt>
                <c:pt idx="4035">
                  <c:v>3.0040524</c:v>
                </c:pt>
                <c:pt idx="4036">
                  <c:v>3.0204652800000003</c:v>
                </c:pt>
                <c:pt idx="4037">
                  <c:v>3.0311367599999999</c:v>
                </c:pt>
                <c:pt idx="4038">
                  <c:v>3.0410949600000001</c:v>
                </c:pt>
                <c:pt idx="4039">
                  <c:v>3.0526013999999999</c:v>
                </c:pt>
                <c:pt idx="4040">
                  <c:v>3.0660495600000002</c:v>
                </c:pt>
                <c:pt idx="4041">
                  <c:v>3.0727955999999996</c:v>
                </c:pt>
                <c:pt idx="4042">
                  <c:v>3.0650048400000003</c:v>
                </c:pt>
                <c:pt idx="4043">
                  <c:v>3.0437783999999999</c:v>
                </c:pt>
                <c:pt idx="4044">
                  <c:v>3.0157517999999999</c:v>
                </c:pt>
                <c:pt idx="4045">
                  <c:v>2.98484244</c:v>
                </c:pt>
                <c:pt idx="4046">
                  <c:v>2.9512910400000001</c:v>
                </c:pt>
                <c:pt idx="4047">
                  <c:v>2.9125595999999998</c:v>
                </c:pt>
                <c:pt idx="4048">
                  <c:v>2.8670648399999994</c:v>
                </c:pt>
                <c:pt idx="4049">
                  <c:v>2.8153506000000004</c:v>
                </c:pt>
                <c:pt idx="4050">
                  <c:v>2.7644666400000002</c:v>
                </c:pt>
                <c:pt idx="4051">
                  <c:v>2.7160253999999995</c:v>
                </c:pt>
                <c:pt idx="4052">
                  <c:v>2.6705152799999996</c:v>
                </c:pt>
                <c:pt idx="4053">
                  <c:v>2.6303091599999999</c:v>
                </c:pt>
                <c:pt idx="4054">
                  <c:v>2.59535004</c:v>
                </c:pt>
                <c:pt idx="4055">
                  <c:v>2.5651727999999996</c:v>
                </c:pt>
                <c:pt idx="4056">
                  <c:v>2.5237016399999996</c:v>
                </c:pt>
                <c:pt idx="4057">
                  <c:v>2.4694350000000003</c:v>
                </c:pt>
                <c:pt idx="4058">
                  <c:v>2.4033294000000001</c:v>
                </c:pt>
                <c:pt idx="4059">
                  <c:v>2.3285049600000001</c:v>
                </c:pt>
                <c:pt idx="4060">
                  <c:v>2.2488353999999999</c:v>
                </c:pt>
                <c:pt idx="4061">
                  <c:v>2.1638058</c:v>
                </c:pt>
                <c:pt idx="4062">
                  <c:v>2.0732235599999997</c:v>
                </c:pt>
                <c:pt idx="4063">
                  <c:v>1.9789028399999999</c:v>
                </c:pt>
                <c:pt idx="4064">
                  <c:v>1.8908698799999999</c:v>
                </c:pt>
                <c:pt idx="4065">
                  <c:v>1.8104737200000001</c:v>
                </c:pt>
                <c:pt idx="4066">
                  <c:v>1.7366404799999999</c:v>
                </c:pt>
                <c:pt idx="4067">
                  <c:v>1.6691667599999997</c:v>
                </c:pt>
                <c:pt idx="4068">
                  <c:v>1.6084349999999998</c:v>
                </c:pt>
                <c:pt idx="4069">
                  <c:v>1.5546935999999998</c:v>
                </c:pt>
                <c:pt idx="4070">
                  <c:v>1.5089978399999999</c:v>
                </c:pt>
                <c:pt idx="4071">
                  <c:v>1.46814624</c:v>
                </c:pt>
                <c:pt idx="4072">
                  <c:v>1.4310908400000002</c:v>
                </c:pt>
                <c:pt idx="4073">
                  <c:v>1.3978644</c:v>
                </c:pt>
                <c:pt idx="4074">
                  <c:v>1.36866252</c:v>
                </c:pt>
                <c:pt idx="4075">
                  <c:v>1.34331432</c:v>
                </c:pt>
                <c:pt idx="4076">
                  <c:v>1.3209212399999999</c:v>
                </c:pt>
                <c:pt idx="4077">
                  <c:v>1.2934245600000003</c:v>
                </c:pt>
                <c:pt idx="4078">
                  <c:v>1.2600293999999999</c:v>
                </c:pt>
                <c:pt idx="4079">
                  <c:v>1.2179393999999999</c:v>
                </c:pt>
                <c:pt idx="4080">
                  <c:v>1.1774881199999998</c:v>
                </c:pt>
                <c:pt idx="4081">
                  <c:v>1.1442657000000001</c:v>
                </c:pt>
                <c:pt idx="4082">
                  <c:v>1.1188707599999999</c:v>
                </c:pt>
                <c:pt idx="4083">
                  <c:v>1.1036130599999998</c:v>
                </c:pt>
                <c:pt idx="4084">
                  <c:v>1.09976148</c:v>
                </c:pt>
                <c:pt idx="4085">
                  <c:v>1.1070981600000001</c:v>
                </c:pt>
                <c:pt idx="4086">
                  <c:v>1.12244634</c:v>
                </c:pt>
                <c:pt idx="4087">
                  <c:v>1.1403365999999999</c:v>
                </c:pt>
                <c:pt idx="4088">
                  <c:v>1.1506563000000001</c:v>
                </c:pt>
                <c:pt idx="4089">
                  <c:v>1.1519638800000001</c:v>
                </c:pt>
                <c:pt idx="4090">
                  <c:v>1.1480342399999999</c:v>
                </c:pt>
                <c:pt idx="4091">
                  <c:v>1.13975004</c:v>
                </c:pt>
                <c:pt idx="4092">
                  <c:v>1.1278414799999998</c:v>
                </c:pt>
                <c:pt idx="4093">
                  <c:v>1.113062472</c:v>
                </c:pt>
                <c:pt idx="4094">
                  <c:v>1.0948799519999999</c:v>
                </c:pt>
                <c:pt idx="4095">
                  <c:v>1.0738544400000001</c:v>
                </c:pt>
                <c:pt idx="4096">
                  <c:v>1.0535144400000001</c:v>
                </c:pt>
                <c:pt idx="4097">
                  <c:v>1.0327850879999998</c:v>
                </c:pt>
                <c:pt idx="4098">
                  <c:v>1.012093728</c:v>
                </c:pt>
                <c:pt idx="4099">
                  <c:v>0.99184655999999993</c:v>
                </c:pt>
                <c:pt idx="4100">
                  <c:v>0.97298408399999992</c:v>
                </c:pt>
                <c:pt idx="4101">
                  <c:v>0.9494846400000001</c:v>
                </c:pt>
                <c:pt idx="4102">
                  <c:v>0.91412927999999993</c:v>
                </c:pt>
                <c:pt idx="4103">
                  <c:v>0.86916791999999998</c:v>
                </c:pt>
                <c:pt idx="4104">
                  <c:v>0.81921816000000003</c:v>
                </c:pt>
                <c:pt idx="4105">
                  <c:v>0.7681001999999999</c:v>
                </c:pt>
                <c:pt idx="4106">
                  <c:v>0.71549940000000001</c:v>
                </c:pt>
                <c:pt idx="4107">
                  <c:v>0.66246275999999993</c:v>
                </c:pt>
                <c:pt idx="4108">
                  <c:v>0.61105773599999991</c:v>
                </c:pt>
                <c:pt idx="4109">
                  <c:v>0.561069504</c:v>
                </c:pt>
                <c:pt idx="4110">
                  <c:v>0.51728331599999999</c:v>
                </c:pt>
                <c:pt idx="4111">
                  <c:v>0.48501075599999999</c:v>
                </c:pt>
                <c:pt idx="4112">
                  <c:v>0.465608244</c:v>
                </c:pt>
                <c:pt idx="4113">
                  <c:v>0.476854104</c:v>
                </c:pt>
                <c:pt idx="4114">
                  <c:v>0.54222788399999988</c:v>
                </c:pt>
                <c:pt idx="4115">
                  <c:v>0.66498311999999993</c:v>
                </c:pt>
                <c:pt idx="4116">
                  <c:v>0.82555895999999995</c:v>
                </c:pt>
                <c:pt idx="4117">
                  <c:v>1.00381794</c:v>
                </c:pt>
                <c:pt idx="4118">
                  <c:v>1.19575554</c:v>
                </c:pt>
                <c:pt idx="4119">
                  <c:v>1.3901415599999998</c:v>
                </c:pt>
                <c:pt idx="4120">
                  <c:v>1.5753219599999999</c:v>
                </c:pt>
                <c:pt idx="4121">
                  <c:v>1.7507199599999999</c:v>
                </c:pt>
                <c:pt idx="4122">
                  <c:v>1.9149413999999998</c:v>
                </c:pt>
                <c:pt idx="4123">
                  <c:v>2.0695678799999997</c:v>
                </c:pt>
                <c:pt idx="4124">
                  <c:v>2.2145459999999999</c:v>
                </c:pt>
                <c:pt idx="4125">
                  <c:v>2.3527300800000002</c:v>
                </c:pt>
                <c:pt idx="4126">
                  <c:v>2.4890247599999999</c:v>
                </c:pt>
                <c:pt idx="4127">
                  <c:v>2.6084847600000001</c:v>
                </c:pt>
                <c:pt idx="4128">
                  <c:v>2.7096070800000001</c:v>
                </c:pt>
                <c:pt idx="4129">
                  <c:v>2.8092372000000001</c:v>
                </c:pt>
                <c:pt idx="4130">
                  <c:v>2.9102016000000002</c:v>
                </c:pt>
                <c:pt idx="4131">
                  <c:v>3.0150239999999999</c:v>
                </c:pt>
                <c:pt idx="4132">
                  <c:v>3.1221591600000003</c:v>
                </c:pt>
                <c:pt idx="4133">
                  <c:v>3.2316863999999996</c:v>
                </c:pt>
                <c:pt idx="4134">
                  <c:v>3.3308358</c:v>
                </c:pt>
                <c:pt idx="4135">
                  <c:v>3.4055871600000001</c:v>
                </c:pt>
                <c:pt idx="4136">
                  <c:v>3.4535668799999999</c:v>
                </c:pt>
                <c:pt idx="4137">
                  <c:v>3.46631928</c:v>
                </c:pt>
                <c:pt idx="4138">
                  <c:v>3.4385719199999998</c:v>
                </c:pt>
                <c:pt idx="4139">
                  <c:v>3.3722284799999995</c:v>
                </c:pt>
                <c:pt idx="4140">
                  <c:v>3.2849947200000003</c:v>
                </c:pt>
                <c:pt idx="4141">
                  <c:v>3.1875087600000001</c:v>
                </c:pt>
                <c:pt idx="4142">
                  <c:v>3.0802860000000001</c:v>
                </c:pt>
                <c:pt idx="4143">
                  <c:v>2.9693267999999997</c:v>
                </c:pt>
                <c:pt idx="4144">
                  <c:v>2.8575497999999997</c:v>
                </c:pt>
                <c:pt idx="4145">
                  <c:v>2.7448514400000001</c:v>
                </c:pt>
                <c:pt idx="4146">
                  <c:v>2.6399818800000001</c:v>
                </c:pt>
                <c:pt idx="4147">
                  <c:v>2.5328174400000001</c:v>
                </c:pt>
                <c:pt idx="4148">
                  <c:v>2.4212669999999998</c:v>
                </c:pt>
                <c:pt idx="4149">
                  <c:v>2.3289162000000001</c:v>
                </c:pt>
                <c:pt idx="4150">
                  <c:v>2.26535748</c:v>
                </c:pt>
                <c:pt idx="4151">
                  <c:v>2.2316911200000003</c:v>
                </c:pt>
                <c:pt idx="4152">
                  <c:v>2.2086309599999998</c:v>
                </c:pt>
                <c:pt idx="4153">
                  <c:v>2.1812640000000001</c:v>
                </c:pt>
                <c:pt idx="4154">
                  <c:v>2.14959648</c:v>
                </c:pt>
                <c:pt idx="4155">
                  <c:v>2.10447804</c:v>
                </c:pt>
                <c:pt idx="4156">
                  <c:v>2.0452908000000001</c:v>
                </c:pt>
                <c:pt idx="4157">
                  <c:v>1.9731670799999999</c:v>
                </c:pt>
                <c:pt idx="4158">
                  <c:v>1.9159664399999998</c:v>
                </c:pt>
                <c:pt idx="4159">
                  <c:v>1.8890013599999997</c:v>
                </c:pt>
                <c:pt idx="4160">
                  <c:v>1.8971756399999999</c:v>
                </c:pt>
                <c:pt idx="4161">
                  <c:v>1.9397222399999998</c:v>
                </c:pt>
                <c:pt idx="4162">
                  <c:v>2.01377724</c:v>
                </c:pt>
                <c:pt idx="4163">
                  <c:v>2.1190088399999998</c:v>
                </c:pt>
                <c:pt idx="4164">
                  <c:v>2.2499965199999998</c:v>
                </c:pt>
                <c:pt idx="4165">
                  <c:v>2.39979648</c:v>
                </c:pt>
                <c:pt idx="4166">
                  <c:v>2.5591851599999997</c:v>
                </c:pt>
                <c:pt idx="4167">
                  <c:v>2.7069190799999996</c:v>
                </c:pt>
                <c:pt idx="4168">
                  <c:v>2.86000956</c:v>
                </c:pt>
                <c:pt idx="4169">
                  <c:v>3.0267290399999998</c:v>
                </c:pt>
                <c:pt idx="4170">
                  <c:v>3.1914079200000001</c:v>
                </c:pt>
                <c:pt idx="4171">
                  <c:v>3.3438948000000002</c:v>
                </c:pt>
                <c:pt idx="4172">
                  <c:v>3.4830925199999996</c:v>
                </c:pt>
                <c:pt idx="4173">
                  <c:v>3.5997215999999996</c:v>
                </c:pt>
                <c:pt idx="4174">
                  <c:v>3.6861515999999996</c:v>
                </c:pt>
                <c:pt idx="4175">
                  <c:v>3.7423853999999999</c:v>
                </c:pt>
                <c:pt idx="4176">
                  <c:v>3.7836761999999999</c:v>
                </c:pt>
                <c:pt idx="4177">
                  <c:v>3.8184756000000002</c:v>
                </c:pt>
                <c:pt idx="4178">
                  <c:v>3.8485699199999996</c:v>
                </c:pt>
                <c:pt idx="4179">
                  <c:v>3.8796595199999997</c:v>
                </c:pt>
                <c:pt idx="4180">
                  <c:v>3.91584252</c:v>
                </c:pt>
                <c:pt idx="4181">
                  <c:v>3.9568051199999994</c:v>
                </c:pt>
                <c:pt idx="4182">
                  <c:v>3.9891038400000003</c:v>
                </c:pt>
                <c:pt idx="4183">
                  <c:v>4.0012587599999998</c:v>
                </c:pt>
                <c:pt idx="4184">
                  <c:v>3.9968979600000001</c:v>
                </c:pt>
                <c:pt idx="4185">
                  <c:v>3.97562112</c:v>
                </c:pt>
                <c:pt idx="4186">
                  <c:v>3.93828924</c:v>
                </c:pt>
                <c:pt idx="4187">
                  <c:v>3.8863737599999997</c:v>
                </c:pt>
                <c:pt idx="4188">
                  <c:v>3.8241319199999997</c:v>
                </c:pt>
                <c:pt idx="4189">
                  <c:v>3.7538835600000002</c:v>
                </c:pt>
                <c:pt idx="4190">
                  <c:v>3.6760991999999999</c:v>
                </c:pt>
                <c:pt idx="4191">
                  <c:v>3.5876599200000006</c:v>
                </c:pt>
                <c:pt idx="4192">
                  <c:v>3.4871944799999994</c:v>
                </c:pt>
                <c:pt idx="4193">
                  <c:v>3.3753928800000002</c:v>
                </c:pt>
                <c:pt idx="4194">
                  <c:v>3.2655571199999995</c:v>
                </c:pt>
                <c:pt idx="4195">
                  <c:v>3.1622733599999999</c:v>
                </c:pt>
                <c:pt idx="4196">
                  <c:v>3.0659435999999998</c:v>
                </c:pt>
                <c:pt idx="4197">
                  <c:v>2.9815910399999996</c:v>
                </c:pt>
                <c:pt idx="4198">
                  <c:v>2.9103814799999999</c:v>
                </c:pt>
                <c:pt idx="4199">
                  <c:v>2.8521556800000005</c:v>
                </c:pt>
                <c:pt idx="4200">
                  <c:v>2.8055918399999999</c:v>
                </c:pt>
                <c:pt idx="4201">
                  <c:v>2.7709274399999999</c:v>
                </c:pt>
                <c:pt idx="4202">
                  <c:v>2.7459014400000004</c:v>
                </c:pt>
                <c:pt idx="4203">
                  <c:v>2.7041850000000003</c:v>
                </c:pt>
                <c:pt idx="4204">
                  <c:v>2.6694207599999999</c:v>
                </c:pt>
                <c:pt idx="4205">
                  <c:v>2.6570807999999997</c:v>
                </c:pt>
                <c:pt idx="4206">
                  <c:v>2.65859676</c:v>
                </c:pt>
                <c:pt idx="4207">
                  <c:v>2.6589275999999997</c:v>
                </c:pt>
                <c:pt idx="4208">
                  <c:v>2.6576868</c:v>
                </c:pt>
                <c:pt idx="4209">
                  <c:v>2.6542985999999997</c:v>
                </c:pt>
                <c:pt idx="4210">
                  <c:v>2.6470013999999997</c:v>
                </c:pt>
                <c:pt idx="4211">
                  <c:v>2.6363572799999995</c:v>
                </c:pt>
                <c:pt idx="4212">
                  <c:v>2.6214794400000003</c:v>
                </c:pt>
                <c:pt idx="4213">
                  <c:v>2.6011329599999997</c:v>
                </c:pt>
                <c:pt idx="4214">
                  <c:v>2.5760469600000002</c:v>
                </c:pt>
                <c:pt idx="4215">
                  <c:v>2.5483839599999998</c:v>
                </c:pt>
                <c:pt idx="4216">
                  <c:v>2.5233471599999997</c:v>
                </c:pt>
                <c:pt idx="4217">
                  <c:v>2.5036792799999996</c:v>
                </c:pt>
                <c:pt idx="4218">
                  <c:v>2.4852363599999996</c:v>
                </c:pt>
                <c:pt idx="4219">
                  <c:v>2.4658374000000003</c:v>
                </c:pt>
                <c:pt idx="4220">
                  <c:v>2.4456797999999997</c:v>
                </c:pt>
                <c:pt idx="4221">
                  <c:v>2.41751256</c:v>
                </c:pt>
                <c:pt idx="4222">
                  <c:v>2.3766254399999998</c:v>
                </c:pt>
                <c:pt idx="4223">
                  <c:v>2.3234336399999997</c:v>
                </c:pt>
                <c:pt idx="4224">
                  <c:v>2.26001064</c:v>
                </c:pt>
                <c:pt idx="4225">
                  <c:v>2.1881966400000001</c:v>
                </c:pt>
                <c:pt idx="4226">
                  <c:v>2.1107312399999998</c:v>
                </c:pt>
                <c:pt idx="4227">
                  <c:v>2.06140992</c:v>
                </c:pt>
                <c:pt idx="4228">
                  <c:v>2.0172823200000001</c:v>
                </c:pt>
                <c:pt idx="4229">
                  <c:v>1.9504294799999999</c:v>
                </c:pt>
                <c:pt idx="4230">
                  <c:v>1.8836654399999999</c:v>
                </c:pt>
                <c:pt idx="4231">
                  <c:v>1.8298757999999999</c:v>
                </c:pt>
                <c:pt idx="4232">
                  <c:v>1.78988316</c:v>
                </c:pt>
                <c:pt idx="4233">
                  <c:v>1.7553112799999999</c:v>
                </c:pt>
                <c:pt idx="4234">
                  <c:v>1.7215024800000001</c:v>
                </c:pt>
                <c:pt idx="4235">
                  <c:v>1.6877952000000003</c:v>
                </c:pt>
                <c:pt idx="4236">
                  <c:v>1.6539767999999999</c:v>
                </c:pt>
                <c:pt idx="4237">
                  <c:v>1.6203909599999999</c:v>
                </c:pt>
                <c:pt idx="4238">
                  <c:v>1.5860968799999999</c:v>
                </c:pt>
                <c:pt idx="4239">
                  <c:v>1.5538683600000001</c:v>
                </c:pt>
                <c:pt idx="4240">
                  <c:v>1.52483784</c:v>
                </c:pt>
                <c:pt idx="4241">
                  <c:v>1.49823708</c:v>
                </c:pt>
                <c:pt idx="4242">
                  <c:v>1.4711305199999998</c:v>
                </c:pt>
                <c:pt idx="4243">
                  <c:v>1.4434677599999999</c:v>
                </c:pt>
                <c:pt idx="4244">
                  <c:v>1.4154319199999998</c:v>
                </c:pt>
                <c:pt idx="4245">
                  <c:v>1.3963006800000002</c:v>
                </c:pt>
                <c:pt idx="4246">
                  <c:v>1.39571088</c:v>
                </c:pt>
                <c:pt idx="4247">
                  <c:v>1.4151512399999999</c:v>
                </c:pt>
                <c:pt idx="4248">
                  <c:v>1.4452624799999998</c:v>
                </c:pt>
                <c:pt idx="4249">
                  <c:v>1.4783920800000001</c:v>
                </c:pt>
                <c:pt idx="4250">
                  <c:v>1.5135837599999997</c:v>
                </c:pt>
                <c:pt idx="4251">
                  <c:v>1.549458</c:v>
                </c:pt>
                <c:pt idx="4252">
                  <c:v>1.58249244</c:v>
                </c:pt>
                <c:pt idx="4253">
                  <c:v>1.6125529199999999</c:v>
                </c:pt>
                <c:pt idx="4254">
                  <c:v>1.6361847600000001</c:v>
                </c:pt>
                <c:pt idx="4255">
                  <c:v>1.6528122000000001</c:v>
                </c:pt>
                <c:pt idx="4256">
                  <c:v>1.6622881200000001</c:v>
                </c:pt>
                <c:pt idx="4257">
                  <c:v>1.6635889199999998</c:v>
                </c:pt>
                <c:pt idx="4258">
                  <c:v>1.6558481999999999</c:v>
                </c:pt>
                <c:pt idx="4259">
                  <c:v>1.6398566400000001</c:v>
                </c:pt>
                <c:pt idx="4260">
                  <c:v>1.6126831199999998</c:v>
                </c:pt>
                <c:pt idx="4261">
                  <c:v>1.57549776</c:v>
                </c:pt>
                <c:pt idx="4262">
                  <c:v>1.5269367600000001</c:v>
                </c:pt>
                <c:pt idx="4263">
                  <c:v>1.4731484400000001</c:v>
                </c:pt>
                <c:pt idx="4264">
                  <c:v>1.4167968</c:v>
                </c:pt>
                <c:pt idx="4265">
                  <c:v>1.3586677199999999</c:v>
                </c:pt>
                <c:pt idx="4266">
                  <c:v>1.3020505199999999</c:v>
                </c:pt>
                <c:pt idx="4267">
                  <c:v>1.2502545599999999</c:v>
                </c:pt>
                <c:pt idx="4268">
                  <c:v>1.2026796359999998</c:v>
                </c:pt>
                <c:pt idx="4269">
                  <c:v>1.15613232</c:v>
                </c:pt>
                <c:pt idx="4270">
                  <c:v>1.1048888399999999</c:v>
                </c:pt>
                <c:pt idx="4271">
                  <c:v>1.0489037999999999</c:v>
                </c:pt>
                <c:pt idx="4272">
                  <c:v>0.99156995999999997</c:v>
                </c:pt>
                <c:pt idx="4273">
                  <c:v>0.93569699999999989</c:v>
                </c:pt>
                <c:pt idx="4274">
                  <c:v>0.88105818000000002</c:v>
                </c:pt>
                <c:pt idx="4275">
                  <c:v>0.81871427999999991</c:v>
                </c:pt>
                <c:pt idx="4276">
                  <c:v>0.744500316</c:v>
                </c:pt>
                <c:pt idx="4277">
                  <c:v>0.65859425999999999</c:v>
                </c:pt>
                <c:pt idx="4278">
                  <c:v>0.57195640799999992</c:v>
                </c:pt>
                <c:pt idx="4279">
                  <c:v>0.491149956</c:v>
                </c:pt>
                <c:pt idx="4280">
                  <c:v>0.41714567999999996</c:v>
                </c:pt>
                <c:pt idx="4281">
                  <c:v>0.35100761999999996</c:v>
                </c:pt>
                <c:pt idx="4282">
                  <c:v>0.29338183200000001</c:v>
                </c:pt>
                <c:pt idx="4283">
                  <c:v>0.24451867199999996</c:v>
                </c:pt>
                <c:pt idx="4284">
                  <c:v>0.20653559999999999</c:v>
                </c:pt>
                <c:pt idx="4285">
                  <c:v>0.17184523199999999</c:v>
                </c:pt>
                <c:pt idx="4286">
                  <c:v>0.14346851999999999</c:v>
                </c:pt>
                <c:pt idx="4287">
                  <c:v>0.12092921399999999</c:v>
                </c:pt>
                <c:pt idx="4288">
                  <c:v>0.10699798319999999</c:v>
                </c:pt>
                <c:pt idx="4289">
                  <c:v>9.4282932E-2</c:v>
                </c:pt>
                <c:pt idx="4290">
                  <c:v>9.4569443999999989E-2</c:v>
                </c:pt>
                <c:pt idx="4291">
                  <c:v>8.3995775999999994E-2</c:v>
                </c:pt>
                <c:pt idx="4292">
                  <c:v>8.7880243199999999E-2</c:v>
                </c:pt>
                <c:pt idx="4293">
                  <c:v>9.8243291999999996E-2</c:v>
                </c:pt>
                <c:pt idx="4294">
                  <c:v>0.11898478799999999</c:v>
                </c:pt>
                <c:pt idx="4295">
                  <c:v>0.13803952319999999</c:v>
                </c:pt>
                <c:pt idx="4296">
                  <c:v>0.16291180799999999</c:v>
                </c:pt>
                <c:pt idx="4297">
                  <c:v>0.17910564000000001</c:v>
                </c:pt>
                <c:pt idx="4298">
                  <c:v>0.18445684800000003</c:v>
                </c:pt>
                <c:pt idx="4299">
                  <c:v>0.18954825600000003</c:v>
                </c:pt>
                <c:pt idx="4300">
                  <c:v>0.204538884</c:v>
                </c:pt>
                <c:pt idx="4301">
                  <c:v>0.22803486000000001</c:v>
                </c:pt>
                <c:pt idx="4302">
                  <c:v>0.25165894799999999</c:v>
                </c:pt>
                <c:pt idx="4303">
                  <c:v>0.27668320800000001</c:v>
                </c:pt>
                <c:pt idx="4304">
                  <c:v>0.29896121999999997</c:v>
                </c:pt>
                <c:pt idx="4305">
                  <c:v>0.31999339199999999</c:v>
                </c:pt>
                <c:pt idx="4306">
                  <c:v>0.33678179999999996</c:v>
                </c:pt>
                <c:pt idx="4307">
                  <c:v>0.34755988799999998</c:v>
                </c:pt>
                <c:pt idx="4308">
                  <c:v>0.36047141999999999</c:v>
                </c:pt>
                <c:pt idx="4309">
                  <c:v>0.37610738399999999</c:v>
                </c:pt>
                <c:pt idx="4310">
                  <c:v>0.39018830399999999</c:v>
                </c:pt>
                <c:pt idx="4311">
                  <c:v>0.40418393999999996</c:v>
                </c:pt>
                <c:pt idx="4312">
                  <c:v>0.40775354399999997</c:v>
                </c:pt>
                <c:pt idx="4313">
                  <c:v>0.40370504399999996</c:v>
                </c:pt>
                <c:pt idx="4314">
                  <c:v>0.38598527999999999</c:v>
                </c:pt>
                <c:pt idx="4315">
                  <c:v>0.35440632</c:v>
                </c:pt>
                <c:pt idx="4316">
                  <c:v>0.30805711200000002</c:v>
                </c:pt>
                <c:pt idx="4317">
                  <c:v>0.25902434399999996</c:v>
                </c:pt>
                <c:pt idx="4318">
                  <c:v>0.215110932</c:v>
                </c:pt>
                <c:pt idx="4319">
                  <c:v>0.17661462</c:v>
                </c:pt>
                <c:pt idx="4320">
                  <c:v>0.14726568600000001</c:v>
                </c:pt>
                <c:pt idx="4321">
                  <c:v>0.12887140799999999</c:v>
                </c:pt>
                <c:pt idx="4322">
                  <c:v>0.10650801119999999</c:v>
                </c:pt>
                <c:pt idx="4323">
                  <c:v>8.9523084000000003E-2</c:v>
                </c:pt>
                <c:pt idx="4324">
                  <c:v>7.7340480000000003E-2</c:v>
                </c:pt>
                <c:pt idx="4325">
                  <c:v>7.7079575999999997E-2</c:v>
                </c:pt>
                <c:pt idx="4326">
                  <c:v>7.2607703999999995E-2</c:v>
                </c:pt>
                <c:pt idx="4327">
                  <c:v>6.8226365999999997E-2</c:v>
                </c:pt>
                <c:pt idx="4328">
                  <c:v>6.2037090000000003E-2</c:v>
                </c:pt>
                <c:pt idx="4329">
                  <c:v>5.9941900799999996E-2</c:v>
                </c:pt>
                <c:pt idx="4330">
                  <c:v>5.1554304000000002E-2</c:v>
                </c:pt>
                <c:pt idx="4331">
                  <c:v>5.0776616400000002E-2</c:v>
                </c:pt>
                <c:pt idx="4332">
                  <c:v>4.7460218399999997E-2</c:v>
                </c:pt>
                <c:pt idx="4333">
                  <c:v>4.9891775999999999E-2</c:v>
                </c:pt>
                <c:pt idx="4334">
                  <c:v>5.39342472E-2</c:v>
                </c:pt>
                <c:pt idx="4335">
                  <c:v>5.0850897600000007E-2</c:v>
                </c:pt>
                <c:pt idx="4336">
                  <c:v>5.4340310399999994E-2</c:v>
                </c:pt>
                <c:pt idx="4337">
                  <c:v>5.2287405599999996E-2</c:v>
                </c:pt>
                <c:pt idx="4338">
                  <c:v>4.5057554399999998E-2</c:v>
                </c:pt>
                <c:pt idx="4339">
                  <c:v>4.5953407199999997E-2</c:v>
                </c:pt>
                <c:pt idx="4340">
                  <c:v>5.4317418000000006E-2</c:v>
                </c:pt>
                <c:pt idx="4341">
                  <c:v>4.94202984E-2</c:v>
                </c:pt>
                <c:pt idx="4342">
                  <c:v>4.7689686000000002E-2</c:v>
                </c:pt>
                <c:pt idx="4343">
                  <c:v>4.6847694000000002E-2</c:v>
                </c:pt>
                <c:pt idx="4344">
                  <c:v>4.2674079599999998E-2</c:v>
                </c:pt>
                <c:pt idx="4345">
                  <c:v>4.2727733999999996E-2</c:v>
                </c:pt>
                <c:pt idx="4346">
                  <c:v>4.3953176400000009E-2</c:v>
                </c:pt>
                <c:pt idx="4347">
                  <c:v>3.6346172400000001E-2</c:v>
                </c:pt>
                <c:pt idx="4348">
                  <c:v>4.7859456000000002E-2</c:v>
                </c:pt>
                <c:pt idx="4349">
                  <c:v>4.9625856000000003E-2</c:v>
                </c:pt>
                <c:pt idx="4350">
                  <c:v>4.7747547599999995E-2</c:v>
                </c:pt>
                <c:pt idx="4351">
                  <c:v>5.1259478399999996E-2</c:v>
                </c:pt>
                <c:pt idx="4352">
                  <c:v>4.9441767599999999E-2</c:v>
                </c:pt>
                <c:pt idx="4353">
                  <c:v>5.9928556799999991E-2</c:v>
                </c:pt>
                <c:pt idx="4354">
                  <c:v>6.65598684E-2</c:v>
                </c:pt>
                <c:pt idx="4355">
                  <c:v>0.12741867600000001</c:v>
                </c:pt>
                <c:pt idx="4356">
                  <c:v>0.21624206399999998</c:v>
                </c:pt>
                <c:pt idx="4357">
                  <c:v>0.31140135599999996</c:v>
                </c:pt>
                <c:pt idx="4358">
                  <c:v>0.40473599999999993</c:v>
                </c:pt>
                <c:pt idx="4359">
                  <c:v>0.50503509599999996</c:v>
                </c:pt>
                <c:pt idx="4360">
                  <c:v>0.62094923999999996</c:v>
                </c:pt>
                <c:pt idx="4361">
                  <c:v>0.75355480800000008</c:v>
                </c:pt>
                <c:pt idx="4362">
                  <c:v>0.87752916000000003</c:v>
                </c:pt>
                <c:pt idx="4363">
                  <c:v>0.98344920000000002</c:v>
                </c:pt>
                <c:pt idx="4364">
                  <c:v>1.08085272</c:v>
                </c:pt>
                <c:pt idx="4365">
                  <c:v>1.181900688</c:v>
                </c:pt>
                <c:pt idx="4366">
                  <c:v>1.3023193200000001</c:v>
                </c:pt>
                <c:pt idx="4367">
                  <c:v>1.4407908</c:v>
                </c:pt>
                <c:pt idx="4368">
                  <c:v>1.5662430000000001</c:v>
                </c:pt>
                <c:pt idx="4369">
                  <c:v>1.6493707200000001</c:v>
                </c:pt>
                <c:pt idx="4370">
                  <c:v>1.6901514</c:v>
                </c:pt>
                <c:pt idx="4371">
                  <c:v>1.7057966400000002</c:v>
                </c:pt>
                <c:pt idx="4372">
                  <c:v>1.7137570800000002</c:v>
                </c:pt>
                <c:pt idx="4373">
                  <c:v>1.7243763599999997</c:v>
                </c:pt>
                <c:pt idx="4374">
                  <c:v>1.7224613999999998</c:v>
                </c:pt>
                <c:pt idx="4375">
                  <c:v>1.6950115200000002</c:v>
                </c:pt>
                <c:pt idx="4376">
                  <c:v>1.6616952</c:v>
                </c:pt>
                <c:pt idx="4377">
                  <c:v>1.6304894399999998</c:v>
                </c:pt>
                <c:pt idx="4378">
                  <c:v>1.5986898</c:v>
                </c:pt>
                <c:pt idx="4379">
                  <c:v>1.5671148000000001</c:v>
                </c:pt>
                <c:pt idx="4380">
                  <c:v>1.5401939999999998</c:v>
                </c:pt>
                <c:pt idx="4381">
                  <c:v>1.52363772</c:v>
                </c:pt>
                <c:pt idx="4382">
                  <c:v>1.51810344</c:v>
                </c:pt>
                <c:pt idx="4383">
                  <c:v>1.5133172400000001</c:v>
                </c:pt>
                <c:pt idx="4384">
                  <c:v>1.5004664400000001</c:v>
                </c:pt>
                <c:pt idx="4385">
                  <c:v>1.4824613999999998</c:v>
                </c:pt>
                <c:pt idx="4386">
                  <c:v>1.4867984400000001</c:v>
                </c:pt>
                <c:pt idx="4387">
                  <c:v>1.5270092399999999</c:v>
                </c:pt>
                <c:pt idx="4388">
                  <c:v>1.59006636</c:v>
                </c:pt>
                <c:pt idx="4389">
                  <c:v>1.6434217200000001</c:v>
                </c:pt>
                <c:pt idx="4390">
                  <c:v>1.65289536</c:v>
                </c:pt>
                <c:pt idx="4391">
                  <c:v>1.6240958399999998</c:v>
                </c:pt>
                <c:pt idx="4392">
                  <c:v>1.5907015199999999</c:v>
                </c:pt>
                <c:pt idx="4393">
                  <c:v>1.5723606000000001</c:v>
                </c:pt>
                <c:pt idx="4394">
                  <c:v>1.5722143199999998</c:v>
                </c:pt>
                <c:pt idx="4395">
                  <c:v>1.57414224</c:v>
                </c:pt>
                <c:pt idx="4396">
                  <c:v>1.5609324</c:v>
                </c:pt>
                <c:pt idx="4397">
                  <c:v>1.5332374799999999</c:v>
                </c:pt>
                <c:pt idx="4398">
                  <c:v>1.5055441200000002</c:v>
                </c:pt>
                <c:pt idx="4399">
                  <c:v>1.4860216799999999</c:v>
                </c:pt>
                <c:pt idx="4400">
                  <c:v>1.4759809199999998</c:v>
                </c:pt>
                <c:pt idx="4401">
                  <c:v>1.4803749599999998</c:v>
                </c:pt>
                <c:pt idx="4402">
                  <c:v>1.50294576</c:v>
                </c:pt>
                <c:pt idx="4403">
                  <c:v>1.5436324799999999</c:v>
                </c:pt>
                <c:pt idx="4404">
                  <c:v>1.5895955999999998</c:v>
                </c:pt>
                <c:pt idx="4405">
                  <c:v>1.62599844</c:v>
                </c:pt>
                <c:pt idx="4406">
                  <c:v>1.6495346399999999</c:v>
                </c:pt>
                <c:pt idx="4407">
                  <c:v>1.6664907599999998</c:v>
                </c:pt>
                <c:pt idx="4408">
                  <c:v>1.6820727600000001</c:v>
                </c:pt>
                <c:pt idx="4409">
                  <c:v>1.6961195999999998</c:v>
                </c:pt>
                <c:pt idx="4410">
                  <c:v>1.6959363599999997</c:v>
                </c:pt>
                <c:pt idx="4411">
                  <c:v>1.67215728</c:v>
                </c:pt>
                <c:pt idx="4412">
                  <c:v>1.62530748</c:v>
                </c:pt>
                <c:pt idx="4413">
                  <c:v>1.57578588</c:v>
                </c:pt>
                <c:pt idx="4414">
                  <c:v>1.5368908800000001</c:v>
                </c:pt>
                <c:pt idx="4415">
                  <c:v>1.5084283199999999</c:v>
                </c:pt>
                <c:pt idx="4416">
                  <c:v>1.4816967599999999</c:v>
                </c:pt>
                <c:pt idx="4417">
                  <c:v>1.45271376</c:v>
                </c:pt>
                <c:pt idx="4418">
                  <c:v>1.42016988</c:v>
                </c:pt>
                <c:pt idx="4419">
                  <c:v>1.38838164</c:v>
                </c:pt>
                <c:pt idx="4420">
                  <c:v>1.3570201200000003</c:v>
                </c:pt>
                <c:pt idx="4421">
                  <c:v>1.3271689199999999</c:v>
                </c:pt>
                <c:pt idx="4422">
                  <c:v>1.3018899600000002</c:v>
                </c:pt>
                <c:pt idx="4423">
                  <c:v>1.2842645999999998</c:v>
                </c:pt>
                <c:pt idx="4424">
                  <c:v>1.27441176</c:v>
                </c:pt>
                <c:pt idx="4425">
                  <c:v>1.25044008</c:v>
                </c:pt>
                <c:pt idx="4426">
                  <c:v>1.2020508600000002</c:v>
                </c:pt>
                <c:pt idx="4427">
                  <c:v>1.1289824399999999</c:v>
                </c:pt>
                <c:pt idx="4428">
                  <c:v>1.0453172400000001</c:v>
                </c:pt>
                <c:pt idx="4429">
                  <c:v>0.95965707600000005</c:v>
                </c:pt>
                <c:pt idx="4430">
                  <c:v>0.87408112799999993</c:v>
                </c:pt>
                <c:pt idx="4431">
                  <c:v>0.79299167999999998</c:v>
                </c:pt>
                <c:pt idx="4432">
                  <c:v>0.71777484000000003</c:v>
                </c:pt>
                <c:pt idx="4433">
                  <c:v>0.64853375999999996</c:v>
                </c:pt>
                <c:pt idx="4434">
                  <c:v>0.586065528</c:v>
                </c:pt>
                <c:pt idx="4435">
                  <c:v>0.53123972399999997</c:v>
                </c:pt>
                <c:pt idx="4436">
                  <c:v>0.48429126</c:v>
                </c:pt>
                <c:pt idx="4437">
                  <c:v>0.44651560800000001</c:v>
                </c:pt>
                <c:pt idx="4438">
                  <c:v>0.41776113599999992</c:v>
                </c:pt>
                <c:pt idx="4439">
                  <c:v>0.39817562400000001</c:v>
                </c:pt>
                <c:pt idx="4440">
                  <c:v>0.38484215999999999</c:v>
                </c:pt>
                <c:pt idx="4441">
                  <c:v>0.37488485999999999</c:v>
                </c:pt>
                <c:pt idx="4442">
                  <c:v>0.36774513599999997</c:v>
                </c:pt>
                <c:pt idx="4443">
                  <c:v>0.36338129999999996</c:v>
                </c:pt>
                <c:pt idx="4444">
                  <c:v>0.36471803999999997</c:v>
                </c:pt>
                <c:pt idx="4445">
                  <c:v>0.37269902399999993</c:v>
                </c:pt>
                <c:pt idx="4446">
                  <c:v>0.37970258399999995</c:v>
                </c:pt>
                <c:pt idx="4447">
                  <c:v>0.37488321599999996</c:v>
                </c:pt>
                <c:pt idx="4448">
                  <c:v>0.36332483999999998</c:v>
                </c:pt>
                <c:pt idx="4449">
                  <c:v>0.35494083599999998</c:v>
                </c:pt>
                <c:pt idx="4450">
                  <c:v>0.35255097600000002</c:v>
                </c:pt>
                <c:pt idx="4451">
                  <c:v>0.35795636399999997</c:v>
                </c:pt>
                <c:pt idx="4452">
                  <c:v>0.3708786</c:v>
                </c:pt>
                <c:pt idx="4453">
                  <c:v>0.38952835199999997</c:v>
                </c:pt>
                <c:pt idx="4454">
                  <c:v>0.41338147199999997</c:v>
                </c:pt>
                <c:pt idx="4455">
                  <c:v>0.43315316399999998</c:v>
                </c:pt>
                <c:pt idx="4456">
                  <c:v>0.43763807999999998</c:v>
                </c:pt>
                <c:pt idx="4457">
                  <c:v>0.42947732399999999</c:v>
                </c:pt>
                <c:pt idx="4458">
                  <c:v>0.42103784399999999</c:v>
                </c:pt>
                <c:pt idx="4459">
                  <c:v>0.420115764</c:v>
                </c:pt>
                <c:pt idx="4460">
                  <c:v>0.42897227999999998</c:v>
                </c:pt>
                <c:pt idx="4461">
                  <c:v>0.44258199600000003</c:v>
                </c:pt>
                <c:pt idx="4462">
                  <c:v>0.45033321599999998</c:v>
                </c:pt>
                <c:pt idx="4463">
                  <c:v>0.45441779999999998</c:v>
                </c:pt>
                <c:pt idx="4464">
                  <c:v>0.45658067999999996</c:v>
                </c:pt>
                <c:pt idx="4465">
                  <c:v>0.45295212000000001</c:v>
                </c:pt>
                <c:pt idx="4466">
                  <c:v>0.44640314399999997</c:v>
                </c:pt>
                <c:pt idx="4467">
                  <c:v>0.44003759999999997</c:v>
                </c:pt>
                <c:pt idx="4468">
                  <c:v>0.43316205600000002</c:v>
                </c:pt>
                <c:pt idx="4469">
                  <c:v>0.42643857600000001</c:v>
                </c:pt>
                <c:pt idx="4470">
                  <c:v>0.420801384</c:v>
                </c:pt>
                <c:pt idx="4471">
                  <c:v>0.41642548799999995</c:v>
                </c:pt>
                <c:pt idx="4472">
                  <c:v>0.41215023599999995</c:v>
                </c:pt>
                <c:pt idx="4473">
                  <c:v>0.40926134400000003</c:v>
                </c:pt>
                <c:pt idx="4474">
                  <c:v>0.41264923200000003</c:v>
                </c:pt>
                <c:pt idx="4475">
                  <c:v>0.42202683600000002</c:v>
                </c:pt>
                <c:pt idx="4476">
                  <c:v>0.43374136800000002</c:v>
                </c:pt>
                <c:pt idx="4477">
                  <c:v>0.44227444800000004</c:v>
                </c:pt>
                <c:pt idx="4478">
                  <c:v>0.44990277599999995</c:v>
                </c:pt>
                <c:pt idx="4479">
                  <c:v>0.45967343999999999</c:v>
                </c:pt>
                <c:pt idx="4480">
                  <c:v>0.47567976000000001</c:v>
                </c:pt>
                <c:pt idx="4481">
                  <c:v>0.49894944000000002</c:v>
                </c:pt>
                <c:pt idx="4482">
                  <c:v>0.51936570000000004</c:v>
                </c:pt>
                <c:pt idx="4483">
                  <c:v>0.5276265</c:v>
                </c:pt>
                <c:pt idx="4484">
                  <c:v>0.52300041600000002</c:v>
                </c:pt>
                <c:pt idx="4485">
                  <c:v>0.51238859999999997</c:v>
                </c:pt>
                <c:pt idx="4486">
                  <c:v>0.50222537999999994</c:v>
                </c:pt>
                <c:pt idx="4487">
                  <c:v>0.49333311599999996</c:v>
                </c:pt>
                <c:pt idx="4488">
                  <c:v>0.48994260000000001</c:v>
                </c:pt>
                <c:pt idx="4489">
                  <c:v>0.5011269599999999</c:v>
                </c:pt>
                <c:pt idx="4490">
                  <c:v>0.52878464400000003</c:v>
                </c:pt>
                <c:pt idx="4491">
                  <c:v>0.56665305599999993</c:v>
                </c:pt>
                <c:pt idx="4492">
                  <c:v>0.61170688799999995</c:v>
                </c:pt>
                <c:pt idx="4493">
                  <c:v>0.66319728</c:v>
                </c:pt>
                <c:pt idx="4494">
                  <c:v>0.71200115999999991</c:v>
                </c:pt>
                <c:pt idx="4495">
                  <c:v>0.74481732</c:v>
                </c:pt>
                <c:pt idx="4496">
                  <c:v>0.76083792000000006</c:v>
                </c:pt>
                <c:pt idx="4497">
                  <c:v>0.75603335999999988</c:v>
                </c:pt>
                <c:pt idx="4498">
                  <c:v>0.72507283199999994</c:v>
                </c:pt>
                <c:pt idx="4499">
                  <c:v>0.67020856799999995</c:v>
                </c:pt>
                <c:pt idx="4500">
                  <c:v>0.60719387999999996</c:v>
                </c:pt>
                <c:pt idx="4501">
                  <c:v>0.54376577999999998</c:v>
                </c:pt>
                <c:pt idx="4502">
                  <c:v>0.48158474400000001</c:v>
                </c:pt>
                <c:pt idx="4503">
                  <c:v>0.42603848399999994</c:v>
                </c:pt>
                <c:pt idx="4504">
                  <c:v>0.37888791599999999</c:v>
                </c:pt>
                <c:pt idx="4505">
                  <c:v>0.34005372</c:v>
                </c:pt>
                <c:pt idx="4506">
                  <c:v>0.30518120399999998</c:v>
                </c:pt>
                <c:pt idx="4507">
                  <c:v>0.26912175599999999</c:v>
                </c:pt>
                <c:pt idx="4508">
                  <c:v>0.232896936</c:v>
                </c:pt>
                <c:pt idx="4509">
                  <c:v>0.19701366000000001</c:v>
                </c:pt>
                <c:pt idx="4510">
                  <c:v>0.17132720400000001</c:v>
                </c:pt>
                <c:pt idx="4511">
                  <c:v>0.14592604079999999</c:v>
                </c:pt>
                <c:pt idx="4512">
                  <c:v>0.12538389599999999</c:v>
                </c:pt>
                <c:pt idx="4513">
                  <c:v>0.10608754799999999</c:v>
                </c:pt>
                <c:pt idx="4514">
                  <c:v>0.10007950800000001</c:v>
                </c:pt>
                <c:pt idx="4515">
                  <c:v>8.5767462000000003E-2</c:v>
                </c:pt>
                <c:pt idx="4516">
                  <c:v>8.1607552799999997E-2</c:v>
                </c:pt>
                <c:pt idx="4517">
                  <c:v>6.5462919599999989E-2</c:v>
                </c:pt>
                <c:pt idx="4518">
                  <c:v>5.8596528000000002E-2</c:v>
                </c:pt>
                <c:pt idx="4519">
                  <c:v>6.2788583999999995E-2</c:v>
                </c:pt>
                <c:pt idx="4520">
                  <c:v>5.9467025999999999E-2</c:v>
                </c:pt>
                <c:pt idx="4521">
                  <c:v>5.6412215999999994E-2</c:v>
                </c:pt>
                <c:pt idx="4522">
                  <c:v>5.6739656399999998E-2</c:v>
                </c:pt>
                <c:pt idx="4523">
                  <c:v>5.3554495199999996E-2</c:v>
                </c:pt>
                <c:pt idx="4524">
                  <c:v>5.3494415999999996E-2</c:v>
                </c:pt>
                <c:pt idx="4525">
                  <c:v>4.2703673999999997E-2</c:v>
                </c:pt>
                <c:pt idx="4526">
                  <c:v>5.8086479999999996E-2</c:v>
                </c:pt>
                <c:pt idx="4527">
                  <c:v>6.2383595999999999E-2</c:v>
                </c:pt>
                <c:pt idx="4528">
                  <c:v>4.4256353999999991E-2</c:v>
                </c:pt>
                <c:pt idx="4529">
                  <c:v>6.6535130400000003E-2</c:v>
                </c:pt>
                <c:pt idx="4530">
                  <c:v>4.7516603999999997E-2</c:v>
                </c:pt>
                <c:pt idx="4531">
                  <c:v>4.7084783999999998E-2</c:v>
                </c:pt>
                <c:pt idx="4532">
                  <c:v>5.1822656399999993E-2</c:v>
                </c:pt>
                <c:pt idx="4533">
                  <c:v>5.6988827999999998E-2</c:v>
                </c:pt>
                <c:pt idx="4534">
                  <c:v>4.5478164000000001E-2</c:v>
                </c:pt>
                <c:pt idx="4535">
                  <c:v>5.2880946000000005E-2</c:v>
                </c:pt>
                <c:pt idx="4536">
                  <c:v>4.5944563199999996E-2</c:v>
                </c:pt>
                <c:pt idx="4537">
                  <c:v>5.2245712799999997E-2</c:v>
                </c:pt>
                <c:pt idx="4538">
                  <c:v>3.8354392799999998E-2</c:v>
                </c:pt>
                <c:pt idx="4539">
                  <c:v>4.2751151999999994E-2</c:v>
                </c:pt>
                <c:pt idx="4540">
                  <c:v>4.7535823200000001E-2</c:v>
                </c:pt>
                <c:pt idx="4541">
                  <c:v>5.5932983999999998E-2</c:v>
                </c:pt>
                <c:pt idx="4542">
                  <c:v>5.2373688000000002E-2</c:v>
                </c:pt>
                <c:pt idx="4543">
                  <c:v>4.5772911599999994E-2</c:v>
                </c:pt>
                <c:pt idx="4544">
                  <c:v>4.62781632E-2</c:v>
                </c:pt>
                <c:pt idx="4545">
                  <c:v>4.26992712E-2</c:v>
                </c:pt>
                <c:pt idx="4546">
                  <c:v>5.2946599199999993E-2</c:v>
                </c:pt>
                <c:pt idx="4547">
                  <c:v>4.5784460400000004E-2</c:v>
                </c:pt>
                <c:pt idx="4548">
                  <c:v>6.1834447199999996E-2</c:v>
                </c:pt>
                <c:pt idx="4549">
                  <c:v>5.7128571599999997E-2</c:v>
                </c:pt>
                <c:pt idx="4550">
                  <c:v>5.5540128000000001E-2</c:v>
                </c:pt>
                <c:pt idx="4551">
                  <c:v>5.0842735200000003E-2</c:v>
                </c:pt>
                <c:pt idx="4552">
                  <c:v>5.1440721599999996E-2</c:v>
                </c:pt>
                <c:pt idx="4553">
                  <c:v>4.200363E-2</c:v>
                </c:pt>
                <c:pt idx="4554">
                  <c:v>4.7788220400000005E-2</c:v>
                </c:pt>
                <c:pt idx="4555">
                  <c:v>4.9002000000000004E-2</c:v>
                </c:pt>
                <c:pt idx="4556">
                  <c:v>4.5557180400000001E-2</c:v>
                </c:pt>
                <c:pt idx="4557">
                  <c:v>5.5537139999999992E-2</c:v>
                </c:pt>
                <c:pt idx="4558">
                  <c:v>4.8656250000000005E-2</c:v>
                </c:pt>
                <c:pt idx="4559">
                  <c:v>4.9930796399999998E-2</c:v>
                </c:pt>
                <c:pt idx="4560">
                  <c:v>4.0799855999999995E-2</c:v>
                </c:pt>
                <c:pt idx="4561">
                  <c:v>4.5687576000000001E-2</c:v>
                </c:pt>
                <c:pt idx="4562">
                  <c:v>3.9941808000000002E-2</c:v>
                </c:pt>
                <c:pt idx="4563">
                  <c:v>4.1969636399999996E-2</c:v>
                </c:pt>
                <c:pt idx="4564">
                  <c:v>4.9317366000000001E-2</c:v>
                </c:pt>
                <c:pt idx="4565">
                  <c:v>5.0891299199999997E-2</c:v>
                </c:pt>
                <c:pt idx="4566">
                  <c:v>5.0278536000000006E-2</c:v>
                </c:pt>
                <c:pt idx="4567">
                  <c:v>5.2769156400000003E-2</c:v>
                </c:pt>
                <c:pt idx="4568">
                  <c:v>5.4427459200000007E-2</c:v>
                </c:pt>
                <c:pt idx="4569">
                  <c:v>5.7533079599999995E-2</c:v>
                </c:pt>
                <c:pt idx="4570">
                  <c:v>6.1982759999999998E-2</c:v>
                </c:pt>
                <c:pt idx="4571">
                  <c:v>7.6031492399999998E-2</c:v>
                </c:pt>
                <c:pt idx="4572">
                  <c:v>0.11911100399999999</c:v>
                </c:pt>
                <c:pt idx="4573">
                  <c:v>0.16957778400000001</c:v>
                </c:pt>
                <c:pt idx="4574">
                  <c:v>0.219058008</c:v>
                </c:pt>
                <c:pt idx="4575">
                  <c:v>0.24602403599999997</c:v>
                </c:pt>
                <c:pt idx="4576">
                  <c:v>0.24174861599999997</c:v>
                </c:pt>
                <c:pt idx="4577">
                  <c:v>0.20669362799999996</c:v>
                </c:pt>
                <c:pt idx="4578">
                  <c:v>0.16657474799999997</c:v>
                </c:pt>
                <c:pt idx="4579">
                  <c:v>0.14173318799999998</c:v>
                </c:pt>
                <c:pt idx="4580">
                  <c:v>0.12051671999999999</c:v>
                </c:pt>
                <c:pt idx="4581">
                  <c:v>0.102675312</c:v>
                </c:pt>
                <c:pt idx="4582">
                  <c:v>8.7102972000000001E-2</c:v>
                </c:pt>
                <c:pt idx="4583">
                  <c:v>7.6615567199999984E-2</c:v>
                </c:pt>
                <c:pt idx="4584">
                  <c:v>7.1924795999999999E-2</c:v>
                </c:pt>
                <c:pt idx="4585">
                  <c:v>6.4832464799999989E-2</c:v>
                </c:pt>
                <c:pt idx="4586">
                  <c:v>6.5702380800000001E-2</c:v>
                </c:pt>
                <c:pt idx="4587">
                  <c:v>8.8218876000000002E-2</c:v>
                </c:pt>
                <c:pt idx="4588">
                  <c:v>0.12034419599999999</c:v>
                </c:pt>
                <c:pt idx="4589">
                  <c:v>0.14523191999999999</c:v>
                </c:pt>
                <c:pt idx="4590">
                  <c:v>0.18169317599999998</c:v>
                </c:pt>
                <c:pt idx="4591">
                  <c:v>0.214338048</c:v>
                </c:pt>
                <c:pt idx="4592">
                  <c:v>0.26366008799999996</c:v>
                </c:pt>
                <c:pt idx="4593">
                  <c:v>0.31113940800000001</c:v>
                </c:pt>
                <c:pt idx="4594">
                  <c:v>0.35569899600000005</c:v>
                </c:pt>
                <c:pt idx="4595">
                  <c:v>0.39032647200000004</c:v>
                </c:pt>
                <c:pt idx="4596">
                  <c:v>0.42103579200000002</c:v>
                </c:pt>
                <c:pt idx="4597">
                  <c:v>0.44957819999999998</c:v>
                </c:pt>
                <c:pt idx="4598">
                  <c:v>0.47661914399999994</c:v>
                </c:pt>
                <c:pt idx="4599">
                  <c:v>0.50327500800000002</c:v>
                </c:pt>
                <c:pt idx="4600">
                  <c:v>0.52880877599999998</c:v>
                </c:pt>
                <c:pt idx="4601">
                  <c:v>0.55328540399999993</c:v>
                </c:pt>
                <c:pt idx="4602">
                  <c:v>0.58223049599999999</c:v>
                </c:pt>
                <c:pt idx="4603">
                  <c:v>0.61540232400000006</c:v>
                </c:pt>
                <c:pt idx="4604">
                  <c:v>0.65294268000000011</c:v>
                </c:pt>
                <c:pt idx="4605">
                  <c:v>0.69974011199999997</c:v>
                </c:pt>
                <c:pt idx="4606">
                  <c:v>0.76156955999999998</c:v>
                </c:pt>
                <c:pt idx="4607">
                  <c:v>0.83836984800000003</c:v>
                </c:pt>
                <c:pt idx="4608">
                  <c:v>0.90458207999999996</c:v>
                </c:pt>
                <c:pt idx="4609">
                  <c:v>0.93691643999999985</c:v>
                </c:pt>
                <c:pt idx="4610">
                  <c:v>0.93620779200000004</c:v>
                </c:pt>
                <c:pt idx="4611">
                  <c:v>0.92210243999999986</c:v>
                </c:pt>
                <c:pt idx="4612">
                  <c:v>0.90906707999999992</c:v>
                </c:pt>
                <c:pt idx="4613">
                  <c:v>0.89832743999999998</c:v>
                </c:pt>
                <c:pt idx="4614">
                  <c:v>0.89053055999999997</c:v>
                </c:pt>
                <c:pt idx="4615">
                  <c:v>0.88535368800000003</c:v>
                </c:pt>
                <c:pt idx="4616">
                  <c:v>0.88316027999999991</c:v>
                </c:pt>
                <c:pt idx="4617">
                  <c:v>0.88046403599999989</c:v>
                </c:pt>
                <c:pt idx="4618">
                  <c:v>0.87620327999999992</c:v>
                </c:pt>
                <c:pt idx="4619">
                  <c:v>0.87031230000000004</c:v>
                </c:pt>
                <c:pt idx="4620">
                  <c:v>0.87378827999999997</c:v>
                </c:pt>
                <c:pt idx="4621">
                  <c:v>0.89611626</c:v>
                </c:pt>
                <c:pt idx="4622">
                  <c:v>0.93924180000000002</c:v>
                </c:pt>
                <c:pt idx="4623">
                  <c:v>0.99730759199999985</c:v>
                </c:pt>
                <c:pt idx="4624">
                  <c:v>1.0660281</c:v>
                </c:pt>
                <c:pt idx="4625">
                  <c:v>1.14409608</c:v>
                </c:pt>
                <c:pt idx="4626">
                  <c:v>1.2228724799999997</c:v>
                </c:pt>
                <c:pt idx="4627">
                  <c:v>1.2956747999999998</c:v>
                </c:pt>
                <c:pt idx="4628">
                  <c:v>1.3612575600000001</c:v>
                </c:pt>
                <c:pt idx="4629">
                  <c:v>1.4052424800000001</c:v>
                </c:pt>
                <c:pt idx="4630">
                  <c:v>1.4156056799999999</c:v>
                </c:pt>
                <c:pt idx="4631">
                  <c:v>1.39353204</c:v>
                </c:pt>
                <c:pt idx="4632">
                  <c:v>1.36845252</c:v>
                </c:pt>
                <c:pt idx="4633">
                  <c:v>1.3566470399999997</c:v>
                </c:pt>
                <c:pt idx="4634">
                  <c:v>1.3612361999999998</c:v>
                </c:pt>
                <c:pt idx="4635">
                  <c:v>1.37083668</c:v>
                </c:pt>
                <c:pt idx="4636">
                  <c:v>1.3715682</c:v>
                </c:pt>
                <c:pt idx="4637">
                  <c:v>1.3630507200000002</c:v>
                </c:pt>
                <c:pt idx="4638">
                  <c:v>1.3502854800000001</c:v>
                </c:pt>
                <c:pt idx="4639">
                  <c:v>1.3354408799999999</c:v>
                </c:pt>
                <c:pt idx="4640">
                  <c:v>1.3185996000000002</c:v>
                </c:pt>
                <c:pt idx="4641">
                  <c:v>1.29973212</c:v>
                </c:pt>
                <c:pt idx="4642">
                  <c:v>1.2789886800000001</c:v>
                </c:pt>
                <c:pt idx="4643">
                  <c:v>1.2559006800000001</c:v>
                </c:pt>
                <c:pt idx="4644">
                  <c:v>1.2210316799999998</c:v>
                </c:pt>
                <c:pt idx="4645">
                  <c:v>1.1716462799999998</c:v>
                </c:pt>
                <c:pt idx="4646">
                  <c:v>1.1066017199999998</c:v>
                </c:pt>
                <c:pt idx="4647">
                  <c:v>1.03728504</c:v>
                </c:pt>
                <c:pt idx="4648">
                  <c:v>0.97070999999999996</c:v>
                </c:pt>
                <c:pt idx="4649">
                  <c:v>0.90756232799999992</c:v>
                </c:pt>
                <c:pt idx="4650">
                  <c:v>0.84678683999999993</c:v>
                </c:pt>
                <c:pt idx="4651">
                  <c:v>0.78820664400000007</c:v>
                </c:pt>
                <c:pt idx="4652">
                  <c:v>0.73229391599999982</c:v>
                </c:pt>
                <c:pt idx="4653">
                  <c:v>0.68095499999999998</c:v>
                </c:pt>
                <c:pt idx="4654">
                  <c:v>0.63623748000000002</c:v>
                </c:pt>
                <c:pt idx="4655">
                  <c:v>0.59891107200000004</c:v>
                </c:pt>
                <c:pt idx="4656">
                  <c:v>0.56912543999999998</c:v>
                </c:pt>
                <c:pt idx="4657">
                  <c:v>0.54610023600000002</c:v>
                </c:pt>
                <c:pt idx="4658">
                  <c:v>0.52973594400000001</c:v>
                </c:pt>
                <c:pt idx="4659">
                  <c:v>0.52324478399999996</c:v>
                </c:pt>
                <c:pt idx="4660">
                  <c:v>0.52756404000000001</c:v>
                </c:pt>
                <c:pt idx="4661">
                  <c:v>0.54283275600000003</c:v>
                </c:pt>
                <c:pt idx="4662">
                  <c:v>0.56075504399999998</c:v>
                </c:pt>
                <c:pt idx="4663">
                  <c:v>0.57104571599999998</c:v>
                </c:pt>
                <c:pt idx="4664">
                  <c:v>0.57363947999999998</c:v>
                </c:pt>
                <c:pt idx="4665">
                  <c:v>0.58113971999999992</c:v>
                </c:pt>
                <c:pt idx="4666">
                  <c:v>0.60415535999999992</c:v>
                </c:pt>
                <c:pt idx="4667">
                  <c:v>0.64546307999999997</c:v>
                </c:pt>
                <c:pt idx="4668">
                  <c:v>0.71448771600000005</c:v>
                </c:pt>
                <c:pt idx="4669">
                  <c:v>0.82108248000000006</c:v>
                </c:pt>
                <c:pt idx="4670">
                  <c:v>0.96619745999999995</c:v>
                </c:pt>
                <c:pt idx="4671">
                  <c:v>1.12260012</c:v>
                </c:pt>
                <c:pt idx="4672">
                  <c:v>1.2630716399999999</c:v>
                </c:pt>
                <c:pt idx="4673">
                  <c:v>1.3846792800000001</c:v>
                </c:pt>
                <c:pt idx="4674">
                  <c:v>1.5019593600000001</c:v>
                </c:pt>
                <c:pt idx="4675">
                  <c:v>1.62836268</c:v>
                </c:pt>
                <c:pt idx="4676">
                  <c:v>1.7658149999999999</c:v>
                </c:pt>
                <c:pt idx="4677">
                  <c:v>1.9081232399999997</c:v>
                </c:pt>
                <c:pt idx="4678">
                  <c:v>2.0484461999999999</c:v>
                </c:pt>
                <c:pt idx="4679">
                  <c:v>2.1859347599999999</c:v>
                </c:pt>
                <c:pt idx="4680">
                  <c:v>2.3121319199999997</c:v>
                </c:pt>
                <c:pt idx="4681">
                  <c:v>2.4215980799999994</c:v>
                </c:pt>
                <c:pt idx="4682">
                  <c:v>2.5142776800000002</c:v>
                </c:pt>
                <c:pt idx="4683">
                  <c:v>2.5936646400000001</c:v>
                </c:pt>
                <c:pt idx="4684">
                  <c:v>2.6716912800000001</c:v>
                </c:pt>
                <c:pt idx="4685">
                  <c:v>2.7597638399999997</c:v>
                </c:pt>
                <c:pt idx="4686">
                  <c:v>2.8502083200000001</c:v>
                </c:pt>
                <c:pt idx="4687">
                  <c:v>2.9361559200000005</c:v>
                </c:pt>
                <c:pt idx="4688">
                  <c:v>3.0174737999999994</c:v>
                </c:pt>
                <c:pt idx="4689">
                  <c:v>3.0912664799999998</c:v>
                </c:pt>
                <c:pt idx="4690">
                  <c:v>3.1534136400000001</c:v>
                </c:pt>
                <c:pt idx="4691">
                  <c:v>3.2043762</c:v>
                </c:pt>
                <c:pt idx="4692">
                  <c:v>3.2407139999999997</c:v>
                </c:pt>
                <c:pt idx="4693">
                  <c:v>3.2576428800000001</c:v>
                </c:pt>
                <c:pt idx="4694">
                  <c:v>3.25465224</c:v>
                </c:pt>
                <c:pt idx="4695">
                  <c:v>3.2503296000000002</c:v>
                </c:pt>
                <c:pt idx="4696">
                  <c:v>3.2514703199999997</c:v>
                </c:pt>
                <c:pt idx="4697">
                  <c:v>3.2600766000000001</c:v>
                </c:pt>
                <c:pt idx="4698">
                  <c:v>3.2615085599999998</c:v>
                </c:pt>
                <c:pt idx="4699">
                  <c:v>3.2432156399999998</c:v>
                </c:pt>
                <c:pt idx="4700">
                  <c:v>3.2069412000000002</c:v>
                </c:pt>
                <c:pt idx="4701">
                  <c:v>3.17474736</c:v>
                </c:pt>
                <c:pt idx="4702">
                  <c:v>3.1569070799999999</c:v>
                </c:pt>
                <c:pt idx="4703">
                  <c:v>3.1569884400000001</c:v>
                </c:pt>
                <c:pt idx="4704">
                  <c:v>3.1615335600000001</c:v>
                </c:pt>
                <c:pt idx="4705">
                  <c:v>3.1587071999999998</c:v>
                </c:pt>
                <c:pt idx="4706">
                  <c:v>3.1490335199999993</c:v>
                </c:pt>
                <c:pt idx="4707">
                  <c:v>3.1255625999999994</c:v>
                </c:pt>
                <c:pt idx="4708">
                  <c:v>3.0836351999999998</c:v>
                </c:pt>
                <c:pt idx="4709">
                  <c:v>3.0252878399999998</c:v>
                </c:pt>
                <c:pt idx="4710">
                  <c:v>2.9663868</c:v>
                </c:pt>
                <c:pt idx="4711">
                  <c:v>2.9162115600000003</c:v>
                </c:pt>
                <c:pt idx="4712">
                  <c:v>2.8754229599999999</c:v>
                </c:pt>
                <c:pt idx="4713">
                  <c:v>2.8396550399999998</c:v>
                </c:pt>
                <c:pt idx="4714">
                  <c:v>2.8072341600000001</c:v>
                </c:pt>
                <c:pt idx="4715">
                  <c:v>2.7774335999999997</c:v>
                </c:pt>
                <c:pt idx="4716">
                  <c:v>2.7383964000000001</c:v>
                </c:pt>
                <c:pt idx="4717">
                  <c:v>2.68713048</c:v>
                </c:pt>
                <c:pt idx="4718">
                  <c:v>2.6214803999999998</c:v>
                </c:pt>
                <c:pt idx="4719">
                  <c:v>2.5516215599999996</c:v>
                </c:pt>
                <c:pt idx="4720">
                  <c:v>2.4828313199999998</c:v>
                </c:pt>
                <c:pt idx="4721">
                  <c:v>2.425176</c:v>
                </c:pt>
                <c:pt idx="4722">
                  <c:v>2.3805754800000001</c:v>
                </c:pt>
                <c:pt idx="4723">
                  <c:v>2.34922824</c:v>
                </c:pt>
                <c:pt idx="4724">
                  <c:v>2.33052036</c:v>
                </c:pt>
                <c:pt idx="4725">
                  <c:v>2.3058676799999995</c:v>
                </c:pt>
                <c:pt idx="4726">
                  <c:v>2.263776</c:v>
                </c:pt>
                <c:pt idx="4727">
                  <c:v>2.2039944</c:v>
                </c:pt>
                <c:pt idx="4728">
                  <c:v>2.1484573199999999</c:v>
                </c:pt>
                <c:pt idx="4729">
                  <c:v>2.10905304</c:v>
                </c:pt>
                <c:pt idx="4730">
                  <c:v>2.0867690400000001</c:v>
                </c:pt>
                <c:pt idx="4731">
                  <c:v>2.078322</c:v>
                </c:pt>
                <c:pt idx="4732">
                  <c:v>2.0804189999999996</c:v>
                </c:pt>
                <c:pt idx="4733">
                  <c:v>2.0919307200000001</c:v>
                </c:pt>
                <c:pt idx="4734">
                  <c:v>2.1131482799999999</c:v>
                </c:pt>
                <c:pt idx="4735">
                  <c:v>2.14398336</c:v>
                </c:pt>
                <c:pt idx="4736">
                  <c:v>2.18441676</c:v>
                </c:pt>
                <c:pt idx="4737">
                  <c:v>2.2275243599999999</c:v>
                </c:pt>
                <c:pt idx="4738">
                  <c:v>2.2656423600000002</c:v>
                </c:pt>
                <c:pt idx="4739">
                  <c:v>2.2983356399999999</c:v>
                </c:pt>
                <c:pt idx="4740">
                  <c:v>2.335728</c:v>
                </c:pt>
                <c:pt idx="4741">
                  <c:v>2.3854229999999998</c:v>
                </c:pt>
                <c:pt idx="4742">
                  <c:v>2.44821876</c:v>
                </c:pt>
                <c:pt idx="4743">
                  <c:v>2.5145162399999994</c:v>
                </c:pt>
                <c:pt idx="4744">
                  <c:v>2.5694513999999997</c:v>
                </c:pt>
                <c:pt idx="4745">
                  <c:v>2.6095388399999999</c:v>
                </c:pt>
                <c:pt idx="4746">
                  <c:v>2.6463111600000002</c:v>
                </c:pt>
                <c:pt idx="4747">
                  <c:v>2.6876451600000002</c:v>
                </c:pt>
                <c:pt idx="4748">
                  <c:v>2.7329760000000003</c:v>
                </c:pt>
                <c:pt idx="4749">
                  <c:v>2.7845540399999993</c:v>
                </c:pt>
                <c:pt idx="4750">
                  <c:v>2.8438435199999996</c:v>
                </c:pt>
                <c:pt idx="4751">
                  <c:v>2.9111183999999999</c:v>
                </c:pt>
                <c:pt idx="4752">
                  <c:v>2.9839439999999997</c:v>
                </c:pt>
                <c:pt idx="4753">
                  <c:v>3.0628792799999993</c:v>
                </c:pt>
                <c:pt idx="4754">
                  <c:v>3.1475652000000003</c:v>
                </c:pt>
                <c:pt idx="4755">
                  <c:v>3.2412061199999997</c:v>
                </c:pt>
                <c:pt idx="4756">
                  <c:v>3.3437475599999997</c:v>
                </c:pt>
                <c:pt idx="4757">
                  <c:v>3.4546192799999997</c:v>
                </c:pt>
                <c:pt idx="4758">
                  <c:v>3.5532556800000004</c:v>
                </c:pt>
                <c:pt idx="4759">
                  <c:v>3.6171983999999999</c:v>
                </c:pt>
                <c:pt idx="4760">
                  <c:v>3.6461583599999998</c:v>
                </c:pt>
                <c:pt idx="4761">
                  <c:v>3.6517784400000002</c:v>
                </c:pt>
                <c:pt idx="4762">
                  <c:v>3.6394199999999994</c:v>
                </c:pt>
                <c:pt idx="4763">
                  <c:v>3.6118491599999998</c:v>
                </c:pt>
                <c:pt idx="4764">
                  <c:v>3.5893716000000002</c:v>
                </c:pt>
                <c:pt idx="4765">
                  <c:v>3.5883516000000002</c:v>
                </c:pt>
                <c:pt idx="4766">
                  <c:v>3.6088739999999997</c:v>
                </c:pt>
                <c:pt idx="4767">
                  <c:v>3.6350270399999998</c:v>
                </c:pt>
                <c:pt idx="4768">
                  <c:v>3.6548656799999995</c:v>
                </c:pt>
                <c:pt idx="4769">
                  <c:v>3.6662003999999997</c:v>
                </c:pt>
                <c:pt idx="4770">
                  <c:v>3.6785698800000004</c:v>
                </c:pt>
                <c:pt idx="4771">
                  <c:v>3.7000449599999996</c:v>
                </c:pt>
                <c:pt idx="4772">
                  <c:v>3.7292676</c:v>
                </c:pt>
                <c:pt idx="4773">
                  <c:v>3.7508097599999992</c:v>
                </c:pt>
                <c:pt idx="4774">
                  <c:v>3.7523853599999994</c:v>
                </c:pt>
                <c:pt idx="4775">
                  <c:v>3.7368292799999998</c:v>
                </c:pt>
                <c:pt idx="4776">
                  <c:v>3.7149957599999999</c:v>
                </c:pt>
                <c:pt idx="4777">
                  <c:v>3.6949463999999996</c:v>
                </c:pt>
                <c:pt idx="4778">
                  <c:v>3.6755420399999998</c:v>
                </c:pt>
                <c:pt idx="4779">
                  <c:v>3.6495597599999998</c:v>
                </c:pt>
                <c:pt idx="4780">
                  <c:v>3.6147263999999995</c:v>
                </c:pt>
                <c:pt idx="4781">
                  <c:v>3.5720876399999999</c:v>
                </c:pt>
                <c:pt idx="4782">
                  <c:v>3.5359447200000003</c:v>
                </c:pt>
                <c:pt idx="4783">
                  <c:v>3.51441888</c:v>
                </c:pt>
                <c:pt idx="4784">
                  <c:v>3.5089561199999997</c:v>
                </c:pt>
                <c:pt idx="4785">
                  <c:v>3.5179374000000001</c:v>
                </c:pt>
                <c:pt idx="4786">
                  <c:v>3.5396961599999996</c:v>
                </c:pt>
                <c:pt idx="4787">
                  <c:v>3.5727175199999999</c:v>
                </c:pt>
                <c:pt idx="4788">
                  <c:v>3.6059042399999996</c:v>
                </c:pt>
                <c:pt idx="4789">
                  <c:v>3.6154051199999993</c:v>
                </c:pt>
                <c:pt idx="4790">
                  <c:v>3.6051044399999999</c:v>
                </c:pt>
                <c:pt idx="4791">
                  <c:v>3.5903493600000003</c:v>
                </c:pt>
                <c:pt idx="4792">
                  <c:v>3.5769764400000001</c:v>
                </c:pt>
                <c:pt idx="4793">
                  <c:v>3.5657973600000004</c:v>
                </c:pt>
                <c:pt idx="4794">
                  <c:v>3.54584448</c:v>
                </c:pt>
                <c:pt idx="4795">
                  <c:v>3.5125403999999998</c:v>
                </c:pt>
                <c:pt idx="4796">
                  <c:v>3.4675528799999995</c:v>
                </c:pt>
                <c:pt idx="4797">
                  <c:v>3.4285186799999998</c:v>
                </c:pt>
                <c:pt idx="4798">
                  <c:v>3.4042016399999997</c:v>
                </c:pt>
                <c:pt idx="4799">
                  <c:v>3.3963516</c:v>
                </c:pt>
                <c:pt idx="4800">
                  <c:v>3.3941798400000001</c:v>
                </c:pt>
                <c:pt idx="4801">
                  <c:v>3.3906605999999999</c:v>
                </c:pt>
                <c:pt idx="4802">
                  <c:v>3.3853195199999999</c:v>
                </c:pt>
                <c:pt idx="4803">
                  <c:v>3.3795544799999999</c:v>
                </c:pt>
                <c:pt idx="4804">
                  <c:v>3.3715634399999996</c:v>
                </c:pt>
                <c:pt idx="4805">
                  <c:v>3.3631125599999998</c:v>
                </c:pt>
                <c:pt idx="4806">
                  <c:v>3.3589749599999998</c:v>
                </c:pt>
                <c:pt idx="4807">
                  <c:v>3.3625166399999999</c:v>
                </c:pt>
                <c:pt idx="4808">
                  <c:v>3.3745253999999996</c:v>
                </c:pt>
                <c:pt idx="4809">
                  <c:v>3.3793136400000003</c:v>
                </c:pt>
                <c:pt idx="4810">
                  <c:v>3.36441912</c:v>
                </c:pt>
                <c:pt idx="4811">
                  <c:v>3.3314291999999996</c:v>
                </c:pt>
                <c:pt idx="4812">
                  <c:v>3.28627176</c:v>
                </c:pt>
                <c:pt idx="4813">
                  <c:v>3.2336695199999999</c:v>
                </c:pt>
                <c:pt idx="4814">
                  <c:v>3.1745006399999998</c:v>
                </c:pt>
                <c:pt idx="4815">
                  <c:v>3.1115792399999997</c:v>
                </c:pt>
                <c:pt idx="4816">
                  <c:v>3.0457975199999998</c:v>
                </c:pt>
                <c:pt idx="4817">
                  <c:v>2.9774888399999999</c:v>
                </c:pt>
                <c:pt idx="4818">
                  <c:v>2.9140014000000001</c:v>
                </c:pt>
                <c:pt idx="4819">
                  <c:v>2.8571296800000003</c:v>
                </c:pt>
                <c:pt idx="4820">
                  <c:v>2.8074776399999997</c:v>
                </c:pt>
                <c:pt idx="4821">
                  <c:v>2.762022</c:v>
                </c:pt>
                <c:pt idx="4822">
                  <c:v>2.7137844000000002</c:v>
                </c:pt>
                <c:pt idx="4823">
                  <c:v>2.6648639999999992</c:v>
                </c:pt>
                <c:pt idx="4824">
                  <c:v>2.6166735599999997</c:v>
                </c:pt>
                <c:pt idx="4825">
                  <c:v>2.5680867599999999</c:v>
                </c:pt>
                <c:pt idx="4826">
                  <c:v>2.5115668800000002</c:v>
                </c:pt>
                <c:pt idx="4827">
                  <c:v>2.4594524400000002</c:v>
                </c:pt>
                <c:pt idx="4828">
                  <c:v>2.4189565199999996</c:v>
                </c:pt>
                <c:pt idx="4829">
                  <c:v>2.3884151999999998</c:v>
                </c:pt>
                <c:pt idx="4830">
                  <c:v>2.35745256</c:v>
                </c:pt>
                <c:pt idx="4831">
                  <c:v>2.32029912</c:v>
                </c:pt>
                <c:pt idx="4832">
                  <c:v>2.2769971199999999</c:v>
                </c:pt>
                <c:pt idx="4833">
                  <c:v>2.2373455199999999</c:v>
                </c:pt>
                <c:pt idx="4834">
                  <c:v>2.2085438399999999</c:v>
                </c:pt>
                <c:pt idx="4835">
                  <c:v>2.1902708400000002</c:v>
                </c:pt>
                <c:pt idx="4836">
                  <c:v>2.1773367600000002</c:v>
                </c:pt>
                <c:pt idx="4837">
                  <c:v>2.1624666000000001</c:v>
                </c:pt>
                <c:pt idx="4838">
                  <c:v>2.1455091599999996</c:v>
                </c:pt>
                <c:pt idx="4839">
                  <c:v>2.1317442</c:v>
                </c:pt>
                <c:pt idx="4840">
                  <c:v>2.12431992</c:v>
                </c:pt>
                <c:pt idx="4841">
                  <c:v>2.1229573199999998</c:v>
                </c:pt>
                <c:pt idx="4842">
                  <c:v>2.1248846399999999</c:v>
                </c:pt>
                <c:pt idx="4843">
                  <c:v>2.12868564</c:v>
                </c:pt>
                <c:pt idx="4844">
                  <c:v>2.1342984</c:v>
                </c:pt>
                <c:pt idx="4845">
                  <c:v>2.1390962400000002</c:v>
                </c:pt>
                <c:pt idx="4846">
                  <c:v>2.1449524799999997</c:v>
                </c:pt>
                <c:pt idx="4847">
                  <c:v>2.1521045999999999</c:v>
                </c:pt>
                <c:pt idx="4848">
                  <c:v>2.1625551600000001</c:v>
                </c:pt>
                <c:pt idx="4849">
                  <c:v>2.1782011200000002</c:v>
                </c:pt>
                <c:pt idx="4850">
                  <c:v>2.1988930799999999</c:v>
                </c:pt>
                <c:pt idx="4851">
                  <c:v>2.22656148</c:v>
                </c:pt>
                <c:pt idx="4852">
                  <c:v>2.2603803600000001</c:v>
                </c:pt>
                <c:pt idx="4853">
                  <c:v>2.3007159600000002</c:v>
                </c:pt>
                <c:pt idx="4854">
                  <c:v>2.3358086400000002</c:v>
                </c:pt>
                <c:pt idx="4855">
                  <c:v>2.35784868</c:v>
                </c:pt>
                <c:pt idx="4856">
                  <c:v>2.3665993199999997</c:v>
                </c:pt>
                <c:pt idx="4857">
                  <c:v>2.3664595199999998</c:v>
                </c:pt>
                <c:pt idx="4858">
                  <c:v>2.35803012</c:v>
                </c:pt>
                <c:pt idx="4859">
                  <c:v>2.3418285599999997</c:v>
                </c:pt>
                <c:pt idx="4860">
                  <c:v>2.3209657199999998</c:v>
                </c:pt>
                <c:pt idx="4861">
                  <c:v>2.2974141600000002</c:v>
                </c:pt>
                <c:pt idx="4862">
                  <c:v>2.2721553599999997</c:v>
                </c:pt>
                <c:pt idx="4863">
                  <c:v>2.2494400799999998</c:v>
                </c:pt>
                <c:pt idx="4864">
                  <c:v>2.2291552800000001</c:v>
                </c:pt>
                <c:pt idx="4865">
                  <c:v>2.2120997999999998</c:v>
                </c:pt>
                <c:pt idx="4866">
                  <c:v>2.1948180000000002</c:v>
                </c:pt>
                <c:pt idx="4867">
                  <c:v>2.17614084</c:v>
                </c:pt>
                <c:pt idx="4868">
                  <c:v>2.1554621999999997</c:v>
                </c:pt>
                <c:pt idx="4869">
                  <c:v>2.13915312</c:v>
                </c:pt>
                <c:pt idx="4870">
                  <c:v>2.1270537599999999</c:v>
                </c:pt>
                <c:pt idx="4871">
                  <c:v>2.1199892399999998</c:v>
                </c:pt>
                <c:pt idx="4872">
                  <c:v>2.1023324400000001</c:v>
                </c:pt>
                <c:pt idx="4873">
                  <c:v>2.0640618000000002</c:v>
                </c:pt>
                <c:pt idx="4874">
                  <c:v>2.0039402399999999</c:v>
                </c:pt>
                <c:pt idx="4875">
                  <c:v>1.9289209199999997</c:v>
                </c:pt>
                <c:pt idx="4876">
                  <c:v>1.8404011199999999</c:v>
                </c:pt>
                <c:pt idx="4877">
                  <c:v>1.7413447199999998</c:v>
                </c:pt>
                <c:pt idx="4878">
                  <c:v>1.65191628</c:v>
                </c:pt>
                <c:pt idx="4879">
                  <c:v>1.5802623599999996</c:v>
                </c:pt>
                <c:pt idx="4880">
                  <c:v>1.5271418399999999</c:v>
                </c:pt>
                <c:pt idx="4881">
                  <c:v>1.4829991199999999</c:v>
                </c:pt>
                <c:pt idx="4882">
                  <c:v>1.4377895999999997</c:v>
                </c:pt>
                <c:pt idx="4883">
                  <c:v>1.39167156</c:v>
                </c:pt>
                <c:pt idx="4884">
                  <c:v>1.3480978799999999</c:v>
                </c:pt>
                <c:pt idx="4885">
                  <c:v>1.3076906399999999</c:v>
                </c:pt>
                <c:pt idx="4886">
                  <c:v>1.2695528400000002</c:v>
                </c:pt>
                <c:pt idx="4887">
                  <c:v>1.2289185599999999</c:v>
                </c:pt>
                <c:pt idx="4888">
                  <c:v>1.1836360799999999</c:v>
                </c:pt>
                <c:pt idx="4889">
                  <c:v>1.1334559559999999</c:v>
                </c:pt>
                <c:pt idx="4890">
                  <c:v>1.077038232</c:v>
                </c:pt>
                <c:pt idx="4891">
                  <c:v>1.0106507999999998</c:v>
                </c:pt>
                <c:pt idx="4892">
                  <c:v>0.93529907999999984</c:v>
                </c:pt>
                <c:pt idx="4893">
                  <c:v>0.84899903999999993</c:v>
                </c:pt>
                <c:pt idx="4894">
                  <c:v>0.75348587999999994</c:v>
                </c:pt>
                <c:pt idx="4895">
                  <c:v>0.64804812000000001</c:v>
                </c:pt>
                <c:pt idx="4896">
                  <c:v>0.54624338399999994</c:v>
                </c:pt>
                <c:pt idx="4897">
                  <c:v>0.45752739599999998</c:v>
                </c:pt>
                <c:pt idx="4898">
                  <c:v>0.38277920399999993</c:v>
                </c:pt>
                <c:pt idx="4899">
                  <c:v>0.31446204</c:v>
                </c:pt>
                <c:pt idx="4900">
                  <c:v>0.25401200400000001</c:v>
                </c:pt>
                <c:pt idx="4901">
                  <c:v>0.20880932399999999</c:v>
                </c:pt>
                <c:pt idx="4902">
                  <c:v>0.17077785599999998</c:v>
                </c:pt>
                <c:pt idx="4903">
                  <c:v>0.14407719599999999</c:v>
                </c:pt>
                <c:pt idx="4904">
                  <c:v>0.12146564399999998</c:v>
                </c:pt>
                <c:pt idx="4905">
                  <c:v>0.10113571199999999</c:v>
                </c:pt>
                <c:pt idx="4906">
                  <c:v>8.7679896000000007E-2</c:v>
                </c:pt>
                <c:pt idx="4907">
                  <c:v>8.5186631999999998E-2</c:v>
                </c:pt>
                <c:pt idx="4908">
                  <c:v>7.7151270000000008E-2</c:v>
                </c:pt>
                <c:pt idx="4909">
                  <c:v>6.9390206400000001E-2</c:v>
                </c:pt>
                <c:pt idx="4910">
                  <c:v>6.9351683999999997E-2</c:v>
                </c:pt>
                <c:pt idx="4911">
                  <c:v>5.4424575599999997E-2</c:v>
                </c:pt>
                <c:pt idx="4912">
                  <c:v>6.2540982000000009E-2</c:v>
                </c:pt>
                <c:pt idx="4913">
                  <c:v>5.4452270399999995E-2</c:v>
                </c:pt>
                <c:pt idx="4914">
                  <c:v>5.3937688799999994E-2</c:v>
                </c:pt>
                <c:pt idx="4915">
                  <c:v>7.4918229599999997E-2</c:v>
                </c:pt>
                <c:pt idx="4916">
                  <c:v>0.15424958400000002</c:v>
                </c:pt>
                <c:pt idx="4917">
                  <c:v>0.24806765999999997</c:v>
                </c:pt>
                <c:pt idx="4918">
                  <c:v>0.34810612800000001</c:v>
                </c:pt>
                <c:pt idx="4919">
                  <c:v>0.43746368399999996</c:v>
                </c:pt>
                <c:pt idx="4920">
                  <c:v>0.51964387199999995</c:v>
                </c:pt>
                <c:pt idx="4921">
                  <c:v>0.60021500399999994</c:v>
                </c:pt>
                <c:pt idx="4922">
                  <c:v>0.67829560800000011</c:v>
                </c:pt>
                <c:pt idx="4923">
                  <c:v>0.75383471999999996</c:v>
                </c:pt>
                <c:pt idx="4924">
                  <c:v>0.82719108000000008</c:v>
                </c:pt>
                <c:pt idx="4925">
                  <c:v>0.89809032</c:v>
                </c:pt>
                <c:pt idx="4926">
                  <c:v>0.96515963999999999</c:v>
                </c:pt>
                <c:pt idx="4927">
                  <c:v>1.0252066799999999</c:v>
                </c:pt>
                <c:pt idx="4928">
                  <c:v>1.0780128</c:v>
                </c:pt>
                <c:pt idx="4929">
                  <c:v>1.1279646000000001</c:v>
                </c:pt>
                <c:pt idx="4930">
                  <c:v>1.1804678399999999</c:v>
                </c:pt>
                <c:pt idx="4931">
                  <c:v>1.2361348799999998</c:v>
                </c:pt>
                <c:pt idx="4932">
                  <c:v>1.2987796799999998</c:v>
                </c:pt>
                <c:pt idx="4933">
                  <c:v>1.3709108399999999</c:v>
                </c:pt>
                <c:pt idx="4934">
                  <c:v>1.4541836399999999</c:v>
                </c:pt>
                <c:pt idx="4935">
                  <c:v>1.5351113999999999</c:v>
                </c:pt>
                <c:pt idx="4936">
                  <c:v>1.60065192</c:v>
                </c:pt>
                <c:pt idx="4937">
                  <c:v>1.64850936</c:v>
                </c:pt>
                <c:pt idx="4938">
                  <c:v>1.6742236800000001</c:v>
                </c:pt>
                <c:pt idx="4939">
                  <c:v>1.67650956</c:v>
                </c:pt>
                <c:pt idx="4940">
                  <c:v>1.6548564000000001</c:v>
                </c:pt>
                <c:pt idx="4941">
                  <c:v>1.62580608</c:v>
                </c:pt>
                <c:pt idx="4942">
                  <c:v>1.59931584</c:v>
                </c:pt>
                <c:pt idx="4943">
                  <c:v>1.5767169599999999</c:v>
                </c:pt>
                <c:pt idx="4944">
                  <c:v>1.5485030400000002</c:v>
                </c:pt>
                <c:pt idx="4945">
                  <c:v>1.5114897599999999</c:v>
                </c:pt>
                <c:pt idx="4946">
                  <c:v>1.4645271600000001</c:v>
                </c:pt>
                <c:pt idx="4947">
                  <c:v>1.4135407199999999</c:v>
                </c:pt>
                <c:pt idx="4948">
                  <c:v>1.3621709999999998</c:v>
                </c:pt>
                <c:pt idx="4949">
                  <c:v>1.3111077600000001</c:v>
                </c:pt>
                <c:pt idx="4950">
                  <c:v>1.26808812</c:v>
                </c:pt>
                <c:pt idx="4951">
                  <c:v>1.2384177599999999</c:v>
                </c:pt>
                <c:pt idx="4952">
                  <c:v>1.2234587399999999</c:v>
                </c:pt>
                <c:pt idx="4953">
                  <c:v>1.227603</c:v>
                </c:pt>
                <c:pt idx="4954">
                  <c:v>1.2548620799999999</c:v>
                </c:pt>
                <c:pt idx="4955">
                  <c:v>1.3061168399999998</c:v>
                </c:pt>
                <c:pt idx="4956">
                  <c:v>1.3730111999999999</c:v>
                </c:pt>
                <c:pt idx="4957">
                  <c:v>1.4478123599999999</c:v>
                </c:pt>
                <c:pt idx="4958">
                  <c:v>1.52852904</c:v>
                </c:pt>
                <c:pt idx="4959">
                  <c:v>1.6088205600000001</c:v>
                </c:pt>
                <c:pt idx="4960">
                  <c:v>1.68533172</c:v>
                </c:pt>
                <c:pt idx="4961">
                  <c:v>1.7573529600000002</c:v>
                </c:pt>
                <c:pt idx="4962">
                  <c:v>1.8224841599999997</c:v>
                </c:pt>
                <c:pt idx="4963">
                  <c:v>1.8790047599999997</c:v>
                </c:pt>
                <c:pt idx="4964">
                  <c:v>1.9269201599999999</c:v>
                </c:pt>
                <c:pt idx="4965">
                  <c:v>1.9664765999999998</c:v>
                </c:pt>
                <c:pt idx="4966">
                  <c:v>1.9953689999999999</c:v>
                </c:pt>
                <c:pt idx="4967">
                  <c:v>2.0146892399999996</c:v>
                </c:pt>
                <c:pt idx="4968">
                  <c:v>2.0305933199999999</c:v>
                </c:pt>
                <c:pt idx="4969">
                  <c:v>2.0451856799999999</c:v>
                </c:pt>
                <c:pt idx="4970">
                  <c:v>2.0589519599999999</c:v>
                </c:pt>
                <c:pt idx="4971">
                  <c:v>2.0745631200000001</c:v>
                </c:pt>
                <c:pt idx="4972">
                  <c:v>2.0918017199999999</c:v>
                </c:pt>
                <c:pt idx="4973">
                  <c:v>2.1108761999999999</c:v>
                </c:pt>
                <c:pt idx="4974">
                  <c:v>2.1264532799999998</c:v>
                </c:pt>
                <c:pt idx="4975">
                  <c:v>2.1339433200000002</c:v>
                </c:pt>
                <c:pt idx="4976">
                  <c:v>2.1329786399999997</c:v>
                </c:pt>
                <c:pt idx="4977">
                  <c:v>2.1155524799999998</c:v>
                </c:pt>
                <c:pt idx="4978">
                  <c:v>2.07686964</c:v>
                </c:pt>
                <c:pt idx="4979">
                  <c:v>2.0169909599999998</c:v>
                </c:pt>
                <c:pt idx="4980">
                  <c:v>1.9402684799999999</c:v>
                </c:pt>
                <c:pt idx="4981">
                  <c:v>1.8470027999999998</c:v>
                </c:pt>
                <c:pt idx="4982">
                  <c:v>1.7399106</c:v>
                </c:pt>
                <c:pt idx="4983">
                  <c:v>1.6245692400000002</c:v>
                </c:pt>
                <c:pt idx="4984">
                  <c:v>1.5010235999999999</c:v>
                </c:pt>
                <c:pt idx="4985">
                  <c:v>1.3719186000000001</c:v>
                </c:pt>
                <c:pt idx="4986">
                  <c:v>1.2533555999999999</c:v>
                </c:pt>
                <c:pt idx="4987">
                  <c:v>1.1525262479999998</c:v>
                </c:pt>
                <c:pt idx="4988">
                  <c:v>1.0710321599999999</c:v>
                </c:pt>
                <c:pt idx="4989">
                  <c:v>1.0103575200000001</c:v>
                </c:pt>
                <c:pt idx="4990">
                  <c:v>0.97278935999999994</c:v>
                </c:pt>
                <c:pt idx="4991">
                  <c:v>0.95819063999999998</c:v>
                </c:pt>
                <c:pt idx="4992">
                  <c:v>0.95786735999999995</c:v>
                </c:pt>
                <c:pt idx="4993">
                  <c:v>0.96241763999999996</c:v>
                </c:pt>
                <c:pt idx="4994">
                  <c:v>0.97060091999999998</c:v>
                </c:pt>
                <c:pt idx="4995">
                  <c:v>0.97399840799999993</c:v>
                </c:pt>
                <c:pt idx="4996">
                  <c:v>0.96659311199999998</c:v>
                </c:pt>
                <c:pt idx="4997">
                  <c:v>0.94901967600000003</c:v>
                </c:pt>
                <c:pt idx="4998">
                  <c:v>0.92702057999999998</c:v>
                </c:pt>
                <c:pt idx="4999">
                  <c:v>0.90366516000000008</c:v>
                </c:pt>
                <c:pt idx="5000">
                  <c:v>0.87956975999999987</c:v>
                </c:pt>
                <c:pt idx="5001">
                  <c:v>0.85949747999999992</c:v>
                </c:pt>
                <c:pt idx="5002">
                  <c:v>0.84719501999999991</c:v>
                </c:pt>
                <c:pt idx="5003">
                  <c:v>0.84387831600000007</c:v>
                </c:pt>
                <c:pt idx="5004">
                  <c:v>0.85259844000000007</c:v>
                </c:pt>
                <c:pt idx="5005">
                  <c:v>0.87667571999999983</c:v>
                </c:pt>
                <c:pt idx="5006">
                  <c:v>0.91589471999999994</c:v>
                </c:pt>
                <c:pt idx="5007">
                  <c:v>0.96849155999999992</c:v>
                </c:pt>
                <c:pt idx="5008">
                  <c:v>1.0355778840000001</c:v>
                </c:pt>
                <c:pt idx="5009">
                  <c:v>1.1166968399999999</c:v>
                </c:pt>
                <c:pt idx="5010">
                  <c:v>1.2016344719999998</c:v>
                </c:pt>
                <c:pt idx="5011">
                  <c:v>1.28458392</c:v>
                </c:pt>
                <c:pt idx="5012">
                  <c:v>1.3640606400000002</c:v>
                </c:pt>
                <c:pt idx="5013">
                  <c:v>1.4307204</c:v>
                </c:pt>
                <c:pt idx="5014">
                  <c:v>1.4745982799999997</c:v>
                </c:pt>
                <c:pt idx="5015">
                  <c:v>1.49649108</c:v>
                </c:pt>
                <c:pt idx="5016">
                  <c:v>1.5107003999999997</c:v>
                </c:pt>
                <c:pt idx="5017">
                  <c:v>1.5262300800000002</c:v>
                </c:pt>
                <c:pt idx="5018">
                  <c:v>1.54475652</c:v>
                </c:pt>
                <c:pt idx="5019">
                  <c:v>1.5670358400000002</c:v>
                </c:pt>
                <c:pt idx="5020">
                  <c:v>1.5931262399999999</c:v>
                </c:pt>
                <c:pt idx="5021">
                  <c:v>1.6230936</c:v>
                </c:pt>
                <c:pt idx="5022">
                  <c:v>1.6587149999999999</c:v>
                </c:pt>
                <c:pt idx="5023">
                  <c:v>1.7003806799999999</c:v>
                </c:pt>
                <c:pt idx="5024">
                  <c:v>1.7482313999999999</c:v>
                </c:pt>
                <c:pt idx="5025">
                  <c:v>1.79653032</c:v>
                </c:pt>
                <c:pt idx="5026">
                  <c:v>1.8394212000000001</c:v>
                </c:pt>
                <c:pt idx="5027">
                  <c:v>1.87592508</c:v>
                </c:pt>
                <c:pt idx="5028">
                  <c:v>1.9045715999999999</c:v>
                </c:pt>
                <c:pt idx="5029">
                  <c:v>1.9233472799999998</c:v>
                </c:pt>
                <c:pt idx="5030">
                  <c:v>1.93266516</c:v>
                </c:pt>
                <c:pt idx="5031">
                  <c:v>1.9311868799999998</c:v>
                </c:pt>
                <c:pt idx="5032">
                  <c:v>1.9162063200000001</c:v>
                </c:pt>
                <c:pt idx="5033">
                  <c:v>1.8895101599999997</c:v>
                </c:pt>
                <c:pt idx="5034">
                  <c:v>1.86187608</c:v>
                </c:pt>
                <c:pt idx="5035">
                  <c:v>1.8372115200000001</c:v>
                </c:pt>
                <c:pt idx="5036">
                  <c:v>1.8159649199999999</c:v>
                </c:pt>
                <c:pt idx="5037">
                  <c:v>1.8049577999999999</c:v>
                </c:pt>
                <c:pt idx="5038">
                  <c:v>1.8100329599999998</c:v>
                </c:pt>
                <c:pt idx="5039">
                  <c:v>1.8318092399999999</c:v>
                </c:pt>
                <c:pt idx="5040">
                  <c:v>1.8626572799999999</c:v>
                </c:pt>
                <c:pt idx="5041">
                  <c:v>1.8968247600000001</c:v>
                </c:pt>
                <c:pt idx="5042">
                  <c:v>1.9335604800000001</c:v>
                </c:pt>
                <c:pt idx="5043">
                  <c:v>1.9757959199999997</c:v>
                </c:pt>
                <c:pt idx="5044">
                  <c:v>2.0250742799999997</c:v>
                </c:pt>
                <c:pt idx="5045">
                  <c:v>2.0815535999999999</c:v>
                </c:pt>
                <c:pt idx="5046">
                  <c:v>2.13300336</c:v>
                </c:pt>
                <c:pt idx="5047">
                  <c:v>2.1696203999999999</c:v>
                </c:pt>
                <c:pt idx="5048">
                  <c:v>2.1902091599999998</c:v>
                </c:pt>
                <c:pt idx="5049">
                  <c:v>2.1912969599999998</c:v>
                </c:pt>
                <c:pt idx="5050">
                  <c:v>2.1705110399999996</c:v>
                </c:pt>
                <c:pt idx="5051">
                  <c:v>2.1290893199999998</c:v>
                </c:pt>
                <c:pt idx="5052">
                  <c:v>2.0777467199999999</c:v>
                </c:pt>
                <c:pt idx="5053">
                  <c:v>2.0202535199999998</c:v>
                </c:pt>
                <c:pt idx="5054">
                  <c:v>1.9595269199999998</c:v>
                </c:pt>
                <c:pt idx="5055">
                  <c:v>1.8995028</c:v>
                </c:pt>
                <c:pt idx="5056">
                  <c:v>1.84066584</c:v>
                </c:pt>
                <c:pt idx="5057">
                  <c:v>1.78409124</c:v>
                </c:pt>
                <c:pt idx="5058">
                  <c:v>1.72595856</c:v>
                </c:pt>
                <c:pt idx="5059">
                  <c:v>1.66114056</c:v>
                </c:pt>
                <c:pt idx="5060">
                  <c:v>1.59188676</c:v>
                </c:pt>
                <c:pt idx="5061">
                  <c:v>1.5351615599999999</c:v>
                </c:pt>
                <c:pt idx="5062">
                  <c:v>1.50005856</c:v>
                </c:pt>
                <c:pt idx="5063">
                  <c:v>1.4874132</c:v>
                </c:pt>
                <c:pt idx="5064">
                  <c:v>1.4744878800000001</c:v>
                </c:pt>
                <c:pt idx="5065">
                  <c:v>1.4376685199999999</c:v>
                </c:pt>
                <c:pt idx="5066">
                  <c:v>1.3772992799999999</c:v>
                </c:pt>
                <c:pt idx="5067">
                  <c:v>1.3061895599999997</c:v>
                </c:pt>
                <c:pt idx="5068">
                  <c:v>1.2318513599999998</c:v>
                </c:pt>
                <c:pt idx="5069">
                  <c:v>1.1555332799999998</c:v>
                </c:pt>
                <c:pt idx="5070">
                  <c:v>1.082805</c:v>
                </c:pt>
                <c:pt idx="5071">
                  <c:v>1.0158550079999999</c:v>
                </c:pt>
                <c:pt idx="5072">
                  <c:v>0.95618208000000005</c:v>
                </c:pt>
                <c:pt idx="5073">
                  <c:v>0.92775629999999998</c:v>
                </c:pt>
                <c:pt idx="5074">
                  <c:v>0.95100671999999986</c:v>
                </c:pt>
                <c:pt idx="5075">
                  <c:v>1.02926232</c:v>
                </c:pt>
                <c:pt idx="5076">
                  <c:v>1.14782976</c:v>
                </c:pt>
                <c:pt idx="5077">
                  <c:v>1.288872</c:v>
                </c:pt>
                <c:pt idx="5078">
                  <c:v>1.4488632000000001</c:v>
                </c:pt>
                <c:pt idx="5079">
                  <c:v>1.6283069999999997</c:v>
                </c:pt>
                <c:pt idx="5080">
                  <c:v>1.8299637600000001</c:v>
                </c:pt>
                <c:pt idx="5081">
                  <c:v>2.0528199599999999</c:v>
                </c:pt>
                <c:pt idx="5082">
                  <c:v>2.2793860799999996</c:v>
                </c:pt>
                <c:pt idx="5083">
                  <c:v>2.4945951599999998</c:v>
                </c:pt>
                <c:pt idx="5084">
                  <c:v>2.6717747999999997</c:v>
                </c:pt>
                <c:pt idx="5085">
                  <c:v>2.8072493999999999</c:v>
                </c:pt>
                <c:pt idx="5086">
                  <c:v>2.9052237599999997</c:v>
                </c:pt>
                <c:pt idx="5087">
                  <c:v>2.9642168399999997</c:v>
                </c:pt>
                <c:pt idx="5088">
                  <c:v>3.0053337600000005</c:v>
                </c:pt>
                <c:pt idx="5089">
                  <c:v>3.0452095199999998</c:v>
                </c:pt>
                <c:pt idx="5090">
                  <c:v>3.0858026399999998</c:v>
                </c:pt>
                <c:pt idx="5091">
                  <c:v>3.1235780399999999</c:v>
                </c:pt>
                <c:pt idx="5092">
                  <c:v>3.1553566800000001</c:v>
                </c:pt>
                <c:pt idx="5093">
                  <c:v>3.1833931200000003</c:v>
                </c:pt>
                <c:pt idx="5094">
                  <c:v>3.2139327600000005</c:v>
                </c:pt>
                <c:pt idx="5095">
                  <c:v>3.2493307199999997</c:v>
                </c:pt>
                <c:pt idx="5096">
                  <c:v>3.2783944799999998</c:v>
                </c:pt>
                <c:pt idx="5097">
                  <c:v>3.2697459600000003</c:v>
                </c:pt>
                <c:pt idx="5098">
                  <c:v>3.2168504400000004</c:v>
                </c:pt>
                <c:pt idx="5099">
                  <c:v>3.1198696800000003</c:v>
                </c:pt>
                <c:pt idx="5100">
                  <c:v>2.9926459199999997</c:v>
                </c:pt>
                <c:pt idx="5101">
                  <c:v>2.8430985599999996</c:v>
                </c:pt>
                <c:pt idx="5102">
                  <c:v>2.67080304</c:v>
                </c:pt>
                <c:pt idx="5103">
                  <c:v>2.4468404399999999</c:v>
                </c:pt>
                <c:pt idx="5104">
                  <c:v>2.1743329199999999</c:v>
                </c:pt>
                <c:pt idx="5105">
                  <c:v>1.8756537599999998</c:v>
                </c:pt>
                <c:pt idx="5106">
                  <c:v>1.5813385199999999</c:v>
                </c:pt>
                <c:pt idx="5107">
                  <c:v>1.308351</c:v>
                </c:pt>
                <c:pt idx="5108">
                  <c:v>1.057570608</c:v>
                </c:pt>
                <c:pt idx="5109">
                  <c:v>0.83207195999999994</c:v>
                </c:pt>
                <c:pt idx="5110">
                  <c:v>0.65586936000000007</c:v>
                </c:pt>
                <c:pt idx="5111">
                  <c:v>0.52036139999999997</c:v>
                </c:pt>
                <c:pt idx="5112">
                  <c:v>0.41492207999999997</c:v>
                </c:pt>
                <c:pt idx="5113">
                  <c:v>0.33257779200000004</c:v>
                </c:pt>
                <c:pt idx="5114">
                  <c:v>0.26912673599999998</c:v>
                </c:pt>
                <c:pt idx="5115">
                  <c:v>0.21812909999999999</c:v>
                </c:pt>
                <c:pt idx="5116">
                  <c:v>0.18150999599999998</c:v>
                </c:pt>
                <c:pt idx="5117">
                  <c:v>0.14874564480000002</c:v>
                </c:pt>
                <c:pt idx="5118">
                  <c:v>0.124289196</c:v>
                </c:pt>
                <c:pt idx="5119">
                  <c:v>0.10603615679999999</c:v>
                </c:pt>
                <c:pt idx="5120">
                  <c:v>9.4539797999999994E-2</c:v>
                </c:pt>
                <c:pt idx="5121">
                  <c:v>7.9582763999999986E-2</c:v>
                </c:pt>
                <c:pt idx="5122">
                  <c:v>7.5752394000000001E-2</c:v>
                </c:pt>
                <c:pt idx="5123">
                  <c:v>6.3334245599999991E-2</c:v>
                </c:pt>
                <c:pt idx="5124">
                  <c:v>6.2397413999999998E-2</c:v>
                </c:pt>
                <c:pt idx="5125">
                  <c:v>6.1797303599999999E-2</c:v>
                </c:pt>
                <c:pt idx="5126">
                  <c:v>5.3487120000000006E-2</c:v>
                </c:pt>
                <c:pt idx="5127">
                  <c:v>5.2962911999999994E-2</c:v>
                </c:pt>
                <c:pt idx="5128">
                  <c:v>5.6945063999999997E-2</c:v>
                </c:pt>
                <c:pt idx="5129">
                  <c:v>5.28258276E-2</c:v>
                </c:pt>
                <c:pt idx="5130">
                  <c:v>5.4070919999999995E-2</c:v>
                </c:pt>
                <c:pt idx="5131">
                  <c:v>5.7471643199999999E-2</c:v>
                </c:pt>
                <c:pt idx="5132">
                  <c:v>5.7276283199999993E-2</c:v>
                </c:pt>
                <c:pt idx="5133">
                  <c:v>5.657996039999999E-2</c:v>
                </c:pt>
                <c:pt idx="5134">
                  <c:v>5.2866064799999994E-2</c:v>
                </c:pt>
                <c:pt idx="5135">
                  <c:v>5.0523170400000005E-2</c:v>
                </c:pt>
                <c:pt idx="5136">
                  <c:v>3.8187776399999991E-2</c:v>
                </c:pt>
                <c:pt idx="5137">
                  <c:v>5.1748686000000002E-2</c:v>
                </c:pt>
                <c:pt idx="5138">
                  <c:v>4.4001200400000003E-2</c:v>
                </c:pt>
                <c:pt idx="5139">
                  <c:v>4.6381773599999995E-2</c:v>
                </c:pt>
                <c:pt idx="5140">
                  <c:v>5.4324911999999996E-2</c:v>
                </c:pt>
                <c:pt idx="5141">
                  <c:v>4.8129615599999995E-2</c:v>
                </c:pt>
                <c:pt idx="5142">
                  <c:v>5.6002794000000002E-2</c:v>
                </c:pt>
                <c:pt idx="5143">
                  <c:v>5.6358203999999995E-2</c:v>
                </c:pt>
                <c:pt idx="5144">
                  <c:v>4.6929592799999996E-2</c:v>
                </c:pt>
                <c:pt idx="5145">
                  <c:v>4.0363916400000005E-2</c:v>
                </c:pt>
                <c:pt idx="5146">
                  <c:v>5.3697702E-2</c:v>
                </c:pt>
                <c:pt idx="5147">
                  <c:v>4.5361019999999995E-2</c:v>
                </c:pt>
                <c:pt idx="5148">
                  <c:v>6.9262568399999988E-2</c:v>
                </c:pt>
                <c:pt idx="5149">
                  <c:v>0.13932028199999999</c:v>
                </c:pt>
                <c:pt idx="5150">
                  <c:v>0.22718468399999997</c:v>
                </c:pt>
                <c:pt idx="5151">
                  <c:v>0.34767984000000002</c:v>
                </c:pt>
                <c:pt idx="5152">
                  <c:v>0.52012389599999997</c:v>
                </c:pt>
                <c:pt idx="5153">
                  <c:v>0.74014463999999991</c:v>
                </c:pt>
                <c:pt idx="5154">
                  <c:v>0.97526651999999991</c:v>
                </c:pt>
                <c:pt idx="5155">
                  <c:v>1.1773567199999999</c:v>
                </c:pt>
                <c:pt idx="5156">
                  <c:v>1.34229</c:v>
                </c:pt>
                <c:pt idx="5157">
                  <c:v>1.4888270400000001</c:v>
                </c:pt>
                <c:pt idx="5158">
                  <c:v>1.63038072</c:v>
                </c:pt>
                <c:pt idx="5159">
                  <c:v>1.7697483599999999</c:v>
                </c:pt>
                <c:pt idx="5160">
                  <c:v>1.91198844</c:v>
                </c:pt>
                <c:pt idx="5161">
                  <c:v>2.0621281200000001</c:v>
                </c:pt>
                <c:pt idx="5162">
                  <c:v>2.2211203199999998</c:v>
                </c:pt>
                <c:pt idx="5163">
                  <c:v>2.3829969599999998</c:v>
                </c:pt>
                <c:pt idx="5164">
                  <c:v>2.5384843199999998</c:v>
                </c:pt>
                <c:pt idx="5165">
                  <c:v>2.6665839600000001</c:v>
                </c:pt>
                <c:pt idx="5166">
                  <c:v>2.7882227999999993</c:v>
                </c:pt>
                <c:pt idx="5167">
                  <c:v>2.9190935999999996</c:v>
                </c:pt>
                <c:pt idx="5168">
                  <c:v>3.0612036000000002</c:v>
                </c:pt>
                <c:pt idx="5169">
                  <c:v>3.2072568000000001</c:v>
                </c:pt>
                <c:pt idx="5170">
                  <c:v>3.3469816800000003</c:v>
                </c:pt>
                <c:pt idx="5171">
                  <c:v>3.47934696</c:v>
                </c:pt>
                <c:pt idx="5172">
                  <c:v>3.6180943199999995</c:v>
                </c:pt>
                <c:pt idx="5173">
                  <c:v>3.7740788399999996</c:v>
                </c:pt>
                <c:pt idx="5174">
                  <c:v>3.9458677199999999</c:v>
                </c:pt>
                <c:pt idx="5175">
                  <c:v>4.0894751999999999</c:v>
                </c:pt>
                <c:pt idx="5176">
                  <c:v>4.1960370000000005</c:v>
                </c:pt>
                <c:pt idx="5177">
                  <c:v>4.2744390000000001</c:v>
                </c:pt>
                <c:pt idx="5178">
                  <c:v>4.3374347999999996</c:v>
                </c:pt>
                <c:pt idx="5179">
                  <c:v>4.3979075999999999</c:v>
                </c:pt>
                <c:pt idx="5180">
                  <c:v>4.4568363599999996</c:v>
                </c:pt>
                <c:pt idx="5181">
                  <c:v>4.5066316799999999</c:v>
                </c:pt>
                <c:pt idx="5182">
                  <c:v>4.5426524400000003</c:v>
                </c:pt>
                <c:pt idx="5183">
                  <c:v>4.5649792799999993</c:v>
                </c:pt>
                <c:pt idx="5184">
                  <c:v>4.5812006399999996</c:v>
                </c:pt>
                <c:pt idx="5185">
                  <c:v>4.5965987999999998</c:v>
                </c:pt>
                <c:pt idx="5186">
                  <c:v>4.6119794399999998</c:v>
                </c:pt>
                <c:pt idx="5187">
                  <c:v>4.6253723999999998</c:v>
                </c:pt>
                <c:pt idx="5188">
                  <c:v>4.6322255999999999</c:v>
                </c:pt>
                <c:pt idx="5189">
                  <c:v>4.634112</c:v>
                </c:pt>
                <c:pt idx="5190">
                  <c:v>4.6276142399999998</c:v>
                </c:pt>
                <c:pt idx="5191">
                  <c:v>4.6118999999999994</c:v>
                </c:pt>
                <c:pt idx="5192">
                  <c:v>4.5865784400000003</c:v>
                </c:pt>
                <c:pt idx="5193">
                  <c:v>4.5451274399999999</c:v>
                </c:pt>
                <c:pt idx="5194">
                  <c:v>4.4846592000000003</c:v>
                </c:pt>
                <c:pt idx="5195">
                  <c:v>4.4057059199999999</c:v>
                </c:pt>
                <c:pt idx="5196">
                  <c:v>4.3152064799999996</c:v>
                </c:pt>
                <c:pt idx="5197">
                  <c:v>4.2163778399999998</c:v>
                </c:pt>
                <c:pt idx="5198">
                  <c:v>4.1105437199999999</c:v>
                </c:pt>
                <c:pt idx="5199">
                  <c:v>3.9975873599999994</c:v>
                </c:pt>
                <c:pt idx="5200">
                  <c:v>3.8647406399999999</c:v>
                </c:pt>
                <c:pt idx="5201">
                  <c:v>3.7267347599999994</c:v>
                </c:pt>
                <c:pt idx="5202">
                  <c:v>3.5968435199999997</c:v>
                </c:pt>
                <c:pt idx="5203">
                  <c:v>3.4785823200000001</c:v>
                </c:pt>
                <c:pt idx="5204">
                  <c:v>3.3721367999999998</c:v>
                </c:pt>
                <c:pt idx="5205">
                  <c:v>3.2779778399999997</c:v>
                </c:pt>
                <c:pt idx="5206">
                  <c:v>3.1944475199999998</c:v>
                </c:pt>
                <c:pt idx="5207">
                  <c:v>3.1206345600000001</c:v>
                </c:pt>
                <c:pt idx="5208">
                  <c:v>3.0475331999999997</c:v>
                </c:pt>
                <c:pt idx="5209">
                  <c:v>2.9713948800000001</c:v>
                </c:pt>
                <c:pt idx="5210">
                  <c:v>2.8915229999999998</c:v>
                </c:pt>
                <c:pt idx="5211">
                  <c:v>2.8129262399999999</c:v>
                </c:pt>
                <c:pt idx="5212">
                  <c:v>2.7377156400000002</c:v>
                </c:pt>
                <c:pt idx="5213">
                  <c:v>2.6663683199999997</c:v>
                </c:pt>
                <c:pt idx="5214">
                  <c:v>2.5993778400000003</c:v>
                </c:pt>
                <c:pt idx="5215">
                  <c:v>2.5275483599999999</c:v>
                </c:pt>
                <c:pt idx="5216">
                  <c:v>2.4541164000000002</c:v>
                </c:pt>
                <c:pt idx="5217">
                  <c:v>2.3934430799999999</c:v>
                </c:pt>
                <c:pt idx="5218">
                  <c:v>2.3511278400000002</c:v>
                </c:pt>
                <c:pt idx="5219">
                  <c:v>2.3257796399999999</c:v>
                </c:pt>
                <c:pt idx="5220">
                  <c:v>2.2882167599999996</c:v>
                </c:pt>
                <c:pt idx="5221">
                  <c:v>2.24995308</c:v>
                </c:pt>
                <c:pt idx="5222">
                  <c:v>2.2249027200000002</c:v>
                </c:pt>
                <c:pt idx="5223">
                  <c:v>2.2034756400000002</c:v>
                </c:pt>
                <c:pt idx="5224">
                  <c:v>2.1755179199999999</c:v>
                </c:pt>
                <c:pt idx="5225">
                  <c:v>2.1418354800000001</c:v>
                </c:pt>
                <c:pt idx="5226">
                  <c:v>2.1063252000000001</c:v>
                </c:pt>
                <c:pt idx="5227">
                  <c:v>2.0707076399999997</c:v>
                </c:pt>
                <c:pt idx="5228">
                  <c:v>2.0351873999999999</c:v>
                </c:pt>
                <c:pt idx="5229">
                  <c:v>2.002386</c:v>
                </c:pt>
                <c:pt idx="5230">
                  <c:v>1.9733566799999998</c:v>
                </c:pt>
                <c:pt idx="5231">
                  <c:v>1.9484835599999999</c:v>
                </c:pt>
                <c:pt idx="5232">
                  <c:v>1.9312074000000001</c:v>
                </c:pt>
                <c:pt idx="5233">
                  <c:v>1.9230319199999999</c:v>
                </c:pt>
                <c:pt idx="5234">
                  <c:v>1.9254449999999999</c:v>
                </c:pt>
                <c:pt idx="5235">
                  <c:v>1.9401532800000001</c:v>
                </c:pt>
                <c:pt idx="5236">
                  <c:v>1.9689763199999999</c:v>
                </c:pt>
                <c:pt idx="5237">
                  <c:v>2.0109146399999998</c:v>
                </c:pt>
                <c:pt idx="5238">
                  <c:v>2.0528828399999997</c:v>
                </c:pt>
                <c:pt idx="5239">
                  <c:v>2.08306908</c:v>
                </c:pt>
                <c:pt idx="5240">
                  <c:v>2.1002711999999999</c:v>
                </c:pt>
                <c:pt idx="5241">
                  <c:v>2.0987084399999998</c:v>
                </c:pt>
                <c:pt idx="5242">
                  <c:v>2.0732251199999996</c:v>
                </c:pt>
                <c:pt idx="5243">
                  <c:v>2.0279330399999997</c:v>
                </c:pt>
                <c:pt idx="5244">
                  <c:v>1.9995196799999999</c:v>
                </c:pt>
                <c:pt idx="5245">
                  <c:v>1.9821465599999999</c:v>
                </c:pt>
                <c:pt idx="5246">
                  <c:v>1.95647712</c:v>
                </c:pt>
                <c:pt idx="5247">
                  <c:v>1.9228117200000001</c:v>
                </c:pt>
                <c:pt idx="5248">
                  <c:v>1.8848145599999997</c:v>
                </c:pt>
                <c:pt idx="5249">
                  <c:v>1.8416780399999999</c:v>
                </c:pt>
                <c:pt idx="5250">
                  <c:v>1.7917717199999998</c:v>
                </c:pt>
                <c:pt idx="5251">
                  <c:v>1.7374900799999999</c:v>
                </c:pt>
                <c:pt idx="5252">
                  <c:v>1.6789145999999997</c:v>
                </c:pt>
                <c:pt idx="5253">
                  <c:v>1.6236937199999997</c:v>
                </c:pt>
                <c:pt idx="5254">
                  <c:v>1.5801880800000001</c:v>
                </c:pt>
                <c:pt idx="5255">
                  <c:v>1.5473397600000001</c:v>
                </c:pt>
                <c:pt idx="5256">
                  <c:v>1.52313828</c:v>
                </c:pt>
                <c:pt idx="5257">
                  <c:v>1.5085036799999998</c:v>
                </c:pt>
                <c:pt idx="5258">
                  <c:v>1.50289644</c:v>
                </c:pt>
                <c:pt idx="5259">
                  <c:v>1.4942654399999999</c:v>
                </c:pt>
                <c:pt idx="5260">
                  <c:v>1.4745765599999998</c:v>
                </c:pt>
                <c:pt idx="5261">
                  <c:v>1.4451303599999998</c:v>
                </c:pt>
                <c:pt idx="5262">
                  <c:v>1.41356964</c:v>
                </c:pt>
                <c:pt idx="5263">
                  <c:v>1.3835288400000001</c:v>
                </c:pt>
                <c:pt idx="5264">
                  <c:v>1.35528252</c:v>
                </c:pt>
                <c:pt idx="5265">
                  <c:v>1.3193932799999999</c:v>
                </c:pt>
                <c:pt idx="5266">
                  <c:v>1.2742750799999998</c:v>
                </c:pt>
                <c:pt idx="5267">
                  <c:v>1.2190855199999999</c:v>
                </c:pt>
                <c:pt idx="5268">
                  <c:v>1.15632114</c:v>
                </c:pt>
                <c:pt idx="5269">
                  <c:v>1.0924977599999999</c:v>
                </c:pt>
                <c:pt idx="5270">
                  <c:v>1.02802368</c:v>
                </c:pt>
                <c:pt idx="5271">
                  <c:v>0.97221707999999996</c:v>
                </c:pt>
                <c:pt idx="5272">
                  <c:v>0.9282092999999999</c:v>
                </c:pt>
                <c:pt idx="5273">
                  <c:v>0.89589311999999988</c:v>
                </c:pt>
                <c:pt idx="5274">
                  <c:v>0.87220019999999987</c:v>
                </c:pt>
                <c:pt idx="5275">
                  <c:v>0.85346176799999995</c:v>
                </c:pt>
                <c:pt idx="5276">
                  <c:v>0.83889199199999986</c:v>
                </c:pt>
                <c:pt idx="5277">
                  <c:v>0.82044935999999991</c:v>
                </c:pt>
                <c:pt idx="5278">
                  <c:v>0.79243728000000002</c:v>
                </c:pt>
                <c:pt idx="5279">
                  <c:v>0.75505891199999997</c:v>
                </c:pt>
                <c:pt idx="5280">
                  <c:v>0.70863596400000006</c:v>
                </c:pt>
                <c:pt idx="5281">
                  <c:v>0.65242471199999996</c:v>
                </c:pt>
                <c:pt idx="5282">
                  <c:v>0.58648716000000001</c:v>
                </c:pt>
                <c:pt idx="5283">
                  <c:v>0.52475013599999998</c:v>
                </c:pt>
                <c:pt idx="5284">
                  <c:v>0.47618378399999994</c:v>
                </c:pt>
                <c:pt idx="5285">
                  <c:v>0.44202352799999994</c:v>
                </c:pt>
                <c:pt idx="5286">
                  <c:v>0.41273390400000004</c:v>
                </c:pt>
                <c:pt idx="5287">
                  <c:v>0.38348265599999998</c:v>
                </c:pt>
                <c:pt idx="5288">
                  <c:v>0.353693916</c:v>
                </c:pt>
                <c:pt idx="5289">
                  <c:v>0.33216617999999998</c:v>
                </c:pt>
                <c:pt idx="5290">
                  <c:v>0.32059808400000001</c:v>
                </c:pt>
                <c:pt idx="5291">
                  <c:v>0.32078968800000002</c:v>
                </c:pt>
                <c:pt idx="5292">
                  <c:v>0.32659523999999995</c:v>
                </c:pt>
                <c:pt idx="5293">
                  <c:v>0.32927252400000001</c:v>
                </c:pt>
                <c:pt idx="5294">
                  <c:v>0.33019181999999997</c:v>
                </c:pt>
                <c:pt idx="5295">
                  <c:v>0.34066600800000002</c:v>
                </c:pt>
                <c:pt idx="5296">
                  <c:v>0.37877225999999997</c:v>
                </c:pt>
                <c:pt idx="5297">
                  <c:v>0.4512717</c:v>
                </c:pt>
                <c:pt idx="5298">
                  <c:v>0.53930559599999994</c:v>
                </c:pt>
                <c:pt idx="5299">
                  <c:v>0.62425632000000009</c:v>
                </c:pt>
                <c:pt idx="5300">
                  <c:v>0.70269599999999999</c:v>
                </c:pt>
                <c:pt idx="5301">
                  <c:v>0.76748939999999988</c:v>
                </c:pt>
                <c:pt idx="5302">
                  <c:v>0.80908168799999991</c:v>
                </c:pt>
                <c:pt idx="5303">
                  <c:v>0.82826915999999995</c:v>
                </c:pt>
                <c:pt idx="5304">
                  <c:v>0.83987423999999999</c:v>
                </c:pt>
                <c:pt idx="5305">
                  <c:v>0.85255796399999995</c:v>
                </c:pt>
                <c:pt idx="5306">
                  <c:v>0.86824548000000001</c:v>
                </c:pt>
                <c:pt idx="5307">
                  <c:v>0.87858899999999995</c:v>
                </c:pt>
                <c:pt idx="5308">
                  <c:v>0.87489748799999989</c:v>
                </c:pt>
                <c:pt idx="5309">
                  <c:v>0.85751908799999998</c:v>
                </c:pt>
                <c:pt idx="5310">
                  <c:v>0.84400800000000009</c:v>
                </c:pt>
                <c:pt idx="5311">
                  <c:v>0.84241248000000002</c:v>
                </c:pt>
                <c:pt idx="5312">
                  <c:v>0.85556139600000003</c:v>
                </c:pt>
                <c:pt idx="5313">
                  <c:v>0.87526055999999985</c:v>
                </c:pt>
                <c:pt idx="5314">
                  <c:v>0.89440488000000007</c:v>
                </c:pt>
                <c:pt idx="5315">
                  <c:v>0.91100808</c:v>
                </c:pt>
                <c:pt idx="5316">
                  <c:v>0.9244656</c:v>
                </c:pt>
                <c:pt idx="5317">
                  <c:v>0.93333911999999997</c:v>
                </c:pt>
                <c:pt idx="5318">
                  <c:v>0.93626831999999993</c:v>
                </c:pt>
                <c:pt idx="5319">
                  <c:v>0.91751927999999983</c:v>
                </c:pt>
                <c:pt idx="5320">
                  <c:v>0.86511408000000001</c:v>
                </c:pt>
                <c:pt idx="5321">
                  <c:v>0.77918003999999996</c:v>
                </c:pt>
                <c:pt idx="5322">
                  <c:v>0.68113200000000007</c:v>
                </c:pt>
                <c:pt idx="5323">
                  <c:v>0.58867027199999999</c:v>
                </c:pt>
                <c:pt idx="5324">
                  <c:v>0.50380155599999998</c:v>
                </c:pt>
                <c:pt idx="5325">
                  <c:v>0.43235291999999997</c:v>
                </c:pt>
                <c:pt idx="5326">
                  <c:v>0.37946579999999996</c:v>
                </c:pt>
                <c:pt idx="5327">
                  <c:v>0.345764976</c:v>
                </c:pt>
                <c:pt idx="5328">
                  <c:v>0.32610890400000003</c:v>
                </c:pt>
                <c:pt idx="5329">
                  <c:v>0.31581935999999999</c:v>
                </c:pt>
                <c:pt idx="5330">
                  <c:v>0.30895463999999995</c:v>
                </c:pt>
                <c:pt idx="5331">
                  <c:v>0.30637467599999996</c:v>
                </c:pt>
                <c:pt idx="5332">
                  <c:v>0.30330113999999997</c:v>
                </c:pt>
                <c:pt idx="5333">
                  <c:v>0.29955635999999997</c:v>
                </c:pt>
                <c:pt idx="5334">
                  <c:v>0.29385173999999997</c:v>
                </c:pt>
                <c:pt idx="5335">
                  <c:v>0.28415918400000001</c:v>
                </c:pt>
                <c:pt idx="5336">
                  <c:v>0.27078116400000002</c:v>
                </c:pt>
                <c:pt idx="5337">
                  <c:v>0.25535663999999997</c:v>
                </c:pt>
                <c:pt idx="5338">
                  <c:v>0.23370897599999996</c:v>
                </c:pt>
                <c:pt idx="5339">
                  <c:v>0.20401071600000001</c:v>
                </c:pt>
                <c:pt idx="5340">
                  <c:v>0.17240417999999999</c:v>
                </c:pt>
                <c:pt idx="5341">
                  <c:v>0.14532837599999998</c:v>
                </c:pt>
                <c:pt idx="5342">
                  <c:v>0.121930866</c:v>
                </c:pt>
                <c:pt idx="5343">
                  <c:v>0.10386535199999999</c:v>
                </c:pt>
                <c:pt idx="5344">
                  <c:v>9.0299011200000001E-2</c:v>
                </c:pt>
                <c:pt idx="5345">
                  <c:v>7.8951863999999997E-2</c:v>
                </c:pt>
                <c:pt idx="5346">
                  <c:v>7.7497175999999987E-2</c:v>
                </c:pt>
                <c:pt idx="5347">
                  <c:v>6.3891492000000008E-2</c:v>
                </c:pt>
                <c:pt idx="5348">
                  <c:v>6.0756628800000004E-2</c:v>
                </c:pt>
                <c:pt idx="5349">
                  <c:v>6.0707707199999995E-2</c:v>
                </c:pt>
                <c:pt idx="5350">
                  <c:v>5.6936512799999998E-2</c:v>
                </c:pt>
                <c:pt idx="5351">
                  <c:v>5.1468462E-2</c:v>
                </c:pt>
                <c:pt idx="5352">
                  <c:v>4.6312577999999993E-2</c:v>
                </c:pt>
                <c:pt idx="5353">
                  <c:v>4.3078103999999999E-2</c:v>
                </c:pt>
                <c:pt idx="5354">
                  <c:v>4.5266759999999996E-2</c:v>
                </c:pt>
                <c:pt idx="5355">
                  <c:v>4.2922943999999998E-2</c:v>
                </c:pt>
                <c:pt idx="5356">
                  <c:v>5.1220559999999998E-2</c:v>
                </c:pt>
                <c:pt idx="5357">
                  <c:v>5.6176304399999995E-2</c:v>
                </c:pt>
                <c:pt idx="5358">
                  <c:v>4.9104912000000001E-2</c:v>
                </c:pt>
                <c:pt idx="5359">
                  <c:v>5.3587220399999996E-2</c:v>
                </c:pt>
                <c:pt idx="5360">
                  <c:v>5.6842920000000005E-2</c:v>
                </c:pt>
                <c:pt idx="5361">
                  <c:v>5.1133619999999998E-2</c:v>
                </c:pt>
                <c:pt idx="5362">
                  <c:v>4.8784511999999995E-2</c:v>
                </c:pt>
                <c:pt idx="5363">
                  <c:v>4.6787676E-2</c:v>
                </c:pt>
                <c:pt idx="5364">
                  <c:v>4.3279976399999996E-2</c:v>
                </c:pt>
                <c:pt idx="5365">
                  <c:v>5.3968089599999998E-2</c:v>
                </c:pt>
                <c:pt idx="5366">
                  <c:v>4.3129980000000005E-2</c:v>
                </c:pt>
                <c:pt idx="5367">
                  <c:v>4.8429927599999999E-2</c:v>
                </c:pt>
                <c:pt idx="5368">
                  <c:v>5.2402572000000001E-2</c:v>
                </c:pt>
                <c:pt idx="5369">
                  <c:v>4.20837576E-2</c:v>
                </c:pt>
                <c:pt idx="5370">
                  <c:v>5.5996404000000007E-2</c:v>
                </c:pt>
                <c:pt idx="5371">
                  <c:v>4.7959439999999999E-2</c:v>
                </c:pt>
                <c:pt idx="5372">
                  <c:v>5.5143351599999994E-2</c:v>
                </c:pt>
                <c:pt idx="5373">
                  <c:v>4.6505259599999994E-2</c:v>
                </c:pt>
                <c:pt idx="5374">
                  <c:v>4.5143289599999997E-2</c:v>
                </c:pt>
                <c:pt idx="5375">
                  <c:v>4.2448924800000003E-2</c:v>
                </c:pt>
                <c:pt idx="5376">
                  <c:v>4.7695073999999997E-2</c:v>
                </c:pt>
                <c:pt idx="5377">
                  <c:v>5.1687420000000005E-2</c:v>
                </c:pt>
                <c:pt idx="5378">
                  <c:v>5.5517580000000004E-2</c:v>
                </c:pt>
                <c:pt idx="5379">
                  <c:v>4.8092903999999992E-2</c:v>
                </c:pt>
                <c:pt idx="5380">
                  <c:v>4.5715191600000003E-2</c:v>
                </c:pt>
                <c:pt idx="5381">
                  <c:v>4.5219059999999998E-2</c:v>
                </c:pt>
                <c:pt idx="5382">
                  <c:v>4.9293072E-2</c:v>
                </c:pt>
                <c:pt idx="5383">
                  <c:v>3.7890602399999994E-2</c:v>
                </c:pt>
                <c:pt idx="5384">
                  <c:v>5.2462142399999995E-2</c:v>
                </c:pt>
                <c:pt idx="5385">
                  <c:v>5.4978364799999992E-2</c:v>
                </c:pt>
                <c:pt idx="5386">
                  <c:v>4.2578961599999993E-2</c:v>
                </c:pt>
                <c:pt idx="5387">
                  <c:v>3.9588734399999992E-2</c:v>
                </c:pt>
                <c:pt idx="5388">
                  <c:v>4.198169999999999E-2</c:v>
                </c:pt>
                <c:pt idx="5389">
                  <c:v>5.2433372400000004E-2</c:v>
                </c:pt>
                <c:pt idx="5390">
                  <c:v>4.3729704000000001E-2</c:v>
                </c:pt>
                <c:pt idx="5391">
                  <c:v>4.9372389599999997E-2</c:v>
                </c:pt>
                <c:pt idx="5392">
                  <c:v>5.8732974E-2</c:v>
                </c:pt>
                <c:pt idx="5393">
                  <c:v>4.9581264E-2</c:v>
                </c:pt>
                <c:pt idx="5394">
                  <c:v>5.0917483199999995E-2</c:v>
                </c:pt>
                <c:pt idx="5395">
                  <c:v>5.0463638400000004E-2</c:v>
                </c:pt>
                <c:pt idx="5396">
                  <c:v>5.1923913599999996E-2</c:v>
                </c:pt>
                <c:pt idx="5397">
                  <c:v>5.65665432E-2</c:v>
                </c:pt>
                <c:pt idx="5398">
                  <c:v>5.2608618000000003E-2</c:v>
                </c:pt>
                <c:pt idx="5399">
                  <c:v>5.3677231200000002E-2</c:v>
                </c:pt>
                <c:pt idx="5400">
                  <c:v>5.0451640799999996E-2</c:v>
                </c:pt>
                <c:pt idx="5401">
                  <c:v>5.0408697599999996E-2</c:v>
                </c:pt>
                <c:pt idx="5402">
                  <c:v>4.4637299999999998E-2</c:v>
                </c:pt>
                <c:pt idx="5403">
                  <c:v>4.9410731999999999E-2</c:v>
                </c:pt>
                <c:pt idx="5404">
                  <c:v>5.9716365599999995E-2</c:v>
                </c:pt>
                <c:pt idx="5405">
                  <c:v>5.4489827999999997E-2</c:v>
                </c:pt>
                <c:pt idx="5406">
                  <c:v>4.5950207999999999E-2</c:v>
                </c:pt>
                <c:pt idx="5407">
                  <c:v>4.522143E-2</c:v>
                </c:pt>
                <c:pt idx="5408">
                  <c:v>4.5105479999999996E-2</c:v>
                </c:pt>
                <c:pt idx="5409">
                  <c:v>4.8288588E-2</c:v>
                </c:pt>
                <c:pt idx="5410">
                  <c:v>4.9328467200000004E-2</c:v>
                </c:pt>
                <c:pt idx="5411">
                  <c:v>5.570046E-2</c:v>
                </c:pt>
                <c:pt idx="5412">
                  <c:v>4.8893971200000004E-2</c:v>
                </c:pt>
                <c:pt idx="5413">
                  <c:v>5.3616707999999999E-2</c:v>
                </c:pt>
                <c:pt idx="5414">
                  <c:v>4.7946207600000006E-2</c:v>
                </c:pt>
                <c:pt idx="5415">
                  <c:v>5.1192741599999994E-2</c:v>
                </c:pt>
                <c:pt idx="5416">
                  <c:v>5.0034283200000002E-2</c:v>
                </c:pt>
                <c:pt idx="5417">
                  <c:v>4.4312164799999991E-2</c:v>
                </c:pt>
                <c:pt idx="5418">
                  <c:v>3.7010277599999995E-2</c:v>
                </c:pt>
                <c:pt idx="5419">
                  <c:v>5.2779405600000003E-2</c:v>
                </c:pt>
                <c:pt idx="5420">
                  <c:v>5.4040411199999999E-2</c:v>
                </c:pt>
                <c:pt idx="5421">
                  <c:v>5.4170682000000005E-2</c:v>
                </c:pt>
                <c:pt idx="5422">
                  <c:v>5.6703683999999997E-2</c:v>
                </c:pt>
                <c:pt idx="5423">
                  <c:v>5.4620251200000004E-2</c:v>
                </c:pt>
                <c:pt idx="5424">
                  <c:v>3.7668779999999999E-2</c:v>
                </c:pt>
                <c:pt idx="5425">
                  <c:v>4.8247924800000001E-2</c:v>
                </c:pt>
                <c:pt idx="5426">
                  <c:v>4.3788376799999994E-2</c:v>
                </c:pt>
                <c:pt idx="5427">
                  <c:v>5.6985722399999994E-2</c:v>
                </c:pt>
                <c:pt idx="5428">
                  <c:v>5.1360452399999999E-2</c:v>
                </c:pt>
                <c:pt idx="5429">
                  <c:v>5.0742167999999997E-2</c:v>
                </c:pt>
                <c:pt idx="5430">
                  <c:v>4.1977194000000002E-2</c:v>
                </c:pt>
                <c:pt idx="5431">
                  <c:v>6.1918927199999994E-2</c:v>
                </c:pt>
                <c:pt idx="5432">
                  <c:v>4.9740092399999998E-2</c:v>
                </c:pt>
                <c:pt idx="5433">
                  <c:v>5.1933975599999994E-2</c:v>
                </c:pt>
                <c:pt idx="5434">
                  <c:v>4.8261016800000001E-2</c:v>
                </c:pt>
                <c:pt idx="5435">
                  <c:v>5.4482363999999998E-2</c:v>
                </c:pt>
                <c:pt idx="5436">
                  <c:v>5.2759500000000008E-2</c:v>
                </c:pt>
                <c:pt idx="5437">
                  <c:v>5.5589744399999995E-2</c:v>
                </c:pt>
                <c:pt idx="5438">
                  <c:v>4.8167239200000003E-2</c:v>
                </c:pt>
                <c:pt idx="5439">
                  <c:v>5.2107243599999999E-2</c:v>
                </c:pt>
                <c:pt idx="5440">
                  <c:v>5.10944916E-2</c:v>
                </c:pt>
                <c:pt idx="5441">
                  <c:v>5.6602632E-2</c:v>
                </c:pt>
                <c:pt idx="5442">
                  <c:v>4.9942667999999996E-2</c:v>
                </c:pt>
                <c:pt idx="5443">
                  <c:v>4.98181044E-2</c:v>
                </c:pt>
                <c:pt idx="5444">
                  <c:v>5.5134328799999993E-2</c:v>
                </c:pt>
                <c:pt idx="5445">
                  <c:v>5.6727551999999994E-2</c:v>
                </c:pt>
                <c:pt idx="5446">
                  <c:v>4.9211851199999997E-2</c:v>
                </c:pt>
                <c:pt idx="5447">
                  <c:v>4.1689581599999997E-2</c:v>
                </c:pt>
                <c:pt idx="5448">
                  <c:v>5.1304687199999997E-2</c:v>
                </c:pt>
                <c:pt idx="5449">
                  <c:v>4.9820296800000004E-2</c:v>
                </c:pt>
                <c:pt idx="5450">
                  <c:v>4.6345116000000006E-2</c:v>
                </c:pt>
                <c:pt idx="5451">
                  <c:v>5.3066687999999994E-2</c:v>
                </c:pt>
                <c:pt idx="5452">
                  <c:v>4.9764876000000006E-2</c:v>
                </c:pt>
                <c:pt idx="5453">
                  <c:v>4.9767467999999995E-2</c:v>
                </c:pt>
                <c:pt idx="5454">
                  <c:v>4.7122576799999996E-2</c:v>
                </c:pt>
                <c:pt idx="5455">
                  <c:v>5.2113340800000005E-2</c:v>
                </c:pt>
                <c:pt idx="5456">
                  <c:v>5.6921383199999995E-2</c:v>
                </c:pt>
                <c:pt idx="5457">
                  <c:v>5.3153608799999995E-2</c:v>
                </c:pt>
                <c:pt idx="5458">
                  <c:v>4.7475905999999998E-2</c:v>
                </c:pt>
                <c:pt idx="5459">
                  <c:v>4.4029124400000001E-2</c:v>
                </c:pt>
                <c:pt idx="5460">
                  <c:v>5.0049751199999999E-2</c:v>
                </c:pt>
                <c:pt idx="5461">
                  <c:v>5.4851963999999996E-2</c:v>
                </c:pt>
                <c:pt idx="5462">
                  <c:v>3.9799072800000002E-2</c:v>
                </c:pt>
                <c:pt idx="5463">
                  <c:v>4.7308596000000001E-2</c:v>
                </c:pt>
                <c:pt idx="5464">
                  <c:v>4.5955296E-2</c:v>
                </c:pt>
                <c:pt idx="5465">
                  <c:v>4.4555932800000003E-2</c:v>
                </c:pt>
                <c:pt idx="5466">
                  <c:v>4.6603747199999997E-2</c:v>
                </c:pt>
                <c:pt idx="5467">
                  <c:v>5.1777039599999998E-2</c:v>
                </c:pt>
                <c:pt idx="5468">
                  <c:v>5.8812911999999995E-2</c:v>
                </c:pt>
                <c:pt idx="5469">
                  <c:v>6.1881005999999995E-2</c:v>
                </c:pt>
                <c:pt idx="5470">
                  <c:v>5.2653696E-2</c:v>
                </c:pt>
                <c:pt idx="5471">
                  <c:v>5.2646163599999997E-2</c:v>
                </c:pt>
                <c:pt idx="5472">
                  <c:v>4.8313235999999996E-2</c:v>
                </c:pt>
                <c:pt idx="5473">
                  <c:v>4.8860174399999998E-2</c:v>
                </c:pt>
                <c:pt idx="5474">
                  <c:v>5.6618663999999999E-2</c:v>
                </c:pt>
                <c:pt idx="5475">
                  <c:v>5.7026364000000003E-2</c:v>
                </c:pt>
                <c:pt idx="5476">
                  <c:v>5.2892239199999996E-2</c:v>
                </c:pt>
                <c:pt idx="5477">
                  <c:v>4.1824227600000007E-2</c:v>
                </c:pt>
                <c:pt idx="5478">
                  <c:v>6.1535096399999996E-2</c:v>
                </c:pt>
                <c:pt idx="5479">
                  <c:v>5.1242738399999994E-2</c:v>
                </c:pt>
                <c:pt idx="5480">
                  <c:v>5.8920983999999996E-2</c:v>
                </c:pt>
                <c:pt idx="5481">
                  <c:v>4.5278452800000001E-2</c:v>
                </c:pt>
                <c:pt idx="5482">
                  <c:v>3.9299483999999996E-2</c:v>
                </c:pt>
                <c:pt idx="5483">
                  <c:v>4.5020874000000002E-2</c:v>
                </c:pt>
                <c:pt idx="5484">
                  <c:v>8.3733611999999999E-2</c:v>
                </c:pt>
                <c:pt idx="5485">
                  <c:v>0.17561333999999998</c:v>
                </c:pt>
                <c:pt idx="5486">
                  <c:v>0.28623228000000001</c:v>
                </c:pt>
                <c:pt idx="5487">
                  <c:v>0.40548530400000005</c:v>
                </c:pt>
                <c:pt idx="5488">
                  <c:v>0.518878968</c:v>
                </c:pt>
                <c:pt idx="5489">
                  <c:v>0.61583171999999997</c:v>
                </c:pt>
                <c:pt idx="5490">
                  <c:v>0.70839404399999994</c:v>
                </c:pt>
                <c:pt idx="5491">
                  <c:v>0.80054860800000005</c:v>
                </c:pt>
                <c:pt idx="5492">
                  <c:v>0.89293956000000008</c:v>
                </c:pt>
                <c:pt idx="5493">
                  <c:v>0.97885667999999992</c:v>
                </c:pt>
                <c:pt idx="5494">
                  <c:v>1.04895816</c:v>
                </c:pt>
                <c:pt idx="5495">
                  <c:v>1.10203104</c:v>
                </c:pt>
                <c:pt idx="5496">
                  <c:v>1.1516169599999999</c:v>
                </c:pt>
                <c:pt idx="5497">
                  <c:v>1.21207536</c:v>
                </c:pt>
                <c:pt idx="5498">
                  <c:v>1.2854780399999999</c:v>
                </c:pt>
                <c:pt idx="5499">
                  <c:v>1.36722492</c:v>
                </c:pt>
                <c:pt idx="5500">
                  <c:v>1.4537089199999997</c:v>
                </c:pt>
                <c:pt idx="5501">
                  <c:v>1.5440947199999999</c:v>
                </c:pt>
                <c:pt idx="5502">
                  <c:v>1.63192092</c:v>
                </c:pt>
                <c:pt idx="5503">
                  <c:v>1.7118609599999999</c:v>
                </c:pt>
                <c:pt idx="5504">
                  <c:v>1.7832760799999998</c:v>
                </c:pt>
                <c:pt idx="5505">
                  <c:v>1.83784584</c:v>
                </c:pt>
                <c:pt idx="5506">
                  <c:v>1.8649252799999998</c:v>
                </c:pt>
                <c:pt idx="5507">
                  <c:v>1.8678770399999998</c:v>
                </c:pt>
                <c:pt idx="5508">
                  <c:v>1.8596656799999998</c:v>
                </c:pt>
                <c:pt idx="5509">
                  <c:v>1.8464756400000002</c:v>
                </c:pt>
                <c:pt idx="5510">
                  <c:v>1.8302929199999998</c:v>
                </c:pt>
                <c:pt idx="5511">
                  <c:v>1.8112384799999997</c:v>
                </c:pt>
                <c:pt idx="5512">
                  <c:v>1.7870907599999999</c:v>
                </c:pt>
                <c:pt idx="5513">
                  <c:v>1.7588023199999998</c:v>
                </c:pt>
                <c:pt idx="5514">
                  <c:v>1.7273275199999998</c:v>
                </c:pt>
                <c:pt idx="5515">
                  <c:v>1.6914934799999999</c:v>
                </c:pt>
                <c:pt idx="5516">
                  <c:v>1.65184332</c:v>
                </c:pt>
                <c:pt idx="5517">
                  <c:v>1.6153030800000001</c:v>
                </c:pt>
                <c:pt idx="5518">
                  <c:v>1.5873515999999999</c:v>
                </c:pt>
                <c:pt idx="5519">
                  <c:v>1.5663521999999999</c:v>
                </c:pt>
                <c:pt idx="5520">
                  <c:v>1.55004444</c:v>
                </c:pt>
                <c:pt idx="5521">
                  <c:v>1.5392165999999998</c:v>
                </c:pt>
                <c:pt idx="5522">
                  <c:v>1.53352344</c:v>
                </c:pt>
                <c:pt idx="5523">
                  <c:v>1.5343153199999999</c:v>
                </c:pt>
                <c:pt idx="5524">
                  <c:v>1.5428215199999999</c:v>
                </c:pt>
                <c:pt idx="5525">
                  <c:v>1.5589421999999999</c:v>
                </c:pt>
                <c:pt idx="5526">
                  <c:v>1.5749499600000001</c:v>
                </c:pt>
                <c:pt idx="5527">
                  <c:v>1.5829862399999999</c:v>
                </c:pt>
                <c:pt idx="5528">
                  <c:v>1.58299356</c:v>
                </c:pt>
                <c:pt idx="5529">
                  <c:v>1.5708141599999998</c:v>
                </c:pt>
                <c:pt idx="5530">
                  <c:v>1.5490619999999999</c:v>
                </c:pt>
                <c:pt idx="5531">
                  <c:v>1.51697244</c:v>
                </c:pt>
                <c:pt idx="5532">
                  <c:v>1.4717729999999998</c:v>
                </c:pt>
                <c:pt idx="5533">
                  <c:v>1.4158765199999996</c:v>
                </c:pt>
                <c:pt idx="5534">
                  <c:v>1.3477393200000001</c:v>
                </c:pt>
                <c:pt idx="5535">
                  <c:v>1.2758702399999999</c:v>
                </c:pt>
                <c:pt idx="5536">
                  <c:v>1.2029897999999999</c:v>
                </c:pt>
                <c:pt idx="5537">
                  <c:v>1.129924368</c:v>
                </c:pt>
                <c:pt idx="5538">
                  <c:v>1.061878632</c:v>
                </c:pt>
                <c:pt idx="5539">
                  <c:v>1.0002190799999999</c:v>
                </c:pt>
                <c:pt idx="5540">
                  <c:v>0.94500783600000005</c:v>
                </c:pt>
                <c:pt idx="5541">
                  <c:v>0.88517079600000004</c:v>
                </c:pt>
                <c:pt idx="5542">
                  <c:v>0.81480863999999997</c:v>
                </c:pt>
                <c:pt idx="5543">
                  <c:v>0.73413091200000002</c:v>
                </c:pt>
                <c:pt idx="5544">
                  <c:v>0.64779143999999989</c:v>
                </c:pt>
                <c:pt idx="5545">
                  <c:v>0.55904633999999997</c:v>
                </c:pt>
                <c:pt idx="5546">
                  <c:v>0.46831458000000004</c:v>
                </c:pt>
                <c:pt idx="5547">
                  <c:v>0.37749426000000003</c:v>
                </c:pt>
                <c:pt idx="5548">
                  <c:v>0.30173635199999999</c:v>
                </c:pt>
                <c:pt idx="5549">
                  <c:v>0.24390028799999999</c:v>
                </c:pt>
                <c:pt idx="5550">
                  <c:v>0.19891771199999997</c:v>
                </c:pt>
                <c:pt idx="5551">
                  <c:v>0.16690832400000002</c:v>
                </c:pt>
                <c:pt idx="5552">
                  <c:v>0.13783055399999999</c:v>
                </c:pt>
                <c:pt idx="5553">
                  <c:v>0.116826348</c:v>
                </c:pt>
                <c:pt idx="5554">
                  <c:v>0.10123152000000001</c:v>
                </c:pt>
                <c:pt idx="5555">
                  <c:v>9.2377158000000001E-2</c:v>
                </c:pt>
                <c:pt idx="5556">
                  <c:v>8.7331811999999995E-2</c:v>
                </c:pt>
                <c:pt idx="5557">
                  <c:v>7.4446392E-2</c:v>
                </c:pt>
                <c:pt idx="5558">
                  <c:v>6.5985237599999996E-2</c:v>
                </c:pt>
                <c:pt idx="5559">
                  <c:v>6.8858180399999996E-2</c:v>
                </c:pt>
                <c:pt idx="5560">
                  <c:v>5.780632799999999E-2</c:v>
                </c:pt>
                <c:pt idx="5561">
                  <c:v>5.8360839599999999E-2</c:v>
                </c:pt>
                <c:pt idx="5562">
                  <c:v>5.6515887600000002E-2</c:v>
                </c:pt>
                <c:pt idx="5563">
                  <c:v>6.0210401999999989E-2</c:v>
                </c:pt>
                <c:pt idx="5564">
                  <c:v>5.5167476400000005E-2</c:v>
                </c:pt>
                <c:pt idx="5565">
                  <c:v>5.2641847200000001E-2</c:v>
                </c:pt>
                <c:pt idx="5566">
                  <c:v>5.0999304000000002E-2</c:v>
                </c:pt>
                <c:pt idx="5567">
                  <c:v>4.7957543999999998E-2</c:v>
                </c:pt>
                <c:pt idx="5568">
                  <c:v>4.7260247999999998E-2</c:v>
                </c:pt>
                <c:pt idx="5569">
                  <c:v>6.6386645999999994E-2</c:v>
                </c:pt>
                <c:pt idx="5570">
                  <c:v>0.13006390800000001</c:v>
                </c:pt>
                <c:pt idx="5571">
                  <c:v>0.22525477199999999</c:v>
                </c:pt>
                <c:pt idx="5572">
                  <c:v>0.30965292</c:v>
                </c:pt>
                <c:pt idx="5573">
                  <c:v>0.38591711999999995</c:v>
                </c:pt>
                <c:pt idx="5574">
                  <c:v>0.457201248</c:v>
                </c:pt>
                <c:pt idx="5575">
                  <c:v>0.52937453999999995</c:v>
                </c:pt>
                <c:pt idx="5576">
                  <c:v>0.60334192799999997</c:v>
                </c:pt>
                <c:pt idx="5577">
                  <c:v>0.69720424800000014</c:v>
                </c:pt>
                <c:pt idx="5578">
                  <c:v>0.82695167999999997</c:v>
                </c:pt>
                <c:pt idx="5579">
                  <c:v>0.99532067999999985</c:v>
                </c:pt>
                <c:pt idx="5580">
                  <c:v>1.1928416040000001</c:v>
                </c:pt>
                <c:pt idx="5581">
                  <c:v>1.4058207599999999</c:v>
                </c:pt>
                <c:pt idx="5582">
                  <c:v>1.6327976399999999</c:v>
                </c:pt>
                <c:pt idx="5583">
                  <c:v>1.8630419999999999</c:v>
                </c:pt>
                <c:pt idx="5584">
                  <c:v>2.0832715200000003</c:v>
                </c:pt>
                <c:pt idx="5585">
                  <c:v>2.2930945199999999</c:v>
                </c:pt>
                <c:pt idx="5586">
                  <c:v>2.4946245600000001</c:v>
                </c:pt>
                <c:pt idx="5587">
                  <c:v>2.6630727599999999</c:v>
                </c:pt>
                <c:pt idx="5588">
                  <c:v>2.8089489599999999</c:v>
                </c:pt>
                <c:pt idx="5589">
                  <c:v>2.9337377999999998</c:v>
                </c:pt>
                <c:pt idx="5590">
                  <c:v>3.0227457599999998</c:v>
                </c:pt>
                <c:pt idx="5591">
                  <c:v>3.0738825599999999</c:v>
                </c:pt>
                <c:pt idx="5592">
                  <c:v>3.1054215599999995</c:v>
                </c:pt>
                <c:pt idx="5593">
                  <c:v>3.13195632</c:v>
                </c:pt>
                <c:pt idx="5594">
                  <c:v>3.1545503999999998</c:v>
                </c:pt>
                <c:pt idx="5595">
                  <c:v>3.1697660399999998</c:v>
                </c:pt>
                <c:pt idx="5596">
                  <c:v>3.17818296</c:v>
                </c:pt>
                <c:pt idx="5597">
                  <c:v>3.1797313199999997</c:v>
                </c:pt>
                <c:pt idx="5598">
                  <c:v>3.1785652799999999</c:v>
                </c:pt>
                <c:pt idx="5599">
                  <c:v>3.17861664</c:v>
                </c:pt>
                <c:pt idx="5600">
                  <c:v>3.1802973600000004</c:v>
                </c:pt>
                <c:pt idx="5601">
                  <c:v>3.18180408</c:v>
                </c:pt>
                <c:pt idx="5602">
                  <c:v>3.1832294399999999</c:v>
                </c:pt>
                <c:pt idx="5603">
                  <c:v>3.1839993600000001</c:v>
                </c:pt>
                <c:pt idx="5604">
                  <c:v>3.1908867599999993</c:v>
                </c:pt>
                <c:pt idx="5605">
                  <c:v>3.2073233999999995</c:v>
                </c:pt>
                <c:pt idx="5606">
                  <c:v>3.2337685199999995</c:v>
                </c:pt>
                <c:pt idx="5607">
                  <c:v>3.2721937200000002</c:v>
                </c:pt>
                <c:pt idx="5608">
                  <c:v>3.3246737999999998</c:v>
                </c:pt>
                <c:pt idx="5609">
                  <c:v>3.3908300399999995</c:v>
                </c:pt>
                <c:pt idx="5610">
                  <c:v>3.4554955199999999</c:v>
                </c:pt>
                <c:pt idx="5611">
                  <c:v>3.5092889999999994</c:v>
                </c:pt>
                <c:pt idx="5612">
                  <c:v>3.5509463999999995</c:v>
                </c:pt>
                <c:pt idx="5613">
                  <c:v>3.58268232</c:v>
                </c:pt>
                <c:pt idx="5614">
                  <c:v>3.606744</c:v>
                </c:pt>
                <c:pt idx="5615">
                  <c:v>3.6238166399999998</c:v>
                </c:pt>
                <c:pt idx="5616">
                  <c:v>3.6353739599999999</c:v>
                </c:pt>
                <c:pt idx="5617">
                  <c:v>3.6432072</c:v>
                </c:pt>
                <c:pt idx="5618">
                  <c:v>3.6475499999999998</c:v>
                </c:pt>
                <c:pt idx="5619">
                  <c:v>3.64974876</c:v>
                </c:pt>
                <c:pt idx="5620">
                  <c:v>3.6502101600000003</c:v>
                </c:pt>
                <c:pt idx="5621">
                  <c:v>3.6492175199999997</c:v>
                </c:pt>
                <c:pt idx="5622">
                  <c:v>3.6478072799999999</c:v>
                </c:pt>
                <c:pt idx="5623">
                  <c:v>3.6460910399999999</c:v>
                </c:pt>
                <c:pt idx="5624">
                  <c:v>3.6448502399999998</c:v>
                </c:pt>
                <c:pt idx="5625">
                  <c:v>3.6461009999999998</c:v>
                </c:pt>
                <c:pt idx="5626">
                  <c:v>3.6512325599999995</c:v>
                </c:pt>
                <c:pt idx="5627">
                  <c:v>3.6600916799999998</c:v>
                </c:pt>
                <c:pt idx="5628">
                  <c:v>3.6742223999999997</c:v>
                </c:pt>
                <c:pt idx="5629">
                  <c:v>3.6921055200000001</c:v>
                </c:pt>
                <c:pt idx="5630">
                  <c:v>3.7134172799999998</c:v>
                </c:pt>
                <c:pt idx="5631">
                  <c:v>3.7332707999999997</c:v>
                </c:pt>
                <c:pt idx="5632">
                  <c:v>3.7486420799999993</c:v>
                </c:pt>
                <c:pt idx="5633">
                  <c:v>3.7588528799999996</c:v>
                </c:pt>
                <c:pt idx="5634">
                  <c:v>3.7674313199999996</c:v>
                </c:pt>
                <c:pt idx="5635">
                  <c:v>3.7765119599999997</c:v>
                </c:pt>
                <c:pt idx="5636">
                  <c:v>3.7857579599999998</c:v>
                </c:pt>
                <c:pt idx="5637">
                  <c:v>3.7937666399999999</c:v>
                </c:pt>
                <c:pt idx="5638">
                  <c:v>3.8020180799999994</c:v>
                </c:pt>
                <c:pt idx="5639">
                  <c:v>3.810387</c:v>
                </c:pt>
                <c:pt idx="5640">
                  <c:v>3.8190715200000001</c:v>
                </c:pt>
                <c:pt idx="5641">
                  <c:v>3.8307111600000003</c:v>
                </c:pt>
                <c:pt idx="5642">
                  <c:v>3.8455583999999998</c:v>
                </c:pt>
                <c:pt idx="5643">
                  <c:v>3.8676588000000001</c:v>
                </c:pt>
                <c:pt idx="5644">
                  <c:v>3.8977388399999997</c:v>
                </c:pt>
                <c:pt idx="5645">
                  <c:v>3.9353622000000001</c:v>
                </c:pt>
                <c:pt idx="5646">
                  <c:v>3.9753181199999998</c:v>
                </c:pt>
                <c:pt idx="5647">
                  <c:v>4.0059420000000001</c:v>
                </c:pt>
                <c:pt idx="5648">
                  <c:v>4.0283692799999997</c:v>
                </c:pt>
                <c:pt idx="5649">
                  <c:v>4.0393739999999996</c:v>
                </c:pt>
                <c:pt idx="5650">
                  <c:v>4.0368335999999996</c:v>
                </c:pt>
                <c:pt idx="5651">
                  <c:v>4.0214129999999999</c:v>
                </c:pt>
                <c:pt idx="5652">
                  <c:v>3.9932085599999998</c:v>
                </c:pt>
                <c:pt idx="5653">
                  <c:v>3.946536</c:v>
                </c:pt>
                <c:pt idx="5654">
                  <c:v>3.88685328</c:v>
                </c:pt>
                <c:pt idx="5655">
                  <c:v>3.8224989600000003</c:v>
                </c:pt>
                <c:pt idx="5656">
                  <c:v>3.7560659999999997</c:v>
                </c:pt>
                <c:pt idx="5657">
                  <c:v>3.6886619999999999</c:v>
                </c:pt>
                <c:pt idx="5658">
                  <c:v>3.6312384</c:v>
                </c:pt>
                <c:pt idx="5659">
                  <c:v>3.5873270399999995</c:v>
                </c:pt>
                <c:pt idx="5660">
                  <c:v>3.5571705599999999</c:v>
                </c:pt>
                <c:pt idx="5661">
                  <c:v>3.5402378400000001</c:v>
                </c:pt>
                <c:pt idx="5662">
                  <c:v>3.5342159999999994</c:v>
                </c:pt>
                <c:pt idx="5663">
                  <c:v>3.53875224</c:v>
                </c:pt>
                <c:pt idx="5664">
                  <c:v>3.5417316000000003</c:v>
                </c:pt>
                <c:pt idx="5665">
                  <c:v>3.53710368</c:v>
                </c:pt>
                <c:pt idx="5666">
                  <c:v>3.5328495599999998</c:v>
                </c:pt>
                <c:pt idx="5667">
                  <c:v>3.52954956</c:v>
                </c:pt>
                <c:pt idx="5668">
                  <c:v>3.5278412399999994</c:v>
                </c:pt>
                <c:pt idx="5669">
                  <c:v>3.5274776399999999</c:v>
                </c:pt>
                <c:pt idx="5670">
                  <c:v>3.5290979999999998</c:v>
                </c:pt>
                <c:pt idx="5671">
                  <c:v>3.5350461599999998</c:v>
                </c:pt>
                <c:pt idx="5672">
                  <c:v>3.5462747999999995</c:v>
                </c:pt>
                <c:pt idx="5673">
                  <c:v>3.55373472</c:v>
                </c:pt>
                <c:pt idx="5674">
                  <c:v>3.5526040799999996</c:v>
                </c:pt>
                <c:pt idx="5675">
                  <c:v>3.5438522400000001</c:v>
                </c:pt>
                <c:pt idx="5676">
                  <c:v>3.5301873599999998</c:v>
                </c:pt>
                <c:pt idx="5677">
                  <c:v>3.5142869999999999</c:v>
                </c:pt>
                <c:pt idx="5678">
                  <c:v>3.4965924000000004</c:v>
                </c:pt>
                <c:pt idx="5679">
                  <c:v>3.4863548399999997</c:v>
                </c:pt>
                <c:pt idx="5680">
                  <c:v>3.4889981999999997</c:v>
                </c:pt>
                <c:pt idx="5681">
                  <c:v>3.5051879999999995</c:v>
                </c:pt>
                <c:pt idx="5682">
                  <c:v>3.52500912</c:v>
                </c:pt>
                <c:pt idx="5683">
                  <c:v>3.54305184</c:v>
                </c:pt>
                <c:pt idx="5684">
                  <c:v>3.5577708000000001</c:v>
                </c:pt>
                <c:pt idx="5685">
                  <c:v>3.5612347199999999</c:v>
                </c:pt>
                <c:pt idx="5686">
                  <c:v>3.5552258399999999</c:v>
                </c:pt>
                <c:pt idx="5687">
                  <c:v>3.5388227999999997</c:v>
                </c:pt>
                <c:pt idx="5688">
                  <c:v>3.5225587200000001</c:v>
                </c:pt>
                <c:pt idx="5689">
                  <c:v>3.5114051999999996</c:v>
                </c:pt>
                <c:pt idx="5690">
                  <c:v>3.4976568000000001</c:v>
                </c:pt>
                <c:pt idx="5691">
                  <c:v>3.4828341599999999</c:v>
                </c:pt>
                <c:pt idx="5692">
                  <c:v>3.4699467599999996</c:v>
                </c:pt>
                <c:pt idx="5693">
                  <c:v>3.4577634000000002</c:v>
                </c:pt>
                <c:pt idx="5694">
                  <c:v>3.4427059200000003</c:v>
                </c:pt>
                <c:pt idx="5695">
                  <c:v>3.4236175199999996</c:v>
                </c:pt>
                <c:pt idx="5696">
                  <c:v>3.4006471200000004</c:v>
                </c:pt>
                <c:pt idx="5697">
                  <c:v>3.3834219600000002</c:v>
                </c:pt>
                <c:pt idx="5698">
                  <c:v>3.3763361999999995</c:v>
                </c:pt>
                <c:pt idx="5699">
                  <c:v>3.3798371999999999</c:v>
                </c:pt>
                <c:pt idx="5700">
                  <c:v>3.3918638399999996</c:v>
                </c:pt>
                <c:pt idx="5701">
                  <c:v>3.4056087600000002</c:v>
                </c:pt>
                <c:pt idx="5702">
                  <c:v>3.4191776399999996</c:v>
                </c:pt>
                <c:pt idx="5703">
                  <c:v>3.4328282400000001</c:v>
                </c:pt>
                <c:pt idx="5704">
                  <c:v>3.4451715599999995</c:v>
                </c:pt>
                <c:pt idx="5705">
                  <c:v>3.4560773999999999</c:v>
                </c:pt>
                <c:pt idx="5706">
                  <c:v>3.4615099200000001</c:v>
                </c:pt>
                <c:pt idx="5707">
                  <c:v>3.4584924000000004</c:v>
                </c:pt>
                <c:pt idx="5708">
                  <c:v>3.4478971199999999</c:v>
                </c:pt>
                <c:pt idx="5709">
                  <c:v>3.43600248</c:v>
                </c:pt>
                <c:pt idx="5710">
                  <c:v>3.4242187200000003</c:v>
                </c:pt>
                <c:pt idx="5711">
                  <c:v>3.4136124000000003</c:v>
                </c:pt>
                <c:pt idx="5712">
                  <c:v>3.4061583599999996</c:v>
                </c:pt>
                <c:pt idx="5713">
                  <c:v>3.4033476</c:v>
                </c:pt>
                <c:pt idx="5714">
                  <c:v>3.4051154399999999</c:v>
                </c:pt>
                <c:pt idx="5715">
                  <c:v>3.4087652400000001</c:v>
                </c:pt>
                <c:pt idx="5716">
                  <c:v>3.40935612</c:v>
                </c:pt>
                <c:pt idx="5717">
                  <c:v>3.40836264</c:v>
                </c:pt>
                <c:pt idx="5718">
                  <c:v>3.40699044</c:v>
                </c:pt>
                <c:pt idx="5719">
                  <c:v>3.4044562799999998</c:v>
                </c:pt>
                <c:pt idx="5720">
                  <c:v>3.4013928000000004</c:v>
                </c:pt>
                <c:pt idx="5721">
                  <c:v>3.3945618</c:v>
                </c:pt>
                <c:pt idx="5722">
                  <c:v>3.3819436799999996</c:v>
                </c:pt>
                <c:pt idx="5723">
                  <c:v>3.3637160400000004</c:v>
                </c:pt>
                <c:pt idx="5724">
                  <c:v>3.3445142400000001</c:v>
                </c:pt>
                <c:pt idx="5725">
                  <c:v>3.3339172799999996</c:v>
                </c:pt>
                <c:pt idx="5726">
                  <c:v>3.3356551199999998</c:v>
                </c:pt>
                <c:pt idx="5727">
                  <c:v>3.3337979999999998</c:v>
                </c:pt>
                <c:pt idx="5728">
                  <c:v>3.3159943199999997</c:v>
                </c:pt>
                <c:pt idx="5729">
                  <c:v>3.2829840000000003</c:v>
                </c:pt>
                <c:pt idx="5730">
                  <c:v>3.2420660400000001</c:v>
                </c:pt>
                <c:pt idx="5731">
                  <c:v>3.1963212000000003</c:v>
                </c:pt>
                <c:pt idx="5732">
                  <c:v>3.1597617599999994</c:v>
                </c:pt>
                <c:pt idx="5733">
                  <c:v>3.13472784</c:v>
                </c:pt>
                <c:pt idx="5734">
                  <c:v>3.1194319200000002</c:v>
                </c:pt>
                <c:pt idx="5735">
                  <c:v>3.1132731599999999</c:v>
                </c:pt>
                <c:pt idx="5736">
                  <c:v>3.1152935999999998</c:v>
                </c:pt>
                <c:pt idx="5737">
                  <c:v>3.1286267999999997</c:v>
                </c:pt>
                <c:pt idx="5738">
                  <c:v>3.1532577600000002</c:v>
                </c:pt>
                <c:pt idx="5739">
                  <c:v>3.1853855999999996</c:v>
                </c:pt>
                <c:pt idx="5740">
                  <c:v>3.2196993600000003</c:v>
                </c:pt>
                <c:pt idx="5741">
                  <c:v>3.2556211200000003</c:v>
                </c:pt>
                <c:pt idx="5742">
                  <c:v>3.2914536000000001</c:v>
                </c:pt>
                <c:pt idx="5743">
                  <c:v>3.3251241599999997</c:v>
                </c:pt>
                <c:pt idx="5744">
                  <c:v>3.3562715999999999</c:v>
                </c:pt>
                <c:pt idx="5745">
                  <c:v>3.3747203999999997</c:v>
                </c:pt>
                <c:pt idx="5746">
                  <c:v>3.3741424800000002</c:v>
                </c:pt>
                <c:pt idx="5747">
                  <c:v>3.3553439999999997</c:v>
                </c:pt>
                <c:pt idx="5748">
                  <c:v>3.3243705599999993</c:v>
                </c:pt>
                <c:pt idx="5749">
                  <c:v>3.2755095600000002</c:v>
                </c:pt>
                <c:pt idx="5750">
                  <c:v>3.2086792799999997</c:v>
                </c:pt>
                <c:pt idx="5751">
                  <c:v>3.1362101999999998</c:v>
                </c:pt>
                <c:pt idx="5752">
                  <c:v>3.0633708000000004</c:v>
                </c:pt>
                <c:pt idx="5753">
                  <c:v>2.9920679999999997</c:v>
                </c:pt>
                <c:pt idx="5754">
                  <c:v>2.9330568000000001</c:v>
                </c:pt>
                <c:pt idx="5755">
                  <c:v>2.8892556000000003</c:v>
                </c:pt>
                <c:pt idx="5756">
                  <c:v>2.84943072</c:v>
                </c:pt>
                <c:pt idx="5757">
                  <c:v>2.8114670400000001</c:v>
                </c:pt>
                <c:pt idx="5758">
                  <c:v>2.7785425199999998</c:v>
                </c:pt>
                <c:pt idx="5759">
                  <c:v>2.7497472000000003</c:v>
                </c:pt>
                <c:pt idx="5760">
                  <c:v>2.7163723200000001</c:v>
                </c:pt>
                <c:pt idx="5761">
                  <c:v>2.6738423999999998</c:v>
                </c:pt>
                <c:pt idx="5762">
                  <c:v>2.6218948799999997</c:v>
                </c:pt>
                <c:pt idx="5763">
                  <c:v>2.5639398</c:v>
                </c:pt>
                <c:pt idx="5764">
                  <c:v>2.4952579199999998</c:v>
                </c:pt>
                <c:pt idx="5765">
                  <c:v>2.4259119600000001</c:v>
                </c:pt>
                <c:pt idx="5766">
                  <c:v>2.3590908000000002</c:v>
                </c:pt>
                <c:pt idx="5767">
                  <c:v>2.2935732</c:v>
                </c:pt>
                <c:pt idx="5768">
                  <c:v>2.2309975200000003</c:v>
                </c:pt>
                <c:pt idx="5769">
                  <c:v>2.1730898399999998</c:v>
                </c:pt>
                <c:pt idx="5770">
                  <c:v>2.1211880399999998</c:v>
                </c:pt>
                <c:pt idx="5771">
                  <c:v>2.07479748</c:v>
                </c:pt>
                <c:pt idx="5772">
                  <c:v>2.0238645599999998</c:v>
                </c:pt>
                <c:pt idx="5773">
                  <c:v>1.9664057999999998</c:v>
                </c:pt>
                <c:pt idx="5774">
                  <c:v>1.90128144</c:v>
                </c:pt>
                <c:pt idx="5775">
                  <c:v>1.8426596399999999</c:v>
                </c:pt>
                <c:pt idx="5776">
                  <c:v>1.8000065999999997</c:v>
                </c:pt>
                <c:pt idx="5777">
                  <c:v>1.77260832</c:v>
                </c:pt>
                <c:pt idx="5778">
                  <c:v>1.7459297999999999</c:v>
                </c:pt>
                <c:pt idx="5779">
                  <c:v>1.71212016</c:v>
                </c:pt>
                <c:pt idx="5780">
                  <c:v>1.6706536799999998</c:v>
                </c:pt>
                <c:pt idx="5781">
                  <c:v>1.63396512</c:v>
                </c:pt>
                <c:pt idx="5782">
                  <c:v>1.60784328</c:v>
                </c:pt>
                <c:pt idx="5783">
                  <c:v>1.59515556</c:v>
                </c:pt>
                <c:pt idx="5784">
                  <c:v>1.5808161599999999</c:v>
                </c:pt>
                <c:pt idx="5785">
                  <c:v>1.5521677199999999</c:v>
                </c:pt>
                <c:pt idx="5786">
                  <c:v>1.5087185999999999</c:v>
                </c:pt>
                <c:pt idx="5787">
                  <c:v>1.4560912799999999</c:v>
                </c:pt>
                <c:pt idx="5788">
                  <c:v>1.3972414799999999</c:v>
                </c:pt>
                <c:pt idx="5789">
                  <c:v>1.3326531599999998</c:v>
                </c:pt>
                <c:pt idx="5790">
                  <c:v>1.2693085200000001</c:v>
                </c:pt>
                <c:pt idx="5791">
                  <c:v>1.2122978039999999</c:v>
                </c:pt>
                <c:pt idx="5792">
                  <c:v>1.1625561600000001</c:v>
                </c:pt>
                <c:pt idx="5793">
                  <c:v>1.1325964800000001</c:v>
                </c:pt>
                <c:pt idx="5794">
                  <c:v>1.1295145199999999</c:v>
                </c:pt>
                <c:pt idx="5795">
                  <c:v>1.156047804</c:v>
                </c:pt>
                <c:pt idx="5796">
                  <c:v>1.21879644</c:v>
                </c:pt>
                <c:pt idx="5797">
                  <c:v>1.3154771999999999</c:v>
                </c:pt>
                <c:pt idx="5798">
                  <c:v>1.4241763199999999</c:v>
                </c:pt>
                <c:pt idx="5799">
                  <c:v>1.5208298399999998</c:v>
                </c:pt>
                <c:pt idx="5800">
                  <c:v>1.6099817999999999</c:v>
                </c:pt>
                <c:pt idx="5801">
                  <c:v>1.7025213600000002</c:v>
                </c:pt>
                <c:pt idx="5802">
                  <c:v>1.7964574800000002</c:v>
                </c:pt>
                <c:pt idx="5803">
                  <c:v>1.8869484000000001</c:v>
                </c:pt>
                <c:pt idx="5804">
                  <c:v>1.9727238</c:v>
                </c:pt>
                <c:pt idx="5805">
                  <c:v>2.04315348</c:v>
                </c:pt>
                <c:pt idx="5806">
                  <c:v>2.0904664799999999</c:v>
                </c:pt>
                <c:pt idx="5807">
                  <c:v>2.1139964400000002</c:v>
                </c:pt>
                <c:pt idx="5808">
                  <c:v>2.1413727599999999</c:v>
                </c:pt>
                <c:pt idx="5809">
                  <c:v>2.19193872</c:v>
                </c:pt>
                <c:pt idx="5810">
                  <c:v>2.2684554000000001</c:v>
                </c:pt>
                <c:pt idx="5811">
                  <c:v>2.3590678799999996</c:v>
                </c:pt>
                <c:pt idx="5812">
                  <c:v>2.4535250400000002</c:v>
                </c:pt>
                <c:pt idx="5813">
                  <c:v>2.5477851599999997</c:v>
                </c:pt>
                <c:pt idx="5814">
                  <c:v>2.6228223600000002</c:v>
                </c:pt>
                <c:pt idx="5815">
                  <c:v>2.6823794400000001</c:v>
                </c:pt>
                <c:pt idx="5816">
                  <c:v>2.7325550399999998</c:v>
                </c:pt>
                <c:pt idx="5817">
                  <c:v>2.7717026399999996</c:v>
                </c:pt>
                <c:pt idx="5818">
                  <c:v>2.7977707199999999</c:v>
                </c:pt>
                <c:pt idx="5819">
                  <c:v>2.81097924</c:v>
                </c:pt>
                <c:pt idx="5820">
                  <c:v>2.8035851999999997</c:v>
                </c:pt>
                <c:pt idx="5821">
                  <c:v>2.7747671999999999</c:v>
                </c:pt>
                <c:pt idx="5822">
                  <c:v>2.7452255999999999</c:v>
                </c:pt>
                <c:pt idx="5823">
                  <c:v>2.7205691999999999</c:v>
                </c:pt>
                <c:pt idx="5824">
                  <c:v>2.6885262000000001</c:v>
                </c:pt>
                <c:pt idx="5825">
                  <c:v>2.6443523999999998</c:v>
                </c:pt>
                <c:pt idx="5826">
                  <c:v>2.6008089599999997</c:v>
                </c:pt>
                <c:pt idx="5827">
                  <c:v>2.5653855600000002</c:v>
                </c:pt>
                <c:pt idx="5828">
                  <c:v>2.53681752</c:v>
                </c:pt>
                <c:pt idx="5829">
                  <c:v>2.5161014400000004</c:v>
                </c:pt>
                <c:pt idx="5830">
                  <c:v>2.5005894</c:v>
                </c:pt>
                <c:pt idx="5831">
                  <c:v>2.4926276399999998</c:v>
                </c:pt>
                <c:pt idx="5832">
                  <c:v>2.4885128399999998</c:v>
                </c:pt>
                <c:pt idx="5833">
                  <c:v>2.4875575199999997</c:v>
                </c:pt>
                <c:pt idx="5834">
                  <c:v>2.4900887999999997</c:v>
                </c:pt>
                <c:pt idx="5835">
                  <c:v>2.50165668</c:v>
                </c:pt>
                <c:pt idx="5836">
                  <c:v>2.5213113599999999</c:v>
                </c:pt>
                <c:pt idx="5837">
                  <c:v>2.5433135999999998</c:v>
                </c:pt>
                <c:pt idx="5838">
                  <c:v>2.5709580000000001</c:v>
                </c:pt>
                <c:pt idx="5839">
                  <c:v>2.6076972</c:v>
                </c:pt>
                <c:pt idx="5840">
                  <c:v>2.65248456</c:v>
                </c:pt>
                <c:pt idx="5841">
                  <c:v>2.7043523999999999</c:v>
                </c:pt>
                <c:pt idx="5842">
                  <c:v>2.7681280799999999</c:v>
                </c:pt>
                <c:pt idx="5843">
                  <c:v>2.8450526399999996</c:v>
                </c:pt>
                <c:pt idx="5844">
                  <c:v>2.9451699599999999</c:v>
                </c:pt>
                <c:pt idx="5845">
                  <c:v>3.0763444799999995</c:v>
                </c:pt>
                <c:pt idx="5846">
                  <c:v>3.2381688</c:v>
                </c:pt>
                <c:pt idx="5847">
                  <c:v>3.40769352</c:v>
                </c:pt>
                <c:pt idx="5848">
                  <c:v>3.5644787999999998</c:v>
                </c:pt>
                <c:pt idx="5849">
                  <c:v>3.7075570799999999</c:v>
                </c:pt>
                <c:pt idx="5850">
                  <c:v>3.8402546399999995</c:v>
                </c:pt>
                <c:pt idx="5851">
                  <c:v>3.9600847200000002</c:v>
                </c:pt>
                <c:pt idx="5852">
                  <c:v>4.0556867999999993</c:v>
                </c:pt>
                <c:pt idx="5853">
                  <c:v>4.1320128</c:v>
                </c:pt>
                <c:pt idx="5854">
                  <c:v>4.1971382400000001</c:v>
                </c:pt>
                <c:pt idx="5855">
                  <c:v>4.25121912</c:v>
                </c:pt>
                <c:pt idx="5856">
                  <c:v>4.2913649999999999</c:v>
                </c:pt>
                <c:pt idx="5857">
                  <c:v>4.3169938800000001</c:v>
                </c:pt>
                <c:pt idx="5858">
                  <c:v>4.3277847600000001</c:v>
                </c:pt>
                <c:pt idx="5859">
                  <c:v>4.3248696000000004</c:v>
                </c:pt>
                <c:pt idx="5860">
                  <c:v>4.3130211599999999</c:v>
                </c:pt>
                <c:pt idx="5861">
                  <c:v>4.2954059999999998</c:v>
                </c:pt>
                <c:pt idx="5862">
                  <c:v>4.2726146400000005</c:v>
                </c:pt>
                <c:pt idx="5863">
                  <c:v>4.2443291999999992</c:v>
                </c:pt>
                <c:pt idx="5864">
                  <c:v>4.2158692799999997</c:v>
                </c:pt>
                <c:pt idx="5865">
                  <c:v>4.1909056800000002</c:v>
                </c:pt>
                <c:pt idx="5866">
                  <c:v>4.1693435999999995</c:v>
                </c:pt>
                <c:pt idx="5867">
                  <c:v>4.1508735599999991</c:v>
                </c:pt>
                <c:pt idx="5868">
                  <c:v>4.12369392</c:v>
                </c:pt>
                <c:pt idx="5869">
                  <c:v>4.0793174399999996</c:v>
                </c:pt>
                <c:pt idx="5870">
                  <c:v>4.0193062799999995</c:v>
                </c:pt>
                <c:pt idx="5871">
                  <c:v>3.95414676</c:v>
                </c:pt>
                <c:pt idx="5872">
                  <c:v>3.8975829599999998</c:v>
                </c:pt>
                <c:pt idx="5873">
                  <c:v>3.8536438799999999</c:v>
                </c:pt>
                <c:pt idx="5874">
                  <c:v>3.8164007999999994</c:v>
                </c:pt>
                <c:pt idx="5875">
                  <c:v>3.7847148000000002</c:v>
                </c:pt>
                <c:pt idx="5876">
                  <c:v>3.7568150399999998</c:v>
                </c:pt>
                <c:pt idx="5877">
                  <c:v>3.7361274</c:v>
                </c:pt>
                <c:pt idx="5878">
                  <c:v>3.7238303999999998</c:v>
                </c:pt>
                <c:pt idx="5879">
                  <c:v>3.72062136</c:v>
                </c:pt>
                <c:pt idx="5880">
                  <c:v>3.7218863999999998</c:v>
                </c:pt>
                <c:pt idx="5881">
                  <c:v>3.7271613599999993</c:v>
                </c:pt>
                <c:pt idx="5882">
                  <c:v>3.7365465599999999</c:v>
                </c:pt>
                <c:pt idx="5883">
                  <c:v>3.7457601600000001</c:v>
                </c:pt>
                <c:pt idx="5884">
                  <c:v>3.7503207599999997</c:v>
                </c:pt>
                <c:pt idx="5885">
                  <c:v>3.7513886400000001</c:v>
                </c:pt>
                <c:pt idx="5886">
                  <c:v>3.7539237599999997</c:v>
                </c:pt>
                <c:pt idx="5887">
                  <c:v>3.7604176799999998</c:v>
                </c:pt>
                <c:pt idx="5888">
                  <c:v>3.7716351600000002</c:v>
                </c:pt>
                <c:pt idx="5889">
                  <c:v>3.7783095599999998</c:v>
                </c:pt>
                <c:pt idx="5890">
                  <c:v>3.7722603599999998</c:v>
                </c:pt>
                <c:pt idx="5891">
                  <c:v>3.7552339200000002</c:v>
                </c:pt>
                <c:pt idx="5892">
                  <c:v>3.7406142</c:v>
                </c:pt>
                <c:pt idx="5893">
                  <c:v>3.7350632400000001</c:v>
                </c:pt>
                <c:pt idx="5894">
                  <c:v>3.7397660399999997</c:v>
                </c:pt>
                <c:pt idx="5895">
                  <c:v>3.7497412799999994</c:v>
                </c:pt>
                <c:pt idx="5896">
                  <c:v>3.7619916</c:v>
                </c:pt>
                <c:pt idx="5897">
                  <c:v>3.7760645999999998</c:v>
                </c:pt>
                <c:pt idx="5898">
                  <c:v>3.7901548799999998</c:v>
                </c:pt>
                <c:pt idx="5899">
                  <c:v>3.80267724</c:v>
                </c:pt>
                <c:pt idx="5900">
                  <c:v>3.8144675999999995</c:v>
                </c:pt>
                <c:pt idx="5901">
                  <c:v>3.8197459199999995</c:v>
                </c:pt>
                <c:pt idx="5902">
                  <c:v>3.81749976</c:v>
                </c:pt>
                <c:pt idx="5903">
                  <c:v>3.8082102</c:v>
                </c:pt>
                <c:pt idx="5904">
                  <c:v>3.7952009999999996</c:v>
                </c:pt>
                <c:pt idx="5905">
                  <c:v>3.77989248</c:v>
                </c:pt>
                <c:pt idx="5906">
                  <c:v>3.7627444799999994</c:v>
                </c:pt>
                <c:pt idx="5907">
                  <c:v>3.7450408800000003</c:v>
                </c:pt>
                <c:pt idx="5908">
                  <c:v>3.727068</c:v>
                </c:pt>
                <c:pt idx="5909">
                  <c:v>3.7092752400000002</c:v>
                </c:pt>
                <c:pt idx="5910">
                  <c:v>3.6933412799999998</c:v>
                </c:pt>
                <c:pt idx="5911">
                  <c:v>3.68006016</c:v>
                </c:pt>
                <c:pt idx="5912">
                  <c:v>3.6701699999999997</c:v>
                </c:pt>
                <c:pt idx="5913">
                  <c:v>3.6637359599999999</c:v>
                </c:pt>
                <c:pt idx="5914">
                  <c:v>3.6615629999999997</c:v>
                </c:pt>
                <c:pt idx="5915">
                  <c:v>3.6624201599999999</c:v>
                </c:pt>
                <c:pt idx="5916">
                  <c:v>3.6670040399999997</c:v>
                </c:pt>
                <c:pt idx="5917">
                  <c:v>3.6705603599999996</c:v>
                </c:pt>
                <c:pt idx="5918">
                  <c:v>3.6728314799999997</c:v>
                </c:pt>
                <c:pt idx="5919">
                  <c:v>3.6713587199999997</c:v>
                </c:pt>
                <c:pt idx="5920">
                  <c:v>3.6673804799999998</c:v>
                </c:pt>
                <c:pt idx="5921">
                  <c:v>3.6598455599999999</c:v>
                </c:pt>
                <c:pt idx="5922">
                  <c:v>3.6520587600000001</c:v>
                </c:pt>
                <c:pt idx="5923">
                  <c:v>3.6457886400000001</c:v>
                </c:pt>
                <c:pt idx="5924">
                  <c:v>3.6406505999999998</c:v>
                </c:pt>
                <c:pt idx="5925">
                  <c:v>3.6397965599999993</c:v>
                </c:pt>
                <c:pt idx="5926">
                  <c:v>3.6457447199999997</c:v>
                </c:pt>
                <c:pt idx="5927">
                  <c:v>3.6587487599999999</c:v>
                </c:pt>
                <c:pt idx="5928">
                  <c:v>3.67481568</c:v>
                </c:pt>
                <c:pt idx="5929">
                  <c:v>3.6947315999999999</c:v>
                </c:pt>
                <c:pt idx="5930">
                  <c:v>3.7185365999999993</c:v>
                </c:pt>
                <c:pt idx="5931">
                  <c:v>3.7495997999999999</c:v>
                </c:pt>
                <c:pt idx="5932">
                  <c:v>3.7894028400000002</c:v>
                </c:pt>
                <c:pt idx="5933">
                  <c:v>3.8374177200000004</c:v>
                </c:pt>
                <c:pt idx="5934">
                  <c:v>3.8865384000000001</c:v>
                </c:pt>
                <c:pt idx="5935">
                  <c:v>3.9287695199999995</c:v>
                </c:pt>
                <c:pt idx="5936">
                  <c:v>3.9646488</c:v>
                </c:pt>
                <c:pt idx="5937">
                  <c:v>3.9962952</c:v>
                </c:pt>
                <c:pt idx="5938">
                  <c:v>4.0275155999999992</c:v>
                </c:pt>
                <c:pt idx="5939">
                  <c:v>4.0617175200000002</c:v>
                </c:pt>
                <c:pt idx="5940">
                  <c:v>4.1069760000000004</c:v>
                </c:pt>
                <c:pt idx="5941">
                  <c:v>4.1672115600000001</c:v>
                </c:pt>
                <c:pt idx="5942">
                  <c:v>4.2426725999999997</c:v>
                </c:pt>
                <c:pt idx="5943">
                  <c:v>4.3224398399999995</c:v>
                </c:pt>
                <c:pt idx="5944">
                  <c:v>4.3988835599999998</c:v>
                </c:pt>
                <c:pt idx="5945">
                  <c:v>4.47118824</c:v>
                </c:pt>
                <c:pt idx="5946">
                  <c:v>4.5414648</c:v>
                </c:pt>
                <c:pt idx="5947">
                  <c:v>4.60833432</c:v>
                </c:pt>
                <c:pt idx="5948">
                  <c:v>4.6719803999999998</c:v>
                </c:pt>
                <c:pt idx="5949">
                  <c:v>4.7300633999999997</c:v>
                </c:pt>
                <c:pt idx="5950">
                  <c:v>4.7817641999999996</c:v>
                </c:pt>
                <c:pt idx="5951">
                  <c:v>4.8279091200000002</c:v>
                </c:pt>
                <c:pt idx="5952">
                  <c:v>4.8655711200000002</c:v>
                </c:pt>
                <c:pt idx="5953">
                  <c:v>4.8948987599999993</c:v>
                </c:pt>
                <c:pt idx="5954">
                  <c:v>4.9158304800000012</c:v>
                </c:pt>
                <c:pt idx="5955">
                  <c:v>4.9301687999999997</c:v>
                </c:pt>
                <c:pt idx="5956">
                  <c:v>4.9414835999999998</c:v>
                </c:pt>
                <c:pt idx="5957">
                  <c:v>4.9499308800000001</c:v>
                </c:pt>
                <c:pt idx="5958">
                  <c:v>4.9569479999999997</c:v>
                </c:pt>
                <c:pt idx="5959">
                  <c:v>4.9625123999999996</c:v>
                </c:pt>
                <c:pt idx="5960">
                  <c:v>4.9676501999999987</c:v>
                </c:pt>
                <c:pt idx="5961">
                  <c:v>4.9698725999999995</c:v>
                </c:pt>
                <c:pt idx="5962">
                  <c:v>4.968756</c:v>
                </c:pt>
                <c:pt idx="5963">
                  <c:v>4.9629371999999998</c:v>
                </c:pt>
                <c:pt idx="5964">
                  <c:v>4.9424730000000006</c:v>
                </c:pt>
                <c:pt idx="5965">
                  <c:v>4.8997067999999997</c:v>
                </c:pt>
                <c:pt idx="5966">
                  <c:v>4.8356012399999999</c:v>
                </c:pt>
                <c:pt idx="5967">
                  <c:v>4.7666534399999998</c:v>
                </c:pt>
                <c:pt idx="5968">
                  <c:v>4.6993544400000005</c:v>
                </c:pt>
                <c:pt idx="5969">
                  <c:v>4.6345939199999995</c:v>
                </c:pt>
                <c:pt idx="5970">
                  <c:v>4.5760658400000001</c:v>
                </c:pt>
                <c:pt idx="5971">
                  <c:v>4.5256644000000001</c:v>
                </c:pt>
                <c:pt idx="5972">
                  <c:v>4.4835422399999993</c:v>
                </c:pt>
                <c:pt idx="5973">
                  <c:v>4.4525783999999993</c:v>
                </c:pt>
                <c:pt idx="5974">
                  <c:v>4.4324699999999995</c:v>
                </c:pt>
                <c:pt idx="5975">
                  <c:v>4.4247902400000001</c:v>
                </c:pt>
                <c:pt idx="5976">
                  <c:v>4.4276252399999994</c:v>
                </c:pt>
                <c:pt idx="5977">
                  <c:v>4.4438871600000001</c:v>
                </c:pt>
                <c:pt idx="5978">
                  <c:v>4.4752199999999993</c:v>
                </c:pt>
                <c:pt idx="5979">
                  <c:v>4.5149835600000001</c:v>
                </c:pt>
                <c:pt idx="5980">
                  <c:v>4.5583034400000004</c:v>
                </c:pt>
                <c:pt idx="5981">
                  <c:v>4.6046739599999995</c:v>
                </c:pt>
                <c:pt idx="5982">
                  <c:v>4.6525764000000001</c:v>
                </c:pt>
                <c:pt idx="5983">
                  <c:v>4.7002672800000003</c:v>
                </c:pt>
                <c:pt idx="5984">
                  <c:v>4.7481324000000003</c:v>
                </c:pt>
                <c:pt idx="5985">
                  <c:v>4.7896130399999999</c:v>
                </c:pt>
                <c:pt idx="5986">
                  <c:v>4.8176335199999993</c:v>
                </c:pt>
                <c:pt idx="5987">
                  <c:v>4.8318902399999999</c:v>
                </c:pt>
                <c:pt idx="5988">
                  <c:v>4.8336249599999999</c:v>
                </c:pt>
                <c:pt idx="5989">
                  <c:v>4.8209440799999994</c:v>
                </c:pt>
                <c:pt idx="5990">
                  <c:v>4.7955395999999997</c:v>
                </c:pt>
                <c:pt idx="5991">
                  <c:v>4.7645241599999997</c:v>
                </c:pt>
                <c:pt idx="5992">
                  <c:v>4.7299552799999995</c:v>
                </c:pt>
                <c:pt idx="5993">
                  <c:v>4.6925021999999998</c:v>
                </c:pt>
                <c:pt idx="5994">
                  <c:v>4.6540312799999999</c:v>
                </c:pt>
                <c:pt idx="5995">
                  <c:v>4.61761584</c:v>
                </c:pt>
                <c:pt idx="5996">
                  <c:v>4.5818524799999993</c:v>
                </c:pt>
                <c:pt idx="5997">
                  <c:v>4.5435767999999994</c:v>
                </c:pt>
                <c:pt idx="5998">
                  <c:v>4.5011827200000001</c:v>
                </c:pt>
                <c:pt idx="5999">
                  <c:v>4.4547726000000001</c:v>
                </c:pt>
                <c:pt idx="6000">
                  <c:v>4.4086309200000002</c:v>
                </c:pt>
                <c:pt idx="6001">
                  <c:v>4.3641839999999998</c:v>
                </c:pt>
                <c:pt idx="6002">
                  <c:v>4.3215770400000002</c:v>
                </c:pt>
                <c:pt idx="6003">
                  <c:v>4.2791776800000001</c:v>
                </c:pt>
                <c:pt idx="6004">
                  <c:v>4.2339993600000003</c:v>
                </c:pt>
                <c:pt idx="6005">
                  <c:v>4.1864280000000003</c:v>
                </c:pt>
                <c:pt idx="6006">
                  <c:v>4.1357226000000002</c:v>
                </c:pt>
                <c:pt idx="6007">
                  <c:v>4.0818827999999998</c:v>
                </c:pt>
                <c:pt idx="6008">
                  <c:v>4.0243836000000002</c:v>
                </c:pt>
                <c:pt idx="6009">
                  <c:v>3.9560446799999998</c:v>
                </c:pt>
                <c:pt idx="6010">
                  <c:v>3.8784575999999995</c:v>
                </c:pt>
                <c:pt idx="6011">
                  <c:v>3.7978223999999994</c:v>
                </c:pt>
                <c:pt idx="6012">
                  <c:v>3.7210508399999997</c:v>
                </c:pt>
                <c:pt idx="6013">
                  <c:v>3.6515323199999998</c:v>
                </c:pt>
                <c:pt idx="6014">
                  <c:v>3.5889674400000002</c:v>
                </c:pt>
                <c:pt idx="6015">
                  <c:v>3.5278889999999996</c:v>
                </c:pt>
                <c:pt idx="6016">
                  <c:v>3.4665486000000003</c:v>
                </c:pt>
                <c:pt idx="6017">
                  <c:v>3.4041609599999996</c:v>
                </c:pt>
                <c:pt idx="6018">
                  <c:v>3.3445166400000002</c:v>
                </c:pt>
                <c:pt idx="6019">
                  <c:v>3.2860939199999999</c:v>
                </c:pt>
                <c:pt idx="6020">
                  <c:v>3.2296800000000001</c:v>
                </c:pt>
                <c:pt idx="6021">
                  <c:v>3.1746737999999999</c:v>
                </c:pt>
                <c:pt idx="6022">
                  <c:v>3.1217495999999998</c:v>
                </c:pt>
                <c:pt idx="6023">
                  <c:v>3.0691324799999999</c:v>
                </c:pt>
                <c:pt idx="6024">
                  <c:v>3.0037853999999999</c:v>
                </c:pt>
                <c:pt idx="6025">
                  <c:v>2.9175386400000001</c:v>
                </c:pt>
                <c:pt idx="6026">
                  <c:v>2.8097431200000003</c:v>
                </c:pt>
                <c:pt idx="6027">
                  <c:v>2.7016892399999999</c:v>
                </c:pt>
                <c:pt idx="6028">
                  <c:v>2.6031591600000001</c:v>
                </c:pt>
                <c:pt idx="6029">
                  <c:v>2.4987345599999999</c:v>
                </c:pt>
                <c:pt idx="6030">
                  <c:v>2.3953554000000001</c:v>
                </c:pt>
                <c:pt idx="6031">
                  <c:v>2.2990577999999999</c:v>
                </c:pt>
                <c:pt idx="6032">
                  <c:v>2.2107452400000001</c:v>
                </c:pt>
                <c:pt idx="6033">
                  <c:v>2.12400528</c:v>
                </c:pt>
                <c:pt idx="6034">
                  <c:v>2.0337199199999998</c:v>
                </c:pt>
                <c:pt idx="6035">
                  <c:v>1.9394408400000001</c:v>
                </c:pt>
                <c:pt idx="6036">
                  <c:v>1.8487566</c:v>
                </c:pt>
                <c:pt idx="6037">
                  <c:v>1.7654706</c:v>
                </c:pt>
                <c:pt idx="6038">
                  <c:v>1.6895155199999998</c:v>
                </c:pt>
                <c:pt idx="6039">
                  <c:v>1.6201767600000001</c:v>
                </c:pt>
                <c:pt idx="6040">
                  <c:v>1.5571167599999998</c:v>
                </c:pt>
                <c:pt idx="6041">
                  <c:v>1.50011856</c:v>
                </c:pt>
                <c:pt idx="6042">
                  <c:v>1.4490446399999999</c:v>
                </c:pt>
                <c:pt idx="6043">
                  <c:v>1.4068213199999999</c:v>
                </c:pt>
                <c:pt idx="6044">
                  <c:v>1.3739841599999998</c:v>
                </c:pt>
                <c:pt idx="6045">
                  <c:v>1.34297124</c:v>
                </c:pt>
                <c:pt idx="6046">
                  <c:v>1.3116423599999998</c:v>
                </c:pt>
                <c:pt idx="6047">
                  <c:v>1.28040468</c:v>
                </c:pt>
                <c:pt idx="6048">
                  <c:v>1.2620336400000001</c:v>
                </c:pt>
                <c:pt idx="6049">
                  <c:v>1.27007724</c:v>
                </c:pt>
                <c:pt idx="6050">
                  <c:v>1.3069965600000002</c:v>
                </c:pt>
                <c:pt idx="6051">
                  <c:v>1.3490787599999998</c:v>
                </c:pt>
                <c:pt idx="6052">
                  <c:v>1.3765087200000001</c:v>
                </c:pt>
                <c:pt idx="6053">
                  <c:v>1.3885506000000001</c:v>
                </c:pt>
                <c:pt idx="6054">
                  <c:v>1.3915939199999998</c:v>
                </c:pt>
                <c:pt idx="6055">
                  <c:v>1.38746988</c:v>
                </c:pt>
                <c:pt idx="6056">
                  <c:v>1.3775662799999999</c:v>
                </c:pt>
                <c:pt idx="6057">
                  <c:v>1.3723021199999998</c:v>
                </c:pt>
                <c:pt idx="6058">
                  <c:v>1.3795869599999999</c:v>
                </c:pt>
                <c:pt idx="6059">
                  <c:v>1.4014040400000001</c:v>
                </c:pt>
                <c:pt idx="6060">
                  <c:v>1.4403345599999999</c:v>
                </c:pt>
                <c:pt idx="6061">
                  <c:v>1.4984056799999999</c:v>
                </c:pt>
                <c:pt idx="6062">
                  <c:v>1.57580904</c:v>
                </c:pt>
                <c:pt idx="6063">
                  <c:v>1.67527884</c:v>
                </c:pt>
                <c:pt idx="6064">
                  <c:v>1.8004533599999997</c:v>
                </c:pt>
                <c:pt idx="6065">
                  <c:v>1.9509134399999999</c:v>
                </c:pt>
                <c:pt idx="6066">
                  <c:v>2.0971852799999997</c:v>
                </c:pt>
                <c:pt idx="6067">
                  <c:v>2.21446524</c:v>
                </c:pt>
                <c:pt idx="6068">
                  <c:v>2.3001232799999998</c:v>
                </c:pt>
                <c:pt idx="6069">
                  <c:v>2.3715309599999999</c:v>
                </c:pt>
                <c:pt idx="6070">
                  <c:v>2.4413903999999995</c:v>
                </c:pt>
                <c:pt idx="6071">
                  <c:v>2.5123796399999998</c:v>
                </c:pt>
                <c:pt idx="6072">
                  <c:v>2.5676973600000004</c:v>
                </c:pt>
                <c:pt idx="6073">
                  <c:v>2.5952800799999998</c:v>
                </c:pt>
                <c:pt idx="6074">
                  <c:v>2.6033543999999997</c:v>
                </c:pt>
                <c:pt idx="6075">
                  <c:v>2.6062822799999998</c:v>
                </c:pt>
                <c:pt idx="6076">
                  <c:v>2.6109827999999999</c:v>
                </c:pt>
                <c:pt idx="6077">
                  <c:v>2.6186874000000002</c:v>
                </c:pt>
                <c:pt idx="6078">
                  <c:v>2.6254634399999999</c:v>
                </c:pt>
                <c:pt idx="6079">
                  <c:v>2.6291064</c:v>
                </c:pt>
                <c:pt idx="6080">
                  <c:v>2.6298363599999997</c:v>
                </c:pt>
                <c:pt idx="6081">
                  <c:v>2.6343111599999998</c:v>
                </c:pt>
                <c:pt idx="6082">
                  <c:v>2.6498147999999997</c:v>
                </c:pt>
                <c:pt idx="6083">
                  <c:v>2.67680856</c:v>
                </c:pt>
                <c:pt idx="6084">
                  <c:v>2.7035975999999997</c:v>
                </c:pt>
                <c:pt idx="6085">
                  <c:v>2.7178022399999997</c:v>
                </c:pt>
                <c:pt idx="6086">
                  <c:v>2.7192904800000002</c:v>
                </c:pt>
                <c:pt idx="6087">
                  <c:v>2.7122677200000003</c:v>
                </c:pt>
                <c:pt idx="6088">
                  <c:v>2.6953811999999995</c:v>
                </c:pt>
                <c:pt idx="6089">
                  <c:v>2.67058296</c:v>
                </c:pt>
                <c:pt idx="6090">
                  <c:v>2.6513621999999999</c:v>
                </c:pt>
                <c:pt idx="6091">
                  <c:v>2.6424732</c:v>
                </c:pt>
                <c:pt idx="6092">
                  <c:v>2.6443036800000002</c:v>
                </c:pt>
                <c:pt idx="6093">
                  <c:v>2.6524104000000004</c:v>
                </c:pt>
                <c:pt idx="6094">
                  <c:v>2.6617075199999998</c:v>
                </c:pt>
                <c:pt idx="6095">
                  <c:v>2.6710373999999999</c:v>
                </c:pt>
                <c:pt idx="6096">
                  <c:v>2.6866711200000002</c:v>
                </c:pt>
                <c:pt idx="6097">
                  <c:v>2.7161274</c:v>
                </c:pt>
                <c:pt idx="6098">
                  <c:v>2.7596592000000002</c:v>
                </c:pt>
                <c:pt idx="6099">
                  <c:v>2.8084031999999994</c:v>
                </c:pt>
                <c:pt idx="6100">
                  <c:v>2.8536258000000001</c:v>
                </c:pt>
                <c:pt idx="6101">
                  <c:v>2.8941213600000002</c:v>
                </c:pt>
                <c:pt idx="6102">
                  <c:v>2.9373805200000005</c:v>
                </c:pt>
                <c:pt idx="6103">
                  <c:v>2.9878800000000001</c:v>
                </c:pt>
                <c:pt idx="6104">
                  <c:v>3.0464615999999998</c:v>
                </c:pt>
                <c:pt idx="6105">
                  <c:v>3.1034595600000001</c:v>
                </c:pt>
                <c:pt idx="6106">
                  <c:v>3.14940708</c:v>
                </c:pt>
                <c:pt idx="6107">
                  <c:v>3.1836463199999998</c:v>
                </c:pt>
                <c:pt idx="6108">
                  <c:v>3.2149807199999998</c:v>
                </c:pt>
                <c:pt idx="6109">
                  <c:v>3.2481896400000001</c:v>
                </c:pt>
                <c:pt idx="6110">
                  <c:v>3.2840723999999994</c:v>
                </c:pt>
                <c:pt idx="6111">
                  <c:v>3.3137431200000003</c:v>
                </c:pt>
                <c:pt idx="6112">
                  <c:v>3.3305519999999995</c:v>
                </c:pt>
                <c:pt idx="6113">
                  <c:v>3.3338496000000002</c:v>
                </c:pt>
                <c:pt idx="6114">
                  <c:v>3.3302879999999995</c:v>
                </c:pt>
                <c:pt idx="6115">
                  <c:v>3.3228006000000003</c:v>
                </c:pt>
                <c:pt idx="6116">
                  <c:v>3.3122688</c:v>
                </c:pt>
                <c:pt idx="6117">
                  <c:v>3.3014654399999999</c:v>
                </c:pt>
                <c:pt idx="6118">
                  <c:v>3.2910662399999997</c:v>
                </c:pt>
                <c:pt idx="6119">
                  <c:v>3.2821242000000002</c:v>
                </c:pt>
                <c:pt idx="6120">
                  <c:v>3.2748395999999995</c:v>
                </c:pt>
                <c:pt idx="6121">
                  <c:v>3.2712117599999999</c:v>
                </c:pt>
                <c:pt idx="6122">
                  <c:v>3.2710099200000005</c:v>
                </c:pt>
                <c:pt idx="6123">
                  <c:v>3.2731075199999999</c:v>
                </c:pt>
                <c:pt idx="6124">
                  <c:v>3.27539976</c:v>
                </c:pt>
                <c:pt idx="6125">
                  <c:v>3.27846744</c:v>
                </c:pt>
                <c:pt idx="6126">
                  <c:v>3.2774241600000003</c:v>
                </c:pt>
                <c:pt idx="6127">
                  <c:v>3.2713581600000001</c:v>
                </c:pt>
                <c:pt idx="6128">
                  <c:v>3.2602253999999995</c:v>
                </c:pt>
                <c:pt idx="6129">
                  <c:v>3.2478384</c:v>
                </c:pt>
                <c:pt idx="6130">
                  <c:v>3.23365956</c:v>
                </c:pt>
                <c:pt idx="6131">
                  <c:v>3.2186124</c:v>
                </c:pt>
                <c:pt idx="6132">
                  <c:v>3.1957811999999999</c:v>
                </c:pt>
                <c:pt idx="6133">
                  <c:v>3.1611416400000003</c:v>
                </c:pt>
                <c:pt idx="6134">
                  <c:v>3.1150544400000002</c:v>
                </c:pt>
                <c:pt idx="6135">
                  <c:v>3.0648323999999998</c:v>
                </c:pt>
                <c:pt idx="6136">
                  <c:v>3.01290024</c:v>
                </c:pt>
                <c:pt idx="6137">
                  <c:v>2.9602811999999998</c:v>
                </c:pt>
                <c:pt idx="6138">
                  <c:v>2.9101827600000001</c:v>
                </c:pt>
                <c:pt idx="6139">
                  <c:v>2.8617878399999999</c:v>
                </c:pt>
                <c:pt idx="6140">
                  <c:v>2.8150595999999997</c:v>
                </c:pt>
                <c:pt idx="6141">
                  <c:v>2.7657134399999994</c:v>
                </c:pt>
                <c:pt idx="6142">
                  <c:v>2.7120081600000003</c:v>
                </c:pt>
                <c:pt idx="6143">
                  <c:v>2.6539406400000001</c:v>
                </c:pt>
                <c:pt idx="6144">
                  <c:v>2.5905591600000002</c:v>
                </c:pt>
                <c:pt idx="6145">
                  <c:v>2.5081361999999996</c:v>
                </c:pt>
                <c:pt idx="6146">
                  <c:v>2.4120291599999999</c:v>
                </c:pt>
                <c:pt idx="6147">
                  <c:v>2.31369084</c:v>
                </c:pt>
                <c:pt idx="6148">
                  <c:v>2.21689296</c:v>
                </c:pt>
                <c:pt idx="6149">
                  <c:v>2.1231440400000001</c:v>
                </c:pt>
                <c:pt idx="6150">
                  <c:v>2.04297504</c:v>
                </c:pt>
                <c:pt idx="6151">
                  <c:v>1.9811985599999999</c:v>
                </c:pt>
                <c:pt idx="6152">
                  <c:v>1.9375010399999999</c:v>
                </c:pt>
                <c:pt idx="6153">
                  <c:v>1.8974528400000001</c:v>
                </c:pt>
                <c:pt idx="6154">
                  <c:v>1.8495026399999999</c:v>
                </c:pt>
                <c:pt idx="6155">
                  <c:v>1.7952924000000001</c:v>
                </c:pt>
                <c:pt idx="6156">
                  <c:v>1.7694657599999999</c:v>
                </c:pt>
                <c:pt idx="6157">
                  <c:v>1.7947817999999998</c:v>
                </c:pt>
                <c:pt idx="6158">
                  <c:v>1.8746674800000001</c:v>
                </c:pt>
                <c:pt idx="6159">
                  <c:v>1.9887527999999999</c:v>
                </c:pt>
                <c:pt idx="6160">
                  <c:v>2.11393356</c:v>
                </c:pt>
                <c:pt idx="6161">
                  <c:v>2.24786376</c:v>
                </c:pt>
                <c:pt idx="6162">
                  <c:v>2.3778273599999999</c:v>
                </c:pt>
                <c:pt idx="6163">
                  <c:v>2.4973122000000001</c:v>
                </c:pt>
                <c:pt idx="6164">
                  <c:v>2.5949411999999996</c:v>
                </c:pt>
                <c:pt idx="6165">
                  <c:v>2.6743371600000003</c:v>
                </c:pt>
                <c:pt idx="6166">
                  <c:v>2.7525843599999997</c:v>
                </c:pt>
                <c:pt idx="6167">
                  <c:v>2.83393008</c:v>
                </c:pt>
                <c:pt idx="6168">
                  <c:v>2.9131538400000001</c:v>
                </c:pt>
                <c:pt idx="6169">
                  <c:v>2.9875824</c:v>
                </c:pt>
                <c:pt idx="6170">
                  <c:v>3.05685144</c:v>
                </c:pt>
                <c:pt idx="6171">
                  <c:v>3.1165979999999998</c:v>
                </c:pt>
                <c:pt idx="6172">
                  <c:v>3.1643215200000001</c:v>
                </c:pt>
                <c:pt idx="6173">
                  <c:v>3.1996932</c:v>
                </c:pt>
                <c:pt idx="6174">
                  <c:v>3.2277263999999999</c:v>
                </c:pt>
                <c:pt idx="6175">
                  <c:v>3.2534247600000001</c:v>
                </c:pt>
                <c:pt idx="6176">
                  <c:v>3.2781140399999997</c:v>
                </c:pt>
                <c:pt idx="6177">
                  <c:v>3.3030776399999997</c:v>
                </c:pt>
                <c:pt idx="6178">
                  <c:v>3.3323225999999999</c:v>
                </c:pt>
                <c:pt idx="6179">
                  <c:v>3.3666983999999998</c:v>
                </c:pt>
                <c:pt idx="6180">
                  <c:v>3.3843878399999996</c:v>
                </c:pt>
                <c:pt idx="6181">
                  <c:v>3.3719692800000001</c:v>
                </c:pt>
                <c:pt idx="6182">
                  <c:v>3.3294679199999999</c:v>
                </c:pt>
                <c:pt idx="6183">
                  <c:v>3.2717304</c:v>
                </c:pt>
                <c:pt idx="6184">
                  <c:v>3.2091048</c:v>
                </c:pt>
                <c:pt idx="6185">
                  <c:v>3.1415457600000001</c:v>
                </c:pt>
                <c:pt idx="6186">
                  <c:v>3.0804272399999997</c:v>
                </c:pt>
                <c:pt idx="6187">
                  <c:v>3.0307087200000002</c:v>
                </c:pt>
                <c:pt idx="6188">
                  <c:v>2.9920324799999998</c:v>
                </c:pt>
                <c:pt idx="6189">
                  <c:v>2.9605382400000004</c:v>
                </c:pt>
                <c:pt idx="6190">
                  <c:v>2.9339548799999999</c:v>
                </c:pt>
                <c:pt idx="6191">
                  <c:v>2.9117735999999996</c:v>
                </c:pt>
                <c:pt idx="6192">
                  <c:v>2.8959111599999998</c:v>
                </c:pt>
                <c:pt idx="6193">
                  <c:v>4.6132664400000003</c:v>
                </c:pt>
                <c:pt idx="6194">
                  <c:v>5.6622359999999992</c:v>
                </c:pt>
                <c:pt idx="6195">
                  <c:v>6.1756248000000005</c:v>
                </c:pt>
                <c:pt idx="6196">
                  <c:v>6.73206156</c:v>
                </c:pt>
                <c:pt idx="6197">
                  <c:v>7.2345427199999994</c:v>
                </c:pt>
                <c:pt idx="6198">
                  <c:v>7.1339274000000001</c:v>
                </c:pt>
                <c:pt idx="6199">
                  <c:v>7.9396427999999997</c:v>
                </c:pt>
                <c:pt idx="6200">
                  <c:v>8.3582203200000009</c:v>
                </c:pt>
                <c:pt idx="6201">
                  <c:v>7.8502739999999998</c:v>
                </c:pt>
                <c:pt idx="6202">
                  <c:v>5.4479824799999994</c:v>
                </c:pt>
                <c:pt idx="6203">
                  <c:v>3.1178339999999998</c:v>
                </c:pt>
                <c:pt idx="6204">
                  <c:v>2.9575010399999999</c:v>
                </c:pt>
                <c:pt idx="6205">
                  <c:v>2.9485520399999996</c:v>
                </c:pt>
                <c:pt idx="6206">
                  <c:v>2.9577095999999998</c:v>
                </c:pt>
                <c:pt idx="6207">
                  <c:v>2.97818256</c:v>
                </c:pt>
                <c:pt idx="6208">
                  <c:v>3.0058229999999999</c:v>
                </c:pt>
                <c:pt idx="6209">
                  <c:v>3.0391711199999998</c:v>
                </c:pt>
                <c:pt idx="6210">
                  <c:v>3.0668599200000002</c:v>
                </c:pt>
                <c:pt idx="6211">
                  <c:v>3.08079876</c:v>
                </c:pt>
                <c:pt idx="6212">
                  <c:v>3.6331099199999999</c:v>
                </c:pt>
                <c:pt idx="6213">
                  <c:v>4.5504327599999996</c:v>
                </c:pt>
                <c:pt idx="6214">
                  <c:v>6.3369211199999995</c:v>
                </c:pt>
                <c:pt idx="6215">
                  <c:v>10.654303199999998</c:v>
                </c:pt>
                <c:pt idx="6216">
                  <c:v>12.179764799999999</c:v>
                </c:pt>
                <c:pt idx="6217">
                  <c:v>15.2593692</c:v>
                </c:pt>
                <c:pt idx="6218">
                  <c:v>18.066295199999999</c:v>
                </c:pt>
                <c:pt idx="6219">
                  <c:v>20.4022644</c:v>
                </c:pt>
                <c:pt idx="6220">
                  <c:v>27.047985600000001</c:v>
                </c:pt>
                <c:pt idx="6221">
                  <c:v>38.4375936</c:v>
                </c:pt>
                <c:pt idx="6222">
                  <c:v>44.952276000000005</c:v>
                </c:pt>
                <c:pt idx="6223">
                  <c:v>45.916888800000002</c:v>
                </c:pt>
                <c:pt idx="6224">
                  <c:v>23.174906399999998</c:v>
                </c:pt>
                <c:pt idx="6225">
                  <c:v>11.2488036</c:v>
                </c:pt>
                <c:pt idx="6226">
                  <c:v>7.0547664000000001</c:v>
                </c:pt>
                <c:pt idx="6227">
                  <c:v>4.1739811199999997</c:v>
                </c:pt>
                <c:pt idx="6228">
                  <c:v>2.8901118000000001</c:v>
                </c:pt>
                <c:pt idx="6229">
                  <c:v>2.8202786399999997</c:v>
                </c:pt>
                <c:pt idx="6230">
                  <c:v>2.8054022399999998</c:v>
                </c:pt>
                <c:pt idx="6231">
                  <c:v>2.7871819199999996</c:v>
                </c:pt>
                <c:pt idx="6232">
                  <c:v>2.768316</c:v>
                </c:pt>
                <c:pt idx="6233">
                  <c:v>2.7506147999999997</c:v>
                </c:pt>
                <c:pt idx="6234">
                  <c:v>2.7391031999999997</c:v>
                </c:pt>
                <c:pt idx="6235">
                  <c:v>2.73800328</c:v>
                </c:pt>
                <c:pt idx="6236">
                  <c:v>3.1385639999999997</c:v>
                </c:pt>
                <c:pt idx="6237">
                  <c:v>5.2037220000000008</c:v>
                </c:pt>
                <c:pt idx="6238">
                  <c:v>7.0253859599999995</c:v>
                </c:pt>
                <c:pt idx="6239">
                  <c:v>10.809394799999998</c:v>
                </c:pt>
                <c:pt idx="6240">
                  <c:v>17.791391999999998</c:v>
                </c:pt>
                <c:pt idx="6241">
                  <c:v>25.965857999999997</c:v>
                </c:pt>
                <c:pt idx="6242">
                  <c:v>35.503131599999996</c:v>
                </c:pt>
                <c:pt idx="6243">
                  <c:v>42.524387999999995</c:v>
                </c:pt>
                <c:pt idx="6244">
                  <c:v>47.997323999999992</c:v>
                </c:pt>
                <c:pt idx="6245">
                  <c:v>52.769580000000005</c:v>
                </c:pt>
                <c:pt idx="6246">
                  <c:v>55.690467599999991</c:v>
                </c:pt>
                <c:pt idx="6247">
                  <c:v>56.564526000000008</c:v>
                </c:pt>
                <c:pt idx="6248">
                  <c:v>52.743096000000001</c:v>
                </c:pt>
                <c:pt idx="6249">
                  <c:v>23.576385599999998</c:v>
                </c:pt>
                <c:pt idx="6250">
                  <c:v>12.405498</c:v>
                </c:pt>
                <c:pt idx="6251">
                  <c:v>8.3355867599999982</c:v>
                </c:pt>
                <c:pt idx="6252">
                  <c:v>4.9492944000000003</c:v>
                </c:pt>
                <c:pt idx="6253">
                  <c:v>3.3006571199999999</c:v>
                </c:pt>
                <c:pt idx="6254">
                  <c:v>3.2321437200000003</c:v>
                </c:pt>
                <c:pt idx="6255">
                  <c:v>3.2591171999999999</c:v>
                </c:pt>
                <c:pt idx="6256">
                  <c:v>3.2880180000000001</c:v>
                </c:pt>
                <c:pt idx="6257">
                  <c:v>3.3141695999999996</c:v>
                </c:pt>
                <c:pt idx="6258">
                  <c:v>3.3406057200000001</c:v>
                </c:pt>
                <c:pt idx="6259">
                  <c:v>3.37055916</c:v>
                </c:pt>
                <c:pt idx="6260">
                  <c:v>3.4040733600000004</c:v>
                </c:pt>
                <c:pt idx="6261">
                  <c:v>4.3180110000000003</c:v>
                </c:pt>
                <c:pt idx="6262">
                  <c:v>6.1166373599999995</c:v>
                </c:pt>
                <c:pt idx="6263">
                  <c:v>6.8019955199999993</c:v>
                </c:pt>
                <c:pt idx="6264">
                  <c:v>8.1004500000000004</c:v>
                </c:pt>
                <c:pt idx="6265">
                  <c:v>12.018640799999998</c:v>
                </c:pt>
                <c:pt idx="6266">
                  <c:v>15.930488399999998</c:v>
                </c:pt>
                <c:pt idx="6267">
                  <c:v>20.241135600000003</c:v>
                </c:pt>
                <c:pt idx="6268">
                  <c:v>30.349394399999998</c:v>
                </c:pt>
                <c:pt idx="6269">
                  <c:v>46.334555999999999</c:v>
                </c:pt>
                <c:pt idx="6270">
                  <c:v>56.723208</c:v>
                </c:pt>
                <c:pt idx="6271">
                  <c:v>53.835332399999999</c:v>
                </c:pt>
                <c:pt idx="6272">
                  <c:v>43.6155276</c:v>
                </c:pt>
                <c:pt idx="6273">
                  <c:v>20.437841999999996</c:v>
                </c:pt>
                <c:pt idx="6274">
                  <c:v>12.581212799999998</c:v>
                </c:pt>
                <c:pt idx="6275">
                  <c:v>8.2266280799999993</c:v>
                </c:pt>
                <c:pt idx="6276">
                  <c:v>6.1720324799999995</c:v>
                </c:pt>
                <c:pt idx="6277">
                  <c:v>4.7774004000000003</c:v>
                </c:pt>
                <c:pt idx="6278">
                  <c:v>4.1195747999999996</c:v>
                </c:pt>
                <c:pt idx="6279">
                  <c:v>4.1282924400000001</c:v>
                </c:pt>
                <c:pt idx="6280">
                  <c:v>4.1580491999999998</c:v>
                </c:pt>
                <c:pt idx="6281">
                  <c:v>4.1895621599999995</c:v>
                </c:pt>
                <c:pt idx="6282">
                  <c:v>4.2160971599999995</c:v>
                </c:pt>
                <c:pt idx="6283">
                  <c:v>4.2319427999999997</c:v>
                </c:pt>
                <c:pt idx="6284">
                  <c:v>4.74905796</c:v>
                </c:pt>
                <c:pt idx="6285">
                  <c:v>5.8094443199999999</c:v>
                </c:pt>
                <c:pt idx="6286">
                  <c:v>7.3493467199999998</c:v>
                </c:pt>
                <c:pt idx="6287">
                  <c:v>10.6168812</c:v>
                </c:pt>
                <c:pt idx="6288">
                  <c:v>13.579266000000001</c:v>
                </c:pt>
                <c:pt idx="6289">
                  <c:v>13.848974400000001</c:v>
                </c:pt>
                <c:pt idx="6290">
                  <c:v>16.862872799999998</c:v>
                </c:pt>
                <c:pt idx="6291">
                  <c:v>18.272937599999999</c:v>
                </c:pt>
                <c:pt idx="6292">
                  <c:v>22.168581599999996</c:v>
                </c:pt>
                <c:pt idx="6293">
                  <c:v>31.221393599999999</c:v>
                </c:pt>
                <c:pt idx="6294">
                  <c:v>33.3976896</c:v>
                </c:pt>
                <c:pt idx="6295">
                  <c:v>36.127106399999995</c:v>
                </c:pt>
                <c:pt idx="6296">
                  <c:v>31.727582399999996</c:v>
                </c:pt>
                <c:pt idx="6297">
                  <c:v>18.076372799999998</c:v>
                </c:pt>
                <c:pt idx="6298">
                  <c:v>8.7142115999999987</c:v>
                </c:pt>
                <c:pt idx="6299">
                  <c:v>4.8732231599999993</c:v>
                </c:pt>
                <c:pt idx="6300">
                  <c:v>3.7579932</c:v>
                </c:pt>
                <c:pt idx="6301">
                  <c:v>3.6539443199999999</c:v>
                </c:pt>
                <c:pt idx="6302">
                  <c:v>3.6035742000000002</c:v>
                </c:pt>
                <c:pt idx="6303">
                  <c:v>3.5586972000000001</c:v>
                </c:pt>
                <c:pt idx="6304">
                  <c:v>3.5172190799999998</c:v>
                </c:pt>
                <c:pt idx="6305">
                  <c:v>3.47929428</c:v>
                </c:pt>
                <c:pt idx="6306">
                  <c:v>3.4493819999999999</c:v>
                </c:pt>
                <c:pt idx="6307">
                  <c:v>3.4288276799999999</c:v>
                </c:pt>
                <c:pt idx="6308">
                  <c:v>3.4180704</c:v>
                </c:pt>
                <c:pt idx="6309">
                  <c:v>3.4132115999999999</c:v>
                </c:pt>
                <c:pt idx="6310">
                  <c:v>3.4082300399999994</c:v>
                </c:pt>
                <c:pt idx="6311">
                  <c:v>3.4036716</c:v>
                </c:pt>
                <c:pt idx="6312">
                  <c:v>3.3998472</c:v>
                </c:pt>
                <c:pt idx="6313">
                  <c:v>3.3959303999999997</c:v>
                </c:pt>
                <c:pt idx="6314">
                  <c:v>3.3926071199999996</c:v>
                </c:pt>
                <c:pt idx="6315">
                  <c:v>3.3924656400000002</c:v>
                </c:pt>
                <c:pt idx="6316">
                  <c:v>3.3968095200000001</c:v>
                </c:pt>
                <c:pt idx="6317">
                  <c:v>3.4054536000000004</c:v>
                </c:pt>
                <c:pt idx="6318">
                  <c:v>4.1472164400000002</c:v>
                </c:pt>
                <c:pt idx="6319">
                  <c:v>4.9749808800000004</c:v>
                </c:pt>
                <c:pt idx="6320">
                  <c:v>6.5811839999999995</c:v>
                </c:pt>
                <c:pt idx="6321">
                  <c:v>6.3904276799999993</c:v>
                </c:pt>
                <c:pt idx="6322">
                  <c:v>5.7275795999999994</c:v>
                </c:pt>
                <c:pt idx="6323">
                  <c:v>4.52571996</c:v>
                </c:pt>
                <c:pt idx="6324">
                  <c:v>3.4370621999999997</c:v>
                </c:pt>
                <c:pt idx="6325">
                  <c:v>3.3647786399999999</c:v>
                </c:pt>
                <c:pt idx="6326">
                  <c:v>3.3342996</c:v>
                </c:pt>
                <c:pt idx="6327">
                  <c:v>3.3016272000000004</c:v>
                </c:pt>
                <c:pt idx="6328">
                  <c:v>3.2642619599999998</c:v>
                </c:pt>
                <c:pt idx="6329">
                  <c:v>3.2222021999999999</c:v>
                </c:pt>
                <c:pt idx="6330">
                  <c:v>3.1783186799999998</c:v>
                </c:pt>
                <c:pt idx="6331">
                  <c:v>3.1322351999999998</c:v>
                </c:pt>
                <c:pt idx="6332">
                  <c:v>3.0840914399999999</c:v>
                </c:pt>
                <c:pt idx="6333">
                  <c:v>3.0394245599999996</c:v>
                </c:pt>
                <c:pt idx="6334">
                  <c:v>3.0014894399999998</c:v>
                </c:pt>
                <c:pt idx="6335">
                  <c:v>4.1151371999999995</c:v>
                </c:pt>
                <c:pt idx="6336">
                  <c:v>5.4018024000000002</c:v>
                </c:pt>
                <c:pt idx="6337">
                  <c:v>8.7011595599999989</c:v>
                </c:pt>
                <c:pt idx="6338">
                  <c:v>11.6921388</c:v>
                </c:pt>
                <c:pt idx="6339">
                  <c:v>15.7358712</c:v>
                </c:pt>
                <c:pt idx="6340">
                  <c:v>18.142271999999998</c:v>
                </c:pt>
                <c:pt idx="6341">
                  <c:v>24.067757999999998</c:v>
                </c:pt>
                <c:pt idx="6342">
                  <c:v>28.350520800000002</c:v>
                </c:pt>
                <c:pt idx="6343">
                  <c:v>32.003041199999998</c:v>
                </c:pt>
                <c:pt idx="6344">
                  <c:v>35.125675199999996</c:v>
                </c:pt>
                <c:pt idx="6345">
                  <c:v>29.383389599999997</c:v>
                </c:pt>
                <c:pt idx="6346">
                  <c:v>22.383044399999999</c:v>
                </c:pt>
                <c:pt idx="6347">
                  <c:v>12.283623599999999</c:v>
                </c:pt>
                <c:pt idx="6348">
                  <c:v>9.7857831599999994</c:v>
                </c:pt>
                <c:pt idx="6349">
                  <c:v>8.0925351599999988</c:v>
                </c:pt>
                <c:pt idx="6350">
                  <c:v>7.3477259999999998</c:v>
                </c:pt>
                <c:pt idx="6351">
                  <c:v>7.5613776000000001</c:v>
                </c:pt>
                <c:pt idx="6352">
                  <c:v>7.0306559999999996</c:v>
                </c:pt>
                <c:pt idx="6353">
                  <c:v>10.724715600000001</c:v>
                </c:pt>
                <c:pt idx="6354">
                  <c:v>18.682330799999999</c:v>
                </c:pt>
                <c:pt idx="6355">
                  <c:v>22.871913599999999</c:v>
                </c:pt>
                <c:pt idx="6356">
                  <c:v>27.219892799999997</c:v>
                </c:pt>
                <c:pt idx="6357">
                  <c:v>30.680807999999999</c:v>
                </c:pt>
                <c:pt idx="6358">
                  <c:v>33.106352399999999</c:v>
                </c:pt>
                <c:pt idx="6359">
                  <c:v>36.746348399999995</c:v>
                </c:pt>
                <c:pt idx="6360">
                  <c:v>40.683641999999999</c:v>
                </c:pt>
                <c:pt idx="6361">
                  <c:v>43.303396799999994</c:v>
                </c:pt>
                <c:pt idx="6362">
                  <c:v>45.774360000000009</c:v>
                </c:pt>
                <c:pt idx="6363">
                  <c:v>47.286956400000001</c:v>
                </c:pt>
                <c:pt idx="6364">
                  <c:v>47.9964564</c:v>
                </c:pt>
                <c:pt idx="6365">
                  <c:v>48.407104800000006</c:v>
                </c:pt>
                <c:pt idx="6366">
                  <c:v>48.552473999999997</c:v>
                </c:pt>
                <c:pt idx="6367">
                  <c:v>48.475547999999996</c:v>
                </c:pt>
                <c:pt idx="6368">
                  <c:v>48.261843599999999</c:v>
                </c:pt>
                <c:pt idx="6369">
                  <c:v>48.187480799999996</c:v>
                </c:pt>
                <c:pt idx="6370">
                  <c:v>47.913872399999995</c:v>
                </c:pt>
                <c:pt idx="6371">
                  <c:v>47.138727600000003</c:v>
                </c:pt>
                <c:pt idx="6372">
                  <c:v>45.1383516</c:v>
                </c:pt>
                <c:pt idx="6373">
                  <c:v>43.90798079999999</c:v>
                </c:pt>
                <c:pt idx="6374">
                  <c:v>43.884887999999997</c:v>
                </c:pt>
                <c:pt idx="6375">
                  <c:v>44.302128000000003</c:v>
                </c:pt>
                <c:pt idx="6376">
                  <c:v>43.180115999999998</c:v>
                </c:pt>
                <c:pt idx="6377">
                  <c:v>41.732267999999998</c:v>
                </c:pt>
                <c:pt idx="6378">
                  <c:v>40.015211999999998</c:v>
                </c:pt>
                <c:pt idx="6379">
                  <c:v>37.543436399999997</c:v>
                </c:pt>
                <c:pt idx="6380">
                  <c:v>34.609696800000002</c:v>
                </c:pt>
                <c:pt idx="6381">
                  <c:v>37.227246000000001</c:v>
                </c:pt>
                <c:pt idx="6382">
                  <c:v>38.718112799999993</c:v>
                </c:pt>
                <c:pt idx="6383">
                  <c:v>39.488657999999994</c:v>
                </c:pt>
                <c:pt idx="6384">
                  <c:v>39.634751999999999</c:v>
                </c:pt>
                <c:pt idx="6385">
                  <c:v>39.562367999999999</c:v>
                </c:pt>
                <c:pt idx="6386">
                  <c:v>38.978343600000002</c:v>
                </c:pt>
                <c:pt idx="6387">
                  <c:v>37.954605599999994</c:v>
                </c:pt>
                <c:pt idx="6388">
                  <c:v>37.088057999999997</c:v>
                </c:pt>
                <c:pt idx="6389">
                  <c:v>37.044004800000003</c:v>
                </c:pt>
                <c:pt idx="6390">
                  <c:v>35.437474799999997</c:v>
                </c:pt>
                <c:pt idx="6391">
                  <c:v>33.113791200000001</c:v>
                </c:pt>
                <c:pt idx="6392">
                  <c:v>29.863563599999999</c:v>
                </c:pt>
                <c:pt idx="6393">
                  <c:v>25.872925199999997</c:v>
                </c:pt>
                <c:pt idx="6394">
                  <c:v>21.767008799999999</c:v>
                </c:pt>
                <c:pt idx="6395">
                  <c:v>19.056172799999999</c:v>
                </c:pt>
                <c:pt idx="6396">
                  <c:v>17.171715599999999</c:v>
                </c:pt>
                <c:pt idx="6397">
                  <c:v>15.730187999999998</c:v>
                </c:pt>
                <c:pt idx="6398">
                  <c:v>15.383620799999997</c:v>
                </c:pt>
                <c:pt idx="6399">
                  <c:v>15.7737648</c:v>
                </c:pt>
                <c:pt idx="6400">
                  <c:v>16.000118399999998</c:v>
                </c:pt>
                <c:pt idx="6401">
                  <c:v>16.597752</c:v>
                </c:pt>
                <c:pt idx="6402">
                  <c:v>16.7458308</c:v>
                </c:pt>
                <c:pt idx="6403">
                  <c:v>16.337057999999999</c:v>
                </c:pt>
                <c:pt idx="6404">
                  <c:v>16.482818399999999</c:v>
                </c:pt>
                <c:pt idx="6405">
                  <c:v>16.282325999999998</c:v>
                </c:pt>
                <c:pt idx="6406">
                  <c:v>15.4995648</c:v>
                </c:pt>
                <c:pt idx="6407">
                  <c:v>14.797708799999999</c:v>
                </c:pt>
                <c:pt idx="6408">
                  <c:v>14.150787599999999</c:v>
                </c:pt>
                <c:pt idx="6409">
                  <c:v>13.417964400000001</c:v>
                </c:pt>
                <c:pt idx="6410">
                  <c:v>13.102407599999999</c:v>
                </c:pt>
                <c:pt idx="6411">
                  <c:v>13.256246399999998</c:v>
                </c:pt>
                <c:pt idx="6412">
                  <c:v>13.716816</c:v>
                </c:pt>
                <c:pt idx="6413">
                  <c:v>14.802353999999999</c:v>
                </c:pt>
                <c:pt idx="6414">
                  <c:v>16.2581712</c:v>
                </c:pt>
                <c:pt idx="6415">
                  <c:v>18.0055254</c:v>
                </c:pt>
                <c:pt idx="6416">
                  <c:v>19.958200799999997</c:v>
                </c:pt>
                <c:pt idx="6417">
                  <c:v>21.8678676</c:v>
                </c:pt>
                <c:pt idx="6418">
                  <c:v>22.989653999999998</c:v>
                </c:pt>
                <c:pt idx="6419">
                  <c:v>22.4440104</c:v>
                </c:pt>
                <c:pt idx="6420">
                  <c:v>22.942799999999998</c:v>
                </c:pt>
                <c:pt idx="6421">
                  <c:v>24.59385</c:v>
                </c:pt>
                <c:pt idx="6422">
                  <c:v>27.100576799999995</c:v>
                </c:pt>
                <c:pt idx="6423">
                  <c:v>30.857716799999999</c:v>
                </c:pt>
                <c:pt idx="6424">
                  <c:v>34.245115200000001</c:v>
                </c:pt>
                <c:pt idx="6425">
                  <c:v>37.288199999999996</c:v>
                </c:pt>
                <c:pt idx="6426">
                  <c:v>40.54048079999999</c:v>
                </c:pt>
                <c:pt idx="6427">
                  <c:v>42.790040399999995</c:v>
                </c:pt>
                <c:pt idx="6428">
                  <c:v>45.698651999999996</c:v>
                </c:pt>
                <c:pt idx="6429">
                  <c:v>49.026632400000004</c:v>
                </c:pt>
                <c:pt idx="6430">
                  <c:v>52.289320800000006</c:v>
                </c:pt>
                <c:pt idx="6431">
                  <c:v>55.732359599999995</c:v>
                </c:pt>
                <c:pt idx="6432">
                  <c:v>58.494743999999997</c:v>
                </c:pt>
                <c:pt idx="6433">
                  <c:v>61.232447999999998</c:v>
                </c:pt>
                <c:pt idx="6434">
                  <c:v>63.408496799999995</c:v>
                </c:pt>
                <c:pt idx="6435">
                  <c:v>65.026692000000011</c:v>
                </c:pt>
                <c:pt idx="6436">
                  <c:v>66.536435999999995</c:v>
                </c:pt>
                <c:pt idx="6437">
                  <c:v>68.644512000000006</c:v>
                </c:pt>
                <c:pt idx="6438">
                  <c:v>70.341335999999998</c:v>
                </c:pt>
                <c:pt idx="6439">
                  <c:v>71.436371999999992</c:v>
                </c:pt>
                <c:pt idx="6440">
                  <c:v>72.041448000000003</c:v>
                </c:pt>
                <c:pt idx="6441">
                  <c:v>72.309572399999993</c:v>
                </c:pt>
                <c:pt idx="6442">
                  <c:v>72.502387200000001</c:v>
                </c:pt>
                <c:pt idx="6443">
                  <c:v>64.821827999999996</c:v>
                </c:pt>
                <c:pt idx="6444">
                  <c:v>49.237535999999992</c:v>
                </c:pt>
                <c:pt idx="6445">
                  <c:v>33.791491200000003</c:v>
                </c:pt>
                <c:pt idx="6446">
                  <c:v>32.458962</c:v>
                </c:pt>
                <c:pt idx="6447">
                  <c:v>30.828321599999999</c:v>
                </c:pt>
                <c:pt idx="6448">
                  <c:v>32.154161999999999</c:v>
                </c:pt>
                <c:pt idx="6449">
                  <c:v>41.655848400000004</c:v>
                </c:pt>
                <c:pt idx="6450">
                  <c:v>50.745627599999999</c:v>
                </c:pt>
                <c:pt idx="6451">
                  <c:v>53.535511200000002</c:v>
                </c:pt>
                <c:pt idx="6452">
                  <c:v>59.791527599999995</c:v>
                </c:pt>
                <c:pt idx="6453">
                  <c:v>66.24294359999999</c:v>
                </c:pt>
                <c:pt idx="6454">
                  <c:v>70.894664399999996</c:v>
                </c:pt>
                <c:pt idx="6455">
                  <c:v>78.731663999999995</c:v>
                </c:pt>
                <c:pt idx="6456">
                  <c:v>83.084052</c:v>
                </c:pt>
                <c:pt idx="6457">
                  <c:v>85.385087999999996</c:v>
                </c:pt>
                <c:pt idx="6458">
                  <c:v>88.227360000000004</c:v>
                </c:pt>
                <c:pt idx="6459">
                  <c:v>87.397739999999999</c:v>
                </c:pt>
                <c:pt idx="6460">
                  <c:v>83.956003199999998</c:v>
                </c:pt>
                <c:pt idx="6461">
                  <c:v>93.227784000000014</c:v>
                </c:pt>
                <c:pt idx="6462">
                  <c:v>97.563103199999986</c:v>
                </c:pt>
                <c:pt idx="6463">
                  <c:v>100.27034399999998</c:v>
                </c:pt>
                <c:pt idx="6464">
                  <c:v>93.685979999999986</c:v>
                </c:pt>
                <c:pt idx="6465">
                  <c:v>79.884563999999997</c:v>
                </c:pt>
                <c:pt idx="6466">
                  <c:v>69.776625600000003</c:v>
                </c:pt>
                <c:pt idx="6467">
                  <c:v>60.098465999999995</c:v>
                </c:pt>
                <c:pt idx="6468">
                  <c:v>48.868996799999991</c:v>
                </c:pt>
                <c:pt idx="6469">
                  <c:v>40.779899999999998</c:v>
                </c:pt>
                <c:pt idx="6470">
                  <c:v>36.200810400000002</c:v>
                </c:pt>
                <c:pt idx="6471">
                  <c:v>44.410434000000002</c:v>
                </c:pt>
                <c:pt idx="6472">
                  <c:v>47.432849999999995</c:v>
                </c:pt>
                <c:pt idx="6473">
                  <c:v>52.362520800000006</c:v>
                </c:pt>
                <c:pt idx="6474">
                  <c:v>52.350312000000002</c:v>
                </c:pt>
                <c:pt idx="6475">
                  <c:v>50.390592000000005</c:v>
                </c:pt>
                <c:pt idx="6476">
                  <c:v>52.364690400000001</c:v>
                </c:pt>
                <c:pt idx="6477">
                  <c:v>55.097928000000003</c:v>
                </c:pt>
                <c:pt idx="6478">
                  <c:v>62.305776000000002</c:v>
                </c:pt>
                <c:pt idx="6479">
                  <c:v>61.692083999999994</c:v>
                </c:pt>
                <c:pt idx="6480">
                  <c:v>60.073687200000002</c:v>
                </c:pt>
                <c:pt idx="6481">
                  <c:v>67.657451999999992</c:v>
                </c:pt>
                <c:pt idx="6482">
                  <c:v>70.119187199999999</c:v>
                </c:pt>
                <c:pt idx="6483">
                  <c:v>72.440628000000004</c:v>
                </c:pt>
                <c:pt idx="6484">
                  <c:v>72.593927999999991</c:v>
                </c:pt>
                <c:pt idx="6485">
                  <c:v>78.987479999999991</c:v>
                </c:pt>
                <c:pt idx="6486">
                  <c:v>84.238219199999989</c:v>
                </c:pt>
                <c:pt idx="6487">
                  <c:v>88.149215999999996</c:v>
                </c:pt>
                <c:pt idx="6488">
                  <c:v>87.713243999999989</c:v>
                </c:pt>
                <c:pt idx="6489">
                  <c:v>68.754927600000002</c:v>
                </c:pt>
                <c:pt idx="6490">
                  <c:v>56.574276000000005</c:v>
                </c:pt>
                <c:pt idx="6491">
                  <c:v>42.915511199999997</c:v>
                </c:pt>
                <c:pt idx="6492">
                  <c:v>38.288357999999995</c:v>
                </c:pt>
                <c:pt idx="6493">
                  <c:v>39.147511199999997</c:v>
                </c:pt>
                <c:pt idx="6494">
                  <c:v>36.361463999999998</c:v>
                </c:pt>
                <c:pt idx="6495">
                  <c:v>39.477351599999999</c:v>
                </c:pt>
                <c:pt idx="6496">
                  <c:v>42.026995199999995</c:v>
                </c:pt>
                <c:pt idx="6497">
                  <c:v>43.128580799999995</c:v>
                </c:pt>
                <c:pt idx="6498">
                  <c:v>44.749195199999996</c:v>
                </c:pt>
                <c:pt idx="6499">
                  <c:v>47.587176000000007</c:v>
                </c:pt>
                <c:pt idx="6500">
                  <c:v>49.190399999999997</c:v>
                </c:pt>
                <c:pt idx="6501">
                  <c:v>53.275312799999995</c:v>
                </c:pt>
                <c:pt idx="6502">
                  <c:v>48.436772399999995</c:v>
                </c:pt>
                <c:pt idx="6503">
                  <c:v>50.372995199999998</c:v>
                </c:pt>
                <c:pt idx="6504">
                  <c:v>55.6995048</c:v>
                </c:pt>
                <c:pt idx="6505">
                  <c:v>57.303187200000004</c:v>
                </c:pt>
                <c:pt idx="6506">
                  <c:v>56.154419999999995</c:v>
                </c:pt>
                <c:pt idx="6507">
                  <c:v>58.456180799999991</c:v>
                </c:pt>
                <c:pt idx="6508">
                  <c:v>61.912860000000002</c:v>
                </c:pt>
                <c:pt idx="6509">
                  <c:v>72.857687999999996</c:v>
                </c:pt>
                <c:pt idx="6510">
                  <c:v>79.144127999999995</c:v>
                </c:pt>
                <c:pt idx="6511">
                  <c:v>82.711895999999996</c:v>
                </c:pt>
                <c:pt idx="6512">
                  <c:v>60.9094032</c:v>
                </c:pt>
                <c:pt idx="6513">
                  <c:v>32.299464</c:v>
                </c:pt>
                <c:pt idx="6514">
                  <c:v>16.271620799999997</c:v>
                </c:pt>
                <c:pt idx="6515">
                  <c:v>10.2359136</c:v>
                </c:pt>
                <c:pt idx="6516">
                  <c:v>9.1685579999999991</c:v>
                </c:pt>
                <c:pt idx="6517">
                  <c:v>9.8250544799999986</c:v>
                </c:pt>
                <c:pt idx="6518">
                  <c:v>6.7350563999999986</c:v>
                </c:pt>
                <c:pt idx="6519">
                  <c:v>4.7509980000000001</c:v>
                </c:pt>
                <c:pt idx="6520">
                  <c:v>8.3164092000000007</c:v>
                </c:pt>
                <c:pt idx="6521">
                  <c:v>9.4361021999999988</c:v>
                </c:pt>
                <c:pt idx="6522">
                  <c:v>11.190298799999999</c:v>
                </c:pt>
                <c:pt idx="6523">
                  <c:v>12.866613599999999</c:v>
                </c:pt>
                <c:pt idx="6524">
                  <c:v>13.984712399999999</c:v>
                </c:pt>
                <c:pt idx="6525">
                  <c:v>17.4207684</c:v>
                </c:pt>
                <c:pt idx="6526">
                  <c:v>21.905652</c:v>
                </c:pt>
                <c:pt idx="6527">
                  <c:v>29.518169999999994</c:v>
                </c:pt>
                <c:pt idx="6528">
                  <c:v>32.637560399999998</c:v>
                </c:pt>
                <c:pt idx="6529">
                  <c:v>36.549545999999999</c:v>
                </c:pt>
                <c:pt idx="6530">
                  <c:v>40.307067599999996</c:v>
                </c:pt>
                <c:pt idx="6531">
                  <c:v>43.222490399999991</c:v>
                </c:pt>
                <c:pt idx="6532">
                  <c:v>53.146012799999994</c:v>
                </c:pt>
                <c:pt idx="6533">
                  <c:v>71.156232000000003</c:v>
                </c:pt>
                <c:pt idx="6534">
                  <c:v>72.534543599999992</c:v>
                </c:pt>
                <c:pt idx="6535">
                  <c:v>67.892943599999995</c:v>
                </c:pt>
                <c:pt idx="6536">
                  <c:v>44.858903999999995</c:v>
                </c:pt>
                <c:pt idx="6537">
                  <c:v>35.890844399999999</c:v>
                </c:pt>
                <c:pt idx="6538">
                  <c:v>25.417524</c:v>
                </c:pt>
                <c:pt idx="6539">
                  <c:v>22.9689516</c:v>
                </c:pt>
                <c:pt idx="6540">
                  <c:v>45.037427999999998</c:v>
                </c:pt>
                <c:pt idx="6541">
                  <c:v>37.788002399999996</c:v>
                </c:pt>
                <c:pt idx="6542">
                  <c:v>36.143783999999997</c:v>
                </c:pt>
                <c:pt idx="6543">
                  <c:v>43.756757999999991</c:v>
                </c:pt>
                <c:pt idx="6544">
                  <c:v>47.3651208</c:v>
                </c:pt>
                <c:pt idx="6545">
                  <c:v>53.3902128</c:v>
                </c:pt>
                <c:pt idx="6546">
                  <c:v>58.332851999999995</c:v>
                </c:pt>
                <c:pt idx="6547">
                  <c:v>53.498980799999991</c:v>
                </c:pt>
                <c:pt idx="6548">
                  <c:v>61.981982399999993</c:v>
                </c:pt>
                <c:pt idx="6549">
                  <c:v>68.919780000000003</c:v>
                </c:pt>
                <c:pt idx="6550">
                  <c:v>71.943455999999998</c:v>
                </c:pt>
                <c:pt idx="6551">
                  <c:v>75.989958000000001</c:v>
                </c:pt>
                <c:pt idx="6552">
                  <c:v>75.027974399999991</c:v>
                </c:pt>
                <c:pt idx="6553">
                  <c:v>76.7898</c:v>
                </c:pt>
                <c:pt idx="6554">
                  <c:v>82.121747999999982</c:v>
                </c:pt>
                <c:pt idx="6555">
                  <c:v>84.759665999999996</c:v>
                </c:pt>
                <c:pt idx="6556">
                  <c:v>88.338275999999993</c:v>
                </c:pt>
                <c:pt idx="6557">
                  <c:v>95.988203999999982</c:v>
                </c:pt>
                <c:pt idx="6558">
                  <c:v>94.147463999999999</c:v>
                </c:pt>
                <c:pt idx="6559">
                  <c:v>86.469803999999996</c:v>
                </c:pt>
                <c:pt idx="6560">
                  <c:v>69.150627599999993</c:v>
                </c:pt>
                <c:pt idx="6561">
                  <c:v>60.381803999999988</c:v>
                </c:pt>
                <c:pt idx="6562">
                  <c:v>56.128504800000002</c:v>
                </c:pt>
                <c:pt idx="6563">
                  <c:v>53.856828</c:v>
                </c:pt>
                <c:pt idx="6564">
                  <c:v>48.12577439999999</c:v>
                </c:pt>
                <c:pt idx="6565">
                  <c:v>39.366927600000004</c:v>
                </c:pt>
                <c:pt idx="6566">
                  <c:v>23.685083999999996</c:v>
                </c:pt>
                <c:pt idx="6567">
                  <c:v>21.960953999999997</c:v>
                </c:pt>
                <c:pt idx="6568">
                  <c:v>21.954225599999997</c:v>
                </c:pt>
                <c:pt idx="6569">
                  <c:v>28.694532000000002</c:v>
                </c:pt>
                <c:pt idx="6570">
                  <c:v>37.503344400000003</c:v>
                </c:pt>
                <c:pt idx="6571">
                  <c:v>45.402698399999998</c:v>
                </c:pt>
                <c:pt idx="6572">
                  <c:v>50.814496799999993</c:v>
                </c:pt>
                <c:pt idx="6573">
                  <c:v>54.989409600000002</c:v>
                </c:pt>
                <c:pt idx="6574">
                  <c:v>60.841751999999993</c:v>
                </c:pt>
                <c:pt idx="6575">
                  <c:v>58.306439999999995</c:v>
                </c:pt>
                <c:pt idx="6576">
                  <c:v>52.295549999999999</c:v>
                </c:pt>
                <c:pt idx="6577">
                  <c:v>46.498565999999997</c:v>
                </c:pt>
                <c:pt idx="6578">
                  <c:v>47.880071999999991</c:v>
                </c:pt>
                <c:pt idx="6579">
                  <c:v>54.916912799999999</c:v>
                </c:pt>
                <c:pt idx="6580">
                  <c:v>56.137871999999994</c:v>
                </c:pt>
                <c:pt idx="6581">
                  <c:v>68.074871999999999</c:v>
                </c:pt>
                <c:pt idx="6582">
                  <c:v>73.684490400000001</c:v>
                </c:pt>
                <c:pt idx="6583">
                  <c:v>74.027184000000005</c:v>
                </c:pt>
                <c:pt idx="6584">
                  <c:v>62.516027999999999</c:v>
                </c:pt>
                <c:pt idx="6585">
                  <c:v>46.588101599999995</c:v>
                </c:pt>
                <c:pt idx="6586">
                  <c:v>37.694528399999996</c:v>
                </c:pt>
                <c:pt idx="6587">
                  <c:v>31.801696799999998</c:v>
                </c:pt>
                <c:pt idx="6588">
                  <c:v>29.633404800000001</c:v>
                </c:pt>
                <c:pt idx="6589">
                  <c:v>29.033582399999997</c:v>
                </c:pt>
                <c:pt idx="6590">
                  <c:v>26.733616799999997</c:v>
                </c:pt>
                <c:pt idx="6591">
                  <c:v>30.885428399999995</c:v>
                </c:pt>
                <c:pt idx="6592">
                  <c:v>33.339248399999995</c:v>
                </c:pt>
                <c:pt idx="6593">
                  <c:v>34.251285599999996</c:v>
                </c:pt>
                <c:pt idx="6594">
                  <c:v>35.271771599999994</c:v>
                </c:pt>
                <c:pt idx="6595">
                  <c:v>36.530852400000001</c:v>
                </c:pt>
                <c:pt idx="6596">
                  <c:v>41.456025600000004</c:v>
                </c:pt>
                <c:pt idx="6597">
                  <c:v>46.391235599999995</c:v>
                </c:pt>
                <c:pt idx="6598">
                  <c:v>51.299488799999999</c:v>
                </c:pt>
                <c:pt idx="6599">
                  <c:v>58.298925600000004</c:v>
                </c:pt>
                <c:pt idx="6600">
                  <c:v>60.907703999999995</c:v>
                </c:pt>
                <c:pt idx="6601">
                  <c:v>65.797433999999996</c:v>
                </c:pt>
                <c:pt idx="6602">
                  <c:v>68.477174399999996</c:v>
                </c:pt>
                <c:pt idx="6603">
                  <c:v>71.546765999999991</c:v>
                </c:pt>
                <c:pt idx="6604">
                  <c:v>76.981151999999994</c:v>
                </c:pt>
                <c:pt idx="6605">
                  <c:v>92.338031999999984</c:v>
                </c:pt>
                <c:pt idx="6606">
                  <c:v>96.974203199999991</c:v>
                </c:pt>
                <c:pt idx="6607">
                  <c:v>97.505219999999994</c:v>
                </c:pt>
                <c:pt idx="6608">
                  <c:v>92.119895999999997</c:v>
                </c:pt>
                <c:pt idx="6609">
                  <c:v>79.725911999999994</c:v>
                </c:pt>
                <c:pt idx="6610">
                  <c:v>76.070520000000002</c:v>
                </c:pt>
                <c:pt idx="6611">
                  <c:v>70.778672400000005</c:v>
                </c:pt>
                <c:pt idx="6612">
                  <c:v>66.110596799999996</c:v>
                </c:pt>
                <c:pt idx="6613">
                  <c:v>62.852423999999992</c:v>
                </c:pt>
                <c:pt idx="6614">
                  <c:v>62.250864</c:v>
                </c:pt>
                <c:pt idx="6615">
                  <c:v>76.083155999999988</c:v>
                </c:pt>
                <c:pt idx="6616">
                  <c:v>84.500579999999985</c:v>
                </c:pt>
                <c:pt idx="6617">
                  <c:v>87.303443999999999</c:v>
                </c:pt>
                <c:pt idx="6618">
                  <c:v>85.855480799999995</c:v>
                </c:pt>
                <c:pt idx="6619">
                  <c:v>85.868675999999979</c:v>
                </c:pt>
                <c:pt idx="6620">
                  <c:v>90.237131999999988</c:v>
                </c:pt>
                <c:pt idx="6621">
                  <c:v>91.338047999999986</c:v>
                </c:pt>
                <c:pt idx="6622">
                  <c:v>96.453084000000004</c:v>
                </c:pt>
                <c:pt idx="6623">
                  <c:v>102.74630399999999</c:v>
                </c:pt>
                <c:pt idx="6624">
                  <c:v>108.68213999999999</c:v>
                </c:pt>
                <c:pt idx="6625">
                  <c:v>113.44994399999999</c:v>
                </c:pt>
                <c:pt idx="6626">
                  <c:v>116.065944</c:v>
                </c:pt>
                <c:pt idx="6627">
                  <c:v>117.98719199999999</c:v>
                </c:pt>
                <c:pt idx="6628">
                  <c:v>119.61074399999998</c:v>
                </c:pt>
                <c:pt idx="6629">
                  <c:v>123.689532</c:v>
                </c:pt>
                <c:pt idx="6630">
                  <c:v>126.65120399999999</c:v>
                </c:pt>
                <c:pt idx="6631">
                  <c:v>127.58993400000001</c:v>
                </c:pt>
                <c:pt idx="6632">
                  <c:v>126.40446</c:v>
                </c:pt>
                <c:pt idx="6633">
                  <c:v>116.50831199999999</c:v>
                </c:pt>
                <c:pt idx="6634">
                  <c:v>107.36489999999999</c:v>
                </c:pt>
                <c:pt idx="6635">
                  <c:v>97.040279999999996</c:v>
                </c:pt>
                <c:pt idx="6636">
                  <c:v>92.282711999999989</c:v>
                </c:pt>
                <c:pt idx="6637">
                  <c:v>85.802603999999988</c:v>
                </c:pt>
                <c:pt idx="6638">
                  <c:v>82.497</c:v>
                </c:pt>
                <c:pt idx="6639">
                  <c:v>88.742844000000005</c:v>
                </c:pt>
                <c:pt idx="6640">
                  <c:v>99.308075999999986</c:v>
                </c:pt>
                <c:pt idx="6641">
                  <c:v>107.35522800000001</c:v>
                </c:pt>
                <c:pt idx="6642">
                  <c:v>101.50825200000001</c:v>
                </c:pt>
                <c:pt idx="6643">
                  <c:v>95.135165999999984</c:v>
                </c:pt>
                <c:pt idx="6644">
                  <c:v>101.31123599999999</c:v>
                </c:pt>
                <c:pt idx="6645">
                  <c:v>108.17248079999999</c:v>
                </c:pt>
                <c:pt idx="6646">
                  <c:v>115.422372</c:v>
                </c:pt>
                <c:pt idx="6647">
                  <c:v>119.00553599999999</c:v>
                </c:pt>
                <c:pt idx="6648">
                  <c:v>122.018688</c:v>
                </c:pt>
                <c:pt idx="6649">
                  <c:v>124.0309968</c:v>
                </c:pt>
                <c:pt idx="6650">
                  <c:v>125.98677599999999</c:v>
                </c:pt>
                <c:pt idx="6651">
                  <c:v>127.81366800000001</c:v>
                </c:pt>
                <c:pt idx="6652">
                  <c:v>129.7884</c:v>
                </c:pt>
                <c:pt idx="6653">
                  <c:v>131.840136</c:v>
                </c:pt>
                <c:pt idx="6654">
                  <c:v>133.43516399999999</c:v>
                </c:pt>
                <c:pt idx="6655">
                  <c:v>131.7963192</c:v>
                </c:pt>
                <c:pt idx="6656">
                  <c:v>124.914192</c:v>
                </c:pt>
                <c:pt idx="6657">
                  <c:v>97.400232000000003</c:v>
                </c:pt>
                <c:pt idx="6658">
                  <c:v>68.184703200000001</c:v>
                </c:pt>
                <c:pt idx="6659">
                  <c:v>43.429603199999995</c:v>
                </c:pt>
                <c:pt idx="6660">
                  <c:v>27.561949200000001</c:v>
                </c:pt>
                <c:pt idx="6661">
                  <c:v>19.434157199999998</c:v>
                </c:pt>
                <c:pt idx="6662">
                  <c:v>15.860415600000001</c:v>
                </c:pt>
                <c:pt idx="6663">
                  <c:v>22.0282524</c:v>
                </c:pt>
                <c:pt idx="6664">
                  <c:v>32.827120800000003</c:v>
                </c:pt>
                <c:pt idx="6665">
                  <c:v>48.289588799999997</c:v>
                </c:pt>
                <c:pt idx="6666">
                  <c:v>60.554441999999995</c:v>
                </c:pt>
                <c:pt idx="6667">
                  <c:v>66.033696000000006</c:v>
                </c:pt>
                <c:pt idx="6668">
                  <c:v>73.791815999999997</c:v>
                </c:pt>
                <c:pt idx="6669">
                  <c:v>80.783634000000006</c:v>
                </c:pt>
                <c:pt idx="6670">
                  <c:v>88.489067999999989</c:v>
                </c:pt>
                <c:pt idx="6671">
                  <c:v>93.047315999999995</c:v>
                </c:pt>
                <c:pt idx="6672">
                  <c:v>96.360300000000009</c:v>
                </c:pt>
                <c:pt idx="6673">
                  <c:v>99.380567999999997</c:v>
                </c:pt>
                <c:pt idx="6674">
                  <c:v>101.559276</c:v>
                </c:pt>
                <c:pt idx="6675">
                  <c:v>102.36585600000001</c:v>
                </c:pt>
                <c:pt idx="6676">
                  <c:v>102.8008968</c:v>
                </c:pt>
                <c:pt idx="6677">
                  <c:v>105.14933400000001</c:v>
                </c:pt>
                <c:pt idx="6678">
                  <c:v>107.02964999999999</c:v>
                </c:pt>
                <c:pt idx="6679">
                  <c:v>108.86736599999999</c:v>
                </c:pt>
                <c:pt idx="6680">
                  <c:v>102.7789968</c:v>
                </c:pt>
                <c:pt idx="6681">
                  <c:v>85.833796800000002</c:v>
                </c:pt>
                <c:pt idx="6682">
                  <c:v>58.380403200000003</c:v>
                </c:pt>
                <c:pt idx="6683">
                  <c:v>29.989010399999998</c:v>
                </c:pt>
                <c:pt idx="6684">
                  <c:v>16.2877224</c:v>
                </c:pt>
                <c:pt idx="6685">
                  <c:v>10.799327999999999</c:v>
                </c:pt>
                <c:pt idx="6686">
                  <c:v>8.6243148000000005</c:v>
                </c:pt>
                <c:pt idx="6687">
                  <c:v>9.7485288000000008</c:v>
                </c:pt>
                <c:pt idx="6688">
                  <c:v>12.1210068</c:v>
                </c:pt>
                <c:pt idx="6689">
                  <c:v>14.4720096</c:v>
                </c:pt>
                <c:pt idx="6690">
                  <c:v>16.117457999999999</c:v>
                </c:pt>
                <c:pt idx="6691">
                  <c:v>17.9448528</c:v>
                </c:pt>
                <c:pt idx="6692">
                  <c:v>23.192479199999998</c:v>
                </c:pt>
                <c:pt idx="6693">
                  <c:v>28.780956</c:v>
                </c:pt>
                <c:pt idx="6694">
                  <c:v>34.615000799999997</c:v>
                </c:pt>
                <c:pt idx="6695">
                  <c:v>38.066831999999998</c:v>
                </c:pt>
                <c:pt idx="6696">
                  <c:v>40.415203200000008</c:v>
                </c:pt>
                <c:pt idx="6697">
                  <c:v>43.830196799999996</c:v>
                </c:pt>
                <c:pt idx="6698">
                  <c:v>49.811226000000005</c:v>
                </c:pt>
                <c:pt idx="6699">
                  <c:v>55.786588799999997</c:v>
                </c:pt>
                <c:pt idx="6700">
                  <c:v>62.644804799999996</c:v>
                </c:pt>
                <c:pt idx="6701">
                  <c:v>68.518219200000004</c:v>
                </c:pt>
                <c:pt idx="6702">
                  <c:v>71.533940399999992</c:v>
                </c:pt>
                <c:pt idx="6703">
                  <c:v>62.340267599999997</c:v>
                </c:pt>
                <c:pt idx="6704">
                  <c:v>33.299861999999997</c:v>
                </c:pt>
                <c:pt idx="6705">
                  <c:v>21.626920800000001</c:v>
                </c:pt>
                <c:pt idx="6706">
                  <c:v>16.458104399999996</c:v>
                </c:pt>
                <c:pt idx="6707">
                  <c:v>14.3200068</c:v>
                </c:pt>
                <c:pt idx="6708">
                  <c:v>12.877307999999999</c:v>
                </c:pt>
                <c:pt idx="6709">
                  <c:v>11.9514768</c:v>
                </c:pt>
                <c:pt idx="6710">
                  <c:v>10.912066799999998</c:v>
                </c:pt>
                <c:pt idx="6711">
                  <c:v>12.306446399999999</c:v>
                </c:pt>
                <c:pt idx="6712">
                  <c:v>13.943512799999999</c:v>
                </c:pt>
                <c:pt idx="6713">
                  <c:v>16.987341600000001</c:v>
                </c:pt>
                <c:pt idx="6714">
                  <c:v>18.530437199999998</c:v>
                </c:pt>
                <c:pt idx="6715">
                  <c:v>22.482621599999998</c:v>
                </c:pt>
                <c:pt idx="6716">
                  <c:v>27.7888056</c:v>
                </c:pt>
                <c:pt idx="6717">
                  <c:v>33.709047599999998</c:v>
                </c:pt>
                <c:pt idx="6718">
                  <c:v>40.408296</c:v>
                </c:pt>
                <c:pt idx="6719">
                  <c:v>48.127743600000002</c:v>
                </c:pt>
                <c:pt idx="6720">
                  <c:v>56.976731999999998</c:v>
                </c:pt>
                <c:pt idx="6721">
                  <c:v>63.857357999999991</c:v>
                </c:pt>
                <c:pt idx="6722">
                  <c:v>67.571832000000001</c:v>
                </c:pt>
                <c:pt idx="6723">
                  <c:v>70.598544000000004</c:v>
                </c:pt>
                <c:pt idx="6724">
                  <c:v>74.860340399999998</c:v>
                </c:pt>
                <c:pt idx="6725">
                  <c:v>78.933143999999999</c:v>
                </c:pt>
                <c:pt idx="6726">
                  <c:v>81.805320000000009</c:v>
                </c:pt>
                <c:pt idx="6727">
                  <c:v>81.777580799999996</c:v>
                </c:pt>
                <c:pt idx="6728">
                  <c:v>77.270544000000001</c:v>
                </c:pt>
                <c:pt idx="6729">
                  <c:v>54.613272000000002</c:v>
                </c:pt>
                <c:pt idx="6730">
                  <c:v>42.608687999999994</c:v>
                </c:pt>
                <c:pt idx="6731">
                  <c:v>32.945603999999996</c:v>
                </c:pt>
                <c:pt idx="6732">
                  <c:v>25.823325599999997</c:v>
                </c:pt>
                <c:pt idx="6733">
                  <c:v>20.443680000000001</c:v>
                </c:pt>
                <c:pt idx="6734">
                  <c:v>16.022473199999997</c:v>
                </c:pt>
                <c:pt idx="6735">
                  <c:v>20.768080799999996</c:v>
                </c:pt>
                <c:pt idx="6736">
                  <c:v>25.895395199999999</c:v>
                </c:pt>
                <c:pt idx="6737">
                  <c:v>34.851698399999997</c:v>
                </c:pt>
                <c:pt idx="6738">
                  <c:v>41.838543600000001</c:v>
                </c:pt>
                <c:pt idx="6739">
                  <c:v>47.933796000000001</c:v>
                </c:pt>
                <c:pt idx="6740">
                  <c:v>53.161396799999999</c:v>
                </c:pt>
                <c:pt idx="6741">
                  <c:v>57.716887199999995</c:v>
                </c:pt>
                <c:pt idx="6742">
                  <c:v>61.481709599999995</c:v>
                </c:pt>
                <c:pt idx="6743">
                  <c:v>64.016412000000003</c:v>
                </c:pt>
                <c:pt idx="6744">
                  <c:v>65.675015999999999</c:v>
                </c:pt>
                <c:pt idx="6745">
                  <c:v>66.907532400000008</c:v>
                </c:pt>
                <c:pt idx="6746">
                  <c:v>67.012236000000001</c:v>
                </c:pt>
                <c:pt idx="6747">
                  <c:v>66.3523596</c:v>
                </c:pt>
                <c:pt idx="6748">
                  <c:v>66.14855159999999</c:v>
                </c:pt>
                <c:pt idx="6749">
                  <c:v>66.424019999999999</c:v>
                </c:pt>
                <c:pt idx="6750">
                  <c:v>67.000082399999997</c:v>
                </c:pt>
                <c:pt idx="6751">
                  <c:v>67.954325999999995</c:v>
                </c:pt>
                <c:pt idx="6752">
                  <c:v>70.754873999999987</c:v>
                </c:pt>
                <c:pt idx="6753">
                  <c:v>67.865011199999998</c:v>
                </c:pt>
                <c:pt idx="6754">
                  <c:v>63.296512799999995</c:v>
                </c:pt>
                <c:pt idx="6755">
                  <c:v>55.143988800000002</c:v>
                </c:pt>
                <c:pt idx="6756">
                  <c:v>44.660939999999997</c:v>
                </c:pt>
                <c:pt idx="6757">
                  <c:v>37.058125199999999</c:v>
                </c:pt>
                <c:pt idx="6758">
                  <c:v>29.101886399999998</c:v>
                </c:pt>
                <c:pt idx="6759">
                  <c:v>32.096372399999993</c:v>
                </c:pt>
                <c:pt idx="6760">
                  <c:v>36.635130000000004</c:v>
                </c:pt>
                <c:pt idx="6761">
                  <c:v>40.769067599999993</c:v>
                </c:pt>
                <c:pt idx="6762">
                  <c:v>43.36016759999999</c:v>
                </c:pt>
                <c:pt idx="6763">
                  <c:v>46.410719999999991</c:v>
                </c:pt>
                <c:pt idx="6764">
                  <c:v>51.707387999999995</c:v>
                </c:pt>
                <c:pt idx="6765">
                  <c:v>56.807273999999992</c:v>
                </c:pt>
                <c:pt idx="6766">
                  <c:v>62.380757999999993</c:v>
                </c:pt>
                <c:pt idx="6767">
                  <c:v>62.988988800000001</c:v>
                </c:pt>
                <c:pt idx="6768">
                  <c:v>61.280812799999993</c:v>
                </c:pt>
                <c:pt idx="6769">
                  <c:v>62.160351599999991</c:v>
                </c:pt>
                <c:pt idx="6770">
                  <c:v>65.481280799999993</c:v>
                </c:pt>
                <c:pt idx="6771">
                  <c:v>68.447711999999996</c:v>
                </c:pt>
                <c:pt idx="6772">
                  <c:v>75.570280799999992</c:v>
                </c:pt>
                <c:pt idx="6773">
                  <c:v>84.750827999999998</c:v>
                </c:pt>
                <c:pt idx="6774">
                  <c:v>90.513071999999994</c:v>
                </c:pt>
                <c:pt idx="6775">
                  <c:v>93.963384000000005</c:v>
                </c:pt>
                <c:pt idx="6776">
                  <c:v>83.209092000000012</c:v>
                </c:pt>
                <c:pt idx="6777">
                  <c:v>70.752600000000001</c:v>
                </c:pt>
                <c:pt idx="6778">
                  <c:v>60.487031999999999</c:v>
                </c:pt>
                <c:pt idx="6779">
                  <c:v>44.752743600000002</c:v>
                </c:pt>
                <c:pt idx="6780">
                  <c:v>25.645935599999998</c:v>
                </c:pt>
                <c:pt idx="6781">
                  <c:v>14.6603484</c:v>
                </c:pt>
                <c:pt idx="6782">
                  <c:v>10.838017200000001</c:v>
                </c:pt>
                <c:pt idx="6783">
                  <c:v>12.281279999999999</c:v>
                </c:pt>
                <c:pt idx="6784">
                  <c:v>15.327530399999997</c:v>
                </c:pt>
                <c:pt idx="6785">
                  <c:v>21.454183200000003</c:v>
                </c:pt>
                <c:pt idx="6786">
                  <c:v>26.544496800000001</c:v>
                </c:pt>
                <c:pt idx="6787">
                  <c:v>34.258375200000003</c:v>
                </c:pt>
                <c:pt idx="6788">
                  <c:v>40.922587200000002</c:v>
                </c:pt>
                <c:pt idx="6789">
                  <c:v>49.102551599999998</c:v>
                </c:pt>
                <c:pt idx="6790">
                  <c:v>57.123533999999999</c:v>
                </c:pt>
                <c:pt idx="6791">
                  <c:v>63.670603199999995</c:v>
                </c:pt>
                <c:pt idx="6792">
                  <c:v>68.57905199999999</c:v>
                </c:pt>
                <c:pt idx="6793">
                  <c:v>73.696457999999993</c:v>
                </c:pt>
                <c:pt idx="6794">
                  <c:v>76.863275999999999</c:v>
                </c:pt>
                <c:pt idx="6795">
                  <c:v>79.638252000000008</c:v>
                </c:pt>
                <c:pt idx="6796">
                  <c:v>81.290849999999992</c:v>
                </c:pt>
                <c:pt idx="6797">
                  <c:v>83.276465999999985</c:v>
                </c:pt>
                <c:pt idx="6798">
                  <c:v>86.268467999999999</c:v>
                </c:pt>
                <c:pt idx="6799">
                  <c:v>86.241299999999995</c:v>
                </c:pt>
                <c:pt idx="6800">
                  <c:v>85.906043999999994</c:v>
                </c:pt>
                <c:pt idx="6801">
                  <c:v>79.030427999999986</c:v>
                </c:pt>
                <c:pt idx="6802">
                  <c:v>72.819388799999999</c:v>
                </c:pt>
                <c:pt idx="6803">
                  <c:v>60.652219200000005</c:v>
                </c:pt>
                <c:pt idx="6804">
                  <c:v>42.583350000000003</c:v>
                </c:pt>
                <c:pt idx="6805">
                  <c:v>29.845415999999997</c:v>
                </c:pt>
                <c:pt idx="6806">
                  <c:v>19.026149999999998</c:v>
                </c:pt>
                <c:pt idx="6807">
                  <c:v>20.208569999999998</c:v>
                </c:pt>
                <c:pt idx="6808">
                  <c:v>24.507840000000002</c:v>
                </c:pt>
                <c:pt idx="6809">
                  <c:v>34.819696800000003</c:v>
                </c:pt>
                <c:pt idx="6810">
                  <c:v>42.319464000000004</c:v>
                </c:pt>
                <c:pt idx="6811">
                  <c:v>47.990435999999995</c:v>
                </c:pt>
                <c:pt idx="6812">
                  <c:v>53.564735999999996</c:v>
                </c:pt>
                <c:pt idx="6813">
                  <c:v>57.715204799999995</c:v>
                </c:pt>
                <c:pt idx="6814">
                  <c:v>61.409896799999991</c:v>
                </c:pt>
                <c:pt idx="6815">
                  <c:v>63.517223999999992</c:v>
                </c:pt>
                <c:pt idx="6816">
                  <c:v>65.340009600000002</c:v>
                </c:pt>
                <c:pt idx="6817">
                  <c:v>67.249898400000006</c:v>
                </c:pt>
                <c:pt idx="6818">
                  <c:v>67.223765999999998</c:v>
                </c:pt>
                <c:pt idx="6819">
                  <c:v>67.130174400000001</c:v>
                </c:pt>
                <c:pt idx="6820">
                  <c:v>67.028435999999999</c:v>
                </c:pt>
                <c:pt idx="6821">
                  <c:v>68.112228000000002</c:v>
                </c:pt>
                <c:pt idx="6822">
                  <c:v>69.307640399999997</c:v>
                </c:pt>
                <c:pt idx="6823">
                  <c:v>74.306880000000007</c:v>
                </c:pt>
                <c:pt idx="6824">
                  <c:v>76.789935599999993</c:v>
                </c:pt>
                <c:pt idx="6825">
                  <c:v>72.923051999999998</c:v>
                </c:pt>
                <c:pt idx="6826">
                  <c:v>61.797156000000001</c:v>
                </c:pt>
                <c:pt idx="6827">
                  <c:v>39.153921599999997</c:v>
                </c:pt>
                <c:pt idx="6828">
                  <c:v>19.513768799999998</c:v>
                </c:pt>
                <c:pt idx="6829">
                  <c:v>12.332057999999998</c:v>
                </c:pt>
                <c:pt idx="6830">
                  <c:v>8.7134579999999993</c:v>
                </c:pt>
                <c:pt idx="6831">
                  <c:v>11.227077599999999</c:v>
                </c:pt>
                <c:pt idx="6832">
                  <c:v>15.3047796</c:v>
                </c:pt>
                <c:pt idx="6833">
                  <c:v>24.470132399999997</c:v>
                </c:pt>
                <c:pt idx="6834">
                  <c:v>30.821453999999999</c:v>
                </c:pt>
                <c:pt idx="6835">
                  <c:v>33.989657999999999</c:v>
                </c:pt>
                <c:pt idx="6836">
                  <c:v>39.387159600000004</c:v>
                </c:pt>
                <c:pt idx="6837">
                  <c:v>45.205143600000007</c:v>
                </c:pt>
                <c:pt idx="6838">
                  <c:v>52.386435599999992</c:v>
                </c:pt>
                <c:pt idx="6839">
                  <c:v>59.420911199999999</c:v>
                </c:pt>
                <c:pt idx="6840">
                  <c:v>66.918539999999993</c:v>
                </c:pt>
                <c:pt idx="6841">
                  <c:v>73.417944000000006</c:v>
                </c:pt>
                <c:pt idx="6842">
                  <c:v>78.409325999999993</c:v>
                </c:pt>
                <c:pt idx="6843">
                  <c:v>83.067335999999997</c:v>
                </c:pt>
                <c:pt idx="6844">
                  <c:v>87.485675999999998</c:v>
                </c:pt>
                <c:pt idx="6845">
                  <c:v>92.975724</c:v>
                </c:pt>
                <c:pt idx="6846">
                  <c:v>96.943349999999995</c:v>
                </c:pt>
                <c:pt idx="6847">
                  <c:v>100.59915600000001</c:v>
                </c:pt>
                <c:pt idx="6848">
                  <c:v>100.65325200000001</c:v>
                </c:pt>
                <c:pt idx="6849">
                  <c:v>89.987771999999993</c:v>
                </c:pt>
                <c:pt idx="6850">
                  <c:v>76.267542000000006</c:v>
                </c:pt>
                <c:pt idx="6851">
                  <c:v>63.409227599999994</c:v>
                </c:pt>
                <c:pt idx="6852">
                  <c:v>48.604279200000001</c:v>
                </c:pt>
                <c:pt idx="6853">
                  <c:v>39.645407999999996</c:v>
                </c:pt>
                <c:pt idx="6854">
                  <c:v>32.453680800000001</c:v>
                </c:pt>
                <c:pt idx="6855">
                  <c:v>43.701750000000004</c:v>
                </c:pt>
                <c:pt idx="6856">
                  <c:v>53.688904800000003</c:v>
                </c:pt>
                <c:pt idx="6857">
                  <c:v>63.213276</c:v>
                </c:pt>
                <c:pt idx="6858">
                  <c:v>64.358412000000001</c:v>
                </c:pt>
                <c:pt idx="6859">
                  <c:v>64.185965999999993</c:v>
                </c:pt>
                <c:pt idx="6860">
                  <c:v>69.4681128</c:v>
                </c:pt>
                <c:pt idx="6861">
                  <c:v>75.303290399999995</c:v>
                </c:pt>
                <c:pt idx="6862">
                  <c:v>81.310271999999998</c:v>
                </c:pt>
                <c:pt idx="6863">
                  <c:v>85.46860319999999</c:v>
                </c:pt>
                <c:pt idx="6864">
                  <c:v>89.659644</c:v>
                </c:pt>
                <c:pt idx="6865">
                  <c:v>93.122484000000014</c:v>
                </c:pt>
                <c:pt idx="6866">
                  <c:v>95.306460000000001</c:v>
                </c:pt>
                <c:pt idx="6867">
                  <c:v>96.526115999999988</c:v>
                </c:pt>
                <c:pt idx="6868">
                  <c:v>100.233144</c:v>
                </c:pt>
                <c:pt idx="6869">
                  <c:v>109.165764</c:v>
                </c:pt>
                <c:pt idx="6870">
                  <c:v>115.56857999999998</c:v>
                </c:pt>
                <c:pt idx="6871">
                  <c:v>118.2172968</c:v>
                </c:pt>
                <c:pt idx="6872">
                  <c:v>96.940535999999994</c:v>
                </c:pt>
                <c:pt idx="6873">
                  <c:v>75.862116</c:v>
                </c:pt>
                <c:pt idx="6874">
                  <c:v>65.25606599999999</c:v>
                </c:pt>
                <c:pt idx="6875">
                  <c:v>52.981307999999991</c:v>
                </c:pt>
                <c:pt idx="6876">
                  <c:v>42.231425999999999</c:v>
                </c:pt>
                <c:pt idx="6877">
                  <c:v>34.250357999999999</c:v>
                </c:pt>
                <c:pt idx="6878">
                  <c:v>23.862585600000003</c:v>
                </c:pt>
                <c:pt idx="6879">
                  <c:v>26.767183200000002</c:v>
                </c:pt>
                <c:pt idx="6880">
                  <c:v>31.489003199999996</c:v>
                </c:pt>
                <c:pt idx="6881">
                  <c:v>39.061661999999991</c:v>
                </c:pt>
                <c:pt idx="6882">
                  <c:v>38.2359936</c:v>
                </c:pt>
                <c:pt idx="6883">
                  <c:v>36.694310399999999</c:v>
                </c:pt>
                <c:pt idx="6884">
                  <c:v>37.700933999999997</c:v>
                </c:pt>
                <c:pt idx="6885">
                  <c:v>38.859412799999994</c:v>
                </c:pt>
                <c:pt idx="6886">
                  <c:v>40.986698400000002</c:v>
                </c:pt>
                <c:pt idx="6887">
                  <c:v>45.382133999999994</c:v>
                </c:pt>
                <c:pt idx="6888">
                  <c:v>47.888817599999996</c:v>
                </c:pt>
                <c:pt idx="6889">
                  <c:v>51.873942000000007</c:v>
                </c:pt>
                <c:pt idx="6890">
                  <c:v>54.87086759999999</c:v>
                </c:pt>
                <c:pt idx="6891">
                  <c:v>57.929212799999995</c:v>
                </c:pt>
                <c:pt idx="6892">
                  <c:v>62.985264000000001</c:v>
                </c:pt>
                <c:pt idx="6893">
                  <c:v>77.892341999999999</c:v>
                </c:pt>
                <c:pt idx="6894">
                  <c:v>81.254334</c:v>
                </c:pt>
                <c:pt idx="6895">
                  <c:v>76.946943600000012</c:v>
                </c:pt>
                <c:pt idx="6896">
                  <c:v>60.771103199999999</c:v>
                </c:pt>
                <c:pt idx="6897">
                  <c:v>49.605698400000001</c:v>
                </c:pt>
                <c:pt idx="6898">
                  <c:v>42.8133324</c:v>
                </c:pt>
                <c:pt idx="6899">
                  <c:v>34.074771599999998</c:v>
                </c:pt>
                <c:pt idx="6900">
                  <c:v>26.425596000000002</c:v>
                </c:pt>
                <c:pt idx="6901">
                  <c:v>21.904535999999997</c:v>
                </c:pt>
                <c:pt idx="6902">
                  <c:v>19.729368000000001</c:v>
                </c:pt>
                <c:pt idx="6903">
                  <c:v>27.082774799999999</c:v>
                </c:pt>
                <c:pt idx="6904">
                  <c:v>32.489962800000001</c:v>
                </c:pt>
                <c:pt idx="6905">
                  <c:v>39.642503999999995</c:v>
                </c:pt>
                <c:pt idx="6906">
                  <c:v>39.488526</c:v>
                </c:pt>
                <c:pt idx="6907">
                  <c:v>43.80277199999999</c:v>
                </c:pt>
                <c:pt idx="6908">
                  <c:v>48.92305799999999</c:v>
                </c:pt>
                <c:pt idx="6909">
                  <c:v>53.235312</c:v>
                </c:pt>
                <c:pt idx="6910">
                  <c:v>57.671112000000001</c:v>
                </c:pt>
                <c:pt idx="6911">
                  <c:v>61.674412799999992</c:v>
                </c:pt>
                <c:pt idx="6912">
                  <c:v>65.222156399999989</c:v>
                </c:pt>
                <c:pt idx="6913">
                  <c:v>68.732779199999996</c:v>
                </c:pt>
                <c:pt idx="6914">
                  <c:v>72.2758872</c:v>
                </c:pt>
                <c:pt idx="6915">
                  <c:v>75.688835999999995</c:v>
                </c:pt>
                <c:pt idx="6916">
                  <c:v>79.228763999999998</c:v>
                </c:pt>
                <c:pt idx="6917">
                  <c:v>81.441468</c:v>
                </c:pt>
                <c:pt idx="6918">
                  <c:v>81.047759999999997</c:v>
                </c:pt>
                <c:pt idx="6919">
                  <c:v>80.436959999999999</c:v>
                </c:pt>
                <c:pt idx="6920">
                  <c:v>76.69320479999999</c:v>
                </c:pt>
                <c:pt idx="6921">
                  <c:v>70.8048</c:v>
                </c:pt>
                <c:pt idx="6922">
                  <c:v>64.948527599999991</c:v>
                </c:pt>
                <c:pt idx="6923">
                  <c:v>60.714923999999989</c:v>
                </c:pt>
                <c:pt idx="6924">
                  <c:v>56.307971999999999</c:v>
                </c:pt>
                <c:pt idx="6925">
                  <c:v>53.9489436</c:v>
                </c:pt>
                <c:pt idx="6926">
                  <c:v>49.920674399999996</c:v>
                </c:pt>
                <c:pt idx="6927">
                  <c:v>52.964835600000001</c:v>
                </c:pt>
                <c:pt idx="6928">
                  <c:v>56.056795200000003</c:v>
                </c:pt>
                <c:pt idx="6929">
                  <c:v>57.425972399999999</c:v>
                </c:pt>
                <c:pt idx="6930">
                  <c:v>56.336798399999999</c:v>
                </c:pt>
                <c:pt idx="6931">
                  <c:v>53.911355999999998</c:v>
                </c:pt>
                <c:pt idx="6932">
                  <c:v>54.277856399999997</c:v>
                </c:pt>
                <c:pt idx="6933">
                  <c:v>56.305865999999995</c:v>
                </c:pt>
                <c:pt idx="6934">
                  <c:v>58.427564400000001</c:v>
                </c:pt>
                <c:pt idx="6935">
                  <c:v>60.285263999999998</c:v>
                </c:pt>
                <c:pt idx="6936">
                  <c:v>64.627532399999993</c:v>
                </c:pt>
                <c:pt idx="6937">
                  <c:v>68.336016000000001</c:v>
                </c:pt>
                <c:pt idx="6938">
                  <c:v>70.775690400000002</c:v>
                </c:pt>
                <c:pt idx="6939">
                  <c:v>72.524351999999993</c:v>
                </c:pt>
                <c:pt idx="6940">
                  <c:v>74.00063999999999</c:v>
                </c:pt>
                <c:pt idx="6941">
                  <c:v>75.901701599999996</c:v>
                </c:pt>
                <c:pt idx="6942">
                  <c:v>77.5542564</c:v>
                </c:pt>
                <c:pt idx="6943">
                  <c:v>78.862434000000007</c:v>
                </c:pt>
                <c:pt idx="6944">
                  <c:v>79.531571999999997</c:v>
                </c:pt>
                <c:pt idx="6945">
                  <c:v>75.396712799999989</c:v>
                </c:pt>
                <c:pt idx="6946">
                  <c:v>65.09675159999999</c:v>
                </c:pt>
                <c:pt idx="6947">
                  <c:v>52.878674400000001</c:v>
                </c:pt>
                <c:pt idx="6948">
                  <c:v>35.652124799999996</c:v>
                </c:pt>
                <c:pt idx="6949">
                  <c:v>27.183480000000003</c:v>
                </c:pt>
                <c:pt idx="6950">
                  <c:v>20.941720800000002</c:v>
                </c:pt>
                <c:pt idx="6951">
                  <c:v>32.486296799999998</c:v>
                </c:pt>
                <c:pt idx="6952">
                  <c:v>40.495242000000005</c:v>
                </c:pt>
                <c:pt idx="6953">
                  <c:v>52.435926000000002</c:v>
                </c:pt>
                <c:pt idx="6954">
                  <c:v>58.436104799999995</c:v>
                </c:pt>
                <c:pt idx="6955">
                  <c:v>64.465326000000005</c:v>
                </c:pt>
                <c:pt idx="6956">
                  <c:v>72.180858000000001</c:v>
                </c:pt>
                <c:pt idx="6957">
                  <c:v>78.858972000000009</c:v>
                </c:pt>
                <c:pt idx="6958">
                  <c:v>83.842224000000002</c:v>
                </c:pt>
                <c:pt idx="6959">
                  <c:v>87.428052000000008</c:v>
                </c:pt>
                <c:pt idx="6960">
                  <c:v>91.801049999999989</c:v>
                </c:pt>
                <c:pt idx="6961">
                  <c:v>94.430896799999999</c:v>
                </c:pt>
                <c:pt idx="6962">
                  <c:v>99.971279999999993</c:v>
                </c:pt>
                <c:pt idx="6963">
                  <c:v>102.254976</c:v>
                </c:pt>
                <c:pt idx="6964">
                  <c:v>107.119272</c:v>
                </c:pt>
                <c:pt idx="6965">
                  <c:v>111.06523199999999</c:v>
                </c:pt>
                <c:pt idx="6966">
                  <c:v>113.07580319999998</c:v>
                </c:pt>
                <c:pt idx="6967">
                  <c:v>115.59394799999998</c:v>
                </c:pt>
                <c:pt idx="6968">
                  <c:v>108.61763999999998</c:v>
                </c:pt>
                <c:pt idx="6969">
                  <c:v>90.497675999999984</c:v>
                </c:pt>
                <c:pt idx="6970">
                  <c:v>61.817627999999999</c:v>
                </c:pt>
                <c:pt idx="6971">
                  <c:v>40.379292</c:v>
                </c:pt>
                <c:pt idx="6972">
                  <c:v>30.112291200000001</c:v>
                </c:pt>
                <c:pt idx="6973">
                  <c:v>27.7090104</c:v>
                </c:pt>
                <c:pt idx="6974">
                  <c:v>25.630300800000001</c:v>
                </c:pt>
                <c:pt idx="6975">
                  <c:v>36.2813832</c:v>
                </c:pt>
                <c:pt idx="6976">
                  <c:v>51.132083999999999</c:v>
                </c:pt>
                <c:pt idx="6977">
                  <c:v>60.559035599999994</c:v>
                </c:pt>
                <c:pt idx="6978">
                  <c:v>61.923580799999996</c:v>
                </c:pt>
                <c:pt idx="6979">
                  <c:v>67.468776000000005</c:v>
                </c:pt>
                <c:pt idx="6980">
                  <c:v>73.893600000000006</c:v>
                </c:pt>
                <c:pt idx="6981">
                  <c:v>80.612183999999999</c:v>
                </c:pt>
                <c:pt idx="6982">
                  <c:v>87.800832</c:v>
                </c:pt>
                <c:pt idx="6983">
                  <c:v>96.308759999999992</c:v>
                </c:pt>
                <c:pt idx="6984">
                  <c:v>103.09566599999999</c:v>
                </c:pt>
                <c:pt idx="6985">
                  <c:v>108.17303400000002</c:v>
                </c:pt>
                <c:pt idx="6986">
                  <c:v>112.39935600000001</c:v>
                </c:pt>
                <c:pt idx="6987">
                  <c:v>115.2837</c:v>
                </c:pt>
                <c:pt idx="6988">
                  <c:v>119.51025</c:v>
                </c:pt>
                <c:pt idx="6989">
                  <c:v>123.853476</c:v>
                </c:pt>
                <c:pt idx="6990">
                  <c:v>128.004096</c:v>
                </c:pt>
                <c:pt idx="6991">
                  <c:v>127.77383400000001</c:v>
                </c:pt>
                <c:pt idx="6992">
                  <c:v>121.00191599999999</c:v>
                </c:pt>
                <c:pt idx="6993">
                  <c:v>86.143219200000004</c:v>
                </c:pt>
                <c:pt idx="6994">
                  <c:v>50.545172399999991</c:v>
                </c:pt>
                <c:pt idx="6995">
                  <c:v>29.037937199999995</c:v>
                </c:pt>
                <c:pt idx="6996">
                  <c:v>22.234200000000001</c:v>
                </c:pt>
                <c:pt idx="6997">
                  <c:v>21.107395199999999</c:v>
                </c:pt>
                <c:pt idx="6998">
                  <c:v>19.631086799999999</c:v>
                </c:pt>
                <c:pt idx="6999">
                  <c:v>28.328233200000003</c:v>
                </c:pt>
                <c:pt idx="7000">
                  <c:v>41.070304799999995</c:v>
                </c:pt>
                <c:pt idx="7001">
                  <c:v>56.900976000000007</c:v>
                </c:pt>
                <c:pt idx="7002">
                  <c:v>63.289967999999995</c:v>
                </c:pt>
                <c:pt idx="7003">
                  <c:v>65.388167999999993</c:v>
                </c:pt>
                <c:pt idx="7004">
                  <c:v>73.22863559999999</c:v>
                </c:pt>
                <c:pt idx="7005">
                  <c:v>81.93838079999999</c:v>
                </c:pt>
                <c:pt idx="7006">
                  <c:v>90.387636000000001</c:v>
                </c:pt>
                <c:pt idx="7007">
                  <c:v>97.614443999999978</c:v>
                </c:pt>
                <c:pt idx="7008">
                  <c:v>102.671556</c:v>
                </c:pt>
                <c:pt idx="7009">
                  <c:v>107.84772000000001</c:v>
                </c:pt>
                <c:pt idx="7010">
                  <c:v>111.40613999999999</c:v>
                </c:pt>
                <c:pt idx="7011">
                  <c:v>113.24213400000001</c:v>
                </c:pt>
                <c:pt idx="7012">
                  <c:v>116.173788</c:v>
                </c:pt>
                <c:pt idx="7013">
                  <c:v>121.87729200000001</c:v>
                </c:pt>
                <c:pt idx="7014">
                  <c:v>125.06200799999999</c:v>
                </c:pt>
                <c:pt idx="7015">
                  <c:v>125.61766799999998</c:v>
                </c:pt>
                <c:pt idx="7016">
                  <c:v>122.294004</c:v>
                </c:pt>
                <c:pt idx="7017">
                  <c:v>107.46383400000001</c:v>
                </c:pt>
                <c:pt idx="7018">
                  <c:v>80.348075999999992</c:v>
                </c:pt>
                <c:pt idx="7019">
                  <c:v>47.474232000000001</c:v>
                </c:pt>
                <c:pt idx="7020">
                  <c:v>27.975065999999998</c:v>
                </c:pt>
                <c:pt idx="7021">
                  <c:v>19.899049200000004</c:v>
                </c:pt>
                <c:pt idx="7022">
                  <c:v>17.1552528</c:v>
                </c:pt>
                <c:pt idx="7023">
                  <c:v>23.8236396</c:v>
                </c:pt>
                <c:pt idx="7024">
                  <c:v>36.1001136</c:v>
                </c:pt>
                <c:pt idx="7025">
                  <c:v>51.890925599999996</c:v>
                </c:pt>
                <c:pt idx="7026">
                  <c:v>55.915931999999998</c:v>
                </c:pt>
                <c:pt idx="7027">
                  <c:v>57.895883999999995</c:v>
                </c:pt>
                <c:pt idx="7028">
                  <c:v>67.108617600000002</c:v>
                </c:pt>
                <c:pt idx="7029">
                  <c:v>75.4495644</c:v>
                </c:pt>
                <c:pt idx="7030">
                  <c:v>84.040739999999985</c:v>
                </c:pt>
                <c:pt idx="7031">
                  <c:v>90.595860000000002</c:v>
                </c:pt>
                <c:pt idx="7032">
                  <c:v>97.007232000000002</c:v>
                </c:pt>
                <c:pt idx="7033">
                  <c:v>102.023556</c:v>
                </c:pt>
                <c:pt idx="7034">
                  <c:v>105.66305999999999</c:v>
                </c:pt>
                <c:pt idx="7035">
                  <c:v>108.92546399999999</c:v>
                </c:pt>
                <c:pt idx="7036">
                  <c:v>111.8262</c:v>
                </c:pt>
                <c:pt idx="7037">
                  <c:v>115.78945200000001</c:v>
                </c:pt>
                <c:pt idx="7038">
                  <c:v>117.146034</c:v>
                </c:pt>
                <c:pt idx="7039">
                  <c:v>116.40381599999998</c:v>
                </c:pt>
                <c:pt idx="7040">
                  <c:v>109.483428</c:v>
                </c:pt>
                <c:pt idx="7041">
                  <c:v>94.466988000000001</c:v>
                </c:pt>
                <c:pt idx="7042">
                  <c:v>91.02721919999999</c:v>
                </c:pt>
                <c:pt idx="7043">
                  <c:v>89.566332000000003</c:v>
                </c:pt>
                <c:pt idx="7044">
                  <c:v>86.491979999999998</c:v>
                </c:pt>
                <c:pt idx="7045">
                  <c:v>79.086635999999999</c:v>
                </c:pt>
                <c:pt idx="7046">
                  <c:v>67.540434000000005</c:v>
                </c:pt>
                <c:pt idx="7047">
                  <c:v>76.803755999999993</c:v>
                </c:pt>
                <c:pt idx="7048">
                  <c:v>86.8917</c:v>
                </c:pt>
                <c:pt idx="7049">
                  <c:v>95.753964000000011</c:v>
                </c:pt>
                <c:pt idx="7050">
                  <c:v>94.647959999999998</c:v>
                </c:pt>
                <c:pt idx="7051">
                  <c:v>91.552835999999985</c:v>
                </c:pt>
                <c:pt idx="7052">
                  <c:v>95.796300000000002</c:v>
                </c:pt>
                <c:pt idx="7053">
                  <c:v>100.97774399999999</c:v>
                </c:pt>
                <c:pt idx="7054">
                  <c:v>106.386534</c:v>
                </c:pt>
                <c:pt idx="7055">
                  <c:v>110.30314799999998</c:v>
                </c:pt>
                <c:pt idx="7056">
                  <c:v>113.37301199999999</c:v>
                </c:pt>
                <c:pt idx="7057">
                  <c:v>117.16023599999998</c:v>
                </c:pt>
                <c:pt idx="7058">
                  <c:v>119.611566</c:v>
                </c:pt>
                <c:pt idx="7059">
                  <c:v>122.393736</c:v>
                </c:pt>
                <c:pt idx="7060">
                  <c:v>126.69192</c:v>
                </c:pt>
                <c:pt idx="7061">
                  <c:v>129.38186399999998</c:v>
                </c:pt>
                <c:pt idx="7062">
                  <c:v>130.64789999999999</c:v>
                </c:pt>
                <c:pt idx="7063">
                  <c:v>131.04846599999999</c:v>
                </c:pt>
                <c:pt idx="7064">
                  <c:v>111.80343599999999</c:v>
                </c:pt>
                <c:pt idx="7065">
                  <c:v>87.445859999999996</c:v>
                </c:pt>
                <c:pt idx="7066">
                  <c:v>82.421927999999994</c:v>
                </c:pt>
                <c:pt idx="7067">
                  <c:v>80.639303999999996</c:v>
                </c:pt>
                <c:pt idx="7068">
                  <c:v>81.244096800000008</c:v>
                </c:pt>
                <c:pt idx="7069">
                  <c:v>79.212384</c:v>
                </c:pt>
                <c:pt idx="7070">
                  <c:v>72.024191999999999</c:v>
                </c:pt>
                <c:pt idx="7071">
                  <c:v>83.28634799999999</c:v>
                </c:pt>
                <c:pt idx="7072">
                  <c:v>93.862620000000007</c:v>
                </c:pt>
                <c:pt idx="7073">
                  <c:v>104.93873400000001</c:v>
                </c:pt>
                <c:pt idx="7074">
                  <c:v>100.934808</c:v>
                </c:pt>
                <c:pt idx="7075">
                  <c:v>95.048159999999996</c:v>
                </c:pt>
                <c:pt idx="7076">
                  <c:v>94.977311999999984</c:v>
                </c:pt>
                <c:pt idx="7077">
                  <c:v>92.933759999999992</c:v>
                </c:pt>
                <c:pt idx="7078">
                  <c:v>91.702152000000012</c:v>
                </c:pt>
                <c:pt idx="7079">
                  <c:v>93.728160000000003</c:v>
                </c:pt>
                <c:pt idx="7080">
                  <c:v>95.921220000000005</c:v>
                </c:pt>
                <c:pt idx="7081">
                  <c:v>96.224844000000004</c:v>
                </c:pt>
                <c:pt idx="7082">
                  <c:v>102.61202399999999</c:v>
                </c:pt>
                <c:pt idx="7083">
                  <c:v>112.37624399999999</c:v>
                </c:pt>
                <c:pt idx="7084">
                  <c:v>120.02443199999999</c:v>
                </c:pt>
                <c:pt idx="7085">
                  <c:v>127.635234</c:v>
                </c:pt>
                <c:pt idx="7086">
                  <c:v>131.03500799999998</c:v>
                </c:pt>
                <c:pt idx="7087">
                  <c:v>133.51207199999999</c:v>
                </c:pt>
                <c:pt idx="7088">
                  <c:v>133.5615</c:v>
                </c:pt>
                <c:pt idx="7089">
                  <c:v>132.67005</c:v>
                </c:pt>
                <c:pt idx="7090">
                  <c:v>135.83262000000002</c:v>
                </c:pt>
                <c:pt idx="7091">
                  <c:v>130.81861199999997</c:v>
                </c:pt>
                <c:pt idx="7092">
                  <c:v>125.02279679999999</c:v>
                </c:pt>
                <c:pt idx="7093">
                  <c:v>116.413068</c:v>
                </c:pt>
                <c:pt idx="7094">
                  <c:v>103.67284799999999</c:v>
                </c:pt>
                <c:pt idx="7095">
                  <c:v>109.600692</c:v>
                </c:pt>
                <c:pt idx="7096">
                  <c:v>114.90338400000002</c:v>
                </c:pt>
                <c:pt idx="7097">
                  <c:v>118.92328079999999</c:v>
                </c:pt>
                <c:pt idx="7098">
                  <c:v>119.73194999999998</c:v>
                </c:pt>
                <c:pt idx="7099">
                  <c:v>120.78753599999999</c:v>
                </c:pt>
                <c:pt idx="7100">
                  <c:v>123.00508079999999</c:v>
                </c:pt>
                <c:pt idx="7101">
                  <c:v>124.19746799999999</c:v>
                </c:pt>
                <c:pt idx="7102">
                  <c:v>130.93779599999999</c:v>
                </c:pt>
                <c:pt idx="7103">
                  <c:v>135.731964</c:v>
                </c:pt>
                <c:pt idx="7104">
                  <c:v>137.289984</c:v>
                </c:pt>
                <c:pt idx="7105">
                  <c:v>139.694412</c:v>
                </c:pt>
                <c:pt idx="7106">
                  <c:v>144.57079200000001</c:v>
                </c:pt>
                <c:pt idx="7107">
                  <c:v>148.4066808</c:v>
                </c:pt>
                <c:pt idx="7108">
                  <c:v>150.85669199999998</c:v>
                </c:pt>
                <c:pt idx="7109">
                  <c:v>151.13466</c:v>
                </c:pt>
                <c:pt idx="7110">
                  <c:v>151.64864399999999</c:v>
                </c:pt>
                <c:pt idx="7111">
                  <c:v>144.14648400000002</c:v>
                </c:pt>
                <c:pt idx="7112">
                  <c:v>147.22491599999998</c:v>
                </c:pt>
                <c:pt idx="7113">
                  <c:v>143.45555999999999</c:v>
                </c:pt>
                <c:pt idx="7114">
                  <c:v>135.82669680000001</c:v>
                </c:pt>
                <c:pt idx="7115">
                  <c:v>129.40244999999999</c:v>
                </c:pt>
                <c:pt idx="7116">
                  <c:v>122.51849999999999</c:v>
                </c:pt>
                <c:pt idx="7117">
                  <c:v>116.18226599999998</c:v>
                </c:pt>
                <c:pt idx="7118">
                  <c:v>109.00021199999999</c:v>
                </c:pt>
                <c:pt idx="7119">
                  <c:v>112.18515600000001</c:v>
                </c:pt>
                <c:pt idx="7120">
                  <c:v>115.790184</c:v>
                </c:pt>
                <c:pt idx="7121">
                  <c:v>119.63046</c:v>
                </c:pt>
                <c:pt idx="7122">
                  <c:v>119.65447199999998</c:v>
                </c:pt>
                <c:pt idx="7123">
                  <c:v>117.39568079999999</c:v>
                </c:pt>
                <c:pt idx="7124">
                  <c:v>117.85879679999999</c:v>
                </c:pt>
                <c:pt idx="7125">
                  <c:v>118.334856</c:v>
                </c:pt>
                <c:pt idx="7126">
                  <c:v>120.90681599999999</c:v>
                </c:pt>
                <c:pt idx="7127">
                  <c:v>122.08283400000001</c:v>
                </c:pt>
                <c:pt idx="7128">
                  <c:v>124.55188800000001</c:v>
                </c:pt>
                <c:pt idx="7129">
                  <c:v>129.55663199999998</c:v>
                </c:pt>
                <c:pt idx="7130">
                  <c:v>130.1343</c:v>
                </c:pt>
                <c:pt idx="7131">
                  <c:v>130.1675808</c:v>
                </c:pt>
                <c:pt idx="7132">
                  <c:v>133.20716400000001</c:v>
                </c:pt>
                <c:pt idx="7133">
                  <c:v>132.25127999999998</c:v>
                </c:pt>
                <c:pt idx="7134">
                  <c:v>137.41960799999998</c:v>
                </c:pt>
                <c:pt idx="7135">
                  <c:v>136.37639999999999</c:v>
                </c:pt>
                <c:pt idx="7136">
                  <c:v>136.29996599999998</c:v>
                </c:pt>
                <c:pt idx="7137">
                  <c:v>132.63304799999997</c:v>
                </c:pt>
                <c:pt idx="7138">
                  <c:v>128.45338800000002</c:v>
                </c:pt>
                <c:pt idx="7139">
                  <c:v>121.042368</c:v>
                </c:pt>
                <c:pt idx="7140">
                  <c:v>117.83461199999999</c:v>
                </c:pt>
                <c:pt idx="7141">
                  <c:v>116.129172</c:v>
                </c:pt>
                <c:pt idx="7142">
                  <c:v>114.427824</c:v>
                </c:pt>
                <c:pt idx="7143">
                  <c:v>117.92229599999999</c:v>
                </c:pt>
                <c:pt idx="7144">
                  <c:v>120.029556</c:v>
                </c:pt>
                <c:pt idx="7145">
                  <c:v>121.716792</c:v>
                </c:pt>
                <c:pt idx="7146">
                  <c:v>121.31916</c:v>
                </c:pt>
                <c:pt idx="7147">
                  <c:v>118.639104</c:v>
                </c:pt>
                <c:pt idx="7148">
                  <c:v>118.52274</c:v>
                </c:pt>
                <c:pt idx="7149">
                  <c:v>118.1959968</c:v>
                </c:pt>
                <c:pt idx="7150">
                  <c:v>118.66973999999999</c:v>
                </c:pt>
                <c:pt idx="7151">
                  <c:v>123.79689599999999</c:v>
                </c:pt>
                <c:pt idx="7152">
                  <c:v>129.03167999999999</c:v>
                </c:pt>
                <c:pt idx="7153">
                  <c:v>130.32392400000001</c:v>
                </c:pt>
                <c:pt idx="7154">
                  <c:v>130.926624</c:v>
                </c:pt>
                <c:pt idx="7155">
                  <c:v>134.3955</c:v>
                </c:pt>
                <c:pt idx="7156">
                  <c:v>136.30048079999997</c:v>
                </c:pt>
                <c:pt idx="7157">
                  <c:v>138.65264399999998</c:v>
                </c:pt>
                <c:pt idx="7158">
                  <c:v>139.41733199999999</c:v>
                </c:pt>
                <c:pt idx="7159">
                  <c:v>138.602136</c:v>
                </c:pt>
                <c:pt idx="7160">
                  <c:v>136.40839199999999</c:v>
                </c:pt>
                <c:pt idx="7161">
                  <c:v>128.71443599999998</c:v>
                </c:pt>
                <c:pt idx="7162">
                  <c:v>118.138824</c:v>
                </c:pt>
                <c:pt idx="7163">
                  <c:v>102.22334399999998</c:v>
                </c:pt>
                <c:pt idx="7164">
                  <c:v>82.679075999999995</c:v>
                </c:pt>
                <c:pt idx="7165">
                  <c:v>72.152987999999993</c:v>
                </c:pt>
                <c:pt idx="7166">
                  <c:v>61.528888799999997</c:v>
                </c:pt>
                <c:pt idx="7167">
                  <c:v>76.323443999999995</c:v>
                </c:pt>
                <c:pt idx="7168">
                  <c:v>93.627234000000016</c:v>
                </c:pt>
                <c:pt idx="7169">
                  <c:v>109.025436</c:v>
                </c:pt>
                <c:pt idx="7170">
                  <c:v>115.28554799999998</c:v>
                </c:pt>
                <c:pt idx="7171">
                  <c:v>111.58555199999999</c:v>
                </c:pt>
                <c:pt idx="7172">
                  <c:v>117.7579968</c:v>
                </c:pt>
                <c:pt idx="7173">
                  <c:v>125.28868799999999</c:v>
                </c:pt>
                <c:pt idx="7174">
                  <c:v>131.29468800000001</c:v>
                </c:pt>
                <c:pt idx="7175">
                  <c:v>136.17742799999999</c:v>
                </c:pt>
                <c:pt idx="7176">
                  <c:v>139.42151999999999</c:v>
                </c:pt>
                <c:pt idx="7177">
                  <c:v>143.986152</c:v>
                </c:pt>
                <c:pt idx="7178">
                  <c:v>145.73491199999998</c:v>
                </c:pt>
                <c:pt idx="7179">
                  <c:v>148.107204</c:v>
                </c:pt>
                <c:pt idx="7180">
                  <c:v>149.80335600000001</c:v>
                </c:pt>
                <c:pt idx="7181">
                  <c:v>153.58737600000001</c:v>
                </c:pt>
                <c:pt idx="7182">
                  <c:v>155.73486</c:v>
                </c:pt>
                <c:pt idx="7183">
                  <c:v>157.96999199999999</c:v>
                </c:pt>
                <c:pt idx="7184">
                  <c:v>159.03232799999998</c:v>
                </c:pt>
                <c:pt idx="7185">
                  <c:v>153.38851919999999</c:v>
                </c:pt>
                <c:pt idx="7186">
                  <c:v>145.255608</c:v>
                </c:pt>
                <c:pt idx="7187">
                  <c:v>132.35779679999999</c:v>
                </c:pt>
                <c:pt idx="7188">
                  <c:v>122.52268079999999</c:v>
                </c:pt>
                <c:pt idx="7189">
                  <c:v>115.23786000000001</c:v>
                </c:pt>
                <c:pt idx="7190">
                  <c:v>102.9360192</c:v>
                </c:pt>
                <c:pt idx="7191">
                  <c:v>115.40775599999999</c:v>
                </c:pt>
                <c:pt idx="7192">
                  <c:v>126.21456599999999</c:v>
                </c:pt>
                <c:pt idx="7193">
                  <c:v>133.39467599999998</c:v>
                </c:pt>
                <c:pt idx="7194">
                  <c:v>124.910088</c:v>
                </c:pt>
                <c:pt idx="7195">
                  <c:v>117.27642</c:v>
                </c:pt>
                <c:pt idx="7196">
                  <c:v>120.216324</c:v>
                </c:pt>
                <c:pt idx="7197">
                  <c:v>123.33520799999998</c:v>
                </c:pt>
                <c:pt idx="7198">
                  <c:v>128.370936</c:v>
                </c:pt>
                <c:pt idx="7199">
                  <c:v>132.00796800000001</c:v>
                </c:pt>
                <c:pt idx="7200">
                  <c:v>133.267044</c:v>
                </c:pt>
                <c:pt idx="7201">
                  <c:v>133.652028</c:v>
                </c:pt>
                <c:pt idx="7202">
                  <c:v>134.14971599999998</c:v>
                </c:pt>
                <c:pt idx="7203">
                  <c:v>133.60557599999999</c:v>
                </c:pt>
                <c:pt idx="7204">
                  <c:v>135.659808</c:v>
                </c:pt>
                <c:pt idx="7205">
                  <c:v>142.351608</c:v>
                </c:pt>
                <c:pt idx="7206">
                  <c:v>145.65301919999999</c:v>
                </c:pt>
                <c:pt idx="7207">
                  <c:v>147.7200192</c:v>
                </c:pt>
                <c:pt idx="7208">
                  <c:v>143.55440400000001</c:v>
                </c:pt>
                <c:pt idx="7209">
                  <c:v>122.016132</c:v>
                </c:pt>
                <c:pt idx="7210">
                  <c:v>116.02641599999998</c:v>
                </c:pt>
                <c:pt idx="7211">
                  <c:v>110.39363999999999</c:v>
                </c:pt>
                <c:pt idx="7212">
                  <c:v>104.28047999999998</c:v>
                </c:pt>
                <c:pt idx="7213">
                  <c:v>98.629884000000018</c:v>
                </c:pt>
                <c:pt idx="7214">
                  <c:v>96.87554999999999</c:v>
                </c:pt>
                <c:pt idx="7215">
                  <c:v>115.96493400000001</c:v>
                </c:pt>
                <c:pt idx="7216">
                  <c:v>130.76573999999999</c:v>
                </c:pt>
                <c:pt idx="7217">
                  <c:v>139.19168400000001</c:v>
                </c:pt>
                <c:pt idx="7218">
                  <c:v>126.20435999999999</c:v>
                </c:pt>
                <c:pt idx="7219">
                  <c:v>112.704228</c:v>
                </c:pt>
                <c:pt idx="7220">
                  <c:v>115.024368</c:v>
                </c:pt>
                <c:pt idx="7221">
                  <c:v>115.64766</c:v>
                </c:pt>
                <c:pt idx="7222">
                  <c:v>117.95957999999999</c:v>
                </c:pt>
                <c:pt idx="7223">
                  <c:v>120.91485</c:v>
                </c:pt>
                <c:pt idx="7224">
                  <c:v>123.55591199999998</c:v>
                </c:pt>
                <c:pt idx="7225">
                  <c:v>125.84904</c:v>
                </c:pt>
                <c:pt idx="7226">
                  <c:v>125.54183399999999</c:v>
                </c:pt>
                <c:pt idx="7227">
                  <c:v>126.091452</c:v>
                </c:pt>
                <c:pt idx="7228">
                  <c:v>127.247496</c:v>
                </c:pt>
                <c:pt idx="7229">
                  <c:v>127.78202400000001</c:v>
                </c:pt>
                <c:pt idx="7230">
                  <c:v>141.04479599999999</c:v>
                </c:pt>
                <c:pt idx="7231">
                  <c:v>150.41051999999999</c:v>
                </c:pt>
                <c:pt idx="7232">
                  <c:v>151.68838079999998</c:v>
                </c:pt>
                <c:pt idx="7233">
                  <c:v>134.87728079999999</c:v>
                </c:pt>
                <c:pt idx="7234">
                  <c:v>121.851168</c:v>
                </c:pt>
                <c:pt idx="7235">
                  <c:v>96.363023999999996</c:v>
                </c:pt>
                <c:pt idx="7236">
                  <c:v>65.749619999999993</c:v>
                </c:pt>
                <c:pt idx="7237">
                  <c:v>44.617092000000007</c:v>
                </c:pt>
                <c:pt idx="7238">
                  <c:v>40.191032400000005</c:v>
                </c:pt>
                <c:pt idx="7239">
                  <c:v>45.402511199999999</c:v>
                </c:pt>
                <c:pt idx="7240">
                  <c:v>69.385725600000001</c:v>
                </c:pt>
                <c:pt idx="7241">
                  <c:v>90.930588</c:v>
                </c:pt>
                <c:pt idx="7242">
                  <c:v>101.321136</c:v>
                </c:pt>
                <c:pt idx="7243">
                  <c:v>90.618467999999993</c:v>
                </c:pt>
                <c:pt idx="7244">
                  <c:v>86.75209679999999</c:v>
                </c:pt>
                <c:pt idx="7245">
                  <c:v>93.724884000000003</c:v>
                </c:pt>
                <c:pt idx="7246">
                  <c:v>97.923264000000003</c:v>
                </c:pt>
                <c:pt idx="7247">
                  <c:v>90.215939999999989</c:v>
                </c:pt>
                <c:pt idx="7248">
                  <c:v>85.634765999999985</c:v>
                </c:pt>
                <c:pt idx="7249">
                  <c:v>78.952992000000009</c:v>
                </c:pt>
                <c:pt idx="7250">
                  <c:v>78.868092000000004</c:v>
                </c:pt>
                <c:pt idx="7251">
                  <c:v>84.686915999999997</c:v>
                </c:pt>
                <c:pt idx="7252">
                  <c:v>86.687867999999995</c:v>
                </c:pt>
                <c:pt idx="7253">
                  <c:v>98.119727999999995</c:v>
                </c:pt>
                <c:pt idx="7254">
                  <c:v>120.10337999999999</c:v>
                </c:pt>
                <c:pt idx="7255">
                  <c:v>119.26288799999999</c:v>
                </c:pt>
                <c:pt idx="7256">
                  <c:v>85.706676000000002</c:v>
                </c:pt>
                <c:pt idx="7257">
                  <c:v>38.344524</c:v>
                </c:pt>
                <c:pt idx="7258">
                  <c:v>20.863527600000001</c:v>
                </c:pt>
                <c:pt idx="7259">
                  <c:v>12.1398636</c:v>
                </c:pt>
                <c:pt idx="7260">
                  <c:v>9.6431237999999997</c:v>
                </c:pt>
                <c:pt idx="7261">
                  <c:v>8.4970780799999996</c:v>
                </c:pt>
                <c:pt idx="7262">
                  <c:v>8.3939203199999994</c:v>
                </c:pt>
                <c:pt idx="7263">
                  <c:v>9.9693348000000004</c:v>
                </c:pt>
                <c:pt idx="7264">
                  <c:v>19.788048</c:v>
                </c:pt>
                <c:pt idx="7265">
                  <c:v>31.850282399999994</c:v>
                </c:pt>
                <c:pt idx="7266">
                  <c:v>49.589442000000005</c:v>
                </c:pt>
                <c:pt idx="7267">
                  <c:v>77.643203999999997</c:v>
                </c:pt>
                <c:pt idx="7268">
                  <c:v>76.643525999999994</c:v>
                </c:pt>
                <c:pt idx="7269">
                  <c:v>85.831932000000009</c:v>
                </c:pt>
                <c:pt idx="7270">
                  <c:v>91.417356000000012</c:v>
                </c:pt>
                <c:pt idx="7271">
                  <c:v>97.404972000000001</c:v>
                </c:pt>
                <c:pt idx="7272">
                  <c:v>106.299768</c:v>
                </c:pt>
                <c:pt idx="7273">
                  <c:v>115.03267199999999</c:v>
                </c:pt>
                <c:pt idx="7274">
                  <c:v>121.38730319999999</c:v>
                </c:pt>
                <c:pt idx="7275">
                  <c:v>124.238556</c:v>
                </c:pt>
                <c:pt idx="7276">
                  <c:v>127.67309999999999</c:v>
                </c:pt>
                <c:pt idx="7277">
                  <c:v>138.66129599999999</c:v>
                </c:pt>
                <c:pt idx="7278">
                  <c:v>152.43979679999998</c:v>
                </c:pt>
                <c:pt idx="7279">
                  <c:v>160.27303199999997</c:v>
                </c:pt>
                <c:pt idx="7280">
                  <c:v>163.15322399999999</c:v>
                </c:pt>
                <c:pt idx="7281">
                  <c:v>117.7681968</c:v>
                </c:pt>
                <c:pt idx="7282">
                  <c:v>70.55471279999999</c:v>
                </c:pt>
                <c:pt idx="7283">
                  <c:v>42.669708</c:v>
                </c:pt>
                <c:pt idx="7284">
                  <c:v>31.886702399999997</c:v>
                </c:pt>
                <c:pt idx="7285">
                  <c:v>34.135565999999997</c:v>
                </c:pt>
                <c:pt idx="7286">
                  <c:v>38.316959999999995</c:v>
                </c:pt>
                <c:pt idx="7287">
                  <c:v>44.215073999999994</c:v>
                </c:pt>
                <c:pt idx="7288">
                  <c:v>65.384119200000001</c:v>
                </c:pt>
                <c:pt idx="7289">
                  <c:v>74.3764872</c:v>
                </c:pt>
                <c:pt idx="7290">
                  <c:v>70.997559600000002</c:v>
                </c:pt>
                <c:pt idx="7291">
                  <c:v>55.407656399999993</c:v>
                </c:pt>
                <c:pt idx="7292">
                  <c:v>59.287190399999993</c:v>
                </c:pt>
                <c:pt idx="7293">
                  <c:v>68.412468000000004</c:v>
                </c:pt>
                <c:pt idx="7294">
                  <c:v>76.39030799999999</c:v>
                </c:pt>
                <c:pt idx="7295">
                  <c:v>80.085319200000001</c:v>
                </c:pt>
                <c:pt idx="7296">
                  <c:v>80.520347999999984</c:v>
                </c:pt>
                <c:pt idx="7297">
                  <c:v>87.814655999999999</c:v>
                </c:pt>
                <c:pt idx="7298">
                  <c:v>97.187147999999993</c:v>
                </c:pt>
                <c:pt idx="7299">
                  <c:v>108.245532</c:v>
                </c:pt>
                <c:pt idx="7300">
                  <c:v>118.51570799999999</c:v>
                </c:pt>
                <c:pt idx="7301">
                  <c:v>128.03504999999998</c:v>
                </c:pt>
                <c:pt idx="7302">
                  <c:v>142.59571199999999</c:v>
                </c:pt>
                <c:pt idx="7303">
                  <c:v>151.67500319999999</c:v>
                </c:pt>
                <c:pt idx="7304">
                  <c:v>154.71924000000001</c:v>
                </c:pt>
                <c:pt idx="7305">
                  <c:v>135.07189199999999</c:v>
                </c:pt>
                <c:pt idx="7306">
                  <c:v>107.734416</c:v>
                </c:pt>
                <c:pt idx="7307">
                  <c:v>107.90758799999999</c:v>
                </c:pt>
                <c:pt idx="7308">
                  <c:v>116.91547199999999</c:v>
                </c:pt>
                <c:pt idx="7309">
                  <c:v>126.88664999999999</c:v>
                </c:pt>
                <c:pt idx="7310">
                  <c:v>129.35086799999999</c:v>
                </c:pt>
                <c:pt idx="7311">
                  <c:v>133.61234999999999</c:v>
                </c:pt>
                <c:pt idx="7312">
                  <c:v>144.55453199999999</c:v>
                </c:pt>
                <c:pt idx="7313">
                  <c:v>152.7903192</c:v>
                </c:pt>
                <c:pt idx="7314">
                  <c:v>158.156328</c:v>
                </c:pt>
                <c:pt idx="7315">
                  <c:v>157.29339599999997</c:v>
                </c:pt>
                <c:pt idx="7316">
                  <c:v>148.26061920000001</c:v>
                </c:pt>
                <c:pt idx="7317">
                  <c:v>142.50630000000001</c:v>
                </c:pt>
                <c:pt idx="7318">
                  <c:v>142.12771199999997</c:v>
                </c:pt>
                <c:pt idx="7319">
                  <c:v>142.82759999999999</c:v>
                </c:pt>
                <c:pt idx="7320">
                  <c:v>146.39065199999999</c:v>
                </c:pt>
                <c:pt idx="7321">
                  <c:v>147.15726599999999</c:v>
                </c:pt>
                <c:pt idx="7322">
                  <c:v>149.0976</c:v>
                </c:pt>
                <c:pt idx="7323">
                  <c:v>150.149832</c:v>
                </c:pt>
                <c:pt idx="7324">
                  <c:v>151.814652</c:v>
                </c:pt>
                <c:pt idx="7325">
                  <c:v>153.1860192</c:v>
                </c:pt>
                <c:pt idx="7326">
                  <c:v>157.19696399999998</c:v>
                </c:pt>
                <c:pt idx="7327">
                  <c:v>157.85925600000002</c:v>
                </c:pt>
                <c:pt idx="7328">
                  <c:v>160.09617600000001</c:v>
                </c:pt>
                <c:pt idx="7329">
                  <c:v>159.17952</c:v>
                </c:pt>
                <c:pt idx="7330">
                  <c:v>152.40353400000001</c:v>
                </c:pt>
                <c:pt idx="7331">
                  <c:v>146.608116</c:v>
                </c:pt>
                <c:pt idx="7332">
                  <c:v>137.99372399999999</c:v>
                </c:pt>
                <c:pt idx="7333">
                  <c:v>128.93812800000001</c:v>
                </c:pt>
                <c:pt idx="7334">
                  <c:v>120.59123400000001</c:v>
                </c:pt>
                <c:pt idx="7335">
                  <c:v>116.46473999999999</c:v>
                </c:pt>
                <c:pt idx="7336">
                  <c:v>130.67126399999998</c:v>
                </c:pt>
                <c:pt idx="7337">
                  <c:v>143.690856</c:v>
                </c:pt>
                <c:pt idx="7338">
                  <c:v>152.09376599999999</c:v>
                </c:pt>
                <c:pt idx="7339">
                  <c:v>155.16221999999999</c:v>
                </c:pt>
                <c:pt idx="7340">
                  <c:v>151.96107599999999</c:v>
                </c:pt>
                <c:pt idx="7341">
                  <c:v>153.06151919999999</c:v>
                </c:pt>
                <c:pt idx="7342">
                  <c:v>155.41349999999997</c:v>
                </c:pt>
                <c:pt idx="7343">
                  <c:v>159.05339999999998</c:v>
                </c:pt>
                <c:pt idx="7344">
                  <c:v>161.60687999999996</c:v>
                </c:pt>
                <c:pt idx="7345">
                  <c:v>162.99337199999999</c:v>
                </c:pt>
                <c:pt idx="7346">
                  <c:v>163.74580799999998</c:v>
                </c:pt>
                <c:pt idx="7347">
                  <c:v>162.76623599999999</c:v>
                </c:pt>
                <c:pt idx="7348">
                  <c:v>163.587264</c:v>
                </c:pt>
                <c:pt idx="7349">
                  <c:v>164.07482399999998</c:v>
                </c:pt>
                <c:pt idx="7350">
                  <c:v>169.608576</c:v>
                </c:pt>
                <c:pt idx="7351">
                  <c:v>170.25940799999998</c:v>
                </c:pt>
                <c:pt idx="7352">
                  <c:v>171.24470400000001</c:v>
                </c:pt>
                <c:pt idx="7353">
                  <c:v>166.47166799999999</c:v>
                </c:pt>
                <c:pt idx="7354">
                  <c:v>154.44839999999999</c:v>
                </c:pt>
                <c:pt idx="7355">
                  <c:v>134.08802399999999</c:v>
                </c:pt>
                <c:pt idx="7356">
                  <c:v>113.440752</c:v>
                </c:pt>
                <c:pt idx="7357">
                  <c:v>103.79061599999999</c:v>
                </c:pt>
                <c:pt idx="7358">
                  <c:v>101.19705</c:v>
                </c:pt>
                <c:pt idx="7359">
                  <c:v>102.275004</c:v>
                </c:pt>
                <c:pt idx="7360">
                  <c:v>117.710964</c:v>
                </c:pt>
                <c:pt idx="7361">
                  <c:v>133.646244</c:v>
                </c:pt>
                <c:pt idx="7362">
                  <c:v>142.341792</c:v>
                </c:pt>
                <c:pt idx="7363">
                  <c:v>136.020816</c:v>
                </c:pt>
                <c:pt idx="7364">
                  <c:v>124.35203999999999</c:v>
                </c:pt>
                <c:pt idx="7365">
                  <c:v>130.89033599999999</c:v>
                </c:pt>
                <c:pt idx="7366">
                  <c:v>138.68152800000001</c:v>
                </c:pt>
                <c:pt idx="7367">
                  <c:v>147.04724399999998</c:v>
                </c:pt>
                <c:pt idx="7368">
                  <c:v>153.95723999999998</c:v>
                </c:pt>
                <c:pt idx="7369">
                  <c:v>158.86365599999999</c:v>
                </c:pt>
                <c:pt idx="7370">
                  <c:v>163.71204</c:v>
                </c:pt>
                <c:pt idx="7371">
                  <c:v>169.08611999999999</c:v>
                </c:pt>
                <c:pt idx="7372">
                  <c:v>171.78500400000001</c:v>
                </c:pt>
                <c:pt idx="7373">
                  <c:v>175.71362400000001</c:v>
                </c:pt>
                <c:pt idx="7374">
                  <c:v>177.44506799999999</c:v>
                </c:pt>
                <c:pt idx="7375">
                  <c:v>177.98214000000002</c:v>
                </c:pt>
                <c:pt idx="7376">
                  <c:v>176.37472799999998</c:v>
                </c:pt>
                <c:pt idx="7377">
                  <c:v>173.50547999999998</c:v>
                </c:pt>
                <c:pt idx="7378">
                  <c:v>154.96545</c:v>
                </c:pt>
                <c:pt idx="7379">
                  <c:v>144.760434</c:v>
                </c:pt>
                <c:pt idx="7380">
                  <c:v>136.81630799999999</c:v>
                </c:pt>
                <c:pt idx="7381">
                  <c:v>127.36776599999999</c:v>
                </c:pt>
                <c:pt idx="7382">
                  <c:v>128.935968</c:v>
                </c:pt>
                <c:pt idx="7383">
                  <c:v>138.0259968</c:v>
                </c:pt>
                <c:pt idx="7384">
                  <c:v>152.83194</c:v>
                </c:pt>
                <c:pt idx="7385">
                  <c:v>161.94113999999999</c:v>
                </c:pt>
                <c:pt idx="7386">
                  <c:v>168.12117600000002</c:v>
                </c:pt>
                <c:pt idx="7387">
                  <c:v>169.47932399999999</c:v>
                </c:pt>
                <c:pt idx="7388">
                  <c:v>164.08603199999999</c:v>
                </c:pt>
                <c:pt idx="7389">
                  <c:v>162.53497199999998</c:v>
                </c:pt>
                <c:pt idx="7390">
                  <c:v>164.54083199999999</c:v>
                </c:pt>
                <c:pt idx="7391">
                  <c:v>165.25550400000003</c:v>
                </c:pt>
                <c:pt idx="7392">
                  <c:v>166.37413199999997</c:v>
                </c:pt>
                <c:pt idx="7393">
                  <c:v>167.14520400000001</c:v>
                </c:pt>
                <c:pt idx="7394">
                  <c:v>166.46186399999999</c:v>
                </c:pt>
                <c:pt idx="7395">
                  <c:v>166.23065999999997</c:v>
                </c:pt>
                <c:pt idx="7396">
                  <c:v>165.104904</c:v>
                </c:pt>
                <c:pt idx="7397">
                  <c:v>167.77659599999998</c:v>
                </c:pt>
                <c:pt idx="7398">
                  <c:v>170.39673599999998</c:v>
                </c:pt>
                <c:pt idx="7399">
                  <c:v>172.32946800000002</c:v>
                </c:pt>
                <c:pt idx="7400">
                  <c:v>173.319672</c:v>
                </c:pt>
                <c:pt idx="7401">
                  <c:v>174.20443199999997</c:v>
                </c:pt>
                <c:pt idx="7402">
                  <c:v>170.63443199999998</c:v>
                </c:pt>
                <c:pt idx="7403">
                  <c:v>167.30582399999997</c:v>
                </c:pt>
                <c:pt idx="7404">
                  <c:v>162.07689599999998</c:v>
                </c:pt>
                <c:pt idx="7405">
                  <c:v>158.464236</c:v>
                </c:pt>
                <c:pt idx="7406">
                  <c:v>159.03134399999999</c:v>
                </c:pt>
                <c:pt idx="7407">
                  <c:v>161.62134</c:v>
                </c:pt>
                <c:pt idx="7408">
                  <c:v>164.435664</c:v>
                </c:pt>
                <c:pt idx="7409">
                  <c:v>166.05412800000002</c:v>
                </c:pt>
                <c:pt idx="7410">
                  <c:v>166.408332</c:v>
                </c:pt>
                <c:pt idx="7411">
                  <c:v>166.63102800000001</c:v>
                </c:pt>
                <c:pt idx="7412">
                  <c:v>163.61997600000001</c:v>
                </c:pt>
                <c:pt idx="7413">
                  <c:v>162.568524</c:v>
                </c:pt>
                <c:pt idx="7414">
                  <c:v>163.49317199999999</c:v>
                </c:pt>
                <c:pt idx="7415">
                  <c:v>164.43813599999999</c:v>
                </c:pt>
                <c:pt idx="7416">
                  <c:v>165.290256</c:v>
                </c:pt>
                <c:pt idx="7417">
                  <c:v>165.90227999999999</c:v>
                </c:pt>
                <c:pt idx="7418">
                  <c:v>165.81643199999996</c:v>
                </c:pt>
                <c:pt idx="7419">
                  <c:v>167.72532000000001</c:v>
                </c:pt>
                <c:pt idx="7420">
                  <c:v>168.853272</c:v>
                </c:pt>
                <c:pt idx="7421">
                  <c:v>171.682008</c:v>
                </c:pt>
                <c:pt idx="7422">
                  <c:v>178.60562400000001</c:v>
                </c:pt>
                <c:pt idx="7423">
                  <c:v>183.47800799999999</c:v>
                </c:pt>
                <c:pt idx="7424">
                  <c:v>187.59687600000001</c:v>
                </c:pt>
                <c:pt idx="7425">
                  <c:v>187.78243199999997</c:v>
                </c:pt>
                <c:pt idx="7426">
                  <c:v>176.56616400000001</c:v>
                </c:pt>
                <c:pt idx="7427">
                  <c:v>174.95337600000002</c:v>
                </c:pt>
                <c:pt idx="7428">
                  <c:v>173.43537599999999</c:v>
                </c:pt>
                <c:pt idx="7429">
                  <c:v>166.89525600000002</c:v>
                </c:pt>
                <c:pt idx="7430">
                  <c:v>154.80421200000001</c:v>
                </c:pt>
                <c:pt idx="7431">
                  <c:v>143.676084</c:v>
                </c:pt>
                <c:pt idx="7432">
                  <c:v>158.46200400000001</c:v>
                </c:pt>
                <c:pt idx="7433">
                  <c:v>171.48933600000001</c:v>
                </c:pt>
                <c:pt idx="7434">
                  <c:v>178.78557600000002</c:v>
                </c:pt>
                <c:pt idx="7435">
                  <c:v>165.062208</c:v>
                </c:pt>
                <c:pt idx="7436">
                  <c:v>147.91000320000001</c:v>
                </c:pt>
                <c:pt idx="7437">
                  <c:v>151.662396</c:v>
                </c:pt>
                <c:pt idx="7438">
                  <c:v>157.26855599999999</c:v>
                </c:pt>
                <c:pt idx="7439">
                  <c:v>160.56209999999999</c:v>
                </c:pt>
                <c:pt idx="7440">
                  <c:v>164.23524</c:v>
                </c:pt>
                <c:pt idx="7441">
                  <c:v>166.50896400000002</c:v>
                </c:pt>
                <c:pt idx="7442">
                  <c:v>169.01094000000001</c:v>
                </c:pt>
                <c:pt idx="7443">
                  <c:v>172.19620799999998</c:v>
                </c:pt>
                <c:pt idx="7444">
                  <c:v>175.033128</c:v>
                </c:pt>
                <c:pt idx="7445">
                  <c:v>180.40557600000002</c:v>
                </c:pt>
                <c:pt idx="7446">
                  <c:v>190.24884</c:v>
                </c:pt>
                <c:pt idx="7447">
                  <c:v>196.4178</c:v>
                </c:pt>
                <c:pt idx="7448">
                  <c:v>198.323736</c:v>
                </c:pt>
                <c:pt idx="7449">
                  <c:v>176.12416800000003</c:v>
                </c:pt>
                <c:pt idx="7450">
                  <c:v>138.01486799999998</c:v>
                </c:pt>
                <c:pt idx="7451">
                  <c:v>116.644656</c:v>
                </c:pt>
                <c:pt idx="7452">
                  <c:v>96.798371999999986</c:v>
                </c:pt>
                <c:pt idx="7453">
                  <c:v>83.920092000000011</c:v>
                </c:pt>
                <c:pt idx="7454">
                  <c:v>75.530225999999999</c:v>
                </c:pt>
                <c:pt idx="7455">
                  <c:v>76.292255999999995</c:v>
                </c:pt>
                <c:pt idx="7456">
                  <c:v>98.255988000000002</c:v>
                </c:pt>
                <c:pt idx="7457">
                  <c:v>117.36685199999999</c:v>
                </c:pt>
                <c:pt idx="7458">
                  <c:v>121.79920799999998</c:v>
                </c:pt>
                <c:pt idx="7459">
                  <c:v>105.74316599999999</c:v>
                </c:pt>
                <c:pt idx="7460">
                  <c:v>99.584963999999999</c:v>
                </c:pt>
                <c:pt idx="7461">
                  <c:v>105.00613199999999</c:v>
                </c:pt>
                <c:pt idx="7462">
                  <c:v>112.13659679999999</c:v>
                </c:pt>
                <c:pt idx="7463">
                  <c:v>115.613304</c:v>
                </c:pt>
                <c:pt idx="7464">
                  <c:v>120.09387599999998</c:v>
                </c:pt>
                <c:pt idx="7465">
                  <c:v>122.285664</c:v>
                </c:pt>
                <c:pt idx="7466">
                  <c:v>125.705664</c:v>
                </c:pt>
                <c:pt idx="7467">
                  <c:v>129.69259199999999</c:v>
                </c:pt>
                <c:pt idx="7468">
                  <c:v>133.055532</c:v>
                </c:pt>
                <c:pt idx="7469">
                  <c:v>139.47339599999998</c:v>
                </c:pt>
                <c:pt idx="7470">
                  <c:v>161.28880799999999</c:v>
                </c:pt>
                <c:pt idx="7471">
                  <c:v>173.73573599999997</c:v>
                </c:pt>
                <c:pt idx="7472">
                  <c:v>176.81145599999999</c:v>
                </c:pt>
                <c:pt idx="7473">
                  <c:v>144.05896799999999</c:v>
                </c:pt>
                <c:pt idx="7474">
                  <c:v>118.094256</c:v>
                </c:pt>
                <c:pt idx="7475">
                  <c:v>118.94076</c:v>
                </c:pt>
                <c:pt idx="7476">
                  <c:v>125.6140032</c:v>
                </c:pt>
                <c:pt idx="7477">
                  <c:v>133.942476</c:v>
                </c:pt>
                <c:pt idx="7478">
                  <c:v>135.619134</c:v>
                </c:pt>
                <c:pt idx="7479">
                  <c:v>139.04594399999999</c:v>
                </c:pt>
                <c:pt idx="7480">
                  <c:v>158.14895999999999</c:v>
                </c:pt>
                <c:pt idx="7481">
                  <c:v>169.492164</c:v>
                </c:pt>
                <c:pt idx="7482">
                  <c:v>175.36857599999999</c:v>
                </c:pt>
                <c:pt idx="7483">
                  <c:v>155.66967599999998</c:v>
                </c:pt>
                <c:pt idx="7484">
                  <c:v>134.882034</c:v>
                </c:pt>
                <c:pt idx="7485">
                  <c:v>135.01685999999998</c:v>
                </c:pt>
                <c:pt idx="7486">
                  <c:v>137.0173968</c:v>
                </c:pt>
                <c:pt idx="7487">
                  <c:v>139.03983599999998</c:v>
                </c:pt>
                <c:pt idx="7488">
                  <c:v>142.33173600000001</c:v>
                </c:pt>
                <c:pt idx="7489">
                  <c:v>145.37895599999999</c:v>
                </c:pt>
                <c:pt idx="7490">
                  <c:v>145.78283400000001</c:v>
                </c:pt>
                <c:pt idx="7491">
                  <c:v>148.18819680000001</c:v>
                </c:pt>
                <c:pt idx="7492">
                  <c:v>148.36261199999998</c:v>
                </c:pt>
                <c:pt idx="7493">
                  <c:v>150.90919679999999</c:v>
                </c:pt>
                <c:pt idx="7494">
                  <c:v>159.99594000000002</c:v>
                </c:pt>
                <c:pt idx="7495">
                  <c:v>163.875744</c:v>
                </c:pt>
                <c:pt idx="7496">
                  <c:v>166.352904</c:v>
                </c:pt>
                <c:pt idx="7497">
                  <c:v>162.54794399999997</c:v>
                </c:pt>
                <c:pt idx="7498">
                  <c:v>150.64663199999998</c:v>
                </c:pt>
                <c:pt idx="7499">
                  <c:v>141.0447192</c:v>
                </c:pt>
                <c:pt idx="7500">
                  <c:v>128.21864399999998</c:v>
                </c:pt>
                <c:pt idx="7501">
                  <c:v>110.52182400000001</c:v>
                </c:pt>
                <c:pt idx="7502">
                  <c:v>92.398403999999999</c:v>
                </c:pt>
                <c:pt idx="7503">
                  <c:v>81.554333999999997</c:v>
                </c:pt>
                <c:pt idx="7504">
                  <c:v>98.827932000000004</c:v>
                </c:pt>
                <c:pt idx="7505">
                  <c:v>114.58900319999999</c:v>
                </c:pt>
                <c:pt idx="7506">
                  <c:v>123.78994799999998</c:v>
                </c:pt>
                <c:pt idx="7507">
                  <c:v>117.16262399999999</c:v>
                </c:pt>
                <c:pt idx="7508">
                  <c:v>104.63274</c:v>
                </c:pt>
                <c:pt idx="7509">
                  <c:v>105.83062799999999</c:v>
                </c:pt>
                <c:pt idx="7510">
                  <c:v>108.24442800000001</c:v>
                </c:pt>
                <c:pt idx="7511">
                  <c:v>109.32482400000001</c:v>
                </c:pt>
                <c:pt idx="7512">
                  <c:v>111.497664</c:v>
                </c:pt>
                <c:pt idx="7513">
                  <c:v>113.31580799999999</c:v>
                </c:pt>
                <c:pt idx="7514">
                  <c:v>113.84583599999999</c:v>
                </c:pt>
                <c:pt idx="7515">
                  <c:v>114.817992</c:v>
                </c:pt>
                <c:pt idx="7516">
                  <c:v>115.777266</c:v>
                </c:pt>
                <c:pt idx="7517">
                  <c:v>116.731656</c:v>
                </c:pt>
                <c:pt idx="7518">
                  <c:v>125.34424799999998</c:v>
                </c:pt>
                <c:pt idx="7519">
                  <c:v>129.78434999999999</c:v>
                </c:pt>
                <c:pt idx="7520">
                  <c:v>132.7365192</c:v>
                </c:pt>
                <c:pt idx="7521">
                  <c:v>130.22547599999999</c:v>
                </c:pt>
                <c:pt idx="7522">
                  <c:v>113.091876</c:v>
                </c:pt>
                <c:pt idx="7523">
                  <c:v>109.98192</c:v>
                </c:pt>
                <c:pt idx="7524">
                  <c:v>109.42213199999999</c:v>
                </c:pt>
                <c:pt idx="7525">
                  <c:v>108.736056</c:v>
                </c:pt>
                <c:pt idx="7526">
                  <c:v>108.509934</c:v>
                </c:pt>
                <c:pt idx="7527">
                  <c:v>108.214164</c:v>
                </c:pt>
                <c:pt idx="7528">
                  <c:v>119.76833999999999</c:v>
                </c:pt>
                <c:pt idx="7529">
                  <c:v>127.60305</c:v>
                </c:pt>
                <c:pt idx="7530">
                  <c:v>130.96771199999998</c:v>
                </c:pt>
                <c:pt idx="7531">
                  <c:v>110.3604192</c:v>
                </c:pt>
                <c:pt idx="7532">
                  <c:v>98.473991999999996</c:v>
                </c:pt>
                <c:pt idx="7533">
                  <c:v>102.209436</c:v>
                </c:pt>
                <c:pt idx="7534">
                  <c:v>106.20546</c:v>
                </c:pt>
                <c:pt idx="7535">
                  <c:v>112.65732</c:v>
                </c:pt>
                <c:pt idx="7536">
                  <c:v>119.87974799999999</c:v>
                </c:pt>
                <c:pt idx="7537">
                  <c:v>125.97695999999999</c:v>
                </c:pt>
                <c:pt idx="7538">
                  <c:v>130.098816</c:v>
                </c:pt>
                <c:pt idx="7539">
                  <c:v>132.45522</c:v>
                </c:pt>
                <c:pt idx="7540">
                  <c:v>135.23209679999999</c:v>
                </c:pt>
                <c:pt idx="7541">
                  <c:v>139.13432399999999</c:v>
                </c:pt>
                <c:pt idx="7542">
                  <c:v>142.81200000000001</c:v>
                </c:pt>
                <c:pt idx="7543">
                  <c:v>143.09136599999999</c:v>
                </c:pt>
                <c:pt idx="7544">
                  <c:v>144.04515599999999</c:v>
                </c:pt>
                <c:pt idx="7545">
                  <c:v>137.84624399999998</c:v>
                </c:pt>
                <c:pt idx="7546">
                  <c:v>120.30100319999998</c:v>
                </c:pt>
                <c:pt idx="7547">
                  <c:v>104.72976</c:v>
                </c:pt>
                <c:pt idx="7548">
                  <c:v>97.415484000000006</c:v>
                </c:pt>
                <c:pt idx="7549">
                  <c:v>95.281307999999996</c:v>
                </c:pt>
                <c:pt idx="7550">
                  <c:v>96.693696000000003</c:v>
                </c:pt>
                <c:pt idx="7551">
                  <c:v>104.36398800000001</c:v>
                </c:pt>
                <c:pt idx="7552">
                  <c:v>117.23297999999998</c:v>
                </c:pt>
                <c:pt idx="7553">
                  <c:v>125.57612399999999</c:v>
                </c:pt>
                <c:pt idx="7554">
                  <c:v>130.67383199999998</c:v>
                </c:pt>
                <c:pt idx="7555">
                  <c:v>133.39173599999998</c:v>
                </c:pt>
                <c:pt idx="7556">
                  <c:v>131.67797999999999</c:v>
                </c:pt>
                <c:pt idx="7557">
                  <c:v>132.28146599999997</c:v>
                </c:pt>
                <c:pt idx="7558">
                  <c:v>133.4902032</c:v>
                </c:pt>
                <c:pt idx="7559">
                  <c:v>136.90414799999999</c:v>
                </c:pt>
                <c:pt idx="7560">
                  <c:v>140.02198799999999</c:v>
                </c:pt>
                <c:pt idx="7561">
                  <c:v>142.973052</c:v>
                </c:pt>
                <c:pt idx="7562">
                  <c:v>145.74994799999999</c:v>
                </c:pt>
                <c:pt idx="7563">
                  <c:v>148.61924999999999</c:v>
                </c:pt>
                <c:pt idx="7564">
                  <c:v>150.79853399999999</c:v>
                </c:pt>
                <c:pt idx="7565">
                  <c:v>157.71052800000001</c:v>
                </c:pt>
                <c:pt idx="7566">
                  <c:v>156.74685599999998</c:v>
                </c:pt>
                <c:pt idx="7567">
                  <c:v>156.27668399999999</c:v>
                </c:pt>
                <c:pt idx="7568">
                  <c:v>157.23786000000001</c:v>
                </c:pt>
                <c:pt idx="7569">
                  <c:v>155.046516</c:v>
                </c:pt>
                <c:pt idx="7570">
                  <c:v>148.36861920000001</c:v>
                </c:pt>
                <c:pt idx="7571">
                  <c:v>147.1783968</c:v>
                </c:pt>
                <c:pt idx="7572">
                  <c:v>146.65467599999999</c:v>
                </c:pt>
                <c:pt idx="7573">
                  <c:v>148.16708399999999</c:v>
                </c:pt>
                <c:pt idx="7574">
                  <c:v>148.92512399999998</c:v>
                </c:pt>
                <c:pt idx="7575">
                  <c:v>149.89735200000001</c:v>
                </c:pt>
                <c:pt idx="7576">
                  <c:v>153.39796799999999</c:v>
                </c:pt>
                <c:pt idx="7577">
                  <c:v>155.08398</c:v>
                </c:pt>
                <c:pt idx="7578">
                  <c:v>158.23872</c:v>
                </c:pt>
                <c:pt idx="7579">
                  <c:v>160.43732399999999</c:v>
                </c:pt>
                <c:pt idx="7580">
                  <c:v>159.28685999999999</c:v>
                </c:pt>
                <c:pt idx="7581">
                  <c:v>158.98900799999998</c:v>
                </c:pt>
                <c:pt idx="7582">
                  <c:v>161.459868</c:v>
                </c:pt>
                <c:pt idx="7583">
                  <c:v>164.604456</c:v>
                </c:pt>
                <c:pt idx="7584">
                  <c:v>168.99596399999999</c:v>
                </c:pt>
                <c:pt idx="7585">
                  <c:v>174.800736</c:v>
                </c:pt>
                <c:pt idx="7586">
                  <c:v>170.58086399999999</c:v>
                </c:pt>
                <c:pt idx="7587">
                  <c:v>176.24863199999996</c:v>
                </c:pt>
                <c:pt idx="7588">
                  <c:v>180.50834399999999</c:v>
                </c:pt>
                <c:pt idx="7589">
                  <c:v>182.71840800000001</c:v>
                </c:pt>
                <c:pt idx="7590">
                  <c:v>180.698544</c:v>
                </c:pt>
                <c:pt idx="7591">
                  <c:v>173.36320799999999</c:v>
                </c:pt>
                <c:pt idx="7592">
                  <c:v>171.18139199999999</c:v>
                </c:pt>
                <c:pt idx="7593">
                  <c:v>175.33965599999999</c:v>
                </c:pt>
                <c:pt idx="7594">
                  <c:v>160.22274000000002</c:v>
                </c:pt>
                <c:pt idx="7595">
                  <c:v>147.67028400000001</c:v>
                </c:pt>
                <c:pt idx="7596">
                  <c:v>138.09674999999999</c:v>
                </c:pt>
                <c:pt idx="7597">
                  <c:v>131.693172</c:v>
                </c:pt>
                <c:pt idx="7598">
                  <c:v>134.43981599999998</c:v>
                </c:pt>
                <c:pt idx="7599">
                  <c:v>141.875856</c:v>
                </c:pt>
                <c:pt idx="7600">
                  <c:v>154.00304399999999</c:v>
                </c:pt>
                <c:pt idx="7601">
                  <c:v>161.36012399999998</c:v>
                </c:pt>
                <c:pt idx="7602">
                  <c:v>166.35240000000002</c:v>
                </c:pt>
                <c:pt idx="7603">
                  <c:v>170.15079599999999</c:v>
                </c:pt>
                <c:pt idx="7604">
                  <c:v>171.15417600000004</c:v>
                </c:pt>
                <c:pt idx="7605">
                  <c:v>174.93230400000002</c:v>
                </c:pt>
                <c:pt idx="7606">
                  <c:v>178.30472399999999</c:v>
                </c:pt>
                <c:pt idx="7607">
                  <c:v>179.58639599999998</c:v>
                </c:pt>
                <c:pt idx="7608">
                  <c:v>183.85019999999997</c:v>
                </c:pt>
                <c:pt idx="7609">
                  <c:v>182.72762399999999</c:v>
                </c:pt>
                <c:pt idx="7610">
                  <c:v>187.91079599999998</c:v>
                </c:pt>
                <c:pt idx="7611">
                  <c:v>191.31839999999997</c:v>
                </c:pt>
                <c:pt idx="7612">
                  <c:v>188.162868</c:v>
                </c:pt>
                <c:pt idx="7613">
                  <c:v>186.17699999999999</c:v>
                </c:pt>
                <c:pt idx="7614">
                  <c:v>184.36227600000001</c:v>
                </c:pt>
                <c:pt idx="7615">
                  <c:v>183.29560799999999</c:v>
                </c:pt>
                <c:pt idx="7616">
                  <c:v>182.95132799999999</c:v>
                </c:pt>
                <c:pt idx="7617">
                  <c:v>183.136056</c:v>
                </c:pt>
                <c:pt idx="7618">
                  <c:v>188.94507600000003</c:v>
                </c:pt>
                <c:pt idx="7619">
                  <c:v>186.733068</c:v>
                </c:pt>
                <c:pt idx="7620">
                  <c:v>182.931276</c:v>
                </c:pt>
                <c:pt idx="7621">
                  <c:v>172.66329599999997</c:v>
                </c:pt>
                <c:pt idx="7622">
                  <c:v>172.03127999999998</c:v>
                </c:pt>
                <c:pt idx="7623">
                  <c:v>173.63253599999999</c:v>
                </c:pt>
                <c:pt idx="7624">
                  <c:v>169.35755999999998</c:v>
                </c:pt>
                <c:pt idx="7625">
                  <c:v>169.99856399999999</c:v>
                </c:pt>
                <c:pt idx="7626">
                  <c:v>171.874008</c:v>
                </c:pt>
                <c:pt idx="7627">
                  <c:v>173.84390400000001</c:v>
                </c:pt>
                <c:pt idx="7628">
                  <c:v>182.62892399999998</c:v>
                </c:pt>
                <c:pt idx="7629">
                  <c:v>185.830536</c:v>
                </c:pt>
                <c:pt idx="7630">
                  <c:v>188.21769599999996</c:v>
                </c:pt>
                <c:pt idx="7631">
                  <c:v>190.82602800000001</c:v>
                </c:pt>
                <c:pt idx="7632">
                  <c:v>192.839868</c:v>
                </c:pt>
                <c:pt idx="7633">
                  <c:v>195.96959999999999</c:v>
                </c:pt>
                <c:pt idx="7634">
                  <c:v>191.69733600000001</c:v>
                </c:pt>
                <c:pt idx="7635">
                  <c:v>191.47360799999998</c:v>
                </c:pt>
                <c:pt idx="7636">
                  <c:v>194.76187199999998</c:v>
                </c:pt>
                <c:pt idx="7637">
                  <c:v>197.52926399999998</c:v>
                </c:pt>
                <c:pt idx="7638">
                  <c:v>192.07773599999999</c:v>
                </c:pt>
                <c:pt idx="7639">
                  <c:v>193.59722399999998</c:v>
                </c:pt>
                <c:pt idx="7640">
                  <c:v>195.14114399999997</c:v>
                </c:pt>
                <c:pt idx="7641">
                  <c:v>196.41859200000002</c:v>
                </c:pt>
                <c:pt idx="7642">
                  <c:v>206.8383</c:v>
                </c:pt>
                <c:pt idx="7643">
                  <c:v>203.24805599999999</c:v>
                </c:pt>
                <c:pt idx="7644">
                  <c:v>197.81000400000002</c:v>
                </c:pt>
                <c:pt idx="7645">
                  <c:v>197.66849999999999</c:v>
                </c:pt>
                <c:pt idx="7646">
                  <c:v>192.450864</c:v>
                </c:pt>
                <c:pt idx="7647">
                  <c:v>194.348904</c:v>
                </c:pt>
                <c:pt idx="7648">
                  <c:v>191.391864</c:v>
                </c:pt>
                <c:pt idx="7649">
                  <c:v>189.50173199999998</c:v>
                </c:pt>
                <c:pt idx="7650">
                  <c:v>191.322036</c:v>
                </c:pt>
                <c:pt idx="7651">
                  <c:v>201.47527199999999</c:v>
                </c:pt>
                <c:pt idx="7652">
                  <c:v>199.441776</c:v>
                </c:pt>
                <c:pt idx="7653">
                  <c:v>193.73099999999999</c:v>
                </c:pt>
                <c:pt idx="7654">
                  <c:v>199.85667600000002</c:v>
                </c:pt>
                <c:pt idx="7655">
                  <c:v>201.43162799999999</c:v>
                </c:pt>
                <c:pt idx="7656">
                  <c:v>198.32450399999999</c:v>
                </c:pt>
                <c:pt idx="7657">
                  <c:v>206.63947199999998</c:v>
                </c:pt>
                <c:pt idx="7658">
                  <c:v>201.19816800000001</c:v>
                </c:pt>
                <c:pt idx="7659">
                  <c:v>201.37094400000001</c:v>
                </c:pt>
                <c:pt idx="7660">
                  <c:v>206.57369999999997</c:v>
                </c:pt>
                <c:pt idx="7661">
                  <c:v>207.51093599999999</c:v>
                </c:pt>
                <c:pt idx="7662">
                  <c:v>201.03866399999998</c:v>
                </c:pt>
                <c:pt idx="7663">
                  <c:v>195.94960799999998</c:v>
                </c:pt>
                <c:pt idx="7664">
                  <c:v>199.85883599999997</c:v>
                </c:pt>
                <c:pt idx="7665">
                  <c:v>200.12907600000003</c:v>
                </c:pt>
                <c:pt idx="7666">
                  <c:v>207.175344</c:v>
                </c:pt>
                <c:pt idx="7667">
                  <c:v>200.87097600000001</c:v>
                </c:pt>
                <c:pt idx="7668">
                  <c:v>201.40456800000001</c:v>
                </c:pt>
                <c:pt idx="7669">
                  <c:v>209.02212</c:v>
                </c:pt>
                <c:pt idx="7670">
                  <c:v>210.28325999999996</c:v>
                </c:pt>
                <c:pt idx="7671">
                  <c:v>210.91659599999997</c:v>
                </c:pt>
                <c:pt idx="7672">
                  <c:v>196.746768</c:v>
                </c:pt>
                <c:pt idx="7673">
                  <c:v>196.30490399999999</c:v>
                </c:pt>
                <c:pt idx="7674">
                  <c:v>194.391468</c:v>
                </c:pt>
                <c:pt idx="7675">
                  <c:v>206.3715</c:v>
                </c:pt>
                <c:pt idx="7676">
                  <c:v>210.100032</c:v>
                </c:pt>
                <c:pt idx="7677">
                  <c:v>204.73786799999999</c:v>
                </c:pt>
                <c:pt idx="7678">
                  <c:v>209.68454399999999</c:v>
                </c:pt>
                <c:pt idx="7679">
                  <c:v>212.927256</c:v>
                </c:pt>
                <c:pt idx="7680">
                  <c:v>210.10432799999998</c:v>
                </c:pt>
                <c:pt idx="7681">
                  <c:v>208.31609999999998</c:v>
                </c:pt>
                <c:pt idx="7682">
                  <c:v>208.79013599999999</c:v>
                </c:pt>
                <c:pt idx="7683">
                  <c:v>209.47137599999999</c:v>
                </c:pt>
                <c:pt idx="7684">
                  <c:v>202.12569599999998</c:v>
                </c:pt>
                <c:pt idx="7685">
                  <c:v>201.89032799999998</c:v>
                </c:pt>
                <c:pt idx="7686">
                  <c:v>206.13063600000001</c:v>
                </c:pt>
                <c:pt idx="7687">
                  <c:v>204.11889599999998</c:v>
                </c:pt>
                <c:pt idx="7688">
                  <c:v>206.09437199999999</c:v>
                </c:pt>
                <c:pt idx="7689">
                  <c:v>205.93942799999999</c:v>
                </c:pt>
                <c:pt idx="7690">
                  <c:v>205.18159199999999</c:v>
                </c:pt>
                <c:pt idx="7691">
                  <c:v>203.23352399999999</c:v>
                </c:pt>
                <c:pt idx="7692">
                  <c:v>197.67340799999997</c:v>
                </c:pt>
                <c:pt idx="7693">
                  <c:v>194.91099599999998</c:v>
                </c:pt>
                <c:pt idx="7694">
                  <c:v>192.37224000000001</c:v>
                </c:pt>
                <c:pt idx="7695">
                  <c:v>192.25479599999997</c:v>
                </c:pt>
                <c:pt idx="7696">
                  <c:v>195.95405999999997</c:v>
                </c:pt>
                <c:pt idx="7697">
                  <c:v>197.12500799999998</c:v>
                </c:pt>
                <c:pt idx="7698">
                  <c:v>197.42103599999999</c:v>
                </c:pt>
                <c:pt idx="7699">
                  <c:v>192.99376800000002</c:v>
                </c:pt>
                <c:pt idx="7700">
                  <c:v>183.66965999999996</c:v>
                </c:pt>
                <c:pt idx="7701">
                  <c:v>181.70034000000001</c:v>
                </c:pt>
                <c:pt idx="7702">
                  <c:v>182.37534000000002</c:v>
                </c:pt>
                <c:pt idx="7703">
                  <c:v>188.240376</c:v>
                </c:pt>
                <c:pt idx="7704">
                  <c:v>190.84580400000002</c:v>
                </c:pt>
                <c:pt idx="7705">
                  <c:v>195.328656</c:v>
                </c:pt>
                <c:pt idx="7706">
                  <c:v>196.25319599999997</c:v>
                </c:pt>
                <c:pt idx="7707">
                  <c:v>195.04456800000003</c:v>
                </c:pt>
                <c:pt idx="7708">
                  <c:v>195.31854000000001</c:v>
                </c:pt>
                <c:pt idx="7709">
                  <c:v>195.78247200000001</c:v>
                </c:pt>
                <c:pt idx="7710">
                  <c:v>195.13887600000001</c:v>
                </c:pt>
                <c:pt idx="7711">
                  <c:v>193.03232399999999</c:v>
                </c:pt>
                <c:pt idx="7712">
                  <c:v>192.728208</c:v>
                </c:pt>
                <c:pt idx="7713">
                  <c:v>192.23316</c:v>
                </c:pt>
                <c:pt idx="7714">
                  <c:v>184.60396800000001</c:v>
                </c:pt>
                <c:pt idx="7715">
                  <c:v>179.65127999999999</c:v>
                </c:pt>
                <c:pt idx="7716">
                  <c:v>174.964056</c:v>
                </c:pt>
                <c:pt idx="7717">
                  <c:v>173.59857600000001</c:v>
                </c:pt>
                <c:pt idx="7718">
                  <c:v>172.047336</c:v>
                </c:pt>
                <c:pt idx="7719">
                  <c:v>172.98697200000001</c:v>
                </c:pt>
                <c:pt idx="7720">
                  <c:v>177.59253599999997</c:v>
                </c:pt>
                <c:pt idx="7721">
                  <c:v>178.77534</c:v>
                </c:pt>
                <c:pt idx="7722">
                  <c:v>180.91727999999998</c:v>
                </c:pt>
                <c:pt idx="7723">
                  <c:v>179.25422399999997</c:v>
                </c:pt>
                <c:pt idx="7724">
                  <c:v>175.16923199999999</c:v>
                </c:pt>
                <c:pt idx="7725">
                  <c:v>173.65657199999998</c:v>
                </c:pt>
                <c:pt idx="7726">
                  <c:v>171.56566800000002</c:v>
                </c:pt>
                <c:pt idx="7727">
                  <c:v>171.61725600000003</c:v>
                </c:pt>
                <c:pt idx="7728">
                  <c:v>172.97312399999996</c:v>
                </c:pt>
                <c:pt idx="7729">
                  <c:v>173.74314000000001</c:v>
                </c:pt>
                <c:pt idx="7730">
                  <c:v>174.66383999999999</c:v>
                </c:pt>
                <c:pt idx="7731">
                  <c:v>177.595968</c:v>
                </c:pt>
                <c:pt idx="7732">
                  <c:v>178.48545600000003</c:v>
                </c:pt>
                <c:pt idx="7733">
                  <c:v>178.759164</c:v>
                </c:pt>
                <c:pt idx="7734">
                  <c:v>172.57125600000001</c:v>
                </c:pt>
                <c:pt idx="7735">
                  <c:v>168.0273</c:v>
                </c:pt>
                <c:pt idx="7736">
                  <c:v>168.17740799999999</c:v>
                </c:pt>
                <c:pt idx="7737">
                  <c:v>174.22932</c:v>
                </c:pt>
                <c:pt idx="7738">
                  <c:v>168.16197600000001</c:v>
                </c:pt>
                <c:pt idx="7739">
                  <c:v>162.828036</c:v>
                </c:pt>
                <c:pt idx="7740">
                  <c:v>164.82256800000002</c:v>
                </c:pt>
                <c:pt idx="7741">
                  <c:v>161.18342399999997</c:v>
                </c:pt>
                <c:pt idx="7742">
                  <c:v>161.68248</c:v>
                </c:pt>
                <c:pt idx="7743">
                  <c:v>158.38580400000004</c:v>
                </c:pt>
                <c:pt idx="7744">
                  <c:v>159.12885600000001</c:v>
                </c:pt>
                <c:pt idx="7745">
                  <c:v>157.807008</c:v>
                </c:pt>
                <c:pt idx="7746">
                  <c:v>152.84324399999997</c:v>
                </c:pt>
                <c:pt idx="7747">
                  <c:v>151.18974</c:v>
                </c:pt>
                <c:pt idx="7748">
                  <c:v>153.75923400000002</c:v>
                </c:pt>
                <c:pt idx="7749">
                  <c:v>146.08341599999997</c:v>
                </c:pt>
                <c:pt idx="7750">
                  <c:v>144.43662</c:v>
                </c:pt>
                <c:pt idx="7751">
                  <c:v>150.42070319999999</c:v>
                </c:pt>
                <c:pt idx="7752">
                  <c:v>153.98302799999999</c:v>
                </c:pt>
                <c:pt idx="7753">
                  <c:v>156.089304</c:v>
                </c:pt>
                <c:pt idx="7754">
                  <c:v>157.28727599999999</c:v>
                </c:pt>
                <c:pt idx="7755">
                  <c:v>150.65655599999999</c:v>
                </c:pt>
                <c:pt idx="7756">
                  <c:v>152.74353600000001</c:v>
                </c:pt>
                <c:pt idx="7757">
                  <c:v>155.72372399999998</c:v>
                </c:pt>
                <c:pt idx="7758">
                  <c:v>155.87735999999998</c:v>
                </c:pt>
                <c:pt idx="7759">
                  <c:v>155.197464</c:v>
                </c:pt>
                <c:pt idx="7760">
                  <c:v>155.0615808</c:v>
                </c:pt>
                <c:pt idx="7761">
                  <c:v>158.65427999999997</c:v>
                </c:pt>
                <c:pt idx="7762">
                  <c:v>159.39452399999999</c:v>
                </c:pt>
                <c:pt idx="7763">
                  <c:v>158.81533199999998</c:v>
                </c:pt>
                <c:pt idx="7764">
                  <c:v>159.054372</c:v>
                </c:pt>
                <c:pt idx="7765">
                  <c:v>159.417768</c:v>
                </c:pt>
                <c:pt idx="7766">
                  <c:v>160.06104000000002</c:v>
                </c:pt>
                <c:pt idx="7767">
                  <c:v>160.96333199999995</c:v>
                </c:pt>
                <c:pt idx="7768">
                  <c:v>160.27367999999998</c:v>
                </c:pt>
                <c:pt idx="7769">
                  <c:v>155.404236</c:v>
                </c:pt>
                <c:pt idx="7770">
                  <c:v>153.25574399999999</c:v>
                </c:pt>
                <c:pt idx="7771">
                  <c:v>156.09519599999999</c:v>
                </c:pt>
                <c:pt idx="7772">
                  <c:v>160.09332000000001</c:v>
                </c:pt>
                <c:pt idx="7773">
                  <c:v>160.39880400000001</c:v>
                </c:pt>
                <c:pt idx="7774">
                  <c:v>157.37484000000001</c:v>
                </c:pt>
                <c:pt idx="7775">
                  <c:v>162.23334000000003</c:v>
                </c:pt>
                <c:pt idx="7776">
                  <c:v>167.15840400000002</c:v>
                </c:pt>
                <c:pt idx="7777">
                  <c:v>171.35174399999997</c:v>
                </c:pt>
                <c:pt idx="7778">
                  <c:v>174.59690399999999</c:v>
                </c:pt>
                <c:pt idx="7779">
                  <c:v>166.37534399999998</c:v>
                </c:pt>
                <c:pt idx="7780">
                  <c:v>168.41205599999998</c:v>
                </c:pt>
                <c:pt idx="7781">
                  <c:v>163.68153599999997</c:v>
                </c:pt>
                <c:pt idx="7782">
                  <c:v>164.83872</c:v>
                </c:pt>
                <c:pt idx="7783">
                  <c:v>162.932592</c:v>
                </c:pt>
                <c:pt idx="7784">
                  <c:v>167.75342399999997</c:v>
                </c:pt>
                <c:pt idx="7785">
                  <c:v>176.06003999999999</c:v>
                </c:pt>
                <c:pt idx="7786">
                  <c:v>168.46027199999997</c:v>
                </c:pt>
                <c:pt idx="7787">
                  <c:v>161.36577600000001</c:v>
                </c:pt>
                <c:pt idx="7788">
                  <c:v>155.25700800000001</c:v>
                </c:pt>
                <c:pt idx="7789">
                  <c:v>149.112684</c:v>
                </c:pt>
                <c:pt idx="7790">
                  <c:v>149.12327999999999</c:v>
                </c:pt>
                <c:pt idx="7791">
                  <c:v>152.99278079999999</c:v>
                </c:pt>
                <c:pt idx="7792">
                  <c:v>161.08387199999999</c:v>
                </c:pt>
                <c:pt idx="7793">
                  <c:v>163.63794000000001</c:v>
                </c:pt>
                <c:pt idx="7794">
                  <c:v>166.88420400000001</c:v>
                </c:pt>
                <c:pt idx="7795">
                  <c:v>167.50417199999998</c:v>
                </c:pt>
                <c:pt idx="7796">
                  <c:v>162.07787999999999</c:v>
                </c:pt>
                <c:pt idx="7797">
                  <c:v>159.309876</c:v>
                </c:pt>
                <c:pt idx="7798">
                  <c:v>158.443836</c:v>
                </c:pt>
                <c:pt idx="7799">
                  <c:v>159.65889599999997</c:v>
                </c:pt>
                <c:pt idx="7800">
                  <c:v>162.15384000000003</c:v>
                </c:pt>
                <c:pt idx="7801">
                  <c:v>162.15410399999999</c:v>
                </c:pt>
                <c:pt idx="7802">
                  <c:v>164.14872</c:v>
                </c:pt>
                <c:pt idx="7803">
                  <c:v>164.79293999999999</c:v>
                </c:pt>
                <c:pt idx="7804">
                  <c:v>164.51697600000003</c:v>
                </c:pt>
                <c:pt idx="7805">
                  <c:v>165.281172</c:v>
                </c:pt>
                <c:pt idx="7806">
                  <c:v>170.15519999999998</c:v>
                </c:pt>
                <c:pt idx="7807">
                  <c:v>169.17914399999998</c:v>
                </c:pt>
                <c:pt idx="7808">
                  <c:v>169.05179999999999</c:v>
                </c:pt>
                <c:pt idx="7809">
                  <c:v>159.10216800000003</c:v>
                </c:pt>
                <c:pt idx="7810">
                  <c:v>120.92920799999999</c:v>
                </c:pt>
                <c:pt idx="7811">
                  <c:v>104.57243999999999</c:v>
                </c:pt>
                <c:pt idx="7812">
                  <c:v>96.417919200000014</c:v>
                </c:pt>
                <c:pt idx="7813">
                  <c:v>95.336928</c:v>
                </c:pt>
                <c:pt idx="7814">
                  <c:v>98.095403999999988</c:v>
                </c:pt>
                <c:pt idx="7815">
                  <c:v>102.43995</c:v>
                </c:pt>
                <c:pt idx="7816">
                  <c:v>127.42596599999999</c:v>
                </c:pt>
                <c:pt idx="7817">
                  <c:v>145.46184</c:v>
                </c:pt>
                <c:pt idx="7818">
                  <c:v>155.48984400000001</c:v>
                </c:pt>
                <c:pt idx="7819">
                  <c:v>128.528616</c:v>
                </c:pt>
                <c:pt idx="7820">
                  <c:v>116.31741599999999</c:v>
                </c:pt>
                <c:pt idx="7821">
                  <c:v>121.87791599999998</c:v>
                </c:pt>
                <c:pt idx="7822">
                  <c:v>127.91595</c:v>
                </c:pt>
                <c:pt idx="7823">
                  <c:v>131.47010399999999</c:v>
                </c:pt>
                <c:pt idx="7824">
                  <c:v>135.71010000000001</c:v>
                </c:pt>
                <c:pt idx="7825">
                  <c:v>138.96339599999999</c:v>
                </c:pt>
                <c:pt idx="7826">
                  <c:v>139.81644</c:v>
                </c:pt>
                <c:pt idx="7827">
                  <c:v>141.001104</c:v>
                </c:pt>
                <c:pt idx="7828">
                  <c:v>142.14285599999999</c:v>
                </c:pt>
                <c:pt idx="7829">
                  <c:v>144.26500799999999</c:v>
                </c:pt>
                <c:pt idx="7830">
                  <c:v>161.2773</c:v>
                </c:pt>
                <c:pt idx="7831">
                  <c:v>171.09596400000001</c:v>
                </c:pt>
                <c:pt idx="7832">
                  <c:v>176.1123</c:v>
                </c:pt>
                <c:pt idx="7833">
                  <c:v>148.687884</c:v>
                </c:pt>
                <c:pt idx="7834">
                  <c:v>121.40697599999999</c:v>
                </c:pt>
                <c:pt idx="7835">
                  <c:v>103.92548400000001</c:v>
                </c:pt>
                <c:pt idx="7836">
                  <c:v>91.07208</c:v>
                </c:pt>
                <c:pt idx="7837">
                  <c:v>81.181439999999995</c:v>
                </c:pt>
                <c:pt idx="7838">
                  <c:v>75.61375799999999</c:v>
                </c:pt>
                <c:pt idx="7839">
                  <c:v>72.487223999999998</c:v>
                </c:pt>
                <c:pt idx="7840">
                  <c:v>97.532352000000003</c:v>
                </c:pt>
                <c:pt idx="7841">
                  <c:v>115.72294799999999</c:v>
                </c:pt>
                <c:pt idx="7842">
                  <c:v>112.999128</c:v>
                </c:pt>
                <c:pt idx="7843">
                  <c:v>91.427615999999986</c:v>
                </c:pt>
                <c:pt idx="7844">
                  <c:v>85.577111999999985</c:v>
                </c:pt>
                <c:pt idx="7845">
                  <c:v>90.811607999999993</c:v>
                </c:pt>
                <c:pt idx="7846">
                  <c:v>90.995596800000001</c:v>
                </c:pt>
                <c:pt idx="7847">
                  <c:v>92.738615999999993</c:v>
                </c:pt>
                <c:pt idx="7848">
                  <c:v>97.369391999999991</c:v>
                </c:pt>
                <c:pt idx="7849">
                  <c:v>96.784535999999989</c:v>
                </c:pt>
                <c:pt idx="7850">
                  <c:v>102.872928</c:v>
                </c:pt>
                <c:pt idx="7851">
                  <c:v>109.102788</c:v>
                </c:pt>
                <c:pt idx="7852">
                  <c:v>115.63396799999998</c:v>
                </c:pt>
                <c:pt idx="7853">
                  <c:v>125.53146599999998</c:v>
                </c:pt>
                <c:pt idx="7854">
                  <c:v>147.88721999999999</c:v>
                </c:pt>
                <c:pt idx="7855">
                  <c:v>158.903436</c:v>
                </c:pt>
                <c:pt idx="7856">
                  <c:v>140.47108800000001</c:v>
                </c:pt>
                <c:pt idx="7857">
                  <c:v>80.557535999999999</c:v>
                </c:pt>
                <c:pt idx="7858">
                  <c:v>47.825688</c:v>
                </c:pt>
                <c:pt idx="7859">
                  <c:v>29.632418399999999</c:v>
                </c:pt>
                <c:pt idx="7860">
                  <c:v>29.882896799999997</c:v>
                </c:pt>
                <c:pt idx="7861">
                  <c:v>31.210876799999998</c:v>
                </c:pt>
                <c:pt idx="7862">
                  <c:v>37.166483999999997</c:v>
                </c:pt>
                <c:pt idx="7863">
                  <c:v>35.737954800000004</c:v>
                </c:pt>
                <c:pt idx="7864">
                  <c:v>53.3566596</c:v>
                </c:pt>
                <c:pt idx="7865">
                  <c:v>69.132707999999994</c:v>
                </c:pt>
                <c:pt idx="7866">
                  <c:v>76.755600000000001</c:v>
                </c:pt>
                <c:pt idx="7867">
                  <c:v>66.449967599999994</c:v>
                </c:pt>
                <c:pt idx="7868">
                  <c:v>68.301863999999995</c:v>
                </c:pt>
                <c:pt idx="7869">
                  <c:v>75.47017919999999</c:v>
                </c:pt>
                <c:pt idx="7870">
                  <c:v>81.379175999999987</c:v>
                </c:pt>
                <c:pt idx="7871">
                  <c:v>87.344339999999988</c:v>
                </c:pt>
                <c:pt idx="7872">
                  <c:v>91.795715999999985</c:v>
                </c:pt>
                <c:pt idx="7873">
                  <c:v>97.474764000000008</c:v>
                </c:pt>
                <c:pt idx="7874">
                  <c:v>100.00092000000001</c:v>
                </c:pt>
                <c:pt idx="7875">
                  <c:v>100.418544</c:v>
                </c:pt>
                <c:pt idx="7876">
                  <c:v>103.16604</c:v>
                </c:pt>
                <c:pt idx="7877">
                  <c:v>109.23890400000001</c:v>
                </c:pt>
                <c:pt idx="7878">
                  <c:v>129.65659199999999</c:v>
                </c:pt>
                <c:pt idx="7879">
                  <c:v>139.42172399999998</c:v>
                </c:pt>
                <c:pt idx="7880">
                  <c:v>128.312772</c:v>
                </c:pt>
                <c:pt idx="7881">
                  <c:v>93.318120000000008</c:v>
                </c:pt>
                <c:pt idx="7882">
                  <c:v>71.73190799999999</c:v>
                </c:pt>
                <c:pt idx="7883">
                  <c:v>68.829360000000008</c:v>
                </c:pt>
                <c:pt idx="7884">
                  <c:v>55.331771999999994</c:v>
                </c:pt>
                <c:pt idx="7885">
                  <c:v>53.534011200000002</c:v>
                </c:pt>
                <c:pt idx="7886">
                  <c:v>52.5832032</c:v>
                </c:pt>
                <c:pt idx="7887">
                  <c:v>57.575075999999996</c:v>
                </c:pt>
                <c:pt idx="7888">
                  <c:v>82.379064</c:v>
                </c:pt>
                <c:pt idx="7889">
                  <c:v>99.698980799999987</c:v>
                </c:pt>
                <c:pt idx="7890">
                  <c:v>108.715992</c:v>
                </c:pt>
                <c:pt idx="7891">
                  <c:v>95.708471999999986</c:v>
                </c:pt>
                <c:pt idx="7892">
                  <c:v>87.163967999999997</c:v>
                </c:pt>
                <c:pt idx="7893">
                  <c:v>92.601984000000002</c:v>
                </c:pt>
                <c:pt idx="7894">
                  <c:v>94.706784000000013</c:v>
                </c:pt>
                <c:pt idx="7895">
                  <c:v>101.436168</c:v>
                </c:pt>
                <c:pt idx="7896">
                  <c:v>106.25518079999999</c:v>
                </c:pt>
                <c:pt idx="7897">
                  <c:v>111.133332</c:v>
                </c:pt>
                <c:pt idx="7898">
                  <c:v>117.275688</c:v>
                </c:pt>
                <c:pt idx="7899">
                  <c:v>123.68293199999999</c:v>
                </c:pt>
                <c:pt idx="7900">
                  <c:v>128.498436</c:v>
                </c:pt>
                <c:pt idx="7901">
                  <c:v>134.79171599999998</c:v>
                </c:pt>
                <c:pt idx="7902">
                  <c:v>144.04209600000002</c:v>
                </c:pt>
                <c:pt idx="7903">
                  <c:v>148.64614799999998</c:v>
                </c:pt>
                <c:pt idx="7904">
                  <c:v>149.86256399999999</c:v>
                </c:pt>
                <c:pt idx="7905">
                  <c:v>129.3015</c:v>
                </c:pt>
                <c:pt idx="7906">
                  <c:v>106.28583599999999</c:v>
                </c:pt>
                <c:pt idx="7907">
                  <c:v>100.74855600000001</c:v>
                </c:pt>
                <c:pt idx="7908">
                  <c:v>94.120139999999992</c:v>
                </c:pt>
                <c:pt idx="7909">
                  <c:v>90.431634000000003</c:v>
                </c:pt>
                <c:pt idx="7910">
                  <c:v>89.630184</c:v>
                </c:pt>
                <c:pt idx="7911">
                  <c:v>92.635734000000014</c:v>
                </c:pt>
                <c:pt idx="7912">
                  <c:v>113.18980799999999</c:v>
                </c:pt>
                <c:pt idx="7913">
                  <c:v>127.73505</c:v>
                </c:pt>
                <c:pt idx="7914">
                  <c:v>135.787068</c:v>
                </c:pt>
                <c:pt idx="7915">
                  <c:v>119.49163199999998</c:v>
                </c:pt>
                <c:pt idx="7916">
                  <c:v>107.20002000000001</c:v>
                </c:pt>
                <c:pt idx="7917">
                  <c:v>110.89045200000001</c:v>
                </c:pt>
                <c:pt idx="7918">
                  <c:v>114.58988400000001</c:v>
                </c:pt>
                <c:pt idx="7919">
                  <c:v>118.76728079999999</c:v>
                </c:pt>
                <c:pt idx="7920">
                  <c:v>122.3174808</c:v>
                </c:pt>
                <c:pt idx="7921">
                  <c:v>126.385656</c:v>
                </c:pt>
                <c:pt idx="7922">
                  <c:v>130.80838800000001</c:v>
                </c:pt>
                <c:pt idx="7923">
                  <c:v>139.14296400000001</c:v>
                </c:pt>
                <c:pt idx="7924">
                  <c:v>145.90450319999999</c:v>
                </c:pt>
                <c:pt idx="7925">
                  <c:v>150.41782799999999</c:v>
                </c:pt>
                <c:pt idx="7926">
                  <c:v>154.44434999999999</c:v>
                </c:pt>
                <c:pt idx="7927">
                  <c:v>157.03685999999999</c:v>
                </c:pt>
                <c:pt idx="7928">
                  <c:v>159.51071999999999</c:v>
                </c:pt>
                <c:pt idx="7929">
                  <c:v>160.45665600000001</c:v>
                </c:pt>
                <c:pt idx="7930">
                  <c:v>155.07531599999996</c:v>
                </c:pt>
                <c:pt idx="7931">
                  <c:v>149.50382400000001</c:v>
                </c:pt>
                <c:pt idx="7932">
                  <c:v>140.12899200000001</c:v>
                </c:pt>
                <c:pt idx="7933">
                  <c:v>129.47189999999998</c:v>
                </c:pt>
                <c:pt idx="7934">
                  <c:v>129.8538192</c:v>
                </c:pt>
                <c:pt idx="7935">
                  <c:v>135.00917999999999</c:v>
                </c:pt>
                <c:pt idx="7936">
                  <c:v>144.46949999999998</c:v>
                </c:pt>
                <c:pt idx="7937">
                  <c:v>150.100404</c:v>
                </c:pt>
                <c:pt idx="7938">
                  <c:v>151.5643968</c:v>
                </c:pt>
                <c:pt idx="7939">
                  <c:v>145.03806</c:v>
                </c:pt>
                <c:pt idx="7940">
                  <c:v>131.23609680000001</c:v>
                </c:pt>
                <c:pt idx="7941">
                  <c:v>135.19896</c:v>
                </c:pt>
                <c:pt idx="7942">
                  <c:v>139.65953999999999</c:v>
                </c:pt>
                <c:pt idx="7943">
                  <c:v>145.75129680000001</c:v>
                </c:pt>
                <c:pt idx="7944">
                  <c:v>150.519372</c:v>
                </c:pt>
                <c:pt idx="7945">
                  <c:v>156.75043199999999</c:v>
                </c:pt>
                <c:pt idx="7946">
                  <c:v>159.66476399999999</c:v>
                </c:pt>
                <c:pt idx="7947">
                  <c:v>163.05552</c:v>
                </c:pt>
                <c:pt idx="7948">
                  <c:v>165.93834000000001</c:v>
                </c:pt>
                <c:pt idx="7949">
                  <c:v>169.32892799999999</c:v>
                </c:pt>
                <c:pt idx="7950">
                  <c:v>171.498468</c:v>
                </c:pt>
                <c:pt idx="7951">
                  <c:v>171.83229599999999</c:v>
                </c:pt>
                <c:pt idx="7952">
                  <c:v>175.12393199999997</c:v>
                </c:pt>
                <c:pt idx="7953">
                  <c:v>178.59872399999998</c:v>
                </c:pt>
                <c:pt idx="7954">
                  <c:v>171.84322799999998</c:v>
                </c:pt>
                <c:pt idx="7955">
                  <c:v>155.65043999999997</c:v>
                </c:pt>
                <c:pt idx="7956">
                  <c:v>131.12878079999999</c:v>
                </c:pt>
                <c:pt idx="7957">
                  <c:v>114.73591920000001</c:v>
                </c:pt>
                <c:pt idx="7958">
                  <c:v>111.792828</c:v>
                </c:pt>
                <c:pt idx="7959">
                  <c:v>116.40471599999999</c:v>
                </c:pt>
                <c:pt idx="7960">
                  <c:v>136.17318</c:v>
                </c:pt>
                <c:pt idx="7961">
                  <c:v>150.38480399999997</c:v>
                </c:pt>
                <c:pt idx="7962">
                  <c:v>160.01795999999999</c:v>
                </c:pt>
                <c:pt idx="7963">
                  <c:v>162.765672</c:v>
                </c:pt>
                <c:pt idx="7964">
                  <c:v>156.34531199999998</c:v>
                </c:pt>
                <c:pt idx="7965">
                  <c:v>158.37560399999998</c:v>
                </c:pt>
                <c:pt idx="7966">
                  <c:v>161.474808</c:v>
                </c:pt>
                <c:pt idx="7967">
                  <c:v>166.91823600000001</c:v>
                </c:pt>
                <c:pt idx="7968">
                  <c:v>170.64003599999998</c:v>
                </c:pt>
                <c:pt idx="7969">
                  <c:v>173.34689999999998</c:v>
                </c:pt>
                <c:pt idx="7970">
                  <c:v>175.84093199999998</c:v>
                </c:pt>
                <c:pt idx="7971">
                  <c:v>177.77593199999998</c:v>
                </c:pt>
                <c:pt idx="7972">
                  <c:v>177.87369599999997</c:v>
                </c:pt>
                <c:pt idx="7973">
                  <c:v>180.70486800000003</c:v>
                </c:pt>
                <c:pt idx="7974">
                  <c:v>180.89279999999999</c:v>
                </c:pt>
                <c:pt idx="7975">
                  <c:v>180.45253199999999</c:v>
                </c:pt>
                <c:pt idx="7976">
                  <c:v>180.90887999999998</c:v>
                </c:pt>
                <c:pt idx="7977">
                  <c:v>183.98255999999998</c:v>
                </c:pt>
                <c:pt idx="7978">
                  <c:v>179.83068</c:v>
                </c:pt>
                <c:pt idx="7979">
                  <c:v>178.10817600000001</c:v>
                </c:pt>
                <c:pt idx="7980">
                  <c:v>175.90087199999999</c:v>
                </c:pt>
                <c:pt idx="7981">
                  <c:v>176.10517200000001</c:v>
                </c:pt>
                <c:pt idx="7982">
                  <c:v>177.07430400000001</c:v>
                </c:pt>
                <c:pt idx="7983">
                  <c:v>177.81823199999997</c:v>
                </c:pt>
                <c:pt idx="7984">
                  <c:v>177.11379599999995</c:v>
                </c:pt>
                <c:pt idx="7985">
                  <c:v>176.679372</c:v>
                </c:pt>
                <c:pt idx="7986">
                  <c:v>178.856964</c:v>
                </c:pt>
                <c:pt idx="7987">
                  <c:v>183.04254000000003</c:v>
                </c:pt>
                <c:pt idx="7988">
                  <c:v>180.50707199999999</c:v>
                </c:pt>
                <c:pt idx="7989">
                  <c:v>185.50246800000002</c:v>
                </c:pt>
                <c:pt idx="7990">
                  <c:v>181.12342800000002</c:v>
                </c:pt>
                <c:pt idx="7991">
                  <c:v>179.77713599999998</c:v>
                </c:pt>
                <c:pt idx="7992">
                  <c:v>178.12409999999997</c:v>
                </c:pt>
                <c:pt idx="7993">
                  <c:v>183.53784000000002</c:v>
                </c:pt>
                <c:pt idx="7994">
                  <c:v>184.42987200000002</c:v>
                </c:pt>
                <c:pt idx="7995">
                  <c:v>185.22153599999999</c:v>
                </c:pt>
                <c:pt idx="7996">
                  <c:v>184.415772</c:v>
                </c:pt>
                <c:pt idx="7997">
                  <c:v>188.83545600000002</c:v>
                </c:pt>
                <c:pt idx="7998">
                  <c:v>184.51929599999997</c:v>
                </c:pt>
                <c:pt idx="7999">
                  <c:v>177.473772</c:v>
                </c:pt>
                <c:pt idx="8000">
                  <c:v>179.06187600000001</c:v>
                </c:pt>
                <c:pt idx="8001">
                  <c:v>181.16514000000001</c:v>
                </c:pt>
                <c:pt idx="8002">
                  <c:v>190.588008</c:v>
                </c:pt>
                <c:pt idx="8003">
                  <c:v>193.470564</c:v>
                </c:pt>
                <c:pt idx="8004">
                  <c:v>188.69767200000001</c:v>
                </c:pt>
                <c:pt idx="8005">
                  <c:v>185.29606800000002</c:v>
                </c:pt>
                <c:pt idx="8006">
                  <c:v>186.79391999999999</c:v>
                </c:pt>
                <c:pt idx="8007">
                  <c:v>190.896828</c:v>
                </c:pt>
                <c:pt idx="8008">
                  <c:v>185.57213999999999</c:v>
                </c:pt>
                <c:pt idx="8009">
                  <c:v>182.79290400000002</c:v>
                </c:pt>
                <c:pt idx="8010">
                  <c:v>177.40639200000001</c:v>
                </c:pt>
                <c:pt idx="8011">
                  <c:v>181.921344</c:v>
                </c:pt>
                <c:pt idx="8012">
                  <c:v>182.7303</c:v>
                </c:pt>
                <c:pt idx="8013">
                  <c:v>184.21787999999998</c:v>
                </c:pt>
                <c:pt idx="8014">
                  <c:v>185.68379999999999</c:v>
                </c:pt>
                <c:pt idx="8015">
                  <c:v>190.51490400000003</c:v>
                </c:pt>
                <c:pt idx="8016">
                  <c:v>183.79260000000002</c:v>
                </c:pt>
                <c:pt idx="8017">
                  <c:v>181.467264</c:v>
                </c:pt>
                <c:pt idx="8018">
                  <c:v>184.63666800000001</c:v>
                </c:pt>
                <c:pt idx="8019">
                  <c:v>183.72697199999999</c:v>
                </c:pt>
                <c:pt idx="8020">
                  <c:v>183.466128</c:v>
                </c:pt>
                <c:pt idx="8021">
                  <c:v>184.47166799999999</c:v>
                </c:pt>
                <c:pt idx="8022">
                  <c:v>187.22853599999999</c:v>
                </c:pt>
                <c:pt idx="8023">
                  <c:v>189.27095999999997</c:v>
                </c:pt>
                <c:pt idx="8024">
                  <c:v>189.86102399999996</c:v>
                </c:pt>
                <c:pt idx="8025">
                  <c:v>191.12462399999995</c:v>
                </c:pt>
                <c:pt idx="8026">
                  <c:v>191.17565999999997</c:v>
                </c:pt>
                <c:pt idx="8027">
                  <c:v>188.75332800000001</c:v>
                </c:pt>
                <c:pt idx="8028">
                  <c:v>184.90850400000002</c:v>
                </c:pt>
                <c:pt idx="8029">
                  <c:v>185.65505999999999</c:v>
                </c:pt>
                <c:pt idx="8030">
                  <c:v>187.876428</c:v>
                </c:pt>
                <c:pt idx="8031">
                  <c:v>188.01324000000002</c:v>
                </c:pt>
                <c:pt idx="8032">
                  <c:v>190.53706800000003</c:v>
                </c:pt>
                <c:pt idx="8033">
                  <c:v>192.51296399999998</c:v>
                </c:pt>
                <c:pt idx="8034">
                  <c:v>193.249764</c:v>
                </c:pt>
                <c:pt idx="8035">
                  <c:v>189.311004</c:v>
                </c:pt>
                <c:pt idx="8036">
                  <c:v>182.67742799999999</c:v>
                </c:pt>
                <c:pt idx="8037">
                  <c:v>184.03653599999998</c:v>
                </c:pt>
                <c:pt idx="8038">
                  <c:v>187.28505600000003</c:v>
                </c:pt>
                <c:pt idx="8039">
                  <c:v>185.84205599999999</c:v>
                </c:pt>
                <c:pt idx="8040">
                  <c:v>183.8586</c:v>
                </c:pt>
                <c:pt idx="8041">
                  <c:v>187.52713199999997</c:v>
                </c:pt>
                <c:pt idx="8042">
                  <c:v>186.46600799999999</c:v>
                </c:pt>
                <c:pt idx="8043">
                  <c:v>187.92905999999996</c:v>
                </c:pt>
                <c:pt idx="8044">
                  <c:v>185.43276</c:v>
                </c:pt>
                <c:pt idx="8045">
                  <c:v>184.30963199999997</c:v>
                </c:pt>
                <c:pt idx="8046">
                  <c:v>190.796256</c:v>
                </c:pt>
                <c:pt idx="8047">
                  <c:v>193.125336</c:v>
                </c:pt>
                <c:pt idx="8048">
                  <c:v>195.80399999999997</c:v>
                </c:pt>
                <c:pt idx="8049">
                  <c:v>188.70596400000002</c:v>
                </c:pt>
                <c:pt idx="8050">
                  <c:v>183.17740799999999</c:v>
                </c:pt>
                <c:pt idx="8051">
                  <c:v>178.89753599999997</c:v>
                </c:pt>
                <c:pt idx="8052">
                  <c:v>181.17530400000001</c:v>
                </c:pt>
                <c:pt idx="8053">
                  <c:v>179.87025600000001</c:v>
                </c:pt>
                <c:pt idx="8054">
                  <c:v>173.147076</c:v>
                </c:pt>
                <c:pt idx="8055">
                  <c:v>173.90926800000003</c:v>
                </c:pt>
                <c:pt idx="8056">
                  <c:v>180.85908000000001</c:v>
                </c:pt>
                <c:pt idx="8057">
                  <c:v>183.18646800000002</c:v>
                </c:pt>
                <c:pt idx="8058">
                  <c:v>186.49490400000002</c:v>
                </c:pt>
                <c:pt idx="8059">
                  <c:v>181.52214000000001</c:v>
                </c:pt>
                <c:pt idx="8060">
                  <c:v>181.32802800000002</c:v>
                </c:pt>
                <c:pt idx="8061">
                  <c:v>180.75556800000001</c:v>
                </c:pt>
                <c:pt idx="8062">
                  <c:v>181.58823599999999</c:v>
                </c:pt>
                <c:pt idx="8063">
                  <c:v>181.63151999999999</c:v>
                </c:pt>
                <c:pt idx="8064">
                  <c:v>178.45863599999998</c:v>
                </c:pt>
                <c:pt idx="8065">
                  <c:v>178.97139599999997</c:v>
                </c:pt>
                <c:pt idx="8066">
                  <c:v>180.52295999999998</c:v>
                </c:pt>
                <c:pt idx="8067">
                  <c:v>179.057592</c:v>
                </c:pt>
                <c:pt idx="8068">
                  <c:v>178.82193599999999</c:v>
                </c:pt>
                <c:pt idx="8069">
                  <c:v>182.10939599999998</c:v>
                </c:pt>
                <c:pt idx="8070">
                  <c:v>185.27296800000002</c:v>
                </c:pt>
                <c:pt idx="8071">
                  <c:v>187.14403199999995</c:v>
                </c:pt>
                <c:pt idx="8072">
                  <c:v>190.94970000000001</c:v>
                </c:pt>
                <c:pt idx="8073">
                  <c:v>188.06807999999998</c:v>
                </c:pt>
                <c:pt idx="8074">
                  <c:v>172.52053199999997</c:v>
                </c:pt>
                <c:pt idx="8075">
                  <c:v>168.49562399999999</c:v>
                </c:pt>
                <c:pt idx="8076">
                  <c:v>169.58296799999999</c:v>
                </c:pt>
                <c:pt idx="8077">
                  <c:v>174.73313999999999</c:v>
                </c:pt>
                <c:pt idx="8078">
                  <c:v>177.32651999999999</c:v>
                </c:pt>
                <c:pt idx="8079">
                  <c:v>179.11582799999999</c:v>
                </c:pt>
                <c:pt idx="8080">
                  <c:v>185.38847999999999</c:v>
                </c:pt>
                <c:pt idx="8081">
                  <c:v>190.4409</c:v>
                </c:pt>
                <c:pt idx="8082">
                  <c:v>193.89444</c:v>
                </c:pt>
                <c:pt idx="8083">
                  <c:v>192.32362799999999</c:v>
                </c:pt>
                <c:pt idx="8084">
                  <c:v>186.70243199999996</c:v>
                </c:pt>
                <c:pt idx="8085">
                  <c:v>186.34392</c:v>
                </c:pt>
                <c:pt idx="8086">
                  <c:v>186.77240400000002</c:v>
                </c:pt>
                <c:pt idx="8087">
                  <c:v>187.59957600000001</c:v>
                </c:pt>
                <c:pt idx="8088">
                  <c:v>193.28052</c:v>
                </c:pt>
                <c:pt idx="8089">
                  <c:v>193.37096399999999</c:v>
                </c:pt>
                <c:pt idx="8090">
                  <c:v>194.17746</c:v>
                </c:pt>
                <c:pt idx="8091">
                  <c:v>197.51293199999995</c:v>
                </c:pt>
                <c:pt idx="8092">
                  <c:v>199.56532799999999</c:v>
                </c:pt>
                <c:pt idx="8093">
                  <c:v>197.84073599999999</c:v>
                </c:pt>
                <c:pt idx="8094">
                  <c:v>203.03336399999998</c:v>
                </c:pt>
                <c:pt idx="8095">
                  <c:v>205.98033599999999</c:v>
                </c:pt>
                <c:pt idx="8096">
                  <c:v>206.43232799999998</c:v>
                </c:pt>
                <c:pt idx="8097">
                  <c:v>207.41015999999996</c:v>
                </c:pt>
                <c:pt idx="8098">
                  <c:v>204.950592</c:v>
                </c:pt>
                <c:pt idx="8099">
                  <c:v>202.72893599999998</c:v>
                </c:pt>
                <c:pt idx="8100">
                  <c:v>205.911744</c:v>
                </c:pt>
                <c:pt idx="8101">
                  <c:v>200.60996399999999</c:v>
                </c:pt>
                <c:pt idx="8102">
                  <c:v>202.59506399999998</c:v>
                </c:pt>
                <c:pt idx="8103">
                  <c:v>203.19793199999998</c:v>
                </c:pt>
                <c:pt idx="8104">
                  <c:v>206.71032</c:v>
                </c:pt>
                <c:pt idx="8105">
                  <c:v>205.56152399999999</c:v>
                </c:pt>
                <c:pt idx="8106">
                  <c:v>204.97436400000001</c:v>
                </c:pt>
                <c:pt idx="8107">
                  <c:v>201.68165999999999</c:v>
                </c:pt>
                <c:pt idx="8108">
                  <c:v>193.86163199999999</c:v>
                </c:pt>
                <c:pt idx="8109">
                  <c:v>191.8887</c:v>
                </c:pt>
                <c:pt idx="8110">
                  <c:v>192.94188</c:v>
                </c:pt>
                <c:pt idx="8111">
                  <c:v>193.50084000000001</c:v>
                </c:pt>
                <c:pt idx="8112">
                  <c:v>193.17984000000001</c:v>
                </c:pt>
                <c:pt idx="8113">
                  <c:v>194.82089999999999</c:v>
                </c:pt>
                <c:pt idx="8114">
                  <c:v>195.28153199999997</c:v>
                </c:pt>
                <c:pt idx="8115">
                  <c:v>197.42310000000001</c:v>
                </c:pt>
                <c:pt idx="8116">
                  <c:v>198.40745999999996</c:v>
                </c:pt>
                <c:pt idx="8117">
                  <c:v>201.61567199999999</c:v>
                </c:pt>
                <c:pt idx="8118">
                  <c:v>203.05863600000001</c:v>
                </c:pt>
                <c:pt idx="8119">
                  <c:v>204.07246800000001</c:v>
                </c:pt>
                <c:pt idx="8120">
                  <c:v>204.34600800000001</c:v>
                </c:pt>
                <c:pt idx="8121">
                  <c:v>203.87637600000002</c:v>
                </c:pt>
                <c:pt idx="8122">
                  <c:v>197.41775999999996</c:v>
                </c:pt>
                <c:pt idx="8123">
                  <c:v>193.28320799999997</c:v>
                </c:pt>
                <c:pt idx="8124">
                  <c:v>194.47066800000002</c:v>
                </c:pt>
                <c:pt idx="8125">
                  <c:v>191.298192</c:v>
                </c:pt>
                <c:pt idx="8126">
                  <c:v>189.10032000000001</c:v>
                </c:pt>
                <c:pt idx="8127">
                  <c:v>188.576436</c:v>
                </c:pt>
                <c:pt idx="8128">
                  <c:v>195.857124</c:v>
                </c:pt>
                <c:pt idx="8129">
                  <c:v>198.65169599999996</c:v>
                </c:pt>
                <c:pt idx="8130">
                  <c:v>202.58397600000001</c:v>
                </c:pt>
                <c:pt idx="8131">
                  <c:v>198.363372</c:v>
                </c:pt>
                <c:pt idx="8132">
                  <c:v>189.55427999999998</c:v>
                </c:pt>
                <c:pt idx="8133">
                  <c:v>188.57476800000001</c:v>
                </c:pt>
                <c:pt idx="8134">
                  <c:v>192.37436399999999</c:v>
                </c:pt>
                <c:pt idx="8135">
                  <c:v>194.67686399999999</c:v>
                </c:pt>
                <c:pt idx="8136">
                  <c:v>195.26332799999997</c:v>
                </c:pt>
                <c:pt idx="8137">
                  <c:v>197.22950399999999</c:v>
                </c:pt>
                <c:pt idx="8138">
                  <c:v>198.66726</c:v>
                </c:pt>
                <c:pt idx="8139">
                  <c:v>197.73016800000002</c:v>
                </c:pt>
                <c:pt idx="8140">
                  <c:v>206.078328</c:v>
                </c:pt>
                <c:pt idx="8141">
                  <c:v>208.02520799999999</c:v>
                </c:pt>
                <c:pt idx="8142">
                  <c:v>215.09808000000001</c:v>
                </c:pt>
                <c:pt idx="8143">
                  <c:v>219.92626800000002</c:v>
                </c:pt>
                <c:pt idx="8144">
                  <c:v>220.61302799999999</c:v>
                </c:pt>
                <c:pt idx="8145">
                  <c:v>219.5856</c:v>
                </c:pt>
                <c:pt idx="8146">
                  <c:v>207.41354399999997</c:v>
                </c:pt>
                <c:pt idx="8147">
                  <c:v>198.89465999999996</c:v>
                </c:pt>
                <c:pt idx="8148">
                  <c:v>194.17947600000002</c:v>
                </c:pt>
                <c:pt idx="8149">
                  <c:v>196.05436800000001</c:v>
                </c:pt>
                <c:pt idx="8150">
                  <c:v>212.94309599999997</c:v>
                </c:pt>
                <c:pt idx="8151">
                  <c:v>225.727056</c:v>
                </c:pt>
                <c:pt idx="8152">
                  <c:v>228.833136</c:v>
                </c:pt>
                <c:pt idx="8153">
                  <c:v>225.6747</c:v>
                </c:pt>
                <c:pt idx="8154">
                  <c:v>234.636</c:v>
                </c:pt>
                <c:pt idx="8155">
                  <c:v>229.20223199999998</c:v>
                </c:pt>
                <c:pt idx="8156">
                  <c:v>224.51855999999998</c:v>
                </c:pt>
                <c:pt idx="8157">
                  <c:v>217.69509599999998</c:v>
                </c:pt>
                <c:pt idx="8158">
                  <c:v>219.719076</c:v>
                </c:pt>
                <c:pt idx="8159">
                  <c:v>217.38354000000001</c:v>
                </c:pt>
                <c:pt idx="8160">
                  <c:v>212.12602799999999</c:v>
                </c:pt>
                <c:pt idx="8161">
                  <c:v>218.24320799999998</c:v>
                </c:pt>
                <c:pt idx="8162">
                  <c:v>216.93502799999999</c:v>
                </c:pt>
                <c:pt idx="8163">
                  <c:v>215.23130399999999</c:v>
                </c:pt>
                <c:pt idx="8164">
                  <c:v>211.619136</c:v>
                </c:pt>
                <c:pt idx="8165">
                  <c:v>214.85375999999997</c:v>
                </c:pt>
                <c:pt idx="8166">
                  <c:v>217.84850400000002</c:v>
                </c:pt>
                <c:pt idx="8167">
                  <c:v>222.05413199999998</c:v>
                </c:pt>
                <c:pt idx="8168">
                  <c:v>222.34453199999999</c:v>
                </c:pt>
                <c:pt idx="8169">
                  <c:v>219.60862800000001</c:v>
                </c:pt>
                <c:pt idx="8170">
                  <c:v>211.47230400000001</c:v>
                </c:pt>
                <c:pt idx="8171">
                  <c:v>205.24943999999999</c:v>
                </c:pt>
                <c:pt idx="8172">
                  <c:v>190.73103599999999</c:v>
                </c:pt>
                <c:pt idx="8173">
                  <c:v>180.68773199999998</c:v>
                </c:pt>
                <c:pt idx="8174">
                  <c:v>183.35767199999998</c:v>
                </c:pt>
                <c:pt idx="8175">
                  <c:v>184.79506799999999</c:v>
                </c:pt>
                <c:pt idx="8176">
                  <c:v>195.04925999999998</c:v>
                </c:pt>
                <c:pt idx="8177">
                  <c:v>201.68865600000001</c:v>
                </c:pt>
                <c:pt idx="8178">
                  <c:v>207.26893199999998</c:v>
                </c:pt>
                <c:pt idx="8179">
                  <c:v>212.04071999999999</c:v>
                </c:pt>
                <c:pt idx="8180">
                  <c:v>206.34374399999999</c:v>
                </c:pt>
                <c:pt idx="8181">
                  <c:v>206.03132399999998</c:v>
                </c:pt>
                <c:pt idx="8182">
                  <c:v>218.288028</c:v>
                </c:pt>
                <c:pt idx="8183">
                  <c:v>216.73394399999998</c:v>
                </c:pt>
                <c:pt idx="8184">
                  <c:v>215.746296</c:v>
                </c:pt>
                <c:pt idx="8185">
                  <c:v>213.44147999999998</c:v>
                </c:pt>
                <c:pt idx="8186">
                  <c:v>213.62745600000002</c:v>
                </c:pt>
                <c:pt idx="8187">
                  <c:v>214.82540400000002</c:v>
                </c:pt>
                <c:pt idx="8188">
                  <c:v>220.17746400000001</c:v>
                </c:pt>
                <c:pt idx="8189">
                  <c:v>219.87084000000002</c:v>
                </c:pt>
                <c:pt idx="8190">
                  <c:v>224.97542399999998</c:v>
                </c:pt>
                <c:pt idx="8191">
                  <c:v>218.23282800000001</c:v>
                </c:pt>
                <c:pt idx="8192">
                  <c:v>219.97856400000001</c:v>
                </c:pt>
                <c:pt idx="8193">
                  <c:v>213.172572</c:v>
                </c:pt>
                <c:pt idx="8194">
                  <c:v>196.71804</c:v>
                </c:pt>
                <c:pt idx="8195">
                  <c:v>181.42636800000002</c:v>
                </c:pt>
                <c:pt idx="8196">
                  <c:v>169.50569999999999</c:v>
                </c:pt>
                <c:pt idx="8197">
                  <c:v>162.77246399999999</c:v>
                </c:pt>
                <c:pt idx="8198">
                  <c:v>161.60397600000002</c:v>
                </c:pt>
                <c:pt idx="8199">
                  <c:v>172.62134399999999</c:v>
                </c:pt>
                <c:pt idx="8200">
                  <c:v>183.62706</c:v>
                </c:pt>
                <c:pt idx="8201">
                  <c:v>192.21204</c:v>
                </c:pt>
                <c:pt idx="8202">
                  <c:v>196.87216800000002</c:v>
                </c:pt>
                <c:pt idx="8203">
                  <c:v>201.3168</c:v>
                </c:pt>
                <c:pt idx="8204">
                  <c:v>200.58236400000001</c:v>
                </c:pt>
                <c:pt idx="8205">
                  <c:v>201.65154000000001</c:v>
                </c:pt>
                <c:pt idx="8206">
                  <c:v>207.10374000000002</c:v>
                </c:pt>
                <c:pt idx="8207">
                  <c:v>211.15993199999997</c:v>
                </c:pt>
                <c:pt idx="8208">
                  <c:v>210.46480799999998</c:v>
                </c:pt>
                <c:pt idx="8209">
                  <c:v>223.34574000000001</c:v>
                </c:pt>
                <c:pt idx="8210">
                  <c:v>224.66932800000001</c:v>
                </c:pt>
                <c:pt idx="8211">
                  <c:v>220.12572000000003</c:v>
                </c:pt>
                <c:pt idx="8212">
                  <c:v>227.90765999999999</c:v>
                </c:pt>
                <c:pt idx="8213">
                  <c:v>227.07089999999999</c:v>
                </c:pt>
                <c:pt idx="8214">
                  <c:v>224.87891999999999</c:v>
                </c:pt>
                <c:pt idx="8215">
                  <c:v>222.79799999999997</c:v>
                </c:pt>
                <c:pt idx="8216">
                  <c:v>223.489968</c:v>
                </c:pt>
                <c:pt idx="8217">
                  <c:v>214.171944</c:v>
                </c:pt>
                <c:pt idx="8218">
                  <c:v>200.18602799999999</c:v>
                </c:pt>
                <c:pt idx="8219">
                  <c:v>188.53053599999998</c:v>
                </c:pt>
                <c:pt idx="8220">
                  <c:v>176.38329599999997</c:v>
                </c:pt>
                <c:pt idx="8221">
                  <c:v>174.162432</c:v>
                </c:pt>
                <c:pt idx="8222">
                  <c:v>178.197192</c:v>
                </c:pt>
                <c:pt idx="8223">
                  <c:v>181.69523999999998</c:v>
                </c:pt>
                <c:pt idx="8224">
                  <c:v>193.16859599999998</c:v>
                </c:pt>
                <c:pt idx="8225">
                  <c:v>199.56100799999999</c:v>
                </c:pt>
                <c:pt idx="8226">
                  <c:v>205.46313599999999</c:v>
                </c:pt>
                <c:pt idx="8227">
                  <c:v>206.53417199999998</c:v>
                </c:pt>
                <c:pt idx="8228">
                  <c:v>206.61285599999999</c:v>
                </c:pt>
                <c:pt idx="8229">
                  <c:v>206.89514399999999</c:v>
                </c:pt>
                <c:pt idx="8230">
                  <c:v>213.85725600000001</c:v>
                </c:pt>
                <c:pt idx="8231">
                  <c:v>215.99079599999996</c:v>
                </c:pt>
                <c:pt idx="8232">
                  <c:v>219.55606800000001</c:v>
                </c:pt>
                <c:pt idx="8233">
                  <c:v>214.47350400000002</c:v>
                </c:pt>
                <c:pt idx="8234">
                  <c:v>216.27729599999998</c:v>
                </c:pt>
                <c:pt idx="8235">
                  <c:v>218.45292000000001</c:v>
                </c:pt>
                <c:pt idx="8236">
                  <c:v>220.39848000000001</c:v>
                </c:pt>
                <c:pt idx="8237">
                  <c:v>219.17266800000002</c:v>
                </c:pt>
                <c:pt idx="8238">
                  <c:v>215.73567599999998</c:v>
                </c:pt>
                <c:pt idx="8239">
                  <c:v>212.41017600000001</c:v>
                </c:pt>
                <c:pt idx="8240">
                  <c:v>213.79273199999997</c:v>
                </c:pt>
                <c:pt idx="8241">
                  <c:v>218.65725599999999</c:v>
                </c:pt>
                <c:pt idx="8242">
                  <c:v>207.464304</c:v>
                </c:pt>
                <c:pt idx="8243">
                  <c:v>190.53984000000003</c:v>
                </c:pt>
                <c:pt idx="8244">
                  <c:v>182.56797600000002</c:v>
                </c:pt>
                <c:pt idx="8245">
                  <c:v>180.52295999999998</c:v>
                </c:pt>
                <c:pt idx="8246">
                  <c:v>181.08962399999999</c:v>
                </c:pt>
                <c:pt idx="8247">
                  <c:v>181.71667199999999</c:v>
                </c:pt>
                <c:pt idx="8248">
                  <c:v>187.11972</c:v>
                </c:pt>
                <c:pt idx="8249">
                  <c:v>187.62592799999999</c:v>
                </c:pt>
                <c:pt idx="8250">
                  <c:v>193.89416400000002</c:v>
                </c:pt>
                <c:pt idx="8251">
                  <c:v>200.24317199999999</c:v>
                </c:pt>
                <c:pt idx="8252">
                  <c:v>200.94285600000001</c:v>
                </c:pt>
                <c:pt idx="8253">
                  <c:v>201.37449599999997</c:v>
                </c:pt>
                <c:pt idx="8254">
                  <c:v>199.32547199999999</c:v>
                </c:pt>
                <c:pt idx="8255">
                  <c:v>195.98519999999999</c:v>
                </c:pt>
                <c:pt idx="8256">
                  <c:v>196.09360799999999</c:v>
                </c:pt>
                <c:pt idx="8257">
                  <c:v>199.89345599999999</c:v>
                </c:pt>
                <c:pt idx="8258">
                  <c:v>199.23599999999999</c:v>
                </c:pt>
                <c:pt idx="8259">
                  <c:v>200.532264</c:v>
                </c:pt>
                <c:pt idx="8260">
                  <c:v>198.74463599999999</c:v>
                </c:pt>
                <c:pt idx="8261">
                  <c:v>203.04969599999998</c:v>
                </c:pt>
                <c:pt idx="8262">
                  <c:v>203.71130400000001</c:v>
                </c:pt>
                <c:pt idx="8263">
                  <c:v>197.35025999999999</c:v>
                </c:pt>
                <c:pt idx="8264">
                  <c:v>191.16380400000003</c:v>
                </c:pt>
                <c:pt idx="8265">
                  <c:v>195.728172</c:v>
                </c:pt>
                <c:pt idx="8266">
                  <c:v>201.46216799999999</c:v>
                </c:pt>
                <c:pt idx="8267">
                  <c:v>191.22974399999998</c:v>
                </c:pt>
                <c:pt idx="8268">
                  <c:v>185.65453199999999</c:v>
                </c:pt>
                <c:pt idx="8269">
                  <c:v>179.78200799999999</c:v>
                </c:pt>
                <c:pt idx="8270">
                  <c:v>188.23677599999999</c:v>
                </c:pt>
                <c:pt idx="8271">
                  <c:v>192.36453599999999</c:v>
                </c:pt>
                <c:pt idx="8272">
                  <c:v>192.58334399999998</c:v>
                </c:pt>
                <c:pt idx="8273">
                  <c:v>182.56737600000002</c:v>
                </c:pt>
                <c:pt idx="8274">
                  <c:v>177.57922799999997</c:v>
                </c:pt>
                <c:pt idx="8275">
                  <c:v>182.44473600000001</c:v>
                </c:pt>
                <c:pt idx="8276">
                  <c:v>186.69590400000001</c:v>
                </c:pt>
                <c:pt idx="8277">
                  <c:v>183.25180799999998</c:v>
                </c:pt>
                <c:pt idx="8278">
                  <c:v>184.53172800000002</c:v>
                </c:pt>
                <c:pt idx="8279">
                  <c:v>187.49915999999996</c:v>
                </c:pt>
                <c:pt idx="8280">
                  <c:v>189.22700400000002</c:v>
                </c:pt>
                <c:pt idx="8281">
                  <c:v>190.37473199999997</c:v>
                </c:pt>
                <c:pt idx="8282">
                  <c:v>190.86405600000001</c:v>
                </c:pt>
                <c:pt idx="8283">
                  <c:v>191.26485600000001</c:v>
                </c:pt>
                <c:pt idx="8284">
                  <c:v>192.03022799999999</c:v>
                </c:pt>
                <c:pt idx="8285">
                  <c:v>192.571608</c:v>
                </c:pt>
                <c:pt idx="8286">
                  <c:v>189.73579199999998</c:v>
                </c:pt>
                <c:pt idx="8287">
                  <c:v>188.4648</c:v>
                </c:pt>
                <c:pt idx="8288">
                  <c:v>190.74757199999999</c:v>
                </c:pt>
                <c:pt idx="8289">
                  <c:v>197.03687999999997</c:v>
                </c:pt>
                <c:pt idx="8290">
                  <c:v>189.316836</c:v>
                </c:pt>
                <c:pt idx="8291">
                  <c:v>177.32176800000002</c:v>
                </c:pt>
                <c:pt idx="8292">
                  <c:v>171.732564</c:v>
                </c:pt>
                <c:pt idx="8293">
                  <c:v>167.33432399999998</c:v>
                </c:pt>
                <c:pt idx="8294">
                  <c:v>161.97554399999999</c:v>
                </c:pt>
                <c:pt idx="8295">
                  <c:v>166.57612800000001</c:v>
                </c:pt>
                <c:pt idx="8296">
                  <c:v>169.77687600000002</c:v>
                </c:pt>
                <c:pt idx="8297">
                  <c:v>171.39485999999999</c:v>
                </c:pt>
                <c:pt idx="8298">
                  <c:v>173.56230000000002</c:v>
                </c:pt>
                <c:pt idx="8299">
                  <c:v>172.24616399999999</c:v>
                </c:pt>
                <c:pt idx="8300">
                  <c:v>166.44665999999998</c:v>
                </c:pt>
                <c:pt idx="8301">
                  <c:v>167.08443600000001</c:v>
                </c:pt>
                <c:pt idx="8302">
                  <c:v>169.50280799999999</c:v>
                </c:pt>
                <c:pt idx="8303">
                  <c:v>172.86708000000002</c:v>
                </c:pt>
                <c:pt idx="8304">
                  <c:v>178.43915999999999</c:v>
                </c:pt>
                <c:pt idx="8305">
                  <c:v>189.05447999999998</c:v>
                </c:pt>
                <c:pt idx="8306">
                  <c:v>189.42823199999998</c:v>
                </c:pt>
                <c:pt idx="8307">
                  <c:v>195.65795999999997</c:v>
                </c:pt>
                <c:pt idx="8308">
                  <c:v>198.68292</c:v>
                </c:pt>
                <c:pt idx="8309">
                  <c:v>204.54834</c:v>
                </c:pt>
                <c:pt idx="8310">
                  <c:v>205.22146800000002</c:v>
                </c:pt>
                <c:pt idx="8311">
                  <c:v>209.68533599999998</c:v>
                </c:pt>
                <c:pt idx="8312">
                  <c:v>209.43959999999998</c:v>
                </c:pt>
                <c:pt idx="8313">
                  <c:v>207.31475999999998</c:v>
                </c:pt>
                <c:pt idx="8314">
                  <c:v>193.54387199999999</c:v>
                </c:pt>
                <c:pt idx="8315">
                  <c:v>182.429328</c:v>
                </c:pt>
                <c:pt idx="8316">
                  <c:v>179.55393599999999</c:v>
                </c:pt>
                <c:pt idx="8317">
                  <c:v>179.06003999999999</c:v>
                </c:pt>
                <c:pt idx="8318">
                  <c:v>175.845876</c:v>
                </c:pt>
                <c:pt idx="8319">
                  <c:v>180.153468</c:v>
                </c:pt>
                <c:pt idx="8320">
                  <c:v>195.70824000000002</c:v>
                </c:pt>
                <c:pt idx="8321">
                  <c:v>202.04883599999999</c:v>
                </c:pt>
                <c:pt idx="8322">
                  <c:v>207.59088</c:v>
                </c:pt>
                <c:pt idx="8323">
                  <c:v>203.90364</c:v>
                </c:pt>
                <c:pt idx="8324">
                  <c:v>178.132104</c:v>
                </c:pt>
                <c:pt idx="8325">
                  <c:v>181.79053199999998</c:v>
                </c:pt>
                <c:pt idx="8326">
                  <c:v>187.81682399999997</c:v>
                </c:pt>
                <c:pt idx="8327">
                  <c:v>190.73544000000001</c:v>
                </c:pt>
                <c:pt idx="8328">
                  <c:v>192.89979599999995</c:v>
                </c:pt>
                <c:pt idx="8329">
                  <c:v>205.27603199999999</c:v>
                </c:pt>
                <c:pt idx="8330">
                  <c:v>196.12329599999995</c:v>
                </c:pt>
                <c:pt idx="8331">
                  <c:v>194.40432000000001</c:v>
                </c:pt>
                <c:pt idx="8332">
                  <c:v>196.704792</c:v>
                </c:pt>
                <c:pt idx="8333">
                  <c:v>202.12847999999997</c:v>
                </c:pt>
                <c:pt idx="8334">
                  <c:v>209.15733599999999</c:v>
                </c:pt>
                <c:pt idx="8335">
                  <c:v>212.24390400000001</c:v>
                </c:pt>
                <c:pt idx="8336">
                  <c:v>217.29765599999999</c:v>
                </c:pt>
                <c:pt idx="8337">
                  <c:v>213.60517200000001</c:v>
                </c:pt>
                <c:pt idx="8338">
                  <c:v>199.43423999999999</c:v>
                </c:pt>
                <c:pt idx="8339">
                  <c:v>181.090836</c:v>
                </c:pt>
                <c:pt idx="8340">
                  <c:v>167.52099599999997</c:v>
                </c:pt>
                <c:pt idx="8341">
                  <c:v>149.77642800000001</c:v>
                </c:pt>
                <c:pt idx="8342">
                  <c:v>156.8382192</c:v>
                </c:pt>
                <c:pt idx="8343">
                  <c:v>175.40868</c:v>
                </c:pt>
                <c:pt idx="8344">
                  <c:v>198.41912399999998</c:v>
                </c:pt>
                <c:pt idx="8345">
                  <c:v>213.06896399999999</c:v>
                </c:pt>
                <c:pt idx="8346">
                  <c:v>213.038028</c:v>
                </c:pt>
                <c:pt idx="8347">
                  <c:v>202.233228</c:v>
                </c:pt>
                <c:pt idx="8348">
                  <c:v>193.83099599999997</c:v>
                </c:pt>
                <c:pt idx="8349">
                  <c:v>192.21314399999997</c:v>
                </c:pt>
                <c:pt idx="8350">
                  <c:v>192.60547199999999</c:v>
                </c:pt>
                <c:pt idx="8351">
                  <c:v>195.51963599999999</c:v>
                </c:pt>
                <c:pt idx="8352">
                  <c:v>200.181228</c:v>
                </c:pt>
                <c:pt idx="8353">
                  <c:v>201.48217200000002</c:v>
                </c:pt>
                <c:pt idx="8354">
                  <c:v>199.78706399999999</c:v>
                </c:pt>
                <c:pt idx="8355">
                  <c:v>197.90099999999998</c:v>
                </c:pt>
                <c:pt idx="8356">
                  <c:v>194.96294399999999</c:v>
                </c:pt>
                <c:pt idx="8357">
                  <c:v>198.81276</c:v>
                </c:pt>
                <c:pt idx="8358">
                  <c:v>206.24613600000001</c:v>
                </c:pt>
                <c:pt idx="8359">
                  <c:v>223.34823599999999</c:v>
                </c:pt>
                <c:pt idx="8360">
                  <c:v>225.04699200000002</c:v>
                </c:pt>
                <c:pt idx="8361">
                  <c:v>216.157104</c:v>
                </c:pt>
                <c:pt idx="8362">
                  <c:v>205.59539999999998</c:v>
                </c:pt>
                <c:pt idx="8363">
                  <c:v>202.286856</c:v>
                </c:pt>
                <c:pt idx="8364">
                  <c:v>182.70605999999998</c:v>
                </c:pt>
                <c:pt idx="8365">
                  <c:v>193.180668</c:v>
                </c:pt>
                <c:pt idx="8366">
                  <c:v>198.38720400000003</c:v>
                </c:pt>
                <c:pt idx="8367">
                  <c:v>197.49052800000001</c:v>
                </c:pt>
                <c:pt idx="8368">
                  <c:v>206.84589599999998</c:v>
                </c:pt>
                <c:pt idx="8369">
                  <c:v>208.78502399999999</c:v>
                </c:pt>
                <c:pt idx="8370">
                  <c:v>218.46965999999998</c:v>
                </c:pt>
                <c:pt idx="8371">
                  <c:v>212.91082800000001</c:v>
                </c:pt>
                <c:pt idx="8372">
                  <c:v>206.33789999999999</c:v>
                </c:pt>
                <c:pt idx="8373">
                  <c:v>205.12363199999996</c:v>
                </c:pt>
                <c:pt idx="8374">
                  <c:v>210.83223599999999</c:v>
                </c:pt>
                <c:pt idx="8375">
                  <c:v>217.09292399999998</c:v>
                </c:pt>
                <c:pt idx="8376">
                  <c:v>217.5864</c:v>
                </c:pt>
                <c:pt idx="8377">
                  <c:v>222.76649999999998</c:v>
                </c:pt>
                <c:pt idx="8378">
                  <c:v>224.79196800000003</c:v>
                </c:pt>
                <c:pt idx="8379">
                  <c:v>221.34605999999999</c:v>
                </c:pt>
                <c:pt idx="8380">
                  <c:v>222.81159599999998</c:v>
                </c:pt>
                <c:pt idx="8381">
                  <c:v>233.87075999999996</c:v>
                </c:pt>
                <c:pt idx="8382">
                  <c:v>227.27392799999998</c:v>
                </c:pt>
                <c:pt idx="8383">
                  <c:v>226.12017599999999</c:v>
                </c:pt>
                <c:pt idx="8384">
                  <c:v>229.25145599999999</c:v>
                </c:pt>
                <c:pt idx="8385">
                  <c:v>223.69929599999998</c:v>
                </c:pt>
                <c:pt idx="8386">
                  <c:v>214.749504</c:v>
                </c:pt>
                <c:pt idx="8387">
                  <c:v>212.63566800000001</c:v>
                </c:pt>
                <c:pt idx="8388">
                  <c:v>219.09369599999999</c:v>
                </c:pt>
                <c:pt idx="8389">
                  <c:v>221.602236</c:v>
                </c:pt>
                <c:pt idx="8390">
                  <c:v>218.56603199999998</c:v>
                </c:pt>
                <c:pt idx="8391">
                  <c:v>220.34006400000001</c:v>
                </c:pt>
                <c:pt idx="8392">
                  <c:v>227.70279600000001</c:v>
                </c:pt>
                <c:pt idx="8393">
                  <c:v>223.32825600000001</c:v>
                </c:pt>
                <c:pt idx="8394">
                  <c:v>228.272592</c:v>
                </c:pt>
                <c:pt idx="8395">
                  <c:v>230.60217600000001</c:v>
                </c:pt>
                <c:pt idx="8396">
                  <c:v>228.64167600000002</c:v>
                </c:pt>
                <c:pt idx="8397">
                  <c:v>230.11132800000001</c:v>
                </c:pt>
                <c:pt idx="8398">
                  <c:v>227.87195999999997</c:v>
                </c:pt>
                <c:pt idx="8399">
                  <c:v>226.23207600000001</c:v>
                </c:pt>
                <c:pt idx="8400">
                  <c:v>229.55505600000001</c:v>
                </c:pt>
                <c:pt idx="8401">
                  <c:v>240.08042399999997</c:v>
                </c:pt>
                <c:pt idx="8402">
                  <c:v>230.99702399999995</c:v>
                </c:pt>
                <c:pt idx="8403">
                  <c:v>230.84919599999998</c:v>
                </c:pt>
                <c:pt idx="8404">
                  <c:v>231.36616800000002</c:v>
                </c:pt>
                <c:pt idx="8405">
                  <c:v>227.44799999999998</c:v>
                </c:pt>
                <c:pt idx="8406">
                  <c:v>230.53567199999998</c:v>
                </c:pt>
                <c:pt idx="8407">
                  <c:v>230.73459599999998</c:v>
                </c:pt>
                <c:pt idx="8408">
                  <c:v>232.74552</c:v>
                </c:pt>
                <c:pt idx="8409">
                  <c:v>226.36944</c:v>
                </c:pt>
                <c:pt idx="8410">
                  <c:v>218.48454000000001</c:v>
                </c:pt>
                <c:pt idx="8411">
                  <c:v>202.13625599999997</c:v>
                </c:pt>
                <c:pt idx="8412">
                  <c:v>198.02810400000001</c:v>
                </c:pt>
                <c:pt idx="8413">
                  <c:v>198.06672</c:v>
                </c:pt>
                <c:pt idx="8414">
                  <c:v>198.98206800000003</c:v>
                </c:pt>
                <c:pt idx="8415">
                  <c:v>206.45179199999998</c:v>
                </c:pt>
                <c:pt idx="8416">
                  <c:v>214.70353199999997</c:v>
                </c:pt>
                <c:pt idx="8417">
                  <c:v>219.69283199999998</c:v>
                </c:pt>
                <c:pt idx="8418">
                  <c:v>223.39052399999997</c:v>
                </c:pt>
                <c:pt idx="8419">
                  <c:v>223.14110400000001</c:v>
                </c:pt>
                <c:pt idx="8420">
                  <c:v>211.69548</c:v>
                </c:pt>
                <c:pt idx="8421">
                  <c:v>205.99185600000001</c:v>
                </c:pt>
                <c:pt idx="8422">
                  <c:v>205.71562799999998</c:v>
                </c:pt>
                <c:pt idx="8423">
                  <c:v>205.38234</c:v>
                </c:pt>
                <c:pt idx="8424">
                  <c:v>205.988676</c:v>
                </c:pt>
                <c:pt idx="8425">
                  <c:v>207.946764</c:v>
                </c:pt>
                <c:pt idx="8426">
                  <c:v>212.35850400000001</c:v>
                </c:pt>
                <c:pt idx="8427">
                  <c:v>213.98017200000001</c:v>
                </c:pt>
                <c:pt idx="8428">
                  <c:v>218.241972</c:v>
                </c:pt>
                <c:pt idx="8429">
                  <c:v>217.80843599999997</c:v>
                </c:pt>
                <c:pt idx="8430">
                  <c:v>221.95987199999999</c:v>
                </c:pt>
                <c:pt idx="8431">
                  <c:v>221.99942399999998</c:v>
                </c:pt>
                <c:pt idx="8432">
                  <c:v>221.74965599999999</c:v>
                </c:pt>
                <c:pt idx="8433">
                  <c:v>217.0497</c:v>
                </c:pt>
                <c:pt idx="8434">
                  <c:v>198.6129</c:v>
                </c:pt>
                <c:pt idx="8435">
                  <c:v>181.96387200000001</c:v>
                </c:pt>
                <c:pt idx="8436">
                  <c:v>165.26302799999999</c:v>
                </c:pt>
                <c:pt idx="8437">
                  <c:v>156.91364999999999</c:v>
                </c:pt>
                <c:pt idx="8438">
                  <c:v>154.09813199999999</c:v>
                </c:pt>
                <c:pt idx="8439">
                  <c:v>169.54959599999998</c:v>
                </c:pt>
                <c:pt idx="8440">
                  <c:v>186.07368</c:v>
                </c:pt>
                <c:pt idx="8441">
                  <c:v>193.92425999999998</c:v>
                </c:pt>
                <c:pt idx="8442">
                  <c:v>197.6223</c:v>
                </c:pt>
                <c:pt idx="8443">
                  <c:v>200.96697600000002</c:v>
                </c:pt>
                <c:pt idx="8444">
                  <c:v>196.60882799999999</c:v>
                </c:pt>
                <c:pt idx="8445">
                  <c:v>198.06082799999999</c:v>
                </c:pt>
                <c:pt idx="8446">
                  <c:v>196.67807999999997</c:v>
                </c:pt>
                <c:pt idx="8447">
                  <c:v>199.37767199999999</c:v>
                </c:pt>
                <c:pt idx="8448">
                  <c:v>201.05287200000001</c:v>
                </c:pt>
                <c:pt idx="8449">
                  <c:v>200.76770400000001</c:v>
                </c:pt>
                <c:pt idx="8450">
                  <c:v>206.97322799999998</c:v>
                </c:pt>
                <c:pt idx="8451">
                  <c:v>208.96042800000001</c:v>
                </c:pt>
                <c:pt idx="8452">
                  <c:v>204.80053199999998</c:v>
                </c:pt>
                <c:pt idx="8453">
                  <c:v>206.37425999999996</c:v>
                </c:pt>
                <c:pt idx="8454">
                  <c:v>213.32283599999997</c:v>
                </c:pt>
                <c:pt idx="8455">
                  <c:v>212.14276799999999</c:v>
                </c:pt>
                <c:pt idx="8456">
                  <c:v>211.91313599999998</c:v>
                </c:pt>
                <c:pt idx="8457">
                  <c:v>215.909256</c:v>
                </c:pt>
                <c:pt idx="8458">
                  <c:v>200.69087999999999</c:v>
                </c:pt>
                <c:pt idx="8459">
                  <c:v>199.64690400000001</c:v>
                </c:pt>
                <c:pt idx="8460">
                  <c:v>196.835376</c:v>
                </c:pt>
                <c:pt idx="8461">
                  <c:v>202.690944</c:v>
                </c:pt>
                <c:pt idx="8462">
                  <c:v>205.58951999999999</c:v>
                </c:pt>
                <c:pt idx="8463">
                  <c:v>199.33959599999997</c:v>
                </c:pt>
                <c:pt idx="8464">
                  <c:v>198.33502799999999</c:v>
                </c:pt>
                <c:pt idx="8465">
                  <c:v>199.754064</c:v>
                </c:pt>
                <c:pt idx="8466">
                  <c:v>194.72157600000003</c:v>
                </c:pt>
                <c:pt idx="8467">
                  <c:v>198.00986399999999</c:v>
                </c:pt>
                <c:pt idx="8468">
                  <c:v>201.66345600000002</c:v>
                </c:pt>
                <c:pt idx="8469">
                  <c:v>196.59247199999999</c:v>
                </c:pt>
                <c:pt idx="8470">
                  <c:v>199.50200400000003</c:v>
                </c:pt>
                <c:pt idx="8471">
                  <c:v>201.84519599999999</c:v>
                </c:pt>
                <c:pt idx="8472">
                  <c:v>206.12282399999998</c:v>
                </c:pt>
                <c:pt idx="8473">
                  <c:v>204.17087999999998</c:v>
                </c:pt>
                <c:pt idx="8474">
                  <c:v>201.33567600000001</c:v>
                </c:pt>
                <c:pt idx="8475">
                  <c:v>204.12777600000001</c:v>
                </c:pt>
                <c:pt idx="8476">
                  <c:v>208.18025999999998</c:v>
                </c:pt>
                <c:pt idx="8477">
                  <c:v>210.522672</c:v>
                </c:pt>
                <c:pt idx="8478">
                  <c:v>207.26469599999999</c:v>
                </c:pt>
                <c:pt idx="8479">
                  <c:v>201.70693199999997</c:v>
                </c:pt>
                <c:pt idx="8480">
                  <c:v>199.65887999999998</c:v>
                </c:pt>
                <c:pt idx="8481">
                  <c:v>203.41899599999999</c:v>
                </c:pt>
                <c:pt idx="8482">
                  <c:v>195.20576399999999</c:v>
                </c:pt>
                <c:pt idx="8483">
                  <c:v>184.04277600000003</c:v>
                </c:pt>
                <c:pt idx="8484">
                  <c:v>180.46087199999999</c:v>
                </c:pt>
                <c:pt idx="8485">
                  <c:v>178.55626800000002</c:v>
                </c:pt>
                <c:pt idx="8486">
                  <c:v>178.07289599999996</c:v>
                </c:pt>
                <c:pt idx="8487">
                  <c:v>180.14402399999997</c:v>
                </c:pt>
                <c:pt idx="8488">
                  <c:v>183.71920799999998</c:v>
                </c:pt>
                <c:pt idx="8489">
                  <c:v>185.14060799999999</c:v>
                </c:pt>
                <c:pt idx="8490">
                  <c:v>187.34900400000001</c:v>
                </c:pt>
                <c:pt idx="8491">
                  <c:v>198.58460400000001</c:v>
                </c:pt>
                <c:pt idx="8492">
                  <c:v>202.67427599999999</c:v>
                </c:pt>
                <c:pt idx="8493">
                  <c:v>205.07923199999996</c:v>
                </c:pt>
                <c:pt idx="8494">
                  <c:v>199.411464</c:v>
                </c:pt>
                <c:pt idx="8495">
                  <c:v>199.26365999999999</c:v>
                </c:pt>
                <c:pt idx="8496">
                  <c:v>206.98250400000001</c:v>
                </c:pt>
                <c:pt idx="8497">
                  <c:v>203.39503199999999</c:v>
                </c:pt>
                <c:pt idx="8498">
                  <c:v>200.62649999999999</c:v>
                </c:pt>
                <c:pt idx="8499">
                  <c:v>208.98134399999998</c:v>
                </c:pt>
                <c:pt idx="8500">
                  <c:v>206.31453599999998</c:v>
                </c:pt>
                <c:pt idx="8501">
                  <c:v>204.12446400000002</c:v>
                </c:pt>
                <c:pt idx="8502">
                  <c:v>201.91480799999999</c:v>
                </c:pt>
                <c:pt idx="8503">
                  <c:v>199.06557599999999</c:v>
                </c:pt>
                <c:pt idx="8504">
                  <c:v>202.03052399999999</c:v>
                </c:pt>
                <c:pt idx="8505">
                  <c:v>208.12479599999998</c:v>
                </c:pt>
                <c:pt idx="8506">
                  <c:v>211.84603199999998</c:v>
                </c:pt>
                <c:pt idx="8507">
                  <c:v>205.38110400000002</c:v>
                </c:pt>
                <c:pt idx="8508">
                  <c:v>202.34386800000001</c:v>
                </c:pt>
                <c:pt idx="8509">
                  <c:v>197.657028</c:v>
                </c:pt>
                <c:pt idx="8510">
                  <c:v>197.087028</c:v>
                </c:pt>
                <c:pt idx="8511">
                  <c:v>198.063624</c:v>
                </c:pt>
                <c:pt idx="8512">
                  <c:v>203.13911999999999</c:v>
                </c:pt>
                <c:pt idx="8513">
                  <c:v>203.66853599999999</c:v>
                </c:pt>
                <c:pt idx="8514">
                  <c:v>206.89136399999998</c:v>
                </c:pt>
                <c:pt idx="8515">
                  <c:v>206.022324</c:v>
                </c:pt>
                <c:pt idx="8516">
                  <c:v>209.60930400000004</c:v>
                </c:pt>
                <c:pt idx="8517">
                  <c:v>205.46912399999999</c:v>
                </c:pt>
                <c:pt idx="8518">
                  <c:v>198.16344000000001</c:v>
                </c:pt>
                <c:pt idx="8519">
                  <c:v>193.70052000000001</c:v>
                </c:pt>
                <c:pt idx="8520">
                  <c:v>188.74772399999998</c:v>
                </c:pt>
                <c:pt idx="8521">
                  <c:v>185.17569599999999</c:v>
                </c:pt>
                <c:pt idx="8522">
                  <c:v>184.475064</c:v>
                </c:pt>
                <c:pt idx="8523">
                  <c:v>189.82036800000003</c:v>
                </c:pt>
                <c:pt idx="8524">
                  <c:v>186.252228</c:v>
                </c:pt>
                <c:pt idx="8525">
                  <c:v>187.44526800000003</c:v>
                </c:pt>
                <c:pt idx="8526">
                  <c:v>191.99446800000001</c:v>
                </c:pt>
                <c:pt idx="8527">
                  <c:v>192.44592</c:v>
                </c:pt>
                <c:pt idx="8528">
                  <c:v>191.92599599999997</c:v>
                </c:pt>
                <c:pt idx="8529">
                  <c:v>189.94317600000002</c:v>
                </c:pt>
                <c:pt idx="8530">
                  <c:v>178.18262399999998</c:v>
                </c:pt>
                <c:pt idx="8531">
                  <c:v>174.10340400000001</c:v>
                </c:pt>
                <c:pt idx="8532">
                  <c:v>169.79559599999999</c:v>
                </c:pt>
                <c:pt idx="8533">
                  <c:v>172.03867199999999</c:v>
                </c:pt>
                <c:pt idx="8534">
                  <c:v>170.80205999999998</c:v>
                </c:pt>
                <c:pt idx="8535">
                  <c:v>174.60845999999998</c:v>
                </c:pt>
                <c:pt idx="8536">
                  <c:v>179.77012799999997</c:v>
                </c:pt>
                <c:pt idx="8537">
                  <c:v>182.10249599999997</c:v>
                </c:pt>
                <c:pt idx="8538">
                  <c:v>185.550972</c:v>
                </c:pt>
                <c:pt idx="8539">
                  <c:v>195.462996</c:v>
                </c:pt>
                <c:pt idx="8540">
                  <c:v>194.22417600000003</c:v>
                </c:pt>
                <c:pt idx="8541">
                  <c:v>194.81366399999999</c:v>
                </c:pt>
                <c:pt idx="8542">
                  <c:v>202.14549599999998</c:v>
                </c:pt>
                <c:pt idx="8543">
                  <c:v>199.25497199999998</c:v>
                </c:pt>
                <c:pt idx="8544">
                  <c:v>202.335204</c:v>
                </c:pt>
                <c:pt idx="8545">
                  <c:v>205.57156799999998</c:v>
                </c:pt>
                <c:pt idx="8546">
                  <c:v>205.34135999999998</c:v>
                </c:pt>
                <c:pt idx="8547">
                  <c:v>212.89192800000001</c:v>
                </c:pt>
                <c:pt idx="8548">
                  <c:v>221.19945600000003</c:v>
                </c:pt>
                <c:pt idx="8549">
                  <c:v>213.31595999999999</c:v>
                </c:pt>
                <c:pt idx="8550">
                  <c:v>216.31160399999999</c:v>
                </c:pt>
                <c:pt idx="8551">
                  <c:v>210.61499999999998</c:v>
                </c:pt>
                <c:pt idx="8552">
                  <c:v>214.41167999999999</c:v>
                </c:pt>
                <c:pt idx="8553">
                  <c:v>212.96366399999999</c:v>
                </c:pt>
                <c:pt idx="8554">
                  <c:v>211.06640400000001</c:v>
                </c:pt>
                <c:pt idx="8555">
                  <c:v>207.55347599999999</c:v>
                </c:pt>
                <c:pt idx="8556">
                  <c:v>195.83282399999999</c:v>
                </c:pt>
                <c:pt idx="8557">
                  <c:v>188.85100799999998</c:v>
                </c:pt>
                <c:pt idx="8558">
                  <c:v>188.73792</c:v>
                </c:pt>
                <c:pt idx="8559">
                  <c:v>202.12293599999998</c:v>
                </c:pt>
                <c:pt idx="8560">
                  <c:v>202.45580400000003</c:v>
                </c:pt>
                <c:pt idx="8561">
                  <c:v>204.68083199999998</c:v>
                </c:pt>
                <c:pt idx="8562">
                  <c:v>204.055464</c:v>
                </c:pt>
                <c:pt idx="8563">
                  <c:v>216.04663199999999</c:v>
                </c:pt>
                <c:pt idx="8564">
                  <c:v>218.22119999999998</c:v>
                </c:pt>
                <c:pt idx="8565">
                  <c:v>221.59866</c:v>
                </c:pt>
                <c:pt idx="8566">
                  <c:v>223.38403199999999</c:v>
                </c:pt>
                <c:pt idx="8567">
                  <c:v>222.64657199999996</c:v>
                </c:pt>
                <c:pt idx="8568">
                  <c:v>230.63122799999999</c:v>
                </c:pt>
                <c:pt idx="8569">
                  <c:v>236.75927999999999</c:v>
                </c:pt>
                <c:pt idx="8570">
                  <c:v>241.28707199999999</c:v>
                </c:pt>
                <c:pt idx="8571">
                  <c:v>245.51096399999997</c:v>
                </c:pt>
                <c:pt idx="8572">
                  <c:v>249.12122399999996</c:v>
                </c:pt>
                <c:pt idx="8573">
                  <c:v>253.06057200000001</c:v>
                </c:pt>
                <c:pt idx="8574">
                  <c:v>237.85233600000001</c:v>
                </c:pt>
                <c:pt idx="8575">
                  <c:v>239.07695999999999</c:v>
                </c:pt>
                <c:pt idx="8576">
                  <c:v>242.35032000000001</c:v>
                </c:pt>
                <c:pt idx="8577">
                  <c:v>228.80234400000001</c:v>
                </c:pt>
                <c:pt idx="8578">
                  <c:v>209.54145600000001</c:v>
                </c:pt>
                <c:pt idx="8579">
                  <c:v>197.75239200000001</c:v>
                </c:pt>
                <c:pt idx="8580">
                  <c:v>195.29687999999999</c:v>
                </c:pt>
                <c:pt idx="8581">
                  <c:v>191.66424000000001</c:v>
                </c:pt>
                <c:pt idx="8582">
                  <c:v>194.15627999999998</c:v>
                </c:pt>
                <c:pt idx="8583">
                  <c:v>200.27774400000001</c:v>
                </c:pt>
                <c:pt idx="8584">
                  <c:v>206.415672</c:v>
                </c:pt>
                <c:pt idx="8585">
                  <c:v>211.11204000000001</c:v>
                </c:pt>
                <c:pt idx="8586">
                  <c:v>218.49577200000002</c:v>
                </c:pt>
                <c:pt idx="8587">
                  <c:v>233.97013199999995</c:v>
                </c:pt>
                <c:pt idx="8588">
                  <c:v>231.601428</c:v>
                </c:pt>
                <c:pt idx="8589">
                  <c:v>229.15329599999998</c:v>
                </c:pt>
                <c:pt idx="8590">
                  <c:v>241.00856400000001</c:v>
                </c:pt>
                <c:pt idx="8591">
                  <c:v>240.06026399999999</c:v>
                </c:pt>
                <c:pt idx="8592">
                  <c:v>242.71749599999998</c:v>
                </c:pt>
                <c:pt idx="8593">
                  <c:v>247.64140799999998</c:v>
                </c:pt>
                <c:pt idx="8594">
                  <c:v>251.87025600000001</c:v>
                </c:pt>
                <c:pt idx="8595">
                  <c:v>253.50842399999996</c:v>
                </c:pt>
                <c:pt idx="8596">
                  <c:v>262.60169999999999</c:v>
                </c:pt>
                <c:pt idx="8597">
                  <c:v>254.75627999999998</c:v>
                </c:pt>
                <c:pt idx="8598">
                  <c:v>259.79150400000003</c:v>
                </c:pt>
                <c:pt idx="8599">
                  <c:v>251.62031999999999</c:v>
                </c:pt>
                <c:pt idx="8600">
                  <c:v>251.07794399999997</c:v>
                </c:pt>
                <c:pt idx="8601">
                  <c:v>251.12912399999999</c:v>
                </c:pt>
                <c:pt idx="8602">
                  <c:v>237.50840400000001</c:v>
                </c:pt>
                <c:pt idx="8603">
                  <c:v>224.63773199999997</c:v>
                </c:pt>
                <c:pt idx="8604">
                  <c:v>211.38200400000002</c:v>
                </c:pt>
                <c:pt idx="8605">
                  <c:v>197.37206399999999</c:v>
                </c:pt>
                <c:pt idx="8606">
                  <c:v>192.52055999999999</c:v>
                </c:pt>
                <c:pt idx="8607">
                  <c:v>197.89640400000002</c:v>
                </c:pt>
                <c:pt idx="8608">
                  <c:v>215.28327600000003</c:v>
                </c:pt>
                <c:pt idx="8609">
                  <c:v>221.29633199999998</c:v>
                </c:pt>
                <c:pt idx="8610">
                  <c:v>228.346296</c:v>
                </c:pt>
                <c:pt idx="8611">
                  <c:v>234.21796800000001</c:v>
                </c:pt>
                <c:pt idx="8612">
                  <c:v>231.75773999999998</c:v>
                </c:pt>
                <c:pt idx="8613">
                  <c:v>231.58366799999999</c:v>
                </c:pt>
                <c:pt idx="8614">
                  <c:v>230.25680399999999</c:v>
                </c:pt>
                <c:pt idx="8615">
                  <c:v>233.49459599999997</c:v>
                </c:pt>
                <c:pt idx="8616">
                  <c:v>236.751192</c:v>
                </c:pt>
                <c:pt idx="8617">
                  <c:v>250.62993599999999</c:v>
                </c:pt>
                <c:pt idx="8618">
                  <c:v>248.51579999999998</c:v>
                </c:pt>
                <c:pt idx="8619">
                  <c:v>251.83712399999996</c:v>
                </c:pt>
                <c:pt idx="8620">
                  <c:v>256.94233199999996</c:v>
                </c:pt>
                <c:pt idx="8621">
                  <c:v>251.19367199999999</c:v>
                </c:pt>
                <c:pt idx="8622">
                  <c:v>249.43947599999998</c:v>
                </c:pt>
                <c:pt idx="8623">
                  <c:v>248.43796800000001</c:v>
                </c:pt>
                <c:pt idx="8624">
                  <c:v>243.45482399999997</c:v>
                </c:pt>
                <c:pt idx="8625">
                  <c:v>237.78297599999999</c:v>
                </c:pt>
                <c:pt idx="8626">
                  <c:v>220.797336</c:v>
                </c:pt>
                <c:pt idx="8627">
                  <c:v>211.68956399999999</c:v>
                </c:pt>
                <c:pt idx="8628">
                  <c:v>201.58640400000002</c:v>
                </c:pt>
                <c:pt idx="8629">
                  <c:v>191.811792</c:v>
                </c:pt>
                <c:pt idx="8630">
                  <c:v>186.42226800000003</c:v>
                </c:pt>
                <c:pt idx="8631">
                  <c:v>194.103792</c:v>
                </c:pt>
                <c:pt idx="8632">
                  <c:v>211.20693599999998</c:v>
                </c:pt>
                <c:pt idx="8633">
                  <c:v>218.63686800000002</c:v>
                </c:pt>
                <c:pt idx="8634">
                  <c:v>225.88359599999998</c:v>
                </c:pt>
                <c:pt idx="8635">
                  <c:v>228.01663199999999</c:v>
                </c:pt>
                <c:pt idx="8636">
                  <c:v>227.01580799999996</c:v>
                </c:pt>
                <c:pt idx="8637">
                  <c:v>229.108464</c:v>
                </c:pt>
                <c:pt idx="8638">
                  <c:v>230.70599999999999</c:v>
                </c:pt>
                <c:pt idx="8639">
                  <c:v>231.195144</c:v>
                </c:pt>
                <c:pt idx="8640">
                  <c:v>236.927076</c:v>
                </c:pt>
                <c:pt idx="8641">
                  <c:v>239.44548</c:v>
                </c:pt>
                <c:pt idx="8642">
                  <c:v>239.21153999999999</c:v>
                </c:pt>
                <c:pt idx="8643">
                  <c:v>241.31210400000001</c:v>
                </c:pt>
                <c:pt idx="8644">
                  <c:v>249.85033199999998</c:v>
                </c:pt>
                <c:pt idx="8645">
                  <c:v>243.73186799999999</c:v>
                </c:pt>
                <c:pt idx="8646">
                  <c:v>250.23534000000001</c:v>
                </c:pt>
                <c:pt idx="8647">
                  <c:v>246.759276</c:v>
                </c:pt>
                <c:pt idx="8648">
                  <c:v>246.17866800000002</c:v>
                </c:pt>
                <c:pt idx="8649">
                  <c:v>247.62723599999998</c:v>
                </c:pt>
                <c:pt idx="8650">
                  <c:v>256.58067600000004</c:v>
                </c:pt>
                <c:pt idx="8651">
                  <c:v>243.71102399999995</c:v>
                </c:pt>
                <c:pt idx="8652">
                  <c:v>251.52336</c:v>
                </c:pt>
                <c:pt idx="8653">
                  <c:v>251.56702799999999</c:v>
                </c:pt>
                <c:pt idx="8654">
                  <c:v>242.41342799999998</c:v>
                </c:pt>
                <c:pt idx="8655">
                  <c:v>243.63852</c:v>
                </c:pt>
                <c:pt idx="8656">
                  <c:v>243.02577599999998</c:v>
                </c:pt>
                <c:pt idx="8657">
                  <c:v>238.67959200000001</c:v>
                </c:pt>
                <c:pt idx="8658">
                  <c:v>237.91272000000001</c:v>
                </c:pt>
                <c:pt idx="8659">
                  <c:v>236.46204</c:v>
                </c:pt>
                <c:pt idx="8660">
                  <c:v>237.70164</c:v>
                </c:pt>
                <c:pt idx="8661">
                  <c:v>239.94817199999997</c:v>
                </c:pt>
                <c:pt idx="8662">
                  <c:v>237.63146399999999</c:v>
                </c:pt>
                <c:pt idx="8663">
                  <c:v>234.995856</c:v>
                </c:pt>
                <c:pt idx="8664">
                  <c:v>241.883172</c:v>
                </c:pt>
                <c:pt idx="8665">
                  <c:v>238.559268</c:v>
                </c:pt>
                <c:pt idx="8666">
                  <c:v>240.75969599999996</c:v>
                </c:pt>
                <c:pt idx="8667">
                  <c:v>240.21903599999996</c:v>
                </c:pt>
                <c:pt idx="8668">
                  <c:v>240.59212799999997</c:v>
                </c:pt>
                <c:pt idx="8669">
                  <c:v>251.63466</c:v>
                </c:pt>
                <c:pt idx="8670">
                  <c:v>238.99387200000001</c:v>
                </c:pt>
                <c:pt idx="8671">
                  <c:v>235.03762799999998</c:v>
                </c:pt>
                <c:pt idx="8672">
                  <c:v>245.30193600000001</c:v>
                </c:pt>
                <c:pt idx="8673">
                  <c:v>243.69952799999999</c:v>
                </c:pt>
                <c:pt idx="8674">
                  <c:v>251.964336</c:v>
                </c:pt>
                <c:pt idx="8675">
                  <c:v>236.10794399999997</c:v>
                </c:pt>
                <c:pt idx="8676">
                  <c:v>228.03253199999997</c:v>
                </c:pt>
                <c:pt idx="8677">
                  <c:v>221.26102799999998</c:v>
                </c:pt>
                <c:pt idx="8678">
                  <c:v>217.66619999999998</c:v>
                </c:pt>
                <c:pt idx="8679">
                  <c:v>217.21055999999996</c:v>
                </c:pt>
                <c:pt idx="8680">
                  <c:v>223.418532</c:v>
                </c:pt>
                <c:pt idx="8681">
                  <c:v>223.02446399999999</c:v>
                </c:pt>
                <c:pt idx="8682">
                  <c:v>223.43752799999999</c:v>
                </c:pt>
                <c:pt idx="8683">
                  <c:v>218.06445600000001</c:v>
                </c:pt>
                <c:pt idx="8684">
                  <c:v>210.11210400000002</c:v>
                </c:pt>
                <c:pt idx="8685">
                  <c:v>200.75772000000001</c:v>
                </c:pt>
                <c:pt idx="8686">
                  <c:v>197.26123199999998</c:v>
                </c:pt>
                <c:pt idx="8687">
                  <c:v>201.642144</c:v>
                </c:pt>
                <c:pt idx="8688">
                  <c:v>211.34739599999997</c:v>
                </c:pt>
                <c:pt idx="8689">
                  <c:v>211.26333600000001</c:v>
                </c:pt>
                <c:pt idx="8690">
                  <c:v>211.85399999999998</c:v>
                </c:pt>
                <c:pt idx="8691">
                  <c:v>207.960228</c:v>
                </c:pt>
                <c:pt idx="8692">
                  <c:v>207.33736800000003</c:v>
                </c:pt>
                <c:pt idx="8693">
                  <c:v>205.73797199999998</c:v>
                </c:pt>
                <c:pt idx="8694">
                  <c:v>209.731728</c:v>
                </c:pt>
                <c:pt idx="8695">
                  <c:v>211.481436</c:v>
                </c:pt>
                <c:pt idx="8696">
                  <c:v>213.037836</c:v>
                </c:pt>
                <c:pt idx="8697">
                  <c:v>206.38929599999997</c:v>
                </c:pt>
                <c:pt idx="8698">
                  <c:v>190.76087999999999</c:v>
                </c:pt>
                <c:pt idx="8699">
                  <c:v>189.75114000000002</c:v>
                </c:pt>
                <c:pt idx="8700">
                  <c:v>187.44672</c:v>
                </c:pt>
                <c:pt idx="8701">
                  <c:v>185.90006399999999</c:v>
                </c:pt>
                <c:pt idx="8702">
                  <c:v>189.580668</c:v>
                </c:pt>
                <c:pt idx="8703">
                  <c:v>194.04602399999999</c:v>
                </c:pt>
                <c:pt idx="8704">
                  <c:v>203.01283199999997</c:v>
                </c:pt>
                <c:pt idx="8705">
                  <c:v>209.50543199999996</c:v>
                </c:pt>
                <c:pt idx="8706">
                  <c:v>211.31347199999999</c:v>
                </c:pt>
                <c:pt idx="8707">
                  <c:v>210.70220399999999</c:v>
                </c:pt>
                <c:pt idx="8708">
                  <c:v>200.02772399999998</c:v>
                </c:pt>
                <c:pt idx="8709">
                  <c:v>198.37887599999999</c:v>
                </c:pt>
                <c:pt idx="8710">
                  <c:v>201.38199599999996</c:v>
                </c:pt>
                <c:pt idx="8711">
                  <c:v>205.14419999999998</c:v>
                </c:pt>
                <c:pt idx="8712">
                  <c:v>206.49836400000001</c:v>
                </c:pt>
                <c:pt idx="8713">
                  <c:v>207.16355999999996</c:v>
                </c:pt>
                <c:pt idx="8714">
                  <c:v>207.71203199999999</c:v>
                </c:pt>
                <c:pt idx="8715">
                  <c:v>209.65486800000002</c:v>
                </c:pt>
                <c:pt idx="8716">
                  <c:v>210.56205599999998</c:v>
                </c:pt>
                <c:pt idx="8717">
                  <c:v>211.05590400000003</c:v>
                </c:pt>
                <c:pt idx="8718">
                  <c:v>215.83500000000001</c:v>
                </c:pt>
                <c:pt idx="8719">
                  <c:v>218.91827999999998</c:v>
                </c:pt>
                <c:pt idx="8720">
                  <c:v>220.709856</c:v>
                </c:pt>
                <c:pt idx="8721">
                  <c:v>219.47234399999999</c:v>
                </c:pt>
                <c:pt idx="8722">
                  <c:v>211.40124000000003</c:v>
                </c:pt>
                <c:pt idx="8723">
                  <c:v>210.27723599999999</c:v>
                </c:pt>
                <c:pt idx="8724">
                  <c:v>190.59716399999999</c:v>
                </c:pt>
                <c:pt idx="8725">
                  <c:v>194.33085600000001</c:v>
                </c:pt>
                <c:pt idx="8726">
                  <c:v>199.10542799999999</c:v>
                </c:pt>
                <c:pt idx="8727">
                  <c:v>195.48182399999996</c:v>
                </c:pt>
                <c:pt idx="8728">
                  <c:v>205.54205999999996</c:v>
                </c:pt>
                <c:pt idx="8729">
                  <c:v>211.88915999999998</c:v>
                </c:pt>
                <c:pt idx="8730">
                  <c:v>215.03534400000001</c:v>
                </c:pt>
                <c:pt idx="8731">
                  <c:v>210.97377600000002</c:v>
                </c:pt>
                <c:pt idx="8732">
                  <c:v>190.16113199999998</c:v>
                </c:pt>
                <c:pt idx="8733">
                  <c:v>190.62380400000001</c:v>
                </c:pt>
                <c:pt idx="8734">
                  <c:v>194.98912799999999</c:v>
                </c:pt>
                <c:pt idx="8735">
                  <c:v>196.59687600000001</c:v>
                </c:pt>
                <c:pt idx="8736">
                  <c:v>198.97496399999997</c:v>
                </c:pt>
                <c:pt idx="8737">
                  <c:v>201.55057199999999</c:v>
                </c:pt>
                <c:pt idx="8738">
                  <c:v>202.07309999999998</c:v>
                </c:pt>
                <c:pt idx="8739">
                  <c:v>203.77754399999998</c:v>
                </c:pt>
                <c:pt idx="8740">
                  <c:v>205.93025999999998</c:v>
                </c:pt>
                <c:pt idx="8741">
                  <c:v>209.787972</c:v>
                </c:pt>
                <c:pt idx="8742">
                  <c:v>216.95037600000003</c:v>
                </c:pt>
                <c:pt idx="8743">
                  <c:v>220.62960000000001</c:v>
                </c:pt>
                <c:pt idx="8744">
                  <c:v>225.20686800000001</c:v>
                </c:pt>
                <c:pt idx="8745">
                  <c:v>219.91017600000001</c:v>
                </c:pt>
                <c:pt idx="8746">
                  <c:v>201.56810400000001</c:v>
                </c:pt>
                <c:pt idx="8747">
                  <c:v>201.53200799999999</c:v>
                </c:pt>
                <c:pt idx="8748">
                  <c:v>204.910572</c:v>
                </c:pt>
                <c:pt idx="8749">
                  <c:v>208.00139999999999</c:v>
                </c:pt>
                <c:pt idx="8750">
                  <c:v>212.49286800000002</c:v>
                </c:pt>
                <c:pt idx="8751">
                  <c:v>217.34386800000001</c:v>
                </c:pt>
                <c:pt idx="8752">
                  <c:v>224.01645600000001</c:v>
                </c:pt>
                <c:pt idx="8753">
                  <c:v>229.05926400000001</c:v>
                </c:pt>
                <c:pt idx="8754">
                  <c:v>231.72592799999998</c:v>
                </c:pt>
                <c:pt idx="8755">
                  <c:v>234.29015999999996</c:v>
                </c:pt>
                <c:pt idx="8756">
                  <c:v>230.89623599999999</c:v>
                </c:pt>
                <c:pt idx="8757">
                  <c:v>232.84550400000001</c:v>
                </c:pt>
                <c:pt idx="8758">
                  <c:v>234.71626799999999</c:v>
                </c:pt>
                <c:pt idx="8759">
                  <c:v>237.20473199999998</c:v>
                </c:pt>
                <c:pt idx="8760">
                  <c:v>246.65987999999999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030-430D-BBF3-7967FFEE5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723488"/>
        <c:axId val="1239721328"/>
      </c:scatterChart>
      <c:valAx>
        <c:axId val="1239723488"/>
        <c:scaling>
          <c:orientation val="minMax"/>
          <c:max val="8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1328"/>
        <c:crosses val="autoZero"/>
        <c:crossBetween val="midCat"/>
        <c:majorUnit val="100"/>
      </c:valAx>
      <c:valAx>
        <c:axId val="123972132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</a:t>
                </a:r>
                <a:r>
                  <a:rPr lang="en-US" baseline="0"/>
                  <a:t> </a:t>
                </a:r>
                <a:r>
                  <a:rPr lang="en-US"/>
                  <a:t>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3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Supply Temp. - Top12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HydraulicInbalance!$D$1</c:f>
              <c:strCache>
                <c:ptCount val="1"/>
                <c:pt idx="0">
                  <c:v>T_Sup_Top12_balanced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HydraulicInbalance!$A$2:$A$8762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HydraulicInbalance!$D$2:$D$8762</c:f>
              <c:numCache>
                <c:formatCode>General</c:formatCode>
                <c:ptCount val="8761"/>
                <c:pt idx="0">
                  <c:v>45</c:v>
                </c:pt>
                <c:pt idx="1">
                  <c:v>34.145070000000032</c:v>
                </c:pt>
                <c:pt idx="2">
                  <c:v>40.471220000000017</c:v>
                </c:pt>
                <c:pt idx="3">
                  <c:v>44.353200000000015</c:v>
                </c:pt>
                <c:pt idx="4">
                  <c:v>45.913300000000049</c:v>
                </c:pt>
                <c:pt idx="5">
                  <c:v>47.074520000000007</c:v>
                </c:pt>
                <c:pt idx="6">
                  <c:v>46.697600000000023</c:v>
                </c:pt>
                <c:pt idx="7">
                  <c:v>48.286519999999996</c:v>
                </c:pt>
                <c:pt idx="8">
                  <c:v>47.388100000000009</c:v>
                </c:pt>
                <c:pt idx="9">
                  <c:v>47.802639999999997</c:v>
                </c:pt>
                <c:pt idx="10">
                  <c:v>45.869560000000035</c:v>
                </c:pt>
                <c:pt idx="11">
                  <c:v>44.564300000000003</c:v>
                </c:pt>
                <c:pt idx="12">
                  <c:v>44.319479999999999</c:v>
                </c:pt>
                <c:pt idx="13">
                  <c:v>43.674980000000005</c:v>
                </c:pt>
                <c:pt idx="14">
                  <c:v>43.746360000000038</c:v>
                </c:pt>
                <c:pt idx="15">
                  <c:v>43.017970000000048</c:v>
                </c:pt>
                <c:pt idx="16">
                  <c:v>41.141560000000027</c:v>
                </c:pt>
                <c:pt idx="17">
                  <c:v>41.86456000000004</c:v>
                </c:pt>
                <c:pt idx="18">
                  <c:v>42.932640000000049</c:v>
                </c:pt>
                <c:pt idx="19">
                  <c:v>45.535360000000026</c:v>
                </c:pt>
                <c:pt idx="20">
                  <c:v>46.155400000000043</c:v>
                </c:pt>
                <c:pt idx="21">
                  <c:v>45.977080000000001</c:v>
                </c:pt>
                <c:pt idx="22">
                  <c:v>46.095540000000028</c:v>
                </c:pt>
                <c:pt idx="23">
                  <c:v>45.802639999999997</c:v>
                </c:pt>
                <c:pt idx="24">
                  <c:v>46.489370000000008</c:v>
                </c:pt>
                <c:pt idx="25">
                  <c:v>46.95535000000001</c:v>
                </c:pt>
                <c:pt idx="26">
                  <c:v>46.695340000000044</c:v>
                </c:pt>
                <c:pt idx="27">
                  <c:v>47.350400000000036</c:v>
                </c:pt>
                <c:pt idx="28">
                  <c:v>46.901970000000006</c:v>
                </c:pt>
                <c:pt idx="29">
                  <c:v>46.355040000000031</c:v>
                </c:pt>
                <c:pt idx="30">
                  <c:v>44.611900000000048</c:v>
                </c:pt>
                <c:pt idx="31">
                  <c:v>45.189400000000035</c:v>
                </c:pt>
                <c:pt idx="32">
                  <c:v>45.43240000000003</c:v>
                </c:pt>
                <c:pt idx="33">
                  <c:v>46.02170000000001</c:v>
                </c:pt>
                <c:pt idx="34">
                  <c:v>47.171440000000018</c:v>
                </c:pt>
                <c:pt idx="35">
                  <c:v>46.473630000000014</c:v>
                </c:pt>
                <c:pt idx="36">
                  <c:v>46.150570000000016</c:v>
                </c:pt>
                <c:pt idx="37">
                  <c:v>46.116330000000005</c:v>
                </c:pt>
                <c:pt idx="38">
                  <c:v>46.001640000000009</c:v>
                </c:pt>
                <c:pt idx="39">
                  <c:v>45.784700000000043</c:v>
                </c:pt>
                <c:pt idx="40">
                  <c:v>43.79507000000001</c:v>
                </c:pt>
                <c:pt idx="41">
                  <c:v>44.879020000000025</c:v>
                </c:pt>
                <c:pt idx="42">
                  <c:v>45.435750000000041</c:v>
                </c:pt>
                <c:pt idx="43">
                  <c:v>47.878960000000006</c:v>
                </c:pt>
                <c:pt idx="44">
                  <c:v>47.256860000000017</c:v>
                </c:pt>
                <c:pt idx="45">
                  <c:v>46.105340000000012</c:v>
                </c:pt>
                <c:pt idx="46">
                  <c:v>46.058280000000025</c:v>
                </c:pt>
                <c:pt idx="47">
                  <c:v>46.359280000000012</c:v>
                </c:pt>
                <c:pt idx="48">
                  <c:v>46.821830000000034</c:v>
                </c:pt>
                <c:pt idx="49">
                  <c:v>47.049740000000043</c:v>
                </c:pt>
                <c:pt idx="50">
                  <c:v>46.732500000000016</c:v>
                </c:pt>
                <c:pt idx="51">
                  <c:v>46.702230000000043</c:v>
                </c:pt>
                <c:pt idx="52">
                  <c:v>46.740100000000041</c:v>
                </c:pt>
                <c:pt idx="53">
                  <c:v>46.470200000000034</c:v>
                </c:pt>
                <c:pt idx="54">
                  <c:v>45.601500000000044</c:v>
                </c:pt>
                <c:pt idx="55">
                  <c:v>46.152900000000045</c:v>
                </c:pt>
                <c:pt idx="56">
                  <c:v>46.527829999999994</c:v>
                </c:pt>
                <c:pt idx="57">
                  <c:v>48.078820000000007</c:v>
                </c:pt>
                <c:pt idx="58">
                  <c:v>48.399000000000001</c:v>
                </c:pt>
                <c:pt idx="59">
                  <c:v>47.918570000000045</c:v>
                </c:pt>
                <c:pt idx="60">
                  <c:v>47.649440000000027</c:v>
                </c:pt>
                <c:pt idx="61">
                  <c:v>47.024800000000027</c:v>
                </c:pt>
                <c:pt idx="62">
                  <c:v>47.27090000000004</c:v>
                </c:pt>
                <c:pt idx="63">
                  <c:v>46.976620000000025</c:v>
                </c:pt>
                <c:pt idx="64">
                  <c:v>44.503200000000049</c:v>
                </c:pt>
                <c:pt idx="65">
                  <c:v>45.396630000000016</c:v>
                </c:pt>
                <c:pt idx="66">
                  <c:v>46.195550000000026</c:v>
                </c:pt>
                <c:pt idx="67">
                  <c:v>48.154899999999998</c:v>
                </c:pt>
                <c:pt idx="68">
                  <c:v>48.541500000000042</c:v>
                </c:pt>
                <c:pt idx="69">
                  <c:v>47.630120000000034</c:v>
                </c:pt>
                <c:pt idx="70">
                  <c:v>47.648160000000018</c:v>
                </c:pt>
                <c:pt idx="71">
                  <c:v>47.598100000000045</c:v>
                </c:pt>
                <c:pt idx="72">
                  <c:v>47.635160000000042</c:v>
                </c:pt>
                <c:pt idx="73">
                  <c:v>47.868280000000027</c:v>
                </c:pt>
                <c:pt idx="74">
                  <c:v>47.994930000000011</c:v>
                </c:pt>
                <c:pt idx="75">
                  <c:v>48.136250000000018</c:v>
                </c:pt>
                <c:pt idx="76">
                  <c:v>47.998469999999998</c:v>
                </c:pt>
                <c:pt idx="77">
                  <c:v>47.82403000000005</c:v>
                </c:pt>
                <c:pt idx="78">
                  <c:v>47.684700000000021</c:v>
                </c:pt>
                <c:pt idx="79">
                  <c:v>48.094400000000007</c:v>
                </c:pt>
                <c:pt idx="80">
                  <c:v>48.475600000000043</c:v>
                </c:pt>
                <c:pt idx="81">
                  <c:v>49.531300000000044</c:v>
                </c:pt>
                <c:pt idx="82">
                  <c:v>50.462700000000041</c:v>
                </c:pt>
                <c:pt idx="83">
                  <c:v>49.231400000000008</c:v>
                </c:pt>
                <c:pt idx="84">
                  <c:v>49.724450000000047</c:v>
                </c:pt>
                <c:pt idx="85">
                  <c:v>49.822260000000028</c:v>
                </c:pt>
                <c:pt idx="86">
                  <c:v>49.501149999999996</c:v>
                </c:pt>
                <c:pt idx="87">
                  <c:v>48.918880000000001</c:v>
                </c:pt>
                <c:pt idx="88">
                  <c:v>46.460840000000019</c:v>
                </c:pt>
                <c:pt idx="89">
                  <c:v>47.354180000000042</c:v>
                </c:pt>
                <c:pt idx="90">
                  <c:v>48.567620000000034</c:v>
                </c:pt>
                <c:pt idx="91">
                  <c:v>51.296960000000013</c:v>
                </c:pt>
                <c:pt idx="92">
                  <c:v>50.771479999999997</c:v>
                </c:pt>
                <c:pt idx="93">
                  <c:v>50.683950000000038</c:v>
                </c:pt>
                <c:pt idx="94">
                  <c:v>50.761900000000026</c:v>
                </c:pt>
                <c:pt idx="95">
                  <c:v>50.428100000000029</c:v>
                </c:pt>
                <c:pt idx="96">
                  <c:v>50.321650000000034</c:v>
                </c:pt>
                <c:pt idx="97">
                  <c:v>50.898220000000038</c:v>
                </c:pt>
                <c:pt idx="98">
                  <c:v>51.382780000000025</c:v>
                </c:pt>
                <c:pt idx="99">
                  <c:v>51.645700000000033</c:v>
                </c:pt>
                <c:pt idx="100">
                  <c:v>51.437370000000044</c:v>
                </c:pt>
                <c:pt idx="101">
                  <c:v>51.00848000000002</c:v>
                </c:pt>
                <c:pt idx="102">
                  <c:v>48.809400000000039</c:v>
                </c:pt>
                <c:pt idx="103">
                  <c:v>49.872740000000022</c:v>
                </c:pt>
                <c:pt idx="104">
                  <c:v>51.108600000000024</c:v>
                </c:pt>
                <c:pt idx="105">
                  <c:v>53.338400000000036</c:v>
                </c:pt>
                <c:pt idx="106">
                  <c:v>53.480650000000026</c:v>
                </c:pt>
                <c:pt idx="107">
                  <c:v>52.071529999999996</c:v>
                </c:pt>
                <c:pt idx="108">
                  <c:v>52.229360000000042</c:v>
                </c:pt>
                <c:pt idx="109">
                  <c:v>52.078850000000045</c:v>
                </c:pt>
                <c:pt idx="110">
                  <c:v>52.218560000000025</c:v>
                </c:pt>
                <c:pt idx="111">
                  <c:v>52.413630000000012</c:v>
                </c:pt>
                <c:pt idx="112">
                  <c:v>49.164670000000001</c:v>
                </c:pt>
                <c:pt idx="113">
                  <c:v>50.532129999999995</c:v>
                </c:pt>
                <c:pt idx="114">
                  <c:v>51.535360000000026</c:v>
                </c:pt>
                <c:pt idx="115">
                  <c:v>56.329949999999997</c:v>
                </c:pt>
                <c:pt idx="116">
                  <c:v>52.141350000000045</c:v>
                </c:pt>
                <c:pt idx="117">
                  <c:v>50.309400000000039</c:v>
                </c:pt>
                <c:pt idx="118">
                  <c:v>51.010030000000029</c:v>
                </c:pt>
                <c:pt idx="119">
                  <c:v>52.145960000000002</c:v>
                </c:pt>
                <c:pt idx="120">
                  <c:v>52.256280000000004</c:v>
                </c:pt>
                <c:pt idx="121">
                  <c:v>50.543330000000026</c:v>
                </c:pt>
                <c:pt idx="122">
                  <c:v>51.638360000000034</c:v>
                </c:pt>
                <c:pt idx="123">
                  <c:v>51.867819999999995</c:v>
                </c:pt>
                <c:pt idx="124">
                  <c:v>51.518430000000023</c:v>
                </c:pt>
                <c:pt idx="125">
                  <c:v>51.765770000000032</c:v>
                </c:pt>
                <c:pt idx="126">
                  <c:v>49.274159999999995</c:v>
                </c:pt>
                <c:pt idx="127">
                  <c:v>50.652250000000038</c:v>
                </c:pt>
                <c:pt idx="128">
                  <c:v>52.53982000000002</c:v>
                </c:pt>
                <c:pt idx="129">
                  <c:v>56.574200000000019</c:v>
                </c:pt>
                <c:pt idx="130">
                  <c:v>54.000200000000007</c:v>
                </c:pt>
                <c:pt idx="131">
                  <c:v>52.965450000000033</c:v>
                </c:pt>
                <c:pt idx="132">
                  <c:v>51.541899999999998</c:v>
                </c:pt>
                <c:pt idx="133">
                  <c:v>50.906800000000032</c:v>
                </c:pt>
                <c:pt idx="134">
                  <c:v>50.506680000000017</c:v>
                </c:pt>
                <c:pt idx="135">
                  <c:v>48.113520000000051</c:v>
                </c:pt>
                <c:pt idx="136">
                  <c:v>43.181480000000022</c:v>
                </c:pt>
                <c:pt idx="137">
                  <c:v>46.242330000000038</c:v>
                </c:pt>
                <c:pt idx="138">
                  <c:v>49.74072000000001</c:v>
                </c:pt>
                <c:pt idx="139">
                  <c:v>53.425740000000019</c:v>
                </c:pt>
                <c:pt idx="140">
                  <c:v>52.387200000000007</c:v>
                </c:pt>
                <c:pt idx="141">
                  <c:v>48.359160000000031</c:v>
                </c:pt>
                <c:pt idx="142">
                  <c:v>51.743430000000046</c:v>
                </c:pt>
                <c:pt idx="143">
                  <c:v>49.201099999999997</c:v>
                </c:pt>
                <c:pt idx="144">
                  <c:v>50.565760000000012</c:v>
                </c:pt>
                <c:pt idx="145">
                  <c:v>49.455399999999997</c:v>
                </c:pt>
                <c:pt idx="146">
                  <c:v>50.195640000000026</c:v>
                </c:pt>
                <c:pt idx="147">
                  <c:v>50.450130000000001</c:v>
                </c:pt>
                <c:pt idx="148">
                  <c:v>49.380760000000009</c:v>
                </c:pt>
                <c:pt idx="149">
                  <c:v>49.823000000000036</c:v>
                </c:pt>
                <c:pt idx="150">
                  <c:v>47.657399999999996</c:v>
                </c:pt>
                <c:pt idx="151">
                  <c:v>47.945430000000044</c:v>
                </c:pt>
                <c:pt idx="152">
                  <c:v>49.256040000000041</c:v>
                </c:pt>
                <c:pt idx="153">
                  <c:v>51.373530000000017</c:v>
                </c:pt>
                <c:pt idx="154">
                  <c:v>53.635919999999999</c:v>
                </c:pt>
                <c:pt idx="155">
                  <c:v>49.994000000000028</c:v>
                </c:pt>
                <c:pt idx="156">
                  <c:v>49.617240000000038</c:v>
                </c:pt>
                <c:pt idx="157">
                  <c:v>50.130100000000027</c:v>
                </c:pt>
                <c:pt idx="158">
                  <c:v>49.546800000000019</c:v>
                </c:pt>
                <c:pt idx="159">
                  <c:v>46.827840000000037</c:v>
                </c:pt>
                <c:pt idx="160">
                  <c:v>45.114280000000008</c:v>
                </c:pt>
                <c:pt idx="161">
                  <c:v>47.141400000000033</c:v>
                </c:pt>
                <c:pt idx="162">
                  <c:v>49.462550000000022</c:v>
                </c:pt>
                <c:pt idx="163">
                  <c:v>52.259580000000028</c:v>
                </c:pt>
                <c:pt idx="164">
                  <c:v>51.268700000000024</c:v>
                </c:pt>
                <c:pt idx="165">
                  <c:v>47.909970000000044</c:v>
                </c:pt>
                <c:pt idx="166">
                  <c:v>50.371759999999995</c:v>
                </c:pt>
                <c:pt idx="167">
                  <c:v>48.8048</c:v>
                </c:pt>
                <c:pt idx="168">
                  <c:v>50.042400000000043</c:v>
                </c:pt>
                <c:pt idx="169">
                  <c:v>49.112729999999999</c:v>
                </c:pt>
                <c:pt idx="170">
                  <c:v>49.67706000000004</c:v>
                </c:pt>
                <c:pt idx="171">
                  <c:v>49.27722</c:v>
                </c:pt>
                <c:pt idx="172">
                  <c:v>50.102869999999996</c:v>
                </c:pt>
                <c:pt idx="173">
                  <c:v>49.813469999999995</c:v>
                </c:pt>
                <c:pt idx="174">
                  <c:v>46.385500000000036</c:v>
                </c:pt>
                <c:pt idx="175">
                  <c:v>48.297450000000026</c:v>
                </c:pt>
                <c:pt idx="176">
                  <c:v>50.363500000000045</c:v>
                </c:pt>
                <c:pt idx="177">
                  <c:v>52.545770000000005</c:v>
                </c:pt>
                <c:pt idx="178">
                  <c:v>51.345970000000023</c:v>
                </c:pt>
                <c:pt idx="179">
                  <c:v>49.207449999999994</c:v>
                </c:pt>
                <c:pt idx="180">
                  <c:v>49.685080000000028</c:v>
                </c:pt>
                <c:pt idx="181">
                  <c:v>50.112570000000005</c:v>
                </c:pt>
                <c:pt idx="182">
                  <c:v>49.333900000000028</c:v>
                </c:pt>
                <c:pt idx="183">
                  <c:v>48.833460000000002</c:v>
                </c:pt>
                <c:pt idx="184">
                  <c:v>45.646540000000016</c:v>
                </c:pt>
                <c:pt idx="185">
                  <c:v>47.490780000000029</c:v>
                </c:pt>
                <c:pt idx="186">
                  <c:v>49.591000000000008</c:v>
                </c:pt>
                <c:pt idx="187">
                  <c:v>52.33026000000001</c:v>
                </c:pt>
                <c:pt idx="188">
                  <c:v>51.263419999999996</c:v>
                </c:pt>
                <c:pt idx="189">
                  <c:v>48.263450000000034</c:v>
                </c:pt>
                <c:pt idx="190">
                  <c:v>50.497430000000008</c:v>
                </c:pt>
                <c:pt idx="191">
                  <c:v>48.514200000000017</c:v>
                </c:pt>
                <c:pt idx="192">
                  <c:v>49.717070000000035</c:v>
                </c:pt>
                <c:pt idx="193">
                  <c:v>49.136930000000007</c:v>
                </c:pt>
                <c:pt idx="194">
                  <c:v>48.996000000000038</c:v>
                </c:pt>
                <c:pt idx="195">
                  <c:v>49.470900000000029</c:v>
                </c:pt>
                <c:pt idx="196">
                  <c:v>50.201780000000042</c:v>
                </c:pt>
                <c:pt idx="197">
                  <c:v>49.243340000000046</c:v>
                </c:pt>
                <c:pt idx="198">
                  <c:v>46.673940000000016</c:v>
                </c:pt>
                <c:pt idx="199">
                  <c:v>48.470180000000028</c:v>
                </c:pt>
                <c:pt idx="200">
                  <c:v>50.175040000000024</c:v>
                </c:pt>
                <c:pt idx="201">
                  <c:v>52.174340000000029</c:v>
                </c:pt>
                <c:pt idx="202">
                  <c:v>53.260130000000004</c:v>
                </c:pt>
                <c:pt idx="203">
                  <c:v>49.498400000000004</c:v>
                </c:pt>
                <c:pt idx="204">
                  <c:v>50.27108000000004</c:v>
                </c:pt>
                <c:pt idx="205">
                  <c:v>51.95010000000002</c:v>
                </c:pt>
                <c:pt idx="206">
                  <c:v>49.025100000000009</c:v>
                </c:pt>
                <c:pt idx="207">
                  <c:v>49.926660000000027</c:v>
                </c:pt>
                <c:pt idx="208">
                  <c:v>47.045500000000004</c:v>
                </c:pt>
                <c:pt idx="209">
                  <c:v>48.641300000000001</c:v>
                </c:pt>
                <c:pt idx="210">
                  <c:v>50.869470000000035</c:v>
                </c:pt>
                <c:pt idx="211">
                  <c:v>52.274500000000046</c:v>
                </c:pt>
                <c:pt idx="212">
                  <c:v>52.859000000000037</c:v>
                </c:pt>
                <c:pt idx="213">
                  <c:v>48.70553000000001</c:v>
                </c:pt>
                <c:pt idx="214">
                  <c:v>50.398580000000038</c:v>
                </c:pt>
                <c:pt idx="215">
                  <c:v>49.785360000000026</c:v>
                </c:pt>
                <c:pt idx="216">
                  <c:v>50.09393</c:v>
                </c:pt>
                <c:pt idx="217">
                  <c:v>50.309230000000014</c:v>
                </c:pt>
                <c:pt idx="218">
                  <c:v>50.034880000000044</c:v>
                </c:pt>
                <c:pt idx="219">
                  <c:v>49.586900000000014</c:v>
                </c:pt>
                <c:pt idx="220">
                  <c:v>49.657200000000046</c:v>
                </c:pt>
                <c:pt idx="221">
                  <c:v>49.137660000000039</c:v>
                </c:pt>
                <c:pt idx="222">
                  <c:v>46.803250000000048</c:v>
                </c:pt>
                <c:pt idx="223">
                  <c:v>47.355220000000031</c:v>
                </c:pt>
                <c:pt idx="224">
                  <c:v>48.174770000000024</c:v>
                </c:pt>
                <c:pt idx="225">
                  <c:v>49.455740000000048</c:v>
                </c:pt>
                <c:pt idx="226">
                  <c:v>49.169800000000009</c:v>
                </c:pt>
                <c:pt idx="227">
                  <c:v>48.260860000000037</c:v>
                </c:pt>
                <c:pt idx="228">
                  <c:v>48.106160000000045</c:v>
                </c:pt>
                <c:pt idx="229">
                  <c:v>47.898030000000006</c:v>
                </c:pt>
                <c:pt idx="230">
                  <c:v>47.500200000000007</c:v>
                </c:pt>
                <c:pt idx="231">
                  <c:v>47.069270000000017</c:v>
                </c:pt>
                <c:pt idx="232">
                  <c:v>44.613760000000013</c:v>
                </c:pt>
                <c:pt idx="233">
                  <c:v>45.282300000000021</c:v>
                </c:pt>
                <c:pt idx="234">
                  <c:v>46.234830000000045</c:v>
                </c:pt>
                <c:pt idx="235">
                  <c:v>47.805780000000027</c:v>
                </c:pt>
                <c:pt idx="236">
                  <c:v>47.100240000000042</c:v>
                </c:pt>
                <c:pt idx="237">
                  <c:v>46.41384000000005</c:v>
                </c:pt>
                <c:pt idx="238">
                  <c:v>46.210000000000036</c:v>
                </c:pt>
                <c:pt idx="239">
                  <c:v>45.986050000000034</c:v>
                </c:pt>
                <c:pt idx="240">
                  <c:v>46.207539999999995</c:v>
                </c:pt>
                <c:pt idx="241">
                  <c:v>46.305260000000033</c:v>
                </c:pt>
                <c:pt idx="242">
                  <c:v>46.365170000000035</c:v>
                </c:pt>
                <c:pt idx="243">
                  <c:v>46.074850000000026</c:v>
                </c:pt>
                <c:pt idx="244">
                  <c:v>46.319569999999999</c:v>
                </c:pt>
                <c:pt idx="245">
                  <c:v>46.058770000000038</c:v>
                </c:pt>
                <c:pt idx="246">
                  <c:v>44.080300000000022</c:v>
                </c:pt>
                <c:pt idx="247">
                  <c:v>44.776180000000011</c:v>
                </c:pt>
                <c:pt idx="248">
                  <c:v>45.277900000000045</c:v>
                </c:pt>
                <c:pt idx="249">
                  <c:v>47.402370000000019</c:v>
                </c:pt>
                <c:pt idx="250">
                  <c:v>47.441130000000044</c:v>
                </c:pt>
                <c:pt idx="251">
                  <c:v>46.495450000000005</c:v>
                </c:pt>
                <c:pt idx="252">
                  <c:v>47.041960000000017</c:v>
                </c:pt>
                <c:pt idx="253">
                  <c:v>46.82543000000004</c:v>
                </c:pt>
                <c:pt idx="254">
                  <c:v>47.003900000000044</c:v>
                </c:pt>
                <c:pt idx="255">
                  <c:v>46.156300000000044</c:v>
                </c:pt>
                <c:pt idx="256">
                  <c:v>44.48520000000002</c:v>
                </c:pt>
                <c:pt idx="257">
                  <c:v>45.454800000000034</c:v>
                </c:pt>
                <c:pt idx="258">
                  <c:v>46.188960000000009</c:v>
                </c:pt>
                <c:pt idx="259">
                  <c:v>48.511740000000032</c:v>
                </c:pt>
                <c:pt idx="260">
                  <c:v>47.77773000000002</c:v>
                </c:pt>
                <c:pt idx="261">
                  <c:v>47.361930000000029</c:v>
                </c:pt>
                <c:pt idx="262">
                  <c:v>47.127160000000003</c:v>
                </c:pt>
                <c:pt idx="263">
                  <c:v>47.052030000000002</c:v>
                </c:pt>
                <c:pt idx="264">
                  <c:v>47.525050000000022</c:v>
                </c:pt>
                <c:pt idx="265">
                  <c:v>47.129500000000007</c:v>
                </c:pt>
                <c:pt idx="266">
                  <c:v>47.379170000000045</c:v>
                </c:pt>
                <c:pt idx="267">
                  <c:v>47.301480000000026</c:v>
                </c:pt>
                <c:pt idx="268">
                  <c:v>47.000100000000032</c:v>
                </c:pt>
                <c:pt idx="269">
                  <c:v>47.147199999999998</c:v>
                </c:pt>
                <c:pt idx="270">
                  <c:v>45.474630000000047</c:v>
                </c:pt>
                <c:pt idx="271">
                  <c:v>46.116720000000043</c:v>
                </c:pt>
                <c:pt idx="272">
                  <c:v>46.519220000000018</c:v>
                </c:pt>
                <c:pt idx="273">
                  <c:v>48.0745</c:v>
                </c:pt>
                <c:pt idx="274">
                  <c:v>48.150380000000041</c:v>
                </c:pt>
                <c:pt idx="275">
                  <c:v>47.162560000000042</c:v>
                </c:pt>
                <c:pt idx="276">
                  <c:v>47.753300000000024</c:v>
                </c:pt>
                <c:pt idx="277">
                  <c:v>47.135300000000029</c:v>
                </c:pt>
                <c:pt idx="278">
                  <c:v>47.227260000000001</c:v>
                </c:pt>
                <c:pt idx="279">
                  <c:v>46.898340000000019</c:v>
                </c:pt>
                <c:pt idx="280">
                  <c:v>44.421440000000018</c:v>
                </c:pt>
                <c:pt idx="281">
                  <c:v>45.195250000000044</c:v>
                </c:pt>
                <c:pt idx="282">
                  <c:v>46.578030000000012</c:v>
                </c:pt>
                <c:pt idx="283">
                  <c:v>48.34847000000002</c:v>
                </c:pt>
                <c:pt idx="284">
                  <c:v>48.016900000000021</c:v>
                </c:pt>
                <c:pt idx="285">
                  <c:v>46.808340000000044</c:v>
                </c:pt>
                <c:pt idx="286">
                  <c:v>46.248960000000011</c:v>
                </c:pt>
                <c:pt idx="287">
                  <c:v>46.701700000000017</c:v>
                </c:pt>
                <c:pt idx="288">
                  <c:v>46.637400000000014</c:v>
                </c:pt>
                <c:pt idx="289">
                  <c:v>47.301480000000026</c:v>
                </c:pt>
                <c:pt idx="290">
                  <c:v>47.10125000000005</c:v>
                </c:pt>
                <c:pt idx="291">
                  <c:v>47.408140000000003</c:v>
                </c:pt>
                <c:pt idx="292">
                  <c:v>47.325829999999996</c:v>
                </c:pt>
                <c:pt idx="293">
                  <c:v>47.389550000000042</c:v>
                </c:pt>
                <c:pt idx="294">
                  <c:v>45.133360000000039</c:v>
                </c:pt>
                <c:pt idx="295">
                  <c:v>45.895650000000046</c:v>
                </c:pt>
                <c:pt idx="296">
                  <c:v>46.667500000000018</c:v>
                </c:pt>
                <c:pt idx="297">
                  <c:v>48.355580000000032</c:v>
                </c:pt>
                <c:pt idx="298">
                  <c:v>48.587030000000027</c:v>
                </c:pt>
                <c:pt idx="299">
                  <c:v>47.880730000000028</c:v>
                </c:pt>
                <c:pt idx="300">
                  <c:v>47.523950000000013</c:v>
                </c:pt>
                <c:pt idx="301">
                  <c:v>48.00890000000004</c:v>
                </c:pt>
                <c:pt idx="302">
                  <c:v>47.960440000000006</c:v>
                </c:pt>
                <c:pt idx="303">
                  <c:v>47.83340000000004</c:v>
                </c:pt>
                <c:pt idx="304">
                  <c:v>45.669550000000015</c:v>
                </c:pt>
                <c:pt idx="305">
                  <c:v>46.144400000000019</c:v>
                </c:pt>
                <c:pt idx="306">
                  <c:v>47.309930000000008</c:v>
                </c:pt>
                <c:pt idx="307">
                  <c:v>48.632440000000031</c:v>
                </c:pt>
                <c:pt idx="308">
                  <c:v>48.999840000000006</c:v>
                </c:pt>
                <c:pt idx="309">
                  <c:v>47.659700000000043</c:v>
                </c:pt>
                <c:pt idx="310">
                  <c:v>48.057430000000011</c:v>
                </c:pt>
                <c:pt idx="311">
                  <c:v>47.626730000000009</c:v>
                </c:pt>
                <c:pt idx="312">
                  <c:v>47.777860000000032</c:v>
                </c:pt>
                <c:pt idx="313">
                  <c:v>47.631600000000049</c:v>
                </c:pt>
                <c:pt idx="314">
                  <c:v>47.479730000000018</c:v>
                </c:pt>
                <c:pt idx="315">
                  <c:v>47.845100000000002</c:v>
                </c:pt>
                <c:pt idx="316">
                  <c:v>48.385600000000011</c:v>
                </c:pt>
                <c:pt idx="317">
                  <c:v>48.097160000000031</c:v>
                </c:pt>
                <c:pt idx="318">
                  <c:v>45.951350000000048</c:v>
                </c:pt>
                <c:pt idx="319">
                  <c:v>46.998160000000041</c:v>
                </c:pt>
                <c:pt idx="320">
                  <c:v>47.742880000000014</c:v>
                </c:pt>
                <c:pt idx="321">
                  <c:v>49.622950000000003</c:v>
                </c:pt>
                <c:pt idx="322">
                  <c:v>49.841880000000003</c:v>
                </c:pt>
                <c:pt idx="323">
                  <c:v>48.838530000000048</c:v>
                </c:pt>
                <c:pt idx="324">
                  <c:v>48.743520000000046</c:v>
                </c:pt>
                <c:pt idx="325">
                  <c:v>49.009240000000034</c:v>
                </c:pt>
                <c:pt idx="326">
                  <c:v>48.997000000000014</c:v>
                </c:pt>
                <c:pt idx="327">
                  <c:v>48.568500000000029</c:v>
                </c:pt>
                <c:pt idx="328">
                  <c:v>46.509700000000009</c:v>
                </c:pt>
                <c:pt idx="329">
                  <c:v>47.179560000000038</c:v>
                </c:pt>
                <c:pt idx="330">
                  <c:v>48.45428000000004</c:v>
                </c:pt>
                <c:pt idx="331">
                  <c:v>50.136400000000037</c:v>
                </c:pt>
                <c:pt idx="332">
                  <c:v>51.147970000000043</c:v>
                </c:pt>
                <c:pt idx="333">
                  <c:v>49.284170000000017</c:v>
                </c:pt>
                <c:pt idx="334">
                  <c:v>49.583900000000028</c:v>
                </c:pt>
                <c:pt idx="335">
                  <c:v>49.334440000000029</c:v>
                </c:pt>
                <c:pt idx="336">
                  <c:v>49.503300000000024</c:v>
                </c:pt>
                <c:pt idx="337">
                  <c:v>49.704830000000015</c:v>
                </c:pt>
                <c:pt idx="338">
                  <c:v>49.659500000000037</c:v>
                </c:pt>
                <c:pt idx="339">
                  <c:v>50.419759999999997</c:v>
                </c:pt>
                <c:pt idx="340">
                  <c:v>50.248680000000036</c:v>
                </c:pt>
                <c:pt idx="341">
                  <c:v>49.737729999999999</c:v>
                </c:pt>
                <c:pt idx="342">
                  <c:v>47.53054000000003</c:v>
                </c:pt>
                <c:pt idx="343">
                  <c:v>48.359030000000018</c:v>
                </c:pt>
                <c:pt idx="344">
                  <c:v>50.239770000000021</c:v>
                </c:pt>
                <c:pt idx="345">
                  <c:v>51.967160000000035</c:v>
                </c:pt>
                <c:pt idx="346">
                  <c:v>51.978570000000047</c:v>
                </c:pt>
                <c:pt idx="347">
                  <c:v>49.858820000000037</c:v>
                </c:pt>
                <c:pt idx="348">
                  <c:v>50.068660000000023</c:v>
                </c:pt>
                <c:pt idx="349">
                  <c:v>50.068140000000028</c:v>
                </c:pt>
                <c:pt idx="350">
                  <c:v>49.754750000000001</c:v>
                </c:pt>
                <c:pt idx="351">
                  <c:v>49.25323000000003</c:v>
                </c:pt>
                <c:pt idx="352">
                  <c:v>47.256650000000036</c:v>
                </c:pt>
                <c:pt idx="353">
                  <c:v>47.842250000000035</c:v>
                </c:pt>
                <c:pt idx="354">
                  <c:v>48.761500000000012</c:v>
                </c:pt>
                <c:pt idx="355">
                  <c:v>50.658170000000041</c:v>
                </c:pt>
                <c:pt idx="356">
                  <c:v>50.577800000000025</c:v>
                </c:pt>
                <c:pt idx="357">
                  <c:v>49.145960000000002</c:v>
                </c:pt>
                <c:pt idx="358">
                  <c:v>48.80215000000004</c:v>
                </c:pt>
                <c:pt idx="359">
                  <c:v>49.13488000000001</c:v>
                </c:pt>
                <c:pt idx="360">
                  <c:v>49.263480000000015</c:v>
                </c:pt>
                <c:pt idx="361">
                  <c:v>49.037530000000004</c:v>
                </c:pt>
                <c:pt idx="362">
                  <c:v>48.911159999999995</c:v>
                </c:pt>
                <c:pt idx="363">
                  <c:v>48.037560000000042</c:v>
                </c:pt>
                <c:pt idx="364">
                  <c:v>48.458920000000035</c:v>
                </c:pt>
                <c:pt idx="365">
                  <c:v>48.154530000000022</c:v>
                </c:pt>
                <c:pt idx="366">
                  <c:v>46.75027</c:v>
                </c:pt>
                <c:pt idx="367">
                  <c:v>47.251820000000009</c:v>
                </c:pt>
                <c:pt idx="368">
                  <c:v>47.516380000000026</c:v>
                </c:pt>
                <c:pt idx="369">
                  <c:v>49.127900000000011</c:v>
                </c:pt>
                <c:pt idx="370">
                  <c:v>49.2851</c:v>
                </c:pt>
                <c:pt idx="371">
                  <c:v>47.778920000000028</c:v>
                </c:pt>
                <c:pt idx="372">
                  <c:v>48.205740000000048</c:v>
                </c:pt>
                <c:pt idx="373">
                  <c:v>47.530660000000012</c:v>
                </c:pt>
                <c:pt idx="374">
                  <c:v>48.067960000000028</c:v>
                </c:pt>
                <c:pt idx="375">
                  <c:v>47.551170000000013</c:v>
                </c:pt>
                <c:pt idx="376">
                  <c:v>45.758080000000007</c:v>
                </c:pt>
                <c:pt idx="377">
                  <c:v>46.608969999999999</c:v>
                </c:pt>
                <c:pt idx="378">
                  <c:v>47.497800000000041</c:v>
                </c:pt>
                <c:pt idx="379">
                  <c:v>48.898650000000032</c:v>
                </c:pt>
                <c:pt idx="380">
                  <c:v>48.972440000000006</c:v>
                </c:pt>
                <c:pt idx="381">
                  <c:v>48.30865</c:v>
                </c:pt>
                <c:pt idx="382">
                  <c:v>48.758100000000013</c:v>
                </c:pt>
                <c:pt idx="383">
                  <c:v>48.210100000000011</c:v>
                </c:pt>
                <c:pt idx="384">
                  <c:v>48.042320000000018</c:v>
                </c:pt>
                <c:pt idx="385">
                  <c:v>48.395260000000007</c:v>
                </c:pt>
                <c:pt idx="386">
                  <c:v>48.804960000000051</c:v>
                </c:pt>
                <c:pt idx="387">
                  <c:v>48.959600000000023</c:v>
                </c:pt>
                <c:pt idx="388">
                  <c:v>48.384580000000028</c:v>
                </c:pt>
                <c:pt idx="389">
                  <c:v>48.619799999999998</c:v>
                </c:pt>
                <c:pt idx="390">
                  <c:v>46.465360000000032</c:v>
                </c:pt>
                <c:pt idx="391">
                  <c:v>47.439360000000022</c:v>
                </c:pt>
                <c:pt idx="392">
                  <c:v>48.277520000000038</c:v>
                </c:pt>
                <c:pt idx="393">
                  <c:v>50.272450000000049</c:v>
                </c:pt>
                <c:pt idx="394">
                  <c:v>50.583430000000021</c:v>
                </c:pt>
                <c:pt idx="395">
                  <c:v>49.061760000000049</c:v>
                </c:pt>
                <c:pt idx="396">
                  <c:v>49.998649999999998</c:v>
                </c:pt>
                <c:pt idx="397">
                  <c:v>49.485250000000008</c:v>
                </c:pt>
                <c:pt idx="398">
                  <c:v>49.360160000000008</c:v>
                </c:pt>
                <c:pt idx="399">
                  <c:v>48.476040000000012</c:v>
                </c:pt>
                <c:pt idx="400">
                  <c:v>46.550040000000024</c:v>
                </c:pt>
                <c:pt idx="401">
                  <c:v>47.286519999999996</c:v>
                </c:pt>
                <c:pt idx="402">
                  <c:v>48.30355000000003</c:v>
                </c:pt>
                <c:pt idx="403">
                  <c:v>50.423460000000034</c:v>
                </c:pt>
                <c:pt idx="404">
                  <c:v>50.24980000000005</c:v>
                </c:pt>
                <c:pt idx="405">
                  <c:v>48.974180000000047</c:v>
                </c:pt>
                <c:pt idx="406">
                  <c:v>49.183250000000044</c:v>
                </c:pt>
                <c:pt idx="407">
                  <c:v>49.16787000000005</c:v>
                </c:pt>
                <c:pt idx="408">
                  <c:v>49.556399999999996</c:v>
                </c:pt>
                <c:pt idx="409">
                  <c:v>49.953360000000032</c:v>
                </c:pt>
                <c:pt idx="410">
                  <c:v>49.4529</c:v>
                </c:pt>
                <c:pt idx="411">
                  <c:v>49.632170000000031</c:v>
                </c:pt>
                <c:pt idx="412">
                  <c:v>49.879140000000007</c:v>
                </c:pt>
                <c:pt idx="413">
                  <c:v>48.810879999999997</c:v>
                </c:pt>
                <c:pt idx="414">
                  <c:v>47.076380000000029</c:v>
                </c:pt>
                <c:pt idx="415">
                  <c:v>47.948140000000024</c:v>
                </c:pt>
                <c:pt idx="416">
                  <c:v>48.738980000000026</c:v>
                </c:pt>
                <c:pt idx="417">
                  <c:v>50.323750000000018</c:v>
                </c:pt>
                <c:pt idx="418">
                  <c:v>50.488900000000001</c:v>
                </c:pt>
                <c:pt idx="419">
                  <c:v>49.677270000000021</c:v>
                </c:pt>
                <c:pt idx="420">
                  <c:v>49.946860000000015</c:v>
                </c:pt>
                <c:pt idx="421">
                  <c:v>50.377530000000036</c:v>
                </c:pt>
                <c:pt idx="422">
                  <c:v>50.380980000000022</c:v>
                </c:pt>
                <c:pt idx="423">
                  <c:v>49.689660000000003</c:v>
                </c:pt>
                <c:pt idx="424">
                  <c:v>47.222380000000044</c:v>
                </c:pt>
                <c:pt idx="425">
                  <c:v>48.166700000000048</c:v>
                </c:pt>
                <c:pt idx="426">
                  <c:v>49.517600000000016</c:v>
                </c:pt>
                <c:pt idx="427">
                  <c:v>52.271780000000035</c:v>
                </c:pt>
                <c:pt idx="428">
                  <c:v>52.070830000000001</c:v>
                </c:pt>
                <c:pt idx="429">
                  <c:v>50.932730000000049</c:v>
                </c:pt>
                <c:pt idx="430">
                  <c:v>51.052360000000022</c:v>
                </c:pt>
                <c:pt idx="431">
                  <c:v>51.024620000000027</c:v>
                </c:pt>
                <c:pt idx="432">
                  <c:v>51.343260000000043</c:v>
                </c:pt>
                <c:pt idx="433">
                  <c:v>51.525779999999997</c:v>
                </c:pt>
                <c:pt idx="434">
                  <c:v>51.119529999999997</c:v>
                </c:pt>
                <c:pt idx="435">
                  <c:v>51.414420000000007</c:v>
                </c:pt>
                <c:pt idx="436">
                  <c:v>51.649320000000046</c:v>
                </c:pt>
                <c:pt idx="437">
                  <c:v>50.778250000000014</c:v>
                </c:pt>
                <c:pt idx="438">
                  <c:v>49.07080000000002</c:v>
                </c:pt>
                <c:pt idx="439">
                  <c:v>49.830900000000042</c:v>
                </c:pt>
                <c:pt idx="440">
                  <c:v>51.266230000000007</c:v>
                </c:pt>
                <c:pt idx="441">
                  <c:v>53.291960000000017</c:v>
                </c:pt>
                <c:pt idx="442">
                  <c:v>54.330830000000049</c:v>
                </c:pt>
                <c:pt idx="443">
                  <c:v>52.154780000000017</c:v>
                </c:pt>
                <c:pt idx="444">
                  <c:v>52.880240000000015</c:v>
                </c:pt>
                <c:pt idx="445">
                  <c:v>53.211659999999995</c:v>
                </c:pt>
                <c:pt idx="446">
                  <c:v>52.872100000000046</c:v>
                </c:pt>
                <c:pt idx="447">
                  <c:v>52.302600000000041</c:v>
                </c:pt>
                <c:pt idx="448">
                  <c:v>46.78472000000005</c:v>
                </c:pt>
                <c:pt idx="449">
                  <c:v>49.144560000000013</c:v>
                </c:pt>
                <c:pt idx="450">
                  <c:v>51.286650000000009</c:v>
                </c:pt>
                <c:pt idx="451">
                  <c:v>54.727779999999996</c:v>
                </c:pt>
                <c:pt idx="452">
                  <c:v>53.630060000000014</c:v>
                </c:pt>
                <c:pt idx="453">
                  <c:v>51.402670000000001</c:v>
                </c:pt>
                <c:pt idx="454">
                  <c:v>51.124600000000044</c:v>
                </c:pt>
                <c:pt idx="455">
                  <c:v>49.06844000000001</c:v>
                </c:pt>
                <c:pt idx="456">
                  <c:v>53.149380000000008</c:v>
                </c:pt>
                <c:pt idx="457">
                  <c:v>49.59402</c:v>
                </c:pt>
                <c:pt idx="458">
                  <c:v>53.969960000000015</c:v>
                </c:pt>
                <c:pt idx="459">
                  <c:v>50.210140000000024</c:v>
                </c:pt>
                <c:pt idx="460">
                  <c:v>51.057640000000049</c:v>
                </c:pt>
                <c:pt idx="461">
                  <c:v>52.122340000000008</c:v>
                </c:pt>
                <c:pt idx="462">
                  <c:v>47.34704000000005</c:v>
                </c:pt>
                <c:pt idx="463">
                  <c:v>49.914150000000006</c:v>
                </c:pt>
                <c:pt idx="464">
                  <c:v>51.875940000000014</c:v>
                </c:pt>
                <c:pt idx="465">
                  <c:v>54.430260000000033</c:v>
                </c:pt>
                <c:pt idx="466">
                  <c:v>53.25875000000002</c:v>
                </c:pt>
                <c:pt idx="467">
                  <c:v>51.924040000000048</c:v>
                </c:pt>
                <c:pt idx="468">
                  <c:v>51.480000000000018</c:v>
                </c:pt>
                <c:pt idx="469">
                  <c:v>51.123680000000036</c:v>
                </c:pt>
                <c:pt idx="470">
                  <c:v>49.954740000000015</c:v>
                </c:pt>
                <c:pt idx="471">
                  <c:v>50.131920000000036</c:v>
                </c:pt>
                <c:pt idx="472">
                  <c:v>44.253720000000044</c:v>
                </c:pt>
                <c:pt idx="473">
                  <c:v>51.311980000000005</c:v>
                </c:pt>
                <c:pt idx="474">
                  <c:v>51.266140000000007</c:v>
                </c:pt>
                <c:pt idx="475">
                  <c:v>52.984030000000018</c:v>
                </c:pt>
                <c:pt idx="476">
                  <c:v>51.608240000000023</c:v>
                </c:pt>
                <c:pt idx="477">
                  <c:v>49.460380000000043</c:v>
                </c:pt>
                <c:pt idx="478">
                  <c:v>50.198450000000037</c:v>
                </c:pt>
                <c:pt idx="479">
                  <c:v>49.922080000000051</c:v>
                </c:pt>
                <c:pt idx="480">
                  <c:v>49.974000000000046</c:v>
                </c:pt>
                <c:pt idx="481">
                  <c:v>49.950460000000021</c:v>
                </c:pt>
                <c:pt idx="482">
                  <c:v>49.325680000000034</c:v>
                </c:pt>
                <c:pt idx="483">
                  <c:v>45.917570000000012</c:v>
                </c:pt>
                <c:pt idx="484">
                  <c:v>48.057820000000049</c:v>
                </c:pt>
                <c:pt idx="485">
                  <c:v>49.555020000000013</c:v>
                </c:pt>
                <c:pt idx="486">
                  <c:v>48.554349999999999</c:v>
                </c:pt>
                <c:pt idx="487">
                  <c:v>49.449980000000039</c:v>
                </c:pt>
                <c:pt idx="488">
                  <c:v>50.507620000000031</c:v>
                </c:pt>
                <c:pt idx="489">
                  <c:v>55.16046</c:v>
                </c:pt>
                <c:pt idx="490">
                  <c:v>51.085470000000043</c:v>
                </c:pt>
                <c:pt idx="491">
                  <c:v>51.152980000000014</c:v>
                </c:pt>
                <c:pt idx="492">
                  <c:v>51.913400000000024</c:v>
                </c:pt>
                <c:pt idx="493">
                  <c:v>50.489400000000046</c:v>
                </c:pt>
                <c:pt idx="494">
                  <c:v>49.751460000000009</c:v>
                </c:pt>
                <c:pt idx="495">
                  <c:v>49.671100000000024</c:v>
                </c:pt>
                <c:pt idx="496">
                  <c:v>43.429650000000038</c:v>
                </c:pt>
                <c:pt idx="497">
                  <c:v>50.233450000000005</c:v>
                </c:pt>
                <c:pt idx="498">
                  <c:v>50.189020000000028</c:v>
                </c:pt>
                <c:pt idx="499">
                  <c:v>52.138850000000048</c:v>
                </c:pt>
                <c:pt idx="500">
                  <c:v>50.14846</c:v>
                </c:pt>
                <c:pt idx="501">
                  <c:v>49.38653000000005</c:v>
                </c:pt>
                <c:pt idx="502">
                  <c:v>49.511130000000037</c:v>
                </c:pt>
                <c:pt idx="503">
                  <c:v>49.515440000000012</c:v>
                </c:pt>
                <c:pt idx="504">
                  <c:v>49.093260000000043</c:v>
                </c:pt>
                <c:pt idx="505">
                  <c:v>50.472740000000044</c:v>
                </c:pt>
                <c:pt idx="506">
                  <c:v>50.598540000000014</c:v>
                </c:pt>
                <c:pt idx="507">
                  <c:v>49.845700000000022</c:v>
                </c:pt>
                <c:pt idx="508">
                  <c:v>49.713279999999997</c:v>
                </c:pt>
                <c:pt idx="509">
                  <c:v>48.577300000000037</c:v>
                </c:pt>
                <c:pt idx="510">
                  <c:v>43.34704000000005</c:v>
                </c:pt>
                <c:pt idx="511">
                  <c:v>48.255800000000022</c:v>
                </c:pt>
                <c:pt idx="512">
                  <c:v>51.203700000000026</c:v>
                </c:pt>
                <c:pt idx="513">
                  <c:v>52.306150000000002</c:v>
                </c:pt>
                <c:pt idx="514">
                  <c:v>51.410270000000025</c:v>
                </c:pt>
                <c:pt idx="515">
                  <c:v>50.451750000000004</c:v>
                </c:pt>
                <c:pt idx="516">
                  <c:v>48.80883</c:v>
                </c:pt>
                <c:pt idx="517">
                  <c:v>49.119740000000036</c:v>
                </c:pt>
                <c:pt idx="518">
                  <c:v>47.685879999999997</c:v>
                </c:pt>
                <c:pt idx="519">
                  <c:v>47.592579999999998</c:v>
                </c:pt>
                <c:pt idx="520">
                  <c:v>41.753840000000025</c:v>
                </c:pt>
                <c:pt idx="521">
                  <c:v>48.135030000000029</c:v>
                </c:pt>
                <c:pt idx="522">
                  <c:v>48.743460000000027</c:v>
                </c:pt>
                <c:pt idx="523">
                  <c:v>50.317859999999996</c:v>
                </c:pt>
                <c:pt idx="524">
                  <c:v>49.650100000000009</c:v>
                </c:pt>
                <c:pt idx="525">
                  <c:v>46.886500000000012</c:v>
                </c:pt>
                <c:pt idx="526">
                  <c:v>48.533870000000036</c:v>
                </c:pt>
                <c:pt idx="527">
                  <c:v>49.519300000000044</c:v>
                </c:pt>
                <c:pt idx="528">
                  <c:v>49.489950000000022</c:v>
                </c:pt>
                <c:pt idx="529">
                  <c:v>49.245840000000044</c:v>
                </c:pt>
                <c:pt idx="530">
                  <c:v>48.292840000000012</c:v>
                </c:pt>
                <c:pt idx="531">
                  <c:v>49.002280000000042</c:v>
                </c:pt>
                <c:pt idx="532">
                  <c:v>48.306700000000035</c:v>
                </c:pt>
                <c:pt idx="533">
                  <c:v>45.273030000000006</c:v>
                </c:pt>
                <c:pt idx="534">
                  <c:v>43.45577000000003</c:v>
                </c:pt>
                <c:pt idx="535">
                  <c:v>45.961820000000046</c:v>
                </c:pt>
                <c:pt idx="536">
                  <c:v>49.258450000000039</c:v>
                </c:pt>
                <c:pt idx="537">
                  <c:v>51.024069999999995</c:v>
                </c:pt>
                <c:pt idx="538">
                  <c:v>49.938559999999995</c:v>
                </c:pt>
                <c:pt idx="539">
                  <c:v>48.467250000000035</c:v>
                </c:pt>
                <c:pt idx="540">
                  <c:v>47.455380000000048</c:v>
                </c:pt>
                <c:pt idx="541">
                  <c:v>46.749600000000044</c:v>
                </c:pt>
                <c:pt idx="542">
                  <c:v>45.840000000000032</c:v>
                </c:pt>
                <c:pt idx="543">
                  <c:v>45.39187000000004</c:v>
                </c:pt>
                <c:pt idx="544">
                  <c:v>40.915729999999996</c:v>
                </c:pt>
                <c:pt idx="545">
                  <c:v>43.610900000000015</c:v>
                </c:pt>
                <c:pt idx="546">
                  <c:v>46.263419999999996</c:v>
                </c:pt>
                <c:pt idx="547">
                  <c:v>48.843260000000043</c:v>
                </c:pt>
                <c:pt idx="548">
                  <c:v>48.178400000000011</c:v>
                </c:pt>
                <c:pt idx="549">
                  <c:v>44.088130000000035</c:v>
                </c:pt>
                <c:pt idx="550">
                  <c:v>46.524069999999995</c:v>
                </c:pt>
                <c:pt idx="551">
                  <c:v>45.076470000000029</c:v>
                </c:pt>
                <c:pt idx="552">
                  <c:v>45.929770000000019</c:v>
                </c:pt>
                <c:pt idx="553">
                  <c:v>46.633840000000021</c:v>
                </c:pt>
                <c:pt idx="554">
                  <c:v>46.036950000000047</c:v>
                </c:pt>
                <c:pt idx="555">
                  <c:v>46.174430000000029</c:v>
                </c:pt>
                <c:pt idx="556">
                  <c:v>46.270000000000039</c:v>
                </c:pt>
                <c:pt idx="557">
                  <c:v>45.270500000000027</c:v>
                </c:pt>
                <c:pt idx="558">
                  <c:v>43.668180000000007</c:v>
                </c:pt>
                <c:pt idx="559">
                  <c:v>44.446619999999996</c:v>
                </c:pt>
                <c:pt idx="560">
                  <c:v>45.214650000000006</c:v>
                </c:pt>
                <c:pt idx="561">
                  <c:v>46.912380000000041</c:v>
                </c:pt>
                <c:pt idx="562">
                  <c:v>47.033100000000047</c:v>
                </c:pt>
                <c:pt idx="563">
                  <c:v>45.682600000000036</c:v>
                </c:pt>
                <c:pt idx="564">
                  <c:v>45.515700000000038</c:v>
                </c:pt>
                <c:pt idx="565">
                  <c:v>45.446600000000046</c:v>
                </c:pt>
                <c:pt idx="566">
                  <c:v>44.782830000000047</c:v>
                </c:pt>
                <c:pt idx="567">
                  <c:v>44.939320000000009</c:v>
                </c:pt>
                <c:pt idx="568">
                  <c:v>42.466460000000041</c:v>
                </c:pt>
                <c:pt idx="569">
                  <c:v>42.905799999999999</c:v>
                </c:pt>
                <c:pt idx="570">
                  <c:v>43.647800000000018</c:v>
                </c:pt>
                <c:pt idx="571">
                  <c:v>45.556050000000027</c:v>
                </c:pt>
                <c:pt idx="572">
                  <c:v>45.47347000000002</c:v>
                </c:pt>
                <c:pt idx="573">
                  <c:v>44.007840000000044</c:v>
                </c:pt>
                <c:pt idx="574">
                  <c:v>43.644900000000007</c:v>
                </c:pt>
                <c:pt idx="575">
                  <c:v>43.739430000000027</c:v>
                </c:pt>
                <c:pt idx="576">
                  <c:v>43.773979999999995</c:v>
                </c:pt>
                <c:pt idx="577">
                  <c:v>43.782920000000047</c:v>
                </c:pt>
                <c:pt idx="578">
                  <c:v>44.051720000000046</c:v>
                </c:pt>
                <c:pt idx="579">
                  <c:v>44.25454000000002</c:v>
                </c:pt>
                <c:pt idx="580">
                  <c:v>44.168100000000038</c:v>
                </c:pt>
                <c:pt idx="581">
                  <c:v>44.230400000000031</c:v>
                </c:pt>
                <c:pt idx="582">
                  <c:v>41.774350000000027</c:v>
                </c:pt>
                <c:pt idx="583">
                  <c:v>42.273600000000044</c:v>
                </c:pt>
                <c:pt idx="584">
                  <c:v>43.470400000000041</c:v>
                </c:pt>
                <c:pt idx="585">
                  <c:v>45.216180000000008</c:v>
                </c:pt>
                <c:pt idx="586">
                  <c:v>44.998160000000041</c:v>
                </c:pt>
                <c:pt idx="587">
                  <c:v>44.799980000000005</c:v>
                </c:pt>
                <c:pt idx="588">
                  <c:v>44.8279</c:v>
                </c:pt>
                <c:pt idx="589">
                  <c:v>45.037260000000003</c:v>
                </c:pt>
                <c:pt idx="590">
                  <c:v>45.558070000000043</c:v>
                </c:pt>
                <c:pt idx="591">
                  <c:v>45.359860000000026</c:v>
                </c:pt>
                <c:pt idx="592">
                  <c:v>39.107000000000028</c:v>
                </c:pt>
                <c:pt idx="593">
                  <c:v>40.757780000000025</c:v>
                </c:pt>
                <c:pt idx="594">
                  <c:v>42.887350000000026</c:v>
                </c:pt>
                <c:pt idx="595">
                  <c:v>48.164120000000025</c:v>
                </c:pt>
                <c:pt idx="596">
                  <c:v>45.203330000000051</c:v>
                </c:pt>
                <c:pt idx="597">
                  <c:v>42.793880000000001</c:v>
                </c:pt>
                <c:pt idx="598">
                  <c:v>43.469629999999995</c:v>
                </c:pt>
                <c:pt idx="599">
                  <c:v>43.890700000000038</c:v>
                </c:pt>
                <c:pt idx="600">
                  <c:v>43.389580000000024</c:v>
                </c:pt>
                <c:pt idx="601">
                  <c:v>43.243620000000021</c:v>
                </c:pt>
                <c:pt idx="602">
                  <c:v>43.34847000000002</c:v>
                </c:pt>
                <c:pt idx="603">
                  <c:v>43.092399999999998</c:v>
                </c:pt>
                <c:pt idx="604">
                  <c:v>43.083340000000021</c:v>
                </c:pt>
                <c:pt idx="605">
                  <c:v>42.525840000000017</c:v>
                </c:pt>
                <c:pt idx="606">
                  <c:v>40.739130000000046</c:v>
                </c:pt>
                <c:pt idx="607">
                  <c:v>40.993250000000046</c:v>
                </c:pt>
                <c:pt idx="608">
                  <c:v>41.515860000000032</c:v>
                </c:pt>
                <c:pt idx="609">
                  <c:v>42.326800000000048</c:v>
                </c:pt>
                <c:pt idx="610">
                  <c:v>41.285060000000044</c:v>
                </c:pt>
                <c:pt idx="611">
                  <c:v>40.692900000000009</c:v>
                </c:pt>
                <c:pt idx="612">
                  <c:v>40.399960000000021</c:v>
                </c:pt>
                <c:pt idx="613">
                  <c:v>40.24430000000001</c:v>
                </c:pt>
                <c:pt idx="614">
                  <c:v>40.03370000000001</c:v>
                </c:pt>
                <c:pt idx="615">
                  <c:v>39.855040000000031</c:v>
                </c:pt>
                <c:pt idx="616">
                  <c:v>36.510550000000023</c:v>
                </c:pt>
                <c:pt idx="617">
                  <c:v>36.802099999999996</c:v>
                </c:pt>
                <c:pt idx="618">
                  <c:v>37.737660000000005</c:v>
                </c:pt>
                <c:pt idx="619">
                  <c:v>38.512230000000045</c:v>
                </c:pt>
                <c:pt idx="620">
                  <c:v>37.931630000000041</c:v>
                </c:pt>
                <c:pt idx="621">
                  <c:v>37.189700000000016</c:v>
                </c:pt>
                <c:pt idx="622">
                  <c:v>37.441670000000045</c:v>
                </c:pt>
                <c:pt idx="623">
                  <c:v>37.283870000000036</c:v>
                </c:pt>
                <c:pt idx="624">
                  <c:v>37.425440000000037</c:v>
                </c:pt>
                <c:pt idx="625">
                  <c:v>37.648580000000038</c:v>
                </c:pt>
                <c:pt idx="626">
                  <c:v>37.651800000000037</c:v>
                </c:pt>
                <c:pt idx="627">
                  <c:v>37.644949999999994</c:v>
                </c:pt>
                <c:pt idx="628">
                  <c:v>37.886380000000031</c:v>
                </c:pt>
                <c:pt idx="629">
                  <c:v>37.930260000000033</c:v>
                </c:pt>
                <c:pt idx="630">
                  <c:v>36.760700000000043</c:v>
                </c:pt>
                <c:pt idx="631">
                  <c:v>37.682180000000017</c:v>
                </c:pt>
                <c:pt idx="632">
                  <c:v>38.950680000000034</c:v>
                </c:pt>
                <c:pt idx="633">
                  <c:v>42.749930000000006</c:v>
                </c:pt>
                <c:pt idx="634">
                  <c:v>40.223630000000014</c:v>
                </c:pt>
                <c:pt idx="635">
                  <c:v>40.620100000000036</c:v>
                </c:pt>
                <c:pt idx="636">
                  <c:v>40.704740000000015</c:v>
                </c:pt>
                <c:pt idx="637">
                  <c:v>40.448700000000031</c:v>
                </c:pt>
                <c:pt idx="638">
                  <c:v>40.490139999999997</c:v>
                </c:pt>
                <c:pt idx="639">
                  <c:v>38.67864000000003</c:v>
                </c:pt>
                <c:pt idx="640">
                  <c:v>34.171300000000031</c:v>
                </c:pt>
                <c:pt idx="641">
                  <c:v>38.540279999999996</c:v>
                </c:pt>
                <c:pt idx="642">
                  <c:v>42.051930000000027</c:v>
                </c:pt>
                <c:pt idx="643">
                  <c:v>42.461500000000001</c:v>
                </c:pt>
                <c:pt idx="644">
                  <c:v>41.25750000000005</c:v>
                </c:pt>
                <c:pt idx="645">
                  <c:v>41.070580000000007</c:v>
                </c:pt>
                <c:pt idx="646">
                  <c:v>41.692350000000033</c:v>
                </c:pt>
                <c:pt idx="647">
                  <c:v>42.243160000000046</c:v>
                </c:pt>
                <c:pt idx="648">
                  <c:v>42.965170000000001</c:v>
                </c:pt>
                <c:pt idx="649">
                  <c:v>43.255600000000015</c:v>
                </c:pt>
                <c:pt idx="650">
                  <c:v>43.478940000000023</c:v>
                </c:pt>
                <c:pt idx="651">
                  <c:v>43.976560000000006</c:v>
                </c:pt>
                <c:pt idx="652">
                  <c:v>44.641020000000026</c:v>
                </c:pt>
                <c:pt idx="653">
                  <c:v>45.611840000000029</c:v>
                </c:pt>
                <c:pt idx="654">
                  <c:v>40.046660000000031</c:v>
                </c:pt>
                <c:pt idx="655">
                  <c:v>47.440480000000036</c:v>
                </c:pt>
                <c:pt idx="656">
                  <c:v>46.528800000000047</c:v>
                </c:pt>
                <c:pt idx="657">
                  <c:v>46.928800000000024</c:v>
                </c:pt>
                <c:pt idx="658">
                  <c:v>45.915500000000009</c:v>
                </c:pt>
                <c:pt idx="659">
                  <c:v>44.653279999999995</c:v>
                </c:pt>
                <c:pt idx="660">
                  <c:v>41.780630000000031</c:v>
                </c:pt>
                <c:pt idx="661">
                  <c:v>43.984280000000012</c:v>
                </c:pt>
                <c:pt idx="662">
                  <c:v>41.262400000000014</c:v>
                </c:pt>
                <c:pt idx="663">
                  <c:v>41.368250000000046</c:v>
                </c:pt>
                <c:pt idx="664">
                  <c:v>40.228750000000048</c:v>
                </c:pt>
                <c:pt idx="665">
                  <c:v>41.24893000000003</c:v>
                </c:pt>
                <c:pt idx="666">
                  <c:v>42.857100000000003</c:v>
                </c:pt>
                <c:pt idx="667">
                  <c:v>44.661519999999996</c:v>
                </c:pt>
                <c:pt idx="668">
                  <c:v>42.290160000000014</c:v>
                </c:pt>
                <c:pt idx="669">
                  <c:v>43.314970000000017</c:v>
                </c:pt>
                <c:pt idx="670">
                  <c:v>42.638360000000034</c:v>
                </c:pt>
                <c:pt idx="671">
                  <c:v>43.832730000000026</c:v>
                </c:pt>
                <c:pt idx="672">
                  <c:v>44.226200000000006</c:v>
                </c:pt>
                <c:pt idx="673">
                  <c:v>43.560850000000016</c:v>
                </c:pt>
                <c:pt idx="674">
                  <c:v>43.034230000000036</c:v>
                </c:pt>
                <c:pt idx="675">
                  <c:v>43.608400000000017</c:v>
                </c:pt>
                <c:pt idx="676">
                  <c:v>43.250400000000013</c:v>
                </c:pt>
                <c:pt idx="677">
                  <c:v>43.059400000000039</c:v>
                </c:pt>
                <c:pt idx="678">
                  <c:v>39.913049999999998</c:v>
                </c:pt>
                <c:pt idx="679">
                  <c:v>46.260199999999998</c:v>
                </c:pt>
                <c:pt idx="680">
                  <c:v>45.621120000000019</c:v>
                </c:pt>
                <c:pt idx="681">
                  <c:v>45.374000000000024</c:v>
                </c:pt>
                <c:pt idx="682">
                  <c:v>43.81555000000003</c:v>
                </c:pt>
                <c:pt idx="683">
                  <c:v>42.083100000000002</c:v>
                </c:pt>
                <c:pt idx="684">
                  <c:v>39.707539999999995</c:v>
                </c:pt>
                <c:pt idx="685">
                  <c:v>39.466150000000027</c:v>
                </c:pt>
                <c:pt idx="686">
                  <c:v>39.942100000000039</c:v>
                </c:pt>
                <c:pt idx="687">
                  <c:v>39.567769999999996</c:v>
                </c:pt>
                <c:pt idx="688">
                  <c:v>40.22302000000002</c:v>
                </c:pt>
                <c:pt idx="689">
                  <c:v>37.673820000000035</c:v>
                </c:pt>
                <c:pt idx="690">
                  <c:v>39.138239999999996</c:v>
                </c:pt>
                <c:pt idx="691">
                  <c:v>41.157830000000047</c:v>
                </c:pt>
                <c:pt idx="692">
                  <c:v>40.161500000000046</c:v>
                </c:pt>
                <c:pt idx="693">
                  <c:v>40.15115000000003</c:v>
                </c:pt>
                <c:pt idx="694">
                  <c:v>40.072840000000042</c:v>
                </c:pt>
                <c:pt idx="695">
                  <c:v>41.673699999999997</c:v>
                </c:pt>
                <c:pt idx="696">
                  <c:v>41.289420000000007</c:v>
                </c:pt>
                <c:pt idx="697">
                  <c:v>41.167570000000012</c:v>
                </c:pt>
                <c:pt idx="698">
                  <c:v>40.754500000000007</c:v>
                </c:pt>
                <c:pt idx="699">
                  <c:v>41.381280000000004</c:v>
                </c:pt>
                <c:pt idx="700">
                  <c:v>41.32098000000002</c:v>
                </c:pt>
                <c:pt idx="701">
                  <c:v>40.698300000000017</c:v>
                </c:pt>
                <c:pt idx="702">
                  <c:v>36.660420000000045</c:v>
                </c:pt>
                <c:pt idx="703">
                  <c:v>40.965599999999995</c:v>
                </c:pt>
                <c:pt idx="704">
                  <c:v>42.934300000000007</c:v>
                </c:pt>
                <c:pt idx="705">
                  <c:v>44.253660000000025</c:v>
                </c:pt>
                <c:pt idx="706">
                  <c:v>41.187070000000006</c:v>
                </c:pt>
                <c:pt idx="707">
                  <c:v>43.316130000000044</c:v>
                </c:pt>
                <c:pt idx="708">
                  <c:v>40.370100000000036</c:v>
                </c:pt>
                <c:pt idx="709">
                  <c:v>39.198450000000037</c:v>
                </c:pt>
                <c:pt idx="710">
                  <c:v>39.111540000000048</c:v>
                </c:pt>
                <c:pt idx="711">
                  <c:v>37.208200000000033</c:v>
                </c:pt>
                <c:pt idx="712">
                  <c:v>36.267269999999996</c:v>
                </c:pt>
                <c:pt idx="713">
                  <c:v>39.366270000000043</c:v>
                </c:pt>
                <c:pt idx="714">
                  <c:v>39.387500000000045</c:v>
                </c:pt>
                <c:pt idx="715">
                  <c:v>41.583860000000016</c:v>
                </c:pt>
                <c:pt idx="716">
                  <c:v>41.991399999999999</c:v>
                </c:pt>
                <c:pt idx="717">
                  <c:v>40.071920000000034</c:v>
                </c:pt>
                <c:pt idx="718">
                  <c:v>41.350180000000023</c:v>
                </c:pt>
                <c:pt idx="719">
                  <c:v>41.181330000000003</c:v>
                </c:pt>
                <c:pt idx="720">
                  <c:v>41.212880000000041</c:v>
                </c:pt>
                <c:pt idx="721">
                  <c:v>41.486379999999997</c:v>
                </c:pt>
                <c:pt idx="722">
                  <c:v>41.504700000000014</c:v>
                </c:pt>
                <c:pt idx="723">
                  <c:v>41.491900000000044</c:v>
                </c:pt>
                <c:pt idx="724">
                  <c:v>41.056300000000022</c:v>
                </c:pt>
                <c:pt idx="725">
                  <c:v>42.720970000000023</c:v>
                </c:pt>
                <c:pt idx="726">
                  <c:v>39.921350000000018</c:v>
                </c:pt>
                <c:pt idx="727">
                  <c:v>41.348630000000014</c:v>
                </c:pt>
                <c:pt idx="728">
                  <c:v>42.683130000000006</c:v>
                </c:pt>
                <c:pt idx="729">
                  <c:v>45.632140000000049</c:v>
                </c:pt>
                <c:pt idx="730">
                  <c:v>46.583120000000008</c:v>
                </c:pt>
                <c:pt idx="731">
                  <c:v>45.252740000000017</c:v>
                </c:pt>
                <c:pt idx="732">
                  <c:v>44.219300000000032</c:v>
                </c:pt>
                <c:pt idx="733">
                  <c:v>43.30364000000003</c:v>
                </c:pt>
                <c:pt idx="734">
                  <c:v>41.077750000000037</c:v>
                </c:pt>
                <c:pt idx="735">
                  <c:v>39.525779999999997</c:v>
                </c:pt>
                <c:pt idx="736">
                  <c:v>39.745360000000005</c:v>
                </c:pt>
                <c:pt idx="737">
                  <c:v>42.658600000000035</c:v>
                </c:pt>
                <c:pt idx="738">
                  <c:v>43.270230000000026</c:v>
                </c:pt>
                <c:pt idx="739">
                  <c:v>44.78054000000003</c:v>
                </c:pt>
                <c:pt idx="740">
                  <c:v>43.246120000000019</c:v>
                </c:pt>
                <c:pt idx="741">
                  <c:v>41.616750000000025</c:v>
                </c:pt>
                <c:pt idx="742">
                  <c:v>43.185570000000041</c:v>
                </c:pt>
                <c:pt idx="743">
                  <c:v>44.519530000000032</c:v>
                </c:pt>
                <c:pt idx="744">
                  <c:v>41.318570000000022</c:v>
                </c:pt>
                <c:pt idx="745">
                  <c:v>44.326260000000048</c:v>
                </c:pt>
                <c:pt idx="746">
                  <c:v>45.90133000000003</c:v>
                </c:pt>
                <c:pt idx="747">
                  <c:v>46.47756000000004</c:v>
                </c:pt>
                <c:pt idx="748">
                  <c:v>47.655420000000049</c:v>
                </c:pt>
                <c:pt idx="749">
                  <c:v>48.57570000000004</c:v>
                </c:pt>
                <c:pt idx="750">
                  <c:v>47.949180000000013</c:v>
                </c:pt>
                <c:pt idx="751">
                  <c:v>50.013480000000015</c:v>
                </c:pt>
                <c:pt idx="752">
                  <c:v>51.259800000000041</c:v>
                </c:pt>
                <c:pt idx="753">
                  <c:v>53.909330000000011</c:v>
                </c:pt>
                <c:pt idx="754">
                  <c:v>53.71508</c:v>
                </c:pt>
                <c:pt idx="755">
                  <c:v>54.041560000000004</c:v>
                </c:pt>
                <c:pt idx="756">
                  <c:v>53.599760000000003</c:v>
                </c:pt>
                <c:pt idx="757">
                  <c:v>54.057700000000011</c:v>
                </c:pt>
                <c:pt idx="758">
                  <c:v>52.660500000000013</c:v>
                </c:pt>
                <c:pt idx="759">
                  <c:v>52.697020000000009</c:v>
                </c:pt>
                <c:pt idx="760">
                  <c:v>48.306300000000022</c:v>
                </c:pt>
                <c:pt idx="761">
                  <c:v>56.417500000000018</c:v>
                </c:pt>
                <c:pt idx="762">
                  <c:v>56.241080000000011</c:v>
                </c:pt>
                <c:pt idx="763">
                  <c:v>57.02328</c:v>
                </c:pt>
                <c:pt idx="764">
                  <c:v>57.033900000000017</c:v>
                </c:pt>
                <c:pt idx="765">
                  <c:v>56.992970000000014</c:v>
                </c:pt>
                <c:pt idx="766">
                  <c:v>57.101700000000051</c:v>
                </c:pt>
                <c:pt idx="767">
                  <c:v>57.172420000000045</c:v>
                </c:pt>
                <c:pt idx="768">
                  <c:v>58.007930000000044</c:v>
                </c:pt>
                <c:pt idx="769">
                  <c:v>56.918970000000002</c:v>
                </c:pt>
                <c:pt idx="770">
                  <c:v>56.641080000000045</c:v>
                </c:pt>
                <c:pt idx="771">
                  <c:v>56.337980000000016</c:v>
                </c:pt>
                <c:pt idx="772">
                  <c:v>57.568260000000009</c:v>
                </c:pt>
                <c:pt idx="773">
                  <c:v>56.359059999999999</c:v>
                </c:pt>
                <c:pt idx="774">
                  <c:v>51.350340000000017</c:v>
                </c:pt>
                <c:pt idx="775">
                  <c:v>55.817070000000001</c:v>
                </c:pt>
                <c:pt idx="776">
                  <c:v>57.224850000000004</c:v>
                </c:pt>
                <c:pt idx="777">
                  <c:v>58.240930000000048</c:v>
                </c:pt>
                <c:pt idx="778">
                  <c:v>58.20675</c:v>
                </c:pt>
                <c:pt idx="779">
                  <c:v>56.819000000000017</c:v>
                </c:pt>
                <c:pt idx="780">
                  <c:v>55.585700000000031</c:v>
                </c:pt>
                <c:pt idx="781">
                  <c:v>56.921600000000012</c:v>
                </c:pt>
                <c:pt idx="782">
                  <c:v>56.039360000000045</c:v>
                </c:pt>
                <c:pt idx="783">
                  <c:v>55.819119999999998</c:v>
                </c:pt>
                <c:pt idx="784">
                  <c:v>49.311640000000011</c:v>
                </c:pt>
                <c:pt idx="785">
                  <c:v>53.376430000000028</c:v>
                </c:pt>
                <c:pt idx="786">
                  <c:v>55.572140000000047</c:v>
                </c:pt>
                <c:pt idx="787">
                  <c:v>55.764300000000048</c:v>
                </c:pt>
                <c:pt idx="788">
                  <c:v>56.055300000000045</c:v>
                </c:pt>
                <c:pt idx="789">
                  <c:v>51.475670000000036</c:v>
                </c:pt>
                <c:pt idx="790">
                  <c:v>52.702780000000018</c:v>
                </c:pt>
                <c:pt idx="791">
                  <c:v>53.759200000000021</c:v>
                </c:pt>
                <c:pt idx="792">
                  <c:v>51.763000000000034</c:v>
                </c:pt>
                <c:pt idx="793">
                  <c:v>52.861900000000048</c:v>
                </c:pt>
                <c:pt idx="794">
                  <c:v>54.054300000000012</c:v>
                </c:pt>
                <c:pt idx="795">
                  <c:v>52.238800000000026</c:v>
                </c:pt>
                <c:pt idx="796">
                  <c:v>52.413049999999998</c:v>
                </c:pt>
                <c:pt idx="797">
                  <c:v>52.100800000000049</c:v>
                </c:pt>
                <c:pt idx="798">
                  <c:v>49.905020000000036</c:v>
                </c:pt>
                <c:pt idx="799">
                  <c:v>51.18670000000003</c:v>
                </c:pt>
                <c:pt idx="800">
                  <c:v>52.792540000000031</c:v>
                </c:pt>
                <c:pt idx="801">
                  <c:v>54.513700000000028</c:v>
                </c:pt>
                <c:pt idx="802">
                  <c:v>55.217800000000011</c:v>
                </c:pt>
                <c:pt idx="803">
                  <c:v>51.383630000000039</c:v>
                </c:pt>
                <c:pt idx="804">
                  <c:v>51.001800000000003</c:v>
                </c:pt>
                <c:pt idx="805">
                  <c:v>52.387380000000007</c:v>
                </c:pt>
                <c:pt idx="806">
                  <c:v>51.856740000000002</c:v>
                </c:pt>
                <c:pt idx="807">
                  <c:v>50.92733000000004</c:v>
                </c:pt>
                <c:pt idx="808">
                  <c:v>48.856300000000033</c:v>
                </c:pt>
                <c:pt idx="809">
                  <c:v>50.369700000000023</c:v>
                </c:pt>
                <c:pt idx="810">
                  <c:v>52.647970000000043</c:v>
                </c:pt>
                <c:pt idx="811">
                  <c:v>54.678250000000048</c:v>
                </c:pt>
                <c:pt idx="812">
                  <c:v>53.794340000000034</c:v>
                </c:pt>
                <c:pt idx="813">
                  <c:v>51.207240000000013</c:v>
                </c:pt>
                <c:pt idx="814">
                  <c:v>51.838980000000049</c:v>
                </c:pt>
                <c:pt idx="815">
                  <c:v>52.594840000000033</c:v>
                </c:pt>
                <c:pt idx="816">
                  <c:v>52.154440000000022</c:v>
                </c:pt>
                <c:pt idx="817">
                  <c:v>52.393500000000017</c:v>
                </c:pt>
                <c:pt idx="818">
                  <c:v>52.636650000000031</c:v>
                </c:pt>
                <c:pt idx="819">
                  <c:v>53.44213000000002</c:v>
                </c:pt>
                <c:pt idx="820">
                  <c:v>52.627600000000029</c:v>
                </c:pt>
                <c:pt idx="821">
                  <c:v>51.24526000000003</c:v>
                </c:pt>
                <c:pt idx="822">
                  <c:v>51.529140000000041</c:v>
                </c:pt>
                <c:pt idx="823">
                  <c:v>53.98010000000005</c:v>
                </c:pt>
                <c:pt idx="824">
                  <c:v>56.07080000000002</c:v>
                </c:pt>
                <c:pt idx="825">
                  <c:v>57.044950000000028</c:v>
                </c:pt>
                <c:pt idx="826">
                  <c:v>56.020960000000002</c:v>
                </c:pt>
                <c:pt idx="827">
                  <c:v>54.696340000000021</c:v>
                </c:pt>
                <c:pt idx="828">
                  <c:v>54.304900000000032</c:v>
                </c:pt>
                <c:pt idx="829">
                  <c:v>54.260030000000029</c:v>
                </c:pt>
                <c:pt idx="830">
                  <c:v>54.012699999999995</c:v>
                </c:pt>
                <c:pt idx="831">
                  <c:v>54.216120000000046</c:v>
                </c:pt>
                <c:pt idx="832">
                  <c:v>48.423519999999996</c:v>
                </c:pt>
                <c:pt idx="833">
                  <c:v>54.873379999999997</c:v>
                </c:pt>
                <c:pt idx="834">
                  <c:v>55.055870000000027</c:v>
                </c:pt>
                <c:pt idx="835">
                  <c:v>54.552000000000021</c:v>
                </c:pt>
                <c:pt idx="836">
                  <c:v>54.498960000000011</c:v>
                </c:pt>
                <c:pt idx="837">
                  <c:v>53.510430000000042</c:v>
                </c:pt>
                <c:pt idx="838">
                  <c:v>54.068020000000047</c:v>
                </c:pt>
                <c:pt idx="839">
                  <c:v>53.709920000000011</c:v>
                </c:pt>
                <c:pt idx="840">
                  <c:v>53.988340000000051</c:v>
                </c:pt>
                <c:pt idx="841">
                  <c:v>54.231230000000039</c:v>
                </c:pt>
                <c:pt idx="842">
                  <c:v>54.905420000000049</c:v>
                </c:pt>
                <c:pt idx="843">
                  <c:v>54.778040000000033</c:v>
                </c:pt>
                <c:pt idx="844">
                  <c:v>55.061599999999999</c:v>
                </c:pt>
                <c:pt idx="845">
                  <c:v>54.40115000000003</c:v>
                </c:pt>
                <c:pt idx="846">
                  <c:v>48.341000000000008</c:v>
                </c:pt>
                <c:pt idx="847">
                  <c:v>54.265300000000025</c:v>
                </c:pt>
                <c:pt idx="848">
                  <c:v>55.659000000000049</c:v>
                </c:pt>
                <c:pt idx="849">
                  <c:v>56.702719999999999</c:v>
                </c:pt>
                <c:pt idx="850">
                  <c:v>56.143180000000029</c:v>
                </c:pt>
                <c:pt idx="851">
                  <c:v>54.685969999999998</c:v>
                </c:pt>
                <c:pt idx="852">
                  <c:v>54.232500000000016</c:v>
                </c:pt>
                <c:pt idx="853">
                  <c:v>53.776700000000005</c:v>
                </c:pt>
                <c:pt idx="854">
                  <c:v>52.589560000000006</c:v>
                </c:pt>
                <c:pt idx="855">
                  <c:v>52.858100000000036</c:v>
                </c:pt>
                <c:pt idx="856">
                  <c:v>48.987880000000018</c:v>
                </c:pt>
                <c:pt idx="857">
                  <c:v>54.03597000000002</c:v>
                </c:pt>
                <c:pt idx="858">
                  <c:v>55.128320000000031</c:v>
                </c:pt>
                <c:pt idx="859">
                  <c:v>55.737760000000037</c:v>
                </c:pt>
                <c:pt idx="860">
                  <c:v>53.544460000000015</c:v>
                </c:pt>
                <c:pt idx="861">
                  <c:v>52.807640000000049</c:v>
                </c:pt>
                <c:pt idx="862">
                  <c:v>53.624600000000044</c:v>
                </c:pt>
                <c:pt idx="863">
                  <c:v>54.20428000000004</c:v>
                </c:pt>
                <c:pt idx="864">
                  <c:v>55.027460000000019</c:v>
                </c:pt>
                <c:pt idx="865">
                  <c:v>53.698239999999998</c:v>
                </c:pt>
                <c:pt idx="866">
                  <c:v>53.904899999999998</c:v>
                </c:pt>
                <c:pt idx="867">
                  <c:v>54.371800000000007</c:v>
                </c:pt>
                <c:pt idx="868">
                  <c:v>55.330380000000048</c:v>
                </c:pt>
                <c:pt idx="869">
                  <c:v>53.44482000000005</c:v>
                </c:pt>
                <c:pt idx="870">
                  <c:v>47.40440000000001</c:v>
                </c:pt>
                <c:pt idx="871">
                  <c:v>55.620900000000006</c:v>
                </c:pt>
                <c:pt idx="872">
                  <c:v>56.013599999999997</c:v>
                </c:pt>
                <c:pt idx="873">
                  <c:v>56.740440000000035</c:v>
                </c:pt>
                <c:pt idx="874">
                  <c:v>54.847620000000006</c:v>
                </c:pt>
                <c:pt idx="875">
                  <c:v>51.818399999999997</c:v>
                </c:pt>
                <c:pt idx="876">
                  <c:v>52.885580000000004</c:v>
                </c:pt>
                <c:pt idx="877">
                  <c:v>50.391600000000039</c:v>
                </c:pt>
                <c:pt idx="878">
                  <c:v>49.729900000000043</c:v>
                </c:pt>
                <c:pt idx="879">
                  <c:v>51.849760000000003</c:v>
                </c:pt>
                <c:pt idx="880">
                  <c:v>48.200370000000021</c:v>
                </c:pt>
                <c:pt idx="881">
                  <c:v>49.679650000000038</c:v>
                </c:pt>
                <c:pt idx="882">
                  <c:v>50.71786000000003</c:v>
                </c:pt>
                <c:pt idx="883">
                  <c:v>52.454000000000008</c:v>
                </c:pt>
                <c:pt idx="884">
                  <c:v>52.537740000000042</c:v>
                </c:pt>
                <c:pt idx="885">
                  <c:v>50.227900000000034</c:v>
                </c:pt>
                <c:pt idx="886">
                  <c:v>50.844050000000038</c:v>
                </c:pt>
                <c:pt idx="887">
                  <c:v>51.318840000000023</c:v>
                </c:pt>
                <c:pt idx="888">
                  <c:v>50.729800000000012</c:v>
                </c:pt>
                <c:pt idx="889">
                  <c:v>51.211479999999995</c:v>
                </c:pt>
                <c:pt idx="890">
                  <c:v>50.96350000000001</c:v>
                </c:pt>
                <c:pt idx="891">
                  <c:v>51.351400000000012</c:v>
                </c:pt>
                <c:pt idx="892">
                  <c:v>52.205219999999997</c:v>
                </c:pt>
                <c:pt idx="893">
                  <c:v>50.155940000000044</c:v>
                </c:pt>
                <c:pt idx="894">
                  <c:v>44.834249999999997</c:v>
                </c:pt>
                <c:pt idx="895">
                  <c:v>49.791860000000042</c:v>
                </c:pt>
                <c:pt idx="896">
                  <c:v>52.04794000000004</c:v>
                </c:pt>
                <c:pt idx="897">
                  <c:v>52.457150000000013</c:v>
                </c:pt>
                <c:pt idx="898">
                  <c:v>52.19747000000001</c:v>
                </c:pt>
                <c:pt idx="899">
                  <c:v>50.304500000000019</c:v>
                </c:pt>
                <c:pt idx="900">
                  <c:v>49.522640000000024</c:v>
                </c:pt>
                <c:pt idx="901">
                  <c:v>48.986720000000048</c:v>
                </c:pt>
                <c:pt idx="902">
                  <c:v>47.275959999999998</c:v>
                </c:pt>
                <c:pt idx="903">
                  <c:v>47.322870000000023</c:v>
                </c:pt>
                <c:pt idx="904">
                  <c:v>42.310300000000041</c:v>
                </c:pt>
                <c:pt idx="905">
                  <c:v>47.428160000000048</c:v>
                </c:pt>
                <c:pt idx="906">
                  <c:v>47.41464000000002</c:v>
                </c:pt>
                <c:pt idx="907">
                  <c:v>48.437220000000025</c:v>
                </c:pt>
                <c:pt idx="908">
                  <c:v>47.185140000000047</c:v>
                </c:pt>
                <c:pt idx="909">
                  <c:v>45.49096000000003</c:v>
                </c:pt>
                <c:pt idx="910">
                  <c:v>45.710300000000018</c:v>
                </c:pt>
                <c:pt idx="911">
                  <c:v>45.823270000000036</c:v>
                </c:pt>
                <c:pt idx="912">
                  <c:v>45.444640000000049</c:v>
                </c:pt>
                <c:pt idx="913">
                  <c:v>45.570400000000006</c:v>
                </c:pt>
                <c:pt idx="914">
                  <c:v>46.268500000000017</c:v>
                </c:pt>
                <c:pt idx="915">
                  <c:v>45.348569999999995</c:v>
                </c:pt>
                <c:pt idx="916">
                  <c:v>45.793360000000007</c:v>
                </c:pt>
                <c:pt idx="917">
                  <c:v>43.827449999999999</c:v>
                </c:pt>
                <c:pt idx="918">
                  <c:v>42.347620000000006</c:v>
                </c:pt>
                <c:pt idx="919">
                  <c:v>43.83970000000005</c:v>
                </c:pt>
                <c:pt idx="920">
                  <c:v>45.167720000000031</c:v>
                </c:pt>
                <c:pt idx="921">
                  <c:v>48.284800000000018</c:v>
                </c:pt>
                <c:pt idx="922">
                  <c:v>48.120100000000036</c:v>
                </c:pt>
                <c:pt idx="923">
                  <c:v>46.825770000000034</c:v>
                </c:pt>
                <c:pt idx="924">
                  <c:v>46.093440000000044</c:v>
                </c:pt>
                <c:pt idx="925">
                  <c:v>45.84023000000002</c:v>
                </c:pt>
                <c:pt idx="926">
                  <c:v>45.335100000000011</c:v>
                </c:pt>
                <c:pt idx="927">
                  <c:v>44.706350000000043</c:v>
                </c:pt>
                <c:pt idx="928">
                  <c:v>40.397500000000036</c:v>
                </c:pt>
                <c:pt idx="929">
                  <c:v>42.971640000000036</c:v>
                </c:pt>
                <c:pt idx="930">
                  <c:v>45.488850000000014</c:v>
                </c:pt>
                <c:pt idx="931">
                  <c:v>49.08970000000005</c:v>
                </c:pt>
                <c:pt idx="932">
                  <c:v>47.787500000000023</c:v>
                </c:pt>
                <c:pt idx="933">
                  <c:v>43.52328</c:v>
                </c:pt>
                <c:pt idx="934">
                  <c:v>46.742700000000013</c:v>
                </c:pt>
                <c:pt idx="935">
                  <c:v>44.505300000000034</c:v>
                </c:pt>
                <c:pt idx="936">
                  <c:v>45.220940000000041</c:v>
                </c:pt>
                <c:pt idx="937">
                  <c:v>45.280880000000025</c:v>
                </c:pt>
                <c:pt idx="938">
                  <c:v>45.431300000000022</c:v>
                </c:pt>
                <c:pt idx="939">
                  <c:v>45.608500000000049</c:v>
                </c:pt>
                <c:pt idx="940">
                  <c:v>45.189230000000009</c:v>
                </c:pt>
                <c:pt idx="941">
                  <c:v>44.752980000000036</c:v>
                </c:pt>
                <c:pt idx="942">
                  <c:v>42.937460000000044</c:v>
                </c:pt>
                <c:pt idx="943">
                  <c:v>43.505060000000014</c:v>
                </c:pt>
                <c:pt idx="944">
                  <c:v>44.500200000000007</c:v>
                </c:pt>
                <c:pt idx="945">
                  <c:v>46.946600000000046</c:v>
                </c:pt>
                <c:pt idx="946">
                  <c:v>48.024300000000039</c:v>
                </c:pt>
                <c:pt idx="947">
                  <c:v>45.092460000000017</c:v>
                </c:pt>
                <c:pt idx="948">
                  <c:v>44.784360000000049</c:v>
                </c:pt>
                <c:pt idx="949">
                  <c:v>43.668630000000007</c:v>
                </c:pt>
                <c:pt idx="950">
                  <c:v>43.457100000000025</c:v>
                </c:pt>
                <c:pt idx="951">
                  <c:v>42.154629999999997</c:v>
                </c:pt>
                <c:pt idx="952">
                  <c:v>37.882560000000012</c:v>
                </c:pt>
                <c:pt idx="953">
                  <c:v>40.026940000000025</c:v>
                </c:pt>
                <c:pt idx="954">
                  <c:v>42.714380000000006</c:v>
                </c:pt>
                <c:pt idx="955">
                  <c:v>44.886220000000037</c:v>
                </c:pt>
                <c:pt idx="956">
                  <c:v>44.133100000000013</c:v>
                </c:pt>
                <c:pt idx="957">
                  <c:v>41.88960000000003</c:v>
                </c:pt>
                <c:pt idx="958">
                  <c:v>43.107450000000028</c:v>
                </c:pt>
                <c:pt idx="959">
                  <c:v>42.42706000000004</c:v>
                </c:pt>
                <c:pt idx="960">
                  <c:v>42.661770000000047</c:v>
                </c:pt>
                <c:pt idx="961">
                  <c:v>42.95544000000001</c:v>
                </c:pt>
                <c:pt idx="962">
                  <c:v>41.950500000000034</c:v>
                </c:pt>
                <c:pt idx="963">
                  <c:v>42.221950000000049</c:v>
                </c:pt>
                <c:pt idx="964">
                  <c:v>42.731040000000007</c:v>
                </c:pt>
                <c:pt idx="965">
                  <c:v>43.438230000000033</c:v>
                </c:pt>
                <c:pt idx="966">
                  <c:v>40.41700000000003</c:v>
                </c:pt>
                <c:pt idx="967">
                  <c:v>41.877620000000036</c:v>
                </c:pt>
                <c:pt idx="968">
                  <c:v>44.208120000000008</c:v>
                </c:pt>
                <c:pt idx="969">
                  <c:v>47.904300000000035</c:v>
                </c:pt>
                <c:pt idx="970">
                  <c:v>45.955320000000029</c:v>
                </c:pt>
                <c:pt idx="971">
                  <c:v>44.861469999999997</c:v>
                </c:pt>
                <c:pt idx="972">
                  <c:v>44.994799999999998</c:v>
                </c:pt>
                <c:pt idx="973">
                  <c:v>44.888700000000028</c:v>
                </c:pt>
                <c:pt idx="974">
                  <c:v>44.765530000000012</c:v>
                </c:pt>
                <c:pt idx="975">
                  <c:v>44.435080000000028</c:v>
                </c:pt>
                <c:pt idx="976">
                  <c:v>39.407200000000046</c:v>
                </c:pt>
                <c:pt idx="977">
                  <c:v>41.897400000000005</c:v>
                </c:pt>
                <c:pt idx="978">
                  <c:v>45.006920000000036</c:v>
                </c:pt>
                <c:pt idx="979">
                  <c:v>47.05600000000004</c:v>
                </c:pt>
                <c:pt idx="980">
                  <c:v>46.89993000000004</c:v>
                </c:pt>
                <c:pt idx="981">
                  <c:v>44.649130000000014</c:v>
                </c:pt>
                <c:pt idx="982">
                  <c:v>46.52484000000004</c:v>
                </c:pt>
                <c:pt idx="983">
                  <c:v>45.639920000000018</c:v>
                </c:pt>
                <c:pt idx="984">
                  <c:v>46.576870000000042</c:v>
                </c:pt>
                <c:pt idx="985">
                  <c:v>45.436730000000011</c:v>
                </c:pt>
                <c:pt idx="986">
                  <c:v>45.332420000000013</c:v>
                </c:pt>
                <c:pt idx="987">
                  <c:v>45.521630000000016</c:v>
                </c:pt>
                <c:pt idx="988">
                  <c:v>46.045500000000004</c:v>
                </c:pt>
                <c:pt idx="989">
                  <c:v>45.857420000000047</c:v>
                </c:pt>
                <c:pt idx="990">
                  <c:v>44.429220000000043</c:v>
                </c:pt>
                <c:pt idx="991">
                  <c:v>45.372670000000028</c:v>
                </c:pt>
                <c:pt idx="992">
                  <c:v>47.303030000000035</c:v>
                </c:pt>
                <c:pt idx="993">
                  <c:v>50.735470000000021</c:v>
                </c:pt>
                <c:pt idx="994">
                  <c:v>48.812370000000044</c:v>
                </c:pt>
                <c:pt idx="995">
                  <c:v>47.794370000000015</c:v>
                </c:pt>
                <c:pt idx="996">
                  <c:v>44.234460000000013</c:v>
                </c:pt>
                <c:pt idx="997">
                  <c:v>45.430300000000045</c:v>
                </c:pt>
                <c:pt idx="998">
                  <c:v>43.581350000000043</c:v>
                </c:pt>
                <c:pt idx="999">
                  <c:v>43.021050000000002</c:v>
                </c:pt>
                <c:pt idx="1000">
                  <c:v>38.994930000000011</c:v>
                </c:pt>
                <c:pt idx="1001">
                  <c:v>41.962950000000035</c:v>
                </c:pt>
                <c:pt idx="1002">
                  <c:v>42.808500000000038</c:v>
                </c:pt>
                <c:pt idx="1003">
                  <c:v>47.787470000000042</c:v>
                </c:pt>
                <c:pt idx="1004">
                  <c:v>47.450300000000027</c:v>
                </c:pt>
                <c:pt idx="1005">
                  <c:v>42.904100000000028</c:v>
                </c:pt>
                <c:pt idx="1006">
                  <c:v>45.596400000000017</c:v>
                </c:pt>
                <c:pt idx="1007">
                  <c:v>43.996970000000033</c:v>
                </c:pt>
                <c:pt idx="1008">
                  <c:v>44.565820000000031</c:v>
                </c:pt>
                <c:pt idx="1009">
                  <c:v>44.948300000000017</c:v>
                </c:pt>
                <c:pt idx="1010">
                  <c:v>44.537100000000009</c:v>
                </c:pt>
                <c:pt idx="1011">
                  <c:v>45.233580000000018</c:v>
                </c:pt>
                <c:pt idx="1012">
                  <c:v>45.060480000000041</c:v>
                </c:pt>
                <c:pt idx="1013">
                  <c:v>44.779629999999997</c:v>
                </c:pt>
                <c:pt idx="1014">
                  <c:v>43.310820000000035</c:v>
                </c:pt>
                <c:pt idx="1015">
                  <c:v>43.983270000000005</c:v>
                </c:pt>
                <c:pt idx="1016">
                  <c:v>45.130060000000014</c:v>
                </c:pt>
                <c:pt idx="1017">
                  <c:v>47.981230000000039</c:v>
                </c:pt>
                <c:pt idx="1018">
                  <c:v>48.962600000000009</c:v>
                </c:pt>
                <c:pt idx="1019">
                  <c:v>45.228270000000009</c:v>
                </c:pt>
                <c:pt idx="1020">
                  <c:v>44.947260000000028</c:v>
                </c:pt>
                <c:pt idx="1021">
                  <c:v>44.637720000000002</c:v>
                </c:pt>
                <c:pt idx="1022">
                  <c:v>43.98974000000004</c:v>
                </c:pt>
                <c:pt idx="1023">
                  <c:v>42.898680000000013</c:v>
                </c:pt>
                <c:pt idx="1024">
                  <c:v>37.038100000000043</c:v>
                </c:pt>
                <c:pt idx="1025">
                  <c:v>39.228570000000047</c:v>
                </c:pt>
                <c:pt idx="1026">
                  <c:v>41.086150000000032</c:v>
                </c:pt>
                <c:pt idx="1027">
                  <c:v>45.943720000000042</c:v>
                </c:pt>
                <c:pt idx="1028">
                  <c:v>43.89837</c:v>
                </c:pt>
                <c:pt idx="1029">
                  <c:v>40.705320000000029</c:v>
                </c:pt>
                <c:pt idx="1030">
                  <c:v>41.579859999999996</c:v>
                </c:pt>
                <c:pt idx="1031">
                  <c:v>41.826440000000048</c:v>
                </c:pt>
                <c:pt idx="1032">
                  <c:v>41.967370000000017</c:v>
                </c:pt>
                <c:pt idx="1033">
                  <c:v>42.129940000000033</c:v>
                </c:pt>
                <c:pt idx="1034">
                  <c:v>42.761930000000007</c:v>
                </c:pt>
                <c:pt idx="1035">
                  <c:v>43.056020000000046</c:v>
                </c:pt>
                <c:pt idx="1036">
                  <c:v>43.001700000000028</c:v>
                </c:pt>
                <c:pt idx="1037">
                  <c:v>42.470570000000009</c:v>
                </c:pt>
                <c:pt idx="1038">
                  <c:v>41.135280000000023</c:v>
                </c:pt>
                <c:pt idx="1039">
                  <c:v>41.673330000000021</c:v>
                </c:pt>
                <c:pt idx="1040">
                  <c:v>42.246849999999995</c:v>
                </c:pt>
                <c:pt idx="1041">
                  <c:v>44.575900000000047</c:v>
                </c:pt>
                <c:pt idx="1042">
                  <c:v>47.103480000000047</c:v>
                </c:pt>
                <c:pt idx="1043">
                  <c:v>43.606200000000001</c:v>
                </c:pt>
                <c:pt idx="1044">
                  <c:v>44.001520000000028</c:v>
                </c:pt>
                <c:pt idx="1045">
                  <c:v>43.781400000000019</c:v>
                </c:pt>
                <c:pt idx="1046">
                  <c:v>42.047900000000027</c:v>
                </c:pt>
                <c:pt idx="1047">
                  <c:v>42.045650000000023</c:v>
                </c:pt>
                <c:pt idx="1048">
                  <c:v>39.434380000000033</c:v>
                </c:pt>
                <c:pt idx="1049">
                  <c:v>41.114800000000002</c:v>
                </c:pt>
                <c:pt idx="1050">
                  <c:v>43.265280000000018</c:v>
                </c:pt>
                <c:pt idx="1051">
                  <c:v>46.42846000000003</c:v>
                </c:pt>
                <c:pt idx="1052">
                  <c:v>43.74980000000005</c:v>
                </c:pt>
                <c:pt idx="1053">
                  <c:v>42.714350000000024</c:v>
                </c:pt>
                <c:pt idx="1054">
                  <c:v>43.057150000000036</c:v>
                </c:pt>
                <c:pt idx="1055">
                  <c:v>43.715170000000001</c:v>
                </c:pt>
                <c:pt idx="1056">
                  <c:v>44.065330000000017</c:v>
                </c:pt>
                <c:pt idx="1057">
                  <c:v>43.802360000000022</c:v>
                </c:pt>
                <c:pt idx="1058">
                  <c:v>43.787959999999998</c:v>
                </c:pt>
                <c:pt idx="1059">
                  <c:v>43.94073000000003</c:v>
                </c:pt>
                <c:pt idx="1060">
                  <c:v>44.167840000000012</c:v>
                </c:pt>
                <c:pt idx="1061">
                  <c:v>43.437980000000039</c:v>
                </c:pt>
                <c:pt idx="1062">
                  <c:v>42.048180000000002</c:v>
                </c:pt>
                <c:pt idx="1063">
                  <c:v>42.800650000000019</c:v>
                </c:pt>
                <c:pt idx="1064">
                  <c:v>43.860600000000034</c:v>
                </c:pt>
                <c:pt idx="1065">
                  <c:v>46.510250000000042</c:v>
                </c:pt>
                <c:pt idx="1066">
                  <c:v>46.522030000000029</c:v>
                </c:pt>
                <c:pt idx="1067">
                  <c:v>44.098320000000001</c:v>
                </c:pt>
                <c:pt idx="1068">
                  <c:v>43.61020000000002</c:v>
                </c:pt>
                <c:pt idx="1069">
                  <c:v>44.698020000000042</c:v>
                </c:pt>
                <c:pt idx="1070">
                  <c:v>44.999720000000025</c:v>
                </c:pt>
                <c:pt idx="1071">
                  <c:v>44.92568</c:v>
                </c:pt>
                <c:pt idx="1072">
                  <c:v>39.074240000000032</c:v>
                </c:pt>
                <c:pt idx="1073">
                  <c:v>41.64450000000005</c:v>
                </c:pt>
                <c:pt idx="1074">
                  <c:v>42.523650000000032</c:v>
                </c:pt>
                <c:pt idx="1075">
                  <c:v>46.486100000000022</c:v>
                </c:pt>
                <c:pt idx="1076">
                  <c:v>43.673150000000021</c:v>
                </c:pt>
                <c:pt idx="1077">
                  <c:v>43.050960000000032</c:v>
                </c:pt>
                <c:pt idx="1078">
                  <c:v>43.65643</c:v>
                </c:pt>
                <c:pt idx="1079">
                  <c:v>44.962670000000003</c:v>
                </c:pt>
                <c:pt idx="1080">
                  <c:v>43.55346000000003</c:v>
                </c:pt>
                <c:pt idx="1081">
                  <c:v>43.625540000000001</c:v>
                </c:pt>
                <c:pt idx="1082">
                  <c:v>43.181100000000015</c:v>
                </c:pt>
                <c:pt idx="1083">
                  <c:v>43.659019999999998</c:v>
                </c:pt>
                <c:pt idx="1084">
                  <c:v>43.838250000000016</c:v>
                </c:pt>
                <c:pt idx="1085">
                  <c:v>43.353499999999997</c:v>
                </c:pt>
                <c:pt idx="1086">
                  <c:v>42.091550000000041</c:v>
                </c:pt>
                <c:pt idx="1087">
                  <c:v>43.129700000000014</c:v>
                </c:pt>
                <c:pt idx="1088">
                  <c:v>44.396400000000028</c:v>
                </c:pt>
                <c:pt idx="1089">
                  <c:v>48.033070000000009</c:v>
                </c:pt>
                <c:pt idx="1090">
                  <c:v>48.586900000000014</c:v>
                </c:pt>
                <c:pt idx="1091">
                  <c:v>45.378700000000038</c:v>
                </c:pt>
                <c:pt idx="1092">
                  <c:v>44.864800000000002</c:v>
                </c:pt>
                <c:pt idx="1093">
                  <c:v>44.256830000000036</c:v>
                </c:pt>
                <c:pt idx="1094">
                  <c:v>43.961420000000032</c:v>
                </c:pt>
                <c:pt idx="1095">
                  <c:v>42.499230000000011</c:v>
                </c:pt>
                <c:pt idx="1096">
                  <c:v>38.050780000000032</c:v>
                </c:pt>
                <c:pt idx="1097">
                  <c:v>40.180930000000046</c:v>
                </c:pt>
                <c:pt idx="1098">
                  <c:v>41.118220000000008</c:v>
                </c:pt>
                <c:pt idx="1099">
                  <c:v>46.344100000000026</c:v>
                </c:pt>
                <c:pt idx="1100">
                  <c:v>45.272670000000005</c:v>
                </c:pt>
                <c:pt idx="1101">
                  <c:v>40.692380000000014</c:v>
                </c:pt>
                <c:pt idx="1102">
                  <c:v>42.65002000000004</c:v>
                </c:pt>
                <c:pt idx="1103">
                  <c:v>43.503800000000012</c:v>
                </c:pt>
                <c:pt idx="1104">
                  <c:v>42.407800000000009</c:v>
                </c:pt>
                <c:pt idx="1105">
                  <c:v>43.567300000000046</c:v>
                </c:pt>
                <c:pt idx="1106">
                  <c:v>42.924000000000035</c:v>
                </c:pt>
                <c:pt idx="1107">
                  <c:v>43.169800000000009</c:v>
                </c:pt>
                <c:pt idx="1108">
                  <c:v>43.781030000000044</c:v>
                </c:pt>
                <c:pt idx="1109">
                  <c:v>43.592550000000017</c:v>
                </c:pt>
                <c:pt idx="1110">
                  <c:v>42.886740000000032</c:v>
                </c:pt>
                <c:pt idx="1111">
                  <c:v>43.724270000000047</c:v>
                </c:pt>
                <c:pt idx="1112">
                  <c:v>45.182280000000048</c:v>
                </c:pt>
                <c:pt idx="1113">
                  <c:v>47.482420000000047</c:v>
                </c:pt>
                <c:pt idx="1114">
                  <c:v>48.151900000000012</c:v>
                </c:pt>
                <c:pt idx="1115">
                  <c:v>45.095820000000003</c:v>
                </c:pt>
                <c:pt idx="1116">
                  <c:v>45.292570000000012</c:v>
                </c:pt>
                <c:pt idx="1117">
                  <c:v>43.820730000000026</c:v>
                </c:pt>
                <c:pt idx="1118">
                  <c:v>43.538420000000031</c:v>
                </c:pt>
                <c:pt idx="1119">
                  <c:v>41.877200000000016</c:v>
                </c:pt>
                <c:pt idx="1120">
                  <c:v>37.171300000000031</c:v>
                </c:pt>
                <c:pt idx="1121">
                  <c:v>39.986050000000034</c:v>
                </c:pt>
                <c:pt idx="1122">
                  <c:v>41.292100000000005</c:v>
                </c:pt>
                <c:pt idx="1123">
                  <c:v>46.470570000000009</c:v>
                </c:pt>
                <c:pt idx="1124">
                  <c:v>45.21926000000002</c:v>
                </c:pt>
                <c:pt idx="1125">
                  <c:v>41.158299999999997</c:v>
                </c:pt>
                <c:pt idx="1126">
                  <c:v>44.356620000000021</c:v>
                </c:pt>
                <c:pt idx="1127">
                  <c:v>42.683070000000043</c:v>
                </c:pt>
                <c:pt idx="1128">
                  <c:v>42.508870000000002</c:v>
                </c:pt>
                <c:pt idx="1129">
                  <c:v>44.021200000000022</c:v>
                </c:pt>
                <c:pt idx="1130">
                  <c:v>45.031820000000039</c:v>
                </c:pt>
                <c:pt idx="1131">
                  <c:v>43.850900000000024</c:v>
                </c:pt>
                <c:pt idx="1132">
                  <c:v>45.079520000000002</c:v>
                </c:pt>
                <c:pt idx="1133">
                  <c:v>44.046900000000051</c:v>
                </c:pt>
                <c:pt idx="1134">
                  <c:v>42.376340000000027</c:v>
                </c:pt>
                <c:pt idx="1135">
                  <c:v>43.712880000000041</c:v>
                </c:pt>
                <c:pt idx="1136">
                  <c:v>46.309630000000027</c:v>
                </c:pt>
                <c:pt idx="1137">
                  <c:v>47.637800000000027</c:v>
                </c:pt>
                <c:pt idx="1138">
                  <c:v>46.341000000000008</c:v>
                </c:pt>
                <c:pt idx="1139">
                  <c:v>43.588200000000029</c:v>
                </c:pt>
                <c:pt idx="1140">
                  <c:v>43.089800000000025</c:v>
                </c:pt>
                <c:pt idx="1141">
                  <c:v>47.137350000000026</c:v>
                </c:pt>
                <c:pt idx="1142">
                  <c:v>46.33865000000003</c:v>
                </c:pt>
                <c:pt idx="1143">
                  <c:v>46.152640000000019</c:v>
                </c:pt>
                <c:pt idx="1144">
                  <c:v>39.290580000000034</c:v>
                </c:pt>
                <c:pt idx="1145">
                  <c:v>42.106870000000015</c:v>
                </c:pt>
                <c:pt idx="1146">
                  <c:v>42.650779999999997</c:v>
                </c:pt>
                <c:pt idx="1147">
                  <c:v>47.098600000000033</c:v>
                </c:pt>
                <c:pt idx="1148">
                  <c:v>46.11447000000004</c:v>
                </c:pt>
                <c:pt idx="1149">
                  <c:v>44.851530000000025</c:v>
                </c:pt>
                <c:pt idx="1150">
                  <c:v>45.458520000000021</c:v>
                </c:pt>
                <c:pt idx="1151">
                  <c:v>45.58972</c:v>
                </c:pt>
                <c:pt idx="1152">
                  <c:v>45.81686000000002</c:v>
                </c:pt>
                <c:pt idx="1153">
                  <c:v>45.442679999999996</c:v>
                </c:pt>
                <c:pt idx="1154">
                  <c:v>46.58035000000001</c:v>
                </c:pt>
                <c:pt idx="1155">
                  <c:v>45.247250000000008</c:v>
                </c:pt>
                <c:pt idx="1156">
                  <c:v>46.596500000000049</c:v>
                </c:pt>
                <c:pt idx="1157">
                  <c:v>44.19580000000002</c:v>
                </c:pt>
                <c:pt idx="1158">
                  <c:v>42.841150000000027</c:v>
                </c:pt>
                <c:pt idx="1159">
                  <c:v>44.278200000000027</c:v>
                </c:pt>
                <c:pt idx="1160">
                  <c:v>46.02940000000001</c:v>
                </c:pt>
                <c:pt idx="1161">
                  <c:v>49.253170000000011</c:v>
                </c:pt>
                <c:pt idx="1162">
                  <c:v>48.024560000000008</c:v>
                </c:pt>
                <c:pt idx="1163">
                  <c:v>47.706500000000005</c:v>
                </c:pt>
                <c:pt idx="1164">
                  <c:v>47.229820000000018</c:v>
                </c:pt>
                <c:pt idx="1165">
                  <c:v>45.647100000000023</c:v>
                </c:pt>
                <c:pt idx="1166">
                  <c:v>43.474700000000041</c:v>
                </c:pt>
                <c:pt idx="1167">
                  <c:v>40.407430000000033</c:v>
                </c:pt>
                <c:pt idx="1168">
                  <c:v>40.46243000000004</c:v>
                </c:pt>
                <c:pt idx="1169">
                  <c:v>42.101530000000025</c:v>
                </c:pt>
                <c:pt idx="1170">
                  <c:v>44.448630000000037</c:v>
                </c:pt>
                <c:pt idx="1171">
                  <c:v>46.389730000000043</c:v>
                </c:pt>
                <c:pt idx="1172">
                  <c:v>48.019370000000038</c:v>
                </c:pt>
                <c:pt idx="1173">
                  <c:v>47.771230000000003</c:v>
                </c:pt>
                <c:pt idx="1174">
                  <c:v>47.317859999999996</c:v>
                </c:pt>
                <c:pt idx="1175">
                  <c:v>43.417380000000037</c:v>
                </c:pt>
                <c:pt idx="1176">
                  <c:v>43.423879999999997</c:v>
                </c:pt>
                <c:pt idx="1177">
                  <c:v>44.552999999999997</c:v>
                </c:pt>
                <c:pt idx="1178">
                  <c:v>45.562200000000018</c:v>
                </c:pt>
                <c:pt idx="1179">
                  <c:v>46.79534000000001</c:v>
                </c:pt>
                <c:pt idx="1180">
                  <c:v>46.730950000000007</c:v>
                </c:pt>
                <c:pt idx="1181">
                  <c:v>45.527700000000038</c:v>
                </c:pt>
                <c:pt idx="1182">
                  <c:v>43.812200000000018</c:v>
                </c:pt>
                <c:pt idx="1183">
                  <c:v>44.632840000000044</c:v>
                </c:pt>
                <c:pt idx="1184">
                  <c:v>46.687460000000044</c:v>
                </c:pt>
                <c:pt idx="1185">
                  <c:v>50.042169999999999</c:v>
                </c:pt>
                <c:pt idx="1186">
                  <c:v>46.621270000000038</c:v>
                </c:pt>
                <c:pt idx="1187">
                  <c:v>46.829000000000008</c:v>
                </c:pt>
                <c:pt idx="1188">
                  <c:v>46.675000000000011</c:v>
                </c:pt>
                <c:pt idx="1189">
                  <c:v>44.863980000000026</c:v>
                </c:pt>
                <c:pt idx="1190">
                  <c:v>45.570580000000007</c:v>
                </c:pt>
                <c:pt idx="1191">
                  <c:v>44.463130000000035</c:v>
                </c:pt>
                <c:pt idx="1192">
                  <c:v>41.786069999999995</c:v>
                </c:pt>
                <c:pt idx="1193">
                  <c:v>43.26144000000005</c:v>
                </c:pt>
                <c:pt idx="1194">
                  <c:v>45.156600000000026</c:v>
                </c:pt>
                <c:pt idx="1195">
                  <c:v>49.029870000000017</c:v>
                </c:pt>
                <c:pt idx="1196">
                  <c:v>47.070370000000025</c:v>
                </c:pt>
                <c:pt idx="1197">
                  <c:v>43.891230000000007</c:v>
                </c:pt>
                <c:pt idx="1198">
                  <c:v>46.309500000000014</c:v>
                </c:pt>
                <c:pt idx="1199">
                  <c:v>44.847920000000045</c:v>
                </c:pt>
                <c:pt idx="1200">
                  <c:v>45.734740000000045</c:v>
                </c:pt>
                <c:pt idx="1201">
                  <c:v>45.255980000000022</c:v>
                </c:pt>
                <c:pt idx="1202">
                  <c:v>45.20150000000001</c:v>
                </c:pt>
                <c:pt idx="1203">
                  <c:v>45.139700000000005</c:v>
                </c:pt>
                <c:pt idx="1204">
                  <c:v>45.58865000000003</c:v>
                </c:pt>
                <c:pt idx="1205">
                  <c:v>44.269980000000032</c:v>
                </c:pt>
                <c:pt idx="1206">
                  <c:v>42.59384</c:v>
                </c:pt>
                <c:pt idx="1207">
                  <c:v>43.419730000000015</c:v>
                </c:pt>
                <c:pt idx="1208">
                  <c:v>44.983100000000036</c:v>
                </c:pt>
                <c:pt idx="1209">
                  <c:v>46.546440000000018</c:v>
                </c:pt>
                <c:pt idx="1210">
                  <c:v>47.805499999999995</c:v>
                </c:pt>
                <c:pt idx="1211">
                  <c:v>44.467460000000017</c:v>
                </c:pt>
                <c:pt idx="1212">
                  <c:v>43.726830000000007</c:v>
                </c:pt>
                <c:pt idx="1213">
                  <c:v>44.767449999999997</c:v>
                </c:pt>
                <c:pt idx="1214">
                  <c:v>46.009270000000015</c:v>
                </c:pt>
                <c:pt idx="1215">
                  <c:v>45.660180000000025</c:v>
                </c:pt>
                <c:pt idx="1216">
                  <c:v>42.559230000000014</c:v>
                </c:pt>
                <c:pt idx="1217">
                  <c:v>42.947960000000023</c:v>
                </c:pt>
                <c:pt idx="1218">
                  <c:v>43.478700000000003</c:v>
                </c:pt>
                <c:pt idx="1219">
                  <c:v>45.561980000000005</c:v>
                </c:pt>
                <c:pt idx="1220">
                  <c:v>45.264060000000029</c:v>
                </c:pt>
                <c:pt idx="1221">
                  <c:v>43.862050000000011</c:v>
                </c:pt>
                <c:pt idx="1222">
                  <c:v>44.064630000000022</c:v>
                </c:pt>
                <c:pt idx="1223">
                  <c:v>43.489040000000045</c:v>
                </c:pt>
                <c:pt idx="1224">
                  <c:v>43.694569999999999</c:v>
                </c:pt>
                <c:pt idx="1225">
                  <c:v>43.35143000000005</c:v>
                </c:pt>
                <c:pt idx="1226">
                  <c:v>43.119500000000016</c:v>
                </c:pt>
                <c:pt idx="1227">
                  <c:v>43.808040000000005</c:v>
                </c:pt>
                <c:pt idx="1228">
                  <c:v>43.12360000000001</c:v>
                </c:pt>
                <c:pt idx="1229">
                  <c:v>42.836600000000033</c:v>
                </c:pt>
                <c:pt idx="1230">
                  <c:v>41.218740000000025</c:v>
                </c:pt>
                <c:pt idx="1231">
                  <c:v>41.511130000000037</c:v>
                </c:pt>
                <c:pt idx="1232">
                  <c:v>42.031200000000013</c:v>
                </c:pt>
                <c:pt idx="1233">
                  <c:v>43.603420000000028</c:v>
                </c:pt>
                <c:pt idx="1234">
                  <c:v>44.043450000000007</c:v>
                </c:pt>
                <c:pt idx="1235">
                  <c:v>43.520039999999995</c:v>
                </c:pt>
                <c:pt idx="1236">
                  <c:v>43.261800000000051</c:v>
                </c:pt>
                <c:pt idx="1237">
                  <c:v>43.232630000000029</c:v>
                </c:pt>
                <c:pt idx="1238">
                  <c:v>43.16613000000001</c:v>
                </c:pt>
                <c:pt idx="1239">
                  <c:v>43.077400000000011</c:v>
                </c:pt>
                <c:pt idx="1240">
                  <c:v>41.132000000000005</c:v>
                </c:pt>
                <c:pt idx="1241">
                  <c:v>41.257800000000032</c:v>
                </c:pt>
                <c:pt idx="1242">
                  <c:v>42.262900000000002</c:v>
                </c:pt>
                <c:pt idx="1243">
                  <c:v>43.582360000000051</c:v>
                </c:pt>
                <c:pt idx="1244">
                  <c:v>43.280660000000012</c:v>
                </c:pt>
                <c:pt idx="1245">
                  <c:v>42.942380000000014</c:v>
                </c:pt>
                <c:pt idx="1246">
                  <c:v>42.67270000000002</c:v>
                </c:pt>
                <c:pt idx="1247">
                  <c:v>42.587820000000022</c:v>
                </c:pt>
                <c:pt idx="1248">
                  <c:v>43.219140000000039</c:v>
                </c:pt>
                <c:pt idx="1249">
                  <c:v>43.294030000000021</c:v>
                </c:pt>
                <c:pt idx="1250">
                  <c:v>43.924599999999998</c:v>
                </c:pt>
                <c:pt idx="1251">
                  <c:v>44.193540000000041</c:v>
                </c:pt>
                <c:pt idx="1252">
                  <c:v>44.22634000000005</c:v>
                </c:pt>
                <c:pt idx="1253">
                  <c:v>44.273600000000044</c:v>
                </c:pt>
                <c:pt idx="1254">
                  <c:v>42.488699999999994</c:v>
                </c:pt>
                <c:pt idx="1255">
                  <c:v>43.193780000000004</c:v>
                </c:pt>
                <c:pt idx="1256">
                  <c:v>44.613100000000031</c:v>
                </c:pt>
                <c:pt idx="1257">
                  <c:v>46.100369999999998</c:v>
                </c:pt>
                <c:pt idx="1258">
                  <c:v>48.395230000000026</c:v>
                </c:pt>
                <c:pt idx="1259">
                  <c:v>45.91130000000004</c:v>
                </c:pt>
                <c:pt idx="1260">
                  <c:v>45.804400000000044</c:v>
                </c:pt>
                <c:pt idx="1261">
                  <c:v>45.171230000000037</c:v>
                </c:pt>
                <c:pt idx="1262">
                  <c:v>42.968000000000018</c:v>
                </c:pt>
                <c:pt idx="1263">
                  <c:v>42.028530000000046</c:v>
                </c:pt>
                <c:pt idx="1264">
                  <c:v>41.123739999999998</c:v>
                </c:pt>
                <c:pt idx="1265">
                  <c:v>42.882140000000049</c:v>
                </c:pt>
                <c:pt idx="1266">
                  <c:v>45.158720000000017</c:v>
                </c:pt>
                <c:pt idx="1267">
                  <c:v>48.784230000000036</c:v>
                </c:pt>
                <c:pt idx="1268">
                  <c:v>46.501640000000009</c:v>
                </c:pt>
                <c:pt idx="1269">
                  <c:v>42.832150000000013</c:v>
                </c:pt>
                <c:pt idx="1270">
                  <c:v>44.344870000000014</c:v>
                </c:pt>
                <c:pt idx="1271">
                  <c:v>45.191370000000006</c:v>
                </c:pt>
                <c:pt idx="1272">
                  <c:v>45.748770000000036</c:v>
                </c:pt>
                <c:pt idx="1273">
                  <c:v>45.12115</c:v>
                </c:pt>
                <c:pt idx="1274">
                  <c:v>45.219230000000039</c:v>
                </c:pt>
                <c:pt idx="1275">
                  <c:v>45.174250000000029</c:v>
                </c:pt>
                <c:pt idx="1276">
                  <c:v>45.118280000000027</c:v>
                </c:pt>
                <c:pt idx="1277">
                  <c:v>45.005150000000015</c:v>
                </c:pt>
                <c:pt idx="1278">
                  <c:v>42.997400000000027</c:v>
                </c:pt>
                <c:pt idx="1279">
                  <c:v>43.633840000000021</c:v>
                </c:pt>
                <c:pt idx="1280">
                  <c:v>44.733760000000018</c:v>
                </c:pt>
                <c:pt idx="1281">
                  <c:v>45.934930000000008</c:v>
                </c:pt>
                <c:pt idx="1282">
                  <c:v>46.649740000000008</c:v>
                </c:pt>
                <c:pt idx="1283">
                  <c:v>45.420600000000036</c:v>
                </c:pt>
                <c:pt idx="1284">
                  <c:v>45.110130000000026</c:v>
                </c:pt>
                <c:pt idx="1285">
                  <c:v>45.656800000000032</c:v>
                </c:pt>
                <c:pt idx="1286">
                  <c:v>45.003700000000038</c:v>
                </c:pt>
                <c:pt idx="1287">
                  <c:v>44.420130000000029</c:v>
                </c:pt>
                <c:pt idx="1288">
                  <c:v>43.120870000000025</c:v>
                </c:pt>
                <c:pt idx="1289">
                  <c:v>44.038780000000031</c:v>
                </c:pt>
                <c:pt idx="1290">
                  <c:v>45.649870000000021</c:v>
                </c:pt>
                <c:pt idx="1291">
                  <c:v>47.32632000000001</c:v>
                </c:pt>
                <c:pt idx="1292">
                  <c:v>46.926320000000032</c:v>
                </c:pt>
                <c:pt idx="1293">
                  <c:v>46.869740000000036</c:v>
                </c:pt>
                <c:pt idx="1294">
                  <c:v>46.906820000000039</c:v>
                </c:pt>
                <c:pt idx="1295">
                  <c:v>46.450860000000034</c:v>
                </c:pt>
                <c:pt idx="1296">
                  <c:v>46.612050000000011</c:v>
                </c:pt>
                <c:pt idx="1297">
                  <c:v>46.983820000000037</c:v>
                </c:pt>
                <c:pt idx="1298">
                  <c:v>47.171080000000018</c:v>
                </c:pt>
                <c:pt idx="1299">
                  <c:v>47.234520000000032</c:v>
                </c:pt>
                <c:pt idx="1300">
                  <c:v>47.313530000000014</c:v>
                </c:pt>
                <c:pt idx="1301">
                  <c:v>48.03027000000003</c:v>
                </c:pt>
                <c:pt idx="1302">
                  <c:v>46.562070000000006</c:v>
                </c:pt>
                <c:pt idx="1303">
                  <c:v>47.5625</c:v>
                </c:pt>
                <c:pt idx="1304">
                  <c:v>49.31573000000003</c:v>
                </c:pt>
                <c:pt idx="1305">
                  <c:v>51.411460000000034</c:v>
                </c:pt>
                <c:pt idx="1306">
                  <c:v>50.759900000000016</c:v>
                </c:pt>
                <c:pt idx="1307">
                  <c:v>50.911740000000009</c:v>
                </c:pt>
                <c:pt idx="1308">
                  <c:v>50.679650000000038</c:v>
                </c:pt>
                <c:pt idx="1309">
                  <c:v>50.214320000000043</c:v>
                </c:pt>
                <c:pt idx="1310">
                  <c:v>49.634800000000041</c:v>
                </c:pt>
                <c:pt idx="1311">
                  <c:v>48.923730000000035</c:v>
                </c:pt>
                <c:pt idx="1312">
                  <c:v>44.700980000000015</c:v>
                </c:pt>
                <c:pt idx="1313">
                  <c:v>46.985350000000039</c:v>
                </c:pt>
                <c:pt idx="1314">
                  <c:v>48.572780000000023</c:v>
                </c:pt>
                <c:pt idx="1315">
                  <c:v>51.636600000000044</c:v>
                </c:pt>
                <c:pt idx="1316">
                  <c:v>52.130359999999996</c:v>
                </c:pt>
                <c:pt idx="1317">
                  <c:v>47.690449999999998</c:v>
                </c:pt>
                <c:pt idx="1318">
                  <c:v>48.848630000000014</c:v>
                </c:pt>
                <c:pt idx="1319">
                  <c:v>49.211080000000038</c:v>
                </c:pt>
                <c:pt idx="1320">
                  <c:v>49.852959999999996</c:v>
                </c:pt>
                <c:pt idx="1321">
                  <c:v>50.126580000000047</c:v>
                </c:pt>
                <c:pt idx="1322">
                  <c:v>50.42446000000001</c:v>
                </c:pt>
                <c:pt idx="1323">
                  <c:v>50.659970000000044</c:v>
                </c:pt>
                <c:pt idx="1324">
                  <c:v>50.38348000000002</c:v>
                </c:pt>
                <c:pt idx="1325">
                  <c:v>50.058500000000038</c:v>
                </c:pt>
                <c:pt idx="1326">
                  <c:v>48.46040000000005</c:v>
                </c:pt>
                <c:pt idx="1327">
                  <c:v>49.185020000000009</c:v>
                </c:pt>
                <c:pt idx="1328">
                  <c:v>50.343400000000031</c:v>
                </c:pt>
                <c:pt idx="1329">
                  <c:v>52.675800000000038</c:v>
                </c:pt>
                <c:pt idx="1330">
                  <c:v>54.666800000000023</c:v>
                </c:pt>
                <c:pt idx="1331">
                  <c:v>51.3125</c:v>
                </c:pt>
                <c:pt idx="1332">
                  <c:v>50.8904</c:v>
                </c:pt>
                <c:pt idx="1333">
                  <c:v>49.82543000000004</c:v>
                </c:pt>
                <c:pt idx="1334">
                  <c:v>49.195950000000039</c:v>
                </c:pt>
                <c:pt idx="1335">
                  <c:v>47.979330000000004</c:v>
                </c:pt>
                <c:pt idx="1336">
                  <c:v>43.368200000000002</c:v>
                </c:pt>
                <c:pt idx="1337">
                  <c:v>46.013640000000009</c:v>
                </c:pt>
                <c:pt idx="1338">
                  <c:v>47.540920000000028</c:v>
                </c:pt>
                <c:pt idx="1339">
                  <c:v>51.642359999999996</c:v>
                </c:pt>
                <c:pt idx="1340">
                  <c:v>50.760700000000043</c:v>
                </c:pt>
                <c:pt idx="1341">
                  <c:v>47.682860000000005</c:v>
                </c:pt>
                <c:pt idx="1342">
                  <c:v>48.583120000000008</c:v>
                </c:pt>
                <c:pt idx="1343">
                  <c:v>48.328580000000045</c:v>
                </c:pt>
                <c:pt idx="1344">
                  <c:v>48.916600000000017</c:v>
                </c:pt>
                <c:pt idx="1345">
                  <c:v>49.016700000000014</c:v>
                </c:pt>
                <c:pt idx="1346">
                  <c:v>49.333000000000027</c:v>
                </c:pt>
                <c:pt idx="1347">
                  <c:v>48.798760000000016</c:v>
                </c:pt>
                <c:pt idx="1348">
                  <c:v>48.468740000000025</c:v>
                </c:pt>
                <c:pt idx="1349">
                  <c:v>48.790200000000027</c:v>
                </c:pt>
                <c:pt idx="1350">
                  <c:v>46.845420000000047</c:v>
                </c:pt>
                <c:pt idx="1351">
                  <c:v>47.546780000000012</c:v>
                </c:pt>
                <c:pt idx="1352">
                  <c:v>49.133080000000007</c:v>
                </c:pt>
                <c:pt idx="1353">
                  <c:v>51.094840000000033</c:v>
                </c:pt>
                <c:pt idx="1354">
                  <c:v>53.419300000000021</c:v>
                </c:pt>
                <c:pt idx="1355">
                  <c:v>50.322080000000028</c:v>
                </c:pt>
                <c:pt idx="1356">
                  <c:v>50.024220000000014</c:v>
                </c:pt>
                <c:pt idx="1357">
                  <c:v>49.673150000000021</c:v>
                </c:pt>
                <c:pt idx="1358">
                  <c:v>49.453270000000032</c:v>
                </c:pt>
                <c:pt idx="1359">
                  <c:v>48.919920000000047</c:v>
                </c:pt>
                <c:pt idx="1360">
                  <c:v>42.07140000000004</c:v>
                </c:pt>
                <c:pt idx="1361">
                  <c:v>44.662930000000017</c:v>
                </c:pt>
                <c:pt idx="1362">
                  <c:v>46.366240000000005</c:v>
                </c:pt>
                <c:pt idx="1363">
                  <c:v>51.667540000000031</c:v>
                </c:pt>
                <c:pt idx="1364">
                  <c:v>50.048460000000034</c:v>
                </c:pt>
                <c:pt idx="1365">
                  <c:v>46.748469999999998</c:v>
                </c:pt>
                <c:pt idx="1366">
                  <c:v>47.814080000000047</c:v>
                </c:pt>
                <c:pt idx="1367">
                  <c:v>48.449370000000044</c:v>
                </c:pt>
                <c:pt idx="1368">
                  <c:v>48.420280000000048</c:v>
                </c:pt>
                <c:pt idx="1369">
                  <c:v>48.501250000000027</c:v>
                </c:pt>
                <c:pt idx="1370">
                  <c:v>48.084339999999997</c:v>
                </c:pt>
                <c:pt idx="1371">
                  <c:v>48.367520000000013</c:v>
                </c:pt>
                <c:pt idx="1372">
                  <c:v>47.834159999999997</c:v>
                </c:pt>
                <c:pt idx="1373">
                  <c:v>47.683770000000038</c:v>
                </c:pt>
                <c:pt idx="1374">
                  <c:v>45.719080000000019</c:v>
                </c:pt>
                <c:pt idx="1375">
                  <c:v>46.286920000000009</c:v>
                </c:pt>
                <c:pt idx="1376">
                  <c:v>47.770960000000002</c:v>
                </c:pt>
                <c:pt idx="1377">
                  <c:v>50.489950000000022</c:v>
                </c:pt>
                <c:pt idx="1378">
                  <c:v>51.181150000000002</c:v>
                </c:pt>
                <c:pt idx="1379">
                  <c:v>48.556849999999997</c:v>
                </c:pt>
                <c:pt idx="1380">
                  <c:v>48.230770000000007</c:v>
                </c:pt>
                <c:pt idx="1381">
                  <c:v>47.905400000000043</c:v>
                </c:pt>
                <c:pt idx="1382">
                  <c:v>47.251599999999996</c:v>
                </c:pt>
                <c:pt idx="1383">
                  <c:v>47.35537000000005</c:v>
                </c:pt>
                <c:pt idx="1384">
                  <c:v>40.266440000000046</c:v>
                </c:pt>
                <c:pt idx="1385">
                  <c:v>43.33035000000001</c:v>
                </c:pt>
                <c:pt idx="1386">
                  <c:v>44.725300000000004</c:v>
                </c:pt>
                <c:pt idx="1387">
                  <c:v>49.602530000000002</c:v>
                </c:pt>
                <c:pt idx="1388">
                  <c:v>48.552940000000035</c:v>
                </c:pt>
                <c:pt idx="1389">
                  <c:v>44.6995</c:v>
                </c:pt>
                <c:pt idx="1390">
                  <c:v>45.816300000000012</c:v>
                </c:pt>
                <c:pt idx="1391">
                  <c:v>46.990900000000011</c:v>
                </c:pt>
                <c:pt idx="1392">
                  <c:v>46.796660000000031</c:v>
                </c:pt>
                <c:pt idx="1393">
                  <c:v>47.020070000000032</c:v>
                </c:pt>
                <c:pt idx="1394">
                  <c:v>47.135550000000023</c:v>
                </c:pt>
                <c:pt idx="1395">
                  <c:v>47.21508</c:v>
                </c:pt>
                <c:pt idx="1396">
                  <c:v>47.534420000000011</c:v>
                </c:pt>
                <c:pt idx="1397">
                  <c:v>47.058440000000019</c:v>
                </c:pt>
                <c:pt idx="1398">
                  <c:v>45.544669999999996</c:v>
                </c:pt>
                <c:pt idx="1399">
                  <c:v>46.266380000000026</c:v>
                </c:pt>
                <c:pt idx="1400">
                  <c:v>46.972860000000026</c:v>
                </c:pt>
                <c:pt idx="1401">
                  <c:v>49.006520000000023</c:v>
                </c:pt>
                <c:pt idx="1402">
                  <c:v>48.905100000000004</c:v>
                </c:pt>
                <c:pt idx="1403">
                  <c:v>49.105830000000026</c:v>
                </c:pt>
                <c:pt idx="1404">
                  <c:v>48.453900000000033</c:v>
                </c:pt>
                <c:pt idx="1405">
                  <c:v>47.993130000000008</c:v>
                </c:pt>
                <c:pt idx="1406">
                  <c:v>47.803280000000029</c:v>
                </c:pt>
                <c:pt idx="1407">
                  <c:v>47.566800000000001</c:v>
                </c:pt>
                <c:pt idx="1408">
                  <c:v>43.864770000000021</c:v>
                </c:pt>
                <c:pt idx="1409">
                  <c:v>45.142700000000048</c:v>
                </c:pt>
                <c:pt idx="1410">
                  <c:v>45.442700000000002</c:v>
                </c:pt>
                <c:pt idx="1411">
                  <c:v>48.322630000000004</c:v>
                </c:pt>
                <c:pt idx="1412">
                  <c:v>48.238820000000032</c:v>
                </c:pt>
                <c:pt idx="1413">
                  <c:v>47.699670000000026</c:v>
                </c:pt>
                <c:pt idx="1414">
                  <c:v>47.402670000000001</c:v>
                </c:pt>
                <c:pt idx="1415">
                  <c:v>46.929500000000019</c:v>
                </c:pt>
                <c:pt idx="1416">
                  <c:v>49.872200000000021</c:v>
                </c:pt>
                <c:pt idx="1417">
                  <c:v>44.341240000000028</c:v>
                </c:pt>
                <c:pt idx="1418">
                  <c:v>46.02090000000004</c:v>
                </c:pt>
                <c:pt idx="1419">
                  <c:v>46.963800000000049</c:v>
                </c:pt>
                <c:pt idx="1420">
                  <c:v>46.689800000000048</c:v>
                </c:pt>
                <c:pt idx="1421">
                  <c:v>46.2774</c:v>
                </c:pt>
                <c:pt idx="1422">
                  <c:v>44.854600000000005</c:v>
                </c:pt>
                <c:pt idx="1423">
                  <c:v>45.641300000000001</c:v>
                </c:pt>
                <c:pt idx="1424">
                  <c:v>47.980130000000031</c:v>
                </c:pt>
                <c:pt idx="1425">
                  <c:v>50.860929999999996</c:v>
                </c:pt>
                <c:pt idx="1426">
                  <c:v>50.232230000000015</c:v>
                </c:pt>
                <c:pt idx="1427">
                  <c:v>48.319600000000037</c:v>
                </c:pt>
                <c:pt idx="1428">
                  <c:v>47.176660000000027</c:v>
                </c:pt>
                <c:pt idx="1429">
                  <c:v>46.382620000000031</c:v>
                </c:pt>
                <c:pt idx="1430">
                  <c:v>44.959300000000042</c:v>
                </c:pt>
                <c:pt idx="1431">
                  <c:v>44.799740000000043</c:v>
                </c:pt>
                <c:pt idx="1432">
                  <c:v>38.98266000000001</c:v>
                </c:pt>
                <c:pt idx="1433">
                  <c:v>42.970200000000034</c:v>
                </c:pt>
                <c:pt idx="1434">
                  <c:v>44.223400000000026</c:v>
                </c:pt>
                <c:pt idx="1435">
                  <c:v>45.035500000000013</c:v>
                </c:pt>
                <c:pt idx="1436">
                  <c:v>43.559600000000046</c:v>
                </c:pt>
                <c:pt idx="1437">
                  <c:v>41.314360000000022</c:v>
                </c:pt>
                <c:pt idx="1438">
                  <c:v>42.278530000000046</c:v>
                </c:pt>
                <c:pt idx="1439">
                  <c:v>42.805380000000014</c:v>
                </c:pt>
                <c:pt idx="1440">
                  <c:v>42.725800000000049</c:v>
                </c:pt>
                <c:pt idx="1441">
                  <c:v>42.642899999999997</c:v>
                </c:pt>
                <c:pt idx="1442">
                  <c:v>43.245840000000044</c:v>
                </c:pt>
                <c:pt idx="1443">
                  <c:v>43.221220000000017</c:v>
                </c:pt>
                <c:pt idx="1444">
                  <c:v>43.086330000000032</c:v>
                </c:pt>
                <c:pt idx="1445">
                  <c:v>42.586100000000044</c:v>
                </c:pt>
                <c:pt idx="1446">
                  <c:v>41.084770000000049</c:v>
                </c:pt>
                <c:pt idx="1447">
                  <c:v>41.956380000000024</c:v>
                </c:pt>
                <c:pt idx="1448">
                  <c:v>43.876980000000003</c:v>
                </c:pt>
                <c:pt idx="1449">
                  <c:v>47.421530000000018</c:v>
                </c:pt>
                <c:pt idx="1450">
                  <c:v>46.215840000000014</c:v>
                </c:pt>
                <c:pt idx="1451">
                  <c:v>44.480430000000013</c:v>
                </c:pt>
                <c:pt idx="1452">
                  <c:v>41.498400000000004</c:v>
                </c:pt>
                <c:pt idx="1453">
                  <c:v>40.714500000000044</c:v>
                </c:pt>
                <c:pt idx="1454">
                  <c:v>40.299550000000011</c:v>
                </c:pt>
                <c:pt idx="1455">
                  <c:v>39.305100000000039</c:v>
                </c:pt>
                <c:pt idx="1456">
                  <c:v>36.677729999999997</c:v>
                </c:pt>
                <c:pt idx="1457">
                  <c:v>38.265860000000032</c:v>
                </c:pt>
                <c:pt idx="1458">
                  <c:v>39.300130000000024</c:v>
                </c:pt>
                <c:pt idx="1459">
                  <c:v>41.736630000000048</c:v>
                </c:pt>
                <c:pt idx="1460">
                  <c:v>40.509900000000016</c:v>
                </c:pt>
                <c:pt idx="1461">
                  <c:v>40.274470000000008</c:v>
                </c:pt>
                <c:pt idx="1462">
                  <c:v>40.528400000000033</c:v>
                </c:pt>
                <c:pt idx="1463">
                  <c:v>40.501340000000027</c:v>
                </c:pt>
                <c:pt idx="1464">
                  <c:v>40.170130000000029</c:v>
                </c:pt>
                <c:pt idx="1465">
                  <c:v>40.311670000000049</c:v>
                </c:pt>
                <c:pt idx="1466">
                  <c:v>42.001599999999996</c:v>
                </c:pt>
                <c:pt idx="1467">
                  <c:v>41.899680000000046</c:v>
                </c:pt>
                <c:pt idx="1468">
                  <c:v>41.169200000000046</c:v>
                </c:pt>
                <c:pt idx="1469">
                  <c:v>39.399350000000027</c:v>
                </c:pt>
                <c:pt idx="1470">
                  <c:v>35.266840000000002</c:v>
                </c:pt>
                <c:pt idx="1471">
                  <c:v>37.221220000000017</c:v>
                </c:pt>
                <c:pt idx="1472">
                  <c:v>40.181700000000035</c:v>
                </c:pt>
                <c:pt idx="1473">
                  <c:v>41.200160000000039</c:v>
                </c:pt>
                <c:pt idx="1474">
                  <c:v>39.03570000000002</c:v>
                </c:pt>
                <c:pt idx="1475">
                  <c:v>38.436239999999998</c:v>
                </c:pt>
                <c:pt idx="1476">
                  <c:v>36.922200000000032</c:v>
                </c:pt>
                <c:pt idx="1477">
                  <c:v>34.900800000000004</c:v>
                </c:pt>
                <c:pt idx="1478">
                  <c:v>34.482900000000029</c:v>
                </c:pt>
                <c:pt idx="1479">
                  <c:v>34.771479999999997</c:v>
                </c:pt>
                <c:pt idx="1480">
                  <c:v>34.619070000000022</c:v>
                </c:pt>
                <c:pt idx="1481">
                  <c:v>35.94885000000005</c:v>
                </c:pt>
                <c:pt idx="1482">
                  <c:v>37.47863000000001</c:v>
                </c:pt>
                <c:pt idx="1483">
                  <c:v>41.915340000000015</c:v>
                </c:pt>
                <c:pt idx="1484">
                  <c:v>38.720270000000028</c:v>
                </c:pt>
                <c:pt idx="1485">
                  <c:v>37.553520000000049</c:v>
                </c:pt>
                <c:pt idx="1486">
                  <c:v>37.88820000000004</c:v>
                </c:pt>
                <c:pt idx="1487">
                  <c:v>38.336300000000051</c:v>
                </c:pt>
                <c:pt idx="1488">
                  <c:v>38.139250000000004</c:v>
                </c:pt>
                <c:pt idx="1489">
                  <c:v>38.108670000000018</c:v>
                </c:pt>
                <c:pt idx="1490">
                  <c:v>38.788319999999999</c:v>
                </c:pt>
                <c:pt idx="1491">
                  <c:v>38.883100000000013</c:v>
                </c:pt>
                <c:pt idx="1492">
                  <c:v>39.393979999999999</c:v>
                </c:pt>
                <c:pt idx="1493">
                  <c:v>39.059960000000046</c:v>
                </c:pt>
                <c:pt idx="1494">
                  <c:v>38.008450000000039</c:v>
                </c:pt>
                <c:pt idx="1495">
                  <c:v>38.620420000000024</c:v>
                </c:pt>
                <c:pt idx="1496">
                  <c:v>39.505120000000034</c:v>
                </c:pt>
                <c:pt idx="1497">
                  <c:v>41.688070000000039</c:v>
                </c:pt>
                <c:pt idx="1498">
                  <c:v>43.33856000000003</c:v>
                </c:pt>
                <c:pt idx="1499">
                  <c:v>41.352720000000033</c:v>
                </c:pt>
                <c:pt idx="1500">
                  <c:v>43.265100000000018</c:v>
                </c:pt>
                <c:pt idx="1501">
                  <c:v>43.453820000000007</c:v>
                </c:pt>
                <c:pt idx="1502">
                  <c:v>43.42733000000004</c:v>
                </c:pt>
                <c:pt idx="1503">
                  <c:v>42.87560000000002</c:v>
                </c:pt>
                <c:pt idx="1504">
                  <c:v>36.014499999999998</c:v>
                </c:pt>
                <c:pt idx="1505">
                  <c:v>38.732600000000048</c:v>
                </c:pt>
                <c:pt idx="1506">
                  <c:v>40.514900000000011</c:v>
                </c:pt>
                <c:pt idx="1507">
                  <c:v>44.517700000000048</c:v>
                </c:pt>
                <c:pt idx="1508">
                  <c:v>43.997200000000021</c:v>
                </c:pt>
                <c:pt idx="1509">
                  <c:v>40.620400000000018</c:v>
                </c:pt>
                <c:pt idx="1510">
                  <c:v>42.151730000000043</c:v>
                </c:pt>
                <c:pt idx="1511">
                  <c:v>43.636830000000032</c:v>
                </c:pt>
                <c:pt idx="1512">
                  <c:v>43.026450000000011</c:v>
                </c:pt>
                <c:pt idx="1513">
                  <c:v>43.134060000000034</c:v>
                </c:pt>
                <c:pt idx="1514">
                  <c:v>43.204949999999997</c:v>
                </c:pt>
                <c:pt idx="1515">
                  <c:v>43.282300000000021</c:v>
                </c:pt>
                <c:pt idx="1516">
                  <c:v>43.599800000000016</c:v>
                </c:pt>
                <c:pt idx="1517">
                  <c:v>43.545220000000029</c:v>
                </c:pt>
                <c:pt idx="1518">
                  <c:v>42.461800000000039</c:v>
                </c:pt>
                <c:pt idx="1519">
                  <c:v>43.579900000000009</c:v>
                </c:pt>
                <c:pt idx="1520">
                  <c:v>45.396749999999997</c:v>
                </c:pt>
                <c:pt idx="1521">
                  <c:v>49.070280000000025</c:v>
                </c:pt>
                <c:pt idx="1522">
                  <c:v>49.301500000000033</c:v>
                </c:pt>
                <c:pt idx="1523">
                  <c:v>46.441550000000007</c:v>
                </c:pt>
                <c:pt idx="1524">
                  <c:v>45.713369999999998</c:v>
                </c:pt>
                <c:pt idx="1525">
                  <c:v>44.897100000000023</c:v>
                </c:pt>
                <c:pt idx="1526">
                  <c:v>40.896600000000035</c:v>
                </c:pt>
                <c:pt idx="1527">
                  <c:v>42.395620000000008</c:v>
                </c:pt>
                <c:pt idx="1528">
                  <c:v>36.152670000000001</c:v>
                </c:pt>
                <c:pt idx="1529">
                  <c:v>40.242330000000038</c:v>
                </c:pt>
                <c:pt idx="1530">
                  <c:v>41.757350000000031</c:v>
                </c:pt>
                <c:pt idx="1531">
                  <c:v>45.55400000000003</c:v>
                </c:pt>
                <c:pt idx="1532">
                  <c:v>45.213070000000016</c:v>
                </c:pt>
                <c:pt idx="1533">
                  <c:v>41.157560000000046</c:v>
                </c:pt>
                <c:pt idx="1534">
                  <c:v>43.926700000000039</c:v>
                </c:pt>
                <c:pt idx="1535">
                  <c:v>43.822900000000004</c:v>
                </c:pt>
                <c:pt idx="1536">
                  <c:v>43.679930000000013</c:v>
                </c:pt>
                <c:pt idx="1537">
                  <c:v>44.226370000000031</c:v>
                </c:pt>
                <c:pt idx="1538">
                  <c:v>43.236750000000029</c:v>
                </c:pt>
                <c:pt idx="1539">
                  <c:v>44.190670000000011</c:v>
                </c:pt>
                <c:pt idx="1540">
                  <c:v>43.98678000000001</c:v>
                </c:pt>
                <c:pt idx="1541">
                  <c:v>44.066830000000039</c:v>
                </c:pt>
                <c:pt idx="1542">
                  <c:v>42.462199999999996</c:v>
                </c:pt>
                <c:pt idx="1543">
                  <c:v>43.447400000000016</c:v>
                </c:pt>
                <c:pt idx="1544">
                  <c:v>44.661339999999996</c:v>
                </c:pt>
                <c:pt idx="1545">
                  <c:v>47.901100000000042</c:v>
                </c:pt>
                <c:pt idx="1546">
                  <c:v>47.906980000000033</c:v>
                </c:pt>
                <c:pt idx="1547">
                  <c:v>46.218070000000012</c:v>
                </c:pt>
                <c:pt idx="1548">
                  <c:v>45.556900000000041</c:v>
                </c:pt>
                <c:pt idx="1549">
                  <c:v>45.003170000000011</c:v>
                </c:pt>
                <c:pt idx="1550">
                  <c:v>43.982970000000023</c:v>
                </c:pt>
                <c:pt idx="1551">
                  <c:v>43.674650000000042</c:v>
                </c:pt>
                <c:pt idx="1552">
                  <c:v>36.79525000000001</c:v>
                </c:pt>
                <c:pt idx="1553">
                  <c:v>41.206380000000024</c:v>
                </c:pt>
                <c:pt idx="1554">
                  <c:v>44.111900000000048</c:v>
                </c:pt>
                <c:pt idx="1555">
                  <c:v>45.237400000000036</c:v>
                </c:pt>
                <c:pt idx="1556">
                  <c:v>45.087460000000021</c:v>
                </c:pt>
                <c:pt idx="1557">
                  <c:v>42.355680000000007</c:v>
                </c:pt>
                <c:pt idx="1558">
                  <c:v>43.914330000000007</c:v>
                </c:pt>
                <c:pt idx="1559">
                  <c:v>43.409880000000044</c:v>
                </c:pt>
                <c:pt idx="1560">
                  <c:v>40.755850000000009</c:v>
                </c:pt>
                <c:pt idx="1561">
                  <c:v>44.201870000000042</c:v>
                </c:pt>
                <c:pt idx="1562">
                  <c:v>41.327050000000042</c:v>
                </c:pt>
                <c:pt idx="1563">
                  <c:v>42.534050000000036</c:v>
                </c:pt>
                <c:pt idx="1564">
                  <c:v>41.469800000000021</c:v>
                </c:pt>
                <c:pt idx="1565">
                  <c:v>40.71777000000003</c:v>
                </c:pt>
                <c:pt idx="1566">
                  <c:v>38.538700000000006</c:v>
                </c:pt>
                <c:pt idx="1567">
                  <c:v>39.323630000000037</c:v>
                </c:pt>
                <c:pt idx="1568">
                  <c:v>40.223630000000014</c:v>
                </c:pt>
                <c:pt idx="1569">
                  <c:v>41.711080000000038</c:v>
                </c:pt>
                <c:pt idx="1570">
                  <c:v>41.044500000000028</c:v>
                </c:pt>
                <c:pt idx="1571">
                  <c:v>41.699850000000026</c:v>
                </c:pt>
                <c:pt idx="1572">
                  <c:v>40.820280000000025</c:v>
                </c:pt>
                <c:pt idx="1573">
                  <c:v>40.01950000000005</c:v>
                </c:pt>
                <c:pt idx="1574">
                  <c:v>37.369600000000048</c:v>
                </c:pt>
                <c:pt idx="1575">
                  <c:v>37.686580000000049</c:v>
                </c:pt>
                <c:pt idx="1576">
                  <c:v>33.080039999999997</c:v>
                </c:pt>
                <c:pt idx="1577">
                  <c:v>36.468800000000044</c:v>
                </c:pt>
                <c:pt idx="1578">
                  <c:v>36.419430000000034</c:v>
                </c:pt>
                <c:pt idx="1579">
                  <c:v>39.473569999999995</c:v>
                </c:pt>
                <c:pt idx="1580">
                  <c:v>38.61044000000004</c:v>
                </c:pt>
                <c:pt idx="1581">
                  <c:v>37.926260000000013</c:v>
                </c:pt>
                <c:pt idx="1582">
                  <c:v>38.347830000000044</c:v>
                </c:pt>
                <c:pt idx="1583">
                  <c:v>38.506200000000035</c:v>
                </c:pt>
                <c:pt idx="1584">
                  <c:v>38.67303000000004</c:v>
                </c:pt>
                <c:pt idx="1585">
                  <c:v>39.325000000000045</c:v>
                </c:pt>
                <c:pt idx="1586">
                  <c:v>39.657070000000033</c:v>
                </c:pt>
                <c:pt idx="1587">
                  <c:v>39.931120000000021</c:v>
                </c:pt>
                <c:pt idx="1588">
                  <c:v>40.303370000000029</c:v>
                </c:pt>
                <c:pt idx="1589">
                  <c:v>40.26418000000001</c:v>
                </c:pt>
                <c:pt idx="1590">
                  <c:v>39.156820000000039</c:v>
                </c:pt>
                <c:pt idx="1591">
                  <c:v>40.207500000000039</c:v>
                </c:pt>
                <c:pt idx="1592">
                  <c:v>41.876950000000022</c:v>
                </c:pt>
                <c:pt idx="1593">
                  <c:v>46.845570000000009</c:v>
                </c:pt>
                <c:pt idx="1594">
                  <c:v>46.021330000000034</c:v>
                </c:pt>
                <c:pt idx="1595">
                  <c:v>43.671750000000031</c:v>
                </c:pt>
                <c:pt idx="1596">
                  <c:v>42.605650000000026</c:v>
                </c:pt>
                <c:pt idx="1597">
                  <c:v>41.439940000000036</c:v>
                </c:pt>
                <c:pt idx="1598">
                  <c:v>37.762100000000032</c:v>
                </c:pt>
                <c:pt idx="1599">
                  <c:v>39.463300000000004</c:v>
                </c:pt>
                <c:pt idx="1600">
                  <c:v>37.126120000000014</c:v>
                </c:pt>
                <c:pt idx="1601">
                  <c:v>38.548879999999997</c:v>
                </c:pt>
                <c:pt idx="1602">
                  <c:v>38.707820000000027</c:v>
                </c:pt>
                <c:pt idx="1603">
                  <c:v>42.096730000000036</c:v>
                </c:pt>
                <c:pt idx="1604">
                  <c:v>41.981930000000034</c:v>
                </c:pt>
                <c:pt idx="1605">
                  <c:v>40.841520000000003</c:v>
                </c:pt>
                <c:pt idx="1606">
                  <c:v>40.517200000000003</c:v>
                </c:pt>
                <c:pt idx="1607">
                  <c:v>42.209650000000011</c:v>
                </c:pt>
                <c:pt idx="1608">
                  <c:v>41.233600000000024</c:v>
                </c:pt>
                <c:pt idx="1609">
                  <c:v>42.153099999999995</c:v>
                </c:pt>
                <c:pt idx="1610">
                  <c:v>39.587300000000027</c:v>
                </c:pt>
                <c:pt idx="1611">
                  <c:v>40.095570000000009</c:v>
                </c:pt>
                <c:pt idx="1612">
                  <c:v>40.59384</c:v>
                </c:pt>
                <c:pt idx="1613">
                  <c:v>41.050260000000037</c:v>
                </c:pt>
                <c:pt idx="1614">
                  <c:v>39.848720000000014</c:v>
                </c:pt>
                <c:pt idx="1615">
                  <c:v>40.582480000000032</c:v>
                </c:pt>
                <c:pt idx="1616">
                  <c:v>42.334900000000005</c:v>
                </c:pt>
                <c:pt idx="1617">
                  <c:v>46.704740000000015</c:v>
                </c:pt>
                <c:pt idx="1618">
                  <c:v>45.644300000000044</c:v>
                </c:pt>
                <c:pt idx="1619">
                  <c:v>41.277900000000045</c:v>
                </c:pt>
                <c:pt idx="1620">
                  <c:v>41.851770000000045</c:v>
                </c:pt>
                <c:pt idx="1621">
                  <c:v>39.747250000000008</c:v>
                </c:pt>
                <c:pt idx="1622">
                  <c:v>39.408440000000041</c:v>
                </c:pt>
                <c:pt idx="1623">
                  <c:v>37.819330000000036</c:v>
                </c:pt>
                <c:pt idx="1624">
                  <c:v>38.498800000000017</c:v>
                </c:pt>
                <c:pt idx="1625">
                  <c:v>36.102530000000002</c:v>
                </c:pt>
                <c:pt idx="1626">
                  <c:v>38.126030000000014</c:v>
                </c:pt>
                <c:pt idx="1627">
                  <c:v>40.787700000000029</c:v>
                </c:pt>
                <c:pt idx="1628">
                  <c:v>40.198880000000031</c:v>
                </c:pt>
                <c:pt idx="1629">
                  <c:v>39.336569999999995</c:v>
                </c:pt>
                <c:pt idx="1630">
                  <c:v>40.253660000000025</c:v>
                </c:pt>
                <c:pt idx="1631">
                  <c:v>40.499720000000025</c:v>
                </c:pt>
                <c:pt idx="1632">
                  <c:v>40.571560000000034</c:v>
                </c:pt>
                <c:pt idx="1633">
                  <c:v>40.71040000000005</c:v>
                </c:pt>
                <c:pt idx="1634">
                  <c:v>40.291600000000017</c:v>
                </c:pt>
                <c:pt idx="1635">
                  <c:v>40.560630000000003</c:v>
                </c:pt>
                <c:pt idx="1636">
                  <c:v>40.15643</c:v>
                </c:pt>
                <c:pt idx="1637">
                  <c:v>39.314940000000036</c:v>
                </c:pt>
                <c:pt idx="1638">
                  <c:v>38.245540000000005</c:v>
                </c:pt>
                <c:pt idx="1639">
                  <c:v>39.311360000000036</c:v>
                </c:pt>
                <c:pt idx="1640">
                  <c:v>41.796530000000018</c:v>
                </c:pt>
                <c:pt idx="1641">
                  <c:v>44.193300000000022</c:v>
                </c:pt>
                <c:pt idx="1642">
                  <c:v>42.732400000000041</c:v>
                </c:pt>
                <c:pt idx="1643">
                  <c:v>40.087150000000008</c:v>
                </c:pt>
                <c:pt idx="1644">
                  <c:v>37.881740000000036</c:v>
                </c:pt>
                <c:pt idx="1645">
                  <c:v>37.847000000000037</c:v>
                </c:pt>
                <c:pt idx="1646">
                  <c:v>35.85775000000001</c:v>
                </c:pt>
                <c:pt idx="1647">
                  <c:v>36.162620000000004</c:v>
                </c:pt>
                <c:pt idx="1648">
                  <c:v>36.343500000000006</c:v>
                </c:pt>
                <c:pt idx="1649">
                  <c:v>35.592129999999997</c:v>
                </c:pt>
                <c:pt idx="1650">
                  <c:v>37.251400000000046</c:v>
                </c:pt>
                <c:pt idx="1651">
                  <c:v>38.431570000000022</c:v>
                </c:pt>
                <c:pt idx="1652">
                  <c:v>39.631400000000042</c:v>
                </c:pt>
                <c:pt idx="1653">
                  <c:v>38.322840000000042</c:v>
                </c:pt>
                <c:pt idx="1654">
                  <c:v>39.470360000000028</c:v>
                </c:pt>
                <c:pt idx="1655">
                  <c:v>38.394860000000051</c:v>
                </c:pt>
                <c:pt idx="1656">
                  <c:v>39.250120000000038</c:v>
                </c:pt>
                <c:pt idx="1657">
                  <c:v>39.125730000000033</c:v>
                </c:pt>
                <c:pt idx="1658">
                  <c:v>39.840570000000014</c:v>
                </c:pt>
                <c:pt idx="1659">
                  <c:v>39.772940000000006</c:v>
                </c:pt>
                <c:pt idx="1660">
                  <c:v>40.176260000000013</c:v>
                </c:pt>
                <c:pt idx="1661">
                  <c:v>40.33035000000001</c:v>
                </c:pt>
                <c:pt idx="1662">
                  <c:v>39.497950000000003</c:v>
                </c:pt>
                <c:pt idx="1663">
                  <c:v>40.380200000000002</c:v>
                </c:pt>
                <c:pt idx="1664">
                  <c:v>43.403680000000008</c:v>
                </c:pt>
                <c:pt idx="1665">
                  <c:v>45.622800000000041</c:v>
                </c:pt>
                <c:pt idx="1666">
                  <c:v>44.414480000000026</c:v>
                </c:pt>
                <c:pt idx="1667">
                  <c:v>40.831659999999999</c:v>
                </c:pt>
                <c:pt idx="1668">
                  <c:v>38.870900000000006</c:v>
                </c:pt>
                <c:pt idx="1669">
                  <c:v>38.554160000000024</c:v>
                </c:pt>
                <c:pt idx="1670">
                  <c:v>38.296000000000049</c:v>
                </c:pt>
                <c:pt idx="1671">
                  <c:v>36.919600000000003</c:v>
                </c:pt>
                <c:pt idx="1672">
                  <c:v>37.522520000000043</c:v>
                </c:pt>
                <c:pt idx="1673">
                  <c:v>35.546170000000018</c:v>
                </c:pt>
                <c:pt idx="1674">
                  <c:v>37.087240000000008</c:v>
                </c:pt>
                <c:pt idx="1675">
                  <c:v>39.468440000000044</c:v>
                </c:pt>
                <c:pt idx="1676">
                  <c:v>39.796440000000018</c:v>
                </c:pt>
                <c:pt idx="1677">
                  <c:v>38.804380000000037</c:v>
                </c:pt>
                <c:pt idx="1678">
                  <c:v>39.412260000000003</c:v>
                </c:pt>
                <c:pt idx="1679">
                  <c:v>39.919030000000021</c:v>
                </c:pt>
                <c:pt idx="1680">
                  <c:v>39.224199999999996</c:v>
                </c:pt>
                <c:pt idx="1681">
                  <c:v>39.596550000000036</c:v>
                </c:pt>
                <c:pt idx="1682">
                  <c:v>39.89828</c:v>
                </c:pt>
                <c:pt idx="1683">
                  <c:v>40.044520000000034</c:v>
                </c:pt>
                <c:pt idx="1684">
                  <c:v>40.146400000000028</c:v>
                </c:pt>
                <c:pt idx="1685">
                  <c:v>40.243100000000027</c:v>
                </c:pt>
                <c:pt idx="1686">
                  <c:v>39.418050000000051</c:v>
                </c:pt>
                <c:pt idx="1687">
                  <c:v>40.246420000000001</c:v>
                </c:pt>
                <c:pt idx="1688">
                  <c:v>42.101100000000031</c:v>
                </c:pt>
                <c:pt idx="1689">
                  <c:v>46.15643</c:v>
                </c:pt>
                <c:pt idx="1690">
                  <c:v>45.654080000000022</c:v>
                </c:pt>
                <c:pt idx="1691">
                  <c:v>42.730000000000018</c:v>
                </c:pt>
                <c:pt idx="1692">
                  <c:v>39.998649999999998</c:v>
                </c:pt>
                <c:pt idx="1693">
                  <c:v>38.267970000000048</c:v>
                </c:pt>
                <c:pt idx="1694">
                  <c:v>38.779500000000041</c:v>
                </c:pt>
                <c:pt idx="1695">
                  <c:v>38.49203</c:v>
                </c:pt>
                <c:pt idx="1696">
                  <c:v>38.643060000000048</c:v>
                </c:pt>
                <c:pt idx="1697">
                  <c:v>36.81573000000003</c:v>
                </c:pt>
                <c:pt idx="1698">
                  <c:v>37.528220000000033</c:v>
                </c:pt>
                <c:pt idx="1699">
                  <c:v>40.770350000000008</c:v>
                </c:pt>
                <c:pt idx="1700">
                  <c:v>39.953900000000033</c:v>
                </c:pt>
                <c:pt idx="1701">
                  <c:v>39.615900000000011</c:v>
                </c:pt>
                <c:pt idx="1702">
                  <c:v>40.403200000000027</c:v>
                </c:pt>
                <c:pt idx="1703">
                  <c:v>41.247000000000014</c:v>
                </c:pt>
                <c:pt idx="1704">
                  <c:v>41.166350000000023</c:v>
                </c:pt>
                <c:pt idx="1705">
                  <c:v>41.48678000000001</c:v>
                </c:pt>
                <c:pt idx="1706">
                  <c:v>42.399440000000027</c:v>
                </c:pt>
                <c:pt idx="1707">
                  <c:v>41.935630000000003</c:v>
                </c:pt>
                <c:pt idx="1708">
                  <c:v>42.232450000000028</c:v>
                </c:pt>
                <c:pt idx="1709">
                  <c:v>40.859800000000007</c:v>
                </c:pt>
                <c:pt idx="1710">
                  <c:v>39.783900000000017</c:v>
                </c:pt>
                <c:pt idx="1711">
                  <c:v>41.048850000000016</c:v>
                </c:pt>
                <c:pt idx="1712">
                  <c:v>43.808530000000019</c:v>
                </c:pt>
                <c:pt idx="1713">
                  <c:v>46.192250000000001</c:v>
                </c:pt>
                <c:pt idx="1714">
                  <c:v>44.587850000000003</c:v>
                </c:pt>
                <c:pt idx="1715">
                  <c:v>41.9726</c:v>
                </c:pt>
                <c:pt idx="1716">
                  <c:v>42.289880000000039</c:v>
                </c:pt>
                <c:pt idx="1717">
                  <c:v>41.21523000000002</c:v>
                </c:pt>
                <c:pt idx="1718">
                  <c:v>40.218160000000012</c:v>
                </c:pt>
                <c:pt idx="1719">
                  <c:v>40.174500000000023</c:v>
                </c:pt>
                <c:pt idx="1720">
                  <c:v>37.265830000000051</c:v>
                </c:pt>
                <c:pt idx="1721">
                  <c:v>40.239130000000046</c:v>
                </c:pt>
                <c:pt idx="1722">
                  <c:v>41.958830000000034</c:v>
                </c:pt>
                <c:pt idx="1723">
                  <c:v>42.192440000000033</c:v>
                </c:pt>
                <c:pt idx="1724">
                  <c:v>41.280880000000025</c:v>
                </c:pt>
                <c:pt idx="1725">
                  <c:v>39.66506000000004</c:v>
                </c:pt>
                <c:pt idx="1726">
                  <c:v>40.341000000000008</c:v>
                </c:pt>
                <c:pt idx="1727">
                  <c:v>39.436180000000036</c:v>
                </c:pt>
                <c:pt idx="1728">
                  <c:v>39.460500000000025</c:v>
                </c:pt>
                <c:pt idx="1729">
                  <c:v>39.387660000000039</c:v>
                </c:pt>
                <c:pt idx="1730">
                  <c:v>39.652500000000032</c:v>
                </c:pt>
                <c:pt idx="1731">
                  <c:v>39.697600000000023</c:v>
                </c:pt>
                <c:pt idx="1732">
                  <c:v>38.356870000000015</c:v>
                </c:pt>
                <c:pt idx="1733">
                  <c:v>37.983699999999999</c:v>
                </c:pt>
                <c:pt idx="1734">
                  <c:v>36.351800000000026</c:v>
                </c:pt>
                <c:pt idx="1735">
                  <c:v>37.421170000000018</c:v>
                </c:pt>
                <c:pt idx="1736">
                  <c:v>40.086760000000027</c:v>
                </c:pt>
                <c:pt idx="1737">
                  <c:v>40.610350000000039</c:v>
                </c:pt>
                <c:pt idx="1738">
                  <c:v>38.558160000000044</c:v>
                </c:pt>
                <c:pt idx="1739">
                  <c:v>36.765770000000032</c:v>
                </c:pt>
                <c:pt idx="1740">
                  <c:v>35.752859999999998</c:v>
                </c:pt>
                <c:pt idx="1741">
                  <c:v>34.659360000000049</c:v>
                </c:pt>
                <c:pt idx="1742">
                  <c:v>34.314800000000048</c:v>
                </c:pt>
                <c:pt idx="1743">
                  <c:v>33.192900000000009</c:v>
                </c:pt>
                <c:pt idx="1744">
                  <c:v>32.740530000000035</c:v>
                </c:pt>
                <c:pt idx="1745">
                  <c:v>34.139060000000029</c:v>
                </c:pt>
                <c:pt idx="1746">
                  <c:v>34.212580000000003</c:v>
                </c:pt>
                <c:pt idx="1747">
                  <c:v>36.344300000000032</c:v>
                </c:pt>
                <c:pt idx="1748">
                  <c:v>35.74368000000004</c:v>
                </c:pt>
                <c:pt idx="1749">
                  <c:v>35.080560000000048</c:v>
                </c:pt>
                <c:pt idx="1750">
                  <c:v>36.025700000000029</c:v>
                </c:pt>
                <c:pt idx="1751">
                  <c:v>33.818050000000028</c:v>
                </c:pt>
                <c:pt idx="1752">
                  <c:v>34.316900000000032</c:v>
                </c:pt>
                <c:pt idx="1753">
                  <c:v>34.960200000000043</c:v>
                </c:pt>
                <c:pt idx="1754">
                  <c:v>36.509029999999996</c:v>
                </c:pt>
                <c:pt idx="1755">
                  <c:v>36.808530000000019</c:v>
                </c:pt>
                <c:pt idx="1756">
                  <c:v>36.433340000000044</c:v>
                </c:pt>
                <c:pt idx="1757">
                  <c:v>34.943020000000047</c:v>
                </c:pt>
                <c:pt idx="1758">
                  <c:v>34.227599999999995</c:v>
                </c:pt>
                <c:pt idx="1759">
                  <c:v>35.01284000000004</c:v>
                </c:pt>
                <c:pt idx="1760">
                  <c:v>36.028099999999995</c:v>
                </c:pt>
                <c:pt idx="1761">
                  <c:v>38.840000000000032</c:v>
                </c:pt>
                <c:pt idx="1762">
                  <c:v>37.131680000000017</c:v>
                </c:pt>
                <c:pt idx="1763">
                  <c:v>36.642449999999997</c:v>
                </c:pt>
                <c:pt idx="1764">
                  <c:v>36.516560000000027</c:v>
                </c:pt>
                <c:pt idx="1765">
                  <c:v>36.257200000000012</c:v>
                </c:pt>
                <c:pt idx="1766">
                  <c:v>36.290200000000027</c:v>
                </c:pt>
                <c:pt idx="1767">
                  <c:v>34.867330000000038</c:v>
                </c:pt>
                <c:pt idx="1768">
                  <c:v>33.931200000000047</c:v>
                </c:pt>
                <c:pt idx="1769">
                  <c:v>36.029320000000041</c:v>
                </c:pt>
                <c:pt idx="1770">
                  <c:v>37.206800000000044</c:v>
                </c:pt>
                <c:pt idx="1771">
                  <c:v>38.299040000000048</c:v>
                </c:pt>
                <c:pt idx="1772">
                  <c:v>37.653400000000033</c:v>
                </c:pt>
                <c:pt idx="1773">
                  <c:v>36.141900000000021</c:v>
                </c:pt>
                <c:pt idx="1774">
                  <c:v>37.124480000000005</c:v>
                </c:pt>
                <c:pt idx="1775">
                  <c:v>36.37444000000005</c:v>
                </c:pt>
                <c:pt idx="1776">
                  <c:v>35.611050000000034</c:v>
                </c:pt>
                <c:pt idx="1777">
                  <c:v>36.55865</c:v>
                </c:pt>
                <c:pt idx="1778">
                  <c:v>37.212460000000021</c:v>
                </c:pt>
                <c:pt idx="1779">
                  <c:v>37.783299999999997</c:v>
                </c:pt>
                <c:pt idx="1780">
                  <c:v>37.552180000000021</c:v>
                </c:pt>
                <c:pt idx="1781">
                  <c:v>37.570400000000006</c:v>
                </c:pt>
                <c:pt idx="1782">
                  <c:v>36.071740000000034</c:v>
                </c:pt>
                <c:pt idx="1783">
                  <c:v>37.241780000000006</c:v>
                </c:pt>
                <c:pt idx="1784">
                  <c:v>38.05856</c:v>
                </c:pt>
                <c:pt idx="1785">
                  <c:v>39.730999999999995</c:v>
                </c:pt>
                <c:pt idx="1786">
                  <c:v>38.488150000000019</c:v>
                </c:pt>
                <c:pt idx="1787">
                  <c:v>38.538450000000012</c:v>
                </c:pt>
                <c:pt idx="1788">
                  <c:v>38.440899999999999</c:v>
                </c:pt>
                <c:pt idx="1789">
                  <c:v>38.44518000000005</c:v>
                </c:pt>
                <c:pt idx="1790">
                  <c:v>37.002440000000036</c:v>
                </c:pt>
                <c:pt idx="1791">
                  <c:v>37.548500000000047</c:v>
                </c:pt>
                <c:pt idx="1792">
                  <c:v>35.352620000000002</c:v>
                </c:pt>
                <c:pt idx="1793">
                  <c:v>36.399100000000033</c:v>
                </c:pt>
                <c:pt idx="1794">
                  <c:v>37.449730000000045</c:v>
                </c:pt>
                <c:pt idx="1795">
                  <c:v>38.643200000000036</c:v>
                </c:pt>
                <c:pt idx="1796">
                  <c:v>40.131160000000023</c:v>
                </c:pt>
                <c:pt idx="1797">
                  <c:v>39.522580000000005</c:v>
                </c:pt>
                <c:pt idx="1798">
                  <c:v>39.449700000000007</c:v>
                </c:pt>
                <c:pt idx="1799">
                  <c:v>39.866200000000049</c:v>
                </c:pt>
                <c:pt idx="1800">
                  <c:v>40.443600000000004</c:v>
                </c:pt>
                <c:pt idx="1801">
                  <c:v>40.908040000000028</c:v>
                </c:pt>
                <c:pt idx="1802">
                  <c:v>41.486700000000042</c:v>
                </c:pt>
                <c:pt idx="1803">
                  <c:v>41.706780000000037</c:v>
                </c:pt>
                <c:pt idx="1804">
                  <c:v>42.202780000000018</c:v>
                </c:pt>
                <c:pt idx="1805">
                  <c:v>42.122280000000046</c:v>
                </c:pt>
                <c:pt idx="1806">
                  <c:v>41.086800000000039</c:v>
                </c:pt>
                <c:pt idx="1807">
                  <c:v>41.951170000000047</c:v>
                </c:pt>
                <c:pt idx="1808">
                  <c:v>43.511380000000031</c:v>
                </c:pt>
                <c:pt idx="1809">
                  <c:v>45.133720000000039</c:v>
                </c:pt>
                <c:pt idx="1810">
                  <c:v>46.281640000000039</c:v>
                </c:pt>
                <c:pt idx="1811">
                  <c:v>44.25890000000004</c:v>
                </c:pt>
                <c:pt idx="1812">
                  <c:v>46.243520000000046</c:v>
                </c:pt>
                <c:pt idx="1813">
                  <c:v>45.558530000000019</c:v>
                </c:pt>
                <c:pt idx="1814">
                  <c:v>46.269680000000051</c:v>
                </c:pt>
                <c:pt idx="1815">
                  <c:v>45.905660000000012</c:v>
                </c:pt>
                <c:pt idx="1816">
                  <c:v>43.318540000000041</c:v>
                </c:pt>
                <c:pt idx="1817">
                  <c:v>44.807730000000049</c:v>
                </c:pt>
                <c:pt idx="1818">
                  <c:v>46.230430000000013</c:v>
                </c:pt>
                <c:pt idx="1819">
                  <c:v>48.468400000000031</c:v>
                </c:pt>
                <c:pt idx="1820">
                  <c:v>47.574640000000045</c:v>
                </c:pt>
                <c:pt idx="1821">
                  <c:v>45.407530000000008</c:v>
                </c:pt>
                <c:pt idx="1822">
                  <c:v>46.897520000000043</c:v>
                </c:pt>
                <c:pt idx="1823">
                  <c:v>45.71243000000004</c:v>
                </c:pt>
                <c:pt idx="1824">
                  <c:v>45.967200000000048</c:v>
                </c:pt>
                <c:pt idx="1825">
                  <c:v>46.315500000000043</c:v>
                </c:pt>
                <c:pt idx="1826">
                  <c:v>46.808700000000044</c:v>
                </c:pt>
                <c:pt idx="1827">
                  <c:v>46.897640000000024</c:v>
                </c:pt>
                <c:pt idx="1828">
                  <c:v>47.464200000000005</c:v>
                </c:pt>
                <c:pt idx="1829">
                  <c:v>46.833100000000002</c:v>
                </c:pt>
                <c:pt idx="1830">
                  <c:v>45.335599999999999</c:v>
                </c:pt>
                <c:pt idx="1831">
                  <c:v>46.032620000000009</c:v>
                </c:pt>
                <c:pt idx="1832">
                  <c:v>47.849570000000028</c:v>
                </c:pt>
                <c:pt idx="1833">
                  <c:v>50.783720000000017</c:v>
                </c:pt>
                <c:pt idx="1834">
                  <c:v>49.940700000000049</c:v>
                </c:pt>
                <c:pt idx="1835">
                  <c:v>48.087760000000003</c:v>
                </c:pt>
                <c:pt idx="1836">
                  <c:v>47.707700000000045</c:v>
                </c:pt>
                <c:pt idx="1837">
                  <c:v>46.779230000000041</c:v>
                </c:pt>
                <c:pt idx="1838">
                  <c:v>46.78884000000005</c:v>
                </c:pt>
                <c:pt idx="1839">
                  <c:v>45.843440000000044</c:v>
                </c:pt>
                <c:pt idx="1840">
                  <c:v>41.084339999999997</c:v>
                </c:pt>
                <c:pt idx="1841">
                  <c:v>43.737099999999998</c:v>
                </c:pt>
                <c:pt idx="1842">
                  <c:v>45.294849999999997</c:v>
                </c:pt>
                <c:pt idx="1843">
                  <c:v>49.583250000000021</c:v>
                </c:pt>
                <c:pt idx="1844">
                  <c:v>48.234500000000025</c:v>
                </c:pt>
                <c:pt idx="1845">
                  <c:v>45.33438000000001</c:v>
                </c:pt>
                <c:pt idx="1846">
                  <c:v>48.065670000000011</c:v>
                </c:pt>
                <c:pt idx="1847">
                  <c:v>46.010550000000023</c:v>
                </c:pt>
                <c:pt idx="1848">
                  <c:v>46.394900000000007</c:v>
                </c:pt>
                <c:pt idx="1849">
                  <c:v>46.81677000000002</c:v>
                </c:pt>
                <c:pt idx="1850">
                  <c:v>48.67437000000001</c:v>
                </c:pt>
                <c:pt idx="1851">
                  <c:v>47.350500000000011</c:v>
                </c:pt>
                <c:pt idx="1852">
                  <c:v>47.041770000000042</c:v>
                </c:pt>
                <c:pt idx="1853">
                  <c:v>46.476860000000045</c:v>
                </c:pt>
                <c:pt idx="1854">
                  <c:v>44.698270000000036</c:v>
                </c:pt>
                <c:pt idx="1855">
                  <c:v>45.39434</c:v>
                </c:pt>
                <c:pt idx="1856">
                  <c:v>46.839960000000019</c:v>
                </c:pt>
                <c:pt idx="1857">
                  <c:v>49.064750000000004</c:v>
                </c:pt>
                <c:pt idx="1858">
                  <c:v>49.417050000000017</c:v>
                </c:pt>
                <c:pt idx="1859">
                  <c:v>47.069880000000012</c:v>
                </c:pt>
                <c:pt idx="1860">
                  <c:v>47.033200000000022</c:v>
                </c:pt>
                <c:pt idx="1861">
                  <c:v>47.422080000000051</c:v>
                </c:pt>
                <c:pt idx="1862">
                  <c:v>46.927420000000041</c:v>
                </c:pt>
                <c:pt idx="1863">
                  <c:v>45.446500000000015</c:v>
                </c:pt>
                <c:pt idx="1864">
                  <c:v>42.727959999999996</c:v>
                </c:pt>
                <c:pt idx="1865">
                  <c:v>44.293360000000007</c:v>
                </c:pt>
                <c:pt idx="1866">
                  <c:v>45.901450000000011</c:v>
                </c:pt>
                <c:pt idx="1867">
                  <c:v>49.601460000000031</c:v>
                </c:pt>
                <c:pt idx="1868">
                  <c:v>48.63653000000005</c:v>
                </c:pt>
                <c:pt idx="1869">
                  <c:v>47.507380000000012</c:v>
                </c:pt>
                <c:pt idx="1870">
                  <c:v>47.424160000000029</c:v>
                </c:pt>
                <c:pt idx="1871">
                  <c:v>47.102779999999996</c:v>
                </c:pt>
                <c:pt idx="1872">
                  <c:v>47.123250000000041</c:v>
                </c:pt>
                <c:pt idx="1873">
                  <c:v>46.921260000000018</c:v>
                </c:pt>
                <c:pt idx="1874">
                  <c:v>46.450600000000009</c:v>
                </c:pt>
                <c:pt idx="1875">
                  <c:v>45.710660000000018</c:v>
                </c:pt>
                <c:pt idx="1876">
                  <c:v>46.396600000000035</c:v>
                </c:pt>
                <c:pt idx="1877">
                  <c:v>46.853940000000023</c:v>
                </c:pt>
                <c:pt idx="1878">
                  <c:v>43.955300000000022</c:v>
                </c:pt>
                <c:pt idx="1879">
                  <c:v>45.26293000000004</c:v>
                </c:pt>
                <c:pt idx="1880">
                  <c:v>45.389760000000024</c:v>
                </c:pt>
                <c:pt idx="1881">
                  <c:v>47.014550000000042</c:v>
                </c:pt>
                <c:pt idx="1882">
                  <c:v>47.231840000000034</c:v>
                </c:pt>
                <c:pt idx="1883">
                  <c:v>46.457700000000045</c:v>
                </c:pt>
                <c:pt idx="1884">
                  <c:v>46.752280000000042</c:v>
                </c:pt>
                <c:pt idx="1885">
                  <c:v>46.893100000000004</c:v>
                </c:pt>
                <c:pt idx="1886">
                  <c:v>46.740229999999997</c:v>
                </c:pt>
                <c:pt idx="1887">
                  <c:v>46.228420000000028</c:v>
                </c:pt>
                <c:pt idx="1888">
                  <c:v>43.828030000000012</c:v>
                </c:pt>
                <c:pt idx="1889">
                  <c:v>44.441220000000044</c:v>
                </c:pt>
                <c:pt idx="1890">
                  <c:v>45.683530000000019</c:v>
                </c:pt>
                <c:pt idx="1891">
                  <c:v>47.188900000000046</c:v>
                </c:pt>
                <c:pt idx="1892">
                  <c:v>47.395930000000021</c:v>
                </c:pt>
                <c:pt idx="1893">
                  <c:v>45.617000000000019</c:v>
                </c:pt>
                <c:pt idx="1894">
                  <c:v>45.5745</c:v>
                </c:pt>
                <c:pt idx="1895">
                  <c:v>46.051170000000013</c:v>
                </c:pt>
                <c:pt idx="1896">
                  <c:v>46.053370000000029</c:v>
                </c:pt>
                <c:pt idx="1897">
                  <c:v>46.488</c:v>
                </c:pt>
                <c:pt idx="1898">
                  <c:v>46.184600000000046</c:v>
                </c:pt>
                <c:pt idx="1899">
                  <c:v>46.816740000000038</c:v>
                </c:pt>
                <c:pt idx="1900">
                  <c:v>46.546870000000013</c:v>
                </c:pt>
                <c:pt idx="1901">
                  <c:v>46.45780000000002</c:v>
                </c:pt>
                <c:pt idx="1902">
                  <c:v>44.915999999999997</c:v>
                </c:pt>
                <c:pt idx="1903">
                  <c:v>45.899380000000008</c:v>
                </c:pt>
                <c:pt idx="1904">
                  <c:v>46.873770000000036</c:v>
                </c:pt>
                <c:pt idx="1905">
                  <c:v>48.420400000000029</c:v>
                </c:pt>
                <c:pt idx="1906">
                  <c:v>50.347770000000025</c:v>
                </c:pt>
                <c:pt idx="1907">
                  <c:v>46.412230000000022</c:v>
                </c:pt>
                <c:pt idx="1908">
                  <c:v>49.417720000000031</c:v>
                </c:pt>
                <c:pt idx="1909">
                  <c:v>47.337270000000046</c:v>
                </c:pt>
                <c:pt idx="1910">
                  <c:v>47.483060000000023</c:v>
                </c:pt>
                <c:pt idx="1911">
                  <c:v>47.917900000000031</c:v>
                </c:pt>
                <c:pt idx="1912">
                  <c:v>43.31573000000003</c:v>
                </c:pt>
                <c:pt idx="1913">
                  <c:v>45.01320000000004</c:v>
                </c:pt>
                <c:pt idx="1914">
                  <c:v>46.682100000000048</c:v>
                </c:pt>
                <c:pt idx="1915">
                  <c:v>49.121120000000019</c:v>
                </c:pt>
                <c:pt idx="1916">
                  <c:v>48.459770000000049</c:v>
                </c:pt>
                <c:pt idx="1917">
                  <c:v>45.163900000000012</c:v>
                </c:pt>
                <c:pt idx="1918">
                  <c:v>46.65870000000001</c:v>
                </c:pt>
                <c:pt idx="1919">
                  <c:v>46.241240000000005</c:v>
                </c:pt>
                <c:pt idx="1920">
                  <c:v>45.451780000000042</c:v>
                </c:pt>
                <c:pt idx="1921">
                  <c:v>46.723960000000034</c:v>
                </c:pt>
                <c:pt idx="1922">
                  <c:v>47.118550000000027</c:v>
                </c:pt>
                <c:pt idx="1923">
                  <c:v>47.351530000000025</c:v>
                </c:pt>
                <c:pt idx="1924">
                  <c:v>47.286600000000021</c:v>
                </c:pt>
                <c:pt idx="1925">
                  <c:v>46.481650000000002</c:v>
                </c:pt>
                <c:pt idx="1926">
                  <c:v>44.278340000000014</c:v>
                </c:pt>
                <c:pt idx="1927">
                  <c:v>45.099970000000042</c:v>
                </c:pt>
                <c:pt idx="1928">
                  <c:v>46.435050000000047</c:v>
                </c:pt>
                <c:pt idx="1929">
                  <c:v>48.933130000000006</c:v>
                </c:pt>
                <c:pt idx="1930">
                  <c:v>49.521900000000016</c:v>
                </c:pt>
                <c:pt idx="1931">
                  <c:v>47.576380000000029</c:v>
                </c:pt>
                <c:pt idx="1932">
                  <c:v>46.957850000000008</c:v>
                </c:pt>
                <c:pt idx="1933">
                  <c:v>46.485470000000021</c:v>
                </c:pt>
                <c:pt idx="1934">
                  <c:v>46.16046</c:v>
                </c:pt>
                <c:pt idx="1935">
                  <c:v>45.031100000000038</c:v>
                </c:pt>
                <c:pt idx="1936">
                  <c:v>39.265000000000043</c:v>
                </c:pt>
                <c:pt idx="1937">
                  <c:v>41.571740000000034</c:v>
                </c:pt>
                <c:pt idx="1938">
                  <c:v>43.409570000000031</c:v>
                </c:pt>
                <c:pt idx="1939">
                  <c:v>47.115900000000011</c:v>
                </c:pt>
                <c:pt idx="1940">
                  <c:v>46.690800000000024</c:v>
                </c:pt>
                <c:pt idx="1941">
                  <c:v>44.508200000000045</c:v>
                </c:pt>
                <c:pt idx="1942">
                  <c:v>45.746800000000007</c:v>
                </c:pt>
                <c:pt idx="1943">
                  <c:v>44.995720000000006</c:v>
                </c:pt>
                <c:pt idx="1944">
                  <c:v>45.404530000000022</c:v>
                </c:pt>
                <c:pt idx="1945">
                  <c:v>45.376700000000028</c:v>
                </c:pt>
                <c:pt idx="1946">
                  <c:v>45.553980000000024</c:v>
                </c:pt>
                <c:pt idx="1947">
                  <c:v>45.679040000000043</c:v>
                </c:pt>
                <c:pt idx="1948">
                  <c:v>45.497460000000046</c:v>
                </c:pt>
                <c:pt idx="1949">
                  <c:v>45.32080000000002</c:v>
                </c:pt>
                <c:pt idx="1950">
                  <c:v>43.679100000000005</c:v>
                </c:pt>
                <c:pt idx="1951">
                  <c:v>44.516099999999994</c:v>
                </c:pt>
                <c:pt idx="1952">
                  <c:v>46.30847</c:v>
                </c:pt>
                <c:pt idx="1953">
                  <c:v>49.319330000000036</c:v>
                </c:pt>
                <c:pt idx="1954">
                  <c:v>49.255359999999996</c:v>
                </c:pt>
                <c:pt idx="1955">
                  <c:v>46.434470000000033</c:v>
                </c:pt>
                <c:pt idx="1956">
                  <c:v>46.245600000000024</c:v>
                </c:pt>
                <c:pt idx="1957">
                  <c:v>46.02940000000001</c:v>
                </c:pt>
                <c:pt idx="1958">
                  <c:v>45.720150000000046</c:v>
                </c:pt>
                <c:pt idx="1959">
                  <c:v>45.140340000000037</c:v>
                </c:pt>
                <c:pt idx="1960">
                  <c:v>38.882400000000018</c:v>
                </c:pt>
                <c:pt idx="1961">
                  <c:v>42.455740000000048</c:v>
                </c:pt>
                <c:pt idx="1962">
                  <c:v>43.521940000000029</c:v>
                </c:pt>
                <c:pt idx="1963">
                  <c:v>47.902919999999995</c:v>
                </c:pt>
                <c:pt idx="1964">
                  <c:v>46.659800000000018</c:v>
                </c:pt>
                <c:pt idx="1965">
                  <c:v>43.592430000000036</c:v>
                </c:pt>
                <c:pt idx="1966">
                  <c:v>44.675930000000051</c:v>
                </c:pt>
                <c:pt idx="1967">
                  <c:v>45.809400000000039</c:v>
                </c:pt>
                <c:pt idx="1968">
                  <c:v>46.006770000000017</c:v>
                </c:pt>
                <c:pt idx="1969">
                  <c:v>45.952840000000037</c:v>
                </c:pt>
                <c:pt idx="1970">
                  <c:v>45.862400000000036</c:v>
                </c:pt>
                <c:pt idx="1971">
                  <c:v>45.257260000000031</c:v>
                </c:pt>
                <c:pt idx="1972">
                  <c:v>45.789580000000001</c:v>
                </c:pt>
                <c:pt idx="1973">
                  <c:v>46.022550000000024</c:v>
                </c:pt>
                <c:pt idx="1974">
                  <c:v>43.347920000000045</c:v>
                </c:pt>
                <c:pt idx="1975">
                  <c:v>44.605550000000051</c:v>
                </c:pt>
                <c:pt idx="1976">
                  <c:v>45.64056000000005</c:v>
                </c:pt>
                <c:pt idx="1977">
                  <c:v>47.405600000000049</c:v>
                </c:pt>
                <c:pt idx="1978">
                  <c:v>47.392629999999997</c:v>
                </c:pt>
                <c:pt idx="1979">
                  <c:v>46.386600000000044</c:v>
                </c:pt>
                <c:pt idx="1980">
                  <c:v>46.226860000000045</c:v>
                </c:pt>
                <c:pt idx="1981">
                  <c:v>46.119700000000023</c:v>
                </c:pt>
                <c:pt idx="1982">
                  <c:v>47.198900000000037</c:v>
                </c:pt>
                <c:pt idx="1983">
                  <c:v>46.666470000000004</c:v>
                </c:pt>
                <c:pt idx="1984">
                  <c:v>42.911000000000001</c:v>
                </c:pt>
                <c:pt idx="1985">
                  <c:v>44.291960000000017</c:v>
                </c:pt>
                <c:pt idx="1986">
                  <c:v>46.16366000000005</c:v>
                </c:pt>
                <c:pt idx="1987">
                  <c:v>48.052729999999997</c:v>
                </c:pt>
                <c:pt idx="1988">
                  <c:v>47.260430000000042</c:v>
                </c:pt>
                <c:pt idx="1989">
                  <c:v>44.500240000000019</c:v>
                </c:pt>
                <c:pt idx="1990">
                  <c:v>45.83910000000003</c:v>
                </c:pt>
                <c:pt idx="1991">
                  <c:v>45.068350000000009</c:v>
                </c:pt>
                <c:pt idx="1992">
                  <c:v>45.643300000000011</c:v>
                </c:pt>
                <c:pt idx="1993">
                  <c:v>45.532129999999995</c:v>
                </c:pt>
                <c:pt idx="1994">
                  <c:v>45.990660000000048</c:v>
                </c:pt>
                <c:pt idx="1995">
                  <c:v>45.814700000000016</c:v>
                </c:pt>
                <c:pt idx="1996">
                  <c:v>45.761650000000031</c:v>
                </c:pt>
                <c:pt idx="1997">
                  <c:v>45.100120000000004</c:v>
                </c:pt>
                <c:pt idx="1998">
                  <c:v>42.866300000000024</c:v>
                </c:pt>
                <c:pt idx="1999">
                  <c:v>43.976220000000012</c:v>
                </c:pt>
                <c:pt idx="2000">
                  <c:v>45.376300000000015</c:v>
                </c:pt>
                <c:pt idx="2001">
                  <c:v>48.437130000000025</c:v>
                </c:pt>
                <c:pt idx="2002">
                  <c:v>46.665860000000009</c:v>
                </c:pt>
                <c:pt idx="2003">
                  <c:v>46.385160000000042</c:v>
                </c:pt>
                <c:pt idx="2004">
                  <c:v>45.959040000000016</c:v>
                </c:pt>
                <c:pt idx="2005">
                  <c:v>45.929770000000019</c:v>
                </c:pt>
                <c:pt idx="2006">
                  <c:v>45.60757000000001</c:v>
                </c:pt>
                <c:pt idx="2007">
                  <c:v>44.76400000000001</c:v>
                </c:pt>
                <c:pt idx="2008">
                  <c:v>40.007100000000037</c:v>
                </c:pt>
                <c:pt idx="2009">
                  <c:v>42.052760000000035</c:v>
                </c:pt>
                <c:pt idx="2010">
                  <c:v>44.454100000000039</c:v>
                </c:pt>
                <c:pt idx="2011">
                  <c:v>48.069240000000036</c:v>
                </c:pt>
                <c:pt idx="2012">
                  <c:v>45.901820000000043</c:v>
                </c:pt>
                <c:pt idx="2013">
                  <c:v>42.858200000000011</c:v>
                </c:pt>
                <c:pt idx="2014">
                  <c:v>44.571900000000028</c:v>
                </c:pt>
                <c:pt idx="2015">
                  <c:v>44.272450000000049</c:v>
                </c:pt>
                <c:pt idx="2016">
                  <c:v>44.518640000000005</c:v>
                </c:pt>
                <c:pt idx="2017">
                  <c:v>44.092600000000004</c:v>
                </c:pt>
                <c:pt idx="2018">
                  <c:v>44.746030000000019</c:v>
                </c:pt>
                <c:pt idx="2019">
                  <c:v>44.347740000000044</c:v>
                </c:pt>
                <c:pt idx="2020">
                  <c:v>43.718700000000013</c:v>
                </c:pt>
                <c:pt idx="2021">
                  <c:v>41.985680000000002</c:v>
                </c:pt>
                <c:pt idx="2022">
                  <c:v>42.815480000000036</c:v>
                </c:pt>
                <c:pt idx="2023">
                  <c:v>44.441500000000019</c:v>
                </c:pt>
                <c:pt idx="2024">
                  <c:v>48.159050000000036</c:v>
                </c:pt>
                <c:pt idx="2025">
                  <c:v>47.366700000000037</c:v>
                </c:pt>
                <c:pt idx="2026">
                  <c:v>45.129300000000001</c:v>
                </c:pt>
                <c:pt idx="2027">
                  <c:v>44.98702000000003</c:v>
                </c:pt>
                <c:pt idx="2028">
                  <c:v>42.914360000000045</c:v>
                </c:pt>
                <c:pt idx="2029">
                  <c:v>42.480740000000026</c:v>
                </c:pt>
                <c:pt idx="2030">
                  <c:v>41.79340000000002</c:v>
                </c:pt>
                <c:pt idx="2031">
                  <c:v>37.316800000000001</c:v>
                </c:pt>
                <c:pt idx="2032">
                  <c:v>41.687650000000019</c:v>
                </c:pt>
                <c:pt idx="2033">
                  <c:v>40.073660000000018</c:v>
                </c:pt>
                <c:pt idx="2034">
                  <c:v>43.589350000000024</c:v>
                </c:pt>
                <c:pt idx="2035">
                  <c:v>41.801230000000032</c:v>
                </c:pt>
                <c:pt idx="2036">
                  <c:v>41.775599999999997</c:v>
                </c:pt>
                <c:pt idx="2037">
                  <c:v>42.349300000000028</c:v>
                </c:pt>
                <c:pt idx="2038">
                  <c:v>41.535180000000025</c:v>
                </c:pt>
                <c:pt idx="2039">
                  <c:v>42.553920000000005</c:v>
                </c:pt>
                <c:pt idx="2040">
                  <c:v>42.494259999999997</c:v>
                </c:pt>
                <c:pt idx="2041">
                  <c:v>42.140070000000037</c:v>
                </c:pt>
                <c:pt idx="2042">
                  <c:v>44.226040000000012</c:v>
                </c:pt>
                <c:pt idx="2043">
                  <c:v>43.090480000000014</c:v>
                </c:pt>
                <c:pt idx="2044">
                  <c:v>42.71040000000005</c:v>
                </c:pt>
                <c:pt idx="2045">
                  <c:v>39.714040000000011</c:v>
                </c:pt>
                <c:pt idx="2046">
                  <c:v>41.564400000000035</c:v>
                </c:pt>
                <c:pt idx="2047">
                  <c:v>43.533100000000047</c:v>
                </c:pt>
                <c:pt idx="2048">
                  <c:v>45.998559999999998</c:v>
                </c:pt>
                <c:pt idx="2049">
                  <c:v>43.960080000000005</c:v>
                </c:pt>
                <c:pt idx="2050">
                  <c:v>42.701099999999997</c:v>
                </c:pt>
                <c:pt idx="2051">
                  <c:v>44.886040000000037</c:v>
                </c:pt>
                <c:pt idx="2052">
                  <c:v>44.371000000000038</c:v>
                </c:pt>
                <c:pt idx="2053">
                  <c:v>42.946560000000034</c:v>
                </c:pt>
                <c:pt idx="2054">
                  <c:v>41.424740000000043</c:v>
                </c:pt>
                <c:pt idx="2055">
                  <c:v>37.634240000000034</c:v>
                </c:pt>
                <c:pt idx="2056">
                  <c:v>40.780300000000011</c:v>
                </c:pt>
                <c:pt idx="2057">
                  <c:v>38.747430000000008</c:v>
                </c:pt>
                <c:pt idx="2058">
                  <c:v>41.689870000000042</c:v>
                </c:pt>
                <c:pt idx="2059">
                  <c:v>39.994000000000028</c:v>
                </c:pt>
                <c:pt idx="2060">
                  <c:v>40.83062000000001</c:v>
                </c:pt>
                <c:pt idx="2061">
                  <c:v>40.789700000000039</c:v>
                </c:pt>
                <c:pt idx="2062">
                  <c:v>40.657800000000009</c:v>
                </c:pt>
                <c:pt idx="2063">
                  <c:v>39.587270000000046</c:v>
                </c:pt>
                <c:pt idx="2064">
                  <c:v>39.552600000000041</c:v>
                </c:pt>
                <c:pt idx="2065">
                  <c:v>38.890440000000012</c:v>
                </c:pt>
                <c:pt idx="2066">
                  <c:v>38.240380000000016</c:v>
                </c:pt>
                <c:pt idx="2067">
                  <c:v>38.208250000000021</c:v>
                </c:pt>
                <c:pt idx="2068">
                  <c:v>37.711880000000008</c:v>
                </c:pt>
                <c:pt idx="2069">
                  <c:v>35.223659999999995</c:v>
                </c:pt>
                <c:pt idx="2070">
                  <c:v>36.604330000000004</c:v>
                </c:pt>
                <c:pt idx="2071">
                  <c:v>39.728170000000034</c:v>
                </c:pt>
                <c:pt idx="2072">
                  <c:v>38.639400000000023</c:v>
                </c:pt>
                <c:pt idx="2073">
                  <c:v>38.274600000000021</c:v>
                </c:pt>
                <c:pt idx="2074">
                  <c:v>35.342370000000017</c:v>
                </c:pt>
                <c:pt idx="2075">
                  <c:v>34.977200000000039</c:v>
                </c:pt>
                <c:pt idx="2076">
                  <c:v>33.656460000000038</c:v>
                </c:pt>
                <c:pt idx="2077">
                  <c:v>34.628600000000006</c:v>
                </c:pt>
                <c:pt idx="2078">
                  <c:v>35.577020000000005</c:v>
                </c:pt>
                <c:pt idx="2079">
                  <c:v>36.095400000000041</c:v>
                </c:pt>
                <c:pt idx="2080">
                  <c:v>37.091150000000027</c:v>
                </c:pt>
                <c:pt idx="2081">
                  <c:v>36.881200000000035</c:v>
                </c:pt>
                <c:pt idx="2082">
                  <c:v>37.390900000000045</c:v>
                </c:pt>
                <c:pt idx="2083">
                  <c:v>36.247900000000016</c:v>
                </c:pt>
                <c:pt idx="2084">
                  <c:v>36.666500000000042</c:v>
                </c:pt>
                <c:pt idx="2085">
                  <c:v>36.665500000000009</c:v>
                </c:pt>
                <c:pt idx="2086">
                  <c:v>37.018150000000048</c:v>
                </c:pt>
                <c:pt idx="2087">
                  <c:v>37.653800000000047</c:v>
                </c:pt>
                <c:pt idx="2088">
                  <c:v>38.048519999999996</c:v>
                </c:pt>
                <c:pt idx="2089">
                  <c:v>38.375100000000032</c:v>
                </c:pt>
                <c:pt idx="2090">
                  <c:v>38.596860000000049</c:v>
                </c:pt>
                <c:pt idx="2091">
                  <c:v>39.144980000000032</c:v>
                </c:pt>
                <c:pt idx="2092">
                  <c:v>38.855220000000031</c:v>
                </c:pt>
                <c:pt idx="2093">
                  <c:v>37.696830000000034</c:v>
                </c:pt>
                <c:pt idx="2094">
                  <c:v>38.311180000000036</c:v>
                </c:pt>
                <c:pt idx="2095">
                  <c:v>39.274699999999996</c:v>
                </c:pt>
                <c:pt idx="2096">
                  <c:v>41.152900000000045</c:v>
                </c:pt>
                <c:pt idx="2097">
                  <c:v>41.584950000000049</c:v>
                </c:pt>
                <c:pt idx="2098">
                  <c:v>41.425800000000038</c:v>
                </c:pt>
                <c:pt idx="2099">
                  <c:v>41.847250000000031</c:v>
                </c:pt>
                <c:pt idx="2100">
                  <c:v>41.483240000000023</c:v>
                </c:pt>
                <c:pt idx="2101">
                  <c:v>42.035360000000026</c:v>
                </c:pt>
                <c:pt idx="2102">
                  <c:v>42.235130000000026</c:v>
                </c:pt>
                <c:pt idx="2103">
                  <c:v>40.421100000000024</c:v>
                </c:pt>
                <c:pt idx="2104">
                  <c:v>41.32125000000002</c:v>
                </c:pt>
                <c:pt idx="2105">
                  <c:v>42.819000000000017</c:v>
                </c:pt>
                <c:pt idx="2106">
                  <c:v>43.595670000000041</c:v>
                </c:pt>
                <c:pt idx="2107">
                  <c:v>43.043880000000001</c:v>
                </c:pt>
                <c:pt idx="2108">
                  <c:v>38.997900000000016</c:v>
                </c:pt>
                <c:pt idx="2109">
                  <c:v>40.03875000000005</c:v>
                </c:pt>
                <c:pt idx="2110">
                  <c:v>40.721339999999998</c:v>
                </c:pt>
                <c:pt idx="2111">
                  <c:v>41.695100000000025</c:v>
                </c:pt>
                <c:pt idx="2112">
                  <c:v>42.40870000000001</c:v>
                </c:pt>
                <c:pt idx="2113">
                  <c:v>42.594899999999996</c:v>
                </c:pt>
                <c:pt idx="2114">
                  <c:v>42.692830000000015</c:v>
                </c:pt>
                <c:pt idx="2115">
                  <c:v>42.888670000000047</c:v>
                </c:pt>
                <c:pt idx="2116">
                  <c:v>42.914700000000039</c:v>
                </c:pt>
                <c:pt idx="2117">
                  <c:v>41.547660000000008</c:v>
                </c:pt>
                <c:pt idx="2118">
                  <c:v>42.110600000000034</c:v>
                </c:pt>
                <c:pt idx="2119">
                  <c:v>43.345300000000009</c:v>
                </c:pt>
                <c:pt idx="2120">
                  <c:v>45.159199999999998</c:v>
                </c:pt>
                <c:pt idx="2121">
                  <c:v>45.946220000000039</c:v>
                </c:pt>
                <c:pt idx="2122">
                  <c:v>45.07140000000004</c:v>
                </c:pt>
                <c:pt idx="2123">
                  <c:v>44.036370000000034</c:v>
                </c:pt>
                <c:pt idx="2124">
                  <c:v>43.90634</c:v>
                </c:pt>
                <c:pt idx="2125">
                  <c:v>43.736199999999997</c:v>
                </c:pt>
                <c:pt idx="2126">
                  <c:v>43.997100000000046</c:v>
                </c:pt>
                <c:pt idx="2127">
                  <c:v>39.593560000000025</c:v>
                </c:pt>
                <c:pt idx="2128">
                  <c:v>43.113900000000001</c:v>
                </c:pt>
                <c:pt idx="2129">
                  <c:v>42.372550000000047</c:v>
                </c:pt>
                <c:pt idx="2130">
                  <c:v>43.606380000000001</c:v>
                </c:pt>
                <c:pt idx="2131">
                  <c:v>41.203940000000046</c:v>
                </c:pt>
                <c:pt idx="2132">
                  <c:v>42.274800000000027</c:v>
                </c:pt>
                <c:pt idx="2133">
                  <c:v>42.671900000000051</c:v>
                </c:pt>
                <c:pt idx="2134">
                  <c:v>42.597900000000038</c:v>
                </c:pt>
                <c:pt idx="2135">
                  <c:v>42.092460000000017</c:v>
                </c:pt>
                <c:pt idx="2136">
                  <c:v>41.878300000000024</c:v>
                </c:pt>
                <c:pt idx="2137">
                  <c:v>42.535799999999995</c:v>
                </c:pt>
                <c:pt idx="2138">
                  <c:v>42.915160000000014</c:v>
                </c:pt>
                <c:pt idx="2139">
                  <c:v>43.30865</c:v>
                </c:pt>
                <c:pt idx="2140">
                  <c:v>43.004940000000033</c:v>
                </c:pt>
                <c:pt idx="2141">
                  <c:v>41.834400000000016</c:v>
                </c:pt>
                <c:pt idx="2142">
                  <c:v>42.600670000000036</c:v>
                </c:pt>
                <c:pt idx="2143">
                  <c:v>43.631100000000004</c:v>
                </c:pt>
                <c:pt idx="2144">
                  <c:v>46.056570000000022</c:v>
                </c:pt>
                <c:pt idx="2145">
                  <c:v>44.639640000000043</c:v>
                </c:pt>
                <c:pt idx="2146">
                  <c:v>42.947050000000047</c:v>
                </c:pt>
                <c:pt idx="2147">
                  <c:v>43.703330000000051</c:v>
                </c:pt>
                <c:pt idx="2148">
                  <c:v>44.045560000000023</c:v>
                </c:pt>
                <c:pt idx="2149">
                  <c:v>44.015620000000013</c:v>
                </c:pt>
                <c:pt idx="2150">
                  <c:v>44.047200000000032</c:v>
                </c:pt>
                <c:pt idx="2151">
                  <c:v>40.853020000000015</c:v>
                </c:pt>
                <c:pt idx="2152">
                  <c:v>42.586880000000008</c:v>
                </c:pt>
                <c:pt idx="2153">
                  <c:v>43.324580000000026</c:v>
                </c:pt>
                <c:pt idx="2154">
                  <c:v>44.21917000000002</c:v>
                </c:pt>
                <c:pt idx="2155">
                  <c:v>43.196470000000033</c:v>
                </c:pt>
                <c:pt idx="2156">
                  <c:v>43.158560000000023</c:v>
                </c:pt>
                <c:pt idx="2157">
                  <c:v>43.414360000000045</c:v>
                </c:pt>
                <c:pt idx="2158">
                  <c:v>42.952500000000043</c:v>
                </c:pt>
                <c:pt idx="2159">
                  <c:v>43.04385000000002</c:v>
                </c:pt>
                <c:pt idx="2160">
                  <c:v>43.299900000000036</c:v>
                </c:pt>
                <c:pt idx="2161">
                  <c:v>40.42025000000001</c:v>
                </c:pt>
                <c:pt idx="2162">
                  <c:v>42.280480000000011</c:v>
                </c:pt>
                <c:pt idx="2163">
                  <c:v>41.54830000000004</c:v>
                </c:pt>
                <c:pt idx="2164">
                  <c:v>42.012699999999995</c:v>
                </c:pt>
                <c:pt idx="2165">
                  <c:v>37.009700000000009</c:v>
                </c:pt>
                <c:pt idx="2166">
                  <c:v>40.350369999999998</c:v>
                </c:pt>
                <c:pt idx="2167">
                  <c:v>45.11614000000003</c:v>
                </c:pt>
                <c:pt idx="2168">
                  <c:v>45.056050000000027</c:v>
                </c:pt>
                <c:pt idx="2169">
                  <c:v>43.954400000000021</c:v>
                </c:pt>
                <c:pt idx="2170">
                  <c:v>42.078180000000032</c:v>
                </c:pt>
                <c:pt idx="2171">
                  <c:v>40.82632000000001</c:v>
                </c:pt>
                <c:pt idx="2172">
                  <c:v>39.685450000000003</c:v>
                </c:pt>
                <c:pt idx="2173">
                  <c:v>39.399260000000027</c:v>
                </c:pt>
                <c:pt idx="2174">
                  <c:v>38.762380000000007</c:v>
                </c:pt>
                <c:pt idx="2175">
                  <c:v>38.452080000000024</c:v>
                </c:pt>
                <c:pt idx="2176">
                  <c:v>37.904700000000048</c:v>
                </c:pt>
                <c:pt idx="2177">
                  <c:v>37.954200000000014</c:v>
                </c:pt>
                <c:pt idx="2178">
                  <c:v>37.956000000000017</c:v>
                </c:pt>
                <c:pt idx="2179">
                  <c:v>37.501400000000046</c:v>
                </c:pt>
                <c:pt idx="2180">
                  <c:v>37.781949999999995</c:v>
                </c:pt>
                <c:pt idx="2181">
                  <c:v>38.575400000000002</c:v>
                </c:pt>
                <c:pt idx="2182">
                  <c:v>37.473400000000026</c:v>
                </c:pt>
                <c:pt idx="2183">
                  <c:v>41.373379999999997</c:v>
                </c:pt>
                <c:pt idx="2184">
                  <c:v>41.088430000000017</c:v>
                </c:pt>
                <c:pt idx="2185">
                  <c:v>40.982720000000029</c:v>
                </c:pt>
                <c:pt idx="2186">
                  <c:v>41.131830000000036</c:v>
                </c:pt>
                <c:pt idx="2187">
                  <c:v>41.650100000000009</c:v>
                </c:pt>
                <c:pt idx="2188">
                  <c:v>40.556100000000015</c:v>
                </c:pt>
                <c:pt idx="2189">
                  <c:v>36.93870000000004</c:v>
                </c:pt>
                <c:pt idx="2190">
                  <c:v>39.380120000000034</c:v>
                </c:pt>
                <c:pt idx="2191">
                  <c:v>42.173360000000002</c:v>
                </c:pt>
                <c:pt idx="2192">
                  <c:v>43.545200000000023</c:v>
                </c:pt>
                <c:pt idx="2193">
                  <c:v>43.219200000000001</c:v>
                </c:pt>
                <c:pt idx="2194">
                  <c:v>41.053030000000035</c:v>
                </c:pt>
                <c:pt idx="2195">
                  <c:v>42.143760000000043</c:v>
                </c:pt>
                <c:pt idx="2196">
                  <c:v>42.429650000000038</c:v>
                </c:pt>
                <c:pt idx="2197">
                  <c:v>42.376670000000047</c:v>
                </c:pt>
                <c:pt idx="2198">
                  <c:v>42.14312000000001</c:v>
                </c:pt>
                <c:pt idx="2199">
                  <c:v>37.361230000000035</c:v>
                </c:pt>
                <c:pt idx="2200">
                  <c:v>42.688469999999995</c:v>
                </c:pt>
                <c:pt idx="2201">
                  <c:v>41.302270000000021</c:v>
                </c:pt>
                <c:pt idx="2202">
                  <c:v>42.56713000000002</c:v>
                </c:pt>
                <c:pt idx="2203">
                  <c:v>41.459920000000011</c:v>
                </c:pt>
                <c:pt idx="2204">
                  <c:v>39.032800000000009</c:v>
                </c:pt>
                <c:pt idx="2205">
                  <c:v>39.834740000000011</c:v>
                </c:pt>
                <c:pt idx="2206">
                  <c:v>40.398979999999995</c:v>
                </c:pt>
                <c:pt idx="2207">
                  <c:v>41.308440000000019</c:v>
                </c:pt>
                <c:pt idx="2208">
                  <c:v>41.897330000000011</c:v>
                </c:pt>
                <c:pt idx="2209">
                  <c:v>42.307820000000049</c:v>
                </c:pt>
                <c:pt idx="2210">
                  <c:v>42.617360000000019</c:v>
                </c:pt>
                <c:pt idx="2211">
                  <c:v>42.228940000000023</c:v>
                </c:pt>
                <c:pt idx="2212">
                  <c:v>42.16482000000002</c:v>
                </c:pt>
                <c:pt idx="2213">
                  <c:v>40.785240000000044</c:v>
                </c:pt>
                <c:pt idx="2214">
                  <c:v>41.617999999999995</c:v>
                </c:pt>
                <c:pt idx="2215">
                  <c:v>42.949950000000001</c:v>
                </c:pt>
                <c:pt idx="2216">
                  <c:v>47.424400000000048</c:v>
                </c:pt>
                <c:pt idx="2217">
                  <c:v>45.196300000000008</c:v>
                </c:pt>
                <c:pt idx="2218">
                  <c:v>44.482500000000016</c:v>
                </c:pt>
                <c:pt idx="2219">
                  <c:v>43.765530000000012</c:v>
                </c:pt>
                <c:pt idx="2220">
                  <c:v>42.991450000000043</c:v>
                </c:pt>
                <c:pt idx="2221">
                  <c:v>42.332360000000051</c:v>
                </c:pt>
                <c:pt idx="2222">
                  <c:v>42.352380000000039</c:v>
                </c:pt>
                <c:pt idx="2223">
                  <c:v>36.075829999999996</c:v>
                </c:pt>
                <c:pt idx="2224">
                  <c:v>41.596060000000023</c:v>
                </c:pt>
                <c:pt idx="2225">
                  <c:v>41.078550000000007</c:v>
                </c:pt>
                <c:pt idx="2226">
                  <c:v>43.354520000000036</c:v>
                </c:pt>
                <c:pt idx="2227">
                  <c:v>42.980200000000025</c:v>
                </c:pt>
                <c:pt idx="2228">
                  <c:v>40.117060000000038</c:v>
                </c:pt>
                <c:pt idx="2229">
                  <c:v>42.003350000000012</c:v>
                </c:pt>
                <c:pt idx="2230">
                  <c:v>40.535420000000045</c:v>
                </c:pt>
                <c:pt idx="2231">
                  <c:v>41.309259999999995</c:v>
                </c:pt>
                <c:pt idx="2232">
                  <c:v>41.634450000000015</c:v>
                </c:pt>
                <c:pt idx="2233">
                  <c:v>40.967600000000004</c:v>
                </c:pt>
                <c:pt idx="2234">
                  <c:v>41.759730000000047</c:v>
                </c:pt>
                <c:pt idx="2235">
                  <c:v>41.659400000000005</c:v>
                </c:pt>
                <c:pt idx="2236">
                  <c:v>40.993430000000046</c:v>
                </c:pt>
                <c:pt idx="2237">
                  <c:v>39.185699999999997</c:v>
                </c:pt>
                <c:pt idx="2238">
                  <c:v>39.737900000000025</c:v>
                </c:pt>
                <c:pt idx="2239">
                  <c:v>40.524040000000014</c:v>
                </c:pt>
                <c:pt idx="2240">
                  <c:v>42.236500000000035</c:v>
                </c:pt>
                <c:pt idx="2241">
                  <c:v>44.358540000000005</c:v>
                </c:pt>
                <c:pt idx="2242">
                  <c:v>42.190179999999998</c:v>
                </c:pt>
                <c:pt idx="2243">
                  <c:v>41.105950000000007</c:v>
                </c:pt>
                <c:pt idx="2244">
                  <c:v>40.442700000000002</c:v>
                </c:pt>
                <c:pt idx="2245">
                  <c:v>39.185080000000028</c:v>
                </c:pt>
                <c:pt idx="2246">
                  <c:v>39.244380000000035</c:v>
                </c:pt>
                <c:pt idx="2247">
                  <c:v>38.078670000000045</c:v>
                </c:pt>
                <c:pt idx="2248">
                  <c:v>38.202449999999999</c:v>
                </c:pt>
                <c:pt idx="2249">
                  <c:v>38.578200000000038</c:v>
                </c:pt>
                <c:pt idx="2250">
                  <c:v>39.707330000000013</c:v>
                </c:pt>
                <c:pt idx="2251">
                  <c:v>39.057280000000048</c:v>
                </c:pt>
                <c:pt idx="2252">
                  <c:v>39.446680000000015</c:v>
                </c:pt>
                <c:pt idx="2253">
                  <c:v>39.844140000000039</c:v>
                </c:pt>
                <c:pt idx="2254">
                  <c:v>39.403440000000046</c:v>
                </c:pt>
                <c:pt idx="2255">
                  <c:v>39.267020000000002</c:v>
                </c:pt>
                <c:pt idx="2256">
                  <c:v>40.21917000000002</c:v>
                </c:pt>
                <c:pt idx="2257">
                  <c:v>39.978049999999996</c:v>
                </c:pt>
                <c:pt idx="2258">
                  <c:v>38.381100000000004</c:v>
                </c:pt>
                <c:pt idx="2259">
                  <c:v>38.189870000000042</c:v>
                </c:pt>
                <c:pt idx="2260">
                  <c:v>38.220120000000009</c:v>
                </c:pt>
                <c:pt idx="2261">
                  <c:v>38.113730000000032</c:v>
                </c:pt>
                <c:pt idx="2262">
                  <c:v>39.313260000000014</c:v>
                </c:pt>
                <c:pt idx="2263">
                  <c:v>39.94222000000002</c:v>
                </c:pt>
                <c:pt idx="2264">
                  <c:v>42.643520000000024</c:v>
                </c:pt>
                <c:pt idx="2265">
                  <c:v>41.791070000000047</c:v>
                </c:pt>
                <c:pt idx="2266">
                  <c:v>41.573540000000037</c:v>
                </c:pt>
                <c:pt idx="2267">
                  <c:v>41.134670000000028</c:v>
                </c:pt>
                <c:pt idx="2268">
                  <c:v>40.789900000000046</c:v>
                </c:pt>
                <c:pt idx="2269">
                  <c:v>40.649400000000014</c:v>
                </c:pt>
                <c:pt idx="2270">
                  <c:v>39.936640000000011</c:v>
                </c:pt>
                <c:pt idx="2271">
                  <c:v>35.061580000000049</c:v>
                </c:pt>
                <c:pt idx="2272">
                  <c:v>39.997700000000009</c:v>
                </c:pt>
                <c:pt idx="2273">
                  <c:v>39.425900000000013</c:v>
                </c:pt>
                <c:pt idx="2274">
                  <c:v>40.402250000000038</c:v>
                </c:pt>
                <c:pt idx="2275">
                  <c:v>39.439099999999996</c:v>
                </c:pt>
                <c:pt idx="2276">
                  <c:v>37.716330000000028</c:v>
                </c:pt>
                <c:pt idx="2277">
                  <c:v>38.652060000000006</c:v>
                </c:pt>
                <c:pt idx="2278">
                  <c:v>38.349900000000048</c:v>
                </c:pt>
                <c:pt idx="2279">
                  <c:v>39.360650000000021</c:v>
                </c:pt>
                <c:pt idx="2280">
                  <c:v>38.756200000000035</c:v>
                </c:pt>
                <c:pt idx="2281">
                  <c:v>39.258840000000021</c:v>
                </c:pt>
                <c:pt idx="2282">
                  <c:v>39.415099999999995</c:v>
                </c:pt>
                <c:pt idx="2283">
                  <c:v>40.397760000000005</c:v>
                </c:pt>
                <c:pt idx="2284">
                  <c:v>40.104800000000012</c:v>
                </c:pt>
                <c:pt idx="2285">
                  <c:v>38.864160000000027</c:v>
                </c:pt>
                <c:pt idx="2286">
                  <c:v>39.475700000000018</c:v>
                </c:pt>
                <c:pt idx="2287">
                  <c:v>40.488100000000031</c:v>
                </c:pt>
                <c:pt idx="2288">
                  <c:v>42.351040000000012</c:v>
                </c:pt>
                <c:pt idx="2289">
                  <c:v>42.907620000000009</c:v>
                </c:pt>
                <c:pt idx="2290">
                  <c:v>42.689000000000021</c:v>
                </c:pt>
                <c:pt idx="2291">
                  <c:v>41.733060000000023</c:v>
                </c:pt>
                <c:pt idx="2292">
                  <c:v>41.762380000000007</c:v>
                </c:pt>
                <c:pt idx="2293">
                  <c:v>41.825649999999996</c:v>
                </c:pt>
                <c:pt idx="2294">
                  <c:v>43.229970000000037</c:v>
                </c:pt>
                <c:pt idx="2295">
                  <c:v>39.5</c:v>
                </c:pt>
                <c:pt idx="2296">
                  <c:v>42.250020000000006</c:v>
                </c:pt>
                <c:pt idx="2297">
                  <c:v>40.748199999999997</c:v>
                </c:pt>
                <c:pt idx="2298">
                  <c:v>43.397520000000043</c:v>
                </c:pt>
                <c:pt idx="2299">
                  <c:v>40.601130000000012</c:v>
                </c:pt>
                <c:pt idx="2300">
                  <c:v>42.186149999999998</c:v>
                </c:pt>
                <c:pt idx="2301">
                  <c:v>41.79000000000002</c:v>
                </c:pt>
                <c:pt idx="2302">
                  <c:v>41.744259999999997</c:v>
                </c:pt>
                <c:pt idx="2303">
                  <c:v>40.09796</c:v>
                </c:pt>
                <c:pt idx="2304">
                  <c:v>42.055319999999995</c:v>
                </c:pt>
                <c:pt idx="2305">
                  <c:v>40.786400000000015</c:v>
                </c:pt>
                <c:pt idx="2306">
                  <c:v>40.730800000000045</c:v>
                </c:pt>
                <c:pt idx="2307">
                  <c:v>40.955320000000029</c:v>
                </c:pt>
                <c:pt idx="2308">
                  <c:v>41.153740000000028</c:v>
                </c:pt>
                <c:pt idx="2309">
                  <c:v>39.497700000000009</c:v>
                </c:pt>
                <c:pt idx="2310">
                  <c:v>40.361630000000048</c:v>
                </c:pt>
                <c:pt idx="2311">
                  <c:v>41.03893000000005</c:v>
                </c:pt>
                <c:pt idx="2312">
                  <c:v>42.939540000000022</c:v>
                </c:pt>
                <c:pt idx="2313">
                  <c:v>40.988580000000013</c:v>
                </c:pt>
                <c:pt idx="2314">
                  <c:v>41.62620000000004</c:v>
                </c:pt>
                <c:pt idx="2315">
                  <c:v>41.07623000000001</c:v>
                </c:pt>
                <c:pt idx="2316">
                  <c:v>40.292400000000043</c:v>
                </c:pt>
                <c:pt idx="2317">
                  <c:v>38.689780000000042</c:v>
                </c:pt>
                <c:pt idx="2318">
                  <c:v>36.83578</c:v>
                </c:pt>
                <c:pt idx="2319">
                  <c:v>36.158960000000036</c:v>
                </c:pt>
                <c:pt idx="2320">
                  <c:v>37.483480000000043</c:v>
                </c:pt>
                <c:pt idx="2321">
                  <c:v>38.021839999999997</c:v>
                </c:pt>
                <c:pt idx="2322">
                  <c:v>39.872130000000027</c:v>
                </c:pt>
                <c:pt idx="2323">
                  <c:v>39.503800000000012</c:v>
                </c:pt>
                <c:pt idx="2324">
                  <c:v>37.496360000000038</c:v>
                </c:pt>
                <c:pt idx="2325">
                  <c:v>38.584300000000042</c:v>
                </c:pt>
                <c:pt idx="2326">
                  <c:v>38.571740000000034</c:v>
                </c:pt>
                <c:pt idx="2327">
                  <c:v>38.648950000000013</c:v>
                </c:pt>
                <c:pt idx="2328">
                  <c:v>38.989860000000022</c:v>
                </c:pt>
                <c:pt idx="2329">
                  <c:v>39.332360000000051</c:v>
                </c:pt>
                <c:pt idx="2330">
                  <c:v>39.694299999999998</c:v>
                </c:pt>
                <c:pt idx="2331">
                  <c:v>39.952170000000024</c:v>
                </c:pt>
                <c:pt idx="2332">
                  <c:v>39.662400000000048</c:v>
                </c:pt>
                <c:pt idx="2333">
                  <c:v>38.651800000000037</c:v>
                </c:pt>
                <c:pt idx="2334">
                  <c:v>39.367940000000033</c:v>
                </c:pt>
                <c:pt idx="2335">
                  <c:v>40.385199999999998</c:v>
                </c:pt>
                <c:pt idx="2336">
                  <c:v>43.63488000000001</c:v>
                </c:pt>
                <c:pt idx="2337">
                  <c:v>42.942400000000021</c:v>
                </c:pt>
                <c:pt idx="2338">
                  <c:v>41.475819999999999</c:v>
                </c:pt>
                <c:pt idx="2339">
                  <c:v>40.458900000000028</c:v>
                </c:pt>
                <c:pt idx="2340">
                  <c:v>39.91357000000005</c:v>
                </c:pt>
                <c:pt idx="2341">
                  <c:v>38.008260000000007</c:v>
                </c:pt>
                <c:pt idx="2342">
                  <c:v>38.342900000000043</c:v>
                </c:pt>
                <c:pt idx="2343">
                  <c:v>36.145780000000002</c:v>
                </c:pt>
                <c:pt idx="2344">
                  <c:v>36.402800000000013</c:v>
                </c:pt>
                <c:pt idx="2345">
                  <c:v>37.839140000000043</c:v>
                </c:pt>
                <c:pt idx="2346">
                  <c:v>39.952359999999999</c:v>
                </c:pt>
                <c:pt idx="2347">
                  <c:v>39.490400000000022</c:v>
                </c:pt>
                <c:pt idx="2348">
                  <c:v>38.980580000000032</c:v>
                </c:pt>
                <c:pt idx="2349">
                  <c:v>40.193480000000022</c:v>
                </c:pt>
                <c:pt idx="2350">
                  <c:v>38.735860000000002</c:v>
                </c:pt>
                <c:pt idx="2351">
                  <c:v>40.88793000000004</c:v>
                </c:pt>
                <c:pt idx="2352">
                  <c:v>40.315030000000036</c:v>
                </c:pt>
                <c:pt idx="2353">
                  <c:v>40.570370000000025</c:v>
                </c:pt>
                <c:pt idx="2354">
                  <c:v>40.825980000000015</c:v>
                </c:pt>
                <c:pt idx="2355">
                  <c:v>40.492180000000019</c:v>
                </c:pt>
                <c:pt idx="2356">
                  <c:v>39.654899999999998</c:v>
                </c:pt>
                <c:pt idx="2357">
                  <c:v>37.796530000000018</c:v>
                </c:pt>
                <c:pt idx="2358">
                  <c:v>39.47616000000005</c:v>
                </c:pt>
                <c:pt idx="2359">
                  <c:v>42.374660000000006</c:v>
                </c:pt>
                <c:pt idx="2360">
                  <c:v>43.905820000000006</c:v>
                </c:pt>
                <c:pt idx="2361">
                  <c:v>41.89056000000005</c:v>
                </c:pt>
                <c:pt idx="2362">
                  <c:v>40.698180000000036</c:v>
                </c:pt>
                <c:pt idx="2363">
                  <c:v>41.068960000000004</c:v>
                </c:pt>
                <c:pt idx="2364">
                  <c:v>39.822870000000023</c:v>
                </c:pt>
                <c:pt idx="2365">
                  <c:v>37.390800000000013</c:v>
                </c:pt>
                <c:pt idx="2366">
                  <c:v>37.688040000000001</c:v>
                </c:pt>
                <c:pt idx="2367">
                  <c:v>36.153740000000028</c:v>
                </c:pt>
                <c:pt idx="2368">
                  <c:v>39.700600000000009</c:v>
                </c:pt>
                <c:pt idx="2369">
                  <c:v>39.793450000000007</c:v>
                </c:pt>
                <c:pt idx="2370">
                  <c:v>40.067319999999995</c:v>
                </c:pt>
                <c:pt idx="2371">
                  <c:v>38.245100000000036</c:v>
                </c:pt>
                <c:pt idx="2372">
                  <c:v>36.153900000000021</c:v>
                </c:pt>
                <c:pt idx="2373">
                  <c:v>40.176900000000046</c:v>
                </c:pt>
                <c:pt idx="2374">
                  <c:v>37.695060000000012</c:v>
                </c:pt>
                <c:pt idx="2375">
                  <c:v>42.250630000000001</c:v>
                </c:pt>
                <c:pt idx="2376">
                  <c:v>40.880800000000022</c:v>
                </c:pt>
                <c:pt idx="2377">
                  <c:v>42.961300000000051</c:v>
                </c:pt>
                <c:pt idx="2378">
                  <c:v>40.684870000000046</c:v>
                </c:pt>
                <c:pt idx="2379">
                  <c:v>42.892500000000041</c:v>
                </c:pt>
                <c:pt idx="2380">
                  <c:v>40.425700000000006</c:v>
                </c:pt>
                <c:pt idx="2381">
                  <c:v>39.151100000000042</c:v>
                </c:pt>
                <c:pt idx="2382">
                  <c:v>40.556730000000016</c:v>
                </c:pt>
                <c:pt idx="2383">
                  <c:v>42.457150000000013</c:v>
                </c:pt>
                <c:pt idx="2384">
                  <c:v>45.433860000000038</c:v>
                </c:pt>
                <c:pt idx="2385">
                  <c:v>46.670900000000017</c:v>
                </c:pt>
                <c:pt idx="2386">
                  <c:v>44.846580000000017</c:v>
                </c:pt>
                <c:pt idx="2387">
                  <c:v>44.74377000000004</c:v>
                </c:pt>
                <c:pt idx="2388">
                  <c:v>44.747340000000008</c:v>
                </c:pt>
                <c:pt idx="2389">
                  <c:v>44.568380000000047</c:v>
                </c:pt>
                <c:pt idx="2390">
                  <c:v>44.373130000000003</c:v>
                </c:pt>
                <c:pt idx="2391">
                  <c:v>38.718230000000005</c:v>
                </c:pt>
                <c:pt idx="2392">
                  <c:v>44.750699999999995</c:v>
                </c:pt>
                <c:pt idx="2393">
                  <c:v>42.877220000000023</c:v>
                </c:pt>
                <c:pt idx="2394">
                  <c:v>44.466880000000003</c:v>
                </c:pt>
                <c:pt idx="2395">
                  <c:v>43.979849999999999</c:v>
                </c:pt>
                <c:pt idx="2396">
                  <c:v>41.293450000000007</c:v>
                </c:pt>
                <c:pt idx="2397">
                  <c:v>43.204980000000035</c:v>
                </c:pt>
                <c:pt idx="2398">
                  <c:v>41.805960000000027</c:v>
                </c:pt>
                <c:pt idx="2399">
                  <c:v>43.130580000000009</c:v>
                </c:pt>
                <c:pt idx="2400">
                  <c:v>42.727620000000002</c:v>
                </c:pt>
                <c:pt idx="2401">
                  <c:v>42.681020000000046</c:v>
                </c:pt>
                <c:pt idx="2402">
                  <c:v>42.006370000000004</c:v>
                </c:pt>
                <c:pt idx="2403">
                  <c:v>41.896299999999997</c:v>
                </c:pt>
                <c:pt idx="2404">
                  <c:v>42.249000000000024</c:v>
                </c:pt>
                <c:pt idx="2405">
                  <c:v>41.388900000000035</c:v>
                </c:pt>
                <c:pt idx="2406">
                  <c:v>41.88366000000002</c:v>
                </c:pt>
                <c:pt idx="2407">
                  <c:v>43.200829999999996</c:v>
                </c:pt>
                <c:pt idx="2408">
                  <c:v>44.10134000000005</c:v>
                </c:pt>
                <c:pt idx="2409">
                  <c:v>46.370900000000006</c:v>
                </c:pt>
                <c:pt idx="2410">
                  <c:v>41.629330000000039</c:v>
                </c:pt>
                <c:pt idx="2411">
                  <c:v>44.686200000000042</c:v>
                </c:pt>
                <c:pt idx="2412">
                  <c:v>43.219100000000026</c:v>
                </c:pt>
                <c:pt idx="2413">
                  <c:v>44.371700000000033</c:v>
                </c:pt>
                <c:pt idx="2414">
                  <c:v>44.326780000000042</c:v>
                </c:pt>
                <c:pt idx="2415">
                  <c:v>39.130100000000027</c:v>
                </c:pt>
                <c:pt idx="2416">
                  <c:v>42.057500000000005</c:v>
                </c:pt>
                <c:pt idx="2417">
                  <c:v>44.446220000000039</c:v>
                </c:pt>
                <c:pt idx="2418">
                  <c:v>45.865750000000048</c:v>
                </c:pt>
                <c:pt idx="2419">
                  <c:v>45.890830000000051</c:v>
                </c:pt>
                <c:pt idx="2420">
                  <c:v>42.24597</c:v>
                </c:pt>
                <c:pt idx="2421">
                  <c:v>45.031460000000038</c:v>
                </c:pt>
                <c:pt idx="2422">
                  <c:v>43.212180000000046</c:v>
                </c:pt>
                <c:pt idx="2423">
                  <c:v>44.785400000000038</c:v>
                </c:pt>
                <c:pt idx="2424">
                  <c:v>43.247340000000008</c:v>
                </c:pt>
                <c:pt idx="2425">
                  <c:v>44.327230000000043</c:v>
                </c:pt>
                <c:pt idx="2426">
                  <c:v>43.266260000000045</c:v>
                </c:pt>
                <c:pt idx="2427">
                  <c:v>43.581479999999999</c:v>
                </c:pt>
                <c:pt idx="2428">
                  <c:v>43.570060000000012</c:v>
                </c:pt>
                <c:pt idx="2429">
                  <c:v>42.026640000000043</c:v>
                </c:pt>
                <c:pt idx="2430">
                  <c:v>43.119740000000036</c:v>
                </c:pt>
                <c:pt idx="2431">
                  <c:v>43.526880000000006</c:v>
                </c:pt>
                <c:pt idx="2432">
                  <c:v>45.138900000000035</c:v>
                </c:pt>
                <c:pt idx="2433">
                  <c:v>45.206569999999999</c:v>
                </c:pt>
                <c:pt idx="2434">
                  <c:v>44.876400000000046</c:v>
                </c:pt>
                <c:pt idx="2435">
                  <c:v>45.455800000000011</c:v>
                </c:pt>
                <c:pt idx="2436">
                  <c:v>44.87963000000002</c:v>
                </c:pt>
                <c:pt idx="2437">
                  <c:v>44.912800000000004</c:v>
                </c:pt>
                <c:pt idx="2438">
                  <c:v>44.934870000000046</c:v>
                </c:pt>
                <c:pt idx="2439">
                  <c:v>41.21902</c:v>
                </c:pt>
                <c:pt idx="2440">
                  <c:v>42.123350000000016</c:v>
                </c:pt>
                <c:pt idx="2441">
                  <c:v>44.403620000000046</c:v>
                </c:pt>
                <c:pt idx="2442">
                  <c:v>45.772730000000024</c:v>
                </c:pt>
                <c:pt idx="2443">
                  <c:v>44.607600000000048</c:v>
                </c:pt>
                <c:pt idx="2444">
                  <c:v>41.485130000000026</c:v>
                </c:pt>
                <c:pt idx="2445">
                  <c:v>42.418630000000007</c:v>
                </c:pt>
                <c:pt idx="2446">
                  <c:v>42.242180000000019</c:v>
                </c:pt>
                <c:pt idx="2447">
                  <c:v>43.111630000000048</c:v>
                </c:pt>
                <c:pt idx="2448">
                  <c:v>43.36044000000004</c:v>
                </c:pt>
                <c:pt idx="2449">
                  <c:v>43.225430000000017</c:v>
                </c:pt>
                <c:pt idx="2450">
                  <c:v>42.827200000000005</c:v>
                </c:pt>
                <c:pt idx="2451">
                  <c:v>43.093160000000012</c:v>
                </c:pt>
                <c:pt idx="2452">
                  <c:v>42.097200000000043</c:v>
                </c:pt>
                <c:pt idx="2453">
                  <c:v>40.554100000000005</c:v>
                </c:pt>
                <c:pt idx="2454">
                  <c:v>41.500850000000014</c:v>
                </c:pt>
                <c:pt idx="2455">
                  <c:v>42.59190000000001</c:v>
                </c:pt>
                <c:pt idx="2456">
                  <c:v>45.953150000000051</c:v>
                </c:pt>
                <c:pt idx="2457">
                  <c:v>45.46105</c:v>
                </c:pt>
                <c:pt idx="2458">
                  <c:v>43.614860000000022</c:v>
                </c:pt>
                <c:pt idx="2459">
                  <c:v>42.629300000000001</c:v>
                </c:pt>
                <c:pt idx="2460">
                  <c:v>41.104120000000023</c:v>
                </c:pt>
                <c:pt idx="2461">
                  <c:v>40.92446000000001</c:v>
                </c:pt>
                <c:pt idx="2462">
                  <c:v>42.194060000000036</c:v>
                </c:pt>
                <c:pt idx="2463">
                  <c:v>38.040999999999997</c:v>
                </c:pt>
                <c:pt idx="2464">
                  <c:v>41.56152000000003</c:v>
                </c:pt>
                <c:pt idx="2465">
                  <c:v>41.737500000000011</c:v>
                </c:pt>
                <c:pt idx="2466">
                  <c:v>43.186239999999998</c:v>
                </c:pt>
                <c:pt idx="2467">
                  <c:v>39.828599999999994</c:v>
                </c:pt>
                <c:pt idx="2468">
                  <c:v>39.797850000000039</c:v>
                </c:pt>
                <c:pt idx="2469">
                  <c:v>40.100900000000024</c:v>
                </c:pt>
                <c:pt idx="2470">
                  <c:v>40.25436000000002</c:v>
                </c:pt>
                <c:pt idx="2471">
                  <c:v>40.254050000000007</c:v>
                </c:pt>
                <c:pt idx="2472">
                  <c:v>40.832970000000046</c:v>
                </c:pt>
                <c:pt idx="2473">
                  <c:v>40.900660000000016</c:v>
                </c:pt>
                <c:pt idx="2474">
                  <c:v>40.995320000000049</c:v>
                </c:pt>
                <c:pt idx="2475">
                  <c:v>40.987120000000004</c:v>
                </c:pt>
                <c:pt idx="2476">
                  <c:v>40.827400000000011</c:v>
                </c:pt>
                <c:pt idx="2477">
                  <c:v>39.629880000000014</c:v>
                </c:pt>
                <c:pt idx="2478">
                  <c:v>40.017539999999997</c:v>
                </c:pt>
                <c:pt idx="2479">
                  <c:v>40.162840000000017</c:v>
                </c:pt>
                <c:pt idx="2480">
                  <c:v>41.753870000000006</c:v>
                </c:pt>
                <c:pt idx="2481">
                  <c:v>41.53430000000003</c:v>
                </c:pt>
                <c:pt idx="2482">
                  <c:v>40.575070000000039</c:v>
                </c:pt>
                <c:pt idx="2483">
                  <c:v>40.299920000000043</c:v>
                </c:pt>
                <c:pt idx="2484">
                  <c:v>40.135100000000023</c:v>
                </c:pt>
                <c:pt idx="2485">
                  <c:v>40.116849999999999</c:v>
                </c:pt>
                <c:pt idx="2486">
                  <c:v>40.084500000000048</c:v>
                </c:pt>
                <c:pt idx="2487">
                  <c:v>38.262080000000026</c:v>
                </c:pt>
                <c:pt idx="2488">
                  <c:v>37.97616000000005</c:v>
                </c:pt>
                <c:pt idx="2489">
                  <c:v>37.89047000000005</c:v>
                </c:pt>
                <c:pt idx="2490">
                  <c:v>38.853200000000015</c:v>
                </c:pt>
                <c:pt idx="2491">
                  <c:v>38.117700000000013</c:v>
                </c:pt>
                <c:pt idx="2492">
                  <c:v>37.484250000000031</c:v>
                </c:pt>
                <c:pt idx="2493">
                  <c:v>38.060540000000003</c:v>
                </c:pt>
                <c:pt idx="2494">
                  <c:v>37.853850000000023</c:v>
                </c:pt>
                <c:pt idx="2495">
                  <c:v>37.706900000000019</c:v>
                </c:pt>
                <c:pt idx="2496">
                  <c:v>37.781370000000038</c:v>
                </c:pt>
                <c:pt idx="2497">
                  <c:v>37.774069999999995</c:v>
                </c:pt>
                <c:pt idx="2498">
                  <c:v>38.149100000000033</c:v>
                </c:pt>
                <c:pt idx="2499">
                  <c:v>38.280820000000006</c:v>
                </c:pt>
                <c:pt idx="2500">
                  <c:v>37.905700000000024</c:v>
                </c:pt>
                <c:pt idx="2501">
                  <c:v>36.494619999999998</c:v>
                </c:pt>
                <c:pt idx="2502">
                  <c:v>37.507530000000031</c:v>
                </c:pt>
                <c:pt idx="2503">
                  <c:v>38.744560000000035</c:v>
                </c:pt>
                <c:pt idx="2504">
                  <c:v>41.98956000000004</c:v>
                </c:pt>
                <c:pt idx="2505">
                  <c:v>39.610929999999996</c:v>
                </c:pt>
                <c:pt idx="2506">
                  <c:v>39.642660000000035</c:v>
                </c:pt>
                <c:pt idx="2507">
                  <c:v>38.376550000000009</c:v>
                </c:pt>
                <c:pt idx="2508">
                  <c:v>37.370750000000044</c:v>
                </c:pt>
                <c:pt idx="2509">
                  <c:v>36.978800000000035</c:v>
                </c:pt>
                <c:pt idx="2510">
                  <c:v>35.915279999999996</c:v>
                </c:pt>
                <c:pt idx="2511">
                  <c:v>35.514280000000042</c:v>
                </c:pt>
                <c:pt idx="2512">
                  <c:v>34.923699999999997</c:v>
                </c:pt>
                <c:pt idx="2513">
                  <c:v>35.724970000000042</c:v>
                </c:pt>
                <c:pt idx="2514">
                  <c:v>36.636740000000032</c:v>
                </c:pt>
                <c:pt idx="2515">
                  <c:v>36.309529999999995</c:v>
                </c:pt>
                <c:pt idx="2516">
                  <c:v>36.246669999999995</c:v>
                </c:pt>
                <c:pt idx="2517">
                  <c:v>37.028220000000033</c:v>
                </c:pt>
                <c:pt idx="2518">
                  <c:v>36.80767000000003</c:v>
                </c:pt>
                <c:pt idx="2519">
                  <c:v>37.890219999999999</c:v>
                </c:pt>
                <c:pt idx="2520">
                  <c:v>37.601920000000007</c:v>
                </c:pt>
                <c:pt idx="2521">
                  <c:v>37.575370000000021</c:v>
                </c:pt>
                <c:pt idx="2522">
                  <c:v>38.041800000000023</c:v>
                </c:pt>
                <c:pt idx="2523">
                  <c:v>37.393850000000043</c:v>
                </c:pt>
                <c:pt idx="2524">
                  <c:v>37.060630000000003</c:v>
                </c:pt>
                <c:pt idx="2525">
                  <c:v>35.386130000000037</c:v>
                </c:pt>
                <c:pt idx="2526">
                  <c:v>37.19097000000005</c:v>
                </c:pt>
                <c:pt idx="2527">
                  <c:v>39.466030000000046</c:v>
                </c:pt>
                <c:pt idx="2528">
                  <c:v>41.064400000000035</c:v>
                </c:pt>
                <c:pt idx="2529">
                  <c:v>38.919100000000014</c:v>
                </c:pt>
                <c:pt idx="2530">
                  <c:v>37.639550000000042</c:v>
                </c:pt>
                <c:pt idx="2531">
                  <c:v>35.689080000000047</c:v>
                </c:pt>
                <c:pt idx="2532">
                  <c:v>35.521569999999997</c:v>
                </c:pt>
                <c:pt idx="2533">
                  <c:v>34.947530000000029</c:v>
                </c:pt>
                <c:pt idx="2534">
                  <c:v>34.781030000000044</c:v>
                </c:pt>
                <c:pt idx="2535">
                  <c:v>34.236400000000003</c:v>
                </c:pt>
                <c:pt idx="2536">
                  <c:v>34.388100000000009</c:v>
                </c:pt>
                <c:pt idx="2537">
                  <c:v>35.145750000000021</c:v>
                </c:pt>
                <c:pt idx="2538">
                  <c:v>36.221920000000011</c:v>
                </c:pt>
                <c:pt idx="2539">
                  <c:v>35.848299999999995</c:v>
                </c:pt>
                <c:pt idx="2540">
                  <c:v>35.558280000000025</c:v>
                </c:pt>
                <c:pt idx="2541">
                  <c:v>35.977440000000001</c:v>
                </c:pt>
                <c:pt idx="2542">
                  <c:v>36.376730000000009</c:v>
                </c:pt>
                <c:pt idx="2543">
                  <c:v>37.184400000000039</c:v>
                </c:pt>
                <c:pt idx="2544">
                  <c:v>37.145320000000027</c:v>
                </c:pt>
                <c:pt idx="2545">
                  <c:v>37.391750000000002</c:v>
                </c:pt>
                <c:pt idx="2546">
                  <c:v>38.125100000000032</c:v>
                </c:pt>
                <c:pt idx="2547">
                  <c:v>37.9221</c:v>
                </c:pt>
                <c:pt idx="2548">
                  <c:v>38.223140000000001</c:v>
                </c:pt>
                <c:pt idx="2549">
                  <c:v>34.716880000000003</c:v>
                </c:pt>
                <c:pt idx="2550">
                  <c:v>39.258399999999995</c:v>
                </c:pt>
                <c:pt idx="2551">
                  <c:v>39.521600000000035</c:v>
                </c:pt>
                <c:pt idx="2552">
                  <c:v>41.166740000000004</c:v>
                </c:pt>
                <c:pt idx="2553">
                  <c:v>38.139580000000024</c:v>
                </c:pt>
                <c:pt idx="2554">
                  <c:v>38.3399</c:v>
                </c:pt>
                <c:pt idx="2555">
                  <c:v>37.321920000000034</c:v>
                </c:pt>
                <c:pt idx="2556">
                  <c:v>36.221600000000024</c:v>
                </c:pt>
                <c:pt idx="2557">
                  <c:v>36.78982000000002</c:v>
                </c:pt>
                <c:pt idx="2558">
                  <c:v>36.625800000000027</c:v>
                </c:pt>
                <c:pt idx="2559">
                  <c:v>34.844050000000038</c:v>
                </c:pt>
                <c:pt idx="2560">
                  <c:v>38.459159999999997</c:v>
                </c:pt>
                <c:pt idx="2561">
                  <c:v>38.344000000000051</c:v>
                </c:pt>
                <c:pt idx="2562">
                  <c:v>39.650720000000035</c:v>
                </c:pt>
                <c:pt idx="2563">
                  <c:v>38</c:v>
                </c:pt>
                <c:pt idx="2564">
                  <c:v>37.14312000000001</c:v>
                </c:pt>
                <c:pt idx="2565">
                  <c:v>37.640000000000043</c:v>
                </c:pt>
                <c:pt idx="2566">
                  <c:v>38.083830000000034</c:v>
                </c:pt>
                <c:pt idx="2567">
                  <c:v>37.970799999999997</c:v>
                </c:pt>
                <c:pt idx="2568">
                  <c:v>38.095850000000041</c:v>
                </c:pt>
                <c:pt idx="2569">
                  <c:v>37.502160000000003</c:v>
                </c:pt>
                <c:pt idx="2570">
                  <c:v>38.069700000000012</c:v>
                </c:pt>
                <c:pt idx="2571">
                  <c:v>37.347000000000037</c:v>
                </c:pt>
                <c:pt idx="2572">
                  <c:v>37.372700000000009</c:v>
                </c:pt>
                <c:pt idx="2573">
                  <c:v>35.290639999999996</c:v>
                </c:pt>
                <c:pt idx="2574">
                  <c:v>36.270440000000008</c:v>
                </c:pt>
                <c:pt idx="2575">
                  <c:v>36.877160000000003</c:v>
                </c:pt>
                <c:pt idx="2576">
                  <c:v>37.723600000000033</c:v>
                </c:pt>
                <c:pt idx="2577">
                  <c:v>37.98126000000002</c:v>
                </c:pt>
                <c:pt idx="2578">
                  <c:v>37.087060000000008</c:v>
                </c:pt>
                <c:pt idx="2579">
                  <c:v>36.991020000000049</c:v>
                </c:pt>
                <c:pt idx="2580">
                  <c:v>37.048800000000028</c:v>
                </c:pt>
                <c:pt idx="2581">
                  <c:v>37.662040000000047</c:v>
                </c:pt>
                <c:pt idx="2582">
                  <c:v>38.075220000000002</c:v>
                </c:pt>
                <c:pt idx="2583">
                  <c:v>35.911130000000014</c:v>
                </c:pt>
                <c:pt idx="2584">
                  <c:v>36.735600000000034</c:v>
                </c:pt>
                <c:pt idx="2585">
                  <c:v>37.349660000000029</c:v>
                </c:pt>
                <c:pt idx="2586">
                  <c:v>38.51006000000001</c:v>
                </c:pt>
                <c:pt idx="2587">
                  <c:v>37.39572000000004</c:v>
                </c:pt>
                <c:pt idx="2588">
                  <c:v>37.415900000000022</c:v>
                </c:pt>
                <c:pt idx="2589">
                  <c:v>37.441160000000025</c:v>
                </c:pt>
                <c:pt idx="2590">
                  <c:v>37.300440000000037</c:v>
                </c:pt>
                <c:pt idx="2591">
                  <c:v>37.224970000000042</c:v>
                </c:pt>
                <c:pt idx="2592">
                  <c:v>37.018460000000005</c:v>
                </c:pt>
                <c:pt idx="2593">
                  <c:v>37.013900000000035</c:v>
                </c:pt>
                <c:pt idx="2594">
                  <c:v>36.869439999999997</c:v>
                </c:pt>
                <c:pt idx="2595">
                  <c:v>36.867940000000033</c:v>
                </c:pt>
                <c:pt idx="2596">
                  <c:v>36.553300000000036</c:v>
                </c:pt>
                <c:pt idx="2597">
                  <c:v>35.802670000000035</c:v>
                </c:pt>
                <c:pt idx="2598">
                  <c:v>36.169700000000034</c:v>
                </c:pt>
                <c:pt idx="2599">
                  <c:v>36.56713000000002</c:v>
                </c:pt>
                <c:pt idx="2600">
                  <c:v>37.526120000000049</c:v>
                </c:pt>
                <c:pt idx="2601">
                  <c:v>37.498739999999998</c:v>
                </c:pt>
                <c:pt idx="2602">
                  <c:v>36.426600000000008</c:v>
                </c:pt>
                <c:pt idx="2603">
                  <c:v>36.390920000000051</c:v>
                </c:pt>
                <c:pt idx="2604">
                  <c:v>35.988699999999994</c:v>
                </c:pt>
                <c:pt idx="2605">
                  <c:v>35.750670000000014</c:v>
                </c:pt>
                <c:pt idx="2606">
                  <c:v>35.52337</c:v>
                </c:pt>
                <c:pt idx="2607">
                  <c:v>32.688400000000001</c:v>
                </c:pt>
                <c:pt idx="2608">
                  <c:v>33.712640000000022</c:v>
                </c:pt>
                <c:pt idx="2609">
                  <c:v>35.067400000000021</c:v>
                </c:pt>
                <c:pt idx="2610">
                  <c:v>35.481600000000014</c:v>
                </c:pt>
                <c:pt idx="2611">
                  <c:v>35.224270000000047</c:v>
                </c:pt>
                <c:pt idx="2612">
                  <c:v>34.595240000000047</c:v>
                </c:pt>
                <c:pt idx="2613">
                  <c:v>34.648200000000031</c:v>
                </c:pt>
                <c:pt idx="2614">
                  <c:v>34.606440000000021</c:v>
                </c:pt>
                <c:pt idx="2615">
                  <c:v>34.770380000000046</c:v>
                </c:pt>
                <c:pt idx="2616">
                  <c:v>34.970450000000028</c:v>
                </c:pt>
                <c:pt idx="2617">
                  <c:v>35.093770000000006</c:v>
                </c:pt>
                <c:pt idx="2618">
                  <c:v>35.289940000000001</c:v>
                </c:pt>
                <c:pt idx="2619">
                  <c:v>35.601920000000007</c:v>
                </c:pt>
                <c:pt idx="2620">
                  <c:v>35.443630000000041</c:v>
                </c:pt>
                <c:pt idx="2621">
                  <c:v>34.563600000000008</c:v>
                </c:pt>
                <c:pt idx="2622">
                  <c:v>35.253000000000043</c:v>
                </c:pt>
                <c:pt idx="2623">
                  <c:v>36.030330000000049</c:v>
                </c:pt>
                <c:pt idx="2624">
                  <c:v>37.700199999999995</c:v>
                </c:pt>
                <c:pt idx="2625">
                  <c:v>37.189750000000004</c:v>
                </c:pt>
                <c:pt idx="2626">
                  <c:v>37.180170000000032</c:v>
                </c:pt>
                <c:pt idx="2627">
                  <c:v>37.158929999999998</c:v>
                </c:pt>
                <c:pt idx="2628">
                  <c:v>37.391350000000045</c:v>
                </c:pt>
                <c:pt idx="2629">
                  <c:v>37.345180000000028</c:v>
                </c:pt>
                <c:pt idx="2630">
                  <c:v>37.452629999999999</c:v>
                </c:pt>
                <c:pt idx="2631">
                  <c:v>36.328300000000013</c:v>
                </c:pt>
                <c:pt idx="2632">
                  <c:v>36.20526000000001</c:v>
                </c:pt>
                <c:pt idx="2633">
                  <c:v>37.229970000000037</c:v>
                </c:pt>
                <c:pt idx="2634">
                  <c:v>37.403999999999996</c:v>
                </c:pt>
                <c:pt idx="2635">
                  <c:v>36.489800000000002</c:v>
                </c:pt>
                <c:pt idx="2636">
                  <c:v>36.377340000000004</c:v>
                </c:pt>
                <c:pt idx="2637">
                  <c:v>36.662599999999998</c:v>
                </c:pt>
                <c:pt idx="2638">
                  <c:v>36.86318</c:v>
                </c:pt>
                <c:pt idx="2639">
                  <c:v>37.15133000000003</c:v>
                </c:pt>
                <c:pt idx="2640">
                  <c:v>37.215779999999995</c:v>
                </c:pt>
                <c:pt idx="2641">
                  <c:v>37.848720000000014</c:v>
                </c:pt>
                <c:pt idx="2642">
                  <c:v>38.274530000000027</c:v>
                </c:pt>
                <c:pt idx="2643">
                  <c:v>38.737729999999999</c:v>
                </c:pt>
                <c:pt idx="2644">
                  <c:v>38.804200000000037</c:v>
                </c:pt>
                <c:pt idx="2645">
                  <c:v>37.920740000000023</c:v>
                </c:pt>
                <c:pt idx="2646">
                  <c:v>39.024350000000027</c:v>
                </c:pt>
                <c:pt idx="2647">
                  <c:v>41.201170000000047</c:v>
                </c:pt>
                <c:pt idx="2648">
                  <c:v>44.858500000000049</c:v>
                </c:pt>
                <c:pt idx="2649">
                  <c:v>41.554100000000005</c:v>
                </c:pt>
                <c:pt idx="2650">
                  <c:v>39.319760000000031</c:v>
                </c:pt>
                <c:pt idx="2651">
                  <c:v>38.484580000000051</c:v>
                </c:pt>
                <c:pt idx="2652">
                  <c:v>36.443260000000009</c:v>
                </c:pt>
                <c:pt idx="2653">
                  <c:v>36.318350000000009</c:v>
                </c:pt>
                <c:pt idx="2654">
                  <c:v>37.274440000000027</c:v>
                </c:pt>
                <c:pt idx="2655">
                  <c:v>35.959280000000035</c:v>
                </c:pt>
                <c:pt idx="2656">
                  <c:v>35.360770000000002</c:v>
                </c:pt>
                <c:pt idx="2657">
                  <c:v>34.952660000000037</c:v>
                </c:pt>
                <c:pt idx="2658">
                  <c:v>34.763149999999996</c:v>
                </c:pt>
                <c:pt idx="2659">
                  <c:v>34.56982000000005</c:v>
                </c:pt>
                <c:pt idx="2660">
                  <c:v>34.179830000000038</c:v>
                </c:pt>
                <c:pt idx="2661">
                  <c:v>34.119169999999997</c:v>
                </c:pt>
                <c:pt idx="2662">
                  <c:v>34.554200000000037</c:v>
                </c:pt>
                <c:pt idx="2663">
                  <c:v>35.160640000000001</c:v>
                </c:pt>
                <c:pt idx="2664">
                  <c:v>34.988400000000013</c:v>
                </c:pt>
                <c:pt idx="2665">
                  <c:v>35.157300000000021</c:v>
                </c:pt>
                <c:pt idx="2666">
                  <c:v>35.175200000000018</c:v>
                </c:pt>
                <c:pt idx="2667">
                  <c:v>34.97607000000005</c:v>
                </c:pt>
                <c:pt idx="2668">
                  <c:v>34.97756000000004</c:v>
                </c:pt>
                <c:pt idx="2669">
                  <c:v>34.410240000000044</c:v>
                </c:pt>
                <c:pt idx="2670">
                  <c:v>35.200559999999996</c:v>
                </c:pt>
                <c:pt idx="2671">
                  <c:v>36.526180000000011</c:v>
                </c:pt>
                <c:pt idx="2672">
                  <c:v>39.948400000000049</c:v>
                </c:pt>
                <c:pt idx="2673">
                  <c:v>35.486000000000047</c:v>
                </c:pt>
                <c:pt idx="2674">
                  <c:v>32.569420000000036</c:v>
                </c:pt>
                <c:pt idx="2675">
                  <c:v>33.038450000000012</c:v>
                </c:pt>
                <c:pt idx="2676">
                  <c:v>32.674220000000048</c:v>
                </c:pt>
                <c:pt idx="2677">
                  <c:v>32.986080000000015</c:v>
                </c:pt>
                <c:pt idx="2678">
                  <c:v>32.900260000000003</c:v>
                </c:pt>
                <c:pt idx="2679">
                  <c:v>32.772760000000005</c:v>
                </c:pt>
                <c:pt idx="2680">
                  <c:v>32.327260000000024</c:v>
                </c:pt>
                <c:pt idx="2681">
                  <c:v>31.906730000000039</c:v>
                </c:pt>
                <c:pt idx="2682">
                  <c:v>31.557800000000043</c:v>
                </c:pt>
                <c:pt idx="2683">
                  <c:v>31.418270000000007</c:v>
                </c:pt>
                <c:pt idx="2684">
                  <c:v>31.201070000000016</c:v>
                </c:pt>
                <c:pt idx="2685">
                  <c:v>31.113300000000038</c:v>
                </c:pt>
                <c:pt idx="2686">
                  <c:v>31.301540000000045</c:v>
                </c:pt>
                <c:pt idx="2687">
                  <c:v>31.2029</c:v>
                </c:pt>
                <c:pt idx="2688">
                  <c:v>31.126599999999996</c:v>
                </c:pt>
                <c:pt idx="2689">
                  <c:v>30.97732000000002</c:v>
                </c:pt>
                <c:pt idx="2690">
                  <c:v>32.155570000000012</c:v>
                </c:pt>
                <c:pt idx="2691">
                  <c:v>32.536950000000047</c:v>
                </c:pt>
                <c:pt idx="2692">
                  <c:v>32.323570000000018</c:v>
                </c:pt>
                <c:pt idx="2693">
                  <c:v>32.116420000000005</c:v>
                </c:pt>
                <c:pt idx="2694">
                  <c:v>32.880800000000022</c:v>
                </c:pt>
                <c:pt idx="2695">
                  <c:v>34.299200000000042</c:v>
                </c:pt>
                <c:pt idx="2696">
                  <c:v>35.857540000000029</c:v>
                </c:pt>
                <c:pt idx="2697">
                  <c:v>32.895260000000007</c:v>
                </c:pt>
                <c:pt idx="2698">
                  <c:v>31.252130000000022</c:v>
                </c:pt>
                <c:pt idx="2699">
                  <c:v>31.875540000000001</c:v>
                </c:pt>
                <c:pt idx="2700">
                  <c:v>31.30462</c:v>
                </c:pt>
                <c:pt idx="2701">
                  <c:v>31.715050000000019</c:v>
                </c:pt>
                <c:pt idx="2702">
                  <c:v>31.734400000000051</c:v>
                </c:pt>
                <c:pt idx="2703">
                  <c:v>31.653500000000008</c:v>
                </c:pt>
                <c:pt idx="2704">
                  <c:v>31.362360000000024</c:v>
                </c:pt>
                <c:pt idx="2705">
                  <c:v>30.895780000000002</c:v>
                </c:pt>
                <c:pt idx="2706">
                  <c:v>30.412300000000016</c:v>
                </c:pt>
                <c:pt idx="2707">
                  <c:v>30.223569999999995</c:v>
                </c:pt>
                <c:pt idx="2708">
                  <c:v>29.895320000000027</c:v>
                </c:pt>
                <c:pt idx="2709">
                  <c:v>29.788499999999999</c:v>
                </c:pt>
                <c:pt idx="2710">
                  <c:v>29.906800000000032</c:v>
                </c:pt>
                <c:pt idx="2711">
                  <c:v>30.007560000000012</c:v>
                </c:pt>
                <c:pt idx="2712">
                  <c:v>30.139300000000048</c:v>
                </c:pt>
                <c:pt idx="2713">
                  <c:v>29.920220000000029</c:v>
                </c:pt>
                <c:pt idx="2714">
                  <c:v>29.745780000000025</c:v>
                </c:pt>
                <c:pt idx="2715">
                  <c:v>30.07510000000002</c:v>
                </c:pt>
                <c:pt idx="2716">
                  <c:v>30.408960000000036</c:v>
                </c:pt>
                <c:pt idx="2717">
                  <c:v>30.45544000000001</c:v>
                </c:pt>
                <c:pt idx="2718">
                  <c:v>31.30453</c:v>
                </c:pt>
                <c:pt idx="2719">
                  <c:v>32.05776000000003</c:v>
                </c:pt>
                <c:pt idx="2720">
                  <c:v>32.259700000000009</c:v>
                </c:pt>
                <c:pt idx="2721">
                  <c:v>31.594100000000026</c:v>
                </c:pt>
                <c:pt idx="2722">
                  <c:v>30.727779999999996</c:v>
                </c:pt>
                <c:pt idx="2723">
                  <c:v>30.314660000000003</c:v>
                </c:pt>
                <c:pt idx="2724">
                  <c:v>30.045299999999997</c:v>
                </c:pt>
                <c:pt idx="2725">
                  <c:v>30.113500000000045</c:v>
                </c:pt>
                <c:pt idx="2726">
                  <c:v>30.156980000000033</c:v>
                </c:pt>
                <c:pt idx="2727">
                  <c:v>30.107020000000034</c:v>
                </c:pt>
                <c:pt idx="2728">
                  <c:v>29.807640000000049</c:v>
                </c:pt>
                <c:pt idx="2729">
                  <c:v>29.528740000000028</c:v>
                </c:pt>
                <c:pt idx="2730">
                  <c:v>29.349800000000016</c:v>
                </c:pt>
                <c:pt idx="2731">
                  <c:v>29.266140000000007</c:v>
                </c:pt>
                <c:pt idx="2732">
                  <c:v>29.089440000000025</c:v>
                </c:pt>
                <c:pt idx="2733">
                  <c:v>29.016560000000027</c:v>
                </c:pt>
                <c:pt idx="2734">
                  <c:v>29.09740000000005</c:v>
                </c:pt>
                <c:pt idx="2735">
                  <c:v>29.192319999999995</c:v>
                </c:pt>
                <c:pt idx="2736">
                  <c:v>29.205960000000005</c:v>
                </c:pt>
                <c:pt idx="2737">
                  <c:v>28.932550000000049</c:v>
                </c:pt>
                <c:pt idx="2738">
                  <c:v>28.801450000000045</c:v>
                </c:pt>
                <c:pt idx="2739">
                  <c:v>28.515800000000013</c:v>
                </c:pt>
                <c:pt idx="2740">
                  <c:v>29.054160000000024</c:v>
                </c:pt>
                <c:pt idx="2741">
                  <c:v>29.204000000000008</c:v>
                </c:pt>
                <c:pt idx="2742">
                  <c:v>29.882960000000026</c:v>
                </c:pt>
                <c:pt idx="2743">
                  <c:v>30.276900000000012</c:v>
                </c:pt>
                <c:pt idx="2744">
                  <c:v>31.202940000000012</c:v>
                </c:pt>
                <c:pt idx="2745">
                  <c:v>29.730600000000038</c:v>
                </c:pt>
                <c:pt idx="2746">
                  <c:v>29.866780000000006</c:v>
                </c:pt>
                <c:pt idx="2747">
                  <c:v>29.42452000000003</c:v>
                </c:pt>
                <c:pt idx="2748">
                  <c:v>28.767629999999997</c:v>
                </c:pt>
                <c:pt idx="2749">
                  <c:v>29.028279999999995</c:v>
                </c:pt>
                <c:pt idx="2750">
                  <c:v>29.091850000000022</c:v>
                </c:pt>
                <c:pt idx="2751">
                  <c:v>29.143640000000005</c:v>
                </c:pt>
                <c:pt idx="2752">
                  <c:v>28.855200000000025</c:v>
                </c:pt>
                <c:pt idx="2753">
                  <c:v>28.606870000000015</c:v>
                </c:pt>
                <c:pt idx="2754">
                  <c:v>28.383500000000026</c:v>
                </c:pt>
                <c:pt idx="2755">
                  <c:v>28.257350000000031</c:v>
                </c:pt>
                <c:pt idx="2756">
                  <c:v>28.012660000000039</c:v>
                </c:pt>
                <c:pt idx="2757">
                  <c:v>27.858850000000018</c:v>
                </c:pt>
                <c:pt idx="2758">
                  <c:v>27.879500000000007</c:v>
                </c:pt>
                <c:pt idx="2759">
                  <c:v>28.268520000000024</c:v>
                </c:pt>
                <c:pt idx="2760">
                  <c:v>28.22607000000005</c:v>
                </c:pt>
                <c:pt idx="2761">
                  <c:v>28.025170000000003</c:v>
                </c:pt>
                <c:pt idx="2762">
                  <c:v>27.988820000000032</c:v>
                </c:pt>
                <c:pt idx="2763">
                  <c:v>27.690480000000036</c:v>
                </c:pt>
                <c:pt idx="2764">
                  <c:v>27.696340000000021</c:v>
                </c:pt>
                <c:pt idx="2765">
                  <c:v>27.457600000000014</c:v>
                </c:pt>
                <c:pt idx="2766">
                  <c:v>27.448480000000018</c:v>
                </c:pt>
                <c:pt idx="2767">
                  <c:v>28.251800000000003</c:v>
                </c:pt>
                <c:pt idx="2768">
                  <c:v>28.601900000000001</c:v>
                </c:pt>
                <c:pt idx="2769">
                  <c:v>28.573970000000031</c:v>
                </c:pt>
                <c:pt idx="2770">
                  <c:v>28.983100000000036</c:v>
                </c:pt>
                <c:pt idx="2771">
                  <c:v>28.827400000000011</c:v>
                </c:pt>
                <c:pt idx="2772">
                  <c:v>28.50427000000002</c:v>
                </c:pt>
                <c:pt idx="2773">
                  <c:v>28.503000000000043</c:v>
                </c:pt>
                <c:pt idx="2774">
                  <c:v>28.361260000000016</c:v>
                </c:pt>
                <c:pt idx="2775">
                  <c:v>28.279629999999997</c:v>
                </c:pt>
                <c:pt idx="2776">
                  <c:v>28.246550000000013</c:v>
                </c:pt>
                <c:pt idx="2777">
                  <c:v>28.439050000000009</c:v>
                </c:pt>
                <c:pt idx="2778">
                  <c:v>29.203270000000032</c:v>
                </c:pt>
                <c:pt idx="2779">
                  <c:v>30.631400000000042</c:v>
                </c:pt>
                <c:pt idx="2780">
                  <c:v>30.200919999999996</c:v>
                </c:pt>
                <c:pt idx="2781">
                  <c:v>30.757440000000031</c:v>
                </c:pt>
                <c:pt idx="2782">
                  <c:v>30.816300000000012</c:v>
                </c:pt>
                <c:pt idx="2783">
                  <c:v>31.163420000000031</c:v>
                </c:pt>
                <c:pt idx="2784">
                  <c:v>31.476900000000001</c:v>
                </c:pt>
                <c:pt idx="2785">
                  <c:v>31.425800000000038</c:v>
                </c:pt>
                <c:pt idx="2786">
                  <c:v>31.250360000000001</c:v>
                </c:pt>
                <c:pt idx="2787">
                  <c:v>31.324760000000026</c:v>
                </c:pt>
                <c:pt idx="2788">
                  <c:v>31.057029999999997</c:v>
                </c:pt>
                <c:pt idx="2789">
                  <c:v>30.771630000000016</c:v>
                </c:pt>
                <c:pt idx="2790">
                  <c:v>31.233699999999999</c:v>
                </c:pt>
                <c:pt idx="2791">
                  <c:v>31.511320000000012</c:v>
                </c:pt>
                <c:pt idx="2792">
                  <c:v>32.025779999999997</c:v>
                </c:pt>
                <c:pt idx="2793">
                  <c:v>31.04278000000005</c:v>
                </c:pt>
                <c:pt idx="2794">
                  <c:v>30.616100000000017</c:v>
                </c:pt>
                <c:pt idx="2795">
                  <c:v>29.64276000000001</c:v>
                </c:pt>
                <c:pt idx="2796">
                  <c:v>29.50427000000002</c:v>
                </c:pt>
                <c:pt idx="2797">
                  <c:v>29.29000000000002</c:v>
                </c:pt>
                <c:pt idx="2798">
                  <c:v>29.093870000000038</c:v>
                </c:pt>
                <c:pt idx="2799">
                  <c:v>29.040980000000047</c:v>
                </c:pt>
                <c:pt idx="2800">
                  <c:v>28.702940000000012</c:v>
                </c:pt>
                <c:pt idx="2801">
                  <c:v>28.435170000000028</c:v>
                </c:pt>
                <c:pt idx="2802">
                  <c:v>28.207880000000046</c:v>
                </c:pt>
                <c:pt idx="2803">
                  <c:v>28.065580000000011</c:v>
                </c:pt>
                <c:pt idx="2804">
                  <c:v>27.811580000000049</c:v>
                </c:pt>
                <c:pt idx="2805">
                  <c:v>27.737099999999998</c:v>
                </c:pt>
                <c:pt idx="2806">
                  <c:v>27.898830000000032</c:v>
                </c:pt>
                <c:pt idx="2807">
                  <c:v>28.051780000000008</c:v>
                </c:pt>
                <c:pt idx="2808">
                  <c:v>27.958250000000021</c:v>
                </c:pt>
                <c:pt idx="2809">
                  <c:v>28.146749999999997</c:v>
                </c:pt>
                <c:pt idx="2810">
                  <c:v>28.547660000000008</c:v>
                </c:pt>
                <c:pt idx="2811">
                  <c:v>29.129800000000046</c:v>
                </c:pt>
                <c:pt idx="2812">
                  <c:v>29.309380000000033</c:v>
                </c:pt>
                <c:pt idx="2813">
                  <c:v>29.276640000000043</c:v>
                </c:pt>
                <c:pt idx="2814">
                  <c:v>31.292400000000043</c:v>
                </c:pt>
                <c:pt idx="2815">
                  <c:v>31.170680000000004</c:v>
                </c:pt>
                <c:pt idx="2816">
                  <c:v>31.880430000000047</c:v>
                </c:pt>
                <c:pt idx="2817">
                  <c:v>30.60450000000003</c:v>
                </c:pt>
                <c:pt idx="2818">
                  <c:v>30.349700000000041</c:v>
                </c:pt>
                <c:pt idx="2819">
                  <c:v>30.05776000000003</c:v>
                </c:pt>
                <c:pt idx="2820">
                  <c:v>30.148520000000019</c:v>
                </c:pt>
                <c:pt idx="2821">
                  <c:v>30.284750000000031</c:v>
                </c:pt>
                <c:pt idx="2822">
                  <c:v>30.38268000000005</c:v>
                </c:pt>
                <c:pt idx="2823">
                  <c:v>30.373469999999998</c:v>
                </c:pt>
                <c:pt idx="2824">
                  <c:v>30.332940000000008</c:v>
                </c:pt>
                <c:pt idx="2825">
                  <c:v>30.288139999999999</c:v>
                </c:pt>
                <c:pt idx="2826">
                  <c:v>30.177670000000035</c:v>
                </c:pt>
                <c:pt idx="2827">
                  <c:v>30.045130000000029</c:v>
                </c:pt>
                <c:pt idx="2828">
                  <c:v>29.746180000000038</c:v>
                </c:pt>
                <c:pt idx="2829">
                  <c:v>29.428280000000029</c:v>
                </c:pt>
                <c:pt idx="2830">
                  <c:v>29.128660000000025</c:v>
                </c:pt>
                <c:pt idx="2831">
                  <c:v>28.988920000000007</c:v>
                </c:pt>
                <c:pt idx="2832">
                  <c:v>29.038100000000043</c:v>
                </c:pt>
                <c:pt idx="2833">
                  <c:v>29.049650000000042</c:v>
                </c:pt>
                <c:pt idx="2834">
                  <c:v>29.018520000000024</c:v>
                </c:pt>
                <c:pt idx="2835">
                  <c:v>28.953940000000046</c:v>
                </c:pt>
                <c:pt idx="2836">
                  <c:v>28.717579999999998</c:v>
                </c:pt>
                <c:pt idx="2837">
                  <c:v>28.182299999999998</c:v>
                </c:pt>
                <c:pt idx="2838">
                  <c:v>28.570830000000001</c:v>
                </c:pt>
                <c:pt idx="2839">
                  <c:v>29.665670000000034</c:v>
                </c:pt>
                <c:pt idx="2840">
                  <c:v>30.129240000000038</c:v>
                </c:pt>
                <c:pt idx="2841">
                  <c:v>29.561059999999998</c:v>
                </c:pt>
                <c:pt idx="2842">
                  <c:v>29.176020000000051</c:v>
                </c:pt>
                <c:pt idx="2843">
                  <c:v>29.411600000000021</c:v>
                </c:pt>
                <c:pt idx="2844">
                  <c:v>29.690400000000011</c:v>
                </c:pt>
                <c:pt idx="2845">
                  <c:v>29.800700000000006</c:v>
                </c:pt>
                <c:pt idx="2846">
                  <c:v>29.876059999999995</c:v>
                </c:pt>
                <c:pt idx="2847">
                  <c:v>29.941580000000044</c:v>
                </c:pt>
                <c:pt idx="2848">
                  <c:v>29.99893000000003</c:v>
                </c:pt>
                <c:pt idx="2849">
                  <c:v>30.04534000000001</c:v>
                </c:pt>
                <c:pt idx="2850">
                  <c:v>30.085000000000036</c:v>
                </c:pt>
                <c:pt idx="2851">
                  <c:v>30.122430000000008</c:v>
                </c:pt>
                <c:pt idx="2852">
                  <c:v>30.158350000000041</c:v>
                </c:pt>
                <c:pt idx="2853">
                  <c:v>30.192070000000001</c:v>
                </c:pt>
                <c:pt idx="2854">
                  <c:v>29.961420000000032</c:v>
                </c:pt>
                <c:pt idx="2855">
                  <c:v>29.56597000000005</c:v>
                </c:pt>
                <c:pt idx="2856">
                  <c:v>29.274699999999996</c:v>
                </c:pt>
                <c:pt idx="2857">
                  <c:v>29.178300000000036</c:v>
                </c:pt>
                <c:pt idx="2858">
                  <c:v>29.227260000000001</c:v>
                </c:pt>
                <c:pt idx="2859">
                  <c:v>29.380060000000014</c:v>
                </c:pt>
                <c:pt idx="2860">
                  <c:v>29.564300000000003</c:v>
                </c:pt>
                <c:pt idx="2861">
                  <c:v>29.645470000000046</c:v>
                </c:pt>
                <c:pt idx="2862">
                  <c:v>29.584400000000016</c:v>
                </c:pt>
                <c:pt idx="2863">
                  <c:v>30.336500000000001</c:v>
                </c:pt>
                <c:pt idx="2864">
                  <c:v>30.488460000000032</c:v>
                </c:pt>
                <c:pt idx="2865">
                  <c:v>30.088099999999997</c:v>
                </c:pt>
                <c:pt idx="2866">
                  <c:v>29.966240000000028</c:v>
                </c:pt>
                <c:pt idx="2867">
                  <c:v>30.224630000000047</c:v>
                </c:pt>
                <c:pt idx="2868">
                  <c:v>30.309799999999996</c:v>
                </c:pt>
                <c:pt idx="2869">
                  <c:v>30.369529999999997</c:v>
                </c:pt>
                <c:pt idx="2870">
                  <c:v>30.432730000000049</c:v>
                </c:pt>
                <c:pt idx="2871">
                  <c:v>30.503840000000025</c:v>
                </c:pt>
                <c:pt idx="2872">
                  <c:v>30.59008</c:v>
                </c:pt>
                <c:pt idx="2873">
                  <c:v>30.686580000000049</c:v>
                </c:pt>
                <c:pt idx="2874">
                  <c:v>30.796100000000024</c:v>
                </c:pt>
                <c:pt idx="2875">
                  <c:v>30.908070000000009</c:v>
                </c:pt>
                <c:pt idx="2876">
                  <c:v>31.015039999999999</c:v>
                </c:pt>
                <c:pt idx="2877">
                  <c:v>31.118070000000046</c:v>
                </c:pt>
                <c:pt idx="2878">
                  <c:v>31.198599999999999</c:v>
                </c:pt>
                <c:pt idx="2879">
                  <c:v>30.850800000000049</c:v>
                </c:pt>
                <c:pt idx="2880">
                  <c:v>30.248350000000016</c:v>
                </c:pt>
                <c:pt idx="2881">
                  <c:v>29.813559999999995</c:v>
                </c:pt>
                <c:pt idx="2882">
                  <c:v>30.31940000000003</c:v>
                </c:pt>
                <c:pt idx="2883">
                  <c:v>30.002070000000003</c:v>
                </c:pt>
                <c:pt idx="2884">
                  <c:v>29.435200000000009</c:v>
                </c:pt>
                <c:pt idx="2885">
                  <c:v>29.650230000000022</c:v>
                </c:pt>
                <c:pt idx="2886">
                  <c:v>29.300800000000038</c:v>
                </c:pt>
                <c:pt idx="2887">
                  <c:v>30.883050000000026</c:v>
                </c:pt>
                <c:pt idx="2888">
                  <c:v>31.664850000000001</c:v>
                </c:pt>
                <c:pt idx="2889">
                  <c:v>32.518330000000049</c:v>
                </c:pt>
                <c:pt idx="2890">
                  <c:v>32.474180000000047</c:v>
                </c:pt>
                <c:pt idx="2891">
                  <c:v>32.801420000000007</c:v>
                </c:pt>
                <c:pt idx="2892">
                  <c:v>32.872200000000021</c:v>
                </c:pt>
                <c:pt idx="2893">
                  <c:v>32.927420000000041</c:v>
                </c:pt>
                <c:pt idx="2894">
                  <c:v>32.675350000000037</c:v>
                </c:pt>
                <c:pt idx="2895">
                  <c:v>32.069880000000012</c:v>
                </c:pt>
                <c:pt idx="2896">
                  <c:v>32.252679999999998</c:v>
                </c:pt>
                <c:pt idx="2897">
                  <c:v>32.436120000000017</c:v>
                </c:pt>
                <c:pt idx="2898">
                  <c:v>32.720400000000041</c:v>
                </c:pt>
                <c:pt idx="2899">
                  <c:v>32.663200000000018</c:v>
                </c:pt>
                <c:pt idx="2900">
                  <c:v>32.236700000000042</c:v>
                </c:pt>
                <c:pt idx="2901">
                  <c:v>32.236720000000048</c:v>
                </c:pt>
                <c:pt idx="2902">
                  <c:v>32.146230000000003</c:v>
                </c:pt>
                <c:pt idx="2903">
                  <c:v>35.962120000000027</c:v>
                </c:pt>
                <c:pt idx="2904">
                  <c:v>39.333340000000021</c:v>
                </c:pt>
                <c:pt idx="2905">
                  <c:v>33.34698000000003</c:v>
                </c:pt>
                <c:pt idx="2906">
                  <c:v>31.777060000000006</c:v>
                </c:pt>
                <c:pt idx="2907">
                  <c:v>31.183860000000038</c:v>
                </c:pt>
                <c:pt idx="2908">
                  <c:v>31.237330000000043</c:v>
                </c:pt>
                <c:pt idx="2909">
                  <c:v>31.344899999999996</c:v>
                </c:pt>
                <c:pt idx="2910">
                  <c:v>31.421660000000031</c:v>
                </c:pt>
                <c:pt idx="2911">
                  <c:v>31.465540000000033</c:v>
                </c:pt>
                <c:pt idx="2912">
                  <c:v>31.489280000000008</c:v>
                </c:pt>
                <c:pt idx="2913">
                  <c:v>31.526850000000024</c:v>
                </c:pt>
                <c:pt idx="2914">
                  <c:v>31.593470000000025</c:v>
                </c:pt>
                <c:pt idx="2915">
                  <c:v>31.691000000000031</c:v>
                </c:pt>
                <c:pt idx="2916">
                  <c:v>31.818570000000022</c:v>
                </c:pt>
                <c:pt idx="2917">
                  <c:v>31.992850000000033</c:v>
                </c:pt>
                <c:pt idx="2918">
                  <c:v>32.220640000000003</c:v>
                </c:pt>
                <c:pt idx="2919">
                  <c:v>32.501520000000028</c:v>
                </c:pt>
                <c:pt idx="2920">
                  <c:v>32.812160000000006</c:v>
                </c:pt>
                <c:pt idx="2921">
                  <c:v>33.12823000000003</c:v>
                </c:pt>
                <c:pt idx="2922">
                  <c:v>33.431759999999997</c:v>
                </c:pt>
                <c:pt idx="2923">
                  <c:v>33.693900000000042</c:v>
                </c:pt>
                <c:pt idx="2924">
                  <c:v>33.938230000000033</c:v>
                </c:pt>
                <c:pt idx="2925">
                  <c:v>34.172630000000026</c:v>
                </c:pt>
                <c:pt idx="2926">
                  <c:v>34.390500000000031</c:v>
                </c:pt>
                <c:pt idx="2927">
                  <c:v>34.585050000000024</c:v>
                </c:pt>
                <c:pt idx="2928">
                  <c:v>34.750699999999995</c:v>
                </c:pt>
                <c:pt idx="2929">
                  <c:v>34.884119999999996</c:v>
                </c:pt>
                <c:pt idx="2930">
                  <c:v>34.985000000000014</c:v>
                </c:pt>
                <c:pt idx="2931">
                  <c:v>35.062280000000044</c:v>
                </c:pt>
                <c:pt idx="2932">
                  <c:v>35.160640000000001</c:v>
                </c:pt>
                <c:pt idx="2933">
                  <c:v>35.296320000000037</c:v>
                </c:pt>
                <c:pt idx="2934">
                  <c:v>35.469930000000033</c:v>
                </c:pt>
                <c:pt idx="2935">
                  <c:v>35.615560000000016</c:v>
                </c:pt>
                <c:pt idx="2936">
                  <c:v>35.696680000000015</c:v>
                </c:pt>
                <c:pt idx="2937">
                  <c:v>35.712460000000021</c:v>
                </c:pt>
                <c:pt idx="2938">
                  <c:v>35.675840000000051</c:v>
                </c:pt>
                <c:pt idx="2939">
                  <c:v>35.590700000000027</c:v>
                </c:pt>
                <c:pt idx="2940">
                  <c:v>35.472770000000025</c:v>
                </c:pt>
                <c:pt idx="2941">
                  <c:v>35.370400000000018</c:v>
                </c:pt>
                <c:pt idx="2942">
                  <c:v>35.299980000000005</c:v>
                </c:pt>
                <c:pt idx="2943">
                  <c:v>35.26382000000001</c:v>
                </c:pt>
                <c:pt idx="2944">
                  <c:v>35.253900000000044</c:v>
                </c:pt>
                <c:pt idx="2945">
                  <c:v>35.265250000000037</c:v>
                </c:pt>
                <c:pt idx="2946">
                  <c:v>35.292700000000025</c:v>
                </c:pt>
                <c:pt idx="2947">
                  <c:v>35.32125000000002</c:v>
                </c:pt>
                <c:pt idx="2948">
                  <c:v>35.348659999999995</c:v>
                </c:pt>
                <c:pt idx="2949">
                  <c:v>35.370000000000005</c:v>
                </c:pt>
                <c:pt idx="2950">
                  <c:v>35.388000000000034</c:v>
                </c:pt>
                <c:pt idx="2951">
                  <c:v>35.407680000000028</c:v>
                </c:pt>
                <c:pt idx="2952">
                  <c:v>35.430870000000027</c:v>
                </c:pt>
                <c:pt idx="2953">
                  <c:v>35.45070000000004</c:v>
                </c:pt>
                <c:pt idx="2954">
                  <c:v>35.468770000000006</c:v>
                </c:pt>
                <c:pt idx="2955">
                  <c:v>35.477080000000001</c:v>
                </c:pt>
                <c:pt idx="2956">
                  <c:v>35.425229999999999</c:v>
                </c:pt>
                <c:pt idx="2957">
                  <c:v>35.310570000000041</c:v>
                </c:pt>
                <c:pt idx="2958">
                  <c:v>35.143950000000018</c:v>
                </c:pt>
                <c:pt idx="2959">
                  <c:v>35.009670000000028</c:v>
                </c:pt>
                <c:pt idx="2960">
                  <c:v>34.935000000000002</c:v>
                </c:pt>
                <c:pt idx="2961">
                  <c:v>34.92172000000005</c:v>
                </c:pt>
                <c:pt idx="2962">
                  <c:v>34.939900000000023</c:v>
                </c:pt>
                <c:pt idx="2963">
                  <c:v>34.972200000000043</c:v>
                </c:pt>
                <c:pt idx="2964">
                  <c:v>35.011250000000018</c:v>
                </c:pt>
                <c:pt idx="2965">
                  <c:v>35.046750000000031</c:v>
                </c:pt>
                <c:pt idx="2966">
                  <c:v>35.067440000000033</c:v>
                </c:pt>
                <c:pt idx="2967">
                  <c:v>35.069940000000031</c:v>
                </c:pt>
                <c:pt idx="2968">
                  <c:v>35.053800000000024</c:v>
                </c:pt>
                <c:pt idx="2969">
                  <c:v>35.011870000000044</c:v>
                </c:pt>
                <c:pt idx="2970">
                  <c:v>34.958640000000003</c:v>
                </c:pt>
                <c:pt idx="2971">
                  <c:v>34.935360000000003</c:v>
                </c:pt>
                <c:pt idx="2972">
                  <c:v>34.962880000000041</c:v>
                </c:pt>
                <c:pt idx="2973">
                  <c:v>35.028250000000014</c:v>
                </c:pt>
                <c:pt idx="2974">
                  <c:v>35.078330000000051</c:v>
                </c:pt>
                <c:pt idx="2975">
                  <c:v>35.074900000000014</c:v>
                </c:pt>
                <c:pt idx="2976">
                  <c:v>35.021780000000035</c:v>
                </c:pt>
                <c:pt idx="2977">
                  <c:v>34.953940000000046</c:v>
                </c:pt>
                <c:pt idx="2978">
                  <c:v>34.879480000000001</c:v>
                </c:pt>
                <c:pt idx="2979">
                  <c:v>34.811900000000037</c:v>
                </c:pt>
                <c:pt idx="2980">
                  <c:v>34.786429999999996</c:v>
                </c:pt>
                <c:pt idx="2981">
                  <c:v>34.82116000000002</c:v>
                </c:pt>
                <c:pt idx="2982">
                  <c:v>34.914480000000026</c:v>
                </c:pt>
                <c:pt idx="2983">
                  <c:v>35.004570000000001</c:v>
                </c:pt>
                <c:pt idx="2984">
                  <c:v>35.060820000000035</c:v>
                </c:pt>
                <c:pt idx="2985">
                  <c:v>35.086420000000032</c:v>
                </c:pt>
                <c:pt idx="2986">
                  <c:v>35.109059999999999</c:v>
                </c:pt>
                <c:pt idx="2987">
                  <c:v>35.139060000000029</c:v>
                </c:pt>
                <c:pt idx="2988">
                  <c:v>35.176870000000008</c:v>
                </c:pt>
                <c:pt idx="2989">
                  <c:v>35.245780000000025</c:v>
                </c:pt>
                <c:pt idx="2990">
                  <c:v>35.342600000000004</c:v>
                </c:pt>
                <c:pt idx="2991">
                  <c:v>35.46508</c:v>
                </c:pt>
                <c:pt idx="2992">
                  <c:v>35.597070000000031</c:v>
                </c:pt>
                <c:pt idx="2993">
                  <c:v>35.733820000000037</c:v>
                </c:pt>
                <c:pt idx="2994">
                  <c:v>35.867550000000051</c:v>
                </c:pt>
                <c:pt idx="2995">
                  <c:v>35.947400000000016</c:v>
                </c:pt>
                <c:pt idx="2996">
                  <c:v>35.952780000000018</c:v>
                </c:pt>
                <c:pt idx="2997">
                  <c:v>35.903560000000027</c:v>
                </c:pt>
                <c:pt idx="2998">
                  <c:v>35.84384</c:v>
                </c:pt>
                <c:pt idx="2999">
                  <c:v>35.791100000000029</c:v>
                </c:pt>
                <c:pt idx="3000">
                  <c:v>35.750500000000045</c:v>
                </c:pt>
                <c:pt idx="3001">
                  <c:v>35.731899999999996</c:v>
                </c:pt>
                <c:pt idx="3002">
                  <c:v>35.742670000000032</c:v>
                </c:pt>
                <c:pt idx="3003">
                  <c:v>35.778620000000046</c:v>
                </c:pt>
                <c:pt idx="3004">
                  <c:v>35.814300000000003</c:v>
                </c:pt>
                <c:pt idx="3005">
                  <c:v>35.835800000000006</c:v>
                </c:pt>
                <c:pt idx="3006">
                  <c:v>35.841270000000009</c:v>
                </c:pt>
                <c:pt idx="3007">
                  <c:v>35.851600000000019</c:v>
                </c:pt>
                <c:pt idx="3008">
                  <c:v>35.875570000000039</c:v>
                </c:pt>
                <c:pt idx="3009">
                  <c:v>35.916300000000035</c:v>
                </c:pt>
                <c:pt idx="3010">
                  <c:v>35.971370000000036</c:v>
                </c:pt>
                <c:pt idx="3011">
                  <c:v>36.039030000000025</c:v>
                </c:pt>
                <c:pt idx="3012">
                  <c:v>36.112760000000037</c:v>
                </c:pt>
                <c:pt idx="3013">
                  <c:v>36.162380000000041</c:v>
                </c:pt>
                <c:pt idx="3014">
                  <c:v>36.157460000000015</c:v>
                </c:pt>
                <c:pt idx="3015">
                  <c:v>36.113430000000051</c:v>
                </c:pt>
                <c:pt idx="3016">
                  <c:v>36.061149999999998</c:v>
                </c:pt>
                <c:pt idx="3017">
                  <c:v>36.009500000000003</c:v>
                </c:pt>
                <c:pt idx="3018">
                  <c:v>35.96365000000003</c:v>
                </c:pt>
                <c:pt idx="3019">
                  <c:v>35.943930000000023</c:v>
                </c:pt>
                <c:pt idx="3020">
                  <c:v>35.968260000000043</c:v>
                </c:pt>
                <c:pt idx="3021">
                  <c:v>36.029660000000035</c:v>
                </c:pt>
                <c:pt idx="3022">
                  <c:v>36.122029999999995</c:v>
                </c:pt>
                <c:pt idx="3023">
                  <c:v>36.241540000000043</c:v>
                </c:pt>
                <c:pt idx="3024">
                  <c:v>36.384700000000009</c:v>
                </c:pt>
                <c:pt idx="3025">
                  <c:v>36.529350000000022</c:v>
                </c:pt>
                <c:pt idx="3026">
                  <c:v>36.668020000000013</c:v>
                </c:pt>
                <c:pt idx="3027">
                  <c:v>36.802420000000041</c:v>
                </c:pt>
                <c:pt idx="3028">
                  <c:v>36.927360000000022</c:v>
                </c:pt>
                <c:pt idx="3029">
                  <c:v>37.041440000000023</c:v>
                </c:pt>
                <c:pt idx="3030">
                  <c:v>37.142660000000035</c:v>
                </c:pt>
                <c:pt idx="3031">
                  <c:v>37.233500000000049</c:v>
                </c:pt>
                <c:pt idx="3032">
                  <c:v>37.308770000000038</c:v>
                </c:pt>
                <c:pt idx="3033">
                  <c:v>37.369799999999998</c:v>
                </c:pt>
                <c:pt idx="3034">
                  <c:v>37.409019999999998</c:v>
                </c:pt>
                <c:pt idx="3035">
                  <c:v>37.426260000000013</c:v>
                </c:pt>
                <c:pt idx="3036">
                  <c:v>37.421230000000037</c:v>
                </c:pt>
                <c:pt idx="3037">
                  <c:v>37.404440000000022</c:v>
                </c:pt>
                <c:pt idx="3038">
                  <c:v>37.377650000000017</c:v>
                </c:pt>
                <c:pt idx="3039">
                  <c:v>37.344000000000051</c:v>
                </c:pt>
                <c:pt idx="3040">
                  <c:v>37.299300000000017</c:v>
                </c:pt>
                <c:pt idx="3041">
                  <c:v>37.244400000000041</c:v>
                </c:pt>
                <c:pt idx="3042">
                  <c:v>37.180660000000046</c:v>
                </c:pt>
                <c:pt idx="3043">
                  <c:v>37.105999999999995</c:v>
                </c:pt>
                <c:pt idx="3044">
                  <c:v>37.016260000000045</c:v>
                </c:pt>
                <c:pt idx="3045">
                  <c:v>36.914450000000045</c:v>
                </c:pt>
                <c:pt idx="3046">
                  <c:v>36.79770000000002</c:v>
                </c:pt>
                <c:pt idx="3047">
                  <c:v>36.664760000000001</c:v>
                </c:pt>
                <c:pt idx="3048">
                  <c:v>36.514670000000024</c:v>
                </c:pt>
                <c:pt idx="3049">
                  <c:v>36.345360000000028</c:v>
                </c:pt>
                <c:pt idx="3050">
                  <c:v>36.151300000000049</c:v>
                </c:pt>
                <c:pt idx="3051">
                  <c:v>35.935200000000009</c:v>
                </c:pt>
                <c:pt idx="3052">
                  <c:v>35.707970000000046</c:v>
                </c:pt>
                <c:pt idx="3053">
                  <c:v>35.47296</c:v>
                </c:pt>
                <c:pt idx="3054">
                  <c:v>35.233850000000018</c:v>
                </c:pt>
                <c:pt idx="3055">
                  <c:v>35.010250000000042</c:v>
                </c:pt>
                <c:pt idx="3056">
                  <c:v>34.810969999999998</c:v>
                </c:pt>
                <c:pt idx="3057">
                  <c:v>34.643640000000005</c:v>
                </c:pt>
                <c:pt idx="3058">
                  <c:v>34.533960000000036</c:v>
                </c:pt>
                <c:pt idx="3059">
                  <c:v>34.497160000000008</c:v>
                </c:pt>
                <c:pt idx="3060">
                  <c:v>34.530940000000044</c:v>
                </c:pt>
                <c:pt idx="3061">
                  <c:v>34.632620000000031</c:v>
                </c:pt>
                <c:pt idx="3062">
                  <c:v>34.792100000000005</c:v>
                </c:pt>
                <c:pt idx="3063">
                  <c:v>34.997980000000041</c:v>
                </c:pt>
                <c:pt idx="3064">
                  <c:v>35.22607000000005</c:v>
                </c:pt>
                <c:pt idx="3065">
                  <c:v>35.463130000000035</c:v>
                </c:pt>
                <c:pt idx="3066">
                  <c:v>35.705300000000022</c:v>
                </c:pt>
                <c:pt idx="3067">
                  <c:v>35.931240000000003</c:v>
                </c:pt>
                <c:pt idx="3068">
                  <c:v>36.135100000000023</c:v>
                </c:pt>
                <c:pt idx="3069">
                  <c:v>36.31573000000003</c:v>
                </c:pt>
                <c:pt idx="3070">
                  <c:v>36.468900000000019</c:v>
                </c:pt>
                <c:pt idx="3071">
                  <c:v>36.595760000000041</c:v>
                </c:pt>
                <c:pt idx="3072">
                  <c:v>36.698200000000043</c:v>
                </c:pt>
                <c:pt idx="3073">
                  <c:v>36.785500000000013</c:v>
                </c:pt>
                <c:pt idx="3074">
                  <c:v>36.86280000000005</c:v>
                </c:pt>
                <c:pt idx="3075">
                  <c:v>36.932640000000049</c:v>
                </c:pt>
                <c:pt idx="3076">
                  <c:v>36.999720000000025</c:v>
                </c:pt>
                <c:pt idx="3077">
                  <c:v>37.068960000000004</c:v>
                </c:pt>
                <c:pt idx="3078">
                  <c:v>37.13918000000001</c:v>
                </c:pt>
                <c:pt idx="3079">
                  <c:v>37.216850000000022</c:v>
                </c:pt>
                <c:pt idx="3080">
                  <c:v>37.303700000000049</c:v>
                </c:pt>
                <c:pt idx="3081">
                  <c:v>37.398860000000013</c:v>
                </c:pt>
                <c:pt idx="3082">
                  <c:v>37.48293000000001</c:v>
                </c:pt>
                <c:pt idx="3083">
                  <c:v>37.534170000000017</c:v>
                </c:pt>
                <c:pt idx="3084">
                  <c:v>37.549160000000029</c:v>
                </c:pt>
                <c:pt idx="3085">
                  <c:v>37.541620000000023</c:v>
                </c:pt>
                <c:pt idx="3086">
                  <c:v>37.519460000000038</c:v>
                </c:pt>
                <c:pt idx="3087">
                  <c:v>37.479970000000037</c:v>
                </c:pt>
                <c:pt idx="3088">
                  <c:v>37.431330000000003</c:v>
                </c:pt>
                <c:pt idx="3089">
                  <c:v>37.374230000000011</c:v>
                </c:pt>
                <c:pt idx="3090">
                  <c:v>37.310820000000035</c:v>
                </c:pt>
                <c:pt idx="3091">
                  <c:v>37.24508000000003</c:v>
                </c:pt>
                <c:pt idx="3092">
                  <c:v>37.175700000000006</c:v>
                </c:pt>
                <c:pt idx="3093">
                  <c:v>37.106300000000033</c:v>
                </c:pt>
                <c:pt idx="3094">
                  <c:v>37.040279999999996</c:v>
                </c:pt>
                <c:pt idx="3095">
                  <c:v>36.979730000000018</c:v>
                </c:pt>
                <c:pt idx="3096">
                  <c:v>36.924200000000042</c:v>
                </c:pt>
                <c:pt idx="3097">
                  <c:v>36.878440000000012</c:v>
                </c:pt>
                <c:pt idx="3098">
                  <c:v>36.839560000000006</c:v>
                </c:pt>
                <c:pt idx="3099">
                  <c:v>36.812430000000006</c:v>
                </c:pt>
                <c:pt idx="3100">
                  <c:v>36.798360000000002</c:v>
                </c:pt>
                <c:pt idx="3101">
                  <c:v>36.803300000000036</c:v>
                </c:pt>
                <c:pt idx="3102">
                  <c:v>36.820370000000025</c:v>
                </c:pt>
                <c:pt idx="3103">
                  <c:v>36.837500000000034</c:v>
                </c:pt>
                <c:pt idx="3104">
                  <c:v>36.83280000000002</c:v>
                </c:pt>
                <c:pt idx="3105">
                  <c:v>36.756860000000017</c:v>
                </c:pt>
                <c:pt idx="3106">
                  <c:v>36.621420000000001</c:v>
                </c:pt>
                <c:pt idx="3107">
                  <c:v>36.447440000000029</c:v>
                </c:pt>
                <c:pt idx="3108">
                  <c:v>36.245420000000024</c:v>
                </c:pt>
                <c:pt idx="3109">
                  <c:v>36.023130000000037</c:v>
                </c:pt>
                <c:pt idx="3110">
                  <c:v>35.782129999999995</c:v>
                </c:pt>
                <c:pt idx="3111">
                  <c:v>35.528130000000033</c:v>
                </c:pt>
                <c:pt idx="3112">
                  <c:v>35.265680000000032</c:v>
                </c:pt>
                <c:pt idx="3113">
                  <c:v>35.000300000000038</c:v>
                </c:pt>
                <c:pt idx="3114">
                  <c:v>34.738800000000026</c:v>
                </c:pt>
                <c:pt idx="3115">
                  <c:v>34.504900000000021</c:v>
                </c:pt>
                <c:pt idx="3116">
                  <c:v>34.309930000000008</c:v>
                </c:pt>
                <c:pt idx="3117">
                  <c:v>34.14984000000004</c:v>
                </c:pt>
                <c:pt idx="3118">
                  <c:v>34.02230000000003</c:v>
                </c:pt>
                <c:pt idx="3119">
                  <c:v>33.921530000000018</c:v>
                </c:pt>
                <c:pt idx="3120">
                  <c:v>33.848000000000013</c:v>
                </c:pt>
                <c:pt idx="3121">
                  <c:v>33.781000000000006</c:v>
                </c:pt>
                <c:pt idx="3122">
                  <c:v>33.714440000000025</c:v>
                </c:pt>
                <c:pt idx="3123">
                  <c:v>33.647880000000043</c:v>
                </c:pt>
                <c:pt idx="3124">
                  <c:v>33.58062000000001</c:v>
                </c:pt>
                <c:pt idx="3125">
                  <c:v>33.509600000000034</c:v>
                </c:pt>
                <c:pt idx="3126">
                  <c:v>33.444569999999999</c:v>
                </c:pt>
                <c:pt idx="3127">
                  <c:v>33.376400000000046</c:v>
                </c:pt>
                <c:pt idx="3128">
                  <c:v>33.31940000000003</c:v>
                </c:pt>
                <c:pt idx="3129">
                  <c:v>33.331320000000005</c:v>
                </c:pt>
                <c:pt idx="3130">
                  <c:v>33.39312000000001</c:v>
                </c:pt>
                <c:pt idx="3131">
                  <c:v>33.472380000000044</c:v>
                </c:pt>
                <c:pt idx="3132">
                  <c:v>33.562340000000006</c:v>
                </c:pt>
                <c:pt idx="3133">
                  <c:v>33.645440000000008</c:v>
                </c:pt>
                <c:pt idx="3134">
                  <c:v>33.708979999999997</c:v>
                </c:pt>
                <c:pt idx="3135">
                  <c:v>33.753840000000025</c:v>
                </c:pt>
                <c:pt idx="3136">
                  <c:v>33.796930000000032</c:v>
                </c:pt>
                <c:pt idx="3137">
                  <c:v>33.841550000000041</c:v>
                </c:pt>
                <c:pt idx="3138">
                  <c:v>33.886770000000013</c:v>
                </c:pt>
                <c:pt idx="3139">
                  <c:v>33.906980000000033</c:v>
                </c:pt>
                <c:pt idx="3140">
                  <c:v>33.890700000000038</c:v>
                </c:pt>
                <c:pt idx="3141">
                  <c:v>33.845799999999997</c:v>
                </c:pt>
                <c:pt idx="3142">
                  <c:v>33.782430000000033</c:v>
                </c:pt>
                <c:pt idx="3143">
                  <c:v>33.704499999999996</c:v>
                </c:pt>
                <c:pt idx="3144">
                  <c:v>33.617580000000032</c:v>
                </c:pt>
                <c:pt idx="3145">
                  <c:v>33.546559999999999</c:v>
                </c:pt>
                <c:pt idx="3146">
                  <c:v>33.500120000000038</c:v>
                </c:pt>
                <c:pt idx="3147">
                  <c:v>33.475200000000029</c:v>
                </c:pt>
                <c:pt idx="3148">
                  <c:v>33.457270000000051</c:v>
                </c:pt>
                <c:pt idx="3149">
                  <c:v>33.433920000000001</c:v>
                </c:pt>
                <c:pt idx="3150">
                  <c:v>33.397850000000005</c:v>
                </c:pt>
                <c:pt idx="3151">
                  <c:v>33.345799999999997</c:v>
                </c:pt>
                <c:pt idx="3152">
                  <c:v>33.277120000000025</c:v>
                </c:pt>
                <c:pt idx="3153">
                  <c:v>33.192740000000015</c:v>
                </c:pt>
                <c:pt idx="3154">
                  <c:v>33.08026000000001</c:v>
                </c:pt>
                <c:pt idx="3155">
                  <c:v>32.935600000000022</c:v>
                </c:pt>
                <c:pt idx="3156">
                  <c:v>32.76556000000005</c:v>
                </c:pt>
                <c:pt idx="3157">
                  <c:v>32.597280000000012</c:v>
                </c:pt>
                <c:pt idx="3158">
                  <c:v>32.441920000000039</c:v>
                </c:pt>
                <c:pt idx="3159">
                  <c:v>32.296780000000012</c:v>
                </c:pt>
                <c:pt idx="3160">
                  <c:v>32.149470000000008</c:v>
                </c:pt>
                <c:pt idx="3161">
                  <c:v>31.99290000000002</c:v>
                </c:pt>
                <c:pt idx="3162">
                  <c:v>31.83184</c:v>
                </c:pt>
                <c:pt idx="3163">
                  <c:v>31.677850000000035</c:v>
                </c:pt>
                <c:pt idx="3164">
                  <c:v>31.534420000000011</c:v>
                </c:pt>
                <c:pt idx="3165">
                  <c:v>31.401480000000049</c:v>
                </c:pt>
                <c:pt idx="3166">
                  <c:v>31.276700000000005</c:v>
                </c:pt>
                <c:pt idx="3167">
                  <c:v>31.159780000000012</c:v>
                </c:pt>
                <c:pt idx="3168">
                  <c:v>31.047140000000013</c:v>
                </c:pt>
                <c:pt idx="3169">
                  <c:v>30.933370000000025</c:v>
                </c:pt>
                <c:pt idx="3170">
                  <c:v>30.820950000000039</c:v>
                </c:pt>
                <c:pt idx="3171">
                  <c:v>30.706320000000005</c:v>
                </c:pt>
                <c:pt idx="3172">
                  <c:v>30.58865000000003</c:v>
                </c:pt>
                <c:pt idx="3173">
                  <c:v>30.473700000000008</c:v>
                </c:pt>
                <c:pt idx="3174">
                  <c:v>30.356800000000021</c:v>
                </c:pt>
                <c:pt idx="3175">
                  <c:v>30.25630000000001</c:v>
                </c:pt>
                <c:pt idx="3176">
                  <c:v>30.178160000000048</c:v>
                </c:pt>
                <c:pt idx="3177">
                  <c:v>30.117850000000033</c:v>
                </c:pt>
                <c:pt idx="3178">
                  <c:v>30.050800000000038</c:v>
                </c:pt>
                <c:pt idx="3179">
                  <c:v>29.965329999999994</c:v>
                </c:pt>
                <c:pt idx="3180">
                  <c:v>29.86447000000004</c:v>
                </c:pt>
                <c:pt idx="3181">
                  <c:v>29.75454000000002</c:v>
                </c:pt>
                <c:pt idx="3182">
                  <c:v>29.637170000000026</c:v>
                </c:pt>
                <c:pt idx="3183">
                  <c:v>29.516320000000007</c:v>
                </c:pt>
                <c:pt idx="3184">
                  <c:v>29.396299999999997</c:v>
                </c:pt>
                <c:pt idx="3185">
                  <c:v>29.2851</c:v>
                </c:pt>
                <c:pt idx="3186">
                  <c:v>29.179700000000025</c:v>
                </c:pt>
                <c:pt idx="3187">
                  <c:v>29.086630000000014</c:v>
                </c:pt>
                <c:pt idx="3188">
                  <c:v>29.012080000000026</c:v>
                </c:pt>
                <c:pt idx="3189">
                  <c:v>28.95025000000004</c:v>
                </c:pt>
                <c:pt idx="3190">
                  <c:v>28.937950000000001</c:v>
                </c:pt>
                <c:pt idx="3191">
                  <c:v>28.983120000000042</c:v>
                </c:pt>
                <c:pt idx="3192">
                  <c:v>29.074150000000031</c:v>
                </c:pt>
                <c:pt idx="3193">
                  <c:v>29.164700000000039</c:v>
                </c:pt>
                <c:pt idx="3194">
                  <c:v>29.222070000000031</c:v>
                </c:pt>
                <c:pt idx="3195">
                  <c:v>29.249660000000006</c:v>
                </c:pt>
                <c:pt idx="3196">
                  <c:v>29.260000000000048</c:v>
                </c:pt>
                <c:pt idx="3197">
                  <c:v>29.254700000000014</c:v>
                </c:pt>
                <c:pt idx="3198">
                  <c:v>29.233540000000005</c:v>
                </c:pt>
                <c:pt idx="3199">
                  <c:v>29.180780000000027</c:v>
                </c:pt>
                <c:pt idx="3200">
                  <c:v>29.089780000000019</c:v>
                </c:pt>
                <c:pt idx="3201">
                  <c:v>28.961970000000008</c:v>
                </c:pt>
                <c:pt idx="3202">
                  <c:v>28.839200000000005</c:v>
                </c:pt>
                <c:pt idx="3203">
                  <c:v>28.766140000000007</c:v>
                </c:pt>
                <c:pt idx="3204">
                  <c:v>28.743070000000046</c:v>
                </c:pt>
                <c:pt idx="3205">
                  <c:v>28.733180000000004</c:v>
                </c:pt>
                <c:pt idx="3206">
                  <c:v>28.706600000000037</c:v>
                </c:pt>
                <c:pt idx="3207">
                  <c:v>28.667930000000013</c:v>
                </c:pt>
                <c:pt idx="3208">
                  <c:v>28.632260000000031</c:v>
                </c:pt>
                <c:pt idx="3209">
                  <c:v>28.601980000000026</c:v>
                </c:pt>
                <c:pt idx="3210">
                  <c:v>28.57668000000001</c:v>
                </c:pt>
                <c:pt idx="3211">
                  <c:v>28.556200000000047</c:v>
                </c:pt>
                <c:pt idx="3212">
                  <c:v>28.539500000000032</c:v>
                </c:pt>
                <c:pt idx="3213">
                  <c:v>28.525050000000022</c:v>
                </c:pt>
                <c:pt idx="3214">
                  <c:v>28.484830000000045</c:v>
                </c:pt>
                <c:pt idx="3215">
                  <c:v>28.417570000000012</c:v>
                </c:pt>
                <c:pt idx="3216">
                  <c:v>28.310420000000022</c:v>
                </c:pt>
                <c:pt idx="3217">
                  <c:v>28.13497000000001</c:v>
                </c:pt>
                <c:pt idx="3218">
                  <c:v>27.888100000000009</c:v>
                </c:pt>
                <c:pt idx="3219">
                  <c:v>27.580560000000048</c:v>
                </c:pt>
                <c:pt idx="3220">
                  <c:v>27.295000000000016</c:v>
                </c:pt>
                <c:pt idx="3221">
                  <c:v>27.064900000000023</c:v>
                </c:pt>
                <c:pt idx="3222">
                  <c:v>26.890920000000051</c:v>
                </c:pt>
                <c:pt idx="3223">
                  <c:v>26.764280000000042</c:v>
                </c:pt>
                <c:pt idx="3224">
                  <c:v>26.680319999999995</c:v>
                </c:pt>
                <c:pt idx="3225">
                  <c:v>26.619400000000041</c:v>
                </c:pt>
                <c:pt idx="3226">
                  <c:v>26.489000000000033</c:v>
                </c:pt>
                <c:pt idx="3227">
                  <c:v>26.256520000000023</c:v>
                </c:pt>
                <c:pt idx="3228">
                  <c:v>25.934300000000007</c:v>
                </c:pt>
                <c:pt idx="3229">
                  <c:v>25.592700000000036</c:v>
                </c:pt>
                <c:pt idx="3230">
                  <c:v>25.257260000000031</c:v>
                </c:pt>
                <c:pt idx="3231">
                  <c:v>24.927800000000047</c:v>
                </c:pt>
                <c:pt idx="3232">
                  <c:v>24.618220000000008</c:v>
                </c:pt>
                <c:pt idx="3233">
                  <c:v>24.33578</c:v>
                </c:pt>
                <c:pt idx="3234">
                  <c:v>24.075500000000034</c:v>
                </c:pt>
                <c:pt idx="3235">
                  <c:v>23.82140000000004</c:v>
                </c:pt>
                <c:pt idx="3236">
                  <c:v>23.562800000000038</c:v>
                </c:pt>
                <c:pt idx="3237">
                  <c:v>23.300600000000031</c:v>
                </c:pt>
                <c:pt idx="3238">
                  <c:v>23.027600000000007</c:v>
                </c:pt>
                <c:pt idx="3239">
                  <c:v>22.745020000000011</c:v>
                </c:pt>
                <c:pt idx="3240">
                  <c:v>22.504480000000001</c:v>
                </c:pt>
                <c:pt idx="3241">
                  <c:v>22.304960000000051</c:v>
                </c:pt>
                <c:pt idx="3242">
                  <c:v>22.174250000000029</c:v>
                </c:pt>
                <c:pt idx="3243">
                  <c:v>22.17706000000004</c:v>
                </c:pt>
                <c:pt idx="3244">
                  <c:v>22.216420000000028</c:v>
                </c:pt>
                <c:pt idx="3245">
                  <c:v>22.228750000000048</c:v>
                </c:pt>
                <c:pt idx="3246">
                  <c:v>22.2072</c:v>
                </c:pt>
                <c:pt idx="3247">
                  <c:v>22.14285000000001</c:v>
                </c:pt>
                <c:pt idx="3248">
                  <c:v>22.027280000000019</c:v>
                </c:pt>
                <c:pt idx="3249">
                  <c:v>21.883939999999996</c:v>
                </c:pt>
                <c:pt idx="3250">
                  <c:v>21.781300000000044</c:v>
                </c:pt>
                <c:pt idx="3251">
                  <c:v>21.728400000000022</c:v>
                </c:pt>
                <c:pt idx="3252">
                  <c:v>21.740440000000035</c:v>
                </c:pt>
                <c:pt idx="3253">
                  <c:v>21.767880000000048</c:v>
                </c:pt>
                <c:pt idx="3254">
                  <c:v>21.787900000000036</c:v>
                </c:pt>
                <c:pt idx="3255">
                  <c:v>21.801080000000013</c:v>
                </c:pt>
                <c:pt idx="3256">
                  <c:v>21.832670000000007</c:v>
                </c:pt>
                <c:pt idx="3257">
                  <c:v>21.887350000000026</c:v>
                </c:pt>
                <c:pt idx="3258">
                  <c:v>21.970500000000015</c:v>
                </c:pt>
                <c:pt idx="3259">
                  <c:v>22.079949999999997</c:v>
                </c:pt>
                <c:pt idx="3260">
                  <c:v>22.219570000000033</c:v>
                </c:pt>
                <c:pt idx="3261">
                  <c:v>22.3827</c:v>
                </c:pt>
                <c:pt idx="3262">
                  <c:v>22.551930000000027</c:v>
                </c:pt>
                <c:pt idx="3263">
                  <c:v>22.716600000000028</c:v>
                </c:pt>
                <c:pt idx="3264">
                  <c:v>22.875940000000014</c:v>
                </c:pt>
                <c:pt idx="3265">
                  <c:v>22.998379999999997</c:v>
                </c:pt>
                <c:pt idx="3266">
                  <c:v>23.07403000000005</c:v>
                </c:pt>
                <c:pt idx="3267">
                  <c:v>23.11053000000004</c:v>
                </c:pt>
                <c:pt idx="3268">
                  <c:v>23.147970000000043</c:v>
                </c:pt>
                <c:pt idx="3269">
                  <c:v>23.201530000000048</c:v>
                </c:pt>
                <c:pt idx="3270">
                  <c:v>23.276030000000048</c:v>
                </c:pt>
                <c:pt idx="3271">
                  <c:v>23.363400000000013</c:v>
                </c:pt>
                <c:pt idx="3272">
                  <c:v>23.463770000000011</c:v>
                </c:pt>
                <c:pt idx="3273">
                  <c:v>23.568500000000029</c:v>
                </c:pt>
                <c:pt idx="3274">
                  <c:v>23.648740000000032</c:v>
                </c:pt>
                <c:pt idx="3275">
                  <c:v>23.690150000000017</c:v>
                </c:pt>
                <c:pt idx="3276">
                  <c:v>23.702570000000037</c:v>
                </c:pt>
                <c:pt idx="3277">
                  <c:v>23.712370000000021</c:v>
                </c:pt>
                <c:pt idx="3278">
                  <c:v>23.729360000000042</c:v>
                </c:pt>
                <c:pt idx="3279">
                  <c:v>23.754200000000026</c:v>
                </c:pt>
                <c:pt idx="3280">
                  <c:v>23.756619999999998</c:v>
                </c:pt>
                <c:pt idx="3281">
                  <c:v>23.726560000000006</c:v>
                </c:pt>
                <c:pt idx="3282">
                  <c:v>23.667349999999999</c:v>
                </c:pt>
                <c:pt idx="3283">
                  <c:v>23.591499999999996</c:v>
                </c:pt>
                <c:pt idx="3284">
                  <c:v>23.502440000000036</c:v>
                </c:pt>
                <c:pt idx="3285">
                  <c:v>23.40676000000002</c:v>
                </c:pt>
                <c:pt idx="3286">
                  <c:v>23.333550000000002</c:v>
                </c:pt>
                <c:pt idx="3287">
                  <c:v>23.299650000000042</c:v>
                </c:pt>
                <c:pt idx="3288">
                  <c:v>23.308250000000044</c:v>
                </c:pt>
                <c:pt idx="3289">
                  <c:v>23.362970000000018</c:v>
                </c:pt>
                <c:pt idx="3290">
                  <c:v>23.460700000000031</c:v>
                </c:pt>
                <c:pt idx="3291">
                  <c:v>23.595450000000028</c:v>
                </c:pt>
                <c:pt idx="3292">
                  <c:v>23.707180000000051</c:v>
                </c:pt>
                <c:pt idx="3293">
                  <c:v>23.765860000000032</c:v>
                </c:pt>
                <c:pt idx="3294">
                  <c:v>23.77940000000001</c:v>
                </c:pt>
                <c:pt idx="3295">
                  <c:v>23.80206000000004</c:v>
                </c:pt>
                <c:pt idx="3296">
                  <c:v>23.849900000000048</c:v>
                </c:pt>
                <c:pt idx="3297">
                  <c:v>23.935900000000004</c:v>
                </c:pt>
                <c:pt idx="3298">
                  <c:v>24.082360000000051</c:v>
                </c:pt>
                <c:pt idx="3299">
                  <c:v>24.296350000000018</c:v>
                </c:pt>
                <c:pt idx="3300">
                  <c:v>24.573660000000018</c:v>
                </c:pt>
                <c:pt idx="3301">
                  <c:v>24.883540000000039</c:v>
                </c:pt>
                <c:pt idx="3302">
                  <c:v>25.204700000000003</c:v>
                </c:pt>
                <c:pt idx="3303">
                  <c:v>25.528620000000046</c:v>
                </c:pt>
                <c:pt idx="3304">
                  <c:v>25.837600000000009</c:v>
                </c:pt>
                <c:pt idx="3305">
                  <c:v>26.12097</c:v>
                </c:pt>
                <c:pt idx="3306">
                  <c:v>26.381220000000042</c:v>
                </c:pt>
                <c:pt idx="3307">
                  <c:v>26.641600000000039</c:v>
                </c:pt>
                <c:pt idx="3308">
                  <c:v>26.915300000000002</c:v>
                </c:pt>
                <c:pt idx="3309">
                  <c:v>27.200900000000047</c:v>
                </c:pt>
                <c:pt idx="3310">
                  <c:v>27.470060000000046</c:v>
                </c:pt>
                <c:pt idx="3311">
                  <c:v>27.70270000000005</c:v>
                </c:pt>
                <c:pt idx="3312">
                  <c:v>27.898500000000013</c:v>
                </c:pt>
                <c:pt idx="3313">
                  <c:v>28.074520000000007</c:v>
                </c:pt>
                <c:pt idx="3314">
                  <c:v>28.244870000000049</c:v>
                </c:pt>
                <c:pt idx="3315">
                  <c:v>28.409400000000005</c:v>
                </c:pt>
                <c:pt idx="3316">
                  <c:v>28.573050000000023</c:v>
                </c:pt>
                <c:pt idx="3317">
                  <c:v>28.739370000000008</c:v>
                </c:pt>
                <c:pt idx="3318">
                  <c:v>28.90527000000003</c:v>
                </c:pt>
                <c:pt idx="3319">
                  <c:v>29.028800000000047</c:v>
                </c:pt>
                <c:pt idx="3320">
                  <c:v>29.112360000000024</c:v>
                </c:pt>
                <c:pt idx="3321">
                  <c:v>29.164580000000001</c:v>
                </c:pt>
                <c:pt idx="3322">
                  <c:v>29.188840000000027</c:v>
                </c:pt>
                <c:pt idx="3323">
                  <c:v>29.188320000000033</c:v>
                </c:pt>
                <c:pt idx="3324">
                  <c:v>29.164270000000045</c:v>
                </c:pt>
                <c:pt idx="3325">
                  <c:v>29.126520000000028</c:v>
                </c:pt>
                <c:pt idx="3326">
                  <c:v>29.08358000000004</c:v>
                </c:pt>
                <c:pt idx="3327">
                  <c:v>29.041899999999998</c:v>
                </c:pt>
                <c:pt idx="3328">
                  <c:v>29.015000000000043</c:v>
                </c:pt>
                <c:pt idx="3329">
                  <c:v>29.003930000000025</c:v>
                </c:pt>
                <c:pt idx="3330">
                  <c:v>29.018330000000049</c:v>
                </c:pt>
                <c:pt idx="3331">
                  <c:v>29.084100000000035</c:v>
                </c:pt>
                <c:pt idx="3332">
                  <c:v>29.203000000000031</c:v>
                </c:pt>
                <c:pt idx="3333">
                  <c:v>29.369650000000036</c:v>
                </c:pt>
                <c:pt idx="3334">
                  <c:v>29.534360000000049</c:v>
                </c:pt>
                <c:pt idx="3335">
                  <c:v>29.66998000000001</c:v>
                </c:pt>
                <c:pt idx="3336">
                  <c:v>29.772270000000049</c:v>
                </c:pt>
                <c:pt idx="3337">
                  <c:v>29.858450000000005</c:v>
                </c:pt>
                <c:pt idx="3338">
                  <c:v>29.93240000000003</c:v>
                </c:pt>
                <c:pt idx="3339">
                  <c:v>30.000360000000001</c:v>
                </c:pt>
                <c:pt idx="3340">
                  <c:v>30.075559999999996</c:v>
                </c:pt>
                <c:pt idx="3341">
                  <c:v>30.16130000000004</c:v>
                </c:pt>
                <c:pt idx="3342">
                  <c:v>30.259000000000015</c:v>
                </c:pt>
                <c:pt idx="3343">
                  <c:v>30.362660000000005</c:v>
                </c:pt>
                <c:pt idx="3344">
                  <c:v>30.471460000000036</c:v>
                </c:pt>
                <c:pt idx="3345">
                  <c:v>30.587820000000022</c:v>
                </c:pt>
                <c:pt idx="3346">
                  <c:v>30.723929999999996</c:v>
                </c:pt>
                <c:pt idx="3347">
                  <c:v>30.884450000000015</c:v>
                </c:pt>
                <c:pt idx="3348">
                  <c:v>31.065150000000017</c:v>
                </c:pt>
                <c:pt idx="3349">
                  <c:v>31.244870000000049</c:v>
                </c:pt>
                <c:pt idx="3350">
                  <c:v>31.407100000000014</c:v>
                </c:pt>
                <c:pt idx="3351">
                  <c:v>31.548360000000002</c:v>
                </c:pt>
                <c:pt idx="3352">
                  <c:v>31.665200000000027</c:v>
                </c:pt>
                <c:pt idx="3353">
                  <c:v>31.761930000000007</c:v>
                </c:pt>
                <c:pt idx="3354">
                  <c:v>31.823970000000031</c:v>
                </c:pt>
                <c:pt idx="3355">
                  <c:v>31.814080000000047</c:v>
                </c:pt>
                <c:pt idx="3356">
                  <c:v>31.726980000000026</c:v>
                </c:pt>
                <c:pt idx="3357">
                  <c:v>31.57140000000004</c:v>
                </c:pt>
                <c:pt idx="3358">
                  <c:v>31.404140000000041</c:v>
                </c:pt>
                <c:pt idx="3359">
                  <c:v>31.246849999999995</c:v>
                </c:pt>
                <c:pt idx="3360">
                  <c:v>31.104030000000023</c:v>
                </c:pt>
                <c:pt idx="3361">
                  <c:v>30.956800000000044</c:v>
                </c:pt>
                <c:pt idx="3362">
                  <c:v>30.79830000000004</c:v>
                </c:pt>
                <c:pt idx="3363">
                  <c:v>30.632780000000025</c:v>
                </c:pt>
                <c:pt idx="3364">
                  <c:v>30.471600000000024</c:v>
                </c:pt>
                <c:pt idx="3365">
                  <c:v>30.318870000000004</c:v>
                </c:pt>
                <c:pt idx="3366">
                  <c:v>30.172900000000027</c:v>
                </c:pt>
                <c:pt idx="3367">
                  <c:v>30.02188000000001</c:v>
                </c:pt>
                <c:pt idx="3368">
                  <c:v>29.865440000000035</c:v>
                </c:pt>
                <c:pt idx="3369">
                  <c:v>29.699300000000051</c:v>
                </c:pt>
                <c:pt idx="3370">
                  <c:v>29.51520000000005</c:v>
                </c:pt>
                <c:pt idx="3371">
                  <c:v>29.310240000000022</c:v>
                </c:pt>
                <c:pt idx="3372">
                  <c:v>29.08587</c:v>
                </c:pt>
                <c:pt idx="3373">
                  <c:v>28.820280000000025</c:v>
                </c:pt>
                <c:pt idx="3374">
                  <c:v>28.532280000000014</c:v>
                </c:pt>
                <c:pt idx="3375">
                  <c:v>28.248559999999998</c:v>
                </c:pt>
                <c:pt idx="3376">
                  <c:v>27.985929999999996</c:v>
                </c:pt>
                <c:pt idx="3377">
                  <c:v>27.746849999999995</c:v>
                </c:pt>
                <c:pt idx="3378">
                  <c:v>27.529899999999998</c:v>
                </c:pt>
                <c:pt idx="3379">
                  <c:v>27.318630000000041</c:v>
                </c:pt>
                <c:pt idx="3380">
                  <c:v>27.105800000000045</c:v>
                </c:pt>
                <c:pt idx="3381">
                  <c:v>26.893700000000024</c:v>
                </c:pt>
                <c:pt idx="3382">
                  <c:v>26.691700000000026</c:v>
                </c:pt>
                <c:pt idx="3383">
                  <c:v>26.501520000000028</c:v>
                </c:pt>
                <c:pt idx="3384">
                  <c:v>26.314630000000022</c:v>
                </c:pt>
                <c:pt idx="3385">
                  <c:v>26.089750000000038</c:v>
                </c:pt>
                <c:pt idx="3386">
                  <c:v>25.805750000000046</c:v>
                </c:pt>
                <c:pt idx="3387">
                  <c:v>25.477080000000001</c:v>
                </c:pt>
                <c:pt idx="3388">
                  <c:v>25.170620000000042</c:v>
                </c:pt>
                <c:pt idx="3389">
                  <c:v>24.914540000000045</c:v>
                </c:pt>
                <c:pt idx="3390">
                  <c:v>24.713340000000017</c:v>
                </c:pt>
                <c:pt idx="3391">
                  <c:v>24.583920000000035</c:v>
                </c:pt>
                <c:pt idx="3392">
                  <c:v>24.53018000000003</c:v>
                </c:pt>
                <c:pt idx="3393">
                  <c:v>24.551870000000008</c:v>
                </c:pt>
                <c:pt idx="3394">
                  <c:v>24.631500000000017</c:v>
                </c:pt>
                <c:pt idx="3395">
                  <c:v>24.759029999999996</c:v>
                </c:pt>
                <c:pt idx="3396">
                  <c:v>24.92846000000003</c:v>
                </c:pt>
                <c:pt idx="3397">
                  <c:v>25.120300000000043</c:v>
                </c:pt>
                <c:pt idx="3398">
                  <c:v>25.323970000000031</c:v>
                </c:pt>
                <c:pt idx="3399">
                  <c:v>25.5274</c:v>
                </c:pt>
                <c:pt idx="3400">
                  <c:v>25.698750000000018</c:v>
                </c:pt>
                <c:pt idx="3401">
                  <c:v>25.822050000000047</c:v>
                </c:pt>
                <c:pt idx="3402">
                  <c:v>25.901800000000037</c:v>
                </c:pt>
                <c:pt idx="3403">
                  <c:v>25.954920000000016</c:v>
                </c:pt>
                <c:pt idx="3404">
                  <c:v>25.996450000000038</c:v>
                </c:pt>
                <c:pt idx="3405">
                  <c:v>26.027250000000038</c:v>
                </c:pt>
                <c:pt idx="3406">
                  <c:v>26.056100000000015</c:v>
                </c:pt>
                <c:pt idx="3407">
                  <c:v>26.088200000000029</c:v>
                </c:pt>
                <c:pt idx="3408">
                  <c:v>26.130550000000028</c:v>
                </c:pt>
                <c:pt idx="3409">
                  <c:v>26.200770000000034</c:v>
                </c:pt>
                <c:pt idx="3410">
                  <c:v>26.308070000000043</c:v>
                </c:pt>
                <c:pt idx="3411">
                  <c:v>26.445600000000013</c:v>
                </c:pt>
                <c:pt idx="3412">
                  <c:v>26.560240000000022</c:v>
                </c:pt>
                <c:pt idx="3413">
                  <c:v>26.616080000000011</c:v>
                </c:pt>
                <c:pt idx="3414">
                  <c:v>26.624320000000012</c:v>
                </c:pt>
                <c:pt idx="3415">
                  <c:v>26.610000000000014</c:v>
                </c:pt>
                <c:pt idx="3416">
                  <c:v>26.581320000000005</c:v>
                </c:pt>
                <c:pt idx="3417">
                  <c:v>26.548969999999997</c:v>
                </c:pt>
                <c:pt idx="3418">
                  <c:v>26.550530000000037</c:v>
                </c:pt>
                <c:pt idx="3419">
                  <c:v>26.61160000000001</c:v>
                </c:pt>
                <c:pt idx="3420">
                  <c:v>26.726800000000026</c:v>
                </c:pt>
                <c:pt idx="3421">
                  <c:v>26.86280000000005</c:v>
                </c:pt>
                <c:pt idx="3422">
                  <c:v>27.001400000000046</c:v>
                </c:pt>
                <c:pt idx="3423">
                  <c:v>27.15124000000003</c:v>
                </c:pt>
                <c:pt idx="3424">
                  <c:v>27.354939999999999</c:v>
                </c:pt>
                <c:pt idx="3425">
                  <c:v>27.632750000000044</c:v>
                </c:pt>
                <c:pt idx="3426">
                  <c:v>27.979430000000036</c:v>
                </c:pt>
                <c:pt idx="3427">
                  <c:v>28.344570000000033</c:v>
                </c:pt>
                <c:pt idx="3428">
                  <c:v>28.699270000000013</c:v>
                </c:pt>
                <c:pt idx="3429">
                  <c:v>29.015740000000051</c:v>
                </c:pt>
                <c:pt idx="3430">
                  <c:v>29.260370000000023</c:v>
                </c:pt>
                <c:pt idx="3431">
                  <c:v>29.462850000000003</c:v>
                </c:pt>
                <c:pt idx="3432">
                  <c:v>29.632560000000012</c:v>
                </c:pt>
                <c:pt idx="3433">
                  <c:v>29.819479999999999</c:v>
                </c:pt>
                <c:pt idx="3434">
                  <c:v>30.052850000000035</c:v>
                </c:pt>
                <c:pt idx="3435">
                  <c:v>30.326930000000004</c:v>
                </c:pt>
                <c:pt idx="3436">
                  <c:v>30.60748000000001</c:v>
                </c:pt>
                <c:pt idx="3437">
                  <c:v>30.879400000000032</c:v>
                </c:pt>
                <c:pt idx="3438">
                  <c:v>31.138640000000009</c:v>
                </c:pt>
                <c:pt idx="3439">
                  <c:v>31.392600000000016</c:v>
                </c:pt>
                <c:pt idx="3440">
                  <c:v>31.646360000000016</c:v>
                </c:pt>
                <c:pt idx="3441">
                  <c:v>31.897640000000024</c:v>
                </c:pt>
                <c:pt idx="3442">
                  <c:v>32.133840000000021</c:v>
                </c:pt>
                <c:pt idx="3443">
                  <c:v>32.346150000000023</c:v>
                </c:pt>
                <c:pt idx="3444">
                  <c:v>32.549130000000048</c:v>
                </c:pt>
                <c:pt idx="3445">
                  <c:v>32.82238000000001</c:v>
                </c:pt>
                <c:pt idx="3446">
                  <c:v>33.187220000000025</c:v>
                </c:pt>
                <c:pt idx="3447">
                  <c:v>33.529750000000035</c:v>
                </c:pt>
                <c:pt idx="3448">
                  <c:v>33.832820000000027</c:v>
                </c:pt>
                <c:pt idx="3449">
                  <c:v>34.122100000000046</c:v>
                </c:pt>
                <c:pt idx="3450">
                  <c:v>34.407129999999995</c:v>
                </c:pt>
                <c:pt idx="3451">
                  <c:v>34.691640000000007</c:v>
                </c:pt>
                <c:pt idx="3452">
                  <c:v>34.97732000000002</c:v>
                </c:pt>
                <c:pt idx="3453">
                  <c:v>35.257000000000005</c:v>
                </c:pt>
                <c:pt idx="3454">
                  <c:v>35.524900000000002</c:v>
                </c:pt>
                <c:pt idx="3455">
                  <c:v>35.780079999999998</c:v>
                </c:pt>
                <c:pt idx="3456">
                  <c:v>36.021540000000016</c:v>
                </c:pt>
                <c:pt idx="3457">
                  <c:v>36.233699999999999</c:v>
                </c:pt>
                <c:pt idx="3458">
                  <c:v>36.403500000000008</c:v>
                </c:pt>
                <c:pt idx="3459">
                  <c:v>36.53857000000005</c:v>
                </c:pt>
                <c:pt idx="3460">
                  <c:v>36.666830000000004</c:v>
                </c:pt>
                <c:pt idx="3461">
                  <c:v>36.803700000000049</c:v>
                </c:pt>
                <c:pt idx="3462">
                  <c:v>36.945060000000012</c:v>
                </c:pt>
                <c:pt idx="3463">
                  <c:v>37.056700000000035</c:v>
                </c:pt>
                <c:pt idx="3464">
                  <c:v>37.121550000000013</c:v>
                </c:pt>
                <c:pt idx="3465">
                  <c:v>37.143670000000043</c:v>
                </c:pt>
                <c:pt idx="3466">
                  <c:v>37.140070000000037</c:v>
                </c:pt>
                <c:pt idx="3467">
                  <c:v>37.115600000000029</c:v>
                </c:pt>
                <c:pt idx="3468">
                  <c:v>37.069100000000049</c:v>
                </c:pt>
                <c:pt idx="3469">
                  <c:v>36.977300000000014</c:v>
                </c:pt>
                <c:pt idx="3470">
                  <c:v>36.84023000000002</c:v>
                </c:pt>
                <c:pt idx="3471">
                  <c:v>36.725030000000004</c:v>
                </c:pt>
                <c:pt idx="3472">
                  <c:v>36.603000000000009</c:v>
                </c:pt>
                <c:pt idx="3473">
                  <c:v>36.454220000000021</c:v>
                </c:pt>
                <c:pt idx="3474">
                  <c:v>36.28134</c:v>
                </c:pt>
                <c:pt idx="3475">
                  <c:v>36.100240000000042</c:v>
                </c:pt>
                <c:pt idx="3476">
                  <c:v>35.913319999999999</c:v>
                </c:pt>
                <c:pt idx="3477">
                  <c:v>35.729939999999999</c:v>
                </c:pt>
                <c:pt idx="3478">
                  <c:v>35.569020000000023</c:v>
                </c:pt>
                <c:pt idx="3479">
                  <c:v>35.435500000000047</c:v>
                </c:pt>
                <c:pt idx="3480">
                  <c:v>35.329060000000027</c:v>
                </c:pt>
                <c:pt idx="3481">
                  <c:v>35.234370000000013</c:v>
                </c:pt>
                <c:pt idx="3482">
                  <c:v>35.148220000000038</c:v>
                </c:pt>
                <c:pt idx="3483">
                  <c:v>35.067499999999995</c:v>
                </c:pt>
                <c:pt idx="3484">
                  <c:v>34.98266000000001</c:v>
                </c:pt>
                <c:pt idx="3485">
                  <c:v>34.887660000000039</c:v>
                </c:pt>
                <c:pt idx="3486">
                  <c:v>34.789880000000039</c:v>
                </c:pt>
                <c:pt idx="3487">
                  <c:v>34.714930000000038</c:v>
                </c:pt>
                <c:pt idx="3488">
                  <c:v>34.669240000000002</c:v>
                </c:pt>
                <c:pt idx="3489">
                  <c:v>34.653200000000027</c:v>
                </c:pt>
                <c:pt idx="3490">
                  <c:v>34.647940000000006</c:v>
                </c:pt>
                <c:pt idx="3491">
                  <c:v>34.644400000000019</c:v>
                </c:pt>
                <c:pt idx="3492">
                  <c:v>34.634029999999996</c:v>
                </c:pt>
                <c:pt idx="3493">
                  <c:v>34.60098000000005</c:v>
                </c:pt>
                <c:pt idx="3494">
                  <c:v>34.540459999999996</c:v>
                </c:pt>
                <c:pt idx="3495">
                  <c:v>34.455070000000035</c:v>
                </c:pt>
                <c:pt idx="3496">
                  <c:v>34.361019999999996</c:v>
                </c:pt>
                <c:pt idx="3497">
                  <c:v>34.260500000000036</c:v>
                </c:pt>
                <c:pt idx="3498">
                  <c:v>34.156800000000032</c:v>
                </c:pt>
                <c:pt idx="3499">
                  <c:v>34.051900000000046</c:v>
                </c:pt>
                <c:pt idx="3500">
                  <c:v>33.944940000000031</c:v>
                </c:pt>
                <c:pt idx="3501">
                  <c:v>33.841499999999996</c:v>
                </c:pt>
                <c:pt idx="3502">
                  <c:v>33.766170000000045</c:v>
                </c:pt>
                <c:pt idx="3503">
                  <c:v>33.730160000000012</c:v>
                </c:pt>
                <c:pt idx="3504">
                  <c:v>33.734000000000037</c:v>
                </c:pt>
                <c:pt idx="3505">
                  <c:v>33.740750000000048</c:v>
                </c:pt>
                <c:pt idx="3506">
                  <c:v>33.739599999999996</c:v>
                </c:pt>
                <c:pt idx="3507">
                  <c:v>33.730500000000006</c:v>
                </c:pt>
                <c:pt idx="3508">
                  <c:v>33.725580000000036</c:v>
                </c:pt>
                <c:pt idx="3509">
                  <c:v>33.72714000000002</c:v>
                </c:pt>
                <c:pt idx="3510">
                  <c:v>33.739200000000039</c:v>
                </c:pt>
                <c:pt idx="3511">
                  <c:v>33.753700000000038</c:v>
                </c:pt>
                <c:pt idx="3512">
                  <c:v>33.769069999999999</c:v>
                </c:pt>
                <c:pt idx="3513">
                  <c:v>33.786900000000003</c:v>
                </c:pt>
                <c:pt idx="3514">
                  <c:v>33.823270000000036</c:v>
                </c:pt>
                <c:pt idx="3515">
                  <c:v>33.88873000000001</c:v>
                </c:pt>
                <c:pt idx="3516">
                  <c:v>33.982630000000029</c:v>
                </c:pt>
                <c:pt idx="3517">
                  <c:v>34.108730000000037</c:v>
                </c:pt>
                <c:pt idx="3518">
                  <c:v>34.26153000000005</c:v>
                </c:pt>
                <c:pt idx="3519">
                  <c:v>34.436800000000005</c:v>
                </c:pt>
                <c:pt idx="3520">
                  <c:v>34.612270000000024</c:v>
                </c:pt>
                <c:pt idx="3521">
                  <c:v>34.779530000000022</c:v>
                </c:pt>
                <c:pt idx="3522">
                  <c:v>34.932980000000043</c:v>
                </c:pt>
                <c:pt idx="3523">
                  <c:v>35.080830000000049</c:v>
                </c:pt>
                <c:pt idx="3524">
                  <c:v>35.227530000000002</c:v>
                </c:pt>
                <c:pt idx="3525">
                  <c:v>35.368830000000003</c:v>
                </c:pt>
                <c:pt idx="3526">
                  <c:v>35.480999999999995</c:v>
                </c:pt>
                <c:pt idx="3527">
                  <c:v>35.556300000000022</c:v>
                </c:pt>
                <c:pt idx="3528">
                  <c:v>35.595540000000028</c:v>
                </c:pt>
                <c:pt idx="3529">
                  <c:v>35.636870000000044</c:v>
                </c:pt>
                <c:pt idx="3530">
                  <c:v>35.687800000000038</c:v>
                </c:pt>
                <c:pt idx="3531">
                  <c:v>35.750100000000032</c:v>
                </c:pt>
                <c:pt idx="3532">
                  <c:v>35.808860000000038</c:v>
                </c:pt>
                <c:pt idx="3533">
                  <c:v>35.856130000000007</c:v>
                </c:pt>
                <c:pt idx="3534">
                  <c:v>35.886650000000031</c:v>
                </c:pt>
                <c:pt idx="3535">
                  <c:v>35.895620000000008</c:v>
                </c:pt>
                <c:pt idx="3536">
                  <c:v>35.878960000000006</c:v>
                </c:pt>
                <c:pt idx="3537">
                  <c:v>35.835380000000043</c:v>
                </c:pt>
                <c:pt idx="3538">
                  <c:v>35.760770000000036</c:v>
                </c:pt>
                <c:pt idx="3539">
                  <c:v>35.652700000000038</c:v>
                </c:pt>
                <c:pt idx="3540">
                  <c:v>35.51260000000002</c:v>
                </c:pt>
                <c:pt idx="3541">
                  <c:v>35.343770000000006</c:v>
                </c:pt>
                <c:pt idx="3542">
                  <c:v>35.147580000000005</c:v>
                </c:pt>
                <c:pt idx="3543">
                  <c:v>34.93100000000004</c:v>
                </c:pt>
                <c:pt idx="3544">
                  <c:v>34.716270000000009</c:v>
                </c:pt>
                <c:pt idx="3545">
                  <c:v>34.507650000000012</c:v>
                </c:pt>
                <c:pt idx="3546">
                  <c:v>34.314700000000016</c:v>
                </c:pt>
                <c:pt idx="3547">
                  <c:v>34.142100000000028</c:v>
                </c:pt>
                <c:pt idx="3548">
                  <c:v>33.994740000000036</c:v>
                </c:pt>
                <c:pt idx="3549">
                  <c:v>33.870900000000006</c:v>
                </c:pt>
                <c:pt idx="3550">
                  <c:v>33.772640000000024</c:v>
                </c:pt>
                <c:pt idx="3551">
                  <c:v>33.695899999999995</c:v>
                </c:pt>
                <c:pt idx="3552">
                  <c:v>33.64187000000004</c:v>
                </c:pt>
                <c:pt idx="3553">
                  <c:v>33.604759999999999</c:v>
                </c:pt>
                <c:pt idx="3554">
                  <c:v>33.585660000000018</c:v>
                </c:pt>
                <c:pt idx="3555">
                  <c:v>33.582120000000032</c:v>
                </c:pt>
                <c:pt idx="3556">
                  <c:v>33.595060000000046</c:v>
                </c:pt>
                <c:pt idx="3557">
                  <c:v>33.620840000000044</c:v>
                </c:pt>
                <c:pt idx="3558">
                  <c:v>33.660799999999995</c:v>
                </c:pt>
                <c:pt idx="3559">
                  <c:v>33.696439999999996</c:v>
                </c:pt>
                <c:pt idx="3560">
                  <c:v>33.718400000000031</c:v>
                </c:pt>
                <c:pt idx="3561">
                  <c:v>33.722340000000031</c:v>
                </c:pt>
                <c:pt idx="3562">
                  <c:v>33.691500000000019</c:v>
                </c:pt>
                <c:pt idx="3563">
                  <c:v>33.614700000000028</c:v>
                </c:pt>
                <c:pt idx="3564">
                  <c:v>33.503900000000044</c:v>
                </c:pt>
                <c:pt idx="3565">
                  <c:v>33.377200000000016</c:v>
                </c:pt>
                <c:pt idx="3566">
                  <c:v>33.240780000000029</c:v>
                </c:pt>
                <c:pt idx="3567">
                  <c:v>33.105700000000013</c:v>
                </c:pt>
                <c:pt idx="3568">
                  <c:v>32.976130000000012</c:v>
                </c:pt>
                <c:pt idx="3569">
                  <c:v>32.853270000000009</c:v>
                </c:pt>
                <c:pt idx="3570">
                  <c:v>32.755100000000027</c:v>
                </c:pt>
                <c:pt idx="3571">
                  <c:v>32.700600000000009</c:v>
                </c:pt>
                <c:pt idx="3572">
                  <c:v>32.698660000000018</c:v>
                </c:pt>
                <c:pt idx="3573">
                  <c:v>32.730520000000013</c:v>
                </c:pt>
                <c:pt idx="3574">
                  <c:v>32.751640000000009</c:v>
                </c:pt>
                <c:pt idx="3575">
                  <c:v>32.738699999999994</c:v>
                </c:pt>
                <c:pt idx="3576">
                  <c:v>32.699370000000044</c:v>
                </c:pt>
                <c:pt idx="3577">
                  <c:v>32.667200000000037</c:v>
                </c:pt>
                <c:pt idx="3578">
                  <c:v>32.649350000000027</c:v>
                </c:pt>
                <c:pt idx="3579">
                  <c:v>32.64047000000005</c:v>
                </c:pt>
                <c:pt idx="3580">
                  <c:v>32.61318</c:v>
                </c:pt>
                <c:pt idx="3581">
                  <c:v>32.558220000000006</c:v>
                </c:pt>
                <c:pt idx="3582">
                  <c:v>32.474450000000047</c:v>
                </c:pt>
                <c:pt idx="3583">
                  <c:v>32.39178000000004</c:v>
                </c:pt>
                <c:pt idx="3584">
                  <c:v>32.319940000000031</c:v>
                </c:pt>
                <c:pt idx="3585">
                  <c:v>32.261900000000026</c:v>
                </c:pt>
                <c:pt idx="3586">
                  <c:v>32.218320000000006</c:v>
                </c:pt>
                <c:pt idx="3587">
                  <c:v>32.191430000000025</c:v>
                </c:pt>
                <c:pt idx="3588">
                  <c:v>32.175870000000032</c:v>
                </c:pt>
                <c:pt idx="3589">
                  <c:v>32.163600000000031</c:v>
                </c:pt>
                <c:pt idx="3590">
                  <c:v>32.147360000000049</c:v>
                </c:pt>
                <c:pt idx="3591">
                  <c:v>32.126670000000047</c:v>
                </c:pt>
                <c:pt idx="3592">
                  <c:v>32.100760000000037</c:v>
                </c:pt>
                <c:pt idx="3593">
                  <c:v>32.0702</c:v>
                </c:pt>
                <c:pt idx="3594">
                  <c:v>32.009400000000028</c:v>
                </c:pt>
                <c:pt idx="3595">
                  <c:v>31.885600000000011</c:v>
                </c:pt>
                <c:pt idx="3596">
                  <c:v>31.693750000000023</c:v>
                </c:pt>
                <c:pt idx="3597">
                  <c:v>31.463860000000011</c:v>
                </c:pt>
                <c:pt idx="3598">
                  <c:v>31.278770000000009</c:v>
                </c:pt>
                <c:pt idx="3599">
                  <c:v>31.16613000000001</c:v>
                </c:pt>
                <c:pt idx="3600">
                  <c:v>31.112420000000043</c:v>
                </c:pt>
                <c:pt idx="3601">
                  <c:v>31.047170000000051</c:v>
                </c:pt>
                <c:pt idx="3602">
                  <c:v>30.943720000000042</c:v>
                </c:pt>
                <c:pt idx="3603">
                  <c:v>30.814000000000021</c:v>
                </c:pt>
                <c:pt idx="3604">
                  <c:v>30.699330000000032</c:v>
                </c:pt>
                <c:pt idx="3605">
                  <c:v>30.611840000000029</c:v>
                </c:pt>
                <c:pt idx="3606">
                  <c:v>30.5548</c:v>
                </c:pt>
                <c:pt idx="3607">
                  <c:v>30.497220000000027</c:v>
                </c:pt>
                <c:pt idx="3608">
                  <c:v>30.423360000000002</c:v>
                </c:pt>
                <c:pt idx="3609">
                  <c:v>30.334130000000016</c:v>
                </c:pt>
                <c:pt idx="3610">
                  <c:v>30.229800000000012</c:v>
                </c:pt>
                <c:pt idx="3611">
                  <c:v>30.107970000000023</c:v>
                </c:pt>
                <c:pt idx="3612">
                  <c:v>29.975120000000004</c:v>
                </c:pt>
                <c:pt idx="3613">
                  <c:v>29.840840000000014</c:v>
                </c:pt>
                <c:pt idx="3614">
                  <c:v>29.708550000000002</c:v>
                </c:pt>
                <c:pt idx="3615">
                  <c:v>29.584530000000029</c:v>
                </c:pt>
                <c:pt idx="3616">
                  <c:v>29.47607000000005</c:v>
                </c:pt>
                <c:pt idx="3617">
                  <c:v>29.386200000000031</c:v>
                </c:pt>
                <c:pt idx="3618">
                  <c:v>29.311800000000005</c:v>
                </c:pt>
                <c:pt idx="3619">
                  <c:v>29.24290000000002</c:v>
                </c:pt>
                <c:pt idx="3620">
                  <c:v>29.187040000000025</c:v>
                </c:pt>
                <c:pt idx="3621">
                  <c:v>29.14020000000005</c:v>
                </c:pt>
                <c:pt idx="3622">
                  <c:v>29.054560000000038</c:v>
                </c:pt>
                <c:pt idx="3623">
                  <c:v>28.894560000000013</c:v>
                </c:pt>
                <c:pt idx="3624">
                  <c:v>28.684380000000033</c:v>
                </c:pt>
                <c:pt idx="3625">
                  <c:v>28.530200000000036</c:v>
                </c:pt>
                <c:pt idx="3626">
                  <c:v>28.478170000000034</c:v>
                </c:pt>
                <c:pt idx="3627">
                  <c:v>28.536159999999995</c:v>
                </c:pt>
                <c:pt idx="3628">
                  <c:v>28.67172000000005</c:v>
                </c:pt>
                <c:pt idx="3629">
                  <c:v>28.838770000000011</c:v>
                </c:pt>
                <c:pt idx="3630">
                  <c:v>28.992060000000038</c:v>
                </c:pt>
                <c:pt idx="3631">
                  <c:v>29.156120000000044</c:v>
                </c:pt>
                <c:pt idx="3632">
                  <c:v>29.357450000000028</c:v>
                </c:pt>
                <c:pt idx="3633">
                  <c:v>29.540220000000033</c:v>
                </c:pt>
                <c:pt idx="3634">
                  <c:v>29.729759999999999</c:v>
                </c:pt>
                <c:pt idx="3635">
                  <c:v>29.960599999999999</c:v>
                </c:pt>
                <c:pt idx="3636">
                  <c:v>30.22872000000001</c:v>
                </c:pt>
                <c:pt idx="3637">
                  <c:v>30.51135000000005</c:v>
                </c:pt>
                <c:pt idx="3638">
                  <c:v>30.789450000000045</c:v>
                </c:pt>
                <c:pt idx="3639">
                  <c:v>31.055930000000046</c:v>
                </c:pt>
                <c:pt idx="3640">
                  <c:v>31.304500000000019</c:v>
                </c:pt>
                <c:pt idx="3641">
                  <c:v>31.528680000000008</c:v>
                </c:pt>
                <c:pt idx="3642">
                  <c:v>31.736630000000048</c:v>
                </c:pt>
                <c:pt idx="3643">
                  <c:v>31.960470000000043</c:v>
                </c:pt>
                <c:pt idx="3644">
                  <c:v>32.210700000000031</c:v>
                </c:pt>
                <c:pt idx="3645">
                  <c:v>32.472470000000044</c:v>
                </c:pt>
                <c:pt idx="3646">
                  <c:v>32.741100000000017</c:v>
                </c:pt>
                <c:pt idx="3647">
                  <c:v>33.008500000000026</c:v>
                </c:pt>
                <c:pt idx="3648">
                  <c:v>33.262699999999995</c:v>
                </c:pt>
                <c:pt idx="3649">
                  <c:v>33.459860000000049</c:v>
                </c:pt>
                <c:pt idx="3650">
                  <c:v>33.595500000000015</c:v>
                </c:pt>
                <c:pt idx="3651">
                  <c:v>33.685540000000003</c:v>
                </c:pt>
                <c:pt idx="3652">
                  <c:v>33.716460000000041</c:v>
                </c:pt>
                <c:pt idx="3653">
                  <c:v>33.707030000000032</c:v>
                </c:pt>
                <c:pt idx="3654">
                  <c:v>33.674900000000036</c:v>
                </c:pt>
                <c:pt idx="3655">
                  <c:v>33.614400000000046</c:v>
                </c:pt>
                <c:pt idx="3656">
                  <c:v>33.534940000000006</c:v>
                </c:pt>
                <c:pt idx="3657">
                  <c:v>33.483820000000037</c:v>
                </c:pt>
                <c:pt idx="3658">
                  <c:v>33.421780000000012</c:v>
                </c:pt>
                <c:pt idx="3659">
                  <c:v>33.303980000000024</c:v>
                </c:pt>
                <c:pt idx="3660">
                  <c:v>33.140160000000037</c:v>
                </c:pt>
                <c:pt idx="3661">
                  <c:v>32.958280000000002</c:v>
                </c:pt>
                <c:pt idx="3662">
                  <c:v>32.766300000000001</c:v>
                </c:pt>
                <c:pt idx="3663">
                  <c:v>32.569180000000017</c:v>
                </c:pt>
                <c:pt idx="3664">
                  <c:v>32.376920000000041</c:v>
                </c:pt>
                <c:pt idx="3665">
                  <c:v>32.19598000000002</c:v>
                </c:pt>
                <c:pt idx="3666">
                  <c:v>32.020380000000046</c:v>
                </c:pt>
                <c:pt idx="3667">
                  <c:v>31.844570000000033</c:v>
                </c:pt>
                <c:pt idx="3668">
                  <c:v>31.664760000000001</c:v>
                </c:pt>
                <c:pt idx="3669">
                  <c:v>31.492200000000025</c:v>
                </c:pt>
                <c:pt idx="3670">
                  <c:v>31.35537000000005</c:v>
                </c:pt>
                <c:pt idx="3671">
                  <c:v>31.274069999999995</c:v>
                </c:pt>
                <c:pt idx="3672">
                  <c:v>31.239500000000021</c:v>
                </c:pt>
                <c:pt idx="3673">
                  <c:v>31.177450000000022</c:v>
                </c:pt>
                <c:pt idx="3674">
                  <c:v>31.062900000000013</c:v>
                </c:pt>
                <c:pt idx="3675">
                  <c:v>30.904600000000016</c:v>
                </c:pt>
                <c:pt idx="3676">
                  <c:v>30.737850000000037</c:v>
                </c:pt>
                <c:pt idx="3677">
                  <c:v>30.577170000000024</c:v>
                </c:pt>
                <c:pt idx="3678">
                  <c:v>30.427270000000021</c:v>
                </c:pt>
                <c:pt idx="3679">
                  <c:v>30.303060000000016</c:v>
                </c:pt>
                <c:pt idx="3680">
                  <c:v>30.211200000000019</c:v>
                </c:pt>
                <c:pt idx="3681">
                  <c:v>30.156600000000026</c:v>
                </c:pt>
                <c:pt idx="3682">
                  <c:v>30.164120000000025</c:v>
                </c:pt>
                <c:pt idx="3683">
                  <c:v>30.249840000000006</c:v>
                </c:pt>
                <c:pt idx="3684">
                  <c:v>30.408600000000035</c:v>
                </c:pt>
                <c:pt idx="3685">
                  <c:v>30.605000000000018</c:v>
                </c:pt>
                <c:pt idx="3686">
                  <c:v>30.817650000000015</c:v>
                </c:pt>
                <c:pt idx="3687">
                  <c:v>31.046870000000013</c:v>
                </c:pt>
                <c:pt idx="3688">
                  <c:v>31.303250000000048</c:v>
                </c:pt>
                <c:pt idx="3689">
                  <c:v>31.590140000000019</c:v>
                </c:pt>
                <c:pt idx="3690">
                  <c:v>31.902670000000001</c:v>
                </c:pt>
                <c:pt idx="3691">
                  <c:v>32.20553000000001</c:v>
                </c:pt>
                <c:pt idx="3692">
                  <c:v>32.484430000000032</c:v>
                </c:pt>
                <c:pt idx="3693">
                  <c:v>32.733400000000017</c:v>
                </c:pt>
                <c:pt idx="3694">
                  <c:v>32.934840000000008</c:v>
                </c:pt>
                <c:pt idx="3695">
                  <c:v>33.078970000000027</c:v>
                </c:pt>
                <c:pt idx="3696">
                  <c:v>33.184840000000008</c:v>
                </c:pt>
                <c:pt idx="3697">
                  <c:v>33.314480000000003</c:v>
                </c:pt>
                <c:pt idx="3698">
                  <c:v>33.476460000000031</c:v>
                </c:pt>
                <c:pt idx="3699">
                  <c:v>33.669669999999996</c:v>
                </c:pt>
                <c:pt idx="3700">
                  <c:v>33.866849999999999</c:v>
                </c:pt>
                <c:pt idx="3701">
                  <c:v>34.050530000000037</c:v>
                </c:pt>
                <c:pt idx="3702">
                  <c:v>34.21884</c:v>
                </c:pt>
                <c:pt idx="3703">
                  <c:v>34.367819999999995</c:v>
                </c:pt>
                <c:pt idx="3704">
                  <c:v>34.491240000000005</c:v>
                </c:pt>
                <c:pt idx="3705">
                  <c:v>34.585200000000043</c:v>
                </c:pt>
                <c:pt idx="3706">
                  <c:v>34.632140000000049</c:v>
                </c:pt>
                <c:pt idx="3707">
                  <c:v>34.623379999999997</c:v>
                </c:pt>
                <c:pt idx="3708">
                  <c:v>34.567100000000039</c:v>
                </c:pt>
                <c:pt idx="3709">
                  <c:v>34.496939999999995</c:v>
                </c:pt>
                <c:pt idx="3710">
                  <c:v>34.429700000000025</c:v>
                </c:pt>
                <c:pt idx="3711">
                  <c:v>34.359460000000013</c:v>
                </c:pt>
                <c:pt idx="3712">
                  <c:v>34.266840000000002</c:v>
                </c:pt>
                <c:pt idx="3713">
                  <c:v>34.150750000000016</c:v>
                </c:pt>
                <c:pt idx="3714">
                  <c:v>34.010860000000037</c:v>
                </c:pt>
                <c:pt idx="3715">
                  <c:v>33.867970000000014</c:v>
                </c:pt>
                <c:pt idx="3716">
                  <c:v>33.72854000000001</c:v>
                </c:pt>
                <c:pt idx="3717">
                  <c:v>33.590750000000014</c:v>
                </c:pt>
                <c:pt idx="3718">
                  <c:v>33.445760000000007</c:v>
                </c:pt>
                <c:pt idx="3719">
                  <c:v>33.271400000000028</c:v>
                </c:pt>
                <c:pt idx="3720">
                  <c:v>33.070370000000025</c:v>
                </c:pt>
                <c:pt idx="3721">
                  <c:v>32.833760000000041</c:v>
                </c:pt>
                <c:pt idx="3722">
                  <c:v>32.554280000000006</c:v>
                </c:pt>
                <c:pt idx="3723">
                  <c:v>32.242400000000032</c:v>
                </c:pt>
                <c:pt idx="3724">
                  <c:v>31.939570000000003</c:v>
                </c:pt>
                <c:pt idx="3725">
                  <c:v>31.662440000000004</c:v>
                </c:pt>
                <c:pt idx="3726">
                  <c:v>31.409270000000049</c:v>
                </c:pt>
                <c:pt idx="3727">
                  <c:v>31.174860000000024</c:v>
                </c:pt>
                <c:pt idx="3728">
                  <c:v>30.961820000000046</c:v>
                </c:pt>
                <c:pt idx="3729">
                  <c:v>30.774159999999995</c:v>
                </c:pt>
                <c:pt idx="3730">
                  <c:v>30.633600000000001</c:v>
                </c:pt>
                <c:pt idx="3731">
                  <c:v>30.555900000000008</c:v>
                </c:pt>
                <c:pt idx="3732">
                  <c:v>30.535300000000007</c:v>
                </c:pt>
                <c:pt idx="3733">
                  <c:v>30.535900000000026</c:v>
                </c:pt>
                <c:pt idx="3734">
                  <c:v>30.538319999999999</c:v>
                </c:pt>
                <c:pt idx="3735">
                  <c:v>30.539700000000039</c:v>
                </c:pt>
                <c:pt idx="3736">
                  <c:v>30.543200000000013</c:v>
                </c:pt>
                <c:pt idx="3737">
                  <c:v>30.55068</c:v>
                </c:pt>
                <c:pt idx="3738">
                  <c:v>30.563320000000033</c:v>
                </c:pt>
                <c:pt idx="3739">
                  <c:v>30.583640000000003</c:v>
                </c:pt>
                <c:pt idx="3740">
                  <c:v>30.614220000000046</c:v>
                </c:pt>
                <c:pt idx="3741">
                  <c:v>30.654100000000028</c:v>
                </c:pt>
                <c:pt idx="3742">
                  <c:v>30.706540000000018</c:v>
                </c:pt>
                <c:pt idx="3743">
                  <c:v>30.773130000000037</c:v>
                </c:pt>
                <c:pt idx="3744">
                  <c:v>30.85450000000003</c:v>
                </c:pt>
                <c:pt idx="3745">
                  <c:v>30.946950000000015</c:v>
                </c:pt>
                <c:pt idx="3746">
                  <c:v>31.050900000000013</c:v>
                </c:pt>
                <c:pt idx="3747">
                  <c:v>31.16918000000004</c:v>
                </c:pt>
                <c:pt idx="3748">
                  <c:v>31.298000000000002</c:v>
                </c:pt>
                <c:pt idx="3749">
                  <c:v>31.427670000000035</c:v>
                </c:pt>
                <c:pt idx="3750">
                  <c:v>31.559750000000008</c:v>
                </c:pt>
                <c:pt idx="3751">
                  <c:v>31.688469999999995</c:v>
                </c:pt>
                <c:pt idx="3752">
                  <c:v>31.810400000000016</c:v>
                </c:pt>
                <c:pt idx="3753">
                  <c:v>31.922300000000007</c:v>
                </c:pt>
                <c:pt idx="3754">
                  <c:v>32.015700000000038</c:v>
                </c:pt>
                <c:pt idx="3755">
                  <c:v>32.08456000000001</c:v>
                </c:pt>
                <c:pt idx="3756">
                  <c:v>32.134500000000003</c:v>
                </c:pt>
                <c:pt idx="3757">
                  <c:v>32.184100000000001</c:v>
                </c:pt>
                <c:pt idx="3758">
                  <c:v>32.240400000000022</c:v>
                </c:pt>
                <c:pt idx="3759">
                  <c:v>32.309140000000014</c:v>
                </c:pt>
                <c:pt idx="3760">
                  <c:v>32.396330000000034</c:v>
                </c:pt>
                <c:pt idx="3761">
                  <c:v>32.500540000000001</c:v>
                </c:pt>
                <c:pt idx="3762">
                  <c:v>32.624230000000011</c:v>
                </c:pt>
                <c:pt idx="3763">
                  <c:v>32.765680000000032</c:v>
                </c:pt>
                <c:pt idx="3764">
                  <c:v>32.924500000000023</c:v>
                </c:pt>
                <c:pt idx="3765">
                  <c:v>33.090329999999994</c:v>
                </c:pt>
                <c:pt idx="3766">
                  <c:v>33.229200000000048</c:v>
                </c:pt>
                <c:pt idx="3767">
                  <c:v>33.329520000000002</c:v>
                </c:pt>
                <c:pt idx="3768">
                  <c:v>33.383260000000007</c:v>
                </c:pt>
                <c:pt idx="3769">
                  <c:v>33.415279999999996</c:v>
                </c:pt>
                <c:pt idx="3770">
                  <c:v>33.435140000000047</c:v>
                </c:pt>
                <c:pt idx="3771">
                  <c:v>33.440670000000011</c:v>
                </c:pt>
                <c:pt idx="3772">
                  <c:v>33.424500000000023</c:v>
                </c:pt>
                <c:pt idx="3773">
                  <c:v>33.380030000000033</c:v>
                </c:pt>
                <c:pt idx="3774">
                  <c:v>33.305000000000007</c:v>
                </c:pt>
                <c:pt idx="3775">
                  <c:v>33.225850000000037</c:v>
                </c:pt>
                <c:pt idx="3776">
                  <c:v>33.15124000000003</c:v>
                </c:pt>
                <c:pt idx="3777">
                  <c:v>33.081569999999999</c:v>
                </c:pt>
                <c:pt idx="3778">
                  <c:v>33.014949999999999</c:v>
                </c:pt>
                <c:pt idx="3779">
                  <c:v>32.94747000000001</c:v>
                </c:pt>
                <c:pt idx="3780">
                  <c:v>32.87856000000005</c:v>
                </c:pt>
                <c:pt idx="3781">
                  <c:v>32.792960000000051</c:v>
                </c:pt>
                <c:pt idx="3782">
                  <c:v>32.682200000000023</c:v>
                </c:pt>
                <c:pt idx="3783">
                  <c:v>32.548500000000047</c:v>
                </c:pt>
                <c:pt idx="3784">
                  <c:v>32.39855</c:v>
                </c:pt>
                <c:pt idx="3785">
                  <c:v>32.23544000000004</c:v>
                </c:pt>
                <c:pt idx="3786">
                  <c:v>32.056100000000015</c:v>
                </c:pt>
                <c:pt idx="3787">
                  <c:v>31.840480000000014</c:v>
                </c:pt>
                <c:pt idx="3788">
                  <c:v>31.587500000000034</c:v>
                </c:pt>
                <c:pt idx="3789">
                  <c:v>31.309169999999995</c:v>
                </c:pt>
                <c:pt idx="3790">
                  <c:v>31.050070000000005</c:v>
                </c:pt>
                <c:pt idx="3791">
                  <c:v>30.825160000000039</c:v>
                </c:pt>
                <c:pt idx="3792">
                  <c:v>30.636800000000051</c:v>
                </c:pt>
                <c:pt idx="3793">
                  <c:v>30.474000000000046</c:v>
                </c:pt>
                <c:pt idx="3794">
                  <c:v>30.332330000000013</c:v>
                </c:pt>
                <c:pt idx="3795">
                  <c:v>30.215329999999994</c:v>
                </c:pt>
                <c:pt idx="3796">
                  <c:v>30.134270000000015</c:v>
                </c:pt>
                <c:pt idx="3797">
                  <c:v>30.093530000000044</c:v>
                </c:pt>
                <c:pt idx="3798">
                  <c:v>30.091180000000008</c:v>
                </c:pt>
                <c:pt idx="3799">
                  <c:v>30.093740000000025</c:v>
                </c:pt>
                <c:pt idx="3800">
                  <c:v>30.080930000000023</c:v>
                </c:pt>
                <c:pt idx="3801">
                  <c:v>30.05618000000004</c:v>
                </c:pt>
                <c:pt idx="3802">
                  <c:v>30.025720000000035</c:v>
                </c:pt>
                <c:pt idx="3803">
                  <c:v>29.992850000000033</c:v>
                </c:pt>
                <c:pt idx="3804">
                  <c:v>29.961820000000046</c:v>
                </c:pt>
                <c:pt idx="3805">
                  <c:v>29.963620000000049</c:v>
                </c:pt>
                <c:pt idx="3806">
                  <c:v>30.005600000000015</c:v>
                </c:pt>
                <c:pt idx="3807">
                  <c:v>30.090570000000014</c:v>
                </c:pt>
                <c:pt idx="3808">
                  <c:v>30.207500000000039</c:v>
                </c:pt>
                <c:pt idx="3809">
                  <c:v>30.35098000000005</c:v>
                </c:pt>
                <c:pt idx="3810">
                  <c:v>30.519200000000012</c:v>
                </c:pt>
                <c:pt idx="3811">
                  <c:v>30.71523000000002</c:v>
                </c:pt>
                <c:pt idx="3812">
                  <c:v>30.946439999999996</c:v>
                </c:pt>
                <c:pt idx="3813">
                  <c:v>31.200199999999995</c:v>
                </c:pt>
                <c:pt idx="3814">
                  <c:v>31.440500000000043</c:v>
                </c:pt>
                <c:pt idx="3815">
                  <c:v>31.643730000000005</c:v>
                </c:pt>
                <c:pt idx="3816">
                  <c:v>31.809799999999996</c:v>
                </c:pt>
                <c:pt idx="3817">
                  <c:v>31.941160000000025</c:v>
                </c:pt>
                <c:pt idx="3818">
                  <c:v>32.036680000000047</c:v>
                </c:pt>
                <c:pt idx="3819">
                  <c:v>32.098350000000039</c:v>
                </c:pt>
                <c:pt idx="3820">
                  <c:v>32.121600000000001</c:v>
                </c:pt>
                <c:pt idx="3821">
                  <c:v>32.113800000000026</c:v>
                </c:pt>
                <c:pt idx="3822">
                  <c:v>32.074800000000039</c:v>
                </c:pt>
                <c:pt idx="3823">
                  <c:v>32.058160000000044</c:v>
                </c:pt>
                <c:pt idx="3824">
                  <c:v>32.081960000000038</c:v>
                </c:pt>
                <c:pt idx="3825">
                  <c:v>32.144740000000013</c:v>
                </c:pt>
                <c:pt idx="3826">
                  <c:v>32.219780000000014</c:v>
                </c:pt>
                <c:pt idx="3827">
                  <c:v>32.291740000000004</c:v>
                </c:pt>
                <c:pt idx="3828">
                  <c:v>32.353400000000022</c:v>
                </c:pt>
                <c:pt idx="3829">
                  <c:v>32.388450000000034</c:v>
                </c:pt>
                <c:pt idx="3830">
                  <c:v>32.391380000000026</c:v>
                </c:pt>
                <c:pt idx="3831">
                  <c:v>32.362330000000043</c:v>
                </c:pt>
                <c:pt idx="3832">
                  <c:v>32.313649999999996</c:v>
                </c:pt>
                <c:pt idx="3833">
                  <c:v>32.247520000000009</c:v>
                </c:pt>
                <c:pt idx="3834">
                  <c:v>32.162380000000041</c:v>
                </c:pt>
                <c:pt idx="3835">
                  <c:v>32.03964000000002</c:v>
                </c:pt>
                <c:pt idx="3836">
                  <c:v>31.875120000000038</c:v>
                </c:pt>
                <c:pt idx="3837">
                  <c:v>31.683530000000019</c:v>
                </c:pt>
                <c:pt idx="3838">
                  <c:v>31.516300000000001</c:v>
                </c:pt>
                <c:pt idx="3839">
                  <c:v>31.391930000000002</c:v>
                </c:pt>
                <c:pt idx="3840">
                  <c:v>31.319119999999998</c:v>
                </c:pt>
                <c:pt idx="3841">
                  <c:v>31.295400000000029</c:v>
                </c:pt>
                <c:pt idx="3842">
                  <c:v>31.331080000000043</c:v>
                </c:pt>
                <c:pt idx="3843">
                  <c:v>31.420800000000042</c:v>
                </c:pt>
                <c:pt idx="3844">
                  <c:v>31.545620000000042</c:v>
                </c:pt>
                <c:pt idx="3845">
                  <c:v>31.691580000000044</c:v>
                </c:pt>
                <c:pt idx="3846">
                  <c:v>31.856870000000015</c:v>
                </c:pt>
                <c:pt idx="3847">
                  <c:v>32.024159999999995</c:v>
                </c:pt>
                <c:pt idx="3848">
                  <c:v>32.187460000000044</c:v>
                </c:pt>
                <c:pt idx="3849">
                  <c:v>32.347440000000006</c:v>
                </c:pt>
                <c:pt idx="3850">
                  <c:v>32.515500000000031</c:v>
                </c:pt>
                <c:pt idx="3851">
                  <c:v>32.698800000000006</c:v>
                </c:pt>
                <c:pt idx="3852">
                  <c:v>32.895530000000008</c:v>
                </c:pt>
                <c:pt idx="3853">
                  <c:v>33.110070000000007</c:v>
                </c:pt>
                <c:pt idx="3854">
                  <c:v>33.331050000000005</c:v>
                </c:pt>
                <c:pt idx="3855">
                  <c:v>33.53848000000005</c:v>
                </c:pt>
                <c:pt idx="3856">
                  <c:v>33.75018</c:v>
                </c:pt>
                <c:pt idx="3857">
                  <c:v>33.981620000000021</c:v>
                </c:pt>
                <c:pt idx="3858">
                  <c:v>34.229180000000042</c:v>
                </c:pt>
                <c:pt idx="3859">
                  <c:v>34.460380000000043</c:v>
                </c:pt>
                <c:pt idx="3860">
                  <c:v>34.654899999999998</c:v>
                </c:pt>
                <c:pt idx="3861">
                  <c:v>34.816740000000038</c:v>
                </c:pt>
                <c:pt idx="3862">
                  <c:v>34.955380000000048</c:v>
                </c:pt>
                <c:pt idx="3863">
                  <c:v>35.075829999999996</c:v>
                </c:pt>
                <c:pt idx="3864">
                  <c:v>35.177099999999996</c:v>
                </c:pt>
                <c:pt idx="3865">
                  <c:v>35.252600000000029</c:v>
                </c:pt>
                <c:pt idx="3866">
                  <c:v>35.299400000000048</c:v>
                </c:pt>
                <c:pt idx="3867">
                  <c:v>35.316500000000019</c:v>
                </c:pt>
                <c:pt idx="3868">
                  <c:v>35.306570000000022</c:v>
                </c:pt>
                <c:pt idx="3869">
                  <c:v>35.276480000000049</c:v>
                </c:pt>
                <c:pt idx="3870">
                  <c:v>35.222560000000044</c:v>
                </c:pt>
                <c:pt idx="3871">
                  <c:v>35.16088000000002</c:v>
                </c:pt>
                <c:pt idx="3872">
                  <c:v>35.09304000000003</c:v>
                </c:pt>
                <c:pt idx="3873">
                  <c:v>35.020870000000002</c:v>
                </c:pt>
                <c:pt idx="3874">
                  <c:v>34.946040000000039</c:v>
                </c:pt>
                <c:pt idx="3875">
                  <c:v>34.866780000000006</c:v>
                </c:pt>
                <c:pt idx="3876">
                  <c:v>34.785580000000039</c:v>
                </c:pt>
                <c:pt idx="3877">
                  <c:v>34.705039999999997</c:v>
                </c:pt>
                <c:pt idx="3878">
                  <c:v>34.626300000000015</c:v>
                </c:pt>
                <c:pt idx="3879">
                  <c:v>34.540120000000002</c:v>
                </c:pt>
                <c:pt idx="3880">
                  <c:v>34.415950000000009</c:v>
                </c:pt>
                <c:pt idx="3881">
                  <c:v>34.242000000000019</c:v>
                </c:pt>
                <c:pt idx="3882">
                  <c:v>34.036429999999996</c:v>
                </c:pt>
                <c:pt idx="3883">
                  <c:v>33.870140000000049</c:v>
                </c:pt>
                <c:pt idx="3884">
                  <c:v>33.76460000000003</c:v>
                </c:pt>
                <c:pt idx="3885">
                  <c:v>33.714500000000044</c:v>
                </c:pt>
                <c:pt idx="3886">
                  <c:v>33.68694000000005</c:v>
                </c:pt>
                <c:pt idx="3887">
                  <c:v>33.657500000000027</c:v>
                </c:pt>
                <c:pt idx="3888">
                  <c:v>33.622160000000008</c:v>
                </c:pt>
                <c:pt idx="3889">
                  <c:v>33.585500000000025</c:v>
                </c:pt>
                <c:pt idx="3890">
                  <c:v>33.548330000000021</c:v>
                </c:pt>
                <c:pt idx="3891">
                  <c:v>33.516300000000001</c:v>
                </c:pt>
                <c:pt idx="3892">
                  <c:v>33.509100000000046</c:v>
                </c:pt>
                <c:pt idx="3893">
                  <c:v>33.536040000000014</c:v>
                </c:pt>
                <c:pt idx="3894">
                  <c:v>33.592550000000017</c:v>
                </c:pt>
                <c:pt idx="3895">
                  <c:v>33.625200000000007</c:v>
                </c:pt>
                <c:pt idx="3896">
                  <c:v>33.612000000000023</c:v>
                </c:pt>
                <c:pt idx="3897">
                  <c:v>33.554650000000038</c:v>
                </c:pt>
                <c:pt idx="3898">
                  <c:v>33.468530000000044</c:v>
                </c:pt>
                <c:pt idx="3899">
                  <c:v>33.348170000000039</c:v>
                </c:pt>
                <c:pt idx="3900">
                  <c:v>33.191700000000026</c:v>
                </c:pt>
                <c:pt idx="3901">
                  <c:v>33.003750000000025</c:v>
                </c:pt>
                <c:pt idx="3902">
                  <c:v>32.786370000000034</c:v>
                </c:pt>
                <c:pt idx="3903">
                  <c:v>32.549770000000024</c:v>
                </c:pt>
                <c:pt idx="3904">
                  <c:v>32.328100000000006</c:v>
                </c:pt>
                <c:pt idx="3905">
                  <c:v>32.133020000000045</c:v>
                </c:pt>
                <c:pt idx="3906">
                  <c:v>31.956720000000018</c:v>
                </c:pt>
                <c:pt idx="3907">
                  <c:v>31.772820000000024</c:v>
                </c:pt>
                <c:pt idx="3908">
                  <c:v>31.572170000000028</c:v>
                </c:pt>
                <c:pt idx="3909">
                  <c:v>31.36187000000001</c:v>
                </c:pt>
                <c:pt idx="3910">
                  <c:v>31.17172000000005</c:v>
                </c:pt>
                <c:pt idx="3911">
                  <c:v>31.012800000000027</c:v>
                </c:pt>
                <c:pt idx="3912">
                  <c:v>30.885340000000042</c:v>
                </c:pt>
                <c:pt idx="3913">
                  <c:v>30.769900000000007</c:v>
                </c:pt>
                <c:pt idx="3914">
                  <c:v>30.662300000000016</c:v>
                </c:pt>
                <c:pt idx="3915">
                  <c:v>30.557029999999997</c:v>
                </c:pt>
                <c:pt idx="3916">
                  <c:v>30.437800000000038</c:v>
                </c:pt>
                <c:pt idx="3917">
                  <c:v>30.297330000000045</c:v>
                </c:pt>
                <c:pt idx="3918">
                  <c:v>30.146000000000015</c:v>
                </c:pt>
                <c:pt idx="3919">
                  <c:v>30.027800000000013</c:v>
                </c:pt>
                <c:pt idx="3920">
                  <c:v>29.954830000000015</c:v>
                </c:pt>
                <c:pt idx="3921">
                  <c:v>29.932430000000011</c:v>
                </c:pt>
                <c:pt idx="3922">
                  <c:v>29.961720000000014</c:v>
                </c:pt>
                <c:pt idx="3923">
                  <c:v>30.044759999999997</c:v>
                </c:pt>
                <c:pt idx="3924">
                  <c:v>30.179250000000025</c:v>
                </c:pt>
                <c:pt idx="3925">
                  <c:v>30.364250000000027</c:v>
                </c:pt>
                <c:pt idx="3926">
                  <c:v>30.597500000000025</c:v>
                </c:pt>
                <c:pt idx="3927">
                  <c:v>30.867270000000019</c:v>
                </c:pt>
                <c:pt idx="3928">
                  <c:v>31.119930000000011</c:v>
                </c:pt>
                <c:pt idx="3929">
                  <c:v>31.33026000000001</c:v>
                </c:pt>
                <c:pt idx="3930">
                  <c:v>31.498000000000047</c:v>
                </c:pt>
                <c:pt idx="3931">
                  <c:v>31.642480000000035</c:v>
                </c:pt>
                <c:pt idx="3932">
                  <c:v>31.769460000000038</c:v>
                </c:pt>
                <c:pt idx="3933">
                  <c:v>31.879750000000001</c:v>
                </c:pt>
                <c:pt idx="3934">
                  <c:v>31.960930000000019</c:v>
                </c:pt>
                <c:pt idx="3935">
                  <c:v>32.013850000000048</c:v>
                </c:pt>
                <c:pt idx="3936">
                  <c:v>32.034450000000049</c:v>
                </c:pt>
                <c:pt idx="3937">
                  <c:v>32.04376000000002</c:v>
                </c:pt>
                <c:pt idx="3938">
                  <c:v>32.045740000000023</c:v>
                </c:pt>
                <c:pt idx="3939">
                  <c:v>32.040300000000002</c:v>
                </c:pt>
                <c:pt idx="3940">
                  <c:v>32.025200000000041</c:v>
                </c:pt>
                <c:pt idx="3941">
                  <c:v>32.002280000000042</c:v>
                </c:pt>
                <c:pt idx="3942">
                  <c:v>31.966499999999996</c:v>
                </c:pt>
                <c:pt idx="3943">
                  <c:v>31.91560000000004</c:v>
                </c:pt>
                <c:pt idx="3944">
                  <c:v>31.849150000000009</c:v>
                </c:pt>
                <c:pt idx="3945">
                  <c:v>31.764499999999998</c:v>
                </c:pt>
                <c:pt idx="3946">
                  <c:v>31.658380000000022</c:v>
                </c:pt>
                <c:pt idx="3947">
                  <c:v>31.528999999999996</c:v>
                </c:pt>
                <c:pt idx="3948">
                  <c:v>31.376280000000008</c:v>
                </c:pt>
                <c:pt idx="3949">
                  <c:v>31.194119999999998</c:v>
                </c:pt>
                <c:pt idx="3950">
                  <c:v>30.978139999999996</c:v>
                </c:pt>
                <c:pt idx="3951">
                  <c:v>30.74210000000005</c:v>
                </c:pt>
                <c:pt idx="3952">
                  <c:v>30.532950000000028</c:v>
                </c:pt>
                <c:pt idx="3953">
                  <c:v>30.368160000000046</c:v>
                </c:pt>
                <c:pt idx="3954">
                  <c:v>30.244040000000041</c:v>
                </c:pt>
                <c:pt idx="3955">
                  <c:v>30.160120000000006</c:v>
                </c:pt>
                <c:pt idx="3956">
                  <c:v>30.11187000000001</c:v>
                </c:pt>
                <c:pt idx="3957">
                  <c:v>30.097280000000012</c:v>
                </c:pt>
                <c:pt idx="3958">
                  <c:v>30.105740000000026</c:v>
                </c:pt>
                <c:pt idx="3959">
                  <c:v>30.127920000000017</c:v>
                </c:pt>
                <c:pt idx="3960">
                  <c:v>30.163200000000018</c:v>
                </c:pt>
                <c:pt idx="3961">
                  <c:v>30.206800000000044</c:v>
                </c:pt>
                <c:pt idx="3962">
                  <c:v>30.259330000000034</c:v>
                </c:pt>
                <c:pt idx="3963">
                  <c:v>30.321900000000028</c:v>
                </c:pt>
                <c:pt idx="3964">
                  <c:v>30.394560000000013</c:v>
                </c:pt>
                <c:pt idx="3965">
                  <c:v>30.476500000000044</c:v>
                </c:pt>
                <c:pt idx="3966">
                  <c:v>30.56573000000003</c:v>
                </c:pt>
                <c:pt idx="3967">
                  <c:v>30.653860000000009</c:v>
                </c:pt>
                <c:pt idx="3968">
                  <c:v>30.732200000000034</c:v>
                </c:pt>
                <c:pt idx="3969">
                  <c:v>30.805200000000013</c:v>
                </c:pt>
                <c:pt idx="3970">
                  <c:v>30.887170000000026</c:v>
                </c:pt>
                <c:pt idx="3971">
                  <c:v>30.982079999999996</c:v>
                </c:pt>
                <c:pt idx="3972">
                  <c:v>31.087880000000041</c:v>
                </c:pt>
                <c:pt idx="3973">
                  <c:v>31.188680000000033</c:v>
                </c:pt>
                <c:pt idx="3974">
                  <c:v>31.271200000000022</c:v>
                </c:pt>
                <c:pt idx="3975">
                  <c:v>31.339800000000025</c:v>
                </c:pt>
                <c:pt idx="3976">
                  <c:v>31.417349999999999</c:v>
                </c:pt>
                <c:pt idx="3977">
                  <c:v>31.510950000000037</c:v>
                </c:pt>
                <c:pt idx="3978">
                  <c:v>31.623500000000035</c:v>
                </c:pt>
                <c:pt idx="3979">
                  <c:v>31.747980000000041</c:v>
                </c:pt>
                <c:pt idx="3980">
                  <c:v>31.882260000000031</c:v>
                </c:pt>
                <c:pt idx="3981">
                  <c:v>32.011560000000031</c:v>
                </c:pt>
                <c:pt idx="3982">
                  <c:v>32.095820000000003</c:v>
                </c:pt>
                <c:pt idx="3983">
                  <c:v>32.134600000000034</c:v>
                </c:pt>
                <c:pt idx="3984">
                  <c:v>32.133700000000033</c:v>
                </c:pt>
                <c:pt idx="3985">
                  <c:v>32.110770000000002</c:v>
                </c:pt>
                <c:pt idx="3986">
                  <c:v>32.068399999999997</c:v>
                </c:pt>
                <c:pt idx="3987">
                  <c:v>32.010370000000023</c:v>
                </c:pt>
                <c:pt idx="3988">
                  <c:v>31.95052000000004</c:v>
                </c:pt>
                <c:pt idx="3989">
                  <c:v>31.895320000000027</c:v>
                </c:pt>
                <c:pt idx="3990">
                  <c:v>31.845360000000028</c:v>
                </c:pt>
                <c:pt idx="3991">
                  <c:v>31.809140000000014</c:v>
                </c:pt>
                <c:pt idx="3992">
                  <c:v>31.790900000000022</c:v>
                </c:pt>
                <c:pt idx="3993">
                  <c:v>31.787440000000004</c:v>
                </c:pt>
                <c:pt idx="3994">
                  <c:v>31.773130000000037</c:v>
                </c:pt>
                <c:pt idx="3995">
                  <c:v>31.733850000000018</c:v>
                </c:pt>
                <c:pt idx="3996">
                  <c:v>31.685480000000041</c:v>
                </c:pt>
                <c:pt idx="3997">
                  <c:v>31.672300000000007</c:v>
                </c:pt>
                <c:pt idx="3998">
                  <c:v>31.719570000000033</c:v>
                </c:pt>
                <c:pt idx="3999">
                  <c:v>31.817499999999995</c:v>
                </c:pt>
                <c:pt idx="4000">
                  <c:v>31.92025000000001</c:v>
                </c:pt>
                <c:pt idx="4001">
                  <c:v>32.00848000000002</c:v>
                </c:pt>
                <c:pt idx="4002">
                  <c:v>32.070670000000007</c:v>
                </c:pt>
                <c:pt idx="4003">
                  <c:v>32.080160000000035</c:v>
                </c:pt>
                <c:pt idx="4004">
                  <c:v>32.040500000000009</c:v>
                </c:pt>
                <c:pt idx="4005">
                  <c:v>31.961800000000039</c:v>
                </c:pt>
                <c:pt idx="4006">
                  <c:v>31.889640000000043</c:v>
                </c:pt>
                <c:pt idx="4007">
                  <c:v>31.824900000000014</c:v>
                </c:pt>
                <c:pt idx="4008">
                  <c:v>31.769740000000013</c:v>
                </c:pt>
                <c:pt idx="4009">
                  <c:v>31.732500000000016</c:v>
                </c:pt>
                <c:pt idx="4010">
                  <c:v>31.71392000000003</c:v>
                </c:pt>
                <c:pt idx="4011">
                  <c:v>31.715720000000033</c:v>
                </c:pt>
                <c:pt idx="4012">
                  <c:v>31.728080000000034</c:v>
                </c:pt>
                <c:pt idx="4013">
                  <c:v>31.74203</c:v>
                </c:pt>
                <c:pt idx="4014">
                  <c:v>31.757260000000031</c:v>
                </c:pt>
                <c:pt idx="4015">
                  <c:v>31.758840000000021</c:v>
                </c:pt>
                <c:pt idx="4016">
                  <c:v>31.742200000000025</c:v>
                </c:pt>
                <c:pt idx="4017">
                  <c:v>31.707970000000046</c:v>
                </c:pt>
                <c:pt idx="4018">
                  <c:v>31.668050000000051</c:v>
                </c:pt>
                <c:pt idx="4019">
                  <c:v>31.631500000000017</c:v>
                </c:pt>
                <c:pt idx="4020">
                  <c:v>31.589400000000012</c:v>
                </c:pt>
                <c:pt idx="4021">
                  <c:v>31.505269999999996</c:v>
                </c:pt>
                <c:pt idx="4022">
                  <c:v>31.369040000000041</c:v>
                </c:pt>
                <c:pt idx="4023">
                  <c:v>31.19073000000003</c:v>
                </c:pt>
                <c:pt idx="4024">
                  <c:v>31.007350000000031</c:v>
                </c:pt>
                <c:pt idx="4025">
                  <c:v>30.827629999999999</c:v>
                </c:pt>
                <c:pt idx="4026">
                  <c:v>30.657980000000009</c:v>
                </c:pt>
                <c:pt idx="4027">
                  <c:v>30.502740000000017</c:v>
                </c:pt>
                <c:pt idx="4028">
                  <c:v>30.363730000000032</c:v>
                </c:pt>
                <c:pt idx="4029">
                  <c:v>30.244680000000017</c:v>
                </c:pt>
                <c:pt idx="4030">
                  <c:v>30.162160000000029</c:v>
                </c:pt>
                <c:pt idx="4031">
                  <c:v>30.124230000000011</c:v>
                </c:pt>
                <c:pt idx="4032">
                  <c:v>30.131950000000018</c:v>
                </c:pt>
                <c:pt idx="4033">
                  <c:v>30.164200000000051</c:v>
                </c:pt>
                <c:pt idx="4034">
                  <c:v>30.216180000000008</c:v>
                </c:pt>
                <c:pt idx="4035">
                  <c:v>30.283530000000042</c:v>
                </c:pt>
                <c:pt idx="4036">
                  <c:v>30.346150000000023</c:v>
                </c:pt>
                <c:pt idx="4037">
                  <c:v>30.393430000000023</c:v>
                </c:pt>
                <c:pt idx="4038">
                  <c:v>30.425930000000051</c:v>
                </c:pt>
                <c:pt idx="4039">
                  <c:v>30.458860000000016</c:v>
                </c:pt>
                <c:pt idx="4040">
                  <c:v>30.496120000000019</c:v>
                </c:pt>
                <c:pt idx="4041">
                  <c:v>30.5351</c:v>
                </c:pt>
                <c:pt idx="4042">
                  <c:v>30.546199999999999</c:v>
                </c:pt>
                <c:pt idx="4043">
                  <c:v>30.512230000000045</c:v>
                </c:pt>
                <c:pt idx="4044">
                  <c:v>30.442319999999995</c:v>
                </c:pt>
                <c:pt idx="4045">
                  <c:v>30.354060000000004</c:v>
                </c:pt>
                <c:pt idx="4046">
                  <c:v>30.258420000000001</c:v>
                </c:pt>
                <c:pt idx="4047">
                  <c:v>30.152370000000019</c:v>
                </c:pt>
                <c:pt idx="4048">
                  <c:v>30.028400000000033</c:v>
                </c:pt>
                <c:pt idx="4049">
                  <c:v>29.883399999999995</c:v>
                </c:pt>
                <c:pt idx="4050">
                  <c:v>29.723000000000013</c:v>
                </c:pt>
                <c:pt idx="4051">
                  <c:v>29.566370000000006</c:v>
                </c:pt>
                <c:pt idx="4052">
                  <c:v>29.418080000000032</c:v>
                </c:pt>
                <c:pt idx="4053">
                  <c:v>29.280050000000017</c:v>
                </c:pt>
                <c:pt idx="4054">
                  <c:v>29.158929999999998</c:v>
                </c:pt>
                <c:pt idx="4055">
                  <c:v>29.055080000000032</c:v>
                </c:pt>
                <c:pt idx="4056">
                  <c:v>28.95822000000004</c:v>
                </c:pt>
                <c:pt idx="4057">
                  <c:v>28.821130000000039</c:v>
                </c:pt>
                <c:pt idx="4058">
                  <c:v>28.644650000000013</c:v>
                </c:pt>
                <c:pt idx="4059">
                  <c:v>28.43347</c:v>
                </c:pt>
                <c:pt idx="4060">
                  <c:v>28.198100000000011</c:v>
                </c:pt>
                <c:pt idx="4061">
                  <c:v>27.947660000000042</c:v>
                </c:pt>
                <c:pt idx="4062">
                  <c:v>27.67962</c:v>
                </c:pt>
                <c:pt idx="4063">
                  <c:v>27.395200000000045</c:v>
                </c:pt>
                <c:pt idx="4064">
                  <c:v>27.104180000000042</c:v>
                </c:pt>
                <c:pt idx="4065">
                  <c:v>26.836760000000027</c:v>
                </c:pt>
                <c:pt idx="4066">
                  <c:v>26.591460000000041</c:v>
                </c:pt>
                <c:pt idx="4067">
                  <c:v>26.36712</c:v>
                </c:pt>
                <c:pt idx="4068">
                  <c:v>26.161830000000009</c:v>
                </c:pt>
                <c:pt idx="4069">
                  <c:v>25.976950000000045</c:v>
                </c:pt>
                <c:pt idx="4070">
                  <c:v>25.815120000000036</c:v>
                </c:pt>
                <c:pt idx="4071">
                  <c:v>25.675100000000043</c:v>
                </c:pt>
                <c:pt idx="4072">
                  <c:v>25.549900000000036</c:v>
                </c:pt>
                <c:pt idx="4073">
                  <c:v>25.437650000000019</c:v>
                </c:pt>
                <c:pt idx="4074">
                  <c:v>25.337640000000022</c:v>
                </c:pt>
                <c:pt idx="4075">
                  <c:v>25.249500000000012</c:v>
                </c:pt>
                <c:pt idx="4076">
                  <c:v>25.172900000000027</c:v>
                </c:pt>
                <c:pt idx="4077">
                  <c:v>25.102100000000007</c:v>
                </c:pt>
                <c:pt idx="4078">
                  <c:v>25.011200000000031</c:v>
                </c:pt>
                <c:pt idx="4079">
                  <c:v>24.89706000000001</c:v>
                </c:pt>
                <c:pt idx="4080">
                  <c:v>24.763760000000048</c:v>
                </c:pt>
                <c:pt idx="4081">
                  <c:v>24.64312000000001</c:v>
                </c:pt>
                <c:pt idx="4082">
                  <c:v>24.54534000000001</c:v>
                </c:pt>
                <c:pt idx="4083">
                  <c:v>24.471920000000011</c:v>
                </c:pt>
                <c:pt idx="4084">
                  <c:v>24.433920000000001</c:v>
                </c:pt>
                <c:pt idx="4085">
                  <c:v>24.43118000000004</c:v>
                </c:pt>
                <c:pt idx="4086">
                  <c:v>24.462700000000041</c:v>
                </c:pt>
                <c:pt idx="4087">
                  <c:v>24.512570000000039</c:v>
                </c:pt>
                <c:pt idx="4088">
                  <c:v>24.565480000000036</c:v>
                </c:pt>
                <c:pt idx="4089">
                  <c:v>24.588130000000035</c:v>
                </c:pt>
                <c:pt idx="4090">
                  <c:v>24.58752000000004</c:v>
                </c:pt>
                <c:pt idx="4091">
                  <c:v>24.571220000000039</c:v>
                </c:pt>
                <c:pt idx="4092">
                  <c:v>24.543540000000007</c:v>
                </c:pt>
                <c:pt idx="4093">
                  <c:v>24.504480000000001</c:v>
                </c:pt>
                <c:pt idx="4094">
                  <c:v>24.456320000000005</c:v>
                </c:pt>
                <c:pt idx="4095">
                  <c:v>24.397100000000023</c:v>
                </c:pt>
                <c:pt idx="4096">
                  <c:v>24.331780000000037</c:v>
                </c:pt>
                <c:pt idx="4097">
                  <c:v>24.268900000000031</c:v>
                </c:pt>
                <c:pt idx="4098">
                  <c:v>24.203970000000027</c:v>
                </c:pt>
                <c:pt idx="4099">
                  <c:v>24.140860000000032</c:v>
                </c:pt>
                <c:pt idx="4100">
                  <c:v>24.080960000000005</c:v>
                </c:pt>
                <c:pt idx="4101">
                  <c:v>24.020070000000032</c:v>
                </c:pt>
                <c:pt idx="4102">
                  <c:v>23.935360000000003</c:v>
                </c:pt>
                <c:pt idx="4103">
                  <c:v>23.817769999999996</c:v>
                </c:pt>
                <c:pt idx="4104">
                  <c:v>23.671469999999999</c:v>
                </c:pt>
                <c:pt idx="4105">
                  <c:v>23.514120000000048</c:v>
                </c:pt>
                <c:pt idx="4106">
                  <c:v>23.353700000000003</c:v>
                </c:pt>
                <c:pt idx="4107">
                  <c:v>23.189750000000004</c:v>
                </c:pt>
                <c:pt idx="4108">
                  <c:v>23.025779999999997</c:v>
                </c:pt>
                <c:pt idx="4109">
                  <c:v>22.866450000000043</c:v>
                </c:pt>
                <c:pt idx="4110">
                  <c:v>22.712199999999996</c:v>
                </c:pt>
                <c:pt idx="4111">
                  <c:v>22.585080000000005</c:v>
                </c:pt>
                <c:pt idx="4112">
                  <c:v>22.49490000000003</c:v>
                </c:pt>
                <c:pt idx="4113">
                  <c:v>22.456000000000017</c:v>
                </c:pt>
                <c:pt idx="4114">
                  <c:v>22.543800000000033</c:v>
                </c:pt>
                <c:pt idx="4115">
                  <c:v>22.80462</c:v>
                </c:pt>
                <c:pt idx="4116">
                  <c:v>23.227040000000045</c:v>
                </c:pt>
                <c:pt idx="4117">
                  <c:v>23.737150000000042</c:v>
                </c:pt>
                <c:pt idx="4118">
                  <c:v>24.299160000000029</c:v>
                </c:pt>
                <c:pt idx="4119">
                  <c:v>24.896330000000034</c:v>
                </c:pt>
                <c:pt idx="4120">
                  <c:v>25.48720000000003</c:v>
                </c:pt>
                <c:pt idx="4121">
                  <c:v>26.051570000000027</c:v>
                </c:pt>
                <c:pt idx="4122">
                  <c:v>26.584770000000049</c:v>
                </c:pt>
                <c:pt idx="4123">
                  <c:v>27.082570000000032</c:v>
                </c:pt>
                <c:pt idx="4124">
                  <c:v>27.551050000000032</c:v>
                </c:pt>
                <c:pt idx="4125">
                  <c:v>27.993250000000046</c:v>
                </c:pt>
                <c:pt idx="4126">
                  <c:v>28.421660000000031</c:v>
                </c:pt>
                <c:pt idx="4127">
                  <c:v>28.836240000000032</c:v>
                </c:pt>
                <c:pt idx="4128">
                  <c:v>29.184840000000008</c:v>
                </c:pt>
                <c:pt idx="4129">
                  <c:v>29.497860000000003</c:v>
                </c:pt>
                <c:pt idx="4130">
                  <c:v>29.807950000000005</c:v>
                </c:pt>
                <c:pt idx="4131">
                  <c:v>30.122130000000027</c:v>
                </c:pt>
                <c:pt idx="4132">
                  <c:v>30.444800000000043</c:v>
                </c:pt>
                <c:pt idx="4133">
                  <c:v>30.778960000000041</c:v>
                </c:pt>
                <c:pt idx="4134">
                  <c:v>31.115660000000048</c:v>
                </c:pt>
                <c:pt idx="4135">
                  <c:v>31.403960000000041</c:v>
                </c:pt>
                <c:pt idx="4136">
                  <c:v>31.614700000000028</c:v>
                </c:pt>
                <c:pt idx="4137">
                  <c:v>31.742330000000038</c:v>
                </c:pt>
                <c:pt idx="4138">
                  <c:v>31.758540000000039</c:v>
                </c:pt>
                <c:pt idx="4139">
                  <c:v>31.648070000000018</c:v>
                </c:pt>
                <c:pt idx="4140">
                  <c:v>31.427700000000016</c:v>
                </c:pt>
                <c:pt idx="4141">
                  <c:v>31.150570000000016</c:v>
                </c:pt>
                <c:pt idx="4142">
                  <c:v>30.842579999999998</c:v>
                </c:pt>
                <c:pt idx="4143">
                  <c:v>30.507650000000012</c:v>
                </c:pt>
                <c:pt idx="4144">
                  <c:v>30.162350000000004</c:v>
                </c:pt>
                <c:pt idx="4145">
                  <c:v>29.812900000000013</c:v>
                </c:pt>
                <c:pt idx="4146">
                  <c:v>29.46690000000001</c:v>
                </c:pt>
                <c:pt idx="4147">
                  <c:v>29.145380000000046</c:v>
                </c:pt>
                <c:pt idx="4148">
                  <c:v>28.802700000000016</c:v>
                </c:pt>
                <c:pt idx="4149">
                  <c:v>28.465100000000007</c:v>
                </c:pt>
                <c:pt idx="4150">
                  <c:v>28.195830000000001</c:v>
                </c:pt>
                <c:pt idx="4151">
                  <c:v>28.017269999999996</c:v>
                </c:pt>
                <c:pt idx="4152">
                  <c:v>27.92330000000004</c:v>
                </c:pt>
                <c:pt idx="4153">
                  <c:v>27.850549999999998</c:v>
                </c:pt>
                <c:pt idx="4154">
                  <c:v>27.764060000000029</c:v>
                </c:pt>
                <c:pt idx="4155">
                  <c:v>27.657219999999995</c:v>
                </c:pt>
                <c:pt idx="4156">
                  <c:v>27.510500000000036</c:v>
                </c:pt>
                <c:pt idx="4157">
                  <c:v>27.314540000000022</c:v>
                </c:pt>
                <c:pt idx="4158">
                  <c:v>27.093700000000013</c:v>
                </c:pt>
                <c:pt idx="4159">
                  <c:v>26.937160000000006</c:v>
                </c:pt>
                <c:pt idx="4160">
                  <c:v>26.878900000000044</c:v>
                </c:pt>
                <c:pt idx="4161">
                  <c:v>26.9298</c:v>
                </c:pt>
                <c:pt idx="4162">
                  <c:v>27.083640000000003</c:v>
                </c:pt>
                <c:pt idx="4163">
                  <c:v>27.33743000000004</c:v>
                </c:pt>
                <c:pt idx="4164">
                  <c:v>27.684500000000014</c:v>
                </c:pt>
                <c:pt idx="4165">
                  <c:v>28.103049999999996</c:v>
                </c:pt>
                <c:pt idx="4166">
                  <c:v>28.577840000000037</c:v>
                </c:pt>
                <c:pt idx="4167">
                  <c:v>29.058600000000013</c:v>
                </c:pt>
                <c:pt idx="4168">
                  <c:v>29.519069999999999</c:v>
                </c:pt>
                <c:pt idx="4169">
                  <c:v>30.005200000000002</c:v>
                </c:pt>
                <c:pt idx="4170">
                  <c:v>30.520840000000021</c:v>
                </c:pt>
                <c:pt idx="4171">
                  <c:v>31.020260000000007</c:v>
                </c:pt>
                <c:pt idx="4172">
                  <c:v>31.482900000000029</c:v>
                </c:pt>
                <c:pt idx="4173">
                  <c:v>31.902120000000025</c:v>
                </c:pt>
                <c:pt idx="4174">
                  <c:v>32.241240000000005</c:v>
                </c:pt>
                <c:pt idx="4175">
                  <c:v>32.485040000000026</c:v>
                </c:pt>
                <c:pt idx="4176">
                  <c:v>32.647360000000049</c:v>
                </c:pt>
                <c:pt idx="4177">
                  <c:v>32.774130000000014</c:v>
                </c:pt>
                <c:pt idx="4178">
                  <c:v>32.87954000000002</c:v>
                </c:pt>
                <c:pt idx="4179">
                  <c:v>32.972650000000044</c:v>
                </c:pt>
                <c:pt idx="4180">
                  <c:v>33.07140000000004</c:v>
                </c:pt>
                <c:pt idx="4181">
                  <c:v>33.186120000000017</c:v>
                </c:pt>
                <c:pt idx="4182">
                  <c:v>33.31143000000003</c:v>
                </c:pt>
                <c:pt idx="4183">
                  <c:v>33.395800000000008</c:v>
                </c:pt>
                <c:pt idx="4184">
                  <c:v>33.42312000000004</c:v>
                </c:pt>
                <c:pt idx="4185">
                  <c:v>33.400100000000009</c:v>
                </c:pt>
                <c:pt idx="4186">
                  <c:v>33.325040000000001</c:v>
                </c:pt>
                <c:pt idx="4187">
                  <c:v>33.200600000000009</c:v>
                </c:pt>
                <c:pt idx="4188">
                  <c:v>33.032860000000028</c:v>
                </c:pt>
                <c:pt idx="4189">
                  <c:v>32.835440000000006</c:v>
                </c:pt>
                <c:pt idx="4190">
                  <c:v>32.613500000000045</c:v>
                </c:pt>
                <c:pt idx="4191">
                  <c:v>32.366020000000049</c:v>
                </c:pt>
                <c:pt idx="4192">
                  <c:v>32.08480000000003</c:v>
                </c:pt>
                <c:pt idx="4193">
                  <c:v>31.765370000000019</c:v>
                </c:pt>
                <c:pt idx="4194">
                  <c:v>31.418570000000045</c:v>
                </c:pt>
                <c:pt idx="4195">
                  <c:v>31.081630000000018</c:v>
                </c:pt>
                <c:pt idx="4196">
                  <c:v>30.765950000000032</c:v>
                </c:pt>
                <c:pt idx="4197">
                  <c:v>30.474500000000035</c:v>
                </c:pt>
                <c:pt idx="4198">
                  <c:v>30.220540000000028</c:v>
                </c:pt>
                <c:pt idx="4199">
                  <c:v>30.007260000000031</c:v>
                </c:pt>
                <c:pt idx="4200">
                  <c:v>29.833900000000028</c:v>
                </c:pt>
                <c:pt idx="4201">
                  <c:v>29.696900000000028</c:v>
                </c:pt>
                <c:pt idx="4202">
                  <c:v>29.595450000000028</c:v>
                </c:pt>
                <c:pt idx="4203">
                  <c:v>29.510250000000042</c:v>
                </c:pt>
                <c:pt idx="4204">
                  <c:v>29.381430000000023</c:v>
                </c:pt>
                <c:pt idx="4205">
                  <c:v>29.289000000000044</c:v>
                </c:pt>
                <c:pt idx="4206">
                  <c:v>29.263270000000034</c:v>
                </c:pt>
                <c:pt idx="4207">
                  <c:v>29.264670000000024</c:v>
                </c:pt>
                <c:pt idx="4208">
                  <c:v>29.264499999999998</c:v>
                </c:pt>
                <c:pt idx="4209">
                  <c:v>29.260000000000048</c:v>
                </c:pt>
                <c:pt idx="4210">
                  <c:v>29.247060000000033</c:v>
                </c:pt>
                <c:pt idx="4211">
                  <c:v>29.222250000000031</c:v>
                </c:pt>
                <c:pt idx="4212">
                  <c:v>29.186460000000011</c:v>
                </c:pt>
                <c:pt idx="4213">
                  <c:v>29.136250000000018</c:v>
                </c:pt>
                <c:pt idx="4214">
                  <c:v>29.07000000000005</c:v>
                </c:pt>
                <c:pt idx="4215">
                  <c:v>28.990620000000035</c:v>
                </c:pt>
                <c:pt idx="4216">
                  <c:v>28.906270000000006</c:v>
                </c:pt>
                <c:pt idx="4217">
                  <c:v>28.833670000000041</c:v>
                </c:pt>
                <c:pt idx="4218">
                  <c:v>28.773650000000032</c:v>
                </c:pt>
                <c:pt idx="4219">
                  <c:v>28.716180000000008</c:v>
                </c:pt>
                <c:pt idx="4220">
                  <c:v>28.655820000000006</c:v>
                </c:pt>
                <c:pt idx="4221">
                  <c:v>28.589840000000038</c:v>
                </c:pt>
                <c:pt idx="4222">
                  <c:v>28.49368000000004</c:v>
                </c:pt>
                <c:pt idx="4223">
                  <c:v>28.361140000000034</c:v>
                </c:pt>
                <c:pt idx="4224">
                  <c:v>28.187950000000001</c:v>
                </c:pt>
                <c:pt idx="4225">
                  <c:v>27.98553000000004</c:v>
                </c:pt>
                <c:pt idx="4226">
                  <c:v>27.756160000000023</c:v>
                </c:pt>
                <c:pt idx="4227">
                  <c:v>27.52940000000001</c:v>
                </c:pt>
                <c:pt idx="4228">
                  <c:v>27.392400000000009</c:v>
                </c:pt>
                <c:pt idx="4229">
                  <c:v>27.237450000000024</c:v>
                </c:pt>
                <c:pt idx="4230">
                  <c:v>27.025300000000016</c:v>
                </c:pt>
                <c:pt idx="4231">
                  <c:v>26.826870000000042</c:v>
                </c:pt>
                <c:pt idx="4232">
                  <c:v>26.67007000000001</c:v>
                </c:pt>
                <c:pt idx="4233">
                  <c:v>26.551000000000045</c:v>
                </c:pt>
                <c:pt idx="4234">
                  <c:v>26.445700000000045</c:v>
                </c:pt>
                <c:pt idx="4235">
                  <c:v>26.341060000000027</c:v>
                </c:pt>
                <c:pt idx="4236">
                  <c:v>26.236540000000048</c:v>
                </c:pt>
                <c:pt idx="4237">
                  <c:v>26.132930000000044</c:v>
                </c:pt>
                <c:pt idx="4238">
                  <c:v>26.027860000000032</c:v>
                </c:pt>
                <c:pt idx="4239">
                  <c:v>25.923460000000034</c:v>
                </c:pt>
                <c:pt idx="4240">
                  <c:v>25.826260000000048</c:v>
                </c:pt>
                <c:pt idx="4241">
                  <c:v>25.737940000000037</c:v>
                </c:pt>
                <c:pt idx="4242">
                  <c:v>25.655480000000011</c:v>
                </c:pt>
                <c:pt idx="4243">
                  <c:v>25.570640000000026</c:v>
                </c:pt>
                <c:pt idx="4244">
                  <c:v>25.484000000000037</c:v>
                </c:pt>
                <c:pt idx="4245">
                  <c:v>25.400400000000047</c:v>
                </c:pt>
                <c:pt idx="4246">
                  <c:v>25.355650000000026</c:v>
                </c:pt>
                <c:pt idx="4247">
                  <c:v>25.369400000000041</c:v>
                </c:pt>
                <c:pt idx="4248">
                  <c:v>25.440120000000036</c:v>
                </c:pt>
                <c:pt idx="4249">
                  <c:v>25.535760000000039</c:v>
                </c:pt>
                <c:pt idx="4250">
                  <c:v>25.640600000000006</c:v>
                </c:pt>
                <c:pt idx="4251">
                  <c:v>25.750020000000006</c:v>
                </c:pt>
                <c:pt idx="4252">
                  <c:v>25.85748000000001</c:v>
                </c:pt>
                <c:pt idx="4253">
                  <c:v>25.956350000000043</c:v>
                </c:pt>
                <c:pt idx="4254">
                  <c:v>26.043800000000033</c:v>
                </c:pt>
                <c:pt idx="4255">
                  <c:v>26.109280000000012</c:v>
                </c:pt>
                <c:pt idx="4256">
                  <c:v>26.155700000000024</c:v>
                </c:pt>
                <c:pt idx="4257">
                  <c:v>26.179040000000043</c:v>
                </c:pt>
                <c:pt idx="4258">
                  <c:v>26.17715000000004</c:v>
                </c:pt>
                <c:pt idx="4259">
                  <c:v>26.146720000000016</c:v>
                </c:pt>
                <c:pt idx="4260">
                  <c:v>26.089960000000019</c:v>
                </c:pt>
                <c:pt idx="4261">
                  <c:v>25.998320000000035</c:v>
                </c:pt>
                <c:pt idx="4262">
                  <c:v>25.872920000000022</c:v>
                </c:pt>
                <c:pt idx="4263">
                  <c:v>25.717399999999998</c:v>
                </c:pt>
                <c:pt idx="4264">
                  <c:v>25.548600000000022</c:v>
                </c:pt>
                <c:pt idx="4265">
                  <c:v>25.372160000000008</c:v>
                </c:pt>
                <c:pt idx="4266">
                  <c:v>25.191220000000044</c:v>
                </c:pt>
                <c:pt idx="4267">
                  <c:v>25.017820000000029</c:v>
                </c:pt>
                <c:pt idx="4268">
                  <c:v>24.860650000000021</c:v>
                </c:pt>
                <c:pt idx="4269">
                  <c:v>24.714750000000038</c:v>
                </c:pt>
                <c:pt idx="4270">
                  <c:v>24.566130000000044</c:v>
                </c:pt>
                <c:pt idx="4271">
                  <c:v>24.402030000000025</c:v>
                </c:pt>
                <c:pt idx="4272">
                  <c:v>24.225520000000017</c:v>
                </c:pt>
                <c:pt idx="4273">
                  <c:v>24.047570000000007</c:v>
                </c:pt>
                <c:pt idx="4274">
                  <c:v>23.875050000000044</c:v>
                </c:pt>
                <c:pt idx="4275">
                  <c:v>23.701960000000042</c:v>
                </c:pt>
                <c:pt idx="4276">
                  <c:v>23.499050000000011</c:v>
                </c:pt>
                <c:pt idx="4277">
                  <c:v>23.257200000000012</c:v>
                </c:pt>
                <c:pt idx="4278">
                  <c:v>22.983150000000023</c:v>
                </c:pt>
                <c:pt idx="4279">
                  <c:v>22.716800000000035</c:v>
                </c:pt>
                <c:pt idx="4280">
                  <c:v>22.481870000000015</c:v>
                </c:pt>
                <c:pt idx="4281">
                  <c:v>22.284080000000017</c:v>
                </c:pt>
                <c:pt idx="4282">
                  <c:v>22.115300000000047</c:v>
                </c:pt>
                <c:pt idx="4283">
                  <c:v>21.971220000000017</c:v>
                </c:pt>
                <c:pt idx="4284">
                  <c:v>21.84722000000005</c:v>
                </c:pt>
                <c:pt idx="4285">
                  <c:v>21.741570000000024</c:v>
                </c:pt>
                <c:pt idx="4286">
                  <c:v>21.651180000000011</c:v>
                </c:pt>
                <c:pt idx="4287">
                  <c:v>21.572780000000023</c:v>
                </c:pt>
                <c:pt idx="4288">
                  <c:v>21.506200000000035</c:v>
                </c:pt>
                <c:pt idx="4289">
                  <c:v>21.449550000000045</c:v>
                </c:pt>
                <c:pt idx="4290">
                  <c:v>21.401100000000042</c:v>
                </c:pt>
                <c:pt idx="4291">
                  <c:v>21.358879999999999</c:v>
                </c:pt>
                <c:pt idx="4292">
                  <c:v>21.323239999999998</c:v>
                </c:pt>
                <c:pt idx="4293">
                  <c:v>21.305930000000046</c:v>
                </c:pt>
                <c:pt idx="4294">
                  <c:v>21.327780000000018</c:v>
                </c:pt>
                <c:pt idx="4295">
                  <c:v>21.389370000000042</c:v>
                </c:pt>
                <c:pt idx="4296">
                  <c:v>21.473780000000033</c:v>
                </c:pt>
                <c:pt idx="4297">
                  <c:v>21.544920000000047</c:v>
                </c:pt>
                <c:pt idx="4298">
                  <c:v>21.581780000000037</c:v>
                </c:pt>
                <c:pt idx="4299">
                  <c:v>21.590200000000038</c:v>
                </c:pt>
                <c:pt idx="4300">
                  <c:v>21.609800000000007</c:v>
                </c:pt>
                <c:pt idx="4301">
                  <c:v>21.660550000000001</c:v>
                </c:pt>
                <c:pt idx="4302">
                  <c:v>21.74150000000003</c:v>
                </c:pt>
                <c:pt idx="4303">
                  <c:v>21.825919999999996</c:v>
                </c:pt>
                <c:pt idx="4304">
                  <c:v>21.90222</c:v>
                </c:pt>
                <c:pt idx="4305">
                  <c:v>21.968000000000018</c:v>
                </c:pt>
                <c:pt idx="4306">
                  <c:v>22.024600000000021</c:v>
                </c:pt>
                <c:pt idx="4307">
                  <c:v>22.070250000000044</c:v>
                </c:pt>
                <c:pt idx="4308">
                  <c:v>22.11053000000004</c:v>
                </c:pt>
                <c:pt idx="4309">
                  <c:v>22.153960000000041</c:v>
                </c:pt>
                <c:pt idx="4310">
                  <c:v>22.19894000000005</c:v>
                </c:pt>
                <c:pt idx="4311">
                  <c:v>22.248770000000036</c:v>
                </c:pt>
                <c:pt idx="4312">
                  <c:v>22.280240000000049</c:v>
                </c:pt>
                <c:pt idx="4313">
                  <c:v>22.286500000000046</c:v>
                </c:pt>
                <c:pt idx="4314">
                  <c:v>22.26006000000001</c:v>
                </c:pt>
                <c:pt idx="4315">
                  <c:v>22.190940000000012</c:v>
                </c:pt>
                <c:pt idx="4316">
                  <c:v>22.074670000000026</c:v>
                </c:pt>
                <c:pt idx="4317">
                  <c:v>21.924430000000029</c:v>
                </c:pt>
                <c:pt idx="4318">
                  <c:v>21.805229999999995</c:v>
                </c:pt>
                <c:pt idx="4319">
                  <c:v>21.706000000000017</c:v>
                </c:pt>
                <c:pt idx="4320">
                  <c:v>21.620400000000018</c:v>
                </c:pt>
                <c:pt idx="4321">
                  <c:v>21.547170000000051</c:v>
                </c:pt>
                <c:pt idx="4322">
                  <c:v>21.484700000000032</c:v>
                </c:pt>
                <c:pt idx="4323">
                  <c:v>21.430260000000033</c:v>
                </c:pt>
                <c:pt idx="4324">
                  <c:v>21.382620000000031</c:v>
                </c:pt>
                <c:pt idx="4325">
                  <c:v>21.343700000000013</c:v>
                </c:pt>
                <c:pt idx="4326">
                  <c:v>21.310660000000041</c:v>
                </c:pt>
                <c:pt idx="4327">
                  <c:v>21.279600000000016</c:v>
                </c:pt>
                <c:pt idx="4328">
                  <c:v>21.251100000000008</c:v>
                </c:pt>
                <c:pt idx="4329">
                  <c:v>21.228139999999996</c:v>
                </c:pt>
                <c:pt idx="4330">
                  <c:v>21.207270000000051</c:v>
                </c:pt>
                <c:pt idx="4331">
                  <c:v>21.189360000000022</c:v>
                </c:pt>
                <c:pt idx="4332">
                  <c:v>21.177999999999997</c:v>
                </c:pt>
                <c:pt idx="4333">
                  <c:v>21.163960000000031</c:v>
                </c:pt>
                <c:pt idx="4334">
                  <c:v>21.152700000000038</c:v>
                </c:pt>
                <c:pt idx="4335">
                  <c:v>21.143240000000048</c:v>
                </c:pt>
                <c:pt idx="4336">
                  <c:v>21.131340000000023</c:v>
                </c:pt>
                <c:pt idx="4337">
                  <c:v>21.123250000000041</c:v>
                </c:pt>
                <c:pt idx="4338">
                  <c:v>21.114800000000002</c:v>
                </c:pt>
                <c:pt idx="4339">
                  <c:v>21.105920000000026</c:v>
                </c:pt>
                <c:pt idx="4340">
                  <c:v>21.102720000000033</c:v>
                </c:pt>
                <c:pt idx="4341">
                  <c:v>21.097800000000007</c:v>
                </c:pt>
                <c:pt idx="4342">
                  <c:v>21.091360000000009</c:v>
                </c:pt>
                <c:pt idx="4343">
                  <c:v>21.089140000000043</c:v>
                </c:pt>
                <c:pt idx="4344">
                  <c:v>21.085930000000019</c:v>
                </c:pt>
                <c:pt idx="4345">
                  <c:v>21.08340000000004</c:v>
                </c:pt>
                <c:pt idx="4346">
                  <c:v>21.085020000000043</c:v>
                </c:pt>
                <c:pt idx="4347">
                  <c:v>21.084069999999997</c:v>
                </c:pt>
                <c:pt idx="4348">
                  <c:v>21.085840000000019</c:v>
                </c:pt>
                <c:pt idx="4349">
                  <c:v>21.087800000000016</c:v>
                </c:pt>
                <c:pt idx="4350">
                  <c:v>21.085530000000006</c:v>
                </c:pt>
                <c:pt idx="4351">
                  <c:v>21.084500000000048</c:v>
                </c:pt>
                <c:pt idx="4352">
                  <c:v>21.08447000000001</c:v>
                </c:pt>
                <c:pt idx="4353">
                  <c:v>21.081659999999999</c:v>
                </c:pt>
                <c:pt idx="4354">
                  <c:v>21.085700000000031</c:v>
                </c:pt>
                <c:pt idx="4355">
                  <c:v>21.236080000000015</c:v>
                </c:pt>
                <c:pt idx="4356">
                  <c:v>21.50338000000005</c:v>
                </c:pt>
                <c:pt idx="4357">
                  <c:v>21.798879999999997</c:v>
                </c:pt>
                <c:pt idx="4358">
                  <c:v>22.089800000000025</c:v>
                </c:pt>
                <c:pt idx="4359">
                  <c:v>22.379240000000038</c:v>
                </c:pt>
                <c:pt idx="4360">
                  <c:v>22.700900000000047</c:v>
                </c:pt>
                <c:pt idx="4361">
                  <c:v>23.073970000000031</c:v>
                </c:pt>
                <c:pt idx="4362">
                  <c:v>23.480400000000031</c:v>
                </c:pt>
                <c:pt idx="4363">
                  <c:v>23.838620000000049</c:v>
                </c:pt>
                <c:pt idx="4364">
                  <c:v>24.158780000000036</c:v>
                </c:pt>
                <c:pt idx="4365">
                  <c:v>24.456900000000019</c:v>
                </c:pt>
                <c:pt idx="4366">
                  <c:v>24.785270000000025</c:v>
                </c:pt>
                <c:pt idx="4367">
                  <c:v>25.17312000000004</c:v>
                </c:pt>
                <c:pt idx="4368">
                  <c:v>25.598500000000001</c:v>
                </c:pt>
                <c:pt idx="4369">
                  <c:v>25.951200000000028</c:v>
                </c:pt>
                <c:pt idx="4370">
                  <c:v>26.173519999999996</c:v>
                </c:pt>
                <c:pt idx="4371">
                  <c:v>26.277370000000019</c:v>
                </c:pt>
                <c:pt idx="4372">
                  <c:v>26.316000000000031</c:v>
                </c:pt>
                <c:pt idx="4373">
                  <c:v>26.342900000000043</c:v>
                </c:pt>
                <c:pt idx="4374">
                  <c:v>26.372250000000008</c:v>
                </c:pt>
                <c:pt idx="4375">
                  <c:v>26.346370000000036</c:v>
                </c:pt>
                <c:pt idx="4376">
                  <c:v>26.25</c:v>
                </c:pt>
                <c:pt idx="4377">
                  <c:v>26.148979999999995</c:v>
                </c:pt>
                <c:pt idx="4378">
                  <c:v>26.052000000000021</c:v>
                </c:pt>
                <c:pt idx="4379">
                  <c:v>25.953300000000013</c:v>
                </c:pt>
                <c:pt idx="4380">
                  <c:v>25.85668000000004</c:v>
                </c:pt>
                <c:pt idx="4381">
                  <c:v>25.779750000000035</c:v>
                </c:pt>
                <c:pt idx="4382">
                  <c:v>25.737360000000024</c:v>
                </c:pt>
                <c:pt idx="4383">
                  <c:v>25.723080000000039</c:v>
                </c:pt>
                <c:pt idx="4384">
                  <c:v>25.701999999999998</c:v>
                </c:pt>
                <c:pt idx="4385">
                  <c:v>25.659170000000017</c:v>
                </c:pt>
                <c:pt idx="4386">
                  <c:v>25.612270000000024</c:v>
                </c:pt>
                <c:pt idx="4387">
                  <c:v>25.659970000000044</c:v>
                </c:pt>
                <c:pt idx="4388">
                  <c:v>25.802970000000016</c:v>
                </c:pt>
                <c:pt idx="4389">
                  <c:v>25.999780000000044</c:v>
                </c:pt>
                <c:pt idx="4390">
                  <c:v>26.130850000000009</c:v>
                </c:pt>
                <c:pt idx="4391">
                  <c:v>26.132069999999999</c:v>
                </c:pt>
                <c:pt idx="4392">
                  <c:v>26.029140000000041</c:v>
                </c:pt>
                <c:pt idx="4393">
                  <c:v>25.93652000000003</c:v>
                </c:pt>
                <c:pt idx="4394">
                  <c:v>25.893240000000048</c:v>
                </c:pt>
                <c:pt idx="4395">
                  <c:v>25.899200000000008</c:v>
                </c:pt>
                <c:pt idx="4396">
                  <c:v>25.894530000000032</c:v>
                </c:pt>
                <c:pt idx="4397">
                  <c:v>25.841330000000028</c:v>
                </c:pt>
                <c:pt idx="4398">
                  <c:v>25.752949999999998</c:v>
                </c:pt>
                <c:pt idx="4399">
                  <c:v>25.67270000000002</c:v>
                </c:pt>
                <c:pt idx="4400">
                  <c:v>25.619560000000035</c:v>
                </c:pt>
                <c:pt idx="4401">
                  <c:v>25.597770000000025</c:v>
                </c:pt>
                <c:pt idx="4402">
                  <c:v>25.625630000000001</c:v>
                </c:pt>
                <c:pt idx="4403">
                  <c:v>25.71078</c:v>
                </c:pt>
                <c:pt idx="4404">
                  <c:v>25.845730000000003</c:v>
                </c:pt>
                <c:pt idx="4405">
                  <c:v>25.979939999999999</c:v>
                </c:pt>
                <c:pt idx="4406">
                  <c:v>26.08280000000002</c:v>
                </c:pt>
                <c:pt idx="4407">
                  <c:v>26.149770000000046</c:v>
                </c:pt>
                <c:pt idx="4408">
                  <c:v>26.201650000000029</c:v>
                </c:pt>
                <c:pt idx="4409">
                  <c:v>26.249400000000037</c:v>
                </c:pt>
                <c:pt idx="4410">
                  <c:v>26.285060000000044</c:v>
                </c:pt>
                <c:pt idx="4411">
                  <c:v>26.267420000000016</c:v>
                </c:pt>
                <c:pt idx="4412">
                  <c:v>26.175600000000031</c:v>
                </c:pt>
                <c:pt idx="4413">
                  <c:v>26.023580000000038</c:v>
                </c:pt>
                <c:pt idx="4414">
                  <c:v>25.876370000000009</c:v>
                </c:pt>
                <c:pt idx="4415">
                  <c:v>25.763570000000016</c:v>
                </c:pt>
                <c:pt idx="4416">
                  <c:v>25.678340000000048</c:v>
                </c:pt>
                <c:pt idx="4417">
                  <c:v>25.594080000000019</c:v>
                </c:pt>
                <c:pt idx="4418">
                  <c:v>25.500670000000014</c:v>
                </c:pt>
                <c:pt idx="4419">
                  <c:v>25.400750000000016</c:v>
                </c:pt>
                <c:pt idx="4420">
                  <c:v>25.302760000000035</c:v>
                </c:pt>
                <c:pt idx="4421">
                  <c:v>25.206170000000043</c:v>
                </c:pt>
                <c:pt idx="4422">
                  <c:v>25.115600000000029</c:v>
                </c:pt>
                <c:pt idx="4423">
                  <c:v>25.042500000000018</c:v>
                </c:pt>
                <c:pt idx="4424">
                  <c:v>24.995200000000011</c:v>
                </c:pt>
                <c:pt idx="4425">
                  <c:v>24.959680000000048</c:v>
                </c:pt>
                <c:pt idx="4426">
                  <c:v>24.866780000000006</c:v>
                </c:pt>
                <c:pt idx="4427">
                  <c:v>24.696529999999996</c:v>
                </c:pt>
                <c:pt idx="4428">
                  <c:v>24.455100000000016</c:v>
                </c:pt>
                <c:pt idx="4429">
                  <c:v>24.19186000000002</c:v>
                </c:pt>
                <c:pt idx="4430">
                  <c:v>23.923640000000034</c:v>
                </c:pt>
                <c:pt idx="4431">
                  <c:v>23.6601</c:v>
                </c:pt>
                <c:pt idx="4432">
                  <c:v>23.411920000000009</c:v>
                </c:pt>
                <c:pt idx="4433">
                  <c:v>23.18127000000004</c:v>
                </c:pt>
                <c:pt idx="4434">
                  <c:v>22.970330000000047</c:v>
                </c:pt>
                <c:pt idx="4435">
                  <c:v>22.781640000000039</c:v>
                </c:pt>
                <c:pt idx="4436">
                  <c:v>22.616849999999999</c:v>
                </c:pt>
                <c:pt idx="4437">
                  <c:v>22.476740000000007</c:v>
                </c:pt>
                <c:pt idx="4438">
                  <c:v>22.364980000000003</c:v>
                </c:pt>
                <c:pt idx="4439">
                  <c:v>22.283870000000036</c:v>
                </c:pt>
                <c:pt idx="4440">
                  <c:v>22.231320000000039</c:v>
                </c:pt>
                <c:pt idx="4441">
                  <c:v>22.193870000000004</c:v>
                </c:pt>
                <c:pt idx="4442">
                  <c:v>22.167140000000018</c:v>
                </c:pt>
                <c:pt idx="4443">
                  <c:v>22.148160000000018</c:v>
                </c:pt>
                <c:pt idx="4444">
                  <c:v>22.1404</c:v>
                </c:pt>
                <c:pt idx="4445">
                  <c:v>22.152250000000038</c:v>
                </c:pt>
                <c:pt idx="4446">
                  <c:v>22.17697000000004</c:v>
                </c:pt>
                <c:pt idx="4447">
                  <c:v>22.186800000000005</c:v>
                </c:pt>
                <c:pt idx="4448">
                  <c:v>22.166600000000017</c:v>
                </c:pt>
                <c:pt idx="4449">
                  <c:v>22.130800000000022</c:v>
                </c:pt>
                <c:pt idx="4450">
                  <c:v>22.110700000000008</c:v>
                </c:pt>
                <c:pt idx="4451">
                  <c:v>22.110350000000039</c:v>
                </c:pt>
                <c:pt idx="4452">
                  <c:v>22.136380000000031</c:v>
                </c:pt>
                <c:pt idx="4453">
                  <c:v>22.183800000000019</c:v>
                </c:pt>
                <c:pt idx="4454">
                  <c:v>22.248559999999998</c:v>
                </c:pt>
                <c:pt idx="4455">
                  <c:v>22.32125000000002</c:v>
                </c:pt>
                <c:pt idx="4456">
                  <c:v>22.366540000000043</c:v>
                </c:pt>
                <c:pt idx="4457">
                  <c:v>22.367819999999995</c:v>
                </c:pt>
                <c:pt idx="4458">
                  <c:v>22.336630000000014</c:v>
                </c:pt>
                <c:pt idx="4459">
                  <c:v>22.317560000000014</c:v>
                </c:pt>
                <c:pt idx="4460">
                  <c:v>22.324520000000007</c:v>
                </c:pt>
                <c:pt idx="4461">
                  <c:v>22.360070000000007</c:v>
                </c:pt>
                <c:pt idx="4462">
                  <c:v>22.398830000000032</c:v>
                </c:pt>
                <c:pt idx="4463">
                  <c:v>22.421960000000013</c:v>
                </c:pt>
                <c:pt idx="4464">
                  <c:v>22.432520000000011</c:v>
                </c:pt>
                <c:pt idx="4465">
                  <c:v>22.433300000000031</c:v>
                </c:pt>
                <c:pt idx="4466">
                  <c:v>22.419300000000021</c:v>
                </c:pt>
                <c:pt idx="4467">
                  <c:v>22.397600000000011</c:v>
                </c:pt>
                <c:pt idx="4468">
                  <c:v>22.377200000000016</c:v>
                </c:pt>
                <c:pt idx="4469">
                  <c:v>22.35528000000005</c:v>
                </c:pt>
                <c:pt idx="4470">
                  <c:v>22.336150000000032</c:v>
                </c:pt>
                <c:pt idx="4471">
                  <c:v>22.319200000000023</c:v>
                </c:pt>
                <c:pt idx="4472">
                  <c:v>22.305630000000008</c:v>
                </c:pt>
                <c:pt idx="4473">
                  <c:v>22.293880000000001</c:v>
                </c:pt>
                <c:pt idx="4474">
                  <c:v>22.290999999999997</c:v>
                </c:pt>
                <c:pt idx="4475">
                  <c:v>22.308920000000001</c:v>
                </c:pt>
                <c:pt idx="4476">
                  <c:v>22.340779999999995</c:v>
                </c:pt>
                <c:pt idx="4477">
                  <c:v>22.373680000000036</c:v>
                </c:pt>
                <c:pt idx="4478">
                  <c:v>22.400540000000035</c:v>
                </c:pt>
                <c:pt idx="4479">
                  <c:v>22.42410000000001</c:v>
                </c:pt>
                <c:pt idx="4480">
                  <c:v>22.460530000000006</c:v>
                </c:pt>
                <c:pt idx="4481">
                  <c:v>22.518520000000024</c:v>
                </c:pt>
                <c:pt idx="4482">
                  <c:v>22.592250000000035</c:v>
                </c:pt>
                <c:pt idx="4483">
                  <c:v>22.643880000000024</c:v>
                </c:pt>
                <c:pt idx="4484">
                  <c:v>22.656730000000039</c:v>
                </c:pt>
                <c:pt idx="4485">
                  <c:v>22.633420000000001</c:v>
                </c:pt>
                <c:pt idx="4486">
                  <c:v>22.598659999999995</c:v>
                </c:pt>
                <c:pt idx="4487">
                  <c:v>22.567300000000046</c:v>
                </c:pt>
                <c:pt idx="4488">
                  <c:v>22.54140000000001</c:v>
                </c:pt>
                <c:pt idx="4489">
                  <c:v>22.54385000000002</c:v>
                </c:pt>
                <c:pt idx="4490">
                  <c:v>22.596770000000049</c:v>
                </c:pt>
                <c:pt idx="4491">
                  <c:v>22.695300000000032</c:v>
                </c:pt>
                <c:pt idx="4492">
                  <c:v>22.821040000000039</c:v>
                </c:pt>
                <c:pt idx="4493">
                  <c:v>22.966880000000003</c:v>
                </c:pt>
                <c:pt idx="4494">
                  <c:v>23.12936000000002</c:v>
                </c:pt>
                <c:pt idx="4495">
                  <c:v>23.266800000000046</c:v>
                </c:pt>
                <c:pt idx="4496">
                  <c:v>23.352660000000014</c:v>
                </c:pt>
                <c:pt idx="4497">
                  <c:v>23.384420000000034</c:v>
                </c:pt>
                <c:pt idx="4498">
                  <c:v>23.347680000000025</c:v>
                </c:pt>
                <c:pt idx="4499">
                  <c:v>23.228049999999996</c:v>
                </c:pt>
                <c:pt idx="4500">
                  <c:v>23.043730000000039</c:v>
                </c:pt>
                <c:pt idx="4501">
                  <c:v>22.844660000000033</c:v>
                </c:pt>
                <c:pt idx="4502">
                  <c:v>22.647270000000049</c:v>
                </c:pt>
                <c:pt idx="4503">
                  <c:v>22.458340000000021</c:v>
                </c:pt>
                <c:pt idx="4504">
                  <c:v>22.292630000000031</c:v>
                </c:pt>
                <c:pt idx="4505">
                  <c:v>22.152280000000019</c:v>
                </c:pt>
                <c:pt idx="4506">
                  <c:v>22.037040000000047</c:v>
                </c:pt>
                <c:pt idx="4507">
                  <c:v>21.92715000000004</c:v>
                </c:pt>
                <c:pt idx="4508">
                  <c:v>21.813680000000033</c:v>
                </c:pt>
                <c:pt idx="4509">
                  <c:v>21.711150000000032</c:v>
                </c:pt>
                <c:pt idx="4510">
                  <c:v>21.624660000000006</c:v>
                </c:pt>
                <c:pt idx="4511">
                  <c:v>21.550650000000019</c:v>
                </c:pt>
                <c:pt idx="4512">
                  <c:v>21.487600000000043</c:v>
                </c:pt>
                <c:pt idx="4513">
                  <c:v>21.432370000000049</c:v>
                </c:pt>
                <c:pt idx="4514">
                  <c:v>21.386040000000037</c:v>
                </c:pt>
                <c:pt idx="4515">
                  <c:v>21.346550000000036</c:v>
                </c:pt>
                <c:pt idx="4516">
                  <c:v>21.309470000000033</c:v>
                </c:pt>
                <c:pt idx="4517">
                  <c:v>21.277700000000038</c:v>
                </c:pt>
                <c:pt idx="4518">
                  <c:v>21.249660000000006</c:v>
                </c:pt>
                <c:pt idx="4519">
                  <c:v>21.227040000000045</c:v>
                </c:pt>
                <c:pt idx="4520">
                  <c:v>21.209130000000016</c:v>
                </c:pt>
                <c:pt idx="4521">
                  <c:v>21.188960000000009</c:v>
                </c:pt>
                <c:pt idx="4522">
                  <c:v>21.17312000000004</c:v>
                </c:pt>
                <c:pt idx="4523">
                  <c:v>21.159600000000012</c:v>
                </c:pt>
                <c:pt idx="4524">
                  <c:v>21.146479999999997</c:v>
                </c:pt>
                <c:pt idx="4525">
                  <c:v>21.136000000000024</c:v>
                </c:pt>
                <c:pt idx="4526">
                  <c:v>21.126980000000003</c:v>
                </c:pt>
                <c:pt idx="4527">
                  <c:v>21.122770000000003</c:v>
                </c:pt>
                <c:pt idx="4528">
                  <c:v>21.107140000000015</c:v>
                </c:pt>
                <c:pt idx="4529">
                  <c:v>21.100920000000031</c:v>
                </c:pt>
                <c:pt idx="4530">
                  <c:v>21.094719999999995</c:v>
                </c:pt>
                <c:pt idx="4531">
                  <c:v>21.086180000000013</c:v>
                </c:pt>
                <c:pt idx="4532">
                  <c:v>21.086180000000013</c:v>
                </c:pt>
                <c:pt idx="4533">
                  <c:v>21.083900000000028</c:v>
                </c:pt>
                <c:pt idx="4534">
                  <c:v>21.079580000000021</c:v>
                </c:pt>
                <c:pt idx="4535">
                  <c:v>21.075980000000015</c:v>
                </c:pt>
                <c:pt idx="4536">
                  <c:v>21.07412000000005</c:v>
                </c:pt>
                <c:pt idx="4537">
                  <c:v>21.072600000000023</c:v>
                </c:pt>
                <c:pt idx="4538">
                  <c:v>21.079130000000021</c:v>
                </c:pt>
                <c:pt idx="4539">
                  <c:v>21.081200000000024</c:v>
                </c:pt>
                <c:pt idx="4540">
                  <c:v>21.085300000000018</c:v>
                </c:pt>
                <c:pt idx="4541">
                  <c:v>21.082940000000008</c:v>
                </c:pt>
                <c:pt idx="4542">
                  <c:v>21.079300000000046</c:v>
                </c:pt>
                <c:pt idx="4543">
                  <c:v>21.078330000000051</c:v>
                </c:pt>
                <c:pt idx="4544">
                  <c:v>21.077230000000043</c:v>
                </c:pt>
                <c:pt idx="4545">
                  <c:v>21.074900000000014</c:v>
                </c:pt>
                <c:pt idx="4546">
                  <c:v>21.075280000000021</c:v>
                </c:pt>
                <c:pt idx="4547">
                  <c:v>21.077870000000019</c:v>
                </c:pt>
                <c:pt idx="4548">
                  <c:v>21.075860000000034</c:v>
                </c:pt>
                <c:pt idx="4549">
                  <c:v>21.071470000000033</c:v>
                </c:pt>
                <c:pt idx="4550">
                  <c:v>21.068050000000028</c:v>
                </c:pt>
                <c:pt idx="4551">
                  <c:v>21.068350000000009</c:v>
                </c:pt>
                <c:pt idx="4552">
                  <c:v>21.072350000000029</c:v>
                </c:pt>
                <c:pt idx="4553">
                  <c:v>21.082480000000032</c:v>
                </c:pt>
                <c:pt idx="4554">
                  <c:v>21.080800000000011</c:v>
                </c:pt>
                <c:pt idx="4555">
                  <c:v>21.080830000000049</c:v>
                </c:pt>
                <c:pt idx="4556">
                  <c:v>21.079900000000009</c:v>
                </c:pt>
                <c:pt idx="4557">
                  <c:v>21.077870000000019</c:v>
                </c:pt>
                <c:pt idx="4558">
                  <c:v>21.076600000000042</c:v>
                </c:pt>
                <c:pt idx="4559">
                  <c:v>21.07385000000005</c:v>
                </c:pt>
                <c:pt idx="4560">
                  <c:v>21.076350000000048</c:v>
                </c:pt>
                <c:pt idx="4561">
                  <c:v>21.076750000000004</c:v>
                </c:pt>
                <c:pt idx="4562">
                  <c:v>21.078520000000026</c:v>
                </c:pt>
                <c:pt idx="4563">
                  <c:v>21.07797000000005</c:v>
                </c:pt>
                <c:pt idx="4564">
                  <c:v>21.080680000000029</c:v>
                </c:pt>
                <c:pt idx="4565">
                  <c:v>21.079800000000034</c:v>
                </c:pt>
                <c:pt idx="4566">
                  <c:v>21.076960000000042</c:v>
                </c:pt>
                <c:pt idx="4567">
                  <c:v>21.072780000000023</c:v>
                </c:pt>
                <c:pt idx="4568">
                  <c:v>21.071700000000021</c:v>
                </c:pt>
                <c:pt idx="4569">
                  <c:v>21.070060000000012</c:v>
                </c:pt>
                <c:pt idx="4570">
                  <c:v>21.082670000000007</c:v>
                </c:pt>
                <c:pt idx="4571">
                  <c:v>21.13644000000005</c:v>
                </c:pt>
                <c:pt idx="4572">
                  <c:v>21.269300000000044</c:v>
                </c:pt>
                <c:pt idx="4573">
                  <c:v>21.430570000000046</c:v>
                </c:pt>
                <c:pt idx="4574">
                  <c:v>21.588770000000011</c:v>
                </c:pt>
                <c:pt idx="4575">
                  <c:v>21.731300000000033</c:v>
                </c:pt>
                <c:pt idx="4576">
                  <c:v>21.789300000000026</c:v>
                </c:pt>
                <c:pt idx="4577">
                  <c:v>21.735280000000046</c:v>
                </c:pt>
                <c:pt idx="4578">
                  <c:v>21.613760000000013</c:v>
                </c:pt>
                <c:pt idx="4579">
                  <c:v>21.546379999999999</c:v>
                </c:pt>
                <c:pt idx="4580">
                  <c:v>21.48284000000001</c:v>
                </c:pt>
                <c:pt idx="4581">
                  <c:v>21.429250000000025</c:v>
                </c:pt>
                <c:pt idx="4582">
                  <c:v>21.381340000000023</c:v>
                </c:pt>
                <c:pt idx="4583">
                  <c:v>21.341150000000027</c:v>
                </c:pt>
                <c:pt idx="4584">
                  <c:v>21.307900000000018</c:v>
                </c:pt>
                <c:pt idx="4585">
                  <c:v>21.278700000000015</c:v>
                </c:pt>
                <c:pt idx="4586">
                  <c:v>21.254080000000044</c:v>
                </c:pt>
                <c:pt idx="4587">
                  <c:v>21.239430000000027</c:v>
                </c:pt>
                <c:pt idx="4588">
                  <c:v>21.305000000000007</c:v>
                </c:pt>
                <c:pt idx="4589">
                  <c:v>21.406820000000039</c:v>
                </c:pt>
                <c:pt idx="4590">
                  <c:v>21.49648000000002</c:v>
                </c:pt>
                <c:pt idx="4591">
                  <c:v>21.600819999999999</c:v>
                </c:pt>
                <c:pt idx="4592">
                  <c:v>21.729820000000018</c:v>
                </c:pt>
                <c:pt idx="4593">
                  <c:v>21.884100000000046</c:v>
                </c:pt>
                <c:pt idx="4594">
                  <c:v>22.03570000000002</c:v>
                </c:pt>
                <c:pt idx="4595">
                  <c:v>22.161400000000015</c:v>
                </c:pt>
                <c:pt idx="4596">
                  <c:v>22.264980000000037</c:v>
                </c:pt>
                <c:pt idx="4597">
                  <c:v>22.358030000000042</c:v>
                </c:pt>
                <c:pt idx="4598">
                  <c:v>22.446529999999996</c:v>
                </c:pt>
                <c:pt idx="4599">
                  <c:v>22.529960000000017</c:v>
                </c:pt>
                <c:pt idx="4600">
                  <c:v>22.611379999999997</c:v>
                </c:pt>
                <c:pt idx="4601">
                  <c:v>22.687550000000044</c:v>
                </c:pt>
                <c:pt idx="4602">
                  <c:v>22.76714000000004</c:v>
                </c:pt>
                <c:pt idx="4603">
                  <c:v>22.862050000000011</c:v>
                </c:pt>
                <c:pt idx="4604">
                  <c:v>22.968620000000044</c:v>
                </c:pt>
                <c:pt idx="4605">
                  <c:v>23.091970000000003</c:v>
                </c:pt>
                <c:pt idx="4606">
                  <c:v>23.250150000000019</c:v>
                </c:pt>
                <c:pt idx="4607">
                  <c:v>23.456380000000024</c:v>
                </c:pt>
                <c:pt idx="4608">
                  <c:v>23.694330000000036</c:v>
                </c:pt>
                <c:pt idx="4609">
                  <c:v>23.869680000000017</c:v>
                </c:pt>
                <c:pt idx="4610">
                  <c:v>23.939780000000042</c:v>
                </c:pt>
                <c:pt idx="4611">
                  <c:v>23.918420000000026</c:v>
                </c:pt>
                <c:pt idx="4612">
                  <c:v>23.873829999999998</c:v>
                </c:pt>
                <c:pt idx="4613">
                  <c:v>23.835100000000011</c:v>
                </c:pt>
                <c:pt idx="4614">
                  <c:v>23.80364000000003</c:v>
                </c:pt>
                <c:pt idx="4615">
                  <c:v>23.781580000000019</c:v>
                </c:pt>
                <c:pt idx="4616">
                  <c:v>23.76812000000001</c:v>
                </c:pt>
                <c:pt idx="4617">
                  <c:v>23.762230000000045</c:v>
                </c:pt>
                <c:pt idx="4618">
                  <c:v>23.752470000000017</c:v>
                </c:pt>
                <c:pt idx="4619">
                  <c:v>23.737450000000024</c:v>
                </c:pt>
                <c:pt idx="4620">
                  <c:v>23.723350000000039</c:v>
                </c:pt>
                <c:pt idx="4621">
                  <c:v>23.749960000000044</c:v>
                </c:pt>
                <c:pt idx="4622">
                  <c:v>23.835500000000025</c:v>
                </c:pt>
                <c:pt idx="4623">
                  <c:v>23.983900000000006</c:v>
                </c:pt>
                <c:pt idx="4624">
                  <c:v>24.172600000000045</c:v>
                </c:pt>
                <c:pt idx="4625">
                  <c:v>24.395260000000007</c:v>
                </c:pt>
                <c:pt idx="4626">
                  <c:v>24.639900000000011</c:v>
                </c:pt>
                <c:pt idx="4627">
                  <c:v>24.877620000000036</c:v>
                </c:pt>
                <c:pt idx="4628">
                  <c:v>25.097500000000025</c:v>
                </c:pt>
                <c:pt idx="4629">
                  <c:v>25.287840000000017</c:v>
                </c:pt>
                <c:pt idx="4630">
                  <c:v>25.397180000000048</c:v>
                </c:pt>
                <c:pt idx="4631">
                  <c:v>25.401499999999999</c:v>
                </c:pt>
                <c:pt idx="4632">
                  <c:v>25.323100000000011</c:v>
                </c:pt>
                <c:pt idx="4633">
                  <c:v>25.255300000000034</c:v>
                </c:pt>
                <c:pt idx="4634">
                  <c:v>25.231960000000015</c:v>
                </c:pt>
                <c:pt idx="4635">
                  <c:v>25.252920000000017</c:v>
                </c:pt>
                <c:pt idx="4636">
                  <c:v>25.275540000000035</c:v>
                </c:pt>
                <c:pt idx="4637">
                  <c:v>25.270320000000027</c:v>
                </c:pt>
                <c:pt idx="4638">
                  <c:v>25.24072000000001</c:v>
                </c:pt>
                <c:pt idx="4639">
                  <c:v>25.199850000000026</c:v>
                </c:pt>
                <c:pt idx="4640">
                  <c:v>25.152250000000038</c:v>
                </c:pt>
                <c:pt idx="4641">
                  <c:v>25.09838000000002</c:v>
                </c:pt>
                <c:pt idx="4642">
                  <c:v>25.038450000000012</c:v>
                </c:pt>
                <c:pt idx="4643">
                  <c:v>24.972680000000025</c:v>
                </c:pt>
                <c:pt idx="4644">
                  <c:v>24.894000000000005</c:v>
                </c:pt>
                <c:pt idx="4645">
                  <c:v>24.774400000000014</c:v>
                </c:pt>
                <c:pt idx="4646">
                  <c:v>24.608030000000042</c:v>
                </c:pt>
                <c:pt idx="4647">
                  <c:v>24.399069999999995</c:v>
                </c:pt>
                <c:pt idx="4648">
                  <c:v>24.184439999999995</c:v>
                </c:pt>
                <c:pt idx="4649">
                  <c:v>23.9803</c:v>
                </c:pt>
                <c:pt idx="4650">
                  <c:v>23.785900000000026</c:v>
                </c:pt>
                <c:pt idx="4651">
                  <c:v>23.597770000000025</c:v>
                </c:pt>
                <c:pt idx="4652">
                  <c:v>23.417169999999999</c:v>
                </c:pt>
                <c:pt idx="4653">
                  <c:v>23.245400000000018</c:v>
                </c:pt>
                <c:pt idx="4654">
                  <c:v>23.089960000000019</c:v>
                </c:pt>
                <c:pt idx="4655">
                  <c:v>22.956780000000037</c:v>
                </c:pt>
                <c:pt idx="4656">
                  <c:v>22.846860000000049</c:v>
                </c:pt>
                <c:pt idx="4657">
                  <c:v>22.760250000000042</c:v>
                </c:pt>
                <c:pt idx="4658">
                  <c:v>22.694299999999998</c:v>
                </c:pt>
                <c:pt idx="4659">
                  <c:v>22.652300000000025</c:v>
                </c:pt>
                <c:pt idx="4660">
                  <c:v>22.643730000000005</c:v>
                </c:pt>
                <c:pt idx="4661">
                  <c:v>22.668300000000045</c:v>
                </c:pt>
                <c:pt idx="4662">
                  <c:v>22.722650000000044</c:v>
                </c:pt>
                <c:pt idx="4663">
                  <c:v>22.77230000000003</c:v>
                </c:pt>
                <c:pt idx="4664">
                  <c:v>22.795530000000042</c:v>
                </c:pt>
                <c:pt idx="4665">
                  <c:v>22.803700000000049</c:v>
                </c:pt>
                <c:pt idx="4666">
                  <c:v>22.840630000000033</c:v>
                </c:pt>
                <c:pt idx="4667">
                  <c:v>22.92900000000003</c:v>
                </c:pt>
                <c:pt idx="4668">
                  <c:v>23.078900000000033</c:v>
                </c:pt>
                <c:pt idx="4669">
                  <c:v>23.326840000000004</c:v>
                </c:pt>
                <c:pt idx="4670">
                  <c:v>23.693050000000028</c:v>
                </c:pt>
                <c:pt idx="4671">
                  <c:v>24.160060000000044</c:v>
                </c:pt>
                <c:pt idx="4672">
                  <c:v>24.628000000000043</c:v>
                </c:pt>
                <c:pt idx="4673">
                  <c:v>25.044370000000015</c:v>
                </c:pt>
                <c:pt idx="4674">
                  <c:v>25.412100000000009</c:v>
                </c:pt>
                <c:pt idx="4675">
                  <c:v>25.782430000000033</c:v>
                </c:pt>
                <c:pt idx="4676">
                  <c:v>26.181730000000016</c:v>
                </c:pt>
                <c:pt idx="4677">
                  <c:v>26.610130000000026</c:v>
                </c:pt>
                <c:pt idx="4678">
                  <c:v>27.047570000000007</c:v>
                </c:pt>
                <c:pt idx="4679">
                  <c:v>27.479270000000042</c:v>
                </c:pt>
                <c:pt idx="4680">
                  <c:v>27.898099999999999</c:v>
                </c:pt>
                <c:pt idx="4681">
                  <c:v>28.275570000000016</c:v>
                </c:pt>
                <c:pt idx="4682">
                  <c:v>28.601900000000001</c:v>
                </c:pt>
                <c:pt idx="4683">
                  <c:v>28.878840000000025</c:v>
                </c:pt>
                <c:pt idx="4684">
                  <c:v>29.118520000000046</c:v>
                </c:pt>
                <c:pt idx="4685">
                  <c:v>29.367639999999994</c:v>
                </c:pt>
                <c:pt idx="4686">
                  <c:v>29.642880000000048</c:v>
                </c:pt>
                <c:pt idx="4687">
                  <c:v>29.917660000000012</c:v>
                </c:pt>
                <c:pt idx="4688">
                  <c:v>30.180499999999995</c:v>
                </c:pt>
                <c:pt idx="4689">
                  <c:v>30.42733000000004</c:v>
                </c:pt>
                <c:pt idx="4690">
                  <c:v>30.647420000000011</c:v>
                </c:pt>
                <c:pt idx="4691">
                  <c:v>30.832970000000046</c:v>
                </c:pt>
                <c:pt idx="4692">
                  <c:v>30.98135000000002</c:v>
                </c:pt>
                <c:pt idx="4693">
                  <c:v>31.078180000000032</c:v>
                </c:pt>
                <c:pt idx="4694">
                  <c:v>31.116970000000038</c:v>
                </c:pt>
                <c:pt idx="4695">
                  <c:v>31.105070000000012</c:v>
                </c:pt>
                <c:pt idx="4696">
                  <c:v>31.096900000000005</c:v>
                </c:pt>
                <c:pt idx="4697">
                  <c:v>31.10590000000002</c:v>
                </c:pt>
                <c:pt idx="4698">
                  <c:v>31.131740000000036</c:v>
                </c:pt>
                <c:pt idx="4699">
                  <c:v>31.121970000000033</c:v>
                </c:pt>
                <c:pt idx="4700">
                  <c:v>31.052549999999997</c:v>
                </c:pt>
                <c:pt idx="4701">
                  <c:v>30.939400000000035</c:v>
                </c:pt>
                <c:pt idx="4702">
                  <c:v>30.849050000000034</c:v>
                </c:pt>
                <c:pt idx="4703">
                  <c:v>30.80233000000004</c:v>
                </c:pt>
                <c:pt idx="4704">
                  <c:v>30.808160000000044</c:v>
                </c:pt>
                <c:pt idx="4705">
                  <c:v>30.816900000000032</c:v>
                </c:pt>
                <c:pt idx="4706">
                  <c:v>30.804700000000025</c:v>
                </c:pt>
                <c:pt idx="4707">
                  <c:v>30.767899999999997</c:v>
                </c:pt>
                <c:pt idx="4708">
                  <c:v>30.687220000000025</c:v>
                </c:pt>
                <c:pt idx="4709">
                  <c:v>30.546960000000013</c:v>
                </c:pt>
                <c:pt idx="4710">
                  <c:v>30.361900000000048</c:v>
                </c:pt>
                <c:pt idx="4711">
                  <c:v>30.184470000000033</c:v>
                </c:pt>
                <c:pt idx="4712">
                  <c:v>30.035730000000001</c:v>
                </c:pt>
                <c:pt idx="4713">
                  <c:v>29.912930000000017</c:v>
                </c:pt>
                <c:pt idx="4714">
                  <c:v>29.803950000000043</c:v>
                </c:pt>
                <c:pt idx="4715">
                  <c:v>29.70535000000001</c:v>
                </c:pt>
                <c:pt idx="4716">
                  <c:v>29.608850000000018</c:v>
                </c:pt>
                <c:pt idx="4717">
                  <c:v>29.482720000000029</c:v>
                </c:pt>
                <c:pt idx="4718">
                  <c:v>29.310900000000004</c:v>
                </c:pt>
                <c:pt idx="4719">
                  <c:v>29.105920000000026</c:v>
                </c:pt>
                <c:pt idx="4720">
                  <c:v>28.888149999999996</c:v>
                </c:pt>
                <c:pt idx="4721">
                  <c:v>28.681360000000041</c:v>
                </c:pt>
                <c:pt idx="4722">
                  <c:v>28.509670000000028</c:v>
                </c:pt>
                <c:pt idx="4723">
                  <c:v>28.379020000000025</c:v>
                </c:pt>
                <c:pt idx="4724">
                  <c:v>28.290300000000002</c:v>
                </c:pt>
                <c:pt idx="4725">
                  <c:v>28.233640000000037</c:v>
                </c:pt>
                <c:pt idx="4726">
                  <c:v>28.145470000000046</c:v>
                </c:pt>
                <c:pt idx="4727">
                  <c:v>28.003700000000038</c:v>
                </c:pt>
                <c:pt idx="4728">
                  <c:v>27.816130000000044</c:v>
                </c:pt>
                <c:pt idx="4729">
                  <c:v>27.654930000000036</c:v>
                </c:pt>
                <c:pt idx="4730">
                  <c:v>27.543880000000001</c:v>
                </c:pt>
                <c:pt idx="4731">
                  <c:v>27.484580000000051</c:v>
                </c:pt>
                <c:pt idx="4732">
                  <c:v>27.465329999999994</c:v>
                </c:pt>
                <c:pt idx="4733">
                  <c:v>27.478300000000047</c:v>
                </c:pt>
                <c:pt idx="4734">
                  <c:v>27.521900000000016</c:v>
                </c:pt>
                <c:pt idx="4735">
                  <c:v>27.594660000000033</c:v>
                </c:pt>
                <c:pt idx="4736">
                  <c:v>27.697930000000042</c:v>
                </c:pt>
                <c:pt idx="4737">
                  <c:v>27.827080000000024</c:v>
                </c:pt>
                <c:pt idx="4738">
                  <c:v>27.956140000000005</c:v>
                </c:pt>
                <c:pt idx="4739">
                  <c:v>28.070500000000038</c:v>
                </c:pt>
                <c:pt idx="4740">
                  <c:v>28.172720000000027</c:v>
                </c:pt>
                <c:pt idx="4741">
                  <c:v>28.297880000000021</c:v>
                </c:pt>
                <c:pt idx="4742">
                  <c:v>28.461270000000013</c:v>
                </c:pt>
                <c:pt idx="4743">
                  <c:v>28.658960000000036</c:v>
                </c:pt>
                <c:pt idx="4744">
                  <c:v>28.855830000000026</c:v>
                </c:pt>
                <c:pt idx="4745">
                  <c:v>29.015920000000051</c:v>
                </c:pt>
                <c:pt idx="4746">
                  <c:v>29.135680000000036</c:v>
                </c:pt>
                <c:pt idx="4747">
                  <c:v>29.253080000000011</c:v>
                </c:pt>
                <c:pt idx="4748">
                  <c:v>29.383140000000026</c:v>
                </c:pt>
                <c:pt idx="4749">
                  <c:v>29.526450000000011</c:v>
                </c:pt>
                <c:pt idx="4750">
                  <c:v>29.692560000000014</c:v>
                </c:pt>
                <c:pt idx="4751">
                  <c:v>29.880600000000015</c:v>
                </c:pt>
                <c:pt idx="4752">
                  <c:v>30.093400000000031</c:v>
                </c:pt>
                <c:pt idx="4753">
                  <c:v>30.324330000000032</c:v>
                </c:pt>
                <c:pt idx="4754">
                  <c:v>30.572870000000023</c:v>
                </c:pt>
                <c:pt idx="4755">
                  <c:v>30.841180000000008</c:v>
                </c:pt>
                <c:pt idx="4756">
                  <c:v>31.13644000000005</c:v>
                </c:pt>
                <c:pt idx="4757">
                  <c:v>31.458950000000016</c:v>
                </c:pt>
                <c:pt idx="4758">
                  <c:v>31.799950000000024</c:v>
                </c:pt>
                <c:pt idx="4759">
                  <c:v>32.07946000000004</c:v>
                </c:pt>
                <c:pt idx="4760">
                  <c:v>32.252130000000022</c:v>
                </c:pt>
                <c:pt idx="4761">
                  <c:v>32.325559999999996</c:v>
                </c:pt>
                <c:pt idx="4762">
                  <c:v>32.333030000000008</c:v>
                </c:pt>
                <c:pt idx="4763">
                  <c:v>32.284750000000031</c:v>
                </c:pt>
                <c:pt idx="4764">
                  <c:v>32.198700000000031</c:v>
                </c:pt>
                <c:pt idx="4765">
                  <c:v>32.145140000000026</c:v>
                </c:pt>
                <c:pt idx="4766">
                  <c:v>32.155240000000049</c:v>
                </c:pt>
                <c:pt idx="4767">
                  <c:v>32.22240000000005</c:v>
                </c:pt>
                <c:pt idx="4768">
                  <c:v>32.296500000000037</c:v>
                </c:pt>
                <c:pt idx="4769">
                  <c:v>32.351800000000026</c:v>
                </c:pt>
                <c:pt idx="4770">
                  <c:v>32.390039999999999</c:v>
                </c:pt>
                <c:pt idx="4771">
                  <c:v>32.437000000000012</c:v>
                </c:pt>
                <c:pt idx="4772">
                  <c:v>32.509600000000034</c:v>
                </c:pt>
                <c:pt idx="4773">
                  <c:v>32.596339999999998</c:v>
                </c:pt>
                <c:pt idx="4774">
                  <c:v>32.648600000000044</c:v>
                </c:pt>
                <c:pt idx="4775">
                  <c:v>32.646940000000029</c:v>
                </c:pt>
                <c:pt idx="4776">
                  <c:v>32.591030000000046</c:v>
                </c:pt>
                <c:pt idx="4777">
                  <c:v>32.524400000000014</c:v>
                </c:pt>
                <c:pt idx="4778">
                  <c:v>32.462820000000022</c:v>
                </c:pt>
                <c:pt idx="4779">
                  <c:v>32.399320000000046</c:v>
                </c:pt>
                <c:pt idx="4780">
                  <c:v>32.313170000000014</c:v>
                </c:pt>
                <c:pt idx="4781">
                  <c:v>32.20270000000005</c:v>
                </c:pt>
                <c:pt idx="4782">
                  <c:v>32.070250000000044</c:v>
                </c:pt>
                <c:pt idx="4783">
                  <c:v>31.966670000000022</c:v>
                </c:pt>
                <c:pt idx="4784">
                  <c:v>31.910060000000044</c:v>
                </c:pt>
                <c:pt idx="4785">
                  <c:v>31.901670000000024</c:v>
                </c:pt>
                <c:pt idx="4786">
                  <c:v>31.937280000000044</c:v>
                </c:pt>
                <c:pt idx="4787">
                  <c:v>32.014430000000004</c:v>
                </c:pt>
                <c:pt idx="4788">
                  <c:v>32.122770000000003</c:v>
                </c:pt>
                <c:pt idx="4789">
                  <c:v>32.207180000000051</c:v>
                </c:pt>
                <c:pt idx="4790">
                  <c:v>32.227869999999996</c:v>
                </c:pt>
                <c:pt idx="4791">
                  <c:v>32.189780000000042</c:v>
                </c:pt>
                <c:pt idx="4792">
                  <c:v>32.145750000000021</c:v>
                </c:pt>
                <c:pt idx="4793">
                  <c:v>32.106530000000021</c:v>
                </c:pt>
                <c:pt idx="4794">
                  <c:v>32.067700000000002</c:v>
                </c:pt>
                <c:pt idx="4795">
                  <c:v>31.99615</c:v>
                </c:pt>
                <c:pt idx="4796">
                  <c:v>31.884670000000028</c:v>
                </c:pt>
                <c:pt idx="4797">
                  <c:v>31.747100000000046</c:v>
                </c:pt>
                <c:pt idx="4798">
                  <c:v>31.635000000000048</c:v>
                </c:pt>
                <c:pt idx="4799">
                  <c:v>31.565820000000031</c:v>
                </c:pt>
                <c:pt idx="4800">
                  <c:v>31.54672000000005</c:v>
                </c:pt>
                <c:pt idx="4801">
                  <c:v>31.53857000000005</c:v>
                </c:pt>
                <c:pt idx="4802">
                  <c:v>31.527340000000038</c:v>
                </c:pt>
                <c:pt idx="4803">
                  <c:v>31.511130000000037</c:v>
                </c:pt>
                <c:pt idx="4804">
                  <c:v>31.491849999999999</c:v>
                </c:pt>
                <c:pt idx="4805">
                  <c:v>31.465900000000033</c:v>
                </c:pt>
                <c:pt idx="4806">
                  <c:v>31.441340000000025</c:v>
                </c:pt>
                <c:pt idx="4807">
                  <c:v>31.43383</c:v>
                </c:pt>
                <c:pt idx="4808">
                  <c:v>31.451600000000042</c:v>
                </c:pt>
                <c:pt idx="4809">
                  <c:v>31.487500000000011</c:v>
                </c:pt>
                <c:pt idx="4810">
                  <c:v>31.489000000000033</c:v>
                </c:pt>
                <c:pt idx="4811">
                  <c:v>31.431669999999997</c:v>
                </c:pt>
                <c:pt idx="4812">
                  <c:v>31.319100000000049</c:v>
                </c:pt>
                <c:pt idx="4813">
                  <c:v>31.175229999999999</c:v>
                </c:pt>
                <c:pt idx="4814">
                  <c:v>31.007960000000026</c:v>
                </c:pt>
                <c:pt idx="4815">
                  <c:v>30.821920000000034</c:v>
                </c:pt>
                <c:pt idx="4816">
                  <c:v>30.624630000000025</c:v>
                </c:pt>
                <c:pt idx="4817">
                  <c:v>30.418150000000026</c:v>
                </c:pt>
                <c:pt idx="4818">
                  <c:v>30.208340000000021</c:v>
                </c:pt>
                <c:pt idx="4819">
                  <c:v>30.015500000000031</c:v>
                </c:pt>
                <c:pt idx="4820">
                  <c:v>29.844750000000033</c:v>
                </c:pt>
                <c:pt idx="4821">
                  <c:v>29.694569999999999</c:v>
                </c:pt>
                <c:pt idx="4822">
                  <c:v>29.552450000000022</c:v>
                </c:pt>
                <c:pt idx="4823">
                  <c:v>29.405050000000017</c:v>
                </c:pt>
                <c:pt idx="4824">
                  <c:v>29.254300000000001</c:v>
                </c:pt>
                <c:pt idx="4825">
                  <c:v>29.106320000000039</c:v>
                </c:pt>
                <c:pt idx="4826">
                  <c:v>28.949550000000045</c:v>
                </c:pt>
                <c:pt idx="4827">
                  <c:v>28.775869999999998</c:v>
                </c:pt>
                <c:pt idx="4828">
                  <c:v>28.62124</c:v>
                </c:pt>
                <c:pt idx="4829">
                  <c:v>28.501670000000047</c:v>
                </c:pt>
                <c:pt idx="4830">
                  <c:v>28.411249999999995</c:v>
                </c:pt>
                <c:pt idx="4831">
                  <c:v>28.311800000000005</c:v>
                </c:pt>
                <c:pt idx="4832">
                  <c:v>28.192300000000046</c:v>
                </c:pt>
                <c:pt idx="4833">
                  <c:v>28.057520000000011</c:v>
                </c:pt>
                <c:pt idx="4834">
                  <c:v>27.941580000000044</c:v>
                </c:pt>
                <c:pt idx="4835">
                  <c:v>27.859120000000019</c:v>
                </c:pt>
                <c:pt idx="4836">
                  <c:v>27.808620000000019</c:v>
                </c:pt>
                <c:pt idx="4837">
                  <c:v>27.767240000000015</c:v>
                </c:pt>
                <c:pt idx="4838">
                  <c:v>27.71917000000002</c:v>
                </c:pt>
                <c:pt idx="4839">
                  <c:v>27.66840000000002</c:v>
                </c:pt>
                <c:pt idx="4840">
                  <c:v>27.630120000000034</c:v>
                </c:pt>
                <c:pt idx="4841">
                  <c:v>27.611140000000034</c:v>
                </c:pt>
                <c:pt idx="4842">
                  <c:v>27.61020000000002</c:v>
                </c:pt>
                <c:pt idx="4843">
                  <c:v>27.61605000000003</c:v>
                </c:pt>
                <c:pt idx="4844">
                  <c:v>27.629850000000033</c:v>
                </c:pt>
                <c:pt idx="4845">
                  <c:v>27.646600000000035</c:v>
                </c:pt>
                <c:pt idx="4846">
                  <c:v>27.661200000000008</c:v>
                </c:pt>
                <c:pt idx="4847">
                  <c:v>27.678520000000049</c:v>
                </c:pt>
                <c:pt idx="4848">
                  <c:v>27.700829999999996</c:v>
                </c:pt>
                <c:pt idx="4849">
                  <c:v>27.738</c:v>
                </c:pt>
                <c:pt idx="4850">
                  <c:v>27.789800000000014</c:v>
                </c:pt>
                <c:pt idx="4851">
                  <c:v>27.859120000000019</c:v>
                </c:pt>
                <c:pt idx="4852">
                  <c:v>27.948630000000037</c:v>
                </c:pt>
                <c:pt idx="4853">
                  <c:v>28.058370000000025</c:v>
                </c:pt>
                <c:pt idx="4854">
                  <c:v>28.182060000000035</c:v>
                </c:pt>
                <c:pt idx="4855">
                  <c:v>28.281180000000006</c:v>
                </c:pt>
                <c:pt idx="4856">
                  <c:v>28.338459999999998</c:v>
                </c:pt>
                <c:pt idx="4857">
                  <c:v>28.359980000000007</c:v>
                </c:pt>
                <c:pt idx="4858">
                  <c:v>28.354180000000042</c:v>
                </c:pt>
                <c:pt idx="4859">
                  <c:v>28.322140000000047</c:v>
                </c:pt>
                <c:pt idx="4860">
                  <c:v>28.267719999999997</c:v>
                </c:pt>
                <c:pt idx="4861">
                  <c:v>28.199900000000014</c:v>
                </c:pt>
                <c:pt idx="4862">
                  <c:v>28.125670000000014</c:v>
                </c:pt>
                <c:pt idx="4863">
                  <c:v>28.049220000000048</c:v>
                </c:pt>
                <c:pt idx="4864">
                  <c:v>27.979820000000018</c:v>
                </c:pt>
                <c:pt idx="4865">
                  <c:v>27.919399999999996</c:v>
                </c:pt>
                <c:pt idx="4866">
                  <c:v>27.86703</c:v>
                </c:pt>
                <c:pt idx="4867">
                  <c:v>27.814000000000021</c:v>
                </c:pt>
                <c:pt idx="4868">
                  <c:v>27.753870000000006</c:v>
                </c:pt>
                <c:pt idx="4869">
                  <c:v>27.692800000000034</c:v>
                </c:pt>
                <c:pt idx="4870">
                  <c:v>27.645560000000046</c:v>
                </c:pt>
                <c:pt idx="4871">
                  <c:v>27.61220000000003</c:v>
                </c:pt>
                <c:pt idx="4872">
                  <c:v>27.589320000000043</c:v>
                </c:pt>
                <c:pt idx="4873">
                  <c:v>27.52030000000002</c:v>
                </c:pt>
                <c:pt idx="4874">
                  <c:v>27.385900000000049</c:v>
                </c:pt>
                <c:pt idx="4875">
                  <c:v>27.188680000000033</c:v>
                </c:pt>
                <c:pt idx="4876">
                  <c:v>26.945520000000045</c:v>
                </c:pt>
                <c:pt idx="4877">
                  <c:v>26.660330000000044</c:v>
                </c:pt>
                <c:pt idx="4878">
                  <c:v>26.355680000000007</c:v>
                </c:pt>
                <c:pt idx="4879">
                  <c:v>26.089400000000012</c:v>
                </c:pt>
                <c:pt idx="4880">
                  <c:v>25.87927000000002</c:v>
                </c:pt>
                <c:pt idx="4881">
                  <c:v>25.723100000000045</c:v>
                </c:pt>
                <c:pt idx="4882">
                  <c:v>25.587580000000003</c:v>
                </c:pt>
                <c:pt idx="4883">
                  <c:v>25.44598000000002</c:v>
                </c:pt>
                <c:pt idx="4884">
                  <c:v>25.306300000000022</c:v>
                </c:pt>
                <c:pt idx="4885">
                  <c:v>25.173969999999997</c:v>
                </c:pt>
                <c:pt idx="4886">
                  <c:v>25.051600000000008</c:v>
                </c:pt>
                <c:pt idx="4887">
                  <c:v>24.93258000000003</c:v>
                </c:pt>
                <c:pt idx="4888">
                  <c:v>24.803280000000029</c:v>
                </c:pt>
                <c:pt idx="4889">
                  <c:v>24.657740000000047</c:v>
                </c:pt>
                <c:pt idx="4890">
                  <c:v>24.498770000000036</c:v>
                </c:pt>
                <c:pt idx="4891">
                  <c:v>24.315330000000017</c:v>
                </c:pt>
                <c:pt idx="4892">
                  <c:v>24.100500000000011</c:v>
                </c:pt>
                <c:pt idx="4893">
                  <c:v>23.85650000000004</c:v>
                </c:pt>
                <c:pt idx="4894">
                  <c:v>23.578880000000026</c:v>
                </c:pt>
                <c:pt idx="4895">
                  <c:v>23.271260000000041</c:v>
                </c:pt>
                <c:pt idx="4896">
                  <c:v>22.942070000000001</c:v>
                </c:pt>
                <c:pt idx="4897">
                  <c:v>22.676170000000013</c:v>
                </c:pt>
                <c:pt idx="4898">
                  <c:v>22.451380000000029</c:v>
                </c:pt>
                <c:pt idx="4899">
                  <c:v>22.258230000000026</c:v>
                </c:pt>
                <c:pt idx="4900">
                  <c:v>22.093400000000031</c:v>
                </c:pt>
                <c:pt idx="4901">
                  <c:v>21.952050000000042</c:v>
                </c:pt>
                <c:pt idx="4902">
                  <c:v>21.830930000000023</c:v>
                </c:pt>
                <c:pt idx="4903">
                  <c:v>21.727530000000002</c:v>
                </c:pt>
                <c:pt idx="4904">
                  <c:v>21.638500000000022</c:v>
                </c:pt>
                <c:pt idx="4905">
                  <c:v>21.562460000000044</c:v>
                </c:pt>
                <c:pt idx="4906">
                  <c:v>21.496640000000014</c:v>
                </c:pt>
                <c:pt idx="4907">
                  <c:v>21.441200000000038</c:v>
                </c:pt>
                <c:pt idx="4908">
                  <c:v>21.393850000000043</c:v>
                </c:pt>
                <c:pt idx="4909">
                  <c:v>21.352800000000002</c:v>
                </c:pt>
                <c:pt idx="4910">
                  <c:v>21.316030000000012</c:v>
                </c:pt>
                <c:pt idx="4911">
                  <c:v>21.285500000000013</c:v>
                </c:pt>
                <c:pt idx="4912">
                  <c:v>21.258840000000021</c:v>
                </c:pt>
                <c:pt idx="4913">
                  <c:v>21.234980000000007</c:v>
                </c:pt>
                <c:pt idx="4914">
                  <c:v>21.214300000000037</c:v>
                </c:pt>
                <c:pt idx="4915">
                  <c:v>21.195899999999995</c:v>
                </c:pt>
                <c:pt idx="4916">
                  <c:v>21.294900000000041</c:v>
                </c:pt>
                <c:pt idx="4917">
                  <c:v>21.578330000000051</c:v>
                </c:pt>
                <c:pt idx="4918">
                  <c:v>21.891660000000002</c:v>
                </c:pt>
                <c:pt idx="4919">
                  <c:v>22.187040000000025</c:v>
                </c:pt>
                <c:pt idx="4920">
                  <c:v>22.458860000000016</c:v>
                </c:pt>
                <c:pt idx="4921">
                  <c:v>22.714040000000011</c:v>
                </c:pt>
                <c:pt idx="4922">
                  <c:v>22.959280000000035</c:v>
                </c:pt>
                <c:pt idx="4923">
                  <c:v>23.195150000000012</c:v>
                </c:pt>
                <c:pt idx="4924">
                  <c:v>23.425200000000018</c:v>
                </c:pt>
                <c:pt idx="4925">
                  <c:v>23.648979999999995</c:v>
                </c:pt>
                <c:pt idx="4926">
                  <c:v>23.865260000000035</c:v>
                </c:pt>
                <c:pt idx="4927">
                  <c:v>24.066500000000019</c:v>
                </c:pt>
                <c:pt idx="4928">
                  <c:v>24.245300000000043</c:v>
                </c:pt>
                <c:pt idx="4929">
                  <c:v>24.40500000000003</c:v>
                </c:pt>
                <c:pt idx="4930">
                  <c:v>24.562830000000019</c:v>
                </c:pt>
                <c:pt idx="4931">
                  <c:v>24.729900000000043</c:v>
                </c:pt>
                <c:pt idx="4932">
                  <c:v>24.90667000000002</c:v>
                </c:pt>
                <c:pt idx="4933">
                  <c:v>25.106800000000021</c:v>
                </c:pt>
                <c:pt idx="4934">
                  <c:v>25.339380000000006</c:v>
                </c:pt>
                <c:pt idx="4935">
                  <c:v>25.598960000000034</c:v>
                </c:pt>
                <c:pt idx="4936">
                  <c:v>25.836760000000027</c:v>
                </c:pt>
                <c:pt idx="4937">
                  <c:v>26.024870000000021</c:v>
                </c:pt>
                <c:pt idx="4938">
                  <c:v>26.156920000000014</c:v>
                </c:pt>
                <c:pt idx="4939">
                  <c:v>26.21902</c:v>
                </c:pt>
                <c:pt idx="4940">
                  <c:v>26.208120000000008</c:v>
                </c:pt>
                <c:pt idx="4941">
                  <c:v>26.132260000000031</c:v>
                </c:pt>
                <c:pt idx="4942">
                  <c:v>26.043270000000007</c:v>
                </c:pt>
                <c:pt idx="4943">
                  <c:v>25.96392000000003</c:v>
                </c:pt>
                <c:pt idx="4944">
                  <c:v>25.890100000000018</c:v>
                </c:pt>
                <c:pt idx="4945">
                  <c:v>25.796199999999999</c:v>
                </c:pt>
                <c:pt idx="4946">
                  <c:v>25.672780000000046</c:v>
                </c:pt>
                <c:pt idx="4947">
                  <c:v>25.523800000000051</c:v>
                </c:pt>
                <c:pt idx="4948">
                  <c:v>25.365350000000035</c:v>
                </c:pt>
                <c:pt idx="4949">
                  <c:v>25.205380000000048</c:v>
                </c:pt>
                <c:pt idx="4950">
                  <c:v>25.049860000000024</c:v>
                </c:pt>
                <c:pt idx="4951">
                  <c:v>24.925470000000018</c:v>
                </c:pt>
                <c:pt idx="4952">
                  <c:v>24.844480000000033</c:v>
                </c:pt>
                <c:pt idx="4953">
                  <c:v>24.812070000000006</c:v>
                </c:pt>
                <c:pt idx="4954">
                  <c:v>24.843770000000006</c:v>
                </c:pt>
                <c:pt idx="4955">
                  <c:v>24.949240000000032</c:v>
                </c:pt>
                <c:pt idx="4956">
                  <c:v>25.123320000000035</c:v>
                </c:pt>
                <c:pt idx="4957">
                  <c:v>25.337400000000002</c:v>
                </c:pt>
                <c:pt idx="4958">
                  <c:v>25.574700000000007</c:v>
                </c:pt>
                <c:pt idx="4959">
                  <c:v>25.825620000000015</c:v>
                </c:pt>
                <c:pt idx="4960">
                  <c:v>26.070580000000007</c:v>
                </c:pt>
                <c:pt idx="4961">
                  <c:v>26.305020000000013</c:v>
                </c:pt>
                <c:pt idx="4962">
                  <c:v>26.523520000000019</c:v>
                </c:pt>
                <c:pt idx="4963">
                  <c:v>26.718230000000005</c:v>
                </c:pt>
                <c:pt idx="4964">
                  <c:v>26.886650000000031</c:v>
                </c:pt>
                <c:pt idx="4965">
                  <c:v>27.027860000000032</c:v>
                </c:pt>
                <c:pt idx="4966">
                  <c:v>27.142200000000003</c:v>
                </c:pt>
                <c:pt idx="4967">
                  <c:v>27.225030000000004</c:v>
                </c:pt>
                <c:pt idx="4968">
                  <c:v>27.282650000000046</c:v>
                </c:pt>
                <c:pt idx="4969">
                  <c:v>27.332500000000039</c:v>
                </c:pt>
                <c:pt idx="4970">
                  <c:v>27.37700000000001</c:v>
                </c:pt>
                <c:pt idx="4971">
                  <c:v>27.420200000000023</c:v>
                </c:pt>
                <c:pt idx="4972">
                  <c:v>27.467740000000049</c:v>
                </c:pt>
                <c:pt idx="4973">
                  <c:v>27.52206000000001</c:v>
                </c:pt>
                <c:pt idx="4974">
                  <c:v>27.580470000000048</c:v>
                </c:pt>
                <c:pt idx="4975">
                  <c:v>27.622340000000008</c:v>
                </c:pt>
                <c:pt idx="4976">
                  <c:v>27.639730000000043</c:v>
                </c:pt>
                <c:pt idx="4977">
                  <c:v>27.627160000000003</c:v>
                </c:pt>
                <c:pt idx="4978">
                  <c:v>27.559700000000021</c:v>
                </c:pt>
                <c:pt idx="4979">
                  <c:v>27.42446000000001</c:v>
                </c:pt>
                <c:pt idx="4980">
                  <c:v>27.22598000000005</c:v>
                </c:pt>
                <c:pt idx="4981">
                  <c:v>26.975369999999998</c:v>
                </c:pt>
                <c:pt idx="4982">
                  <c:v>26.680780000000027</c:v>
                </c:pt>
                <c:pt idx="4983">
                  <c:v>26.338999999999999</c:v>
                </c:pt>
                <c:pt idx="4984">
                  <c:v>25.975459999999998</c:v>
                </c:pt>
                <c:pt idx="4985">
                  <c:v>25.584000000000003</c:v>
                </c:pt>
                <c:pt idx="4986">
                  <c:v>25.185570000000041</c:v>
                </c:pt>
                <c:pt idx="4987">
                  <c:v>24.828450000000032</c:v>
                </c:pt>
                <c:pt idx="4988">
                  <c:v>24.52800000000002</c:v>
                </c:pt>
                <c:pt idx="4989">
                  <c:v>24.288450000000012</c:v>
                </c:pt>
                <c:pt idx="4990">
                  <c:v>24.117520000000013</c:v>
                </c:pt>
                <c:pt idx="4991">
                  <c:v>24.019740000000013</c:v>
                </c:pt>
                <c:pt idx="4992">
                  <c:v>23.990260000000035</c:v>
                </c:pt>
                <c:pt idx="4993">
                  <c:v>23.994040000000041</c:v>
                </c:pt>
                <c:pt idx="4994">
                  <c:v>24.012780000000021</c:v>
                </c:pt>
                <c:pt idx="4995">
                  <c:v>24.038229999999999</c:v>
                </c:pt>
                <c:pt idx="4996">
                  <c:v>24.042630000000031</c:v>
                </c:pt>
                <c:pt idx="4997">
                  <c:v>24.009240000000034</c:v>
                </c:pt>
                <c:pt idx="4998">
                  <c:v>23.949800000000039</c:v>
                </c:pt>
                <c:pt idx="4999">
                  <c:v>23.87963000000002</c:v>
                </c:pt>
                <c:pt idx="5000">
                  <c:v>23.806330000000003</c:v>
                </c:pt>
                <c:pt idx="5001">
                  <c:v>23.732050000000015</c:v>
                </c:pt>
                <c:pt idx="5002">
                  <c:v>23.675740000000019</c:v>
                </c:pt>
                <c:pt idx="5003">
                  <c:v>23.644920000000013</c:v>
                </c:pt>
                <c:pt idx="5004">
                  <c:v>23.644830000000013</c:v>
                </c:pt>
                <c:pt idx="5005">
                  <c:v>23.684840000000008</c:v>
                </c:pt>
                <c:pt idx="5006">
                  <c:v>23.772240000000011</c:v>
                </c:pt>
                <c:pt idx="5007">
                  <c:v>23.905480000000011</c:v>
                </c:pt>
                <c:pt idx="5008">
                  <c:v>24.080740000000048</c:v>
                </c:pt>
                <c:pt idx="5009">
                  <c:v>24.301870000000008</c:v>
                </c:pt>
                <c:pt idx="5010">
                  <c:v>24.558440000000019</c:v>
                </c:pt>
                <c:pt idx="5011">
                  <c:v>24.819119999999998</c:v>
                </c:pt>
                <c:pt idx="5012">
                  <c:v>25.073329999999999</c:v>
                </c:pt>
                <c:pt idx="5013">
                  <c:v>25.311360000000036</c:v>
                </c:pt>
                <c:pt idx="5014">
                  <c:v>25.498800000000017</c:v>
                </c:pt>
                <c:pt idx="5015">
                  <c:v>25.615800000000036</c:v>
                </c:pt>
                <c:pt idx="5016">
                  <c:v>25.674550000000011</c:v>
                </c:pt>
                <c:pt idx="5017">
                  <c:v>25.720030000000008</c:v>
                </c:pt>
                <c:pt idx="5018">
                  <c:v>25.77108000000004</c:v>
                </c:pt>
                <c:pt idx="5019">
                  <c:v>25.830380000000048</c:v>
                </c:pt>
                <c:pt idx="5020">
                  <c:v>25.901820000000043</c:v>
                </c:pt>
                <c:pt idx="5021">
                  <c:v>25.985130000000026</c:v>
                </c:pt>
                <c:pt idx="5022">
                  <c:v>26.082060000000013</c:v>
                </c:pt>
                <c:pt idx="5023">
                  <c:v>26.197840000000042</c:v>
                </c:pt>
                <c:pt idx="5024">
                  <c:v>26.331569999999999</c:v>
                </c:pt>
                <c:pt idx="5025">
                  <c:v>26.481700000000046</c:v>
                </c:pt>
                <c:pt idx="5026">
                  <c:v>26.626920000000041</c:v>
                </c:pt>
                <c:pt idx="5027">
                  <c:v>26.755460000000028</c:v>
                </c:pt>
                <c:pt idx="5028">
                  <c:v>26.863730000000032</c:v>
                </c:pt>
                <c:pt idx="5029">
                  <c:v>26.944119999999998</c:v>
                </c:pt>
                <c:pt idx="5030">
                  <c:v>26.99430000000001</c:v>
                </c:pt>
                <c:pt idx="5031">
                  <c:v>27.016440000000046</c:v>
                </c:pt>
                <c:pt idx="5032">
                  <c:v>27.001550000000009</c:v>
                </c:pt>
                <c:pt idx="5033">
                  <c:v>26.949060000000031</c:v>
                </c:pt>
                <c:pt idx="5034">
                  <c:v>26.861570000000029</c:v>
                </c:pt>
                <c:pt idx="5035">
                  <c:v>26.775140000000022</c:v>
                </c:pt>
                <c:pt idx="5036">
                  <c:v>26.698480000000018</c:v>
                </c:pt>
                <c:pt idx="5037">
                  <c:v>26.638329999999996</c:v>
                </c:pt>
                <c:pt idx="5038">
                  <c:v>26.618980000000022</c:v>
                </c:pt>
                <c:pt idx="5039">
                  <c:v>26.647800000000018</c:v>
                </c:pt>
                <c:pt idx="5040">
                  <c:v>26.723900000000015</c:v>
                </c:pt>
                <c:pt idx="5041">
                  <c:v>26.822200000000009</c:v>
                </c:pt>
                <c:pt idx="5042">
                  <c:v>26.930499999999995</c:v>
                </c:pt>
                <c:pt idx="5043">
                  <c:v>27.048519999999996</c:v>
                </c:pt>
                <c:pt idx="5044">
                  <c:v>27.184500000000014</c:v>
                </c:pt>
                <c:pt idx="5045">
                  <c:v>27.342370000000017</c:v>
                </c:pt>
                <c:pt idx="5046">
                  <c:v>27.517179999999996</c:v>
                </c:pt>
                <c:pt idx="5047">
                  <c:v>27.664300000000026</c:v>
                </c:pt>
                <c:pt idx="5048">
                  <c:v>27.765620000000013</c:v>
                </c:pt>
                <c:pt idx="5049">
                  <c:v>27.816740000000038</c:v>
                </c:pt>
                <c:pt idx="5050">
                  <c:v>27.805960000000027</c:v>
                </c:pt>
                <c:pt idx="5051">
                  <c:v>27.726700000000051</c:v>
                </c:pt>
                <c:pt idx="5052">
                  <c:v>27.587730000000022</c:v>
                </c:pt>
                <c:pt idx="5053">
                  <c:v>27.42410000000001</c:v>
                </c:pt>
                <c:pt idx="5054">
                  <c:v>27.24430000000001</c:v>
                </c:pt>
                <c:pt idx="5055">
                  <c:v>27.056150000000002</c:v>
                </c:pt>
                <c:pt idx="5056">
                  <c:v>26.870480000000043</c:v>
                </c:pt>
                <c:pt idx="5057">
                  <c:v>26.688600000000008</c:v>
                </c:pt>
                <c:pt idx="5058">
                  <c:v>26.51382000000001</c:v>
                </c:pt>
                <c:pt idx="5059">
                  <c:v>26.330600000000004</c:v>
                </c:pt>
                <c:pt idx="5060">
                  <c:v>26.124630000000025</c:v>
                </c:pt>
                <c:pt idx="5061">
                  <c:v>25.915580000000034</c:v>
                </c:pt>
                <c:pt idx="5062">
                  <c:v>25.754140000000007</c:v>
                </c:pt>
                <c:pt idx="5063">
                  <c:v>25.661650000000009</c:v>
                </c:pt>
                <c:pt idx="5064">
                  <c:v>25.631400000000042</c:v>
                </c:pt>
                <c:pt idx="5065">
                  <c:v>25.574980000000039</c:v>
                </c:pt>
                <c:pt idx="5066">
                  <c:v>25.44204000000002</c:v>
                </c:pt>
                <c:pt idx="5067">
                  <c:v>25.242670000000032</c:v>
                </c:pt>
                <c:pt idx="5068">
                  <c:v>25.018600000000049</c:v>
                </c:pt>
                <c:pt idx="5069">
                  <c:v>24.785150000000044</c:v>
                </c:pt>
                <c:pt idx="5070">
                  <c:v>24.548600000000022</c:v>
                </c:pt>
                <c:pt idx="5071">
                  <c:v>24.326300000000003</c:v>
                </c:pt>
                <c:pt idx="5072">
                  <c:v>24.121360000000038</c:v>
                </c:pt>
                <c:pt idx="5073">
                  <c:v>23.952420000000018</c:v>
                </c:pt>
                <c:pt idx="5074">
                  <c:v>23.906300000000044</c:v>
                </c:pt>
                <c:pt idx="5075">
                  <c:v>24.026730000000043</c:v>
                </c:pt>
                <c:pt idx="5076">
                  <c:v>24.310570000000041</c:v>
                </c:pt>
                <c:pt idx="5077">
                  <c:v>24.696370000000002</c:v>
                </c:pt>
                <c:pt idx="5078">
                  <c:v>25.148650000000032</c:v>
                </c:pt>
                <c:pt idx="5079">
                  <c:v>25.658400000000029</c:v>
                </c:pt>
                <c:pt idx="5080">
                  <c:v>26.229550000000017</c:v>
                </c:pt>
                <c:pt idx="5081">
                  <c:v>26.869000000000028</c:v>
                </c:pt>
                <c:pt idx="5082">
                  <c:v>27.562700000000007</c:v>
                </c:pt>
                <c:pt idx="5083">
                  <c:v>28.253320000000031</c:v>
                </c:pt>
                <c:pt idx="5084">
                  <c:v>28.894159999999999</c:v>
                </c:pt>
                <c:pt idx="5085">
                  <c:v>29.407070000000033</c:v>
                </c:pt>
                <c:pt idx="5086">
                  <c:v>29.796840000000032</c:v>
                </c:pt>
                <c:pt idx="5087">
                  <c:v>30.071040000000039</c:v>
                </c:pt>
                <c:pt idx="5088">
                  <c:v>30.237400000000036</c:v>
                </c:pt>
                <c:pt idx="5089">
                  <c:v>30.367850000000033</c:v>
                </c:pt>
                <c:pt idx="5090">
                  <c:v>30.492760000000033</c:v>
                </c:pt>
                <c:pt idx="5091">
                  <c:v>30.616450000000043</c:v>
                </c:pt>
                <c:pt idx="5092">
                  <c:v>30.728139999999996</c:v>
                </c:pt>
                <c:pt idx="5093">
                  <c:v>30.824370000000044</c:v>
                </c:pt>
                <c:pt idx="5094">
                  <c:v>30.91130000000004</c:v>
                </c:pt>
                <c:pt idx="5095">
                  <c:v>31.009820000000047</c:v>
                </c:pt>
                <c:pt idx="5096">
                  <c:v>31.119380000000035</c:v>
                </c:pt>
                <c:pt idx="5097">
                  <c:v>31.184079999999994</c:v>
                </c:pt>
                <c:pt idx="5098">
                  <c:v>31.132140000000049</c:v>
                </c:pt>
                <c:pt idx="5099">
                  <c:v>30.94055000000003</c:v>
                </c:pt>
                <c:pt idx="5100">
                  <c:v>30.619870000000049</c:v>
                </c:pt>
                <c:pt idx="5101">
                  <c:v>30.210020000000043</c:v>
                </c:pt>
                <c:pt idx="5102">
                  <c:v>29.731740000000002</c:v>
                </c:pt>
                <c:pt idx="5103">
                  <c:v>29.181669999999997</c:v>
                </c:pt>
                <c:pt idx="5104">
                  <c:v>28.440480000000036</c:v>
                </c:pt>
                <c:pt idx="5105">
                  <c:v>27.572170000000028</c:v>
                </c:pt>
                <c:pt idx="5106">
                  <c:v>26.635460000000023</c:v>
                </c:pt>
                <c:pt idx="5107">
                  <c:v>25.803520000000049</c:v>
                </c:pt>
                <c:pt idx="5108">
                  <c:v>25.133200000000045</c:v>
                </c:pt>
                <c:pt idx="5109">
                  <c:v>24.551900000000046</c:v>
                </c:pt>
                <c:pt idx="5110">
                  <c:v>24.056200000000047</c:v>
                </c:pt>
                <c:pt idx="5111">
                  <c:v>23.63130000000001</c:v>
                </c:pt>
                <c:pt idx="5112">
                  <c:v>23.267719999999997</c:v>
                </c:pt>
                <c:pt idx="5113">
                  <c:v>22.957030000000032</c:v>
                </c:pt>
                <c:pt idx="5114">
                  <c:v>22.69088000000005</c:v>
                </c:pt>
                <c:pt idx="5115">
                  <c:v>22.463600000000042</c:v>
                </c:pt>
                <c:pt idx="5116">
                  <c:v>22.269100000000037</c:v>
                </c:pt>
                <c:pt idx="5117">
                  <c:v>22.102380000000039</c:v>
                </c:pt>
                <c:pt idx="5118">
                  <c:v>21.959620000000029</c:v>
                </c:pt>
                <c:pt idx="5119">
                  <c:v>21.837640000000022</c:v>
                </c:pt>
                <c:pt idx="5120">
                  <c:v>21.733300000000042</c:v>
                </c:pt>
                <c:pt idx="5121">
                  <c:v>21.643820000000005</c:v>
                </c:pt>
                <c:pt idx="5122">
                  <c:v>21.567470000000014</c:v>
                </c:pt>
                <c:pt idx="5123">
                  <c:v>21.501149999999996</c:v>
                </c:pt>
                <c:pt idx="5124">
                  <c:v>21.445060000000012</c:v>
                </c:pt>
                <c:pt idx="5125">
                  <c:v>21.395560000000046</c:v>
                </c:pt>
                <c:pt idx="5126">
                  <c:v>21.354970000000037</c:v>
                </c:pt>
                <c:pt idx="5127">
                  <c:v>21.318260000000009</c:v>
                </c:pt>
                <c:pt idx="5128">
                  <c:v>21.287320000000022</c:v>
                </c:pt>
                <c:pt idx="5129">
                  <c:v>21.261470000000031</c:v>
                </c:pt>
                <c:pt idx="5130">
                  <c:v>21.237819999999999</c:v>
                </c:pt>
                <c:pt idx="5131">
                  <c:v>21.217600000000004</c:v>
                </c:pt>
                <c:pt idx="5132">
                  <c:v>21.197720000000004</c:v>
                </c:pt>
                <c:pt idx="5133">
                  <c:v>21.180499999999995</c:v>
                </c:pt>
                <c:pt idx="5134">
                  <c:v>21.165639999999996</c:v>
                </c:pt>
                <c:pt idx="5135">
                  <c:v>21.148979999999995</c:v>
                </c:pt>
                <c:pt idx="5136">
                  <c:v>21.137699999999995</c:v>
                </c:pt>
                <c:pt idx="5137">
                  <c:v>21.129330000000039</c:v>
                </c:pt>
                <c:pt idx="5138">
                  <c:v>21.125360000000001</c:v>
                </c:pt>
                <c:pt idx="5139">
                  <c:v>21.114200000000039</c:v>
                </c:pt>
                <c:pt idx="5140">
                  <c:v>21.111199999999997</c:v>
                </c:pt>
                <c:pt idx="5141">
                  <c:v>21.106740000000002</c:v>
                </c:pt>
                <c:pt idx="5142">
                  <c:v>21.097380000000044</c:v>
                </c:pt>
                <c:pt idx="5143">
                  <c:v>21.092650000000049</c:v>
                </c:pt>
                <c:pt idx="5144">
                  <c:v>21.088800000000049</c:v>
                </c:pt>
                <c:pt idx="5145">
                  <c:v>21.084130000000016</c:v>
                </c:pt>
                <c:pt idx="5146">
                  <c:v>21.086630000000014</c:v>
                </c:pt>
                <c:pt idx="5147">
                  <c:v>21.085300000000018</c:v>
                </c:pt>
                <c:pt idx="5148">
                  <c:v>21.083060000000046</c:v>
                </c:pt>
                <c:pt idx="5149">
                  <c:v>21.229849999999999</c:v>
                </c:pt>
                <c:pt idx="5150">
                  <c:v>21.514340000000004</c:v>
                </c:pt>
                <c:pt idx="5151">
                  <c:v>21.835470000000043</c:v>
                </c:pt>
                <c:pt idx="5152">
                  <c:v>22.266560000000027</c:v>
                </c:pt>
                <c:pt idx="5153">
                  <c:v>22.839800000000025</c:v>
                </c:pt>
                <c:pt idx="5154">
                  <c:v>23.544340000000034</c:v>
                </c:pt>
                <c:pt idx="5155">
                  <c:v>24.233879999999999</c:v>
                </c:pt>
                <c:pt idx="5156">
                  <c:v>24.820500000000038</c:v>
                </c:pt>
                <c:pt idx="5157">
                  <c:v>25.309320000000014</c:v>
                </c:pt>
                <c:pt idx="5158">
                  <c:v>25.757650000000012</c:v>
                </c:pt>
                <c:pt idx="5159">
                  <c:v>26.191100000000006</c:v>
                </c:pt>
                <c:pt idx="5160">
                  <c:v>26.620840000000044</c:v>
                </c:pt>
                <c:pt idx="5161">
                  <c:v>27.066000000000031</c:v>
                </c:pt>
                <c:pt idx="5162">
                  <c:v>27.536500000000046</c:v>
                </c:pt>
                <c:pt idx="5163">
                  <c:v>28.030760000000043</c:v>
                </c:pt>
                <c:pt idx="5164">
                  <c:v>28.528099999999995</c:v>
                </c:pt>
                <c:pt idx="5165">
                  <c:v>28.989070000000027</c:v>
                </c:pt>
                <c:pt idx="5166">
                  <c:v>29.375100000000032</c:v>
                </c:pt>
                <c:pt idx="5167">
                  <c:v>29.759640000000047</c:v>
                </c:pt>
                <c:pt idx="5168">
                  <c:v>30.172170000000051</c:v>
                </c:pt>
                <c:pt idx="5169">
                  <c:v>30.61465000000004</c:v>
                </c:pt>
                <c:pt idx="5170">
                  <c:v>31.060570000000041</c:v>
                </c:pt>
                <c:pt idx="5171">
                  <c:v>31.487880000000018</c:v>
                </c:pt>
                <c:pt idx="5172">
                  <c:v>31.900660000000016</c:v>
                </c:pt>
                <c:pt idx="5173">
                  <c:v>32.340630000000033</c:v>
                </c:pt>
                <c:pt idx="5174">
                  <c:v>32.834249999999997</c:v>
                </c:pt>
                <c:pt idx="5175">
                  <c:v>33.351040000000012</c:v>
                </c:pt>
                <c:pt idx="5176">
                  <c:v>33.765770000000032</c:v>
                </c:pt>
                <c:pt idx="5177">
                  <c:v>34.076260000000048</c:v>
                </c:pt>
                <c:pt idx="5178">
                  <c:v>34.307150000000036</c:v>
                </c:pt>
                <c:pt idx="5179">
                  <c:v>34.505120000000034</c:v>
                </c:pt>
                <c:pt idx="5180">
                  <c:v>34.691100000000006</c:v>
                </c:pt>
                <c:pt idx="5181">
                  <c:v>34.867150000000038</c:v>
                </c:pt>
                <c:pt idx="5182">
                  <c:v>35.01135000000005</c:v>
                </c:pt>
                <c:pt idx="5183">
                  <c:v>35.116780000000006</c:v>
                </c:pt>
                <c:pt idx="5184">
                  <c:v>35.178160000000048</c:v>
                </c:pt>
                <c:pt idx="5185">
                  <c:v>35.230430000000013</c:v>
                </c:pt>
                <c:pt idx="5186">
                  <c:v>35.277919999999995</c:v>
                </c:pt>
                <c:pt idx="5187">
                  <c:v>35.324000000000012</c:v>
                </c:pt>
                <c:pt idx="5188">
                  <c:v>35.359640000000013</c:v>
                </c:pt>
                <c:pt idx="5189">
                  <c:v>35.378320000000031</c:v>
                </c:pt>
                <c:pt idx="5190">
                  <c:v>35.379200000000026</c:v>
                </c:pt>
                <c:pt idx="5191">
                  <c:v>35.355040000000031</c:v>
                </c:pt>
                <c:pt idx="5192">
                  <c:v>35.302000000000021</c:v>
                </c:pt>
                <c:pt idx="5193">
                  <c:v>35.215020000000038</c:v>
                </c:pt>
                <c:pt idx="5194">
                  <c:v>35.076380000000029</c:v>
                </c:pt>
                <c:pt idx="5195">
                  <c:v>34.878800000000012</c:v>
                </c:pt>
                <c:pt idx="5196">
                  <c:v>34.626730000000009</c:v>
                </c:pt>
                <c:pt idx="5197">
                  <c:v>34.342129999999997</c:v>
                </c:pt>
                <c:pt idx="5198">
                  <c:v>34.03176000000002</c:v>
                </c:pt>
                <c:pt idx="5199">
                  <c:v>33.701700000000017</c:v>
                </c:pt>
                <c:pt idx="5200">
                  <c:v>33.338800000000049</c:v>
                </c:pt>
                <c:pt idx="5201">
                  <c:v>32.922500000000014</c:v>
                </c:pt>
                <c:pt idx="5202">
                  <c:v>32.498160000000041</c:v>
                </c:pt>
                <c:pt idx="5203">
                  <c:v>32.101620000000025</c:v>
                </c:pt>
                <c:pt idx="5204">
                  <c:v>31.740840000000048</c:v>
                </c:pt>
                <c:pt idx="5205">
                  <c:v>31.418270000000007</c:v>
                </c:pt>
                <c:pt idx="5206">
                  <c:v>31.132440000000031</c:v>
                </c:pt>
                <c:pt idx="5207">
                  <c:v>30.878500000000031</c:v>
                </c:pt>
                <c:pt idx="5208">
                  <c:v>30.651850000000024</c:v>
                </c:pt>
                <c:pt idx="5209">
                  <c:v>30.423150000000021</c:v>
                </c:pt>
                <c:pt idx="5210">
                  <c:v>30.184200000000033</c:v>
                </c:pt>
                <c:pt idx="5211">
                  <c:v>29.936760000000049</c:v>
                </c:pt>
                <c:pt idx="5212">
                  <c:v>29.694940000000031</c:v>
                </c:pt>
                <c:pt idx="5213">
                  <c:v>29.46350000000001</c:v>
                </c:pt>
                <c:pt idx="5214">
                  <c:v>29.245000000000005</c:v>
                </c:pt>
                <c:pt idx="5215">
                  <c:v>29.036950000000047</c:v>
                </c:pt>
                <c:pt idx="5216">
                  <c:v>28.808280000000025</c:v>
                </c:pt>
                <c:pt idx="5217">
                  <c:v>28.586450000000013</c:v>
                </c:pt>
                <c:pt idx="5218">
                  <c:v>28.408749999999998</c:v>
                </c:pt>
                <c:pt idx="5219">
                  <c:v>28.289600000000007</c:v>
                </c:pt>
                <c:pt idx="5220">
                  <c:v>28.208000000000027</c:v>
                </c:pt>
                <c:pt idx="5221">
                  <c:v>28.083670000000041</c:v>
                </c:pt>
                <c:pt idx="5222">
                  <c:v>27.975500000000011</c:v>
                </c:pt>
                <c:pt idx="5223">
                  <c:v>27.901670000000024</c:v>
                </c:pt>
                <c:pt idx="5224">
                  <c:v>27.830600000000004</c:v>
                </c:pt>
                <c:pt idx="5225">
                  <c:v>27.73956000000004</c:v>
                </c:pt>
                <c:pt idx="5226">
                  <c:v>27.633720000000039</c:v>
                </c:pt>
                <c:pt idx="5227">
                  <c:v>27.525170000000003</c:v>
                </c:pt>
                <c:pt idx="5228">
                  <c:v>27.416250000000048</c:v>
                </c:pt>
                <c:pt idx="5229">
                  <c:v>27.307860000000005</c:v>
                </c:pt>
                <c:pt idx="5230">
                  <c:v>27.208700000000022</c:v>
                </c:pt>
                <c:pt idx="5231">
                  <c:v>27.120480000000043</c:v>
                </c:pt>
                <c:pt idx="5232">
                  <c:v>27.047270000000026</c:v>
                </c:pt>
                <c:pt idx="5233">
                  <c:v>27.000630000000001</c:v>
                </c:pt>
                <c:pt idx="5234">
                  <c:v>26.982400000000041</c:v>
                </c:pt>
                <c:pt idx="5235">
                  <c:v>26.998469999999998</c:v>
                </c:pt>
                <c:pt idx="5236">
                  <c:v>27.05215000000004</c:v>
                </c:pt>
                <c:pt idx="5237">
                  <c:v>27.15300000000002</c:v>
                </c:pt>
                <c:pt idx="5238">
                  <c:v>27.286200000000008</c:v>
                </c:pt>
                <c:pt idx="5239">
                  <c:v>27.406640000000039</c:v>
                </c:pt>
                <c:pt idx="5240">
                  <c:v>27.490620000000035</c:v>
                </c:pt>
                <c:pt idx="5241">
                  <c:v>27.53176000000002</c:v>
                </c:pt>
                <c:pt idx="5242">
                  <c:v>27.511960000000045</c:v>
                </c:pt>
                <c:pt idx="5243">
                  <c:v>27.41640000000001</c:v>
                </c:pt>
                <c:pt idx="5244">
                  <c:v>27.283260000000041</c:v>
                </c:pt>
                <c:pt idx="5245">
                  <c:v>27.21234000000004</c:v>
                </c:pt>
                <c:pt idx="5246">
                  <c:v>27.15160000000003</c:v>
                </c:pt>
                <c:pt idx="5247">
                  <c:v>27.066400000000044</c:v>
                </c:pt>
                <c:pt idx="5248">
                  <c:v>26.959300000000042</c:v>
                </c:pt>
                <c:pt idx="5249">
                  <c:v>26.83850000000001</c:v>
                </c:pt>
                <c:pt idx="5250">
                  <c:v>26.698540000000037</c:v>
                </c:pt>
                <c:pt idx="5251">
                  <c:v>26.540030000000002</c:v>
                </c:pt>
                <c:pt idx="5252">
                  <c:v>26.368340000000046</c:v>
                </c:pt>
                <c:pt idx="5253">
                  <c:v>26.187520000000006</c:v>
                </c:pt>
                <c:pt idx="5254">
                  <c:v>26.025080000000003</c:v>
                </c:pt>
                <c:pt idx="5255">
                  <c:v>25.896140000000003</c:v>
                </c:pt>
                <c:pt idx="5256">
                  <c:v>25.800070000000005</c:v>
                </c:pt>
                <c:pt idx="5257">
                  <c:v>25.732300000000009</c:v>
                </c:pt>
                <c:pt idx="5258">
                  <c:v>25.694760000000031</c:v>
                </c:pt>
                <c:pt idx="5259">
                  <c:v>25.678120000000035</c:v>
                </c:pt>
                <c:pt idx="5260">
                  <c:v>25.645070000000032</c:v>
                </c:pt>
                <c:pt idx="5261">
                  <c:v>25.575280000000021</c:v>
                </c:pt>
                <c:pt idx="5262">
                  <c:v>25.480950000000007</c:v>
                </c:pt>
                <c:pt idx="5263">
                  <c:v>25.38375000000002</c:v>
                </c:pt>
                <c:pt idx="5264">
                  <c:v>25.29260000000005</c:v>
                </c:pt>
                <c:pt idx="5265">
                  <c:v>25.199800000000039</c:v>
                </c:pt>
                <c:pt idx="5266">
                  <c:v>25.081800000000044</c:v>
                </c:pt>
                <c:pt idx="5267">
                  <c:v>24.934700000000021</c:v>
                </c:pt>
                <c:pt idx="5268">
                  <c:v>24.754819999999995</c:v>
                </c:pt>
                <c:pt idx="5269">
                  <c:v>24.558600000000013</c:v>
                </c:pt>
                <c:pt idx="5270">
                  <c:v>24.360100000000045</c:v>
                </c:pt>
                <c:pt idx="5271">
                  <c:v>24.163870000000031</c:v>
                </c:pt>
                <c:pt idx="5272">
                  <c:v>23.998700000000042</c:v>
                </c:pt>
                <c:pt idx="5273">
                  <c:v>23.870000000000005</c:v>
                </c:pt>
                <c:pt idx="5274">
                  <c:v>23.778160000000014</c:v>
                </c:pt>
                <c:pt idx="5275">
                  <c:v>23.708979999999997</c:v>
                </c:pt>
                <c:pt idx="5276">
                  <c:v>23.655400000000043</c:v>
                </c:pt>
                <c:pt idx="5277">
                  <c:v>23.6096</c:v>
                </c:pt>
                <c:pt idx="5278">
                  <c:v>23.543420000000026</c:v>
                </c:pt>
                <c:pt idx="5279">
                  <c:v>23.45010000000002</c:v>
                </c:pt>
                <c:pt idx="5280">
                  <c:v>23.327050000000042</c:v>
                </c:pt>
                <c:pt idx="5281">
                  <c:v>23.173760000000016</c:v>
                </c:pt>
                <c:pt idx="5282">
                  <c:v>22.988120000000038</c:v>
                </c:pt>
                <c:pt idx="5283">
                  <c:v>22.780100000000004</c:v>
                </c:pt>
                <c:pt idx="5284">
                  <c:v>22.596100000000035</c:v>
                </c:pt>
                <c:pt idx="5285">
                  <c:v>22.456500000000005</c:v>
                </c:pt>
                <c:pt idx="5286">
                  <c:v>22.356300000000033</c:v>
                </c:pt>
                <c:pt idx="5287">
                  <c:v>22.26812000000001</c:v>
                </c:pt>
                <c:pt idx="5288">
                  <c:v>22.174599999999998</c:v>
                </c:pt>
                <c:pt idx="5289">
                  <c:v>22.087270000000046</c:v>
                </c:pt>
                <c:pt idx="5290">
                  <c:v>22.027120000000025</c:v>
                </c:pt>
                <c:pt idx="5291">
                  <c:v>22.005240000000015</c:v>
                </c:pt>
                <c:pt idx="5292">
                  <c:v>22.015770000000032</c:v>
                </c:pt>
                <c:pt idx="5293">
                  <c:v>22.032160000000033</c:v>
                </c:pt>
                <c:pt idx="5294">
                  <c:v>22.035180000000025</c:v>
                </c:pt>
                <c:pt idx="5295">
                  <c:v>22.035760000000039</c:v>
                </c:pt>
                <c:pt idx="5296">
                  <c:v>22.098540000000014</c:v>
                </c:pt>
                <c:pt idx="5297">
                  <c:v>22.258170000000007</c:v>
                </c:pt>
                <c:pt idx="5298">
                  <c:v>22.50723000000005</c:v>
                </c:pt>
                <c:pt idx="5299">
                  <c:v>22.778830000000028</c:v>
                </c:pt>
                <c:pt idx="5300">
                  <c:v>23.034940000000006</c:v>
                </c:pt>
                <c:pt idx="5301">
                  <c:v>23.268370000000004</c:v>
                </c:pt>
                <c:pt idx="5302">
                  <c:v>23.44598000000002</c:v>
                </c:pt>
                <c:pt idx="5303">
                  <c:v>23.552099999999996</c:v>
                </c:pt>
                <c:pt idx="5304">
                  <c:v>23.598320000000001</c:v>
                </c:pt>
                <c:pt idx="5305">
                  <c:v>23.634760000000028</c:v>
                </c:pt>
                <c:pt idx="5306">
                  <c:v>23.676780000000008</c:v>
                </c:pt>
                <c:pt idx="5307">
                  <c:v>23.723900000000015</c:v>
                </c:pt>
                <c:pt idx="5308">
                  <c:v>23.744960000000049</c:v>
                </c:pt>
                <c:pt idx="5309">
                  <c:v>23.721580000000017</c:v>
                </c:pt>
                <c:pt idx="5310">
                  <c:v>23.666620000000023</c:v>
                </c:pt>
                <c:pt idx="5311">
                  <c:v>23.634500000000003</c:v>
                </c:pt>
                <c:pt idx="5312">
                  <c:v>23.642660000000035</c:v>
                </c:pt>
                <c:pt idx="5313">
                  <c:v>23.692530000000033</c:v>
                </c:pt>
                <c:pt idx="5314">
                  <c:v>23.754660000000001</c:v>
                </c:pt>
                <c:pt idx="5315">
                  <c:v>23.811640000000011</c:v>
                </c:pt>
                <c:pt idx="5316">
                  <c:v>23.861350000000016</c:v>
                </c:pt>
                <c:pt idx="5317">
                  <c:v>23.897880000000043</c:v>
                </c:pt>
                <c:pt idx="5318">
                  <c:v>23.91876000000002</c:v>
                </c:pt>
                <c:pt idx="5319">
                  <c:v>23.914360000000045</c:v>
                </c:pt>
                <c:pt idx="5320">
                  <c:v>23.829250000000002</c:v>
                </c:pt>
                <c:pt idx="5321">
                  <c:v>23.634029999999996</c:v>
                </c:pt>
                <c:pt idx="5322">
                  <c:v>23.345670000000041</c:v>
                </c:pt>
                <c:pt idx="5323">
                  <c:v>23.040279999999996</c:v>
                </c:pt>
                <c:pt idx="5324">
                  <c:v>22.759150000000034</c:v>
                </c:pt>
                <c:pt idx="5325">
                  <c:v>22.519600000000025</c:v>
                </c:pt>
                <c:pt idx="5326">
                  <c:v>22.318840000000023</c:v>
                </c:pt>
                <c:pt idx="5327">
                  <c:v>22.159780000000012</c:v>
                </c:pt>
                <c:pt idx="5328">
                  <c:v>22.061670000000049</c:v>
                </c:pt>
                <c:pt idx="5329">
                  <c:v>22.006860000000017</c:v>
                </c:pt>
                <c:pt idx="5330">
                  <c:v>21.977700000000027</c:v>
                </c:pt>
                <c:pt idx="5331">
                  <c:v>21.967160000000035</c:v>
                </c:pt>
                <c:pt idx="5332">
                  <c:v>21.960100000000011</c:v>
                </c:pt>
                <c:pt idx="5333">
                  <c:v>21.950199999999995</c:v>
                </c:pt>
                <c:pt idx="5334">
                  <c:v>21.937250000000006</c:v>
                </c:pt>
                <c:pt idx="5335">
                  <c:v>21.915200000000027</c:v>
                </c:pt>
                <c:pt idx="5336">
                  <c:v>21.880800000000022</c:v>
                </c:pt>
                <c:pt idx="5337">
                  <c:v>21.83456000000001</c:v>
                </c:pt>
                <c:pt idx="5338">
                  <c:v>21.775230000000022</c:v>
                </c:pt>
                <c:pt idx="5339">
                  <c:v>21.695670000000007</c:v>
                </c:pt>
                <c:pt idx="5340">
                  <c:v>21.607970000000023</c:v>
                </c:pt>
                <c:pt idx="5341">
                  <c:v>21.533839999999998</c:v>
                </c:pt>
                <c:pt idx="5342">
                  <c:v>21.472900000000038</c:v>
                </c:pt>
                <c:pt idx="5343">
                  <c:v>21.419800000000009</c:v>
                </c:pt>
                <c:pt idx="5344">
                  <c:v>21.373960000000011</c:v>
                </c:pt>
                <c:pt idx="5345">
                  <c:v>21.335700000000031</c:v>
                </c:pt>
                <c:pt idx="5346">
                  <c:v>21.30322000000001</c:v>
                </c:pt>
                <c:pt idx="5347">
                  <c:v>21.275300000000016</c:v>
                </c:pt>
                <c:pt idx="5348">
                  <c:v>21.248500000000035</c:v>
                </c:pt>
                <c:pt idx="5349">
                  <c:v>21.22756000000004</c:v>
                </c:pt>
                <c:pt idx="5350">
                  <c:v>21.210200000000043</c:v>
                </c:pt>
                <c:pt idx="5351">
                  <c:v>21.192070000000001</c:v>
                </c:pt>
                <c:pt idx="5352">
                  <c:v>21.17697000000004</c:v>
                </c:pt>
                <c:pt idx="5353">
                  <c:v>21.166200000000003</c:v>
                </c:pt>
                <c:pt idx="5354">
                  <c:v>21.156500000000051</c:v>
                </c:pt>
                <c:pt idx="5355">
                  <c:v>21.148680000000013</c:v>
                </c:pt>
                <c:pt idx="5356">
                  <c:v>21.140129999999999</c:v>
                </c:pt>
                <c:pt idx="5357">
                  <c:v>21.132960000000026</c:v>
                </c:pt>
                <c:pt idx="5358">
                  <c:v>21.121200000000044</c:v>
                </c:pt>
                <c:pt idx="5359">
                  <c:v>21.112150000000042</c:v>
                </c:pt>
                <c:pt idx="5360">
                  <c:v>21.105650000000026</c:v>
                </c:pt>
                <c:pt idx="5361">
                  <c:v>21.095360000000028</c:v>
                </c:pt>
                <c:pt idx="5362">
                  <c:v>21.088459999999998</c:v>
                </c:pt>
                <c:pt idx="5363">
                  <c:v>21.087030000000027</c:v>
                </c:pt>
                <c:pt idx="5364">
                  <c:v>21.083799999999997</c:v>
                </c:pt>
                <c:pt idx="5365">
                  <c:v>21.083030000000008</c:v>
                </c:pt>
                <c:pt idx="5366">
                  <c:v>21.079980000000035</c:v>
                </c:pt>
                <c:pt idx="5367">
                  <c:v>21.077420000000018</c:v>
                </c:pt>
                <c:pt idx="5368">
                  <c:v>21.07946000000004</c:v>
                </c:pt>
                <c:pt idx="5369">
                  <c:v>21.07797000000005</c:v>
                </c:pt>
                <c:pt idx="5370">
                  <c:v>21.075300000000027</c:v>
                </c:pt>
                <c:pt idx="5371">
                  <c:v>21.075070000000039</c:v>
                </c:pt>
                <c:pt idx="5372">
                  <c:v>21.073180000000036</c:v>
                </c:pt>
                <c:pt idx="5373">
                  <c:v>21.074430000000007</c:v>
                </c:pt>
                <c:pt idx="5374">
                  <c:v>21.073300000000017</c:v>
                </c:pt>
                <c:pt idx="5375">
                  <c:v>21.081000000000017</c:v>
                </c:pt>
                <c:pt idx="5376">
                  <c:v>21.082300000000032</c:v>
                </c:pt>
                <c:pt idx="5377">
                  <c:v>21.085230000000024</c:v>
                </c:pt>
                <c:pt idx="5378">
                  <c:v>21.081659999999999</c:v>
                </c:pt>
                <c:pt idx="5379">
                  <c:v>21.076070000000016</c:v>
                </c:pt>
                <c:pt idx="5380">
                  <c:v>21.073360000000037</c:v>
                </c:pt>
                <c:pt idx="5381">
                  <c:v>21.074370000000044</c:v>
                </c:pt>
                <c:pt idx="5382">
                  <c:v>21.074850000000026</c:v>
                </c:pt>
                <c:pt idx="5383">
                  <c:v>21.072720000000004</c:v>
                </c:pt>
                <c:pt idx="5384">
                  <c:v>21.074670000000026</c:v>
                </c:pt>
                <c:pt idx="5385">
                  <c:v>21.073700000000031</c:v>
                </c:pt>
                <c:pt idx="5386">
                  <c:v>21.071340000000021</c:v>
                </c:pt>
                <c:pt idx="5387">
                  <c:v>21.075950000000034</c:v>
                </c:pt>
                <c:pt idx="5388">
                  <c:v>21.080680000000029</c:v>
                </c:pt>
                <c:pt idx="5389">
                  <c:v>21.082820000000027</c:v>
                </c:pt>
                <c:pt idx="5390">
                  <c:v>21.08193</c:v>
                </c:pt>
                <c:pt idx="5391">
                  <c:v>21.078940000000046</c:v>
                </c:pt>
                <c:pt idx="5392">
                  <c:v>21.082240000000013</c:v>
                </c:pt>
                <c:pt idx="5393">
                  <c:v>21.076620000000048</c:v>
                </c:pt>
                <c:pt idx="5394">
                  <c:v>21.073180000000036</c:v>
                </c:pt>
                <c:pt idx="5395">
                  <c:v>21.078100000000006</c:v>
                </c:pt>
                <c:pt idx="5396">
                  <c:v>21.080470000000048</c:v>
                </c:pt>
                <c:pt idx="5397">
                  <c:v>21.078520000000026</c:v>
                </c:pt>
                <c:pt idx="5398">
                  <c:v>21.076780000000042</c:v>
                </c:pt>
                <c:pt idx="5399">
                  <c:v>21.077050000000042</c:v>
                </c:pt>
                <c:pt idx="5400">
                  <c:v>21.075829999999996</c:v>
                </c:pt>
                <c:pt idx="5401">
                  <c:v>21.075919999999996</c:v>
                </c:pt>
                <c:pt idx="5402">
                  <c:v>21.081450000000018</c:v>
                </c:pt>
                <c:pt idx="5403">
                  <c:v>21.078900000000033</c:v>
                </c:pt>
                <c:pt idx="5404">
                  <c:v>21.077750000000037</c:v>
                </c:pt>
                <c:pt idx="5405">
                  <c:v>21.074550000000045</c:v>
                </c:pt>
                <c:pt idx="5406">
                  <c:v>21.075980000000015</c:v>
                </c:pt>
                <c:pt idx="5407">
                  <c:v>21.074200000000019</c:v>
                </c:pt>
                <c:pt idx="5408">
                  <c:v>21.074950000000001</c:v>
                </c:pt>
                <c:pt idx="5409">
                  <c:v>21.075160000000039</c:v>
                </c:pt>
                <c:pt idx="5410">
                  <c:v>21.074980000000039</c:v>
                </c:pt>
                <c:pt idx="5411">
                  <c:v>21.074330000000032</c:v>
                </c:pt>
                <c:pt idx="5412">
                  <c:v>21.071500000000015</c:v>
                </c:pt>
                <c:pt idx="5413">
                  <c:v>21.072350000000029</c:v>
                </c:pt>
                <c:pt idx="5414">
                  <c:v>21.071340000000021</c:v>
                </c:pt>
                <c:pt idx="5415">
                  <c:v>21.071950000000015</c:v>
                </c:pt>
                <c:pt idx="5416">
                  <c:v>21.071439999999996</c:v>
                </c:pt>
                <c:pt idx="5417">
                  <c:v>21.074730000000045</c:v>
                </c:pt>
                <c:pt idx="5418">
                  <c:v>21.075220000000002</c:v>
                </c:pt>
                <c:pt idx="5419">
                  <c:v>21.075680000000034</c:v>
                </c:pt>
                <c:pt idx="5420">
                  <c:v>21.078000000000031</c:v>
                </c:pt>
                <c:pt idx="5421">
                  <c:v>21.07850000000002</c:v>
                </c:pt>
                <c:pt idx="5422">
                  <c:v>21.078880000000026</c:v>
                </c:pt>
                <c:pt idx="5423">
                  <c:v>21.07964000000004</c:v>
                </c:pt>
                <c:pt idx="5424">
                  <c:v>21.079800000000034</c:v>
                </c:pt>
                <c:pt idx="5425">
                  <c:v>21.077629999999999</c:v>
                </c:pt>
                <c:pt idx="5426">
                  <c:v>21.079800000000034</c:v>
                </c:pt>
                <c:pt idx="5427">
                  <c:v>21.07797000000005</c:v>
                </c:pt>
                <c:pt idx="5428">
                  <c:v>21.074980000000039</c:v>
                </c:pt>
                <c:pt idx="5429">
                  <c:v>21.073140000000024</c:v>
                </c:pt>
                <c:pt idx="5430">
                  <c:v>21.072960000000023</c:v>
                </c:pt>
                <c:pt idx="5431">
                  <c:v>21.073800000000006</c:v>
                </c:pt>
                <c:pt idx="5432">
                  <c:v>21.071300000000008</c:v>
                </c:pt>
                <c:pt idx="5433">
                  <c:v>21.071740000000034</c:v>
                </c:pt>
                <c:pt idx="5434">
                  <c:v>21.070520000000045</c:v>
                </c:pt>
                <c:pt idx="5435">
                  <c:v>21.070830000000001</c:v>
                </c:pt>
                <c:pt idx="5436">
                  <c:v>21.069569999999999</c:v>
                </c:pt>
                <c:pt idx="5437">
                  <c:v>21.069299999999998</c:v>
                </c:pt>
                <c:pt idx="5438">
                  <c:v>21.06940000000003</c:v>
                </c:pt>
                <c:pt idx="5439">
                  <c:v>21.069060000000036</c:v>
                </c:pt>
                <c:pt idx="5440">
                  <c:v>21.069060000000036</c:v>
                </c:pt>
                <c:pt idx="5441">
                  <c:v>21.072020000000009</c:v>
                </c:pt>
                <c:pt idx="5442">
                  <c:v>21.07256000000001</c:v>
                </c:pt>
                <c:pt idx="5443">
                  <c:v>21.072200000000009</c:v>
                </c:pt>
                <c:pt idx="5444">
                  <c:v>21.073700000000031</c:v>
                </c:pt>
                <c:pt idx="5445">
                  <c:v>21.078450000000032</c:v>
                </c:pt>
                <c:pt idx="5446">
                  <c:v>21.07632000000001</c:v>
                </c:pt>
                <c:pt idx="5447">
                  <c:v>21.080600000000004</c:v>
                </c:pt>
                <c:pt idx="5448">
                  <c:v>21.08184</c:v>
                </c:pt>
                <c:pt idx="5449">
                  <c:v>21.080870000000004</c:v>
                </c:pt>
                <c:pt idx="5450">
                  <c:v>21.077330000000018</c:v>
                </c:pt>
                <c:pt idx="5451">
                  <c:v>21.074600000000032</c:v>
                </c:pt>
                <c:pt idx="5452">
                  <c:v>21.073080000000004</c:v>
                </c:pt>
                <c:pt idx="5453">
                  <c:v>21.070920000000001</c:v>
                </c:pt>
                <c:pt idx="5454">
                  <c:v>21.070300000000032</c:v>
                </c:pt>
                <c:pt idx="5455">
                  <c:v>21.071529999999996</c:v>
                </c:pt>
                <c:pt idx="5456">
                  <c:v>21.071100000000001</c:v>
                </c:pt>
                <c:pt idx="5457">
                  <c:v>21.070550000000026</c:v>
                </c:pt>
                <c:pt idx="5458">
                  <c:v>21.077600000000018</c:v>
                </c:pt>
                <c:pt idx="5459">
                  <c:v>21.075739999999996</c:v>
                </c:pt>
                <c:pt idx="5460">
                  <c:v>21.076170000000047</c:v>
                </c:pt>
                <c:pt idx="5461">
                  <c:v>21.076300000000003</c:v>
                </c:pt>
                <c:pt idx="5462">
                  <c:v>21.073200000000043</c:v>
                </c:pt>
                <c:pt idx="5463">
                  <c:v>21.071600000000046</c:v>
                </c:pt>
                <c:pt idx="5464">
                  <c:v>21.075900000000047</c:v>
                </c:pt>
                <c:pt idx="5465">
                  <c:v>21.075559999999996</c:v>
                </c:pt>
                <c:pt idx="5466">
                  <c:v>21.07797000000005</c:v>
                </c:pt>
                <c:pt idx="5467">
                  <c:v>21.079130000000021</c:v>
                </c:pt>
                <c:pt idx="5468">
                  <c:v>21.076200000000028</c:v>
                </c:pt>
                <c:pt idx="5469">
                  <c:v>21.074240000000032</c:v>
                </c:pt>
                <c:pt idx="5470">
                  <c:v>21.073720000000037</c:v>
                </c:pt>
                <c:pt idx="5471">
                  <c:v>21.073660000000018</c:v>
                </c:pt>
                <c:pt idx="5472">
                  <c:v>21.074240000000032</c:v>
                </c:pt>
                <c:pt idx="5473">
                  <c:v>21.071600000000046</c:v>
                </c:pt>
                <c:pt idx="5474">
                  <c:v>21.072630000000004</c:v>
                </c:pt>
                <c:pt idx="5475">
                  <c:v>21.071600000000046</c:v>
                </c:pt>
                <c:pt idx="5476">
                  <c:v>21.072350000000029</c:v>
                </c:pt>
                <c:pt idx="5477">
                  <c:v>21.071700000000021</c:v>
                </c:pt>
                <c:pt idx="5478">
                  <c:v>21.072720000000004</c:v>
                </c:pt>
                <c:pt idx="5479">
                  <c:v>21.070899999999995</c:v>
                </c:pt>
                <c:pt idx="5480">
                  <c:v>21.073360000000037</c:v>
                </c:pt>
                <c:pt idx="5481">
                  <c:v>21.071220000000039</c:v>
                </c:pt>
                <c:pt idx="5482">
                  <c:v>21.069600000000037</c:v>
                </c:pt>
                <c:pt idx="5483">
                  <c:v>21.073140000000024</c:v>
                </c:pt>
                <c:pt idx="5484">
                  <c:v>21.118460000000027</c:v>
                </c:pt>
                <c:pt idx="5485">
                  <c:v>21.339620000000025</c:v>
                </c:pt>
                <c:pt idx="5486">
                  <c:v>21.668540000000007</c:v>
                </c:pt>
                <c:pt idx="5487">
                  <c:v>22.040770000000009</c:v>
                </c:pt>
                <c:pt idx="5488">
                  <c:v>22.399560000000008</c:v>
                </c:pt>
                <c:pt idx="5489">
                  <c:v>22.727800000000002</c:v>
                </c:pt>
                <c:pt idx="5490">
                  <c:v>23.023300000000006</c:v>
                </c:pt>
                <c:pt idx="5491">
                  <c:v>23.307520000000011</c:v>
                </c:pt>
                <c:pt idx="5492">
                  <c:v>23.591460000000041</c:v>
                </c:pt>
                <c:pt idx="5493">
                  <c:v>23.872920000000022</c:v>
                </c:pt>
                <c:pt idx="5494">
                  <c:v>24.123320000000035</c:v>
                </c:pt>
                <c:pt idx="5495">
                  <c:v>24.322900000000004</c:v>
                </c:pt>
                <c:pt idx="5496">
                  <c:v>24.479579999999999</c:v>
                </c:pt>
                <c:pt idx="5497">
                  <c:v>24.643520000000024</c:v>
                </c:pt>
                <c:pt idx="5498">
                  <c:v>24.841270000000009</c:v>
                </c:pt>
                <c:pt idx="5499">
                  <c:v>25.075460000000021</c:v>
                </c:pt>
                <c:pt idx="5500">
                  <c:v>25.332030000000032</c:v>
                </c:pt>
                <c:pt idx="5501">
                  <c:v>25.602869999999996</c:v>
                </c:pt>
                <c:pt idx="5502">
                  <c:v>25.88268000000005</c:v>
                </c:pt>
                <c:pt idx="5503">
                  <c:v>26.147800000000018</c:v>
                </c:pt>
                <c:pt idx="5504">
                  <c:v>26.389370000000042</c:v>
                </c:pt>
                <c:pt idx="5505">
                  <c:v>26.599330000000009</c:v>
                </c:pt>
                <c:pt idx="5506">
                  <c:v>26.746669999999995</c:v>
                </c:pt>
                <c:pt idx="5507">
                  <c:v>26.811460000000011</c:v>
                </c:pt>
                <c:pt idx="5508">
                  <c:v>26.810050000000047</c:v>
                </c:pt>
                <c:pt idx="5509">
                  <c:v>26.780820000000006</c:v>
                </c:pt>
                <c:pt idx="5510">
                  <c:v>26.739000000000033</c:v>
                </c:pt>
                <c:pt idx="5511">
                  <c:v>26.687070000000006</c:v>
                </c:pt>
                <c:pt idx="5512">
                  <c:v>26.624140000000011</c:v>
                </c:pt>
                <c:pt idx="5513">
                  <c:v>26.545950000000005</c:v>
                </c:pt>
                <c:pt idx="5514">
                  <c:v>26.456479999999999</c:v>
                </c:pt>
                <c:pt idx="5515">
                  <c:v>26.357230000000015</c:v>
                </c:pt>
                <c:pt idx="5516">
                  <c:v>26.244040000000041</c:v>
                </c:pt>
                <c:pt idx="5517">
                  <c:v>26.122430000000008</c:v>
                </c:pt>
                <c:pt idx="5518">
                  <c:v>26.016050000000007</c:v>
                </c:pt>
                <c:pt idx="5519">
                  <c:v>25.932950000000005</c:v>
                </c:pt>
                <c:pt idx="5520">
                  <c:v>25.872060000000033</c:v>
                </c:pt>
                <c:pt idx="5521">
                  <c:v>25.826099999999997</c:v>
                </c:pt>
                <c:pt idx="5522">
                  <c:v>25.796500000000037</c:v>
                </c:pt>
                <c:pt idx="5523">
                  <c:v>25.782399999999996</c:v>
                </c:pt>
                <c:pt idx="5524">
                  <c:v>25.789850000000001</c:v>
                </c:pt>
                <c:pt idx="5525">
                  <c:v>25.822080000000028</c:v>
                </c:pt>
                <c:pt idx="5526">
                  <c:v>25.875360000000001</c:v>
                </c:pt>
                <c:pt idx="5527">
                  <c:v>25.918940000000021</c:v>
                </c:pt>
                <c:pt idx="5528">
                  <c:v>25.938600000000008</c:v>
                </c:pt>
                <c:pt idx="5529">
                  <c:v>25.92900000000003</c:v>
                </c:pt>
                <c:pt idx="5530">
                  <c:v>25.88662000000005</c:v>
                </c:pt>
                <c:pt idx="5531">
                  <c:v>25.813040000000001</c:v>
                </c:pt>
                <c:pt idx="5532">
                  <c:v>25.702800000000025</c:v>
                </c:pt>
                <c:pt idx="5533">
                  <c:v>25.555780000000027</c:v>
                </c:pt>
                <c:pt idx="5534">
                  <c:v>25.367880000000014</c:v>
                </c:pt>
                <c:pt idx="5535">
                  <c:v>25.152340000000038</c:v>
                </c:pt>
                <c:pt idx="5536">
                  <c:v>24.927729999999997</c:v>
                </c:pt>
                <c:pt idx="5537">
                  <c:v>24.70132000000001</c:v>
                </c:pt>
                <c:pt idx="5538">
                  <c:v>24.477100000000007</c:v>
                </c:pt>
                <c:pt idx="5539">
                  <c:v>24.26785000000001</c:v>
                </c:pt>
                <c:pt idx="5540">
                  <c:v>24.080129999999997</c:v>
                </c:pt>
                <c:pt idx="5541">
                  <c:v>23.907460000000015</c:v>
                </c:pt>
                <c:pt idx="5542">
                  <c:v>23.713000000000022</c:v>
                </c:pt>
                <c:pt idx="5543">
                  <c:v>23.485860000000002</c:v>
                </c:pt>
                <c:pt idx="5544">
                  <c:v>23.225520000000017</c:v>
                </c:pt>
                <c:pt idx="5545">
                  <c:v>22.951700000000017</c:v>
                </c:pt>
                <c:pt idx="5546">
                  <c:v>22.677030000000002</c:v>
                </c:pt>
                <c:pt idx="5547">
                  <c:v>22.44885000000005</c:v>
                </c:pt>
                <c:pt idx="5548">
                  <c:v>22.257260000000031</c:v>
                </c:pt>
                <c:pt idx="5549">
                  <c:v>22.092030000000022</c:v>
                </c:pt>
                <c:pt idx="5550">
                  <c:v>21.950800000000015</c:v>
                </c:pt>
                <c:pt idx="5551">
                  <c:v>21.830200000000048</c:v>
                </c:pt>
                <c:pt idx="5552">
                  <c:v>21.726740000000007</c:v>
                </c:pt>
                <c:pt idx="5553">
                  <c:v>21.638500000000022</c:v>
                </c:pt>
                <c:pt idx="5554">
                  <c:v>21.561880000000031</c:v>
                </c:pt>
                <c:pt idx="5555">
                  <c:v>21.497000000000014</c:v>
                </c:pt>
                <c:pt idx="5556">
                  <c:v>21.440420000000017</c:v>
                </c:pt>
                <c:pt idx="5557">
                  <c:v>21.391530000000046</c:v>
                </c:pt>
                <c:pt idx="5558">
                  <c:v>21.349270000000047</c:v>
                </c:pt>
                <c:pt idx="5559">
                  <c:v>21.312520000000006</c:v>
                </c:pt>
                <c:pt idx="5560">
                  <c:v>21.28143</c:v>
                </c:pt>
                <c:pt idx="5561">
                  <c:v>21.254140000000007</c:v>
                </c:pt>
                <c:pt idx="5562">
                  <c:v>21.230400000000031</c:v>
                </c:pt>
                <c:pt idx="5563">
                  <c:v>21.21078</c:v>
                </c:pt>
                <c:pt idx="5564">
                  <c:v>21.189300000000003</c:v>
                </c:pt>
                <c:pt idx="5565">
                  <c:v>21.172799999999995</c:v>
                </c:pt>
                <c:pt idx="5566">
                  <c:v>21.157860000000028</c:v>
                </c:pt>
                <c:pt idx="5567">
                  <c:v>21.146450000000016</c:v>
                </c:pt>
                <c:pt idx="5568">
                  <c:v>21.137380000000007</c:v>
                </c:pt>
                <c:pt idx="5569">
                  <c:v>21.128600000000006</c:v>
                </c:pt>
                <c:pt idx="5570">
                  <c:v>21.234580000000051</c:v>
                </c:pt>
                <c:pt idx="5571">
                  <c:v>21.506370000000004</c:v>
                </c:pt>
                <c:pt idx="5572">
                  <c:v>21.79794000000004</c:v>
                </c:pt>
                <c:pt idx="5573">
                  <c:v>22.060699999999997</c:v>
                </c:pt>
                <c:pt idx="5574">
                  <c:v>22.28866000000005</c:v>
                </c:pt>
                <c:pt idx="5575">
                  <c:v>22.508420000000001</c:v>
                </c:pt>
                <c:pt idx="5576">
                  <c:v>22.730700000000013</c:v>
                </c:pt>
                <c:pt idx="5577">
                  <c:v>22.969750000000033</c:v>
                </c:pt>
                <c:pt idx="5578">
                  <c:v>23.291700000000048</c:v>
                </c:pt>
                <c:pt idx="5579">
                  <c:v>23.729520000000036</c:v>
                </c:pt>
                <c:pt idx="5580">
                  <c:v>24.278650000000027</c:v>
                </c:pt>
                <c:pt idx="5581">
                  <c:v>24.898400000000038</c:v>
                </c:pt>
                <c:pt idx="5582">
                  <c:v>25.564840000000004</c:v>
                </c:pt>
                <c:pt idx="5583">
                  <c:v>26.270440000000008</c:v>
                </c:pt>
                <c:pt idx="5584">
                  <c:v>26.970940000000041</c:v>
                </c:pt>
                <c:pt idx="5585">
                  <c:v>27.641530000000046</c:v>
                </c:pt>
                <c:pt idx="5586">
                  <c:v>28.284970000000044</c:v>
                </c:pt>
                <c:pt idx="5587">
                  <c:v>28.886560000000031</c:v>
                </c:pt>
                <c:pt idx="5588">
                  <c:v>29.384299999999996</c:v>
                </c:pt>
                <c:pt idx="5589">
                  <c:v>29.827140000000043</c:v>
                </c:pt>
                <c:pt idx="5590">
                  <c:v>30.185330000000022</c:v>
                </c:pt>
                <c:pt idx="5591">
                  <c:v>30.431630000000041</c:v>
                </c:pt>
                <c:pt idx="5592">
                  <c:v>30.573660000000018</c:v>
                </c:pt>
                <c:pt idx="5593">
                  <c:v>30.669370000000015</c:v>
                </c:pt>
                <c:pt idx="5594">
                  <c:v>30.750850000000014</c:v>
                </c:pt>
                <c:pt idx="5595">
                  <c:v>30.815100000000029</c:v>
                </c:pt>
                <c:pt idx="5596">
                  <c:v>30.85635000000002</c:v>
                </c:pt>
                <c:pt idx="5597">
                  <c:v>30.87927000000002</c:v>
                </c:pt>
                <c:pt idx="5598">
                  <c:v>30.880730000000028</c:v>
                </c:pt>
                <c:pt idx="5599">
                  <c:v>30.878000000000043</c:v>
                </c:pt>
                <c:pt idx="5600">
                  <c:v>30.880179999999996</c:v>
                </c:pt>
                <c:pt idx="5601">
                  <c:v>30.884550000000047</c:v>
                </c:pt>
                <c:pt idx="5602">
                  <c:v>30.889100000000042</c:v>
                </c:pt>
                <c:pt idx="5603">
                  <c:v>30.893600000000049</c:v>
                </c:pt>
                <c:pt idx="5604">
                  <c:v>30.900000000000034</c:v>
                </c:pt>
                <c:pt idx="5605">
                  <c:v>30.92822000000001</c:v>
                </c:pt>
                <c:pt idx="5606">
                  <c:v>30.985040000000026</c:v>
                </c:pt>
                <c:pt idx="5607">
                  <c:v>31.074330000000032</c:v>
                </c:pt>
                <c:pt idx="5608">
                  <c:v>31.202800000000025</c:v>
                </c:pt>
                <c:pt idx="5609">
                  <c:v>31.375</c:v>
                </c:pt>
                <c:pt idx="5610">
                  <c:v>31.579859999999996</c:v>
                </c:pt>
                <c:pt idx="5611">
                  <c:v>31.772030000000029</c:v>
                </c:pt>
                <c:pt idx="5612">
                  <c:v>31.930470000000014</c:v>
                </c:pt>
                <c:pt idx="5613">
                  <c:v>32.052270000000021</c:v>
                </c:pt>
                <c:pt idx="5614">
                  <c:v>32.145840000000021</c:v>
                </c:pt>
                <c:pt idx="5615">
                  <c:v>32.216270000000009</c:v>
                </c:pt>
                <c:pt idx="5616">
                  <c:v>32.263760000000048</c:v>
                </c:pt>
                <c:pt idx="5617">
                  <c:v>32.297850000000039</c:v>
                </c:pt>
                <c:pt idx="5618">
                  <c:v>32.319020000000023</c:v>
                </c:pt>
                <c:pt idx="5619">
                  <c:v>32.33044000000001</c:v>
                </c:pt>
                <c:pt idx="5620">
                  <c:v>32.33605</c:v>
                </c:pt>
                <c:pt idx="5621">
                  <c:v>32.336000000000013</c:v>
                </c:pt>
                <c:pt idx="5622">
                  <c:v>32.332570000000032</c:v>
                </c:pt>
                <c:pt idx="5623">
                  <c:v>32.328120000000013</c:v>
                </c:pt>
                <c:pt idx="5624">
                  <c:v>32.322750000000042</c:v>
                </c:pt>
                <c:pt idx="5625">
                  <c:v>32.31982000000005</c:v>
                </c:pt>
                <c:pt idx="5626">
                  <c:v>32.326000000000022</c:v>
                </c:pt>
                <c:pt idx="5627">
                  <c:v>32.345360000000028</c:v>
                </c:pt>
                <c:pt idx="5628">
                  <c:v>32.376370000000009</c:v>
                </c:pt>
                <c:pt idx="5629">
                  <c:v>32.422720000000027</c:v>
                </c:pt>
                <c:pt idx="5630">
                  <c:v>32.479240000000004</c:v>
                </c:pt>
                <c:pt idx="5631">
                  <c:v>32.54507000000001</c:v>
                </c:pt>
                <c:pt idx="5632">
                  <c:v>32.603499999999997</c:v>
                </c:pt>
                <c:pt idx="5633">
                  <c:v>32.647800000000018</c:v>
                </c:pt>
                <c:pt idx="5634">
                  <c:v>32.68040000000002</c:v>
                </c:pt>
                <c:pt idx="5635">
                  <c:v>32.708280000000002</c:v>
                </c:pt>
                <c:pt idx="5636">
                  <c:v>32.735770000000002</c:v>
                </c:pt>
                <c:pt idx="5637">
                  <c:v>32.76302000000004</c:v>
                </c:pt>
                <c:pt idx="5638">
                  <c:v>32.787959999999998</c:v>
                </c:pt>
                <c:pt idx="5639">
                  <c:v>32.813600000000008</c:v>
                </c:pt>
                <c:pt idx="5640">
                  <c:v>32.83865000000003</c:v>
                </c:pt>
                <c:pt idx="5641">
                  <c:v>32.867970000000014</c:v>
                </c:pt>
                <c:pt idx="5642">
                  <c:v>32.906730000000039</c:v>
                </c:pt>
                <c:pt idx="5643">
                  <c:v>32.956960000000038</c:v>
                </c:pt>
                <c:pt idx="5644">
                  <c:v>33.029629999999997</c:v>
                </c:pt>
                <c:pt idx="5645">
                  <c:v>33.126700000000028</c:v>
                </c:pt>
                <c:pt idx="5646">
                  <c:v>33.248040000000003</c:v>
                </c:pt>
                <c:pt idx="5647">
                  <c:v>33.364950000000022</c:v>
                </c:pt>
                <c:pt idx="5648">
                  <c:v>33.453180000000032</c:v>
                </c:pt>
                <c:pt idx="5649">
                  <c:v>33.515830000000051</c:v>
                </c:pt>
                <c:pt idx="5650">
                  <c:v>33.542500000000018</c:v>
                </c:pt>
                <c:pt idx="5651">
                  <c:v>33.527550000000019</c:v>
                </c:pt>
                <c:pt idx="5652">
                  <c:v>33.471550000000036</c:v>
                </c:pt>
                <c:pt idx="5653">
                  <c:v>33.374080000000049</c:v>
                </c:pt>
                <c:pt idx="5654">
                  <c:v>33.222280000000012</c:v>
                </c:pt>
                <c:pt idx="5655">
                  <c:v>33.033230000000003</c:v>
                </c:pt>
                <c:pt idx="5656">
                  <c:v>32.832300000000032</c:v>
                </c:pt>
                <c:pt idx="5657">
                  <c:v>32.624870000000044</c:v>
                </c:pt>
                <c:pt idx="5658">
                  <c:v>32.420200000000023</c:v>
                </c:pt>
                <c:pt idx="5659">
                  <c:v>32.249750000000006</c:v>
                </c:pt>
                <c:pt idx="5660">
                  <c:v>32.121120000000019</c:v>
                </c:pt>
                <c:pt idx="5661">
                  <c:v>32.0351</c:v>
                </c:pt>
                <c:pt idx="5662">
                  <c:v>31.989920000000041</c:v>
                </c:pt>
                <c:pt idx="5663">
                  <c:v>31.976860000000045</c:v>
                </c:pt>
                <c:pt idx="5664">
                  <c:v>31.993800000000022</c:v>
                </c:pt>
                <c:pt idx="5665">
                  <c:v>31.997580000000028</c:v>
                </c:pt>
                <c:pt idx="5666">
                  <c:v>31.983480000000043</c:v>
                </c:pt>
                <c:pt idx="5667">
                  <c:v>31.971640000000036</c:v>
                </c:pt>
                <c:pt idx="5668">
                  <c:v>31.963160000000016</c:v>
                </c:pt>
                <c:pt idx="5669">
                  <c:v>31.959300000000042</c:v>
                </c:pt>
                <c:pt idx="5670">
                  <c:v>31.959069999999997</c:v>
                </c:pt>
                <c:pt idx="5671">
                  <c:v>31.966670000000022</c:v>
                </c:pt>
                <c:pt idx="5672">
                  <c:v>31.990200000000016</c:v>
                </c:pt>
                <c:pt idx="5673">
                  <c:v>32.022360000000049</c:v>
                </c:pt>
                <c:pt idx="5674">
                  <c:v>32.039450000000045</c:v>
                </c:pt>
                <c:pt idx="5675">
                  <c:v>32.030880000000025</c:v>
                </c:pt>
                <c:pt idx="5676">
                  <c:v>32.000360000000001</c:v>
                </c:pt>
                <c:pt idx="5677">
                  <c:v>31.956400000000031</c:v>
                </c:pt>
                <c:pt idx="5678">
                  <c:v>31.906060000000025</c:v>
                </c:pt>
                <c:pt idx="5679">
                  <c:v>31.855650000000026</c:v>
                </c:pt>
                <c:pt idx="5680">
                  <c:v>31.833300000000008</c:v>
                </c:pt>
                <c:pt idx="5681">
                  <c:v>31.849940000000004</c:v>
                </c:pt>
                <c:pt idx="5682">
                  <c:v>31.903380000000027</c:v>
                </c:pt>
                <c:pt idx="5683">
                  <c:v>31.962670000000003</c:v>
                </c:pt>
                <c:pt idx="5684">
                  <c:v>32.017330000000015</c:v>
                </c:pt>
                <c:pt idx="5685">
                  <c:v>32.055900000000008</c:v>
                </c:pt>
                <c:pt idx="5686">
                  <c:v>32.060660000000041</c:v>
                </c:pt>
                <c:pt idx="5687">
                  <c:v>32.038200000000018</c:v>
                </c:pt>
                <c:pt idx="5688">
                  <c:v>31.983360000000005</c:v>
                </c:pt>
                <c:pt idx="5689">
                  <c:v>31.93768</c:v>
                </c:pt>
                <c:pt idx="5690">
                  <c:v>31.901940000000025</c:v>
                </c:pt>
                <c:pt idx="5691">
                  <c:v>31.857500000000016</c:v>
                </c:pt>
                <c:pt idx="5692">
                  <c:v>31.812650000000019</c:v>
                </c:pt>
                <c:pt idx="5693">
                  <c:v>31.771749999999997</c:v>
                </c:pt>
                <c:pt idx="5694">
                  <c:v>31.733500000000049</c:v>
                </c:pt>
                <c:pt idx="5695">
                  <c:v>31.685100000000034</c:v>
                </c:pt>
                <c:pt idx="5696">
                  <c:v>31.621970000000033</c:v>
                </c:pt>
                <c:pt idx="5697">
                  <c:v>31.552800000000047</c:v>
                </c:pt>
                <c:pt idx="5698">
                  <c:v>31.505580000000009</c:v>
                </c:pt>
                <c:pt idx="5699">
                  <c:v>31.49210000000005</c:v>
                </c:pt>
                <c:pt idx="5700">
                  <c:v>31.510000000000048</c:v>
                </c:pt>
                <c:pt idx="5701">
                  <c:v>31.546600000000012</c:v>
                </c:pt>
                <c:pt idx="5702">
                  <c:v>31.587850000000003</c:v>
                </c:pt>
                <c:pt idx="5703">
                  <c:v>31.631070000000022</c:v>
                </c:pt>
                <c:pt idx="5704">
                  <c:v>31.672480000000007</c:v>
                </c:pt>
                <c:pt idx="5705">
                  <c:v>31.709900000000005</c:v>
                </c:pt>
                <c:pt idx="5706">
                  <c:v>31.740380000000016</c:v>
                </c:pt>
                <c:pt idx="5707">
                  <c:v>31.752160000000003</c:v>
                </c:pt>
                <c:pt idx="5708">
                  <c:v>31.736199999999997</c:v>
                </c:pt>
                <c:pt idx="5709">
                  <c:v>31.702840000000037</c:v>
                </c:pt>
                <c:pt idx="5710">
                  <c:v>31.66613000000001</c:v>
                </c:pt>
                <c:pt idx="5711">
                  <c:v>31.629970000000014</c:v>
                </c:pt>
                <c:pt idx="5712">
                  <c:v>31.598749999999995</c:v>
                </c:pt>
                <c:pt idx="5713">
                  <c:v>31.580070000000035</c:v>
                </c:pt>
                <c:pt idx="5714">
                  <c:v>31.573300000000017</c:v>
                </c:pt>
                <c:pt idx="5715">
                  <c:v>31.580380000000048</c:v>
                </c:pt>
                <c:pt idx="5716">
                  <c:v>31.588980000000049</c:v>
                </c:pt>
                <c:pt idx="5717">
                  <c:v>31.591400000000021</c:v>
                </c:pt>
                <c:pt idx="5718">
                  <c:v>31.587760000000003</c:v>
                </c:pt>
                <c:pt idx="5719">
                  <c:v>31.582539999999995</c:v>
                </c:pt>
                <c:pt idx="5720">
                  <c:v>31.574430000000007</c:v>
                </c:pt>
                <c:pt idx="5721">
                  <c:v>31.563170000000014</c:v>
                </c:pt>
                <c:pt idx="5722">
                  <c:v>31.53848000000005</c:v>
                </c:pt>
                <c:pt idx="5723">
                  <c:v>31.495600000000024</c:v>
                </c:pt>
                <c:pt idx="5724">
                  <c:v>31.437100000000044</c:v>
                </c:pt>
                <c:pt idx="5725">
                  <c:v>31.383080000000007</c:v>
                </c:pt>
                <c:pt idx="5726">
                  <c:v>31.358730000000037</c:v>
                </c:pt>
                <c:pt idx="5727">
                  <c:v>31.364160000000027</c:v>
                </c:pt>
                <c:pt idx="5728">
                  <c:v>31.347530000000006</c:v>
                </c:pt>
                <c:pt idx="5729">
                  <c:v>31.283620000000042</c:v>
                </c:pt>
                <c:pt idx="5730">
                  <c:v>31.174130000000048</c:v>
                </c:pt>
                <c:pt idx="5731">
                  <c:v>31.043499999999995</c:v>
                </c:pt>
                <c:pt idx="5732">
                  <c:v>30.904750000000035</c:v>
                </c:pt>
                <c:pt idx="5733">
                  <c:v>30.799400000000048</c:v>
                </c:pt>
                <c:pt idx="5734">
                  <c:v>30.727530000000002</c:v>
                </c:pt>
                <c:pt idx="5735">
                  <c:v>30.684700000000021</c:v>
                </c:pt>
                <c:pt idx="5736">
                  <c:v>30.671469999999999</c:v>
                </c:pt>
                <c:pt idx="5737">
                  <c:v>30.686980000000005</c:v>
                </c:pt>
                <c:pt idx="5738">
                  <c:v>30.736570000000029</c:v>
                </c:pt>
                <c:pt idx="5739">
                  <c:v>30.818500000000029</c:v>
                </c:pt>
                <c:pt idx="5740">
                  <c:v>30.919399999999996</c:v>
                </c:pt>
                <c:pt idx="5741">
                  <c:v>31.026270000000011</c:v>
                </c:pt>
                <c:pt idx="5742">
                  <c:v>31.139430000000004</c:v>
                </c:pt>
                <c:pt idx="5743">
                  <c:v>31.248620000000017</c:v>
                </c:pt>
                <c:pt idx="5744">
                  <c:v>31.352350000000001</c:v>
                </c:pt>
                <c:pt idx="5745">
                  <c:v>31.441800000000001</c:v>
                </c:pt>
                <c:pt idx="5746">
                  <c:v>31.485560000000021</c:v>
                </c:pt>
                <c:pt idx="5747">
                  <c:v>31.472300000000018</c:v>
                </c:pt>
                <c:pt idx="5748">
                  <c:v>31.407340000000033</c:v>
                </c:pt>
                <c:pt idx="5749">
                  <c:v>31.306120000000021</c:v>
                </c:pt>
                <c:pt idx="5750">
                  <c:v>31.13918000000001</c:v>
                </c:pt>
                <c:pt idx="5751">
                  <c:v>30.927880000000016</c:v>
                </c:pt>
                <c:pt idx="5752">
                  <c:v>30.704060000000027</c:v>
                </c:pt>
                <c:pt idx="5753">
                  <c:v>30.479240000000004</c:v>
                </c:pt>
                <c:pt idx="5754">
                  <c:v>30.263900000000035</c:v>
                </c:pt>
                <c:pt idx="5755">
                  <c:v>30.091060000000027</c:v>
                </c:pt>
                <c:pt idx="5756">
                  <c:v>29.960440000000006</c:v>
                </c:pt>
                <c:pt idx="5757">
                  <c:v>29.836900000000014</c:v>
                </c:pt>
                <c:pt idx="5758">
                  <c:v>29.722200000000043</c:v>
                </c:pt>
                <c:pt idx="5759">
                  <c:v>29.62148000000002</c:v>
                </c:pt>
                <c:pt idx="5760">
                  <c:v>29.532200000000046</c:v>
                </c:pt>
                <c:pt idx="5761">
                  <c:v>29.422780000000046</c:v>
                </c:pt>
                <c:pt idx="5762">
                  <c:v>29.284600000000012</c:v>
                </c:pt>
                <c:pt idx="5763">
                  <c:v>29.119470000000035</c:v>
                </c:pt>
                <c:pt idx="5764">
                  <c:v>28.932340000000011</c:v>
                </c:pt>
                <c:pt idx="5765">
                  <c:v>28.718100000000049</c:v>
                </c:pt>
                <c:pt idx="5766">
                  <c:v>28.504000000000019</c:v>
                </c:pt>
                <c:pt idx="5767">
                  <c:v>28.297880000000021</c:v>
                </c:pt>
                <c:pt idx="5768">
                  <c:v>28.095820000000003</c:v>
                </c:pt>
                <c:pt idx="5769">
                  <c:v>27.904380000000003</c:v>
                </c:pt>
                <c:pt idx="5770">
                  <c:v>27.728780000000029</c:v>
                </c:pt>
                <c:pt idx="5771">
                  <c:v>27.571560000000034</c:v>
                </c:pt>
                <c:pt idx="5772">
                  <c:v>27.426020000000051</c:v>
                </c:pt>
                <c:pt idx="5773">
                  <c:v>27.265340000000037</c:v>
                </c:pt>
                <c:pt idx="5774">
                  <c:v>27.080320000000029</c:v>
                </c:pt>
                <c:pt idx="5775">
                  <c:v>26.876860000000022</c:v>
                </c:pt>
                <c:pt idx="5776">
                  <c:v>26.706100000000049</c:v>
                </c:pt>
                <c:pt idx="5777">
                  <c:v>26.584100000000035</c:v>
                </c:pt>
                <c:pt idx="5778">
                  <c:v>26.503399999999999</c:v>
                </c:pt>
                <c:pt idx="5779">
                  <c:v>26.416560000000004</c:v>
                </c:pt>
                <c:pt idx="5780">
                  <c:v>26.305499999999995</c:v>
                </c:pt>
                <c:pt idx="5781">
                  <c:v>26.178500000000042</c:v>
                </c:pt>
                <c:pt idx="5782">
                  <c:v>26.073800000000006</c:v>
                </c:pt>
                <c:pt idx="5783">
                  <c:v>26.002300000000048</c:v>
                </c:pt>
                <c:pt idx="5784">
                  <c:v>25.965970000000027</c:v>
                </c:pt>
                <c:pt idx="5785">
                  <c:v>25.911370000000034</c:v>
                </c:pt>
                <c:pt idx="5786">
                  <c:v>25.810540000000003</c:v>
                </c:pt>
                <c:pt idx="5787">
                  <c:v>25.668020000000013</c:v>
                </c:pt>
                <c:pt idx="5788">
                  <c:v>25.500940000000014</c:v>
                </c:pt>
                <c:pt idx="5789">
                  <c:v>25.313070000000039</c:v>
                </c:pt>
                <c:pt idx="5790">
                  <c:v>25.110160000000008</c:v>
                </c:pt>
                <c:pt idx="5791">
                  <c:v>24.917470000000037</c:v>
                </c:pt>
                <c:pt idx="5792">
                  <c:v>24.744600000000048</c:v>
                </c:pt>
                <c:pt idx="5793">
                  <c:v>24.601600000000019</c:v>
                </c:pt>
                <c:pt idx="5794">
                  <c:v>24.529500000000041</c:v>
                </c:pt>
                <c:pt idx="5795">
                  <c:v>24.543480000000045</c:v>
                </c:pt>
                <c:pt idx="5796">
                  <c:v>24.655330000000049</c:v>
                </c:pt>
                <c:pt idx="5797">
                  <c:v>24.878350000000012</c:v>
                </c:pt>
                <c:pt idx="5798">
                  <c:v>25.195640000000026</c:v>
                </c:pt>
                <c:pt idx="5799">
                  <c:v>25.52108000000004</c:v>
                </c:pt>
                <c:pt idx="5800">
                  <c:v>25.812520000000006</c:v>
                </c:pt>
                <c:pt idx="5801">
                  <c:v>26.093800000000044</c:v>
                </c:pt>
                <c:pt idx="5802">
                  <c:v>26.382650000000012</c:v>
                </c:pt>
                <c:pt idx="5803">
                  <c:v>26.668570000000045</c:v>
                </c:pt>
                <c:pt idx="5804">
                  <c:v>26.945150000000012</c:v>
                </c:pt>
                <c:pt idx="5805">
                  <c:v>27.200980000000015</c:v>
                </c:pt>
                <c:pt idx="5806">
                  <c:v>27.398500000000013</c:v>
                </c:pt>
                <c:pt idx="5807">
                  <c:v>27.524159999999995</c:v>
                </c:pt>
                <c:pt idx="5808">
                  <c:v>27.596220000000017</c:v>
                </c:pt>
                <c:pt idx="5809">
                  <c:v>27.700900000000047</c:v>
                </c:pt>
                <c:pt idx="5810">
                  <c:v>27.876700000000028</c:v>
                </c:pt>
                <c:pt idx="5811">
                  <c:v>28.125879999999995</c:v>
                </c:pt>
                <c:pt idx="5812">
                  <c:v>28.40685000000002</c:v>
                </c:pt>
                <c:pt idx="5813">
                  <c:v>28.699820000000045</c:v>
                </c:pt>
                <c:pt idx="5814">
                  <c:v>28.97950000000003</c:v>
                </c:pt>
                <c:pt idx="5815">
                  <c:v>29.198570000000018</c:v>
                </c:pt>
                <c:pt idx="5816">
                  <c:v>29.377859999999998</c:v>
                </c:pt>
                <c:pt idx="5817">
                  <c:v>29.525230000000022</c:v>
                </c:pt>
                <c:pt idx="5818">
                  <c:v>29.634550000000047</c:v>
                </c:pt>
                <c:pt idx="5819">
                  <c:v>29.70684</c:v>
                </c:pt>
                <c:pt idx="5820">
                  <c:v>29.73580000000004</c:v>
                </c:pt>
                <c:pt idx="5821">
                  <c:v>29.699400000000026</c:v>
                </c:pt>
                <c:pt idx="5822">
                  <c:v>29.60793000000001</c:v>
                </c:pt>
                <c:pt idx="5823">
                  <c:v>29.523200000000031</c:v>
                </c:pt>
                <c:pt idx="5824">
                  <c:v>29.44344000000001</c:v>
                </c:pt>
                <c:pt idx="5825">
                  <c:v>29.334699999999998</c:v>
                </c:pt>
                <c:pt idx="5826">
                  <c:v>29.196500000000015</c:v>
                </c:pt>
                <c:pt idx="5827">
                  <c:v>29.069500000000005</c:v>
                </c:pt>
                <c:pt idx="5828">
                  <c:v>28.962640000000022</c:v>
                </c:pt>
                <c:pt idx="5829">
                  <c:v>28.879420000000039</c:v>
                </c:pt>
                <c:pt idx="5830">
                  <c:v>28.819420000000036</c:v>
                </c:pt>
                <c:pt idx="5831">
                  <c:v>28.776180000000011</c:v>
                </c:pt>
                <c:pt idx="5832">
                  <c:v>28.757560000000012</c:v>
                </c:pt>
                <c:pt idx="5833">
                  <c:v>28.747299999999996</c:v>
                </c:pt>
                <c:pt idx="5834">
                  <c:v>28.747060000000033</c:v>
                </c:pt>
                <c:pt idx="5835">
                  <c:v>28.760640000000024</c:v>
                </c:pt>
                <c:pt idx="5836">
                  <c:v>28.803580000000011</c:v>
                </c:pt>
                <c:pt idx="5837">
                  <c:v>28.866270000000043</c:v>
                </c:pt>
                <c:pt idx="5838">
                  <c:v>28.93768</c:v>
                </c:pt>
                <c:pt idx="5839">
                  <c:v>29.02773000000002</c:v>
                </c:pt>
                <c:pt idx="5840">
                  <c:v>29.148740000000032</c:v>
                </c:pt>
                <c:pt idx="5841">
                  <c:v>29.289940000000001</c:v>
                </c:pt>
                <c:pt idx="5842">
                  <c:v>29.459830000000011</c:v>
                </c:pt>
                <c:pt idx="5843">
                  <c:v>29.666620000000023</c:v>
                </c:pt>
                <c:pt idx="5844">
                  <c:v>29.918050000000051</c:v>
                </c:pt>
                <c:pt idx="5845">
                  <c:v>30.248220000000003</c:v>
                </c:pt>
                <c:pt idx="5846">
                  <c:v>30.675440000000037</c:v>
                </c:pt>
                <c:pt idx="5847">
                  <c:v>31.183950000000038</c:v>
                </c:pt>
                <c:pt idx="5848">
                  <c:v>31.696470000000033</c:v>
                </c:pt>
                <c:pt idx="5849">
                  <c:v>32.174200000000042</c:v>
                </c:pt>
                <c:pt idx="5850">
                  <c:v>32.610770000000002</c:v>
                </c:pt>
                <c:pt idx="5851">
                  <c:v>33.012400000000014</c:v>
                </c:pt>
                <c:pt idx="5852">
                  <c:v>33.367180000000019</c:v>
                </c:pt>
                <c:pt idx="5853">
                  <c:v>33.64730000000003</c:v>
                </c:pt>
                <c:pt idx="5854">
                  <c:v>33.878000000000043</c:v>
                </c:pt>
                <c:pt idx="5855">
                  <c:v>34.071740000000034</c:v>
                </c:pt>
                <c:pt idx="5856">
                  <c:v>34.227040000000045</c:v>
                </c:pt>
                <c:pt idx="5857">
                  <c:v>34.341180000000008</c:v>
                </c:pt>
                <c:pt idx="5858">
                  <c:v>34.410600000000045</c:v>
                </c:pt>
                <c:pt idx="5859">
                  <c:v>34.435480000000041</c:v>
                </c:pt>
                <c:pt idx="5860">
                  <c:v>34.420130000000029</c:v>
                </c:pt>
                <c:pt idx="5861">
                  <c:v>34.381100000000004</c:v>
                </c:pt>
                <c:pt idx="5862">
                  <c:v>34.324370000000044</c:v>
                </c:pt>
                <c:pt idx="5863">
                  <c:v>34.250450000000001</c:v>
                </c:pt>
                <c:pt idx="5864">
                  <c:v>34.16130000000004</c:v>
                </c:pt>
                <c:pt idx="5865">
                  <c:v>34.07525000000004</c:v>
                </c:pt>
                <c:pt idx="5866">
                  <c:v>33.999780000000044</c:v>
                </c:pt>
                <c:pt idx="5867">
                  <c:v>33.935820000000035</c:v>
                </c:pt>
                <c:pt idx="5868">
                  <c:v>33.874000000000024</c:v>
                </c:pt>
                <c:pt idx="5869">
                  <c:v>33.78000000000003</c:v>
                </c:pt>
                <c:pt idx="5870">
                  <c:v>33.632200000000012</c:v>
                </c:pt>
                <c:pt idx="5871">
                  <c:v>33.442319999999995</c:v>
                </c:pt>
                <c:pt idx="5872">
                  <c:v>33.244619999999998</c:v>
                </c:pt>
                <c:pt idx="5873">
                  <c:v>33.076560000000029</c:v>
                </c:pt>
                <c:pt idx="5874">
                  <c:v>32.94440000000003</c:v>
                </c:pt>
                <c:pt idx="5875">
                  <c:v>32.831500000000005</c:v>
                </c:pt>
                <c:pt idx="5876">
                  <c:v>32.735960000000034</c:v>
                </c:pt>
                <c:pt idx="5877">
                  <c:v>32.653200000000027</c:v>
                </c:pt>
                <c:pt idx="5878">
                  <c:v>32.59402</c:v>
                </c:pt>
                <c:pt idx="5879">
                  <c:v>32.560360000000003</c:v>
                </c:pt>
                <c:pt idx="5880">
                  <c:v>32.55453</c:v>
                </c:pt>
                <c:pt idx="5881">
                  <c:v>32.561200000000042</c:v>
                </c:pt>
                <c:pt idx="5882">
                  <c:v>32.581569999999999</c:v>
                </c:pt>
                <c:pt idx="5883">
                  <c:v>32.610070000000007</c:v>
                </c:pt>
                <c:pt idx="5884">
                  <c:v>32.63497000000001</c:v>
                </c:pt>
                <c:pt idx="5885">
                  <c:v>32.646500000000003</c:v>
                </c:pt>
                <c:pt idx="5886">
                  <c:v>32.650400000000047</c:v>
                </c:pt>
                <c:pt idx="5887">
                  <c:v>32.661200000000008</c:v>
                </c:pt>
                <c:pt idx="5888">
                  <c:v>32.684930000000008</c:v>
                </c:pt>
                <c:pt idx="5889">
                  <c:v>32.718100000000049</c:v>
                </c:pt>
                <c:pt idx="5890">
                  <c:v>32.730040000000031</c:v>
                </c:pt>
                <c:pt idx="5891">
                  <c:v>32.704030000000046</c:v>
                </c:pt>
                <c:pt idx="5892">
                  <c:v>32.651730000000043</c:v>
                </c:pt>
                <c:pt idx="5893">
                  <c:v>32.613400000000013</c:v>
                </c:pt>
                <c:pt idx="5894">
                  <c:v>32.60256000000004</c:v>
                </c:pt>
                <c:pt idx="5895">
                  <c:v>32.620320000000049</c:v>
                </c:pt>
                <c:pt idx="5896">
                  <c:v>32.652030000000025</c:v>
                </c:pt>
                <c:pt idx="5897">
                  <c:v>32.69097000000005</c:v>
                </c:pt>
                <c:pt idx="5898">
                  <c:v>32.735960000000034</c:v>
                </c:pt>
                <c:pt idx="5899">
                  <c:v>32.778620000000046</c:v>
                </c:pt>
                <c:pt idx="5900">
                  <c:v>32.816740000000038</c:v>
                </c:pt>
                <c:pt idx="5901">
                  <c:v>32.848260000000039</c:v>
                </c:pt>
                <c:pt idx="5902">
                  <c:v>32.859950000000026</c:v>
                </c:pt>
                <c:pt idx="5903">
                  <c:v>32.850120000000004</c:v>
                </c:pt>
                <c:pt idx="5904">
                  <c:v>32.818080000000009</c:v>
                </c:pt>
                <c:pt idx="5905">
                  <c:v>32.77720000000005</c:v>
                </c:pt>
                <c:pt idx="5906">
                  <c:v>32.728330000000028</c:v>
                </c:pt>
                <c:pt idx="5907">
                  <c:v>32.67470000000003</c:v>
                </c:pt>
                <c:pt idx="5908">
                  <c:v>32.619619999999998</c:v>
                </c:pt>
                <c:pt idx="5909">
                  <c:v>32.564050000000009</c:v>
                </c:pt>
                <c:pt idx="5910">
                  <c:v>32.509670000000028</c:v>
                </c:pt>
                <c:pt idx="5911">
                  <c:v>32.461720000000014</c:v>
                </c:pt>
                <c:pt idx="5912">
                  <c:v>32.422799999999995</c:v>
                </c:pt>
                <c:pt idx="5913">
                  <c:v>32.393850000000043</c:v>
                </c:pt>
                <c:pt idx="5914">
                  <c:v>32.376640000000009</c:v>
                </c:pt>
                <c:pt idx="5915">
                  <c:v>32.373000000000047</c:v>
                </c:pt>
                <c:pt idx="5916">
                  <c:v>32.379800000000046</c:v>
                </c:pt>
                <c:pt idx="5917">
                  <c:v>32.391800000000046</c:v>
                </c:pt>
                <c:pt idx="5918">
                  <c:v>32.401180000000011</c:v>
                </c:pt>
                <c:pt idx="5919">
                  <c:v>32.406180000000006</c:v>
                </c:pt>
                <c:pt idx="5920">
                  <c:v>32.400200000000041</c:v>
                </c:pt>
                <c:pt idx="5921">
                  <c:v>32.383970000000033</c:v>
                </c:pt>
                <c:pt idx="5922">
                  <c:v>32.360680000000002</c:v>
                </c:pt>
                <c:pt idx="5923">
                  <c:v>32.338999999999999</c:v>
                </c:pt>
                <c:pt idx="5924">
                  <c:v>32.320500000000038</c:v>
                </c:pt>
                <c:pt idx="5925">
                  <c:v>32.307520000000011</c:v>
                </c:pt>
                <c:pt idx="5926">
                  <c:v>32.310200000000009</c:v>
                </c:pt>
                <c:pt idx="5927">
                  <c:v>32.331569999999999</c:v>
                </c:pt>
                <c:pt idx="5928">
                  <c:v>32.373900000000049</c:v>
                </c:pt>
                <c:pt idx="5929">
                  <c:v>32.426500000000033</c:v>
                </c:pt>
                <c:pt idx="5930">
                  <c:v>32.492000000000019</c:v>
                </c:pt>
                <c:pt idx="5931">
                  <c:v>32.569500000000005</c:v>
                </c:pt>
                <c:pt idx="5932">
                  <c:v>32.671559999999999</c:v>
                </c:pt>
                <c:pt idx="5933">
                  <c:v>32.798900000000003</c:v>
                </c:pt>
                <c:pt idx="5934">
                  <c:v>32.951300000000003</c:v>
                </c:pt>
                <c:pt idx="5935">
                  <c:v>33.097280000000012</c:v>
                </c:pt>
                <c:pt idx="5936">
                  <c:v>33.224360000000047</c:v>
                </c:pt>
                <c:pt idx="5937">
                  <c:v>33.331320000000005</c:v>
                </c:pt>
                <c:pt idx="5938">
                  <c:v>33.428430000000048</c:v>
                </c:pt>
                <c:pt idx="5939">
                  <c:v>33.529080000000022</c:v>
                </c:pt>
                <c:pt idx="5940">
                  <c:v>33.642800000000022</c:v>
                </c:pt>
                <c:pt idx="5941">
                  <c:v>33.792100000000005</c:v>
                </c:pt>
                <c:pt idx="5942">
                  <c:v>33.988699999999994</c:v>
                </c:pt>
                <c:pt idx="5943">
                  <c:v>34.224630000000047</c:v>
                </c:pt>
                <c:pt idx="5944">
                  <c:v>34.467650000000049</c:v>
                </c:pt>
                <c:pt idx="5945">
                  <c:v>34.703640000000007</c:v>
                </c:pt>
                <c:pt idx="5946">
                  <c:v>34.926700000000039</c:v>
                </c:pt>
                <c:pt idx="5947">
                  <c:v>35.140800000000013</c:v>
                </c:pt>
                <c:pt idx="5948">
                  <c:v>35.343770000000006</c:v>
                </c:pt>
                <c:pt idx="5949">
                  <c:v>35.536800000000028</c:v>
                </c:pt>
                <c:pt idx="5950">
                  <c:v>35.712730000000022</c:v>
                </c:pt>
                <c:pt idx="5951">
                  <c:v>35.869400000000041</c:v>
                </c:pt>
                <c:pt idx="5952">
                  <c:v>36.006100000000004</c:v>
                </c:pt>
                <c:pt idx="5953">
                  <c:v>36.118620000000021</c:v>
                </c:pt>
                <c:pt idx="5954">
                  <c:v>36.20297000000005</c:v>
                </c:pt>
                <c:pt idx="5955">
                  <c:v>36.262720000000002</c:v>
                </c:pt>
                <c:pt idx="5956">
                  <c:v>36.30600000000004</c:v>
                </c:pt>
                <c:pt idx="5957">
                  <c:v>36.340400000000045</c:v>
                </c:pt>
                <c:pt idx="5958">
                  <c:v>36.365440000000035</c:v>
                </c:pt>
                <c:pt idx="5959">
                  <c:v>36.386320000000012</c:v>
                </c:pt>
                <c:pt idx="5960">
                  <c:v>36.403740000000028</c:v>
                </c:pt>
                <c:pt idx="5961">
                  <c:v>36.417200000000037</c:v>
                </c:pt>
                <c:pt idx="5962">
                  <c:v>36.422400000000039</c:v>
                </c:pt>
                <c:pt idx="5963">
                  <c:v>36.416860000000042</c:v>
                </c:pt>
                <c:pt idx="5964">
                  <c:v>36.395700000000033</c:v>
                </c:pt>
                <c:pt idx="5965">
                  <c:v>36.31588000000005</c:v>
                </c:pt>
                <c:pt idx="5966">
                  <c:v>36.169550000000015</c:v>
                </c:pt>
                <c:pt idx="5967">
                  <c:v>35.96690000000001</c:v>
                </c:pt>
                <c:pt idx="5968">
                  <c:v>35.755269999999996</c:v>
                </c:pt>
                <c:pt idx="5969">
                  <c:v>35.547750000000008</c:v>
                </c:pt>
                <c:pt idx="5970">
                  <c:v>35.351500000000044</c:v>
                </c:pt>
                <c:pt idx="5971">
                  <c:v>35.175070000000005</c:v>
                </c:pt>
                <c:pt idx="5972">
                  <c:v>35.024320000000046</c:v>
                </c:pt>
                <c:pt idx="5973">
                  <c:v>34.898650000000032</c:v>
                </c:pt>
                <c:pt idx="5974">
                  <c:v>34.808160000000044</c:v>
                </c:pt>
                <c:pt idx="5975">
                  <c:v>34.752160000000003</c:v>
                </c:pt>
                <c:pt idx="5976">
                  <c:v>34.734950000000026</c:v>
                </c:pt>
                <c:pt idx="5977">
                  <c:v>34.754200000000026</c:v>
                </c:pt>
                <c:pt idx="5978">
                  <c:v>34.816200000000038</c:v>
                </c:pt>
                <c:pt idx="5979">
                  <c:v>34.917570000000012</c:v>
                </c:pt>
                <c:pt idx="5980">
                  <c:v>35.042439999999999</c:v>
                </c:pt>
                <c:pt idx="5981">
                  <c:v>35.17715000000004</c:v>
                </c:pt>
                <c:pt idx="5982">
                  <c:v>35.323820000000012</c:v>
                </c:pt>
                <c:pt idx="5983">
                  <c:v>35.471550000000036</c:v>
                </c:pt>
                <c:pt idx="5984">
                  <c:v>35.619960000000049</c:v>
                </c:pt>
                <c:pt idx="5985">
                  <c:v>35.764520000000005</c:v>
                </c:pt>
                <c:pt idx="5986">
                  <c:v>35.882600000000025</c:v>
                </c:pt>
                <c:pt idx="5987">
                  <c:v>35.960930000000019</c:v>
                </c:pt>
                <c:pt idx="5988">
                  <c:v>35.997520000000009</c:v>
                </c:pt>
                <c:pt idx="5989">
                  <c:v>35.994780000000048</c:v>
                </c:pt>
                <c:pt idx="5990">
                  <c:v>35.946529999999996</c:v>
                </c:pt>
                <c:pt idx="5991">
                  <c:v>35.864040000000045</c:v>
                </c:pt>
                <c:pt idx="5992">
                  <c:v>35.766080000000045</c:v>
                </c:pt>
                <c:pt idx="5993">
                  <c:v>35.658380000000022</c:v>
                </c:pt>
                <c:pt idx="5994">
                  <c:v>35.541620000000023</c:v>
                </c:pt>
                <c:pt idx="5995">
                  <c:v>35.426870000000008</c:v>
                </c:pt>
                <c:pt idx="5996">
                  <c:v>35.314940000000036</c:v>
                </c:pt>
                <c:pt idx="5997">
                  <c:v>35.20270000000005</c:v>
                </c:pt>
                <c:pt idx="5998">
                  <c:v>35.081870000000038</c:v>
                </c:pt>
                <c:pt idx="5999">
                  <c:v>34.947720000000004</c:v>
                </c:pt>
                <c:pt idx="6000">
                  <c:v>34.80364000000003</c:v>
                </c:pt>
                <c:pt idx="6001">
                  <c:v>34.662000000000035</c:v>
                </c:pt>
                <c:pt idx="6002">
                  <c:v>34.524600000000021</c:v>
                </c:pt>
                <c:pt idx="6003">
                  <c:v>34.391750000000002</c:v>
                </c:pt>
                <c:pt idx="6004">
                  <c:v>34.258000000000038</c:v>
                </c:pt>
                <c:pt idx="6005">
                  <c:v>34.116720000000043</c:v>
                </c:pt>
                <c:pt idx="6006">
                  <c:v>33.96893</c:v>
                </c:pt>
                <c:pt idx="6007">
                  <c:v>33.810100000000034</c:v>
                </c:pt>
                <c:pt idx="6008">
                  <c:v>33.641320000000007</c:v>
                </c:pt>
                <c:pt idx="6009">
                  <c:v>33.458150000000046</c:v>
                </c:pt>
                <c:pt idx="6010">
                  <c:v>33.23965000000004</c:v>
                </c:pt>
                <c:pt idx="6011">
                  <c:v>32.995600000000024</c:v>
                </c:pt>
                <c:pt idx="6012">
                  <c:v>32.747550000000047</c:v>
                </c:pt>
                <c:pt idx="6013">
                  <c:v>32.515620000000013</c:v>
                </c:pt>
                <c:pt idx="6014">
                  <c:v>32.305630000000008</c:v>
                </c:pt>
                <c:pt idx="6015">
                  <c:v>32.114500000000021</c:v>
                </c:pt>
                <c:pt idx="6016">
                  <c:v>31.925560000000019</c:v>
                </c:pt>
                <c:pt idx="6017">
                  <c:v>31.732169999999996</c:v>
                </c:pt>
                <c:pt idx="6018">
                  <c:v>31.540430000000015</c:v>
                </c:pt>
                <c:pt idx="6019">
                  <c:v>31.356960000000015</c:v>
                </c:pt>
                <c:pt idx="6020">
                  <c:v>31.177120000000002</c:v>
                </c:pt>
                <c:pt idx="6021">
                  <c:v>31.00338000000005</c:v>
                </c:pt>
                <c:pt idx="6022">
                  <c:v>30.833900000000028</c:v>
                </c:pt>
                <c:pt idx="6023">
                  <c:v>30.671320000000037</c:v>
                </c:pt>
                <c:pt idx="6024">
                  <c:v>30.50305000000003</c:v>
                </c:pt>
                <c:pt idx="6025">
                  <c:v>30.286770000000047</c:v>
                </c:pt>
                <c:pt idx="6026">
                  <c:v>30.004800000000046</c:v>
                </c:pt>
                <c:pt idx="6027">
                  <c:v>29.668900000000008</c:v>
                </c:pt>
                <c:pt idx="6028">
                  <c:v>29.34008</c:v>
                </c:pt>
                <c:pt idx="6029">
                  <c:v>29.032300000000021</c:v>
                </c:pt>
                <c:pt idx="6030">
                  <c:v>28.704769999999996</c:v>
                </c:pt>
                <c:pt idx="6031">
                  <c:v>28.388300000000015</c:v>
                </c:pt>
                <c:pt idx="6032">
                  <c:v>28.094230000000039</c:v>
                </c:pt>
                <c:pt idx="6033">
                  <c:v>27.824060000000031</c:v>
                </c:pt>
                <c:pt idx="6034">
                  <c:v>27.552000000000021</c:v>
                </c:pt>
                <c:pt idx="6035">
                  <c:v>27.268330000000049</c:v>
                </c:pt>
                <c:pt idx="6036">
                  <c:v>26.976900000000001</c:v>
                </c:pt>
                <c:pt idx="6037">
                  <c:v>26.70034000000004</c:v>
                </c:pt>
                <c:pt idx="6038">
                  <c:v>26.446300000000008</c:v>
                </c:pt>
                <c:pt idx="6039">
                  <c:v>26.214140000000043</c:v>
                </c:pt>
                <c:pt idx="6040">
                  <c:v>26.002920000000017</c:v>
                </c:pt>
                <c:pt idx="6041">
                  <c:v>25.813300000000027</c:v>
                </c:pt>
                <c:pt idx="6042">
                  <c:v>25.636470000000031</c:v>
                </c:pt>
                <c:pt idx="6043">
                  <c:v>25.478360000000009</c:v>
                </c:pt>
                <c:pt idx="6044">
                  <c:v>25.353480000000047</c:v>
                </c:pt>
                <c:pt idx="6045">
                  <c:v>25.253399999999999</c:v>
                </c:pt>
                <c:pt idx="6046">
                  <c:v>25.156980000000033</c:v>
                </c:pt>
                <c:pt idx="6047">
                  <c:v>25.057950000000005</c:v>
                </c:pt>
                <c:pt idx="6048">
                  <c:v>24.966400000000021</c:v>
                </c:pt>
                <c:pt idx="6049">
                  <c:v>24.929400000000044</c:v>
                </c:pt>
                <c:pt idx="6050">
                  <c:v>24.979669999999999</c:v>
                </c:pt>
                <c:pt idx="6051">
                  <c:v>25.104000000000042</c:v>
                </c:pt>
                <c:pt idx="6052">
                  <c:v>25.222770000000025</c:v>
                </c:pt>
                <c:pt idx="6053">
                  <c:v>25.296870000000013</c:v>
                </c:pt>
                <c:pt idx="6054">
                  <c:v>25.327170000000024</c:v>
                </c:pt>
                <c:pt idx="6055">
                  <c:v>25.331400000000031</c:v>
                </c:pt>
                <c:pt idx="6056">
                  <c:v>25.313600000000008</c:v>
                </c:pt>
                <c:pt idx="6057">
                  <c:v>25.282740000000047</c:v>
                </c:pt>
                <c:pt idx="6058">
                  <c:v>25.276700000000005</c:v>
                </c:pt>
                <c:pt idx="6059">
                  <c:v>25.310699999999997</c:v>
                </c:pt>
                <c:pt idx="6060">
                  <c:v>25.391170000000045</c:v>
                </c:pt>
                <c:pt idx="6061">
                  <c:v>25.526120000000049</c:v>
                </c:pt>
                <c:pt idx="6062">
                  <c:v>25.721860000000049</c:v>
                </c:pt>
                <c:pt idx="6063">
                  <c:v>25.978170000000034</c:v>
                </c:pt>
                <c:pt idx="6064">
                  <c:v>26.305570000000046</c:v>
                </c:pt>
                <c:pt idx="6065">
                  <c:v>26.714140000000043</c:v>
                </c:pt>
                <c:pt idx="6066">
                  <c:v>27.18365</c:v>
                </c:pt>
                <c:pt idx="6067">
                  <c:v>27.615300000000047</c:v>
                </c:pt>
                <c:pt idx="6068">
                  <c:v>27.952230000000043</c:v>
                </c:pt>
                <c:pt idx="6069">
                  <c:v>28.203880000000026</c:v>
                </c:pt>
                <c:pt idx="6070">
                  <c:v>28.427760000000035</c:v>
                </c:pt>
                <c:pt idx="6071">
                  <c:v>28.645840000000021</c:v>
                </c:pt>
                <c:pt idx="6072">
                  <c:v>28.860040000000026</c:v>
                </c:pt>
                <c:pt idx="6073">
                  <c:v>29.006700000000023</c:v>
                </c:pt>
                <c:pt idx="6074">
                  <c:v>29.07632000000001</c:v>
                </c:pt>
                <c:pt idx="6075">
                  <c:v>29.095900000000029</c:v>
                </c:pt>
                <c:pt idx="6076">
                  <c:v>29.107349999999997</c:v>
                </c:pt>
                <c:pt idx="6077">
                  <c:v>29.125</c:v>
                </c:pt>
                <c:pt idx="6078">
                  <c:v>29.149350000000027</c:v>
                </c:pt>
                <c:pt idx="6079">
                  <c:v>29.167169999999999</c:v>
                </c:pt>
                <c:pt idx="6080">
                  <c:v>29.176080000000013</c:v>
                </c:pt>
                <c:pt idx="6081">
                  <c:v>29.179400000000044</c:v>
                </c:pt>
                <c:pt idx="6082">
                  <c:v>29.20070000000004</c:v>
                </c:pt>
                <c:pt idx="6083">
                  <c:v>29.258330000000001</c:v>
                </c:pt>
                <c:pt idx="6084">
                  <c:v>29.34402</c:v>
                </c:pt>
                <c:pt idx="6085">
                  <c:v>29.417050000000017</c:v>
                </c:pt>
                <c:pt idx="6086">
                  <c:v>29.45270000000005</c:v>
                </c:pt>
                <c:pt idx="6087">
                  <c:v>29.451200000000028</c:v>
                </c:pt>
                <c:pt idx="6088">
                  <c:v>29.42428000000001</c:v>
                </c:pt>
                <c:pt idx="6089">
                  <c:v>29.365600000000029</c:v>
                </c:pt>
                <c:pt idx="6090">
                  <c:v>29.291600000000017</c:v>
                </c:pt>
                <c:pt idx="6091">
                  <c:v>29.23780000000005</c:v>
                </c:pt>
                <c:pt idx="6092">
                  <c:v>29.217520000000036</c:v>
                </c:pt>
                <c:pt idx="6093">
                  <c:v>29.227620000000002</c:v>
                </c:pt>
                <c:pt idx="6094">
                  <c:v>29.252800000000036</c:v>
                </c:pt>
                <c:pt idx="6095">
                  <c:v>29.281640000000039</c:v>
                </c:pt>
                <c:pt idx="6096">
                  <c:v>29.313320000000033</c:v>
                </c:pt>
                <c:pt idx="6097">
                  <c:v>29.373960000000011</c:v>
                </c:pt>
                <c:pt idx="6098">
                  <c:v>29.474970000000042</c:v>
                </c:pt>
                <c:pt idx="6099">
                  <c:v>29.614980000000003</c:v>
                </c:pt>
                <c:pt idx="6100">
                  <c:v>29.761560000000031</c:v>
                </c:pt>
                <c:pt idx="6101">
                  <c:v>29.89837</c:v>
                </c:pt>
                <c:pt idx="6102">
                  <c:v>30.025000000000034</c:v>
                </c:pt>
                <c:pt idx="6103">
                  <c:v>30.164970000000039</c:v>
                </c:pt>
                <c:pt idx="6104">
                  <c:v>30.327230000000043</c:v>
                </c:pt>
                <c:pt idx="6105">
                  <c:v>30.508600000000001</c:v>
                </c:pt>
                <c:pt idx="6106">
                  <c:v>30.676570000000027</c:v>
                </c:pt>
                <c:pt idx="6107">
                  <c:v>30.811120000000017</c:v>
                </c:pt>
                <c:pt idx="6108">
                  <c:v>30.915920000000028</c:v>
                </c:pt>
                <c:pt idx="6109">
                  <c:v>31.014670000000024</c:v>
                </c:pt>
                <c:pt idx="6110">
                  <c:v>31.118620000000021</c:v>
                </c:pt>
                <c:pt idx="6111">
                  <c:v>31.225520000000017</c:v>
                </c:pt>
                <c:pt idx="6112">
                  <c:v>31.306849999999997</c:v>
                </c:pt>
                <c:pt idx="6113">
                  <c:v>31.349330000000009</c:v>
                </c:pt>
                <c:pt idx="6114">
                  <c:v>31.355200000000025</c:v>
                </c:pt>
                <c:pt idx="6115">
                  <c:v>31.343600000000038</c:v>
                </c:pt>
                <c:pt idx="6116">
                  <c:v>31.31880000000001</c:v>
                </c:pt>
                <c:pt idx="6117">
                  <c:v>31.286069999999995</c:v>
                </c:pt>
                <c:pt idx="6118">
                  <c:v>31.252900000000011</c:v>
                </c:pt>
                <c:pt idx="6119">
                  <c:v>31.221400000000017</c:v>
                </c:pt>
                <c:pt idx="6120">
                  <c:v>31.194540000000018</c:v>
                </c:pt>
                <c:pt idx="6121">
                  <c:v>31.175160000000005</c:v>
                </c:pt>
                <c:pt idx="6122">
                  <c:v>31.165670000000034</c:v>
                </c:pt>
                <c:pt idx="6123">
                  <c:v>31.166350000000023</c:v>
                </c:pt>
                <c:pt idx="6124">
                  <c:v>31.1721</c:v>
                </c:pt>
                <c:pt idx="6125">
                  <c:v>31.180750000000046</c:v>
                </c:pt>
                <c:pt idx="6126">
                  <c:v>31.188559999999995</c:v>
                </c:pt>
                <c:pt idx="6127">
                  <c:v>31.182550000000049</c:v>
                </c:pt>
                <c:pt idx="6128">
                  <c:v>31.159940000000006</c:v>
                </c:pt>
                <c:pt idx="6129">
                  <c:v>31.124870000000044</c:v>
                </c:pt>
                <c:pt idx="6130">
                  <c:v>31.085300000000018</c:v>
                </c:pt>
                <c:pt idx="6131">
                  <c:v>31.040400000000034</c:v>
                </c:pt>
                <c:pt idx="6132">
                  <c:v>30.989340000000027</c:v>
                </c:pt>
                <c:pt idx="6133">
                  <c:v>30.911130000000014</c:v>
                </c:pt>
                <c:pt idx="6134">
                  <c:v>30.796440000000018</c:v>
                </c:pt>
                <c:pt idx="6135">
                  <c:v>30.648800000000051</c:v>
                </c:pt>
                <c:pt idx="6136">
                  <c:v>30.492270000000019</c:v>
                </c:pt>
                <c:pt idx="6137">
                  <c:v>30.330129999999997</c:v>
                </c:pt>
                <c:pt idx="6138">
                  <c:v>30.168800000000033</c:v>
                </c:pt>
                <c:pt idx="6139">
                  <c:v>30.015900000000045</c:v>
                </c:pt>
                <c:pt idx="6140">
                  <c:v>29.867819999999995</c:v>
                </c:pt>
                <c:pt idx="6141">
                  <c:v>29.721519999999998</c:v>
                </c:pt>
                <c:pt idx="6142">
                  <c:v>29.565940000000012</c:v>
                </c:pt>
                <c:pt idx="6143">
                  <c:v>29.397800000000018</c:v>
                </c:pt>
                <c:pt idx="6144">
                  <c:v>29.214620000000025</c:v>
                </c:pt>
                <c:pt idx="6145">
                  <c:v>29.009200000000021</c:v>
                </c:pt>
                <c:pt idx="6146">
                  <c:v>28.741240000000005</c:v>
                </c:pt>
                <c:pt idx="6147">
                  <c:v>28.439320000000009</c:v>
                </c:pt>
                <c:pt idx="6148">
                  <c:v>28.135950000000037</c:v>
                </c:pt>
                <c:pt idx="6149">
                  <c:v>27.835300000000018</c:v>
                </c:pt>
                <c:pt idx="6150">
                  <c:v>27.550600000000031</c:v>
                </c:pt>
                <c:pt idx="6151">
                  <c:v>27.312900000000013</c:v>
                </c:pt>
                <c:pt idx="6152">
                  <c:v>27.132140000000049</c:v>
                </c:pt>
                <c:pt idx="6153">
                  <c:v>27.00338000000005</c:v>
                </c:pt>
                <c:pt idx="6154">
                  <c:v>26.875100000000032</c:v>
                </c:pt>
                <c:pt idx="6155">
                  <c:v>26.719660000000033</c:v>
                </c:pt>
                <c:pt idx="6156">
                  <c:v>26.562250000000006</c:v>
                </c:pt>
                <c:pt idx="6157">
                  <c:v>26.517899999999997</c:v>
                </c:pt>
                <c:pt idx="6158">
                  <c:v>26.63820000000004</c:v>
                </c:pt>
                <c:pt idx="6159">
                  <c:v>26.918499999999995</c:v>
                </c:pt>
                <c:pt idx="6160">
                  <c:v>27.278070000000014</c:v>
                </c:pt>
                <c:pt idx="6161">
                  <c:v>27.674200000000042</c:v>
                </c:pt>
                <c:pt idx="6162">
                  <c:v>28.087600000000009</c:v>
                </c:pt>
                <c:pt idx="6163">
                  <c:v>28.478940000000023</c:v>
                </c:pt>
                <c:pt idx="6164">
                  <c:v>28.836630000000014</c:v>
                </c:pt>
                <c:pt idx="6165">
                  <c:v>29.119740000000036</c:v>
                </c:pt>
                <c:pt idx="6166">
                  <c:v>29.366970000000038</c:v>
                </c:pt>
                <c:pt idx="6167">
                  <c:v>29.61202000000003</c:v>
                </c:pt>
                <c:pt idx="6168">
                  <c:v>29.86187000000001</c:v>
                </c:pt>
                <c:pt idx="6169">
                  <c:v>30.104120000000023</c:v>
                </c:pt>
                <c:pt idx="6170">
                  <c:v>30.330200000000048</c:v>
                </c:pt>
                <c:pt idx="6171">
                  <c:v>30.539240000000007</c:v>
                </c:pt>
                <c:pt idx="6172">
                  <c:v>30.715170000000001</c:v>
                </c:pt>
                <c:pt idx="6173">
                  <c:v>30.855550000000051</c:v>
                </c:pt>
                <c:pt idx="6174">
                  <c:v>30.956870000000038</c:v>
                </c:pt>
                <c:pt idx="6175">
                  <c:v>31.043020000000013</c:v>
                </c:pt>
                <c:pt idx="6176">
                  <c:v>31.122860000000003</c:v>
                </c:pt>
                <c:pt idx="6177">
                  <c:v>31.197170000000028</c:v>
                </c:pt>
                <c:pt idx="6178">
                  <c:v>31.277600000000007</c:v>
                </c:pt>
                <c:pt idx="6179">
                  <c:v>31.374099999999999</c:v>
                </c:pt>
                <c:pt idx="6180">
                  <c:v>31.475300000000004</c:v>
                </c:pt>
                <c:pt idx="6181">
                  <c:v>31.509850000000029</c:v>
                </c:pt>
                <c:pt idx="6182">
                  <c:v>31.453000000000031</c:v>
                </c:pt>
                <c:pt idx="6183">
                  <c:v>31.310850000000016</c:v>
                </c:pt>
                <c:pt idx="6184">
                  <c:v>31.129050000000007</c:v>
                </c:pt>
                <c:pt idx="6185">
                  <c:v>30.931540000000041</c:v>
                </c:pt>
                <c:pt idx="6186">
                  <c:v>30.725500000000011</c:v>
                </c:pt>
                <c:pt idx="6187">
                  <c:v>30.542900000000031</c:v>
                </c:pt>
                <c:pt idx="6188">
                  <c:v>30.394130000000018</c:v>
                </c:pt>
                <c:pt idx="6189">
                  <c:v>30.277800000000013</c:v>
                </c:pt>
                <c:pt idx="6190">
                  <c:v>30.181630000000041</c:v>
                </c:pt>
                <c:pt idx="6191">
                  <c:v>30.10107000000005</c:v>
                </c:pt>
                <c:pt idx="6192">
                  <c:v>30.035420000000045</c:v>
                </c:pt>
                <c:pt idx="6193">
                  <c:v>29.993980000000022</c:v>
                </c:pt>
                <c:pt idx="6194">
                  <c:v>29.713950000000011</c:v>
                </c:pt>
                <c:pt idx="6195">
                  <c:v>29.584900000000005</c:v>
                </c:pt>
                <c:pt idx="6196">
                  <c:v>29.561270000000036</c:v>
                </c:pt>
                <c:pt idx="6197">
                  <c:v>29.579859999999996</c:v>
                </c:pt>
                <c:pt idx="6198">
                  <c:v>29.604240000000004</c:v>
                </c:pt>
                <c:pt idx="6199">
                  <c:v>29.672000000000025</c:v>
                </c:pt>
                <c:pt idx="6200">
                  <c:v>29.582449999999994</c:v>
                </c:pt>
                <c:pt idx="6201">
                  <c:v>29.609980000000007</c:v>
                </c:pt>
                <c:pt idx="6202">
                  <c:v>29.669120000000021</c:v>
                </c:pt>
                <c:pt idx="6203">
                  <c:v>29.904530000000022</c:v>
                </c:pt>
                <c:pt idx="6204">
                  <c:v>30.09304000000003</c:v>
                </c:pt>
                <c:pt idx="6205">
                  <c:v>30.142330000000015</c:v>
                </c:pt>
                <c:pt idx="6206">
                  <c:v>30.160180000000025</c:v>
                </c:pt>
                <c:pt idx="6207">
                  <c:v>30.203940000000046</c:v>
                </c:pt>
                <c:pt idx="6208">
                  <c:v>30.270780000000002</c:v>
                </c:pt>
                <c:pt idx="6209">
                  <c:v>30.359500000000025</c:v>
                </c:pt>
                <c:pt idx="6210">
                  <c:v>30.460230000000024</c:v>
                </c:pt>
                <c:pt idx="6211">
                  <c:v>30.536429999999996</c:v>
                </c:pt>
                <c:pt idx="6212">
                  <c:v>30.57403000000005</c:v>
                </c:pt>
                <c:pt idx="6213">
                  <c:v>30.520960000000002</c:v>
                </c:pt>
                <c:pt idx="6214">
                  <c:v>30.31982000000005</c:v>
                </c:pt>
                <c:pt idx="6215">
                  <c:v>29.908870000000036</c:v>
                </c:pt>
                <c:pt idx="6216">
                  <c:v>29.635400000000004</c:v>
                </c:pt>
                <c:pt idx="6217">
                  <c:v>29.019620000000032</c:v>
                </c:pt>
                <c:pt idx="6218">
                  <c:v>29.244320000000016</c:v>
                </c:pt>
                <c:pt idx="6219">
                  <c:v>29.289880000000039</c:v>
                </c:pt>
                <c:pt idx="6220">
                  <c:v>28.873960000000011</c:v>
                </c:pt>
                <c:pt idx="6221">
                  <c:v>28.029380000000003</c:v>
                </c:pt>
                <c:pt idx="6222">
                  <c:v>28.07510000000002</c:v>
                </c:pt>
                <c:pt idx="6223">
                  <c:v>28.895350000000008</c:v>
                </c:pt>
                <c:pt idx="6224">
                  <c:v>31.042230000000018</c:v>
                </c:pt>
                <c:pt idx="6225">
                  <c:v>29.35626000000002</c:v>
                </c:pt>
                <c:pt idx="6226">
                  <c:v>29.236320000000035</c:v>
                </c:pt>
                <c:pt idx="6227">
                  <c:v>29.180750000000046</c:v>
                </c:pt>
                <c:pt idx="6228">
                  <c:v>29.468260000000043</c:v>
                </c:pt>
                <c:pt idx="6229">
                  <c:v>29.674599999999998</c:v>
                </c:pt>
                <c:pt idx="6230">
                  <c:v>29.73553000000004</c:v>
                </c:pt>
                <c:pt idx="6231">
                  <c:v>29.703850000000045</c:v>
                </c:pt>
                <c:pt idx="6232">
                  <c:v>29.650720000000035</c:v>
                </c:pt>
                <c:pt idx="6233">
                  <c:v>29.593000000000018</c:v>
                </c:pt>
                <c:pt idx="6234">
                  <c:v>29.541280000000029</c:v>
                </c:pt>
                <c:pt idx="6235">
                  <c:v>29.512870000000021</c:v>
                </c:pt>
                <c:pt idx="6236">
                  <c:v>29.516840000000002</c:v>
                </c:pt>
                <c:pt idx="6237">
                  <c:v>29.519900000000007</c:v>
                </c:pt>
                <c:pt idx="6238">
                  <c:v>29.22625000000005</c:v>
                </c:pt>
                <c:pt idx="6239">
                  <c:v>28.992200000000025</c:v>
                </c:pt>
                <c:pt idx="6240">
                  <c:v>28.642899999999997</c:v>
                </c:pt>
                <c:pt idx="6241">
                  <c:v>28.555630000000008</c:v>
                </c:pt>
                <c:pt idx="6242">
                  <c:v>28.532399999999996</c:v>
                </c:pt>
                <c:pt idx="6243">
                  <c:v>28.826350000000048</c:v>
                </c:pt>
                <c:pt idx="6244">
                  <c:v>29.197600000000023</c:v>
                </c:pt>
                <c:pt idx="6245">
                  <c:v>29.115499999999997</c:v>
                </c:pt>
                <c:pt idx="6246">
                  <c:v>29.353139999999996</c:v>
                </c:pt>
                <c:pt idx="6247">
                  <c:v>29.757380000000012</c:v>
                </c:pt>
                <c:pt idx="6248">
                  <c:v>30.344840000000033</c:v>
                </c:pt>
                <c:pt idx="6249">
                  <c:v>32.059259999999995</c:v>
                </c:pt>
                <c:pt idx="6250">
                  <c:v>31.115840000000048</c:v>
                </c:pt>
                <c:pt idx="6251">
                  <c:v>30.325919999999996</c:v>
                </c:pt>
                <c:pt idx="6252">
                  <c:v>30.264550000000042</c:v>
                </c:pt>
                <c:pt idx="6253">
                  <c:v>30.592700000000036</c:v>
                </c:pt>
                <c:pt idx="6254">
                  <c:v>30.862729999999999</c:v>
                </c:pt>
                <c:pt idx="6255">
                  <c:v>31.029780000000017</c:v>
                </c:pt>
                <c:pt idx="6256">
                  <c:v>31.14020000000005</c:v>
                </c:pt>
                <c:pt idx="6257">
                  <c:v>31.234520000000032</c:v>
                </c:pt>
                <c:pt idx="6258">
                  <c:v>31.315500000000043</c:v>
                </c:pt>
                <c:pt idx="6259">
                  <c:v>31.398000000000025</c:v>
                </c:pt>
                <c:pt idx="6260">
                  <c:v>31.49350000000004</c:v>
                </c:pt>
                <c:pt idx="6261">
                  <c:v>31.603480000000047</c:v>
                </c:pt>
                <c:pt idx="6262">
                  <c:v>31.601500000000044</c:v>
                </c:pt>
                <c:pt idx="6263">
                  <c:v>31.357140000000015</c:v>
                </c:pt>
                <c:pt idx="6264">
                  <c:v>31.288900000000012</c:v>
                </c:pt>
                <c:pt idx="6265">
                  <c:v>31.032900000000041</c:v>
                </c:pt>
                <c:pt idx="6266">
                  <c:v>30.729640000000018</c:v>
                </c:pt>
                <c:pt idx="6267">
                  <c:v>30.679680000000019</c:v>
                </c:pt>
                <c:pt idx="6268">
                  <c:v>30.629330000000039</c:v>
                </c:pt>
                <c:pt idx="6269">
                  <c:v>30.298730000000035</c:v>
                </c:pt>
                <c:pt idx="6270">
                  <c:v>30.915099999999995</c:v>
                </c:pt>
                <c:pt idx="6271">
                  <c:v>32.159800000000018</c:v>
                </c:pt>
                <c:pt idx="6272">
                  <c:v>33.13793000000004</c:v>
                </c:pt>
                <c:pt idx="6273">
                  <c:v>33.461080000000038</c:v>
                </c:pt>
                <c:pt idx="6274">
                  <c:v>33.019560000000013</c:v>
                </c:pt>
                <c:pt idx="6275">
                  <c:v>32.717650000000049</c:v>
                </c:pt>
                <c:pt idx="6276">
                  <c:v>32.91130000000004</c:v>
                </c:pt>
                <c:pt idx="6277">
                  <c:v>33.224400000000003</c:v>
                </c:pt>
                <c:pt idx="6278">
                  <c:v>33.486100000000022</c:v>
                </c:pt>
                <c:pt idx="6279">
                  <c:v>33.692100000000039</c:v>
                </c:pt>
                <c:pt idx="6280">
                  <c:v>33.822080000000028</c:v>
                </c:pt>
                <c:pt idx="6281">
                  <c:v>33.928280000000029</c:v>
                </c:pt>
                <c:pt idx="6282">
                  <c:v>34.026180000000011</c:v>
                </c:pt>
                <c:pt idx="6283">
                  <c:v>34.100430000000017</c:v>
                </c:pt>
                <c:pt idx="6284">
                  <c:v>34.143820000000005</c:v>
                </c:pt>
                <c:pt idx="6285">
                  <c:v>34.114400000000046</c:v>
                </c:pt>
                <c:pt idx="6286">
                  <c:v>33.902919999999995</c:v>
                </c:pt>
                <c:pt idx="6287">
                  <c:v>33.591300000000047</c:v>
                </c:pt>
                <c:pt idx="6288">
                  <c:v>33.075400000000002</c:v>
                </c:pt>
                <c:pt idx="6289">
                  <c:v>32.489860000000022</c:v>
                </c:pt>
                <c:pt idx="6290">
                  <c:v>32.557900000000018</c:v>
                </c:pt>
                <c:pt idx="6291">
                  <c:v>32.667050000000017</c:v>
                </c:pt>
                <c:pt idx="6292">
                  <c:v>31.650230000000022</c:v>
                </c:pt>
                <c:pt idx="6293">
                  <c:v>31.910600000000045</c:v>
                </c:pt>
                <c:pt idx="6294">
                  <c:v>31.794200000000046</c:v>
                </c:pt>
                <c:pt idx="6295">
                  <c:v>32.341400000000021</c:v>
                </c:pt>
                <c:pt idx="6296">
                  <c:v>32.683500000000038</c:v>
                </c:pt>
                <c:pt idx="6297">
                  <c:v>32.432500000000005</c:v>
                </c:pt>
                <c:pt idx="6298">
                  <c:v>32.53982000000002</c:v>
                </c:pt>
                <c:pt idx="6299">
                  <c:v>32.356960000000015</c:v>
                </c:pt>
                <c:pt idx="6300">
                  <c:v>32.393640000000005</c:v>
                </c:pt>
                <c:pt idx="6301">
                  <c:v>32.401300000000049</c:v>
                </c:pt>
                <c:pt idx="6302">
                  <c:v>32.296530000000018</c:v>
                </c:pt>
                <c:pt idx="6303">
                  <c:v>32.161800000000028</c:v>
                </c:pt>
                <c:pt idx="6304">
                  <c:v>32.028470000000027</c:v>
                </c:pt>
                <c:pt idx="6305">
                  <c:v>31.902120000000025</c:v>
                </c:pt>
                <c:pt idx="6306">
                  <c:v>31.789480000000026</c:v>
                </c:pt>
                <c:pt idx="6307">
                  <c:v>31.700559999999996</c:v>
                </c:pt>
                <c:pt idx="6308">
                  <c:v>31.644000000000005</c:v>
                </c:pt>
                <c:pt idx="6309">
                  <c:v>31.615750000000048</c:v>
                </c:pt>
                <c:pt idx="6310">
                  <c:v>31.600920000000031</c:v>
                </c:pt>
                <c:pt idx="6311">
                  <c:v>31.586569999999995</c:v>
                </c:pt>
                <c:pt idx="6312">
                  <c:v>31.573050000000023</c:v>
                </c:pt>
                <c:pt idx="6313">
                  <c:v>31.561670000000049</c:v>
                </c:pt>
                <c:pt idx="6314">
                  <c:v>31.549599999999998</c:v>
                </c:pt>
                <c:pt idx="6315">
                  <c:v>31.540999999999997</c:v>
                </c:pt>
                <c:pt idx="6316">
                  <c:v>31.543499999999995</c:v>
                </c:pt>
                <c:pt idx="6317">
                  <c:v>31.559470000000033</c:v>
                </c:pt>
                <c:pt idx="6318">
                  <c:v>31.590880000000027</c:v>
                </c:pt>
                <c:pt idx="6319">
                  <c:v>31.554650000000038</c:v>
                </c:pt>
                <c:pt idx="6320">
                  <c:v>31.407980000000009</c:v>
                </c:pt>
                <c:pt idx="6321">
                  <c:v>31.15652</c:v>
                </c:pt>
                <c:pt idx="6322">
                  <c:v>31.173330000000021</c:v>
                </c:pt>
                <c:pt idx="6323">
                  <c:v>31.250120000000038</c:v>
                </c:pt>
                <c:pt idx="6324">
                  <c:v>31.368280000000027</c:v>
                </c:pt>
                <c:pt idx="6325">
                  <c:v>31.448500000000024</c:v>
                </c:pt>
                <c:pt idx="6326">
                  <c:v>31.419520000000034</c:v>
                </c:pt>
                <c:pt idx="6327">
                  <c:v>31.337880000000041</c:v>
                </c:pt>
                <c:pt idx="6328">
                  <c:v>31.236230000000035</c:v>
                </c:pt>
                <c:pt idx="6329">
                  <c:v>31.11790000000002</c:v>
                </c:pt>
                <c:pt idx="6330">
                  <c:v>30.987400000000036</c:v>
                </c:pt>
                <c:pt idx="6331">
                  <c:v>30.850760000000037</c:v>
                </c:pt>
                <c:pt idx="6332">
                  <c:v>30.705320000000029</c:v>
                </c:pt>
                <c:pt idx="6333">
                  <c:v>30.557820000000049</c:v>
                </c:pt>
                <c:pt idx="6334">
                  <c:v>30.423330000000021</c:v>
                </c:pt>
                <c:pt idx="6335">
                  <c:v>30.308199999999999</c:v>
                </c:pt>
                <c:pt idx="6336">
                  <c:v>30.049980000000005</c:v>
                </c:pt>
                <c:pt idx="6337">
                  <c:v>29.685240000000022</c:v>
                </c:pt>
                <c:pt idx="6338">
                  <c:v>29.364800000000002</c:v>
                </c:pt>
                <c:pt idx="6339">
                  <c:v>28.669430000000034</c:v>
                </c:pt>
                <c:pt idx="6340">
                  <c:v>29.004420000000039</c:v>
                </c:pt>
                <c:pt idx="6341">
                  <c:v>28.90160000000003</c:v>
                </c:pt>
                <c:pt idx="6342">
                  <c:v>29.152030000000025</c:v>
                </c:pt>
                <c:pt idx="6343">
                  <c:v>29.133140000000026</c:v>
                </c:pt>
                <c:pt idx="6344">
                  <c:v>29.061850000000049</c:v>
                </c:pt>
                <c:pt idx="6345">
                  <c:v>29.770399999999995</c:v>
                </c:pt>
                <c:pt idx="6346">
                  <c:v>29.846339999999998</c:v>
                </c:pt>
                <c:pt idx="6347">
                  <c:v>29.673670000000016</c:v>
                </c:pt>
                <c:pt idx="6348">
                  <c:v>29.297630000000026</c:v>
                </c:pt>
                <c:pt idx="6349">
                  <c:v>28.965260000000001</c:v>
                </c:pt>
                <c:pt idx="6350">
                  <c:v>28.911280000000033</c:v>
                </c:pt>
                <c:pt idx="6351">
                  <c:v>28.829830000000015</c:v>
                </c:pt>
                <c:pt idx="6352">
                  <c:v>28.722250000000031</c:v>
                </c:pt>
                <c:pt idx="6353">
                  <c:v>28.788300000000049</c:v>
                </c:pt>
                <c:pt idx="6354">
                  <c:v>28.232259999999997</c:v>
                </c:pt>
                <c:pt idx="6355">
                  <c:v>28.25427000000002</c:v>
                </c:pt>
                <c:pt idx="6356">
                  <c:v>28.438800000000015</c:v>
                </c:pt>
                <c:pt idx="6357">
                  <c:v>28.46804000000003</c:v>
                </c:pt>
                <c:pt idx="6358">
                  <c:v>28.635250000000042</c:v>
                </c:pt>
                <c:pt idx="6359">
                  <c:v>28.263670000000047</c:v>
                </c:pt>
                <c:pt idx="6360">
                  <c:v>28.914670000000001</c:v>
                </c:pt>
                <c:pt idx="6361">
                  <c:v>29.188440000000014</c:v>
                </c:pt>
                <c:pt idx="6362">
                  <c:v>29.166680000000042</c:v>
                </c:pt>
                <c:pt idx="6363">
                  <c:v>29.513149999999996</c:v>
                </c:pt>
                <c:pt idx="6364">
                  <c:v>29.620840000000044</c:v>
                </c:pt>
                <c:pt idx="6365">
                  <c:v>29.577600000000018</c:v>
                </c:pt>
                <c:pt idx="6366">
                  <c:v>29.662380000000041</c:v>
                </c:pt>
                <c:pt idx="6367">
                  <c:v>29.70858000000004</c:v>
                </c:pt>
                <c:pt idx="6368">
                  <c:v>29.68694000000005</c:v>
                </c:pt>
                <c:pt idx="6369">
                  <c:v>29.66357000000005</c:v>
                </c:pt>
                <c:pt idx="6370">
                  <c:v>29.829700000000003</c:v>
                </c:pt>
                <c:pt idx="6371">
                  <c:v>29.579700000000003</c:v>
                </c:pt>
                <c:pt idx="6372">
                  <c:v>29.516630000000021</c:v>
                </c:pt>
                <c:pt idx="6373">
                  <c:v>29.308900000000051</c:v>
                </c:pt>
                <c:pt idx="6374">
                  <c:v>29.074460000000045</c:v>
                </c:pt>
                <c:pt idx="6375">
                  <c:v>28.848600000000033</c:v>
                </c:pt>
                <c:pt idx="6376">
                  <c:v>28.747860000000003</c:v>
                </c:pt>
                <c:pt idx="6377">
                  <c:v>28.470000000000027</c:v>
                </c:pt>
                <c:pt idx="6378">
                  <c:v>28.240800000000036</c:v>
                </c:pt>
                <c:pt idx="6379">
                  <c:v>27.994100000000003</c:v>
                </c:pt>
                <c:pt idx="6380">
                  <c:v>27.822100000000034</c:v>
                </c:pt>
                <c:pt idx="6381">
                  <c:v>27.288870000000031</c:v>
                </c:pt>
                <c:pt idx="6382">
                  <c:v>27.480070000000012</c:v>
                </c:pt>
                <c:pt idx="6383">
                  <c:v>27.502499999999998</c:v>
                </c:pt>
                <c:pt idx="6384">
                  <c:v>27.501100000000008</c:v>
                </c:pt>
                <c:pt idx="6385">
                  <c:v>27.408960000000036</c:v>
                </c:pt>
                <c:pt idx="6386">
                  <c:v>27.311200000000042</c:v>
                </c:pt>
                <c:pt idx="6387">
                  <c:v>27.137230000000045</c:v>
                </c:pt>
                <c:pt idx="6388">
                  <c:v>26.872800000000041</c:v>
                </c:pt>
                <c:pt idx="6389">
                  <c:v>26.565480000000036</c:v>
                </c:pt>
                <c:pt idx="6390">
                  <c:v>26.306820000000016</c:v>
                </c:pt>
                <c:pt idx="6391">
                  <c:v>26.008800000000008</c:v>
                </c:pt>
                <c:pt idx="6392">
                  <c:v>25.729730000000018</c:v>
                </c:pt>
                <c:pt idx="6393">
                  <c:v>25.491750000000025</c:v>
                </c:pt>
                <c:pt idx="6394">
                  <c:v>25.020350000000008</c:v>
                </c:pt>
                <c:pt idx="6395">
                  <c:v>24.621820000000014</c:v>
                </c:pt>
                <c:pt idx="6396">
                  <c:v>24.329920000000016</c:v>
                </c:pt>
                <c:pt idx="6397">
                  <c:v>24.103450000000009</c:v>
                </c:pt>
                <c:pt idx="6398">
                  <c:v>23.909880000000044</c:v>
                </c:pt>
                <c:pt idx="6399">
                  <c:v>23.856070000000045</c:v>
                </c:pt>
                <c:pt idx="6400">
                  <c:v>23.78848000000005</c:v>
                </c:pt>
                <c:pt idx="6401">
                  <c:v>23.799400000000048</c:v>
                </c:pt>
                <c:pt idx="6402">
                  <c:v>23.894620000000032</c:v>
                </c:pt>
                <c:pt idx="6403">
                  <c:v>23.892880000000048</c:v>
                </c:pt>
                <c:pt idx="6404">
                  <c:v>23.82394000000005</c:v>
                </c:pt>
                <c:pt idx="6405">
                  <c:v>23.768670000000043</c:v>
                </c:pt>
                <c:pt idx="6406">
                  <c:v>23.653160000000014</c:v>
                </c:pt>
                <c:pt idx="6407">
                  <c:v>23.49615</c:v>
                </c:pt>
                <c:pt idx="6408">
                  <c:v>23.39706000000001</c:v>
                </c:pt>
                <c:pt idx="6409">
                  <c:v>23.31370000000004</c:v>
                </c:pt>
                <c:pt idx="6410">
                  <c:v>23.274530000000027</c:v>
                </c:pt>
                <c:pt idx="6411">
                  <c:v>23.288600000000031</c:v>
                </c:pt>
                <c:pt idx="6412">
                  <c:v>23.371270000000038</c:v>
                </c:pt>
                <c:pt idx="6413">
                  <c:v>23.519860000000051</c:v>
                </c:pt>
                <c:pt idx="6414">
                  <c:v>23.723299999999995</c:v>
                </c:pt>
                <c:pt idx="6415">
                  <c:v>23.9726</c:v>
                </c:pt>
                <c:pt idx="6416">
                  <c:v>24.235299999999995</c:v>
                </c:pt>
                <c:pt idx="6417">
                  <c:v>24.485380000000021</c:v>
                </c:pt>
                <c:pt idx="6418">
                  <c:v>24.964960000000019</c:v>
                </c:pt>
                <c:pt idx="6419">
                  <c:v>25.166960000000017</c:v>
                </c:pt>
                <c:pt idx="6420">
                  <c:v>25.282100000000014</c:v>
                </c:pt>
                <c:pt idx="6421">
                  <c:v>25.43670000000003</c:v>
                </c:pt>
                <c:pt idx="6422">
                  <c:v>25.766999999999996</c:v>
                </c:pt>
                <c:pt idx="6423">
                  <c:v>25.914700000000039</c:v>
                </c:pt>
                <c:pt idx="6424">
                  <c:v>26.514120000000048</c:v>
                </c:pt>
                <c:pt idx="6425">
                  <c:v>26.8947</c:v>
                </c:pt>
                <c:pt idx="6426">
                  <c:v>27.166560000000004</c:v>
                </c:pt>
                <c:pt idx="6427">
                  <c:v>27.822140000000047</c:v>
                </c:pt>
                <c:pt idx="6428">
                  <c:v>28.032219999999995</c:v>
                </c:pt>
                <c:pt idx="6429">
                  <c:v>28.354030000000023</c:v>
                </c:pt>
                <c:pt idx="6430">
                  <c:v>28.808800000000019</c:v>
                </c:pt>
                <c:pt idx="6431">
                  <c:v>29.153650000000027</c:v>
                </c:pt>
                <c:pt idx="6432">
                  <c:v>29.555540000000008</c:v>
                </c:pt>
                <c:pt idx="6433">
                  <c:v>29.773900000000026</c:v>
                </c:pt>
                <c:pt idx="6434">
                  <c:v>30.007380000000012</c:v>
                </c:pt>
                <c:pt idx="6435">
                  <c:v>30.240080000000034</c:v>
                </c:pt>
                <c:pt idx="6436">
                  <c:v>30.293480000000045</c:v>
                </c:pt>
                <c:pt idx="6437">
                  <c:v>30.119230000000016</c:v>
                </c:pt>
                <c:pt idx="6438">
                  <c:v>30.340020000000038</c:v>
                </c:pt>
                <c:pt idx="6439">
                  <c:v>30.422970000000021</c:v>
                </c:pt>
                <c:pt idx="6440">
                  <c:v>30.652670000000001</c:v>
                </c:pt>
                <c:pt idx="6441">
                  <c:v>30.98010000000005</c:v>
                </c:pt>
                <c:pt idx="6442">
                  <c:v>31.27722</c:v>
                </c:pt>
                <c:pt idx="6443">
                  <c:v>32.333500000000015</c:v>
                </c:pt>
                <c:pt idx="6444">
                  <c:v>32.344539999999995</c:v>
                </c:pt>
                <c:pt idx="6445">
                  <c:v>32.515680000000032</c:v>
                </c:pt>
                <c:pt idx="6446">
                  <c:v>31.34050000000002</c:v>
                </c:pt>
                <c:pt idx="6447">
                  <c:v>31.524100000000033</c:v>
                </c:pt>
                <c:pt idx="6448">
                  <c:v>31.344230000000039</c:v>
                </c:pt>
                <c:pt idx="6449">
                  <c:v>30.934169999999995</c:v>
                </c:pt>
                <c:pt idx="6450">
                  <c:v>32.748649999999998</c:v>
                </c:pt>
                <c:pt idx="6451">
                  <c:v>33.999099999999999</c:v>
                </c:pt>
                <c:pt idx="6452">
                  <c:v>32.710570000000018</c:v>
                </c:pt>
                <c:pt idx="6453">
                  <c:v>34.352380000000039</c:v>
                </c:pt>
                <c:pt idx="6454">
                  <c:v>33.927580000000034</c:v>
                </c:pt>
                <c:pt idx="6455">
                  <c:v>33.154100000000028</c:v>
                </c:pt>
                <c:pt idx="6456">
                  <c:v>34.981400000000008</c:v>
                </c:pt>
                <c:pt idx="6457">
                  <c:v>34.625100000000032</c:v>
                </c:pt>
                <c:pt idx="6458">
                  <c:v>34.48562000000004</c:v>
                </c:pt>
                <c:pt idx="6459">
                  <c:v>35.525140000000022</c:v>
                </c:pt>
                <c:pt idx="6460">
                  <c:v>35.919849999999997</c:v>
                </c:pt>
                <c:pt idx="6461">
                  <c:v>33.352260000000001</c:v>
                </c:pt>
                <c:pt idx="6462">
                  <c:v>34.651760000000024</c:v>
                </c:pt>
                <c:pt idx="6463">
                  <c:v>35.520440000000008</c:v>
                </c:pt>
                <c:pt idx="6464">
                  <c:v>40.070120000000031</c:v>
                </c:pt>
                <c:pt idx="6465">
                  <c:v>35.927600000000041</c:v>
                </c:pt>
                <c:pt idx="6466">
                  <c:v>36.000020000000006</c:v>
                </c:pt>
                <c:pt idx="6467">
                  <c:v>35.715400000000045</c:v>
                </c:pt>
                <c:pt idx="6468">
                  <c:v>35.147240000000011</c:v>
                </c:pt>
                <c:pt idx="6469">
                  <c:v>35.306700000000035</c:v>
                </c:pt>
                <c:pt idx="6470">
                  <c:v>32.562200000000018</c:v>
                </c:pt>
                <c:pt idx="6471">
                  <c:v>33.230680000000007</c:v>
                </c:pt>
                <c:pt idx="6472">
                  <c:v>33.97213000000005</c:v>
                </c:pt>
                <c:pt idx="6473">
                  <c:v>33.357230000000015</c:v>
                </c:pt>
                <c:pt idx="6474">
                  <c:v>33.9529</c:v>
                </c:pt>
                <c:pt idx="6475">
                  <c:v>34.522520000000043</c:v>
                </c:pt>
                <c:pt idx="6476">
                  <c:v>33.916100000000029</c:v>
                </c:pt>
                <c:pt idx="6477">
                  <c:v>34.05898000000002</c:v>
                </c:pt>
                <c:pt idx="6478">
                  <c:v>32.824460000000045</c:v>
                </c:pt>
                <c:pt idx="6479">
                  <c:v>34.564940000000036</c:v>
                </c:pt>
                <c:pt idx="6480">
                  <c:v>34.701870000000042</c:v>
                </c:pt>
                <c:pt idx="6481">
                  <c:v>32.201560000000029</c:v>
                </c:pt>
                <c:pt idx="6482">
                  <c:v>35.158720000000017</c:v>
                </c:pt>
                <c:pt idx="6483">
                  <c:v>34.364680000000021</c:v>
                </c:pt>
                <c:pt idx="6484">
                  <c:v>35.05453</c:v>
                </c:pt>
                <c:pt idx="6485">
                  <c:v>32.847740000000044</c:v>
                </c:pt>
                <c:pt idx="6486">
                  <c:v>36.237120000000004</c:v>
                </c:pt>
                <c:pt idx="6487">
                  <c:v>33.962760000000003</c:v>
                </c:pt>
                <c:pt idx="6488">
                  <c:v>36.355520000000013</c:v>
                </c:pt>
                <c:pt idx="6489">
                  <c:v>36.85766000000001</c:v>
                </c:pt>
                <c:pt idx="6490">
                  <c:v>36.396839999999997</c:v>
                </c:pt>
                <c:pt idx="6491">
                  <c:v>35.545130000000029</c:v>
                </c:pt>
                <c:pt idx="6492">
                  <c:v>35.850850000000037</c:v>
                </c:pt>
                <c:pt idx="6493">
                  <c:v>33.099500000000035</c:v>
                </c:pt>
                <c:pt idx="6494">
                  <c:v>35.422450000000026</c:v>
                </c:pt>
                <c:pt idx="6495">
                  <c:v>34.930000000000007</c:v>
                </c:pt>
                <c:pt idx="6496">
                  <c:v>34.99606</c:v>
                </c:pt>
                <c:pt idx="6497">
                  <c:v>35.014550000000042</c:v>
                </c:pt>
                <c:pt idx="6498">
                  <c:v>35.543600000000026</c:v>
                </c:pt>
                <c:pt idx="6499">
                  <c:v>35.492500000000007</c:v>
                </c:pt>
                <c:pt idx="6500">
                  <c:v>35.682180000000017</c:v>
                </c:pt>
                <c:pt idx="6501">
                  <c:v>36.059700000000021</c:v>
                </c:pt>
                <c:pt idx="6502">
                  <c:v>36.511770000000013</c:v>
                </c:pt>
                <c:pt idx="6503">
                  <c:v>35.819760000000031</c:v>
                </c:pt>
                <c:pt idx="6504">
                  <c:v>35.32238000000001</c:v>
                </c:pt>
                <c:pt idx="6505">
                  <c:v>36.156270000000006</c:v>
                </c:pt>
                <c:pt idx="6506">
                  <c:v>35.591640000000041</c:v>
                </c:pt>
                <c:pt idx="6507">
                  <c:v>36.032980000000009</c:v>
                </c:pt>
                <c:pt idx="6508">
                  <c:v>34.987420000000043</c:v>
                </c:pt>
                <c:pt idx="6509">
                  <c:v>33.420370000000048</c:v>
                </c:pt>
                <c:pt idx="6510">
                  <c:v>36.031460000000038</c:v>
                </c:pt>
                <c:pt idx="6511">
                  <c:v>34.873250000000041</c:v>
                </c:pt>
                <c:pt idx="6512">
                  <c:v>36.636680000000013</c:v>
                </c:pt>
                <c:pt idx="6513">
                  <c:v>36.429930000000013</c:v>
                </c:pt>
                <c:pt idx="6514">
                  <c:v>34.137630000000001</c:v>
                </c:pt>
                <c:pt idx="6515">
                  <c:v>33.750480000000039</c:v>
                </c:pt>
                <c:pt idx="6516">
                  <c:v>33.832600000000014</c:v>
                </c:pt>
                <c:pt idx="6517">
                  <c:v>33.735299999999995</c:v>
                </c:pt>
                <c:pt idx="6518">
                  <c:v>33.913260000000037</c:v>
                </c:pt>
                <c:pt idx="6519">
                  <c:v>34.50445000000002</c:v>
                </c:pt>
                <c:pt idx="6520">
                  <c:v>34.907620000000009</c:v>
                </c:pt>
                <c:pt idx="6521">
                  <c:v>34.588400000000036</c:v>
                </c:pt>
                <c:pt idx="6522">
                  <c:v>34.629940000000033</c:v>
                </c:pt>
                <c:pt idx="6523">
                  <c:v>34.717280000000017</c:v>
                </c:pt>
                <c:pt idx="6524">
                  <c:v>34.898500000000013</c:v>
                </c:pt>
                <c:pt idx="6525">
                  <c:v>35.195700000000045</c:v>
                </c:pt>
                <c:pt idx="6526">
                  <c:v>35.00027</c:v>
                </c:pt>
                <c:pt idx="6527">
                  <c:v>35.453700000000026</c:v>
                </c:pt>
                <c:pt idx="6528">
                  <c:v>35.659330000000011</c:v>
                </c:pt>
                <c:pt idx="6529">
                  <c:v>36.735960000000034</c:v>
                </c:pt>
                <c:pt idx="6530">
                  <c:v>35.81982000000005</c:v>
                </c:pt>
                <c:pt idx="6531">
                  <c:v>37.280100000000004</c:v>
                </c:pt>
                <c:pt idx="6532">
                  <c:v>36.264460000000042</c:v>
                </c:pt>
                <c:pt idx="6533">
                  <c:v>35.209860000000049</c:v>
                </c:pt>
                <c:pt idx="6534">
                  <c:v>39.13223000000005</c:v>
                </c:pt>
                <c:pt idx="6535">
                  <c:v>37.96234000000004</c:v>
                </c:pt>
                <c:pt idx="6536">
                  <c:v>39.778130000000033</c:v>
                </c:pt>
                <c:pt idx="6537">
                  <c:v>38.400700000000029</c:v>
                </c:pt>
                <c:pt idx="6538">
                  <c:v>38.590970000000027</c:v>
                </c:pt>
                <c:pt idx="6539">
                  <c:v>37.711200000000019</c:v>
                </c:pt>
                <c:pt idx="6540">
                  <c:v>33.694540000000018</c:v>
                </c:pt>
                <c:pt idx="6541">
                  <c:v>39.803770000000043</c:v>
                </c:pt>
                <c:pt idx="6542">
                  <c:v>37.080680000000029</c:v>
                </c:pt>
                <c:pt idx="6543">
                  <c:v>36.343620000000044</c:v>
                </c:pt>
                <c:pt idx="6544">
                  <c:v>37.912530000000004</c:v>
                </c:pt>
                <c:pt idx="6545">
                  <c:v>37.834159999999997</c:v>
                </c:pt>
                <c:pt idx="6546">
                  <c:v>37.426080000000013</c:v>
                </c:pt>
                <c:pt idx="6547">
                  <c:v>39.536000000000001</c:v>
                </c:pt>
                <c:pt idx="6548">
                  <c:v>37.517100000000028</c:v>
                </c:pt>
                <c:pt idx="6549">
                  <c:v>38.565940000000012</c:v>
                </c:pt>
                <c:pt idx="6550">
                  <c:v>39.599100000000021</c:v>
                </c:pt>
                <c:pt idx="6551">
                  <c:v>38.308220000000006</c:v>
                </c:pt>
                <c:pt idx="6552">
                  <c:v>39.54200000000003</c:v>
                </c:pt>
                <c:pt idx="6553">
                  <c:v>39.128100000000018</c:v>
                </c:pt>
                <c:pt idx="6554">
                  <c:v>38.125500000000045</c:v>
                </c:pt>
                <c:pt idx="6555">
                  <c:v>39.172780000000046</c:v>
                </c:pt>
                <c:pt idx="6556">
                  <c:v>39.182060000000035</c:v>
                </c:pt>
                <c:pt idx="6557">
                  <c:v>38.605860000000007</c:v>
                </c:pt>
                <c:pt idx="6558">
                  <c:v>39.949550000000045</c:v>
                </c:pt>
                <c:pt idx="6559">
                  <c:v>40.136130000000037</c:v>
                </c:pt>
                <c:pt idx="6560">
                  <c:v>40.192620000000034</c:v>
                </c:pt>
                <c:pt idx="6561">
                  <c:v>38.723749999999995</c:v>
                </c:pt>
                <c:pt idx="6562">
                  <c:v>39.229399999999998</c:v>
                </c:pt>
                <c:pt idx="6563">
                  <c:v>38.329900000000009</c:v>
                </c:pt>
                <c:pt idx="6564">
                  <c:v>38.75890000000004</c:v>
                </c:pt>
                <c:pt idx="6565">
                  <c:v>36.537700000000029</c:v>
                </c:pt>
                <c:pt idx="6566">
                  <c:v>36.643180000000029</c:v>
                </c:pt>
                <c:pt idx="6567">
                  <c:v>36.488640000000032</c:v>
                </c:pt>
                <c:pt idx="6568">
                  <c:v>36.975060000000042</c:v>
                </c:pt>
                <c:pt idx="6569">
                  <c:v>35.727840000000015</c:v>
                </c:pt>
                <c:pt idx="6570">
                  <c:v>37.051100000000019</c:v>
                </c:pt>
                <c:pt idx="6571">
                  <c:v>36.888239999999996</c:v>
                </c:pt>
                <c:pt idx="6572">
                  <c:v>37.154660000000035</c:v>
                </c:pt>
                <c:pt idx="6573">
                  <c:v>38.297240000000045</c:v>
                </c:pt>
                <c:pt idx="6574">
                  <c:v>38.124080000000049</c:v>
                </c:pt>
                <c:pt idx="6575">
                  <c:v>39.204740000000015</c:v>
                </c:pt>
                <c:pt idx="6576">
                  <c:v>39.34426000000002</c:v>
                </c:pt>
                <c:pt idx="6577">
                  <c:v>38.475549999999998</c:v>
                </c:pt>
                <c:pt idx="6578">
                  <c:v>38.856440000000021</c:v>
                </c:pt>
                <c:pt idx="6579">
                  <c:v>37.416250000000048</c:v>
                </c:pt>
                <c:pt idx="6580">
                  <c:v>38.949950000000001</c:v>
                </c:pt>
                <c:pt idx="6581">
                  <c:v>37.615319999999997</c:v>
                </c:pt>
                <c:pt idx="6582">
                  <c:v>39.19177000000002</c:v>
                </c:pt>
                <c:pt idx="6583">
                  <c:v>38.488500000000045</c:v>
                </c:pt>
                <c:pt idx="6584">
                  <c:v>40.625500000000045</c:v>
                </c:pt>
                <c:pt idx="6585">
                  <c:v>40.544100000000014</c:v>
                </c:pt>
                <c:pt idx="6586">
                  <c:v>39.373199999999997</c:v>
                </c:pt>
                <c:pt idx="6587">
                  <c:v>39.237180000000023</c:v>
                </c:pt>
                <c:pt idx="6588">
                  <c:v>38.188230000000033</c:v>
                </c:pt>
                <c:pt idx="6589">
                  <c:v>39.268060000000048</c:v>
                </c:pt>
                <c:pt idx="6590">
                  <c:v>38.33596</c:v>
                </c:pt>
                <c:pt idx="6591">
                  <c:v>37.283500000000004</c:v>
                </c:pt>
                <c:pt idx="6592">
                  <c:v>37.491080000000011</c:v>
                </c:pt>
                <c:pt idx="6593">
                  <c:v>38.387660000000039</c:v>
                </c:pt>
                <c:pt idx="6594">
                  <c:v>38.19625000000002</c:v>
                </c:pt>
                <c:pt idx="6595">
                  <c:v>38.016750000000002</c:v>
                </c:pt>
                <c:pt idx="6596">
                  <c:v>39.412470000000042</c:v>
                </c:pt>
                <c:pt idx="6597">
                  <c:v>37.446770000000015</c:v>
                </c:pt>
                <c:pt idx="6598">
                  <c:v>39.417840000000012</c:v>
                </c:pt>
                <c:pt idx="6599">
                  <c:v>38.226860000000045</c:v>
                </c:pt>
                <c:pt idx="6600">
                  <c:v>39.438900000000046</c:v>
                </c:pt>
                <c:pt idx="6601">
                  <c:v>38.598960000000034</c:v>
                </c:pt>
                <c:pt idx="6602">
                  <c:v>39.683340000000044</c:v>
                </c:pt>
                <c:pt idx="6603">
                  <c:v>38.174950000000024</c:v>
                </c:pt>
                <c:pt idx="6604">
                  <c:v>38.939570000000003</c:v>
                </c:pt>
                <c:pt idx="6605">
                  <c:v>35.303520000000049</c:v>
                </c:pt>
                <c:pt idx="6606">
                  <c:v>40.191300000000012</c:v>
                </c:pt>
                <c:pt idx="6607">
                  <c:v>38.690850000000012</c:v>
                </c:pt>
                <c:pt idx="6608">
                  <c:v>39.12008000000003</c:v>
                </c:pt>
                <c:pt idx="6609">
                  <c:v>39.605770000000007</c:v>
                </c:pt>
                <c:pt idx="6610">
                  <c:v>38.943480000000022</c:v>
                </c:pt>
                <c:pt idx="6611">
                  <c:v>38.226740000000007</c:v>
                </c:pt>
                <c:pt idx="6612">
                  <c:v>38.923240000000021</c:v>
                </c:pt>
                <c:pt idx="6613">
                  <c:v>38.318230000000028</c:v>
                </c:pt>
                <c:pt idx="6614">
                  <c:v>38.341850000000022</c:v>
                </c:pt>
                <c:pt idx="6615">
                  <c:v>35.415279999999996</c:v>
                </c:pt>
                <c:pt idx="6616">
                  <c:v>37.880330000000015</c:v>
                </c:pt>
                <c:pt idx="6617">
                  <c:v>38.191430000000025</c:v>
                </c:pt>
                <c:pt idx="6618">
                  <c:v>38.733820000000037</c:v>
                </c:pt>
                <c:pt idx="6619">
                  <c:v>38.207570000000032</c:v>
                </c:pt>
                <c:pt idx="6620">
                  <c:v>38.009730000000047</c:v>
                </c:pt>
                <c:pt idx="6621">
                  <c:v>38.632650000000012</c:v>
                </c:pt>
                <c:pt idx="6622">
                  <c:v>37.53848000000005</c:v>
                </c:pt>
                <c:pt idx="6623">
                  <c:v>37.564050000000009</c:v>
                </c:pt>
                <c:pt idx="6624">
                  <c:v>37.983500000000049</c:v>
                </c:pt>
                <c:pt idx="6625">
                  <c:v>37.632780000000025</c:v>
                </c:pt>
                <c:pt idx="6626">
                  <c:v>39.419500000000028</c:v>
                </c:pt>
                <c:pt idx="6627">
                  <c:v>38.112420000000043</c:v>
                </c:pt>
                <c:pt idx="6628">
                  <c:v>38.035799999999995</c:v>
                </c:pt>
                <c:pt idx="6629">
                  <c:v>37.07770000000005</c:v>
                </c:pt>
                <c:pt idx="6630">
                  <c:v>38.00338000000005</c:v>
                </c:pt>
                <c:pt idx="6631">
                  <c:v>39.297020000000032</c:v>
                </c:pt>
                <c:pt idx="6632">
                  <c:v>40.033140000000003</c:v>
                </c:pt>
                <c:pt idx="6633">
                  <c:v>40.278300000000002</c:v>
                </c:pt>
                <c:pt idx="6634">
                  <c:v>39.865700000000004</c:v>
                </c:pt>
                <c:pt idx="6635">
                  <c:v>39.714470000000006</c:v>
                </c:pt>
                <c:pt idx="6636">
                  <c:v>39.092600000000004</c:v>
                </c:pt>
                <c:pt idx="6637">
                  <c:v>39.144680000000051</c:v>
                </c:pt>
                <c:pt idx="6638">
                  <c:v>38.888270000000034</c:v>
                </c:pt>
                <c:pt idx="6639">
                  <c:v>37.091460000000041</c:v>
                </c:pt>
                <c:pt idx="6640">
                  <c:v>36.915999999999997</c:v>
                </c:pt>
                <c:pt idx="6641">
                  <c:v>38.40220000000005</c:v>
                </c:pt>
                <c:pt idx="6642">
                  <c:v>39.216240000000028</c:v>
                </c:pt>
                <c:pt idx="6643">
                  <c:v>39.24350000000004</c:v>
                </c:pt>
                <c:pt idx="6644">
                  <c:v>36.655079999999998</c:v>
                </c:pt>
                <c:pt idx="6645">
                  <c:v>38.204580000000021</c:v>
                </c:pt>
                <c:pt idx="6646">
                  <c:v>37.196740000000034</c:v>
                </c:pt>
                <c:pt idx="6647">
                  <c:v>38.519159999999999</c:v>
                </c:pt>
                <c:pt idx="6648">
                  <c:v>38.912400000000048</c:v>
                </c:pt>
                <c:pt idx="6649">
                  <c:v>38.55453</c:v>
                </c:pt>
                <c:pt idx="6650">
                  <c:v>38.383230000000026</c:v>
                </c:pt>
                <c:pt idx="6651">
                  <c:v>38.324520000000007</c:v>
                </c:pt>
                <c:pt idx="6652">
                  <c:v>38.210140000000024</c:v>
                </c:pt>
                <c:pt idx="6653">
                  <c:v>37.394740000000013</c:v>
                </c:pt>
                <c:pt idx="6654">
                  <c:v>37.772800000000018</c:v>
                </c:pt>
                <c:pt idx="6655">
                  <c:v>38.435699999999997</c:v>
                </c:pt>
                <c:pt idx="6656">
                  <c:v>39.649130000000014</c:v>
                </c:pt>
                <c:pt idx="6657">
                  <c:v>41.242639999999994</c:v>
                </c:pt>
                <c:pt idx="6658">
                  <c:v>38.437950000000001</c:v>
                </c:pt>
                <c:pt idx="6659">
                  <c:v>38.224019999999996</c:v>
                </c:pt>
                <c:pt idx="6660">
                  <c:v>35.577660000000037</c:v>
                </c:pt>
                <c:pt idx="6661">
                  <c:v>35.680840000000046</c:v>
                </c:pt>
                <c:pt idx="6662">
                  <c:v>35.314099999999996</c:v>
                </c:pt>
                <c:pt idx="6663">
                  <c:v>34.74072000000001</c:v>
                </c:pt>
                <c:pt idx="6664">
                  <c:v>34.442769999999996</c:v>
                </c:pt>
                <c:pt idx="6665">
                  <c:v>33.19440000000003</c:v>
                </c:pt>
                <c:pt idx="6666">
                  <c:v>35.445730000000026</c:v>
                </c:pt>
                <c:pt idx="6667">
                  <c:v>36.167230000000018</c:v>
                </c:pt>
                <c:pt idx="6668">
                  <c:v>35.339930000000038</c:v>
                </c:pt>
                <c:pt idx="6669">
                  <c:v>35.777250000000038</c:v>
                </c:pt>
                <c:pt idx="6670">
                  <c:v>35.20684</c:v>
                </c:pt>
                <c:pt idx="6671">
                  <c:v>36.133100000000013</c:v>
                </c:pt>
                <c:pt idx="6672">
                  <c:v>35.822000000000003</c:v>
                </c:pt>
                <c:pt idx="6673">
                  <c:v>35.292630000000031</c:v>
                </c:pt>
                <c:pt idx="6674">
                  <c:v>35.773520000000019</c:v>
                </c:pt>
                <c:pt idx="6675">
                  <c:v>35.613240000000019</c:v>
                </c:pt>
                <c:pt idx="6676">
                  <c:v>35.40500000000003</c:v>
                </c:pt>
                <c:pt idx="6677">
                  <c:v>34.449180000000013</c:v>
                </c:pt>
                <c:pt idx="6678">
                  <c:v>34.861379999999997</c:v>
                </c:pt>
                <c:pt idx="6679">
                  <c:v>35.317319999999995</c:v>
                </c:pt>
                <c:pt idx="6680">
                  <c:v>35.638180000000034</c:v>
                </c:pt>
                <c:pt idx="6681">
                  <c:v>39.014730000000043</c:v>
                </c:pt>
                <c:pt idx="6682">
                  <c:v>35.582449999999994</c:v>
                </c:pt>
                <c:pt idx="6683">
                  <c:v>34.653900000000021</c:v>
                </c:pt>
                <c:pt idx="6684">
                  <c:v>32.425870000000032</c:v>
                </c:pt>
                <c:pt idx="6685">
                  <c:v>32.147880000000043</c:v>
                </c:pt>
                <c:pt idx="6686">
                  <c:v>31.834530000000029</c:v>
                </c:pt>
                <c:pt idx="6687">
                  <c:v>31.707120000000032</c:v>
                </c:pt>
                <c:pt idx="6688">
                  <c:v>31.614620000000002</c:v>
                </c:pt>
                <c:pt idx="6689">
                  <c:v>31.643500000000017</c:v>
                </c:pt>
                <c:pt idx="6690">
                  <c:v>31.566160000000025</c:v>
                </c:pt>
                <c:pt idx="6691">
                  <c:v>31.408170000000041</c:v>
                </c:pt>
                <c:pt idx="6692">
                  <c:v>30.994700000000023</c:v>
                </c:pt>
                <c:pt idx="6693">
                  <c:v>31.445520000000045</c:v>
                </c:pt>
                <c:pt idx="6694">
                  <c:v>31.299500000000023</c:v>
                </c:pt>
                <c:pt idx="6695">
                  <c:v>31.987970000000018</c:v>
                </c:pt>
                <c:pt idx="6696">
                  <c:v>32.16604000000001</c:v>
                </c:pt>
                <c:pt idx="6697">
                  <c:v>31.852380000000039</c:v>
                </c:pt>
                <c:pt idx="6698">
                  <c:v>31.489530000000002</c:v>
                </c:pt>
                <c:pt idx="6699">
                  <c:v>31.689400000000035</c:v>
                </c:pt>
                <c:pt idx="6700">
                  <c:v>31.480500000000006</c:v>
                </c:pt>
                <c:pt idx="6701">
                  <c:v>31.496759999999995</c:v>
                </c:pt>
                <c:pt idx="6702">
                  <c:v>33.188600000000008</c:v>
                </c:pt>
                <c:pt idx="6703">
                  <c:v>33.31170000000003</c:v>
                </c:pt>
                <c:pt idx="6704">
                  <c:v>34.12847000000005</c:v>
                </c:pt>
                <c:pt idx="6705">
                  <c:v>32.128840000000025</c:v>
                </c:pt>
                <c:pt idx="6706">
                  <c:v>30.650840000000017</c:v>
                </c:pt>
                <c:pt idx="6707">
                  <c:v>30.321340000000021</c:v>
                </c:pt>
                <c:pt idx="6708">
                  <c:v>31.38268000000005</c:v>
                </c:pt>
                <c:pt idx="6709">
                  <c:v>30.99490000000003</c:v>
                </c:pt>
                <c:pt idx="6710">
                  <c:v>30.828970000000027</c:v>
                </c:pt>
                <c:pt idx="6711">
                  <c:v>30.911200000000008</c:v>
                </c:pt>
                <c:pt idx="6712">
                  <c:v>31.330160000000035</c:v>
                </c:pt>
                <c:pt idx="6713">
                  <c:v>30.659570000000031</c:v>
                </c:pt>
                <c:pt idx="6714">
                  <c:v>30.740870000000029</c:v>
                </c:pt>
                <c:pt idx="6715">
                  <c:v>32.120870000000025</c:v>
                </c:pt>
                <c:pt idx="6716">
                  <c:v>31.209740000000011</c:v>
                </c:pt>
                <c:pt idx="6717">
                  <c:v>32.400000000000034</c:v>
                </c:pt>
                <c:pt idx="6718">
                  <c:v>31.73983000000004</c:v>
                </c:pt>
                <c:pt idx="6719">
                  <c:v>32.716060000000027</c:v>
                </c:pt>
                <c:pt idx="6720">
                  <c:v>32.179500000000019</c:v>
                </c:pt>
                <c:pt idx="6721">
                  <c:v>33.087460000000021</c:v>
                </c:pt>
                <c:pt idx="6722">
                  <c:v>33.677300000000002</c:v>
                </c:pt>
                <c:pt idx="6723">
                  <c:v>33.38348000000002</c:v>
                </c:pt>
                <c:pt idx="6724">
                  <c:v>33.027060000000006</c:v>
                </c:pt>
                <c:pt idx="6725">
                  <c:v>32.311200000000042</c:v>
                </c:pt>
                <c:pt idx="6726">
                  <c:v>33.16375000000005</c:v>
                </c:pt>
                <c:pt idx="6727">
                  <c:v>33.880730000000028</c:v>
                </c:pt>
                <c:pt idx="6728">
                  <c:v>35.470760000000041</c:v>
                </c:pt>
                <c:pt idx="6729">
                  <c:v>34.235250000000008</c:v>
                </c:pt>
                <c:pt idx="6730">
                  <c:v>33.449240000000032</c:v>
                </c:pt>
                <c:pt idx="6731">
                  <c:v>32.814700000000016</c:v>
                </c:pt>
                <c:pt idx="6732">
                  <c:v>30.84620000000001</c:v>
                </c:pt>
                <c:pt idx="6733">
                  <c:v>31.395700000000033</c:v>
                </c:pt>
                <c:pt idx="6734">
                  <c:v>30.32946000000004</c:v>
                </c:pt>
                <c:pt idx="6735">
                  <c:v>30.300200000000018</c:v>
                </c:pt>
                <c:pt idx="6736">
                  <c:v>29.412959999999998</c:v>
                </c:pt>
                <c:pt idx="6737">
                  <c:v>29.911069999999995</c:v>
                </c:pt>
                <c:pt idx="6738">
                  <c:v>30.722470000000044</c:v>
                </c:pt>
                <c:pt idx="6739">
                  <c:v>30.728360000000009</c:v>
                </c:pt>
                <c:pt idx="6740">
                  <c:v>30.952660000000037</c:v>
                </c:pt>
                <c:pt idx="6741">
                  <c:v>30.748070000000041</c:v>
                </c:pt>
                <c:pt idx="6742">
                  <c:v>30.739040000000045</c:v>
                </c:pt>
                <c:pt idx="6743">
                  <c:v>30.996939999999995</c:v>
                </c:pt>
                <c:pt idx="6744">
                  <c:v>31.037160000000029</c:v>
                </c:pt>
                <c:pt idx="6745">
                  <c:v>31.082480000000032</c:v>
                </c:pt>
                <c:pt idx="6746">
                  <c:v>31.192300000000046</c:v>
                </c:pt>
                <c:pt idx="6747">
                  <c:v>31.15360000000004</c:v>
                </c:pt>
                <c:pt idx="6748">
                  <c:v>31.079949999999997</c:v>
                </c:pt>
                <c:pt idx="6749">
                  <c:v>30.660760000000039</c:v>
                </c:pt>
                <c:pt idx="6750">
                  <c:v>30.832700000000045</c:v>
                </c:pt>
                <c:pt idx="6751">
                  <c:v>30.955399999999997</c:v>
                </c:pt>
                <c:pt idx="6752">
                  <c:v>31.386830000000032</c:v>
                </c:pt>
                <c:pt idx="6753">
                  <c:v>31.545830000000024</c:v>
                </c:pt>
                <c:pt idx="6754">
                  <c:v>31.887630000000001</c:v>
                </c:pt>
                <c:pt idx="6755">
                  <c:v>32.255060000000014</c:v>
                </c:pt>
                <c:pt idx="6756">
                  <c:v>32.201260000000048</c:v>
                </c:pt>
                <c:pt idx="6757">
                  <c:v>31.968260000000043</c:v>
                </c:pt>
                <c:pt idx="6758">
                  <c:v>31.568050000000028</c:v>
                </c:pt>
                <c:pt idx="6759">
                  <c:v>30.166800000000023</c:v>
                </c:pt>
                <c:pt idx="6760">
                  <c:v>31.58865000000003</c:v>
                </c:pt>
                <c:pt idx="6761">
                  <c:v>31.339780000000019</c:v>
                </c:pt>
                <c:pt idx="6762">
                  <c:v>32.320400000000006</c:v>
                </c:pt>
                <c:pt idx="6763">
                  <c:v>32.798730000000035</c:v>
                </c:pt>
                <c:pt idx="6764">
                  <c:v>32.582820000000027</c:v>
                </c:pt>
                <c:pt idx="6765">
                  <c:v>33.437830000000019</c:v>
                </c:pt>
                <c:pt idx="6766">
                  <c:v>33.121849999999995</c:v>
                </c:pt>
                <c:pt idx="6767">
                  <c:v>34.601650000000006</c:v>
                </c:pt>
                <c:pt idx="6768">
                  <c:v>35.028800000000047</c:v>
                </c:pt>
                <c:pt idx="6769">
                  <c:v>34.553300000000036</c:v>
                </c:pt>
                <c:pt idx="6770">
                  <c:v>34.483670000000018</c:v>
                </c:pt>
                <c:pt idx="6771">
                  <c:v>35.131130000000041</c:v>
                </c:pt>
                <c:pt idx="6772">
                  <c:v>33.334300000000042</c:v>
                </c:pt>
                <c:pt idx="6773">
                  <c:v>33.021800000000042</c:v>
                </c:pt>
                <c:pt idx="6774">
                  <c:v>35.36318</c:v>
                </c:pt>
                <c:pt idx="6775">
                  <c:v>35.285670000000039</c:v>
                </c:pt>
                <c:pt idx="6776">
                  <c:v>36.40258</c:v>
                </c:pt>
                <c:pt idx="6777">
                  <c:v>36.318020000000047</c:v>
                </c:pt>
                <c:pt idx="6778">
                  <c:v>36.126900000000035</c:v>
                </c:pt>
                <c:pt idx="6779">
                  <c:v>35.536100000000033</c:v>
                </c:pt>
                <c:pt idx="6780">
                  <c:v>35.433620000000019</c:v>
                </c:pt>
                <c:pt idx="6781">
                  <c:v>33.418080000000032</c:v>
                </c:pt>
                <c:pt idx="6782">
                  <c:v>33.542169999999999</c:v>
                </c:pt>
                <c:pt idx="6783">
                  <c:v>33.686599999999999</c:v>
                </c:pt>
                <c:pt idx="6784">
                  <c:v>33.610160000000008</c:v>
                </c:pt>
                <c:pt idx="6785">
                  <c:v>33.175260000000037</c:v>
                </c:pt>
                <c:pt idx="6786">
                  <c:v>32.134420000000034</c:v>
                </c:pt>
                <c:pt idx="6787">
                  <c:v>33.482050000000015</c:v>
                </c:pt>
                <c:pt idx="6788">
                  <c:v>33.475819999999999</c:v>
                </c:pt>
                <c:pt idx="6789">
                  <c:v>33.181669999999997</c:v>
                </c:pt>
                <c:pt idx="6790">
                  <c:v>33.22222000000005</c:v>
                </c:pt>
                <c:pt idx="6791">
                  <c:v>33.396500000000003</c:v>
                </c:pt>
                <c:pt idx="6792">
                  <c:v>33.503530000000012</c:v>
                </c:pt>
                <c:pt idx="6793">
                  <c:v>32.59713000000005</c:v>
                </c:pt>
                <c:pt idx="6794">
                  <c:v>33.416530000000023</c:v>
                </c:pt>
                <c:pt idx="6795">
                  <c:v>32.852700000000027</c:v>
                </c:pt>
                <c:pt idx="6796">
                  <c:v>32.894159999999999</c:v>
                </c:pt>
                <c:pt idx="6797">
                  <c:v>32.387</c:v>
                </c:pt>
                <c:pt idx="6798">
                  <c:v>32.436500000000024</c:v>
                </c:pt>
                <c:pt idx="6799">
                  <c:v>32.771600000000035</c:v>
                </c:pt>
                <c:pt idx="6800">
                  <c:v>33.229970000000037</c:v>
                </c:pt>
                <c:pt idx="6801">
                  <c:v>33.170400000000029</c:v>
                </c:pt>
                <c:pt idx="6802">
                  <c:v>32.85363000000001</c:v>
                </c:pt>
                <c:pt idx="6803">
                  <c:v>33.924920000000043</c:v>
                </c:pt>
                <c:pt idx="6804">
                  <c:v>32.790950000000009</c:v>
                </c:pt>
                <c:pt idx="6805">
                  <c:v>31.814000000000021</c:v>
                </c:pt>
                <c:pt idx="6806">
                  <c:v>30.418420000000026</c:v>
                </c:pt>
                <c:pt idx="6807">
                  <c:v>30.323750000000018</c:v>
                </c:pt>
                <c:pt idx="6808">
                  <c:v>29.588600000000042</c:v>
                </c:pt>
                <c:pt idx="6809">
                  <c:v>28.459000000000003</c:v>
                </c:pt>
                <c:pt idx="6810">
                  <c:v>30.33035000000001</c:v>
                </c:pt>
                <c:pt idx="6811">
                  <c:v>29.837600000000009</c:v>
                </c:pt>
                <c:pt idx="6812">
                  <c:v>29.904100000000028</c:v>
                </c:pt>
                <c:pt idx="6813">
                  <c:v>30.251149999999996</c:v>
                </c:pt>
                <c:pt idx="6814">
                  <c:v>30.30453</c:v>
                </c:pt>
                <c:pt idx="6815">
                  <c:v>30.487600000000043</c:v>
                </c:pt>
                <c:pt idx="6816">
                  <c:v>30.51520000000005</c:v>
                </c:pt>
                <c:pt idx="6817">
                  <c:v>30.715540000000033</c:v>
                </c:pt>
                <c:pt idx="6818">
                  <c:v>30.826600000000042</c:v>
                </c:pt>
                <c:pt idx="6819">
                  <c:v>30.795500000000004</c:v>
                </c:pt>
                <c:pt idx="6820">
                  <c:v>30.866420000000005</c:v>
                </c:pt>
                <c:pt idx="6821">
                  <c:v>30.478000000000009</c:v>
                </c:pt>
                <c:pt idx="6822">
                  <c:v>30.567650000000015</c:v>
                </c:pt>
                <c:pt idx="6823">
                  <c:v>30.686329999999998</c:v>
                </c:pt>
                <c:pt idx="6824">
                  <c:v>31.311400000000049</c:v>
                </c:pt>
                <c:pt idx="6825">
                  <c:v>31.333370000000002</c:v>
                </c:pt>
                <c:pt idx="6826">
                  <c:v>32.116170000000011</c:v>
                </c:pt>
                <c:pt idx="6827">
                  <c:v>32.311500000000024</c:v>
                </c:pt>
                <c:pt idx="6828">
                  <c:v>31.317900000000009</c:v>
                </c:pt>
                <c:pt idx="6829">
                  <c:v>30.376700000000028</c:v>
                </c:pt>
                <c:pt idx="6830">
                  <c:v>30.149069999999995</c:v>
                </c:pt>
                <c:pt idx="6831">
                  <c:v>30.274900000000002</c:v>
                </c:pt>
                <c:pt idx="6832">
                  <c:v>30.631400000000042</c:v>
                </c:pt>
                <c:pt idx="6833">
                  <c:v>30.17530000000005</c:v>
                </c:pt>
                <c:pt idx="6834">
                  <c:v>31.03630000000004</c:v>
                </c:pt>
                <c:pt idx="6835">
                  <c:v>32.146839999999997</c:v>
                </c:pt>
                <c:pt idx="6836">
                  <c:v>31.928340000000048</c:v>
                </c:pt>
                <c:pt idx="6837">
                  <c:v>32.532340000000033</c:v>
                </c:pt>
                <c:pt idx="6838">
                  <c:v>32.444150000000036</c:v>
                </c:pt>
                <c:pt idx="6839">
                  <c:v>33.183600000000013</c:v>
                </c:pt>
                <c:pt idx="6840">
                  <c:v>32.910550000000001</c:v>
                </c:pt>
                <c:pt idx="6841">
                  <c:v>34.059560000000033</c:v>
                </c:pt>
                <c:pt idx="6842">
                  <c:v>33.91787000000005</c:v>
                </c:pt>
                <c:pt idx="6843">
                  <c:v>34.76714000000004</c:v>
                </c:pt>
                <c:pt idx="6844">
                  <c:v>33.687900000000013</c:v>
                </c:pt>
                <c:pt idx="6845">
                  <c:v>33.702750000000037</c:v>
                </c:pt>
                <c:pt idx="6846">
                  <c:v>34.51006000000001</c:v>
                </c:pt>
                <c:pt idx="6847">
                  <c:v>35.424740000000043</c:v>
                </c:pt>
                <c:pt idx="6848">
                  <c:v>37.199800000000039</c:v>
                </c:pt>
                <c:pt idx="6849">
                  <c:v>36.974730000000022</c:v>
                </c:pt>
                <c:pt idx="6850">
                  <c:v>36.902300000000025</c:v>
                </c:pt>
                <c:pt idx="6851">
                  <c:v>36.849450000000047</c:v>
                </c:pt>
                <c:pt idx="6852">
                  <c:v>35.142300000000034</c:v>
                </c:pt>
                <c:pt idx="6853">
                  <c:v>35.111700000000042</c:v>
                </c:pt>
                <c:pt idx="6854">
                  <c:v>34.930229999999995</c:v>
                </c:pt>
                <c:pt idx="6855">
                  <c:v>33.771659999999997</c:v>
                </c:pt>
                <c:pt idx="6856">
                  <c:v>34.975639999999999</c:v>
                </c:pt>
                <c:pt idx="6857">
                  <c:v>35.138640000000009</c:v>
                </c:pt>
                <c:pt idx="6858">
                  <c:v>36.712060000000008</c:v>
                </c:pt>
                <c:pt idx="6859">
                  <c:v>36.937860000000001</c:v>
                </c:pt>
                <c:pt idx="6860">
                  <c:v>36.068080000000009</c:v>
                </c:pt>
                <c:pt idx="6861">
                  <c:v>36.742430000000013</c:v>
                </c:pt>
                <c:pt idx="6862">
                  <c:v>36.885460000000023</c:v>
                </c:pt>
                <c:pt idx="6863">
                  <c:v>37.470500000000015</c:v>
                </c:pt>
                <c:pt idx="6864">
                  <c:v>37.51714000000004</c:v>
                </c:pt>
                <c:pt idx="6865">
                  <c:v>37.82955000000004</c:v>
                </c:pt>
                <c:pt idx="6866">
                  <c:v>38.218700000000013</c:v>
                </c:pt>
                <c:pt idx="6867">
                  <c:v>38.358100000000036</c:v>
                </c:pt>
                <c:pt idx="6868">
                  <c:v>37.927850000000035</c:v>
                </c:pt>
                <c:pt idx="6869">
                  <c:v>35.384450000000015</c:v>
                </c:pt>
                <c:pt idx="6870">
                  <c:v>38.931240000000003</c:v>
                </c:pt>
                <c:pt idx="6871">
                  <c:v>38.934050000000013</c:v>
                </c:pt>
                <c:pt idx="6872">
                  <c:v>40.479900000000043</c:v>
                </c:pt>
                <c:pt idx="6873">
                  <c:v>39.977800000000002</c:v>
                </c:pt>
                <c:pt idx="6874">
                  <c:v>39.278530000000046</c:v>
                </c:pt>
                <c:pt idx="6875">
                  <c:v>38.739800000000002</c:v>
                </c:pt>
                <c:pt idx="6876">
                  <c:v>36.691100000000006</c:v>
                </c:pt>
                <c:pt idx="6877">
                  <c:v>37.629170000000045</c:v>
                </c:pt>
                <c:pt idx="6878">
                  <c:v>35.132069999999999</c:v>
                </c:pt>
                <c:pt idx="6879">
                  <c:v>36.612099999999998</c:v>
                </c:pt>
                <c:pt idx="6880">
                  <c:v>35.108030000000042</c:v>
                </c:pt>
                <c:pt idx="6881">
                  <c:v>36.143640000000005</c:v>
                </c:pt>
                <c:pt idx="6882">
                  <c:v>37.058530000000019</c:v>
                </c:pt>
                <c:pt idx="6883">
                  <c:v>37.142200000000003</c:v>
                </c:pt>
                <c:pt idx="6884">
                  <c:v>35.971120000000042</c:v>
                </c:pt>
                <c:pt idx="6885">
                  <c:v>36.867460000000051</c:v>
                </c:pt>
                <c:pt idx="6886">
                  <c:v>37.950620000000015</c:v>
                </c:pt>
                <c:pt idx="6887">
                  <c:v>35.373800000000017</c:v>
                </c:pt>
                <c:pt idx="6888">
                  <c:v>37.907620000000009</c:v>
                </c:pt>
                <c:pt idx="6889">
                  <c:v>37.447660000000042</c:v>
                </c:pt>
                <c:pt idx="6890">
                  <c:v>37.516600000000039</c:v>
                </c:pt>
                <c:pt idx="6891">
                  <c:v>37.370300000000043</c:v>
                </c:pt>
                <c:pt idx="6892">
                  <c:v>36.883630000000039</c:v>
                </c:pt>
                <c:pt idx="6893">
                  <c:v>35.070860000000039</c:v>
                </c:pt>
                <c:pt idx="6894">
                  <c:v>38.22643000000005</c:v>
                </c:pt>
                <c:pt idx="6895">
                  <c:v>37.775300000000016</c:v>
                </c:pt>
                <c:pt idx="6896">
                  <c:v>37.896479999999997</c:v>
                </c:pt>
                <c:pt idx="6897">
                  <c:v>37.138000000000034</c:v>
                </c:pt>
                <c:pt idx="6898">
                  <c:v>35.956780000000037</c:v>
                </c:pt>
                <c:pt idx="6899">
                  <c:v>37.096519999999998</c:v>
                </c:pt>
                <c:pt idx="6900">
                  <c:v>36.195730000000026</c:v>
                </c:pt>
                <c:pt idx="6901">
                  <c:v>35.578330000000051</c:v>
                </c:pt>
                <c:pt idx="6902">
                  <c:v>35.309140000000014</c:v>
                </c:pt>
                <c:pt idx="6903">
                  <c:v>34.015340000000037</c:v>
                </c:pt>
                <c:pt idx="6904">
                  <c:v>34.307000000000016</c:v>
                </c:pt>
                <c:pt idx="6905">
                  <c:v>34.585440000000006</c:v>
                </c:pt>
                <c:pt idx="6906">
                  <c:v>34.637380000000007</c:v>
                </c:pt>
                <c:pt idx="6907">
                  <c:v>34.456780000000037</c:v>
                </c:pt>
                <c:pt idx="6908">
                  <c:v>35.213220000000035</c:v>
                </c:pt>
                <c:pt idx="6909">
                  <c:v>34.860500000000002</c:v>
                </c:pt>
                <c:pt idx="6910">
                  <c:v>34.130520000000047</c:v>
                </c:pt>
                <c:pt idx="6911">
                  <c:v>34.846460000000036</c:v>
                </c:pt>
                <c:pt idx="6912">
                  <c:v>34.257800000000032</c:v>
                </c:pt>
                <c:pt idx="6913">
                  <c:v>34.105000000000018</c:v>
                </c:pt>
                <c:pt idx="6914">
                  <c:v>33.79952000000003</c:v>
                </c:pt>
                <c:pt idx="6915">
                  <c:v>33.105340000000012</c:v>
                </c:pt>
                <c:pt idx="6916">
                  <c:v>32.841880000000003</c:v>
                </c:pt>
                <c:pt idx="6917">
                  <c:v>32.393670000000043</c:v>
                </c:pt>
                <c:pt idx="6918">
                  <c:v>32.840630000000033</c:v>
                </c:pt>
                <c:pt idx="6919">
                  <c:v>32.890800000000013</c:v>
                </c:pt>
                <c:pt idx="6920">
                  <c:v>32.885460000000023</c:v>
                </c:pt>
                <c:pt idx="6921">
                  <c:v>33.57552000000004</c:v>
                </c:pt>
                <c:pt idx="6922">
                  <c:v>32.012020000000007</c:v>
                </c:pt>
                <c:pt idx="6923">
                  <c:v>31.912599999999998</c:v>
                </c:pt>
                <c:pt idx="6924">
                  <c:v>31.672080000000051</c:v>
                </c:pt>
                <c:pt idx="6925">
                  <c:v>31.47607000000005</c:v>
                </c:pt>
                <c:pt idx="6926">
                  <c:v>31.320340000000044</c:v>
                </c:pt>
                <c:pt idx="6927">
                  <c:v>29.816740000000038</c:v>
                </c:pt>
                <c:pt idx="6928">
                  <c:v>30.726530000000025</c:v>
                </c:pt>
                <c:pt idx="6929">
                  <c:v>30.737180000000023</c:v>
                </c:pt>
                <c:pt idx="6930">
                  <c:v>30.828240000000051</c:v>
                </c:pt>
                <c:pt idx="6931">
                  <c:v>30.662930000000017</c:v>
                </c:pt>
                <c:pt idx="6932">
                  <c:v>30.099940000000004</c:v>
                </c:pt>
                <c:pt idx="6933">
                  <c:v>30.238670000000013</c:v>
                </c:pt>
                <c:pt idx="6934">
                  <c:v>30.137780000000021</c:v>
                </c:pt>
                <c:pt idx="6935">
                  <c:v>30.222070000000031</c:v>
                </c:pt>
                <c:pt idx="6936">
                  <c:v>30.268520000000024</c:v>
                </c:pt>
                <c:pt idx="6937">
                  <c:v>30.299220000000048</c:v>
                </c:pt>
                <c:pt idx="6938">
                  <c:v>30.402860000000032</c:v>
                </c:pt>
                <c:pt idx="6939">
                  <c:v>30.474050000000034</c:v>
                </c:pt>
                <c:pt idx="6940">
                  <c:v>30.321200000000033</c:v>
                </c:pt>
                <c:pt idx="6941">
                  <c:v>30.04060000000004</c:v>
                </c:pt>
                <c:pt idx="6942">
                  <c:v>30.325980000000015</c:v>
                </c:pt>
                <c:pt idx="6943">
                  <c:v>30.672660000000008</c:v>
                </c:pt>
                <c:pt idx="6944">
                  <c:v>31.333600000000047</c:v>
                </c:pt>
                <c:pt idx="6945">
                  <c:v>31.570250000000044</c:v>
                </c:pt>
                <c:pt idx="6946">
                  <c:v>31.805660000000046</c:v>
                </c:pt>
                <c:pt idx="6947">
                  <c:v>32.236080000000015</c:v>
                </c:pt>
                <c:pt idx="6948">
                  <c:v>32.451560000000029</c:v>
                </c:pt>
                <c:pt idx="6949">
                  <c:v>30.532160000000033</c:v>
                </c:pt>
                <c:pt idx="6950">
                  <c:v>30.819940000000031</c:v>
                </c:pt>
                <c:pt idx="6951">
                  <c:v>29.08044000000001</c:v>
                </c:pt>
                <c:pt idx="6952">
                  <c:v>31.23553000000004</c:v>
                </c:pt>
                <c:pt idx="6953">
                  <c:v>30.195430000000044</c:v>
                </c:pt>
                <c:pt idx="6954">
                  <c:v>33.406820000000039</c:v>
                </c:pt>
                <c:pt idx="6955">
                  <c:v>31.779100000000028</c:v>
                </c:pt>
                <c:pt idx="6956">
                  <c:v>32.409840000000031</c:v>
                </c:pt>
                <c:pt idx="6957">
                  <c:v>33.021100000000047</c:v>
                </c:pt>
                <c:pt idx="6958">
                  <c:v>33.173400000000015</c:v>
                </c:pt>
                <c:pt idx="6959">
                  <c:v>33.704980000000035</c:v>
                </c:pt>
                <c:pt idx="6960">
                  <c:v>33.832539999999995</c:v>
                </c:pt>
                <c:pt idx="6961">
                  <c:v>34.098440000000039</c:v>
                </c:pt>
                <c:pt idx="6962">
                  <c:v>34.235380000000021</c:v>
                </c:pt>
                <c:pt idx="6963">
                  <c:v>34.127400000000023</c:v>
                </c:pt>
                <c:pt idx="6964">
                  <c:v>34.045800000000042</c:v>
                </c:pt>
                <c:pt idx="6965">
                  <c:v>33.520140000000026</c:v>
                </c:pt>
                <c:pt idx="6966">
                  <c:v>33.871579999999994</c:v>
                </c:pt>
                <c:pt idx="6967">
                  <c:v>34.409880000000044</c:v>
                </c:pt>
                <c:pt idx="6968">
                  <c:v>35.799620000000004</c:v>
                </c:pt>
                <c:pt idx="6969">
                  <c:v>38.941220000000044</c:v>
                </c:pt>
                <c:pt idx="6970">
                  <c:v>34.765280000000018</c:v>
                </c:pt>
                <c:pt idx="6971">
                  <c:v>34.387780000000021</c:v>
                </c:pt>
                <c:pt idx="6972">
                  <c:v>32.809169999999995</c:v>
                </c:pt>
                <c:pt idx="6973">
                  <c:v>32.691830000000039</c:v>
                </c:pt>
                <c:pt idx="6974">
                  <c:v>32.989620000000002</c:v>
                </c:pt>
                <c:pt idx="6975">
                  <c:v>32.588680000000011</c:v>
                </c:pt>
                <c:pt idx="6976">
                  <c:v>32.367150000000038</c:v>
                </c:pt>
                <c:pt idx="6977">
                  <c:v>34.205870000000004</c:v>
                </c:pt>
                <c:pt idx="6978">
                  <c:v>35.862850000000037</c:v>
                </c:pt>
                <c:pt idx="6979">
                  <c:v>34.750240000000019</c:v>
                </c:pt>
                <c:pt idx="6980">
                  <c:v>35.887500000000045</c:v>
                </c:pt>
                <c:pt idx="6981">
                  <c:v>35.520380000000046</c:v>
                </c:pt>
                <c:pt idx="6982">
                  <c:v>35.461700000000008</c:v>
                </c:pt>
                <c:pt idx="6983">
                  <c:v>35.170700000000011</c:v>
                </c:pt>
                <c:pt idx="6984">
                  <c:v>35.871200000000044</c:v>
                </c:pt>
                <c:pt idx="6985">
                  <c:v>36.214800000000025</c:v>
                </c:pt>
                <c:pt idx="6986">
                  <c:v>36.669060000000002</c:v>
                </c:pt>
                <c:pt idx="6987">
                  <c:v>37.094899999999996</c:v>
                </c:pt>
                <c:pt idx="6988">
                  <c:v>36.971280000000036</c:v>
                </c:pt>
                <c:pt idx="6989">
                  <c:v>36.105000000000018</c:v>
                </c:pt>
                <c:pt idx="6990">
                  <c:v>36.649699999999996</c:v>
                </c:pt>
                <c:pt idx="6991">
                  <c:v>37.365660000000048</c:v>
                </c:pt>
                <c:pt idx="6992">
                  <c:v>38.999630000000025</c:v>
                </c:pt>
                <c:pt idx="6993">
                  <c:v>42.672750000000008</c:v>
                </c:pt>
                <c:pt idx="6994">
                  <c:v>37.852300000000014</c:v>
                </c:pt>
                <c:pt idx="6995">
                  <c:v>36.318050000000028</c:v>
                </c:pt>
                <c:pt idx="6996">
                  <c:v>35.188780000000008</c:v>
                </c:pt>
                <c:pt idx="6997">
                  <c:v>35.009180000000015</c:v>
                </c:pt>
                <c:pt idx="6998">
                  <c:v>34.865380000000016</c:v>
                </c:pt>
                <c:pt idx="6999">
                  <c:v>34.359200000000044</c:v>
                </c:pt>
                <c:pt idx="7000">
                  <c:v>34.653999999999996</c:v>
                </c:pt>
                <c:pt idx="7001">
                  <c:v>33.924950000000024</c:v>
                </c:pt>
                <c:pt idx="7002">
                  <c:v>36.82000000000005</c:v>
                </c:pt>
                <c:pt idx="7003">
                  <c:v>36.453670000000045</c:v>
                </c:pt>
                <c:pt idx="7004">
                  <c:v>35.480520000000013</c:v>
                </c:pt>
                <c:pt idx="7005">
                  <c:v>36.247640000000047</c:v>
                </c:pt>
                <c:pt idx="7006">
                  <c:v>35.595970000000023</c:v>
                </c:pt>
                <c:pt idx="7007">
                  <c:v>36.569569999999999</c:v>
                </c:pt>
                <c:pt idx="7008">
                  <c:v>35.841180000000008</c:v>
                </c:pt>
                <c:pt idx="7009">
                  <c:v>36.602040000000045</c:v>
                </c:pt>
                <c:pt idx="7010">
                  <c:v>36.845270000000028</c:v>
                </c:pt>
                <c:pt idx="7011">
                  <c:v>37.102900000000034</c:v>
                </c:pt>
                <c:pt idx="7012">
                  <c:v>36.959740000000011</c:v>
                </c:pt>
                <c:pt idx="7013">
                  <c:v>35.949580000000026</c:v>
                </c:pt>
                <c:pt idx="7014">
                  <c:v>36.615499999999997</c:v>
                </c:pt>
                <c:pt idx="7015">
                  <c:v>37.000969999999995</c:v>
                </c:pt>
                <c:pt idx="7016">
                  <c:v>38.287700000000029</c:v>
                </c:pt>
                <c:pt idx="7017">
                  <c:v>43.124780000000044</c:v>
                </c:pt>
                <c:pt idx="7018">
                  <c:v>38.463369999999998</c:v>
                </c:pt>
                <c:pt idx="7019">
                  <c:v>38.326140000000009</c:v>
                </c:pt>
                <c:pt idx="7020">
                  <c:v>35.982600000000048</c:v>
                </c:pt>
                <c:pt idx="7021">
                  <c:v>34.803500000000042</c:v>
                </c:pt>
                <c:pt idx="7022">
                  <c:v>34.626860000000022</c:v>
                </c:pt>
                <c:pt idx="7023">
                  <c:v>33.885980000000018</c:v>
                </c:pt>
                <c:pt idx="7024">
                  <c:v>32.851740000000007</c:v>
                </c:pt>
                <c:pt idx="7025">
                  <c:v>33.616800000000012</c:v>
                </c:pt>
                <c:pt idx="7026">
                  <c:v>36.458280000000002</c:v>
                </c:pt>
                <c:pt idx="7027">
                  <c:v>35.463369999999998</c:v>
                </c:pt>
                <c:pt idx="7028">
                  <c:v>35.274870000000021</c:v>
                </c:pt>
                <c:pt idx="7029">
                  <c:v>36.041070000000047</c:v>
                </c:pt>
                <c:pt idx="7030">
                  <c:v>35.648650000000032</c:v>
                </c:pt>
                <c:pt idx="7031">
                  <c:v>36.607200000000034</c:v>
                </c:pt>
                <c:pt idx="7032">
                  <c:v>35.933199999999999</c:v>
                </c:pt>
                <c:pt idx="7033">
                  <c:v>36.463680000000011</c:v>
                </c:pt>
                <c:pt idx="7034">
                  <c:v>36.178980000000024</c:v>
                </c:pt>
                <c:pt idx="7035">
                  <c:v>36.542439999999999</c:v>
                </c:pt>
                <c:pt idx="7036">
                  <c:v>36.561329999999998</c:v>
                </c:pt>
                <c:pt idx="7037">
                  <c:v>35.810240000000022</c:v>
                </c:pt>
                <c:pt idx="7038">
                  <c:v>36.466030000000046</c:v>
                </c:pt>
                <c:pt idx="7039">
                  <c:v>37.647640000000024</c:v>
                </c:pt>
                <c:pt idx="7040">
                  <c:v>41.296800000000019</c:v>
                </c:pt>
                <c:pt idx="7041">
                  <c:v>38.21078</c:v>
                </c:pt>
                <c:pt idx="7042">
                  <c:v>36.834130000000016</c:v>
                </c:pt>
                <c:pt idx="7043">
                  <c:v>37.444850000000031</c:v>
                </c:pt>
                <c:pt idx="7044">
                  <c:v>37.764430000000004</c:v>
                </c:pt>
                <c:pt idx="7045">
                  <c:v>37.739300000000014</c:v>
                </c:pt>
                <c:pt idx="7046">
                  <c:v>37.632560000000012</c:v>
                </c:pt>
                <c:pt idx="7047">
                  <c:v>33.734280000000012</c:v>
                </c:pt>
                <c:pt idx="7048">
                  <c:v>36.784970000000044</c:v>
                </c:pt>
                <c:pt idx="7049">
                  <c:v>34.615319999999997</c:v>
                </c:pt>
                <c:pt idx="7050">
                  <c:v>38.499080000000049</c:v>
                </c:pt>
                <c:pt idx="7051">
                  <c:v>37.783000000000015</c:v>
                </c:pt>
                <c:pt idx="7052">
                  <c:v>36.051840000000027</c:v>
                </c:pt>
                <c:pt idx="7053">
                  <c:v>37.430350000000033</c:v>
                </c:pt>
                <c:pt idx="7054">
                  <c:v>36.430900000000008</c:v>
                </c:pt>
                <c:pt idx="7055">
                  <c:v>37.16464000000002</c:v>
                </c:pt>
                <c:pt idx="7056">
                  <c:v>37.980460000000051</c:v>
                </c:pt>
                <c:pt idx="7057">
                  <c:v>37.316460000000006</c:v>
                </c:pt>
                <c:pt idx="7058">
                  <c:v>37.939540000000022</c:v>
                </c:pt>
                <c:pt idx="7059">
                  <c:v>38.179070000000024</c:v>
                </c:pt>
                <c:pt idx="7060">
                  <c:v>37.966420000000028</c:v>
                </c:pt>
                <c:pt idx="7061">
                  <c:v>37.536900000000003</c:v>
                </c:pt>
                <c:pt idx="7062">
                  <c:v>38.661550000000034</c:v>
                </c:pt>
                <c:pt idx="7063">
                  <c:v>40.561550000000011</c:v>
                </c:pt>
                <c:pt idx="7064">
                  <c:v>41.931150000000002</c:v>
                </c:pt>
                <c:pt idx="7065">
                  <c:v>40.975270000000023</c:v>
                </c:pt>
                <c:pt idx="7066">
                  <c:v>38.667630000000031</c:v>
                </c:pt>
                <c:pt idx="7067">
                  <c:v>39.102530000000002</c:v>
                </c:pt>
                <c:pt idx="7068">
                  <c:v>38.82937000000004</c:v>
                </c:pt>
                <c:pt idx="7069">
                  <c:v>39.554560000000038</c:v>
                </c:pt>
                <c:pt idx="7070">
                  <c:v>39.540400000000034</c:v>
                </c:pt>
                <c:pt idx="7071">
                  <c:v>36.190120000000036</c:v>
                </c:pt>
                <c:pt idx="7072">
                  <c:v>38.648650000000032</c:v>
                </c:pt>
                <c:pt idx="7073">
                  <c:v>37.014730000000043</c:v>
                </c:pt>
                <c:pt idx="7074">
                  <c:v>40.325160000000039</c:v>
                </c:pt>
                <c:pt idx="7075">
                  <c:v>40.217070000000035</c:v>
                </c:pt>
                <c:pt idx="7076">
                  <c:v>39.337550000000022</c:v>
                </c:pt>
                <c:pt idx="7077">
                  <c:v>40.056600000000003</c:v>
                </c:pt>
                <c:pt idx="7078">
                  <c:v>39.542900000000031</c:v>
                </c:pt>
                <c:pt idx="7079">
                  <c:v>39.355980000000045</c:v>
                </c:pt>
                <c:pt idx="7080">
                  <c:v>39.749380000000031</c:v>
                </c:pt>
                <c:pt idx="7081">
                  <c:v>39.34295000000003</c:v>
                </c:pt>
                <c:pt idx="7082">
                  <c:v>37.915279999999996</c:v>
                </c:pt>
                <c:pt idx="7083">
                  <c:v>36.748400000000004</c:v>
                </c:pt>
                <c:pt idx="7084">
                  <c:v>38.013360000000034</c:v>
                </c:pt>
                <c:pt idx="7085">
                  <c:v>36.981650000000002</c:v>
                </c:pt>
                <c:pt idx="7086">
                  <c:v>37.82000000000005</c:v>
                </c:pt>
                <c:pt idx="7087">
                  <c:v>38.651030000000048</c:v>
                </c:pt>
                <c:pt idx="7088">
                  <c:v>39.670500000000004</c:v>
                </c:pt>
                <c:pt idx="7089">
                  <c:v>38.953640000000007</c:v>
                </c:pt>
                <c:pt idx="7090">
                  <c:v>38.812900000000013</c:v>
                </c:pt>
                <c:pt idx="7091">
                  <c:v>39.237240000000043</c:v>
                </c:pt>
                <c:pt idx="7092">
                  <c:v>39.474700000000041</c:v>
                </c:pt>
                <c:pt idx="7093">
                  <c:v>39.014030000000048</c:v>
                </c:pt>
                <c:pt idx="7094">
                  <c:v>39.245360000000005</c:v>
                </c:pt>
                <c:pt idx="7095">
                  <c:v>35.230740000000026</c:v>
                </c:pt>
                <c:pt idx="7096">
                  <c:v>36.769860000000051</c:v>
                </c:pt>
                <c:pt idx="7097">
                  <c:v>37.486540000000048</c:v>
                </c:pt>
                <c:pt idx="7098">
                  <c:v>38.807980000000043</c:v>
                </c:pt>
                <c:pt idx="7099">
                  <c:v>38.067960000000028</c:v>
                </c:pt>
                <c:pt idx="7100">
                  <c:v>37.343530000000044</c:v>
                </c:pt>
                <c:pt idx="7101">
                  <c:v>37.641700000000014</c:v>
                </c:pt>
                <c:pt idx="7102">
                  <c:v>37.821439999999996</c:v>
                </c:pt>
                <c:pt idx="7103">
                  <c:v>37.745200000000011</c:v>
                </c:pt>
                <c:pt idx="7104">
                  <c:v>37.918730000000039</c:v>
                </c:pt>
                <c:pt idx="7105">
                  <c:v>37.923900000000003</c:v>
                </c:pt>
                <c:pt idx="7106">
                  <c:v>37.985960000000034</c:v>
                </c:pt>
                <c:pt idx="7107">
                  <c:v>38.053370000000029</c:v>
                </c:pt>
                <c:pt idx="7108">
                  <c:v>37.75866000000002</c:v>
                </c:pt>
                <c:pt idx="7109">
                  <c:v>37.154750000000035</c:v>
                </c:pt>
                <c:pt idx="7110">
                  <c:v>37.546140000000037</c:v>
                </c:pt>
                <c:pt idx="7111">
                  <c:v>37.945640000000026</c:v>
                </c:pt>
                <c:pt idx="7112">
                  <c:v>38.797660000000008</c:v>
                </c:pt>
                <c:pt idx="7113">
                  <c:v>38.949330000000032</c:v>
                </c:pt>
                <c:pt idx="7114">
                  <c:v>38.414180000000044</c:v>
                </c:pt>
                <c:pt idx="7115">
                  <c:v>38.344600000000014</c:v>
                </c:pt>
                <c:pt idx="7116">
                  <c:v>38.40634</c:v>
                </c:pt>
                <c:pt idx="7117">
                  <c:v>38.617400000000032</c:v>
                </c:pt>
                <c:pt idx="7118">
                  <c:v>38.444569999999999</c:v>
                </c:pt>
                <c:pt idx="7119">
                  <c:v>35.774440000000027</c:v>
                </c:pt>
                <c:pt idx="7120">
                  <c:v>36.467700000000036</c:v>
                </c:pt>
                <c:pt idx="7121">
                  <c:v>37.144680000000051</c:v>
                </c:pt>
                <c:pt idx="7122">
                  <c:v>38.733400000000017</c:v>
                </c:pt>
                <c:pt idx="7123">
                  <c:v>39.466150000000027</c:v>
                </c:pt>
                <c:pt idx="7124">
                  <c:v>37.084130000000016</c:v>
                </c:pt>
                <c:pt idx="7125">
                  <c:v>37.711500000000001</c:v>
                </c:pt>
                <c:pt idx="7126">
                  <c:v>37.595970000000023</c:v>
                </c:pt>
                <c:pt idx="7127">
                  <c:v>37.679960000000051</c:v>
                </c:pt>
                <c:pt idx="7128">
                  <c:v>37.612360000000024</c:v>
                </c:pt>
                <c:pt idx="7129">
                  <c:v>37.875400000000013</c:v>
                </c:pt>
                <c:pt idx="7130">
                  <c:v>37.85372000000001</c:v>
                </c:pt>
                <c:pt idx="7131">
                  <c:v>38.068780000000004</c:v>
                </c:pt>
                <c:pt idx="7132">
                  <c:v>37.694569999999999</c:v>
                </c:pt>
                <c:pt idx="7133">
                  <c:v>36.542349999999999</c:v>
                </c:pt>
                <c:pt idx="7134">
                  <c:v>36.98275000000001</c:v>
                </c:pt>
                <c:pt idx="7135">
                  <c:v>37.464070000000049</c:v>
                </c:pt>
                <c:pt idx="7136">
                  <c:v>38.412599999999998</c:v>
                </c:pt>
                <c:pt idx="7137">
                  <c:v>38.157129999999995</c:v>
                </c:pt>
                <c:pt idx="7138">
                  <c:v>37.856070000000045</c:v>
                </c:pt>
                <c:pt idx="7139">
                  <c:v>37.839400000000012</c:v>
                </c:pt>
                <c:pt idx="7140">
                  <c:v>38.071900000000028</c:v>
                </c:pt>
                <c:pt idx="7141">
                  <c:v>38.03448000000003</c:v>
                </c:pt>
                <c:pt idx="7142">
                  <c:v>37.717160000000035</c:v>
                </c:pt>
                <c:pt idx="7143">
                  <c:v>35.946439999999996</c:v>
                </c:pt>
                <c:pt idx="7144">
                  <c:v>36.579030000000046</c:v>
                </c:pt>
                <c:pt idx="7145">
                  <c:v>37.283400000000029</c:v>
                </c:pt>
                <c:pt idx="7146">
                  <c:v>38.651970000000006</c:v>
                </c:pt>
                <c:pt idx="7147">
                  <c:v>38.519600000000025</c:v>
                </c:pt>
                <c:pt idx="7148">
                  <c:v>37.570280000000025</c:v>
                </c:pt>
                <c:pt idx="7149">
                  <c:v>37.602350000000001</c:v>
                </c:pt>
                <c:pt idx="7150">
                  <c:v>37.445060000000012</c:v>
                </c:pt>
                <c:pt idx="7151">
                  <c:v>37.224330000000009</c:v>
                </c:pt>
                <c:pt idx="7152">
                  <c:v>37.476500000000044</c:v>
                </c:pt>
                <c:pt idx="7153">
                  <c:v>37.52188000000001</c:v>
                </c:pt>
                <c:pt idx="7154">
                  <c:v>37.72890000000001</c:v>
                </c:pt>
                <c:pt idx="7155">
                  <c:v>38.065330000000017</c:v>
                </c:pt>
                <c:pt idx="7156">
                  <c:v>38.16840000000002</c:v>
                </c:pt>
                <c:pt idx="7157">
                  <c:v>37.018000000000029</c:v>
                </c:pt>
                <c:pt idx="7158">
                  <c:v>37.453640000000007</c:v>
                </c:pt>
                <c:pt idx="7159">
                  <c:v>38.110100000000045</c:v>
                </c:pt>
                <c:pt idx="7160">
                  <c:v>39.865400000000022</c:v>
                </c:pt>
                <c:pt idx="7161">
                  <c:v>41.727620000000002</c:v>
                </c:pt>
                <c:pt idx="7162">
                  <c:v>38.899530000000027</c:v>
                </c:pt>
                <c:pt idx="7163">
                  <c:v>40.045980000000043</c:v>
                </c:pt>
                <c:pt idx="7164">
                  <c:v>40.358699999999999</c:v>
                </c:pt>
                <c:pt idx="7165">
                  <c:v>38.941280000000006</c:v>
                </c:pt>
                <c:pt idx="7166">
                  <c:v>38.038300000000049</c:v>
                </c:pt>
                <c:pt idx="7167">
                  <c:v>35.909450000000049</c:v>
                </c:pt>
                <c:pt idx="7168">
                  <c:v>36.438559999999995</c:v>
                </c:pt>
                <c:pt idx="7169">
                  <c:v>35.915120000000002</c:v>
                </c:pt>
                <c:pt idx="7170">
                  <c:v>41.755179999999996</c:v>
                </c:pt>
                <c:pt idx="7171">
                  <c:v>39.409940000000006</c:v>
                </c:pt>
                <c:pt idx="7172">
                  <c:v>37.972380000000044</c:v>
                </c:pt>
                <c:pt idx="7173">
                  <c:v>38.339870000000019</c:v>
                </c:pt>
                <c:pt idx="7174">
                  <c:v>39.078730000000007</c:v>
                </c:pt>
                <c:pt idx="7175">
                  <c:v>39.449180000000013</c:v>
                </c:pt>
                <c:pt idx="7176">
                  <c:v>39.946799999999996</c:v>
                </c:pt>
                <c:pt idx="7177">
                  <c:v>40.210100000000011</c:v>
                </c:pt>
                <c:pt idx="7178">
                  <c:v>40.762380000000007</c:v>
                </c:pt>
                <c:pt idx="7179">
                  <c:v>41.469719999999995</c:v>
                </c:pt>
                <c:pt idx="7180">
                  <c:v>40.82955000000004</c:v>
                </c:pt>
                <c:pt idx="7181">
                  <c:v>39.401120000000049</c:v>
                </c:pt>
                <c:pt idx="7182">
                  <c:v>40.056880000000035</c:v>
                </c:pt>
                <c:pt idx="7183">
                  <c:v>40.737300000000005</c:v>
                </c:pt>
                <c:pt idx="7184">
                  <c:v>42.875100000000032</c:v>
                </c:pt>
                <c:pt idx="7185">
                  <c:v>46.262350000000026</c:v>
                </c:pt>
                <c:pt idx="7186">
                  <c:v>41.719100000000026</c:v>
                </c:pt>
                <c:pt idx="7187">
                  <c:v>42.944700000000012</c:v>
                </c:pt>
                <c:pt idx="7188">
                  <c:v>42.796660000000031</c:v>
                </c:pt>
                <c:pt idx="7189">
                  <c:v>42.356700000000046</c:v>
                </c:pt>
                <c:pt idx="7190">
                  <c:v>42.123220000000003</c:v>
                </c:pt>
                <c:pt idx="7191">
                  <c:v>36.539760000000001</c:v>
                </c:pt>
                <c:pt idx="7192">
                  <c:v>40.472440000000006</c:v>
                </c:pt>
                <c:pt idx="7193">
                  <c:v>40.467280000000017</c:v>
                </c:pt>
                <c:pt idx="7194">
                  <c:v>42.278999999999996</c:v>
                </c:pt>
                <c:pt idx="7195">
                  <c:v>42.014300000000048</c:v>
                </c:pt>
                <c:pt idx="7196">
                  <c:v>40.543200000000013</c:v>
                </c:pt>
                <c:pt idx="7197">
                  <c:v>41.483670000000018</c:v>
                </c:pt>
                <c:pt idx="7198">
                  <c:v>40.719320000000039</c:v>
                </c:pt>
                <c:pt idx="7199">
                  <c:v>41.835800000000006</c:v>
                </c:pt>
                <c:pt idx="7200">
                  <c:v>41.868430000000046</c:v>
                </c:pt>
                <c:pt idx="7201">
                  <c:v>41.556399999999996</c:v>
                </c:pt>
                <c:pt idx="7202">
                  <c:v>41.829800000000034</c:v>
                </c:pt>
                <c:pt idx="7203">
                  <c:v>41.774900000000002</c:v>
                </c:pt>
                <c:pt idx="7204">
                  <c:v>41.315400000000011</c:v>
                </c:pt>
                <c:pt idx="7205">
                  <c:v>37.98947000000004</c:v>
                </c:pt>
                <c:pt idx="7206">
                  <c:v>39.738550000000032</c:v>
                </c:pt>
                <c:pt idx="7207">
                  <c:v>42.281060000000025</c:v>
                </c:pt>
                <c:pt idx="7208">
                  <c:v>43.251030000000014</c:v>
                </c:pt>
                <c:pt idx="7209">
                  <c:v>43.016900000000021</c:v>
                </c:pt>
                <c:pt idx="7210">
                  <c:v>42.244619999999998</c:v>
                </c:pt>
                <c:pt idx="7211">
                  <c:v>42.144949999999994</c:v>
                </c:pt>
                <c:pt idx="7212">
                  <c:v>42.237270000000024</c:v>
                </c:pt>
                <c:pt idx="7213">
                  <c:v>41.79376000000002</c:v>
                </c:pt>
                <c:pt idx="7214">
                  <c:v>42.022850000000005</c:v>
                </c:pt>
                <c:pt idx="7215">
                  <c:v>36.08456000000001</c:v>
                </c:pt>
                <c:pt idx="7216">
                  <c:v>41.16046</c:v>
                </c:pt>
                <c:pt idx="7217">
                  <c:v>42.100030000000004</c:v>
                </c:pt>
                <c:pt idx="7218">
                  <c:v>44.03152</c:v>
                </c:pt>
                <c:pt idx="7219">
                  <c:v>43.628200000000049</c:v>
                </c:pt>
                <c:pt idx="7220">
                  <c:v>42.052729999999997</c:v>
                </c:pt>
                <c:pt idx="7221">
                  <c:v>43.005700000000047</c:v>
                </c:pt>
                <c:pt idx="7222">
                  <c:v>42.554740000000038</c:v>
                </c:pt>
                <c:pt idx="7223">
                  <c:v>42.87527</c:v>
                </c:pt>
                <c:pt idx="7224">
                  <c:v>43.058920000000001</c:v>
                </c:pt>
                <c:pt idx="7225">
                  <c:v>43.419100000000014</c:v>
                </c:pt>
                <c:pt idx="7226">
                  <c:v>43.384850000000029</c:v>
                </c:pt>
                <c:pt idx="7227">
                  <c:v>43.710230000000024</c:v>
                </c:pt>
                <c:pt idx="7228">
                  <c:v>43.666800000000023</c:v>
                </c:pt>
                <c:pt idx="7229">
                  <c:v>44.114340000000027</c:v>
                </c:pt>
                <c:pt idx="7230">
                  <c:v>38.577570000000037</c:v>
                </c:pt>
                <c:pt idx="7231">
                  <c:v>45.883050000000026</c:v>
                </c:pt>
                <c:pt idx="7232">
                  <c:v>43.587180000000046</c:v>
                </c:pt>
                <c:pt idx="7233">
                  <c:v>45.185140000000047</c:v>
                </c:pt>
                <c:pt idx="7234">
                  <c:v>44.498320000000035</c:v>
                </c:pt>
                <c:pt idx="7235">
                  <c:v>45.699370000000044</c:v>
                </c:pt>
                <c:pt idx="7236">
                  <c:v>42.675440000000037</c:v>
                </c:pt>
                <c:pt idx="7237">
                  <c:v>42.029470000000003</c:v>
                </c:pt>
                <c:pt idx="7238">
                  <c:v>39.136160000000018</c:v>
                </c:pt>
                <c:pt idx="7239">
                  <c:v>41.670280000000048</c:v>
                </c:pt>
                <c:pt idx="7240">
                  <c:v>38.157129999999995</c:v>
                </c:pt>
                <c:pt idx="7241">
                  <c:v>41.840450000000033</c:v>
                </c:pt>
                <c:pt idx="7242">
                  <c:v>42.36790000000002</c:v>
                </c:pt>
                <c:pt idx="7243">
                  <c:v>44.44440000000003</c:v>
                </c:pt>
                <c:pt idx="7244">
                  <c:v>41.905820000000006</c:v>
                </c:pt>
                <c:pt idx="7245">
                  <c:v>42.453700000000026</c:v>
                </c:pt>
                <c:pt idx="7246">
                  <c:v>42.557150000000036</c:v>
                </c:pt>
                <c:pt idx="7247">
                  <c:v>44.280730000000005</c:v>
                </c:pt>
                <c:pt idx="7248">
                  <c:v>42.363900000000001</c:v>
                </c:pt>
                <c:pt idx="7249">
                  <c:v>44.07806000000005</c:v>
                </c:pt>
                <c:pt idx="7250">
                  <c:v>43.399650000000008</c:v>
                </c:pt>
                <c:pt idx="7251">
                  <c:v>43.091200000000015</c:v>
                </c:pt>
                <c:pt idx="7252">
                  <c:v>42.815420000000017</c:v>
                </c:pt>
                <c:pt idx="7253">
                  <c:v>42.429040000000043</c:v>
                </c:pt>
                <c:pt idx="7254">
                  <c:v>40.335530000000006</c:v>
                </c:pt>
                <c:pt idx="7255">
                  <c:v>44.802549999999997</c:v>
                </c:pt>
                <c:pt idx="7256">
                  <c:v>46.007000000000005</c:v>
                </c:pt>
                <c:pt idx="7257">
                  <c:v>45.957300000000032</c:v>
                </c:pt>
                <c:pt idx="7258">
                  <c:v>42.647800000000018</c:v>
                </c:pt>
                <c:pt idx="7259">
                  <c:v>42.092100000000016</c:v>
                </c:pt>
                <c:pt idx="7260">
                  <c:v>41.994780000000048</c:v>
                </c:pt>
                <c:pt idx="7261">
                  <c:v>42.208060000000046</c:v>
                </c:pt>
                <c:pt idx="7262">
                  <c:v>42.391600000000039</c:v>
                </c:pt>
                <c:pt idx="7263">
                  <c:v>42.466600000000028</c:v>
                </c:pt>
                <c:pt idx="7264">
                  <c:v>42.186760000000049</c:v>
                </c:pt>
                <c:pt idx="7265">
                  <c:v>40.415999999999997</c:v>
                </c:pt>
                <c:pt idx="7266">
                  <c:v>39.427200000000028</c:v>
                </c:pt>
                <c:pt idx="7267">
                  <c:v>38.21690000000001</c:v>
                </c:pt>
                <c:pt idx="7268">
                  <c:v>44.170000000000016</c:v>
                </c:pt>
                <c:pt idx="7269">
                  <c:v>39.572100000000034</c:v>
                </c:pt>
                <c:pt idx="7270">
                  <c:v>43.790099999999995</c:v>
                </c:pt>
                <c:pt idx="7271">
                  <c:v>42.06170000000003</c:v>
                </c:pt>
                <c:pt idx="7272">
                  <c:v>42.140070000000037</c:v>
                </c:pt>
                <c:pt idx="7273">
                  <c:v>42.96935000000002</c:v>
                </c:pt>
                <c:pt idx="7274">
                  <c:v>43.29543000000001</c:v>
                </c:pt>
                <c:pt idx="7275">
                  <c:v>43.804040000000043</c:v>
                </c:pt>
                <c:pt idx="7276">
                  <c:v>43.640300000000025</c:v>
                </c:pt>
                <c:pt idx="7277">
                  <c:v>41.484280000000012</c:v>
                </c:pt>
                <c:pt idx="7278">
                  <c:v>38.771200000000022</c:v>
                </c:pt>
                <c:pt idx="7279">
                  <c:v>42.318100000000015</c:v>
                </c:pt>
                <c:pt idx="7280">
                  <c:v>47.493520000000046</c:v>
                </c:pt>
                <c:pt idx="7281">
                  <c:v>47.263400000000047</c:v>
                </c:pt>
                <c:pt idx="7282">
                  <c:v>46.099700000000041</c:v>
                </c:pt>
                <c:pt idx="7283">
                  <c:v>41.519159999999999</c:v>
                </c:pt>
                <c:pt idx="7284">
                  <c:v>42.033929999999998</c:v>
                </c:pt>
                <c:pt idx="7285">
                  <c:v>38.274040000000014</c:v>
                </c:pt>
                <c:pt idx="7286">
                  <c:v>41.347560000000044</c:v>
                </c:pt>
                <c:pt idx="7287">
                  <c:v>40.826840000000004</c:v>
                </c:pt>
                <c:pt idx="7288">
                  <c:v>38.460750000000019</c:v>
                </c:pt>
                <c:pt idx="7289">
                  <c:v>41.25445000000002</c:v>
                </c:pt>
                <c:pt idx="7290">
                  <c:v>42.412400000000048</c:v>
                </c:pt>
                <c:pt idx="7291">
                  <c:v>43.472280000000012</c:v>
                </c:pt>
                <c:pt idx="7292">
                  <c:v>40.938170000000014</c:v>
                </c:pt>
                <c:pt idx="7293">
                  <c:v>40.441220000000044</c:v>
                </c:pt>
                <c:pt idx="7294">
                  <c:v>41.940269999999998</c:v>
                </c:pt>
                <c:pt idx="7295">
                  <c:v>41.162900000000036</c:v>
                </c:pt>
                <c:pt idx="7296">
                  <c:v>41.869840000000011</c:v>
                </c:pt>
                <c:pt idx="7297">
                  <c:v>41.665030000000002</c:v>
                </c:pt>
                <c:pt idx="7298">
                  <c:v>41.720970000000023</c:v>
                </c:pt>
                <c:pt idx="7299">
                  <c:v>42.227350000000001</c:v>
                </c:pt>
                <c:pt idx="7300">
                  <c:v>42.24980000000005</c:v>
                </c:pt>
                <c:pt idx="7301">
                  <c:v>42.880359999999996</c:v>
                </c:pt>
                <c:pt idx="7302">
                  <c:v>38.185570000000041</c:v>
                </c:pt>
                <c:pt idx="7303">
                  <c:v>41.633540000000039</c:v>
                </c:pt>
                <c:pt idx="7304">
                  <c:v>44.114160000000027</c:v>
                </c:pt>
                <c:pt idx="7305">
                  <c:v>45.2346</c:v>
                </c:pt>
                <c:pt idx="7306">
                  <c:v>44.24526000000003</c:v>
                </c:pt>
                <c:pt idx="7307">
                  <c:v>41.192380000000014</c:v>
                </c:pt>
                <c:pt idx="7308">
                  <c:v>41.900959999999998</c:v>
                </c:pt>
                <c:pt idx="7309">
                  <c:v>40.873440000000016</c:v>
                </c:pt>
                <c:pt idx="7310">
                  <c:v>43.562800000000038</c:v>
                </c:pt>
                <c:pt idx="7311">
                  <c:v>42.08752000000004</c:v>
                </c:pt>
                <c:pt idx="7312">
                  <c:v>38.345240000000047</c:v>
                </c:pt>
                <c:pt idx="7313">
                  <c:v>40.738460000000032</c:v>
                </c:pt>
                <c:pt idx="7314">
                  <c:v>42.668970000000002</c:v>
                </c:pt>
                <c:pt idx="7315">
                  <c:v>43.651570000000049</c:v>
                </c:pt>
                <c:pt idx="7316">
                  <c:v>43.988280000000032</c:v>
                </c:pt>
                <c:pt idx="7317">
                  <c:v>42.762100000000032</c:v>
                </c:pt>
                <c:pt idx="7318">
                  <c:v>42.495780000000025</c:v>
                </c:pt>
                <c:pt idx="7319">
                  <c:v>41.671559999999999</c:v>
                </c:pt>
                <c:pt idx="7320">
                  <c:v>41.722770000000025</c:v>
                </c:pt>
                <c:pt idx="7321">
                  <c:v>42.370660000000044</c:v>
                </c:pt>
                <c:pt idx="7322">
                  <c:v>41.321100000000001</c:v>
                </c:pt>
                <c:pt idx="7323">
                  <c:v>42.587180000000046</c:v>
                </c:pt>
                <c:pt idx="7324">
                  <c:v>41.012720000000002</c:v>
                </c:pt>
                <c:pt idx="7325">
                  <c:v>41.69500000000005</c:v>
                </c:pt>
                <c:pt idx="7326">
                  <c:v>40.036680000000047</c:v>
                </c:pt>
                <c:pt idx="7327">
                  <c:v>41.189420000000041</c:v>
                </c:pt>
                <c:pt idx="7328">
                  <c:v>42.330960000000005</c:v>
                </c:pt>
                <c:pt idx="7329">
                  <c:v>46.047630000000026</c:v>
                </c:pt>
                <c:pt idx="7330">
                  <c:v>42.59190000000001</c:v>
                </c:pt>
                <c:pt idx="7331">
                  <c:v>42.744130000000041</c:v>
                </c:pt>
                <c:pt idx="7332">
                  <c:v>43.450000000000045</c:v>
                </c:pt>
                <c:pt idx="7333">
                  <c:v>43.475580000000036</c:v>
                </c:pt>
                <c:pt idx="7334">
                  <c:v>43.310660000000041</c:v>
                </c:pt>
                <c:pt idx="7335">
                  <c:v>42.445580000000007</c:v>
                </c:pt>
                <c:pt idx="7336">
                  <c:v>37.796870000000013</c:v>
                </c:pt>
                <c:pt idx="7337">
                  <c:v>39.85766000000001</c:v>
                </c:pt>
                <c:pt idx="7338">
                  <c:v>44.314630000000022</c:v>
                </c:pt>
                <c:pt idx="7339">
                  <c:v>44.074430000000007</c:v>
                </c:pt>
                <c:pt idx="7340">
                  <c:v>44.004700000000014</c:v>
                </c:pt>
                <c:pt idx="7341">
                  <c:v>41.856560000000002</c:v>
                </c:pt>
                <c:pt idx="7342">
                  <c:v>43.734400000000051</c:v>
                </c:pt>
                <c:pt idx="7343">
                  <c:v>42.185020000000009</c:v>
                </c:pt>
                <c:pt idx="7344">
                  <c:v>43.024600000000021</c:v>
                </c:pt>
                <c:pt idx="7345">
                  <c:v>43.217700000000036</c:v>
                </c:pt>
                <c:pt idx="7346">
                  <c:v>43.593350000000044</c:v>
                </c:pt>
                <c:pt idx="7347">
                  <c:v>43.690500000000043</c:v>
                </c:pt>
                <c:pt idx="7348">
                  <c:v>43.903830000000028</c:v>
                </c:pt>
                <c:pt idx="7349">
                  <c:v>42.040700000000015</c:v>
                </c:pt>
                <c:pt idx="7350">
                  <c:v>40.741700000000037</c:v>
                </c:pt>
                <c:pt idx="7351">
                  <c:v>41.945950000000039</c:v>
                </c:pt>
                <c:pt idx="7352">
                  <c:v>43.602040000000045</c:v>
                </c:pt>
                <c:pt idx="7353">
                  <c:v>47.13250000000005</c:v>
                </c:pt>
                <c:pt idx="7354">
                  <c:v>44.130700000000047</c:v>
                </c:pt>
                <c:pt idx="7355">
                  <c:v>44.459339999999997</c:v>
                </c:pt>
                <c:pt idx="7356">
                  <c:v>44.404530000000022</c:v>
                </c:pt>
                <c:pt idx="7357">
                  <c:v>42.920400000000029</c:v>
                </c:pt>
                <c:pt idx="7358">
                  <c:v>41.577840000000037</c:v>
                </c:pt>
                <c:pt idx="7359">
                  <c:v>42.26373000000001</c:v>
                </c:pt>
                <c:pt idx="7360">
                  <c:v>38.061550000000011</c:v>
                </c:pt>
                <c:pt idx="7361">
                  <c:v>40.266800000000046</c:v>
                </c:pt>
                <c:pt idx="7362">
                  <c:v>43.914670000000001</c:v>
                </c:pt>
                <c:pt idx="7363">
                  <c:v>44.097070000000031</c:v>
                </c:pt>
                <c:pt idx="7364">
                  <c:v>43.927940000000035</c:v>
                </c:pt>
                <c:pt idx="7365">
                  <c:v>40.951400000000035</c:v>
                </c:pt>
                <c:pt idx="7366">
                  <c:v>42.767420000000016</c:v>
                </c:pt>
                <c:pt idx="7367">
                  <c:v>41.957760000000007</c:v>
                </c:pt>
                <c:pt idx="7368">
                  <c:v>41.944450000000018</c:v>
                </c:pt>
                <c:pt idx="7369">
                  <c:v>42.96105</c:v>
                </c:pt>
                <c:pt idx="7370">
                  <c:v>42.210599999999999</c:v>
                </c:pt>
                <c:pt idx="7371">
                  <c:v>43.02600000000001</c:v>
                </c:pt>
                <c:pt idx="7372">
                  <c:v>43.398520000000019</c:v>
                </c:pt>
                <c:pt idx="7373">
                  <c:v>43.166740000000004</c:v>
                </c:pt>
                <c:pt idx="7374">
                  <c:v>41.981160000000045</c:v>
                </c:pt>
                <c:pt idx="7375">
                  <c:v>43.027520000000038</c:v>
                </c:pt>
                <c:pt idx="7376">
                  <c:v>44.82116000000002</c:v>
                </c:pt>
                <c:pt idx="7377">
                  <c:v>47.574670000000026</c:v>
                </c:pt>
                <c:pt idx="7378">
                  <c:v>46.957820000000027</c:v>
                </c:pt>
                <c:pt idx="7379">
                  <c:v>44.085750000000019</c:v>
                </c:pt>
                <c:pt idx="7380">
                  <c:v>44.47204000000005</c:v>
                </c:pt>
                <c:pt idx="7381">
                  <c:v>44.386250000000018</c:v>
                </c:pt>
                <c:pt idx="7382">
                  <c:v>43.621120000000019</c:v>
                </c:pt>
                <c:pt idx="7383">
                  <c:v>41.251030000000014</c:v>
                </c:pt>
                <c:pt idx="7384">
                  <c:v>39.138760000000048</c:v>
                </c:pt>
                <c:pt idx="7385">
                  <c:v>40.676230000000032</c:v>
                </c:pt>
                <c:pt idx="7386">
                  <c:v>42.547570000000007</c:v>
                </c:pt>
                <c:pt idx="7387">
                  <c:v>46.911100000000033</c:v>
                </c:pt>
                <c:pt idx="7388">
                  <c:v>44.679100000000005</c:v>
                </c:pt>
                <c:pt idx="7389">
                  <c:v>42.830070000000035</c:v>
                </c:pt>
                <c:pt idx="7390">
                  <c:v>43.362450000000024</c:v>
                </c:pt>
                <c:pt idx="7391">
                  <c:v>43.784199999999998</c:v>
                </c:pt>
                <c:pt idx="7392">
                  <c:v>43.23974000000004</c:v>
                </c:pt>
                <c:pt idx="7393">
                  <c:v>43.395170000000007</c:v>
                </c:pt>
                <c:pt idx="7394">
                  <c:v>43.552800000000047</c:v>
                </c:pt>
                <c:pt idx="7395">
                  <c:v>43.309870000000046</c:v>
                </c:pt>
                <c:pt idx="7396">
                  <c:v>43.443870000000004</c:v>
                </c:pt>
                <c:pt idx="7397">
                  <c:v>42.579859999999996</c:v>
                </c:pt>
                <c:pt idx="7398">
                  <c:v>41.103229999999996</c:v>
                </c:pt>
                <c:pt idx="7399">
                  <c:v>41.776450000000011</c:v>
                </c:pt>
                <c:pt idx="7400">
                  <c:v>42.61990000000003</c:v>
                </c:pt>
                <c:pt idx="7401">
                  <c:v>43.584530000000029</c:v>
                </c:pt>
                <c:pt idx="7402">
                  <c:v>43.387080000000026</c:v>
                </c:pt>
                <c:pt idx="7403">
                  <c:v>43.142269999999996</c:v>
                </c:pt>
                <c:pt idx="7404">
                  <c:v>43.525320000000022</c:v>
                </c:pt>
                <c:pt idx="7405">
                  <c:v>42.703800000000001</c:v>
                </c:pt>
                <c:pt idx="7406">
                  <c:v>42.004080000000044</c:v>
                </c:pt>
                <c:pt idx="7407">
                  <c:v>41.902640000000019</c:v>
                </c:pt>
                <c:pt idx="7408">
                  <c:v>40.322140000000047</c:v>
                </c:pt>
                <c:pt idx="7409">
                  <c:v>41.122740000000022</c:v>
                </c:pt>
                <c:pt idx="7410">
                  <c:v>42.159420000000011</c:v>
                </c:pt>
                <c:pt idx="7411">
                  <c:v>43.623829999999998</c:v>
                </c:pt>
                <c:pt idx="7412">
                  <c:v>44.363900000000001</c:v>
                </c:pt>
                <c:pt idx="7413">
                  <c:v>42.433700000000044</c:v>
                </c:pt>
                <c:pt idx="7414">
                  <c:v>43.322200000000009</c:v>
                </c:pt>
                <c:pt idx="7415">
                  <c:v>43.543970000000002</c:v>
                </c:pt>
                <c:pt idx="7416">
                  <c:v>45.076170000000047</c:v>
                </c:pt>
                <c:pt idx="7417">
                  <c:v>43.457820000000027</c:v>
                </c:pt>
                <c:pt idx="7418">
                  <c:v>44.054160000000024</c:v>
                </c:pt>
                <c:pt idx="7419">
                  <c:v>44.612700000000018</c:v>
                </c:pt>
                <c:pt idx="7420">
                  <c:v>43.989100000000008</c:v>
                </c:pt>
                <c:pt idx="7421">
                  <c:v>44.336940000000027</c:v>
                </c:pt>
                <c:pt idx="7422">
                  <c:v>42.051450000000045</c:v>
                </c:pt>
                <c:pt idx="7423">
                  <c:v>43.632040000000018</c:v>
                </c:pt>
                <c:pt idx="7424">
                  <c:v>45.253000000000043</c:v>
                </c:pt>
                <c:pt idx="7425">
                  <c:v>48.848839999999996</c:v>
                </c:pt>
                <c:pt idx="7426">
                  <c:v>47.890900000000045</c:v>
                </c:pt>
                <c:pt idx="7427">
                  <c:v>45.098400000000026</c:v>
                </c:pt>
                <c:pt idx="7428">
                  <c:v>46.618650000000002</c:v>
                </c:pt>
                <c:pt idx="7429">
                  <c:v>47.21243000000004</c:v>
                </c:pt>
                <c:pt idx="7430">
                  <c:v>47.536830000000009</c:v>
                </c:pt>
                <c:pt idx="7431">
                  <c:v>47.260900000000049</c:v>
                </c:pt>
                <c:pt idx="7432">
                  <c:v>41.761220000000037</c:v>
                </c:pt>
                <c:pt idx="7433">
                  <c:v>47.374630000000025</c:v>
                </c:pt>
                <c:pt idx="7434">
                  <c:v>46.249540000000025</c:v>
                </c:pt>
                <c:pt idx="7435">
                  <c:v>48.183860000000038</c:v>
                </c:pt>
                <c:pt idx="7436">
                  <c:v>48.31880000000001</c:v>
                </c:pt>
                <c:pt idx="7437">
                  <c:v>46.193050000000028</c:v>
                </c:pt>
                <c:pt idx="7438">
                  <c:v>47.453550000000007</c:v>
                </c:pt>
                <c:pt idx="7439">
                  <c:v>47.527640000000019</c:v>
                </c:pt>
                <c:pt idx="7440">
                  <c:v>47.282430000000033</c:v>
                </c:pt>
                <c:pt idx="7441">
                  <c:v>47.717430000000036</c:v>
                </c:pt>
                <c:pt idx="7442">
                  <c:v>47.562220000000025</c:v>
                </c:pt>
                <c:pt idx="7443">
                  <c:v>47.681759999999997</c:v>
                </c:pt>
                <c:pt idx="7444">
                  <c:v>47.762230000000045</c:v>
                </c:pt>
                <c:pt idx="7445">
                  <c:v>47.40440000000001</c:v>
                </c:pt>
                <c:pt idx="7446">
                  <c:v>42.882620000000031</c:v>
                </c:pt>
                <c:pt idx="7447">
                  <c:v>46.85766000000001</c:v>
                </c:pt>
                <c:pt idx="7448">
                  <c:v>48.967920000000049</c:v>
                </c:pt>
                <c:pt idx="7449">
                  <c:v>50.5702</c:v>
                </c:pt>
                <c:pt idx="7450">
                  <c:v>49.843100000000049</c:v>
                </c:pt>
                <c:pt idx="7451">
                  <c:v>48.688440000000014</c:v>
                </c:pt>
                <c:pt idx="7452">
                  <c:v>46.665459999999996</c:v>
                </c:pt>
                <c:pt idx="7453">
                  <c:v>44.50323000000003</c:v>
                </c:pt>
                <c:pt idx="7454">
                  <c:v>45.000630000000001</c:v>
                </c:pt>
                <c:pt idx="7455">
                  <c:v>45.39312000000001</c:v>
                </c:pt>
                <c:pt idx="7456">
                  <c:v>44.294370000000015</c:v>
                </c:pt>
                <c:pt idx="7457">
                  <c:v>44.915340000000015</c:v>
                </c:pt>
                <c:pt idx="7458">
                  <c:v>46.277370000000019</c:v>
                </c:pt>
                <c:pt idx="7459">
                  <c:v>47.163900000000012</c:v>
                </c:pt>
                <c:pt idx="7460">
                  <c:v>45.998649999999998</c:v>
                </c:pt>
                <c:pt idx="7461">
                  <c:v>45.666960000000017</c:v>
                </c:pt>
                <c:pt idx="7462">
                  <c:v>45.501300000000015</c:v>
                </c:pt>
                <c:pt idx="7463">
                  <c:v>45.929770000000019</c:v>
                </c:pt>
                <c:pt idx="7464">
                  <c:v>45.983450000000005</c:v>
                </c:pt>
                <c:pt idx="7465">
                  <c:v>46.225200000000029</c:v>
                </c:pt>
                <c:pt idx="7466">
                  <c:v>45.921080000000018</c:v>
                </c:pt>
                <c:pt idx="7467">
                  <c:v>46.606560000000002</c:v>
                </c:pt>
                <c:pt idx="7468">
                  <c:v>46.543080000000032</c:v>
                </c:pt>
                <c:pt idx="7469">
                  <c:v>46.024350000000027</c:v>
                </c:pt>
                <c:pt idx="7470">
                  <c:v>40.475400000000036</c:v>
                </c:pt>
                <c:pt idx="7471">
                  <c:v>48.848350000000039</c:v>
                </c:pt>
                <c:pt idx="7472">
                  <c:v>47.255640000000028</c:v>
                </c:pt>
                <c:pt idx="7473">
                  <c:v>48.205870000000004</c:v>
                </c:pt>
                <c:pt idx="7474">
                  <c:v>48.096640000000036</c:v>
                </c:pt>
                <c:pt idx="7475">
                  <c:v>45.652100000000019</c:v>
                </c:pt>
                <c:pt idx="7476">
                  <c:v>45.971400000000017</c:v>
                </c:pt>
                <c:pt idx="7477">
                  <c:v>45.648099999999999</c:v>
                </c:pt>
                <c:pt idx="7478">
                  <c:v>46.46610000000004</c:v>
                </c:pt>
                <c:pt idx="7479">
                  <c:v>45.751640000000009</c:v>
                </c:pt>
                <c:pt idx="7480">
                  <c:v>40.166380000000004</c:v>
                </c:pt>
                <c:pt idx="7481">
                  <c:v>47.366100000000017</c:v>
                </c:pt>
                <c:pt idx="7482">
                  <c:v>45.839930000000038</c:v>
                </c:pt>
                <c:pt idx="7483">
                  <c:v>47.391999999999996</c:v>
                </c:pt>
                <c:pt idx="7484">
                  <c:v>46.504170000000045</c:v>
                </c:pt>
                <c:pt idx="7485">
                  <c:v>45.459860000000049</c:v>
                </c:pt>
                <c:pt idx="7486">
                  <c:v>45.537620000000004</c:v>
                </c:pt>
                <c:pt idx="7487">
                  <c:v>45.188379999999995</c:v>
                </c:pt>
                <c:pt idx="7488">
                  <c:v>45.100340000000017</c:v>
                </c:pt>
                <c:pt idx="7489">
                  <c:v>45.143500000000017</c:v>
                </c:pt>
                <c:pt idx="7490">
                  <c:v>44.853499999999997</c:v>
                </c:pt>
                <c:pt idx="7491">
                  <c:v>44.82116000000002</c:v>
                </c:pt>
                <c:pt idx="7492">
                  <c:v>44.383970000000033</c:v>
                </c:pt>
                <c:pt idx="7493">
                  <c:v>44.319150000000036</c:v>
                </c:pt>
                <c:pt idx="7494">
                  <c:v>39.581140000000005</c:v>
                </c:pt>
                <c:pt idx="7495">
                  <c:v>41.745400000000018</c:v>
                </c:pt>
                <c:pt idx="7496">
                  <c:v>44.065400000000011</c:v>
                </c:pt>
                <c:pt idx="7497">
                  <c:v>44.459770000000049</c:v>
                </c:pt>
                <c:pt idx="7498">
                  <c:v>44.515000000000043</c:v>
                </c:pt>
                <c:pt idx="7499">
                  <c:v>43.549550000000011</c:v>
                </c:pt>
                <c:pt idx="7500">
                  <c:v>43.040729999999996</c:v>
                </c:pt>
                <c:pt idx="7501">
                  <c:v>42.88497000000001</c:v>
                </c:pt>
                <c:pt idx="7502">
                  <c:v>42.571770000000015</c:v>
                </c:pt>
                <c:pt idx="7503">
                  <c:v>40.812980000000039</c:v>
                </c:pt>
                <c:pt idx="7504">
                  <c:v>35.322870000000023</c:v>
                </c:pt>
                <c:pt idx="7505">
                  <c:v>38.986140000000034</c:v>
                </c:pt>
                <c:pt idx="7506">
                  <c:v>39.971429999999998</c:v>
                </c:pt>
                <c:pt idx="7507">
                  <c:v>41.25427000000002</c:v>
                </c:pt>
                <c:pt idx="7508">
                  <c:v>41.162620000000004</c:v>
                </c:pt>
                <c:pt idx="7509">
                  <c:v>39.491600000000005</c:v>
                </c:pt>
                <c:pt idx="7510">
                  <c:v>40.162400000000048</c:v>
                </c:pt>
                <c:pt idx="7511">
                  <c:v>39.961600000000033</c:v>
                </c:pt>
                <c:pt idx="7512">
                  <c:v>39.664850000000001</c:v>
                </c:pt>
                <c:pt idx="7513">
                  <c:v>39.87393000000003</c:v>
                </c:pt>
                <c:pt idx="7514">
                  <c:v>40.050040000000024</c:v>
                </c:pt>
                <c:pt idx="7515">
                  <c:v>39.72240000000005</c:v>
                </c:pt>
                <c:pt idx="7516">
                  <c:v>40.037930000000017</c:v>
                </c:pt>
                <c:pt idx="7517">
                  <c:v>39.845000000000027</c:v>
                </c:pt>
                <c:pt idx="7518">
                  <c:v>36.207760000000007</c:v>
                </c:pt>
                <c:pt idx="7519">
                  <c:v>38.439300000000003</c:v>
                </c:pt>
                <c:pt idx="7520">
                  <c:v>40.496669999999995</c:v>
                </c:pt>
                <c:pt idx="7521">
                  <c:v>41.381280000000004</c:v>
                </c:pt>
                <c:pt idx="7522">
                  <c:v>41.07797000000005</c:v>
                </c:pt>
                <c:pt idx="7523">
                  <c:v>39.902800000000013</c:v>
                </c:pt>
                <c:pt idx="7524">
                  <c:v>40.251900000000035</c:v>
                </c:pt>
                <c:pt idx="7525">
                  <c:v>40.426420000000007</c:v>
                </c:pt>
                <c:pt idx="7526">
                  <c:v>40.104820000000018</c:v>
                </c:pt>
                <c:pt idx="7527">
                  <c:v>40.659330000000011</c:v>
                </c:pt>
                <c:pt idx="7528">
                  <c:v>35.826300000000003</c:v>
                </c:pt>
                <c:pt idx="7529">
                  <c:v>40.24096000000003</c:v>
                </c:pt>
                <c:pt idx="7530">
                  <c:v>40.224150000000009</c:v>
                </c:pt>
                <c:pt idx="7531">
                  <c:v>41.735000000000014</c:v>
                </c:pt>
                <c:pt idx="7532">
                  <c:v>41.154629999999997</c:v>
                </c:pt>
                <c:pt idx="7533">
                  <c:v>39.198300000000017</c:v>
                </c:pt>
                <c:pt idx="7534">
                  <c:v>40.136250000000018</c:v>
                </c:pt>
                <c:pt idx="7535">
                  <c:v>38.486930000000029</c:v>
                </c:pt>
                <c:pt idx="7536">
                  <c:v>39.366800000000012</c:v>
                </c:pt>
                <c:pt idx="7537">
                  <c:v>39.128960000000006</c:v>
                </c:pt>
                <c:pt idx="7538">
                  <c:v>40.184500000000014</c:v>
                </c:pt>
                <c:pt idx="7539">
                  <c:v>39.702080000000024</c:v>
                </c:pt>
                <c:pt idx="7540">
                  <c:v>39.281030000000044</c:v>
                </c:pt>
                <c:pt idx="7541">
                  <c:v>39.064750000000004</c:v>
                </c:pt>
                <c:pt idx="7542">
                  <c:v>38.06152000000003</c:v>
                </c:pt>
                <c:pt idx="7543">
                  <c:v>38.803950000000043</c:v>
                </c:pt>
                <c:pt idx="7544">
                  <c:v>40.472280000000012</c:v>
                </c:pt>
                <c:pt idx="7545">
                  <c:v>45.119619999999998</c:v>
                </c:pt>
                <c:pt idx="7546">
                  <c:v>40.954060000000027</c:v>
                </c:pt>
                <c:pt idx="7547">
                  <c:v>40.548800000000028</c:v>
                </c:pt>
                <c:pt idx="7548">
                  <c:v>40.146330000000034</c:v>
                </c:pt>
                <c:pt idx="7549">
                  <c:v>39.456500000000005</c:v>
                </c:pt>
                <c:pt idx="7550">
                  <c:v>39.226950000000045</c:v>
                </c:pt>
                <c:pt idx="7551">
                  <c:v>37.776270000000011</c:v>
                </c:pt>
                <c:pt idx="7552">
                  <c:v>35.373320000000035</c:v>
                </c:pt>
                <c:pt idx="7553">
                  <c:v>36.993300000000033</c:v>
                </c:pt>
                <c:pt idx="7554">
                  <c:v>38.209830000000011</c:v>
                </c:pt>
                <c:pt idx="7555">
                  <c:v>40.311599999999999</c:v>
                </c:pt>
                <c:pt idx="7556">
                  <c:v>40.009730000000047</c:v>
                </c:pt>
                <c:pt idx="7557">
                  <c:v>38.57806000000005</c:v>
                </c:pt>
                <c:pt idx="7558">
                  <c:v>39.348320000000001</c:v>
                </c:pt>
                <c:pt idx="7559">
                  <c:v>39.380980000000022</c:v>
                </c:pt>
                <c:pt idx="7560">
                  <c:v>39.564140000000009</c:v>
                </c:pt>
                <c:pt idx="7561">
                  <c:v>39.883939999999996</c:v>
                </c:pt>
                <c:pt idx="7562">
                  <c:v>40.139920000000018</c:v>
                </c:pt>
                <c:pt idx="7563">
                  <c:v>40.310500000000047</c:v>
                </c:pt>
                <c:pt idx="7564">
                  <c:v>40.278560000000027</c:v>
                </c:pt>
                <c:pt idx="7565">
                  <c:v>40.567900000000009</c:v>
                </c:pt>
                <c:pt idx="7566">
                  <c:v>39.10098000000005</c:v>
                </c:pt>
                <c:pt idx="7567">
                  <c:v>39.917960000000051</c:v>
                </c:pt>
                <c:pt idx="7568">
                  <c:v>41.532560000000046</c:v>
                </c:pt>
                <c:pt idx="7569">
                  <c:v>42.929930000000013</c:v>
                </c:pt>
                <c:pt idx="7570">
                  <c:v>42.579949999999997</c:v>
                </c:pt>
                <c:pt idx="7571">
                  <c:v>41.516930000000002</c:v>
                </c:pt>
                <c:pt idx="7572">
                  <c:v>41.353360000000009</c:v>
                </c:pt>
                <c:pt idx="7573">
                  <c:v>41.073570000000018</c:v>
                </c:pt>
                <c:pt idx="7574">
                  <c:v>41.914940000000001</c:v>
                </c:pt>
                <c:pt idx="7575">
                  <c:v>41.961400000000026</c:v>
                </c:pt>
                <c:pt idx="7576">
                  <c:v>39.445250000000044</c:v>
                </c:pt>
                <c:pt idx="7577">
                  <c:v>40.015100000000018</c:v>
                </c:pt>
                <c:pt idx="7578">
                  <c:v>41.104600000000005</c:v>
                </c:pt>
                <c:pt idx="7579">
                  <c:v>42.647270000000049</c:v>
                </c:pt>
                <c:pt idx="7580">
                  <c:v>43.176600000000008</c:v>
                </c:pt>
                <c:pt idx="7581">
                  <c:v>41.578240000000051</c:v>
                </c:pt>
                <c:pt idx="7582">
                  <c:v>41.695640000000026</c:v>
                </c:pt>
                <c:pt idx="7583">
                  <c:v>41.592300000000023</c:v>
                </c:pt>
                <c:pt idx="7584">
                  <c:v>41.625500000000045</c:v>
                </c:pt>
                <c:pt idx="7585">
                  <c:v>41.927099999999996</c:v>
                </c:pt>
                <c:pt idx="7586">
                  <c:v>41.844780000000014</c:v>
                </c:pt>
                <c:pt idx="7587">
                  <c:v>41.954130000000021</c:v>
                </c:pt>
                <c:pt idx="7588">
                  <c:v>41.88644000000005</c:v>
                </c:pt>
                <c:pt idx="7589">
                  <c:v>41.808500000000038</c:v>
                </c:pt>
                <c:pt idx="7590">
                  <c:v>40.73687000000001</c:v>
                </c:pt>
                <c:pt idx="7591">
                  <c:v>41.244780000000048</c:v>
                </c:pt>
                <c:pt idx="7592">
                  <c:v>41.902060000000006</c:v>
                </c:pt>
                <c:pt idx="7593">
                  <c:v>43.763599999999997</c:v>
                </c:pt>
                <c:pt idx="7594">
                  <c:v>44.700559999999996</c:v>
                </c:pt>
                <c:pt idx="7595">
                  <c:v>42.691700000000026</c:v>
                </c:pt>
                <c:pt idx="7596">
                  <c:v>43.038420000000031</c:v>
                </c:pt>
                <c:pt idx="7597">
                  <c:v>42.755899999999997</c:v>
                </c:pt>
                <c:pt idx="7598">
                  <c:v>42.108200000000011</c:v>
                </c:pt>
                <c:pt idx="7599">
                  <c:v>39.893760000000043</c:v>
                </c:pt>
                <c:pt idx="7600">
                  <c:v>39.001180000000033</c:v>
                </c:pt>
                <c:pt idx="7601">
                  <c:v>39.948450000000037</c:v>
                </c:pt>
                <c:pt idx="7602">
                  <c:v>41.069600000000037</c:v>
                </c:pt>
                <c:pt idx="7603">
                  <c:v>42.804400000000044</c:v>
                </c:pt>
                <c:pt idx="7604">
                  <c:v>43.331000000000017</c:v>
                </c:pt>
                <c:pt idx="7605">
                  <c:v>42.717250000000035</c:v>
                </c:pt>
                <c:pt idx="7606">
                  <c:v>42.66046</c:v>
                </c:pt>
                <c:pt idx="7607">
                  <c:v>42.663450000000012</c:v>
                </c:pt>
                <c:pt idx="7608">
                  <c:v>42.464380000000006</c:v>
                </c:pt>
                <c:pt idx="7609">
                  <c:v>42.302940000000035</c:v>
                </c:pt>
                <c:pt idx="7610">
                  <c:v>42.236140000000034</c:v>
                </c:pt>
                <c:pt idx="7611">
                  <c:v>42.157129999999995</c:v>
                </c:pt>
                <c:pt idx="7612">
                  <c:v>42.35537000000005</c:v>
                </c:pt>
                <c:pt idx="7613">
                  <c:v>41.805630000000008</c:v>
                </c:pt>
                <c:pt idx="7614">
                  <c:v>40.838530000000048</c:v>
                </c:pt>
                <c:pt idx="7615">
                  <c:v>41.184799999999996</c:v>
                </c:pt>
                <c:pt idx="7616">
                  <c:v>41.489500000000021</c:v>
                </c:pt>
                <c:pt idx="7617">
                  <c:v>41.98780000000005</c:v>
                </c:pt>
                <c:pt idx="7618">
                  <c:v>42.471730000000036</c:v>
                </c:pt>
                <c:pt idx="7619">
                  <c:v>41.919700000000034</c:v>
                </c:pt>
                <c:pt idx="7620">
                  <c:v>41.896200000000022</c:v>
                </c:pt>
                <c:pt idx="7621">
                  <c:v>41.608500000000049</c:v>
                </c:pt>
                <c:pt idx="7622">
                  <c:v>41.675440000000037</c:v>
                </c:pt>
                <c:pt idx="7623">
                  <c:v>41.252920000000017</c:v>
                </c:pt>
                <c:pt idx="7624">
                  <c:v>39.763800000000003</c:v>
                </c:pt>
                <c:pt idx="7625">
                  <c:v>40.257530000000031</c:v>
                </c:pt>
                <c:pt idx="7626">
                  <c:v>40.697200000000009</c:v>
                </c:pt>
                <c:pt idx="7627">
                  <c:v>41.502280000000042</c:v>
                </c:pt>
                <c:pt idx="7628">
                  <c:v>42.452359999999999</c:v>
                </c:pt>
                <c:pt idx="7629">
                  <c:v>41.936850000000049</c:v>
                </c:pt>
                <c:pt idx="7630">
                  <c:v>41.897580000000005</c:v>
                </c:pt>
                <c:pt idx="7631">
                  <c:v>42.167020000000036</c:v>
                </c:pt>
                <c:pt idx="7632">
                  <c:v>42.701870000000042</c:v>
                </c:pt>
                <c:pt idx="7633">
                  <c:v>42.549650000000042</c:v>
                </c:pt>
                <c:pt idx="7634">
                  <c:v>42.411699999999996</c:v>
                </c:pt>
                <c:pt idx="7635">
                  <c:v>42.285580000000039</c:v>
                </c:pt>
                <c:pt idx="7636">
                  <c:v>42.398950000000013</c:v>
                </c:pt>
                <c:pt idx="7637">
                  <c:v>42.388000000000034</c:v>
                </c:pt>
                <c:pt idx="7638">
                  <c:v>41.788499999999999</c:v>
                </c:pt>
                <c:pt idx="7639">
                  <c:v>42.207820000000027</c:v>
                </c:pt>
                <c:pt idx="7640">
                  <c:v>42.619070000000022</c:v>
                </c:pt>
                <c:pt idx="7641">
                  <c:v>43.211200000000019</c:v>
                </c:pt>
                <c:pt idx="7642">
                  <c:v>44.42172000000005</c:v>
                </c:pt>
                <c:pt idx="7643">
                  <c:v>43.8322</c:v>
                </c:pt>
                <c:pt idx="7644">
                  <c:v>43.865100000000041</c:v>
                </c:pt>
                <c:pt idx="7645">
                  <c:v>43.925740000000019</c:v>
                </c:pt>
                <c:pt idx="7646">
                  <c:v>43.63793000000004</c:v>
                </c:pt>
                <c:pt idx="7647">
                  <c:v>43.348400000000026</c:v>
                </c:pt>
                <c:pt idx="7648">
                  <c:v>42.112760000000037</c:v>
                </c:pt>
                <c:pt idx="7649">
                  <c:v>42.550470000000018</c:v>
                </c:pt>
                <c:pt idx="7650">
                  <c:v>42.967219999999998</c:v>
                </c:pt>
                <c:pt idx="7651">
                  <c:v>44.578400000000045</c:v>
                </c:pt>
                <c:pt idx="7652">
                  <c:v>44.583520000000021</c:v>
                </c:pt>
                <c:pt idx="7653">
                  <c:v>44.181759999999997</c:v>
                </c:pt>
                <c:pt idx="7654">
                  <c:v>44.217800000000011</c:v>
                </c:pt>
                <c:pt idx="7655">
                  <c:v>44.636930000000007</c:v>
                </c:pt>
                <c:pt idx="7656">
                  <c:v>44.853420000000028</c:v>
                </c:pt>
                <c:pt idx="7657">
                  <c:v>44.991450000000043</c:v>
                </c:pt>
                <c:pt idx="7658">
                  <c:v>44.967700000000036</c:v>
                </c:pt>
                <c:pt idx="7659">
                  <c:v>44.611260000000016</c:v>
                </c:pt>
                <c:pt idx="7660">
                  <c:v>44.742000000000019</c:v>
                </c:pt>
                <c:pt idx="7661">
                  <c:v>45.155799999999999</c:v>
                </c:pt>
                <c:pt idx="7662">
                  <c:v>42.827480000000037</c:v>
                </c:pt>
                <c:pt idx="7663">
                  <c:v>43.635550000000023</c:v>
                </c:pt>
                <c:pt idx="7664">
                  <c:v>44.46470000000005</c:v>
                </c:pt>
                <c:pt idx="7665">
                  <c:v>45.67452000000003</c:v>
                </c:pt>
                <c:pt idx="7666">
                  <c:v>45.818100000000015</c:v>
                </c:pt>
                <c:pt idx="7667">
                  <c:v>45.558100000000024</c:v>
                </c:pt>
                <c:pt idx="7668">
                  <c:v>45.533650000000023</c:v>
                </c:pt>
                <c:pt idx="7669">
                  <c:v>44.987850000000037</c:v>
                </c:pt>
                <c:pt idx="7670">
                  <c:v>45.390530000000012</c:v>
                </c:pt>
                <c:pt idx="7671">
                  <c:v>45.459040000000016</c:v>
                </c:pt>
                <c:pt idx="7672">
                  <c:v>43.946770000000015</c:v>
                </c:pt>
                <c:pt idx="7673">
                  <c:v>44.563900000000046</c:v>
                </c:pt>
                <c:pt idx="7674">
                  <c:v>45.284019999999998</c:v>
                </c:pt>
                <c:pt idx="7675">
                  <c:v>46.991540000000043</c:v>
                </c:pt>
                <c:pt idx="7676">
                  <c:v>46.73660000000001</c:v>
                </c:pt>
                <c:pt idx="7677">
                  <c:v>45.918050000000051</c:v>
                </c:pt>
                <c:pt idx="7678">
                  <c:v>46.062700000000007</c:v>
                </c:pt>
                <c:pt idx="7679">
                  <c:v>45.649159999999995</c:v>
                </c:pt>
                <c:pt idx="7680">
                  <c:v>45.833200000000033</c:v>
                </c:pt>
                <c:pt idx="7681">
                  <c:v>45.748100000000022</c:v>
                </c:pt>
                <c:pt idx="7682">
                  <c:v>46.472340000000031</c:v>
                </c:pt>
                <c:pt idx="7683">
                  <c:v>46.316920000000039</c:v>
                </c:pt>
                <c:pt idx="7684">
                  <c:v>46.934140000000014</c:v>
                </c:pt>
                <c:pt idx="7685">
                  <c:v>46.509520000000009</c:v>
                </c:pt>
                <c:pt idx="7686">
                  <c:v>44.538100000000043</c:v>
                </c:pt>
                <c:pt idx="7687">
                  <c:v>45.300380000000018</c:v>
                </c:pt>
                <c:pt idx="7688">
                  <c:v>46.920980000000043</c:v>
                </c:pt>
                <c:pt idx="7689">
                  <c:v>47.354120000000023</c:v>
                </c:pt>
                <c:pt idx="7690">
                  <c:v>47.646940000000029</c:v>
                </c:pt>
                <c:pt idx="7691">
                  <c:v>47.716200000000015</c:v>
                </c:pt>
                <c:pt idx="7692">
                  <c:v>49.413400000000024</c:v>
                </c:pt>
                <c:pt idx="7693">
                  <c:v>46.600120000000004</c:v>
                </c:pt>
                <c:pt idx="7694">
                  <c:v>45.942000000000007</c:v>
                </c:pt>
                <c:pt idx="7695">
                  <c:v>46.363980000000026</c:v>
                </c:pt>
                <c:pt idx="7696">
                  <c:v>44.374720000000025</c:v>
                </c:pt>
                <c:pt idx="7697">
                  <c:v>45.272880000000043</c:v>
                </c:pt>
                <c:pt idx="7698">
                  <c:v>47.430319999999995</c:v>
                </c:pt>
                <c:pt idx="7699">
                  <c:v>49.880820000000028</c:v>
                </c:pt>
                <c:pt idx="7700">
                  <c:v>48.391500000000008</c:v>
                </c:pt>
                <c:pt idx="7701">
                  <c:v>44.938040000000001</c:v>
                </c:pt>
                <c:pt idx="7702">
                  <c:v>46.982720000000029</c:v>
                </c:pt>
                <c:pt idx="7703">
                  <c:v>44.41840000000002</c:v>
                </c:pt>
                <c:pt idx="7704">
                  <c:v>45.382140000000049</c:v>
                </c:pt>
                <c:pt idx="7705">
                  <c:v>45.348929999999996</c:v>
                </c:pt>
                <c:pt idx="7706">
                  <c:v>46.343770000000006</c:v>
                </c:pt>
                <c:pt idx="7707">
                  <c:v>46.87945000000002</c:v>
                </c:pt>
                <c:pt idx="7708">
                  <c:v>46.290830000000028</c:v>
                </c:pt>
                <c:pt idx="7709">
                  <c:v>45.97222000000005</c:v>
                </c:pt>
                <c:pt idx="7710">
                  <c:v>43.686239999999998</c:v>
                </c:pt>
                <c:pt idx="7711">
                  <c:v>44.261770000000013</c:v>
                </c:pt>
                <c:pt idx="7712">
                  <c:v>45.590450000000033</c:v>
                </c:pt>
                <c:pt idx="7713">
                  <c:v>46.823300000000017</c:v>
                </c:pt>
                <c:pt idx="7714">
                  <c:v>48.954340000000002</c:v>
                </c:pt>
                <c:pt idx="7715">
                  <c:v>44.40990000000005</c:v>
                </c:pt>
                <c:pt idx="7716">
                  <c:v>46.911339999999996</c:v>
                </c:pt>
                <c:pt idx="7717">
                  <c:v>44.112729999999999</c:v>
                </c:pt>
                <c:pt idx="7718">
                  <c:v>45.314050000000009</c:v>
                </c:pt>
                <c:pt idx="7719">
                  <c:v>43.236630000000048</c:v>
                </c:pt>
                <c:pt idx="7720">
                  <c:v>41.535850000000039</c:v>
                </c:pt>
                <c:pt idx="7721">
                  <c:v>42.213130000000035</c:v>
                </c:pt>
                <c:pt idx="7722">
                  <c:v>43.49615</c:v>
                </c:pt>
                <c:pt idx="7723">
                  <c:v>45.083460000000002</c:v>
                </c:pt>
                <c:pt idx="7724">
                  <c:v>46.407219999999995</c:v>
                </c:pt>
                <c:pt idx="7725">
                  <c:v>43.158749999999998</c:v>
                </c:pt>
                <c:pt idx="7726">
                  <c:v>43.647199999999998</c:v>
                </c:pt>
                <c:pt idx="7727">
                  <c:v>43.655730000000005</c:v>
                </c:pt>
                <c:pt idx="7728">
                  <c:v>43.101200000000006</c:v>
                </c:pt>
                <c:pt idx="7729">
                  <c:v>43.381070000000022</c:v>
                </c:pt>
                <c:pt idx="7730">
                  <c:v>43.136680000000013</c:v>
                </c:pt>
                <c:pt idx="7731">
                  <c:v>43.384000000000015</c:v>
                </c:pt>
                <c:pt idx="7732">
                  <c:v>42.815940000000012</c:v>
                </c:pt>
                <c:pt idx="7733">
                  <c:v>42.677940000000035</c:v>
                </c:pt>
                <c:pt idx="7734">
                  <c:v>40.631619999999998</c:v>
                </c:pt>
                <c:pt idx="7735">
                  <c:v>40.950500000000034</c:v>
                </c:pt>
                <c:pt idx="7736">
                  <c:v>41.696700000000021</c:v>
                </c:pt>
                <c:pt idx="7737">
                  <c:v>42.29376000000002</c:v>
                </c:pt>
                <c:pt idx="7738">
                  <c:v>41.987660000000005</c:v>
                </c:pt>
                <c:pt idx="7739">
                  <c:v>41.045860000000005</c:v>
                </c:pt>
                <c:pt idx="7740">
                  <c:v>40.818900000000042</c:v>
                </c:pt>
                <c:pt idx="7741">
                  <c:v>40.662680000000023</c:v>
                </c:pt>
                <c:pt idx="7742">
                  <c:v>40.409600000000012</c:v>
                </c:pt>
                <c:pt idx="7743">
                  <c:v>40.280570000000012</c:v>
                </c:pt>
                <c:pt idx="7744">
                  <c:v>38.428430000000048</c:v>
                </c:pt>
                <c:pt idx="7745">
                  <c:v>38.9178</c:v>
                </c:pt>
                <c:pt idx="7746">
                  <c:v>39.685540000000003</c:v>
                </c:pt>
                <c:pt idx="7747">
                  <c:v>40.405240000000049</c:v>
                </c:pt>
                <c:pt idx="7748">
                  <c:v>39.807280000000048</c:v>
                </c:pt>
                <c:pt idx="7749">
                  <c:v>39.103400000000022</c:v>
                </c:pt>
                <c:pt idx="7750">
                  <c:v>38.889300000000048</c:v>
                </c:pt>
                <c:pt idx="7751">
                  <c:v>38.750730000000033</c:v>
                </c:pt>
                <c:pt idx="7752">
                  <c:v>38.683920000000001</c:v>
                </c:pt>
                <c:pt idx="7753">
                  <c:v>38.623300000000029</c:v>
                </c:pt>
                <c:pt idx="7754">
                  <c:v>38.608699999999999</c:v>
                </c:pt>
                <c:pt idx="7755">
                  <c:v>38.43276000000003</c:v>
                </c:pt>
                <c:pt idx="7756">
                  <c:v>38.519800000000032</c:v>
                </c:pt>
                <c:pt idx="7757">
                  <c:v>38.152760000000001</c:v>
                </c:pt>
                <c:pt idx="7758">
                  <c:v>37.177819999999997</c:v>
                </c:pt>
                <c:pt idx="7759">
                  <c:v>37.72863000000001</c:v>
                </c:pt>
                <c:pt idx="7760">
                  <c:v>37.99203</c:v>
                </c:pt>
                <c:pt idx="7761">
                  <c:v>39.340940000000046</c:v>
                </c:pt>
                <c:pt idx="7762">
                  <c:v>39.244200000000035</c:v>
                </c:pt>
                <c:pt idx="7763">
                  <c:v>38.519159999999999</c:v>
                </c:pt>
                <c:pt idx="7764">
                  <c:v>38.575220000000002</c:v>
                </c:pt>
                <c:pt idx="7765">
                  <c:v>38.34023000000002</c:v>
                </c:pt>
                <c:pt idx="7766">
                  <c:v>38.783200000000022</c:v>
                </c:pt>
                <c:pt idx="7767">
                  <c:v>38.447300000000041</c:v>
                </c:pt>
                <c:pt idx="7768">
                  <c:v>37.314900000000023</c:v>
                </c:pt>
                <c:pt idx="7769">
                  <c:v>37.914330000000007</c:v>
                </c:pt>
                <c:pt idx="7770">
                  <c:v>38.4726</c:v>
                </c:pt>
                <c:pt idx="7771">
                  <c:v>40.405820000000006</c:v>
                </c:pt>
                <c:pt idx="7772">
                  <c:v>40.016840000000002</c:v>
                </c:pt>
                <c:pt idx="7773">
                  <c:v>39.667100000000005</c:v>
                </c:pt>
                <c:pt idx="7774">
                  <c:v>39.711940000000027</c:v>
                </c:pt>
                <c:pt idx="7775">
                  <c:v>39.93267000000003</c:v>
                </c:pt>
                <c:pt idx="7776">
                  <c:v>39.881370000000004</c:v>
                </c:pt>
                <c:pt idx="7777">
                  <c:v>40.254800000000046</c:v>
                </c:pt>
                <c:pt idx="7778">
                  <c:v>40.61930000000001</c:v>
                </c:pt>
                <c:pt idx="7779">
                  <c:v>40.978780000000029</c:v>
                </c:pt>
                <c:pt idx="7780">
                  <c:v>41.019600000000025</c:v>
                </c:pt>
                <c:pt idx="7781">
                  <c:v>41.124930000000006</c:v>
                </c:pt>
                <c:pt idx="7782">
                  <c:v>39.691160000000025</c:v>
                </c:pt>
                <c:pt idx="7783">
                  <c:v>40.24072000000001</c:v>
                </c:pt>
                <c:pt idx="7784">
                  <c:v>41.091420000000028</c:v>
                </c:pt>
                <c:pt idx="7785">
                  <c:v>43.169849999999997</c:v>
                </c:pt>
                <c:pt idx="7786">
                  <c:v>44.080560000000048</c:v>
                </c:pt>
                <c:pt idx="7787">
                  <c:v>43.605400000000031</c:v>
                </c:pt>
                <c:pt idx="7788">
                  <c:v>44.705100000000016</c:v>
                </c:pt>
                <c:pt idx="7789">
                  <c:v>43.880240000000015</c:v>
                </c:pt>
                <c:pt idx="7790">
                  <c:v>41.610400000000027</c:v>
                </c:pt>
                <c:pt idx="7791">
                  <c:v>41.322600000000023</c:v>
                </c:pt>
                <c:pt idx="7792">
                  <c:v>39.806939999999997</c:v>
                </c:pt>
                <c:pt idx="7793">
                  <c:v>40.707880000000046</c:v>
                </c:pt>
                <c:pt idx="7794">
                  <c:v>42.320280000000025</c:v>
                </c:pt>
                <c:pt idx="7795">
                  <c:v>45.758230000000026</c:v>
                </c:pt>
                <c:pt idx="7796">
                  <c:v>44.291770000000042</c:v>
                </c:pt>
                <c:pt idx="7797">
                  <c:v>42.629900000000021</c:v>
                </c:pt>
                <c:pt idx="7798">
                  <c:v>43.618860000000041</c:v>
                </c:pt>
                <c:pt idx="7799">
                  <c:v>42.268979999999999</c:v>
                </c:pt>
                <c:pt idx="7800">
                  <c:v>43.052800000000047</c:v>
                </c:pt>
                <c:pt idx="7801">
                  <c:v>43.366450000000043</c:v>
                </c:pt>
                <c:pt idx="7802">
                  <c:v>43.311800000000005</c:v>
                </c:pt>
                <c:pt idx="7803">
                  <c:v>43.923820000000035</c:v>
                </c:pt>
                <c:pt idx="7804">
                  <c:v>43.197960000000023</c:v>
                </c:pt>
                <c:pt idx="7805">
                  <c:v>43.678600000000017</c:v>
                </c:pt>
                <c:pt idx="7806">
                  <c:v>40.787470000000042</c:v>
                </c:pt>
                <c:pt idx="7807">
                  <c:v>42.240660000000048</c:v>
                </c:pt>
                <c:pt idx="7808">
                  <c:v>44.376820000000009</c:v>
                </c:pt>
                <c:pt idx="7809">
                  <c:v>47.289760000000001</c:v>
                </c:pt>
                <c:pt idx="7810">
                  <c:v>45.302670000000035</c:v>
                </c:pt>
                <c:pt idx="7811">
                  <c:v>44.240620000000035</c:v>
                </c:pt>
                <c:pt idx="7812">
                  <c:v>44.127220000000023</c:v>
                </c:pt>
                <c:pt idx="7813">
                  <c:v>43.284750000000031</c:v>
                </c:pt>
                <c:pt idx="7814">
                  <c:v>43.491600000000005</c:v>
                </c:pt>
                <c:pt idx="7815">
                  <c:v>43.017970000000048</c:v>
                </c:pt>
                <c:pt idx="7816">
                  <c:v>38.360100000000045</c:v>
                </c:pt>
                <c:pt idx="7817">
                  <c:v>43.242430000000013</c:v>
                </c:pt>
                <c:pt idx="7818">
                  <c:v>45.147800000000018</c:v>
                </c:pt>
                <c:pt idx="7819">
                  <c:v>45.767100000000028</c:v>
                </c:pt>
                <c:pt idx="7820">
                  <c:v>45.526300000000049</c:v>
                </c:pt>
                <c:pt idx="7821">
                  <c:v>43.663260000000037</c:v>
                </c:pt>
                <c:pt idx="7822">
                  <c:v>44.113900000000001</c:v>
                </c:pt>
                <c:pt idx="7823">
                  <c:v>45.123900000000049</c:v>
                </c:pt>
                <c:pt idx="7824">
                  <c:v>45.205930000000023</c:v>
                </c:pt>
                <c:pt idx="7825">
                  <c:v>45.464230000000043</c:v>
                </c:pt>
                <c:pt idx="7826">
                  <c:v>45.65930000000003</c:v>
                </c:pt>
                <c:pt idx="7827">
                  <c:v>45.945550000000026</c:v>
                </c:pt>
                <c:pt idx="7828">
                  <c:v>45.869700000000023</c:v>
                </c:pt>
                <c:pt idx="7829">
                  <c:v>45.671780000000012</c:v>
                </c:pt>
                <c:pt idx="7830">
                  <c:v>40.072440000000029</c:v>
                </c:pt>
                <c:pt idx="7831">
                  <c:v>46.206170000000043</c:v>
                </c:pt>
                <c:pt idx="7832">
                  <c:v>45.753260000000012</c:v>
                </c:pt>
                <c:pt idx="7833">
                  <c:v>48.263450000000034</c:v>
                </c:pt>
                <c:pt idx="7834">
                  <c:v>47.319020000000023</c:v>
                </c:pt>
                <c:pt idx="7835">
                  <c:v>44.289540000000045</c:v>
                </c:pt>
                <c:pt idx="7836">
                  <c:v>44.076840000000004</c:v>
                </c:pt>
                <c:pt idx="7837">
                  <c:v>43.712120000000027</c:v>
                </c:pt>
                <c:pt idx="7838">
                  <c:v>43.027700000000038</c:v>
                </c:pt>
                <c:pt idx="7839">
                  <c:v>41.671100000000024</c:v>
                </c:pt>
                <c:pt idx="7840">
                  <c:v>41.316740000000038</c:v>
                </c:pt>
                <c:pt idx="7841">
                  <c:v>43.350430000000017</c:v>
                </c:pt>
                <c:pt idx="7842">
                  <c:v>45.199400000000026</c:v>
                </c:pt>
                <c:pt idx="7843">
                  <c:v>45.799620000000004</c:v>
                </c:pt>
                <c:pt idx="7844">
                  <c:v>44.431120000000021</c:v>
                </c:pt>
                <c:pt idx="7845">
                  <c:v>43.210170000000005</c:v>
                </c:pt>
                <c:pt idx="7846">
                  <c:v>43.881000000000029</c:v>
                </c:pt>
                <c:pt idx="7847">
                  <c:v>43.728750000000048</c:v>
                </c:pt>
                <c:pt idx="7848">
                  <c:v>44.011470000000031</c:v>
                </c:pt>
                <c:pt idx="7849">
                  <c:v>44.266660000000002</c:v>
                </c:pt>
                <c:pt idx="7850">
                  <c:v>43.494960000000049</c:v>
                </c:pt>
                <c:pt idx="7851">
                  <c:v>43.623400000000004</c:v>
                </c:pt>
                <c:pt idx="7852">
                  <c:v>43.608150000000023</c:v>
                </c:pt>
                <c:pt idx="7853">
                  <c:v>43.519370000000038</c:v>
                </c:pt>
                <c:pt idx="7854">
                  <c:v>38.652800000000013</c:v>
                </c:pt>
                <c:pt idx="7855">
                  <c:v>46.464440000000025</c:v>
                </c:pt>
                <c:pt idx="7856">
                  <c:v>46.545530000000042</c:v>
                </c:pt>
                <c:pt idx="7857">
                  <c:v>45.525170000000003</c:v>
                </c:pt>
                <c:pt idx="7858">
                  <c:v>45.764859999999999</c:v>
                </c:pt>
                <c:pt idx="7859">
                  <c:v>41.327080000000024</c:v>
                </c:pt>
                <c:pt idx="7860">
                  <c:v>41.577449999999999</c:v>
                </c:pt>
                <c:pt idx="7861">
                  <c:v>39.413100000000043</c:v>
                </c:pt>
                <c:pt idx="7862">
                  <c:v>41.112630000000024</c:v>
                </c:pt>
                <c:pt idx="7863">
                  <c:v>41.198820000000012</c:v>
                </c:pt>
                <c:pt idx="7864">
                  <c:v>40.413499999999999</c:v>
                </c:pt>
                <c:pt idx="7865">
                  <c:v>40.883500000000026</c:v>
                </c:pt>
                <c:pt idx="7866">
                  <c:v>42.205070000000035</c:v>
                </c:pt>
                <c:pt idx="7867">
                  <c:v>43.846519999999998</c:v>
                </c:pt>
                <c:pt idx="7868">
                  <c:v>42.444200000000023</c:v>
                </c:pt>
                <c:pt idx="7869">
                  <c:v>41.734920000000045</c:v>
                </c:pt>
                <c:pt idx="7870">
                  <c:v>42.596500000000049</c:v>
                </c:pt>
                <c:pt idx="7871">
                  <c:v>43.213279999999997</c:v>
                </c:pt>
                <c:pt idx="7872">
                  <c:v>42.865139999999997</c:v>
                </c:pt>
                <c:pt idx="7873">
                  <c:v>43.462580000000003</c:v>
                </c:pt>
                <c:pt idx="7874">
                  <c:v>43.500699999999995</c:v>
                </c:pt>
                <c:pt idx="7875">
                  <c:v>43.528999999999996</c:v>
                </c:pt>
                <c:pt idx="7876">
                  <c:v>43.703100000000006</c:v>
                </c:pt>
                <c:pt idx="7877">
                  <c:v>43.306970000000035</c:v>
                </c:pt>
                <c:pt idx="7878">
                  <c:v>39.133600000000001</c:v>
                </c:pt>
                <c:pt idx="7879">
                  <c:v>45.812250000000006</c:v>
                </c:pt>
                <c:pt idx="7880">
                  <c:v>45.162100000000009</c:v>
                </c:pt>
                <c:pt idx="7881">
                  <c:v>45.870230000000049</c:v>
                </c:pt>
                <c:pt idx="7882">
                  <c:v>45.417540000000031</c:v>
                </c:pt>
                <c:pt idx="7883">
                  <c:v>42.043150000000026</c:v>
                </c:pt>
                <c:pt idx="7884">
                  <c:v>44.05800000000005</c:v>
                </c:pt>
                <c:pt idx="7885">
                  <c:v>39.266230000000007</c:v>
                </c:pt>
                <c:pt idx="7886">
                  <c:v>39.912040000000047</c:v>
                </c:pt>
                <c:pt idx="7887">
                  <c:v>40.77722</c:v>
                </c:pt>
                <c:pt idx="7888">
                  <c:v>38.707970000000046</c:v>
                </c:pt>
                <c:pt idx="7889">
                  <c:v>41.655970000000025</c:v>
                </c:pt>
                <c:pt idx="7890">
                  <c:v>41.972860000000026</c:v>
                </c:pt>
                <c:pt idx="7891">
                  <c:v>43.915099999999995</c:v>
                </c:pt>
                <c:pt idx="7892">
                  <c:v>42.319970000000012</c:v>
                </c:pt>
                <c:pt idx="7893">
                  <c:v>41.277000000000044</c:v>
                </c:pt>
                <c:pt idx="7894">
                  <c:v>41.486500000000035</c:v>
                </c:pt>
                <c:pt idx="7895">
                  <c:v>41.648220000000038</c:v>
                </c:pt>
                <c:pt idx="7896">
                  <c:v>41.388500000000022</c:v>
                </c:pt>
                <c:pt idx="7897">
                  <c:v>42.605250000000012</c:v>
                </c:pt>
                <c:pt idx="7898">
                  <c:v>41.683440000000019</c:v>
                </c:pt>
                <c:pt idx="7899">
                  <c:v>42.110160000000008</c:v>
                </c:pt>
                <c:pt idx="7900">
                  <c:v>41.634270000000015</c:v>
                </c:pt>
                <c:pt idx="7901">
                  <c:v>41.704130000000021</c:v>
                </c:pt>
                <c:pt idx="7902">
                  <c:v>38.207400000000007</c:v>
                </c:pt>
                <c:pt idx="7903">
                  <c:v>40.993370000000027</c:v>
                </c:pt>
                <c:pt idx="7904">
                  <c:v>43.754020000000025</c:v>
                </c:pt>
                <c:pt idx="7905">
                  <c:v>43.948480000000018</c:v>
                </c:pt>
                <c:pt idx="7906">
                  <c:v>43.188750000000027</c:v>
                </c:pt>
                <c:pt idx="7907">
                  <c:v>41.702359999999999</c:v>
                </c:pt>
                <c:pt idx="7908">
                  <c:v>41.446130000000039</c:v>
                </c:pt>
                <c:pt idx="7909">
                  <c:v>41.30758000000003</c:v>
                </c:pt>
                <c:pt idx="7910">
                  <c:v>40.995300000000043</c:v>
                </c:pt>
                <c:pt idx="7911">
                  <c:v>40.555260000000033</c:v>
                </c:pt>
                <c:pt idx="7912">
                  <c:v>35.493280000000027</c:v>
                </c:pt>
                <c:pt idx="7913">
                  <c:v>40.73028000000005</c:v>
                </c:pt>
                <c:pt idx="7914">
                  <c:v>41.651200000000017</c:v>
                </c:pt>
                <c:pt idx="7915">
                  <c:v>43.471670000000017</c:v>
                </c:pt>
                <c:pt idx="7916">
                  <c:v>42.546379999999999</c:v>
                </c:pt>
                <c:pt idx="7917">
                  <c:v>40.528160000000014</c:v>
                </c:pt>
                <c:pt idx="7918">
                  <c:v>41.992200000000025</c:v>
                </c:pt>
                <c:pt idx="7919">
                  <c:v>41.174430000000029</c:v>
                </c:pt>
                <c:pt idx="7920">
                  <c:v>41.675600000000031</c:v>
                </c:pt>
                <c:pt idx="7921">
                  <c:v>41.272450000000049</c:v>
                </c:pt>
                <c:pt idx="7922">
                  <c:v>40.947660000000042</c:v>
                </c:pt>
                <c:pt idx="7923">
                  <c:v>39.18240000000003</c:v>
                </c:pt>
                <c:pt idx="7924">
                  <c:v>39.910150000000044</c:v>
                </c:pt>
                <c:pt idx="7925">
                  <c:v>40.768330000000049</c:v>
                </c:pt>
                <c:pt idx="7926">
                  <c:v>40.125900000000001</c:v>
                </c:pt>
                <c:pt idx="7927">
                  <c:v>40.693870000000004</c:v>
                </c:pt>
                <c:pt idx="7928">
                  <c:v>41.684320000000014</c:v>
                </c:pt>
                <c:pt idx="7929">
                  <c:v>43.014280000000042</c:v>
                </c:pt>
                <c:pt idx="7930">
                  <c:v>42.965419999999995</c:v>
                </c:pt>
                <c:pt idx="7931">
                  <c:v>42.958500000000015</c:v>
                </c:pt>
                <c:pt idx="7932">
                  <c:v>42.953850000000045</c:v>
                </c:pt>
                <c:pt idx="7933">
                  <c:v>42.625940000000014</c:v>
                </c:pt>
                <c:pt idx="7934">
                  <c:v>40.593500000000006</c:v>
                </c:pt>
                <c:pt idx="7935">
                  <c:v>40.681939999999997</c:v>
                </c:pt>
                <c:pt idx="7936">
                  <c:v>38.311760000000049</c:v>
                </c:pt>
                <c:pt idx="7937">
                  <c:v>39.818260000000009</c:v>
                </c:pt>
                <c:pt idx="7938">
                  <c:v>44.170560000000023</c:v>
                </c:pt>
                <c:pt idx="7939">
                  <c:v>43.067650000000015</c:v>
                </c:pt>
                <c:pt idx="7940">
                  <c:v>42.846770000000049</c:v>
                </c:pt>
                <c:pt idx="7941">
                  <c:v>40.743830000000003</c:v>
                </c:pt>
                <c:pt idx="7942">
                  <c:v>41.828400000000045</c:v>
                </c:pt>
                <c:pt idx="7943">
                  <c:v>39.899400000000014</c:v>
                </c:pt>
                <c:pt idx="7944">
                  <c:v>40.884900000000016</c:v>
                </c:pt>
                <c:pt idx="7945">
                  <c:v>41.327940000000012</c:v>
                </c:pt>
                <c:pt idx="7946">
                  <c:v>42.019130000000018</c:v>
                </c:pt>
                <c:pt idx="7947">
                  <c:v>42.574060000000031</c:v>
                </c:pt>
                <c:pt idx="7948">
                  <c:v>42.694970000000012</c:v>
                </c:pt>
                <c:pt idx="7949">
                  <c:v>42.486000000000047</c:v>
                </c:pt>
                <c:pt idx="7950">
                  <c:v>41.24096000000003</c:v>
                </c:pt>
                <c:pt idx="7951">
                  <c:v>41.983969999999999</c:v>
                </c:pt>
                <c:pt idx="7952">
                  <c:v>43.215630000000033</c:v>
                </c:pt>
                <c:pt idx="7953">
                  <c:v>44.782920000000047</c:v>
                </c:pt>
                <c:pt idx="7954">
                  <c:v>47.12133</c:v>
                </c:pt>
                <c:pt idx="7955">
                  <c:v>44.968620000000044</c:v>
                </c:pt>
                <c:pt idx="7956">
                  <c:v>45.638850000000048</c:v>
                </c:pt>
                <c:pt idx="7957">
                  <c:v>44.652250000000038</c:v>
                </c:pt>
                <c:pt idx="7958">
                  <c:v>43.44756000000001</c:v>
                </c:pt>
                <c:pt idx="7959">
                  <c:v>43.03370000000001</c:v>
                </c:pt>
                <c:pt idx="7960">
                  <c:v>38.161830000000009</c:v>
                </c:pt>
                <c:pt idx="7961">
                  <c:v>40.09286000000003</c:v>
                </c:pt>
                <c:pt idx="7962">
                  <c:v>42.928899999999999</c:v>
                </c:pt>
                <c:pt idx="7963">
                  <c:v>46.308280000000025</c:v>
                </c:pt>
                <c:pt idx="7964">
                  <c:v>45.646140000000003</c:v>
                </c:pt>
                <c:pt idx="7965">
                  <c:v>41.030600000000049</c:v>
                </c:pt>
                <c:pt idx="7966">
                  <c:v>44.323800000000006</c:v>
                </c:pt>
                <c:pt idx="7967">
                  <c:v>42.099330000000009</c:v>
                </c:pt>
                <c:pt idx="7968">
                  <c:v>42.699520000000007</c:v>
                </c:pt>
                <c:pt idx="7969">
                  <c:v>43.28552000000002</c:v>
                </c:pt>
                <c:pt idx="7970">
                  <c:v>43.828120000000013</c:v>
                </c:pt>
                <c:pt idx="7971">
                  <c:v>43.900000000000034</c:v>
                </c:pt>
                <c:pt idx="7972">
                  <c:v>44.153160000000014</c:v>
                </c:pt>
                <c:pt idx="7973">
                  <c:v>44.165500000000009</c:v>
                </c:pt>
                <c:pt idx="7974">
                  <c:v>42.462670000000003</c:v>
                </c:pt>
                <c:pt idx="7975">
                  <c:v>42.976800000000026</c:v>
                </c:pt>
                <c:pt idx="7976">
                  <c:v>43.665369999999996</c:v>
                </c:pt>
                <c:pt idx="7977">
                  <c:v>45.050200000000018</c:v>
                </c:pt>
                <c:pt idx="7978">
                  <c:v>45.608300000000042</c:v>
                </c:pt>
                <c:pt idx="7979">
                  <c:v>44.132100000000037</c:v>
                </c:pt>
                <c:pt idx="7980">
                  <c:v>43.86877000000004</c:v>
                </c:pt>
                <c:pt idx="7981">
                  <c:v>43.463459999999998</c:v>
                </c:pt>
                <c:pt idx="7982">
                  <c:v>43.250330000000019</c:v>
                </c:pt>
                <c:pt idx="7983">
                  <c:v>43.699820000000045</c:v>
                </c:pt>
                <c:pt idx="7984">
                  <c:v>41.819180000000017</c:v>
                </c:pt>
                <c:pt idx="7985">
                  <c:v>42.195250000000044</c:v>
                </c:pt>
                <c:pt idx="7986">
                  <c:v>42.891099999999994</c:v>
                </c:pt>
                <c:pt idx="7987">
                  <c:v>44.316900000000032</c:v>
                </c:pt>
                <c:pt idx="7988">
                  <c:v>43.731600000000014</c:v>
                </c:pt>
                <c:pt idx="7989">
                  <c:v>43.080160000000035</c:v>
                </c:pt>
                <c:pt idx="7990">
                  <c:v>43.38506000000001</c:v>
                </c:pt>
                <c:pt idx="7991">
                  <c:v>43.188870000000009</c:v>
                </c:pt>
                <c:pt idx="7992">
                  <c:v>42.982900000000029</c:v>
                </c:pt>
                <c:pt idx="7993">
                  <c:v>42.957640000000026</c:v>
                </c:pt>
                <c:pt idx="7994">
                  <c:v>42.809660000000008</c:v>
                </c:pt>
                <c:pt idx="7995">
                  <c:v>42.507750000000044</c:v>
                </c:pt>
                <c:pt idx="7996">
                  <c:v>42.426540000000045</c:v>
                </c:pt>
                <c:pt idx="7997">
                  <c:v>42.179740000000038</c:v>
                </c:pt>
                <c:pt idx="7998">
                  <c:v>41.302180000000021</c:v>
                </c:pt>
                <c:pt idx="7999">
                  <c:v>41.619780000000048</c:v>
                </c:pt>
                <c:pt idx="8000">
                  <c:v>41.939630000000022</c:v>
                </c:pt>
                <c:pt idx="8001">
                  <c:v>42.563840000000027</c:v>
                </c:pt>
                <c:pt idx="8002">
                  <c:v>43.158560000000023</c:v>
                </c:pt>
                <c:pt idx="8003">
                  <c:v>42.502620000000036</c:v>
                </c:pt>
                <c:pt idx="8004">
                  <c:v>42.639280000000042</c:v>
                </c:pt>
                <c:pt idx="8005">
                  <c:v>42.44518000000005</c:v>
                </c:pt>
                <c:pt idx="8006">
                  <c:v>42.576200000000028</c:v>
                </c:pt>
                <c:pt idx="8007">
                  <c:v>42.406460000000038</c:v>
                </c:pt>
                <c:pt idx="8008">
                  <c:v>41.563469999999995</c:v>
                </c:pt>
                <c:pt idx="8009">
                  <c:v>41.962060000000008</c:v>
                </c:pt>
                <c:pt idx="8010">
                  <c:v>42.395560000000046</c:v>
                </c:pt>
                <c:pt idx="8011">
                  <c:v>44.286500000000046</c:v>
                </c:pt>
                <c:pt idx="8012">
                  <c:v>44.087060000000008</c:v>
                </c:pt>
                <c:pt idx="8013">
                  <c:v>43.633000000000038</c:v>
                </c:pt>
                <c:pt idx="8014">
                  <c:v>43.739040000000045</c:v>
                </c:pt>
                <c:pt idx="8015">
                  <c:v>43.929500000000019</c:v>
                </c:pt>
                <c:pt idx="8016">
                  <c:v>44.100549999999998</c:v>
                </c:pt>
                <c:pt idx="8017">
                  <c:v>44.066220000000044</c:v>
                </c:pt>
                <c:pt idx="8018">
                  <c:v>44.11020000000002</c:v>
                </c:pt>
                <c:pt idx="8019">
                  <c:v>44.461850000000027</c:v>
                </c:pt>
                <c:pt idx="8020">
                  <c:v>44.868860000000041</c:v>
                </c:pt>
                <c:pt idx="8021">
                  <c:v>44.963099999999997</c:v>
                </c:pt>
                <c:pt idx="8022">
                  <c:v>42.959130000000016</c:v>
                </c:pt>
                <c:pt idx="8023">
                  <c:v>43.631600000000049</c:v>
                </c:pt>
                <c:pt idx="8024">
                  <c:v>44.32850000000002</c:v>
                </c:pt>
                <c:pt idx="8025">
                  <c:v>47.788049999999998</c:v>
                </c:pt>
                <c:pt idx="8026">
                  <c:v>46.018640000000005</c:v>
                </c:pt>
                <c:pt idx="8027">
                  <c:v>46.099019999999996</c:v>
                </c:pt>
                <c:pt idx="8028">
                  <c:v>46.694760000000031</c:v>
                </c:pt>
                <c:pt idx="8029">
                  <c:v>45.014100000000042</c:v>
                </c:pt>
                <c:pt idx="8030">
                  <c:v>46.10635000000002</c:v>
                </c:pt>
                <c:pt idx="8031">
                  <c:v>46.428160000000048</c:v>
                </c:pt>
                <c:pt idx="8032">
                  <c:v>44.973749999999995</c:v>
                </c:pt>
                <c:pt idx="8033">
                  <c:v>44.732500000000016</c:v>
                </c:pt>
                <c:pt idx="8034">
                  <c:v>49.329430000000002</c:v>
                </c:pt>
                <c:pt idx="8035">
                  <c:v>46.759119999999996</c:v>
                </c:pt>
                <c:pt idx="8036">
                  <c:v>47.087900000000047</c:v>
                </c:pt>
                <c:pt idx="8037">
                  <c:v>45.285060000000044</c:v>
                </c:pt>
                <c:pt idx="8038">
                  <c:v>45.719719999999995</c:v>
                </c:pt>
                <c:pt idx="8039">
                  <c:v>47.907770000000028</c:v>
                </c:pt>
                <c:pt idx="8040">
                  <c:v>45.507040000000018</c:v>
                </c:pt>
                <c:pt idx="8041">
                  <c:v>46.059560000000033</c:v>
                </c:pt>
                <c:pt idx="8042">
                  <c:v>48.313559999999995</c:v>
                </c:pt>
                <c:pt idx="8043">
                  <c:v>44.379300000000001</c:v>
                </c:pt>
                <c:pt idx="8044">
                  <c:v>48.349150000000009</c:v>
                </c:pt>
                <c:pt idx="8045">
                  <c:v>44.436640000000011</c:v>
                </c:pt>
                <c:pt idx="8046">
                  <c:v>43.221460000000036</c:v>
                </c:pt>
                <c:pt idx="8047">
                  <c:v>44.768670000000043</c:v>
                </c:pt>
                <c:pt idx="8048">
                  <c:v>45.473100000000045</c:v>
                </c:pt>
                <c:pt idx="8049">
                  <c:v>50.313750000000027</c:v>
                </c:pt>
                <c:pt idx="8050">
                  <c:v>43.605340000000012</c:v>
                </c:pt>
                <c:pt idx="8051">
                  <c:v>48.567400000000021</c:v>
                </c:pt>
                <c:pt idx="8052">
                  <c:v>43.372460000000046</c:v>
                </c:pt>
                <c:pt idx="8053">
                  <c:v>48.569100000000049</c:v>
                </c:pt>
                <c:pt idx="8054">
                  <c:v>46.372250000000008</c:v>
                </c:pt>
                <c:pt idx="8055">
                  <c:v>43.587850000000003</c:v>
                </c:pt>
                <c:pt idx="8056">
                  <c:v>42.414060000000006</c:v>
                </c:pt>
                <c:pt idx="8057">
                  <c:v>44.293630000000007</c:v>
                </c:pt>
                <c:pt idx="8058">
                  <c:v>44.995660000000044</c:v>
                </c:pt>
                <c:pt idx="8059">
                  <c:v>48.629600000000039</c:v>
                </c:pt>
                <c:pt idx="8060">
                  <c:v>42.984580000000051</c:v>
                </c:pt>
                <c:pt idx="8061">
                  <c:v>45.498500000000035</c:v>
                </c:pt>
                <c:pt idx="8062">
                  <c:v>44.838530000000048</c:v>
                </c:pt>
                <c:pt idx="8063">
                  <c:v>45.290800000000047</c:v>
                </c:pt>
                <c:pt idx="8064">
                  <c:v>46.346730000000036</c:v>
                </c:pt>
                <c:pt idx="8065">
                  <c:v>44.082060000000013</c:v>
                </c:pt>
                <c:pt idx="8066">
                  <c:v>45.362400000000036</c:v>
                </c:pt>
                <c:pt idx="8067">
                  <c:v>45.901270000000011</c:v>
                </c:pt>
                <c:pt idx="8068">
                  <c:v>43.998070000000041</c:v>
                </c:pt>
                <c:pt idx="8069">
                  <c:v>44.147580000000005</c:v>
                </c:pt>
                <c:pt idx="8070">
                  <c:v>42.87527</c:v>
                </c:pt>
                <c:pt idx="8071">
                  <c:v>44.197200000000009</c:v>
                </c:pt>
                <c:pt idx="8072">
                  <c:v>45.05197000000004</c:v>
                </c:pt>
                <c:pt idx="8073">
                  <c:v>47.948020000000042</c:v>
                </c:pt>
                <c:pt idx="8074">
                  <c:v>49.337700000000041</c:v>
                </c:pt>
                <c:pt idx="8075">
                  <c:v>42.189020000000028</c:v>
                </c:pt>
                <c:pt idx="8076">
                  <c:v>47.558400000000006</c:v>
                </c:pt>
                <c:pt idx="8077">
                  <c:v>42.973600000000033</c:v>
                </c:pt>
                <c:pt idx="8078">
                  <c:v>45.925900000000013</c:v>
                </c:pt>
                <c:pt idx="8079">
                  <c:v>45.836569999999995</c:v>
                </c:pt>
                <c:pt idx="8080">
                  <c:v>41.995699999999999</c:v>
                </c:pt>
                <c:pt idx="8081">
                  <c:v>43.724150000000009</c:v>
                </c:pt>
                <c:pt idx="8082">
                  <c:v>45.189630000000022</c:v>
                </c:pt>
                <c:pt idx="8083">
                  <c:v>50.367400000000032</c:v>
                </c:pt>
                <c:pt idx="8084">
                  <c:v>47.079100000000039</c:v>
                </c:pt>
                <c:pt idx="8085">
                  <c:v>45.622830000000022</c:v>
                </c:pt>
                <c:pt idx="8086">
                  <c:v>47.481160000000045</c:v>
                </c:pt>
                <c:pt idx="8087">
                  <c:v>45.03630000000004</c:v>
                </c:pt>
                <c:pt idx="8088">
                  <c:v>45.051800000000014</c:v>
                </c:pt>
                <c:pt idx="8089">
                  <c:v>49.39828</c:v>
                </c:pt>
                <c:pt idx="8090">
                  <c:v>45.738850000000014</c:v>
                </c:pt>
                <c:pt idx="8091">
                  <c:v>45.970880000000022</c:v>
                </c:pt>
                <c:pt idx="8092">
                  <c:v>47.23687000000001</c:v>
                </c:pt>
                <c:pt idx="8093">
                  <c:v>49.358240000000023</c:v>
                </c:pt>
                <c:pt idx="8094">
                  <c:v>43.900400000000047</c:v>
                </c:pt>
                <c:pt idx="8095">
                  <c:v>45.717219999999998</c:v>
                </c:pt>
                <c:pt idx="8096">
                  <c:v>47.22854000000001</c:v>
                </c:pt>
                <c:pt idx="8097">
                  <c:v>49.559439999999995</c:v>
                </c:pt>
                <c:pt idx="8098">
                  <c:v>47.949730000000045</c:v>
                </c:pt>
                <c:pt idx="8099">
                  <c:v>47.906180000000006</c:v>
                </c:pt>
                <c:pt idx="8100">
                  <c:v>47.154320000000041</c:v>
                </c:pt>
                <c:pt idx="8101">
                  <c:v>50.433250000000044</c:v>
                </c:pt>
                <c:pt idx="8102">
                  <c:v>45.149620000000027</c:v>
                </c:pt>
                <c:pt idx="8103">
                  <c:v>46.843400000000031</c:v>
                </c:pt>
                <c:pt idx="8104">
                  <c:v>45.615300000000047</c:v>
                </c:pt>
                <c:pt idx="8105">
                  <c:v>46.72347000000002</c:v>
                </c:pt>
                <c:pt idx="8106">
                  <c:v>48.186670000000049</c:v>
                </c:pt>
                <c:pt idx="8107">
                  <c:v>50.113340000000051</c:v>
                </c:pt>
                <c:pt idx="8108">
                  <c:v>48.694240000000036</c:v>
                </c:pt>
                <c:pt idx="8109">
                  <c:v>44.932820000000049</c:v>
                </c:pt>
                <c:pt idx="8110">
                  <c:v>48.844320000000039</c:v>
                </c:pt>
                <c:pt idx="8111">
                  <c:v>46.075220000000002</c:v>
                </c:pt>
                <c:pt idx="8112">
                  <c:v>46.870450000000005</c:v>
                </c:pt>
                <c:pt idx="8113">
                  <c:v>47.205320000000029</c:v>
                </c:pt>
                <c:pt idx="8114">
                  <c:v>46.310050000000047</c:v>
                </c:pt>
                <c:pt idx="8115">
                  <c:v>46.26260000000002</c:v>
                </c:pt>
                <c:pt idx="8116">
                  <c:v>47.173000000000002</c:v>
                </c:pt>
                <c:pt idx="8117">
                  <c:v>46.410270000000025</c:v>
                </c:pt>
                <c:pt idx="8118">
                  <c:v>45.098870000000034</c:v>
                </c:pt>
                <c:pt idx="8119">
                  <c:v>46.028960000000041</c:v>
                </c:pt>
                <c:pt idx="8120">
                  <c:v>47.05740000000003</c:v>
                </c:pt>
                <c:pt idx="8121">
                  <c:v>48.937070000000006</c:v>
                </c:pt>
                <c:pt idx="8122">
                  <c:v>47.61790000000002</c:v>
                </c:pt>
                <c:pt idx="8123">
                  <c:v>48.022000000000048</c:v>
                </c:pt>
                <c:pt idx="8124">
                  <c:v>45.255120000000034</c:v>
                </c:pt>
                <c:pt idx="8125">
                  <c:v>49.480999999999995</c:v>
                </c:pt>
                <c:pt idx="8126">
                  <c:v>45.407370000000014</c:v>
                </c:pt>
                <c:pt idx="8127">
                  <c:v>47.111930000000029</c:v>
                </c:pt>
                <c:pt idx="8128">
                  <c:v>42.998900000000049</c:v>
                </c:pt>
                <c:pt idx="8129">
                  <c:v>45.034230000000036</c:v>
                </c:pt>
                <c:pt idx="8130">
                  <c:v>46.650599999999997</c:v>
                </c:pt>
                <c:pt idx="8131">
                  <c:v>50.969000000000051</c:v>
                </c:pt>
                <c:pt idx="8132">
                  <c:v>49.238500000000045</c:v>
                </c:pt>
                <c:pt idx="8133">
                  <c:v>45.922360000000026</c:v>
                </c:pt>
                <c:pt idx="8134">
                  <c:v>48.314900000000023</c:v>
                </c:pt>
                <c:pt idx="8135">
                  <c:v>47.271020000000021</c:v>
                </c:pt>
                <c:pt idx="8136">
                  <c:v>48.204580000000021</c:v>
                </c:pt>
                <c:pt idx="8137">
                  <c:v>48.758939999999996</c:v>
                </c:pt>
                <c:pt idx="8138">
                  <c:v>47.839350000000024</c:v>
                </c:pt>
                <c:pt idx="8139">
                  <c:v>48.535760000000039</c:v>
                </c:pt>
                <c:pt idx="8140">
                  <c:v>45.383260000000007</c:v>
                </c:pt>
                <c:pt idx="8141">
                  <c:v>47.043940000000021</c:v>
                </c:pt>
                <c:pt idx="8142">
                  <c:v>45.955399999999997</c:v>
                </c:pt>
                <c:pt idx="8143">
                  <c:v>46.70938000000001</c:v>
                </c:pt>
                <c:pt idx="8144">
                  <c:v>47.987940000000037</c:v>
                </c:pt>
                <c:pt idx="8145">
                  <c:v>51.41560000000004</c:v>
                </c:pt>
                <c:pt idx="8146">
                  <c:v>50.197050000000047</c:v>
                </c:pt>
                <c:pt idx="8147">
                  <c:v>49.994000000000028</c:v>
                </c:pt>
                <c:pt idx="8148">
                  <c:v>49.297600000000045</c:v>
                </c:pt>
                <c:pt idx="8149">
                  <c:v>47.059660000000008</c:v>
                </c:pt>
                <c:pt idx="8150">
                  <c:v>45.087500000000034</c:v>
                </c:pt>
                <c:pt idx="8151">
                  <c:v>46.408650000000023</c:v>
                </c:pt>
                <c:pt idx="8152">
                  <c:v>46.16046</c:v>
                </c:pt>
                <c:pt idx="8153">
                  <c:v>48.093530000000044</c:v>
                </c:pt>
                <c:pt idx="8154">
                  <c:v>47.678250000000048</c:v>
                </c:pt>
                <c:pt idx="8155">
                  <c:v>50.588700000000017</c:v>
                </c:pt>
                <c:pt idx="8156">
                  <c:v>50.160420000000045</c:v>
                </c:pt>
                <c:pt idx="8157">
                  <c:v>49.250450000000001</c:v>
                </c:pt>
                <c:pt idx="8158">
                  <c:v>48.286130000000014</c:v>
                </c:pt>
                <c:pt idx="8159">
                  <c:v>49.48126000000002</c:v>
                </c:pt>
                <c:pt idx="8160">
                  <c:v>49.841180000000008</c:v>
                </c:pt>
                <c:pt idx="8161">
                  <c:v>46.368620000000021</c:v>
                </c:pt>
                <c:pt idx="8162">
                  <c:v>48.503870000000006</c:v>
                </c:pt>
                <c:pt idx="8163">
                  <c:v>48.827020000000005</c:v>
                </c:pt>
                <c:pt idx="8164">
                  <c:v>49.115560000000016</c:v>
                </c:pt>
                <c:pt idx="8165">
                  <c:v>47.536920000000009</c:v>
                </c:pt>
                <c:pt idx="8166">
                  <c:v>45.764150000000029</c:v>
                </c:pt>
                <c:pt idx="8167">
                  <c:v>46.530240000000049</c:v>
                </c:pt>
                <c:pt idx="8168">
                  <c:v>48.051660000000027</c:v>
                </c:pt>
                <c:pt idx="8169">
                  <c:v>50.530330000000049</c:v>
                </c:pt>
                <c:pt idx="8170">
                  <c:v>51.563750000000027</c:v>
                </c:pt>
                <c:pt idx="8171">
                  <c:v>48.190480000000036</c:v>
                </c:pt>
                <c:pt idx="8172">
                  <c:v>49.972530000000006</c:v>
                </c:pt>
                <c:pt idx="8173">
                  <c:v>49.048699999999997</c:v>
                </c:pt>
                <c:pt idx="8174">
                  <c:v>46.501500000000021</c:v>
                </c:pt>
                <c:pt idx="8175">
                  <c:v>48.507100000000037</c:v>
                </c:pt>
                <c:pt idx="8176">
                  <c:v>42.403650000000027</c:v>
                </c:pt>
                <c:pt idx="8177">
                  <c:v>44.283140000000003</c:v>
                </c:pt>
                <c:pt idx="8178">
                  <c:v>45.955300000000022</c:v>
                </c:pt>
                <c:pt idx="8179">
                  <c:v>48.278530000000046</c:v>
                </c:pt>
                <c:pt idx="8180">
                  <c:v>51.805780000000027</c:v>
                </c:pt>
                <c:pt idx="8181">
                  <c:v>45.816250000000025</c:v>
                </c:pt>
                <c:pt idx="8182">
                  <c:v>46.686270000000036</c:v>
                </c:pt>
                <c:pt idx="8183">
                  <c:v>47.004480000000001</c:v>
                </c:pt>
                <c:pt idx="8184">
                  <c:v>47.70168000000001</c:v>
                </c:pt>
                <c:pt idx="8185">
                  <c:v>48.189900000000023</c:v>
                </c:pt>
                <c:pt idx="8186">
                  <c:v>47.516050000000007</c:v>
                </c:pt>
                <c:pt idx="8187">
                  <c:v>47.636800000000051</c:v>
                </c:pt>
                <c:pt idx="8188">
                  <c:v>47.539300000000026</c:v>
                </c:pt>
                <c:pt idx="8189">
                  <c:v>47.30776000000003</c:v>
                </c:pt>
                <c:pt idx="8190">
                  <c:v>45.54006000000004</c:v>
                </c:pt>
                <c:pt idx="8191">
                  <c:v>46.077570000000037</c:v>
                </c:pt>
                <c:pt idx="8192">
                  <c:v>47.002470000000017</c:v>
                </c:pt>
                <c:pt idx="8193">
                  <c:v>49.634900000000016</c:v>
                </c:pt>
                <c:pt idx="8194">
                  <c:v>51.548900000000003</c:v>
                </c:pt>
                <c:pt idx="8195">
                  <c:v>47.201140000000009</c:v>
                </c:pt>
                <c:pt idx="8196">
                  <c:v>47.878800000000012</c:v>
                </c:pt>
                <c:pt idx="8197">
                  <c:v>47.72723000000002</c:v>
                </c:pt>
                <c:pt idx="8198">
                  <c:v>46.792930000000013</c:v>
                </c:pt>
                <c:pt idx="8199">
                  <c:v>43.628440000000012</c:v>
                </c:pt>
                <c:pt idx="8200">
                  <c:v>42.244400000000041</c:v>
                </c:pt>
                <c:pt idx="8201">
                  <c:v>43.377949999999998</c:v>
                </c:pt>
                <c:pt idx="8202">
                  <c:v>45.088099999999997</c:v>
                </c:pt>
                <c:pt idx="8203">
                  <c:v>47.75305000000003</c:v>
                </c:pt>
                <c:pt idx="8204">
                  <c:v>48.220850000000041</c:v>
                </c:pt>
                <c:pt idx="8205">
                  <c:v>46.189940000000036</c:v>
                </c:pt>
                <c:pt idx="8206">
                  <c:v>46.17007000000001</c:v>
                </c:pt>
                <c:pt idx="8207">
                  <c:v>46.53570000000002</c:v>
                </c:pt>
                <c:pt idx="8208">
                  <c:v>46.913020000000017</c:v>
                </c:pt>
                <c:pt idx="8209">
                  <c:v>46.907219999999995</c:v>
                </c:pt>
                <c:pt idx="8210">
                  <c:v>46.687650000000019</c:v>
                </c:pt>
                <c:pt idx="8211">
                  <c:v>46.953420000000051</c:v>
                </c:pt>
                <c:pt idx="8212">
                  <c:v>46.983240000000023</c:v>
                </c:pt>
                <c:pt idx="8213">
                  <c:v>46.274600000000021</c:v>
                </c:pt>
                <c:pt idx="8214">
                  <c:v>45.110500000000002</c:v>
                </c:pt>
                <c:pt idx="8215">
                  <c:v>45.744349999999997</c:v>
                </c:pt>
                <c:pt idx="8216">
                  <c:v>46.913780000000031</c:v>
                </c:pt>
                <c:pt idx="8217">
                  <c:v>49.213999999999999</c:v>
                </c:pt>
                <c:pt idx="8218">
                  <c:v>51.30776000000003</c:v>
                </c:pt>
                <c:pt idx="8219">
                  <c:v>47.510340000000042</c:v>
                </c:pt>
                <c:pt idx="8220">
                  <c:v>48.075000000000045</c:v>
                </c:pt>
                <c:pt idx="8221">
                  <c:v>47.314450000000022</c:v>
                </c:pt>
                <c:pt idx="8222">
                  <c:v>46.109340000000032</c:v>
                </c:pt>
                <c:pt idx="8223">
                  <c:v>46.873040000000003</c:v>
                </c:pt>
                <c:pt idx="8224">
                  <c:v>42.676750000000027</c:v>
                </c:pt>
                <c:pt idx="8225">
                  <c:v>44.002769999999998</c:v>
                </c:pt>
                <c:pt idx="8226">
                  <c:v>45.470420000000047</c:v>
                </c:pt>
                <c:pt idx="8227">
                  <c:v>48.42172000000005</c:v>
                </c:pt>
                <c:pt idx="8228">
                  <c:v>48.649300000000039</c:v>
                </c:pt>
                <c:pt idx="8229">
                  <c:v>46.93777</c:v>
                </c:pt>
                <c:pt idx="8230">
                  <c:v>46.932060000000035</c:v>
                </c:pt>
                <c:pt idx="8231">
                  <c:v>46.918150000000026</c:v>
                </c:pt>
                <c:pt idx="8232">
                  <c:v>47.440120000000036</c:v>
                </c:pt>
                <c:pt idx="8233">
                  <c:v>47.248350000000016</c:v>
                </c:pt>
                <c:pt idx="8234">
                  <c:v>46.769280000000037</c:v>
                </c:pt>
                <c:pt idx="8235">
                  <c:v>47.013059999999996</c:v>
                </c:pt>
                <c:pt idx="8236">
                  <c:v>46.494700000000023</c:v>
                </c:pt>
                <c:pt idx="8237">
                  <c:v>46.388239999999996</c:v>
                </c:pt>
                <c:pt idx="8238">
                  <c:v>44.760520000000042</c:v>
                </c:pt>
                <c:pt idx="8239">
                  <c:v>45.127859999999998</c:v>
                </c:pt>
                <c:pt idx="8240">
                  <c:v>46.103270000000009</c:v>
                </c:pt>
                <c:pt idx="8241">
                  <c:v>47.674980000000005</c:v>
                </c:pt>
                <c:pt idx="8242">
                  <c:v>47.976560000000006</c:v>
                </c:pt>
                <c:pt idx="8243">
                  <c:v>47.631860000000017</c:v>
                </c:pt>
                <c:pt idx="8244">
                  <c:v>46.299980000000005</c:v>
                </c:pt>
                <c:pt idx="8245">
                  <c:v>45.545900000000017</c:v>
                </c:pt>
                <c:pt idx="8246">
                  <c:v>44.916700000000048</c:v>
                </c:pt>
                <c:pt idx="8247">
                  <c:v>44.193260000000009</c:v>
                </c:pt>
                <c:pt idx="8248">
                  <c:v>42.324700000000007</c:v>
                </c:pt>
                <c:pt idx="8249">
                  <c:v>42.741660000000024</c:v>
                </c:pt>
                <c:pt idx="8250">
                  <c:v>43.676350000000014</c:v>
                </c:pt>
                <c:pt idx="8251">
                  <c:v>45.471339999999998</c:v>
                </c:pt>
                <c:pt idx="8252">
                  <c:v>44.90222</c:v>
                </c:pt>
                <c:pt idx="8253">
                  <c:v>44.53982000000002</c:v>
                </c:pt>
                <c:pt idx="8254">
                  <c:v>44.426000000000045</c:v>
                </c:pt>
                <c:pt idx="8255">
                  <c:v>44.192740000000015</c:v>
                </c:pt>
                <c:pt idx="8256">
                  <c:v>44.030630000000031</c:v>
                </c:pt>
                <c:pt idx="8257">
                  <c:v>43.915250000000015</c:v>
                </c:pt>
                <c:pt idx="8258">
                  <c:v>43.932730000000049</c:v>
                </c:pt>
                <c:pt idx="8259">
                  <c:v>43.781240000000025</c:v>
                </c:pt>
                <c:pt idx="8260">
                  <c:v>43.127900000000011</c:v>
                </c:pt>
                <c:pt idx="8261">
                  <c:v>43.141720000000021</c:v>
                </c:pt>
                <c:pt idx="8262">
                  <c:v>41.786069999999995</c:v>
                </c:pt>
                <c:pt idx="8263">
                  <c:v>42.301750000000027</c:v>
                </c:pt>
                <c:pt idx="8264">
                  <c:v>42.630760000000009</c:v>
                </c:pt>
                <c:pt idx="8265">
                  <c:v>43.945860000000039</c:v>
                </c:pt>
                <c:pt idx="8266">
                  <c:v>44.067900000000009</c:v>
                </c:pt>
                <c:pt idx="8267">
                  <c:v>43.21786000000003</c:v>
                </c:pt>
                <c:pt idx="8268">
                  <c:v>42.867520000000013</c:v>
                </c:pt>
                <c:pt idx="8269">
                  <c:v>42.725549999999998</c:v>
                </c:pt>
                <c:pt idx="8270">
                  <c:v>42.368460000000027</c:v>
                </c:pt>
                <c:pt idx="8271">
                  <c:v>41.966499999999996</c:v>
                </c:pt>
                <c:pt idx="8272">
                  <c:v>40.451380000000029</c:v>
                </c:pt>
                <c:pt idx="8273">
                  <c:v>40.978300000000047</c:v>
                </c:pt>
                <c:pt idx="8274">
                  <c:v>41.641840000000002</c:v>
                </c:pt>
                <c:pt idx="8275">
                  <c:v>43.228139999999996</c:v>
                </c:pt>
                <c:pt idx="8276">
                  <c:v>42.812280000000044</c:v>
                </c:pt>
                <c:pt idx="8277">
                  <c:v>41.501300000000015</c:v>
                </c:pt>
                <c:pt idx="8278">
                  <c:v>41.487729999999999</c:v>
                </c:pt>
                <c:pt idx="8279">
                  <c:v>41.304650000000038</c:v>
                </c:pt>
                <c:pt idx="8280">
                  <c:v>41.511320000000012</c:v>
                </c:pt>
                <c:pt idx="8281">
                  <c:v>41.537869999999998</c:v>
                </c:pt>
                <c:pt idx="8282">
                  <c:v>41.49290000000002</c:v>
                </c:pt>
                <c:pt idx="8283">
                  <c:v>41.184349999999995</c:v>
                </c:pt>
                <c:pt idx="8284">
                  <c:v>41.566430000000025</c:v>
                </c:pt>
                <c:pt idx="8285">
                  <c:v>41.227530000000002</c:v>
                </c:pt>
                <c:pt idx="8286">
                  <c:v>40.386000000000024</c:v>
                </c:pt>
                <c:pt idx="8287">
                  <c:v>40.90100000000001</c:v>
                </c:pt>
                <c:pt idx="8288">
                  <c:v>41.346860000000049</c:v>
                </c:pt>
                <c:pt idx="8289">
                  <c:v>43.65258</c:v>
                </c:pt>
                <c:pt idx="8290">
                  <c:v>43.38497000000001</c:v>
                </c:pt>
                <c:pt idx="8291">
                  <c:v>42.8827</c:v>
                </c:pt>
                <c:pt idx="8292">
                  <c:v>42.781200000000013</c:v>
                </c:pt>
                <c:pt idx="8293">
                  <c:v>42.999660000000006</c:v>
                </c:pt>
                <c:pt idx="8294">
                  <c:v>42.92530000000005</c:v>
                </c:pt>
                <c:pt idx="8295">
                  <c:v>42.671700000000044</c:v>
                </c:pt>
                <c:pt idx="8296">
                  <c:v>40.869619999999998</c:v>
                </c:pt>
                <c:pt idx="8297">
                  <c:v>41.741080000000011</c:v>
                </c:pt>
                <c:pt idx="8298">
                  <c:v>43.050130000000024</c:v>
                </c:pt>
                <c:pt idx="8299">
                  <c:v>46.895800000000008</c:v>
                </c:pt>
                <c:pt idx="8300">
                  <c:v>44.351650000000006</c:v>
                </c:pt>
                <c:pt idx="8301">
                  <c:v>44.691900000000032</c:v>
                </c:pt>
                <c:pt idx="8302">
                  <c:v>44.228300000000047</c:v>
                </c:pt>
                <c:pt idx="8303">
                  <c:v>44.758330000000001</c:v>
                </c:pt>
                <c:pt idx="8304">
                  <c:v>44.775080000000003</c:v>
                </c:pt>
                <c:pt idx="8305">
                  <c:v>43.848000000000013</c:v>
                </c:pt>
                <c:pt idx="8306">
                  <c:v>45.166860000000042</c:v>
                </c:pt>
                <c:pt idx="8307">
                  <c:v>45.685630000000003</c:v>
                </c:pt>
                <c:pt idx="8308">
                  <c:v>47.037900000000036</c:v>
                </c:pt>
                <c:pt idx="8309">
                  <c:v>46.040549999999996</c:v>
                </c:pt>
                <c:pt idx="8310">
                  <c:v>45.175800000000038</c:v>
                </c:pt>
                <c:pt idx="8311">
                  <c:v>45.812130000000025</c:v>
                </c:pt>
                <c:pt idx="8312">
                  <c:v>47.401880000000006</c:v>
                </c:pt>
                <c:pt idx="8313">
                  <c:v>50.449580000000026</c:v>
                </c:pt>
                <c:pt idx="8314">
                  <c:v>51.036339999999996</c:v>
                </c:pt>
                <c:pt idx="8315">
                  <c:v>48.678950000000043</c:v>
                </c:pt>
                <c:pt idx="8316">
                  <c:v>48.158560000000023</c:v>
                </c:pt>
                <c:pt idx="8317">
                  <c:v>48.391200000000026</c:v>
                </c:pt>
                <c:pt idx="8318">
                  <c:v>48.782219999999995</c:v>
                </c:pt>
                <c:pt idx="8319">
                  <c:v>47.916300000000035</c:v>
                </c:pt>
                <c:pt idx="8320">
                  <c:v>42.996759999999995</c:v>
                </c:pt>
                <c:pt idx="8321">
                  <c:v>46.365049999999997</c:v>
                </c:pt>
                <c:pt idx="8322">
                  <c:v>50.343260000000043</c:v>
                </c:pt>
                <c:pt idx="8323">
                  <c:v>50.852530000000002</c:v>
                </c:pt>
                <c:pt idx="8324">
                  <c:v>50.425470000000018</c:v>
                </c:pt>
                <c:pt idx="8325">
                  <c:v>47.522270000000049</c:v>
                </c:pt>
                <c:pt idx="8326">
                  <c:v>48.736170000000016</c:v>
                </c:pt>
                <c:pt idx="8327">
                  <c:v>49.16778000000005</c:v>
                </c:pt>
                <c:pt idx="8328">
                  <c:v>49.025300000000016</c:v>
                </c:pt>
                <c:pt idx="8329">
                  <c:v>45.593900000000019</c:v>
                </c:pt>
                <c:pt idx="8330">
                  <c:v>52.956540000000018</c:v>
                </c:pt>
                <c:pt idx="8331">
                  <c:v>46.126300000000015</c:v>
                </c:pt>
                <c:pt idx="8332">
                  <c:v>49.524130000000014</c:v>
                </c:pt>
                <c:pt idx="8333">
                  <c:v>47.749500000000012</c:v>
                </c:pt>
                <c:pt idx="8334">
                  <c:v>44.84426000000002</c:v>
                </c:pt>
                <c:pt idx="8335">
                  <c:v>47.076260000000048</c:v>
                </c:pt>
                <c:pt idx="8336">
                  <c:v>48.94106000000005</c:v>
                </c:pt>
                <c:pt idx="8337">
                  <c:v>52.920370000000048</c:v>
                </c:pt>
                <c:pt idx="8338">
                  <c:v>51.028960000000041</c:v>
                </c:pt>
                <c:pt idx="8339">
                  <c:v>50.636320000000012</c:v>
                </c:pt>
                <c:pt idx="8340">
                  <c:v>50.106070000000045</c:v>
                </c:pt>
                <c:pt idx="8341">
                  <c:v>49.573270000000036</c:v>
                </c:pt>
                <c:pt idx="8342">
                  <c:v>47.446799999999996</c:v>
                </c:pt>
                <c:pt idx="8343">
                  <c:v>46.232349999999997</c:v>
                </c:pt>
                <c:pt idx="8344">
                  <c:v>43.715170000000001</c:v>
                </c:pt>
                <c:pt idx="8345">
                  <c:v>46.372520000000009</c:v>
                </c:pt>
                <c:pt idx="8346">
                  <c:v>53.539580000000001</c:v>
                </c:pt>
                <c:pt idx="8347">
                  <c:v>51.141999999999996</c:v>
                </c:pt>
                <c:pt idx="8348">
                  <c:v>49.423550000000034</c:v>
                </c:pt>
                <c:pt idx="8349">
                  <c:v>49.781200000000013</c:v>
                </c:pt>
                <c:pt idx="8350">
                  <c:v>49.306050000000027</c:v>
                </c:pt>
                <c:pt idx="8351">
                  <c:v>49.039100000000019</c:v>
                </c:pt>
                <c:pt idx="8352">
                  <c:v>48.45535000000001</c:v>
                </c:pt>
                <c:pt idx="8353">
                  <c:v>50.019460000000038</c:v>
                </c:pt>
                <c:pt idx="8354">
                  <c:v>49.743620000000021</c:v>
                </c:pt>
                <c:pt idx="8355">
                  <c:v>49.103600000000029</c:v>
                </c:pt>
                <c:pt idx="8356">
                  <c:v>49.018760000000043</c:v>
                </c:pt>
                <c:pt idx="8357">
                  <c:v>47.60766000000001</c:v>
                </c:pt>
                <c:pt idx="8358">
                  <c:v>44.603480000000047</c:v>
                </c:pt>
                <c:pt idx="8359">
                  <c:v>44.697900000000004</c:v>
                </c:pt>
                <c:pt idx="8360">
                  <c:v>47.688000000000045</c:v>
                </c:pt>
                <c:pt idx="8361">
                  <c:v>52.873100000000022</c:v>
                </c:pt>
                <c:pt idx="8362">
                  <c:v>50.366450000000043</c:v>
                </c:pt>
                <c:pt idx="8363">
                  <c:v>46.706700000000012</c:v>
                </c:pt>
                <c:pt idx="8364">
                  <c:v>50.579060000000027</c:v>
                </c:pt>
                <c:pt idx="8365">
                  <c:v>44.26678000000004</c:v>
                </c:pt>
                <c:pt idx="8366">
                  <c:v>47.502740000000017</c:v>
                </c:pt>
                <c:pt idx="8367">
                  <c:v>50.097860000000026</c:v>
                </c:pt>
                <c:pt idx="8368">
                  <c:v>43.994100000000003</c:v>
                </c:pt>
                <c:pt idx="8369">
                  <c:v>45.962760000000003</c:v>
                </c:pt>
                <c:pt idx="8370">
                  <c:v>46.831450000000018</c:v>
                </c:pt>
                <c:pt idx="8371">
                  <c:v>53.169759999999997</c:v>
                </c:pt>
                <c:pt idx="8372">
                  <c:v>48.266500000000008</c:v>
                </c:pt>
                <c:pt idx="8373">
                  <c:v>48.508840000000021</c:v>
                </c:pt>
                <c:pt idx="8374">
                  <c:v>46.654629999999997</c:v>
                </c:pt>
                <c:pt idx="8375">
                  <c:v>47.532340000000033</c:v>
                </c:pt>
                <c:pt idx="8376">
                  <c:v>49.750969999999995</c:v>
                </c:pt>
                <c:pt idx="8377">
                  <c:v>47.958860000000016</c:v>
                </c:pt>
                <c:pt idx="8378">
                  <c:v>48.398030000000006</c:v>
                </c:pt>
                <c:pt idx="8379">
                  <c:v>50.426300000000026</c:v>
                </c:pt>
                <c:pt idx="8380">
                  <c:v>48.429500000000019</c:v>
                </c:pt>
                <c:pt idx="8381">
                  <c:v>48.653960000000041</c:v>
                </c:pt>
                <c:pt idx="8382">
                  <c:v>47.63900000000001</c:v>
                </c:pt>
                <c:pt idx="8383">
                  <c:v>48.310170000000028</c:v>
                </c:pt>
                <c:pt idx="8384">
                  <c:v>49.714230000000043</c:v>
                </c:pt>
                <c:pt idx="8385">
                  <c:v>51.782950000000028</c:v>
                </c:pt>
                <c:pt idx="8386">
                  <c:v>50.151270000000011</c:v>
                </c:pt>
                <c:pt idx="8387">
                  <c:v>49.11703</c:v>
                </c:pt>
                <c:pt idx="8388">
                  <c:v>47.99290000000002</c:v>
                </c:pt>
                <c:pt idx="8389">
                  <c:v>49.302800000000047</c:v>
                </c:pt>
                <c:pt idx="8390">
                  <c:v>50.411650000000009</c:v>
                </c:pt>
                <c:pt idx="8391">
                  <c:v>48.849730000000022</c:v>
                </c:pt>
                <c:pt idx="8392">
                  <c:v>47.195340000000044</c:v>
                </c:pt>
                <c:pt idx="8393">
                  <c:v>49.248320000000035</c:v>
                </c:pt>
                <c:pt idx="8394">
                  <c:v>49.502440000000036</c:v>
                </c:pt>
                <c:pt idx="8395">
                  <c:v>51.54418000000004</c:v>
                </c:pt>
                <c:pt idx="8396">
                  <c:v>50.718770000000006</c:v>
                </c:pt>
                <c:pt idx="8397">
                  <c:v>50.18730000000005</c:v>
                </c:pt>
                <c:pt idx="8398">
                  <c:v>50.260520000000042</c:v>
                </c:pt>
                <c:pt idx="8399">
                  <c:v>50.610830000000021</c:v>
                </c:pt>
                <c:pt idx="8400">
                  <c:v>49.402900000000045</c:v>
                </c:pt>
                <c:pt idx="8401">
                  <c:v>49.428920000000005</c:v>
                </c:pt>
                <c:pt idx="8402">
                  <c:v>50.879800000000046</c:v>
                </c:pt>
                <c:pt idx="8403">
                  <c:v>49.980860000000007</c:v>
                </c:pt>
                <c:pt idx="8404">
                  <c:v>50.424620000000004</c:v>
                </c:pt>
                <c:pt idx="8405">
                  <c:v>51.709600000000023</c:v>
                </c:pt>
                <c:pt idx="8406">
                  <c:v>47.416300000000035</c:v>
                </c:pt>
                <c:pt idx="8407">
                  <c:v>48.789000000000044</c:v>
                </c:pt>
                <c:pt idx="8408">
                  <c:v>50.255700000000047</c:v>
                </c:pt>
                <c:pt idx="8409">
                  <c:v>54.616630000000043</c:v>
                </c:pt>
                <c:pt idx="8410">
                  <c:v>49.719080000000019</c:v>
                </c:pt>
                <c:pt idx="8411">
                  <c:v>51.603170000000034</c:v>
                </c:pt>
                <c:pt idx="8412">
                  <c:v>49.889460000000042</c:v>
                </c:pt>
                <c:pt idx="8413">
                  <c:v>50.055750000000046</c:v>
                </c:pt>
                <c:pt idx="8414">
                  <c:v>50.207060000000013</c:v>
                </c:pt>
                <c:pt idx="8415">
                  <c:v>46.416700000000048</c:v>
                </c:pt>
                <c:pt idx="8416">
                  <c:v>46.268950000000018</c:v>
                </c:pt>
                <c:pt idx="8417">
                  <c:v>47.590329999999994</c:v>
                </c:pt>
                <c:pt idx="8418">
                  <c:v>50.768900000000031</c:v>
                </c:pt>
                <c:pt idx="8419">
                  <c:v>53.206700000000012</c:v>
                </c:pt>
                <c:pt idx="8420">
                  <c:v>52.099540000000047</c:v>
                </c:pt>
                <c:pt idx="8421">
                  <c:v>49.496100000000013</c:v>
                </c:pt>
                <c:pt idx="8422">
                  <c:v>50.149699999999996</c:v>
                </c:pt>
                <c:pt idx="8423">
                  <c:v>50.328599999999994</c:v>
                </c:pt>
                <c:pt idx="8424">
                  <c:v>49.682180000000017</c:v>
                </c:pt>
                <c:pt idx="8425">
                  <c:v>50.339400000000012</c:v>
                </c:pt>
                <c:pt idx="8426">
                  <c:v>48.416620000000023</c:v>
                </c:pt>
                <c:pt idx="8427">
                  <c:v>49.41482000000002</c:v>
                </c:pt>
                <c:pt idx="8428">
                  <c:v>48.76776000000001</c:v>
                </c:pt>
                <c:pt idx="8429">
                  <c:v>50.248000000000047</c:v>
                </c:pt>
                <c:pt idx="8430">
                  <c:v>45.76556000000005</c:v>
                </c:pt>
                <c:pt idx="8431">
                  <c:v>46.949880000000007</c:v>
                </c:pt>
                <c:pt idx="8432">
                  <c:v>48.982020000000034</c:v>
                </c:pt>
                <c:pt idx="8433">
                  <c:v>52.373379999999997</c:v>
                </c:pt>
                <c:pt idx="8434">
                  <c:v>50.695030000000031</c:v>
                </c:pt>
                <c:pt idx="8435">
                  <c:v>49.926020000000051</c:v>
                </c:pt>
                <c:pt idx="8436">
                  <c:v>49.607600000000048</c:v>
                </c:pt>
                <c:pt idx="8437">
                  <c:v>48.675840000000051</c:v>
                </c:pt>
                <c:pt idx="8438">
                  <c:v>47.755820000000028</c:v>
                </c:pt>
                <c:pt idx="8439">
                  <c:v>43.599600000000009</c:v>
                </c:pt>
                <c:pt idx="8440">
                  <c:v>42.196700000000021</c:v>
                </c:pt>
                <c:pt idx="8441">
                  <c:v>44.636380000000031</c:v>
                </c:pt>
                <c:pt idx="8442">
                  <c:v>46.351950000000045</c:v>
                </c:pt>
                <c:pt idx="8443">
                  <c:v>49.35223000000002</c:v>
                </c:pt>
                <c:pt idx="8444">
                  <c:v>48.939630000000022</c:v>
                </c:pt>
                <c:pt idx="8445">
                  <c:v>44.667400000000043</c:v>
                </c:pt>
                <c:pt idx="8446">
                  <c:v>46.370600000000024</c:v>
                </c:pt>
                <c:pt idx="8447">
                  <c:v>46.046660000000031</c:v>
                </c:pt>
                <c:pt idx="8448">
                  <c:v>46.565899999999999</c:v>
                </c:pt>
                <c:pt idx="8449">
                  <c:v>46.135640000000024</c:v>
                </c:pt>
                <c:pt idx="8450">
                  <c:v>46.054380000000037</c:v>
                </c:pt>
                <c:pt idx="8451">
                  <c:v>46.080000000000041</c:v>
                </c:pt>
                <c:pt idx="8452">
                  <c:v>46.094050000000038</c:v>
                </c:pt>
                <c:pt idx="8453">
                  <c:v>45.899069999999995</c:v>
                </c:pt>
                <c:pt idx="8454">
                  <c:v>43.951560000000029</c:v>
                </c:pt>
                <c:pt idx="8455">
                  <c:v>44.786550000000034</c:v>
                </c:pt>
                <c:pt idx="8456">
                  <c:v>45.462370000000021</c:v>
                </c:pt>
                <c:pt idx="8457">
                  <c:v>47.667380000000037</c:v>
                </c:pt>
                <c:pt idx="8458">
                  <c:v>47.827200000000005</c:v>
                </c:pt>
                <c:pt idx="8459">
                  <c:v>45.981840000000034</c:v>
                </c:pt>
                <c:pt idx="8460">
                  <c:v>45.903340000000014</c:v>
                </c:pt>
                <c:pt idx="8461">
                  <c:v>45.441550000000007</c:v>
                </c:pt>
                <c:pt idx="8462">
                  <c:v>45.144740000000013</c:v>
                </c:pt>
                <c:pt idx="8463">
                  <c:v>45.589380000000006</c:v>
                </c:pt>
                <c:pt idx="8464">
                  <c:v>43.377859999999998</c:v>
                </c:pt>
                <c:pt idx="8465">
                  <c:v>43.800600000000031</c:v>
                </c:pt>
                <c:pt idx="8466">
                  <c:v>44.68792000000002</c:v>
                </c:pt>
                <c:pt idx="8467">
                  <c:v>46.407300000000021</c:v>
                </c:pt>
                <c:pt idx="8468">
                  <c:v>46.02355</c:v>
                </c:pt>
                <c:pt idx="8469">
                  <c:v>45.292930000000013</c:v>
                </c:pt>
                <c:pt idx="8470">
                  <c:v>44.958900000000028</c:v>
                </c:pt>
                <c:pt idx="8471">
                  <c:v>44.755980000000022</c:v>
                </c:pt>
                <c:pt idx="8472">
                  <c:v>44.527700000000038</c:v>
                </c:pt>
                <c:pt idx="8473">
                  <c:v>44.885739999999998</c:v>
                </c:pt>
                <c:pt idx="8474">
                  <c:v>44.968680000000006</c:v>
                </c:pt>
                <c:pt idx="8475">
                  <c:v>44.762699999999995</c:v>
                </c:pt>
                <c:pt idx="8476">
                  <c:v>44.797020000000032</c:v>
                </c:pt>
                <c:pt idx="8477">
                  <c:v>44.898250000000019</c:v>
                </c:pt>
                <c:pt idx="8478">
                  <c:v>43.016600000000039</c:v>
                </c:pt>
                <c:pt idx="8479">
                  <c:v>43.566800000000001</c:v>
                </c:pt>
                <c:pt idx="8480">
                  <c:v>44.228080000000034</c:v>
                </c:pt>
                <c:pt idx="8481">
                  <c:v>45.908749999999998</c:v>
                </c:pt>
                <c:pt idx="8482">
                  <c:v>46.266700000000014</c:v>
                </c:pt>
                <c:pt idx="8483">
                  <c:v>45.672750000000008</c:v>
                </c:pt>
                <c:pt idx="8484">
                  <c:v>44.906200000000013</c:v>
                </c:pt>
                <c:pt idx="8485">
                  <c:v>45.268950000000018</c:v>
                </c:pt>
                <c:pt idx="8486">
                  <c:v>44.445280000000025</c:v>
                </c:pt>
                <c:pt idx="8487">
                  <c:v>43.832820000000027</c:v>
                </c:pt>
                <c:pt idx="8488">
                  <c:v>42.034780000000012</c:v>
                </c:pt>
                <c:pt idx="8489">
                  <c:v>42.896479999999997</c:v>
                </c:pt>
                <c:pt idx="8490">
                  <c:v>43.773860000000013</c:v>
                </c:pt>
                <c:pt idx="8491">
                  <c:v>45.594050000000038</c:v>
                </c:pt>
                <c:pt idx="8492">
                  <c:v>45.835350000000005</c:v>
                </c:pt>
                <c:pt idx="8493">
                  <c:v>45.030079999999998</c:v>
                </c:pt>
                <c:pt idx="8494">
                  <c:v>45.260370000000023</c:v>
                </c:pt>
                <c:pt idx="8495">
                  <c:v>45.307920000000024</c:v>
                </c:pt>
                <c:pt idx="8496">
                  <c:v>45.434200000000033</c:v>
                </c:pt>
                <c:pt idx="8497">
                  <c:v>45.068960000000004</c:v>
                </c:pt>
                <c:pt idx="8498">
                  <c:v>45.47302000000002</c:v>
                </c:pt>
                <c:pt idx="8499">
                  <c:v>45.894069999999999</c:v>
                </c:pt>
                <c:pt idx="8500">
                  <c:v>45.808220000000006</c:v>
                </c:pt>
                <c:pt idx="8501">
                  <c:v>45.622600000000034</c:v>
                </c:pt>
                <c:pt idx="8502">
                  <c:v>44.043600000000026</c:v>
                </c:pt>
                <c:pt idx="8503">
                  <c:v>44.48028000000005</c:v>
                </c:pt>
                <c:pt idx="8504">
                  <c:v>45.290279999999996</c:v>
                </c:pt>
                <c:pt idx="8505">
                  <c:v>47.097680000000025</c:v>
                </c:pt>
                <c:pt idx="8506">
                  <c:v>47.110000000000014</c:v>
                </c:pt>
                <c:pt idx="8507">
                  <c:v>46.398520000000019</c:v>
                </c:pt>
                <c:pt idx="8508">
                  <c:v>46.75347000000005</c:v>
                </c:pt>
                <c:pt idx="8509">
                  <c:v>47.126030000000014</c:v>
                </c:pt>
                <c:pt idx="8510">
                  <c:v>46.899699999999996</c:v>
                </c:pt>
                <c:pt idx="8511">
                  <c:v>46.594960000000015</c:v>
                </c:pt>
                <c:pt idx="8512">
                  <c:v>44.085140000000024</c:v>
                </c:pt>
                <c:pt idx="8513">
                  <c:v>45.299070000000029</c:v>
                </c:pt>
                <c:pt idx="8514">
                  <c:v>46.660940000000039</c:v>
                </c:pt>
                <c:pt idx="8515">
                  <c:v>47.784400000000005</c:v>
                </c:pt>
                <c:pt idx="8516">
                  <c:v>47.537560000000042</c:v>
                </c:pt>
                <c:pt idx="8517">
                  <c:v>47.060480000000041</c:v>
                </c:pt>
                <c:pt idx="8518">
                  <c:v>46.697699999999998</c:v>
                </c:pt>
                <c:pt idx="8519">
                  <c:v>46.785760000000039</c:v>
                </c:pt>
                <c:pt idx="8520">
                  <c:v>48.03964000000002</c:v>
                </c:pt>
                <c:pt idx="8521">
                  <c:v>45.699520000000007</c:v>
                </c:pt>
                <c:pt idx="8522">
                  <c:v>46.420500000000004</c:v>
                </c:pt>
                <c:pt idx="8523">
                  <c:v>45.284450000000049</c:v>
                </c:pt>
                <c:pt idx="8524">
                  <c:v>46.66622000000001</c:v>
                </c:pt>
                <c:pt idx="8525">
                  <c:v>44.896450000000016</c:v>
                </c:pt>
                <c:pt idx="8526">
                  <c:v>43.166530000000023</c:v>
                </c:pt>
                <c:pt idx="8527">
                  <c:v>43.999099999999999</c:v>
                </c:pt>
                <c:pt idx="8528">
                  <c:v>45.16900000000004</c:v>
                </c:pt>
                <c:pt idx="8529">
                  <c:v>48.453030000000012</c:v>
                </c:pt>
                <c:pt idx="8530">
                  <c:v>46.906500000000051</c:v>
                </c:pt>
                <c:pt idx="8531">
                  <c:v>44.123700000000042</c:v>
                </c:pt>
                <c:pt idx="8532">
                  <c:v>46.302300000000002</c:v>
                </c:pt>
                <c:pt idx="8533">
                  <c:v>42.983100000000036</c:v>
                </c:pt>
                <c:pt idx="8534">
                  <c:v>46.147100000000023</c:v>
                </c:pt>
                <c:pt idx="8535">
                  <c:v>42.625400000000013</c:v>
                </c:pt>
                <c:pt idx="8536">
                  <c:v>41.653200000000027</c:v>
                </c:pt>
                <c:pt idx="8537">
                  <c:v>42.453300000000013</c:v>
                </c:pt>
                <c:pt idx="8538">
                  <c:v>43.440120000000036</c:v>
                </c:pt>
                <c:pt idx="8539">
                  <c:v>45.491240000000005</c:v>
                </c:pt>
                <c:pt idx="8540">
                  <c:v>45.476620000000025</c:v>
                </c:pt>
                <c:pt idx="8541">
                  <c:v>44.645700000000033</c:v>
                </c:pt>
                <c:pt idx="8542">
                  <c:v>44.842550000000017</c:v>
                </c:pt>
                <c:pt idx="8543">
                  <c:v>44.641200000000026</c:v>
                </c:pt>
                <c:pt idx="8544">
                  <c:v>45.538200000000018</c:v>
                </c:pt>
                <c:pt idx="8545">
                  <c:v>45.110220000000027</c:v>
                </c:pt>
                <c:pt idx="8546">
                  <c:v>44.173460000000034</c:v>
                </c:pt>
                <c:pt idx="8547">
                  <c:v>45.060900000000004</c:v>
                </c:pt>
                <c:pt idx="8548">
                  <c:v>45.529350000000022</c:v>
                </c:pt>
                <c:pt idx="8549">
                  <c:v>44.787160000000029</c:v>
                </c:pt>
                <c:pt idx="8550">
                  <c:v>43.576000000000022</c:v>
                </c:pt>
                <c:pt idx="8551">
                  <c:v>44.266020000000026</c:v>
                </c:pt>
                <c:pt idx="8552">
                  <c:v>44.974940000000004</c:v>
                </c:pt>
                <c:pt idx="8553">
                  <c:v>46.72120000000001</c:v>
                </c:pt>
                <c:pt idx="8554">
                  <c:v>47.217900000000043</c:v>
                </c:pt>
                <c:pt idx="8555">
                  <c:v>46.100920000000031</c:v>
                </c:pt>
                <c:pt idx="8556">
                  <c:v>46.327140000000043</c:v>
                </c:pt>
                <c:pt idx="8557">
                  <c:v>46.640219999999999</c:v>
                </c:pt>
                <c:pt idx="8558">
                  <c:v>45.890600000000006</c:v>
                </c:pt>
                <c:pt idx="8559">
                  <c:v>44.772970000000043</c:v>
                </c:pt>
                <c:pt idx="8560">
                  <c:v>43.15930000000003</c:v>
                </c:pt>
                <c:pt idx="8561">
                  <c:v>43.726860000000045</c:v>
                </c:pt>
                <c:pt idx="8562">
                  <c:v>44.741399999999999</c:v>
                </c:pt>
                <c:pt idx="8563">
                  <c:v>46.546500000000037</c:v>
                </c:pt>
                <c:pt idx="8564">
                  <c:v>46.967300000000023</c:v>
                </c:pt>
                <c:pt idx="8565">
                  <c:v>46.592900000000043</c:v>
                </c:pt>
                <c:pt idx="8566">
                  <c:v>46.572800000000029</c:v>
                </c:pt>
                <c:pt idx="8567">
                  <c:v>46.441520000000025</c:v>
                </c:pt>
                <c:pt idx="8568">
                  <c:v>46.26153000000005</c:v>
                </c:pt>
                <c:pt idx="8569">
                  <c:v>46.28054000000003</c:v>
                </c:pt>
                <c:pt idx="8570">
                  <c:v>46.747600000000034</c:v>
                </c:pt>
                <c:pt idx="8571">
                  <c:v>47.090599999999995</c:v>
                </c:pt>
                <c:pt idx="8572">
                  <c:v>47.295800000000042</c:v>
                </c:pt>
                <c:pt idx="8573">
                  <c:v>47.241880000000037</c:v>
                </c:pt>
                <c:pt idx="8574">
                  <c:v>45.890250000000037</c:v>
                </c:pt>
                <c:pt idx="8575">
                  <c:v>46.528340000000014</c:v>
                </c:pt>
                <c:pt idx="8576">
                  <c:v>46.937400000000025</c:v>
                </c:pt>
                <c:pt idx="8577">
                  <c:v>49.318500000000029</c:v>
                </c:pt>
                <c:pt idx="8578">
                  <c:v>49.983940000000018</c:v>
                </c:pt>
                <c:pt idx="8579">
                  <c:v>48.800900000000013</c:v>
                </c:pt>
                <c:pt idx="8580">
                  <c:v>47.495230000000049</c:v>
                </c:pt>
                <c:pt idx="8581">
                  <c:v>48.678250000000048</c:v>
                </c:pt>
                <c:pt idx="8582">
                  <c:v>47.607000000000028</c:v>
                </c:pt>
                <c:pt idx="8583">
                  <c:v>46.543700000000001</c:v>
                </c:pt>
                <c:pt idx="8584">
                  <c:v>44.582850000000008</c:v>
                </c:pt>
                <c:pt idx="8585">
                  <c:v>45.86703</c:v>
                </c:pt>
                <c:pt idx="8586">
                  <c:v>46.86062000000004</c:v>
                </c:pt>
                <c:pt idx="8587">
                  <c:v>50.077170000000024</c:v>
                </c:pt>
                <c:pt idx="8588">
                  <c:v>50.642700000000048</c:v>
                </c:pt>
                <c:pt idx="8589">
                  <c:v>48.683280000000025</c:v>
                </c:pt>
                <c:pt idx="8590">
                  <c:v>49.066430000000025</c:v>
                </c:pt>
                <c:pt idx="8591">
                  <c:v>49.259240000000034</c:v>
                </c:pt>
                <c:pt idx="8592">
                  <c:v>49.528800000000047</c:v>
                </c:pt>
                <c:pt idx="8593">
                  <c:v>49.579100000000039</c:v>
                </c:pt>
                <c:pt idx="8594">
                  <c:v>49.60668000000004</c:v>
                </c:pt>
                <c:pt idx="8595">
                  <c:v>49.405400000000043</c:v>
                </c:pt>
                <c:pt idx="8596">
                  <c:v>50.210599999999999</c:v>
                </c:pt>
                <c:pt idx="8597">
                  <c:v>49.764400000000023</c:v>
                </c:pt>
                <c:pt idx="8598">
                  <c:v>48.514949999999999</c:v>
                </c:pt>
                <c:pt idx="8599">
                  <c:v>49.381560000000036</c:v>
                </c:pt>
                <c:pt idx="8600">
                  <c:v>49.992639999999994</c:v>
                </c:pt>
                <c:pt idx="8601">
                  <c:v>52.390070000000037</c:v>
                </c:pt>
                <c:pt idx="8602">
                  <c:v>53.478700000000003</c:v>
                </c:pt>
                <c:pt idx="8603">
                  <c:v>52.144980000000032</c:v>
                </c:pt>
                <c:pt idx="8604">
                  <c:v>51.489700000000028</c:v>
                </c:pt>
                <c:pt idx="8605">
                  <c:v>51.95150000000001</c:v>
                </c:pt>
                <c:pt idx="8606">
                  <c:v>50.827840000000037</c:v>
                </c:pt>
                <c:pt idx="8607">
                  <c:v>48.486750000000029</c:v>
                </c:pt>
                <c:pt idx="8608">
                  <c:v>44.856470000000002</c:v>
                </c:pt>
                <c:pt idx="8609">
                  <c:v>46.793360000000007</c:v>
                </c:pt>
                <c:pt idx="8610">
                  <c:v>48.491480000000024</c:v>
                </c:pt>
                <c:pt idx="8611">
                  <c:v>52.043630000000007</c:v>
                </c:pt>
                <c:pt idx="8612">
                  <c:v>52.646630000000016</c:v>
                </c:pt>
                <c:pt idx="8613">
                  <c:v>49.980920000000026</c:v>
                </c:pt>
                <c:pt idx="8614">
                  <c:v>50.046230000000037</c:v>
                </c:pt>
                <c:pt idx="8615">
                  <c:v>49.483180000000004</c:v>
                </c:pt>
                <c:pt idx="8616">
                  <c:v>50.015250000000037</c:v>
                </c:pt>
                <c:pt idx="8617">
                  <c:v>49.334280000000035</c:v>
                </c:pt>
                <c:pt idx="8618">
                  <c:v>49.972650000000044</c:v>
                </c:pt>
                <c:pt idx="8619">
                  <c:v>49.806700000000035</c:v>
                </c:pt>
                <c:pt idx="8620">
                  <c:v>49.874930000000006</c:v>
                </c:pt>
                <c:pt idx="8621">
                  <c:v>49.889430000000004</c:v>
                </c:pt>
                <c:pt idx="8622">
                  <c:v>47.728480000000047</c:v>
                </c:pt>
                <c:pt idx="8623">
                  <c:v>48.44625000000002</c:v>
                </c:pt>
                <c:pt idx="8624">
                  <c:v>49.451070000000016</c:v>
                </c:pt>
                <c:pt idx="8625">
                  <c:v>51.679100000000005</c:v>
                </c:pt>
                <c:pt idx="8626">
                  <c:v>53.8596</c:v>
                </c:pt>
                <c:pt idx="8627">
                  <c:v>50.047540000000026</c:v>
                </c:pt>
                <c:pt idx="8628">
                  <c:v>50.387100000000032</c:v>
                </c:pt>
                <c:pt idx="8629">
                  <c:v>50.536950000000047</c:v>
                </c:pt>
                <c:pt idx="8630">
                  <c:v>50.136160000000018</c:v>
                </c:pt>
                <c:pt idx="8631">
                  <c:v>47.608640000000037</c:v>
                </c:pt>
                <c:pt idx="8632">
                  <c:v>44.084830000000011</c:v>
                </c:pt>
                <c:pt idx="8633">
                  <c:v>46.066670000000045</c:v>
                </c:pt>
                <c:pt idx="8634">
                  <c:v>47.64984000000004</c:v>
                </c:pt>
                <c:pt idx="8635">
                  <c:v>50.534780000000012</c:v>
                </c:pt>
                <c:pt idx="8636">
                  <c:v>51.261099999999999</c:v>
                </c:pt>
                <c:pt idx="8637">
                  <c:v>49.18258000000003</c:v>
                </c:pt>
                <c:pt idx="8638">
                  <c:v>49.276880000000006</c:v>
                </c:pt>
                <c:pt idx="8639">
                  <c:v>49.806200000000047</c:v>
                </c:pt>
                <c:pt idx="8640">
                  <c:v>49.763450000000034</c:v>
                </c:pt>
                <c:pt idx="8641">
                  <c:v>49.51714000000004</c:v>
                </c:pt>
                <c:pt idx="8642">
                  <c:v>50.059439999999995</c:v>
                </c:pt>
                <c:pt idx="8643">
                  <c:v>49.731470000000002</c:v>
                </c:pt>
                <c:pt idx="8644">
                  <c:v>49.960080000000005</c:v>
                </c:pt>
                <c:pt idx="8645">
                  <c:v>49.755100000000027</c:v>
                </c:pt>
                <c:pt idx="8646">
                  <c:v>47.392020000000002</c:v>
                </c:pt>
                <c:pt idx="8647">
                  <c:v>48.300229999999999</c:v>
                </c:pt>
                <c:pt idx="8648">
                  <c:v>49.090599999999995</c:v>
                </c:pt>
                <c:pt idx="8649">
                  <c:v>51.269800000000032</c:v>
                </c:pt>
                <c:pt idx="8650">
                  <c:v>50.698239999999998</c:v>
                </c:pt>
                <c:pt idx="8651">
                  <c:v>49.579400000000021</c:v>
                </c:pt>
                <c:pt idx="8652">
                  <c:v>49.581540000000018</c:v>
                </c:pt>
                <c:pt idx="8653">
                  <c:v>50.003900000000044</c:v>
                </c:pt>
                <c:pt idx="8654">
                  <c:v>49.37097</c:v>
                </c:pt>
                <c:pt idx="8655">
                  <c:v>49.168880000000001</c:v>
                </c:pt>
                <c:pt idx="8656">
                  <c:v>47.576000000000022</c:v>
                </c:pt>
                <c:pt idx="8657">
                  <c:v>48.298180000000002</c:v>
                </c:pt>
                <c:pt idx="8658">
                  <c:v>49.573180000000036</c:v>
                </c:pt>
                <c:pt idx="8659">
                  <c:v>50.400170000000003</c:v>
                </c:pt>
                <c:pt idx="8660">
                  <c:v>51.254100000000051</c:v>
                </c:pt>
                <c:pt idx="8661">
                  <c:v>49.470030000000008</c:v>
                </c:pt>
                <c:pt idx="8662">
                  <c:v>49.548240000000021</c:v>
                </c:pt>
                <c:pt idx="8663">
                  <c:v>49.885220000000004</c:v>
                </c:pt>
                <c:pt idx="8664">
                  <c:v>49.293300000000045</c:v>
                </c:pt>
                <c:pt idx="8665">
                  <c:v>49.202420000000018</c:v>
                </c:pt>
                <c:pt idx="8666">
                  <c:v>49.497580000000028</c:v>
                </c:pt>
                <c:pt idx="8667">
                  <c:v>49.059100000000001</c:v>
                </c:pt>
                <c:pt idx="8668">
                  <c:v>49.152100000000019</c:v>
                </c:pt>
                <c:pt idx="8669">
                  <c:v>49.805840000000046</c:v>
                </c:pt>
                <c:pt idx="8670">
                  <c:v>47.191520000000025</c:v>
                </c:pt>
                <c:pt idx="8671">
                  <c:v>48.650750000000016</c:v>
                </c:pt>
                <c:pt idx="8672">
                  <c:v>49.023520000000019</c:v>
                </c:pt>
                <c:pt idx="8673">
                  <c:v>50.891900000000021</c:v>
                </c:pt>
                <c:pt idx="8674">
                  <c:v>51.017269999999996</c:v>
                </c:pt>
                <c:pt idx="8675">
                  <c:v>50.641660000000002</c:v>
                </c:pt>
                <c:pt idx="8676">
                  <c:v>50.800900000000013</c:v>
                </c:pt>
                <c:pt idx="8677">
                  <c:v>50.712100000000021</c:v>
                </c:pt>
                <c:pt idx="8678">
                  <c:v>50.034199999999998</c:v>
                </c:pt>
                <c:pt idx="8679">
                  <c:v>48.855520000000013</c:v>
                </c:pt>
                <c:pt idx="8680">
                  <c:v>46.495050000000049</c:v>
                </c:pt>
                <c:pt idx="8681">
                  <c:v>47.961100000000044</c:v>
                </c:pt>
                <c:pt idx="8682">
                  <c:v>49.474500000000035</c:v>
                </c:pt>
                <c:pt idx="8683">
                  <c:v>53.50347000000005</c:v>
                </c:pt>
                <c:pt idx="8684">
                  <c:v>49.446000000000026</c:v>
                </c:pt>
                <c:pt idx="8685">
                  <c:v>49.988</c:v>
                </c:pt>
                <c:pt idx="8686">
                  <c:v>50.073239999999998</c:v>
                </c:pt>
                <c:pt idx="8687">
                  <c:v>47.243100000000027</c:v>
                </c:pt>
                <c:pt idx="8688">
                  <c:v>47.217030000000022</c:v>
                </c:pt>
                <c:pt idx="8689">
                  <c:v>50.335200000000043</c:v>
                </c:pt>
                <c:pt idx="8690">
                  <c:v>48.61614000000003</c:v>
                </c:pt>
                <c:pt idx="8691">
                  <c:v>51.473929999999996</c:v>
                </c:pt>
                <c:pt idx="8692">
                  <c:v>48.051260000000013</c:v>
                </c:pt>
                <c:pt idx="8693">
                  <c:v>49.54122000000001</c:v>
                </c:pt>
                <c:pt idx="8694">
                  <c:v>45.357799999999997</c:v>
                </c:pt>
                <c:pt idx="8695">
                  <c:v>48.450860000000034</c:v>
                </c:pt>
                <c:pt idx="8696">
                  <c:v>48.859370000000013</c:v>
                </c:pt>
                <c:pt idx="8697">
                  <c:v>51.813379999999995</c:v>
                </c:pt>
                <c:pt idx="8698">
                  <c:v>50.469570000000033</c:v>
                </c:pt>
                <c:pt idx="8699">
                  <c:v>48.217650000000049</c:v>
                </c:pt>
                <c:pt idx="8700">
                  <c:v>49.053030000000035</c:v>
                </c:pt>
                <c:pt idx="8701">
                  <c:v>49.212980000000016</c:v>
                </c:pt>
                <c:pt idx="8702">
                  <c:v>48.782650000000046</c:v>
                </c:pt>
                <c:pt idx="8703">
                  <c:v>48.621100000000013</c:v>
                </c:pt>
                <c:pt idx="8704">
                  <c:v>43.896450000000016</c:v>
                </c:pt>
                <c:pt idx="8705">
                  <c:v>46.201300000000003</c:v>
                </c:pt>
                <c:pt idx="8706">
                  <c:v>48.968740000000025</c:v>
                </c:pt>
                <c:pt idx="8707">
                  <c:v>52.048850000000016</c:v>
                </c:pt>
                <c:pt idx="8708">
                  <c:v>50.643370000000004</c:v>
                </c:pt>
                <c:pt idx="8709">
                  <c:v>47.132800000000032</c:v>
                </c:pt>
                <c:pt idx="8710">
                  <c:v>49.277760000000001</c:v>
                </c:pt>
                <c:pt idx="8711">
                  <c:v>47.305200000000013</c:v>
                </c:pt>
                <c:pt idx="8712">
                  <c:v>50.313600000000008</c:v>
                </c:pt>
                <c:pt idx="8713">
                  <c:v>48.12518</c:v>
                </c:pt>
                <c:pt idx="8714">
                  <c:v>49.501180000000033</c:v>
                </c:pt>
                <c:pt idx="8715">
                  <c:v>47.748320000000035</c:v>
                </c:pt>
                <c:pt idx="8716">
                  <c:v>48.746200000000044</c:v>
                </c:pt>
                <c:pt idx="8717">
                  <c:v>48.711000000000013</c:v>
                </c:pt>
                <c:pt idx="8718">
                  <c:v>45.76776000000001</c:v>
                </c:pt>
                <c:pt idx="8719">
                  <c:v>47.414900000000046</c:v>
                </c:pt>
                <c:pt idx="8720">
                  <c:v>48.762660000000039</c:v>
                </c:pt>
                <c:pt idx="8721">
                  <c:v>52.744870000000049</c:v>
                </c:pt>
                <c:pt idx="8722">
                  <c:v>50.798519999999996</c:v>
                </c:pt>
                <c:pt idx="8723">
                  <c:v>47.823360000000037</c:v>
                </c:pt>
                <c:pt idx="8724">
                  <c:v>52.186880000000031</c:v>
                </c:pt>
                <c:pt idx="8725">
                  <c:v>45.375150000000019</c:v>
                </c:pt>
                <c:pt idx="8726">
                  <c:v>51.193480000000022</c:v>
                </c:pt>
                <c:pt idx="8727">
                  <c:v>50.156550000000038</c:v>
                </c:pt>
                <c:pt idx="8728">
                  <c:v>43.844000000000051</c:v>
                </c:pt>
                <c:pt idx="8729">
                  <c:v>46.841970000000003</c:v>
                </c:pt>
                <c:pt idx="8730">
                  <c:v>50.220360000000028</c:v>
                </c:pt>
                <c:pt idx="8731">
                  <c:v>51.977200000000039</c:v>
                </c:pt>
                <c:pt idx="8732">
                  <c:v>50.994870000000049</c:v>
                </c:pt>
                <c:pt idx="8733">
                  <c:v>48.411950000000047</c:v>
                </c:pt>
                <c:pt idx="8734">
                  <c:v>49.411980000000028</c:v>
                </c:pt>
                <c:pt idx="8735">
                  <c:v>50.052760000000035</c:v>
                </c:pt>
                <c:pt idx="8736">
                  <c:v>49.92733000000004</c:v>
                </c:pt>
                <c:pt idx="8737">
                  <c:v>50.007560000000012</c:v>
                </c:pt>
                <c:pt idx="8738">
                  <c:v>50.040729999999996</c:v>
                </c:pt>
                <c:pt idx="8739">
                  <c:v>50.17960000000005</c:v>
                </c:pt>
                <c:pt idx="8740">
                  <c:v>49.51714000000004</c:v>
                </c:pt>
                <c:pt idx="8741">
                  <c:v>49.976040000000012</c:v>
                </c:pt>
                <c:pt idx="8742">
                  <c:v>45.453240000000051</c:v>
                </c:pt>
                <c:pt idx="8743">
                  <c:v>48.320300000000032</c:v>
                </c:pt>
                <c:pt idx="8744">
                  <c:v>50.391840000000002</c:v>
                </c:pt>
                <c:pt idx="8745">
                  <c:v>53.229100000000017</c:v>
                </c:pt>
                <c:pt idx="8746">
                  <c:v>51.476130000000012</c:v>
                </c:pt>
                <c:pt idx="8747">
                  <c:v>49.856840000000034</c:v>
                </c:pt>
                <c:pt idx="8748">
                  <c:v>50.127679999999998</c:v>
                </c:pt>
                <c:pt idx="8749">
                  <c:v>49.973260000000039</c:v>
                </c:pt>
                <c:pt idx="8750">
                  <c:v>50.129800000000046</c:v>
                </c:pt>
                <c:pt idx="8751">
                  <c:v>47.394680000000051</c:v>
                </c:pt>
                <c:pt idx="8752">
                  <c:v>46.56110000000001</c:v>
                </c:pt>
                <c:pt idx="8753">
                  <c:v>48.45168000000001</c:v>
                </c:pt>
                <c:pt idx="8754">
                  <c:v>50.130179999999996</c:v>
                </c:pt>
                <c:pt idx="8755">
                  <c:v>53.328400000000045</c:v>
                </c:pt>
                <c:pt idx="8756">
                  <c:v>50.093440000000044</c:v>
                </c:pt>
                <c:pt idx="8757">
                  <c:v>50.611630000000048</c:v>
                </c:pt>
                <c:pt idx="8758">
                  <c:v>51.056849999999997</c:v>
                </c:pt>
                <c:pt idx="8759">
                  <c:v>50.094700000000046</c:v>
                </c:pt>
                <c:pt idx="8760">
                  <c:v>50.094480000000033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FC-41BE-9DAC-0D9251C1253C}"/>
            </c:ext>
          </c:extLst>
        </c:ser>
        <c:ser>
          <c:idx val="1"/>
          <c:order val="1"/>
          <c:tx>
            <c:strRef>
              <c:f>HydraulicInbalance!$K$1</c:f>
              <c:strCache>
                <c:ptCount val="1"/>
                <c:pt idx="0">
                  <c:v>T_Sup_Top12_inbalanced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HydraulicInbalance!$H$2:$H$8762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HydraulicInbalance!$K$2:$K$8762</c:f>
              <c:numCache>
                <c:formatCode>General</c:formatCode>
                <c:ptCount val="8761"/>
                <c:pt idx="0">
                  <c:v>45</c:v>
                </c:pt>
                <c:pt idx="1">
                  <c:v>34.446040000000039</c:v>
                </c:pt>
                <c:pt idx="2">
                  <c:v>40.835700000000031</c:v>
                </c:pt>
                <c:pt idx="3">
                  <c:v>43.682860000000005</c:v>
                </c:pt>
                <c:pt idx="4">
                  <c:v>45.297900000000027</c:v>
                </c:pt>
                <c:pt idx="5">
                  <c:v>46.518550000000005</c:v>
                </c:pt>
                <c:pt idx="6">
                  <c:v>50.392400000000009</c:v>
                </c:pt>
                <c:pt idx="7">
                  <c:v>48.529629999999997</c:v>
                </c:pt>
                <c:pt idx="8">
                  <c:v>46.746120000000019</c:v>
                </c:pt>
                <c:pt idx="9">
                  <c:v>44.91130000000004</c:v>
                </c:pt>
                <c:pt idx="10">
                  <c:v>44.488950000000045</c:v>
                </c:pt>
                <c:pt idx="11">
                  <c:v>44.353200000000015</c:v>
                </c:pt>
                <c:pt idx="12">
                  <c:v>44.120660000000044</c:v>
                </c:pt>
                <c:pt idx="13">
                  <c:v>43.103420000000028</c:v>
                </c:pt>
                <c:pt idx="14">
                  <c:v>43.452750000000037</c:v>
                </c:pt>
                <c:pt idx="15">
                  <c:v>41.931200000000047</c:v>
                </c:pt>
                <c:pt idx="16">
                  <c:v>42.202359999999999</c:v>
                </c:pt>
                <c:pt idx="17">
                  <c:v>43.085840000000019</c:v>
                </c:pt>
                <c:pt idx="18">
                  <c:v>43.813170000000014</c:v>
                </c:pt>
                <c:pt idx="19">
                  <c:v>44.426700000000039</c:v>
                </c:pt>
                <c:pt idx="20">
                  <c:v>45.450199999999995</c:v>
                </c:pt>
                <c:pt idx="21">
                  <c:v>47.189970000000017</c:v>
                </c:pt>
                <c:pt idx="22">
                  <c:v>45.75594000000001</c:v>
                </c:pt>
                <c:pt idx="23">
                  <c:v>45.673519999999996</c:v>
                </c:pt>
                <c:pt idx="24">
                  <c:v>45.239370000000008</c:v>
                </c:pt>
                <c:pt idx="25">
                  <c:v>45.94580000000002</c:v>
                </c:pt>
                <c:pt idx="26">
                  <c:v>46.551600000000008</c:v>
                </c:pt>
                <c:pt idx="27">
                  <c:v>46.714230000000043</c:v>
                </c:pt>
                <c:pt idx="28">
                  <c:v>46.903250000000014</c:v>
                </c:pt>
                <c:pt idx="29">
                  <c:v>46.760130000000004</c:v>
                </c:pt>
                <c:pt idx="30">
                  <c:v>46.814020000000028</c:v>
                </c:pt>
                <c:pt idx="31">
                  <c:v>46.989599999999996</c:v>
                </c:pt>
                <c:pt idx="32">
                  <c:v>46.720540000000028</c:v>
                </c:pt>
                <c:pt idx="33">
                  <c:v>46.279780000000017</c:v>
                </c:pt>
                <c:pt idx="34">
                  <c:v>46.370320000000049</c:v>
                </c:pt>
                <c:pt idx="35">
                  <c:v>46.301420000000007</c:v>
                </c:pt>
                <c:pt idx="36">
                  <c:v>46.353570000000047</c:v>
                </c:pt>
                <c:pt idx="37">
                  <c:v>48.410940000000039</c:v>
                </c:pt>
                <c:pt idx="38">
                  <c:v>47.808860000000038</c:v>
                </c:pt>
                <c:pt idx="39">
                  <c:v>44.445950000000039</c:v>
                </c:pt>
                <c:pt idx="40">
                  <c:v>45.067600000000027</c:v>
                </c:pt>
                <c:pt idx="41">
                  <c:v>46.46087</c:v>
                </c:pt>
                <c:pt idx="42">
                  <c:v>46.999050000000011</c:v>
                </c:pt>
                <c:pt idx="43">
                  <c:v>47.120420000000024</c:v>
                </c:pt>
                <c:pt idx="44">
                  <c:v>47.322699999999998</c:v>
                </c:pt>
                <c:pt idx="45">
                  <c:v>45.022880000000043</c:v>
                </c:pt>
                <c:pt idx="46">
                  <c:v>45.535060000000044</c:v>
                </c:pt>
                <c:pt idx="47">
                  <c:v>46.058400000000006</c:v>
                </c:pt>
                <c:pt idx="48">
                  <c:v>46.40667000000002</c:v>
                </c:pt>
                <c:pt idx="49">
                  <c:v>46.631130000000041</c:v>
                </c:pt>
                <c:pt idx="50">
                  <c:v>46.852100000000007</c:v>
                </c:pt>
                <c:pt idx="51">
                  <c:v>47.050840000000051</c:v>
                </c:pt>
                <c:pt idx="52">
                  <c:v>47.056600000000003</c:v>
                </c:pt>
                <c:pt idx="53">
                  <c:v>47.151820000000043</c:v>
                </c:pt>
                <c:pt idx="54">
                  <c:v>47.45350000000002</c:v>
                </c:pt>
                <c:pt idx="55">
                  <c:v>47.521940000000029</c:v>
                </c:pt>
                <c:pt idx="56">
                  <c:v>47.444940000000031</c:v>
                </c:pt>
                <c:pt idx="57">
                  <c:v>47.270530000000008</c:v>
                </c:pt>
                <c:pt idx="58">
                  <c:v>50.382380000000012</c:v>
                </c:pt>
                <c:pt idx="59">
                  <c:v>49.091940000000022</c:v>
                </c:pt>
                <c:pt idx="60">
                  <c:v>48.137660000000039</c:v>
                </c:pt>
                <c:pt idx="61">
                  <c:v>45.788049999999998</c:v>
                </c:pt>
                <c:pt idx="62">
                  <c:v>47.501250000000027</c:v>
                </c:pt>
                <c:pt idx="63">
                  <c:v>47.699950000000001</c:v>
                </c:pt>
                <c:pt idx="64">
                  <c:v>46.014280000000042</c:v>
                </c:pt>
                <c:pt idx="65">
                  <c:v>45.601600000000019</c:v>
                </c:pt>
                <c:pt idx="66">
                  <c:v>47.35793000000001</c:v>
                </c:pt>
                <c:pt idx="67">
                  <c:v>45.396100000000047</c:v>
                </c:pt>
                <c:pt idx="68">
                  <c:v>46.43383</c:v>
                </c:pt>
                <c:pt idx="69">
                  <c:v>46.879420000000039</c:v>
                </c:pt>
                <c:pt idx="70">
                  <c:v>47.392660000000035</c:v>
                </c:pt>
                <c:pt idx="71">
                  <c:v>46.363430000000051</c:v>
                </c:pt>
                <c:pt idx="72">
                  <c:v>46.934870000000046</c:v>
                </c:pt>
                <c:pt idx="73">
                  <c:v>47.496849999999995</c:v>
                </c:pt>
                <c:pt idx="74">
                  <c:v>47.840700000000027</c:v>
                </c:pt>
                <c:pt idx="75">
                  <c:v>48.150700000000029</c:v>
                </c:pt>
                <c:pt idx="76">
                  <c:v>48.378399999999999</c:v>
                </c:pt>
                <c:pt idx="77">
                  <c:v>48.608150000000023</c:v>
                </c:pt>
                <c:pt idx="78">
                  <c:v>49.079800000000034</c:v>
                </c:pt>
                <c:pt idx="79">
                  <c:v>49.111320000000035</c:v>
                </c:pt>
                <c:pt idx="80">
                  <c:v>49.205070000000035</c:v>
                </c:pt>
                <c:pt idx="81">
                  <c:v>48.912260000000003</c:v>
                </c:pt>
                <c:pt idx="82">
                  <c:v>50.381250000000023</c:v>
                </c:pt>
                <c:pt idx="83">
                  <c:v>51.21902</c:v>
                </c:pt>
                <c:pt idx="84">
                  <c:v>49.385199999999998</c:v>
                </c:pt>
                <c:pt idx="85">
                  <c:v>49.991600000000005</c:v>
                </c:pt>
                <c:pt idx="86">
                  <c:v>49.764100000000042</c:v>
                </c:pt>
                <c:pt idx="87">
                  <c:v>50.030300000000011</c:v>
                </c:pt>
                <c:pt idx="88">
                  <c:v>49.53472000000005</c:v>
                </c:pt>
                <c:pt idx="89">
                  <c:v>49.541770000000042</c:v>
                </c:pt>
                <c:pt idx="90">
                  <c:v>50.573700000000031</c:v>
                </c:pt>
                <c:pt idx="91">
                  <c:v>49.218380000000025</c:v>
                </c:pt>
                <c:pt idx="92">
                  <c:v>50.922450000000026</c:v>
                </c:pt>
                <c:pt idx="93">
                  <c:v>47.953670000000045</c:v>
                </c:pt>
                <c:pt idx="94">
                  <c:v>47.946200000000033</c:v>
                </c:pt>
                <c:pt idx="95">
                  <c:v>50.04543000000001</c:v>
                </c:pt>
                <c:pt idx="96">
                  <c:v>51.614200000000039</c:v>
                </c:pt>
                <c:pt idx="97">
                  <c:v>48.29794000000004</c:v>
                </c:pt>
                <c:pt idx="98">
                  <c:v>49.331080000000043</c:v>
                </c:pt>
                <c:pt idx="99">
                  <c:v>52.135460000000023</c:v>
                </c:pt>
                <c:pt idx="100">
                  <c:v>52.913800000000037</c:v>
                </c:pt>
                <c:pt idx="101">
                  <c:v>49.882470000000012</c:v>
                </c:pt>
                <c:pt idx="102">
                  <c:v>48.869400000000041</c:v>
                </c:pt>
                <c:pt idx="103">
                  <c:v>49.653800000000047</c:v>
                </c:pt>
                <c:pt idx="104">
                  <c:v>49.981600000000014</c:v>
                </c:pt>
                <c:pt idx="105">
                  <c:v>52.797330000000045</c:v>
                </c:pt>
                <c:pt idx="106">
                  <c:v>53.421750000000031</c:v>
                </c:pt>
                <c:pt idx="107">
                  <c:v>51.767629999999997</c:v>
                </c:pt>
                <c:pt idx="108">
                  <c:v>52.542570000000012</c:v>
                </c:pt>
                <c:pt idx="109">
                  <c:v>52.674130000000048</c:v>
                </c:pt>
                <c:pt idx="110">
                  <c:v>52.09384</c:v>
                </c:pt>
                <c:pt idx="111">
                  <c:v>52.223000000000013</c:v>
                </c:pt>
                <c:pt idx="112">
                  <c:v>51.805050000000051</c:v>
                </c:pt>
                <c:pt idx="113">
                  <c:v>52.507350000000031</c:v>
                </c:pt>
                <c:pt idx="114">
                  <c:v>52.575199999999995</c:v>
                </c:pt>
                <c:pt idx="115">
                  <c:v>53.074800000000039</c:v>
                </c:pt>
                <c:pt idx="116">
                  <c:v>52.944100000000049</c:v>
                </c:pt>
                <c:pt idx="117">
                  <c:v>52.00723000000005</c:v>
                </c:pt>
                <c:pt idx="118">
                  <c:v>52.551540000000045</c:v>
                </c:pt>
                <c:pt idx="119">
                  <c:v>51.674740000000043</c:v>
                </c:pt>
                <c:pt idx="120">
                  <c:v>52.556200000000047</c:v>
                </c:pt>
                <c:pt idx="121">
                  <c:v>52.093380000000025</c:v>
                </c:pt>
                <c:pt idx="122">
                  <c:v>52.57525000000004</c:v>
                </c:pt>
                <c:pt idx="123">
                  <c:v>51.696700000000021</c:v>
                </c:pt>
                <c:pt idx="124">
                  <c:v>52.262540000000001</c:v>
                </c:pt>
                <c:pt idx="125">
                  <c:v>52.305350000000033</c:v>
                </c:pt>
                <c:pt idx="126">
                  <c:v>52.536519999999996</c:v>
                </c:pt>
                <c:pt idx="127">
                  <c:v>52.457420000000013</c:v>
                </c:pt>
                <c:pt idx="128">
                  <c:v>52.412070000000028</c:v>
                </c:pt>
                <c:pt idx="129">
                  <c:v>53.359200000000044</c:v>
                </c:pt>
                <c:pt idx="130">
                  <c:v>55.491750000000025</c:v>
                </c:pt>
                <c:pt idx="131">
                  <c:v>52.626400000000046</c:v>
                </c:pt>
                <c:pt idx="132">
                  <c:v>52.523220000000038</c:v>
                </c:pt>
                <c:pt idx="133">
                  <c:v>52.572440000000029</c:v>
                </c:pt>
                <c:pt idx="134">
                  <c:v>51.919460000000015</c:v>
                </c:pt>
                <c:pt idx="135">
                  <c:v>49.550130000000024</c:v>
                </c:pt>
                <c:pt idx="136">
                  <c:v>46.723870000000034</c:v>
                </c:pt>
                <c:pt idx="137">
                  <c:v>49.113500000000045</c:v>
                </c:pt>
                <c:pt idx="138">
                  <c:v>49.809100000000001</c:v>
                </c:pt>
                <c:pt idx="139">
                  <c:v>51.738670000000013</c:v>
                </c:pt>
                <c:pt idx="140">
                  <c:v>52.251580000000047</c:v>
                </c:pt>
                <c:pt idx="141">
                  <c:v>51.085020000000043</c:v>
                </c:pt>
                <c:pt idx="142">
                  <c:v>50.968160000000012</c:v>
                </c:pt>
                <c:pt idx="143">
                  <c:v>51.154960000000017</c:v>
                </c:pt>
                <c:pt idx="144">
                  <c:v>50.632440000000031</c:v>
                </c:pt>
                <c:pt idx="145">
                  <c:v>50.668700000000001</c:v>
                </c:pt>
                <c:pt idx="146">
                  <c:v>51.207300000000032</c:v>
                </c:pt>
                <c:pt idx="147">
                  <c:v>50.408530000000042</c:v>
                </c:pt>
                <c:pt idx="148">
                  <c:v>49.742000000000019</c:v>
                </c:pt>
                <c:pt idx="149">
                  <c:v>50.185500000000047</c:v>
                </c:pt>
                <c:pt idx="150">
                  <c:v>49.889200000000017</c:v>
                </c:pt>
                <c:pt idx="151">
                  <c:v>50.092900000000043</c:v>
                </c:pt>
                <c:pt idx="152">
                  <c:v>50.384400000000028</c:v>
                </c:pt>
                <c:pt idx="153">
                  <c:v>50.653830000000028</c:v>
                </c:pt>
                <c:pt idx="154">
                  <c:v>50.430700000000002</c:v>
                </c:pt>
                <c:pt idx="155">
                  <c:v>50.885520000000042</c:v>
                </c:pt>
                <c:pt idx="156">
                  <c:v>50.423900000000003</c:v>
                </c:pt>
                <c:pt idx="157">
                  <c:v>50.221300000000042</c:v>
                </c:pt>
                <c:pt idx="158">
                  <c:v>50.578420000000051</c:v>
                </c:pt>
                <c:pt idx="159">
                  <c:v>49.54910000000001</c:v>
                </c:pt>
                <c:pt idx="160">
                  <c:v>48.563680000000033</c:v>
                </c:pt>
                <c:pt idx="161">
                  <c:v>49.198500000000024</c:v>
                </c:pt>
                <c:pt idx="162">
                  <c:v>50.175530000000037</c:v>
                </c:pt>
                <c:pt idx="163">
                  <c:v>50.372900000000016</c:v>
                </c:pt>
                <c:pt idx="164">
                  <c:v>50.515950000000032</c:v>
                </c:pt>
                <c:pt idx="165">
                  <c:v>50.131370000000004</c:v>
                </c:pt>
                <c:pt idx="166">
                  <c:v>50.360130000000026</c:v>
                </c:pt>
                <c:pt idx="167">
                  <c:v>50.09384</c:v>
                </c:pt>
                <c:pt idx="168">
                  <c:v>50.725369999999998</c:v>
                </c:pt>
                <c:pt idx="169">
                  <c:v>50.5154</c:v>
                </c:pt>
                <c:pt idx="170">
                  <c:v>50.188379999999995</c:v>
                </c:pt>
                <c:pt idx="171">
                  <c:v>50.851740000000007</c:v>
                </c:pt>
                <c:pt idx="172">
                  <c:v>50.507600000000025</c:v>
                </c:pt>
                <c:pt idx="173">
                  <c:v>50.843260000000043</c:v>
                </c:pt>
                <c:pt idx="174">
                  <c:v>49.968680000000006</c:v>
                </c:pt>
                <c:pt idx="175">
                  <c:v>50.69195000000002</c:v>
                </c:pt>
                <c:pt idx="176">
                  <c:v>50.429220000000043</c:v>
                </c:pt>
                <c:pt idx="177">
                  <c:v>50.724019999999996</c:v>
                </c:pt>
                <c:pt idx="178">
                  <c:v>50.831450000000018</c:v>
                </c:pt>
                <c:pt idx="179">
                  <c:v>50.263149999999996</c:v>
                </c:pt>
                <c:pt idx="180">
                  <c:v>50.562040000000025</c:v>
                </c:pt>
                <c:pt idx="181">
                  <c:v>50.380700000000047</c:v>
                </c:pt>
                <c:pt idx="182">
                  <c:v>50.110900000000015</c:v>
                </c:pt>
                <c:pt idx="183">
                  <c:v>50.649500000000046</c:v>
                </c:pt>
                <c:pt idx="184">
                  <c:v>49.47204000000005</c:v>
                </c:pt>
                <c:pt idx="185">
                  <c:v>50.162470000000042</c:v>
                </c:pt>
                <c:pt idx="186">
                  <c:v>50.102800000000002</c:v>
                </c:pt>
                <c:pt idx="187">
                  <c:v>51.132140000000049</c:v>
                </c:pt>
                <c:pt idx="188">
                  <c:v>51.002160000000003</c:v>
                </c:pt>
                <c:pt idx="189">
                  <c:v>50.28552000000002</c:v>
                </c:pt>
                <c:pt idx="190">
                  <c:v>50.400230000000022</c:v>
                </c:pt>
                <c:pt idx="191">
                  <c:v>50.26460000000003</c:v>
                </c:pt>
                <c:pt idx="192">
                  <c:v>50.083730000000003</c:v>
                </c:pt>
                <c:pt idx="193">
                  <c:v>50.348900000000015</c:v>
                </c:pt>
                <c:pt idx="194">
                  <c:v>49.939900000000023</c:v>
                </c:pt>
                <c:pt idx="195">
                  <c:v>50.387800000000027</c:v>
                </c:pt>
                <c:pt idx="196">
                  <c:v>50.604800000000012</c:v>
                </c:pt>
                <c:pt idx="197">
                  <c:v>50.081960000000038</c:v>
                </c:pt>
                <c:pt idx="198">
                  <c:v>49.85626000000002</c:v>
                </c:pt>
                <c:pt idx="199">
                  <c:v>51.056970000000035</c:v>
                </c:pt>
                <c:pt idx="200">
                  <c:v>50.996000000000038</c:v>
                </c:pt>
                <c:pt idx="201">
                  <c:v>51.590779999999995</c:v>
                </c:pt>
                <c:pt idx="202">
                  <c:v>51.942900000000009</c:v>
                </c:pt>
                <c:pt idx="203">
                  <c:v>51.360860000000002</c:v>
                </c:pt>
                <c:pt idx="204">
                  <c:v>51.460660000000018</c:v>
                </c:pt>
                <c:pt idx="205">
                  <c:v>51.565760000000012</c:v>
                </c:pt>
                <c:pt idx="206">
                  <c:v>51.341460000000041</c:v>
                </c:pt>
                <c:pt idx="207">
                  <c:v>51.545200000000023</c:v>
                </c:pt>
                <c:pt idx="208">
                  <c:v>50.566740000000038</c:v>
                </c:pt>
                <c:pt idx="209">
                  <c:v>51.314600000000041</c:v>
                </c:pt>
                <c:pt idx="210">
                  <c:v>51.200680000000034</c:v>
                </c:pt>
                <c:pt idx="211">
                  <c:v>51.471339999999998</c:v>
                </c:pt>
                <c:pt idx="212">
                  <c:v>52.047600000000045</c:v>
                </c:pt>
                <c:pt idx="213">
                  <c:v>50.97213000000005</c:v>
                </c:pt>
                <c:pt idx="214">
                  <c:v>51.247550000000047</c:v>
                </c:pt>
                <c:pt idx="215">
                  <c:v>50.517330000000015</c:v>
                </c:pt>
                <c:pt idx="216">
                  <c:v>50.000500000000045</c:v>
                </c:pt>
                <c:pt idx="217">
                  <c:v>50.700600000000009</c:v>
                </c:pt>
                <c:pt idx="218">
                  <c:v>50.814320000000009</c:v>
                </c:pt>
                <c:pt idx="219">
                  <c:v>49.948540000000037</c:v>
                </c:pt>
                <c:pt idx="220">
                  <c:v>50.15258</c:v>
                </c:pt>
                <c:pt idx="221">
                  <c:v>49.589620000000025</c:v>
                </c:pt>
                <c:pt idx="222">
                  <c:v>49.285670000000039</c:v>
                </c:pt>
                <c:pt idx="223">
                  <c:v>49.582850000000008</c:v>
                </c:pt>
                <c:pt idx="224">
                  <c:v>49.00830000000002</c:v>
                </c:pt>
                <c:pt idx="225">
                  <c:v>48.94380000000001</c:v>
                </c:pt>
                <c:pt idx="226">
                  <c:v>49.312650000000019</c:v>
                </c:pt>
                <c:pt idx="227">
                  <c:v>48.864040000000045</c:v>
                </c:pt>
                <c:pt idx="228">
                  <c:v>48.493950000000041</c:v>
                </c:pt>
                <c:pt idx="229">
                  <c:v>48.266099999999994</c:v>
                </c:pt>
                <c:pt idx="230">
                  <c:v>48.102300000000014</c:v>
                </c:pt>
                <c:pt idx="231">
                  <c:v>46.57534000000004</c:v>
                </c:pt>
                <c:pt idx="232">
                  <c:v>47.366330000000005</c:v>
                </c:pt>
                <c:pt idx="233">
                  <c:v>46.189300000000003</c:v>
                </c:pt>
                <c:pt idx="234">
                  <c:v>47.175900000000013</c:v>
                </c:pt>
                <c:pt idx="235">
                  <c:v>47.247200000000021</c:v>
                </c:pt>
                <c:pt idx="236">
                  <c:v>45.762480000000039</c:v>
                </c:pt>
                <c:pt idx="237">
                  <c:v>44.058680000000038</c:v>
                </c:pt>
                <c:pt idx="238">
                  <c:v>44.251030000000014</c:v>
                </c:pt>
                <c:pt idx="239">
                  <c:v>44.29543000000001</c:v>
                </c:pt>
                <c:pt idx="240">
                  <c:v>47.17446000000001</c:v>
                </c:pt>
                <c:pt idx="241">
                  <c:v>44.109500000000025</c:v>
                </c:pt>
                <c:pt idx="242">
                  <c:v>44.190700000000049</c:v>
                </c:pt>
                <c:pt idx="243">
                  <c:v>44.059169999999995</c:v>
                </c:pt>
                <c:pt idx="244">
                  <c:v>44.220640000000003</c:v>
                </c:pt>
                <c:pt idx="245">
                  <c:v>47.131700000000023</c:v>
                </c:pt>
                <c:pt idx="246">
                  <c:v>44.795560000000023</c:v>
                </c:pt>
                <c:pt idx="247">
                  <c:v>45.48720000000003</c:v>
                </c:pt>
                <c:pt idx="248">
                  <c:v>44.377130000000022</c:v>
                </c:pt>
                <c:pt idx="249">
                  <c:v>46.68258000000003</c:v>
                </c:pt>
                <c:pt idx="250">
                  <c:v>44.850459999999998</c:v>
                </c:pt>
                <c:pt idx="251">
                  <c:v>44.824980000000039</c:v>
                </c:pt>
                <c:pt idx="252">
                  <c:v>47.553860000000043</c:v>
                </c:pt>
                <c:pt idx="253">
                  <c:v>46.611300000000028</c:v>
                </c:pt>
                <c:pt idx="254">
                  <c:v>45.047750000000008</c:v>
                </c:pt>
                <c:pt idx="255">
                  <c:v>45.617580000000032</c:v>
                </c:pt>
                <c:pt idx="256">
                  <c:v>47.416200000000003</c:v>
                </c:pt>
                <c:pt idx="257">
                  <c:v>47.721770000000049</c:v>
                </c:pt>
                <c:pt idx="258">
                  <c:v>45.673600000000022</c:v>
                </c:pt>
                <c:pt idx="259">
                  <c:v>47.384360000000015</c:v>
                </c:pt>
                <c:pt idx="260">
                  <c:v>45.602930000000015</c:v>
                </c:pt>
                <c:pt idx="261">
                  <c:v>45.042840000000012</c:v>
                </c:pt>
                <c:pt idx="262">
                  <c:v>45.054680000000019</c:v>
                </c:pt>
                <c:pt idx="263">
                  <c:v>46.400930000000017</c:v>
                </c:pt>
                <c:pt idx="264">
                  <c:v>47.119130000000041</c:v>
                </c:pt>
                <c:pt idx="265">
                  <c:v>48.708830000000034</c:v>
                </c:pt>
                <c:pt idx="266">
                  <c:v>45.899100000000033</c:v>
                </c:pt>
                <c:pt idx="267">
                  <c:v>47.2577</c:v>
                </c:pt>
                <c:pt idx="268">
                  <c:v>47.537680000000023</c:v>
                </c:pt>
                <c:pt idx="269">
                  <c:v>45.466420000000028</c:v>
                </c:pt>
                <c:pt idx="270">
                  <c:v>45.686120000000017</c:v>
                </c:pt>
                <c:pt idx="271">
                  <c:v>46.326620000000048</c:v>
                </c:pt>
                <c:pt idx="272">
                  <c:v>45.594080000000019</c:v>
                </c:pt>
                <c:pt idx="273">
                  <c:v>45.718650000000025</c:v>
                </c:pt>
                <c:pt idx="274">
                  <c:v>46.334069999999997</c:v>
                </c:pt>
                <c:pt idx="275">
                  <c:v>47.528400000000033</c:v>
                </c:pt>
                <c:pt idx="276">
                  <c:v>47.198329999999999</c:v>
                </c:pt>
                <c:pt idx="277">
                  <c:v>48.315580000000011</c:v>
                </c:pt>
                <c:pt idx="278">
                  <c:v>46.487240000000043</c:v>
                </c:pt>
                <c:pt idx="279">
                  <c:v>47.505980000000022</c:v>
                </c:pt>
                <c:pt idx="280">
                  <c:v>47.421750000000031</c:v>
                </c:pt>
                <c:pt idx="281">
                  <c:v>46.602800000000002</c:v>
                </c:pt>
                <c:pt idx="282">
                  <c:v>47.424250000000029</c:v>
                </c:pt>
                <c:pt idx="283">
                  <c:v>46.508700000000033</c:v>
                </c:pt>
                <c:pt idx="284">
                  <c:v>47.411699999999996</c:v>
                </c:pt>
                <c:pt idx="285">
                  <c:v>47.521500000000003</c:v>
                </c:pt>
                <c:pt idx="286">
                  <c:v>47.126520000000028</c:v>
                </c:pt>
                <c:pt idx="287">
                  <c:v>45.623379999999997</c:v>
                </c:pt>
                <c:pt idx="288">
                  <c:v>47.571500000000015</c:v>
                </c:pt>
                <c:pt idx="289">
                  <c:v>46.489280000000008</c:v>
                </c:pt>
                <c:pt idx="290">
                  <c:v>46.866970000000038</c:v>
                </c:pt>
                <c:pt idx="291">
                  <c:v>45.281270000000006</c:v>
                </c:pt>
                <c:pt idx="292">
                  <c:v>48.251430000000028</c:v>
                </c:pt>
                <c:pt idx="293">
                  <c:v>46.409420000000011</c:v>
                </c:pt>
                <c:pt idx="294">
                  <c:v>45.973780000000033</c:v>
                </c:pt>
                <c:pt idx="295">
                  <c:v>48.317530000000033</c:v>
                </c:pt>
                <c:pt idx="296">
                  <c:v>45.323200000000043</c:v>
                </c:pt>
                <c:pt idx="297">
                  <c:v>45.096249999999998</c:v>
                </c:pt>
                <c:pt idx="298">
                  <c:v>46.027520000000038</c:v>
                </c:pt>
                <c:pt idx="299">
                  <c:v>46.603000000000009</c:v>
                </c:pt>
                <c:pt idx="300">
                  <c:v>48.75768000000005</c:v>
                </c:pt>
                <c:pt idx="301">
                  <c:v>48.58340000000004</c:v>
                </c:pt>
                <c:pt idx="302">
                  <c:v>48.275350000000003</c:v>
                </c:pt>
                <c:pt idx="303">
                  <c:v>45.873739999999998</c:v>
                </c:pt>
                <c:pt idx="304">
                  <c:v>48.298150000000021</c:v>
                </c:pt>
                <c:pt idx="305">
                  <c:v>47.057900000000018</c:v>
                </c:pt>
                <c:pt idx="306">
                  <c:v>47.167349999999999</c:v>
                </c:pt>
                <c:pt idx="307">
                  <c:v>47.306150000000002</c:v>
                </c:pt>
                <c:pt idx="308">
                  <c:v>48.299220000000048</c:v>
                </c:pt>
                <c:pt idx="309">
                  <c:v>48.519680000000051</c:v>
                </c:pt>
                <c:pt idx="310">
                  <c:v>46.91760000000005</c:v>
                </c:pt>
                <c:pt idx="311">
                  <c:v>47.098870000000034</c:v>
                </c:pt>
                <c:pt idx="312">
                  <c:v>48.605460000000051</c:v>
                </c:pt>
                <c:pt idx="313">
                  <c:v>47.844629999999995</c:v>
                </c:pt>
                <c:pt idx="314">
                  <c:v>47.683070000000043</c:v>
                </c:pt>
                <c:pt idx="315">
                  <c:v>47.335050000000024</c:v>
                </c:pt>
                <c:pt idx="316">
                  <c:v>47.460230000000024</c:v>
                </c:pt>
                <c:pt idx="317">
                  <c:v>47.45464000000004</c:v>
                </c:pt>
                <c:pt idx="318">
                  <c:v>48.101700000000051</c:v>
                </c:pt>
                <c:pt idx="319">
                  <c:v>48.754700000000014</c:v>
                </c:pt>
                <c:pt idx="320">
                  <c:v>49.036429999999996</c:v>
                </c:pt>
                <c:pt idx="321">
                  <c:v>48.872740000000022</c:v>
                </c:pt>
                <c:pt idx="322">
                  <c:v>49.375400000000013</c:v>
                </c:pt>
                <c:pt idx="323">
                  <c:v>49.129570000000001</c:v>
                </c:pt>
                <c:pt idx="324">
                  <c:v>49.107700000000023</c:v>
                </c:pt>
                <c:pt idx="325">
                  <c:v>49.040860000000009</c:v>
                </c:pt>
                <c:pt idx="326">
                  <c:v>49.393200000000036</c:v>
                </c:pt>
                <c:pt idx="327">
                  <c:v>49.154800000000023</c:v>
                </c:pt>
                <c:pt idx="328">
                  <c:v>48.937250000000006</c:v>
                </c:pt>
                <c:pt idx="329">
                  <c:v>49.448660000000018</c:v>
                </c:pt>
                <c:pt idx="330">
                  <c:v>49.409270000000049</c:v>
                </c:pt>
                <c:pt idx="331">
                  <c:v>49.682460000000049</c:v>
                </c:pt>
                <c:pt idx="332">
                  <c:v>50.095060000000046</c:v>
                </c:pt>
                <c:pt idx="333">
                  <c:v>49.887960000000021</c:v>
                </c:pt>
                <c:pt idx="334">
                  <c:v>50.086600000000033</c:v>
                </c:pt>
                <c:pt idx="335">
                  <c:v>50.201380000000029</c:v>
                </c:pt>
                <c:pt idx="336">
                  <c:v>50.614070000000027</c:v>
                </c:pt>
                <c:pt idx="337">
                  <c:v>50.218500000000006</c:v>
                </c:pt>
                <c:pt idx="338">
                  <c:v>50.340260000000001</c:v>
                </c:pt>
                <c:pt idx="339">
                  <c:v>50.097160000000031</c:v>
                </c:pt>
                <c:pt idx="340">
                  <c:v>50.540670000000034</c:v>
                </c:pt>
                <c:pt idx="341">
                  <c:v>50.086970000000008</c:v>
                </c:pt>
                <c:pt idx="342">
                  <c:v>49.715260000000001</c:v>
                </c:pt>
                <c:pt idx="343">
                  <c:v>50.79928000000001</c:v>
                </c:pt>
                <c:pt idx="344">
                  <c:v>50.470760000000041</c:v>
                </c:pt>
                <c:pt idx="345">
                  <c:v>50.913049999999998</c:v>
                </c:pt>
                <c:pt idx="346">
                  <c:v>51.460200000000043</c:v>
                </c:pt>
                <c:pt idx="347">
                  <c:v>50.32806000000005</c:v>
                </c:pt>
                <c:pt idx="348">
                  <c:v>50.517179999999996</c:v>
                </c:pt>
                <c:pt idx="349">
                  <c:v>50.986320000000035</c:v>
                </c:pt>
                <c:pt idx="350">
                  <c:v>50.420800000000042</c:v>
                </c:pt>
                <c:pt idx="351">
                  <c:v>50.153960000000041</c:v>
                </c:pt>
                <c:pt idx="352">
                  <c:v>50.500900000000001</c:v>
                </c:pt>
                <c:pt idx="353">
                  <c:v>50.399560000000008</c:v>
                </c:pt>
                <c:pt idx="354">
                  <c:v>48.622430000000008</c:v>
                </c:pt>
                <c:pt idx="355">
                  <c:v>47.289200000000051</c:v>
                </c:pt>
                <c:pt idx="356">
                  <c:v>47.959159999999997</c:v>
                </c:pt>
                <c:pt idx="357">
                  <c:v>49.640070000000037</c:v>
                </c:pt>
                <c:pt idx="358">
                  <c:v>46.798730000000035</c:v>
                </c:pt>
                <c:pt idx="359">
                  <c:v>46.738520000000051</c:v>
                </c:pt>
                <c:pt idx="360">
                  <c:v>49.315100000000029</c:v>
                </c:pt>
                <c:pt idx="361">
                  <c:v>46.451380000000029</c:v>
                </c:pt>
                <c:pt idx="362">
                  <c:v>48.769400000000019</c:v>
                </c:pt>
                <c:pt idx="363">
                  <c:v>49.120050000000049</c:v>
                </c:pt>
                <c:pt idx="364">
                  <c:v>46.704000000000008</c:v>
                </c:pt>
                <c:pt idx="365">
                  <c:v>47.287160000000029</c:v>
                </c:pt>
                <c:pt idx="366">
                  <c:v>49.83340000000004</c:v>
                </c:pt>
                <c:pt idx="367">
                  <c:v>45.643060000000048</c:v>
                </c:pt>
                <c:pt idx="368">
                  <c:v>46.036860000000047</c:v>
                </c:pt>
                <c:pt idx="369">
                  <c:v>47.949240000000032</c:v>
                </c:pt>
                <c:pt idx="370">
                  <c:v>46.255730000000028</c:v>
                </c:pt>
                <c:pt idx="371">
                  <c:v>46.496759999999995</c:v>
                </c:pt>
                <c:pt idx="372">
                  <c:v>49.243600000000015</c:v>
                </c:pt>
                <c:pt idx="373">
                  <c:v>46.773340000000019</c:v>
                </c:pt>
                <c:pt idx="374">
                  <c:v>48.921400000000006</c:v>
                </c:pt>
                <c:pt idx="375">
                  <c:v>46.598230000000001</c:v>
                </c:pt>
                <c:pt idx="376">
                  <c:v>48.338000000000022</c:v>
                </c:pt>
                <c:pt idx="377">
                  <c:v>46.294460000000015</c:v>
                </c:pt>
                <c:pt idx="378">
                  <c:v>47.172600000000045</c:v>
                </c:pt>
                <c:pt idx="379">
                  <c:v>46.58883000000003</c:v>
                </c:pt>
                <c:pt idx="380">
                  <c:v>49.359770000000026</c:v>
                </c:pt>
                <c:pt idx="381">
                  <c:v>48.796700000000044</c:v>
                </c:pt>
                <c:pt idx="382">
                  <c:v>45.728750000000048</c:v>
                </c:pt>
                <c:pt idx="383">
                  <c:v>49.06686000000002</c:v>
                </c:pt>
                <c:pt idx="384">
                  <c:v>47.374080000000049</c:v>
                </c:pt>
                <c:pt idx="385">
                  <c:v>47.245600000000024</c:v>
                </c:pt>
                <c:pt idx="386">
                  <c:v>46.412070000000028</c:v>
                </c:pt>
                <c:pt idx="387">
                  <c:v>49.714620000000025</c:v>
                </c:pt>
                <c:pt idx="388">
                  <c:v>49.649699999999996</c:v>
                </c:pt>
                <c:pt idx="389">
                  <c:v>46.546620000000019</c:v>
                </c:pt>
                <c:pt idx="390">
                  <c:v>47.29937000000001</c:v>
                </c:pt>
                <c:pt idx="391">
                  <c:v>47.164850000000001</c:v>
                </c:pt>
                <c:pt idx="392">
                  <c:v>47.025700000000029</c:v>
                </c:pt>
                <c:pt idx="393">
                  <c:v>46.666530000000023</c:v>
                </c:pt>
                <c:pt idx="394">
                  <c:v>49.162650000000042</c:v>
                </c:pt>
                <c:pt idx="395">
                  <c:v>48.804830000000038</c:v>
                </c:pt>
                <c:pt idx="396">
                  <c:v>49.912100000000009</c:v>
                </c:pt>
                <c:pt idx="397">
                  <c:v>49.669300000000021</c:v>
                </c:pt>
                <c:pt idx="398">
                  <c:v>49.452020000000005</c:v>
                </c:pt>
                <c:pt idx="399">
                  <c:v>49.199950000000001</c:v>
                </c:pt>
                <c:pt idx="400">
                  <c:v>48.577940000000012</c:v>
                </c:pt>
                <c:pt idx="401">
                  <c:v>49.483120000000042</c:v>
                </c:pt>
                <c:pt idx="402">
                  <c:v>49.409000000000049</c:v>
                </c:pt>
                <c:pt idx="403">
                  <c:v>49.430260000000033</c:v>
                </c:pt>
                <c:pt idx="404">
                  <c:v>49.74517000000003</c:v>
                </c:pt>
                <c:pt idx="405">
                  <c:v>49.763180000000034</c:v>
                </c:pt>
                <c:pt idx="406">
                  <c:v>49.73660000000001</c:v>
                </c:pt>
                <c:pt idx="407">
                  <c:v>49.824730000000045</c:v>
                </c:pt>
                <c:pt idx="408">
                  <c:v>49.70350000000002</c:v>
                </c:pt>
                <c:pt idx="409">
                  <c:v>49.424800000000005</c:v>
                </c:pt>
                <c:pt idx="410">
                  <c:v>48.20010000000002</c:v>
                </c:pt>
                <c:pt idx="411">
                  <c:v>47.857540000000029</c:v>
                </c:pt>
                <c:pt idx="412">
                  <c:v>48.324300000000051</c:v>
                </c:pt>
                <c:pt idx="413">
                  <c:v>49.073720000000037</c:v>
                </c:pt>
                <c:pt idx="414">
                  <c:v>50.096460000000036</c:v>
                </c:pt>
                <c:pt idx="415">
                  <c:v>50.016050000000007</c:v>
                </c:pt>
                <c:pt idx="416">
                  <c:v>48.877949999999998</c:v>
                </c:pt>
                <c:pt idx="417">
                  <c:v>46.81268</c:v>
                </c:pt>
                <c:pt idx="418">
                  <c:v>47.361260000000016</c:v>
                </c:pt>
                <c:pt idx="419">
                  <c:v>48.18365</c:v>
                </c:pt>
                <c:pt idx="420">
                  <c:v>50.513450000000034</c:v>
                </c:pt>
                <c:pt idx="421">
                  <c:v>50.721950000000049</c:v>
                </c:pt>
                <c:pt idx="422">
                  <c:v>50.320640000000026</c:v>
                </c:pt>
                <c:pt idx="423">
                  <c:v>50.13918000000001</c:v>
                </c:pt>
                <c:pt idx="424">
                  <c:v>49.7226</c:v>
                </c:pt>
                <c:pt idx="425">
                  <c:v>50.143670000000043</c:v>
                </c:pt>
                <c:pt idx="426">
                  <c:v>50.729120000000023</c:v>
                </c:pt>
                <c:pt idx="427">
                  <c:v>51.336540000000014</c:v>
                </c:pt>
                <c:pt idx="428">
                  <c:v>51.327719999999999</c:v>
                </c:pt>
                <c:pt idx="429">
                  <c:v>51.093380000000025</c:v>
                </c:pt>
                <c:pt idx="430">
                  <c:v>51.115840000000048</c:v>
                </c:pt>
                <c:pt idx="431">
                  <c:v>51.443750000000023</c:v>
                </c:pt>
                <c:pt idx="432">
                  <c:v>51.653960000000041</c:v>
                </c:pt>
                <c:pt idx="433">
                  <c:v>52.032700000000034</c:v>
                </c:pt>
                <c:pt idx="434">
                  <c:v>51.860160000000008</c:v>
                </c:pt>
                <c:pt idx="435">
                  <c:v>51.569760000000031</c:v>
                </c:pt>
                <c:pt idx="436">
                  <c:v>51.920900000000017</c:v>
                </c:pt>
                <c:pt idx="437">
                  <c:v>51.518670000000043</c:v>
                </c:pt>
                <c:pt idx="438">
                  <c:v>51.404530000000022</c:v>
                </c:pt>
                <c:pt idx="439">
                  <c:v>52.059700000000021</c:v>
                </c:pt>
                <c:pt idx="440">
                  <c:v>52.022760000000005</c:v>
                </c:pt>
                <c:pt idx="441">
                  <c:v>52.669430000000034</c:v>
                </c:pt>
                <c:pt idx="442">
                  <c:v>52.806540000000041</c:v>
                </c:pt>
                <c:pt idx="443">
                  <c:v>52.349500000000035</c:v>
                </c:pt>
                <c:pt idx="444">
                  <c:v>52.860960000000034</c:v>
                </c:pt>
                <c:pt idx="445">
                  <c:v>53.101040000000012</c:v>
                </c:pt>
                <c:pt idx="446">
                  <c:v>52.494320000000016</c:v>
                </c:pt>
                <c:pt idx="447">
                  <c:v>52.319100000000049</c:v>
                </c:pt>
                <c:pt idx="448">
                  <c:v>51.04928000000001</c:v>
                </c:pt>
                <c:pt idx="449">
                  <c:v>51.893200000000036</c:v>
                </c:pt>
                <c:pt idx="450">
                  <c:v>52.091400000000021</c:v>
                </c:pt>
                <c:pt idx="451">
                  <c:v>52.745300000000043</c:v>
                </c:pt>
                <c:pt idx="452">
                  <c:v>53.145070000000032</c:v>
                </c:pt>
                <c:pt idx="453">
                  <c:v>52.397400000000005</c:v>
                </c:pt>
                <c:pt idx="454">
                  <c:v>52.029600000000016</c:v>
                </c:pt>
                <c:pt idx="455">
                  <c:v>52.307980000000043</c:v>
                </c:pt>
                <c:pt idx="456">
                  <c:v>51.966760000000022</c:v>
                </c:pt>
                <c:pt idx="457">
                  <c:v>51.578180000000032</c:v>
                </c:pt>
                <c:pt idx="458">
                  <c:v>52.139670000000024</c:v>
                </c:pt>
                <c:pt idx="459">
                  <c:v>52.282070000000033</c:v>
                </c:pt>
                <c:pt idx="460">
                  <c:v>51.993370000000027</c:v>
                </c:pt>
                <c:pt idx="461">
                  <c:v>51.850180000000023</c:v>
                </c:pt>
                <c:pt idx="462">
                  <c:v>50.923330000000021</c:v>
                </c:pt>
                <c:pt idx="463">
                  <c:v>51.502160000000003</c:v>
                </c:pt>
                <c:pt idx="464">
                  <c:v>52.262720000000002</c:v>
                </c:pt>
                <c:pt idx="465">
                  <c:v>53.468620000000044</c:v>
                </c:pt>
                <c:pt idx="466">
                  <c:v>53.823630000000037</c:v>
                </c:pt>
                <c:pt idx="467">
                  <c:v>52.501180000000033</c:v>
                </c:pt>
                <c:pt idx="468">
                  <c:v>52.735860000000002</c:v>
                </c:pt>
                <c:pt idx="469">
                  <c:v>51.877130000000022</c:v>
                </c:pt>
                <c:pt idx="470">
                  <c:v>51.339800000000025</c:v>
                </c:pt>
                <c:pt idx="471">
                  <c:v>49.936149999999998</c:v>
                </c:pt>
                <c:pt idx="472">
                  <c:v>48.348900000000015</c:v>
                </c:pt>
                <c:pt idx="473">
                  <c:v>49.983600000000024</c:v>
                </c:pt>
                <c:pt idx="474">
                  <c:v>51.097830000000044</c:v>
                </c:pt>
                <c:pt idx="475">
                  <c:v>55.411550000000034</c:v>
                </c:pt>
                <c:pt idx="476">
                  <c:v>51.49633</c:v>
                </c:pt>
                <c:pt idx="477">
                  <c:v>50.367700000000013</c:v>
                </c:pt>
                <c:pt idx="478">
                  <c:v>50.89697000000001</c:v>
                </c:pt>
                <c:pt idx="479">
                  <c:v>49.999400000000037</c:v>
                </c:pt>
                <c:pt idx="480">
                  <c:v>50.342650000000049</c:v>
                </c:pt>
                <c:pt idx="481">
                  <c:v>50.512500000000045</c:v>
                </c:pt>
                <c:pt idx="482">
                  <c:v>50.370000000000005</c:v>
                </c:pt>
                <c:pt idx="483">
                  <c:v>49.619650000000036</c:v>
                </c:pt>
                <c:pt idx="484">
                  <c:v>49.246100000000013</c:v>
                </c:pt>
                <c:pt idx="485">
                  <c:v>50.70437000000004</c:v>
                </c:pt>
                <c:pt idx="486">
                  <c:v>51.013360000000034</c:v>
                </c:pt>
                <c:pt idx="487">
                  <c:v>51.36220000000003</c:v>
                </c:pt>
                <c:pt idx="488">
                  <c:v>51.434870000000046</c:v>
                </c:pt>
                <c:pt idx="489">
                  <c:v>52.07140000000004</c:v>
                </c:pt>
                <c:pt idx="490">
                  <c:v>51.408440000000041</c:v>
                </c:pt>
                <c:pt idx="491">
                  <c:v>52.117639999999994</c:v>
                </c:pt>
                <c:pt idx="492">
                  <c:v>53.305050000000051</c:v>
                </c:pt>
                <c:pt idx="493">
                  <c:v>51.0548</c:v>
                </c:pt>
                <c:pt idx="494">
                  <c:v>50.472900000000038</c:v>
                </c:pt>
                <c:pt idx="495">
                  <c:v>49.555000000000007</c:v>
                </c:pt>
                <c:pt idx="496">
                  <c:v>47.273340000000019</c:v>
                </c:pt>
                <c:pt idx="497">
                  <c:v>49.050650000000019</c:v>
                </c:pt>
                <c:pt idx="498">
                  <c:v>50.453270000000032</c:v>
                </c:pt>
                <c:pt idx="499">
                  <c:v>54.46365000000003</c:v>
                </c:pt>
                <c:pt idx="500">
                  <c:v>51.951840000000004</c:v>
                </c:pt>
                <c:pt idx="501">
                  <c:v>50.648200000000031</c:v>
                </c:pt>
                <c:pt idx="502">
                  <c:v>51.213220000000035</c:v>
                </c:pt>
                <c:pt idx="503">
                  <c:v>51.209950000000049</c:v>
                </c:pt>
                <c:pt idx="504">
                  <c:v>49.523950000000013</c:v>
                </c:pt>
                <c:pt idx="505">
                  <c:v>51.863600000000019</c:v>
                </c:pt>
                <c:pt idx="506">
                  <c:v>50.882870000000025</c:v>
                </c:pt>
                <c:pt idx="507">
                  <c:v>51.222500000000025</c:v>
                </c:pt>
                <c:pt idx="508">
                  <c:v>50.560850000000016</c:v>
                </c:pt>
                <c:pt idx="509">
                  <c:v>48.664540000000045</c:v>
                </c:pt>
                <c:pt idx="510">
                  <c:v>47.395230000000026</c:v>
                </c:pt>
                <c:pt idx="511">
                  <c:v>49.024380000000008</c:v>
                </c:pt>
                <c:pt idx="512">
                  <c:v>50.092300000000023</c:v>
                </c:pt>
                <c:pt idx="513">
                  <c:v>51.734740000000045</c:v>
                </c:pt>
                <c:pt idx="514">
                  <c:v>53.969050000000038</c:v>
                </c:pt>
                <c:pt idx="515">
                  <c:v>51.723000000000013</c:v>
                </c:pt>
                <c:pt idx="516">
                  <c:v>51.744960000000049</c:v>
                </c:pt>
                <c:pt idx="517">
                  <c:v>49.519220000000018</c:v>
                </c:pt>
                <c:pt idx="518">
                  <c:v>49.979120000000023</c:v>
                </c:pt>
                <c:pt idx="519">
                  <c:v>49.473140000000001</c:v>
                </c:pt>
                <c:pt idx="520">
                  <c:v>43.150450000000035</c:v>
                </c:pt>
                <c:pt idx="521">
                  <c:v>46.577780000000018</c:v>
                </c:pt>
                <c:pt idx="522">
                  <c:v>48.521940000000029</c:v>
                </c:pt>
                <c:pt idx="523">
                  <c:v>52.900170000000003</c:v>
                </c:pt>
                <c:pt idx="524">
                  <c:v>50.583000000000027</c:v>
                </c:pt>
                <c:pt idx="525">
                  <c:v>47.767100000000028</c:v>
                </c:pt>
                <c:pt idx="526">
                  <c:v>48.044820000000016</c:v>
                </c:pt>
                <c:pt idx="527">
                  <c:v>49.906370000000038</c:v>
                </c:pt>
                <c:pt idx="528">
                  <c:v>49.446799999999996</c:v>
                </c:pt>
                <c:pt idx="529">
                  <c:v>49.639100000000042</c:v>
                </c:pt>
                <c:pt idx="530">
                  <c:v>48.760460000000023</c:v>
                </c:pt>
                <c:pt idx="531">
                  <c:v>49.053250000000048</c:v>
                </c:pt>
                <c:pt idx="532">
                  <c:v>49.279700000000048</c:v>
                </c:pt>
                <c:pt idx="533">
                  <c:v>47.644600000000025</c:v>
                </c:pt>
                <c:pt idx="534">
                  <c:v>47.221730000000036</c:v>
                </c:pt>
                <c:pt idx="535">
                  <c:v>47.69097000000005</c:v>
                </c:pt>
                <c:pt idx="536">
                  <c:v>48.570280000000025</c:v>
                </c:pt>
                <c:pt idx="537">
                  <c:v>49.497500000000002</c:v>
                </c:pt>
                <c:pt idx="538">
                  <c:v>52.668480000000045</c:v>
                </c:pt>
                <c:pt idx="539">
                  <c:v>49.28152</c:v>
                </c:pt>
                <c:pt idx="540">
                  <c:v>48.114860000000022</c:v>
                </c:pt>
                <c:pt idx="541">
                  <c:v>47.263239999999996</c:v>
                </c:pt>
                <c:pt idx="542">
                  <c:v>46.363520000000051</c:v>
                </c:pt>
                <c:pt idx="543">
                  <c:v>45.471600000000024</c:v>
                </c:pt>
                <c:pt idx="544">
                  <c:v>45.209600000000023</c:v>
                </c:pt>
                <c:pt idx="545">
                  <c:v>45.914450000000045</c:v>
                </c:pt>
                <c:pt idx="546">
                  <c:v>46.837000000000046</c:v>
                </c:pt>
                <c:pt idx="547">
                  <c:v>47.266099999999994</c:v>
                </c:pt>
                <c:pt idx="548">
                  <c:v>47.992200000000025</c:v>
                </c:pt>
                <c:pt idx="549">
                  <c:v>47.44195000000002</c:v>
                </c:pt>
                <c:pt idx="550">
                  <c:v>47.202420000000018</c:v>
                </c:pt>
                <c:pt idx="551">
                  <c:v>46.877300000000048</c:v>
                </c:pt>
                <c:pt idx="552">
                  <c:v>47.190400000000011</c:v>
                </c:pt>
                <c:pt idx="553">
                  <c:v>46.381340000000023</c:v>
                </c:pt>
                <c:pt idx="554">
                  <c:v>47.122550000000047</c:v>
                </c:pt>
                <c:pt idx="555">
                  <c:v>46.689170000000047</c:v>
                </c:pt>
                <c:pt idx="556">
                  <c:v>47.023700000000019</c:v>
                </c:pt>
                <c:pt idx="557">
                  <c:v>46.106200000000001</c:v>
                </c:pt>
                <c:pt idx="558">
                  <c:v>46.143979999999999</c:v>
                </c:pt>
                <c:pt idx="559">
                  <c:v>45.996300000000019</c:v>
                </c:pt>
                <c:pt idx="560">
                  <c:v>46.469200000000001</c:v>
                </c:pt>
                <c:pt idx="561">
                  <c:v>46.130580000000009</c:v>
                </c:pt>
                <c:pt idx="562">
                  <c:v>46.162740000000042</c:v>
                </c:pt>
                <c:pt idx="563">
                  <c:v>45.859520000000032</c:v>
                </c:pt>
                <c:pt idx="564">
                  <c:v>45.674900000000036</c:v>
                </c:pt>
                <c:pt idx="565">
                  <c:v>45.505700000000047</c:v>
                </c:pt>
                <c:pt idx="566">
                  <c:v>45.335300000000018</c:v>
                </c:pt>
                <c:pt idx="567">
                  <c:v>45.038540000000012</c:v>
                </c:pt>
                <c:pt idx="568">
                  <c:v>44.66622000000001</c:v>
                </c:pt>
                <c:pt idx="569">
                  <c:v>45.207500000000039</c:v>
                </c:pt>
                <c:pt idx="570">
                  <c:v>45.130179999999996</c:v>
                </c:pt>
                <c:pt idx="571">
                  <c:v>44.803830000000005</c:v>
                </c:pt>
                <c:pt idx="572">
                  <c:v>45.187340000000006</c:v>
                </c:pt>
                <c:pt idx="573">
                  <c:v>44.788049999999998</c:v>
                </c:pt>
                <c:pt idx="574">
                  <c:v>44.583760000000041</c:v>
                </c:pt>
                <c:pt idx="575">
                  <c:v>44.348000000000013</c:v>
                </c:pt>
                <c:pt idx="576">
                  <c:v>43.886930000000007</c:v>
                </c:pt>
                <c:pt idx="577">
                  <c:v>43.965660000000014</c:v>
                </c:pt>
                <c:pt idx="578">
                  <c:v>43.206140000000005</c:v>
                </c:pt>
                <c:pt idx="579">
                  <c:v>44.016320000000007</c:v>
                </c:pt>
                <c:pt idx="580">
                  <c:v>44.03185000000002</c:v>
                </c:pt>
                <c:pt idx="581">
                  <c:v>44.157500000000027</c:v>
                </c:pt>
                <c:pt idx="582">
                  <c:v>43.391140000000007</c:v>
                </c:pt>
                <c:pt idx="583">
                  <c:v>43.459699999999998</c:v>
                </c:pt>
                <c:pt idx="584">
                  <c:v>43.91070000000002</c:v>
                </c:pt>
                <c:pt idx="585">
                  <c:v>44.615750000000048</c:v>
                </c:pt>
                <c:pt idx="586">
                  <c:v>44.799130000000048</c:v>
                </c:pt>
                <c:pt idx="587">
                  <c:v>44.941600000000051</c:v>
                </c:pt>
                <c:pt idx="588">
                  <c:v>44.987099999999998</c:v>
                </c:pt>
                <c:pt idx="589">
                  <c:v>44.766350000000045</c:v>
                </c:pt>
                <c:pt idx="590">
                  <c:v>45.177670000000035</c:v>
                </c:pt>
                <c:pt idx="591">
                  <c:v>46.493460000000027</c:v>
                </c:pt>
                <c:pt idx="592">
                  <c:v>43.07116000000002</c:v>
                </c:pt>
                <c:pt idx="593">
                  <c:v>43.492880000000014</c:v>
                </c:pt>
                <c:pt idx="594">
                  <c:v>44.49368000000004</c:v>
                </c:pt>
                <c:pt idx="595">
                  <c:v>45.282650000000046</c:v>
                </c:pt>
                <c:pt idx="596">
                  <c:v>45.732140000000015</c:v>
                </c:pt>
                <c:pt idx="597">
                  <c:v>44.720450000000028</c:v>
                </c:pt>
                <c:pt idx="598">
                  <c:v>44.486080000000015</c:v>
                </c:pt>
                <c:pt idx="599">
                  <c:v>44.510130000000004</c:v>
                </c:pt>
                <c:pt idx="600">
                  <c:v>44.669120000000021</c:v>
                </c:pt>
                <c:pt idx="601">
                  <c:v>44.206780000000037</c:v>
                </c:pt>
                <c:pt idx="602">
                  <c:v>42.829060000000027</c:v>
                </c:pt>
                <c:pt idx="603">
                  <c:v>43.705740000000048</c:v>
                </c:pt>
                <c:pt idx="604">
                  <c:v>42.932280000000048</c:v>
                </c:pt>
                <c:pt idx="605">
                  <c:v>42.352620000000002</c:v>
                </c:pt>
                <c:pt idx="606">
                  <c:v>42.927970000000016</c:v>
                </c:pt>
                <c:pt idx="607">
                  <c:v>42.371360000000038</c:v>
                </c:pt>
                <c:pt idx="608">
                  <c:v>40.270140000000026</c:v>
                </c:pt>
                <c:pt idx="609">
                  <c:v>41.32385000000005</c:v>
                </c:pt>
                <c:pt idx="610">
                  <c:v>41.409270000000049</c:v>
                </c:pt>
                <c:pt idx="611">
                  <c:v>40.035120000000006</c:v>
                </c:pt>
                <c:pt idx="612">
                  <c:v>40.457640000000026</c:v>
                </c:pt>
                <c:pt idx="613">
                  <c:v>40.536220000000014</c:v>
                </c:pt>
                <c:pt idx="614">
                  <c:v>39.933440000000019</c:v>
                </c:pt>
                <c:pt idx="615">
                  <c:v>39.700300000000027</c:v>
                </c:pt>
                <c:pt idx="616">
                  <c:v>38.006799999999998</c:v>
                </c:pt>
                <c:pt idx="617">
                  <c:v>38.276480000000049</c:v>
                </c:pt>
                <c:pt idx="618">
                  <c:v>38.313649999999996</c:v>
                </c:pt>
                <c:pt idx="619">
                  <c:v>38.127400000000023</c:v>
                </c:pt>
                <c:pt idx="620">
                  <c:v>38.044920000000047</c:v>
                </c:pt>
                <c:pt idx="621">
                  <c:v>37.652860000000032</c:v>
                </c:pt>
                <c:pt idx="622">
                  <c:v>38.005899999999997</c:v>
                </c:pt>
                <c:pt idx="623">
                  <c:v>36.647520000000043</c:v>
                </c:pt>
                <c:pt idx="624">
                  <c:v>38.655730000000005</c:v>
                </c:pt>
                <c:pt idx="625">
                  <c:v>36.393550000000005</c:v>
                </c:pt>
                <c:pt idx="626">
                  <c:v>36.846580000000017</c:v>
                </c:pt>
                <c:pt idx="627">
                  <c:v>37.259500000000003</c:v>
                </c:pt>
                <c:pt idx="628">
                  <c:v>37.56606000000005</c:v>
                </c:pt>
                <c:pt idx="629">
                  <c:v>37.921500000000037</c:v>
                </c:pt>
                <c:pt idx="630">
                  <c:v>38.494320000000016</c:v>
                </c:pt>
                <c:pt idx="631">
                  <c:v>38.084130000000016</c:v>
                </c:pt>
                <c:pt idx="632">
                  <c:v>39.686300000000017</c:v>
                </c:pt>
                <c:pt idx="633">
                  <c:v>40.206720000000018</c:v>
                </c:pt>
                <c:pt idx="634">
                  <c:v>41.176570000000027</c:v>
                </c:pt>
                <c:pt idx="635">
                  <c:v>41.309169999999995</c:v>
                </c:pt>
                <c:pt idx="636">
                  <c:v>41.138900000000035</c:v>
                </c:pt>
                <c:pt idx="637">
                  <c:v>41.247700000000009</c:v>
                </c:pt>
                <c:pt idx="638">
                  <c:v>41.821340000000021</c:v>
                </c:pt>
                <c:pt idx="639">
                  <c:v>40.821280000000002</c:v>
                </c:pt>
                <c:pt idx="640">
                  <c:v>34.662530000000004</c:v>
                </c:pt>
                <c:pt idx="641">
                  <c:v>37.661280000000033</c:v>
                </c:pt>
                <c:pt idx="642">
                  <c:v>40.534100000000024</c:v>
                </c:pt>
                <c:pt idx="643">
                  <c:v>44.42410000000001</c:v>
                </c:pt>
                <c:pt idx="644">
                  <c:v>41.971120000000042</c:v>
                </c:pt>
                <c:pt idx="645">
                  <c:v>41.618130000000008</c:v>
                </c:pt>
                <c:pt idx="646">
                  <c:v>42.005760000000009</c:v>
                </c:pt>
                <c:pt idx="647">
                  <c:v>42.956700000000012</c:v>
                </c:pt>
                <c:pt idx="648">
                  <c:v>43.406500000000051</c:v>
                </c:pt>
                <c:pt idx="649">
                  <c:v>44.116080000000011</c:v>
                </c:pt>
                <c:pt idx="650">
                  <c:v>43.998700000000042</c:v>
                </c:pt>
                <c:pt idx="651">
                  <c:v>44.382140000000049</c:v>
                </c:pt>
                <c:pt idx="652">
                  <c:v>45.231870000000015</c:v>
                </c:pt>
                <c:pt idx="653">
                  <c:v>46.07770000000005</c:v>
                </c:pt>
                <c:pt idx="654">
                  <c:v>42.950199999999995</c:v>
                </c:pt>
                <c:pt idx="655">
                  <c:v>44.619439999999997</c:v>
                </c:pt>
                <c:pt idx="656">
                  <c:v>49.320760000000007</c:v>
                </c:pt>
                <c:pt idx="657">
                  <c:v>50.34286000000003</c:v>
                </c:pt>
                <c:pt idx="658">
                  <c:v>46.953599999999994</c:v>
                </c:pt>
                <c:pt idx="659">
                  <c:v>45.925040000000024</c:v>
                </c:pt>
                <c:pt idx="660">
                  <c:v>45.629240000000038</c:v>
                </c:pt>
                <c:pt idx="661">
                  <c:v>44.364340000000027</c:v>
                </c:pt>
                <c:pt idx="662">
                  <c:v>44.351220000000012</c:v>
                </c:pt>
                <c:pt idx="663">
                  <c:v>46.40676000000002</c:v>
                </c:pt>
                <c:pt idx="664">
                  <c:v>41.78866000000005</c:v>
                </c:pt>
                <c:pt idx="665">
                  <c:v>42.991540000000043</c:v>
                </c:pt>
                <c:pt idx="666">
                  <c:v>45.357700000000023</c:v>
                </c:pt>
                <c:pt idx="667">
                  <c:v>45.616020000000049</c:v>
                </c:pt>
                <c:pt idx="668">
                  <c:v>44.929680000000019</c:v>
                </c:pt>
                <c:pt idx="669">
                  <c:v>43.768670000000043</c:v>
                </c:pt>
                <c:pt idx="670">
                  <c:v>44.20297000000005</c:v>
                </c:pt>
                <c:pt idx="671">
                  <c:v>45.010919999999999</c:v>
                </c:pt>
                <c:pt idx="672">
                  <c:v>45.337270000000046</c:v>
                </c:pt>
                <c:pt idx="673">
                  <c:v>44.778770000000009</c:v>
                </c:pt>
                <c:pt idx="674">
                  <c:v>44.459000000000003</c:v>
                </c:pt>
                <c:pt idx="675">
                  <c:v>44.41097000000002</c:v>
                </c:pt>
                <c:pt idx="676">
                  <c:v>44.386740000000032</c:v>
                </c:pt>
                <c:pt idx="677">
                  <c:v>43.526100000000042</c:v>
                </c:pt>
                <c:pt idx="678">
                  <c:v>40.689000000000021</c:v>
                </c:pt>
                <c:pt idx="679">
                  <c:v>43.631920000000036</c:v>
                </c:pt>
                <c:pt idx="680">
                  <c:v>47.590329999999994</c:v>
                </c:pt>
                <c:pt idx="681">
                  <c:v>48.736000000000047</c:v>
                </c:pt>
                <c:pt idx="682">
                  <c:v>45.429200000000037</c:v>
                </c:pt>
                <c:pt idx="683">
                  <c:v>42.904140000000041</c:v>
                </c:pt>
                <c:pt idx="684">
                  <c:v>41.332150000000013</c:v>
                </c:pt>
                <c:pt idx="685">
                  <c:v>42.11080000000004</c:v>
                </c:pt>
                <c:pt idx="686">
                  <c:v>42.596550000000036</c:v>
                </c:pt>
                <c:pt idx="687">
                  <c:v>42.041300000000035</c:v>
                </c:pt>
                <c:pt idx="688">
                  <c:v>39.943720000000042</c:v>
                </c:pt>
                <c:pt idx="689">
                  <c:v>39.311239999999998</c:v>
                </c:pt>
                <c:pt idx="690">
                  <c:v>39.772180000000048</c:v>
                </c:pt>
                <c:pt idx="691">
                  <c:v>42.875240000000019</c:v>
                </c:pt>
                <c:pt idx="692">
                  <c:v>41.366000000000042</c:v>
                </c:pt>
                <c:pt idx="693">
                  <c:v>40.657430000000033</c:v>
                </c:pt>
                <c:pt idx="694">
                  <c:v>40.65667000000002</c:v>
                </c:pt>
                <c:pt idx="695">
                  <c:v>42.898600000000044</c:v>
                </c:pt>
                <c:pt idx="696">
                  <c:v>41.931120000000021</c:v>
                </c:pt>
                <c:pt idx="697">
                  <c:v>42.254200000000026</c:v>
                </c:pt>
                <c:pt idx="698">
                  <c:v>41.875330000000019</c:v>
                </c:pt>
                <c:pt idx="699">
                  <c:v>41.893240000000048</c:v>
                </c:pt>
                <c:pt idx="700">
                  <c:v>41.821470000000033</c:v>
                </c:pt>
                <c:pt idx="701">
                  <c:v>40.689420000000041</c:v>
                </c:pt>
                <c:pt idx="702">
                  <c:v>39.33420000000001</c:v>
                </c:pt>
                <c:pt idx="703">
                  <c:v>40.842430000000036</c:v>
                </c:pt>
                <c:pt idx="704">
                  <c:v>42.236170000000016</c:v>
                </c:pt>
                <c:pt idx="705">
                  <c:v>46.82623000000001</c:v>
                </c:pt>
                <c:pt idx="706">
                  <c:v>44.466180000000008</c:v>
                </c:pt>
                <c:pt idx="707">
                  <c:v>44.848000000000013</c:v>
                </c:pt>
                <c:pt idx="708">
                  <c:v>43.785400000000038</c:v>
                </c:pt>
                <c:pt idx="709">
                  <c:v>42.164970000000039</c:v>
                </c:pt>
                <c:pt idx="710">
                  <c:v>41.649530000000027</c:v>
                </c:pt>
                <c:pt idx="711">
                  <c:v>39.293480000000045</c:v>
                </c:pt>
                <c:pt idx="712">
                  <c:v>36.028650000000027</c:v>
                </c:pt>
                <c:pt idx="713">
                  <c:v>39.738</c:v>
                </c:pt>
                <c:pt idx="714">
                  <c:v>39.992270000000019</c:v>
                </c:pt>
                <c:pt idx="715">
                  <c:v>43.192300000000046</c:v>
                </c:pt>
                <c:pt idx="716">
                  <c:v>42.824580000000026</c:v>
                </c:pt>
                <c:pt idx="717">
                  <c:v>40.945300000000032</c:v>
                </c:pt>
                <c:pt idx="718">
                  <c:v>41.373530000000017</c:v>
                </c:pt>
                <c:pt idx="719">
                  <c:v>41.49072000000001</c:v>
                </c:pt>
                <c:pt idx="720">
                  <c:v>41.325950000000034</c:v>
                </c:pt>
                <c:pt idx="721">
                  <c:v>41.551230000000032</c:v>
                </c:pt>
                <c:pt idx="722">
                  <c:v>41.680540000000008</c:v>
                </c:pt>
                <c:pt idx="723">
                  <c:v>42.302270000000021</c:v>
                </c:pt>
                <c:pt idx="724">
                  <c:v>42.73974000000004</c:v>
                </c:pt>
                <c:pt idx="725">
                  <c:v>42.959740000000011</c:v>
                </c:pt>
                <c:pt idx="726">
                  <c:v>42.558620000000019</c:v>
                </c:pt>
                <c:pt idx="727">
                  <c:v>43.394920000000013</c:v>
                </c:pt>
                <c:pt idx="728">
                  <c:v>43.453800000000001</c:v>
                </c:pt>
                <c:pt idx="729">
                  <c:v>44.24606</c:v>
                </c:pt>
                <c:pt idx="730">
                  <c:v>44.991270000000043</c:v>
                </c:pt>
                <c:pt idx="731">
                  <c:v>46.661580000000015</c:v>
                </c:pt>
                <c:pt idx="732">
                  <c:v>46.275500000000022</c:v>
                </c:pt>
                <c:pt idx="733">
                  <c:v>45.275779999999997</c:v>
                </c:pt>
                <c:pt idx="734">
                  <c:v>44.424070000000029</c:v>
                </c:pt>
                <c:pt idx="735">
                  <c:v>42.959920000000011</c:v>
                </c:pt>
                <c:pt idx="736">
                  <c:v>39.028279999999995</c:v>
                </c:pt>
                <c:pt idx="737">
                  <c:v>43.021360000000016</c:v>
                </c:pt>
                <c:pt idx="738">
                  <c:v>45.255060000000014</c:v>
                </c:pt>
                <c:pt idx="739">
                  <c:v>46.898220000000038</c:v>
                </c:pt>
                <c:pt idx="740">
                  <c:v>43.952570000000037</c:v>
                </c:pt>
                <c:pt idx="741">
                  <c:v>41.714500000000044</c:v>
                </c:pt>
                <c:pt idx="742">
                  <c:v>42.935140000000047</c:v>
                </c:pt>
                <c:pt idx="743">
                  <c:v>44.771050000000002</c:v>
                </c:pt>
                <c:pt idx="744">
                  <c:v>44.350999999999999</c:v>
                </c:pt>
                <c:pt idx="745">
                  <c:v>45.117270000000019</c:v>
                </c:pt>
                <c:pt idx="746">
                  <c:v>46.5899</c:v>
                </c:pt>
                <c:pt idx="747">
                  <c:v>47.779840000000036</c:v>
                </c:pt>
                <c:pt idx="748">
                  <c:v>47.993620000000021</c:v>
                </c:pt>
                <c:pt idx="749">
                  <c:v>49.016720000000021</c:v>
                </c:pt>
                <c:pt idx="750">
                  <c:v>50.110900000000015</c:v>
                </c:pt>
                <c:pt idx="751">
                  <c:v>50.451000000000022</c:v>
                </c:pt>
                <c:pt idx="752">
                  <c:v>51.19747000000001</c:v>
                </c:pt>
                <c:pt idx="753">
                  <c:v>52.262320000000045</c:v>
                </c:pt>
                <c:pt idx="754">
                  <c:v>53.392539999999997</c:v>
                </c:pt>
                <c:pt idx="755">
                  <c:v>55.002700000000004</c:v>
                </c:pt>
                <c:pt idx="756">
                  <c:v>55.533960000000036</c:v>
                </c:pt>
                <c:pt idx="757">
                  <c:v>54.595880000000022</c:v>
                </c:pt>
                <c:pt idx="758">
                  <c:v>53.375450000000001</c:v>
                </c:pt>
                <c:pt idx="759">
                  <c:v>53.601770000000045</c:v>
                </c:pt>
                <c:pt idx="760">
                  <c:v>51.990380000000016</c:v>
                </c:pt>
                <c:pt idx="761">
                  <c:v>54.614430000000027</c:v>
                </c:pt>
                <c:pt idx="762">
                  <c:v>56.293940000000021</c:v>
                </c:pt>
                <c:pt idx="763">
                  <c:v>59.356400000000008</c:v>
                </c:pt>
                <c:pt idx="764">
                  <c:v>58.56143000000003</c:v>
                </c:pt>
                <c:pt idx="765">
                  <c:v>57.515340000000037</c:v>
                </c:pt>
                <c:pt idx="766">
                  <c:v>58.32770000000005</c:v>
                </c:pt>
                <c:pt idx="767">
                  <c:v>57.997200000000021</c:v>
                </c:pt>
                <c:pt idx="768">
                  <c:v>58.979520000000036</c:v>
                </c:pt>
                <c:pt idx="769">
                  <c:v>58.631920000000036</c:v>
                </c:pt>
                <c:pt idx="770">
                  <c:v>59.696529999999996</c:v>
                </c:pt>
                <c:pt idx="771">
                  <c:v>59.73544000000004</c:v>
                </c:pt>
                <c:pt idx="772">
                  <c:v>59.62945000000002</c:v>
                </c:pt>
                <c:pt idx="773">
                  <c:v>58.515219999999999</c:v>
                </c:pt>
                <c:pt idx="774">
                  <c:v>57.823400000000049</c:v>
                </c:pt>
                <c:pt idx="775">
                  <c:v>57.894400000000019</c:v>
                </c:pt>
                <c:pt idx="776">
                  <c:v>58.499840000000006</c:v>
                </c:pt>
                <c:pt idx="777">
                  <c:v>58.60250000000002</c:v>
                </c:pt>
                <c:pt idx="778">
                  <c:v>60.716060000000027</c:v>
                </c:pt>
                <c:pt idx="779">
                  <c:v>58.608800000000031</c:v>
                </c:pt>
                <c:pt idx="780">
                  <c:v>57.218160000000012</c:v>
                </c:pt>
                <c:pt idx="781">
                  <c:v>57.579830000000015</c:v>
                </c:pt>
                <c:pt idx="782">
                  <c:v>57.456720000000018</c:v>
                </c:pt>
                <c:pt idx="783">
                  <c:v>57.05767000000003</c:v>
                </c:pt>
                <c:pt idx="784">
                  <c:v>54.939000000000021</c:v>
                </c:pt>
                <c:pt idx="785">
                  <c:v>54.83874000000003</c:v>
                </c:pt>
                <c:pt idx="786">
                  <c:v>56.07668000000001</c:v>
                </c:pt>
                <c:pt idx="787">
                  <c:v>56.607870000000048</c:v>
                </c:pt>
                <c:pt idx="788">
                  <c:v>56.269680000000051</c:v>
                </c:pt>
                <c:pt idx="789">
                  <c:v>55.563440000000014</c:v>
                </c:pt>
                <c:pt idx="790">
                  <c:v>55.651760000000024</c:v>
                </c:pt>
                <c:pt idx="791">
                  <c:v>54.826530000000048</c:v>
                </c:pt>
                <c:pt idx="792">
                  <c:v>53.930000000000007</c:v>
                </c:pt>
                <c:pt idx="793">
                  <c:v>54.290670000000034</c:v>
                </c:pt>
                <c:pt idx="794">
                  <c:v>53.966000000000008</c:v>
                </c:pt>
                <c:pt idx="795">
                  <c:v>53.790120000000002</c:v>
                </c:pt>
                <c:pt idx="796">
                  <c:v>54.032740000000047</c:v>
                </c:pt>
                <c:pt idx="797">
                  <c:v>54.128870000000006</c:v>
                </c:pt>
                <c:pt idx="798">
                  <c:v>53.036699999999996</c:v>
                </c:pt>
                <c:pt idx="799">
                  <c:v>53.224019999999996</c:v>
                </c:pt>
                <c:pt idx="800">
                  <c:v>53.461970000000008</c:v>
                </c:pt>
                <c:pt idx="801">
                  <c:v>53.856650000000002</c:v>
                </c:pt>
                <c:pt idx="802">
                  <c:v>53.915400000000034</c:v>
                </c:pt>
                <c:pt idx="803">
                  <c:v>53.509330000000034</c:v>
                </c:pt>
                <c:pt idx="804">
                  <c:v>53.164880000000039</c:v>
                </c:pt>
                <c:pt idx="805">
                  <c:v>52.719500000000039</c:v>
                </c:pt>
                <c:pt idx="806">
                  <c:v>52.589750000000038</c:v>
                </c:pt>
                <c:pt idx="807">
                  <c:v>53.064870000000042</c:v>
                </c:pt>
                <c:pt idx="808">
                  <c:v>52.005600000000015</c:v>
                </c:pt>
                <c:pt idx="809">
                  <c:v>53.055930000000046</c:v>
                </c:pt>
                <c:pt idx="810">
                  <c:v>53.319100000000049</c:v>
                </c:pt>
                <c:pt idx="811">
                  <c:v>53.312950000000001</c:v>
                </c:pt>
                <c:pt idx="812">
                  <c:v>53.833250000000021</c:v>
                </c:pt>
                <c:pt idx="813">
                  <c:v>52.67733000000004</c:v>
                </c:pt>
                <c:pt idx="814">
                  <c:v>53.263850000000048</c:v>
                </c:pt>
                <c:pt idx="815">
                  <c:v>53.509150000000034</c:v>
                </c:pt>
                <c:pt idx="816">
                  <c:v>52.843299999999999</c:v>
                </c:pt>
                <c:pt idx="817">
                  <c:v>53.016099999999994</c:v>
                </c:pt>
                <c:pt idx="818">
                  <c:v>53.153200000000027</c:v>
                </c:pt>
                <c:pt idx="819">
                  <c:v>54.224080000000015</c:v>
                </c:pt>
                <c:pt idx="820">
                  <c:v>54.281150000000025</c:v>
                </c:pt>
                <c:pt idx="821">
                  <c:v>54.02720000000005</c:v>
                </c:pt>
                <c:pt idx="822">
                  <c:v>53.781920000000014</c:v>
                </c:pt>
                <c:pt idx="823">
                  <c:v>55.058800000000019</c:v>
                </c:pt>
                <c:pt idx="824">
                  <c:v>55.336240000000032</c:v>
                </c:pt>
                <c:pt idx="825">
                  <c:v>56.809930000000008</c:v>
                </c:pt>
                <c:pt idx="826">
                  <c:v>56.567250000000001</c:v>
                </c:pt>
                <c:pt idx="827">
                  <c:v>55.995540000000005</c:v>
                </c:pt>
                <c:pt idx="828">
                  <c:v>55.557980000000043</c:v>
                </c:pt>
                <c:pt idx="829">
                  <c:v>55.491200000000049</c:v>
                </c:pt>
                <c:pt idx="830">
                  <c:v>55.854330000000004</c:v>
                </c:pt>
                <c:pt idx="831">
                  <c:v>55.178700000000049</c:v>
                </c:pt>
                <c:pt idx="832">
                  <c:v>51.068399999999997</c:v>
                </c:pt>
                <c:pt idx="833">
                  <c:v>53.812800000000038</c:v>
                </c:pt>
                <c:pt idx="834">
                  <c:v>55.710930000000019</c:v>
                </c:pt>
                <c:pt idx="835">
                  <c:v>58.050380000000018</c:v>
                </c:pt>
                <c:pt idx="836">
                  <c:v>57.535730000000001</c:v>
                </c:pt>
                <c:pt idx="837">
                  <c:v>55.360860000000002</c:v>
                </c:pt>
                <c:pt idx="838">
                  <c:v>55.889150000000029</c:v>
                </c:pt>
                <c:pt idx="839">
                  <c:v>54.703880000000026</c:v>
                </c:pt>
                <c:pt idx="840">
                  <c:v>54.88644000000005</c:v>
                </c:pt>
                <c:pt idx="841">
                  <c:v>55.66876000000002</c:v>
                </c:pt>
                <c:pt idx="842">
                  <c:v>56.000800000000027</c:v>
                </c:pt>
                <c:pt idx="843">
                  <c:v>56.43670000000003</c:v>
                </c:pt>
                <c:pt idx="844">
                  <c:v>56.308100000000024</c:v>
                </c:pt>
                <c:pt idx="845">
                  <c:v>55.273250000000019</c:v>
                </c:pt>
                <c:pt idx="846">
                  <c:v>53.513120000000015</c:v>
                </c:pt>
                <c:pt idx="847">
                  <c:v>54.804380000000037</c:v>
                </c:pt>
                <c:pt idx="848">
                  <c:v>55.889400000000023</c:v>
                </c:pt>
                <c:pt idx="849">
                  <c:v>58.722620000000006</c:v>
                </c:pt>
                <c:pt idx="850">
                  <c:v>57.569569999999999</c:v>
                </c:pt>
                <c:pt idx="851">
                  <c:v>56.907500000000027</c:v>
                </c:pt>
                <c:pt idx="852">
                  <c:v>56.522270000000049</c:v>
                </c:pt>
                <c:pt idx="853">
                  <c:v>56.22863000000001</c:v>
                </c:pt>
                <c:pt idx="854">
                  <c:v>55.409940000000006</c:v>
                </c:pt>
                <c:pt idx="855">
                  <c:v>54.416620000000023</c:v>
                </c:pt>
                <c:pt idx="856">
                  <c:v>49.455700000000036</c:v>
                </c:pt>
                <c:pt idx="857">
                  <c:v>54.790500000000009</c:v>
                </c:pt>
                <c:pt idx="858">
                  <c:v>56.29946000000001</c:v>
                </c:pt>
                <c:pt idx="859">
                  <c:v>57.063649999999996</c:v>
                </c:pt>
                <c:pt idx="860">
                  <c:v>56.517500000000041</c:v>
                </c:pt>
                <c:pt idx="861">
                  <c:v>54.351920000000007</c:v>
                </c:pt>
                <c:pt idx="862">
                  <c:v>54.666930000000036</c:v>
                </c:pt>
                <c:pt idx="863">
                  <c:v>55.905940000000044</c:v>
                </c:pt>
                <c:pt idx="864">
                  <c:v>56.505460000000028</c:v>
                </c:pt>
                <c:pt idx="865">
                  <c:v>54.994470000000035</c:v>
                </c:pt>
                <c:pt idx="866">
                  <c:v>55.897730000000024</c:v>
                </c:pt>
                <c:pt idx="867">
                  <c:v>55.717600000000004</c:v>
                </c:pt>
                <c:pt idx="868">
                  <c:v>55.939450000000022</c:v>
                </c:pt>
                <c:pt idx="869">
                  <c:v>54.450500000000034</c:v>
                </c:pt>
                <c:pt idx="870">
                  <c:v>51.668800000000033</c:v>
                </c:pt>
                <c:pt idx="871">
                  <c:v>54.20034000000004</c:v>
                </c:pt>
                <c:pt idx="872">
                  <c:v>57.661040000000014</c:v>
                </c:pt>
                <c:pt idx="873">
                  <c:v>58.583340000000021</c:v>
                </c:pt>
                <c:pt idx="874">
                  <c:v>57.089170000000024</c:v>
                </c:pt>
                <c:pt idx="875">
                  <c:v>54.291899999999998</c:v>
                </c:pt>
                <c:pt idx="876">
                  <c:v>52.704250000000002</c:v>
                </c:pt>
                <c:pt idx="877">
                  <c:v>51.423640000000034</c:v>
                </c:pt>
                <c:pt idx="878">
                  <c:v>53.852840000000015</c:v>
                </c:pt>
                <c:pt idx="879">
                  <c:v>53.500540000000001</c:v>
                </c:pt>
                <c:pt idx="880">
                  <c:v>48.56555000000003</c:v>
                </c:pt>
                <c:pt idx="881">
                  <c:v>51.70562000000001</c:v>
                </c:pt>
                <c:pt idx="882">
                  <c:v>53.195250000000044</c:v>
                </c:pt>
                <c:pt idx="883">
                  <c:v>54.673150000000021</c:v>
                </c:pt>
                <c:pt idx="884">
                  <c:v>53.706200000000024</c:v>
                </c:pt>
                <c:pt idx="885">
                  <c:v>51.643300000000011</c:v>
                </c:pt>
                <c:pt idx="886">
                  <c:v>52.194360000000017</c:v>
                </c:pt>
                <c:pt idx="887">
                  <c:v>52.507300000000043</c:v>
                </c:pt>
                <c:pt idx="888">
                  <c:v>52.567100000000039</c:v>
                </c:pt>
                <c:pt idx="889">
                  <c:v>52.63918000000001</c:v>
                </c:pt>
                <c:pt idx="890">
                  <c:v>53.07937000000004</c:v>
                </c:pt>
                <c:pt idx="891">
                  <c:v>52.967800000000011</c:v>
                </c:pt>
                <c:pt idx="892">
                  <c:v>52.825300000000027</c:v>
                </c:pt>
                <c:pt idx="893">
                  <c:v>50.928120000000035</c:v>
                </c:pt>
                <c:pt idx="894">
                  <c:v>49.128320000000031</c:v>
                </c:pt>
                <c:pt idx="895">
                  <c:v>50.408380000000022</c:v>
                </c:pt>
                <c:pt idx="896">
                  <c:v>51.349630000000047</c:v>
                </c:pt>
                <c:pt idx="897">
                  <c:v>52.503660000000025</c:v>
                </c:pt>
                <c:pt idx="898">
                  <c:v>53.705930000000023</c:v>
                </c:pt>
                <c:pt idx="899">
                  <c:v>51.292900000000031</c:v>
                </c:pt>
                <c:pt idx="900">
                  <c:v>51.06152000000003</c:v>
                </c:pt>
                <c:pt idx="901">
                  <c:v>50.113820000000032</c:v>
                </c:pt>
                <c:pt idx="902">
                  <c:v>49.654899999999998</c:v>
                </c:pt>
                <c:pt idx="903">
                  <c:v>48.918540000000007</c:v>
                </c:pt>
                <c:pt idx="904">
                  <c:v>43.216820000000041</c:v>
                </c:pt>
                <c:pt idx="905">
                  <c:v>46.254000000000019</c:v>
                </c:pt>
                <c:pt idx="906">
                  <c:v>49.008260000000007</c:v>
                </c:pt>
                <c:pt idx="907">
                  <c:v>49.623070000000041</c:v>
                </c:pt>
                <c:pt idx="908">
                  <c:v>48.10635000000002</c:v>
                </c:pt>
                <c:pt idx="909">
                  <c:v>46.326750000000004</c:v>
                </c:pt>
                <c:pt idx="910">
                  <c:v>45.774000000000001</c:v>
                </c:pt>
                <c:pt idx="911">
                  <c:v>46.006280000000004</c:v>
                </c:pt>
                <c:pt idx="912">
                  <c:v>45.637780000000021</c:v>
                </c:pt>
                <c:pt idx="913">
                  <c:v>46.231600000000014</c:v>
                </c:pt>
                <c:pt idx="914">
                  <c:v>46.41482000000002</c:v>
                </c:pt>
                <c:pt idx="915">
                  <c:v>46.165549999999996</c:v>
                </c:pt>
                <c:pt idx="916">
                  <c:v>46.305570000000046</c:v>
                </c:pt>
                <c:pt idx="917">
                  <c:v>45.847470000000044</c:v>
                </c:pt>
                <c:pt idx="918">
                  <c:v>45.491200000000049</c:v>
                </c:pt>
                <c:pt idx="919">
                  <c:v>45.917020000000036</c:v>
                </c:pt>
                <c:pt idx="920">
                  <c:v>46.482300000000009</c:v>
                </c:pt>
                <c:pt idx="921">
                  <c:v>46.748040000000003</c:v>
                </c:pt>
                <c:pt idx="922">
                  <c:v>47.338250000000016</c:v>
                </c:pt>
                <c:pt idx="923">
                  <c:v>47.352300000000014</c:v>
                </c:pt>
                <c:pt idx="924">
                  <c:v>46.756619999999998</c:v>
                </c:pt>
                <c:pt idx="925">
                  <c:v>46.813440000000014</c:v>
                </c:pt>
                <c:pt idx="926">
                  <c:v>46.189840000000004</c:v>
                </c:pt>
                <c:pt idx="927">
                  <c:v>45.198480000000018</c:v>
                </c:pt>
                <c:pt idx="928">
                  <c:v>44.388059999999996</c:v>
                </c:pt>
                <c:pt idx="929">
                  <c:v>45.342830000000049</c:v>
                </c:pt>
                <c:pt idx="930">
                  <c:v>45.647700000000043</c:v>
                </c:pt>
                <c:pt idx="931">
                  <c:v>46.859340000000032</c:v>
                </c:pt>
                <c:pt idx="932">
                  <c:v>48.742360000000019</c:v>
                </c:pt>
                <c:pt idx="933">
                  <c:v>45.734580000000051</c:v>
                </c:pt>
                <c:pt idx="934">
                  <c:v>46.252470000000017</c:v>
                </c:pt>
                <c:pt idx="935">
                  <c:v>46.299040000000048</c:v>
                </c:pt>
                <c:pt idx="936">
                  <c:v>45.985000000000014</c:v>
                </c:pt>
                <c:pt idx="937">
                  <c:v>46.654200000000003</c:v>
                </c:pt>
                <c:pt idx="938">
                  <c:v>46.043270000000007</c:v>
                </c:pt>
                <c:pt idx="939">
                  <c:v>46.210440000000006</c:v>
                </c:pt>
                <c:pt idx="940">
                  <c:v>45.98780000000005</c:v>
                </c:pt>
                <c:pt idx="941">
                  <c:v>45.844100000000026</c:v>
                </c:pt>
                <c:pt idx="942">
                  <c:v>45.279780000000017</c:v>
                </c:pt>
                <c:pt idx="943">
                  <c:v>45.202940000000012</c:v>
                </c:pt>
                <c:pt idx="944">
                  <c:v>45.181420000000003</c:v>
                </c:pt>
                <c:pt idx="945">
                  <c:v>45.349820000000022</c:v>
                </c:pt>
                <c:pt idx="946">
                  <c:v>46.766140000000007</c:v>
                </c:pt>
                <c:pt idx="947">
                  <c:v>46.194060000000036</c:v>
                </c:pt>
                <c:pt idx="948">
                  <c:v>46.542960000000051</c:v>
                </c:pt>
                <c:pt idx="949">
                  <c:v>43.645100000000014</c:v>
                </c:pt>
                <c:pt idx="950">
                  <c:v>44.196650000000034</c:v>
                </c:pt>
                <c:pt idx="951">
                  <c:v>42.526640000000043</c:v>
                </c:pt>
                <c:pt idx="952">
                  <c:v>40.593299999999999</c:v>
                </c:pt>
                <c:pt idx="953">
                  <c:v>41.604030000000023</c:v>
                </c:pt>
                <c:pt idx="954">
                  <c:v>42.583979999999997</c:v>
                </c:pt>
                <c:pt idx="955">
                  <c:v>43.861230000000035</c:v>
                </c:pt>
                <c:pt idx="956">
                  <c:v>45.192600000000027</c:v>
                </c:pt>
                <c:pt idx="957">
                  <c:v>42.33874000000003</c:v>
                </c:pt>
                <c:pt idx="958">
                  <c:v>42.943399999999997</c:v>
                </c:pt>
                <c:pt idx="959">
                  <c:v>43.063300000000027</c:v>
                </c:pt>
                <c:pt idx="960">
                  <c:v>43.025050000000022</c:v>
                </c:pt>
                <c:pt idx="961">
                  <c:v>43.093700000000013</c:v>
                </c:pt>
                <c:pt idx="962">
                  <c:v>43.238500000000045</c:v>
                </c:pt>
                <c:pt idx="963">
                  <c:v>43.089800000000025</c:v>
                </c:pt>
                <c:pt idx="964">
                  <c:v>43.343740000000025</c:v>
                </c:pt>
                <c:pt idx="965">
                  <c:v>43.397360000000049</c:v>
                </c:pt>
                <c:pt idx="966">
                  <c:v>43.109500000000025</c:v>
                </c:pt>
                <c:pt idx="967">
                  <c:v>43.803120000000035</c:v>
                </c:pt>
                <c:pt idx="968">
                  <c:v>44.340140000000019</c:v>
                </c:pt>
                <c:pt idx="969">
                  <c:v>45.60214000000002</c:v>
                </c:pt>
                <c:pt idx="970">
                  <c:v>47.981160000000045</c:v>
                </c:pt>
                <c:pt idx="971">
                  <c:v>45.138540000000035</c:v>
                </c:pt>
                <c:pt idx="972">
                  <c:v>45.425100000000043</c:v>
                </c:pt>
                <c:pt idx="973">
                  <c:v>45.579499999999996</c:v>
                </c:pt>
                <c:pt idx="974">
                  <c:v>45.466700000000003</c:v>
                </c:pt>
                <c:pt idx="975">
                  <c:v>45.445250000000044</c:v>
                </c:pt>
                <c:pt idx="976">
                  <c:v>43.19607000000002</c:v>
                </c:pt>
                <c:pt idx="977">
                  <c:v>43.892330000000015</c:v>
                </c:pt>
                <c:pt idx="978">
                  <c:v>44.796100000000024</c:v>
                </c:pt>
                <c:pt idx="979">
                  <c:v>46.372700000000009</c:v>
                </c:pt>
                <c:pt idx="980">
                  <c:v>46.494700000000023</c:v>
                </c:pt>
                <c:pt idx="981">
                  <c:v>46.304349999999999</c:v>
                </c:pt>
                <c:pt idx="982">
                  <c:v>46.554040000000043</c:v>
                </c:pt>
                <c:pt idx="983">
                  <c:v>46.933860000000038</c:v>
                </c:pt>
                <c:pt idx="984">
                  <c:v>46.569000000000017</c:v>
                </c:pt>
                <c:pt idx="985">
                  <c:v>46.856200000000001</c:v>
                </c:pt>
                <c:pt idx="986">
                  <c:v>47.246180000000038</c:v>
                </c:pt>
                <c:pt idx="987">
                  <c:v>46.723960000000034</c:v>
                </c:pt>
                <c:pt idx="988">
                  <c:v>47.31564000000003</c:v>
                </c:pt>
                <c:pt idx="989">
                  <c:v>46.623040000000003</c:v>
                </c:pt>
                <c:pt idx="990">
                  <c:v>47.024380000000008</c:v>
                </c:pt>
                <c:pt idx="991">
                  <c:v>47.192499999999995</c:v>
                </c:pt>
                <c:pt idx="992">
                  <c:v>47.219780000000014</c:v>
                </c:pt>
                <c:pt idx="993">
                  <c:v>48.090800000000002</c:v>
                </c:pt>
                <c:pt idx="994">
                  <c:v>50.875050000000044</c:v>
                </c:pt>
                <c:pt idx="995">
                  <c:v>48.58420000000001</c:v>
                </c:pt>
                <c:pt idx="996">
                  <c:v>47.428060000000016</c:v>
                </c:pt>
                <c:pt idx="997">
                  <c:v>47.608500000000049</c:v>
                </c:pt>
                <c:pt idx="998">
                  <c:v>46.449330000000032</c:v>
                </c:pt>
                <c:pt idx="999">
                  <c:v>43.688840000000027</c:v>
                </c:pt>
                <c:pt idx="1000">
                  <c:v>39.152919999999995</c:v>
                </c:pt>
                <c:pt idx="1001">
                  <c:v>41.927000000000021</c:v>
                </c:pt>
                <c:pt idx="1002">
                  <c:v>43.868200000000002</c:v>
                </c:pt>
                <c:pt idx="1003">
                  <c:v>46.660150000000044</c:v>
                </c:pt>
                <c:pt idx="1004">
                  <c:v>47.783780000000036</c:v>
                </c:pt>
                <c:pt idx="1005">
                  <c:v>44.340260000000001</c:v>
                </c:pt>
                <c:pt idx="1006">
                  <c:v>44.932700000000011</c:v>
                </c:pt>
                <c:pt idx="1007">
                  <c:v>45.281200000000013</c:v>
                </c:pt>
                <c:pt idx="1008">
                  <c:v>45.920560000000023</c:v>
                </c:pt>
                <c:pt idx="1009">
                  <c:v>45.743220000000008</c:v>
                </c:pt>
                <c:pt idx="1010">
                  <c:v>45.987940000000037</c:v>
                </c:pt>
                <c:pt idx="1011">
                  <c:v>45.790279999999996</c:v>
                </c:pt>
                <c:pt idx="1012">
                  <c:v>46.074950000000001</c:v>
                </c:pt>
                <c:pt idx="1013">
                  <c:v>45.654700000000048</c:v>
                </c:pt>
                <c:pt idx="1014">
                  <c:v>45.446470000000033</c:v>
                </c:pt>
                <c:pt idx="1015">
                  <c:v>45.869040000000041</c:v>
                </c:pt>
                <c:pt idx="1016">
                  <c:v>45.811270000000036</c:v>
                </c:pt>
                <c:pt idx="1017">
                  <c:v>46.26547000000005</c:v>
                </c:pt>
                <c:pt idx="1018">
                  <c:v>46.641080000000045</c:v>
                </c:pt>
                <c:pt idx="1019">
                  <c:v>46.268820000000005</c:v>
                </c:pt>
                <c:pt idx="1020">
                  <c:v>45.672020000000032</c:v>
                </c:pt>
                <c:pt idx="1021">
                  <c:v>45.341820000000041</c:v>
                </c:pt>
                <c:pt idx="1022">
                  <c:v>44.915250000000015</c:v>
                </c:pt>
                <c:pt idx="1023">
                  <c:v>43.612729999999999</c:v>
                </c:pt>
                <c:pt idx="1024">
                  <c:v>39.742270000000019</c:v>
                </c:pt>
                <c:pt idx="1025">
                  <c:v>41.076530000000048</c:v>
                </c:pt>
                <c:pt idx="1026">
                  <c:v>42.218870000000038</c:v>
                </c:pt>
                <c:pt idx="1027">
                  <c:v>43.07238000000001</c:v>
                </c:pt>
                <c:pt idx="1028">
                  <c:v>43.921300000000031</c:v>
                </c:pt>
                <c:pt idx="1029">
                  <c:v>43.262020000000007</c:v>
                </c:pt>
                <c:pt idx="1030">
                  <c:v>43.18276000000003</c:v>
                </c:pt>
                <c:pt idx="1031">
                  <c:v>42.76678000000004</c:v>
                </c:pt>
                <c:pt idx="1032">
                  <c:v>42.592550000000017</c:v>
                </c:pt>
                <c:pt idx="1033">
                  <c:v>43.187370000000044</c:v>
                </c:pt>
                <c:pt idx="1034">
                  <c:v>43.004170000000045</c:v>
                </c:pt>
                <c:pt idx="1035">
                  <c:v>43.46392000000003</c:v>
                </c:pt>
                <c:pt idx="1036">
                  <c:v>43.307029999999997</c:v>
                </c:pt>
                <c:pt idx="1037">
                  <c:v>42.360070000000007</c:v>
                </c:pt>
                <c:pt idx="1038">
                  <c:v>43.259330000000034</c:v>
                </c:pt>
                <c:pt idx="1039">
                  <c:v>43.292400000000043</c:v>
                </c:pt>
                <c:pt idx="1040">
                  <c:v>43.370450000000005</c:v>
                </c:pt>
                <c:pt idx="1041">
                  <c:v>43.901700000000005</c:v>
                </c:pt>
                <c:pt idx="1042">
                  <c:v>44.170770000000005</c:v>
                </c:pt>
                <c:pt idx="1043">
                  <c:v>43.947300000000041</c:v>
                </c:pt>
                <c:pt idx="1044">
                  <c:v>44.362630000000024</c:v>
                </c:pt>
                <c:pt idx="1045">
                  <c:v>44.339840000000038</c:v>
                </c:pt>
                <c:pt idx="1046">
                  <c:v>43.144040000000018</c:v>
                </c:pt>
                <c:pt idx="1047">
                  <c:v>42.852530000000002</c:v>
                </c:pt>
                <c:pt idx="1048">
                  <c:v>42.126340000000027</c:v>
                </c:pt>
                <c:pt idx="1049">
                  <c:v>43.152340000000038</c:v>
                </c:pt>
                <c:pt idx="1050">
                  <c:v>43.460350000000005</c:v>
                </c:pt>
                <c:pt idx="1051">
                  <c:v>44.516999999999996</c:v>
                </c:pt>
                <c:pt idx="1052">
                  <c:v>44.673600000000022</c:v>
                </c:pt>
                <c:pt idx="1053">
                  <c:v>44.417400000000043</c:v>
                </c:pt>
                <c:pt idx="1054">
                  <c:v>44.189300000000003</c:v>
                </c:pt>
                <c:pt idx="1055">
                  <c:v>44.326999999999998</c:v>
                </c:pt>
                <c:pt idx="1056">
                  <c:v>44.612360000000024</c:v>
                </c:pt>
                <c:pt idx="1057">
                  <c:v>44.275570000000016</c:v>
                </c:pt>
                <c:pt idx="1058">
                  <c:v>44.29910000000001</c:v>
                </c:pt>
                <c:pt idx="1059">
                  <c:v>44.546260000000018</c:v>
                </c:pt>
                <c:pt idx="1060">
                  <c:v>44.827230000000043</c:v>
                </c:pt>
                <c:pt idx="1061">
                  <c:v>44.112700000000018</c:v>
                </c:pt>
                <c:pt idx="1062">
                  <c:v>43.918570000000045</c:v>
                </c:pt>
                <c:pt idx="1063">
                  <c:v>44.103700000000003</c:v>
                </c:pt>
                <c:pt idx="1064">
                  <c:v>44.467399999999998</c:v>
                </c:pt>
                <c:pt idx="1065">
                  <c:v>44.902800000000013</c:v>
                </c:pt>
                <c:pt idx="1066">
                  <c:v>45.353300000000047</c:v>
                </c:pt>
                <c:pt idx="1067">
                  <c:v>44.620320000000049</c:v>
                </c:pt>
                <c:pt idx="1068">
                  <c:v>44.522030000000029</c:v>
                </c:pt>
                <c:pt idx="1069">
                  <c:v>44.873500000000035</c:v>
                </c:pt>
                <c:pt idx="1070">
                  <c:v>46.001760000000047</c:v>
                </c:pt>
                <c:pt idx="1071">
                  <c:v>45.400779999999997</c:v>
                </c:pt>
                <c:pt idx="1072">
                  <c:v>41.545560000000023</c:v>
                </c:pt>
                <c:pt idx="1073">
                  <c:v>42.439780000000042</c:v>
                </c:pt>
                <c:pt idx="1074">
                  <c:v>43.16384000000005</c:v>
                </c:pt>
                <c:pt idx="1075">
                  <c:v>44.952500000000043</c:v>
                </c:pt>
                <c:pt idx="1076">
                  <c:v>44.929740000000038</c:v>
                </c:pt>
                <c:pt idx="1077">
                  <c:v>44.6678</c:v>
                </c:pt>
                <c:pt idx="1078">
                  <c:v>44.332850000000008</c:v>
                </c:pt>
                <c:pt idx="1079">
                  <c:v>44.551570000000027</c:v>
                </c:pt>
                <c:pt idx="1080">
                  <c:v>44.947050000000047</c:v>
                </c:pt>
                <c:pt idx="1081">
                  <c:v>44.456200000000024</c:v>
                </c:pt>
                <c:pt idx="1082">
                  <c:v>44.846060000000023</c:v>
                </c:pt>
                <c:pt idx="1083">
                  <c:v>44.530200000000036</c:v>
                </c:pt>
                <c:pt idx="1084">
                  <c:v>44.801800000000014</c:v>
                </c:pt>
                <c:pt idx="1085">
                  <c:v>44.460440000000006</c:v>
                </c:pt>
                <c:pt idx="1086">
                  <c:v>44.60626000000002</c:v>
                </c:pt>
                <c:pt idx="1087">
                  <c:v>45.142449999999997</c:v>
                </c:pt>
                <c:pt idx="1088">
                  <c:v>45.169900000000041</c:v>
                </c:pt>
                <c:pt idx="1089">
                  <c:v>45.472070000000031</c:v>
                </c:pt>
                <c:pt idx="1090">
                  <c:v>48.496200000000044</c:v>
                </c:pt>
                <c:pt idx="1091">
                  <c:v>46.464930000000038</c:v>
                </c:pt>
                <c:pt idx="1092">
                  <c:v>45.985680000000002</c:v>
                </c:pt>
                <c:pt idx="1093">
                  <c:v>45.581540000000018</c:v>
                </c:pt>
                <c:pt idx="1094">
                  <c:v>45.049250000000029</c:v>
                </c:pt>
                <c:pt idx="1095">
                  <c:v>44.488950000000045</c:v>
                </c:pt>
                <c:pt idx="1096">
                  <c:v>38.640920000000051</c:v>
                </c:pt>
                <c:pt idx="1097">
                  <c:v>40.49606</c:v>
                </c:pt>
                <c:pt idx="1098">
                  <c:v>42.109740000000045</c:v>
                </c:pt>
                <c:pt idx="1099">
                  <c:v>44.130730000000028</c:v>
                </c:pt>
                <c:pt idx="1100">
                  <c:v>45.873160000000041</c:v>
                </c:pt>
                <c:pt idx="1101">
                  <c:v>42.858300000000042</c:v>
                </c:pt>
                <c:pt idx="1102">
                  <c:v>43.298060000000021</c:v>
                </c:pt>
                <c:pt idx="1103">
                  <c:v>43.723630000000014</c:v>
                </c:pt>
                <c:pt idx="1104">
                  <c:v>44.107020000000034</c:v>
                </c:pt>
                <c:pt idx="1105">
                  <c:v>44.298000000000002</c:v>
                </c:pt>
                <c:pt idx="1106">
                  <c:v>43.964170000000024</c:v>
                </c:pt>
                <c:pt idx="1107">
                  <c:v>42.185500000000047</c:v>
                </c:pt>
                <c:pt idx="1108">
                  <c:v>42.951140000000009</c:v>
                </c:pt>
                <c:pt idx="1109">
                  <c:v>45.300040000000024</c:v>
                </c:pt>
                <c:pt idx="1110">
                  <c:v>44.681100000000015</c:v>
                </c:pt>
                <c:pt idx="1111">
                  <c:v>45.126700000000028</c:v>
                </c:pt>
                <c:pt idx="1112">
                  <c:v>45.155500000000018</c:v>
                </c:pt>
                <c:pt idx="1113">
                  <c:v>45.495450000000005</c:v>
                </c:pt>
                <c:pt idx="1114">
                  <c:v>47.529470000000003</c:v>
                </c:pt>
                <c:pt idx="1115">
                  <c:v>46.131799999999998</c:v>
                </c:pt>
                <c:pt idx="1116">
                  <c:v>46.297480000000007</c:v>
                </c:pt>
                <c:pt idx="1117">
                  <c:v>46.056240000000003</c:v>
                </c:pt>
                <c:pt idx="1118">
                  <c:v>44.718400000000031</c:v>
                </c:pt>
                <c:pt idx="1119">
                  <c:v>43.757200000000012</c:v>
                </c:pt>
                <c:pt idx="1120">
                  <c:v>38.417720000000031</c:v>
                </c:pt>
                <c:pt idx="1121">
                  <c:v>40.536220000000014</c:v>
                </c:pt>
                <c:pt idx="1122">
                  <c:v>42.113460000000032</c:v>
                </c:pt>
                <c:pt idx="1123">
                  <c:v>44.008600000000001</c:v>
                </c:pt>
                <c:pt idx="1124">
                  <c:v>46.32964000000004</c:v>
                </c:pt>
                <c:pt idx="1125">
                  <c:v>42.702200000000005</c:v>
                </c:pt>
                <c:pt idx="1126">
                  <c:v>43.617460000000051</c:v>
                </c:pt>
                <c:pt idx="1127">
                  <c:v>44.130240000000015</c:v>
                </c:pt>
                <c:pt idx="1128">
                  <c:v>43.937650000000019</c:v>
                </c:pt>
                <c:pt idx="1129">
                  <c:v>44.482540000000029</c:v>
                </c:pt>
                <c:pt idx="1130">
                  <c:v>44.801450000000045</c:v>
                </c:pt>
                <c:pt idx="1131">
                  <c:v>45.433280000000025</c:v>
                </c:pt>
                <c:pt idx="1132">
                  <c:v>45.065030000000036</c:v>
                </c:pt>
                <c:pt idx="1133">
                  <c:v>44.908870000000036</c:v>
                </c:pt>
                <c:pt idx="1134">
                  <c:v>44.904780000000017</c:v>
                </c:pt>
                <c:pt idx="1135">
                  <c:v>44.928580000000011</c:v>
                </c:pt>
                <c:pt idx="1136">
                  <c:v>45.349630000000047</c:v>
                </c:pt>
                <c:pt idx="1137">
                  <c:v>45.962600000000009</c:v>
                </c:pt>
                <c:pt idx="1138">
                  <c:v>46.825370000000021</c:v>
                </c:pt>
                <c:pt idx="1139">
                  <c:v>45.06880000000001</c:v>
                </c:pt>
                <c:pt idx="1140">
                  <c:v>44.797300000000007</c:v>
                </c:pt>
                <c:pt idx="1141">
                  <c:v>45.674400000000048</c:v>
                </c:pt>
                <c:pt idx="1142">
                  <c:v>47.633720000000039</c:v>
                </c:pt>
                <c:pt idx="1143">
                  <c:v>47.241700000000037</c:v>
                </c:pt>
                <c:pt idx="1144">
                  <c:v>42.626670000000047</c:v>
                </c:pt>
                <c:pt idx="1145">
                  <c:v>43.415520000000015</c:v>
                </c:pt>
                <c:pt idx="1146">
                  <c:v>44.185300000000041</c:v>
                </c:pt>
                <c:pt idx="1147">
                  <c:v>45.706100000000049</c:v>
                </c:pt>
                <c:pt idx="1148">
                  <c:v>45.773770000000013</c:v>
                </c:pt>
                <c:pt idx="1149">
                  <c:v>45.935140000000047</c:v>
                </c:pt>
                <c:pt idx="1150">
                  <c:v>46.398700000000019</c:v>
                </c:pt>
                <c:pt idx="1151">
                  <c:v>45.943300000000022</c:v>
                </c:pt>
                <c:pt idx="1152">
                  <c:v>46.342550000000017</c:v>
                </c:pt>
                <c:pt idx="1153">
                  <c:v>46.204000000000008</c:v>
                </c:pt>
                <c:pt idx="1154">
                  <c:v>46.463900000000024</c:v>
                </c:pt>
                <c:pt idx="1155">
                  <c:v>46.586569999999995</c:v>
                </c:pt>
                <c:pt idx="1156">
                  <c:v>46.167540000000031</c:v>
                </c:pt>
                <c:pt idx="1157">
                  <c:v>46.059079999999994</c:v>
                </c:pt>
                <c:pt idx="1158">
                  <c:v>45.733699999999999</c:v>
                </c:pt>
                <c:pt idx="1159">
                  <c:v>46.091300000000047</c:v>
                </c:pt>
                <c:pt idx="1160">
                  <c:v>46.321040000000039</c:v>
                </c:pt>
                <c:pt idx="1161">
                  <c:v>47.156200000000013</c:v>
                </c:pt>
                <c:pt idx="1162">
                  <c:v>47.823800000000006</c:v>
                </c:pt>
                <c:pt idx="1163">
                  <c:v>48.433340000000044</c:v>
                </c:pt>
                <c:pt idx="1164">
                  <c:v>48.30233000000004</c:v>
                </c:pt>
                <c:pt idx="1165">
                  <c:v>47.200900000000047</c:v>
                </c:pt>
                <c:pt idx="1166">
                  <c:v>44.906500000000051</c:v>
                </c:pt>
                <c:pt idx="1167">
                  <c:v>42.225270000000023</c:v>
                </c:pt>
                <c:pt idx="1168">
                  <c:v>42.97213000000005</c:v>
                </c:pt>
                <c:pt idx="1169">
                  <c:v>42.213040000000035</c:v>
                </c:pt>
                <c:pt idx="1170">
                  <c:v>45.513000000000034</c:v>
                </c:pt>
                <c:pt idx="1171">
                  <c:v>46.275230000000022</c:v>
                </c:pt>
                <c:pt idx="1172">
                  <c:v>47.41052000000002</c:v>
                </c:pt>
                <c:pt idx="1173">
                  <c:v>47.057180000000017</c:v>
                </c:pt>
                <c:pt idx="1174">
                  <c:v>46.91778000000005</c:v>
                </c:pt>
                <c:pt idx="1175">
                  <c:v>46.20150000000001</c:v>
                </c:pt>
                <c:pt idx="1176">
                  <c:v>45.728330000000028</c:v>
                </c:pt>
                <c:pt idx="1177">
                  <c:v>43.87050000000005</c:v>
                </c:pt>
                <c:pt idx="1178">
                  <c:v>47.118220000000008</c:v>
                </c:pt>
                <c:pt idx="1179">
                  <c:v>46.488240000000019</c:v>
                </c:pt>
                <c:pt idx="1180">
                  <c:v>46.631520000000023</c:v>
                </c:pt>
                <c:pt idx="1181">
                  <c:v>45.969539999999995</c:v>
                </c:pt>
                <c:pt idx="1182">
                  <c:v>45.76785000000001</c:v>
                </c:pt>
                <c:pt idx="1183">
                  <c:v>46.488640000000032</c:v>
                </c:pt>
                <c:pt idx="1184">
                  <c:v>46.595420000000047</c:v>
                </c:pt>
                <c:pt idx="1185">
                  <c:v>46.98720000000003</c:v>
                </c:pt>
                <c:pt idx="1186">
                  <c:v>47.105520000000013</c:v>
                </c:pt>
                <c:pt idx="1187">
                  <c:v>47.123040000000003</c:v>
                </c:pt>
                <c:pt idx="1188">
                  <c:v>47.280799999999999</c:v>
                </c:pt>
                <c:pt idx="1189">
                  <c:v>45.962900000000047</c:v>
                </c:pt>
                <c:pt idx="1190">
                  <c:v>45.931100000000015</c:v>
                </c:pt>
                <c:pt idx="1191">
                  <c:v>45.869000000000028</c:v>
                </c:pt>
                <c:pt idx="1192">
                  <c:v>44.758080000000007</c:v>
                </c:pt>
                <c:pt idx="1193">
                  <c:v>45.263500000000022</c:v>
                </c:pt>
                <c:pt idx="1194">
                  <c:v>46.10372000000001</c:v>
                </c:pt>
                <c:pt idx="1195">
                  <c:v>46.753200000000049</c:v>
                </c:pt>
                <c:pt idx="1196">
                  <c:v>46.961820000000046</c:v>
                </c:pt>
                <c:pt idx="1197">
                  <c:v>46.378350000000012</c:v>
                </c:pt>
                <c:pt idx="1198">
                  <c:v>46.314360000000022</c:v>
                </c:pt>
                <c:pt idx="1199">
                  <c:v>45.927300000000002</c:v>
                </c:pt>
                <c:pt idx="1200">
                  <c:v>45.953240000000051</c:v>
                </c:pt>
                <c:pt idx="1201">
                  <c:v>46.049920000000043</c:v>
                </c:pt>
                <c:pt idx="1202">
                  <c:v>46.106300000000033</c:v>
                </c:pt>
                <c:pt idx="1203">
                  <c:v>45.828880000000026</c:v>
                </c:pt>
                <c:pt idx="1204">
                  <c:v>46.165340000000015</c:v>
                </c:pt>
                <c:pt idx="1205">
                  <c:v>45.896600000000035</c:v>
                </c:pt>
                <c:pt idx="1206">
                  <c:v>44.930930000000046</c:v>
                </c:pt>
                <c:pt idx="1207">
                  <c:v>45.335300000000018</c:v>
                </c:pt>
                <c:pt idx="1208">
                  <c:v>45.54946000000001</c:v>
                </c:pt>
                <c:pt idx="1209">
                  <c:v>46.102260000000001</c:v>
                </c:pt>
                <c:pt idx="1210">
                  <c:v>45.96550000000002</c:v>
                </c:pt>
                <c:pt idx="1211">
                  <c:v>45.750820000000033</c:v>
                </c:pt>
                <c:pt idx="1212">
                  <c:v>45.004700000000014</c:v>
                </c:pt>
                <c:pt idx="1213">
                  <c:v>45.428280000000029</c:v>
                </c:pt>
                <c:pt idx="1214">
                  <c:v>45.785580000000039</c:v>
                </c:pt>
                <c:pt idx="1215">
                  <c:v>45.48257000000001</c:v>
                </c:pt>
                <c:pt idx="1216">
                  <c:v>44.897940000000006</c:v>
                </c:pt>
                <c:pt idx="1217">
                  <c:v>44.673060000000021</c:v>
                </c:pt>
                <c:pt idx="1218">
                  <c:v>45.00472000000002</c:v>
                </c:pt>
                <c:pt idx="1219">
                  <c:v>44.764430000000004</c:v>
                </c:pt>
                <c:pt idx="1220">
                  <c:v>44.986570000000029</c:v>
                </c:pt>
                <c:pt idx="1221">
                  <c:v>44.491800000000012</c:v>
                </c:pt>
                <c:pt idx="1222">
                  <c:v>44.147760000000005</c:v>
                </c:pt>
                <c:pt idx="1223">
                  <c:v>43.555300000000045</c:v>
                </c:pt>
                <c:pt idx="1224">
                  <c:v>43.993460000000027</c:v>
                </c:pt>
                <c:pt idx="1225">
                  <c:v>43.479669999999999</c:v>
                </c:pt>
                <c:pt idx="1226">
                  <c:v>42.439780000000042</c:v>
                </c:pt>
                <c:pt idx="1227">
                  <c:v>43.747800000000041</c:v>
                </c:pt>
                <c:pt idx="1228">
                  <c:v>42.624930000000006</c:v>
                </c:pt>
                <c:pt idx="1229">
                  <c:v>42.014370000000042</c:v>
                </c:pt>
                <c:pt idx="1230">
                  <c:v>41.728800000000035</c:v>
                </c:pt>
                <c:pt idx="1231">
                  <c:v>42.590300000000013</c:v>
                </c:pt>
                <c:pt idx="1232">
                  <c:v>41.665800000000047</c:v>
                </c:pt>
                <c:pt idx="1233">
                  <c:v>42.016900000000021</c:v>
                </c:pt>
                <c:pt idx="1234">
                  <c:v>42.739040000000045</c:v>
                </c:pt>
                <c:pt idx="1235">
                  <c:v>43.220030000000008</c:v>
                </c:pt>
                <c:pt idx="1236">
                  <c:v>45.05865</c:v>
                </c:pt>
                <c:pt idx="1237">
                  <c:v>44.144069999999999</c:v>
                </c:pt>
                <c:pt idx="1238">
                  <c:v>43.44064000000003</c:v>
                </c:pt>
                <c:pt idx="1239">
                  <c:v>43.340779999999995</c:v>
                </c:pt>
                <c:pt idx="1240">
                  <c:v>42.683950000000038</c:v>
                </c:pt>
                <c:pt idx="1241">
                  <c:v>42.816300000000012</c:v>
                </c:pt>
                <c:pt idx="1242">
                  <c:v>42.89670000000001</c:v>
                </c:pt>
                <c:pt idx="1243">
                  <c:v>43.243250000000046</c:v>
                </c:pt>
                <c:pt idx="1244">
                  <c:v>43.414150000000006</c:v>
                </c:pt>
                <c:pt idx="1245">
                  <c:v>42.954769999999996</c:v>
                </c:pt>
                <c:pt idx="1246">
                  <c:v>42.627100000000041</c:v>
                </c:pt>
                <c:pt idx="1247">
                  <c:v>43.407800000000009</c:v>
                </c:pt>
                <c:pt idx="1248">
                  <c:v>42.359500000000025</c:v>
                </c:pt>
                <c:pt idx="1249">
                  <c:v>43.066160000000025</c:v>
                </c:pt>
                <c:pt idx="1250">
                  <c:v>43.738600000000019</c:v>
                </c:pt>
                <c:pt idx="1251">
                  <c:v>44.510580000000004</c:v>
                </c:pt>
                <c:pt idx="1252">
                  <c:v>44.794600000000003</c:v>
                </c:pt>
                <c:pt idx="1253">
                  <c:v>44.540549999999996</c:v>
                </c:pt>
                <c:pt idx="1254">
                  <c:v>44.784420000000011</c:v>
                </c:pt>
                <c:pt idx="1255">
                  <c:v>45.025630000000035</c:v>
                </c:pt>
                <c:pt idx="1256">
                  <c:v>44.855830000000026</c:v>
                </c:pt>
                <c:pt idx="1257">
                  <c:v>45.490350000000035</c:v>
                </c:pt>
                <c:pt idx="1258">
                  <c:v>45.520170000000007</c:v>
                </c:pt>
                <c:pt idx="1259">
                  <c:v>46.575370000000021</c:v>
                </c:pt>
                <c:pt idx="1260">
                  <c:v>46.592070000000035</c:v>
                </c:pt>
                <c:pt idx="1261">
                  <c:v>45.379140000000007</c:v>
                </c:pt>
                <c:pt idx="1262">
                  <c:v>44.592650000000049</c:v>
                </c:pt>
                <c:pt idx="1263">
                  <c:v>43.916560000000004</c:v>
                </c:pt>
                <c:pt idx="1264">
                  <c:v>44.150260000000003</c:v>
                </c:pt>
                <c:pt idx="1265">
                  <c:v>45.039030000000025</c:v>
                </c:pt>
                <c:pt idx="1266">
                  <c:v>45.61483000000004</c:v>
                </c:pt>
                <c:pt idx="1267">
                  <c:v>46.401730000000043</c:v>
                </c:pt>
                <c:pt idx="1268">
                  <c:v>46.275170000000003</c:v>
                </c:pt>
                <c:pt idx="1269">
                  <c:v>45.912400000000048</c:v>
                </c:pt>
                <c:pt idx="1270">
                  <c:v>45.592219999999998</c:v>
                </c:pt>
                <c:pt idx="1271">
                  <c:v>46.037230000000022</c:v>
                </c:pt>
                <c:pt idx="1272">
                  <c:v>45.899380000000008</c:v>
                </c:pt>
                <c:pt idx="1273">
                  <c:v>45.808680000000038</c:v>
                </c:pt>
                <c:pt idx="1274">
                  <c:v>45.82770000000005</c:v>
                </c:pt>
                <c:pt idx="1275">
                  <c:v>45.491270000000043</c:v>
                </c:pt>
                <c:pt idx="1276">
                  <c:v>45.237630000000024</c:v>
                </c:pt>
                <c:pt idx="1277">
                  <c:v>45.407100000000014</c:v>
                </c:pt>
                <c:pt idx="1278">
                  <c:v>44.930499999999995</c:v>
                </c:pt>
                <c:pt idx="1279">
                  <c:v>45.295600000000036</c:v>
                </c:pt>
                <c:pt idx="1280">
                  <c:v>45.495360000000005</c:v>
                </c:pt>
                <c:pt idx="1281">
                  <c:v>45.61187000000001</c:v>
                </c:pt>
                <c:pt idx="1282">
                  <c:v>45.768979999999999</c:v>
                </c:pt>
                <c:pt idx="1283">
                  <c:v>45.751300000000015</c:v>
                </c:pt>
                <c:pt idx="1284">
                  <c:v>45.861170000000016</c:v>
                </c:pt>
                <c:pt idx="1285">
                  <c:v>45.534170000000017</c:v>
                </c:pt>
                <c:pt idx="1286">
                  <c:v>45.66473000000002</c:v>
                </c:pt>
                <c:pt idx="1287">
                  <c:v>45.529050000000041</c:v>
                </c:pt>
                <c:pt idx="1288">
                  <c:v>45.473400000000026</c:v>
                </c:pt>
                <c:pt idx="1289">
                  <c:v>46.199270000000013</c:v>
                </c:pt>
                <c:pt idx="1290">
                  <c:v>46.276970000000006</c:v>
                </c:pt>
                <c:pt idx="1291">
                  <c:v>46.349480000000028</c:v>
                </c:pt>
                <c:pt idx="1292">
                  <c:v>45.924860000000024</c:v>
                </c:pt>
                <c:pt idx="1293">
                  <c:v>47.473900000000015</c:v>
                </c:pt>
                <c:pt idx="1294">
                  <c:v>46.980040000000031</c:v>
                </c:pt>
                <c:pt idx="1295">
                  <c:v>47.162620000000004</c:v>
                </c:pt>
                <c:pt idx="1296">
                  <c:v>47.035420000000045</c:v>
                </c:pt>
                <c:pt idx="1297">
                  <c:v>47.086300000000051</c:v>
                </c:pt>
                <c:pt idx="1298">
                  <c:v>47.500480000000039</c:v>
                </c:pt>
                <c:pt idx="1299">
                  <c:v>45.092460000000017</c:v>
                </c:pt>
                <c:pt idx="1300">
                  <c:v>45.579430000000002</c:v>
                </c:pt>
                <c:pt idx="1301">
                  <c:v>47.782650000000046</c:v>
                </c:pt>
                <c:pt idx="1302">
                  <c:v>48.489370000000008</c:v>
                </c:pt>
                <c:pt idx="1303">
                  <c:v>48.969539999999995</c:v>
                </c:pt>
                <c:pt idx="1304">
                  <c:v>49.699460000000045</c:v>
                </c:pt>
                <c:pt idx="1305">
                  <c:v>49.454679999999996</c:v>
                </c:pt>
                <c:pt idx="1306">
                  <c:v>50.158070000000009</c:v>
                </c:pt>
                <c:pt idx="1307">
                  <c:v>50.144460000000038</c:v>
                </c:pt>
                <c:pt idx="1308">
                  <c:v>50.48037000000005</c:v>
                </c:pt>
                <c:pt idx="1309">
                  <c:v>50.137140000000045</c:v>
                </c:pt>
                <c:pt idx="1310">
                  <c:v>49.875540000000001</c:v>
                </c:pt>
                <c:pt idx="1311">
                  <c:v>50.220540000000028</c:v>
                </c:pt>
                <c:pt idx="1312">
                  <c:v>48.650930000000017</c:v>
                </c:pt>
                <c:pt idx="1313">
                  <c:v>49.634850000000029</c:v>
                </c:pt>
                <c:pt idx="1314">
                  <c:v>50.063440000000014</c:v>
                </c:pt>
                <c:pt idx="1315">
                  <c:v>50.925560000000019</c:v>
                </c:pt>
                <c:pt idx="1316">
                  <c:v>50.643330000000049</c:v>
                </c:pt>
                <c:pt idx="1317">
                  <c:v>50.434380000000033</c:v>
                </c:pt>
                <c:pt idx="1318">
                  <c:v>50.545980000000043</c:v>
                </c:pt>
                <c:pt idx="1319">
                  <c:v>50.850200000000029</c:v>
                </c:pt>
                <c:pt idx="1320">
                  <c:v>50.224420000000009</c:v>
                </c:pt>
                <c:pt idx="1321">
                  <c:v>50.445730000000026</c:v>
                </c:pt>
                <c:pt idx="1322">
                  <c:v>51.555720000000008</c:v>
                </c:pt>
                <c:pt idx="1323">
                  <c:v>51.398860000000013</c:v>
                </c:pt>
                <c:pt idx="1324">
                  <c:v>50.939360000000022</c:v>
                </c:pt>
                <c:pt idx="1325">
                  <c:v>50.850549999999998</c:v>
                </c:pt>
                <c:pt idx="1326">
                  <c:v>51.299920000000043</c:v>
                </c:pt>
                <c:pt idx="1327">
                  <c:v>51.299740000000043</c:v>
                </c:pt>
                <c:pt idx="1328">
                  <c:v>51.370699999999999</c:v>
                </c:pt>
                <c:pt idx="1329">
                  <c:v>51.043180000000007</c:v>
                </c:pt>
                <c:pt idx="1330">
                  <c:v>51.58053000000001</c:v>
                </c:pt>
                <c:pt idx="1331">
                  <c:v>51.851220000000012</c:v>
                </c:pt>
                <c:pt idx="1332">
                  <c:v>51.529230000000041</c:v>
                </c:pt>
                <c:pt idx="1333">
                  <c:v>50.983270000000005</c:v>
                </c:pt>
                <c:pt idx="1334">
                  <c:v>49.933199999999999</c:v>
                </c:pt>
                <c:pt idx="1335">
                  <c:v>48.881979999999999</c:v>
                </c:pt>
                <c:pt idx="1336">
                  <c:v>47.242580000000032</c:v>
                </c:pt>
                <c:pt idx="1337">
                  <c:v>48.97863000000001</c:v>
                </c:pt>
                <c:pt idx="1338">
                  <c:v>48.974820000000022</c:v>
                </c:pt>
                <c:pt idx="1339">
                  <c:v>50.097740000000044</c:v>
                </c:pt>
                <c:pt idx="1340">
                  <c:v>50.315480000000036</c:v>
                </c:pt>
                <c:pt idx="1341">
                  <c:v>49.921900000000051</c:v>
                </c:pt>
                <c:pt idx="1342">
                  <c:v>50.16375000000005</c:v>
                </c:pt>
                <c:pt idx="1343">
                  <c:v>49.158900000000017</c:v>
                </c:pt>
                <c:pt idx="1344">
                  <c:v>49.948360000000037</c:v>
                </c:pt>
                <c:pt idx="1345">
                  <c:v>49.067700000000002</c:v>
                </c:pt>
                <c:pt idx="1346">
                  <c:v>49.089170000000024</c:v>
                </c:pt>
                <c:pt idx="1347">
                  <c:v>49.397450000000049</c:v>
                </c:pt>
                <c:pt idx="1348">
                  <c:v>49.449670000000026</c:v>
                </c:pt>
                <c:pt idx="1349">
                  <c:v>49.540830000000028</c:v>
                </c:pt>
                <c:pt idx="1350">
                  <c:v>49.578240000000051</c:v>
                </c:pt>
                <c:pt idx="1351">
                  <c:v>49.842340000000036</c:v>
                </c:pt>
                <c:pt idx="1352">
                  <c:v>50.109670000000051</c:v>
                </c:pt>
                <c:pt idx="1353">
                  <c:v>49.800000000000011</c:v>
                </c:pt>
                <c:pt idx="1354">
                  <c:v>50.316670000000045</c:v>
                </c:pt>
                <c:pt idx="1355">
                  <c:v>50.869740000000036</c:v>
                </c:pt>
                <c:pt idx="1356">
                  <c:v>50.460440000000006</c:v>
                </c:pt>
                <c:pt idx="1357">
                  <c:v>50.587550000000022</c:v>
                </c:pt>
                <c:pt idx="1358">
                  <c:v>50.412770000000023</c:v>
                </c:pt>
                <c:pt idx="1359">
                  <c:v>49.272100000000023</c:v>
                </c:pt>
                <c:pt idx="1360">
                  <c:v>46.01460000000003</c:v>
                </c:pt>
                <c:pt idx="1361">
                  <c:v>47.074820000000045</c:v>
                </c:pt>
                <c:pt idx="1362">
                  <c:v>48.470030000000008</c:v>
                </c:pt>
                <c:pt idx="1363">
                  <c:v>49.133080000000007</c:v>
                </c:pt>
                <c:pt idx="1364">
                  <c:v>49.986170000000016</c:v>
                </c:pt>
                <c:pt idx="1365">
                  <c:v>48.900400000000047</c:v>
                </c:pt>
                <c:pt idx="1366">
                  <c:v>49.148520000000019</c:v>
                </c:pt>
                <c:pt idx="1367">
                  <c:v>49.52230000000003</c:v>
                </c:pt>
                <c:pt idx="1368">
                  <c:v>49.019650000000013</c:v>
                </c:pt>
                <c:pt idx="1369">
                  <c:v>49.109250000000031</c:v>
                </c:pt>
                <c:pt idx="1370">
                  <c:v>48.789330000000007</c:v>
                </c:pt>
                <c:pt idx="1371">
                  <c:v>48.677200000000028</c:v>
                </c:pt>
                <c:pt idx="1372">
                  <c:v>48.641800000000046</c:v>
                </c:pt>
                <c:pt idx="1373">
                  <c:v>48.299740000000043</c:v>
                </c:pt>
                <c:pt idx="1374">
                  <c:v>48.300650000000019</c:v>
                </c:pt>
                <c:pt idx="1375">
                  <c:v>47.851460000000031</c:v>
                </c:pt>
                <c:pt idx="1376">
                  <c:v>47.734000000000037</c:v>
                </c:pt>
                <c:pt idx="1377">
                  <c:v>48.5197</c:v>
                </c:pt>
                <c:pt idx="1378">
                  <c:v>48.766470000000027</c:v>
                </c:pt>
                <c:pt idx="1379">
                  <c:v>48.363460000000032</c:v>
                </c:pt>
                <c:pt idx="1380">
                  <c:v>48.880060000000014</c:v>
                </c:pt>
                <c:pt idx="1381">
                  <c:v>48.237300000000005</c:v>
                </c:pt>
                <c:pt idx="1382">
                  <c:v>48.349019999999996</c:v>
                </c:pt>
                <c:pt idx="1383">
                  <c:v>47.582150000000013</c:v>
                </c:pt>
                <c:pt idx="1384">
                  <c:v>43.956479999999999</c:v>
                </c:pt>
                <c:pt idx="1385">
                  <c:v>45.679250000000025</c:v>
                </c:pt>
                <c:pt idx="1386">
                  <c:v>46.221550000000036</c:v>
                </c:pt>
                <c:pt idx="1387">
                  <c:v>47.39730000000003</c:v>
                </c:pt>
                <c:pt idx="1388">
                  <c:v>48.273300000000006</c:v>
                </c:pt>
                <c:pt idx="1389">
                  <c:v>47.476460000000031</c:v>
                </c:pt>
                <c:pt idx="1390">
                  <c:v>47.61710000000005</c:v>
                </c:pt>
                <c:pt idx="1391">
                  <c:v>47.812520000000006</c:v>
                </c:pt>
                <c:pt idx="1392">
                  <c:v>48.164580000000001</c:v>
                </c:pt>
                <c:pt idx="1393">
                  <c:v>47.619169999999997</c:v>
                </c:pt>
                <c:pt idx="1394">
                  <c:v>47.666500000000042</c:v>
                </c:pt>
                <c:pt idx="1395">
                  <c:v>47.853420000000028</c:v>
                </c:pt>
                <c:pt idx="1396">
                  <c:v>46.13802000000004</c:v>
                </c:pt>
                <c:pt idx="1397">
                  <c:v>47.17410000000001</c:v>
                </c:pt>
                <c:pt idx="1398">
                  <c:v>48.752300000000048</c:v>
                </c:pt>
                <c:pt idx="1399">
                  <c:v>44.348000000000013</c:v>
                </c:pt>
                <c:pt idx="1400">
                  <c:v>48.333640000000003</c:v>
                </c:pt>
                <c:pt idx="1401">
                  <c:v>46.934140000000014</c:v>
                </c:pt>
                <c:pt idx="1402">
                  <c:v>48.711180000000013</c:v>
                </c:pt>
                <c:pt idx="1403">
                  <c:v>48.299620000000004</c:v>
                </c:pt>
                <c:pt idx="1404">
                  <c:v>48.434600000000046</c:v>
                </c:pt>
                <c:pt idx="1405">
                  <c:v>47.969100000000026</c:v>
                </c:pt>
                <c:pt idx="1406">
                  <c:v>47.935330000000022</c:v>
                </c:pt>
                <c:pt idx="1407">
                  <c:v>48.297080000000051</c:v>
                </c:pt>
                <c:pt idx="1408">
                  <c:v>46.866080000000011</c:v>
                </c:pt>
                <c:pt idx="1409">
                  <c:v>47.350369999999998</c:v>
                </c:pt>
                <c:pt idx="1410">
                  <c:v>47.369840000000011</c:v>
                </c:pt>
                <c:pt idx="1411">
                  <c:v>48.323880000000031</c:v>
                </c:pt>
                <c:pt idx="1412">
                  <c:v>48.015830000000051</c:v>
                </c:pt>
                <c:pt idx="1413">
                  <c:v>47.901700000000005</c:v>
                </c:pt>
                <c:pt idx="1414">
                  <c:v>47.998829999999998</c:v>
                </c:pt>
                <c:pt idx="1415">
                  <c:v>47.488460000000032</c:v>
                </c:pt>
                <c:pt idx="1416">
                  <c:v>47.711240000000032</c:v>
                </c:pt>
                <c:pt idx="1417">
                  <c:v>47.694940000000031</c:v>
                </c:pt>
                <c:pt idx="1418">
                  <c:v>47.255100000000027</c:v>
                </c:pt>
                <c:pt idx="1419">
                  <c:v>47.424620000000004</c:v>
                </c:pt>
                <c:pt idx="1420">
                  <c:v>47.32806000000005</c:v>
                </c:pt>
                <c:pt idx="1421">
                  <c:v>47.133230000000026</c:v>
                </c:pt>
                <c:pt idx="1422">
                  <c:v>47.597100000000012</c:v>
                </c:pt>
                <c:pt idx="1423">
                  <c:v>47.52346</c:v>
                </c:pt>
                <c:pt idx="1424">
                  <c:v>48.307240000000036</c:v>
                </c:pt>
                <c:pt idx="1425">
                  <c:v>48.310820000000035</c:v>
                </c:pt>
                <c:pt idx="1426">
                  <c:v>50.314099999999996</c:v>
                </c:pt>
                <c:pt idx="1427">
                  <c:v>48.959249999999997</c:v>
                </c:pt>
                <c:pt idx="1428">
                  <c:v>48.064780000000042</c:v>
                </c:pt>
                <c:pt idx="1429">
                  <c:v>47.820760000000007</c:v>
                </c:pt>
                <c:pt idx="1430">
                  <c:v>46.331600000000037</c:v>
                </c:pt>
                <c:pt idx="1431">
                  <c:v>45.806970000000035</c:v>
                </c:pt>
                <c:pt idx="1432">
                  <c:v>39.85390000000001</c:v>
                </c:pt>
                <c:pt idx="1433">
                  <c:v>42.296800000000019</c:v>
                </c:pt>
                <c:pt idx="1434">
                  <c:v>43.905880000000025</c:v>
                </c:pt>
                <c:pt idx="1435">
                  <c:v>46.959400000000016</c:v>
                </c:pt>
                <c:pt idx="1436">
                  <c:v>44.521720000000016</c:v>
                </c:pt>
                <c:pt idx="1437">
                  <c:v>41.989680000000021</c:v>
                </c:pt>
                <c:pt idx="1438">
                  <c:v>42.298900000000003</c:v>
                </c:pt>
                <c:pt idx="1439">
                  <c:v>43.124099999999999</c:v>
                </c:pt>
                <c:pt idx="1440">
                  <c:v>43.430570000000046</c:v>
                </c:pt>
                <c:pt idx="1441">
                  <c:v>43.79340000000002</c:v>
                </c:pt>
                <c:pt idx="1442">
                  <c:v>43.914580000000001</c:v>
                </c:pt>
                <c:pt idx="1443">
                  <c:v>44.220970000000023</c:v>
                </c:pt>
                <c:pt idx="1444">
                  <c:v>43.916440000000023</c:v>
                </c:pt>
                <c:pt idx="1445">
                  <c:v>43.851800000000026</c:v>
                </c:pt>
                <c:pt idx="1446">
                  <c:v>43.84295000000003</c:v>
                </c:pt>
                <c:pt idx="1447">
                  <c:v>43.668000000000006</c:v>
                </c:pt>
                <c:pt idx="1448">
                  <c:v>44.086600000000033</c:v>
                </c:pt>
                <c:pt idx="1449">
                  <c:v>44.934140000000014</c:v>
                </c:pt>
                <c:pt idx="1450">
                  <c:v>48.606130000000007</c:v>
                </c:pt>
                <c:pt idx="1451">
                  <c:v>45.23168000000004</c:v>
                </c:pt>
                <c:pt idx="1452">
                  <c:v>42.71917000000002</c:v>
                </c:pt>
                <c:pt idx="1453">
                  <c:v>44.048330000000021</c:v>
                </c:pt>
                <c:pt idx="1454">
                  <c:v>43.368250000000046</c:v>
                </c:pt>
                <c:pt idx="1455">
                  <c:v>43.201140000000009</c:v>
                </c:pt>
                <c:pt idx="1456">
                  <c:v>37.272100000000023</c:v>
                </c:pt>
                <c:pt idx="1457">
                  <c:v>39.157900000000041</c:v>
                </c:pt>
                <c:pt idx="1458">
                  <c:v>40.62856000000005</c:v>
                </c:pt>
                <c:pt idx="1459">
                  <c:v>43.252280000000042</c:v>
                </c:pt>
                <c:pt idx="1460">
                  <c:v>41.423150000000021</c:v>
                </c:pt>
                <c:pt idx="1461">
                  <c:v>40.664030000000025</c:v>
                </c:pt>
                <c:pt idx="1462">
                  <c:v>40.422300000000007</c:v>
                </c:pt>
                <c:pt idx="1463">
                  <c:v>40.541280000000029</c:v>
                </c:pt>
                <c:pt idx="1464">
                  <c:v>40.522800000000018</c:v>
                </c:pt>
                <c:pt idx="1465">
                  <c:v>40.438930000000028</c:v>
                </c:pt>
                <c:pt idx="1466">
                  <c:v>43.51547000000005</c:v>
                </c:pt>
                <c:pt idx="1467">
                  <c:v>42.296700000000044</c:v>
                </c:pt>
                <c:pt idx="1468">
                  <c:v>41.737150000000042</c:v>
                </c:pt>
                <c:pt idx="1469">
                  <c:v>39.874540000000025</c:v>
                </c:pt>
                <c:pt idx="1470">
                  <c:v>37.56606000000005</c:v>
                </c:pt>
                <c:pt idx="1471">
                  <c:v>38.55453</c:v>
                </c:pt>
                <c:pt idx="1472">
                  <c:v>39.109860000000026</c:v>
                </c:pt>
                <c:pt idx="1473">
                  <c:v>41.108420000000024</c:v>
                </c:pt>
                <c:pt idx="1474">
                  <c:v>39.841270000000009</c:v>
                </c:pt>
                <c:pt idx="1475">
                  <c:v>39.016440000000046</c:v>
                </c:pt>
                <c:pt idx="1476">
                  <c:v>37.550740000000019</c:v>
                </c:pt>
                <c:pt idx="1477">
                  <c:v>35.446300000000008</c:v>
                </c:pt>
                <c:pt idx="1478">
                  <c:v>34.994650000000036</c:v>
                </c:pt>
                <c:pt idx="1479">
                  <c:v>34.570280000000025</c:v>
                </c:pt>
                <c:pt idx="1480">
                  <c:v>34.893850000000043</c:v>
                </c:pt>
                <c:pt idx="1481">
                  <c:v>38.344870000000014</c:v>
                </c:pt>
                <c:pt idx="1482">
                  <c:v>38.876700000000028</c:v>
                </c:pt>
                <c:pt idx="1483">
                  <c:v>39.400900000000036</c:v>
                </c:pt>
                <c:pt idx="1484">
                  <c:v>39.803120000000035</c:v>
                </c:pt>
                <c:pt idx="1485">
                  <c:v>38.511650000000031</c:v>
                </c:pt>
                <c:pt idx="1486">
                  <c:v>38.653650000000027</c:v>
                </c:pt>
                <c:pt idx="1487">
                  <c:v>38.462670000000003</c:v>
                </c:pt>
                <c:pt idx="1488">
                  <c:v>38.73780000000005</c:v>
                </c:pt>
                <c:pt idx="1489">
                  <c:v>39.064450000000022</c:v>
                </c:pt>
                <c:pt idx="1490">
                  <c:v>39.106300000000033</c:v>
                </c:pt>
                <c:pt idx="1491">
                  <c:v>39.135250000000042</c:v>
                </c:pt>
                <c:pt idx="1492">
                  <c:v>39.033780000000036</c:v>
                </c:pt>
                <c:pt idx="1493">
                  <c:v>39.54278000000005</c:v>
                </c:pt>
                <c:pt idx="1494">
                  <c:v>39.697750000000042</c:v>
                </c:pt>
                <c:pt idx="1495">
                  <c:v>40.041380000000004</c:v>
                </c:pt>
                <c:pt idx="1496">
                  <c:v>40.173600000000022</c:v>
                </c:pt>
                <c:pt idx="1497">
                  <c:v>41.206080000000043</c:v>
                </c:pt>
                <c:pt idx="1498">
                  <c:v>41.608480000000043</c:v>
                </c:pt>
                <c:pt idx="1499">
                  <c:v>41.707880000000046</c:v>
                </c:pt>
                <c:pt idx="1500">
                  <c:v>42.758399999999995</c:v>
                </c:pt>
                <c:pt idx="1501">
                  <c:v>44.911980000000028</c:v>
                </c:pt>
                <c:pt idx="1502">
                  <c:v>44.225999999999999</c:v>
                </c:pt>
                <c:pt idx="1503">
                  <c:v>43.958860000000016</c:v>
                </c:pt>
                <c:pt idx="1504">
                  <c:v>38.765039999999999</c:v>
                </c:pt>
                <c:pt idx="1505">
                  <c:v>40.592300000000023</c:v>
                </c:pt>
                <c:pt idx="1506">
                  <c:v>41.649530000000027</c:v>
                </c:pt>
                <c:pt idx="1507">
                  <c:v>43.024900000000002</c:v>
                </c:pt>
                <c:pt idx="1508">
                  <c:v>43.708830000000034</c:v>
                </c:pt>
                <c:pt idx="1509">
                  <c:v>43.416530000000023</c:v>
                </c:pt>
                <c:pt idx="1510">
                  <c:v>43.376300000000015</c:v>
                </c:pt>
                <c:pt idx="1511">
                  <c:v>43.727170000000001</c:v>
                </c:pt>
                <c:pt idx="1512">
                  <c:v>43.741849999999999</c:v>
                </c:pt>
                <c:pt idx="1513">
                  <c:v>44.018460000000005</c:v>
                </c:pt>
                <c:pt idx="1514">
                  <c:v>44.23678000000001</c:v>
                </c:pt>
                <c:pt idx="1515">
                  <c:v>44.052270000000021</c:v>
                </c:pt>
                <c:pt idx="1516">
                  <c:v>44.284400000000005</c:v>
                </c:pt>
                <c:pt idx="1517">
                  <c:v>44.851700000000051</c:v>
                </c:pt>
                <c:pt idx="1518">
                  <c:v>44.806630000000041</c:v>
                </c:pt>
                <c:pt idx="1519">
                  <c:v>45.615350000000035</c:v>
                </c:pt>
                <c:pt idx="1520">
                  <c:v>45.472000000000037</c:v>
                </c:pt>
                <c:pt idx="1521">
                  <c:v>46.578900000000033</c:v>
                </c:pt>
                <c:pt idx="1522">
                  <c:v>50.950040000000001</c:v>
                </c:pt>
                <c:pt idx="1523">
                  <c:v>48.100639999999999</c:v>
                </c:pt>
                <c:pt idx="1524">
                  <c:v>47.273220000000038</c:v>
                </c:pt>
                <c:pt idx="1525">
                  <c:v>46.18100000000004</c:v>
                </c:pt>
                <c:pt idx="1526">
                  <c:v>45.072630000000004</c:v>
                </c:pt>
                <c:pt idx="1527">
                  <c:v>43.899560000000008</c:v>
                </c:pt>
                <c:pt idx="1528">
                  <c:v>37.061599999999999</c:v>
                </c:pt>
                <c:pt idx="1529">
                  <c:v>40.001180000000033</c:v>
                </c:pt>
                <c:pt idx="1530">
                  <c:v>41.920800000000042</c:v>
                </c:pt>
                <c:pt idx="1531">
                  <c:v>46.677099999999996</c:v>
                </c:pt>
                <c:pt idx="1532">
                  <c:v>45.62972000000002</c:v>
                </c:pt>
                <c:pt idx="1533">
                  <c:v>42.501820000000009</c:v>
                </c:pt>
                <c:pt idx="1534">
                  <c:v>43.274800000000027</c:v>
                </c:pt>
                <c:pt idx="1535">
                  <c:v>43.925200000000018</c:v>
                </c:pt>
                <c:pt idx="1536">
                  <c:v>44.325649999999996</c:v>
                </c:pt>
                <c:pt idx="1537">
                  <c:v>44.957850000000008</c:v>
                </c:pt>
                <c:pt idx="1538">
                  <c:v>44.653740000000028</c:v>
                </c:pt>
                <c:pt idx="1539">
                  <c:v>45.424950000000024</c:v>
                </c:pt>
                <c:pt idx="1540">
                  <c:v>45.064020000000028</c:v>
                </c:pt>
                <c:pt idx="1541">
                  <c:v>45.551660000000027</c:v>
                </c:pt>
                <c:pt idx="1542">
                  <c:v>44.915030000000002</c:v>
                </c:pt>
                <c:pt idx="1543">
                  <c:v>45.648979999999995</c:v>
                </c:pt>
                <c:pt idx="1544">
                  <c:v>45.742600000000039</c:v>
                </c:pt>
                <c:pt idx="1545">
                  <c:v>45.878440000000012</c:v>
                </c:pt>
                <c:pt idx="1546">
                  <c:v>46.020930000000021</c:v>
                </c:pt>
                <c:pt idx="1547">
                  <c:v>46.917400000000043</c:v>
                </c:pt>
                <c:pt idx="1548">
                  <c:v>46.519740000000013</c:v>
                </c:pt>
                <c:pt idx="1549">
                  <c:v>45.962400000000002</c:v>
                </c:pt>
                <c:pt idx="1550">
                  <c:v>45.908140000000003</c:v>
                </c:pt>
                <c:pt idx="1551">
                  <c:v>45.607780000000048</c:v>
                </c:pt>
                <c:pt idx="1552">
                  <c:v>38.941640000000007</c:v>
                </c:pt>
                <c:pt idx="1553">
                  <c:v>41.150480000000016</c:v>
                </c:pt>
                <c:pt idx="1554">
                  <c:v>42.75323000000003</c:v>
                </c:pt>
                <c:pt idx="1555">
                  <c:v>48.100150000000042</c:v>
                </c:pt>
                <c:pt idx="1556">
                  <c:v>45.471370000000036</c:v>
                </c:pt>
                <c:pt idx="1557">
                  <c:v>43.560050000000047</c:v>
                </c:pt>
                <c:pt idx="1558">
                  <c:v>43.799250000000029</c:v>
                </c:pt>
                <c:pt idx="1559">
                  <c:v>43.873350000000016</c:v>
                </c:pt>
                <c:pt idx="1560">
                  <c:v>42.052450000000022</c:v>
                </c:pt>
                <c:pt idx="1561">
                  <c:v>43.087199999999996</c:v>
                </c:pt>
                <c:pt idx="1562">
                  <c:v>43.23028000000005</c:v>
                </c:pt>
                <c:pt idx="1563">
                  <c:v>42.648400000000038</c:v>
                </c:pt>
                <c:pt idx="1564">
                  <c:v>42.170740000000023</c:v>
                </c:pt>
                <c:pt idx="1565">
                  <c:v>41.959900000000005</c:v>
                </c:pt>
                <c:pt idx="1566">
                  <c:v>40.612050000000011</c:v>
                </c:pt>
                <c:pt idx="1567">
                  <c:v>41.117180000000019</c:v>
                </c:pt>
                <c:pt idx="1568">
                  <c:v>40.524220000000014</c:v>
                </c:pt>
                <c:pt idx="1569">
                  <c:v>40.527340000000038</c:v>
                </c:pt>
                <c:pt idx="1570">
                  <c:v>41.18870000000004</c:v>
                </c:pt>
                <c:pt idx="1571">
                  <c:v>40.984000000000037</c:v>
                </c:pt>
                <c:pt idx="1572">
                  <c:v>42.521420000000035</c:v>
                </c:pt>
                <c:pt idx="1573">
                  <c:v>41.319670000000031</c:v>
                </c:pt>
                <c:pt idx="1574">
                  <c:v>39.68670000000003</c:v>
                </c:pt>
                <c:pt idx="1575">
                  <c:v>39.118520000000046</c:v>
                </c:pt>
                <c:pt idx="1576">
                  <c:v>33.911069999999995</c:v>
                </c:pt>
                <c:pt idx="1577">
                  <c:v>36.35107000000005</c:v>
                </c:pt>
                <c:pt idx="1578">
                  <c:v>37.012480000000039</c:v>
                </c:pt>
                <c:pt idx="1579">
                  <c:v>39.396170000000041</c:v>
                </c:pt>
                <c:pt idx="1580">
                  <c:v>40.053830000000005</c:v>
                </c:pt>
                <c:pt idx="1581">
                  <c:v>38.421700000000044</c:v>
                </c:pt>
                <c:pt idx="1582">
                  <c:v>38.870780000000025</c:v>
                </c:pt>
                <c:pt idx="1583">
                  <c:v>39.125500000000045</c:v>
                </c:pt>
                <c:pt idx="1584">
                  <c:v>39.760860000000037</c:v>
                </c:pt>
                <c:pt idx="1585">
                  <c:v>39.822400000000016</c:v>
                </c:pt>
                <c:pt idx="1586">
                  <c:v>40.209900000000005</c:v>
                </c:pt>
                <c:pt idx="1587">
                  <c:v>40.263599999999997</c:v>
                </c:pt>
                <c:pt idx="1588">
                  <c:v>40.838950000000011</c:v>
                </c:pt>
                <c:pt idx="1589">
                  <c:v>40.687620000000038</c:v>
                </c:pt>
                <c:pt idx="1590">
                  <c:v>40.283400000000029</c:v>
                </c:pt>
                <c:pt idx="1591">
                  <c:v>42.217920000000049</c:v>
                </c:pt>
                <c:pt idx="1592">
                  <c:v>42.494320000000016</c:v>
                </c:pt>
                <c:pt idx="1593">
                  <c:v>43.516999999999996</c:v>
                </c:pt>
                <c:pt idx="1594">
                  <c:v>47.875699999999995</c:v>
                </c:pt>
                <c:pt idx="1595">
                  <c:v>45.130700000000047</c:v>
                </c:pt>
                <c:pt idx="1596">
                  <c:v>44.341850000000022</c:v>
                </c:pt>
                <c:pt idx="1597">
                  <c:v>42.855950000000007</c:v>
                </c:pt>
                <c:pt idx="1598">
                  <c:v>40.981899999999996</c:v>
                </c:pt>
                <c:pt idx="1599">
                  <c:v>42.768060000000048</c:v>
                </c:pt>
                <c:pt idx="1600">
                  <c:v>37.572720000000004</c:v>
                </c:pt>
                <c:pt idx="1601">
                  <c:v>39.189840000000004</c:v>
                </c:pt>
                <c:pt idx="1602">
                  <c:v>39.298600000000022</c:v>
                </c:pt>
                <c:pt idx="1603">
                  <c:v>43.086880000000008</c:v>
                </c:pt>
                <c:pt idx="1604">
                  <c:v>42.927819999999997</c:v>
                </c:pt>
                <c:pt idx="1605">
                  <c:v>41.164880000000039</c:v>
                </c:pt>
                <c:pt idx="1606">
                  <c:v>40.668330000000026</c:v>
                </c:pt>
                <c:pt idx="1607">
                  <c:v>42.256000000000029</c:v>
                </c:pt>
                <c:pt idx="1608">
                  <c:v>41.998900000000049</c:v>
                </c:pt>
                <c:pt idx="1609">
                  <c:v>41.809200000000033</c:v>
                </c:pt>
                <c:pt idx="1610">
                  <c:v>41.474019999999996</c:v>
                </c:pt>
                <c:pt idx="1611">
                  <c:v>41.505899999999997</c:v>
                </c:pt>
                <c:pt idx="1612">
                  <c:v>41.703800000000001</c:v>
                </c:pt>
                <c:pt idx="1613">
                  <c:v>41.935000000000002</c:v>
                </c:pt>
                <c:pt idx="1614">
                  <c:v>41.886960000000045</c:v>
                </c:pt>
                <c:pt idx="1615">
                  <c:v>42.396020000000021</c:v>
                </c:pt>
                <c:pt idx="1616">
                  <c:v>42.741420000000005</c:v>
                </c:pt>
                <c:pt idx="1617">
                  <c:v>43.617970000000014</c:v>
                </c:pt>
                <c:pt idx="1618">
                  <c:v>46.894220000000018</c:v>
                </c:pt>
                <c:pt idx="1619">
                  <c:v>44.506500000000017</c:v>
                </c:pt>
                <c:pt idx="1620">
                  <c:v>42.909570000000031</c:v>
                </c:pt>
                <c:pt idx="1621">
                  <c:v>42.216520000000003</c:v>
                </c:pt>
                <c:pt idx="1622">
                  <c:v>40.45428000000004</c:v>
                </c:pt>
                <c:pt idx="1623">
                  <c:v>40.659230000000036</c:v>
                </c:pt>
                <c:pt idx="1624">
                  <c:v>38.301750000000027</c:v>
                </c:pt>
                <c:pt idx="1625">
                  <c:v>37.866170000000011</c:v>
                </c:pt>
                <c:pt idx="1626">
                  <c:v>39.023030000000006</c:v>
                </c:pt>
                <c:pt idx="1627">
                  <c:v>42.27624000000003</c:v>
                </c:pt>
                <c:pt idx="1628">
                  <c:v>41.275599999999997</c:v>
                </c:pt>
                <c:pt idx="1629">
                  <c:v>40.005980000000022</c:v>
                </c:pt>
                <c:pt idx="1630">
                  <c:v>40.860000000000014</c:v>
                </c:pt>
                <c:pt idx="1631">
                  <c:v>40.862729999999999</c:v>
                </c:pt>
                <c:pt idx="1632">
                  <c:v>40.743340000000046</c:v>
                </c:pt>
                <c:pt idx="1633">
                  <c:v>40.832970000000046</c:v>
                </c:pt>
                <c:pt idx="1634">
                  <c:v>40.604180000000042</c:v>
                </c:pt>
                <c:pt idx="1635">
                  <c:v>40.831230000000005</c:v>
                </c:pt>
                <c:pt idx="1636">
                  <c:v>41.015000000000043</c:v>
                </c:pt>
                <c:pt idx="1637">
                  <c:v>40.803400000000011</c:v>
                </c:pt>
                <c:pt idx="1638">
                  <c:v>40.371820000000014</c:v>
                </c:pt>
                <c:pt idx="1639">
                  <c:v>41.21550000000002</c:v>
                </c:pt>
                <c:pt idx="1640">
                  <c:v>41.12106</c:v>
                </c:pt>
                <c:pt idx="1641">
                  <c:v>42.335660000000018</c:v>
                </c:pt>
                <c:pt idx="1642">
                  <c:v>44.765160000000037</c:v>
                </c:pt>
                <c:pt idx="1643">
                  <c:v>41.832940000000008</c:v>
                </c:pt>
                <c:pt idx="1644">
                  <c:v>40.685420000000022</c:v>
                </c:pt>
                <c:pt idx="1645">
                  <c:v>40.11044000000004</c:v>
                </c:pt>
                <c:pt idx="1646">
                  <c:v>39.678340000000048</c:v>
                </c:pt>
                <c:pt idx="1647">
                  <c:v>40.245300000000043</c:v>
                </c:pt>
                <c:pt idx="1648">
                  <c:v>36.359980000000007</c:v>
                </c:pt>
                <c:pt idx="1649">
                  <c:v>37.471030000000042</c:v>
                </c:pt>
                <c:pt idx="1650">
                  <c:v>38.087500000000034</c:v>
                </c:pt>
                <c:pt idx="1651">
                  <c:v>40.778620000000046</c:v>
                </c:pt>
                <c:pt idx="1652">
                  <c:v>40.232870000000048</c:v>
                </c:pt>
                <c:pt idx="1653">
                  <c:v>38.892200000000003</c:v>
                </c:pt>
                <c:pt idx="1654">
                  <c:v>39.230340000000012</c:v>
                </c:pt>
                <c:pt idx="1655">
                  <c:v>38.885160000000042</c:v>
                </c:pt>
                <c:pt idx="1656">
                  <c:v>39.418900000000008</c:v>
                </c:pt>
                <c:pt idx="1657">
                  <c:v>40.017629999999997</c:v>
                </c:pt>
                <c:pt idx="1658">
                  <c:v>40.53143</c:v>
                </c:pt>
                <c:pt idx="1659">
                  <c:v>40.693380000000047</c:v>
                </c:pt>
                <c:pt idx="1660">
                  <c:v>40.980950000000007</c:v>
                </c:pt>
                <c:pt idx="1661">
                  <c:v>41.562160000000006</c:v>
                </c:pt>
                <c:pt idx="1662">
                  <c:v>41.332030000000032</c:v>
                </c:pt>
                <c:pt idx="1663">
                  <c:v>41.570370000000025</c:v>
                </c:pt>
                <c:pt idx="1664">
                  <c:v>42.302200000000028</c:v>
                </c:pt>
                <c:pt idx="1665">
                  <c:v>46.683130000000006</c:v>
                </c:pt>
                <c:pt idx="1666">
                  <c:v>45.974019999999996</c:v>
                </c:pt>
                <c:pt idx="1667">
                  <c:v>43.400500000000022</c:v>
                </c:pt>
                <c:pt idx="1668">
                  <c:v>41.779629999999997</c:v>
                </c:pt>
                <c:pt idx="1669">
                  <c:v>41.072699999999998</c:v>
                </c:pt>
                <c:pt idx="1670">
                  <c:v>40.716730000000041</c:v>
                </c:pt>
                <c:pt idx="1671">
                  <c:v>39.207730000000026</c:v>
                </c:pt>
                <c:pt idx="1672">
                  <c:v>38.387800000000027</c:v>
                </c:pt>
                <c:pt idx="1673">
                  <c:v>37.404140000000041</c:v>
                </c:pt>
                <c:pt idx="1674">
                  <c:v>39.068750000000023</c:v>
                </c:pt>
                <c:pt idx="1675">
                  <c:v>41.345360000000028</c:v>
                </c:pt>
                <c:pt idx="1676">
                  <c:v>40.738980000000026</c:v>
                </c:pt>
                <c:pt idx="1677">
                  <c:v>39.405079999999998</c:v>
                </c:pt>
                <c:pt idx="1678">
                  <c:v>39.091060000000027</c:v>
                </c:pt>
                <c:pt idx="1679">
                  <c:v>39.849900000000048</c:v>
                </c:pt>
                <c:pt idx="1680">
                  <c:v>39.920400000000029</c:v>
                </c:pt>
                <c:pt idx="1681">
                  <c:v>40.460500000000025</c:v>
                </c:pt>
                <c:pt idx="1682">
                  <c:v>40.517629999999997</c:v>
                </c:pt>
                <c:pt idx="1683">
                  <c:v>41.145750000000021</c:v>
                </c:pt>
                <c:pt idx="1684">
                  <c:v>40.883140000000026</c:v>
                </c:pt>
                <c:pt idx="1685">
                  <c:v>40.915950000000009</c:v>
                </c:pt>
                <c:pt idx="1686">
                  <c:v>41.239280000000008</c:v>
                </c:pt>
                <c:pt idx="1687">
                  <c:v>42.027300000000025</c:v>
                </c:pt>
                <c:pt idx="1688">
                  <c:v>42.562220000000025</c:v>
                </c:pt>
                <c:pt idx="1689">
                  <c:v>43.513900000000035</c:v>
                </c:pt>
                <c:pt idx="1690">
                  <c:v>47.597740000000044</c:v>
                </c:pt>
                <c:pt idx="1691">
                  <c:v>44.450649999999996</c:v>
                </c:pt>
                <c:pt idx="1692">
                  <c:v>42.141350000000045</c:v>
                </c:pt>
                <c:pt idx="1693">
                  <c:v>42.05030000000005</c:v>
                </c:pt>
                <c:pt idx="1694">
                  <c:v>41.13644000000005</c:v>
                </c:pt>
                <c:pt idx="1695">
                  <c:v>40.990750000000048</c:v>
                </c:pt>
                <c:pt idx="1696">
                  <c:v>39.10766000000001</c:v>
                </c:pt>
                <c:pt idx="1697">
                  <c:v>38.193140000000028</c:v>
                </c:pt>
                <c:pt idx="1698">
                  <c:v>39.561670000000049</c:v>
                </c:pt>
                <c:pt idx="1699">
                  <c:v>41.565899999999999</c:v>
                </c:pt>
                <c:pt idx="1700">
                  <c:v>40.489530000000002</c:v>
                </c:pt>
                <c:pt idx="1701">
                  <c:v>39.853170000000034</c:v>
                </c:pt>
                <c:pt idx="1702">
                  <c:v>40.3322</c:v>
                </c:pt>
                <c:pt idx="1703">
                  <c:v>41.60143000000005</c:v>
                </c:pt>
                <c:pt idx="1704">
                  <c:v>41.258420000000001</c:v>
                </c:pt>
                <c:pt idx="1705">
                  <c:v>41.823970000000031</c:v>
                </c:pt>
                <c:pt idx="1706">
                  <c:v>42.163420000000031</c:v>
                </c:pt>
                <c:pt idx="1707">
                  <c:v>42.484160000000031</c:v>
                </c:pt>
                <c:pt idx="1708">
                  <c:v>43.002499999999998</c:v>
                </c:pt>
                <c:pt idx="1709">
                  <c:v>42.753170000000011</c:v>
                </c:pt>
                <c:pt idx="1710">
                  <c:v>42.65440000000001</c:v>
                </c:pt>
                <c:pt idx="1711">
                  <c:v>42.957940000000008</c:v>
                </c:pt>
                <c:pt idx="1712">
                  <c:v>43.025630000000035</c:v>
                </c:pt>
                <c:pt idx="1713">
                  <c:v>44.230040000000031</c:v>
                </c:pt>
                <c:pt idx="1714">
                  <c:v>46.699430000000007</c:v>
                </c:pt>
                <c:pt idx="1715">
                  <c:v>43.747160000000008</c:v>
                </c:pt>
                <c:pt idx="1716">
                  <c:v>43.55540000000002</c:v>
                </c:pt>
                <c:pt idx="1717">
                  <c:v>42.475920000000031</c:v>
                </c:pt>
                <c:pt idx="1718">
                  <c:v>41.827449999999999</c:v>
                </c:pt>
                <c:pt idx="1719">
                  <c:v>41.528470000000027</c:v>
                </c:pt>
                <c:pt idx="1720">
                  <c:v>38.495570000000043</c:v>
                </c:pt>
                <c:pt idx="1721">
                  <c:v>39.735250000000008</c:v>
                </c:pt>
                <c:pt idx="1722">
                  <c:v>41.50338000000005</c:v>
                </c:pt>
                <c:pt idx="1723">
                  <c:v>43.941220000000044</c:v>
                </c:pt>
                <c:pt idx="1724">
                  <c:v>41.53430000000003</c:v>
                </c:pt>
                <c:pt idx="1725">
                  <c:v>40.969800000000021</c:v>
                </c:pt>
                <c:pt idx="1726">
                  <c:v>40.780630000000031</c:v>
                </c:pt>
                <c:pt idx="1727">
                  <c:v>39.866020000000049</c:v>
                </c:pt>
                <c:pt idx="1728">
                  <c:v>40.000850000000014</c:v>
                </c:pt>
                <c:pt idx="1729">
                  <c:v>39.820920000000001</c:v>
                </c:pt>
                <c:pt idx="1730">
                  <c:v>39.823020000000042</c:v>
                </c:pt>
                <c:pt idx="1731">
                  <c:v>39.807029999999997</c:v>
                </c:pt>
                <c:pt idx="1732">
                  <c:v>39.132650000000012</c:v>
                </c:pt>
                <c:pt idx="1733">
                  <c:v>38.758399999999995</c:v>
                </c:pt>
                <c:pt idx="1734">
                  <c:v>38.103080000000034</c:v>
                </c:pt>
                <c:pt idx="1735">
                  <c:v>38.262500000000045</c:v>
                </c:pt>
                <c:pt idx="1736">
                  <c:v>38.163260000000037</c:v>
                </c:pt>
                <c:pt idx="1737">
                  <c:v>41.843000000000018</c:v>
                </c:pt>
                <c:pt idx="1738">
                  <c:v>38.985000000000014</c:v>
                </c:pt>
                <c:pt idx="1739">
                  <c:v>38.173519999999996</c:v>
                </c:pt>
                <c:pt idx="1740">
                  <c:v>37.542349999999999</c:v>
                </c:pt>
                <c:pt idx="1741">
                  <c:v>37.126300000000015</c:v>
                </c:pt>
                <c:pt idx="1742">
                  <c:v>36.457180000000051</c:v>
                </c:pt>
                <c:pt idx="1743">
                  <c:v>35.54400000000004</c:v>
                </c:pt>
                <c:pt idx="1744">
                  <c:v>33.611000000000047</c:v>
                </c:pt>
                <c:pt idx="1745">
                  <c:v>35.812250000000006</c:v>
                </c:pt>
                <c:pt idx="1746">
                  <c:v>34.862880000000018</c:v>
                </c:pt>
                <c:pt idx="1747">
                  <c:v>37.716200000000015</c:v>
                </c:pt>
                <c:pt idx="1748">
                  <c:v>36.717700000000036</c:v>
                </c:pt>
                <c:pt idx="1749">
                  <c:v>35.309300000000007</c:v>
                </c:pt>
                <c:pt idx="1750">
                  <c:v>36.803030000000035</c:v>
                </c:pt>
                <c:pt idx="1751">
                  <c:v>34.481740000000002</c:v>
                </c:pt>
                <c:pt idx="1752">
                  <c:v>34.845400000000041</c:v>
                </c:pt>
                <c:pt idx="1753">
                  <c:v>35.572630000000004</c:v>
                </c:pt>
                <c:pt idx="1754">
                  <c:v>36.338000000000022</c:v>
                </c:pt>
                <c:pt idx="1755">
                  <c:v>37.104150000000004</c:v>
                </c:pt>
                <c:pt idx="1756">
                  <c:v>36.731870000000015</c:v>
                </c:pt>
                <c:pt idx="1757">
                  <c:v>36.032340000000033</c:v>
                </c:pt>
                <c:pt idx="1758">
                  <c:v>35.480980000000045</c:v>
                </c:pt>
                <c:pt idx="1759">
                  <c:v>35.967300000000023</c:v>
                </c:pt>
                <c:pt idx="1760">
                  <c:v>36.316370000000006</c:v>
                </c:pt>
                <c:pt idx="1761">
                  <c:v>37.043480000000045</c:v>
                </c:pt>
                <c:pt idx="1762">
                  <c:v>37.802030000000002</c:v>
                </c:pt>
                <c:pt idx="1763">
                  <c:v>36.655330000000049</c:v>
                </c:pt>
                <c:pt idx="1764">
                  <c:v>37.146540000000016</c:v>
                </c:pt>
                <c:pt idx="1765">
                  <c:v>36.540400000000034</c:v>
                </c:pt>
                <c:pt idx="1766">
                  <c:v>36.743650000000002</c:v>
                </c:pt>
                <c:pt idx="1767">
                  <c:v>35.510680000000036</c:v>
                </c:pt>
                <c:pt idx="1768">
                  <c:v>34.900350000000003</c:v>
                </c:pt>
                <c:pt idx="1769">
                  <c:v>36.03176000000002</c:v>
                </c:pt>
                <c:pt idx="1770">
                  <c:v>36.764400000000023</c:v>
                </c:pt>
                <c:pt idx="1771">
                  <c:v>38.608270000000005</c:v>
                </c:pt>
                <c:pt idx="1772">
                  <c:v>37.483540000000005</c:v>
                </c:pt>
                <c:pt idx="1773">
                  <c:v>36.830740000000048</c:v>
                </c:pt>
                <c:pt idx="1774">
                  <c:v>36.983540000000005</c:v>
                </c:pt>
                <c:pt idx="1775">
                  <c:v>37.063350000000014</c:v>
                </c:pt>
                <c:pt idx="1776">
                  <c:v>36.859770000000026</c:v>
                </c:pt>
                <c:pt idx="1777">
                  <c:v>37.210020000000043</c:v>
                </c:pt>
                <c:pt idx="1778">
                  <c:v>37.350670000000036</c:v>
                </c:pt>
                <c:pt idx="1779">
                  <c:v>37.946560000000034</c:v>
                </c:pt>
                <c:pt idx="1780">
                  <c:v>37.976650000000006</c:v>
                </c:pt>
                <c:pt idx="1781">
                  <c:v>37.900080000000003</c:v>
                </c:pt>
                <c:pt idx="1782">
                  <c:v>36.050650000000019</c:v>
                </c:pt>
                <c:pt idx="1783">
                  <c:v>38.115780000000029</c:v>
                </c:pt>
                <c:pt idx="1784">
                  <c:v>38.154440000000022</c:v>
                </c:pt>
                <c:pt idx="1785">
                  <c:v>38.61850000000004</c:v>
                </c:pt>
                <c:pt idx="1786">
                  <c:v>38.716700000000003</c:v>
                </c:pt>
                <c:pt idx="1787">
                  <c:v>38.86220000000003</c:v>
                </c:pt>
                <c:pt idx="1788">
                  <c:v>38.767359999999996</c:v>
                </c:pt>
                <c:pt idx="1789">
                  <c:v>38.871600000000001</c:v>
                </c:pt>
                <c:pt idx="1790">
                  <c:v>37.845940000000041</c:v>
                </c:pt>
                <c:pt idx="1791">
                  <c:v>37.879570000000001</c:v>
                </c:pt>
                <c:pt idx="1792">
                  <c:v>37.596500000000049</c:v>
                </c:pt>
                <c:pt idx="1793">
                  <c:v>37.968650000000025</c:v>
                </c:pt>
                <c:pt idx="1794">
                  <c:v>38.133330000000001</c:v>
                </c:pt>
                <c:pt idx="1795">
                  <c:v>38.444000000000017</c:v>
                </c:pt>
                <c:pt idx="1796">
                  <c:v>39.780630000000031</c:v>
                </c:pt>
                <c:pt idx="1797">
                  <c:v>39.857720000000029</c:v>
                </c:pt>
                <c:pt idx="1798">
                  <c:v>39.698329999999999</c:v>
                </c:pt>
                <c:pt idx="1799">
                  <c:v>40.367520000000013</c:v>
                </c:pt>
                <c:pt idx="1800">
                  <c:v>40.697699999999998</c:v>
                </c:pt>
                <c:pt idx="1801">
                  <c:v>41.141300000000001</c:v>
                </c:pt>
                <c:pt idx="1802">
                  <c:v>41.44440000000003</c:v>
                </c:pt>
                <c:pt idx="1803">
                  <c:v>42.023300000000006</c:v>
                </c:pt>
                <c:pt idx="1804">
                  <c:v>42.118899999999996</c:v>
                </c:pt>
                <c:pt idx="1805">
                  <c:v>42.5154</c:v>
                </c:pt>
                <c:pt idx="1806">
                  <c:v>43.129819999999995</c:v>
                </c:pt>
                <c:pt idx="1807">
                  <c:v>43.799000000000035</c:v>
                </c:pt>
                <c:pt idx="1808">
                  <c:v>44.00594000000001</c:v>
                </c:pt>
                <c:pt idx="1809">
                  <c:v>44.681970000000035</c:v>
                </c:pt>
                <c:pt idx="1810">
                  <c:v>45.625570000000039</c:v>
                </c:pt>
                <c:pt idx="1811">
                  <c:v>45.089320000000043</c:v>
                </c:pt>
                <c:pt idx="1812">
                  <c:v>46.114340000000027</c:v>
                </c:pt>
                <c:pt idx="1813">
                  <c:v>46.04534000000001</c:v>
                </c:pt>
                <c:pt idx="1814">
                  <c:v>46.012450000000001</c:v>
                </c:pt>
                <c:pt idx="1815">
                  <c:v>46.631920000000036</c:v>
                </c:pt>
                <c:pt idx="1816">
                  <c:v>46.332970000000046</c:v>
                </c:pt>
                <c:pt idx="1817">
                  <c:v>46.755240000000015</c:v>
                </c:pt>
                <c:pt idx="1818">
                  <c:v>46.854700000000037</c:v>
                </c:pt>
                <c:pt idx="1819">
                  <c:v>47.456600000000037</c:v>
                </c:pt>
                <c:pt idx="1820">
                  <c:v>47.68267000000003</c:v>
                </c:pt>
                <c:pt idx="1821">
                  <c:v>47.227869999999996</c:v>
                </c:pt>
                <c:pt idx="1822">
                  <c:v>47.03167000000002</c:v>
                </c:pt>
                <c:pt idx="1823">
                  <c:v>46.99648000000002</c:v>
                </c:pt>
                <c:pt idx="1824">
                  <c:v>47.400200000000041</c:v>
                </c:pt>
                <c:pt idx="1825">
                  <c:v>47.062600000000032</c:v>
                </c:pt>
                <c:pt idx="1826">
                  <c:v>47.105200000000025</c:v>
                </c:pt>
                <c:pt idx="1827">
                  <c:v>47.587760000000003</c:v>
                </c:pt>
                <c:pt idx="1828">
                  <c:v>47.485350000000039</c:v>
                </c:pt>
                <c:pt idx="1829">
                  <c:v>47.460630000000037</c:v>
                </c:pt>
                <c:pt idx="1830">
                  <c:v>47.1995</c:v>
                </c:pt>
                <c:pt idx="1831">
                  <c:v>48.144400000000019</c:v>
                </c:pt>
                <c:pt idx="1832">
                  <c:v>48.28964000000002</c:v>
                </c:pt>
                <c:pt idx="1833">
                  <c:v>48.70297000000005</c:v>
                </c:pt>
                <c:pt idx="1834">
                  <c:v>49.446799999999996</c:v>
                </c:pt>
                <c:pt idx="1835">
                  <c:v>48.300650000000019</c:v>
                </c:pt>
                <c:pt idx="1836">
                  <c:v>48.710750000000019</c:v>
                </c:pt>
                <c:pt idx="1837">
                  <c:v>47.49490000000003</c:v>
                </c:pt>
                <c:pt idx="1838">
                  <c:v>47.688300000000027</c:v>
                </c:pt>
                <c:pt idx="1839">
                  <c:v>46.250820000000033</c:v>
                </c:pt>
                <c:pt idx="1840">
                  <c:v>45.303200000000004</c:v>
                </c:pt>
                <c:pt idx="1841">
                  <c:v>45.895380000000046</c:v>
                </c:pt>
                <c:pt idx="1842">
                  <c:v>46.665120000000002</c:v>
                </c:pt>
                <c:pt idx="1843">
                  <c:v>48.146020000000021</c:v>
                </c:pt>
                <c:pt idx="1844">
                  <c:v>48.070460000000026</c:v>
                </c:pt>
                <c:pt idx="1845">
                  <c:v>48.047540000000026</c:v>
                </c:pt>
                <c:pt idx="1846">
                  <c:v>47.782000000000039</c:v>
                </c:pt>
                <c:pt idx="1847">
                  <c:v>48.203180000000032</c:v>
                </c:pt>
                <c:pt idx="1848">
                  <c:v>47.379480000000001</c:v>
                </c:pt>
                <c:pt idx="1849">
                  <c:v>47.702629999999999</c:v>
                </c:pt>
                <c:pt idx="1850">
                  <c:v>48.039600000000007</c:v>
                </c:pt>
                <c:pt idx="1851">
                  <c:v>47.882100000000037</c:v>
                </c:pt>
                <c:pt idx="1852">
                  <c:v>48.032800000000009</c:v>
                </c:pt>
                <c:pt idx="1853">
                  <c:v>47.410150000000044</c:v>
                </c:pt>
                <c:pt idx="1854">
                  <c:v>46.783900000000017</c:v>
                </c:pt>
                <c:pt idx="1855">
                  <c:v>47.673969999999997</c:v>
                </c:pt>
                <c:pt idx="1856">
                  <c:v>47.432600000000036</c:v>
                </c:pt>
                <c:pt idx="1857">
                  <c:v>48.121640000000014</c:v>
                </c:pt>
                <c:pt idx="1858">
                  <c:v>47.970480000000009</c:v>
                </c:pt>
                <c:pt idx="1859">
                  <c:v>47.475520000000017</c:v>
                </c:pt>
                <c:pt idx="1860">
                  <c:v>47.988580000000013</c:v>
                </c:pt>
                <c:pt idx="1861">
                  <c:v>48.000200000000007</c:v>
                </c:pt>
                <c:pt idx="1862">
                  <c:v>47.449330000000032</c:v>
                </c:pt>
                <c:pt idx="1863">
                  <c:v>47.336479999999995</c:v>
                </c:pt>
                <c:pt idx="1864">
                  <c:v>46.484120000000019</c:v>
                </c:pt>
                <c:pt idx="1865">
                  <c:v>46.877100000000041</c:v>
                </c:pt>
                <c:pt idx="1866">
                  <c:v>47.158320000000003</c:v>
                </c:pt>
                <c:pt idx="1867">
                  <c:v>48.014830000000018</c:v>
                </c:pt>
                <c:pt idx="1868">
                  <c:v>48.382650000000012</c:v>
                </c:pt>
                <c:pt idx="1869">
                  <c:v>47.858730000000037</c:v>
                </c:pt>
                <c:pt idx="1870">
                  <c:v>47.888940000000048</c:v>
                </c:pt>
                <c:pt idx="1871">
                  <c:v>47.575070000000039</c:v>
                </c:pt>
                <c:pt idx="1872">
                  <c:v>47.773430000000019</c:v>
                </c:pt>
                <c:pt idx="1873">
                  <c:v>47.635550000000023</c:v>
                </c:pt>
                <c:pt idx="1874">
                  <c:v>47.39100000000002</c:v>
                </c:pt>
                <c:pt idx="1875">
                  <c:v>47.231960000000015</c:v>
                </c:pt>
                <c:pt idx="1876">
                  <c:v>47.163200000000018</c:v>
                </c:pt>
                <c:pt idx="1877">
                  <c:v>47.469400000000007</c:v>
                </c:pt>
                <c:pt idx="1878">
                  <c:v>46.863760000000013</c:v>
                </c:pt>
                <c:pt idx="1879">
                  <c:v>46.442679999999996</c:v>
                </c:pt>
                <c:pt idx="1880">
                  <c:v>46.614200000000039</c:v>
                </c:pt>
                <c:pt idx="1881">
                  <c:v>46.86614000000003</c:v>
                </c:pt>
                <c:pt idx="1882">
                  <c:v>46.908170000000041</c:v>
                </c:pt>
                <c:pt idx="1883">
                  <c:v>46.223050000000001</c:v>
                </c:pt>
                <c:pt idx="1884">
                  <c:v>46.929860000000019</c:v>
                </c:pt>
                <c:pt idx="1885">
                  <c:v>46.767880000000048</c:v>
                </c:pt>
                <c:pt idx="1886">
                  <c:v>46.615049999999997</c:v>
                </c:pt>
                <c:pt idx="1887">
                  <c:v>46.394900000000007</c:v>
                </c:pt>
                <c:pt idx="1888">
                  <c:v>46.089300000000037</c:v>
                </c:pt>
                <c:pt idx="1889">
                  <c:v>46.222300000000018</c:v>
                </c:pt>
                <c:pt idx="1890">
                  <c:v>46.21087</c:v>
                </c:pt>
                <c:pt idx="1891">
                  <c:v>47.080650000000048</c:v>
                </c:pt>
                <c:pt idx="1892">
                  <c:v>46.837199999999996</c:v>
                </c:pt>
                <c:pt idx="1893">
                  <c:v>46.700800000000015</c:v>
                </c:pt>
                <c:pt idx="1894">
                  <c:v>46.084069999999997</c:v>
                </c:pt>
                <c:pt idx="1895">
                  <c:v>45.932520000000011</c:v>
                </c:pt>
                <c:pt idx="1896">
                  <c:v>46.152280000000019</c:v>
                </c:pt>
                <c:pt idx="1897">
                  <c:v>45.417079999999999</c:v>
                </c:pt>
                <c:pt idx="1898">
                  <c:v>47.019600000000025</c:v>
                </c:pt>
                <c:pt idx="1899">
                  <c:v>46.668970000000002</c:v>
                </c:pt>
                <c:pt idx="1900">
                  <c:v>47.181240000000003</c:v>
                </c:pt>
                <c:pt idx="1901">
                  <c:v>46.94440000000003</c:v>
                </c:pt>
                <c:pt idx="1902">
                  <c:v>47.285270000000025</c:v>
                </c:pt>
                <c:pt idx="1903">
                  <c:v>47.19213000000002</c:v>
                </c:pt>
                <c:pt idx="1904">
                  <c:v>47.560570000000041</c:v>
                </c:pt>
                <c:pt idx="1905">
                  <c:v>48.327200000000005</c:v>
                </c:pt>
                <c:pt idx="1906">
                  <c:v>48.534940000000006</c:v>
                </c:pt>
                <c:pt idx="1907">
                  <c:v>47.608600000000024</c:v>
                </c:pt>
                <c:pt idx="1908">
                  <c:v>48.206400000000031</c:v>
                </c:pt>
                <c:pt idx="1909">
                  <c:v>48.234700000000032</c:v>
                </c:pt>
                <c:pt idx="1910">
                  <c:v>48.00750000000005</c:v>
                </c:pt>
                <c:pt idx="1911">
                  <c:v>48.061760000000049</c:v>
                </c:pt>
                <c:pt idx="1912">
                  <c:v>46.794600000000003</c:v>
                </c:pt>
                <c:pt idx="1913">
                  <c:v>47.65160000000003</c:v>
                </c:pt>
                <c:pt idx="1914">
                  <c:v>47.893460000000005</c:v>
                </c:pt>
                <c:pt idx="1915">
                  <c:v>48.369560000000035</c:v>
                </c:pt>
                <c:pt idx="1916">
                  <c:v>48.375630000000001</c:v>
                </c:pt>
                <c:pt idx="1917">
                  <c:v>48.013120000000015</c:v>
                </c:pt>
                <c:pt idx="1918">
                  <c:v>47.706100000000049</c:v>
                </c:pt>
                <c:pt idx="1919">
                  <c:v>47.028220000000033</c:v>
                </c:pt>
                <c:pt idx="1920">
                  <c:v>47.263940000000048</c:v>
                </c:pt>
                <c:pt idx="1921">
                  <c:v>47.095200000000034</c:v>
                </c:pt>
                <c:pt idx="1922">
                  <c:v>47.354120000000023</c:v>
                </c:pt>
                <c:pt idx="1923">
                  <c:v>47.458060000000046</c:v>
                </c:pt>
                <c:pt idx="1924">
                  <c:v>47.787380000000041</c:v>
                </c:pt>
                <c:pt idx="1925">
                  <c:v>47.444450000000018</c:v>
                </c:pt>
                <c:pt idx="1926">
                  <c:v>46.633230000000026</c:v>
                </c:pt>
                <c:pt idx="1927">
                  <c:v>47.045680000000004</c:v>
                </c:pt>
                <c:pt idx="1928">
                  <c:v>47.274320000000046</c:v>
                </c:pt>
                <c:pt idx="1929">
                  <c:v>47.194360000000017</c:v>
                </c:pt>
                <c:pt idx="1930">
                  <c:v>47.69177000000002</c:v>
                </c:pt>
                <c:pt idx="1931">
                  <c:v>47.694420000000036</c:v>
                </c:pt>
                <c:pt idx="1932">
                  <c:v>47.532560000000046</c:v>
                </c:pt>
                <c:pt idx="1933">
                  <c:v>47.396330000000034</c:v>
                </c:pt>
                <c:pt idx="1934">
                  <c:v>47.159800000000018</c:v>
                </c:pt>
                <c:pt idx="1935">
                  <c:v>46.25732000000005</c:v>
                </c:pt>
                <c:pt idx="1936">
                  <c:v>42.290980000000047</c:v>
                </c:pt>
                <c:pt idx="1937">
                  <c:v>43.610250000000008</c:v>
                </c:pt>
                <c:pt idx="1938">
                  <c:v>44.920980000000043</c:v>
                </c:pt>
                <c:pt idx="1939">
                  <c:v>45.334159999999997</c:v>
                </c:pt>
                <c:pt idx="1940">
                  <c:v>46.529200000000003</c:v>
                </c:pt>
                <c:pt idx="1941">
                  <c:v>46.244169999999997</c:v>
                </c:pt>
                <c:pt idx="1942">
                  <c:v>46.164200000000051</c:v>
                </c:pt>
                <c:pt idx="1943">
                  <c:v>46.021940000000029</c:v>
                </c:pt>
                <c:pt idx="1944">
                  <c:v>45.926140000000032</c:v>
                </c:pt>
                <c:pt idx="1945">
                  <c:v>46.435100000000034</c:v>
                </c:pt>
                <c:pt idx="1946">
                  <c:v>46.316280000000006</c:v>
                </c:pt>
                <c:pt idx="1947">
                  <c:v>46.110000000000014</c:v>
                </c:pt>
                <c:pt idx="1948">
                  <c:v>46.13330000000002</c:v>
                </c:pt>
                <c:pt idx="1949">
                  <c:v>46.176140000000032</c:v>
                </c:pt>
                <c:pt idx="1950">
                  <c:v>46.244130000000041</c:v>
                </c:pt>
                <c:pt idx="1951">
                  <c:v>46.533650000000023</c:v>
                </c:pt>
                <c:pt idx="1952">
                  <c:v>46.847680000000025</c:v>
                </c:pt>
                <c:pt idx="1953">
                  <c:v>47.030480000000011</c:v>
                </c:pt>
                <c:pt idx="1954">
                  <c:v>49.092250000000035</c:v>
                </c:pt>
                <c:pt idx="1955">
                  <c:v>47.109580000000051</c:v>
                </c:pt>
                <c:pt idx="1956">
                  <c:v>47.5351</c:v>
                </c:pt>
                <c:pt idx="1957">
                  <c:v>46.83883000000003</c:v>
                </c:pt>
                <c:pt idx="1958">
                  <c:v>47.031600000000026</c:v>
                </c:pt>
                <c:pt idx="1959">
                  <c:v>46.425440000000037</c:v>
                </c:pt>
                <c:pt idx="1960">
                  <c:v>42.336400000000026</c:v>
                </c:pt>
                <c:pt idx="1961">
                  <c:v>43.894220000000018</c:v>
                </c:pt>
                <c:pt idx="1962">
                  <c:v>44.938379999999995</c:v>
                </c:pt>
                <c:pt idx="1963">
                  <c:v>45.865840000000048</c:v>
                </c:pt>
                <c:pt idx="1964">
                  <c:v>46.465450000000033</c:v>
                </c:pt>
                <c:pt idx="1965">
                  <c:v>46.117639999999994</c:v>
                </c:pt>
                <c:pt idx="1966">
                  <c:v>46.231530000000021</c:v>
                </c:pt>
                <c:pt idx="1967">
                  <c:v>46.13223000000005</c:v>
                </c:pt>
                <c:pt idx="1968">
                  <c:v>46.446770000000015</c:v>
                </c:pt>
                <c:pt idx="1969">
                  <c:v>46.069270000000017</c:v>
                </c:pt>
                <c:pt idx="1970">
                  <c:v>46.348780000000033</c:v>
                </c:pt>
                <c:pt idx="1971">
                  <c:v>46.341030000000046</c:v>
                </c:pt>
                <c:pt idx="1972">
                  <c:v>46.068840000000023</c:v>
                </c:pt>
                <c:pt idx="1973">
                  <c:v>46.296379999999999</c:v>
                </c:pt>
                <c:pt idx="1974">
                  <c:v>45.971600000000024</c:v>
                </c:pt>
                <c:pt idx="1975">
                  <c:v>46.304300000000012</c:v>
                </c:pt>
                <c:pt idx="1976">
                  <c:v>46.509119999999996</c:v>
                </c:pt>
                <c:pt idx="1977">
                  <c:v>46.487880000000018</c:v>
                </c:pt>
                <c:pt idx="1978">
                  <c:v>46.405799999999999</c:v>
                </c:pt>
                <c:pt idx="1979">
                  <c:v>46.410030000000006</c:v>
                </c:pt>
                <c:pt idx="1980">
                  <c:v>46.500900000000001</c:v>
                </c:pt>
                <c:pt idx="1981">
                  <c:v>46.537260000000003</c:v>
                </c:pt>
                <c:pt idx="1982">
                  <c:v>46.776400000000024</c:v>
                </c:pt>
                <c:pt idx="1983">
                  <c:v>47.174740000000043</c:v>
                </c:pt>
                <c:pt idx="1984">
                  <c:v>46.346460000000036</c:v>
                </c:pt>
                <c:pt idx="1985">
                  <c:v>46.166070000000047</c:v>
                </c:pt>
                <c:pt idx="1986">
                  <c:v>46.650800000000004</c:v>
                </c:pt>
                <c:pt idx="1987">
                  <c:v>47.034500000000037</c:v>
                </c:pt>
                <c:pt idx="1988">
                  <c:v>46.826620000000048</c:v>
                </c:pt>
                <c:pt idx="1989">
                  <c:v>46.737880000000018</c:v>
                </c:pt>
                <c:pt idx="1990">
                  <c:v>46.526480000000049</c:v>
                </c:pt>
                <c:pt idx="1991">
                  <c:v>46.117000000000019</c:v>
                </c:pt>
                <c:pt idx="1992">
                  <c:v>45.985560000000021</c:v>
                </c:pt>
                <c:pt idx="1993">
                  <c:v>46.32928000000004</c:v>
                </c:pt>
                <c:pt idx="1994">
                  <c:v>46.33358000000004</c:v>
                </c:pt>
                <c:pt idx="1995">
                  <c:v>46.118460000000027</c:v>
                </c:pt>
                <c:pt idx="1996">
                  <c:v>46.077660000000037</c:v>
                </c:pt>
                <c:pt idx="1997">
                  <c:v>46.097250000000031</c:v>
                </c:pt>
                <c:pt idx="1998">
                  <c:v>45.687160000000006</c:v>
                </c:pt>
                <c:pt idx="1999">
                  <c:v>45.866020000000049</c:v>
                </c:pt>
                <c:pt idx="2000">
                  <c:v>46.427180000000021</c:v>
                </c:pt>
                <c:pt idx="2001">
                  <c:v>46.688530000000014</c:v>
                </c:pt>
                <c:pt idx="2002">
                  <c:v>46.315800000000024</c:v>
                </c:pt>
                <c:pt idx="2003">
                  <c:v>46.085440000000006</c:v>
                </c:pt>
                <c:pt idx="2004">
                  <c:v>46.341700000000003</c:v>
                </c:pt>
                <c:pt idx="2005">
                  <c:v>46.335020000000043</c:v>
                </c:pt>
                <c:pt idx="2006">
                  <c:v>45.970120000000009</c:v>
                </c:pt>
                <c:pt idx="2007">
                  <c:v>45.021540000000016</c:v>
                </c:pt>
                <c:pt idx="2008">
                  <c:v>43.906600000000026</c:v>
                </c:pt>
                <c:pt idx="2009">
                  <c:v>44.482000000000028</c:v>
                </c:pt>
                <c:pt idx="2010">
                  <c:v>45.252300000000048</c:v>
                </c:pt>
                <c:pt idx="2011">
                  <c:v>46.007300000000043</c:v>
                </c:pt>
                <c:pt idx="2012">
                  <c:v>46.532830000000047</c:v>
                </c:pt>
                <c:pt idx="2013">
                  <c:v>45.040099999999995</c:v>
                </c:pt>
                <c:pt idx="2014">
                  <c:v>45.023860000000013</c:v>
                </c:pt>
                <c:pt idx="2015">
                  <c:v>45.036550000000034</c:v>
                </c:pt>
                <c:pt idx="2016">
                  <c:v>44.969870000000014</c:v>
                </c:pt>
                <c:pt idx="2017">
                  <c:v>45.098299999999995</c:v>
                </c:pt>
                <c:pt idx="2018">
                  <c:v>45.029840000000036</c:v>
                </c:pt>
                <c:pt idx="2019">
                  <c:v>45.129140000000007</c:v>
                </c:pt>
                <c:pt idx="2020">
                  <c:v>44.877440000000036</c:v>
                </c:pt>
                <c:pt idx="2021">
                  <c:v>44.624350000000049</c:v>
                </c:pt>
                <c:pt idx="2022">
                  <c:v>44.830900000000042</c:v>
                </c:pt>
                <c:pt idx="2023">
                  <c:v>44.779300000000035</c:v>
                </c:pt>
                <c:pt idx="2024">
                  <c:v>45.399900000000002</c:v>
                </c:pt>
                <c:pt idx="2025">
                  <c:v>49.268580000000043</c:v>
                </c:pt>
                <c:pt idx="2026">
                  <c:v>46.154440000000022</c:v>
                </c:pt>
                <c:pt idx="2027">
                  <c:v>46.164300000000026</c:v>
                </c:pt>
                <c:pt idx="2028">
                  <c:v>46.069880000000012</c:v>
                </c:pt>
                <c:pt idx="2029">
                  <c:v>45.165770000000009</c:v>
                </c:pt>
                <c:pt idx="2030">
                  <c:v>44.496640000000014</c:v>
                </c:pt>
                <c:pt idx="2031">
                  <c:v>37.831000000000017</c:v>
                </c:pt>
                <c:pt idx="2032">
                  <c:v>41.393460000000005</c:v>
                </c:pt>
                <c:pt idx="2033">
                  <c:v>41.877560000000017</c:v>
                </c:pt>
                <c:pt idx="2034">
                  <c:v>45.749260000000049</c:v>
                </c:pt>
                <c:pt idx="2035">
                  <c:v>43.773160000000018</c:v>
                </c:pt>
                <c:pt idx="2036">
                  <c:v>42.223320000000001</c:v>
                </c:pt>
                <c:pt idx="2037">
                  <c:v>42.575860000000034</c:v>
                </c:pt>
                <c:pt idx="2038">
                  <c:v>42.255640000000028</c:v>
                </c:pt>
                <c:pt idx="2039">
                  <c:v>42.269400000000019</c:v>
                </c:pt>
                <c:pt idx="2040">
                  <c:v>42.852750000000015</c:v>
                </c:pt>
                <c:pt idx="2041">
                  <c:v>42.930139999999994</c:v>
                </c:pt>
                <c:pt idx="2042">
                  <c:v>43.672400000000039</c:v>
                </c:pt>
                <c:pt idx="2043">
                  <c:v>43.835050000000024</c:v>
                </c:pt>
                <c:pt idx="2044">
                  <c:v>44.008600000000001</c:v>
                </c:pt>
                <c:pt idx="2045">
                  <c:v>43.355950000000007</c:v>
                </c:pt>
                <c:pt idx="2046">
                  <c:v>43.743980000000022</c:v>
                </c:pt>
                <c:pt idx="2047">
                  <c:v>43.828450000000032</c:v>
                </c:pt>
                <c:pt idx="2048">
                  <c:v>44.002070000000003</c:v>
                </c:pt>
                <c:pt idx="2049">
                  <c:v>44.323419999999999</c:v>
                </c:pt>
                <c:pt idx="2050">
                  <c:v>43.630550000000028</c:v>
                </c:pt>
                <c:pt idx="2051">
                  <c:v>43.938400000000001</c:v>
                </c:pt>
                <c:pt idx="2052">
                  <c:v>45.680660000000046</c:v>
                </c:pt>
                <c:pt idx="2053">
                  <c:v>43.830600000000004</c:v>
                </c:pt>
                <c:pt idx="2054">
                  <c:v>43.256860000000017</c:v>
                </c:pt>
                <c:pt idx="2055">
                  <c:v>38.040030000000002</c:v>
                </c:pt>
                <c:pt idx="2056">
                  <c:v>41.24150000000003</c:v>
                </c:pt>
                <c:pt idx="2057">
                  <c:v>40.649220000000014</c:v>
                </c:pt>
                <c:pt idx="2058">
                  <c:v>42.578730000000007</c:v>
                </c:pt>
                <c:pt idx="2059">
                  <c:v>41.02615000000003</c:v>
                </c:pt>
                <c:pt idx="2060">
                  <c:v>41.453599999999994</c:v>
                </c:pt>
                <c:pt idx="2061">
                  <c:v>41.451260000000048</c:v>
                </c:pt>
                <c:pt idx="2062">
                  <c:v>41.312650000000019</c:v>
                </c:pt>
                <c:pt idx="2063">
                  <c:v>39.943930000000023</c:v>
                </c:pt>
                <c:pt idx="2064">
                  <c:v>39.847250000000031</c:v>
                </c:pt>
                <c:pt idx="2065">
                  <c:v>39.568480000000022</c:v>
                </c:pt>
                <c:pt idx="2066">
                  <c:v>38.815899999999999</c:v>
                </c:pt>
                <c:pt idx="2067">
                  <c:v>38.427800000000047</c:v>
                </c:pt>
                <c:pt idx="2068">
                  <c:v>38.316400000000044</c:v>
                </c:pt>
                <c:pt idx="2069">
                  <c:v>37.086450000000013</c:v>
                </c:pt>
                <c:pt idx="2070">
                  <c:v>37.646630000000016</c:v>
                </c:pt>
                <c:pt idx="2071">
                  <c:v>38.081630000000018</c:v>
                </c:pt>
                <c:pt idx="2072">
                  <c:v>38.928300000000036</c:v>
                </c:pt>
                <c:pt idx="2073">
                  <c:v>39.267359999999996</c:v>
                </c:pt>
                <c:pt idx="2074">
                  <c:v>35.892800000000022</c:v>
                </c:pt>
                <c:pt idx="2075">
                  <c:v>35.574700000000007</c:v>
                </c:pt>
                <c:pt idx="2076">
                  <c:v>33.612660000000005</c:v>
                </c:pt>
                <c:pt idx="2077">
                  <c:v>34.433199999999999</c:v>
                </c:pt>
                <c:pt idx="2078">
                  <c:v>36.910760000000039</c:v>
                </c:pt>
                <c:pt idx="2079">
                  <c:v>36.968740000000025</c:v>
                </c:pt>
                <c:pt idx="2080">
                  <c:v>37.103480000000047</c:v>
                </c:pt>
                <c:pt idx="2081">
                  <c:v>36.987270000000024</c:v>
                </c:pt>
                <c:pt idx="2082">
                  <c:v>37.47180000000003</c:v>
                </c:pt>
                <c:pt idx="2083">
                  <c:v>37.009150000000034</c:v>
                </c:pt>
                <c:pt idx="2084">
                  <c:v>36.750800000000027</c:v>
                </c:pt>
                <c:pt idx="2085">
                  <c:v>36.870100000000036</c:v>
                </c:pt>
                <c:pt idx="2086">
                  <c:v>37.933250000000044</c:v>
                </c:pt>
                <c:pt idx="2087">
                  <c:v>37.037400000000048</c:v>
                </c:pt>
                <c:pt idx="2088">
                  <c:v>37.57632000000001</c:v>
                </c:pt>
                <c:pt idx="2089">
                  <c:v>37.991660000000024</c:v>
                </c:pt>
                <c:pt idx="2090">
                  <c:v>37.356530000000021</c:v>
                </c:pt>
                <c:pt idx="2091">
                  <c:v>38.371000000000038</c:v>
                </c:pt>
                <c:pt idx="2092">
                  <c:v>39.475270000000023</c:v>
                </c:pt>
                <c:pt idx="2093">
                  <c:v>38.564170000000047</c:v>
                </c:pt>
                <c:pt idx="2094">
                  <c:v>40.041600000000017</c:v>
                </c:pt>
                <c:pt idx="2095">
                  <c:v>40.315300000000036</c:v>
                </c:pt>
                <c:pt idx="2096">
                  <c:v>40.60232000000002</c:v>
                </c:pt>
                <c:pt idx="2097">
                  <c:v>41.375300000000038</c:v>
                </c:pt>
                <c:pt idx="2098">
                  <c:v>41.475120000000004</c:v>
                </c:pt>
                <c:pt idx="2099">
                  <c:v>42.006200000000035</c:v>
                </c:pt>
                <c:pt idx="2100">
                  <c:v>41.783839999999998</c:v>
                </c:pt>
                <c:pt idx="2101">
                  <c:v>42.096770000000049</c:v>
                </c:pt>
                <c:pt idx="2102">
                  <c:v>42.465400000000045</c:v>
                </c:pt>
                <c:pt idx="2103">
                  <c:v>41.625050000000044</c:v>
                </c:pt>
                <c:pt idx="2104">
                  <c:v>42.410500000000013</c:v>
                </c:pt>
                <c:pt idx="2105">
                  <c:v>42.757840000000044</c:v>
                </c:pt>
                <c:pt idx="2106">
                  <c:v>43.0745</c:v>
                </c:pt>
                <c:pt idx="2107">
                  <c:v>44.045560000000023</c:v>
                </c:pt>
                <c:pt idx="2108">
                  <c:v>41.636160000000018</c:v>
                </c:pt>
                <c:pt idx="2109">
                  <c:v>41.814720000000023</c:v>
                </c:pt>
                <c:pt idx="2110">
                  <c:v>41.63223000000005</c:v>
                </c:pt>
                <c:pt idx="2111">
                  <c:v>42.436200000000042</c:v>
                </c:pt>
                <c:pt idx="2112">
                  <c:v>43.281030000000044</c:v>
                </c:pt>
                <c:pt idx="2113">
                  <c:v>43.011700000000019</c:v>
                </c:pt>
                <c:pt idx="2114">
                  <c:v>43.372950000000003</c:v>
                </c:pt>
                <c:pt idx="2115">
                  <c:v>41.721830000000011</c:v>
                </c:pt>
                <c:pt idx="2116">
                  <c:v>43.342370000000017</c:v>
                </c:pt>
                <c:pt idx="2117">
                  <c:v>43.647000000000048</c:v>
                </c:pt>
                <c:pt idx="2118">
                  <c:v>43.710300000000018</c:v>
                </c:pt>
                <c:pt idx="2119">
                  <c:v>43.698900000000037</c:v>
                </c:pt>
                <c:pt idx="2120">
                  <c:v>44.190120000000036</c:v>
                </c:pt>
                <c:pt idx="2121">
                  <c:v>44.332820000000027</c:v>
                </c:pt>
                <c:pt idx="2122">
                  <c:v>44.554930000000013</c:v>
                </c:pt>
                <c:pt idx="2123">
                  <c:v>44.021540000000016</c:v>
                </c:pt>
                <c:pt idx="2124">
                  <c:v>44.216460000000041</c:v>
                </c:pt>
                <c:pt idx="2125">
                  <c:v>43.934200000000033</c:v>
                </c:pt>
                <c:pt idx="2126">
                  <c:v>44.161920000000009</c:v>
                </c:pt>
                <c:pt idx="2127">
                  <c:v>41.10098000000005</c:v>
                </c:pt>
                <c:pt idx="2128">
                  <c:v>42.669579999999996</c:v>
                </c:pt>
                <c:pt idx="2129">
                  <c:v>43.639920000000018</c:v>
                </c:pt>
                <c:pt idx="2130">
                  <c:v>44.309870000000046</c:v>
                </c:pt>
                <c:pt idx="2131">
                  <c:v>42.99114000000003</c:v>
                </c:pt>
                <c:pt idx="2132">
                  <c:v>42.546870000000013</c:v>
                </c:pt>
                <c:pt idx="2133">
                  <c:v>42.974480000000028</c:v>
                </c:pt>
                <c:pt idx="2134">
                  <c:v>43.007650000000012</c:v>
                </c:pt>
                <c:pt idx="2135">
                  <c:v>43.225200000000029</c:v>
                </c:pt>
                <c:pt idx="2136">
                  <c:v>43.430660000000046</c:v>
                </c:pt>
                <c:pt idx="2137">
                  <c:v>43.150930000000017</c:v>
                </c:pt>
                <c:pt idx="2138">
                  <c:v>43.461720000000014</c:v>
                </c:pt>
                <c:pt idx="2139">
                  <c:v>43.909270000000049</c:v>
                </c:pt>
                <c:pt idx="2140">
                  <c:v>43.539270000000045</c:v>
                </c:pt>
                <c:pt idx="2141">
                  <c:v>43.283780000000036</c:v>
                </c:pt>
                <c:pt idx="2142">
                  <c:v>43.683860000000038</c:v>
                </c:pt>
                <c:pt idx="2143">
                  <c:v>43.736500000000035</c:v>
                </c:pt>
                <c:pt idx="2144">
                  <c:v>44.517240000000015</c:v>
                </c:pt>
                <c:pt idx="2145">
                  <c:v>44.603880000000004</c:v>
                </c:pt>
                <c:pt idx="2146">
                  <c:v>43.918970000000002</c:v>
                </c:pt>
                <c:pt idx="2147">
                  <c:v>43.913049999999998</c:v>
                </c:pt>
                <c:pt idx="2148">
                  <c:v>44.006430000000023</c:v>
                </c:pt>
                <c:pt idx="2149">
                  <c:v>44.238400000000013</c:v>
                </c:pt>
                <c:pt idx="2150">
                  <c:v>44.352300000000014</c:v>
                </c:pt>
                <c:pt idx="2151">
                  <c:v>42.656700000000001</c:v>
                </c:pt>
                <c:pt idx="2152">
                  <c:v>43.018730000000005</c:v>
                </c:pt>
                <c:pt idx="2153">
                  <c:v>43.496849999999995</c:v>
                </c:pt>
                <c:pt idx="2154">
                  <c:v>44.145070000000032</c:v>
                </c:pt>
                <c:pt idx="2155">
                  <c:v>43.855250000000012</c:v>
                </c:pt>
                <c:pt idx="2156">
                  <c:v>43.528130000000033</c:v>
                </c:pt>
                <c:pt idx="2157">
                  <c:v>43.720450000000028</c:v>
                </c:pt>
                <c:pt idx="2158">
                  <c:v>43.132040000000018</c:v>
                </c:pt>
                <c:pt idx="2159">
                  <c:v>43.456500000000005</c:v>
                </c:pt>
                <c:pt idx="2160">
                  <c:v>45.475700000000018</c:v>
                </c:pt>
                <c:pt idx="2161">
                  <c:v>40.979600000000005</c:v>
                </c:pt>
                <c:pt idx="2162">
                  <c:v>42.276499999999999</c:v>
                </c:pt>
                <c:pt idx="2163">
                  <c:v>42.40222</c:v>
                </c:pt>
                <c:pt idx="2164">
                  <c:v>42.490660000000048</c:v>
                </c:pt>
                <c:pt idx="2165">
                  <c:v>40.002560000000017</c:v>
                </c:pt>
                <c:pt idx="2166">
                  <c:v>41.237270000000024</c:v>
                </c:pt>
                <c:pt idx="2167">
                  <c:v>42.88330000000002</c:v>
                </c:pt>
                <c:pt idx="2168">
                  <c:v>47.447960000000023</c:v>
                </c:pt>
                <c:pt idx="2169">
                  <c:v>45.268600000000049</c:v>
                </c:pt>
                <c:pt idx="2170">
                  <c:v>42.858150000000023</c:v>
                </c:pt>
                <c:pt idx="2171">
                  <c:v>42.85134000000005</c:v>
                </c:pt>
                <c:pt idx="2172">
                  <c:v>42.849800000000016</c:v>
                </c:pt>
                <c:pt idx="2173">
                  <c:v>41.895380000000046</c:v>
                </c:pt>
                <c:pt idx="2174">
                  <c:v>41.405240000000049</c:v>
                </c:pt>
                <c:pt idx="2175">
                  <c:v>40.064000000000021</c:v>
                </c:pt>
                <c:pt idx="2176">
                  <c:v>40.458250000000021</c:v>
                </c:pt>
                <c:pt idx="2177">
                  <c:v>40.57107000000002</c:v>
                </c:pt>
                <c:pt idx="2178">
                  <c:v>40.796930000000032</c:v>
                </c:pt>
                <c:pt idx="2179">
                  <c:v>40.091850000000022</c:v>
                </c:pt>
                <c:pt idx="2180">
                  <c:v>38.610900000000015</c:v>
                </c:pt>
                <c:pt idx="2181">
                  <c:v>39.214800000000025</c:v>
                </c:pt>
                <c:pt idx="2182">
                  <c:v>37.906640000000039</c:v>
                </c:pt>
                <c:pt idx="2183">
                  <c:v>42.078400000000045</c:v>
                </c:pt>
                <c:pt idx="2184">
                  <c:v>41.778500000000008</c:v>
                </c:pt>
                <c:pt idx="2185">
                  <c:v>41.79970000000003</c:v>
                </c:pt>
                <c:pt idx="2186">
                  <c:v>41.915950000000009</c:v>
                </c:pt>
                <c:pt idx="2187">
                  <c:v>41.561880000000031</c:v>
                </c:pt>
                <c:pt idx="2188">
                  <c:v>40.548519999999996</c:v>
                </c:pt>
                <c:pt idx="2189">
                  <c:v>39.996669999999995</c:v>
                </c:pt>
                <c:pt idx="2190">
                  <c:v>41.107600000000048</c:v>
                </c:pt>
                <c:pt idx="2191">
                  <c:v>41.900000000000034</c:v>
                </c:pt>
                <c:pt idx="2192">
                  <c:v>42.483180000000004</c:v>
                </c:pt>
                <c:pt idx="2193">
                  <c:v>44.741300000000024</c:v>
                </c:pt>
                <c:pt idx="2194">
                  <c:v>41.502830000000017</c:v>
                </c:pt>
                <c:pt idx="2195">
                  <c:v>42.589140000000043</c:v>
                </c:pt>
                <c:pt idx="2196">
                  <c:v>42.737450000000024</c:v>
                </c:pt>
                <c:pt idx="2197">
                  <c:v>42.677030000000002</c:v>
                </c:pt>
                <c:pt idx="2198">
                  <c:v>42.60748000000001</c:v>
                </c:pt>
                <c:pt idx="2199">
                  <c:v>39.653099999999995</c:v>
                </c:pt>
                <c:pt idx="2200">
                  <c:v>40.964930000000038</c:v>
                </c:pt>
                <c:pt idx="2201">
                  <c:v>42.04140000000001</c:v>
                </c:pt>
                <c:pt idx="2202">
                  <c:v>43.857700000000023</c:v>
                </c:pt>
                <c:pt idx="2203">
                  <c:v>42.490139999999997</c:v>
                </c:pt>
                <c:pt idx="2204">
                  <c:v>40.39730000000003</c:v>
                </c:pt>
                <c:pt idx="2205">
                  <c:v>40.657430000000033</c:v>
                </c:pt>
                <c:pt idx="2206">
                  <c:v>41.177900000000022</c:v>
                </c:pt>
                <c:pt idx="2207">
                  <c:v>41.799950000000024</c:v>
                </c:pt>
                <c:pt idx="2208">
                  <c:v>42.36990000000003</c:v>
                </c:pt>
                <c:pt idx="2209">
                  <c:v>42.132260000000031</c:v>
                </c:pt>
                <c:pt idx="2210">
                  <c:v>42.805780000000027</c:v>
                </c:pt>
                <c:pt idx="2211">
                  <c:v>42.628870000000006</c:v>
                </c:pt>
                <c:pt idx="2212">
                  <c:v>43.340599999999995</c:v>
                </c:pt>
                <c:pt idx="2213">
                  <c:v>42.874300000000005</c:v>
                </c:pt>
                <c:pt idx="2214">
                  <c:v>42.933770000000038</c:v>
                </c:pt>
                <c:pt idx="2215">
                  <c:v>43.807370000000049</c:v>
                </c:pt>
                <c:pt idx="2216">
                  <c:v>44.611840000000029</c:v>
                </c:pt>
                <c:pt idx="2217">
                  <c:v>47.057460000000049</c:v>
                </c:pt>
                <c:pt idx="2218">
                  <c:v>44.282700000000034</c:v>
                </c:pt>
                <c:pt idx="2219">
                  <c:v>45.294700000000034</c:v>
                </c:pt>
                <c:pt idx="2220">
                  <c:v>45.045100000000048</c:v>
                </c:pt>
                <c:pt idx="2221">
                  <c:v>43.738060000000019</c:v>
                </c:pt>
                <c:pt idx="2222">
                  <c:v>42.260130000000004</c:v>
                </c:pt>
                <c:pt idx="2223">
                  <c:v>37.406270000000006</c:v>
                </c:pt>
                <c:pt idx="2224">
                  <c:v>39.90258</c:v>
                </c:pt>
                <c:pt idx="2225">
                  <c:v>41.488580000000013</c:v>
                </c:pt>
                <c:pt idx="2226">
                  <c:v>44.456020000000024</c:v>
                </c:pt>
                <c:pt idx="2227">
                  <c:v>43.959740000000011</c:v>
                </c:pt>
                <c:pt idx="2228">
                  <c:v>41.046750000000031</c:v>
                </c:pt>
                <c:pt idx="2229">
                  <c:v>41.53597000000002</c:v>
                </c:pt>
                <c:pt idx="2230">
                  <c:v>41.944900000000018</c:v>
                </c:pt>
                <c:pt idx="2231">
                  <c:v>42.430800000000033</c:v>
                </c:pt>
                <c:pt idx="2232">
                  <c:v>42.496030000000019</c:v>
                </c:pt>
                <c:pt idx="2233">
                  <c:v>42.352000000000032</c:v>
                </c:pt>
                <c:pt idx="2234">
                  <c:v>42.390600000000006</c:v>
                </c:pt>
                <c:pt idx="2235">
                  <c:v>41.807980000000043</c:v>
                </c:pt>
                <c:pt idx="2236">
                  <c:v>41.694270000000017</c:v>
                </c:pt>
                <c:pt idx="2237">
                  <c:v>41.203670000000045</c:v>
                </c:pt>
                <c:pt idx="2238">
                  <c:v>41.517700000000048</c:v>
                </c:pt>
                <c:pt idx="2239">
                  <c:v>41.47198000000003</c:v>
                </c:pt>
                <c:pt idx="2240">
                  <c:v>41.415520000000015</c:v>
                </c:pt>
                <c:pt idx="2241">
                  <c:v>42.046750000000031</c:v>
                </c:pt>
                <c:pt idx="2242">
                  <c:v>41.753530000000012</c:v>
                </c:pt>
                <c:pt idx="2243">
                  <c:v>42.554650000000038</c:v>
                </c:pt>
                <c:pt idx="2244">
                  <c:v>41.622600000000034</c:v>
                </c:pt>
                <c:pt idx="2245">
                  <c:v>41.284140000000036</c:v>
                </c:pt>
                <c:pt idx="2246">
                  <c:v>41.42962</c:v>
                </c:pt>
                <c:pt idx="2247">
                  <c:v>38.809630000000027</c:v>
                </c:pt>
                <c:pt idx="2248">
                  <c:v>39.543940000000021</c:v>
                </c:pt>
                <c:pt idx="2249">
                  <c:v>40.324200000000019</c:v>
                </c:pt>
                <c:pt idx="2250">
                  <c:v>41.116000000000042</c:v>
                </c:pt>
                <c:pt idx="2251">
                  <c:v>40.651970000000006</c:v>
                </c:pt>
                <c:pt idx="2252">
                  <c:v>40.506040000000041</c:v>
                </c:pt>
                <c:pt idx="2253">
                  <c:v>40.853000000000009</c:v>
                </c:pt>
                <c:pt idx="2254">
                  <c:v>40.689000000000021</c:v>
                </c:pt>
                <c:pt idx="2255">
                  <c:v>40.238150000000019</c:v>
                </c:pt>
                <c:pt idx="2256">
                  <c:v>40.60757000000001</c:v>
                </c:pt>
                <c:pt idx="2257">
                  <c:v>40.458520000000021</c:v>
                </c:pt>
                <c:pt idx="2258">
                  <c:v>39.012</c:v>
                </c:pt>
                <c:pt idx="2259">
                  <c:v>39.450199999999995</c:v>
                </c:pt>
                <c:pt idx="2260">
                  <c:v>39.415120000000002</c:v>
                </c:pt>
                <c:pt idx="2261">
                  <c:v>39.977800000000002</c:v>
                </c:pt>
                <c:pt idx="2262">
                  <c:v>40.694240000000036</c:v>
                </c:pt>
                <c:pt idx="2263">
                  <c:v>41.06686000000002</c:v>
                </c:pt>
                <c:pt idx="2264">
                  <c:v>41.337880000000041</c:v>
                </c:pt>
                <c:pt idx="2265">
                  <c:v>41.898130000000037</c:v>
                </c:pt>
                <c:pt idx="2266">
                  <c:v>41.547780000000046</c:v>
                </c:pt>
                <c:pt idx="2267">
                  <c:v>41.70428000000004</c:v>
                </c:pt>
                <c:pt idx="2268">
                  <c:v>41.272030000000029</c:v>
                </c:pt>
                <c:pt idx="2269">
                  <c:v>41.23135000000002</c:v>
                </c:pt>
                <c:pt idx="2270">
                  <c:v>40.973140000000001</c:v>
                </c:pt>
                <c:pt idx="2271">
                  <c:v>36.829499999999996</c:v>
                </c:pt>
                <c:pt idx="2272">
                  <c:v>39.039850000000001</c:v>
                </c:pt>
                <c:pt idx="2273">
                  <c:v>40.422900000000027</c:v>
                </c:pt>
                <c:pt idx="2274">
                  <c:v>41.579949999999997</c:v>
                </c:pt>
                <c:pt idx="2275">
                  <c:v>39.989680000000021</c:v>
                </c:pt>
                <c:pt idx="2276">
                  <c:v>38.858600000000024</c:v>
                </c:pt>
                <c:pt idx="2277">
                  <c:v>39.10107000000005</c:v>
                </c:pt>
                <c:pt idx="2278">
                  <c:v>39.322500000000048</c:v>
                </c:pt>
                <c:pt idx="2279">
                  <c:v>39.546040000000005</c:v>
                </c:pt>
                <c:pt idx="2280">
                  <c:v>39.842000000000041</c:v>
                </c:pt>
                <c:pt idx="2281">
                  <c:v>40.124170000000049</c:v>
                </c:pt>
                <c:pt idx="2282">
                  <c:v>39.992360000000019</c:v>
                </c:pt>
                <c:pt idx="2283">
                  <c:v>40.567859999999996</c:v>
                </c:pt>
                <c:pt idx="2284">
                  <c:v>40.400779999999997</c:v>
                </c:pt>
                <c:pt idx="2285">
                  <c:v>40.416100000000029</c:v>
                </c:pt>
                <c:pt idx="2286">
                  <c:v>40.795860000000005</c:v>
                </c:pt>
                <c:pt idx="2287">
                  <c:v>41.104240000000004</c:v>
                </c:pt>
                <c:pt idx="2288">
                  <c:v>41.619130000000041</c:v>
                </c:pt>
                <c:pt idx="2289">
                  <c:v>42.03490000000005</c:v>
                </c:pt>
                <c:pt idx="2290">
                  <c:v>42.191160000000025</c:v>
                </c:pt>
                <c:pt idx="2291">
                  <c:v>42.376030000000014</c:v>
                </c:pt>
                <c:pt idx="2292">
                  <c:v>42.359000000000037</c:v>
                </c:pt>
                <c:pt idx="2293">
                  <c:v>42.26925</c:v>
                </c:pt>
                <c:pt idx="2294">
                  <c:v>42.446560000000034</c:v>
                </c:pt>
                <c:pt idx="2295">
                  <c:v>41.71893</c:v>
                </c:pt>
                <c:pt idx="2296">
                  <c:v>42.239980000000003</c:v>
                </c:pt>
                <c:pt idx="2297">
                  <c:v>42.338340000000017</c:v>
                </c:pt>
                <c:pt idx="2298">
                  <c:v>42.991700000000037</c:v>
                </c:pt>
                <c:pt idx="2299">
                  <c:v>42.27660000000003</c:v>
                </c:pt>
                <c:pt idx="2300">
                  <c:v>42.174830000000043</c:v>
                </c:pt>
                <c:pt idx="2301">
                  <c:v>42.441130000000044</c:v>
                </c:pt>
                <c:pt idx="2302">
                  <c:v>42.072870000000023</c:v>
                </c:pt>
                <c:pt idx="2303">
                  <c:v>41.841360000000009</c:v>
                </c:pt>
                <c:pt idx="2304">
                  <c:v>42.046469999999999</c:v>
                </c:pt>
                <c:pt idx="2305">
                  <c:v>42.120020000000011</c:v>
                </c:pt>
                <c:pt idx="2306">
                  <c:v>41.821600000000046</c:v>
                </c:pt>
                <c:pt idx="2307">
                  <c:v>41.833280000000002</c:v>
                </c:pt>
                <c:pt idx="2308">
                  <c:v>41.745630000000006</c:v>
                </c:pt>
                <c:pt idx="2309">
                  <c:v>41.542050000000017</c:v>
                </c:pt>
                <c:pt idx="2310">
                  <c:v>41.526900000000012</c:v>
                </c:pt>
                <c:pt idx="2311">
                  <c:v>41.193660000000023</c:v>
                </c:pt>
                <c:pt idx="2312">
                  <c:v>41.331630000000018</c:v>
                </c:pt>
                <c:pt idx="2313">
                  <c:v>41.360500000000002</c:v>
                </c:pt>
                <c:pt idx="2314">
                  <c:v>42.707449999999994</c:v>
                </c:pt>
                <c:pt idx="2315">
                  <c:v>41.694850000000031</c:v>
                </c:pt>
                <c:pt idx="2316">
                  <c:v>41.503780000000006</c:v>
                </c:pt>
                <c:pt idx="2317">
                  <c:v>40.484030000000018</c:v>
                </c:pt>
                <c:pt idx="2318">
                  <c:v>40.093900000000019</c:v>
                </c:pt>
                <c:pt idx="2319">
                  <c:v>35.980800000000045</c:v>
                </c:pt>
                <c:pt idx="2320">
                  <c:v>37.350549999999998</c:v>
                </c:pt>
                <c:pt idx="2321">
                  <c:v>38.773600000000044</c:v>
                </c:pt>
                <c:pt idx="2322">
                  <c:v>41.016020000000026</c:v>
                </c:pt>
                <c:pt idx="2323">
                  <c:v>40.282219999999995</c:v>
                </c:pt>
                <c:pt idx="2324">
                  <c:v>38.224019999999996</c:v>
                </c:pt>
                <c:pt idx="2325">
                  <c:v>39.035120000000006</c:v>
                </c:pt>
                <c:pt idx="2326">
                  <c:v>39.425260000000037</c:v>
                </c:pt>
                <c:pt idx="2327">
                  <c:v>39.996200000000044</c:v>
                </c:pt>
                <c:pt idx="2328">
                  <c:v>39.867060000000038</c:v>
                </c:pt>
                <c:pt idx="2329">
                  <c:v>40.019159999999999</c:v>
                </c:pt>
                <c:pt idx="2330">
                  <c:v>40.300650000000019</c:v>
                </c:pt>
                <c:pt idx="2331">
                  <c:v>39.722440000000006</c:v>
                </c:pt>
                <c:pt idx="2332">
                  <c:v>39.531270000000006</c:v>
                </c:pt>
                <c:pt idx="2333">
                  <c:v>40.635430000000042</c:v>
                </c:pt>
                <c:pt idx="2334">
                  <c:v>40.712640000000022</c:v>
                </c:pt>
                <c:pt idx="2335">
                  <c:v>40.696560000000034</c:v>
                </c:pt>
                <c:pt idx="2336">
                  <c:v>41.382170000000031</c:v>
                </c:pt>
                <c:pt idx="2337">
                  <c:v>43.222500000000025</c:v>
                </c:pt>
                <c:pt idx="2338">
                  <c:v>41.728300000000047</c:v>
                </c:pt>
                <c:pt idx="2339">
                  <c:v>42.391050000000007</c:v>
                </c:pt>
                <c:pt idx="2340">
                  <c:v>42.086820000000046</c:v>
                </c:pt>
                <c:pt idx="2341">
                  <c:v>41.642600000000016</c:v>
                </c:pt>
                <c:pt idx="2342">
                  <c:v>40.84050000000002</c:v>
                </c:pt>
                <c:pt idx="2343">
                  <c:v>37.514900000000011</c:v>
                </c:pt>
                <c:pt idx="2344">
                  <c:v>39.082060000000013</c:v>
                </c:pt>
                <c:pt idx="2345">
                  <c:v>38.634670000000028</c:v>
                </c:pt>
                <c:pt idx="2346">
                  <c:v>41.639640000000043</c:v>
                </c:pt>
                <c:pt idx="2347">
                  <c:v>40.484770000000026</c:v>
                </c:pt>
                <c:pt idx="2348">
                  <c:v>39.593200000000024</c:v>
                </c:pt>
                <c:pt idx="2349">
                  <c:v>40.030850000000044</c:v>
                </c:pt>
                <c:pt idx="2350">
                  <c:v>39.381370000000004</c:v>
                </c:pt>
                <c:pt idx="2351">
                  <c:v>40.450000000000045</c:v>
                </c:pt>
                <c:pt idx="2352">
                  <c:v>41.034600000000012</c:v>
                </c:pt>
                <c:pt idx="2353">
                  <c:v>40.840170000000001</c:v>
                </c:pt>
                <c:pt idx="2354">
                  <c:v>40.834249999999997</c:v>
                </c:pt>
                <c:pt idx="2355">
                  <c:v>40.939570000000003</c:v>
                </c:pt>
                <c:pt idx="2356">
                  <c:v>40.974820000000022</c:v>
                </c:pt>
                <c:pt idx="2357">
                  <c:v>40.410820000000001</c:v>
                </c:pt>
                <c:pt idx="2358">
                  <c:v>40.893200000000036</c:v>
                </c:pt>
                <c:pt idx="2359">
                  <c:v>41.460140000000024</c:v>
                </c:pt>
                <c:pt idx="2360">
                  <c:v>44.202570000000037</c:v>
                </c:pt>
                <c:pt idx="2361">
                  <c:v>42.505820000000028</c:v>
                </c:pt>
                <c:pt idx="2362">
                  <c:v>42.083950000000016</c:v>
                </c:pt>
                <c:pt idx="2363">
                  <c:v>42.74377000000004</c:v>
                </c:pt>
                <c:pt idx="2364">
                  <c:v>42.007560000000012</c:v>
                </c:pt>
                <c:pt idx="2365">
                  <c:v>39.059660000000008</c:v>
                </c:pt>
                <c:pt idx="2366">
                  <c:v>39.876599999999996</c:v>
                </c:pt>
                <c:pt idx="2367">
                  <c:v>36.317070000000001</c:v>
                </c:pt>
                <c:pt idx="2368">
                  <c:v>40.610130000000026</c:v>
                </c:pt>
                <c:pt idx="2369">
                  <c:v>41.379240000000038</c:v>
                </c:pt>
                <c:pt idx="2370">
                  <c:v>41.850600000000043</c:v>
                </c:pt>
                <c:pt idx="2371">
                  <c:v>38.560969999999998</c:v>
                </c:pt>
                <c:pt idx="2372">
                  <c:v>37.070430000000044</c:v>
                </c:pt>
                <c:pt idx="2373">
                  <c:v>39.134299999999996</c:v>
                </c:pt>
                <c:pt idx="2374">
                  <c:v>39.267660000000035</c:v>
                </c:pt>
                <c:pt idx="2375">
                  <c:v>41.041680000000042</c:v>
                </c:pt>
                <c:pt idx="2376">
                  <c:v>42.566520000000025</c:v>
                </c:pt>
                <c:pt idx="2377">
                  <c:v>43.127200000000016</c:v>
                </c:pt>
                <c:pt idx="2378">
                  <c:v>42.020800000000008</c:v>
                </c:pt>
                <c:pt idx="2379">
                  <c:v>42.193500000000029</c:v>
                </c:pt>
                <c:pt idx="2380">
                  <c:v>42.34880000000004</c:v>
                </c:pt>
                <c:pt idx="2381">
                  <c:v>42.480600000000038</c:v>
                </c:pt>
                <c:pt idx="2382">
                  <c:v>43.320500000000038</c:v>
                </c:pt>
                <c:pt idx="2383">
                  <c:v>43.331400000000031</c:v>
                </c:pt>
                <c:pt idx="2384">
                  <c:v>44.473870000000034</c:v>
                </c:pt>
                <c:pt idx="2385">
                  <c:v>45.104550000000017</c:v>
                </c:pt>
                <c:pt idx="2386">
                  <c:v>45.166160000000048</c:v>
                </c:pt>
                <c:pt idx="2387">
                  <c:v>45.368160000000046</c:v>
                </c:pt>
                <c:pt idx="2388">
                  <c:v>45.175350000000037</c:v>
                </c:pt>
                <c:pt idx="2389">
                  <c:v>45.477869999999996</c:v>
                </c:pt>
                <c:pt idx="2390">
                  <c:v>45.566130000000044</c:v>
                </c:pt>
                <c:pt idx="2391">
                  <c:v>41.054280000000006</c:v>
                </c:pt>
                <c:pt idx="2392">
                  <c:v>42.761870000000044</c:v>
                </c:pt>
                <c:pt idx="2393">
                  <c:v>43.805870000000027</c:v>
                </c:pt>
                <c:pt idx="2394">
                  <c:v>46.250820000000033</c:v>
                </c:pt>
                <c:pt idx="2395">
                  <c:v>44.659199999999998</c:v>
                </c:pt>
                <c:pt idx="2396">
                  <c:v>42.247770000000003</c:v>
                </c:pt>
                <c:pt idx="2397">
                  <c:v>42.610770000000002</c:v>
                </c:pt>
                <c:pt idx="2398">
                  <c:v>42.492940000000033</c:v>
                </c:pt>
                <c:pt idx="2399">
                  <c:v>43.169579999999996</c:v>
                </c:pt>
                <c:pt idx="2400">
                  <c:v>43.399440000000027</c:v>
                </c:pt>
                <c:pt idx="2401">
                  <c:v>43.743280000000027</c:v>
                </c:pt>
                <c:pt idx="2402">
                  <c:v>43.649530000000027</c:v>
                </c:pt>
                <c:pt idx="2403">
                  <c:v>43.431700000000035</c:v>
                </c:pt>
                <c:pt idx="2404">
                  <c:v>43.067679999999996</c:v>
                </c:pt>
                <c:pt idx="2405">
                  <c:v>43.244870000000049</c:v>
                </c:pt>
                <c:pt idx="2406">
                  <c:v>44.037599999999998</c:v>
                </c:pt>
                <c:pt idx="2407">
                  <c:v>44.086400000000026</c:v>
                </c:pt>
                <c:pt idx="2408">
                  <c:v>43.62026000000003</c:v>
                </c:pt>
                <c:pt idx="2409">
                  <c:v>44.332880000000046</c:v>
                </c:pt>
                <c:pt idx="2410">
                  <c:v>43.958300000000008</c:v>
                </c:pt>
                <c:pt idx="2411">
                  <c:v>44.153160000000014</c:v>
                </c:pt>
                <c:pt idx="2412">
                  <c:v>44.460320000000024</c:v>
                </c:pt>
                <c:pt idx="2413">
                  <c:v>44.507930000000044</c:v>
                </c:pt>
                <c:pt idx="2414">
                  <c:v>44.417230000000018</c:v>
                </c:pt>
                <c:pt idx="2415">
                  <c:v>42.887660000000039</c:v>
                </c:pt>
                <c:pt idx="2416">
                  <c:v>43.745320000000049</c:v>
                </c:pt>
                <c:pt idx="2417">
                  <c:v>44.083370000000002</c:v>
                </c:pt>
                <c:pt idx="2418">
                  <c:v>45.307180000000017</c:v>
                </c:pt>
                <c:pt idx="2419">
                  <c:v>47.255899999999997</c:v>
                </c:pt>
                <c:pt idx="2420">
                  <c:v>43.935540000000003</c:v>
                </c:pt>
                <c:pt idx="2421">
                  <c:v>44.434900000000027</c:v>
                </c:pt>
                <c:pt idx="2422">
                  <c:v>44.92724000000004</c:v>
                </c:pt>
                <c:pt idx="2423">
                  <c:v>45.134550000000047</c:v>
                </c:pt>
                <c:pt idx="2424">
                  <c:v>45.177580000000034</c:v>
                </c:pt>
                <c:pt idx="2425">
                  <c:v>44.945150000000012</c:v>
                </c:pt>
                <c:pt idx="2426">
                  <c:v>45.047880000000021</c:v>
                </c:pt>
                <c:pt idx="2427">
                  <c:v>44.784660000000031</c:v>
                </c:pt>
                <c:pt idx="2428">
                  <c:v>44.592160000000035</c:v>
                </c:pt>
                <c:pt idx="2429">
                  <c:v>43.584069999999997</c:v>
                </c:pt>
                <c:pt idx="2430">
                  <c:v>45.260580000000004</c:v>
                </c:pt>
                <c:pt idx="2431">
                  <c:v>44.845700000000022</c:v>
                </c:pt>
                <c:pt idx="2432">
                  <c:v>44.824270000000013</c:v>
                </c:pt>
                <c:pt idx="2433">
                  <c:v>45.21105</c:v>
                </c:pt>
                <c:pt idx="2434">
                  <c:v>45.210230000000024</c:v>
                </c:pt>
                <c:pt idx="2435">
                  <c:v>45.042630000000031</c:v>
                </c:pt>
                <c:pt idx="2436">
                  <c:v>44.881920000000036</c:v>
                </c:pt>
                <c:pt idx="2437">
                  <c:v>44.880300000000034</c:v>
                </c:pt>
                <c:pt idx="2438">
                  <c:v>44.473960000000034</c:v>
                </c:pt>
                <c:pt idx="2439">
                  <c:v>43.742670000000032</c:v>
                </c:pt>
                <c:pt idx="2440">
                  <c:v>44.249930000000006</c:v>
                </c:pt>
                <c:pt idx="2441">
                  <c:v>44.282280000000014</c:v>
                </c:pt>
                <c:pt idx="2442">
                  <c:v>44.321280000000002</c:v>
                </c:pt>
                <c:pt idx="2443">
                  <c:v>44.457730000000026</c:v>
                </c:pt>
                <c:pt idx="2444">
                  <c:v>43.936670000000049</c:v>
                </c:pt>
                <c:pt idx="2445">
                  <c:v>43.441370000000006</c:v>
                </c:pt>
                <c:pt idx="2446">
                  <c:v>43.717100000000016</c:v>
                </c:pt>
                <c:pt idx="2447">
                  <c:v>43.827400000000011</c:v>
                </c:pt>
                <c:pt idx="2448">
                  <c:v>43.59190000000001</c:v>
                </c:pt>
                <c:pt idx="2449">
                  <c:v>43.465000000000032</c:v>
                </c:pt>
                <c:pt idx="2450">
                  <c:v>43.315240000000017</c:v>
                </c:pt>
                <c:pt idx="2451">
                  <c:v>43.569600000000037</c:v>
                </c:pt>
                <c:pt idx="2452">
                  <c:v>42.925530000000037</c:v>
                </c:pt>
                <c:pt idx="2453">
                  <c:v>43.068320000000028</c:v>
                </c:pt>
                <c:pt idx="2454">
                  <c:v>43.21252000000004</c:v>
                </c:pt>
                <c:pt idx="2455">
                  <c:v>43.286200000000008</c:v>
                </c:pt>
                <c:pt idx="2456">
                  <c:v>43.399440000000027</c:v>
                </c:pt>
                <c:pt idx="2457">
                  <c:v>44.80627000000004</c:v>
                </c:pt>
                <c:pt idx="2458">
                  <c:v>43.66473000000002</c:v>
                </c:pt>
                <c:pt idx="2459">
                  <c:v>43.190480000000036</c:v>
                </c:pt>
                <c:pt idx="2460">
                  <c:v>41.588800000000049</c:v>
                </c:pt>
                <c:pt idx="2461">
                  <c:v>41.324180000000013</c:v>
                </c:pt>
                <c:pt idx="2462">
                  <c:v>41.627400000000023</c:v>
                </c:pt>
                <c:pt idx="2463">
                  <c:v>40.797780000000046</c:v>
                </c:pt>
                <c:pt idx="2464">
                  <c:v>41.567560000000014</c:v>
                </c:pt>
                <c:pt idx="2465">
                  <c:v>42.088369999999998</c:v>
                </c:pt>
                <c:pt idx="2466">
                  <c:v>42.478139999999996</c:v>
                </c:pt>
                <c:pt idx="2467">
                  <c:v>41.909800000000018</c:v>
                </c:pt>
                <c:pt idx="2468">
                  <c:v>40.823300000000017</c:v>
                </c:pt>
                <c:pt idx="2469">
                  <c:v>40.945430000000044</c:v>
                </c:pt>
                <c:pt idx="2470">
                  <c:v>40.812620000000038</c:v>
                </c:pt>
                <c:pt idx="2471">
                  <c:v>41.006370000000004</c:v>
                </c:pt>
                <c:pt idx="2472">
                  <c:v>41.11044000000004</c:v>
                </c:pt>
                <c:pt idx="2473">
                  <c:v>41.189540000000022</c:v>
                </c:pt>
                <c:pt idx="2474">
                  <c:v>41.266440000000046</c:v>
                </c:pt>
                <c:pt idx="2475">
                  <c:v>39.10256000000004</c:v>
                </c:pt>
                <c:pt idx="2476">
                  <c:v>40.953940000000046</c:v>
                </c:pt>
                <c:pt idx="2477">
                  <c:v>40.400720000000035</c:v>
                </c:pt>
                <c:pt idx="2478">
                  <c:v>40.875500000000045</c:v>
                </c:pt>
                <c:pt idx="2479">
                  <c:v>41.090000000000032</c:v>
                </c:pt>
                <c:pt idx="2480">
                  <c:v>41.268460000000005</c:v>
                </c:pt>
                <c:pt idx="2481">
                  <c:v>40.926870000000008</c:v>
                </c:pt>
                <c:pt idx="2482">
                  <c:v>40.73010000000005</c:v>
                </c:pt>
                <c:pt idx="2483">
                  <c:v>40.647670000000005</c:v>
                </c:pt>
                <c:pt idx="2484">
                  <c:v>40.290279999999996</c:v>
                </c:pt>
                <c:pt idx="2485">
                  <c:v>41.012900000000002</c:v>
                </c:pt>
                <c:pt idx="2486">
                  <c:v>40.809400000000039</c:v>
                </c:pt>
                <c:pt idx="2487">
                  <c:v>38.609370000000013</c:v>
                </c:pt>
                <c:pt idx="2488">
                  <c:v>38.771720000000016</c:v>
                </c:pt>
                <c:pt idx="2489">
                  <c:v>38.56310000000002</c:v>
                </c:pt>
                <c:pt idx="2490">
                  <c:v>39.979030000000023</c:v>
                </c:pt>
                <c:pt idx="2491">
                  <c:v>38.615200000000016</c:v>
                </c:pt>
                <c:pt idx="2492">
                  <c:v>38.072050000000047</c:v>
                </c:pt>
                <c:pt idx="2493">
                  <c:v>38.336270000000013</c:v>
                </c:pt>
                <c:pt idx="2494">
                  <c:v>38.061329999999998</c:v>
                </c:pt>
                <c:pt idx="2495">
                  <c:v>37.999260000000049</c:v>
                </c:pt>
                <c:pt idx="2496">
                  <c:v>38.400140000000022</c:v>
                </c:pt>
                <c:pt idx="2497">
                  <c:v>38.473320000000001</c:v>
                </c:pt>
                <c:pt idx="2498">
                  <c:v>38.412770000000023</c:v>
                </c:pt>
                <c:pt idx="2499">
                  <c:v>38.555930000000046</c:v>
                </c:pt>
                <c:pt idx="2500">
                  <c:v>38.305540000000008</c:v>
                </c:pt>
                <c:pt idx="2501">
                  <c:v>38.41393000000005</c:v>
                </c:pt>
                <c:pt idx="2502">
                  <c:v>38.807180000000017</c:v>
                </c:pt>
                <c:pt idx="2503">
                  <c:v>38.890039999999999</c:v>
                </c:pt>
                <c:pt idx="2504">
                  <c:v>39.668570000000045</c:v>
                </c:pt>
                <c:pt idx="2505">
                  <c:v>40.258260000000007</c:v>
                </c:pt>
                <c:pt idx="2506">
                  <c:v>40.278340000000014</c:v>
                </c:pt>
                <c:pt idx="2507">
                  <c:v>40.576620000000048</c:v>
                </c:pt>
                <c:pt idx="2508">
                  <c:v>39.61877000000004</c:v>
                </c:pt>
                <c:pt idx="2509">
                  <c:v>38.746300000000019</c:v>
                </c:pt>
                <c:pt idx="2510">
                  <c:v>37.592000000000041</c:v>
                </c:pt>
                <c:pt idx="2511">
                  <c:v>36.413420000000031</c:v>
                </c:pt>
                <c:pt idx="2512">
                  <c:v>37.739530000000002</c:v>
                </c:pt>
                <c:pt idx="2513">
                  <c:v>37.977000000000032</c:v>
                </c:pt>
                <c:pt idx="2514">
                  <c:v>38.819800000000043</c:v>
                </c:pt>
                <c:pt idx="2515">
                  <c:v>37.436599999999999</c:v>
                </c:pt>
                <c:pt idx="2516">
                  <c:v>37.079100000000039</c:v>
                </c:pt>
                <c:pt idx="2517">
                  <c:v>38.228170000000034</c:v>
                </c:pt>
                <c:pt idx="2518">
                  <c:v>37.390680000000032</c:v>
                </c:pt>
                <c:pt idx="2519">
                  <c:v>37.773520000000019</c:v>
                </c:pt>
                <c:pt idx="2520">
                  <c:v>38.120140000000049</c:v>
                </c:pt>
                <c:pt idx="2521">
                  <c:v>37.797540000000026</c:v>
                </c:pt>
                <c:pt idx="2522">
                  <c:v>38.067250000000001</c:v>
                </c:pt>
                <c:pt idx="2523">
                  <c:v>38.034660000000031</c:v>
                </c:pt>
                <c:pt idx="2524">
                  <c:v>37.71105</c:v>
                </c:pt>
                <c:pt idx="2525">
                  <c:v>37.338900000000024</c:v>
                </c:pt>
                <c:pt idx="2526">
                  <c:v>38.082449999999994</c:v>
                </c:pt>
                <c:pt idx="2527">
                  <c:v>38.801900000000046</c:v>
                </c:pt>
                <c:pt idx="2528">
                  <c:v>43.740000000000009</c:v>
                </c:pt>
                <c:pt idx="2529">
                  <c:v>39.598659999999995</c:v>
                </c:pt>
                <c:pt idx="2530">
                  <c:v>38.60310000000004</c:v>
                </c:pt>
                <c:pt idx="2531">
                  <c:v>37.973780000000033</c:v>
                </c:pt>
                <c:pt idx="2532">
                  <c:v>36.777600000000007</c:v>
                </c:pt>
                <c:pt idx="2533">
                  <c:v>37.320830000000001</c:v>
                </c:pt>
                <c:pt idx="2534">
                  <c:v>36.723320000000001</c:v>
                </c:pt>
                <c:pt idx="2535">
                  <c:v>35.275100000000009</c:v>
                </c:pt>
                <c:pt idx="2536">
                  <c:v>36.864280000000008</c:v>
                </c:pt>
                <c:pt idx="2537">
                  <c:v>37.259800000000041</c:v>
                </c:pt>
                <c:pt idx="2538">
                  <c:v>37.960000000000036</c:v>
                </c:pt>
                <c:pt idx="2539">
                  <c:v>36.808340000000044</c:v>
                </c:pt>
                <c:pt idx="2540">
                  <c:v>36.701070000000016</c:v>
                </c:pt>
                <c:pt idx="2541">
                  <c:v>36.679280000000006</c:v>
                </c:pt>
                <c:pt idx="2542">
                  <c:v>37.028800000000047</c:v>
                </c:pt>
                <c:pt idx="2543">
                  <c:v>38.30355000000003</c:v>
                </c:pt>
                <c:pt idx="2544">
                  <c:v>38.001460000000009</c:v>
                </c:pt>
                <c:pt idx="2545">
                  <c:v>38.052670000000035</c:v>
                </c:pt>
                <c:pt idx="2546">
                  <c:v>38.592300000000023</c:v>
                </c:pt>
                <c:pt idx="2547">
                  <c:v>38.676000000000045</c:v>
                </c:pt>
                <c:pt idx="2548">
                  <c:v>38.486700000000042</c:v>
                </c:pt>
                <c:pt idx="2549">
                  <c:v>36.255980000000022</c:v>
                </c:pt>
                <c:pt idx="2550">
                  <c:v>38.247700000000009</c:v>
                </c:pt>
                <c:pt idx="2551">
                  <c:v>41.408070000000009</c:v>
                </c:pt>
                <c:pt idx="2552">
                  <c:v>42.452750000000037</c:v>
                </c:pt>
                <c:pt idx="2553">
                  <c:v>40.68383</c:v>
                </c:pt>
                <c:pt idx="2554">
                  <c:v>39.096100000000035</c:v>
                </c:pt>
                <c:pt idx="2555">
                  <c:v>39.11596000000003</c:v>
                </c:pt>
                <c:pt idx="2556">
                  <c:v>38.760400000000004</c:v>
                </c:pt>
                <c:pt idx="2557">
                  <c:v>38.134240000000034</c:v>
                </c:pt>
                <c:pt idx="2558">
                  <c:v>37.779440000000022</c:v>
                </c:pt>
                <c:pt idx="2559">
                  <c:v>35.002620000000036</c:v>
                </c:pt>
                <c:pt idx="2560">
                  <c:v>38.269040000000018</c:v>
                </c:pt>
                <c:pt idx="2561">
                  <c:v>40.168420000000026</c:v>
                </c:pt>
                <c:pt idx="2562">
                  <c:v>41.115380000000016</c:v>
                </c:pt>
                <c:pt idx="2563">
                  <c:v>39.600430000000017</c:v>
                </c:pt>
                <c:pt idx="2564">
                  <c:v>37.886400000000037</c:v>
                </c:pt>
                <c:pt idx="2565">
                  <c:v>38.775230000000022</c:v>
                </c:pt>
                <c:pt idx="2566">
                  <c:v>38.808250000000044</c:v>
                </c:pt>
                <c:pt idx="2567">
                  <c:v>38.706600000000037</c:v>
                </c:pt>
                <c:pt idx="2568">
                  <c:v>38.400630000000035</c:v>
                </c:pt>
                <c:pt idx="2569">
                  <c:v>37.782160000000033</c:v>
                </c:pt>
                <c:pt idx="2570">
                  <c:v>38.024220000000014</c:v>
                </c:pt>
                <c:pt idx="2571">
                  <c:v>37.922799999999995</c:v>
                </c:pt>
                <c:pt idx="2572">
                  <c:v>37.751580000000047</c:v>
                </c:pt>
                <c:pt idx="2573">
                  <c:v>37.293820000000039</c:v>
                </c:pt>
                <c:pt idx="2574">
                  <c:v>37.599800000000016</c:v>
                </c:pt>
                <c:pt idx="2575">
                  <c:v>37.518460000000005</c:v>
                </c:pt>
                <c:pt idx="2576">
                  <c:v>37.797170000000051</c:v>
                </c:pt>
                <c:pt idx="2577">
                  <c:v>37.779800000000023</c:v>
                </c:pt>
                <c:pt idx="2578">
                  <c:v>37.394620000000032</c:v>
                </c:pt>
                <c:pt idx="2579">
                  <c:v>37.29418000000004</c:v>
                </c:pt>
                <c:pt idx="2580">
                  <c:v>37.429650000000038</c:v>
                </c:pt>
                <c:pt idx="2581">
                  <c:v>37.728660000000048</c:v>
                </c:pt>
                <c:pt idx="2582">
                  <c:v>37.746450000000038</c:v>
                </c:pt>
                <c:pt idx="2583">
                  <c:v>37.183770000000038</c:v>
                </c:pt>
                <c:pt idx="2584">
                  <c:v>37.665980000000047</c:v>
                </c:pt>
                <c:pt idx="2585">
                  <c:v>37.822230000000047</c:v>
                </c:pt>
                <c:pt idx="2586">
                  <c:v>37.958060000000046</c:v>
                </c:pt>
                <c:pt idx="2587">
                  <c:v>37.919399999999996</c:v>
                </c:pt>
                <c:pt idx="2588">
                  <c:v>38.06194000000005</c:v>
                </c:pt>
                <c:pt idx="2589">
                  <c:v>38.134850000000029</c:v>
                </c:pt>
                <c:pt idx="2590">
                  <c:v>37.717980000000011</c:v>
                </c:pt>
                <c:pt idx="2591">
                  <c:v>37.608400000000017</c:v>
                </c:pt>
                <c:pt idx="2592">
                  <c:v>37.276180000000011</c:v>
                </c:pt>
                <c:pt idx="2593">
                  <c:v>37.259299999999996</c:v>
                </c:pt>
                <c:pt idx="2594">
                  <c:v>35.745400000000018</c:v>
                </c:pt>
                <c:pt idx="2595">
                  <c:v>37.097070000000031</c:v>
                </c:pt>
                <c:pt idx="2596">
                  <c:v>37.271749999999997</c:v>
                </c:pt>
                <c:pt idx="2597">
                  <c:v>36.128170000000011</c:v>
                </c:pt>
                <c:pt idx="2598">
                  <c:v>37.166899999999998</c:v>
                </c:pt>
                <c:pt idx="2599">
                  <c:v>36.964440000000025</c:v>
                </c:pt>
                <c:pt idx="2600">
                  <c:v>36.666860000000042</c:v>
                </c:pt>
                <c:pt idx="2601">
                  <c:v>37.099240000000009</c:v>
                </c:pt>
                <c:pt idx="2602">
                  <c:v>36.634850000000029</c:v>
                </c:pt>
                <c:pt idx="2603">
                  <c:v>36.386560000000031</c:v>
                </c:pt>
                <c:pt idx="2604">
                  <c:v>36.086360000000013</c:v>
                </c:pt>
                <c:pt idx="2605">
                  <c:v>36.014250000000004</c:v>
                </c:pt>
                <c:pt idx="2606">
                  <c:v>35.860299999999995</c:v>
                </c:pt>
                <c:pt idx="2607">
                  <c:v>34.461760000000027</c:v>
                </c:pt>
                <c:pt idx="2608">
                  <c:v>34.99633</c:v>
                </c:pt>
                <c:pt idx="2609">
                  <c:v>35.305499999999995</c:v>
                </c:pt>
                <c:pt idx="2610">
                  <c:v>35.504900000000021</c:v>
                </c:pt>
                <c:pt idx="2611">
                  <c:v>35.401450000000011</c:v>
                </c:pt>
                <c:pt idx="2612">
                  <c:v>35.099100000000021</c:v>
                </c:pt>
                <c:pt idx="2613">
                  <c:v>35.227440000000001</c:v>
                </c:pt>
                <c:pt idx="2614">
                  <c:v>35.144800000000032</c:v>
                </c:pt>
                <c:pt idx="2615">
                  <c:v>35.132470000000012</c:v>
                </c:pt>
                <c:pt idx="2616">
                  <c:v>34.353780000000029</c:v>
                </c:pt>
                <c:pt idx="2617">
                  <c:v>35.000699999999995</c:v>
                </c:pt>
                <c:pt idx="2618">
                  <c:v>35.513100000000009</c:v>
                </c:pt>
                <c:pt idx="2619">
                  <c:v>35.787500000000023</c:v>
                </c:pt>
                <c:pt idx="2620">
                  <c:v>35.00463000000002</c:v>
                </c:pt>
                <c:pt idx="2621">
                  <c:v>35.960320000000024</c:v>
                </c:pt>
                <c:pt idx="2622">
                  <c:v>36.409230000000036</c:v>
                </c:pt>
                <c:pt idx="2623">
                  <c:v>36.492639999999994</c:v>
                </c:pt>
                <c:pt idx="2624">
                  <c:v>36.800700000000006</c:v>
                </c:pt>
                <c:pt idx="2625">
                  <c:v>37.13793000000004</c:v>
                </c:pt>
                <c:pt idx="2626">
                  <c:v>37.261960000000045</c:v>
                </c:pt>
                <c:pt idx="2627">
                  <c:v>37.731380000000001</c:v>
                </c:pt>
                <c:pt idx="2628">
                  <c:v>38.442300000000046</c:v>
                </c:pt>
                <c:pt idx="2629">
                  <c:v>38.088530000000048</c:v>
                </c:pt>
                <c:pt idx="2630">
                  <c:v>38.408230000000003</c:v>
                </c:pt>
                <c:pt idx="2631">
                  <c:v>37.169340000000034</c:v>
                </c:pt>
                <c:pt idx="2632">
                  <c:v>36.896600000000035</c:v>
                </c:pt>
                <c:pt idx="2633">
                  <c:v>38.460320000000024</c:v>
                </c:pt>
                <c:pt idx="2634">
                  <c:v>38.798360000000002</c:v>
                </c:pt>
                <c:pt idx="2635">
                  <c:v>37.162400000000048</c:v>
                </c:pt>
                <c:pt idx="2636">
                  <c:v>36.644920000000013</c:v>
                </c:pt>
                <c:pt idx="2637">
                  <c:v>36.962060000000008</c:v>
                </c:pt>
                <c:pt idx="2638">
                  <c:v>37.30400000000003</c:v>
                </c:pt>
                <c:pt idx="2639">
                  <c:v>37.799400000000048</c:v>
                </c:pt>
                <c:pt idx="2640">
                  <c:v>38.0822</c:v>
                </c:pt>
                <c:pt idx="2641">
                  <c:v>38.402760000000001</c:v>
                </c:pt>
                <c:pt idx="2642">
                  <c:v>38.710570000000018</c:v>
                </c:pt>
                <c:pt idx="2643">
                  <c:v>39.26162000000005</c:v>
                </c:pt>
                <c:pt idx="2644">
                  <c:v>39.324730000000045</c:v>
                </c:pt>
                <c:pt idx="2645">
                  <c:v>39.757600000000025</c:v>
                </c:pt>
                <c:pt idx="2646">
                  <c:v>40.355520000000013</c:v>
                </c:pt>
                <c:pt idx="2647">
                  <c:v>40.71234000000004</c:v>
                </c:pt>
                <c:pt idx="2648">
                  <c:v>41.135300000000029</c:v>
                </c:pt>
                <c:pt idx="2649">
                  <c:v>45.318660000000023</c:v>
                </c:pt>
                <c:pt idx="2650">
                  <c:v>41.368700000000047</c:v>
                </c:pt>
                <c:pt idx="2651">
                  <c:v>41.17330000000004</c:v>
                </c:pt>
                <c:pt idx="2652">
                  <c:v>40.448300000000017</c:v>
                </c:pt>
                <c:pt idx="2653">
                  <c:v>39.043000000000006</c:v>
                </c:pt>
                <c:pt idx="2654">
                  <c:v>37.348900000000015</c:v>
                </c:pt>
                <c:pt idx="2655">
                  <c:v>37.197260000000028</c:v>
                </c:pt>
                <c:pt idx="2656">
                  <c:v>36.949980000000039</c:v>
                </c:pt>
                <c:pt idx="2657">
                  <c:v>36.798879999999997</c:v>
                </c:pt>
                <c:pt idx="2658">
                  <c:v>36.794240000000002</c:v>
                </c:pt>
                <c:pt idx="2659">
                  <c:v>35.708060000000046</c:v>
                </c:pt>
                <c:pt idx="2660">
                  <c:v>35.836479999999995</c:v>
                </c:pt>
                <c:pt idx="2661">
                  <c:v>35.587060000000008</c:v>
                </c:pt>
                <c:pt idx="2662">
                  <c:v>35.059050000000013</c:v>
                </c:pt>
                <c:pt idx="2663">
                  <c:v>35.565449999999998</c:v>
                </c:pt>
                <c:pt idx="2664">
                  <c:v>35.565600000000018</c:v>
                </c:pt>
                <c:pt idx="2665">
                  <c:v>35.386470000000031</c:v>
                </c:pt>
                <c:pt idx="2666">
                  <c:v>35.934140000000014</c:v>
                </c:pt>
                <c:pt idx="2667">
                  <c:v>35.714380000000006</c:v>
                </c:pt>
                <c:pt idx="2668">
                  <c:v>35.620140000000049</c:v>
                </c:pt>
                <c:pt idx="2669">
                  <c:v>35.843900000000019</c:v>
                </c:pt>
                <c:pt idx="2670">
                  <c:v>35.996550000000013</c:v>
                </c:pt>
                <c:pt idx="2671">
                  <c:v>35.689700000000016</c:v>
                </c:pt>
                <c:pt idx="2672">
                  <c:v>39.15222</c:v>
                </c:pt>
                <c:pt idx="2673">
                  <c:v>36.920800000000042</c:v>
                </c:pt>
                <c:pt idx="2674">
                  <c:v>35.694180000000017</c:v>
                </c:pt>
                <c:pt idx="2675">
                  <c:v>34.188840000000027</c:v>
                </c:pt>
                <c:pt idx="2676">
                  <c:v>34.480950000000007</c:v>
                </c:pt>
                <c:pt idx="2677">
                  <c:v>34.406300000000044</c:v>
                </c:pt>
                <c:pt idx="2678">
                  <c:v>34.296040000000005</c:v>
                </c:pt>
                <c:pt idx="2679">
                  <c:v>33.460700000000031</c:v>
                </c:pt>
                <c:pt idx="2680">
                  <c:v>33.131400000000042</c:v>
                </c:pt>
                <c:pt idx="2681">
                  <c:v>32.832820000000027</c:v>
                </c:pt>
                <c:pt idx="2682">
                  <c:v>32.835470000000043</c:v>
                </c:pt>
                <c:pt idx="2683">
                  <c:v>32.41384000000005</c:v>
                </c:pt>
                <c:pt idx="2684">
                  <c:v>32.551020000000051</c:v>
                </c:pt>
                <c:pt idx="2685">
                  <c:v>32.853049999999996</c:v>
                </c:pt>
                <c:pt idx="2686">
                  <c:v>32.777300000000025</c:v>
                </c:pt>
                <c:pt idx="2687">
                  <c:v>31.617850000000033</c:v>
                </c:pt>
                <c:pt idx="2688">
                  <c:v>31.814020000000028</c:v>
                </c:pt>
                <c:pt idx="2689">
                  <c:v>31.608600000000024</c:v>
                </c:pt>
                <c:pt idx="2690">
                  <c:v>32.303120000000035</c:v>
                </c:pt>
                <c:pt idx="2691">
                  <c:v>32.834159999999997</c:v>
                </c:pt>
                <c:pt idx="2692">
                  <c:v>33.141200000000026</c:v>
                </c:pt>
                <c:pt idx="2693">
                  <c:v>33.184230000000014</c:v>
                </c:pt>
                <c:pt idx="2694">
                  <c:v>33.432180000000017</c:v>
                </c:pt>
                <c:pt idx="2695">
                  <c:v>33.763239999999996</c:v>
                </c:pt>
                <c:pt idx="2696">
                  <c:v>36.063350000000014</c:v>
                </c:pt>
                <c:pt idx="2697">
                  <c:v>34.157160000000033</c:v>
                </c:pt>
                <c:pt idx="2698">
                  <c:v>33.198660000000018</c:v>
                </c:pt>
                <c:pt idx="2699">
                  <c:v>32.677450000000022</c:v>
                </c:pt>
                <c:pt idx="2700">
                  <c:v>33.016700000000014</c:v>
                </c:pt>
                <c:pt idx="2701">
                  <c:v>32.914760000000001</c:v>
                </c:pt>
                <c:pt idx="2702">
                  <c:v>32.718299999999999</c:v>
                </c:pt>
                <c:pt idx="2703">
                  <c:v>32.288630000000012</c:v>
                </c:pt>
                <c:pt idx="2704">
                  <c:v>31.794820000000016</c:v>
                </c:pt>
                <c:pt idx="2705">
                  <c:v>31.361440000000016</c:v>
                </c:pt>
                <c:pt idx="2706">
                  <c:v>31.388360000000034</c:v>
                </c:pt>
                <c:pt idx="2707">
                  <c:v>30.938300000000027</c:v>
                </c:pt>
                <c:pt idx="2708">
                  <c:v>30.958460000000002</c:v>
                </c:pt>
                <c:pt idx="2709">
                  <c:v>31.185500000000047</c:v>
                </c:pt>
                <c:pt idx="2710">
                  <c:v>31.562160000000006</c:v>
                </c:pt>
                <c:pt idx="2711">
                  <c:v>31.714620000000025</c:v>
                </c:pt>
                <c:pt idx="2712">
                  <c:v>30.846550000000036</c:v>
                </c:pt>
                <c:pt idx="2713">
                  <c:v>30.794399999999996</c:v>
                </c:pt>
                <c:pt idx="2714">
                  <c:v>30.781949999999995</c:v>
                </c:pt>
                <c:pt idx="2715">
                  <c:v>30.75314000000003</c:v>
                </c:pt>
                <c:pt idx="2716">
                  <c:v>31.066430000000025</c:v>
                </c:pt>
                <c:pt idx="2717">
                  <c:v>31.411860000000047</c:v>
                </c:pt>
                <c:pt idx="2718">
                  <c:v>31.901300000000049</c:v>
                </c:pt>
                <c:pt idx="2719">
                  <c:v>31.994680000000017</c:v>
                </c:pt>
                <c:pt idx="2720">
                  <c:v>33.451200000000028</c:v>
                </c:pt>
                <c:pt idx="2721">
                  <c:v>33.008140000000026</c:v>
                </c:pt>
                <c:pt idx="2722">
                  <c:v>32.026360000000011</c:v>
                </c:pt>
                <c:pt idx="2723">
                  <c:v>31.128399999999999</c:v>
                </c:pt>
                <c:pt idx="2724">
                  <c:v>31.202940000000012</c:v>
                </c:pt>
                <c:pt idx="2725">
                  <c:v>31.178160000000048</c:v>
                </c:pt>
                <c:pt idx="2726">
                  <c:v>31.01812000000001</c:v>
                </c:pt>
                <c:pt idx="2727">
                  <c:v>30.531100000000038</c:v>
                </c:pt>
                <c:pt idx="2728">
                  <c:v>30.382470000000012</c:v>
                </c:pt>
                <c:pt idx="2729">
                  <c:v>30.321799999999996</c:v>
                </c:pt>
                <c:pt idx="2730">
                  <c:v>30.326960000000042</c:v>
                </c:pt>
                <c:pt idx="2731">
                  <c:v>30.085570000000018</c:v>
                </c:pt>
                <c:pt idx="2732">
                  <c:v>30.085050000000024</c:v>
                </c:pt>
                <c:pt idx="2733">
                  <c:v>30.304650000000038</c:v>
                </c:pt>
                <c:pt idx="2734">
                  <c:v>30.326620000000048</c:v>
                </c:pt>
                <c:pt idx="2735">
                  <c:v>30.509180000000015</c:v>
                </c:pt>
                <c:pt idx="2736">
                  <c:v>29.951140000000009</c:v>
                </c:pt>
                <c:pt idx="2737">
                  <c:v>29.626250000000027</c:v>
                </c:pt>
                <c:pt idx="2738">
                  <c:v>29.521170000000041</c:v>
                </c:pt>
                <c:pt idx="2739">
                  <c:v>29.47810000000004</c:v>
                </c:pt>
                <c:pt idx="2740">
                  <c:v>29.769000000000005</c:v>
                </c:pt>
                <c:pt idx="2741">
                  <c:v>30.076900000000023</c:v>
                </c:pt>
                <c:pt idx="2742">
                  <c:v>30.461659999999995</c:v>
                </c:pt>
                <c:pt idx="2743">
                  <c:v>30.556630000000041</c:v>
                </c:pt>
                <c:pt idx="2744">
                  <c:v>31.007040000000018</c:v>
                </c:pt>
                <c:pt idx="2745">
                  <c:v>32.191160000000025</c:v>
                </c:pt>
                <c:pt idx="2746">
                  <c:v>30.726980000000026</c:v>
                </c:pt>
                <c:pt idx="2747">
                  <c:v>30.120800000000031</c:v>
                </c:pt>
                <c:pt idx="2748">
                  <c:v>30.04418000000004</c:v>
                </c:pt>
                <c:pt idx="2749">
                  <c:v>30.003260000000012</c:v>
                </c:pt>
                <c:pt idx="2750">
                  <c:v>29.98562000000004</c:v>
                </c:pt>
                <c:pt idx="2751">
                  <c:v>29.536069999999995</c:v>
                </c:pt>
                <c:pt idx="2752">
                  <c:v>29.393240000000048</c:v>
                </c:pt>
                <c:pt idx="2753">
                  <c:v>29.215300000000013</c:v>
                </c:pt>
                <c:pt idx="2754">
                  <c:v>29.16070000000002</c:v>
                </c:pt>
                <c:pt idx="2755">
                  <c:v>28.821650000000034</c:v>
                </c:pt>
                <c:pt idx="2756">
                  <c:v>28.720100000000002</c:v>
                </c:pt>
                <c:pt idx="2757">
                  <c:v>28.883020000000045</c:v>
                </c:pt>
                <c:pt idx="2758">
                  <c:v>29.296700000000044</c:v>
                </c:pt>
                <c:pt idx="2759">
                  <c:v>29.012020000000007</c:v>
                </c:pt>
                <c:pt idx="2760">
                  <c:v>29.058340000000044</c:v>
                </c:pt>
                <c:pt idx="2761">
                  <c:v>29.111260000000016</c:v>
                </c:pt>
                <c:pt idx="2762">
                  <c:v>28.34713000000005</c:v>
                </c:pt>
                <c:pt idx="2763">
                  <c:v>28.611750000000029</c:v>
                </c:pt>
                <c:pt idx="2764">
                  <c:v>28.282500000000027</c:v>
                </c:pt>
                <c:pt idx="2765">
                  <c:v>28.206870000000038</c:v>
                </c:pt>
                <c:pt idx="2766">
                  <c:v>28.925470000000018</c:v>
                </c:pt>
                <c:pt idx="2767">
                  <c:v>30.04060000000004</c:v>
                </c:pt>
                <c:pt idx="2768">
                  <c:v>29.655970000000025</c:v>
                </c:pt>
                <c:pt idx="2769">
                  <c:v>29.736080000000015</c:v>
                </c:pt>
                <c:pt idx="2770">
                  <c:v>29.802800000000047</c:v>
                </c:pt>
                <c:pt idx="2771">
                  <c:v>29.945500000000038</c:v>
                </c:pt>
                <c:pt idx="2772">
                  <c:v>29.420470000000023</c:v>
                </c:pt>
                <c:pt idx="2773">
                  <c:v>29.477260000000001</c:v>
                </c:pt>
                <c:pt idx="2774">
                  <c:v>29.472560000000044</c:v>
                </c:pt>
                <c:pt idx="2775">
                  <c:v>29.273830000000032</c:v>
                </c:pt>
                <c:pt idx="2776">
                  <c:v>29.127200000000016</c:v>
                </c:pt>
                <c:pt idx="2777">
                  <c:v>29.977959999999996</c:v>
                </c:pt>
                <c:pt idx="2778">
                  <c:v>30.681970000000035</c:v>
                </c:pt>
                <c:pt idx="2779">
                  <c:v>31.484030000000018</c:v>
                </c:pt>
                <c:pt idx="2780">
                  <c:v>30.780760000000043</c:v>
                </c:pt>
                <c:pt idx="2781">
                  <c:v>30.955960000000005</c:v>
                </c:pt>
                <c:pt idx="2782">
                  <c:v>31.196439999999996</c:v>
                </c:pt>
                <c:pt idx="2783">
                  <c:v>31.438559999999995</c:v>
                </c:pt>
                <c:pt idx="2784">
                  <c:v>31.591240000000028</c:v>
                </c:pt>
                <c:pt idx="2785">
                  <c:v>31.618550000000027</c:v>
                </c:pt>
                <c:pt idx="2786">
                  <c:v>31.490530000000035</c:v>
                </c:pt>
                <c:pt idx="2787">
                  <c:v>31.592800000000011</c:v>
                </c:pt>
                <c:pt idx="2788">
                  <c:v>31.489500000000021</c:v>
                </c:pt>
                <c:pt idx="2789">
                  <c:v>31.319020000000023</c:v>
                </c:pt>
                <c:pt idx="2790">
                  <c:v>31.574880000000007</c:v>
                </c:pt>
                <c:pt idx="2791">
                  <c:v>31.457330000000013</c:v>
                </c:pt>
                <c:pt idx="2792">
                  <c:v>33.316100000000006</c:v>
                </c:pt>
                <c:pt idx="2793">
                  <c:v>31.880730000000028</c:v>
                </c:pt>
                <c:pt idx="2794">
                  <c:v>31.412680000000023</c:v>
                </c:pt>
                <c:pt idx="2795">
                  <c:v>30.382000000000005</c:v>
                </c:pt>
                <c:pt idx="2796">
                  <c:v>30.519100000000037</c:v>
                </c:pt>
                <c:pt idx="2797">
                  <c:v>30.247430000000008</c:v>
                </c:pt>
                <c:pt idx="2798">
                  <c:v>30.076800000000048</c:v>
                </c:pt>
                <c:pt idx="2799">
                  <c:v>29.518100000000004</c:v>
                </c:pt>
                <c:pt idx="2800">
                  <c:v>29.332060000000013</c:v>
                </c:pt>
                <c:pt idx="2801">
                  <c:v>29.106130000000007</c:v>
                </c:pt>
                <c:pt idx="2802">
                  <c:v>29.018520000000024</c:v>
                </c:pt>
                <c:pt idx="2803">
                  <c:v>28.62050000000005</c:v>
                </c:pt>
                <c:pt idx="2804">
                  <c:v>28.649400000000014</c:v>
                </c:pt>
                <c:pt idx="2805">
                  <c:v>28.930840000000046</c:v>
                </c:pt>
                <c:pt idx="2806">
                  <c:v>28.972470000000044</c:v>
                </c:pt>
                <c:pt idx="2807">
                  <c:v>28.903650000000027</c:v>
                </c:pt>
                <c:pt idx="2808">
                  <c:v>28.75830000000002</c:v>
                </c:pt>
                <c:pt idx="2809">
                  <c:v>29.362900000000025</c:v>
                </c:pt>
                <c:pt idx="2810">
                  <c:v>29.718680000000006</c:v>
                </c:pt>
                <c:pt idx="2811">
                  <c:v>30.008230000000026</c:v>
                </c:pt>
                <c:pt idx="2812">
                  <c:v>29.818100000000015</c:v>
                </c:pt>
                <c:pt idx="2813">
                  <c:v>30.024320000000046</c:v>
                </c:pt>
                <c:pt idx="2814">
                  <c:v>31.060850000000016</c:v>
                </c:pt>
                <c:pt idx="2815">
                  <c:v>32.011960000000045</c:v>
                </c:pt>
                <c:pt idx="2816">
                  <c:v>33.752220000000023</c:v>
                </c:pt>
                <c:pt idx="2817">
                  <c:v>32.240049999999997</c:v>
                </c:pt>
                <c:pt idx="2818">
                  <c:v>31.467460000000017</c:v>
                </c:pt>
                <c:pt idx="2819">
                  <c:v>31.359670000000051</c:v>
                </c:pt>
                <c:pt idx="2820">
                  <c:v>31.34393</c:v>
                </c:pt>
                <c:pt idx="2821">
                  <c:v>31.372640000000047</c:v>
                </c:pt>
                <c:pt idx="2822">
                  <c:v>31.323400000000049</c:v>
                </c:pt>
                <c:pt idx="2823">
                  <c:v>31.272850000000005</c:v>
                </c:pt>
                <c:pt idx="2824">
                  <c:v>31.222100000000012</c:v>
                </c:pt>
                <c:pt idx="2825">
                  <c:v>31.08587</c:v>
                </c:pt>
                <c:pt idx="2826">
                  <c:v>30.944420000000036</c:v>
                </c:pt>
                <c:pt idx="2827">
                  <c:v>30.57256000000001</c:v>
                </c:pt>
                <c:pt idx="2828">
                  <c:v>30.322500000000048</c:v>
                </c:pt>
                <c:pt idx="2829">
                  <c:v>30.063800000000015</c:v>
                </c:pt>
                <c:pt idx="2830">
                  <c:v>30.01547000000005</c:v>
                </c:pt>
                <c:pt idx="2831">
                  <c:v>30.196600000000046</c:v>
                </c:pt>
                <c:pt idx="2832">
                  <c:v>30.220200000000034</c:v>
                </c:pt>
                <c:pt idx="2833">
                  <c:v>30.196220000000039</c:v>
                </c:pt>
                <c:pt idx="2834">
                  <c:v>30.135680000000036</c:v>
                </c:pt>
                <c:pt idx="2835">
                  <c:v>30.084159999999997</c:v>
                </c:pt>
                <c:pt idx="2836">
                  <c:v>28.952400000000011</c:v>
                </c:pt>
                <c:pt idx="2837">
                  <c:v>28.639300000000048</c:v>
                </c:pt>
                <c:pt idx="2838">
                  <c:v>30.593299999999999</c:v>
                </c:pt>
                <c:pt idx="2839">
                  <c:v>31.05600000000004</c:v>
                </c:pt>
                <c:pt idx="2840">
                  <c:v>31.176570000000027</c:v>
                </c:pt>
                <c:pt idx="2841">
                  <c:v>30.34426000000002</c:v>
                </c:pt>
                <c:pt idx="2842">
                  <c:v>30.518520000000024</c:v>
                </c:pt>
                <c:pt idx="2843">
                  <c:v>30.670130000000029</c:v>
                </c:pt>
                <c:pt idx="2844">
                  <c:v>30.715779999999995</c:v>
                </c:pt>
                <c:pt idx="2845">
                  <c:v>30.789100000000019</c:v>
                </c:pt>
                <c:pt idx="2846">
                  <c:v>30.861300000000028</c:v>
                </c:pt>
                <c:pt idx="2847">
                  <c:v>30.923940000000016</c:v>
                </c:pt>
                <c:pt idx="2848">
                  <c:v>30.973100000000045</c:v>
                </c:pt>
                <c:pt idx="2849">
                  <c:v>31.014499999999998</c:v>
                </c:pt>
                <c:pt idx="2850">
                  <c:v>31.05758000000003</c:v>
                </c:pt>
                <c:pt idx="2851">
                  <c:v>31.097860000000026</c:v>
                </c:pt>
                <c:pt idx="2852">
                  <c:v>31.135030000000029</c:v>
                </c:pt>
                <c:pt idx="2853">
                  <c:v>30.736750000000029</c:v>
                </c:pt>
                <c:pt idx="2854">
                  <c:v>30.378170000000011</c:v>
                </c:pt>
                <c:pt idx="2855">
                  <c:v>30.234700000000032</c:v>
                </c:pt>
                <c:pt idx="2856">
                  <c:v>30.264300000000048</c:v>
                </c:pt>
                <c:pt idx="2857">
                  <c:v>30.386040000000037</c:v>
                </c:pt>
                <c:pt idx="2858">
                  <c:v>30.659140000000036</c:v>
                </c:pt>
                <c:pt idx="2859">
                  <c:v>30.934439999999995</c:v>
                </c:pt>
                <c:pt idx="2860">
                  <c:v>31.153470000000027</c:v>
                </c:pt>
                <c:pt idx="2861">
                  <c:v>29.960570000000018</c:v>
                </c:pt>
                <c:pt idx="2862">
                  <c:v>31.484160000000031</c:v>
                </c:pt>
                <c:pt idx="2863">
                  <c:v>32.380700000000047</c:v>
                </c:pt>
                <c:pt idx="2864">
                  <c:v>31.510980000000018</c:v>
                </c:pt>
                <c:pt idx="2865">
                  <c:v>31.162500000000023</c:v>
                </c:pt>
                <c:pt idx="2866">
                  <c:v>31.307100000000048</c:v>
                </c:pt>
                <c:pt idx="2867">
                  <c:v>31.272180000000048</c:v>
                </c:pt>
                <c:pt idx="2868">
                  <c:v>31.328030000000012</c:v>
                </c:pt>
                <c:pt idx="2869">
                  <c:v>31.399900000000002</c:v>
                </c:pt>
                <c:pt idx="2870">
                  <c:v>31.483540000000005</c:v>
                </c:pt>
                <c:pt idx="2871">
                  <c:v>31.578300000000013</c:v>
                </c:pt>
                <c:pt idx="2872">
                  <c:v>31.69073000000003</c:v>
                </c:pt>
                <c:pt idx="2873">
                  <c:v>31.810500000000047</c:v>
                </c:pt>
                <c:pt idx="2874">
                  <c:v>31.939200000000028</c:v>
                </c:pt>
                <c:pt idx="2875">
                  <c:v>32.051450000000045</c:v>
                </c:pt>
                <c:pt idx="2876">
                  <c:v>32.17312000000004</c:v>
                </c:pt>
                <c:pt idx="2877">
                  <c:v>32.256130000000041</c:v>
                </c:pt>
                <c:pt idx="2878">
                  <c:v>31.649500000000046</c:v>
                </c:pt>
                <c:pt idx="2879">
                  <c:v>31.105860000000007</c:v>
                </c:pt>
                <c:pt idx="2880">
                  <c:v>30.479000000000042</c:v>
                </c:pt>
                <c:pt idx="2881">
                  <c:v>32.349570000000028</c:v>
                </c:pt>
                <c:pt idx="2882">
                  <c:v>31.446130000000039</c:v>
                </c:pt>
                <c:pt idx="2883">
                  <c:v>30.055570000000046</c:v>
                </c:pt>
                <c:pt idx="2884">
                  <c:v>30.860740000000021</c:v>
                </c:pt>
                <c:pt idx="2885">
                  <c:v>30.432340000000011</c:v>
                </c:pt>
                <c:pt idx="2886">
                  <c:v>31.256920000000036</c:v>
                </c:pt>
                <c:pt idx="2887">
                  <c:v>31.739860000000022</c:v>
                </c:pt>
                <c:pt idx="2888">
                  <c:v>32.174500000000023</c:v>
                </c:pt>
                <c:pt idx="2889">
                  <c:v>32.693480000000022</c:v>
                </c:pt>
                <c:pt idx="2890">
                  <c:v>32.733600000000024</c:v>
                </c:pt>
                <c:pt idx="2891">
                  <c:v>32.971770000000049</c:v>
                </c:pt>
                <c:pt idx="2892">
                  <c:v>33.070400000000006</c:v>
                </c:pt>
                <c:pt idx="2893">
                  <c:v>33.134000000000015</c:v>
                </c:pt>
                <c:pt idx="2894">
                  <c:v>33.04122000000001</c:v>
                </c:pt>
                <c:pt idx="2895">
                  <c:v>32.743220000000008</c:v>
                </c:pt>
                <c:pt idx="2896">
                  <c:v>32.741849999999999</c:v>
                </c:pt>
                <c:pt idx="2897">
                  <c:v>31.799040000000048</c:v>
                </c:pt>
                <c:pt idx="2898">
                  <c:v>32.801660000000027</c:v>
                </c:pt>
                <c:pt idx="2899">
                  <c:v>32.53134</c:v>
                </c:pt>
                <c:pt idx="2900">
                  <c:v>32.325220000000002</c:v>
                </c:pt>
                <c:pt idx="2901">
                  <c:v>32.284360000000049</c:v>
                </c:pt>
                <c:pt idx="2902">
                  <c:v>31.278900000000021</c:v>
                </c:pt>
                <c:pt idx="2903">
                  <c:v>41.030900000000031</c:v>
                </c:pt>
                <c:pt idx="2904">
                  <c:v>33.53964000000002</c:v>
                </c:pt>
                <c:pt idx="2905">
                  <c:v>31.760100000000023</c:v>
                </c:pt>
                <c:pt idx="2906">
                  <c:v>32.086200000000019</c:v>
                </c:pt>
                <c:pt idx="2907">
                  <c:v>32.350300000000004</c:v>
                </c:pt>
                <c:pt idx="2908">
                  <c:v>32.446439999999996</c:v>
                </c:pt>
                <c:pt idx="2909">
                  <c:v>32.50120000000004</c:v>
                </c:pt>
                <c:pt idx="2910">
                  <c:v>32.538350000000037</c:v>
                </c:pt>
                <c:pt idx="2911">
                  <c:v>32.556540000000041</c:v>
                </c:pt>
                <c:pt idx="2912">
                  <c:v>32.597500000000025</c:v>
                </c:pt>
                <c:pt idx="2913">
                  <c:v>32.677940000000035</c:v>
                </c:pt>
                <c:pt idx="2914">
                  <c:v>32.788049999999998</c:v>
                </c:pt>
                <c:pt idx="2915">
                  <c:v>32.924800000000005</c:v>
                </c:pt>
                <c:pt idx="2916">
                  <c:v>33.12856000000005</c:v>
                </c:pt>
                <c:pt idx="2917">
                  <c:v>33.390900000000045</c:v>
                </c:pt>
                <c:pt idx="2918">
                  <c:v>33.715050000000019</c:v>
                </c:pt>
                <c:pt idx="2919">
                  <c:v>34.071830000000034</c:v>
                </c:pt>
                <c:pt idx="2920">
                  <c:v>34.418080000000032</c:v>
                </c:pt>
                <c:pt idx="2921">
                  <c:v>34.760300000000029</c:v>
                </c:pt>
                <c:pt idx="2922">
                  <c:v>35.031640000000039</c:v>
                </c:pt>
                <c:pt idx="2923">
                  <c:v>35.295220000000029</c:v>
                </c:pt>
                <c:pt idx="2924">
                  <c:v>35.554380000000037</c:v>
                </c:pt>
                <c:pt idx="2925">
                  <c:v>35.79376000000002</c:v>
                </c:pt>
                <c:pt idx="2926">
                  <c:v>36.003350000000012</c:v>
                </c:pt>
                <c:pt idx="2927">
                  <c:v>36.181150000000002</c:v>
                </c:pt>
                <c:pt idx="2928">
                  <c:v>36.320640000000026</c:v>
                </c:pt>
                <c:pt idx="2929">
                  <c:v>36.427800000000047</c:v>
                </c:pt>
                <c:pt idx="2930">
                  <c:v>36.503170000000011</c:v>
                </c:pt>
                <c:pt idx="2931">
                  <c:v>36.599820000000022</c:v>
                </c:pt>
                <c:pt idx="2932">
                  <c:v>36.761130000000037</c:v>
                </c:pt>
                <c:pt idx="2933">
                  <c:v>36.970820000000003</c:v>
                </c:pt>
                <c:pt idx="2934">
                  <c:v>37.133200000000045</c:v>
                </c:pt>
                <c:pt idx="2935">
                  <c:v>37.206500000000005</c:v>
                </c:pt>
                <c:pt idx="2936">
                  <c:v>37.210050000000024</c:v>
                </c:pt>
                <c:pt idx="2937">
                  <c:v>37.162470000000042</c:v>
                </c:pt>
                <c:pt idx="2938">
                  <c:v>37.058600000000013</c:v>
                </c:pt>
                <c:pt idx="2939">
                  <c:v>36.912840000000017</c:v>
                </c:pt>
                <c:pt idx="2940">
                  <c:v>36.799300000000017</c:v>
                </c:pt>
                <c:pt idx="2941">
                  <c:v>36.728400000000022</c:v>
                </c:pt>
                <c:pt idx="2942">
                  <c:v>36.696830000000034</c:v>
                </c:pt>
                <c:pt idx="2943">
                  <c:v>36.694270000000017</c:v>
                </c:pt>
                <c:pt idx="2944">
                  <c:v>36.709600000000023</c:v>
                </c:pt>
                <c:pt idx="2945">
                  <c:v>36.746669999999995</c:v>
                </c:pt>
                <c:pt idx="2946">
                  <c:v>36.777640000000019</c:v>
                </c:pt>
                <c:pt idx="2947">
                  <c:v>36.808130000000006</c:v>
                </c:pt>
                <c:pt idx="2948">
                  <c:v>36.83053000000001</c:v>
                </c:pt>
                <c:pt idx="2949">
                  <c:v>36.850549999999998</c:v>
                </c:pt>
                <c:pt idx="2950">
                  <c:v>36.872550000000047</c:v>
                </c:pt>
                <c:pt idx="2951">
                  <c:v>36.899870000000021</c:v>
                </c:pt>
                <c:pt idx="2952">
                  <c:v>36.919500000000028</c:v>
                </c:pt>
                <c:pt idx="2953">
                  <c:v>36.939720000000023</c:v>
                </c:pt>
                <c:pt idx="2954">
                  <c:v>36.958060000000046</c:v>
                </c:pt>
                <c:pt idx="2955">
                  <c:v>36.891900000000021</c:v>
                </c:pt>
                <c:pt idx="2956">
                  <c:v>36.754660000000001</c:v>
                </c:pt>
                <c:pt idx="2957">
                  <c:v>36.543360000000007</c:v>
                </c:pt>
                <c:pt idx="2958">
                  <c:v>36.404300000000035</c:v>
                </c:pt>
                <c:pt idx="2959">
                  <c:v>36.333760000000041</c:v>
                </c:pt>
                <c:pt idx="2960">
                  <c:v>36.333460000000002</c:v>
                </c:pt>
                <c:pt idx="2961">
                  <c:v>36.364070000000027</c:v>
                </c:pt>
                <c:pt idx="2962">
                  <c:v>36.397520000000043</c:v>
                </c:pt>
                <c:pt idx="2963">
                  <c:v>36.443020000000047</c:v>
                </c:pt>
                <c:pt idx="2964">
                  <c:v>36.487630000000024</c:v>
                </c:pt>
                <c:pt idx="2965">
                  <c:v>36.504800000000046</c:v>
                </c:pt>
                <c:pt idx="2966">
                  <c:v>36.507930000000044</c:v>
                </c:pt>
                <c:pt idx="2967">
                  <c:v>36.486660000000029</c:v>
                </c:pt>
                <c:pt idx="2968">
                  <c:v>36.435300000000041</c:v>
                </c:pt>
                <c:pt idx="2969">
                  <c:v>36.36178000000001</c:v>
                </c:pt>
                <c:pt idx="2970">
                  <c:v>36.331700000000012</c:v>
                </c:pt>
                <c:pt idx="2971">
                  <c:v>36.380120000000034</c:v>
                </c:pt>
                <c:pt idx="2972">
                  <c:v>36.468500000000006</c:v>
                </c:pt>
                <c:pt idx="2973">
                  <c:v>36.531640000000039</c:v>
                </c:pt>
                <c:pt idx="2974">
                  <c:v>36.510280000000023</c:v>
                </c:pt>
                <c:pt idx="2975">
                  <c:v>36.433600000000013</c:v>
                </c:pt>
                <c:pt idx="2976">
                  <c:v>36.354849999999999</c:v>
                </c:pt>
                <c:pt idx="2977">
                  <c:v>36.275230000000022</c:v>
                </c:pt>
                <c:pt idx="2978">
                  <c:v>36.191500000000019</c:v>
                </c:pt>
                <c:pt idx="2979">
                  <c:v>36.162230000000022</c:v>
                </c:pt>
                <c:pt idx="2980">
                  <c:v>36.219539999999995</c:v>
                </c:pt>
                <c:pt idx="2981">
                  <c:v>36.339170000000024</c:v>
                </c:pt>
                <c:pt idx="2982">
                  <c:v>36.444240000000036</c:v>
                </c:pt>
                <c:pt idx="2983">
                  <c:v>36.497460000000046</c:v>
                </c:pt>
                <c:pt idx="2984">
                  <c:v>36.517629999999997</c:v>
                </c:pt>
                <c:pt idx="2985">
                  <c:v>36.540549999999996</c:v>
                </c:pt>
                <c:pt idx="2986">
                  <c:v>36.572660000000042</c:v>
                </c:pt>
                <c:pt idx="2987">
                  <c:v>36.612500000000011</c:v>
                </c:pt>
                <c:pt idx="2988">
                  <c:v>36.690800000000024</c:v>
                </c:pt>
                <c:pt idx="2989">
                  <c:v>36.806200000000047</c:v>
                </c:pt>
                <c:pt idx="2990">
                  <c:v>36.949950000000001</c:v>
                </c:pt>
                <c:pt idx="2991">
                  <c:v>37.097340000000031</c:v>
                </c:pt>
                <c:pt idx="2992">
                  <c:v>37.247250000000008</c:v>
                </c:pt>
                <c:pt idx="2993">
                  <c:v>37.403040000000033</c:v>
                </c:pt>
                <c:pt idx="2994">
                  <c:v>37.491200000000049</c:v>
                </c:pt>
                <c:pt idx="2995">
                  <c:v>37.476040000000012</c:v>
                </c:pt>
                <c:pt idx="2996">
                  <c:v>37.403770000000009</c:v>
                </c:pt>
                <c:pt idx="2997">
                  <c:v>37.333430000000021</c:v>
                </c:pt>
                <c:pt idx="2998">
                  <c:v>37.277700000000038</c:v>
                </c:pt>
                <c:pt idx="2999">
                  <c:v>37.235600000000034</c:v>
                </c:pt>
                <c:pt idx="3000">
                  <c:v>37.216700000000003</c:v>
                </c:pt>
                <c:pt idx="3001">
                  <c:v>37.233300000000042</c:v>
                </c:pt>
                <c:pt idx="3002">
                  <c:v>37.281300000000044</c:v>
                </c:pt>
                <c:pt idx="3003">
                  <c:v>37.328940000000046</c:v>
                </c:pt>
                <c:pt idx="3004">
                  <c:v>37.345030000000008</c:v>
                </c:pt>
                <c:pt idx="3005">
                  <c:v>37.344700000000046</c:v>
                </c:pt>
                <c:pt idx="3006">
                  <c:v>37.357600000000048</c:v>
                </c:pt>
                <c:pt idx="3007">
                  <c:v>37.387400000000014</c:v>
                </c:pt>
                <c:pt idx="3008">
                  <c:v>37.434320000000014</c:v>
                </c:pt>
                <c:pt idx="3009">
                  <c:v>37.499480000000005</c:v>
                </c:pt>
                <c:pt idx="3010">
                  <c:v>37.574060000000031</c:v>
                </c:pt>
                <c:pt idx="3011">
                  <c:v>37.658200000000022</c:v>
                </c:pt>
                <c:pt idx="3012">
                  <c:v>37.722100000000012</c:v>
                </c:pt>
                <c:pt idx="3013">
                  <c:v>37.702629999999999</c:v>
                </c:pt>
                <c:pt idx="3014">
                  <c:v>37.638670000000047</c:v>
                </c:pt>
                <c:pt idx="3015">
                  <c:v>37.57770000000005</c:v>
                </c:pt>
                <c:pt idx="3016">
                  <c:v>37.521940000000029</c:v>
                </c:pt>
                <c:pt idx="3017">
                  <c:v>37.465840000000014</c:v>
                </c:pt>
                <c:pt idx="3018">
                  <c:v>37.444299999999998</c:v>
                </c:pt>
                <c:pt idx="3019">
                  <c:v>37.485280000000046</c:v>
                </c:pt>
                <c:pt idx="3020">
                  <c:v>37.558400000000006</c:v>
                </c:pt>
                <c:pt idx="3021">
                  <c:v>37.666100000000029</c:v>
                </c:pt>
                <c:pt idx="3022">
                  <c:v>37.804250000000025</c:v>
                </c:pt>
                <c:pt idx="3023">
                  <c:v>37.971120000000042</c:v>
                </c:pt>
                <c:pt idx="3024">
                  <c:v>38.128200000000049</c:v>
                </c:pt>
                <c:pt idx="3025">
                  <c:v>38.280850000000044</c:v>
                </c:pt>
                <c:pt idx="3026">
                  <c:v>38.424130000000048</c:v>
                </c:pt>
                <c:pt idx="3027">
                  <c:v>38.565030000000036</c:v>
                </c:pt>
                <c:pt idx="3028">
                  <c:v>38.690899999999999</c:v>
                </c:pt>
                <c:pt idx="3029">
                  <c:v>38.797300000000007</c:v>
                </c:pt>
                <c:pt idx="3030">
                  <c:v>38.895800000000008</c:v>
                </c:pt>
                <c:pt idx="3031">
                  <c:v>38.976130000000012</c:v>
                </c:pt>
                <c:pt idx="3032">
                  <c:v>39.042900000000031</c:v>
                </c:pt>
                <c:pt idx="3033">
                  <c:v>39.084280000000035</c:v>
                </c:pt>
                <c:pt idx="3034">
                  <c:v>39.099600000000009</c:v>
                </c:pt>
                <c:pt idx="3035">
                  <c:v>39.089650000000006</c:v>
                </c:pt>
                <c:pt idx="3036">
                  <c:v>39.070920000000001</c:v>
                </c:pt>
                <c:pt idx="3037">
                  <c:v>39.036220000000014</c:v>
                </c:pt>
                <c:pt idx="3038">
                  <c:v>38.999870000000044</c:v>
                </c:pt>
                <c:pt idx="3039">
                  <c:v>38.95168000000001</c:v>
                </c:pt>
                <c:pt idx="3040">
                  <c:v>38.88918000000001</c:v>
                </c:pt>
                <c:pt idx="3041">
                  <c:v>38.814230000000009</c:v>
                </c:pt>
                <c:pt idx="3042">
                  <c:v>38.732169999999996</c:v>
                </c:pt>
                <c:pt idx="3043">
                  <c:v>38.627620000000036</c:v>
                </c:pt>
                <c:pt idx="3044">
                  <c:v>38.515129999999999</c:v>
                </c:pt>
                <c:pt idx="3045">
                  <c:v>38.385199999999998</c:v>
                </c:pt>
                <c:pt idx="3046">
                  <c:v>38.23284000000001</c:v>
                </c:pt>
                <c:pt idx="3047">
                  <c:v>38.063840000000027</c:v>
                </c:pt>
                <c:pt idx="3048">
                  <c:v>37.874170000000049</c:v>
                </c:pt>
                <c:pt idx="3049">
                  <c:v>37.655480000000011</c:v>
                </c:pt>
                <c:pt idx="3050">
                  <c:v>37.414200000000051</c:v>
                </c:pt>
                <c:pt idx="3051">
                  <c:v>37.160360000000026</c:v>
                </c:pt>
                <c:pt idx="3052">
                  <c:v>36.899650000000008</c:v>
                </c:pt>
                <c:pt idx="3053">
                  <c:v>36.632930000000044</c:v>
                </c:pt>
                <c:pt idx="3054">
                  <c:v>36.390160000000037</c:v>
                </c:pt>
                <c:pt idx="3055">
                  <c:v>36.174500000000023</c:v>
                </c:pt>
                <c:pt idx="3056">
                  <c:v>35.993920000000003</c:v>
                </c:pt>
                <c:pt idx="3057">
                  <c:v>35.887050000000045</c:v>
                </c:pt>
                <c:pt idx="3058">
                  <c:v>35.855070000000012</c:v>
                </c:pt>
                <c:pt idx="3059">
                  <c:v>35.905940000000044</c:v>
                </c:pt>
                <c:pt idx="3060">
                  <c:v>36.025570000000016</c:v>
                </c:pt>
                <c:pt idx="3061">
                  <c:v>36.212550000000022</c:v>
                </c:pt>
                <c:pt idx="3062">
                  <c:v>36.451870000000042</c:v>
                </c:pt>
                <c:pt idx="3063">
                  <c:v>36.710380000000043</c:v>
                </c:pt>
                <c:pt idx="3064">
                  <c:v>36.968320000000006</c:v>
                </c:pt>
                <c:pt idx="3065">
                  <c:v>37.240900000000011</c:v>
                </c:pt>
                <c:pt idx="3066">
                  <c:v>37.487120000000004</c:v>
                </c:pt>
                <c:pt idx="3067">
                  <c:v>37.707360000000051</c:v>
                </c:pt>
                <c:pt idx="3068">
                  <c:v>37.909000000000049</c:v>
                </c:pt>
                <c:pt idx="3069">
                  <c:v>38.066520000000025</c:v>
                </c:pt>
                <c:pt idx="3070">
                  <c:v>38.201140000000009</c:v>
                </c:pt>
                <c:pt idx="3071">
                  <c:v>38.305170000000032</c:v>
                </c:pt>
                <c:pt idx="3072">
                  <c:v>38.398300000000006</c:v>
                </c:pt>
                <c:pt idx="3073">
                  <c:v>38.484100000000012</c:v>
                </c:pt>
                <c:pt idx="3074">
                  <c:v>38.559960000000046</c:v>
                </c:pt>
                <c:pt idx="3075">
                  <c:v>38.631040000000041</c:v>
                </c:pt>
                <c:pt idx="3076">
                  <c:v>38.709159999999997</c:v>
                </c:pt>
                <c:pt idx="3077">
                  <c:v>38.785300000000007</c:v>
                </c:pt>
                <c:pt idx="3078">
                  <c:v>38.873070000000041</c:v>
                </c:pt>
                <c:pt idx="3079">
                  <c:v>38.969629999999995</c:v>
                </c:pt>
                <c:pt idx="3080">
                  <c:v>39.079250000000002</c:v>
                </c:pt>
                <c:pt idx="3081">
                  <c:v>39.17410000000001</c:v>
                </c:pt>
                <c:pt idx="3082">
                  <c:v>39.224180000000047</c:v>
                </c:pt>
                <c:pt idx="3083">
                  <c:v>39.215599999999995</c:v>
                </c:pt>
                <c:pt idx="3084">
                  <c:v>39.220450000000028</c:v>
                </c:pt>
                <c:pt idx="3085">
                  <c:v>39.192380000000014</c:v>
                </c:pt>
                <c:pt idx="3086">
                  <c:v>39.146600000000035</c:v>
                </c:pt>
                <c:pt idx="3087">
                  <c:v>39.08883000000003</c:v>
                </c:pt>
                <c:pt idx="3088">
                  <c:v>39.025840000000017</c:v>
                </c:pt>
                <c:pt idx="3089">
                  <c:v>38.951470000000029</c:v>
                </c:pt>
                <c:pt idx="3090">
                  <c:v>38.877250000000004</c:v>
                </c:pt>
                <c:pt idx="3091">
                  <c:v>38.802120000000002</c:v>
                </c:pt>
                <c:pt idx="3092">
                  <c:v>38.725060000000042</c:v>
                </c:pt>
                <c:pt idx="3093">
                  <c:v>38.652300000000025</c:v>
                </c:pt>
                <c:pt idx="3094">
                  <c:v>38.587670000000003</c:v>
                </c:pt>
                <c:pt idx="3095">
                  <c:v>38.52800000000002</c:v>
                </c:pt>
                <c:pt idx="3096">
                  <c:v>38.480340000000012</c:v>
                </c:pt>
                <c:pt idx="3097">
                  <c:v>38.43777</c:v>
                </c:pt>
                <c:pt idx="3098">
                  <c:v>38.409199999999998</c:v>
                </c:pt>
                <c:pt idx="3099">
                  <c:v>38.396200000000022</c:v>
                </c:pt>
                <c:pt idx="3100">
                  <c:v>38.402829999999994</c:v>
                </c:pt>
                <c:pt idx="3101">
                  <c:v>38.426480000000026</c:v>
                </c:pt>
                <c:pt idx="3102">
                  <c:v>38.451600000000042</c:v>
                </c:pt>
                <c:pt idx="3103">
                  <c:v>38.442200000000014</c:v>
                </c:pt>
                <c:pt idx="3104">
                  <c:v>38.343200000000024</c:v>
                </c:pt>
                <c:pt idx="3105">
                  <c:v>38.18118000000004</c:v>
                </c:pt>
                <c:pt idx="3106">
                  <c:v>37.98126000000002</c:v>
                </c:pt>
                <c:pt idx="3107">
                  <c:v>37.75550000000004</c:v>
                </c:pt>
                <c:pt idx="3108">
                  <c:v>37.506460000000004</c:v>
                </c:pt>
                <c:pt idx="3109">
                  <c:v>37.234700000000032</c:v>
                </c:pt>
                <c:pt idx="3110">
                  <c:v>36.950370000000021</c:v>
                </c:pt>
                <c:pt idx="3111">
                  <c:v>36.661100000000033</c:v>
                </c:pt>
                <c:pt idx="3112">
                  <c:v>36.370420000000024</c:v>
                </c:pt>
                <c:pt idx="3113">
                  <c:v>36.073419999999999</c:v>
                </c:pt>
                <c:pt idx="3114">
                  <c:v>35.824200000000019</c:v>
                </c:pt>
                <c:pt idx="3115">
                  <c:v>35.618830000000003</c:v>
                </c:pt>
                <c:pt idx="3116">
                  <c:v>35.444800000000043</c:v>
                </c:pt>
                <c:pt idx="3117">
                  <c:v>35.314780000000042</c:v>
                </c:pt>
                <c:pt idx="3118">
                  <c:v>35.210080000000005</c:v>
                </c:pt>
                <c:pt idx="3119">
                  <c:v>35.138120000000015</c:v>
                </c:pt>
                <c:pt idx="3120">
                  <c:v>35.064420000000041</c:v>
                </c:pt>
                <c:pt idx="3121">
                  <c:v>34.993550000000027</c:v>
                </c:pt>
                <c:pt idx="3122">
                  <c:v>34.921199999999999</c:v>
                </c:pt>
                <c:pt idx="3123">
                  <c:v>34.85232000000002</c:v>
                </c:pt>
                <c:pt idx="3124">
                  <c:v>34.766720000000021</c:v>
                </c:pt>
                <c:pt idx="3125">
                  <c:v>34.697630000000004</c:v>
                </c:pt>
                <c:pt idx="3126">
                  <c:v>34.623100000000022</c:v>
                </c:pt>
                <c:pt idx="3127">
                  <c:v>34.553770000000043</c:v>
                </c:pt>
                <c:pt idx="3128">
                  <c:v>34.581780000000037</c:v>
                </c:pt>
                <c:pt idx="3129">
                  <c:v>34.666680000000042</c:v>
                </c:pt>
                <c:pt idx="3130">
                  <c:v>34.751760000000047</c:v>
                </c:pt>
                <c:pt idx="3131">
                  <c:v>34.849400000000003</c:v>
                </c:pt>
                <c:pt idx="3132">
                  <c:v>34.953400000000045</c:v>
                </c:pt>
                <c:pt idx="3133">
                  <c:v>35.015440000000012</c:v>
                </c:pt>
                <c:pt idx="3134">
                  <c:v>35.059500000000014</c:v>
                </c:pt>
                <c:pt idx="3135">
                  <c:v>35.106300000000033</c:v>
                </c:pt>
                <c:pt idx="3136">
                  <c:v>35.15002000000004</c:v>
                </c:pt>
                <c:pt idx="3137">
                  <c:v>35.206400000000031</c:v>
                </c:pt>
                <c:pt idx="3138">
                  <c:v>35.227779999999996</c:v>
                </c:pt>
                <c:pt idx="3139">
                  <c:v>35.200300000000027</c:v>
                </c:pt>
                <c:pt idx="3140">
                  <c:v>35.143430000000023</c:v>
                </c:pt>
                <c:pt idx="3141">
                  <c:v>35.07018000000005</c:v>
                </c:pt>
                <c:pt idx="3142">
                  <c:v>34.981740000000002</c:v>
                </c:pt>
                <c:pt idx="3143">
                  <c:v>34.880030000000033</c:v>
                </c:pt>
                <c:pt idx="3144">
                  <c:v>34.802970000000016</c:v>
                </c:pt>
                <c:pt idx="3145">
                  <c:v>34.756070000000022</c:v>
                </c:pt>
                <c:pt idx="3146">
                  <c:v>34.735040000000026</c:v>
                </c:pt>
                <c:pt idx="3147">
                  <c:v>34.722280000000012</c:v>
                </c:pt>
                <c:pt idx="3148">
                  <c:v>34.694020000000023</c:v>
                </c:pt>
                <c:pt idx="3149">
                  <c:v>34.652250000000038</c:v>
                </c:pt>
                <c:pt idx="3150">
                  <c:v>34.583900000000028</c:v>
                </c:pt>
                <c:pt idx="3151">
                  <c:v>34.510680000000036</c:v>
                </c:pt>
                <c:pt idx="3152">
                  <c:v>34.418000000000006</c:v>
                </c:pt>
                <c:pt idx="3153">
                  <c:v>34.287070000000028</c:v>
                </c:pt>
                <c:pt idx="3154">
                  <c:v>34.121880000000033</c:v>
                </c:pt>
                <c:pt idx="3155">
                  <c:v>33.925930000000051</c:v>
                </c:pt>
                <c:pt idx="3156">
                  <c:v>33.737000000000023</c:v>
                </c:pt>
                <c:pt idx="3157">
                  <c:v>33.570300000000032</c:v>
                </c:pt>
                <c:pt idx="3158">
                  <c:v>33.418240000000026</c:v>
                </c:pt>
                <c:pt idx="3159">
                  <c:v>33.255820000000028</c:v>
                </c:pt>
                <c:pt idx="3160">
                  <c:v>33.085170000000005</c:v>
                </c:pt>
                <c:pt idx="3161">
                  <c:v>32.900000000000034</c:v>
                </c:pt>
                <c:pt idx="3162">
                  <c:v>32.732970000000023</c:v>
                </c:pt>
                <c:pt idx="3163">
                  <c:v>32.577570000000037</c:v>
                </c:pt>
                <c:pt idx="3164">
                  <c:v>32.432060000000035</c:v>
                </c:pt>
                <c:pt idx="3165">
                  <c:v>32.296620000000019</c:v>
                </c:pt>
                <c:pt idx="3166">
                  <c:v>32.169759999999997</c:v>
                </c:pt>
                <c:pt idx="3167">
                  <c:v>32.048060000000021</c:v>
                </c:pt>
                <c:pt idx="3168">
                  <c:v>31.920900000000017</c:v>
                </c:pt>
                <c:pt idx="3169">
                  <c:v>31.799200000000042</c:v>
                </c:pt>
                <c:pt idx="3170">
                  <c:v>31.673150000000021</c:v>
                </c:pt>
                <c:pt idx="3171">
                  <c:v>31.541300000000035</c:v>
                </c:pt>
                <c:pt idx="3172">
                  <c:v>31.415160000000014</c:v>
                </c:pt>
                <c:pt idx="3173">
                  <c:v>31.285120000000006</c:v>
                </c:pt>
                <c:pt idx="3174">
                  <c:v>31.175700000000006</c:v>
                </c:pt>
                <c:pt idx="3175">
                  <c:v>31.095420000000047</c:v>
                </c:pt>
                <c:pt idx="3176">
                  <c:v>31.036920000000009</c:v>
                </c:pt>
                <c:pt idx="3177">
                  <c:v>30.960080000000005</c:v>
                </c:pt>
                <c:pt idx="3178">
                  <c:v>30.862729999999999</c:v>
                </c:pt>
                <c:pt idx="3179">
                  <c:v>30.748350000000016</c:v>
                </c:pt>
                <c:pt idx="3180">
                  <c:v>30.626860000000022</c:v>
                </c:pt>
                <c:pt idx="3181">
                  <c:v>30.494040000000041</c:v>
                </c:pt>
                <c:pt idx="3182">
                  <c:v>30.356960000000015</c:v>
                </c:pt>
                <c:pt idx="3183">
                  <c:v>30.223350000000039</c:v>
                </c:pt>
                <c:pt idx="3184">
                  <c:v>30.102380000000039</c:v>
                </c:pt>
                <c:pt idx="3185">
                  <c:v>29.987420000000043</c:v>
                </c:pt>
                <c:pt idx="3186">
                  <c:v>29.88662000000005</c:v>
                </c:pt>
                <c:pt idx="3187">
                  <c:v>29.809900000000027</c:v>
                </c:pt>
                <c:pt idx="3188">
                  <c:v>29.741750000000025</c:v>
                </c:pt>
                <c:pt idx="3189">
                  <c:v>29.737729999999999</c:v>
                </c:pt>
                <c:pt idx="3190">
                  <c:v>29.801020000000051</c:v>
                </c:pt>
                <c:pt idx="3191">
                  <c:v>29.91473000000002</c:v>
                </c:pt>
                <c:pt idx="3192">
                  <c:v>30.018950000000018</c:v>
                </c:pt>
                <c:pt idx="3193">
                  <c:v>30.073419999999999</c:v>
                </c:pt>
                <c:pt idx="3194">
                  <c:v>30.097470000000044</c:v>
                </c:pt>
                <c:pt idx="3195">
                  <c:v>30.108120000000042</c:v>
                </c:pt>
                <c:pt idx="3196">
                  <c:v>30.094800000000021</c:v>
                </c:pt>
                <c:pt idx="3197">
                  <c:v>30.07000000000005</c:v>
                </c:pt>
                <c:pt idx="3198">
                  <c:v>30.004170000000045</c:v>
                </c:pt>
                <c:pt idx="3199">
                  <c:v>29.899200000000008</c:v>
                </c:pt>
                <c:pt idx="3200">
                  <c:v>29.747340000000008</c:v>
                </c:pt>
                <c:pt idx="3201">
                  <c:v>29.608800000000031</c:v>
                </c:pt>
                <c:pt idx="3202">
                  <c:v>29.535850000000039</c:v>
                </c:pt>
                <c:pt idx="3203">
                  <c:v>29.524040000000014</c:v>
                </c:pt>
                <c:pt idx="3204">
                  <c:v>29.521360000000016</c:v>
                </c:pt>
                <c:pt idx="3205">
                  <c:v>29.482700000000023</c:v>
                </c:pt>
                <c:pt idx="3206">
                  <c:v>29.4375</c:v>
                </c:pt>
                <c:pt idx="3207">
                  <c:v>29.400800000000004</c:v>
                </c:pt>
                <c:pt idx="3208">
                  <c:v>29.368550000000027</c:v>
                </c:pt>
                <c:pt idx="3209">
                  <c:v>29.342100000000016</c:v>
                </c:pt>
                <c:pt idx="3210">
                  <c:v>29.318600000000004</c:v>
                </c:pt>
                <c:pt idx="3211">
                  <c:v>29.302360000000022</c:v>
                </c:pt>
                <c:pt idx="3212">
                  <c:v>29.289670000000001</c:v>
                </c:pt>
                <c:pt idx="3213">
                  <c:v>29.24150000000003</c:v>
                </c:pt>
                <c:pt idx="3214">
                  <c:v>29.155330000000049</c:v>
                </c:pt>
                <c:pt idx="3215">
                  <c:v>29.032650000000046</c:v>
                </c:pt>
                <c:pt idx="3216">
                  <c:v>28.823500000000024</c:v>
                </c:pt>
                <c:pt idx="3217">
                  <c:v>28.544579999999996</c:v>
                </c:pt>
                <c:pt idx="3218">
                  <c:v>28.180380000000014</c:v>
                </c:pt>
                <c:pt idx="3219">
                  <c:v>27.86850000000004</c:v>
                </c:pt>
                <c:pt idx="3220">
                  <c:v>27.629880000000014</c:v>
                </c:pt>
                <c:pt idx="3221">
                  <c:v>27.449550000000045</c:v>
                </c:pt>
                <c:pt idx="3222">
                  <c:v>27.3202</c:v>
                </c:pt>
                <c:pt idx="3223">
                  <c:v>27.233540000000005</c:v>
                </c:pt>
                <c:pt idx="3224">
                  <c:v>27.184500000000014</c:v>
                </c:pt>
                <c:pt idx="3225">
                  <c:v>27.025400000000047</c:v>
                </c:pt>
                <c:pt idx="3226">
                  <c:v>26.747220000000027</c:v>
                </c:pt>
                <c:pt idx="3227">
                  <c:v>26.368040000000008</c:v>
                </c:pt>
                <c:pt idx="3228">
                  <c:v>25.983760000000018</c:v>
                </c:pt>
                <c:pt idx="3229">
                  <c:v>25.614070000000027</c:v>
                </c:pt>
                <c:pt idx="3230">
                  <c:v>25.251640000000009</c:v>
                </c:pt>
                <c:pt idx="3231">
                  <c:v>24.913960000000031</c:v>
                </c:pt>
                <c:pt idx="3232">
                  <c:v>24.608180000000004</c:v>
                </c:pt>
                <c:pt idx="3233">
                  <c:v>24.329800000000034</c:v>
                </c:pt>
                <c:pt idx="3234">
                  <c:v>24.052099999999996</c:v>
                </c:pt>
                <c:pt idx="3235">
                  <c:v>23.766080000000045</c:v>
                </c:pt>
                <c:pt idx="3236">
                  <c:v>23.480340000000012</c:v>
                </c:pt>
                <c:pt idx="3237">
                  <c:v>23.17530000000005</c:v>
                </c:pt>
                <c:pt idx="3238">
                  <c:v>22.856800000000021</c:v>
                </c:pt>
                <c:pt idx="3239">
                  <c:v>22.532830000000047</c:v>
                </c:pt>
                <c:pt idx="3240">
                  <c:v>22.321860000000015</c:v>
                </c:pt>
                <c:pt idx="3241">
                  <c:v>22.241630000000043</c:v>
                </c:pt>
                <c:pt idx="3242">
                  <c:v>22.293660000000045</c:v>
                </c:pt>
                <c:pt idx="3243">
                  <c:v>22.35310000000004</c:v>
                </c:pt>
                <c:pt idx="3244">
                  <c:v>22.355070000000012</c:v>
                </c:pt>
                <c:pt idx="3245">
                  <c:v>22.325680000000034</c:v>
                </c:pt>
                <c:pt idx="3246">
                  <c:v>22.245420000000024</c:v>
                </c:pt>
                <c:pt idx="3247">
                  <c:v>22.11080000000004</c:v>
                </c:pt>
                <c:pt idx="3248">
                  <c:v>21.933600000000013</c:v>
                </c:pt>
                <c:pt idx="3249">
                  <c:v>21.821040000000039</c:v>
                </c:pt>
                <c:pt idx="3250">
                  <c:v>21.782340000000033</c:v>
                </c:pt>
                <c:pt idx="3251">
                  <c:v>21.816500000000019</c:v>
                </c:pt>
                <c:pt idx="3252">
                  <c:v>21.853700000000003</c:v>
                </c:pt>
                <c:pt idx="3253">
                  <c:v>21.871270000000038</c:v>
                </c:pt>
                <c:pt idx="3254">
                  <c:v>21.879900000000021</c:v>
                </c:pt>
                <c:pt idx="3255">
                  <c:v>21.917840000000012</c:v>
                </c:pt>
                <c:pt idx="3256">
                  <c:v>21.983150000000023</c:v>
                </c:pt>
                <c:pt idx="3257">
                  <c:v>22.079859999999996</c:v>
                </c:pt>
                <c:pt idx="3258">
                  <c:v>22.20562000000001</c:v>
                </c:pt>
                <c:pt idx="3259">
                  <c:v>22.36483000000004</c:v>
                </c:pt>
                <c:pt idx="3260">
                  <c:v>22.55030000000005</c:v>
                </c:pt>
                <c:pt idx="3261">
                  <c:v>22.741480000000024</c:v>
                </c:pt>
                <c:pt idx="3262">
                  <c:v>22.919800000000009</c:v>
                </c:pt>
                <c:pt idx="3263">
                  <c:v>23.097800000000007</c:v>
                </c:pt>
                <c:pt idx="3264">
                  <c:v>23.228499999999997</c:v>
                </c:pt>
                <c:pt idx="3265">
                  <c:v>23.304100000000005</c:v>
                </c:pt>
                <c:pt idx="3266">
                  <c:v>23.331450000000018</c:v>
                </c:pt>
                <c:pt idx="3267">
                  <c:v>23.369600000000048</c:v>
                </c:pt>
                <c:pt idx="3268">
                  <c:v>23.430600000000027</c:v>
                </c:pt>
                <c:pt idx="3269">
                  <c:v>23.51934</c:v>
                </c:pt>
                <c:pt idx="3270">
                  <c:v>23.618070000000046</c:v>
                </c:pt>
                <c:pt idx="3271">
                  <c:v>23.730800000000045</c:v>
                </c:pt>
                <c:pt idx="3272">
                  <c:v>23.849820000000022</c:v>
                </c:pt>
                <c:pt idx="3273">
                  <c:v>23.93258000000003</c:v>
                </c:pt>
                <c:pt idx="3274">
                  <c:v>23.973630000000014</c:v>
                </c:pt>
                <c:pt idx="3275">
                  <c:v>23.978200000000015</c:v>
                </c:pt>
                <c:pt idx="3276">
                  <c:v>23.986700000000042</c:v>
                </c:pt>
                <c:pt idx="3277">
                  <c:v>24.007470000000012</c:v>
                </c:pt>
                <c:pt idx="3278">
                  <c:v>24.041300000000035</c:v>
                </c:pt>
                <c:pt idx="3279">
                  <c:v>24.038900000000012</c:v>
                </c:pt>
                <c:pt idx="3280">
                  <c:v>23.999170000000049</c:v>
                </c:pt>
                <c:pt idx="3281">
                  <c:v>23.926170000000013</c:v>
                </c:pt>
                <c:pt idx="3282">
                  <c:v>23.841820000000041</c:v>
                </c:pt>
                <c:pt idx="3283">
                  <c:v>23.739370000000008</c:v>
                </c:pt>
                <c:pt idx="3284">
                  <c:v>23.629480000000001</c:v>
                </c:pt>
                <c:pt idx="3285">
                  <c:v>23.553250000000048</c:v>
                </c:pt>
                <c:pt idx="3286">
                  <c:v>23.524770000000046</c:v>
                </c:pt>
                <c:pt idx="3287">
                  <c:v>23.539970000000039</c:v>
                </c:pt>
                <c:pt idx="3288">
                  <c:v>23.609000000000037</c:v>
                </c:pt>
                <c:pt idx="3289">
                  <c:v>23.724800000000016</c:v>
                </c:pt>
                <c:pt idx="3290">
                  <c:v>23.885300000000029</c:v>
                </c:pt>
                <c:pt idx="3291">
                  <c:v>24.010739999999998</c:v>
                </c:pt>
                <c:pt idx="3292">
                  <c:v>24.062340000000006</c:v>
                </c:pt>
                <c:pt idx="3293">
                  <c:v>24.061200000000042</c:v>
                </c:pt>
                <c:pt idx="3294">
                  <c:v>24.086270000000013</c:v>
                </c:pt>
                <c:pt idx="3295">
                  <c:v>24.143799999999999</c:v>
                </c:pt>
                <c:pt idx="3296">
                  <c:v>24.242729999999995</c:v>
                </c:pt>
                <c:pt idx="3297">
                  <c:v>24.416070000000047</c:v>
                </c:pt>
                <c:pt idx="3298">
                  <c:v>24.662530000000004</c:v>
                </c:pt>
                <c:pt idx="3299">
                  <c:v>24.983420000000024</c:v>
                </c:pt>
                <c:pt idx="3300">
                  <c:v>25.334000000000003</c:v>
                </c:pt>
                <c:pt idx="3301">
                  <c:v>25.690269999999998</c:v>
                </c:pt>
                <c:pt idx="3302">
                  <c:v>26.047400000000039</c:v>
                </c:pt>
                <c:pt idx="3303">
                  <c:v>26.390070000000037</c:v>
                </c:pt>
                <c:pt idx="3304">
                  <c:v>26.694540000000018</c:v>
                </c:pt>
                <c:pt idx="3305">
                  <c:v>26.97180000000003</c:v>
                </c:pt>
                <c:pt idx="3306">
                  <c:v>27.253900000000044</c:v>
                </c:pt>
                <c:pt idx="3307">
                  <c:v>27.562430000000006</c:v>
                </c:pt>
                <c:pt idx="3308">
                  <c:v>27.884520000000009</c:v>
                </c:pt>
                <c:pt idx="3309">
                  <c:v>28.178800000000024</c:v>
                </c:pt>
                <c:pt idx="3310">
                  <c:v>28.432430000000011</c:v>
                </c:pt>
                <c:pt idx="3311">
                  <c:v>28.639760000000024</c:v>
                </c:pt>
                <c:pt idx="3312">
                  <c:v>28.826470000000029</c:v>
                </c:pt>
                <c:pt idx="3313">
                  <c:v>29.012960000000021</c:v>
                </c:pt>
                <c:pt idx="3314">
                  <c:v>29.193100000000015</c:v>
                </c:pt>
                <c:pt idx="3315">
                  <c:v>29.373160000000041</c:v>
                </c:pt>
                <c:pt idx="3316">
                  <c:v>29.556700000000035</c:v>
                </c:pt>
                <c:pt idx="3317">
                  <c:v>29.74290000000002</c:v>
                </c:pt>
                <c:pt idx="3318">
                  <c:v>29.874300000000005</c:v>
                </c:pt>
                <c:pt idx="3319">
                  <c:v>29.956700000000012</c:v>
                </c:pt>
                <c:pt idx="3320">
                  <c:v>30.01162000000005</c:v>
                </c:pt>
                <c:pt idx="3321">
                  <c:v>30.027919999999995</c:v>
                </c:pt>
                <c:pt idx="3322">
                  <c:v>30.02346</c:v>
                </c:pt>
                <c:pt idx="3323">
                  <c:v>29.991780000000006</c:v>
                </c:pt>
                <c:pt idx="3324">
                  <c:v>29.948720000000037</c:v>
                </c:pt>
                <c:pt idx="3325">
                  <c:v>29.900930000000017</c:v>
                </c:pt>
                <c:pt idx="3326">
                  <c:v>29.850459999999998</c:v>
                </c:pt>
                <c:pt idx="3327">
                  <c:v>29.823050000000023</c:v>
                </c:pt>
                <c:pt idx="3328">
                  <c:v>29.819540000000018</c:v>
                </c:pt>
                <c:pt idx="3329">
                  <c:v>29.833300000000008</c:v>
                </c:pt>
                <c:pt idx="3330">
                  <c:v>29.915400000000034</c:v>
                </c:pt>
                <c:pt idx="3331">
                  <c:v>30.056939999999997</c:v>
                </c:pt>
                <c:pt idx="3332">
                  <c:v>30.254140000000007</c:v>
                </c:pt>
                <c:pt idx="3333">
                  <c:v>30.443500000000029</c:v>
                </c:pt>
                <c:pt idx="3334">
                  <c:v>30.583979999999997</c:v>
                </c:pt>
                <c:pt idx="3335">
                  <c:v>30.687620000000038</c:v>
                </c:pt>
                <c:pt idx="3336">
                  <c:v>30.775959999999998</c:v>
                </c:pt>
                <c:pt idx="3337">
                  <c:v>30.855830000000026</c:v>
                </c:pt>
                <c:pt idx="3338">
                  <c:v>30.926500000000033</c:v>
                </c:pt>
                <c:pt idx="3339">
                  <c:v>31.012350000000026</c:v>
                </c:pt>
                <c:pt idx="3340">
                  <c:v>31.109670000000051</c:v>
                </c:pt>
                <c:pt idx="3341">
                  <c:v>31.221220000000017</c:v>
                </c:pt>
                <c:pt idx="3342">
                  <c:v>31.337150000000008</c:v>
                </c:pt>
                <c:pt idx="3343">
                  <c:v>31.458520000000021</c:v>
                </c:pt>
                <c:pt idx="3344">
                  <c:v>31.58540000000005</c:v>
                </c:pt>
                <c:pt idx="3345">
                  <c:v>31.739000000000033</c:v>
                </c:pt>
                <c:pt idx="3346">
                  <c:v>31.916960000000017</c:v>
                </c:pt>
                <c:pt idx="3347">
                  <c:v>32.117550000000051</c:v>
                </c:pt>
                <c:pt idx="3348">
                  <c:v>32.328400000000045</c:v>
                </c:pt>
                <c:pt idx="3349">
                  <c:v>32.500120000000038</c:v>
                </c:pt>
                <c:pt idx="3350">
                  <c:v>32.652520000000038</c:v>
                </c:pt>
                <c:pt idx="3351">
                  <c:v>32.776030000000048</c:v>
                </c:pt>
                <c:pt idx="3352">
                  <c:v>32.874630000000025</c:v>
                </c:pt>
                <c:pt idx="3353">
                  <c:v>32.944270000000017</c:v>
                </c:pt>
                <c:pt idx="3354">
                  <c:v>32.920700000000011</c:v>
                </c:pt>
                <c:pt idx="3355">
                  <c:v>32.79928000000001</c:v>
                </c:pt>
                <c:pt idx="3356">
                  <c:v>32.611350000000016</c:v>
                </c:pt>
                <c:pt idx="3357">
                  <c:v>32.424200000000042</c:v>
                </c:pt>
                <c:pt idx="3358">
                  <c:v>32.252340000000004</c:v>
                </c:pt>
                <c:pt idx="3359">
                  <c:v>32.101280000000031</c:v>
                </c:pt>
                <c:pt idx="3360">
                  <c:v>31.938300000000027</c:v>
                </c:pt>
                <c:pt idx="3361">
                  <c:v>31.76153000000005</c:v>
                </c:pt>
                <c:pt idx="3362">
                  <c:v>31.575000000000045</c:v>
                </c:pt>
                <c:pt idx="3363">
                  <c:v>31.396100000000047</c:v>
                </c:pt>
                <c:pt idx="3364">
                  <c:v>31.232259999999997</c:v>
                </c:pt>
                <c:pt idx="3365">
                  <c:v>31.074730000000045</c:v>
                </c:pt>
                <c:pt idx="3366">
                  <c:v>30.907129999999995</c:v>
                </c:pt>
                <c:pt idx="3367">
                  <c:v>30.733730000000037</c:v>
                </c:pt>
                <c:pt idx="3368">
                  <c:v>30.551000000000045</c:v>
                </c:pt>
                <c:pt idx="3369">
                  <c:v>30.34277000000003</c:v>
                </c:pt>
                <c:pt idx="3370">
                  <c:v>30.114070000000027</c:v>
                </c:pt>
                <c:pt idx="3371">
                  <c:v>29.863820000000032</c:v>
                </c:pt>
                <c:pt idx="3372">
                  <c:v>29.562700000000007</c:v>
                </c:pt>
                <c:pt idx="3373">
                  <c:v>29.239860000000022</c:v>
                </c:pt>
                <c:pt idx="3374">
                  <c:v>28.922270000000026</c:v>
                </c:pt>
                <c:pt idx="3375">
                  <c:v>28.639200000000017</c:v>
                </c:pt>
                <c:pt idx="3376">
                  <c:v>28.37945000000002</c:v>
                </c:pt>
                <c:pt idx="3377">
                  <c:v>28.150700000000029</c:v>
                </c:pt>
                <c:pt idx="3378">
                  <c:v>27.921960000000013</c:v>
                </c:pt>
                <c:pt idx="3379">
                  <c:v>27.685500000000047</c:v>
                </c:pt>
                <c:pt idx="3380">
                  <c:v>27.45034000000004</c:v>
                </c:pt>
                <c:pt idx="3381">
                  <c:v>27.230040000000031</c:v>
                </c:pt>
                <c:pt idx="3382">
                  <c:v>27.021450000000016</c:v>
                </c:pt>
                <c:pt idx="3383">
                  <c:v>26.820920000000001</c:v>
                </c:pt>
                <c:pt idx="3384">
                  <c:v>26.566160000000025</c:v>
                </c:pt>
                <c:pt idx="3385">
                  <c:v>26.246420000000001</c:v>
                </c:pt>
                <c:pt idx="3386">
                  <c:v>25.863760000000013</c:v>
                </c:pt>
                <c:pt idx="3387">
                  <c:v>25.52720000000005</c:v>
                </c:pt>
                <c:pt idx="3388">
                  <c:v>25.259940000000029</c:v>
                </c:pt>
                <c:pt idx="3389">
                  <c:v>25.050700000000006</c:v>
                </c:pt>
                <c:pt idx="3390">
                  <c:v>24.922270000000026</c:v>
                </c:pt>
                <c:pt idx="3391">
                  <c:v>24.875879999999995</c:v>
                </c:pt>
                <c:pt idx="3392">
                  <c:v>24.91464000000002</c:v>
                </c:pt>
                <c:pt idx="3393">
                  <c:v>25.015250000000037</c:v>
                </c:pt>
                <c:pt idx="3394">
                  <c:v>25.163139999999999</c:v>
                </c:pt>
                <c:pt idx="3395">
                  <c:v>25.359550000000013</c:v>
                </c:pt>
                <c:pt idx="3396">
                  <c:v>25.575800000000015</c:v>
                </c:pt>
                <c:pt idx="3397">
                  <c:v>25.796170000000018</c:v>
                </c:pt>
                <c:pt idx="3398">
                  <c:v>26.025050000000022</c:v>
                </c:pt>
                <c:pt idx="3399">
                  <c:v>26.211000000000013</c:v>
                </c:pt>
                <c:pt idx="3400">
                  <c:v>26.346370000000036</c:v>
                </c:pt>
                <c:pt idx="3401">
                  <c:v>26.421199999999999</c:v>
                </c:pt>
                <c:pt idx="3402">
                  <c:v>26.47204000000005</c:v>
                </c:pt>
                <c:pt idx="3403">
                  <c:v>26.516140000000007</c:v>
                </c:pt>
                <c:pt idx="3404">
                  <c:v>26.545680000000004</c:v>
                </c:pt>
                <c:pt idx="3405">
                  <c:v>26.576930000000004</c:v>
                </c:pt>
                <c:pt idx="3406">
                  <c:v>26.614860000000022</c:v>
                </c:pt>
                <c:pt idx="3407">
                  <c:v>26.663020000000017</c:v>
                </c:pt>
                <c:pt idx="3408">
                  <c:v>26.742360000000019</c:v>
                </c:pt>
                <c:pt idx="3409">
                  <c:v>26.866700000000037</c:v>
                </c:pt>
                <c:pt idx="3410">
                  <c:v>27.032219999999995</c:v>
                </c:pt>
                <c:pt idx="3411">
                  <c:v>27.162869999999998</c:v>
                </c:pt>
                <c:pt idx="3412">
                  <c:v>27.206450000000018</c:v>
                </c:pt>
                <c:pt idx="3413">
                  <c:v>27.2029</c:v>
                </c:pt>
                <c:pt idx="3414">
                  <c:v>27.182520000000011</c:v>
                </c:pt>
                <c:pt idx="3415">
                  <c:v>27.14828</c:v>
                </c:pt>
                <c:pt idx="3416">
                  <c:v>27.107500000000016</c:v>
                </c:pt>
                <c:pt idx="3417">
                  <c:v>27.113980000000026</c:v>
                </c:pt>
                <c:pt idx="3418">
                  <c:v>27.191280000000006</c:v>
                </c:pt>
                <c:pt idx="3419">
                  <c:v>27.331380000000024</c:v>
                </c:pt>
                <c:pt idx="3420">
                  <c:v>27.488800000000026</c:v>
                </c:pt>
                <c:pt idx="3421">
                  <c:v>27.645380000000046</c:v>
                </c:pt>
                <c:pt idx="3422">
                  <c:v>27.805300000000045</c:v>
                </c:pt>
                <c:pt idx="3423">
                  <c:v>28.034000000000049</c:v>
                </c:pt>
                <c:pt idx="3424">
                  <c:v>28.350850000000037</c:v>
                </c:pt>
                <c:pt idx="3425">
                  <c:v>28.751500000000021</c:v>
                </c:pt>
                <c:pt idx="3426">
                  <c:v>29.161830000000009</c:v>
                </c:pt>
                <c:pt idx="3427">
                  <c:v>29.549070000000029</c:v>
                </c:pt>
                <c:pt idx="3428">
                  <c:v>29.898860000000013</c:v>
                </c:pt>
                <c:pt idx="3429">
                  <c:v>30.150660000000016</c:v>
                </c:pt>
                <c:pt idx="3430">
                  <c:v>30.36280000000005</c:v>
                </c:pt>
                <c:pt idx="3431">
                  <c:v>30.53866000000005</c:v>
                </c:pt>
                <c:pt idx="3432">
                  <c:v>30.739900000000034</c:v>
                </c:pt>
                <c:pt idx="3433">
                  <c:v>31.005359999999996</c:v>
                </c:pt>
                <c:pt idx="3434">
                  <c:v>31.321529999999996</c:v>
                </c:pt>
                <c:pt idx="3435">
                  <c:v>31.636800000000051</c:v>
                </c:pt>
                <c:pt idx="3436">
                  <c:v>31.932240000000036</c:v>
                </c:pt>
                <c:pt idx="3437">
                  <c:v>32.21252000000004</c:v>
                </c:pt>
                <c:pt idx="3438">
                  <c:v>32.489950000000022</c:v>
                </c:pt>
                <c:pt idx="3439">
                  <c:v>32.769830000000013</c:v>
                </c:pt>
                <c:pt idx="3440">
                  <c:v>33.047900000000027</c:v>
                </c:pt>
                <c:pt idx="3441">
                  <c:v>33.307240000000036</c:v>
                </c:pt>
                <c:pt idx="3442">
                  <c:v>33.534199999999998</c:v>
                </c:pt>
                <c:pt idx="3443">
                  <c:v>33.732799999999997</c:v>
                </c:pt>
                <c:pt idx="3444">
                  <c:v>34.054400000000044</c:v>
                </c:pt>
                <c:pt idx="3445">
                  <c:v>34.488640000000032</c:v>
                </c:pt>
                <c:pt idx="3446">
                  <c:v>34.875360000000001</c:v>
                </c:pt>
                <c:pt idx="3447">
                  <c:v>35.191670000000045</c:v>
                </c:pt>
                <c:pt idx="3448">
                  <c:v>35.501950000000022</c:v>
                </c:pt>
                <c:pt idx="3449">
                  <c:v>35.817000000000007</c:v>
                </c:pt>
                <c:pt idx="3450">
                  <c:v>36.128750000000025</c:v>
                </c:pt>
                <c:pt idx="3451">
                  <c:v>36.446300000000008</c:v>
                </c:pt>
                <c:pt idx="3452">
                  <c:v>36.758170000000007</c:v>
                </c:pt>
                <c:pt idx="3453">
                  <c:v>37.048400000000015</c:v>
                </c:pt>
                <c:pt idx="3454">
                  <c:v>37.325919999999996</c:v>
                </c:pt>
                <c:pt idx="3455">
                  <c:v>37.591330000000028</c:v>
                </c:pt>
                <c:pt idx="3456">
                  <c:v>37.818399999999997</c:v>
                </c:pt>
                <c:pt idx="3457">
                  <c:v>38.001280000000008</c:v>
                </c:pt>
                <c:pt idx="3458">
                  <c:v>38.139300000000048</c:v>
                </c:pt>
                <c:pt idx="3459">
                  <c:v>38.273500000000013</c:v>
                </c:pt>
                <c:pt idx="3460">
                  <c:v>38.427580000000034</c:v>
                </c:pt>
                <c:pt idx="3461">
                  <c:v>38.591640000000041</c:v>
                </c:pt>
                <c:pt idx="3462">
                  <c:v>38.713369999999998</c:v>
                </c:pt>
                <c:pt idx="3463">
                  <c:v>38.776820000000043</c:v>
                </c:pt>
                <c:pt idx="3464">
                  <c:v>38.790250000000015</c:v>
                </c:pt>
                <c:pt idx="3465">
                  <c:v>38.783040000000028</c:v>
                </c:pt>
                <c:pt idx="3466">
                  <c:v>38.751000000000033</c:v>
                </c:pt>
                <c:pt idx="3467">
                  <c:v>38.711150000000032</c:v>
                </c:pt>
                <c:pt idx="3468">
                  <c:v>38.583460000000002</c:v>
                </c:pt>
                <c:pt idx="3469">
                  <c:v>38.410900000000026</c:v>
                </c:pt>
                <c:pt idx="3470">
                  <c:v>38.302700000000016</c:v>
                </c:pt>
                <c:pt idx="3471">
                  <c:v>38.16787000000005</c:v>
                </c:pt>
                <c:pt idx="3472">
                  <c:v>37.999000000000024</c:v>
                </c:pt>
                <c:pt idx="3473">
                  <c:v>37.797660000000008</c:v>
                </c:pt>
                <c:pt idx="3474">
                  <c:v>37.597280000000012</c:v>
                </c:pt>
                <c:pt idx="3475">
                  <c:v>37.386900000000026</c:v>
                </c:pt>
                <c:pt idx="3476">
                  <c:v>37.182600000000036</c:v>
                </c:pt>
                <c:pt idx="3477">
                  <c:v>37.008330000000001</c:v>
                </c:pt>
                <c:pt idx="3478">
                  <c:v>36.868220000000008</c:v>
                </c:pt>
                <c:pt idx="3479">
                  <c:v>36.760800000000017</c:v>
                </c:pt>
                <c:pt idx="3480">
                  <c:v>36.659080000000017</c:v>
                </c:pt>
                <c:pt idx="3481">
                  <c:v>36.566430000000025</c:v>
                </c:pt>
                <c:pt idx="3482">
                  <c:v>36.480550000000051</c:v>
                </c:pt>
                <c:pt idx="3483">
                  <c:v>36.38366000000002</c:v>
                </c:pt>
                <c:pt idx="3484">
                  <c:v>36.276880000000006</c:v>
                </c:pt>
                <c:pt idx="3485">
                  <c:v>36.1678</c:v>
                </c:pt>
                <c:pt idx="3486">
                  <c:v>36.090660000000014</c:v>
                </c:pt>
                <c:pt idx="3487">
                  <c:v>36.046840000000032</c:v>
                </c:pt>
                <c:pt idx="3488">
                  <c:v>36.036040000000014</c:v>
                </c:pt>
                <c:pt idx="3489">
                  <c:v>36.033200000000022</c:v>
                </c:pt>
                <c:pt idx="3490">
                  <c:v>36.029629999999997</c:v>
                </c:pt>
                <c:pt idx="3491">
                  <c:v>36.019300000000044</c:v>
                </c:pt>
                <c:pt idx="3492">
                  <c:v>35.981440000000021</c:v>
                </c:pt>
                <c:pt idx="3493">
                  <c:v>35.911900000000003</c:v>
                </c:pt>
                <c:pt idx="3494">
                  <c:v>35.804740000000038</c:v>
                </c:pt>
                <c:pt idx="3495">
                  <c:v>35.699520000000007</c:v>
                </c:pt>
                <c:pt idx="3496">
                  <c:v>35.588980000000049</c:v>
                </c:pt>
                <c:pt idx="3497">
                  <c:v>35.468350000000044</c:v>
                </c:pt>
                <c:pt idx="3498">
                  <c:v>35.357259999999997</c:v>
                </c:pt>
                <c:pt idx="3499">
                  <c:v>35.239130000000046</c:v>
                </c:pt>
                <c:pt idx="3500">
                  <c:v>35.118950000000041</c:v>
                </c:pt>
                <c:pt idx="3501">
                  <c:v>35.041700000000048</c:v>
                </c:pt>
                <c:pt idx="3502">
                  <c:v>35.010400000000004</c:v>
                </c:pt>
                <c:pt idx="3503">
                  <c:v>35.029080000000022</c:v>
                </c:pt>
                <c:pt idx="3504">
                  <c:v>35.038260000000037</c:v>
                </c:pt>
                <c:pt idx="3505">
                  <c:v>35.035270000000025</c:v>
                </c:pt>
                <c:pt idx="3506">
                  <c:v>35.019860000000051</c:v>
                </c:pt>
                <c:pt idx="3507">
                  <c:v>35.013270000000034</c:v>
                </c:pt>
                <c:pt idx="3508">
                  <c:v>35.015440000000012</c:v>
                </c:pt>
                <c:pt idx="3509">
                  <c:v>35.032900000000041</c:v>
                </c:pt>
                <c:pt idx="3510">
                  <c:v>35.050040000000024</c:v>
                </c:pt>
                <c:pt idx="3511">
                  <c:v>35.067440000000033</c:v>
                </c:pt>
                <c:pt idx="3512">
                  <c:v>35.085750000000019</c:v>
                </c:pt>
                <c:pt idx="3513">
                  <c:v>35.128100000000018</c:v>
                </c:pt>
                <c:pt idx="3514">
                  <c:v>35.201999999999998</c:v>
                </c:pt>
                <c:pt idx="3515">
                  <c:v>35.307730000000049</c:v>
                </c:pt>
                <c:pt idx="3516">
                  <c:v>35.452870000000019</c:v>
                </c:pt>
                <c:pt idx="3517">
                  <c:v>35.625800000000027</c:v>
                </c:pt>
                <c:pt idx="3518">
                  <c:v>35.831230000000005</c:v>
                </c:pt>
                <c:pt idx="3519">
                  <c:v>36.028099999999995</c:v>
                </c:pt>
                <c:pt idx="3520">
                  <c:v>36.204130000000021</c:v>
                </c:pt>
                <c:pt idx="3521">
                  <c:v>36.371030000000019</c:v>
                </c:pt>
                <c:pt idx="3522">
                  <c:v>36.528700000000015</c:v>
                </c:pt>
                <c:pt idx="3523">
                  <c:v>36.694000000000017</c:v>
                </c:pt>
                <c:pt idx="3524">
                  <c:v>36.85537000000005</c:v>
                </c:pt>
                <c:pt idx="3525">
                  <c:v>36.976740000000007</c:v>
                </c:pt>
                <c:pt idx="3526">
                  <c:v>37.057340000000011</c:v>
                </c:pt>
                <c:pt idx="3527">
                  <c:v>37.08438000000001</c:v>
                </c:pt>
                <c:pt idx="3528">
                  <c:v>37.126059999999995</c:v>
                </c:pt>
                <c:pt idx="3529">
                  <c:v>37.184529999999995</c:v>
                </c:pt>
                <c:pt idx="3530">
                  <c:v>37.256430000000023</c:v>
                </c:pt>
                <c:pt idx="3531">
                  <c:v>37.328670000000045</c:v>
                </c:pt>
                <c:pt idx="3532">
                  <c:v>37.375200000000007</c:v>
                </c:pt>
                <c:pt idx="3533">
                  <c:v>37.407430000000033</c:v>
                </c:pt>
                <c:pt idx="3534">
                  <c:v>37.410500000000013</c:v>
                </c:pt>
                <c:pt idx="3535">
                  <c:v>37.387320000000045</c:v>
                </c:pt>
                <c:pt idx="3536">
                  <c:v>37.336080000000038</c:v>
                </c:pt>
                <c:pt idx="3537">
                  <c:v>37.247000000000014</c:v>
                </c:pt>
                <c:pt idx="3538">
                  <c:v>37.119840000000011</c:v>
                </c:pt>
                <c:pt idx="3539">
                  <c:v>36.959400000000016</c:v>
                </c:pt>
                <c:pt idx="3540">
                  <c:v>36.768799999999999</c:v>
                </c:pt>
                <c:pt idx="3541">
                  <c:v>36.549040000000048</c:v>
                </c:pt>
                <c:pt idx="3542">
                  <c:v>36.298879999999997</c:v>
                </c:pt>
                <c:pt idx="3543">
                  <c:v>36.0625</c:v>
                </c:pt>
                <c:pt idx="3544">
                  <c:v>35.837000000000046</c:v>
                </c:pt>
                <c:pt idx="3545">
                  <c:v>35.621550000000013</c:v>
                </c:pt>
                <c:pt idx="3546">
                  <c:v>35.43643000000003</c:v>
                </c:pt>
                <c:pt idx="3547">
                  <c:v>35.280940000000044</c:v>
                </c:pt>
                <c:pt idx="3548">
                  <c:v>35.14706000000001</c:v>
                </c:pt>
                <c:pt idx="3549">
                  <c:v>35.044950000000028</c:v>
                </c:pt>
                <c:pt idx="3550">
                  <c:v>34.96917000000002</c:v>
                </c:pt>
                <c:pt idx="3551">
                  <c:v>34.918570000000045</c:v>
                </c:pt>
                <c:pt idx="3552">
                  <c:v>34.881250000000023</c:v>
                </c:pt>
                <c:pt idx="3553">
                  <c:v>34.86202000000003</c:v>
                </c:pt>
                <c:pt idx="3554">
                  <c:v>34.857799999999997</c:v>
                </c:pt>
                <c:pt idx="3555">
                  <c:v>34.87814000000003</c:v>
                </c:pt>
                <c:pt idx="3556">
                  <c:v>34.911830000000009</c:v>
                </c:pt>
                <c:pt idx="3557">
                  <c:v>34.958920000000035</c:v>
                </c:pt>
                <c:pt idx="3558">
                  <c:v>35.000850000000014</c:v>
                </c:pt>
                <c:pt idx="3559">
                  <c:v>35.025660000000016</c:v>
                </c:pt>
                <c:pt idx="3560">
                  <c:v>35.027500000000032</c:v>
                </c:pt>
                <c:pt idx="3561">
                  <c:v>34.984740000000045</c:v>
                </c:pt>
                <c:pt idx="3562">
                  <c:v>34.890650000000051</c:v>
                </c:pt>
                <c:pt idx="3563">
                  <c:v>34.759700000000009</c:v>
                </c:pt>
                <c:pt idx="3564">
                  <c:v>34.621849999999995</c:v>
                </c:pt>
                <c:pt idx="3565">
                  <c:v>34.462580000000003</c:v>
                </c:pt>
                <c:pt idx="3566">
                  <c:v>34.315179999999998</c:v>
                </c:pt>
                <c:pt idx="3567">
                  <c:v>34.1721</c:v>
                </c:pt>
                <c:pt idx="3568">
                  <c:v>34.036740000000009</c:v>
                </c:pt>
                <c:pt idx="3569">
                  <c:v>33.934259999999995</c:v>
                </c:pt>
                <c:pt idx="3570">
                  <c:v>33.881740000000036</c:v>
                </c:pt>
                <c:pt idx="3571">
                  <c:v>33.884600000000034</c:v>
                </c:pt>
                <c:pt idx="3572">
                  <c:v>33.936270000000036</c:v>
                </c:pt>
                <c:pt idx="3573">
                  <c:v>33.964780000000019</c:v>
                </c:pt>
                <c:pt idx="3574">
                  <c:v>33.930300000000045</c:v>
                </c:pt>
                <c:pt idx="3575">
                  <c:v>33.874600000000044</c:v>
                </c:pt>
                <c:pt idx="3576">
                  <c:v>33.83970000000005</c:v>
                </c:pt>
                <c:pt idx="3577">
                  <c:v>33.821920000000034</c:v>
                </c:pt>
                <c:pt idx="3578">
                  <c:v>33.813230000000033</c:v>
                </c:pt>
                <c:pt idx="3579">
                  <c:v>33.784199999999998</c:v>
                </c:pt>
                <c:pt idx="3580">
                  <c:v>33.715779999999995</c:v>
                </c:pt>
                <c:pt idx="3581">
                  <c:v>33.615200000000016</c:v>
                </c:pt>
                <c:pt idx="3582">
                  <c:v>33.524069999999995</c:v>
                </c:pt>
                <c:pt idx="3583">
                  <c:v>33.44747000000001</c:v>
                </c:pt>
                <c:pt idx="3584">
                  <c:v>33.388270000000034</c:v>
                </c:pt>
                <c:pt idx="3585">
                  <c:v>33.341880000000003</c:v>
                </c:pt>
                <c:pt idx="3586">
                  <c:v>33.315400000000011</c:v>
                </c:pt>
                <c:pt idx="3587">
                  <c:v>33.299220000000048</c:v>
                </c:pt>
                <c:pt idx="3588">
                  <c:v>33.289030000000025</c:v>
                </c:pt>
                <c:pt idx="3589">
                  <c:v>33.268580000000043</c:v>
                </c:pt>
                <c:pt idx="3590">
                  <c:v>33.246669999999995</c:v>
                </c:pt>
                <c:pt idx="3591">
                  <c:v>33.212900000000047</c:v>
                </c:pt>
                <c:pt idx="3592">
                  <c:v>33.179300000000012</c:v>
                </c:pt>
                <c:pt idx="3593">
                  <c:v>33.117270000000019</c:v>
                </c:pt>
                <c:pt idx="3594">
                  <c:v>32.966940000000022</c:v>
                </c:pt>
                <c:pt idx="3595">
                  <c:v>32.743460000000027</c:v>
                </c:pt>
                <c:pt idx="3596">
                  <c:v>32.472200000000043</c:v>
                </c:pt>
                <c:pt idx="3597">
                  <c:v>32.275100000000009</c:v>
                </c:pt>
                <c:pt idx="3598">
                  <c:v>32.169030000000021</c:v>
                </c:pt>
                <c:pt idx="3599">
                  <c:v>32.130430000000047</c:v>
                </c:pt>
                <c:pt idx="3600">
                  <c:v>32.052099999999996</c:v>
                </c:pt>
                <c:pt idx="3601">
                  <c:v>31.936820000000012</c:v>
                </c:pt>
                <c:pt idx="3602">
                  <c:v>31.778560000000027</c:v>
                </c:pt>
                <c:pt idx="3603">
                  <c:v>31.652340000000038</c:v>
                </c:pt>
                <c:pt idx="3604">
                  <c:v>31.564630000000022</c:v>
                </c:pt>
                <c:pt idx="3605">
                  <c:v>31.510860000000037</c:v>
                </c:pt>
                <c:pt idx="3606">
                  <c:v>31.447140000000047</c:v>
                </c:pt>
                <c:pt idx="3607">
                  <c:v>31.363520000000051</c:v>
                </c:pt>
                <c:pt idx="3608">
                  <c:v>31.26153000000005</c:v>
                </c:pt>
                <c:pt idx="3609">
                  <c:v>31.1447</c:v>
                </c:pt>
                <c:pt idx="3610">
                  <c:v>31.007069999999999</c:v>
                </c:pt>
                <c:pt idx="3611">
                  <c:v>30.857420000000047</c:v>
                </c:pt>
                <c:pt idx="3612">
                  <c:v>30.707700000000045</c:v>
                </c:pt>
                <c:pt idx="3613">
                  <c:v>30.562550000000044</c:v>
                </c:pt>
                <c:pt idx="3614">
                  <c:v>30.424550000000011</c:v>
                </c:pt>
                <c:pt idx="3615">
                  <c:v>30.310540000000003</c:v>
                </c:pt>
                <c:pt idx="3616">
                  <c:v>30.214870000000019</c:v>
                </c:pt>
                <c:pt idx="3617">
                  <c:v>30.139760000000024</c:v>
                </c:pt>
                <c:pt idx="3618">
                  <c:v>30.064080000000047</c:v>
                </c:pt>
                <c:pt idx="3619">
                  <c:v>30.004900000000021</c:v>
                </c:pt>
                <c:pt idx="3620">
                  <c:v>29.966420000000028</c:v>
                </c:pt>
                <c:pt idx="3621">
                  <c:v>29.869740000000036</c:v>
                </c:pt>
                <c:pt idx="3622">
                  <c:v>29.672540000000026</c:v>
                </c:pt>
                <c:pt idx="3623">
                  <c:v>29.419669999999996</c:v>
                </c:pt>
                <c:pt idx="3624">
                  <c:v>29.25750000000005</c:v>
                </c:pt>
                <c:pt idx="3625">
                  <c:v>29.218380000000025</c:v>
                </c:pt>
                <c:pt idx="3626">
                  <c:v>29.306939999999997</c:v>
                </c:pt>
                <c:pt idx="3627">
                  <c:v>29.47616000000005</c:v>
                </c:pt>
                <c:pt idx="3628">
                  <c:v>29.672140000000013</c:v>
                </c:pt>
                <c:pt idx="3629">
                  <c:v>29.836330000000032</c:v>
                </c:pt>
                <c:pt idx="3630">
                  <c:v>30.011220000000037</c:v>
                </c:pt>
                <c:pt idx="3631">
                  <c:v>30.247900000000016</c:v>
                </c:pt>
                <c:pt idx="3632">
                  <c:v>30.446529999999996</c:v>
                </c:pt>
                <c:pt idx="3633">
                  <c:v>30.648979999999995</c:v>
                </c:pt>
                <c:pt idx="3634">
                  <c:v>30.906800000000032</c:v>
                </c:pt>
                <c:pt idx="3635">
                  <c:v>31.208520000000021</c:v>
                </c:pt>
                <c:pt idx="3636">
                  <c:v>31.535600000000045</c:v>
                </c:pt>
                <c:pt idx="3637">
                  <c:v>31.838200000000029</c:v>
                </c:pt>
                <c:pt idx="3638">
                  <c:v>32.133970000000033</c:v>
                </c:pt>
                <c:pt idx="3639">
                  <c:v>32.405850000000044</c:v>
                </c:pt>
                <c:pt idx="3640">
                  <c:v>32.647670000000005</c:v>
                </c:pt>
                <c:pt idx="3641">
                  <c:v>32.860070000000007</c:v>
                </c:pt>
                <c:pt idx="3642">
                  <c:v>33.108030000000042</c:v>
                </c:pt>
                <c:pt idx="3643">
                  <c:v>33.395200000000045</c:v>
                </c:pt>
                <c:pt idx="3644">
                  <c:v>33.68777</c:v>
                </c:pt>
                <c:pt idx="3645">
                  <c:v>33.98266000000001</c:v>
                </c:pt>
                <c:pt idx="3646">
                  <c:v>34.27624000000003</c:v>
                </c:pt>
                <c:pt idx="3647">
                  <c:v>34.557200000000023</c:v>
                </c:pt>
                <c:pt idx="3648">
                  <c:v>34.768640000000005</c:v>
                </c:pt>
                <c:pt idx="3649">
                  <c:v>34.907370000000014</c:v>
                </c:pt>
                <c:pt idx="3650">
                  <c:v>34.996120000000019</c:v>
                </c:pt>
                <c:pt idx="3651">
                  <c:v>35.027860000000032</c:v>
                </c:pt>
                <c:pt idx="3652">
                  <c:v>34.997520000000009</c:v>
                </c:pt>
                <c:pt idx="3653">
                  <c:v>34.954000000000008</c:v>
                </c:pt>
                <c:pt idx="3654">
                  <c:v>34.883080000000007</c:v>
                </c:pt>
                <c:pt idx="3655">
                  <c:v>34.788000000000011</c:v>
                </c:pt>
                <c:pt idx="3656">
                  <c:v>34.742580000000032</c:v>
                </c:pt>
                <c:pt idx="3657">
                  <c:v>34.678250000000048</c:v>
                </c:pt>
                <c:pt idx="3658">
                  <c:v>34.534080000000017</c:v>
                </c:pt>
                <c:pt idx="3659">
                  <c:v>34.343380000000025</c:v>
                </c:pt>
                <c:pt idx="3660">
                  <c:v>34.139520000000005</c:v>
                </c:pt>
                <c:pt idx="3661">
                  <c:v>33.925530000000037</c:v>
                </c:pt>
                <c:pt idx="3662">
                  <c:v>33.705000000000041</c:v>
                </c:pt>
                <c:pt idx="3663">
                  <c:v>33.489860000000022</c:v>
                </c:pt>
                <c:pt idx="3664">
                  <c:v>33.293480000000045</c:v>
                </c:pt>
                <c:pt idx="3665">
                  <c:v>33.104849999999999</c:v>
                </c:pt>
                <c:pt idx="3666">
                  <c:v>32.90870000000001</c:v>
                </c:pt>
                <c:pt idx="3667">
                  <c:v>32.708920000000035</c:v>
                </c:pt>
                <c:pt idx="3668">
                  <c:v>32.513149999999996</c:v>
                </c:pt>
                <c:pt idx="3669">
                  <c:v>32.374600000000044</c:v>
                </c:pt>
                <c:pt idx="3670">
                  <c:v>32.286249999999995</c:v>
                </c:pt>
                <c:pt idx="3671">
                  <c:v>32.270039999999995</c:v>
                </c:pt>
                <c:pt idx="3672">
                  <c:v>32.195430000000044</c:v>
                </c:pt>
                <c:pt idx="3673">
                  <c:v>32.060140000000047</c:v>
                </c:pt>
                <c:pt idx="3674">
                  <c:v>31.873000000000047</c:v>
                </c:pt>
                <c:pt idx="3675">
                  <c:v>31.684079999999994</c:v>
                </c:pt>
                <c:pt idx="3676">
                  <c:v>31.511040000000037</c:v>
                </c:pt>
                <c:pt idx="3677">
                  <c:v>31.347000000000037</c:v>
                </c:pt>
                <c:pt idx="3678">
                  <c:v>31.214800000000025</c:v>
                </c:pt>
                <c:pt idx="3679">
                  <c:v>31.122160000000008</c:v>
                </c:pt>
                <c:pt idx="3680">
                  <c:v>31.066160000000025</c:v>
                </c:pt>
                <c:pt idx="3681">
                  <c:v>31.082420000000013</c:v>
                </c:pt>
                <c:pt idx="3682">
                  <c:v>31.189870000000042</c:v>
                </c:pt>
                <c:pt idx="3683">
                  <c:v>31.380850000000009</c:v>
                </c:pt>
                <c:pt idx="3684">
                  <c:v>31.608900000000006</c:v>
                </c:pt>
                <c:pt idx="3685">
                  <c:v>31.845200000000034</c:v>
                </c:pt>
                <c:pt idx="3686">
                  <c:v>32.092280000000017</c:v>
                </c:pt>
                <c:pt idx="3687">
                  <c:v>32.378100000000018</c:v>
                </c:pt>
                <c:pt idx="3688">
                  <c:v>32.702330000000018</c:v>
                </c:pt>
                <c:pt idx="3689">
                  <c:v>33.060660000000041</c:v>
                </c:pt>
                <c:pt idx="3690">
                  <c:v>33.396900000000016</c:v>
                </c:pt>
                <c:pt idx="3691">
                  <c:v>33.697320000000047</c:v>
                </c:pt>
                <c:pt idx="3692">
                  <c:v>33.975459999999998</c:v>
                </c:pt>
                <c:pt idx="3693">
                  <c:v>34.188600000000008</c:v>
                </c:pt>
                <c:pt idx="3694">
                  <c:v>34.340660000000014</c:v>
                </c:pt>
                <c:pt idx="3695">
                  <c:v>34.441130000000044</c:v>
                </c:pt>
                <c:pt idx="3696">
                  <c:v>34.581050000000005</c:v>
                </c:pt>
                <c:pt idx="3697">
                  <c:v>34.764430000000004</c:v>
                </c:pt>
                <c:pt idx="3698">
                  <c:v>34.989370000000008</c:v>
                </c:pt>
                <c:pt idx="3699">
                  <c:v>35.215360000000032</c:v>
                </c:pt>
                <c:pt idx="3700">
                  <c:v>35.412930000000017</c:v>
                </c:pt>
                <c:pt idx="3701">
                  <c:v>35.594300000000032</c:v>
                </c:pt>
                <c:pt idx="3702">
                  <c:v>35.756370000000004</c:v>
                </c:pt>
                <c:pt idx="3703">
                  <c:v>35.886470000000031</c:v>
                </c:pt>
                <c:pt idx="3704">
                  <c:v>35.990350000000035</c:v>
                </c:pt>
                <c:pt idx="3705">
                  <c:v>36.031370000000038</c:v>
                </c:pt>
                <c:pt idx="3706">
                  <c:v>36.009150000000034</c:v>
                </c:pt>
                <c:pt idx="3707">
                  <c:v>35.935540000000003</c:v>
                </c:pt>
                <c:pt idx="3708">
                  <c:v>35.851920000000007</c:v>
                </c:pt>
                <c:pt idx="3709">
                  <c:v>35.778800000000047</c:v>
                </c:pt>
                <c:pt idx="3710">
                  <c:v>35.696799999999996</c:v>
                </c:pt>
                <c:pt idx="3711">
                  <c:v>35.597250000000031</c:v>
                </c:pt>
                <c:pt idx="3712">
                  <c:v>35.467300000000023</c:v>
                </c:pt>
                <c:pt idx="3713">
                  <c:v>35.302450000000022</c:v>
                </c:pt>
                <c:pt idx="3714">
                  <c:v>35.143760000000043</c:v>
                </c:pt>
                <c:pt idx="3715">
                  <c:v>34.990840000000048</c:v>
                </c:pt>
                <c:pt idx="3716">
                  <c:v>34.841150000000027</c:v>
                </c:pt>
                <c:pt idx="3717">
                  <c:v>34.681399999999996</c:v>
                </c:pt>
                <c:pt idx="3718">
                  <c:v>34.476860000000045</c:v>
                </c:pt>
                <c:pt idx="3719">
                  <c:v>34.251900000000035</c:v>
                </c:pt>
                <c:pt idx="3720">
                  <c:v>33.983800000000031</c:v>
                </c:pt>
                <c:pt idx="3721">
                  <c:v>33.669030000000021</c:v>
                </c:pt>
                <c:pt idx="3722">
                  <c:v>33.313040000000001</c:v>
                </c:pt>
                <c:pt idx="3723">
                  <c:v>32.976280000000031</c:v>
                </c:pt>
                <c:pt idx="3724">
                  <c:v>32.678060000000016</c:v>
                </c:pt>
                <c:pt idx="3725">
                  <c:v>32.408040000000028</c:v>
                </c:pt>
                <c:pt idx="3726">
                  <c:v>32.152950000000033</c:v>
                </c:pt>
                <c:pt idx="3727">
                  <c:v>31.921930000000032</c:v>
                </c:pt>
                <c:pt idx="3728">
                  <c:v>31.718380000000025</c:v>
                </c:pt>
                <c:pt idx="3729">
                  <c:v>31.576070000000016</c:v>
                </c:pt>
                <c:pt idx="3730">
                  <c:v>31.502470000000017</c:v>
                </c:pt>
                <c:pt idx="3731">
                  <c:v>31.492520000000013</c:v>
                </c:pt>
                <c:pt idx="3732">
                  <c:v>31.502740000000017</c:v>
                </c:pt>
                <c:pt idx="3733">
                  <c:v>31.505060000000014</c:v>
                </c:pt>
                <c:pt idx="3734">
                  <c:v>31.506600000000049</c:v>
                </c:pt>
                <c:pt idx="3735">
                  <c:v>31.511000000000024</c:v>
                </c:pt>
                <c:pt idx="3736">
                  <c:v>31.51812000000001</c:v>
                </c:pt>
                <c:pt idx="3737">
                  <c:v>31.533560000000023</c:v>
                </c:pt>
                <c:pt idx="3738">
                  <c:v>31.55322000000001</c:v>
                </c:pt>
                <c:pt idx="3739">
                  <c:v>31.591800000000035</c:v>
                </c:pt>
                <c:pt idx="3740">
                  <c:v>31.636930000000007</c:v>
                </c:pt>
                <c:pt idx="3741">
                  <c:v>31.694940000000031</c:v>
                </c:pt>
                <c:pt idx="3742">
                  <c:v>31.772150000000011</c:v>
                </c:pt>
                <c:pt idx="3743">
                  <c:v>31.868220000000008</c:v>
                </c:pt>
                <c:pt idx="3744">
                  <c:v>31.969660000000033</c:v>
                </c:pt>
                <c:pt idx="3745">
                  <c:v>32.085630000000037</c:v>
                </c:pt>
                <c:pt idx="3746">
                  <c:v>32.214840000000038</c:v>
                </c:pt>
                <c:pt idx="3747">
                  <c:v>32.36596000000003</c:v>
                </c:pt>
                <c:pt idx="3748">
                  <c:v>32.510280000000023</c:v>
                </c:pt>
                <c:pt idx="3749">
                  <c:v>32.654170000000022</c:v>
                </c:pt>
                <c:pt idx="3750">
                  <c:v>32.795530000000042</c:v>
                </c:pt>
                <c:pt idx="3751">
                  <c:v>32.929349999999999</c:v>
                </c:pt>
                <c:pt idx="3752">
                  <c:v>33.051300000000026</c:v>
                </c:pt>
                <c:pt idx="3753">
                  <c:v>33.15273000000002</c:v>
                </c:pt>
                <c:pt idx="3754">
                  <c:v>33.223839999999996</c:v>
                </c:pt>
                <c:pt idx="3755">
                  <c:v>33.267629999999997</c:v>
                </c:pt>
                <c:pt idx="3756">
                  <c:v>33.322440000000029</c:v>
                </c:pt>
                <c:pt idx="3757">
                  <c:v>33.388180000000034</c:v>
                </c:pt>
                <c:pt idx="3758">
                  <c:v>33.465720000000033</c:v>
                </c:pt>
                <c:pt idx="3759">
                  <c:v>33.565150000000017</c:v>
                </c:pt>
                <c:pt idx="3760">
                  <c:v>33.684230000000014</c:v>
                </c:pt>
                <c:pt idx="3761">
                  <c:v>33.82116000000002</c:v>
                </c:pt>
                <c:pt idx="3762">
                  <c:v>33.981899999999996</c:v>
                </c:pt>
                <c:pt idx="3763">
                  <c:v>34.161770000000047</c:v>
                </c:pt>
                <c:pt idx="3764">
                  <c:v>34.354399999999998</c:v>
                </c:pt>
                <c:pt idx="3765">
                  <c:v>34.503440000000012</c:v>
                </c:pt>
                <c:pt idx="3766">
                  <c:v>34.611500000000035</c:v>
                </c:pt>
                <c:pt idx="3767">
                  <c:v>34.653070000000014</c:v>
                </c:pt>
                <c:pt idx="3768">
                  <c:v>34.685050000000047</c:v>
                </c:pt>
                <c:pt idx="3769">
                  <c:v>34.703270000000032</c:v>
                </c:pt>
                <c:pt idx="3770">
                  <c:v>34.710570000000018</c:v>
                </c:pt>
                <c:pt idx="3771">
                  <c:v>34.687650000000019</c:v>
                </c:pt>
                <c:pt idx="3772">
                  <c:v>34.638540000000035</c:v>
                </c:pt>
                <c:pt idx="3773">
                  <c:v>34.54006000000004</c:v>
                </c:pt>
                <c:pt idx="3774">
                  <c:v>34.450160000000039</c:v>
                </c:pt>
                <c:pt idx="3775">
                  <c:v>34.37115</c:v>
                </c:pt>
                <c:pt idx="3776">
                  <c:v>34.295400000000029</c:v>
                </c:pt>
                <c:pt idx="3777">
                  <c:v>34.223700000000008</c:v>
                </c:pt>
                <c:pt idx="3778">
                  <c:v>34.149069999999995</c:v>
                </c:pt>
                <c:pt idx="3779">
                  <c:v>34.078580000000045</c:v>
                </c:pt>
                <c:pt idx="3780">
                  <c:v>33.980000000000018</c:v>
                </c:pt>
                <c:pt idx="3781">
                  <c:v>33.85232000000002</c:v>
                </c:pt>
                <c:pt idx="3782">
                  <c:v>33.699300000000051</c:v>
                </c:pt>
                <c:pt idx="3783">
                  <c:v>33.530480000000011</c:v>
                </c:pt>
                <c:pt idx="3784">
                  <c:v>33.34713000000005</c:v>
                </c:pt>
                <c:pt idx="3785">
                  <c:v>33.147150000000011</c:v>
                </c:pt>
                <c:pt idx="3786">
                  <c:v>32.903200000000027</c:v>
                </c:pt>
                <c:pt idx="3787">
                  <c:v>32.616300000000024</c:v>
                </c:pt>
                <c:pt idx="3788">
                  <c:v>32.295860000000005</c:v>
                </c:pt>
                <c:pt idx="3789">
                  <c:v>32.018000000000029</c:v>
                </c:pt>
                <c:pt idx="3790">
                  <c:v>31.777370000000019</c:v>
                </c:pt>
                <c:pt idx="3791">
                  <c:v>31.580830000000049</c:v>
                </c:pt>
                <c:pt idx="3792">
                  <c:v>31.407530000000008</c:v>
                </c:pt>
                <c:pt idx="3793">
                  <c:v>31.254970000000014</c:v>
                </c:pt>
                <c:pt idx="3794">
                  <c:v>31.128440000000012</c:v>
                </c:pt>
                <c:pt idx="3795">
                  <c:v>31.04260000000005</c:v>
                </c:pt>
                <c:pt idx="3796">
                  <c:v>31.009029999999996</c:v>
                </c:pt>
                <c:pt idx="3797">
                  <c:v>31.019200000000012</c:v>
                </c:pt>
                <c:pt idx="3798">
                  <c:v>31.025300000000016</c:v>
                </c:pt>
                <c:pt idx="3799">
                  <c:v>31.00356000000005</c:v>
                </c:pt>
                <c:pt idx="3800">
                  <c:v>30.975000000000023</c:v>
                </c:pt>
                <c:pt idx="3801">
                  <c:v>30.939720000000023</c:v>
                </c:pt>
                <c:pt idx="3802">
                  <c:v>30.904170000000022</c:v>
                </c:pt>
                <c:pt idx="3803">
                  <c:v>30.866800000000012</c:v>
                </c:pt>
                <c:pt idx="3804">
                  <c:v>30.868220000000008</c:v>
                </c:pt>
                <c:pt idx="3805">
                  <c:v>30.921900000000051</c:v>
                </c:pt>
                <c:pt idx="3806">
                  <c:v>31.025260000000003</c:v>
                </c:pt>
                <c:pt idx="3807">
                  <c:v>31.162620000000004</c:v>
                </c:pt>
                <c:pt idx="3808">
                  <c:v>31.323599999999999</c:v>
                </c:pt>
                <c:pt idx="3809">
                  <c:v>31.512960000000021</c:v>
                </c:pt>
                <c:pt idx="3810">
                  <c:v>31.733450000000005</c:v>
                </c:pt>
                <c:pt idx="3811">
                  <c:v>31.99490000000003</c:v>
                </c:pt>
                <c:pt idx="3812">
                  <c:v>32.285030000000006</c:v>
                </c:pt>
                <c:pt idx="3813">
                  <c:v>32.550600000000031</c:v>
                </c:pt>
                <c:pt idx="3814">
                  <c:v>32.76556000000005</c:v>
                </c:pt>
                <c:pt idx="3815">
                  <c:v>32.93810000000002</c:v>
                </c:pt>
                <c:pt idx="3816">
                  <c:v>33.076350000000048</c:v>
                </c:pt>
                <c:pt idx="3817">
                  <c:v>33.178400000000011</c:v>
                </c:pt>
                <c:pt idx="3818">
                  <c:v>33.243460000000027</c:v>
                </c:pt>
                <c:pt idx="3819">
                  <c:v>33.264520000000005</c:v>
                </c:pt>
                <c:pt idx="3820">
                  <c:v>33.243520000000046</c:v>
                </c:pt>
                <c:pt idx="3821">
                  <c:v>33.189000000000021</c:v>
                </c:pt>
                <c:pt idx="3822">
                  <c:v>33.172480000000007</c:v>
                </c:pt>
                <c:pt idx="3823">
                  <c:v>33.207270000000051</c:v>
                </c:pt>
                <c:pt idx="3824">
                  <c:v>33.285730000000001</c:v>
                </c:pt>
                <c:pt idx="3825">
                  <c:v>33.375400000000013</c:v>
                </c:pt>
                <c:pt idx="3826">
                  <c:v>33.450220000000002</c:v>
                </c:pt>
                <c:pt idx="3827">
                  <c:v>33.515650000000051</c:v>
                </c:pt>
                <c:pt idx="3828">
                  <c:v>33.557460000000049</c:v>
                </c:pt>
                <c:pt idx="3829">
                  <c:v>33.557060000000035</c:v>
                </c:pt>
                <c:pt idx="3830">
                  <c:v>33.514060000000029</c:v>
                </c:pt>
                <c:pt idx="3831">
                  <c:v>33.457330000000013</c:v>
                </c:pt>
                <c:pt idx="3832">
                  <c:v>33.379480000000001</c:v>
                </c:pt>
                <c:pt idx="3833">
                  <c:v>33.287200000000041</c:v>
                </c:pt>
                <c:pt idx="3834">
                  <c:v>33.139670000000024</c:v>
                </c:pt>
                <c:pt idx="3835">
                  <c:v>32.951780000000042</c:v>
                </c:pt>
                <c:pt idx="3836">
                  <c:v>32.724760000000003</c:v>
                </c:pt>
                <c:pt idx="3837">
                  <c:v>32.543020000000013</c:v>
                </c:pt>
                <c:pt idx="3838">
                  <c:v>32.422330000000045</c:v>
                </c:pt>
                <c:pt idx="3839">
                  <c:v>32.354800000000012</c:v>
                </c:pt>
                <c:pt idx="3840">
                  <c:v>32.334860000000049</c:v>
                </c:pt>
                <c:pt idx="3841">
                  <c:v>32.382470000000012</c:v>
                </c:pt>
                <c:pt idx="3842">
                  <c:v>32.492639999999994</c:v>
                </c:pt>
                <c:pt idx="3843">
                  <c:v>32.637350000000026</c:v>
                </c:pt>
                <c:pt idx="3844">
                  <c:v>32.802700000000016</c:v>
                </c:pt>
                <c:pt idx="3845">
                  <c:v>32.98947000000004</c:v>
                </c:pt>
                <c:pt idx="3846">
                  <c:v>33.175800000000038</c:v>
                </c:pt>
                <c:pt idx="3847">
                  <c:v>33.355340000000012</c:v>
                </c:pt>
                <c:pt idx="3848">
                  <c:v>33.528380000000027</c:v>
                </c:pt>
                <c:pt idx="3849">
                  <c:v>33.715100000000007</c:v>
                </c:pt>
                <c:pt idx="3850">
                  <c:v>33.916930000000036</c:v>
                </c:pt>
                <c:pt idx="3851">
                  <c:v>34.13375000000002</c:v>
                </c:pt>
                <c:pt idx="3852">
                  <c:v>34.376640000000009</c:v>
                </c:pt>
                <c:pt idx="3853">
                  <c:v>34.62700000000001</c:v>
                </c:pt>
                <c:pt idx="3854">
                  <c:v>34.851040000000012</c:v>
                </c:pt>
                <c:pt idx="3855">
                  <c:v>35.072080000000028</c:v>
                </c:pt>
                <c:pt idx="3856">
                  <c:v>35.331400000000031</c:v>
                </c:pt>
                <c:pt idx="3857">
                  <c:v>35.620230000000049</c:v>
                </c:pt>
                <c:pt idx="3858">
                  <c:v>35.875699999999995</c:v>
                </c:pt>
                <c:pt idx="3859">
                  <c:v>36.079060000000027</c:v>
                </c:pt>
                <c:pt idx="3860">
                  <c:v>36.25630000000001</c:v>
                </c:pt>
                <c:pt idx="3861">
                  <c:v>36.399260000000027</c:v>
                </c:pt>
                <c:pt idx="3862">
                  <c:v>36.527980000000014</c:v>
                </c:pt>
                <c:pt idx="3863">
                  <c:v>36.640000000000043</c:v>
                </c:pt>
                <c:pt idx="3864">
                  <c:v>36.718470000000025</c:v>
                </c:pt>
                <c:pt idx="3865">
                  <c:v>36.765100000000018</c:v>
                </c:pt>
                <c:pt idx="3866">
                  <c:v>36.781700000000001</c:v>
                </c:pt>
                <c:pt idx="3867">
                  <c:v>36.763850000000048</c:v>
                </c:pt>
                <c:pt idx="3868">
                  <c:v>36.725900000000024</c:v>
                </c:pt>
                <c:pt idx="3869">
                  <c:v>36.659600000000012</c:v>
                </c:pt>
                <c:pt idx="3870">
                  <c:v>36.589930000000038</c:v>
                </c:pt>
                <c:pt idx="3871">
                  <c:v>36.513400000000047</c:v>
                </c:pt>
                <c:pt idx="3872">
                  <c:v>36.433160000000044</c:v>
                </c:pt>
                <c:pt idx="3873">
                  <c:v>36.351130000000012</c:v>
                </c:pt>
                <c:pt idx="3874">
                  <c:v>36.261770000000013</c:v>
                </c:pt>
                <c:pt idx="3875">
                  <c:v>36.170980000000043</c:v>
                </c:pt>
                <c:pt idx="3876">
                  <c:v>36.082670000000007</c:v>
                </c:pt>
                <c:pt idx="3877">
                  <c:v>35.997950000000003</c:v>
                </c:pt>
                <c:pt idx="3878">
                  <c:v>35.903770000000009</c:v>
                </c:pt>
                <c:pt idx="3879">
                  <c:v>35.761680000000013</c:v>
                </c:pt>
                <c:pt idx="3880">
                  <c:v>35.573419999999999</c:v>
                </c:pt>
                <c:pt idx="3881">
                  <c:v>35.319200000000023</c:v>
                </c:pt>
                <c:pt idx="3882">
                  <c:v>35.142179999999996</c:v>
                </c:pt>
                <c:pt idx="3883">
                  <c:v>35.038319999999999</c:v>
                </c:pt>
                <c:pt idx="3884">
                  <c:v>34.996450000000038</c:v>
                </c:pt>
                <c:pt idx="3885">
                  <c:v>34.977400000000046</c:v>
                </c:pt>
                <c:pt idx="3886">
                  <c:v>34.937130000000025</c:v>
                </c:pt>
                <c:pt idx="3887">
                  <c:v>34.896400000000028</c:v>
                </c:pt>
                <c:pt idx="3888">
                  <c:v>34.855770000000007</c:v>
                </c:pt>
                <c:pt idx="3889">
                  <c:v>34.814480000000003</c:v>
                </c:pt>
                <c:pt idx="3890">
                  <c:v>34.776499999999999</c:v>
                </c:pt>
                <c:pt idx="3891">
                  <c:v>34.766999999999996</c:v>
                </c:pt>
                <c:pt idx="3892">
                  <c:v>34.806020000000046</c:v>
                </c:pt>
                <c:pt idx="3893">
                  <c:v>34.881280000000004</c:v>
                </c:pt>
                <c:pt idx="3894">
                  <c:v>34.911600000000021</c:v>
                </c:pt>
                <c:pt idx="3895">
                  <c:v>34.892820000000029</c:v>
                </c:pt>
                <c:pt idx="3896">
                  <c:v>34.818350000000009</c:v>
                </c:pt>
                <c:pt idx="3897">
                  <c:v>34.71795000000003</c:v>
                </c:pt>
                <c:pt idx="3898">
                  <c:v>34.576440000000048</c:v>
                </c:pt>
                <c:pt idx="3899">
                  <c:v>34.407000000000039</c:v>
                </c:pt>
                <c:pt idx="3900">
                  <c:v>34.188199999999995</c:v>
                </c:pt>
                <c:pt idx="3901">
                  <c:v>33.944100000000049</c:v>
                </c:pt>
                <c:pt idx="3902">
                  <c:v>33.66876000000002</c:v>
                </c:pt>
                <c:pt idx="3903">
                  <c:v>33.426400000000001</c:v>
                </c:pt>
                <c:pt idx="3904">
                  <c:v>33.212240000000008</c:v>
                </c:pt>
                <c:pt idx="3905">
                  <c:v>33.035240000000044</c:v>
                </c:pt>
                <c:pt idx="3906">
                  <c:v>32.831020000000024</c:v>
                </c:pt>
                <c:pt idx="3907">
                  <c:v>32.60626000000002</c:v>
                </c:pt>
                <c:pt idx="3908">
                  <c:v>32.366080000000011</c:v>
                </c:pt>
                <c:pt idx="3909">
                  <c:v>32.15963000000005</c:v>
                </c:pt>
                <c:pt idx="3910">
                  <c:v>31.99210000000005</c:v>
                </c:pt>
                <c:pt idx="3911">
                  <c:v>31.86178000000001</c:v>
                </c:pt>
                <c:pt idx="3912">
                  <c:v>31.736660000000029</c:v>
                </c:pt>
                <c:pt idx="3913">
                  <c:v>31.619740000000036</c:v>
                </c:pt>
                <c:pt idx="3914">
                  <c:v>31.50866000000002</c:v>
                </c:pt>
                <c:pt idx="3915">
                  <c:v>31.375480000000039</c:v>
                </c:pt>
                <c:pt idx="3916">
                  <c:v>31.214560000000006</c:v>
                </c:pt>
                <c:pt idx="3917">
                  <c:v>31.040830000000028</c:v>
                </c:pt>
                <c:pt idx="3918">
                  <c:v>30.916620000000023</c:v>
                </c:pt>
                <c:pt idx="3919">
                  <c:v>30.845900000000029</c:v>
                </c:pt>
                <c:pt idx="3920">
                  <c:v>30.829580000000021</c:v>
                </c:pt>
                <c:pt idx="3921">
                  <c:v>30.871759999999995</c:v>
                </c:pt>
                <c:pt idx="3922">
                  <c:v>30.970880000000022</c:v>
                </c:pt>
                <c:pt idx="3923">
                  <c:v>31.117060000000038</c:v>
                </c:pt>
                <c:pt idx="3924">
                  <c:v>31.33874000000003</c:v>
                </c:pt>
                <c:pt idx="3925">
                  <c:v>31.60450000000003</c:v>
                </c:pt>
                <c:pt idx="3926">
                  <c:v>31.917400000000043</c:v>
                </c:pt>
                <c:pt idx="3927">
                  <c:v>32.202800000000025</c:v>
                </c:pt>
                <c:pt idx="3928">
                  <c:v>32.422720000000027</c:v>
                </c:pt>
                <c:pt idx="3929">
                  <c:v>32.594230000000039</c:v>
                </c:pt>
                <c:pt idx="3930">
                  <c:v>32.746200000000044</c:v>
                </c:pt>
                <c:pt idx="3931">
                  <c:v>32.885640000000024</c:v>
                </c:pt>
                <c:pt idx="3932">
                  <c:v>33.007560000000012</c:v>
                </c:pt>
                <c:pt idx="3933">
                  <c:v>33.097500000000025</c:v>
                </c:pt>
                <c:pt idx="3934">
                  <c:v>33.148979999999995</c:v>
                </c:pt>
                <c:pt idx="3935">
                  <c:v>33.158470000000023</c:v>
                </c:pt>
                <c:pt idx="3936">
                  <c:v>33.17043000000001</c:v>
                </c:pt>
                <c:pt idx="3937">
                  <c:v>33.166350000000023</c:v>
                </c:pt>
                <c:pt idx="3938">
                  <c:v>33.162320000000022</c:v>
                </c:pt>
                <c:pt idx="3939">
                  <c:v>33.142539999999997</c:v>
                </c:pt>
                <c:pt idx="3940">
                  <c:v>33.117240000000038</c:v>
                </c:pt>
                <c:pt idx="3941">
                  <c:v>33.074000000000012</c:v>
                </c:pt>
                <c:pt idx="3942">
                  <c:v>33.014370000000042</c:v>
                </c:pt>
                <c:pt idx="3943">
                  <c:v>32.93810000000002</c:v>
                </c:pt>
                <c:pt idx="3944">
                  <c:v>32.843320000000006</c:v>
                </c:pt>
                <c:pt idx="3945">
                  <c:v>32.721600000000024</c:v>
                </c:pt>
                <c:pt idx="3946">
                  <c:v>32.57385000000005</c:v>
                </c:pt>
                <c:pt idx="3947">
                  <c:v>32.406640000000039</c:v>
                </c:pt>
                <c:pt idx="3948">
                  <c:v>32.200600000000009</c:v>
                </c:pt>
                <c:pt idx="3949">
                  <c:v>31.955380000000048</c:v>
                </c:pt>
                <c:pt idx="3950">
                  <c:v>31.679250000000025</c:v>
                </c:pt>
                <c:pt idx="3951">
                  <c:v>31.451170000000047</c:v>
                </c:pt>
                <c:pt idx="3952">
                  <c:v>31.282039999999995</c:v>
                </c:pt>
                <c:pt idx="3953">
                  <c:v>31.158440000000041</c:v>
                </c:pt>
                <c:pt idx="3954">
                  <c:v>31.067200000000014</c:v>
                </c:pt>
                <c:pt idx="3955">
                  <c:v>31.024650000000008</c:v>
                </c:pt>
                <c:pt idx="3956">
                  <c:v>31.013599999999997</c:v>
                </c:pt>
                <c:pt idx="3957">
                  <c:v>31.029899999999998</c:v>
                </c:pt>
                <c:pt idx="3958">
                  <c:v>31.05847</c:v>
                </c:pt>
                <c:pt idx="3959">
                  <c:v>31.101620000000025</c:v>
                </c:pt>
                <c:pt idx="3960">
                  <c:v>31.148680000000013</c:v>
                </c:pt>
                <c:pt idx="3961">
                  <c:v>31.207880000000046</c:v>
                </c:pt>
                <c:pt idx="3962">
                  <c:v>31.276730000000043</c:v>
                </c:pt>
                <c:pt idx="3963">
                  <c:v>31.36044000000004</c:v>
                </c:pt>
                <c:pt idx="3964">
                  <c:v>31.451300000000003</c:v>
                </c:pt>
                <c:pt idx="3965">
                  <c:v>31.552549999999997</c:v>
                </c:pt>
                <c:pt idx="3966">
                  <c:v>31.650840000000017</c:v>
                </c:pt>
                <c:pt idx="3967">
                  <c:v>31.735600000000034</c:v>
                </c:pt>
                <c:pt idx="3968">
                  <c:v>31.812070000000006</c:v>
                </c:pt>
                <c:pt idx="3969">
                  <c:v>31.904440000000022</c:v>
                </c:pt>
                <c:pt idx="3970">
                  <c:v>32.008170000000007</c:v>
                </c:pt>
                <c:pt idx="3971">
                  <c:v>32.125100000000032</c:v>
                </c:pt>
                <c:pt idx="3972">
                  <c:v>32.246700000000033</c:v>
                </c:pt>
                <c:pt idx="3973">
                  <c:v>32.331960000000038</c:v>
                </c:pt>
                <c:pt idx="3974">
                  <c:v>32.395260000000007</c:v>
                </c:pt>
                <c:pt idx="3975">
                  <c:v>32.478450000000009</c:v>
                </c:pt>
                <c:pt idx="3976">
                  <c:v>32.588250000000016</c:v>
                </c:pt>
                <c:pt idx="3977">
                  <c:v>32.717430000000036</c:v>
                </c:pt>
                <c:pt idx="3978">
                  <c:v>32.861080000000015</c:v>
                </c:pt>
                <c:pt idx="3979">
                  <c:v>33.008970000000033</c:v>
                </c:pt>
                <c:pt idx="3980">
                  <c:v>33.164330000000007</c:v>
                </c:pt>
                <c:pt idx="3981">
                  <c:v>33.241020000000049</c:v>
                </c:pt>
                <c:pt idx="3982">
                  <c:v>33.280200000000036</c:v>
                </c:pt>
                <c:pt idx="3983">
                  <c:v>33.262800000000027</c:v>
                </c:pt>
                <c:pt idx="3984">
                  <c:v>33.23177000000004</c:v>
                </c:pt>
                <c:pt idx="3985">
                  <c:v>33.181480000000022</c:v>
                </c:pt>
                <c:pt idx="3986">
                  <c:v>33.114860000000022</c:v>
                </c:pt>
                <c:pt idx="3987">
                  <c:v>33.047970000000021</c:v>
                </c:pt>
                <c:pt idx="3988">
                  <c:v>32.987630000000024</c:v>
                </c:pt>
                <c:pt idx="3989">
                  <c:v>32.934079999999994</c:v>
                </c:pt>
                <c:pt idx="3990">
                  <c:v>32.897270000000049</c:v>
                </c:pt>
                <c:pt idx="3991">
                  <c:v>32.880899999999997</c:v>
                </c:pt>
                <c:pt idx="3992">
                  <c:v>32.880980000000022</c:v>
                </c:pt>
                <c:pt idx="3993">
                  <c:v>32.864620000000002</c:v>
                </c:pt>
                <c:pt idx="3994">
                  <c:v>32.816460000000006</c:v>
                </c:pt>
                <c:pt idx="3995">
                  <c:v>32.754570000000001</c:v>
                </c:pt>
                <c:pt idx="3996">
                  <c:v>32.735100000000045</c:v>
                </c:pt>
                <c:pt idx="3997">
                  <c:v>32.804100000000005</c:v>
                </c:pt>
                <c:pt idx="3998">
                  <c:v>32.932860000000005</c:v>
                </c:pt>
                <c:pt idx="3999">
                  <c:v>33.055720000000008</c:v>
                </c:pt>
                <c:pt idx="4000">
                  <c:v>33.147850000000005</c:v>
                </c:pt>
                <c:pt idx="4001">
                  <c:v>33.217399999999998</c:v>
                </c:pt>
                <c:pt idx="4002">
                  <c:v>33.212600000000009</c:v>
                </c:pt>
                <c:pt idx="4003">
                  <c:v>33.162740000000042</c:v>
                </c:pt>
                <c:pt idx="4004">
                  <c:v>33.057060000000035</c:v>
                </c:pt>
                <c:pt idx="4005">
                  <c:v>32.98126000000002</c:v>
                </c:pt>
                <c:pt idx="4006">
                  <c:v>32.910400000000038</c:v>
                </c:pt>
                <c:pt idx="4007">
                  <c:v>32.851800000000026</c:v>
                </c:pt>
                <c:pt idx="4008">
                  <c:v>32.813170000000014</c:v>
                </c:pt>
                <c:pt idx="4009">
                  <c:v>32.796140000000037</c:v>
                </c:pt>
                <c:pt idx="4010">
                  <c:v>32.799620000000004</c:v>
                </c:pt>
                <c:pt idx="4011">
                  <c:v>32.822080000000028</c:v>
                </c:pt>
                <c:pt idx="4012">
                  <c:v>32.836600000000033</c:v>
                </c:pt>
                <c:pt idx="4013">
                  <c:v>32.854150000000004</c:v>
                </c:pt>
                <c:pt idx="4014">
                  <c:v>32.853480000000047</c:v>
                </c:pt>
                <c:pt idx="4015">
                  <c:v>32.832500000000039</c:v>
                </c:pt>
                <c:pt idx="4016">
                  <c:v>32.789600000000007</c:v>
                </c:pt>
                <c:pt idx="4017">
                  <c:v>32.743920000000003</c:v>
                </c:pt>
                <c:pt idx="4018">
                  <c:v>32.70446000000004</c:v>
                </c:pt>
                <c:pt idx="4019">
                  <c:v>32.665400000000034</c:v>
                </c:pt>
                <c:pt idx="4020">
                  <c:v>32.562220000000025</c:v>
                </c:pt>
                <c:pt idx="4021">
                  <c:v>32.408040000000028</c:v>
                </c:pt>
                <c:pt idx="4022">
                  <c:v>32.190670000000011</c:v>
                </c:pt>
                <c:pt idx="4023">
                  <c:v>31.986170000000016</c:v>
                </c:pt>
                <c:pt idx="4024">
                  <c:v>31.788260000000037</c:v>
                </c:pt>
                <c:pt idx="4025">
                  <c:v>31.601860000000045</c:v>
                </c:pt>
                <c:pt idx="4026">
                  <c:v>31.435050000000047</c:v>
                </c:pt>
                <c:pt idx="4027">
                  <c:v>31.28570000000002</c:v>
                </c:pt>
                <c:pt idx="4028">
                  <c:v>31.156400000000019</c:v>
                </c:pt>
                <c:pt idx="4029">
                  <c:v>31.067600000000027</c:v>
                </c:pt>
                <c:pt idx="4030">
                  <c:v>31.040700000000015</c:v>
                </c:pt>
                <c:pt idx="4031">
                  <c:v>31.061360000000036</c:v>
                </c:pt>
                <c:pt idx="4032">
                  <c:v>31.101280000000031</c:v>
                </c:pt>
                <c:pt idx="4033">
                  <c:v>31.160500000000013</c:v>
                </c:pt>
                <c:pt idx="4034">
                  <c:v>31.238340000000051</c:v>
                </c:pt>
                <c:pt idx="4035">
                  <c:v>31.31450000000001</c:v>
                </c:pt>
                <c:pt idx="4036">
                  <c:v>31.363300000000038</c:v>
                </c:pt>
                <c:pt idx="4037">
                  <c:v>31.388880000000029</c:v>
                </c:pt>
                <c:pt idx="4038">
                  <c:v>31.424300000000017</c:v>
                </c:pt>
                <c:pt idx="4039">
                  <c:v>31.466600000000028</c:v>
                </c:pt>
                <c:pt idx="4040">
                  <c:v>31.508800000000008</c:v>
                </c:pt>
                <c:pt idx="4041">
                  <c:v>31.52170000000001</c:v>
                </c:pt>
                <c:pt idx="4042">
                  <c:v>31.474500000000035</c:v>
                </c:pt>
                <c:pt idx="4043">
                  <c:v>31.390300000000025</c:v>
                </c:pt>
                <c:pt idx="4044">
                  <c:v>31.286680000000047</c:v>
                </c:pt>
                <c:pt idx="4045">
                  <c:v>31.17697000000004</c:v>
                </c:pt>
                <c:pt idx="4046">
                  <c:v>31.061880000000031</c:v>
                </c:pt>
                <c:pt idx="4047">
                  <c:v>30.920900000000017</c:v>
                </c:pt>
                <c:pt idx="4048">
                  <c:v>30.756070000000022</c:v>
                </c:pt>
                <c:pt idx="4049">
                  <c:v>30.570550000000026</c:v>
                </c:pt>
                <c:pt idx="4050">
                  <c:v>30.399680000000046</c:v>
                </c:pt>
                <c:pt idx="4051">
                  <c:v>30.23818</c:v>
                </c:pt>
                <c:pt idx="4052">
                  <c:v>30.085350000000005</c:v>
                </c:pt>
                <c:pt idx="4053">
                  <c:v>29.956450000000018</c:v>
                </c:pt>
                <c:pt idx="4054">
                  <c:v>29.842129999999997</c:v>
                </c:pt>
                <c:pt idx="4055">
                  <c:v>29.743950000000041</c:v>
                </c:pt>
                <c:pt idx="4056">
                  <c:v>29.582180000000051</c:v>
                </c:pt>
                <c:pt idx="4057">
                  <c:v>29.381200000000035</c:v>
                </c:pt>
                <c:pt idx="4058">
                  <c:v>29.143060000000048</c:v>
                </c:pt>
                <c:pt idx="4059">
                  <c:v>28.876550000000009</c:v>
                </c:pt>
                <c:pt idx="4060">
                  <c:v>28.598720000000014</c:v>
                </c:pt>
                <c:pt idx="4061">
                  <c:v>28.297660000000008</c:v>
                </c:pt>
                <c:pt idx="4062">
                  <c:v>27.979300000000023</c:v>
                </c:pt>
                <c:pt idx="4063">
                  <c:v>27.653500000000008</c:v>
                </c:pt>
                <c:pt idx="4064">
                  <c:v>27.366540000000043</c:v>
                </c:pt>
                <c:pt idx="4065">
                  <c:v>27.100950000000012</c:v>
                </c:pt>
                <c:pt idx="4066">
                  <c:v>26.857450000000028</c:v>
                </c:pt>
                <c:pt idx="4067">
                  <c:v>26.633050000000026</c:v>
                </c:pt>
                <c:pt idx="4068">
                  <c:v>26.434320000000014</c:v>
                </c:pt>
                <c:pt idx="4069">
                  <c:v>26.262230000000045</c:v>
                </c:pt>
                <c:pt idx="4070">
                  <c:v>26.116270000000043</c:v>
                </c:pt>
                <c:pt idx="4071">
                  <c:v>25.98266000000001</c:v>
                </c:pt>
                <c:pt idx="4072">
                  <c:v>25.861840000000029</c:v>
                </c:pt>
                <c:pt idx="4073">
                  <c:v>25.753780000000006</c:v>
                </c:pt>
                <c:pt idx="4074">
                  <c:v>25.659880000000044</c:v>
                </c:pt>
                <c:pt idx="4075">
                  <c:v>25.579740000000015</c:v>
                </c:pt>
                <c:pt idx="4076">
                  <c:v>25.507930000000044</c:v>
                </c:pt>
                <c:pt idx="4077">
                  <c:v>25.401880000000006</c:v>
                </c:pt>
                <c:pt idx="4078">
                  <c:v>25.276820000000043</c:v>
                </c:pt>
                <c:pt idx="4079">
                  <c:v>25.121600000000001</c:v>
                </c:pt>
                <c:pt idx="4080">
                  <c:v>24.991300000000024</c:v>
                </c:pt>
                <c:pt idx="4081">
                  <c:v>24.888599999999997</c:v>
                </c:pt>
                <c:pt idx="4082">
                  <c:v>24.811400000000049</c:v>
                </c:pt>
                <c:pt idx="4083">
                  <c:v>24.778680000000008</c:v>
                </c:pt>
                <c:pt idx="4084">
                  <c:v>24.782740000000047</c:v>
                </c:pt>
                <c:pt idx="4085">
                  <c:v>24.825680000000034</c:v>
                </c:pt>
                <c:pt idx="4086">
                  <c:v>24.885370000000023</c:v>
                </c:pt>
                <c:pt idx="4087">
                  <c:v>24.948880000000031</c:v>
                </c:pt>
                <c:pt idx="4088">
                  <c:v>24.965630000000033</c:v>
                </c:pt>
                <c:pt idx="4089">
                  <c:v>24.960000000000036</c:v>
                </c:pt>
                <c:pt idx="4090">
                  <c:v>24.939080000000047</c:v>
                </c:pt>
                <c:pt idx="4091">
                  <c:v>24.904700000000048</c:v>
                </c:pt>
                <c:pt idx="4092">
                  <c:v>24.85922000000005</c:v>
                </c:pt>
                <c:pt idx="4093">
                  <c:v>24.804900000000032</c:v>
                </c:pt>
                <c:pt idx="4094">
                  <c:v>24.73818</c:v>
                </c:pt>
                <c:pt idx="4095">
                  <c:v>24.661339999999996</c:v>
                </c:pt>
                <c:pt idx="4096">
                  <c:v>24.593440000000044</c:v>
                </c:pt>
                <c:pt idx="4097">
                  <c:v>24.52090000000004</c:v>
                </c:pt>
                <c:pt idx="4098">
                  <c:v>24.451650000000029</c:v>
                </c:pt>
                <c:pt idx="4099">
                  <c:v>24.383170000000007</c:v>
                </c:pt>
                <c:pt idx="4100">
                  <c:v>24.320730000000026</c:v>
                </c:pt>
                <c:pt idx="4101">
                  <c:v>24.22714000000002</c:v>
                </c:pt>
                <c:pt idx="4102">
                  <c:v>24.087730000000022</c:v>
                </c:pt>
                <c:pt idx="4103">
                  <c:v>23.918200000000013</c:v>
                </c:pt>
                <c:pt idx="4104">
                  <c:v>23.74203</c:v>
                </c:pt>
                <c:pt idx="4105">
                  <c:v>23.564300000000003</c:v>
                </c:pt>
                <c:pt idx="4106">
                  <c:v>23.381770000000017</c:v>
                </c:pt>
                <c:pt idx="4107">
                  <c:v>23.198300000000017</c:v>
                </c:pt>
                <c:pt idx="4108">
                  <c:v>23.024440000000027</c:v>
                </c:pt>
                <c:pt idx="4109">
                  <c:v>22.854180000000042</c:v>
                </c:pt>
                <c:pt idx="4110">
                  <c:v>22.721699999999998</c:v>
                </c:pt>
                <c:pt idx="4111">
                  <c:v>22.629819999999995</c:v>
                </c:pt>
                <c:pt idx="4112">
                  <c:v>22.589750000000038</c:v>
                </c:pt>
                <c:pt idx="4113">
                  <c:v>22.703240000000051</c:v>
                </c:pt>
                <c:pt idx="4114">
                  <c:v>23.025000000000034</c:v>
                </c:pt>
                <c:pt idx="4115">
                  <c:v>23.529629999999997</c:v>
                </c:pt>
                <c:pt idx="4116">
                  <c:v>24.112150000000042</c:v>
                </c:pt>
                <c:pt idx="4117">
                  <c:v>24.738120000000038</c:v>
                </c:pt>
                <c:pt idx="4118">
                  <c:v>25.404320000000041</c:v>
                </c:pt>
                <c:pt idx="4119">
                  <c:v>26.059799999999996</c:v>
                </c:pt>
                <c:pt idx="4120">
                  <c:v>26.671960000000013</c:v>
                </c:pt>
                <c:pt idx="4121">
                  <c:v>27.252920000000017</c:v>
                </c:pt>
                <c:pt idx="4122">
                  <c:v>27.792720000000031</c:v>
                </c:pt>
                <c:pt idx="4123">
                  <c:v>28.304860000000019</c:v>
                </c:pt>
                <c:pt idx="4124">
                  <c:v>28.788000000000011</c:v>
                </c:pt>
                <c:pt idx="4125">
                  <c:v>29.247640000000047</c:v>
                </c:pt>
                <c:pt idx="4126">
                  <c:v>29.710900000000038</c:v>
                </c:pt>
                <c:pt idx="4127">
                  <c:v>30.081479999999999</c:v>
                </c:pt>
                <c:pt idx="4128">
                  <c:v>30.412040000000047</c:v>
                </c:pt>
                <c:pt idx="4129">
                  <c:v>30.752070000000003</c:v>
                </c:pt>
                <c:pt idx="4130">
                  <c:v>31.094840000000033</c:v>
                </c:pt>
                <c:pt idx="4131">
                  <c:v>31.460599999999999</c:v>
                </c:pt>
                <c:pt idx="4132">
                  <c:v>31.826780000000042</c:v>
                </c:pt>
                <c:pt idx="4133">
                  <c:v>32.203000000000031</c:v>
                </c:pt>
                <c:pt idx="4134">
                  <c:v>32.516560000000027</c:v>
                </c:pt>
                <c:pt idx="4135">
                  <c:v>32.739340000000027</c:v>
                </c:pt>
                <c:pt idx="4136">
                  <c:v>32.867270000000019</c:v>
                </c:pt>
                <c:pt idx="4137">
                  <c:v>32.861260000000016</c:v>
                </c:pt>
                <c:pt idx="4138">
                  <c:v>32.711420000000032</c:v>
                </c:pt>
                <c:pt idx="4139">
                  <c:v>32.441280000000006</c:v>
                </c:pt>
                <c:pt idx="4140">
                  <c:v>32.127220000000023</c:v>
                </c:pt>
                <c:pt idx="4141">
                  <c:v>31.782920000000047</c:v>
                </c:pt>
                <c:pt idx="4142">
                  <c:v>31.402120000000025</c:v>
                </c:pt>
                <c:pt idx="4143">
                  <c:v>31.019100000000037</c:v>
                </c:pt>
                <c:pt idx="4144">
                  <c:v>30.637720000000002</c:v>
                </c:pt>
                <c:pt idx="4145">
                  <c:v>30.249630000000025</c:v>
                </c:pt>
                <c:pt idx="4146">
                  <c:v>29.903920000000028</c:v>
                </c:pt>
                <c:pt idx="4147">
                  <c:v>29.524600000000021</c:v>
                </c:pt>
                <c:pt idx="4148">
                  <c:v>29.148070000000018</c:v>
                </c:pt>
                <c:pt idx="4149">
                  <c:v>28.86694</c:v>
                </c:pt>
                <c:pt idx="4150">
                  <c:v>28.691550000000007</c:v>
                </c:pt>
                <c:pt idx="4151">
                  <c:v>28.613340000000051</c:v>
                </c:pt>
                <c:pt idx="4152">
                  <c:v>28.536740000000009</c:v>
                </c:pt>
                <c:pt idx="4153">
                  <c:v>28.435900000000004</c:v>
                </c:pt>
                <c:pt idx="4154">
                  <c:v>28.325950000000034</c:v>
                </c:pt>
                <c:pt idx="4155">
                  <c:v>28.146839999999997</c:v>
                </c:pt>
                <c:pt idx="4156">
                  <c:v>27.925930000000051</c:v>
                </c:pt>
                <c:pt idx="4157">
                  <c:v>27.665729999999996</c:v>
                </c:pt>
                <c:pt idx="4158">
                  <c:v>27.504750000000001</c:v>
                </c:pt>
                <c:pt idx="4159">
                  <c:v>27.458920000000035</c:v>
                </c:pt>
                <c:pt idx="4160">
                  <c:v>27.53570000000002</c:v>
                </c:pt>
                <c:pt idx="4161">
                  <c:v>27.727260000000001</c:v>
                </c:pt>
                <c:pt idx="4162">
                  <c:v>28.023979999999995</c:v>
                </c:pt>
                <c:pt idx="4163">
                  <c:v>28.420740000000023</c:v>
                </c:pt>
                <c:pt idx="4164">
                  <c:v>28.898950000000013</c:v>
                </c:pt>
                <c:pt idx="4165">
                  <c:v>29.43300000000005</c:v>
                </c:pt>
                <c:pt idx="4166">
                  <c:v>29.974600000000009</c:v>
                </c:pt>
                <c:pt idx="4167">
                  <c:v>30.463770000000011</c:v>
                </c:pt>
                <c:pt idx="4168">
                  <c:v>30.996939999999995</c:v>
                </c:pt>
                <c:pt idx="4169">
                  <c:v>31.583300000000008</c:v>
                </c:pt>
                <c:pt idx="4170">
                  <c:v>32.131799999999998</c:v>
                </c:pt>
                <c:pt idx="4171">
                  <c:v>32.633800000000008</c:v>
                </c:pt>
                <c:pt idx="4172">
                  <c:v>33.098700000000008</c:v>
                </c:pt>
                <c:pt idx="4173">
                  <c:v>33.452750000000037</c:v>
                </c:pt>
                <c:pt idx="4174">
                  <c:v>33.707600000000014</c:v>
                </c:pt>
                <c:pt idx="4175">
                  <c:v>33.863950000000045</c:v>
                </c:pt>
                <c:pt idx="4176">
                  <c:v>33.992500000000007</c:v>
                </c:pt>
                <c:pt idx="4177">
                  <c:v>34.10363000000001</c:v>
                </c:pt>
                <c:pt idx="4178">
                  <c:v>34.199550000000045</c:v>
                </c:pt>
                <c:pt idx="4179">
                  <c:v>34.308620000000019</c:v>
                </c:pt>
                <c:pt idx="4180">
                  <c:v>34.440300000000036</c:v>
                </c:pt>
                <c:pt idx="4181">
                  <c:v>34.586240000000032</c:v>
                </c:pt>
                <c:pt idx="4182">
                  <c:v>34.673150000000021</c:v>
                </c:pt>
                <c:pt idx="4183">
                  <c:v>34.692650000000015</c:v>
                </c:pt>
                <c:pt idx="4184">
                  <c:v>34.659000000000049</c:v>
                </c:pt>
                <c:pt idx="4185">
                  <c:v>34.564000000000021</c:v>
                </c:pt>
                <c:pt idx="4186">
                  <c:v>34.417400000000043</c:v>
                </c:pt>
                <c:pt idx="4187">
                  <c:v>34.225180000000023</c:v>
                </c:pt>
                <c:pt idx="4188">
                  <c:v>34.001250000000027</c:v>
                </c:pt>
                <c:pt idx="4189">
                  <c:v>33.751120000000014</c:v>
                </c:pt>
                <c:pt idx="4190">
                  <c:v>33.476650000000006</c:v>
                </c:pt>
                <c:pt idx="4191">
                  <c:v>33.158780000000036</c:v>
                </c:pt>
                <c:pt idx="4192">
                  <c:v>32.801320000000032</c:v>
                </c:pt>
                <c:pt idx="4193">
                  <c:v>32.403680000000008</c:v>
                </c:pt>
                <c:pt idx="4194">
                  <c:v>32.034570000000031</c:v>
                </c:pt>
                <c:pt idx="4195">
                  <c:v>31.692800000000034</c:v>
                </c:pt>
                <c:pt idx="4196">
                  <c:v>31.36990000000003</c:v>
                </c:pt>
                <c:pt idx="4197">
                  <c:v>31.099880000000041</c:v>
                </c:pt>
                <c:pt idx="4198">
                  <c:v>30.873070000000041</c:v>
                </c:pt>
                <c:pt idx="4199">
                  <c:v>30.694670000000031</c:v>
                </c:pt>
                <c:pt idx="4200">
                  <c:v>30.551000000000045</c:v>
                </c:pt>
                <c:pt idx="4201">
                  <c:v>30.44756000000001</c:v>
                </c:pt>
                <c:pt idx="4202">
                  <c:v>30.377070000000003</c:v>
                </c:pt>
                <c:pt idx="4203">
                  <c:v>30.20168000000001</c:v>
                </c:pt>
                <c:pt idx="4204">
                  <c:v>30.105580000000032</c:v>
                </c:pt>
                <c:pt idx="4205">
                  <c:v>30.095200000000034</c:v>
                </c:pt>
                <c:pt idx="4206">
                  <c:v>30.108180000000004</c:v>
                </c:pt>
                <c:pt idx="4207">
                  <c:v>30.104939999999999</c:v>
                </c:pt>
                <c:pt idx="4208">
                  <c:v>30.10116000000005</c:v>
                </c:pt>
                <c:pt idx="4209">
                  <c:v>30.08605</c:v>
                </c:pt>
                <c:pt idx="4210">
                  <c:v>30.054930000000013</c:v>
                </c:pt>
                <c:pt idx="4211">
                  <c:v>30.016170000000045</c:v>
                </c:pt>
                <c:pt idx="4212">
                  <c:v>29.956299999999999</c:v>
                </c:pt>
                <c:pt idx="4213">
                  <c:v>29.881070000000022</c:v>
                </c:pt>
                <c:pt idx="4214">
                  <c:v>29.78893000000005</c:v>
                </c:pt>
                <c:pt idx="4215">
                  <c:v>29.690600000000018</c:v>
                </c:pt>
                <c:pt idx="4216">
                  <c:v>29.609830000000045</c:v>
                </c:pt>
                <c:pt idx="4217">
                  <c:v>29.551260000000013</c:v>
                </c:pt>
                <c:pt idx="4218">
                  <c:v>29.490049999999997</c:v>
                </c:pt>
                <c:pt idx="4219">
                  <c:v>29.421260000000018</c:v>
                </c:pt>
                <c:pt idx="4220">
                  <c:v>29.352959999999996</c:v>
                </c:pt>
                <c:pt idx="4221">
                  <c:v>29.241000000000042</c:v>
                </c:pt>
                <c:pt idx="4222">
                  <c:v>29.086630000000014</c:v>
                </c:pt>
                <c:pt idx="4223">
                  <c:v>28.884119999999996</c:v>
                </c:pt>
                <c:pt idx="4224">
                  <c:v>28.653960000000041</c:v>
                </c:pt>
                <c:pt idx="4225">
                  <c:v>28.398200000000031</c:v>
                </c:pt>
                <c:pt idx="4226">
                  <c:v>28.135370000000023</c:v>
                </c:pt>
                <c:pt idx="4227">
                  <c:v>28.01373000000001</c:v>
                </c:pt>
                <c:pt idx="4228">
                  <c:v>27.844960000000015</c:v>
                </c:pt>
                <c:pt idx="4229">
                  <c:v>27.590419999999995</c:v>
                </c:pt>
                <c:pt idx="4230">
                  <c:v>27.372800000000041</c:v>
                </c:pt>
                <c:pt idx="4231">
                  <c:v>27.209130000000016</c:v>
                </c:pt>
                <c:pt idx="4232">
                  <c:v>27.08865000000003</c:v>
                </c:pt>
                <c:pt idx="4233">
                  <c:v>26.974000000000046</c:v>
                </c:pt>
                <c:pt idx="4234">
                  <c:v>26.859500000000025</c:v>
                </c:pt>
                <c:pt idx="4235">
                  <c:v>26.744740000000036</c:v>
                </c:pt>
                <c:pt idx="4236">
                  <c:v>26.62814000000003</c:v>
                </c:pt>
                <c:pt idx="4237">
                  <c:v>26.513640000000009</c:v>
                </c:pt>
                <c:pt idx="4238">
                  <c:v>26.395200000000045</c:v>
                </c:pt>
                <c:pt idx="4239">
                  <c:v>26.288080000000036</c:v>
                </c:pt>
                <c:pt idx="4240">
                  <c:v>26.193700000000035</c:v>
                </c:pt>
                <c:pt idx="4241">
                  <c:v>26.106600000000014</c:v>
                </c:pt>
                <c:pt idx="4242">
                  <c:v>26.012050000000045</c:v>
                </c:pt>
                <c:pt idx="4243">
                  <c:v>25.916470000000004</c:v>
                </c:pt>
                <c:pt idx="4244">
                  <c:v>25.821619999999996</c:v>
                </c:pt>
                <c:pt idx="4245">
                  <c:v>25.777340000000038</c:v>
                </c:pt>
                <c:pt idx="4246">
                  <c:v>25.804560000000038</c:v>
                </c:pt>
                <c:pt idx="4247">
                  <c:v>25.896900000000016</c:v>
                </c:pt>
                <c:pt idx="4248">
                  <c:v>26.009730000000047</c:v>
                </c:pt>
                <c:pt idx="4249">
                  <c:v>26.125699999999995</c:v>
                </c:pt>
                <c:pt idx="4250">
                  <c:v>26.248040000000003</c:v>
                </c:pt>
                <c:pt idx="4251">
                  <c:v>26.372000000000014</c:v>
                </c:pt>
                <c:pt idx="4252">
                  <c:v>26.479120000000023</c:v>
                </c:pt>
                <c:pt idx="4253">
                  <c:v>26.57543000000004</c:v>
                </c:pt>
                <c:pt idx="4254">
                  <c:v>26.646569999999997</c:v>
                </c:pt>
                <c:pt idx="4255">
                  <c:v>26.69300000000004</c:v>
                </c:pt>
                <c:pt idx="4256">
                  <c:v>26.715400000000045</c:v>
                </c:pt>
                <c:pt idx="4257">
                  <c:v>26.706700000000012</c:v>
                </c:pt>
                <c:pt idx="4258">
                  <c:v>26.667079999999999</c:v>
                </c:pt>
                <c:pt idx="4259">
                  <c:v>26.606300000000033</c:v>
                </c:pt>
                <c:pt idx="4260">
                  <c:v>26.492940000000033</c:v>
                </c:pt>
                <c:pt idx="4261">
                  <c:v>26.353270000000009</c:v>
                </c:pt>
                <c:pt idx="4262">
                  <c:v>26.16918000000004</c:v>
                </c:pt>
                <c:pt idx="4263">
                  <c:v>25.979900000000043</c:v>
                </c:pt>
                <c:pt idx="4264">
                  <c:v>25.783200000000022</c:v>
                </c:pt>
                <c:pt idx="4265">
                  <c:v>25.580930000000023</c:v>
                </c:pt>
                <c:pt idx="4266">
                  <c:v>25.391320000000007</c:v>
                </c:pt>
                <c:pt idx="4267">
                  <c:v>25.222440000000006</c:v>
                </c:pt>
                <c:pt idx="4268">
                  <c:v>25.064080000000047</c:v>
                </c:pt>
                <c:pt idx="4269">
                  <c:v>24.903560000000027</c:v>
                </c:pt>
                <c:pt idx="4270">
                  <c:v>24.721249999999998</c:v>
                </c:pt>
                <c:pt idx="4271">
                  <c:v>24.521020000000021</c:v>
                </c:pt>
                <c:pt idx="4272">
                  <c:v>24.323970000000031</c:v>
                </c:pt>
                <c:pt idx="4273">
                  <c:v>24.135580000000004</c:v>
                </c:pt>
                <c:pt idx="4274">
                  <c:v>23.948329999999999</c:v>
                </c:pt>
                <c:pt idx="4275">
                  <c:v>23.718100000000049</c:v>
                </c:pt>
                <c:pt idx="4276">
                  <c:v>23.441250000000025</c:v>
                </c:pt>
                <c:pt idx="4277">
                  <c:v>23.126300000000015</c:v>
                </c:pt>
                <c:pt idx="4278">
                  <c:v>22.833150000000046</c:v>
                </c:pt>
                <c:pt idx="4279">
                  <c:v>22.562830000000019</c:v>
                </c:pt>
                <c:pt idx="4280">
                  <c:v>22.318100000000015</c:v>
                </c:pt>
                <c:pt idx="4281">
                  <c:v>22.10143000000005</c:v>
                </c:pt>
                <c:pt idx="4282">
                  <c:v>21.917540000000031</c:v>
                </c:pt>
                <c:pt idx="4283">
                  <c:v>21.761600000000044</c:v>
                </c:pt>
                <c:pt idx="4284">
                  <c:v>21.63348000000002</c:v>
                </c:pt>
                <c:pt idx="4285">
                  <c:v>21.530400000000043</c:v>
                </c:pt>
                <c:pt idx="4286">
                  <c:v>21.445700000000045</c:v>
                </c:pt>
                <c:pt idx="4287">
                  <c:v>21.379850000000033</c:v>
                </c:pt>
                <c:pt idx="4288">
                  <c:v>21.33044000000001</c:v>
                </c:pt>
                <c:pt idx="4289">
                  <c:v>21.297900000000027</c:v>
                </c:pt>
                <c:pt idx="4290">
                  <c:v>21.285240000000044</c:v>
                </c:pt>
                <c:pt idx="4291">
                  <c:v>21.289420000000007</c:v>
                </c:pt>
                <c:pt idx="4292">
                  <c:v>21.320830000000001</c:v>
                </c:pt>
                <c:pt idx="4293">
                  <c:v>21.364860000000022</c:v>
                </c:pt>
                <c:pt idx="4294">
                  <c:v>21.440359999999998</c:v>
                </c:pt>
                <c:pt idx="4295">
                  <c:v>21.539000000000044</c:v>
                </c:pt>
                <c:pt idx="4296">
                  <c:v>21.616600000000005</c:v>
                </c:pt>
                <c:pt idx="4297">
                  <c:v>21.649350000000027</c:v>
                </c:pt>
                <c:pt idx="4298">
                  <c:v>21.649600000000021</c:v>
                </c:pt>
                <c:pt idx="4299">
                  <c:v>21.670040000000029</c:v>
                </c:pt>
                <c:pt idx="4300">
                  <c:v>21.733000000000004</c:v>
                </c:pt>
                <c:pt idx="4301">
                  <c:v>21.831299999999999</c:v>
                </c:pt>
                <c:pt idx="4302">
                  <c:v>21.926450000000045</c:v>
                </c:pt>
                <c:pt idx="4303">
                  <c:v>22.008540000000039</c:v>
                </c:pt>
                <c:pt idx="4304">
                  <c:v>22.078450000000032</c:v>
                </c:pt>
                <c:pt idx="4305">
                  <c:v>22.139859999999999</c:v>
                </c:pt>
                <c:pt idx="4306">
                  <c:v>22.187460000000044</c:v>
                </c:pt>
                <c:pt idx="4307">
                  <c:v>22.228049999999996</c:v>
                </c:pt>
                <c:pt idx="4308">
                  <c:v>22.274800000000027</c:v>
                </c:pt>
                <c:pt idx="4309">
                  <c:v>22.324600000000032</c:v>
                </c:pt>
                <c:pt idx="4310">
                  <c:v>22.381280000000004</c:v>
                </c:pt>
                <c:pt idx="4311">
                  <c:v>22.413900000000012</c:v>
                </c:pt>
                <c:pt idx="4312">
                  <c:v>22.415220000000033</c:v>
                </c:pt>
                <c:pt idx="4313">
                  <c:v>22.383939999999996</c:v>
                </c:pt>
                <c:pt idx="4314">
                  <c:v>22.297850000000039</c:v>
                </c:pt>
                <c:pt idx="4315">
                  <c:v>22.159570000000031</c:v>
                </c:pt>
                <c:pt idx="4316">
                  <c:v>21.977869999999996</c:v>
                </c:pt>
                <c:pt idx="4317">
                  <c:v>21.80847</c:v>
                </c:pt>
                <c:pt idx="4318">
                  <c:v>21.662650000000042</c:v>
                </c:pt>
                <c:pt idx="4319">
                  <c:v>21.545040000000029</c:v>
                </c:pt>
                <c:pt idx="4320">
                  <c:v>21.452330000000018</c:v>
                </c:pt>
                <c:pt idx="4321">
                  <c:v>21.381370000000004</c:v>
                </c:pt>
                <c:pt idx="4322">
                  <c:v>21.322930000000042</c:v>
                </c:pt>
                <c:pt idx="4323">
                  <c:v>21.277520000000038</c:v>
                </c:pt>
                <c:pt idx="4324">
                  <c:v>21.244600000000048</c:v>
                </c:pt>
                <c:pt idx="4325">
                  <c:v>21.21926000000002</c:v>
                </c:pt>
                <c:pt idx="4326">
                  <c:v>21.192900000000009</c:v>
                </c:pt>
                <c:pt idx="4327">
                  <c:v>21.171600000000012</c:v>
                </c:pt>
                <c:pt idx="4328">
                  <c:v>21.15652</c:v>
                </c:pt>
                <c:pt idx="4329">
                  <c:v>21.14425</c:v>
                </c:pt>
                <c:pt idx="4330">
                  <c:v>21.133840000000021</c:v>
                </c:pt>
                <c:pt idx="4331">
                  <c:v>21.12963000000002</c:v>
                </c:pt>
                <c:pt idx="4332">
                  <c:v>21.124000000000024</c:v>
                </c:pt>
                <c:pt idx="4333">
                  <c:v>21.123739999999998</c:v>
                </c:pt>
                <c:pt idx="4334">
                  <c:v>21.118040000000008</c:v>
                </c:pt>
                <c:pt idx="4335">
                  <c:v>21.112900000000025</c:v>
                </c:pt>
                <c:pt idx="4336">
                  <c:v>21.11220000000003</c:v>
                </c:pt>
                <c:pt idx="4337">
                  <c:v>21.11044000000004</c:v>
                </c:pt>
                <c:pt idx="4338">
                  <c:v>21.109280000000012</c:v>
                </c:pt>
                <c:pt idx="4339">
                  <c:v>21.111080000000015</c:v>
                </c:pt>
                <c:pt idx="4340">
                  <c:v>21.110040000000026</c:v>
                </c:pt>
                <c:pt idx="4341">
                  <c:v>21.106650000000002</c:v>
                </c:pt>
                <c:pt idx="4342">
                  <c:v>21.108360000000005</c:v>
                </c:pt>
                <c:pt idx="4343">
                  <c:v>21.108670000000018</c:v>
                </c:pt>
                <c:pt idx="4344">
                  <c:v>21.109340000000032</c:v>
                </c:pt>
                <c:pt idx="4345">
                  <c:v>21.11202000000003</c:v>
                </c:pt>
                <c:pt idx="4346">
                  <c:v>21.111080000000015</c:v>
                </c:pt>
                <c:pt idx="4347">
                  <c:v>21.112180000000023</c:v>
                </c:pt>
                <c:pt idx="4348">
                  <c:v>21.115080000000034</c:v>
                </c:pt>
                <c:pt idx="4349">
                  <c:v>21.112729999999999</c:v>
                </c:pt>
                <c:pt idx="4350">
                  <c:v>21.11178000000001</c:v>
                </c:pt>
                <c:pt idx="4351">
                  <c:v>21.113460000000032</c:v>
                </c:pt>
                <c:pt idx="4352">
                  <c:v>21.110130000000026</c:v>
                </c:pt>
                <c:pt idx="4353">
                  <c:v>21.108640000000037</c:v>
                </c:pt>
                <c:pt idx="4354">
                  <c:v>21.257960000000026</c:v>
                </c:pt>
                <c:pt idx="4355">
                  <c:v>21.604430000000036</c:v>
                </c:pt>
                <c:pt idx="4356">
                  <c:v>21.939570000000003</c:v>
                </c:pt>
                <c:pt idx="4357">
                  <c:v>22.258360000000039</c:v>
                </c:pt>
                <c:pt idx="4358">
                  <c:v>22.572140000000047</c:v>
                </c:pt>
                <c:pt idx="4359">
                  <c:v>22.928340000000048</c:v>
                </c:pt>
                <c:pt idx="4360">
                  <c:v>23.349000000000046</c:v>
                </c:pt>
                <c:pt idx="4361">
                  <c:v>23.818570000000022</c:v>
                </c:pt>
                <c:pt idx="4362">
                  <c:v>24.204100000000039</c:v>
                </c:pt>
                <c:pt idx="4363">
                  <c:v>24.544430000000034</c:v>
                </c:pt>
                <c:pt idx="4364">
                  <c:v>24.863400000000013</c:v>
                </c:pt>
                <c:pt idx="4365">
                  <c:v>25.226700000000051</c:v>
                </c:pt>
                <c:pt idx="4366">
                  <c:v>25.665830000000028</c:v>
                </c:pt>
                <c:pt idx="4367">
                  <c:v>26.153770000000009</c:v>
                </c:pt>
                <c:pt idx="4368">
                  <c:v>26.53875000000005</c:v>
                </c:pt>
                <c:pt idx="4369">
                  <c:v>26.755179999999996</c:v>
                </c:pt>
                <c:pt idx="4370">
                  <c:v>26.842980000000011</c:v>
                </c:pt>
                <c:pt idx="4371">
                  <c:v>26.869169999999997</c:v>
                </c:pt>
                <c:pt idx="4372">
                  <c:v>26.893460000000005</c:v>
                </c:pt>
                <c:pt idx="4373">
                  <c:v>26.933040000000005</c:v>
                </c:pt>
                <c:pt idx="4374">
                  <c:v>26.891530000000046</c:v>
                </c:pt>
                <c:pt idx="4375">
                  <c:v>26.767719999999997</c:v>
                </c:pt>
                <c:pt idx="4376">
                  <c:v>26.657070000000033</c:v>
                </c:pt>
                <c:pt idx="4377">
                  <c:v>26.551930000000027</c:v>
                </c:pt>
                <c:pt idx="4378">
                  <c:v>26.441160000000025</c:v>
                </c:pt>
                <c:pt idx="4379">
                  <c:v>26.333860000000016</c:v>
                </c:pt>
                <c:pt idx="4380">
                  <c:v>26.249570000000006</c:v>
                </c:pt>
                <c:pt idx="4381">
                  <c:v>26.21243000000004</c:v>
                </c:pt>
                <c:pt idx="4382">
                  <c:v>26.207060000000013</c:v>
                </c:pt>
                <c:pt idx="4383">
                  <c:v>26.189080000000047</c:v>
                </c:pt>
                <c:pt idx="4384">
                  <c:v>26.13130000000001</c:v>
                </c:pt>
                <c:pt idx="4385">
                  <c:v>26.066030000000012</c:v>
                </c:pt>
                <c:pt idx="4386">
                  <c:v>26.133230000000026</c:v>
                </c:pt>
                <c:pt idx="4387">
                  <c:v>26.316250000000025</c:v>
                </c:pt>
                <c:pt idx="4388">
                  <c:v>26.554220000000043</c:v>
                </c:pt>
                <c:pt idx="4389">
                  <c:v>26.698970000000031</c:v>
                </c:pt>
                <c:pt idx="4390">
                  <c:v>26.66840000000002</c:v>
                </c:pt>
                <c:pt idx="4391">
                  <c:v>26.521330000000034</c:v>
                </c:pt>
                <c:pt idx="4392">
                  <c:v>26.420040000000029</c:v>
                </c:pt>
                <c:pt idx="4393">
                  <c:v>26.377980000000036</c:v>
                </c:pt>
                <c:pt idx="4394">
                  <c:v>26.403740000000028</c:v>
                </c:pt>
                <c:pt idx="4395">
                  <c:v>26.400450000000035</c:v>
                </c:pt>
                <c:pt idx="4396">
                  <c:v>26.33193</c:v>
                </c:pt>
                <c:pt idx="4397">
                  <c:v>26.220730000000003</c:v>
                </c:pt>
                <c:pt idx="4398">
                  <c:v>26.133050000000026</c:v>
                </c:pt>
                <c:pt idx="4399">
                  <c:v>26.080100000000016</c:v>
                </c:pt>
                <c:pt idx="4400">
                  <c:v>26.059660000000008</c:v>
                </c:pt>
                <c:pt idx="4401">
                  <c:v>26.098960000000034</c:v>
                </c:pt>
                <c:pt idx="4402">
                  <c:v>26.203200000000038</c:v>
                </c:pt>
                <c:pt idx="4403">
                  <c:v>26.366170000000011</c:v>
                </c:pt>
                <c:pt idx="4404">
                  <c:v>26.518300000000011</c:v>
                </c:pt>
                <c:pt idx="4405">
                  <c:v>26.62805000000003</c:v>
                </c:pt>
                <c:pt idx="4406">
                  <c:v>26.689260000000047</c:v>
                </c:pt>
                <c:pt idx="4407">
                  <c:v>26.743740000000003</c:v>
                </c:pt>
                <c:pt idx="4408">
                  <c:v>26.794500000000028</c:v>
                </c:pt>
                <c:pt idx="4409">
                  <c:v>26.840900000000033</c:v>
                </c:pt>
                <c:pt idx="4410">
                  <c:v>26.809470000000033</c:v>
                </c:pt>
                <c:pt idx="4411">
                  <c:v>26.694150000000036</c:v>
                </c:pt>
                <c:pt idx="4412">
                  <c:v>26.504819999999995</c:v>
                </c:pt>
                <c:pt idx="4413">
                  <c:v>26.34286000000003</c:v>
                </c:pt>
                <c:pt idx="4414">
                  <c:v>26.225760000000037</c:v>
                </c:pt>
                <c:pt idx="4415">
                  <c:v>26.141260000000045</c:v>
                </c:pt>
                <c:pt idx="4416">
                  <c:v>26.047900000000027</c:v>
                </c:pt>
                <c:pt idx="4417">
                  <c:v>25.946439999999996</c:v>
                </c:pt>
                <c:pt idx="4418">
                  <c:v>25.829800000000034</c:v>
                </c:pt>
                <c:pt idx="4419">
                  <c:v>25.722800000000007</c:v>
                </c:pt>
                <c:pt idx="4420">
                  <c:v>25.615470000000016</c:v>
                </c:pt>
                <c:pt idx="4421">
                  <c:v>25.516800000000046</c:v>
                </c:pt>
                <c:pt idx="4422">
                  <c:v>25.440300000000036</c:v>
                </c:pt>
                <c:pt idx="4423">
                  <c:v>25.392500000000041</c:v>
                </c:pt>
                <c:pt idx="4424">
                  <c:v>25.36474000000004</c:v>
                </c:pt>
                <c:pt idx="4425">
                  <c:v>25.249170000000049</c:v>
                </c:pt>
                <c:pt idx="4426">
                  <c:v>25.045470000000023</c:v>
                </c:pt>
                <c:pt idx="4427">
                  <c:v>24.760500000000036</c:v>
                </c:pt>
                <c:pt idx="4428">
                  <c:v>24.467830000000049</c:v>
                </c:pt>
                <c:pt idx="4429">
                  <c:v>24.17034000000001</c:v>
                </c:pt>
                <c:pt idx="4430">
                  <c:v>23.877370000000042</c:v>
                </c:pt>
                <c:pt idx="4431">
                  <c:v>23.605340000000012</c:v>
                </c:pt>
                <c:pt idx="4432">
                  <c:v>23.356230000000039</c:v>
                </c:pt>
                <c:pt idx="4433">
                  <c:v>23.126700000000028</c:v>
                </c:pt>
                <c:pt idx="4434">
                  <c:v>22.923940000000016</c:v>
                </c:pt>
                <c:pt idx="4435">
                  <c:v>22.748440000000016</c:v>
                </c:pt>
                <c:pt idx="4436">
                  <c:v>22.598260000000039</c:v>
                </c:pt>
                <c:pt idx="4437">
                  <c:v>22.485350000000039</c:v>
                </c:pt>
                <c:pt idx="4438">
                  <c:v>22.402300000000025</c:v>
                </c:pt>
                <c:pt idx="4439">
                  <c:v>22.350600000000043</c:v>
                </c:pt>
                <c:pt idx="4440">
                  <c:v>22.312430000000006</c:v>
                </c:pt>
                <c:pt idx="4441">
                  <c:v>22.283960000000036</c:v>
                </c:pt>
                <c:pt idx="4442">
                  <c:v>22.263540000000035</c:v>
                </c:pt>
                <c:pt idx="4443">
                  <c:v>22.255700000000047</c:v>
                </c:pt>
                <c:pt idx="4444">
                  <c:v>22.272880000000043</c:v>
                </c:pt>
                <c:pt idx="4445">
                  <c:v>22.306100000000015</c:v>
                </c:pt>
                <c:pt idx="4446">
                  <c:v>22.314170000000047</c:v>
                </c:pt>
                <c:pt idx="4447">
                  <c:v>22.28588000000002</c:v>
                </c:pt>
                <c:pt idx="4448">
                  <c:v>22.239530000000002</c:v>
                </c:pt>
                <c:pt idx="4449">
                  <c:v>22.219870000000014</c:v>
                </c:pt>
                <c:pt idx="4450">
                  <c:v>22.223700000000008</c:v>
                </c:pt>
                <c:pt idx="4451">
                  <c:v>22.257140000000049</c:v>
                </c:pt>
                <c:pt idx="4452">
                  <c:v>22.314020000000028</c:v>
                </c:pt>
                <c:pt idx="4453">
                  <c:v>22.387450000000001</c:v>
                </c:pt>
                <c:pt idx="4454">
                  <c:v>22.475459999999998</c:v>
                </c:pt>
                <c:pt idx="4455">
                  <c:v>22.52170000000001</c:v>
                </c:pt>
                <c:pt idx="4456">
                  <c:v>22.514300000000048</c:v>
                </c:pt>
                <c:pt idx="4457">
                  <c:v>22.468200000000024</c:v>
                </c:pt>
                <c:pt idx="4458">
                  <c:v>22.448000000000036</c:v>
                </c:pt>
                <c:pt idx="4459">
                  <c:v>22.459830000000011</c:v>
                </c:pt>
                <c:pt idx="4460">
                  <c:v>22.507040000000018</c:v>
                </c:pt>
                <c:pt idx="4461">
                  <c:v>22.550229999999999</c:v>
                </c:pt>
                <c:pt idx="4462">
                  <c:v>22.569850000000031</c:v>
                </c:pt>
                <c:pt idx="4463">
                  <c:v>22.579430000000002</c:v>
                </c:pt>
                <c:pt idx="4464">
                  <c:v>22.578000000000031</c:v>
                </c:pt>
                <c:pt idx="4465">
                  <c:v>22.559259999999995</c:v>
                </c:pt>
                <c:pt idx="4466">
                  <c:v>22.532980000000009</c:v>
                </c:pt>
                <c:pt idx="4467">
                  <c:v>22.51302000000004</c:v>
                </c:pt>
                <c:pt idx="4468">
                  <c:v>22.486750000000029</c:v>
                </c:pt>
                <c:pt idx="4469">
                  <c:v>22.466460000000041</c:v>
                </c:pt>
                <c:pt idx="4470">
                  <c:v>22.447699999999998</c:v>
                </c:pt>
                <c:pt idx="4471">
                  <c:v>22.433620000000019</c:v>
                </c:pt>
                <c:pt idx="4472">
                  <c:v>22.42034000000001</c:v>
                </c:pt>
                <c:pt idx="4473">
                  <c:v>22.415920000000028</c:v>
                </c:pt>
                <c:pt idx="4474">
                  <c:v>22.440850000000012</c:v>
                </c:pt>
                <c:pt idx="4475">
                  <c:v>22.480160000000012</c:v>
                </c:pt>
                <c:pt idx="4476">
                  <c:v>22.517719999999997</c:v>
                </c:pt>
                <c:pt idx="4477">
                  <c:v>22.546750000000031</c:v>
                </c:pt>
                <c:pt idx="4478">
                  <c:v>22.569450000000018</c:v>
                </c:pt>
                <c:pt idx="4479">
                  <c:v>22.611750000000029</c:v>
                </c:pt>
                <c:pt idx="4480">
                  <c:v>22.678860000000043</c:v>
                </c:pt>
                <c:pt idx="4481">
                  <c:v>22.768200000000036</c:v>
                </c:pt>
                <c:pt idx="4482">
                  <c:v>22.822530000000029</c:v>
                </c:pt>
                <c:pt idx="4483">
                  <c:v>22.829250000000002</c:v>
                </c:pt>
                <c:pt idx="4484">
                  <c:v>22.793360000000007</c:v>
                </c:pt>
                <c:pt idx="4485">
                  <c:v>22.75347000000005</c:v>
                </c:pt>
                <c:pt idx="4486">
                  <c:v>22.719629999999995</c:v>
                </c:pt>
                <c:pt idx="4487">
                  <c:v>22.692250000000001</c:v>
                </c:pt>
                <c:pt idx="4488">
                  <c:v>22.697020000000009</c:v>
                </c:pt>
                <c:pt idx="4489">
                  <c:v>22.764250000000004</c:v>
                </c:pt>
                <c:pt idx="4490">
                  <c:v>22.88348000000002</c:v>
                </c:pt>
                <c:pt idx="4491">
                  <c:v>23.026499999999999</c:v>
                </c:pt>
                <c:pt idx="4492">
                  <c:v>23.190420000000017</c:v>
                </c:pt>
                <c:pt idx="4493">
                  <c:v>23.377160000000003</c:v>
                </c:pt>
                <c:pt idx="4494">
                  <c:v>23.526640000000043</c:v>
                </c:pt>
                <c:pt idx="4495">
                  <c:v>23.611000000000047</c:v>
                </c:pt>
                <c:pt idx="4496">
                  <c:v>23.638880000000029</c:v>
                </c:pt>
                <c:pt idx="4497">
                  <c:v>23.584249999999997</c:v>
                </c:pt>
                <c:pt idx="4498">
                  <c:v>23.433800000000019</c:v>
                </c:pt>
                <c:pt idx="4499">
                  <c:v>23.213070000000016</c:v>
                </c:pt>
                <c:pt idx="4500">
                  <c:v>22.990530000000035</c:v>
                </c:pt>
                <c:pt idx="4501">
                  <c:v>22.771780000000035</c:v>
                </c:pt>
                <c:pt idx="4502">
                  <c:v>22.560480000000041</c:v>
                </c:pt>
                <c:pt idx="4503">
                  <c:v>22.382780000000025</c:v>
                </c:pt>
                <c:pt idx="4504">
                  <c:v>22.233670000000018</c:v>
                </c:pt>
                <c:pt idx="4505">
                  <c:v>22.114900000000034</c:v>
                </c:pt>
                <c:pt idx="4506">
                  <c:v>21.993740000000003</c:v>
                </c:pt>
                <c:pt idx="4507">
                  <c:v>21.865440000000035</c:v>
                </c:pt>
                <c:pt idx="4508">
                  <c:v>21.733120000000042</c:v>
                </c:pt>
                <c:pt idx="4509">
                  <c:v>21.620720000000006</c:v>
                </c:pt>
                <c:pt idx="4510">
                  <c:v>21.532770000000028</c:v>
                </c:pt>
                <c:pt idx="4511">
                  <c:v>21.462500000000034</c:v>
                </c:pt>
                <c:pt idx="4512">
                  <c:v>21.38366000000002</c:v>
                </c:pt>
                <c:pt idx="4513">
                  <c:v>21.326560000000029</c:v>
                </c:pt>
                <c:pt idx="4514">
                  <c:v>21.282900000000041</c:v>
                </c:pt>
                <c:pt idx="4515">
                  <c:v>21.242760000000033</c:v>
                </c:pt>
                <c:pt idx="4516">
                  <c:v>21.212670000000003</c:v>
                </c:pt>
                <c:pt idx="4517">
                  <c:v>21.186760000000049</c:v>
                </c:pt>
                <c:pt idx="4518">
                  <c:v>21.170400000000029</c:v>
                </c:pt>
                <c:pt idx="4519">
                  <c:v>21.158400000000029</c:v>
                </c:pt>
                <c:pt idx="4520">
                  <c:v>21.143600000000049</c:v>
                </c:pt>
                <c:pt idx="4521">
                  <c:v>21.133870000000002</c:v>
                </c:pt>
                <c:pt idx="4522">
                  <c:v>21.127280000000042</c:v>
                </c:pt>
                <c:pt idx="4523">
                  <c:v>21.121579999999994</c:v>
                </c:pt>
                <c:pt idx="4524">
                  <c:v>21.116399999999999</c:v>
                </c:pt>
                <c:pt idx="4525">
                  <c:v>21.115260000000035</c:v>
                </c:pt>
                <c:pt idx="4526">
                  <c:v>21.116700000000037</c:v>
                </c:pt>
                <c:pt idx="4527">
                  <c:v>21.107020000000034</c:v>
                </c:pt>
                <c:pt idx="4528">
                  <c:v>21.106899999999996</c:v>
                </c:pt>
                <c:pt idx="4529">
                  <c:v>21.107780000000048</c:v>
                </c:pt>
                <c:pt idx="4530">
                  <c:v>21.103330000000028</c:v>
                </c:pt>
                <c:pt idx="4531">
                  <c:v>21.10668000000004</c:v>
                </c:pt>
                <c:pt idx="4532">
                  <c:v>21.107420000000047</c:v>
                </c:pt>
                <c:pt idx="4533">
                  <c:v>21.10510000000005</c:v>
                </c:pt>
                <c:pt idx="4534">
                  <c:v>21.103940000000023</c:v>
                </c:pt>
                <c:pt idx="4535">
                  <c:v>21.106160000000045</c:v>
                </c:pt>
                <c:pt idx="4536">
                  <c:v>21.104550000000017</c:v>
                </c:pt>
                <c:pt idx="4537">
                  <c:v>21.108820000000037</c:v>
                </c:pt>
                <c:pt idx="4538">
                  <c:v>21.108330000000024</c:v>
                </c:pt>
                <c:pt idx="4539">
                  <c:v>21.113370000000032</c:v>
                </c:pt>
                <c:pt idx="4540">
                  <c:v>21.111500000000035</c:v>
                </c:pt>
                <c:pt idx="4541">
                  <c:v>21.109460000000013</c:v>
                </c:pt>
                <c:pt idx="4542">
                  <c:v>21.108240000000023</c:v>
                </c:pt>
                <c:pt idx="4543">
                  <c:v>21.108000000000004</c:v>
                </c:pt>
                <c:pt idx="4544">
                  <c:v>21.108300000000042</c:v>
                </c:pt>
                <c:pt idx="4545">
                  <c:v>21.109280000000012</c:v>
                </c:pt>
                <c:pt idx="4546">
                  <c:v>21.111630000000048</c:v>
                </c:pt>
                <c:pt idx="4547">
                  <c:v>21.108420000000024</c:v>
                </c:pt>
                <c:pt idx="4548">
                  <c:v>21.10775000000001</c:v>
                </c:pt>
                <c:pt idx="4549">
                  <c:v>21.101860000000045</c:v>
                </c:pt>
                <c:pt idx="4550">
                  <c:v>21.103020000000015</c:v>
                </c:pt>
                <c:pt idx="4551">
                  <c:v>21.102599999999995</c:v>
                </c:pt>
                <c:pt idx="4552">
                  <c:v>21.108850000000018</c:v>
                </c:pt>
                <c:pt idx="4553">
                  <c:v>21.108580000000018</c:v>
                </c:pt>
                <c:pt idx="4554">
                  <c:v>21.110470000000021</c:v>
                </c:pt>
                <c:pt idx="4555">
                  <c:v>21.109740000000045</c:v>
                </c:pt>
                <c:pt idx="4556">
                  <c:v>21.107400000000041</c:v>
                </c:pt>
                <c:pt idx="4557">
                  <c:v>21.109860000000026</c:v>
                </c:pt>
                <c:pt idx="4558">
                  <c:v>21.104240000000004</c:v>
                </c:pt>
                <c:pt idx="4559">
                  <c:v>21.107050000000015</c:v>
                </c:pt>
                <c:pt idx="4560">
                  <c:v>21.107450000000028</c:v>
                </c:pt>
                <c:pt idx="4561">
                  <c:v>21.110560000000021</c:v>
                </c:pt>
                <c:pt idx="4562">
                  <c:v>21.109550000000013</c:v>
                </c:pt>
                <c:pt idx="4563">
                  <c:v>21.111900000000048</c:v>
                </c:pt>
                <c:pt idx="4564">
                  <c:v>21.112450000000024</c:v>
                </c:pt>
                <c:pt idx="4565">
                  <c:v>21.109700000000032</c:v>
                </c:pt>
                <c:pt idx="4566">
                  <c:v>21.107100000000003</c:v>
                </c:pt>
                <c:pt idx="4567">
                  <c:v>21.106100000000026</c:v>
                </c:pt>
                <c:pt idx="4568">
                  <c:v>21.104579999999999</c:v>
                </c:pt>
                <c:pt idx="4569">
                  <c:v>21.106470000000002</c:v>
                </c:pt>
                <c:pt idx="4570">
                  <c:v>21.157700000000034</c:v>
                </c:pt>
                <c:pt idx="4571">
                  <c:v>21.317319999999995</c:v>
                </c:pt>
                <c:pt idx="4572">
                  <c:v>21.507400000000018</c:v>
                </c:pt>
                <c:pt idx="4573">
                  <c:v>21.680100000000039</c:v>
                </c:pt>
                <c:pt idx="4574">
                  <c:v>21.839960000000019</c:v>
                </c:pt>
                <c:pt idx="4575">
                  <c:v>21.888100000000009</c:v>
                </c:pt>
                <c:pt idx="4576">
                  <c:v>21.80444</c:v>
                </c:pt>
                <c:pt idx="4577">
                  <c:v>21.622900000000016</c:v>
                </c:pt>
                <c:pt idx="4578">
                  <c:v>21.511830000000032</c:v>
                </c:pt>
                <c:pt idx="4579">
                  <c:v>21.427549999999997</c:v>
                </c:pt>
                <c:pt idx="4580">
                  <c:v>21.362000000000023</c:v>
                </c:pt>
                <c:pt idx="4581">
                  <c:v>21.30767000000003</c:v>
                </c:pt>
                <c:pt idx="4582">
                  <c:v>21.265740000000051</c:v>
                </c:pt>
                <c:pt idx="4583">
                  <c:v>21.234830000000045</c:v>
                </c:pt>
                <c:pt idx="4584">
                  <c:v>21.209400000000016</c:v>
                </c:pt>
                <c:pt idx="4585">
                  <c:v>21.189020000000028</c:v>
                </c:pt>
                <c:pt idx="4586">
                  <c:v>21.210500000000025</c:v>
                </c:pt>
                <c:pt idx="4587">
                  <c:v>21.347280000000012</c:v>
                </c:pt>
                <c:pt idx="4588">
                  <c:v>21.472280000000012</c:v>
                </c:pt>
                <c:pt idx="4589">
                  <c:v>21.565060000000017</c:v>
                </c:pt>
                <c:pt idx="4590">
                  <c:v>21.677000000000021</c:v>
                </c:pt>
                <c:pt idx="4591">
                  <c:v>21.82385000000005</c:v>
                </c:pt>
                <c:pt idx="4592">
                  <c:v>22.001460000000009</c:v>
                </c:pt>
                <c:pt idx="4593">
                  <c:v>22.171170000000018</c:v>
                </c:pt>
                <c:pt idx="4594">
                  <c:v>22.304900000000032</c:v>
                </c:pt>
                <c:pt idx="4595">
                  <c:v>22.412230000000022</c:v>
                </c:pt>
                <c:pt idx="4596">
                  <c:v>22.512140000000045</c:v>
                </c:pt>
                <c:pt idx="4597">
                  <c:v>22.60635000000002</c:v>
                </c:pt>
                <c:pt idx="4598">
                  <c:v>22.6952</c:v>
                </c:pt>
                <c:pt idx="4599">
                  <c:v>22.786339999999996</c:v>
                </c:pt>
                <c:pt idx="4600">
                  <c:v>22.87133</c:v>
                </c:pt>
                <c:pt idx="4601">
                  <c:v>22.956200000000024</c:v>
                </c:pt>
                <c:pt idx="4602">
                  <c:v>23.062600000000032</c:v>
                </c:pt>
                <c:pt idx="4603">
                  <c:v>23.182119999999998</c:v>
                </c:pt>
                <c:pt idx="4604">
                  <c:v>23.3202</c:v>
                </c:pt>
                <c:pt idx="4605">
                  <c:v>23.499700000000018</c:v>
                </c:pt>
                <c:pt idx="4606">
                  <c:v>23.736379999999997</c:v>
                </c:pt>
                <c:pt idx="4607">
                  <c:v>24.014150000000029</c:v>
                </c:pt>
                <c:pt idx="4608">
                  <c:v>24.199370000000044</c:v>
                </c:pt>
                <c:pt idx="4609">
                  <c:v>24.255760000000009</c:v>
                </c:pt>
                <c:pt idx="4610">
                  <c:v>24.208060000000046</c:v>
                </c:pt>
                <c:pt idx="4611">
                  <c:v>24.152800000000013</c:v>
                </c:pt>
                <c:pt idx="4612">
                  <c:v>24.110900000000015</c:v>
                </c:pt>
                <c:pt idx="4613">
                  <c:v>24.078300000000013</c:v>
                </c:pt>
                <c:pt idx="4614">
                  <c:v>24.056970000000035</c:v>
                </c:pt>
                <c:pt idx="4615">
                  <c:v>24.043000000000006</c:v>
                </c:pt>
                <c:pt idx="4616">
                  <c:v>24.039240000000007</c:v>
                </c:pt>
                <c:pt idx="4617">
                  <c:v>24.026820000000043</c:v>
                </c:pt>
                <c:pt idx="4618">
                  <c:v>24.010580000000004</c:v>
                </c:pt>
                <c:pt idx="4619">
                  <c:v>23.98983000000004</c:v>
                </c:pt>
                <c:pt idx="4620">
                  <c:v>24.025500000000022</c:v>
                </c:pt>
                <c:pt idx="4621">
                  <c:v>24.132870000000025</c:v>
                </c:pt>
                <c:pt idx="4622">
                  <c:v>24.310969999999998</c:v>
                </c:pt>
                <c:pt idx="4623">
                  <c:v>24.527300000000025</c:v>
                </c:pt>
                <c:pt idx="4624">
                  <c:v>24.778130000000033</c:v>
                </c:pt>
                <c:pt idx="4625">
                  <c:v>25.054930000000013</c:v>
                </c:pt>
                <c:pt idx="4626">
                  <c:v>25.318780000000004</c:v>
                </c:pt>
                <c:pt idx="4627">
                  <c:v>25.557370000000049</c:v>
                </c:pt>
                <c:pt idx="4628">
                  <c:v>25.766700000000014</c:v>
                </c:pt>
                <c:pt idx="4629">
                  <c:v>25.873500000000035</c:v>
                </c:pt>
                <c:pt idx="4630">
                  <c:v>25.86053000000004</c:v>
                </c:pt>
                <c:pt idx="4631">
                  <c:v>25.744840000000011</c:v>
                </c:pt>
                <c:pt idx="4632">
                  <c:v>25.670980000000043</c:v>
                </c:pt>
                <c:pt idx="4633">
                  <c:v>25.651360000000011</c:v>
                </c:pt>
                <c:pt idx="4634">
                  <c:v>25.690060000000017</c:v>
                </c:pt>
                <c:pt idx="4635">
                  <c:v>25.718960000000038</c:v>
                </c:pt>
                <c:pt idx="4636">
                  <c:v>25.710660000000018</c:v>
                </c:pt>
                <c:pt idx="4637">
                  <c:v>25.666620000000023</c:v>
                </c:pt>
                <c:pt idx="4638">
                  <c:v>25.619200000000035</c:v>
                </c:pt>
                <c:pt idx="4639">
                  <c:v>25.565240000000017</c:v>
                </c:pt>
                <c:pt idx="4640">
                  <c:v>25.504750000000001</c:v>
                </c:pt>
                <c:pt idx="4641">
                  <c:v>25.437070000000006</c:v>
                </c:pt>
                <c:pt idx="4642">
                  <c:v>25.362850000000037</c:v>
                </c:pt>
                <c:pt idx="4643">
                  <c:v>25.281060000000025</c:v>
                </c:pt>
                <c:pt idx="4644">
                  <c:v>25.136300000000006</c:v>
                </c:pt>
                <c:pt idx="4645">
                  <c:v>24.945830000000001</c:v>
                </c:pt>
                <c:pt idx="4646">
                  <c:v>24.70070000000004</c:v>
                </c:pt>
                <c:pt idx="4647">
                  <c:v>24.463980000000049</c:v>
                </c:pt>
                <c:pt idx="4648">
                  <c:v>24.238950000000045</c:v>
                </c:pt>
                <c:pt idx="4649">
                  <c:v>24.026700000000005</c:v>
                </c:pt>
                <c:pt idx="4650">
                  <c:v>23.821619999999996</c:v>
                </c:pt>
                <c:pt idx="4651">
                  <c:v>23.624080000000049</c:v>
                </c:pt>
                <c:pt idx="4652">
                  <c:v>23.435570000000041</c:v>
                </c:pt>
                <c:pt idx="4653">
                  <c:v>23.268700000000024</c:v>
                </c:pt>
                <c:pt idx="4654">
                  <c:v>23.126580000000047</c:v>
                </c:pt>
                <c:pt idx="4655">
                  <c:v>23.010860000000037</c:v>
                </c:pt>
                <c:pt idx="4656">
                  <c:v>22.920740000000023</c:v>
                </c:pt>
                <c:pt idx="4657">
                  <c:v>22.851900000000001</c:v>
                </c:pt>
                <c:pt idx="4658">
                  <c:v>22.808770000000038</c:v>
                </c:pt>
                <c:pt idx="4659">
                  <c:v>22.804770000000019</c:v>
                </c:pt>
                <c:pt idx="4660">
                  <c:v>22.838459999999998</c:v>
                </c:pt>
                <c:pt idx="4661">
                  <c:v>22.908000000000015</c:v>
                </c:pt>
                <c:pt idx="4662">
                  <c:v>22.964140000000043</c:v>
                </c:pt>
                <c:pt idx="4663">
                  <c:v>22.983940000000018</c:v>
                </c:pt>
                <c:pt idx="4664">
                  <c:v>22.985220000000027</c:v>
                </c:pt>
                <c:pt idx="4665">
                  <c:v>23.028200000000027</c:v>
                </c:pt>
                <c:pt idx="4666">
                  <c:v>23.136600000000044</c:v>
                </c:pt>
                <c:pt idx="4667">
                  <c:v>23.310000000000002</c:v>
                </c:pt>
                <c:pt idx="4668">
                  <c:v>23.599800000000016</c:v>
                </c:pt>
                <c:pt idx="4669">
                  <c:v>24.023900000000026</c:v>
                </c:pt>
                <c:pt idx="4670">
                  <c:v>24.567400000000021</c:v>
                </c:pt>
                <c:pt idx="4671">
                  <c:v>25.090050000000019</c:v>
                </c:pt>
                <c:pt idx="4672">
                  <c:v>25.538720000000012</c:v>
                </c:pt>
                <c:pt idx="4673">
                  <c:v>25.928370000000029</c:v>
                </c:pt>
                <c:pt idx="4674">
                  <c:v>26.332240000000013</c:v>
                </c:pt>
                <c:pt idx="4675">
                  <c:v>26.776120000000049</c:v>
                </c:pt>
                <c:pt idx="4676">
                  <c:v>27.25690000000003</c:v>
                </c:pt>
                <c:pt idx="4677">
                  <c:v>27.745200000000011</c:v>
                </c:pt>
                <c:pt idx="4678">
                  <c:v>28.21804000000003</c:v>
                </c:pt>
                <c:pt idx="4679">
                  <c:v>28.67846000000003</c:v>
                </c:pt>
                <c:pt idx="4680">
                  <c:v>29.087550000000022</c:v>
                </c:pt>
                <c:pt idx="4681">
                  <c:v>29.436580000000049</c:v>
                </c:pt>
                <c:pt idx="4682">
                  <c:v>29.733240000000023</c:v>
                </c:pt>
                <c:pt idx="4683">
                  <c:v>29.986300000000028</c:v>
                </c:pt>
                <c:pt idx="4684">
                  <c:v>30.253300000000024</c:v>
                </c:pt>
                <c:pt idx="4685">
                  <c:v>30.57140000000004</c:v>
                </c:pt>
                <c:pt idx="4686">
                  <c:v>30.876950000000022</c:v>
                </c:pt>
                <c:pt idx="4687">
                  <c:v>31.164400000000001</c:v>
                </c:pt>
                <c:pt idx="4688">
                  <c:v>31.433440000000019</c:v>
                </c:pt>
                <c:pt idx="4689">
                  <c:v>31.673360000000002</c:v>
                </c:pt>
                <c:pt idx="4690">
                  <c:v>31.867760000000033</c:v>
                </c:pt>
                <c:pt idx="4691">
                  <c:v>32.030079999999998</c:v>
                </c:pt>
                <c:pt idx="4692">
                  <c:v>32.129850000000033</c:v>
                </c:pt>
                <c:pt idx="4693">
                  <c:v>32.171800000000019</c:v>
                </c:pt>
                <c:pt idx="4694">
                  <c:v>32.130850000000009</c:v>
                </c:pt>
                <c:pt idx="4695">
                  <c:v>32.119600000000048</c:v>
                </c:pt>
                <c:pt idx="4696">
                  <c:v>32.128300000000024</c:v>
                </c:pt>
                <c:pt idx="4697">
                  <c:v>32.169700000000034</c:v>
                </c:pt>
                <c:pt idx="4698">
                  <c:v>32.156580000000019</c:v>
                </c:pt>
                <c:pt idx="4699">
                  <c:v>32.067650000000015</c:v>
                </c:pt>
                <c:pt idx="4700">
                  <c:v>31.925600000000031</c:v>
                </c:pt>
                <c:pt idx="4701">
                  <c:v>31.828730000000007</c:v>
                </c:pt>
                <c:pt idx="4702">
                  <c:v>31.784970000000044</c:v>
                </c:pt>
                <c:pt idx="4703">
                  <c:v>31.81170000000003</c:v>
                </c:pt>
                <c:pt idx="4704">
                  <c:v>31.825460000000021</c:v>
                </c:pt>
                <c:pt idx="4705">
                  <c:v>31.80215000000004</c:v>
                </c:pt>
                <c:pt idx="4706">
                  <c:v>31.765370000000019</c:v>
                </c:pt>
                <c:pt idx="4707">
                  <c:v>31.668900000000008</c:v>
                </c:pt>
                <c:pt idx="4708">
                  <c:v>31.494700000000023</c:v>
                </c:pt>
                <c:pt idx="4709">
                  <c:v>31.275900000000036</c:v>
                </c:pt>
                <c:pt idx="4710">
                  <c:v>31.082240000000013</c:v>
                </c:pt>
                <c:pt idx="4711">
                  <c:v>30.922450000000026</c:v>
                </c:pt>
                <c:pt idx="4712">
                  <c:v>30.794200000000046</c:v>
                </c:pt>
                <c:pt idx="4713">
                  <c:v>30.677800000000047</c:v>
                </c:pt>
                <c:pt idx="4714">
                  <c:v>30.571529999999996</c:v>
                </c:pt>
                <c:pt idx="4715">
                  <c:v>30.476300000000037</c:v>
                </c:pt>
                <c:pt idx="4716">
                  <c:v>30.321220000000039</c:v>
                </c:pt>
                <c:pt idx="4717">
                  <c:v>30.134420000000034</c:v>
                </c:pt>
                <c:pt idx="4718">
                  <c:v>29.887230000000045</c:v>
                </c:pt>
                <c:pt idx="4719">
                  <c:v>29.643760000000043</c:v>
                </c:pt>
                <c:pt idx="4720">
                  <c:v>29.414150000000006</c:v>
                </c:pt>
                <c:pt idx="4721">
                  <c:v>29.233360000000005</c:v>
                </c:pt>
                <c:pt idx="4722">
                  <c:v>29.10256000000004</c:v>
                </c:pt>
                <c:pt idx="4723">
                  <c:v>29.014120000000048</c:v>
                </c:pt>
                <c:pt idx="4724">
                  <c:v>28.964470000000006</c:v>
                </c:pt>
                <c:pt idx="4725">
                  <c:v>28.86196000000001</c:v>
                </c:pt>
                <c:pt idx="4726">
                  <c:v>28.695120000000031</c:v>
                </c:pt>
                <c:pt idx="4727">
                  <c:v>28.468770000000006</c:v>
                </c:pt>
                <c:pt idx="4728">
                  <c:v>28.296170000000018</c:v>
                </c:pt>
                <c:pt idx="4729">
                  <c:v>28.182280000000048</c:v>
                </c:pt>
                <c:pt idx="4730">
                  <c:v>28.127949999999998</c:v>
                </c:pt>
                <c:pt idx="4731">
                  <c:v>28.117180000000019</c:v>
                </c:pt>
                <c:pt idx="4732">
                  <c:v>28.138300000000015</c:v>
                </c:pt>
                <c:pt idx="4733">
                  <c:v>28.192560000000014</c:v>
                </c:pt>
                <c:pt idx="4734">
                  <c:v>28.27800000000002</c:v>
                </c:pt>
                <c:pt idx="4735">
                  <c:v>28.397550000000024</c:v>
                </c:pt>
                <c:pt idx="4736">
                  <c:v>28.546600000000012</c:v>
                </c:pt>
                <c:pt idx="4737">
                  <c:v>28.691340000000025</c:v>
                </c:pt>
                <c:pt idx="4738">
                  <c:v>28.812600000000032</c:v>
                </c:pt>
                <c:pt idx="4739">
                  <c:v>28.919669999999996</c:v>
                </c:pt>
                <c:pt idx="4740">
                  <c:v>29.054250000000025</c:v>
                </c:pt>
                <c:pt idx="4741">
                  <c:v>29.24430000000001</c:v>
                </c:pt>
                <c:pt idx="4742">
                  <c:v>29.476700000000051</c:v>
                </c:pt>
                <c:pt idx="4743">
                  <c:v>29.704030000000046</c:v>
                </c:pt>
                <c:pt idx="4744">
                  <c:v>29.867460000000051</c:v>
                </c:pt>
                <c:pt idx="4745">
                  <c:v>29.988500000000045</c:v>
                </c:pt>
                <c:pt idx="4746">
                  <c:v>30.110250000000008</c:v>
                </c:pt>
                <c:pt idx="4747">
                  <c:v>30.261700000000019</c:v>
                </c:pt>
                <c:pt idx="4748">
                  <c:v>30.419520000000034</c:v>
                </c:pt>
                <c:pt idx="4749">
                  <c:v>30.604180000000042</c:v>
                </c:pt>
                <c:pt idx="4750">
                  <c:v>30.817560000000014</c:v>
                </c:pt>
                <c:pt idx="4751">
                  <c:v>31.058680000000038</c:v>
                </c:pt>
                <c:pt idx="4752">
                  <c:v>31.313960000000009</c:v>
                </c:pt>
                <c:pt idx="4753">
                  <c:v>31.590260000000001</c:v>
                </c:pt>
                <c:pt idx="4754">
                  <c:v>31.881430000000023</c:v>
                </c:pt>
                <c:pt idx="4755">
                  <c:v>32.215630000000033</c:v>
                </c:pt>
                <c:pt idx="4756">
                  <c:v>32.575980000000015</c:v>
                </c:pt>
                <c:pt idx="4757">
                  <c:v>32.964070000000049</c:v>
                </c:pt>
                <c:pt idx="4758">
                  <c:v>33.270230000000026</c:v>
                </c:pt>
                <c:pt idx="4759">
                  <c:v>33.440179999999998</c:v>
                </c:pt>
                <c:pt idx="4760">
                  <c:v>33.498739999999998</c:v>
                </c:pt>
                <c:pt idx="4761">
                  <c:v>33.494529999999997</c:v>
                </c:pt>
                <c:pt idx="4762">
                  <c:v>33.427500000000009</c:v>
                </c:pt>
                <c:pt idx="4763">
                  <c:v>33.31677000000002</c:v>
                </c:pt>
                <c:pt idx="4764">
                  <c:v>33.254330000000039</c:v>
                </c:pt>
                <c:pt idx="4765">
                  <c:v>33.283900000000017</c:v>
                </c:pt>
                <c:pt idx="4766">
                  <c:v>33.378440000000012</c:v>
                </c:pt>
                <c:pt idx="4767">
                  <c:v>33.47204000000005</c:v>
                </c:pt>
                <c:pt idx="4768">
                  <c:v>33.530300000000011</c:v>
                </c:pt>
                <c:pt idx="4769">
                  <c:v>33.555350000000033</c:v>
                </c:pt>
                <c:pt idx="4770">
                  <c:v>33.598780000000033</c:v>
                </c:pt>
                <c:pt idx="4771">
                  <c:v>33.688680000000033</c:v>
                </c:pt>
                <c:pt idx="4772">
                  <c:v>33.797900000000027</c:v>
                </c:pt>
                <c:pt idx="4773">
                  <c:v>33.860860000000002</c:v>
                </c:pt>
                <c:pt idx="4774">
                  <c:v>33.833370000000002</c:v>
                </c:pt>
                <c:pt idx="4775">
                  <c:v>33.755899999999997</c:v>
                </c:pt>
                <c:pt idx="4776">
                  <c:v>33.68100000000004</c:v>
                </c:pt>
                <c:pt idx="4777">
                  <c:v>33.618980000000022</c:v>
                </c:pt>
                <c:pt idx="4778">
                  <c:v>33.551350000000014</c:v>
                </c:pt>
                <c:pt idx="4779">
                  <c:v>33.451170000000047</c:v>
                </c:pt>
                <c:pt idx="4780">
                  <c:v>33.320580000000007</c:v>
                </c:pt>
                <c:pt idx="4781">
                  <c:v>33.165980000000047</c:v>
                </c:pt>
                <c:pt idx="4782">
                  <c:v>33.05874</c:v>
                </c:pt>
                <c:pt idx="4783">
                  <c:v>33.005460000000028</c:v>
                </c:pt>
                <c:pt idx="4784">
                  <c:v>33.004850000000033</c:v>
                </c:pt>
                <c:pt idx="4785">
                  <c:v>33.053430000000048</c:v>
                </c:pt>
                <c:pt idx="4786">
                  <c:v>33.14312000000001</c:v>
                </c:pt>
                <c:pt idx="4787">
                  <c:v>33.2654</c:v>
                </c:pt>
                <c:pt idx="4788">
                  <c:v>33.377370000000042</c:v>
                </c:pt>
                <c:pt idx="4789">
                  <c:v>33.373680000000036</c:v>
                </c:pt>
                <c:pt idx="4790">
                  <c:v>33.316830000000039</c:v>
                </c:pt>
                <c:pt idx="4791">
                  <c:v>33.264499999999998</c:v>
                </c:pt>
                <c:pt idx="4792">
                  <c:v>33.220360000000028</c:v>
                </c:pt>
                <c:pt idx="4793">
                  <c:v>33.187250000000006</c:v>
                </c:pt>
                <c:pt idx="4794">
                  <c:v>33.105580000000032</c:v>
                </c:pt>
                <c:pt idx="4795">
                  <c:v>32.9726</c:v>
                </c:pt>
                <c:pt idx="4796">
                  <c:v>32.805470000000014</c:v>
                </c:pt>
                <c:pt idx="4797">
                  <c:v>32.684100000000001</c:v>
                </c:pt>
                <c:pt idx="4798">
                  <c:v>32.620450000000005</c:v>
                </c:pt>
                <c:pt idx="4799">
                  <c:v>32.617270000000019</c:v>
                </c:pt>
                <c:pt idx="4800">
                  <c:v>32.612120000000004</c:v>
                </c:pt>
                <c:pt idx="4801">
                  <c:v>32.598080000000039</c:v>
                </c:pt>
                <c:pt idx="4802">
                  <c:v>32.577719999999999</c:v>
                </c:pt>
                <c:pt idx="4803">
                  <c:v>32.557430000000011</c:v>
                </c:pt>
                <c:pt idx="4804">
                  <c:v>32.52642000000003</c:v>
                </c:pt>
                <c:pt idx="4805">
                  <c:v>32.49860000000001</c:v>
                </c:pt>
                <c:pt idx="4806">
                  <c:v>32.4923</c:v>
                </c:pt>
                <c:pt idx="4807">
                  <c:v>32.516440000000046</c:v>
                </c:pt>
                <c:pt idx="4808">
                  <c:v>32.560600000000022</c:v>
                </c:pt>
                <c:pt idx="4809">
                  <c:v>32.563800000000015</c:v>
                </c:pt>
                <c:pt idx="4810">
                  <c:v>32.485560000000021</c:v>
                </c:pt>
                <c:pt idx="4811">
                  <c:v>32.356400000000008</c:v>
                </c:pt>
                <c:pt idx="4812">
                  <c:v>32.187700000000007</c:v>
                </c:pt>
                <c:pt idx="4813">
                  <c:v>31.998739999999998</c:v>
                </c:pt>
                <c:pt idx="4814">
                  <c:v>31.787160000000029</c:v>
                </c:pt>
                <c:pt idx="4815">
                  <c:v>31.566220000000044</c:v>
                </c:pt>
                <c:pt idx="4816">
                  <c:v>31.339320000000043</c:v>
                </c:pt>
                <c:pt idx="4817">
                  <c:v>31.101800000000026</c:v>
                </c:pt>
                <c:pt idx="4818">
                  <c:v>30.895000000000039</c:v>
                </c:pt>
                <c:pt idx="4819">
                  <c:v>30.711200000000019</c:v>
                </c:pt>
                <c:pt idx="4820">
                  <c:v>30.548800000000028</c:v>
                </c:pt>
                <c:pt idx="4821">
                  <c:v>30.39993000000004</c:v>
                </c:pt>
                <c:pt idx="4822">
                  <c:v>30.229060000000004</c:v>
                </c:pt>
                <c:pt idx="4823">
                  <c:v>30.06230000000005</c:v>
                </c:pt>
                <c:pt idx="4824">
                  <c:v>29.898520000000019</c:v>
                </c:pt>
                <c:pt idx="4825">
                  <c:v>29.72756000000004</c:v>
                </c:pt>
                <c:pt idx="4826">
                  <c:v>29.526940000000025</c:v>
                </c:pt>
                <c:pt idx="4827">
                  <c:v>29.357420000000047</c:v>
                </c:pt>
                <c:pt idx="4828">
                  <c:v>29.237000000000023</c:v>
                </c:pt>
                <c:pt idx="4829">
                  <c:v>29.145100000000014</c:v>
                </c:pt>
                <c:pt idx="4830">
                  <c:v>29.032920000000047</c:v>
                </c:pt>
                <c:pt idx="4831">
                  <c:v>28.897670000000005</c:v>
                </c:pt>
                <c:pt idx="4832">
                  <c:v>28.742670000000032</c:v>
                </c:pt>
                <c:pt idx="4833">
                  <c:v>28.618520000000046</c:v>
                </c:pt>
                <c:pt idx="4834">
                  <c:v>28.536249999999995</c:v>
                </c:pt>
                <c:pt idx="4835">
                  <c:v>28.486800000000017</c:v>
                </c:pt>
                <c:pt idx="4836">
                  <c:v>28.44482000000005</c:v>
                </c:pt>
                <c:pt idx="4837">
                  <c:v>28.39187000000004</c:v>
                </c:pt>
                <c:pt idx="4838">
                  <c:v>28.330500000000029</c:v>
                </c:pt>
                <c:pt idx="4839">
                  <c:v>28.289120000000025</c:v>
                </c:pt>
                <c:pt idx="4840">
                  <c:v>28.273650000000032</c:v>
                </c:pt>
                <c:pt idx="4841">
                  <c:v>28.278650000000027</c:v>
                </c:pt>
                <c:pt idx="4842">
                  <c:v>28.287400000000048</c:v>
                </c:pt>
                <c:pt idx="4843">
                  <c:v>28.304100000000005</c:v>
                </c:pt>
                <c:pt idx="4844">
                  <c:v>28.324180000000013</c:v>
                </c:pt>
                <c:pt idx="4845">
                  <c:v>28.339620000000025</c:v>
                </c:pt>
                <c:pt idx="4846">
                  <c:v>28.36196000000001</c:v>
                </c:pt>
                <c:pt idx="4847">
                  <c:v>28.387480000000039</c:v>
                </c:pt>
                <c:pt idx="4848">
                  <c:v>28.430100000000039</c:v>
                </c:pt>
                <c:pt idx="4849">
                  <c:v>28.489800000000002</c:v>
                </c:pt>
                <c:pt idx="4850">
                  <c:v>28.565500000000043</c:v>
                </c:pt>
                <c:pt idx="4851">
                  <c:v>28.670299999999997</c:v>
                </c:pt>
                <c:pt idx="4852">
                  <c:v>28.793880000000001</c:v>
                </c:pt>
                <c:pt idx="4853">
                  <c:v>28.939540000000022</c:v>
                </c:pt>
                <c:pt idx="4854">
                  <c:v>29.046440000000018</c:v>
                </c:pt>
                <c:pt idx="4855">
                  <c:v>29.102300000000014</c:v>
                </c:pt>
                <c:pt idx="4856">
                  <c:v>29.117520000000013</c:v>
                </c:pt>
                <c:pt idx="4857">
                  <c:v>29.103970000000004</c:v>
                </c:pt>
                <c:pt idx="4858">
                  <c:v>29.064800000000048</c:v>
                </c:pt>
                <c:pt idx="4859">
                  <c:v>29.001520000000028</c:v>
                </c:pt>
                <c:pt idx="4860">
                  <c:v>28.924400000000048</c:v>
                </c:pt>
                <c:pt idx="4861">
                  <c:v>28.840630000000033</c:v>
                </c:pt>
                <c:pt idx="4862">
                  <c:v>28.752070000000003</c:v>
                </c:pt>
                <c:pt idx="4863">
                  <c:v>28.67822000000001</c:v>
                </c:pt>
                <c:pt idx="4864">
                  <c:v>28.613100000000031</c:v>
                </c:pt>
                <c:pt idx="4865">
                  <c:v>28.559600000000046</c:v>
                </c:pt>
                <c:pt idx="4866">
                  <c:v>28.498860000000036</c:v>
                </c:pt>
                <c:pt idx="4867">
                  <c:v>28.432460000000049</c:v>
                </c:pt>
                <c:pt idx="4868">
                  <c:v>28.359370000000013</c:v>
                </c:pt>
                <c:pt idx="4869">
                  <c:v>28.312220000000025</c:v>
                </c:pt>
                <c:pt idx="4870">
                  <c:v>28.27624000000003</c:v>
                </c:pt>
                <c:pt idx="4871">
                  <c:v>28.257040000000018</c:v>
                </c:pt>
                <c:pt idx="4872">
                  <c:v>28.172850000000039</c:v>
                </c:pt>
                <c:pt idx="4873">
                  <c:v>28.015000000000043</c:v>
                </c:pt>
                <c:pt idx="4874">
                  <c:v>27.78134</c:v>
                </c:pt>
                <c:pt idx="4875">
                  <c:v>27.506619999999998</c:v>
                </c:pt>
                <c:pt idx="4876">
                  <c:v>27.180570000000046</c:v>
                </c:pt>
                <c:pt idx="4877">
                  <c:v>26.835260000000005</c:v>
                </c:pt>
                <c:pt idx="4878">
                  <c:v>26.549860000000024</c:v>
                </c:pt>
                <c:pt idx="4879">
                  <c:v>26.331320000000005</c:v>
                </c:pt>
                <c:pt idx="4880">
                  <c:v>26.174830000000043</c:v>
                </c:pt>
                <c:pt idx="4881">
                  <c:v>26.028380000000027</c:v>
                </c:pt>
                <c:pt idx="4882">
                  <c:v>25.870300000000043</c:v>
                </c:pt>
                <c:pt idx="4883">
                  <c:v>25.711020000000019</c:v>
                </c:pt>
                <c:pt idx="4884">
                  <c:v>25.567250000000001</c:v>
                </c:pt>
                <c:pt idx="4885">
                  <c:v>25.43374</c:v>
                </c:pt>
                <c:pt idx="4886">
                  <c:v>25.307800000000043</c:v>
                </c:pt>
                <c:pt idx="4887">
                  <c:v>25.163450000000012</c:v>
                </c:pt>
                <c:pt idx="4888">
                  <c:v>25.00120000000004</c:v>
                </c:pt>
                <c:pt idx="4889">
                  <c:v>24.821619999999996</c:v>
                </c:pt>
                <c:pt idx="4890">
                  <c:v>24.615560000000016</c:v>
                </c:pt>
                <c:pt idx="4891">
                  <c:v>24.372920000000022</c:v>
                </c:pt>
                <c:pt idx="4892">
                  <c:v>24.098100000000045</c:v>
                </c:pt>
                <c:pt idx="4893">
                  <c:v>23.783839999999998</c:v>
                </c:pt>
                <c:pt idx="4894">
                  <c:v>23.439480000000003</c:v>
                </c:pt>
                <c:pt idx="4895">
                  <c:v>23.05883</c:v>
                </c:pt>
                <c:pt idx="4896">
                  <c:v>22.72302000000002</c:v>
                </c:pt>
                <c:pt idx="4897">
                  <c:v>22.4375</c:v>
                </c:pt>
                <c:pt idx="4898">
                  <c:v>22.199600000000032</c:v>
                </c:pt>
                <c:pt idx="4899">
                  <c:v>21.966499999999996</c:v>
                </c:pt>
                <c:pt idx="4900">
                  <c:v>21.77615000000003</c:v>
                </c:pt>
                <c:pt idx="4901">
                  <c:v>21.633540000000039</c:v>
                </c:pt>
                <c:pt idx="4902">
                  <c:v>21.523250000000019</c:v>
                </c:pt>
                <c:pt idx="4903">
                  <c:v>21.435570000000041</c:v>
                </c:pt>
                <c:pt idx="4904">
                  <c:v>21.366660000000024</c:v>
                </c:pt>
                <c:pt idx="4905">
                  <c:v>21.311980000000005</c:v>
                </c:pt>
                <c:pt idx="4906">
                  <c:v>21.270530000000008</c:v>
                </c:pt>
                <c:pt idx="4907">
                  <c:v>21.23818</c:v>
                </c:pt>
                <c:pt idx="4908">
                  <c:v>21.209220000000016</c:v>
                </c:pt>
                <c:pt idx="4909">
                  <c:v>21.184349999999995</c:v>
                </c:pt>
                <c:pt idx="4910">
                  <c:v>21.165030000000002</c:v>
                </c:pt>
                <c:pt idx="4911">
                  <c:v>21.148600000000044</c:v>
                </c:pt>
                <c:pt idx="4912">
                  <c:v>21.141630000000021</c:v>
                </c:pt>
                <c:pt idx="4913">
                  <c:v>21.128440000000012</c:v>
                </c:pt>
                <c:pt idx="4914">
                  <c:v>21.127400000000023</c:v>
                </c:pt>
                <c:pt idx="4915">
                  <c:v>21.329980000000035</c:v>
                </c:pt>
                <c:pt idx="4916">
                  <c:v>21.699460000000045</c:v>
                </c:pt>
                <c:pt idx="4917">
                  <c:v>22.051000000000045</c:v>
                </c:pt>
                <c:pt idx="4918">
                  <c:v>22.367150000000038</c:v>
                </c:pt>
                <c:pt idx="4919">
                  <c:v>22.660360000000026</c:v>
                </c:pt>
                <c:pt idx="4920">
                  <c:v>22.937370000000044</c:v>
                </c:pt>
                <c:pt idx="4921">
                  <c:v>23.206780000000037</c:v>
                </c:pt>
                <c:pt idx="4922">
                  <c:v>23.46804000000003</c:v>
                </c:pt>
                <c:pt idx="4923">
                  <c:v>23.720540000000028</c:v>
                </c:pt>
                <c:pt idx="4924">
                  <c:v>23.966730000000041</c:v>
                </c:pt>
                <c:pt idx="4925">
                  <c:v>24.203100000000006</c:v>
                </c:pt>
                <c:pt idx="4926">
                  <c:v>24.422720000000027</c:v>
                </c:pt>
                <c:pt idx="4927">
                  <c:v>24.616000000000042</c:v>
                </c:pt>
                <c:pt idx="4928">
                  <c:v>24.785400000000038</c:v>
                </c:pt>
                <c:pt idx="4929">
                  <c:v>24.955650000000048</c:v>
                </c:pt>
                <c:pt idx="4930">
                  <c:v>25.139640000000043</c:v>
                </c:pt>
                <c:pt idx="4931">
                  <c:v>25.329499999999996</c:v>
                </c:pt>
                <c:pt idx="4932">
                  <c:v>25.559200000000033</c:v>
                </c:pt>
                <c:pt idx="4933">
                  <c:v>25.821340000000021</c:v>
                </c:pt>
                <c:pt idx="4934">
                  <c:v>26.118280000000027</c:v>
                </c:pt>
                <c:pt idx="4935">
                  <c:v>26.380600000000015</c:v>
                </c:pt>
                <c:pt idx="4936">
                  <c:v>26.579300000000046</c:v>
                </c:pt>
                <c:pt idx="4937">
                  <c:v>26.718100000000049</c:v>
                </c:pt>
                <c:pt idx="4938">
                  <c:v>26.770840000000021</c:v>
                </c:pt>
                <c:pt idx="4939">
                  <c:v>26.746970000000033</c:v>
                </c:pt>
                <c:pt idx="4940">
                  <c:v>26.640129999999999</c:v>
                </c:pt>
                <c:pt idx="4941">
                  <c:v>26.540160000000014</c:v>
                </c:pt>
                <c:pt idx="4942">
                  <c:v>26.451560000000029</c:v>
                </c:pt>
                <c:pt idx="4943">
                  <c:v>26.378780000000006</c:v>
                </c:pt>
                <c:pt idx="4944">
                  <c:v>26.268820000000005</c:v>
                </c:pt>
                <c:pt idx="4945">
                  <c:v>26.133080000000007</c:v>
                </c:pt>
                <c:pt idx="4946">
                  <c:v>25.957240000000013</c:v>
                </c:pt>
                <c:pt idx="4947">
                  <c:v>25.78027000000003</c:v>
                </c:pt>
                <c:pt idx="4948">
                  <c:v>25.604240000000004</c:v>
                </c:pt>
                <c:pt idx="4949">
                  <c:v>25.431360000000041</c:v>
                </c:pt>
                <c:pt idx="4950">
                  <c:v>25.301800000000014</c:v>
                </c:pt>
                <c:pt idx="4951">
                  <c:v>25.220850000000041</c:v>
                </c:pt>
                <c:pt idx="4952">
                  <c:v>25.19204000000002</c:v>
                </c:pt>
                <c:pt idx="4953">
                  <c:v>25.238120000000038</c:v>
                </c:pt>
                <c:pt idx="4954">
                  <c:v>25.366849999999999</c:v>
                </c:pt>
                <c:pt idx="4955">
                  <c:v>25.574270000000013</c:v>
                </c:pt>
                <c:pt idx="4956">
                  <c:v>25.819150000000036</c:v>
                </c:pt>
                <c:pt idx="4957">
                  <c:v>26.082500000000039</c:v>
                </c:pt>
                <c:pt idx="4958">
                  <c:v>26.367430000000013</c:v>
                </c:pt>
                <c:pt idx="4959">
                  <c:v>26.638419999999996</c:v>
                </c:pt>
                <c:pt idx="4960">
                  <c:v>26.89196000000004</c:v>
                </c:pt>
                <c:pt idx="4961">
                  <c:v>27.131100000000004</c:v>
                </c:pt>
                <c:pt idx="4962">
                  <c:v>27.340419999999995</c:v>
                </c:pt>
                <c:pt idx="4963">
                  <c:v>27.520039999999995</c:v>
                </c:pt>
                <c:pt idx="4964">
                  <c:v>27.672540000000026</c:v>
                </c:pt>
                <c:pt idx="4965">
                  <c:v>27.794550000000015</c:v>
                </c:pt>
                <c:pt idx="4966">
                  <c:v>27.87847000000005</c:v>
                </c:pt>
                <c:pt idx="4967">
                  <c:v>27.932500000000005</c:v>
                </c:pt>
                <c:pt idx="4968">
                  <c:v>27.984200000000044</c:v>
                </c:pt>
                <c:pt idx="4969">
                  <c:v>28.031800000000032</c:v>
                </c:pt>
                <c:pt idx="4970">
                  <c:v>28.076600000000042</c:v>
                </c:pt>
                <c:pt idx="4971">
                  <c:v>28.134700000000009</c:v>
                </c:pt>
                <c:pt idx="4972">
                  <c:v>28.195600000000013</c:v>
                </c:pt>
                <c:pt idx="4973">
                  <c:v>28.262630000000001</c:v>
                </c:pt>
                <c:pt idx="4974">
                  <c:v>28.306600000000003</c:v>
                </c:pt>
                <c:pt idx="4975">
                  <c:v>28.321650000000034</c:v>
                </c:pt>
                <c:pt idx="4976">
                  <c:v>28.307500000000005</c:v>
                </c:pt>
                <c:pt idx="4977">
                  <c:v>28.220540000000028</c:v>
                </c:pt>
                <c:pt idx="4978">
                  <c:v>28.056360000000041</c:v>
                </c:pt>
                <c:pt idx="4979">
                  <c:v>27.825460000000021</c:v>
                </c:pt>
                <c:pt idx="4980">
                  <c:v>27.54498000000001</c:v>
                </c:pt>
                <c:pt idx="4981">
                  <c:v>27.199520000000007</c:v>
                </c:pt>
                <c:pt idx="4982">
                  <c:v>26.814570000000003</c:v>
                </c:pt>
                <c:pt idx="4983">
                  <c:v>26.4101</c:v>
                </c:pt>
                <c:pt idx="4984">
                  <c:v>25.972280000000012</c:v>
                </c:pt>
                <c:pt idx="4985">
                  <c:v>25.524870000000021</c:v>
                </c:pt>
                <c:pt idx="4986">
                  <c:v>25.139800000000037</c:v>
                </c:pt>
                <c:pt idx="4987">
                  <c:v>24.823480000000018</c:v>
                </c:pt>
                <c:pt idx="4988">
                  <c:v>24.569670000000031</c:v>
                </c:pt>
                <c:pt idx="4989">
                  <c:v>24.396569999999997</c:v>
                </c:pt>
                <c:pt idx="4990">
                  <c:v>24.304380000000037</c:v>
                </c:pt>
                <c:pt idx="4991">
                  <c:v>24.286200000000008</c:v>
                </c:pt>
                <c:pt idx="4992">
                  <c:v>24.300380000000018</c:v>
                </c:pt>
                <c:pt idx="4993">
                  <c:v>24.322170000000028</c:v>
                </c:pt>
                <c:pt idx="4994">
                  <c:v>24.354150000000004</c:v>
                </c:pt>
                <c:pt idx="4995">
                  <c:v>24.353330000000028</c:v>
                </c:pt>
                <c:pt idx="4996">
                  <c:v>24.31152000000003</c:v>
                </c:pt>
                <c:pt idx="4997">
                  <c:v>24.235900000000015</c:v>
                </c:pt>
                <c:pt idx="4998">
                  <c:v>24.156060000000025</c:v>
                </c:pt>
                <c:pt idx="4999">
                  <c:v>24.07525000000004</c:v>
                </c:pt>
                <c:pt idx="5000">
                  <c:v>23.991100000000017</c:v>
                </c:pt>
                <c:pt idx="5001">
                  <c:v>23.933800000000019</c:v>
                </c:pt>
                <c:pt idx="5002">
                  <c:v>23.904140000000041</c:v>
                </c:pt>
                <c:pt idx="5003">
                  <c:v>23.909230000000036</c:v>
                </c:pt>
                <c:pt idx="5004">
                  <c:v>23.958920000000035</c:v>
                </c:pt>
                <c:pt idx="5005">
                  <c:v>24.066640000000007</c:v>
                </c:pt>
                <c:pt idx="5006">
                  <c:v>24.222500000000025</c:v>
                </c:pt>
                <c:pt idx="5007">
                  <c:v>24.423760000000016</c:v>
                </c:pt>
                <c:pt idx="5008">
                  <c:v>24.674950000000024</c:v>
                </c:pt>
                <c:pt idx="5009">
                  <c:v>24.96795000000003</c:v>
                </c:pt>
                <c:pt idx="5010">
                  <c:v>25.257530000000031</c:v>
                </c:pt>
                <c:pt idx="5011">
                  <c:v>25.536130000000014</c:v>
                </c:pt>
                <c:pt idx="5012">
                  <c:v>25.803670000000011</c:v>
                </c:pt>
                <c:pt idx="5013">
                  <c:v>25.999750000000006</c:v>
                </c:pt>
                <c:pt idx="5014">
                  <c:v>26.114160000000027</c:v>
                </c:pt>
                <c:pt idx="5015">
                  <c:v>26.162040000000047</c:v>
                </c:pt>
                <c:pt idx="5016">
                  <c:v>26.207820000000027</c:v>
                </c:pt>
                <c:pt idx="5017">
                  <c:v>26.264499999999998</c:v>
                </c:pt>
                <c:pt idx="5018">
                  <c:v>26.330200000000048</c:v>
                </c:pt>
                <c:pt idx="5019">
                  <c:v>26.412300000000016</c:v>
                </c:pt>
                <c:pt idx="5020">
                  <c:v>26.507170000000031</c:v>
                </c:pt>
                <c:pt idx="5021">
                  <c:v>26.616399999999999</c:v>
                </c:pt>
                <c:pt idx="5022">
                  <c:v>26.747029999999995</c:v>
                </c:pt>
                <c:pt idx="5023">
                  <c:v>26.897800000000018</c:v>
                </c:pt>
                <c:pt idx="5024">
                  <c:v>27.067900000000009</c:v>
                </c:pt>
                <c:pt idx="5025">
                  <c:v>27.229600000000005</c:v>
                </c:pt>
                <c:pt idx="5026">
                  <c:v>27.365700000000004</c:v>
                </c:pt>
                <c:pt idx="5027">
                  <c:v>27.483420000000024</c:v>
                </c:pt>
                <c:pt idx="5028">
                  <c:v>27.57125000000002</c:v>
                </c:pt>
                <c:pt idx="5029">
                  <c:v>27.621270000000038</c:v>
                </c:pt>
                <c:pt idx="5030">
                  <c:v>27.64020000000005</c:v>
                </c:pt>
                <c:pt idx="5031">
                  <c:v>27.619400000000041</c:v>
                </c:pt>
                <c:pt idx="5032">
                  <c:v>27.54543000000001</c:v>
                </c:pt>
                <c:pt idx="5033">
                  <c:v>27.440400000000011</c:v>
                </c:pt>
                <c:pt idx="5034">
                  <c:v>27.347860000000026</c:v>
                </c:pt>
                <c:pt idx="5035">
                  <c:v>27.268730000000005</c:v>
                </c:pt>
                <c:pt idx="5036">
                  <c:v>27.202170000000024</c:v>
                </c:pt>
                <c:pt idx="5037">
                  <c:v>27.184050000000013</c:v>
                </c:pt>
                <c:pt idx="5038">
                  <c:v>27.225400000000036</c:v>
                </c:pt>
                <c:pt idx="5039">
                  <c:v>27.321650000000034</c:v>
                </c:pt>
                <c:pt idx="5040">
                  <c:v>27.434400000000039</c:v>
                </c:pt>
                <c:pt idx="5041">
                  <c:v>27.554740000000038</c:v>
                </c:pt>
                <c:pt idx="5042">
                  <c:v>27.682370000000049</c:v>
                </c:pt>
                <c:pt idx="5043">
                  <c:v>27.834740000000011</c:v>
                </c:pt>
                <c:pt idx="5044">
                  <c:v>28.013540000000035</c:v>
                </c:pt>
                <c:pt idx="5045">
                  <c:v>28.216000000000008</c:v>
                </c:pt>
                <c:pt idx="5046">
                  <c:v>28.376400000000046</c:v>
                </c:pt>
                <c:pt idx="5047">
                  <c:v>28.478700000000003</c:v>
                </c:pt>
                <c:pt idx="5048">
                  <c:v>28.529800000000023</c:v>
                </c:pt>
                <c:pt idx="5049">
                  <c:v>28.504420000000039</c:v>
                </c:pt>
                <c:pt idx="5050">
                  <c:v>28.40124000000003</c:v>
                </c:pt>
                <c:pt idx="5051">
                  <c:v>28.233270000000005</c:v>
                </c:pt>
                <c:pt idx="5052">
                  <c:v>28.052819999999997</c:v>
                </c:pt>
                <c:pt idx="5053">
                  <c:v>27.846400000000017</c:v>
                </c:pt>
                <c:pt idx="5054">
                  <c:v>27.634670000000028</c:v>
                </c:pt>
                <c:pt idx="5055">
                  <c:v>27.430870000000027</c:v>
                </c:pt>
                <c:pt idx="5056">
                  <c:v>27.230220000000031</c:v>
                </c:pt>
                <c:pt idx="5057">
                  <c:v>27.041620000000023</c:v>
                </c:pt>
                <c:pt idx="5058">
                  <c:v>26.839800000000025</c:v>
                </c:pt>
                <c:pt idx="5059">
                  <c:v>26.603850000000023</c:v>
                </c:pt>
                <c:pt idx="5060">
                  <c:v>26.369200000000035</c:v>
                </c:pt>
                <c:pt idx="5061">
                  <c:v>26.198080000000004</c:v>
                </c:pt>
                <c:pt idx="5062">
                  <c:v>26.112000000000023</c:v>
                </c:pt>
                <c:pt idx="5063">
                  <c:v>26.098659999999995</c:v>
                </c:pt>
                <c:pt idx="5064">
                  <c:v>26.031600000000026</c:v>
                </c:pt>
                <c:pt idx="5065">
                  <c:v>25.870100000000036</c:v>
                </c:pt>
                <c:pt idx="5066">
                  <c:v>25.63375000000002</c:v>
                </c:pt>
                <c:pt idx="5067">
                  <c:v>25.381950000000018</c:v>
                </c:pt>
                <c:pt idx="5068">
                  <c:v>25.122160000000008</c:v>
                </c:pt>
                <c:pt idx="5069">
                  <c:v>24.859770000000026</c:v>
                </c:pt>
                <c:pt idx="5070">
                  <c:v>24.616700000000037</c:v>
                </c:pt>
                <c:pt idx="5071">
                  <c:v>24.395100000000014</c:v>
                </c:pt>
                <c:pt idx="5072">
                  <c:v>24.209699999999998</c:v>
                </c:pt>
                <c:pt idx="5073">
                  <c:v>24.177580000000034</c:v>
                </c:pt>
                <c:pt idx="5074">
                  <c:v>24.343960000000038</c:v>
                </c:pt>
                <c:pt idx="5075">
                  <c:v>24.69213000000002</c:v>
                </c:pt>
                <c:pt idx="5076">
                  <c:v>25.139859999999999</c:v>
                </c:pt>
                <c:pt idx="5077">
                  <c:v>25.648400000000038</c:v>
                </c:pt>
                <c:pt idx="5078">
                  <c:v>26.218560000000025</c:v>
                </c:pt>
                <c:pt idx="5079">
                  <c:v>26.856930000000034</c:v>
                </c:pt>
                <c:pt idx="5080">
                  <c:v>27.572960000000023</c:v>
                </c:pt>
                <c:pt idx="5081">
                  <c:v>28.353420000000028</c:v>
                </c:pt>
                <c:pt idx="5082">
                  <c:v>29.116240000000005</c:v>
                </c:pt>
                <c:pt idx="5083">
                  <c:v>29.826440000000048</c:v>
                </c:pt>
                <c:pt idx="5084">
                  <c:v>30.365870000000029</c:v>
                </c:pt>
                <c:pt idx="5085">
                  <c:v>30.776030000000048</c:v>
                </c:pt>
                <c:pt idx="5086">
                  <c:v>31.058400000000006</c:v>
                </c:pt>
                <c:pt idx="5087">
                  <c:v>31.210630000000037</c:v>
                </c:pt>
                <c:pt idx="5088">
                  <c:v>31.341640000000041</c:v>
                </c:pt>
                <c:pt idx="5089">
                  <c:v>31.476650000000006</c:v>
                </c:pt>
                <c:pt idx="5090">
                  <c:v>31.617520000000013</c:v>
                </c:pt>
                <c:pt idx="5091">
                  <c:v>31.741200000000049</c:v>
                </c:pt>
                <c:pt idx="5092">
                  <c:v>31.840100000000007</c:v>
                </c:pt>
                <c:pt idx="5093">
                  <c:v>31.931820000000016</c:v>
                </c:pt>
                <c:pt idx="5094">
                  <c:v>32.042300000000012</c:v>
                </c:pt>
                <c:pt idx="5095">
                  <c:v>32.169200000000046</c:v>
                </c:pt>
                <c:pt idx="5096">
                  <c:v>32.240170000000035</c:v>
                </c:pt>
                <c:pt idx="5097">
                  <c:v>32.165200000000027</c:v>
                </c:pt>
                <c:pt idx="5098">
                  <c:v>31.922020000000032</c:v>
                </c:pt>
                <c:pt idx="5099">
                  <c:v>31.538229999999999</c:v>
                </c:pt>
                <c:pt idx="5100">
                  <c:v>31.069330000000036</c:v>
                </c:pt>
                <c:pt idx="5101">
                  <c:v>30.537620000000004</c:v>
                </c:pt>
                <c:pt idx="5102">
                  <c:v>29.909600000000012</c:v>
                </c:pt>
                <c:pt idx="5103">
                  <c:v>29.049040000000048</c:v>
                </c:pt>
                <c:pt idx="5104">
                  <c:v>28.063750000000027</c:v>
                </c:pt>
                <c:pt idx="5105">
                  <c:v>27.007650000000012</c:v>
                </c:pt>
                <c:pt idx="5106">
                  <c:v>26.018150000000048</c:v>
                </c:pt>
                <c:pt idx="5107">
                  <c:v>25.101900000000001</c:v>
                </c:pt>
                <c:pt idx="5108">
                  <c:v>24.266300000000001</c:v>
                </c:pt>
                <c:pt idx="5109">
                  <c:v>23.532600000000002</c:v>
                </c:pt>
                <c:pt idx="5110">
                  <c:v>23.001599999999996</c:v>
                </c:pt>
                <c:pt idx="5111">
                  <c:v>22.587900000000047</c:v>
                </c:pt>
                <c:pt idx="5112">
                  <c:v>22.266630000000021</c:v>
                </c:pt>
                <c:pt idx="5113">
                  <c:v>22.016020000000026</c:v>
                </c:pt>
                <c:pt idx="5114">
                  <c:v>21.820730000000026</c:v>
                </c:pt>
                <c:pt idx="5115">
                  <c:v>21.669579999999996</c:v>
                </c:pt>
                <c:pt idx="5116">
                  <c:v>21.550530000000037</c:v>
                </c:pt>
                <c:pt idx="5117">
                  <c:v>21.458060000000046</c:v>
                </c:pt>
                <c:pt idx="5118">
                  <c:v>21.384550000000047</c:v>
                </c:pt>
                <c:pt idx="5119">
                  <c:v>21.32806000000005</c:v>
                </c:pt>
                <c:pt idx="5120">
                  <c:v>21.283929999999998</c:v>
                </c:pt>
                <c:pt idx="5121">
                  <c:v>21.247830000000022</c:v>
                </c:pt>
                <c:pt idx="5122">
                  <c:v>21.220900000000029</c:v>
                </c:pt>
                <c:pt idx="5123">
                  <c:v>21.197300000000041</c:v>
                </c:pt>
                <c:pt idx="5124">
                  <c:v>21.180440000000033</c:v>
                </c:pt>
                <c:pt idx="5125">
                  <c:v>21.164670000000001</c:v>
                </c:pt>
                <c:pt idx="5126">
                  <c:v>21.15106000000003</c:v>
                </c:pt>
                <c:pt idx="5127">
                  <c:v>21.143850000000043</c:v>
                </c:pt>
                <c:pt idx="5128">
                  <c:v>21.135520000000042</c:v>
                </c:pt>
                <c:pt idx="5129">
                  <c:v>21.126430000000028</c:v>
                </c:pt>
                <c:pt idx="5130">
                  <c:v>21.121939999999995</c:v>
                </c:pt>
                <c:pt idx="5131">
                  <c:v>21.118220000000008</c:v>
                </c:pt>
                <c:pt idx="5132">
                  <c:v>21.111540000000048</c:v>
                </c:pt>
                <c:pt idx="5133">
                  <c:v>21.111000000000047</c:v>
                </c:pt>
                <c:pt idx="5134">
                  <c:v>21.106130000000007</c:v>
                </c:pt>
                <c:pt idx="5135">
                  <c:v>21.108420000000024</c:v>
                </c:pt>
                <c:pt idx="5136">
                  <c:v>21.108800000000031</c:v>
                </c:pt>
                <c:pt idx="5137">
                  <c:v>21.113670000000013</c:v>
                </c:pt>
                <c:pt idx="5138">
                  <c:v>21.108600000000024</c:v>
                </c:pt>
                <c:pt idx="5139">
                  <c:v>21.112660000000005</c:v>
                </c:pt>
                <c:pt idx="5140">
                  <c:v>21.112760000000037</c:v>
                </c:pt>
                <c:pt idx="5141">
                  <c:v>21.10793000000001</c:v>
                </c:pt>
                <c:pt idx="5142">
                  <c:v>21.10748000000001</c:v>
                </c:pt>
                <c:pt idx="5143">
                  <c:v>21.106740000000002</c:v>
                </c:pt>
                <c:pt idx="5144">
                  <c:v>21.106070000000045</c:v>
                </c:pt>
                <c:pt idx="5145">
                  <c:v>21.108900000000006</c:v>
                </c:pt>
                <c:pt idx="5146">
                  <c:v>21.110830000000021</c:v>
                </c:pt>
                <c:pt idx="5147">
                  <c:v>21.107000000000028</c:v>
                </c:pt>
                <c:pt idx="5148">
                  <c:v>21.259270000000015</c:v>
                </c:pt>
                <c:pt idx="5149">
                  <c:v>21.624720000000025</c:v>
                </c:pt>
                <c:pt idx="5150">
                  <c:v>21.976220000000012</c:v>
                </c:pt>
                <c:pt idx="5151">
                  <c:v>22.462640000000022</c:v>
                </c:pt>
                <c:pt idx="5152">
                  <c:v>23.12106</c:v>
                </c:pt>
                <c:pt idx="5153">
                  <c:v>23.934780000000046</c:v>
                </c:pt>
                <c:pt idx="5154">
                  <c:v>24.706600000000037</c:v>
                </c:pt>
                <c:pt idx="5155">
                  <c:v>25.331900000000019</c:v>
                </c:pt>
                <c:pt idx="5156">
                  <c:v>25.841200000000015</c:v>
                </c:pt>
                <c:pt idx="5157">
                  <c:v>26.323000000000036</c:v>
                </c:pt>
                <c:pt idx="5158">
                  <c:v>26.798699999999997</c:v>
                </c:pt>
                <c:pt idx="5159">
                  <c:v>27.26934</c:v>
                </c:pt>
                <c:pt idx="5160">
                  <c:v>27.759940000000029</c:v>
                </c:pt>
                <c:pt idx="5161">
                  <c:v>28.282219999999995</c:v>
                </c:pt>
                <c:pt idx="5162">
                  <c:v>28.833280000000002</c:v>
                </c:pt>
                <c:pt idx="5163">
                  <c:v>29.385400000000004</c:v>
                </c:pt>
                <c:pt idx="5164">
                  <c:v>29.891400000000033</c:v>
                </c:pt>
                <c:pt idx="5165">
                  <c:v>30.295130000000029</c:v>
                </c:pt>
                <c:pt idx="5166">
                  <c:v>30.712150000000008</c:v>
                </c:pt>
                <c:pt idx="5167">
                  <c:v>31.173150000000021</c:v>
                </c:pt>
                <c:pt idx="5168">
                  <c:v>31.668200000000013</c:v>
                </c:pt>
                <c:pt idx="5169">
                  <c:v>32.16506000000004</c:v>
                </c:pt>
                <c:pt idx="5170">
                  <c:v>32.628930000000025</c:v>
                </c:pt>
                <c:pt idx="5171">
                  <c:v>33.069420000000036</c:v>
                </c:pt>
                <c:pt idx="5172">
                  <c:v>33.554900000000032</c:v>
                </c:pt>
                <c:pt idx="5173">
                  <c:v>34.113100000000031</c:v>
                </c:pt>
                <c:pt idx="5174">
                  <c:v>34.710470000000043</c:v>
                </c:pt>
                <c:pt idx="5175">
                  <c:v>35.148099999999999</c:v>
                </c:pt>
                <c:pt idx="5176">
                  <c:v>35.470640000000003</c:v>
                </c:pt>
                <c:pt idx="5177">
                  <c:v>35.705800000000011</c:v>
                </c:pt>
                <c:pt idx="5178">
                  <c:v>35.907460000000015</c:v>
                </c:pt>
                <c:pt idx="5179">
                  <c:v>36.112120000000004</c:v>
                </c:pt>
                <c:pt idx="5180">
                  <c:v>36.313930000000028</c:v>
                </c:pt>
                <c:pt idx="5181">
                  <c:v>36.466850000000022</c:v>
                </c:pt>
                <c:pt idx="5182">
                  <c:v>36.568230000000028</c:v>
                </c:pt>
                <c:pt idx="5183">
                  <c:v>36.629850000000033</c:v>
                </c:pt>
                <c:pt idx="5184">
                  <c:v>36.682640000000049</c:v>
                </c:pt>
                <c:pt idx="5185">
                  <c:v>36.733670000000018</c:v>
                </c:pt>
                <c:pt idx="5186">
                  <c:v>36.783470000000023</c:v>
                </c:pt>
                <c:pt idx="5187">
                  <c:v>36.830039999999997</c:v>
                </c:pt>
                <c:pt idx="5188">
                  <c:v>36.842100000000016</c:v>
                </c:pt>
                <c:pt idx="5189">
                  <c:v>36.84393</c:v>
                </c:pt>
                <c:pt idx="5190">
                  <c:v>36.809200000000033</c:v>
                </c:pt>
                <c:pt idx="5191">
                  <c:v>36.743160000000046</c:v>
                </c:pt>
                <c:pt idx="5192">
                  <c:v>36.645600000000002</c:v>
                </c:pt>
                <c:pt idx="5193">
                  <c:v>36.482700000000023</c:v>
                </c:pt>
                <c:pt idx="5194">
                  <c:v>36.249720000000025</c:v>
                </c:pt>
                <c:pt idx="5195">
                  <c:v>35.962270000000046</c:v>
                </c:pt>
                <c:pt idx="5196">
                  <c:v>35.641300000000001</c:v>
                </c:pt>
                <c:pt idx="5197">
                  <c:v>35.294430000000034</c:v>
                </c:pt>
                <c:pt idx="5198">
                  <c:v>34.923640000000034</c:v>
                </c:pt>
                <c:pt idx="5199">
                  <c:v>34.526800000000037</c:v>
                </c:pt>
                <c:pt idx="5200">
                  <c:v>34.048150000000021</c:v>
                </c:pt>
                <c:pt idx="5201">
                  <c:v>33.57125000000002</c:v>
                </c:pt>
                <c:pt idx="5202">
                  <c:v>33.142020000000002</c:v>
                </c:pt>
                <c:pt idx="5203">
                  <c:v>32.757100000000037</c:v>
                </c:pt>
                <c:pt idx="5204">
                  <c:v>32.403250000000014</c:v>
                </c:pt>
                <c:pt idx="5205">
                  <c:v>32.098400000000026</c:v>
                </c:pt>
                <c:pt idx="5206">
                  <c:v>31.82650000000001</c:v>
                </c:pt>
                <c:pt idx="5207">
                  <c:v>31.587800000000016</c:v>
                </c:pt>
                <c:pt idx="5208">
                  <c:v>31.335230000000024</c:v>
                </c:pt>
                <c:pt idx="5209">
                  <c:v>31.071220000000039</c:v>
                </c:pt>
                <c:pt idx="5210">
                  <c:v>30.793499999999995</c:v>
                </c:pt>
                <c:pt idx="5211">
                  <c:v>30.52758</c:v>
                </c:pt>
                <c:pt idx="5212">
                  <c:v>30.275480000000016</c:v>
                </c:pt>
                <c:pt idx="5213">
                  <c:v>30.039100000000019</c:v>
                </c:pt>
                <c:pt idx="5214">
                  <c:v>29.816400000000044</c:v>
                </c:pt>
                <c:pt idx="5215">
                  <c:v>29.557730000000049</c:v>
                </c:pt>
                <c:pt idx="5216">
                  <c:v>29.311460000000011</c:v>
                </c:pt>
                <c:pt idx="5217">
                  <c:v>29.127470000000017</c:v>
                </c:pt>
                <c:pt idx="5218">
                  <c:v>29.007470000000012</c:v>
                </c:pt>
                <c:pt idx="5219">
                  <c:v>28.941500000000019</c:v>
                </c:pt>
                <c:pt idx="5220">
                  <c:v>28.782980000000009</c:v>
                </c:pt>
                <c:pt idx="5221">
                  <c:v>28.664480000000026</c:v>
                </c:pt>
                <c:pt idx="5222">
                  <c:v>28.597000000000037</c:v>
                </c:pt>
                <c:pt idx="5223">
                  <c:v>28.52290000000005</c:v>
                </c:pt>
                <c:pt idx="5224">
                  <c:v>28.418100000000038</c:v>
                </c:pt>
                <c:pt idx="5225">
                  <c:v>28.295000000000016</c:v>
                </c:pt>
                <c:pt idx="5226">
                  <c:v>28.171800000000019</c:v>
                </c:pt>
                <c:pt idx="5227">
                  <c:v>28.049800000000005</c:v>
                </c:pt>
                <c:pt idx="5228">
                  <c:v>27.92855000000003</c:v>
                </c:pt>
                <c:pt idx="5229">
                  <c:v>27.820899999999995</c:v>
                </c:pt>
                <c:pt idx="5230">
                  <c:v>27.727170000000001</c:v>
                </c:pt>
                <c:pt idx="5231">
                  <c:v>27.650700000000029</c:v>
                </c:pt>
                <c:pt idx="5232">
                  <c:v>27.603750000000048</c:v>
                </c:pt>
                <c:pt idx="5233">
                  <c:v>27.587670000000003</c:v>
                </c:pt>
                <c:pt idx="5234">
                  <c:v>27.609550000000013</c:v>
                </c:pt>
                <c:pt idx="5235">
                  <c:v>27.677850000000035</c:v>
                </c:pt>
                <c:pt idx="5236">
                  <c:v>27.798820000000035</c:v>
                </c:pt>
                <c:pt idx="5237">
                  <c:v>27.958030000000008</c:v>
                </c:pt>
                <c:pt idx="5238">
                  <c:v>28.091760000000022</c:v>
                </c:pt>
                <c:pt idx="5239">
                  <c:v>28.175440000000037</c:v>
                </c:pt>
                <c:pt idx="5240">
                  <c:v>28.218380000000025</c:v>
                </c:pt>
                <c:pt idx="5241">
                  <c:v>28.184400000000039</c:v>
                </c:pt>
                <c:pt idx="5242">
                  <c:v>28.060500000000047</c:v>
                </c:pt>
                <c:pt idx="5243">
                  <c:v>27.888540000000035</c:v>
                </c:pt>
                <c:pt idx="5244">
                  <c:v>27.828520000000026</c:v>
                </c:pt>
                <c:pt idx="5245">
                  <c:v>27.769000000000005</c:v>
                </c:pt>
                <c:pt idx="5246">
                  <c:v>27.671469999999999</c:v>
                </c:pt>
                <c:pt idx="5247">
                  <c:v>27.546600000000012</c:v>
                </c:pt>
                <c:pt idx="5248">
                  <c:v>27.410420000000045</c:v>
                </c:pt>
                <c:pt idx="5249">
                  <c:v>27.256400000000042</c:v>
                </c:pt>
                <c:pt idx="5250">
                  <c:v>27.07510000000002</c:v>
                </c:pt>
                <c:pt idx="5251">
                  <c:v>26.882960000000026</c:v>
                </c:pt>
                <c:pt idx="5252">
                  <c:v>26.675960000000032</c:v>
                </c:pt>
                <c:pt idx="5253">
                  <c:v>26.497600000000034</c:v>
                </c:pt>
                <c:pt idx="5254">
                  <c:v>26.367270000000019</c:v>
                </c:pt>
                <c:pt idx="5255">
                  <c:v>26.268950000000018</c:v>
                </c:pt>
                <c:pt idx="5256">
                  <c:v>26.199400000000026</c:v>
                </c:pt>
                <c:pt idx="5257">
                  <c:v>26.163200000000018</c:v>
                </c:pt>
                <c:pt idx="5258">
                  <c:v>26.154350000000022</c:v>
                </c:pt>
                <c:pt idx="5259">
                  <c:v>26.11703</c:v>
                </c:pt>
                <c:pt idx="5260">
                  <c:v>26.03143</c:v>
                </c:pt>
                <c:pt idx="5261">
                  <c:v>25.917349999999999</c:v>
                </c:pt>
                <c:pt idx="5262">
                  <c:v>25.809380000000033</c:v>
                </c:pt>
                <c:pt idx="5263">
                  <c:v>25.70956000000001</c:v>
                </c:pt>
                <c:pt idx="5264">
                  <c:v>25.614370000000008</c:v>
                </c:pt>
                <c:pt idx="5265">
                  <c:v>25.475819999999999</c:v>
                </c:pt>
                <c:pt idx="5266">
                  <c:v>25.307200000000023</c:v>
                </c:pt>
                <c:pt idx="5267">
                  <c:v>25.101130000000012</c:v>
                </c:pt>
                <c:pt idx="5268">
                  <c:v>24.881130000000041</c:v>
                </c:pt>
                <c:pt idx="5269">
                  <c:v>24.65990000000005</c:v>
                </c:pt>
                <c:pt idx="5270">
                  <c:v>24.439600000000041</c:v>
                </c:pt>
                <c:pt idx="5271">
                  <c:v>24.265950000000032</c:v>
                </c:pt>
                <c:pt idx="5272">
                  <c:v>24.13232000000005</c:v>
                </c:pt>
                <c:pt idx="5273">
                  <c:v>24.040920000000028</c:v>
                </c:pt>
                <c:pt idx="5274">
                  <c:v>23.970400000000041</c:v>
                </c:pt>
                <c:pt idx="5275">
                  <c:v>23.912959999999998</c:v>
                </c:pt>
                <c:pt idx="5276">
                  <c:v>23.869600000000048</c:v>
                </c:pt>
                <c:pt idx="5277">
                  <c:v>23.792169999999999</c:v>
                </c:pt>
                <c:pt idx="5278">
                  <c:v>23.680900000000008</c:v>
                </c:pt>
                <c:pt idx="5279">
                  <c:v>23.537070000000028</c:v>
                </c:pt>
                <c:pt idx="5280">
                  <c:v>23.362480000000005</c:v>
                </c:pt>
                <c:pt idx="5281">
                  <c:v>23.151880000000006</c:v>
                </c:pt>
                <c:pt idx="5282">
                  <c:v>22.912740000000042</c:v>
                </c:pt>
                <c:pt idx="5283">
                  <c:v>22.715630000000033</c:v>
                </c:pt>
                <c:pt idx="5284">
                  <c:v>22.572699999999998</c:v>
                </c:pt>
                <c:pt idx="5285">
                  <c:v>22.476040000000012</c:v>
                </c:pt>
                <c:pt idx="5286">
                  <c:v>22.37847000000005</c:v>
                </c:pt>
                <c:pt idx="5287">
                  <c:v>22.274300000000039</c:v>
                </c:pt>
                <c:pt idx="5288">
                  <c:v>22.177760000000035</c:v>
                </c:pt>
                <c:pt idx="5289">
                  <c:v>22.11930000000001</c:v>
                </c:pt>
                <c:pt idx="5290">
                  <c:v>22.100729999999999</c:v>
                </c:pt>
                <c:pt idx="5291">
                  <c:v>22.121200000000044</c:v>
                </c:pt>
                <c:pt idx="5292">
                  <c:v>22.144130000000018</c:v>
                </c:pt>
                <c:pt idx="5293">
                  <c:v>22.143880000000024</c:v>
                </c:pt>
                <c:pt idx="5294">
                  <c:v>22.137500000000045</c:v>
                </c:pt>
                <c:pt idx="5295">
                  <c:v>22.212980000000016</c:v>
                </c:pt>
                <c:pt idx="5296">
                  <c:v>22.407160000000033</c:v>
                </c:pt>
                <c:pt idx="5297">
                  <c:v>22.706050000000005</c:v>
                </c:pt>
                <c:pt idx="5298">
                  <c:v>23.015129999999999</c:v>
                </c:pt>
                <c:pt idx="5299">
                  <c:v>23.29278000000005</c:v>
                </c:pt>
                <c:pt idx="5300">
                  <c:v>23.546780000000012</c:v>
                </c:pt>
                <c:pt idx="5301">
                  <c:v>23.739300000000014</c:v>
                </c:pt>
                <c:pt idx="5302">
                  <c:v>23.842219999999998</c:v>
                </c:pt>
                <c:pt idx="5303">
                  <c:v>23.875500000000045</c:v>
                </c:pt>
                <c:pt idx="5304">
                  <c:v>23.913200000000018</c:v>
                </c:pt>
                <c:pt idx="5305">
                  <c:v>23.958950000000016</c:v>
                </c:pt>
                <c:pt idx="5306">
                  <c:v>24.016930000000002</c:v>
                </c:pt>
                <c:pt idx="5307">
                  <c:v>24.033900000000017</c:v>
                </c:pt>
                <c:pt idx="5308">
                  <c:v>23.999780000000044</c:v>
                </c:pt>
                <c:pt idx="5309">
                  <c:v>23.924770000000024</c:v>
                </c:pt>
                <c:pt idx="5310">
                  <c:v>23.89294000000001</c:v>
                </c:pt>
                <c:pt idx="5311">
                  <c:v>23.908839999999998</c:v>
                </c:pt>
                <c:pt idx="5312">
                  <c:v>23.974500000000035</c:v>
                </c:pt>
                <c:pt idx="5313">
                  <c:v>24.046199999999999</c:v>
                </c:pt>
                <c:pt idx="5314">
                  <c:v>24.108670000000018</c:v>
                </c:pt>
                <c:pt idx="5315">
                  <c:v>24.161980000000028</c:v>
                </c:pt>
                <c:pt idx="5316">
                  <c:v>24.201870000000042</c:v>
                </c:pt>
                <c:pt idx="5317">
                  <c:v>24.226130000000012</c:v>
                </c:pt>
                <c:pt idx="5318">
                  <c:v>24.218000000000018</c:v>
                </c:pt>
                <c:pt idx="5319">
                  <c:v>24.111170000000016</c:v>
                </c:pt>
                <c:pt idx="5320">
                  <c:v>23.87542000000002</c:v>
                </c:pt>
                <c:pt idx="5321">
                  <c:v>23.53176000000002</c:v>
                </c:pt>
                <c:pt idx="5322">
                  <c:v>23.191580000000044</c:v>
                </c:pt>
                <c:pt idx="5323">
                  <c:v>22.882350000000031</c:v>
                </c:pt>
                <c:pt idx="5324">
                  <c:v>22.60214000000002</c:v>
                </c:pt>
                <c:pt idx="5325">
                  <c:v>22.383260000000007</c:v>
                </c:pt>
                <c:pt idx="5326">
                  <c:v>22.23422000000005</c:v>
                </c:pt>
                <c:pt idx="5327">
                  <c:v>22.15115000000003</c:v>
                </c:pt>
                <c:pt idx="5328">
                  <c:v>22.101770000000045</c:v>
                </c:pt>
                <c:pt idx="5329">
                  <c:v>22.073020000000042</c:v>
                </c:pt>
                <c:pt idx="5330">
                  <c:v>22.066340000000025</c:v>
                </c:pt>
                <c:pt idx="5331">
                  <c:v>22.060100000000034</c:v>
                </c:pt>
                <c:pt idx="5332">
                  <c:v>22.047200000000032</c:v>
                </c:pt>
                <c:pt idx="5333">
                  <c:v>22.033299999999997</c:v>
                </c:pt>
                <c:pt idx="5334">
                  <c:v>22.006830000000036</c:v>
                </c:pt>
                <c:pt idx="5335">
                  <c:v>21.966499999999996</c:v>
                </c:pt>
                <c:pt idx="5336">
                  <c:v>21.913000000000011</c:v>
                </c:pt>
                <c:pt idx="5337">
                  <c:v>21.845760000000041</c:v>
                </c:pt>
                <c:pt idx="5338">
                  <c:v>21.754600000000039</c:v>
                </c:pt>
                <c:pt idx="5339">
                  <c:v>21.647240000000011</c:v>
                </c:pt>
                <c:pt idx="5340">
                  <c:v>21.531550000000038</c:v>
                </c:pt>
                <c:pt idx="5341">
                  <c:v>21.437550000000044</c:v>
                </c:pt>
                <c:pt idx="5342">
                  <c:v>21.368520000000046</c:v>
                </c:pt>
                <c:pt idx="5343">
                  <c:v>21.313900000000046</c:v>
                </c:pt>
                <c:pt idx="5344">
                  <c:v>21.27108000000004</c:v>
                </c:pt>
                <c:pt idx="5345">
                  <c:v>21.238760000000013</c:v>
                </c:pt>
                <c:pt idx="5346">
                  <c:v>21.212000000000046</c:v>
                </c:pt>
                <c:pt idx="5347">
                  <c:v>21.187100000000044</c:v>
                </c:pt>
                <c:pt idx="5348">
                  <c:v>21.172780000000046</c:v>
                </c:pt>
                <c:pt idx="5349">
                  <c:v>21.158140000000003</c:v>
                </c:pt>
                <c:pt idx="5350">
                  <c:v>21.146100000000047</c:v>
                </c:pt>
                <c:pt idx="5351">
                  <c:v>21.136300000000006</c:v>
                </c:pt>
                <c:pt idx="5352">
                  <c:v>21.132300000000043</c:v>
                </c:pt>
                <c:pt idx="5353">
                  <c:v>21.129330000000039</c:v>
                </c:pt>
                <c:pt idx="5354">
                  <c:v>21.127530000000036</c:v>
                </c:pt>
                <c:pt idx="5355">
                  <c:v>21.124170000000049</c:v>
                </c:pt>
                <c:pt idx="5356">
                  <c:v>21.123070000000041</c:v>
                </c:pt>
                <c:pt idx="5357">
                  <c:v>21.115700000000004</c:v>
                </c:pt>
                <c:pt idx="5358">
                  <c:v>21.113240000000019</c:v>
                </c:pt>
                <c:pt idx="5359">
                  <c:v>21.111720000000048</c:v>
                </c:pt>
                <c:pt idx="5360">
                  <c:v>21.10668000000004</c:v>
                </c:pt>
                <c:pt idx="5361">
                  <c:v>21.104900000000043</c:v>
                </c:pt>
                <c:pt idx="5362">
                  <c:v>21.10793000000001</c:v>
                </c:pt>
                <c:pt idx="5363">
                  <c:v>21.10784000000001</c:v>
                </c:pt>
                <c:pt idx="5364">
                  <c:v>21.107799999999997</c:v>
                </c:pt>
                <c:pt idx="5365">
                  <c:v>21.108200000000011</c:v>
                </c:pt>
                <c:pt idx="5366">
                  <c:v>21.105520000000013</c:v>
                </c:pt>
                <c:pt idx="5367">
                  <c:v>21.109740000000045</c:v>
                </c:pt>
                <c:pt idx="5368">
                  <c:v>21.107540000000029</c:v>
                </c:pt>
                <c:pt idx="5369">
                  <c:v>21.10677000000004</c:v>
                </c:pt>
                <c:pt idx="5370">
                  <c:v>21.108879999999999</c:v>
                </c:pt>
                <c:pt idx="5371">
                  <c:v>21.104759999999999</c:v>
                </c:pt>
                <c:pt idx="5372">
                  <c:v>21.106960000000015</c:v>
                </c:pt>
                <c:pt idx="5373">
                  <c:v>21.104360000000042</c:v>
                </c:pt>
                <c:pt idx="5374">
                  <c:v>21.109500000000025</c:v>
                </c:pt>
                <c:pt idx="5375">
                  <c:v>21.110000000000014</c:v>
                </c:pt>
                <c:pt idx="5376">
                  <c:v>21.114430000000027</c:v>
                </c:pt>
                <c:pt idx="5377">
                  <c:v>21.111100000000022</c:v>
                </c:pt>
                <c:pt idx="5378">
                  <c:v>21.108000000000004</c:v>
                </c:pt>
                <c:pt idx="5379">
                  <c:v>21.105860000000007</c:v>
                </c:pt>
                <c:pt idx="5380">
                  <c:v>21.106700000000046</c:v>
                </c:pt>
                <c:pt idx="5381">
                  <c:v>21.108060000000023</c:v>
                </c:pt>
                <c:pt idx="5382">
                  <c:v>21.108150000000023</c:v>
                </c:pt>
                <c:pt idx="5383">
                  <c:v>21.107630000000029</c:v>
                </c:pt>
                <c:pt idx="5384">
                  <c:v>21.110860000000002</c:v>
                </c:pt>
                <c:pt idx="5385">
                  <c:v>21.105680000000007</c:v>
                </c:pt>
                <c:pt idx="5386">
                  <c:v>21.106300000000033</c:v>
                </c:pt>
                <c:pt idx="5387">
                  <c:v>21.111260000000016</c:v>
                </c:pt>
                <c:pt idx="5388">
                  <c:v>21.112600000000043</c:v>
                </c:pt>
                <c:pt idx="5389">
                  <c:v>21.112400000000036</c:v>
                </c:pt>
                <c:pt idx="5390">
                  <c:v>21.108640000000037</c:v>
                </c:pt>
                <c:pt idx="5391">
                  <c:v>21.113240000000019</c:v>
                </c:pt>
                <c:pt idx="5392">
                  <c:v>21.108420000000024</c:v>
                </c:pt>
                <c:pt idx="5393">
                  <c:v>21.104579999999999</c:v>
                </c:pt>
                <c:pt idx="5394">
                  <c:v>21.108180000000004</c:v>
                </c:pt>
                <c:pt idx="5395">
                  <c:v>21.109800000000007</c:v>
                </c:pt>
                <c:pt idx="5396">
                  <c:v>21.10775000000001</c:v>
                </c:pt>
                <c:pt idx="5397">
                  <c:v>21.106560000000002</c:v>
                </c:pt>
                <c:pt idx="5398">
                  <c:v>21.10626000000002</c:v>
                </c:pt>
                <c:pt idx="5399">
                  <c:v>21.108060000000023</c:v>
                </c:pt>
                <c:pt idx="5400">
                  <c:v>21.105600000000038</c:v>
                </c:pt>
                <c:pt idx="5401">
                  <c:v>21.109800000000007</c:v>
                </c:pt>
                <c:pt idx="5402">
                  <c:v>21.107169999999996</c:v>
                </c:pt>
                <c:pt idx="5403">
                  <c:v>21.108150000000023</c:v>
                </c:pt>
                <c:pt idx="5404">
                  <c:v>21.105220000000031</c:v>
                </c:pt>
                <c:pt idx="5405">
                  <c:v>21.105600000000038</c:v>
                </c:pt>
                <c:pt idx="5406">
                  <c:v>21.104460000000017</c:v>
                </c:pt>
                <c:pt idx="5407">
                  <c:v>21.107140000000015</c:v>
                </c:pt>
                <c:pt idx="5408">
                  <c:v>21.108120000000042</c:v>
                </c:pt>
                <c:pt idx="5409">
                  <c:v>21.109300000000019</c:v>
                </c:pt>
                <c:pt idx="5410">
                  <c:v>21.10766000000001</c:v>
                </c:pt>
                <c:pt idx="5411">
                  <c:v>21.107420000000047</c:v>
                </c:pt>
                <c:pt idx="5412">
                  <c:v>21.104579999999999</c:v>
                </c:pt>
                <c:pt idx="5413">
                  <c:v>21.105340000000012</c:v>
                </c:pt>
                <c:pt idx="5414">
                  <c:v>21.104730000000018</c:v>
                </c:pt>
                <c:pt idx="5415">
                  <c:v>21.105999999999995</c:v>
                </c:pt>
                <c:pt idx="5416">
                  <c:v>21.108240000000023</c:v>
                </c:pt>
                <c:pt idx="5417">
                  <c:v>21.10650000000004</c:v>
                </c:pt>
                <c:pt idx="5418">
                  <c:v>21.107630000000029</c:v>
                </c:pt>
                <c:pt idx="5419">
                  <c:v>21.111800000000017</c:v>
                </c:pt>
                <c:pt idx="5420">
                  <c:v>21.108580000000018</c:v>
                </c:pt>
                <c:pt idx="5421">
                  <c:v>21.108000000000004</c:v>
                </c:pt>
                <c:pt idx="5422">
                  <c:v>21.107900000000029</c:v>
                </c:pt>
                <c:pt idx="5423">
                  <c:v>21.107500000000016</c:v>
                </c:pt>
                <c:pt idx="5424">
                  <c:v>21.105920000000026</c:v>
                </c:pt>
                <c:pt idx="5425">
                  <c:v>21.111350000000016</c:v>
                </c:pt>
                <c:pt idx="5426">
                  <c:v>21.109160000000031</c:v>
                </c:pt>
                <c:pt idx="5427">
                  <c:v>21.109370000000013</c:v>
                </c:pt>
                <c:pt idx="5428">
                  <c:v>21.105980000000045</c:v>
                </c:pt>
                <c:pt idx="5429">
                  <c:v>21.10775000000001</c:v>
                </c:pt>
                <c:pt idx="5430">
                  <c:v>21.106400000000008</c:v>
                </c:pt>
                <c:pt idx="5431">
                  <c:v>21.105460000000051</c:v>
                </c:pt>
                <c:pt idx="5432">
                  <c:v>21.103330000000028</c:v>
                </c:pt>
                <c:pt idx="5433">
                  <c:v>21.104800000000012</c:v>
                </c:pt>
                <c:pt idx="5434">
                  <c:v>21.105130000000031</c:v>
                </c:pt>
                <c:pt idx="5435">
                  <c:v>21.105250000000012</c:v>
                </c:pt>
                <c:pt idx="5436">
                  <c:v>21.10372000000001</c:v>
                </c:pt>
                <c:pt idx="5437">
                  <c:v>21.104180000000042</c:v>
                </c:pt>
                <c:pt idx="5438">
                  <c:v>21.103049999999996</c:v>
                </c:pt>
                <c:pt idx="5439">
                  <c:v>21.105700000000013</c:v>
                </c:pt>
                <c:pt idx="5440">
                  <c:v>21.103880000000004</c:v>
                </c:pt>
                <c:pt idx="5441">
                  <c:v>21.105980000000045</c:v>
                </c:pt>
                <c:pt idx="5442">
                  <c:v>21.103270000000009</c:v>
                </c:pt>
                <c:pt idx="5443">
                  <c:v>21.104270000000042</c:v>
                </c:pt>
                <c:pt idx="5444">
                  <c:v>21.108200000000011</c:v>
                </c:pt>
                <c:pt idx="5445">
                  <c:v>21.104700000000037</c:v>
                </c:pt>
                <c:pt idx="5446">
                  <c:v>21.10677000000004</c:v>
                </c:pt>
                <c:pt idx="5447">
                  <c:v>21.108580000000018</c:v>
                </c:pt>
                <c:pt idx="5448">
                  <c:v>21.110770000000002</c:v>
                </c:pt>
                <c:pt idx="5449">
                  <c:v>21.10757000000001</c:v>
                </c:pt>
                <c:pt idx="5450">
                  <c:v>21.106130000000007</c:v>
                </c:pt>
                <c:pt idx="5451">
                  <c:v>21.106740000000002</c:v>
                </c:pt>
                <c:pt idx="5452">
                  <c:v>21.104700000000037</c:v>
                </c:pt>
                <c:pt idx="5453">
                  <c:v>21.105160000000012</c:v>
                </c:pt>
                <c:pt idx="5454">
                  <c:v>21.105920000000026</c:v>
                </c:pt>
                <c:pt idx="5455">
                  <c:v>21.10677000000004</c:v>
                </c:pt>
                <c:pt idx="5456">
                  <c:v>21.104970000000037</c:v>
                </c:pt>
                <c:pt idx="5457">
                  <c:v>21.105160000000012</c:v>
                </c:pt>
                <c:pt idx="5458">
                  <c:v>21.106700000000046</c:v>
                </c:pt>
                <c:pt idx="5459">
                  <c:v>21.107420000000047</c:v>
                </c:pt>
                <c:pt idx="5460">
                  <c:v>21.109770000000026</c:v>
                </c:pt>
                <c:pt idx="5461">
                  <c:v>21.105980000000045</c:v>
                </c:pt>
                <c:pt idx="5462">
                  <c:v>21.104600000000005</c:v>
                </c:pt>
                <c:pt idx="5463">
                  <c:v>21.110280000000046</c:v>
                </c:pt>
                <c:pt idx="5464">
                  <c:v>21.107420000000047</c:v>
                </c:pt>
                <c:pt idx="5465">
                  <c:v>21.109640000000013</c:v>
                </c:pt>
                <c:pt idx="5466">
                  <c:v>21.110740000000021</c:v>
                </c:pt>
                <c:pt idx="5467">
                  <c:v>21.108240000000023</c:v>
                </c:pt>
                <c:pt idx="5468">
                  <c:v>21.107050000000015</c:v>
                </c:pt>
                <c:pt idx="5469">
                  <c:v>21.104300000000023</c:v>
                </c:pt>
                <c:pt idx="5470">
                  <c:v>21.104300000000023</c:v>
                </c:pt>
                <c:pt idx="5471">
                  <c:v>21.104550000000017</c:v>
                </c:pt>
                <c:pt idx="5472">
                  <c:v>21.103940000000023</c:v>
                </c:pt>
                <c:pt idx="5473">
                  <c:v>21.105460000000051</c:v>
                </c:pt>
                <c:pt idx="5474">
                  <c:v>21.104120000000023</c:v>
                </c:pt>
                <c:pt idx="5475">
                  <c:v>21.104669999999999</c:v>
                </c:pt>
                <c:pt idx="5476">
                  <c:v>21.103570000000047</c:v>
                </c:pt>
                <c:pt idx="5477">
                  <c:v>21.103660000000048</c:v>
                </c:pt>
                <c:pt idx="5478">
                  <c:v>21.105999999999995</c:v>
                </c:pt>
                <c:pt idx="5479">
                  <c:v>21.102930000000015</c:v>
                </c:pt>
                <c:pt idx="5480">
                  <c:v>21.10354000000001</c:v>
                </c:pt>
                <c:pt idx="5481">
                  <c:v>21.101680000000044</c:v>
                </c:pt>
                <c:pt idx="5482">
                  <c:v>21.106800000000021</c:v>
                </c:pt>
                <c:pt idx="5483">
                  <c:v>21.130760000000009</c:v>
                </c:pt>
                <c:pt idx="5484">
                  <c:v>21.399069999999995</c:v>
                </c:pt>
                <c:pt idx="5485">
                  <c:v>21.796379999999999</c:v>
                </c:pt>
                <c:pt idx="5486">
                  <c:v>22.220880000000022</c:v>
                </c:pt>
                <c:pt idx="5487">
                  <c:v>22.613800000000026</c:v>
                </c:pt>
                <c:pt idx="5488">
                  <c:v>22.969400000000007</c:v>
                </c:pt>
                <c:pt idx="5489">
                  <c:v>23.28454000000005</c:v>
                </c:pt>
                <c:pt idx="5490">
                  <c:v>23.59417000000002</c:v>
                </c:pt>
                <c:pt idx="5491">
                  <c:v>23.906980000000033</c:v>
                </c:pt>
                <c:pt idx="5492">
                  <c:v>24.221950000000049</c:v>
                </c:pt>
                <c:pt idx="5493">
                  <c:v>24.494840000000011</c:v>
                </c:pt>
                <c:pt idx="5494">
                  <c:v>24.70700000000005</c:v>
                </c:pt>
                <c:pt idx="5495">
                  <c:v>24.864430000000027</c:v>
                </c:pt>
                <c:pt idx="5496">
                  <c:v>25.039850000000001</c:v>
                </c:pt>
                <c:pt idx="5497">
                  <c:v>25.26418000000001</c:v>
                </c:pt>
                <c:pt idx="5498">
                  <c:v>25.532500000000027</c:v>
                </c:pt>
                <c:pt idx="5499">
                  <c:v>25.818660000000023</c:v>
                </c:pt>
                <c:pt idx="5500">
                  <c:v>26.119349999999997</c:v>
                </c:pt>
                <c:pt idx="5501">
                  <c:v>26.432340000000011</c:v>
                </c:pt>
                <c:pt idx="5502">
                  <c:v>26.723320000000001</c:v>
                </c:pt>
                <c:pt idx="5503">
                  <c:v>26.984430000000032</c:v>
                </c:pt>
                <c:pt idx="5504">
                  <c:v>27.212760000000003</c:v>
                </c:pt>
                <c:pt idx="5505">
                  <c:v>27.370100000000036</c:v>
                </c:pt>
                <c:pt idx="5506">
                  <c:v>27.421800000000019</c:v>
                </c:pt>
                <c:pt idx="5507">
                  <c:v>27.402600000000007</c:v>
                </c:pt>
                <c:pt idx="5508">
                  <c:v>27.366630000000043</c:v>
                </c:pt>
                <c:pt idx="5509">
                  <c:v>27.315030000000036</c:v>
                </c:pt>
                <c:pt idx="5510">
                  <c:v>27.255240000000015</c:v>
                </c:pt>
                <c:pt idx="5511">
                  <c:v>27.186239999999998</c:v>
                </c:pt>
                <c:pt idx="5512">
                  <c:v>27.095540000000028</c:v>
                </c:pt>
                <c:pt idx="5513">
                  <c:v>26.992819999999995</c:v>
                </c:pt>
                <c:pt idx="5514">
                  <c:v>26.87945000000002</c:v>
                </c:pt>
                <c:pt idx="5515">
                  <c:v>26.751760000000047</c:v>
                </c:pt>
                <c:pt idx="5516">
                  <c:v>26.611400000000003</c:v>
                </c:pt>
                <c:pt idx="5517">
                  <c:v>26.493800000000022</c:v>
                </c:pt>
                <c:pt idx="5518">
                  <c:v>26.412599999999998</c:v>
                </c:pt>
                <c:pt idx="5519">
                  <c:v>26.349360000000047</c:v>
                </c:pt>
                <c:pt idx="5520">
                  <c:v>26.300780000000032</c:v>
                </c:pt>
                <c:pt idx="5521">
                  <c:v>26.271050000000002</c:v>
                </c:pt>
                <c:pt idx="5522">
                  <c:v>26.257780000000025</c:v>
                </c:pt>
                <c:pt idx="5523">
                  <c:v>26.270960000000002</c:v>
                </c:pt>
                <c:pt idx="5524">
                  <c:v>26.311500000000024</c:v>
                </c:pt>
                <c:pt idx="5525">
                  <c:v>26.378100000000018</c:v>
                </c:pt>
                <c:pt idx="5526">
                  <c:v>26.424900000000036</c:v>
                </c:pt>
                <c:pt idx="5527">
                  <c:v>26.442300000000046</c:v>
                </c:pt>
                <c:pt idx="5528">
                  <c:v>26.42953</c:v>
                </c:pt>
                <c:pt idx="5529">
                  <c:v>26.371200000000044</c:v>
                </c:pt>
                <c:pt idx="5530">
                  <c:v>26.281920000000014</c:v>
                </c:pt>
                <c:pt idx="5531">
                  <c:v>26.156820000000039</c:v>
                </c:pt>
                <c:pt idx="5532">
                  <c:v>25.983670000000018</c:v>
                </c:pt>
                <c:pt idx="5533">
                  <c:v>25.78018000000003</c:v>
                </c:pt>
                <c:pt idx="5534">
                  <c:v>25.52615000000003</c:v>
                </c:pt>
                <c:pt idx="5535">
                  <c:v>25.27758</c:v>
                </c:pt>
                <c:pt idx="5536">
                  <c:v>25.025720000000035</c:v>
                </c:pt>
                <c:pt idx="5537">
                  <c:v>24.774900000000002</c:v>
                </c:pt>
                <c:pt idx="5538">
                  <c:v>24.552700000000016</c:v>
                </c:pt>
                <c:pt idx="5539">
                  <c:v>24.350760000000037</c:v>
                </c:pt>
                <c:pt idx="5540">
                  <c:v>24.170600000000036</c:v>
                </c:pt>
                <c:pt idx="5541">
                  <c:v>23.950280000000021</c:v>
                </c:pt>
                <c:pt idx="5542">
                  <c:v>23.690240000000017</c:v>
                </c:pt>
                <c:pt idx="5543">
                  <c:v>23.395320000000027</c:v>
                </c:pt>
                <c:pt idx="5544">
                  <c:v>23.090779999999995</c:v>
                </c:pt>
                <c:pt idx="5545">
                  <c:v>22.779930000000036</c:v>
                </c:pt>
                <c:pt idx="5546">
                  <c:v>22.460080000000005</c:v>
                </c:pt>
                <c:pt idx="5547">
                  <c:v>22.148800000000051</c:v>
                </c:pt>
                <c:pt idx="5548">
                  <c:v>21.921320000000037</c:v>
                </c:pt>
                <c:pt idx="5549">
                  <c:v>21.747029999999995</c:v>
                </c:pt>
                <c:pt idx="5550">
                  <c:v>21.611800000000017</c:v>
                </c:pt>
                <c:pt idx="5551">
                  <c:v>21.506130000000041</c:v>
                </c:pt>
                <c:pt idx="5552">
                  <c:v>21.423000000000002</c:v>
                </c:pt>
                <c:pt idx="5553">
                  <c:v>21.356960000000015</c:v>
                </c:pt>
                <c:pt idx="5554">
                  <c:v>21.305840000000046</c:v>
                </c:pt>
                <c:pt idx="5555">
                  <c:v>21.264030000000048</c:v>
                </c:pt>
                <c:pt idx="5556">
                  <c:v>21.227720000000033</c:v>
                </c:pt>
                <c:pt idx="5557">
                  <c:v>21.199550000000045</c:v>
                </c:pt>
                <c:pt idx="5558">
                  <c:v>21.177120000000002</c:v>
                </c:pt>
                <c:pt idx="5559">
                  <c:v>21.160330000000044</c:v>
                </c:pt>
                <c:pt idx="5560">
                  <c:v>21.145500000000027</c:v>
                </c:pt>
                <c:pt idx="5561">
                  <c:v>21.136740000000032</c:v>
                </c:pt>
                <c:pt idx="5562">
                  <c:v>21.126700000000028</c:v>
                </c:pt>
                <c:pt idx="5563">
                  <c:v>21.121970000000033</c:v>
                </c:pt>
                <c:pt idx="5564">
                  <c:v>21.11596000000003</c:v>
                </c:pt>
                <c:pt idx="5565">
                  <c:v>21.112819999999999</c:v>
                </c:pt>
                <c:pt idx="5566">
                  <c:v>21.111720000000048</c:v>
                </c:pt>
                <c:pt idx="5567">
                  <c:v>21.108400000000017</c:v>
                </c:pt>
                <c:pt idx="5568">
                  <c:v>21.108360000000005</c:v>
                </c:pt>
                <c:pt idx="5569">
                  <c:v>21.261500000000012</c:v>
                </c:pt>
                <c:pt idx="5570">
                  <c:v>21.617360000000019</c:v>
                </c:pt>
                <c:pt idx="5571">
                  <c:v>21.947350000000029</c:v>
                </c:pt>
                <c:pt idx="5572">
                  <c:v>22.22810000000004</c:v>
                </c:pt>
                <c:pt idx="5573">
                  <c:v>22.469200000000001</c:v>
                </c:pt>
                <c:pt idx="5574">
                  <c:v>22.707700000000045</c:v>
                </c:pt>
                <c:pt idx="5575">
                  <c:v>22.954920000000016</c:v>
                </c:pt>
                <c:pt idx="5576">
                  <c:v>23.212550000000022</c:v>
                </c:pt>
                <c:pt idx="5577">
                  <c:v>23.579220000000021</c:v>
                </c:pt>
                <c:pt idx="5578">
                  <c:v>24.079800000000034</c:v>
                </c:pt>
                <c:pt idx="5579">
                  <c:v>24.706800000000044</c:v>
                </c:pt>
                <c:pt idx="5580">
                  <c:v>25.407200000000046</c:v>
                </c:pt>
                <c:pt idx="5581">
                  <c:v>26.14790000000005</c:v>
                </c:pt>
                <c:pt idx="5582">
                  <c:v>26.934870000000046</c:v>
                </c:pt>
                <c:pt idx="5583">
                  <c:v>27.713620000000049</c:v>
                </c:pt>
                <c:pt idx="5584">
                  <c:v>28.444450000000018</c:v>
                </c:pt>
                <c:pt idx="5585">
                  <c:v>29.141530000000046</c:v>
                </c:pt>
                <c:pt idx="5586">
                  <c:v>29.811059999999998</c:v>
                </c:pt>
                <c:pt idx="5587">
                  <c:v>30.330650000000048</c:v>
                </c:pt>
                <c:pt idx="5588">
                  <c:v>30.806450000000041</c:v>
                </c:pt>
                <c:pt idx="5589">
                  <c:v>31.194670000000031</c:v>
                </c:pt>
                <c:pt idx="5590">
                  <c:v>31.448400000000049</c:v>
                </c:pt>
                <c:pt idx="5591">
                  <c:v>31.57510000000002</c:v>
                </c:pt>
                <c:pt idx="5592">
                  <c:v>31.668730000000039</c:v>
                </c:pt>
                <c:pt idx="5593">
                  <c:v>31.753440000000012</c:v>
                </c:pt>
                <c:pt idx="5594">
                  <c:v>31.826960000000042</c:v>
                </c:pt>
                <c:pt idx="5595">
                  <c:v>31.867270000000019</c:v>
                </c:pt>
                <c:pt idx="5596">
                  <c:v>31.887200000000007</c:v>
                </c:pt>
                <c:pt idx="5597">
                  <c:v>31.882260000000031</c:v>
                </c:pt>
                <c:pt idx="5598">
                  <c:v>31.87814000000003</c:v>
                </c:pt>
                <c:pt idx="5599">
                  <c:v>31.882300000000043</c:v>
                </c:pt>
                <c:pt idx="5600">
                  <c:v>31.887320000000045</c:v>
                </c:pt>
                <c:pt idx="5601">
                  <c:v>31.892449999999997</c:v>
                </c:pt>
                <c:pt idx="5602">
                  <c:v>31.897150000000011</c:v>
                </c:pt>
                <c:pt idx="5603">
                  <c:v>31.895350000000008</c:v>
                </c:pt>
                <c:pt idx="5604">
                  <c:v>31.929300000000012</c:v>
                </c:pt>
                <c:pt idx="5605">
                  <c:v>31.999840000000006</c:v>
                </c:pt>
                <c:pt idx="5606">
                  <c:v>32.103800000000035</c:v>
                </c:pt>
                <c:pt idx="5607">
                  <c:v>32.251059999999995</c:v>
                </c:pt>
                <c:pt idx="5608">
                  <c:v>32.448480000000018</c:v>
                </c:pt>
                <c:pt idx="5609">
                  <c:v>32.693050000000028</c:v>
                </c:pt>
                <c:pt idx="5610">
                  <c:v>32.901700000000005</c:v>
                </c:pt>
                <c:pt idx="5611">
                  <c:v>33.070460000000026</c:v>
                </c:pt>
                <c:pt idx="5612">
                  <c:v>33.19885000000005</c:v>
                </c:pt>
                <c:pt idx="5613">
                  <c:v>33.295299999999997</c:v>
                </c:pt>
                <c:pt idx="5614">
                  <c:v>33.367880000000014</c:v>
                </c:pt>
                <c:pt idx="5615">
                  <c:v>33.41604000000001</c:v>
                </c:pt>
                <c:pt idx="5616">
                  <c:v>33.450950000000034</c:v>
                </c:pt>
                <c:pt idx="5617">
                  <c:v>33.473700000000008</c:v>
                </c:pt>
                <c:pt idx="5618">
                  <c:v>33.483480000000043</c:v>
                </c:pt>
                <c:pt idx="5619">
                  <c:v>33.488730000000032</c:v>
                </c:pt>
                <c:pt idx="5620">
                  <c:v>33.488</c:v>
                </c:pt>
                <c:pt idx="5621">
                  <c:v>33.482799999999997</c:v>
                </c:pt>
                <c:pt idx="5622">
                  <c:v>33.477660000000014</c:v>
                </c:pt>
                <c:pt idx="5623">
                  <c:v>33.471950000000049</c:v>
                </c:pt>
                <c:pt idx="5624">
                  <c:v>33.468260000000043</c:v>
                </c:pt>
                <c:pt idx="5625">
                  <c:v>33.476680000000044</c:v>
                </c:pt>
                <c:pt idx="5626">
                  <c:v>33.498500000000035</c:v>
                </c:pt>
                <c:pt idx="5627">
                  <c:v>33.532830000000047</c:v>
                </c:pt>
                <c:pt idx="5628">
                  <c:v>33.587370000000021</c:v>
                </c:pt>
                <c:pt idx="5629">
                  <c:v>33.653130000000033</c:v>
                </c:pt>
                <c:pt idx="5630">
                  <c:v>33.730580000000032</c:v>
                </c:pt>
                <c:pt idx="5631">
                  <c:v>33.798519999999996</c:v>
                </c:pt>
                <c:pt idx="5632">
                  <c:v>33.843770000000006</c:v>
                </c:pt>
                <c:pt idx="5633">
                  <c:v>33.871300000000019</c:v>
                </c:pt>
                <c:pt idx="5634">
                  <c:v>33.896749999999997</c:v>
                </c:pt>
                <c:pt idx="5635">
                  <c:v>33.930319999999995</c:v>
                </c:pt>
                <c:pt idx="5636">
                  <c:v>33.962880000000041</c:v>
                </c:pt>
                <c:pt idx="5637">
                  <c:v>33.986500000000035</c:v>
                </c:pt>
                <c:pt idx="5638">
                  <c:v>34.015800000000013</c:v>
                </c:pt>
                <c:pt idx="5639">
                  <c:v>34.044340000000034</c:v>
                </c:pt>
                <c:pt idx="5640">
                  <c:v>34.075800000000015</c:v>
                </c:pt>
                <c:pt idx="5641">
                  <c:v>34.119169999999997</c:v>
                </c:pt>
                <c:pt idx="5642">
                  <c:v>34.170650000000023</c:v>
                </c:pt>
                <c:pt idx="5643">
                  <c:v>34.256520000000023</c:v>
                </c:pt>
                <c:pt idx="5644">
                  <c:v>34.372430000000008</c:v>
                </c:pt>
                <c:pt idx="5645">
                  <c:v>34.510300000000029</c:v>
                </c:pt>
                <c:pt idx="5646">
                  <c:v>34.645750000000021</c:v>
                </c:pt>
                <c:pt idx="5647">
                  <c:v>34.735560000000021</c:v>
                </c:pt>
                <c:pt idx="5648">
                  <c:v>34.802850000000035</c:v>
                </c:pt>
                <c:pt idx="5649">
                  <c:v>34.824600000000032</c:v>
                </c:pt>
                <c:pt idx="5650">
                  <c:v>34.795800000000042</c:v>
                </c:pt>
                <c:pt idx="5651">
                  <c:v>34.733600000000024</c:v>
                </c:pt>
                <c:pt idx="5652">
                  <c:v>34.624140000000011</c:v>
                </c:pt>
                <c:pt idx="5653">
                  <c:v>34.437000000000012</c:v>
                </c:pt>
                <c:pt idx="5654">
                  <c:v>34.217340000000036</c:v>
                </c:pt>
                <c:pt idx="5655">
                  <c:v>33.993100000000027</c:v>
                </c:pt>
                <c:pt idx="5656">
                  <c:v>33.764370000000042</c:v>
                </c:pt>
                <c:pt idx="5657">
                  <c:v>33.530970000000025</c:v>
                </c:pt>
                <c:pt idx="5658">
                  <c:v>33.35626000000002</c:v>
                </c:pt>
                <c:pt idx="5659">
                  <c:v>33.227000000000032</c:v>
                </c:pt>
                <c:pt idx="5660">
                  <c:v>33.132870000000025</c:v>
                </c:pt>
                <c:pt idx="5661">
                  <c:v>33.092579999999998</c:v>
                </c:pt>
                <c:pt idx="5662">
                  <c:v>33.086300000000051</c:v>
                </c:pt>
                <c:pt idx="5663">
                  <c:v>33.11650000000003</c:v>
                </c:pt>
                <c:pt idx="5664">
                  <c:v>33.117580000000032</c:v>
                </c:pt>
                <c:pt idx="5665">
                  <c:v>33.093230000000005</c:v>
                </c:pt>
                <c:pt idx="5666">
                  <c:v>33.083300000000008</c:v>
                </c:pt>
                <c:pt idx="5667">
                  <c:v>33.072500000000048</c:v>
                </c:pt>
                <c:pt idx="5668">
                  <c:v>33.069060000000036</c:v>
                </c:pt>
                <c:pt idx="5669">
                  <c:v>33.069569999999999</c:v>
                </c:pt>
                <c:pt idx="5670">
                  <c:v>33.078240000000051</c:v>
                </c:pt>
                <c:pt idx="5671">
                  <c:v>33.10677000000004</c:v>
                </c:pt>
                <c:pt idx="5672">
                  <c:v>33.14688000000001</c:v>
                </c:pt>
                <c:pt idx="5673">
                  <c:v>33.166200000000003</c:v>
                </c:pt>
                <c:pt idx="5674">
                  <c:v>33.150100000000009</c:v>
                </c:pt>
                <c:pt idx="5675">
                  <c:v>33.115319999999997</c:v>
                </c:pt>
                <c:pt idx="5676">
                  <c:v>33.060300000000041</c:v>
                </c:pt>
                <c:pt idx="5677">
                  <c:v>33.003000000000043</c:v>
                </c:pt>
                <c:pt idx="5678">
                  <c:v>32.938469999999995</c:v>
                </c:pt>
                <c:pt idx="5679">
                  <c:v>32.91482000000002</c:v>
                </c:pt>
                <c:pt idx="5680">
                  <c:v>32.943930000000023</c:v>
                </c:pt>
                <c:pt idx="5681">
                  <c:v>33.017400000000009</c:v>
                </c:pt>
                <c:pt idx="5682">
                  <c:v>33.086760000000027</c:v>
                </c:pt>
                <c:pt idx="5683">
                  <c:v>33.144460000000038</c:v>
                </c:pt>
                <c:pt idx="5684">
                  <c:v>33.193100000000015</c:v>
                </c:pt>
                <c:pt idx="5685">
                  <c:v>33.187430000000006</c:v>
                </c:pt>
                <c:pt idx="5686">
                  <c:v>33.156240000000025</c:v>
                </c:pt>
                <c:pt idx="5687">
                  <c:v>33.083760000000041</c:v>
                </c:pt>
                <c:pt idx="5688">
                  <c:v>33.0351</c:v>
                </c:pt>
                <c:pt idx="5689">
                  <c:v>33.001950000000022</c:v>
                </c:pt>
                <c:pt idx="5690">
                  <c:v>32.948270000000036</c:v>
                </c:pt>
                <c:pt idx="5691">
                  <c:v>32.897270000000049</c:v>
                </c:pt>
                <c:pt idx="5692">
                  <c:v>32.856100000000026</c:v>
                </c:pt>
                <c:pt idx="5693">
                  <c:v>32.815359999999998</c:v>
                </c:pt>
                <c:pt idx="5694">
                  <c:v>32.755600000000015</c:v>
                </c:pt>
                <c:pt idx="5695">
                  <c:v>32.687980000000039</c:v>
                </c:pt>
                <c:pt idx="5696">
                  <c:v>32.608420000000024</c:v>
                </c:pt>
                <c:pt idx="5697">
                  <c:v>32.560270000000003</c:v>
                </c:pt>
                <c:pt idx="5698">
                  <c:v>32.548800000000028</c:v>
                </c:pt>
                <c:pt idx="5699">
                  <c:v>32.569060000000036</c:v>
                </c:pt>
                <c:pt idx="5700">
                  <c:v>32.623559999999998</c:v>
                </c:pt>
                <c:pt idx="5701">
                  <c:v>32.675229999999999</c:v>
                </c:pt>
                <c:pt idx="5702">
                  <c:v>32.719400000000007</c:v>
                </c:pt>
                <c:pt idx="5703">
                  <c:v>32.765039999999999</c:v>
                </c:pt>
                <c:pt idx="5704">
                  <c:v>32.804680000000019</c:v>
                </c:pt>
                <c:pt idx="5705">
                  <c:v>32.839440000000025</c:v>
                </c:pt>
                <c:pt idx="5706">
                  <c:v>32.848540000000014</c:v>
                </c:pt>
                <c:pt idx="5707">
                  <c:v>32.826440000000048</c:v>
                </c:pt>
                <c:pt idx="5708">
                  <c:v>32.782700000000034</c:v>
                </c:pt>
                <c:pt idx="5709">
                  <c:v>32.74210000000005</c:v>
                </c:pt>
                <c:pt idx="5710">
                  <c:v>32.70168000000001</c:v>
                </c:pt>
                <c:pt idx="5711">
                  <c:v>32.668000000000006</c:v>
                </c:pt>
                <c:pt idx="5712">
                  <c:v>32.648770000000013</c:v>
                </c:pt>
                <c:pt idx="5713">
                  <c:v>32.643670000000043</c:v>
                </c:pt>
                <c:pt idx="5714">
                  <c:v>32.655850000000044</c:v>
                </c:pt>
                <c:pt idx="5715">
                  <c:v>32.668940000000021</c:v>
                </c:pt>
                <c:pt idx="5716">
                  <c:v>32.666500000000042</c:v>
                </c:pt>
                <c:pt idx="5717">
                  <c:v>32.661650000000009</c:v>
                </c:pt>
                <c:pt idx="5718">
                  <c:v>32.656200000000013</c:v>
                </c:pt>
                <c:pt idx="5719">
                  <c:v>32.645870000000002</c:v>
                </c:pt>
                <c:pt idx="5720">
                  <c:v>32.636099999999999</c:v>
                </c:pt>
                <c:pt idx="5721">
                  <c:v>32.604300000000023</c:v>
                </c:pt>
                <c:pt idx="5722">
                  <c:v>32.554070000000024</c:v>
                </c:pt>
                <c:pt idx="5723">
                  <c:v>32.487240000000043</c:v>
                </c:pt>
                <c:pt idx="5724">
                  <c:v>32.419700000000034</c:v>
                </c:pt>
                <c:pt idx="5725">
                  <c:v>32.394770000000051</c:v>
                </c:pt>
                <c:pt idx="5726">
                  <c:v>32.421170000000018</c:v>
                </c:pt>
                <c:pt idx="5727">
                  <c:v>32.404629999999997</c:v>
                </c:pt>
                <c:pt idx="5728">
                  <c:v>32.323599999999999</c:v>
                </c:pt>
                <c:pt idx="5729">
                  <c:v>32.189940000000036</c:v>
                </c:pt>
                <c:pt idx="5730">
                  <c:v>32.041680000000042</c:v>
                </c:pt>
                <c:pt idx="5731">
                  <c:v>31.880880000000047</c:v>
                </c:pt>
                <c:pt idx="5732">
                  <c:v>31.771000000000015</c:v>
                </c:pt>
                <c:pt idx="5733">
                  <c:v>31.699300000000051</c:v>
                </c:pt>
                <c:pt idx="5734">
                  <c:v>31.659420000000011</c:v>
                </c:pt>
                <c:pt idx="5735">
                  <c:v>31.651820000000043</c:v>
                </c:pt>
                <c:pt idx="5736">
                  <c:v>31.671040000000005</c:v>
                </c:pt>
                <c:pt idx="5737">
                  <c:v>31.73126000000002</c:v>
                </c:pt>
                <c:pt idx="5738">
                  <c:v>31.827570000000037</c:v>
                </c:pt>
                <c:pt idx="5739">
                  <c:v>31.945670000000007</c:v>
                </c:pt>
                <c:pt idx="5740">
                  <c:v>32.064540000000022</c:v>
                </c:pt>
                <c:pt idx="5741">
                  <c:v>32.189630000000022</c:v>
                </c:pt>
                <c:pt idx="5742">
                  <c:v>32.309660000000008</c:v>
                </c:pt>
                <c:pt idx="5743">
                  <c:v>32.423180000000002</c:v>
                </c:pt>
                <c:pt idx="5744">
                  <c:v>32.51547000000005</c:v>
                </c:pt>
                <c:pt idx="5745">
                  <c:v>32.565120000000036</c:v>
                </c:pt>
                <c:pt idx="5746">
                  <c:v>32.537070000000028</c:v>
                </c:pt>
                <c:pt idx="5747">
                  <c:v>32.454740000000015</c:v>
                </c:pt>
                <c:pt idx="5748">
                  <c:v>32.33340000000004</c:v>
                </c:pt>
                <c:pt idx="5749">
                  <c:v>32.140530000000012</c:v>
                </c:pt>
                <c:pt idx="5750">
                  <c:v>31.889550000000042</c:v>
                </c:pt>
                <c:pt idx="5751">
                  <c:v>31.640440000000012</c:v>
                </c:pt>
                <c:pt idx="5752">
                  <c:v>31.390740000000051</c:v>
                </c:pt>
                <c:pt idx="5753">
                  <c:v>31.147670000000005</c:v>
                </c:pt>
                <c:pt idx="5754">
                  <c:v>30.97120000000001</c:v>
                </c:pt>
                <c:pt idx="5755">
                  <c:v>30.839530000000025</c:v>
                </c:pt>
                <c:pt idx="5756">
                  <c:v>30.703120000000013</c:v>
                </c:pt>
                <c:pt idx="5757">
                  <c:v>30.576780000000042</c:v>
                </c:pt>
                <c:pt idx="5758">
                  <c:v>30.471500000000049</c:v>
                </c:pt>
                <c:pt idx="5759">
                  <c:v>30.378440000000012</c:v>
                </c:pt>
                <c:pt idx="5760">
                  <c:v>30.253900000000044</c:v>
                </c:pt>
                <c:pt idx="5761">
                  <c:v>30.096370000000036</c:v>
                </c:pt>
                <c:pt idx="5762">
                  <c:v>29.908100000000047</c:v>
                </c:pt>
                <c:pt idx="5763">
                  <c:v>29.699730000000045</c:v>
                </c:pt>
                <c:pt idx="5764">
                  <c:v>29.454499999999996</c:v>
                </c:pt>
                <c:pt idx="5765">
                  <c:v>29.218130000000031</c:v>
                </c:pt>
                <c:pt idx="5766">
                  <c:v>28.993950000000041</c:v>
                </c:pt>
                <c:pt idx="5767">
                  <c:v>28.771000000000015</c:v>
                </c:pt>
                <c:pt idx="5768">
                  <c:v>28.565330000000017</c:v>
                </c:pt>
                <c:pt idx="5769">
                  <c:v>28.371939999999995</c:v>
                </c:pt>
                <c:pt idx="5770">
                  <c:v>28.203550000000007</c:v>
                </c:pt>
                <c:pt idx="5771">
                  <c:v>28.052600000000041</c:v>
                </c:pt>
                <c:pt idx="5772">
                  <c:v>27.868250000000046</c:v>
                </c:pt>
                <c:pt idx="5773">
                  <c:v>27.663080000000036</c:v>
                </c:pt>
                <c:pt idx="5774">
                  <c:v>27.427670000000035</c:v>
                </c:pt>
                <c:pt idx="5775">
                  <c:v>27.244529999999997</c:v>
                </c:pt>
                <c:pt idx="5776">
                  <c:v>27.121939999999995</c:v>
                </c:pt>
                <c:pt idx="5777">
                  <c:v>27.048550000000034</c:v>
                </c:pt>
                <c:pt idx="5778">
                  <c:v>26.95455000000004</c:v>
                </c:pt>
                <c:pt idx="5779">
                  <c:v>26.827660000000037</c:v>
                </c:pt>
                <c:pt idx="5780">
                  <c:v>26.673900000000003</c:v>
                </c:pt>
                <c:pt idx="5781">
                  <c:v>26.560660000000041</c:v>
                </c:pt>
                <c:pt idx="5782">
                  <c:v>26.483969999999999</c:v>
                </c:pt>
                <c:pt idx="5783">
                  <c:v>26.462580000000003</c:v>
                </c:pt>
                <c:pt idx="5784">
                  <c:v>26.398130000000037</c:v>
                </c:pt>
                <c:pt idx="5785">
                  <c:v>26.281920000000014</c:v>
                </c:pt>
                <c:pt idx="5786">
                  <c:v>26.111660000000029</c:v>
                </c:pt>
                <c:pt idx="5787">
                  <c:v>25.922900000000027</c:v>
                </c:pt>
                <c:pt idx="5788">
                  <c:v>25.710599999999999</c:v>
                </c:pt>
                <c:pt idx="5789">
                  <c:v>25.48168000000004</c:v>
                </c:pt>
                <c:pt idx="5790">
                  <c:v>25.271479999999997</c:v>
                </c:pt>
                <c:pt idx="5791">
                  <c:v>25.085170000000005</c:v>
                </c:pt>
                <c:pt idx="5792">
                  <c:v>24.92962</c:v>
                </c:pt>
                <c:pt idx="5793">
                  <c:v>24.865100000000041</c:v>
                </c:pt>
                <c:pt idx="5794">
                  <c:v>24.895650000000046</c:v>
                </c:pt>
                <c:pt idx="5795">
                  <c:v>25.033929999999998</c:v>
                </c:pt>
                <c:pt idx="5796">
                  <c:v>25.301540000000045</c:v>
                </c:pt>
                <c:pt idx="5797">
                  <c:v>25.676900000000046</c:v>
                </c:pt>
                <c:pt idx="5798">
                  <c:v>26.045100000000048</c:v>
                </c:pt>
                <c:pt idx="5799">
                  <c:v>26.355160000000012</c:v>
                </c:pt>
                <c:pt idx="5800">
                  <c:v>26.653250000000014</c:v>
                </c:pt>
                <c:pt idx="5801">
                  <c:v>26.975099999999998</c:v>
                </c:pt>
                <c:pt idx="5802">
                  <c:v>27.296960000000013</c:v>
                </c:pt>
                <c:pt idx="5803">
                  <c:v>27.597280000000012</c:v>
                </c:pt>
                <c:pt idx="5804">
                  <c:v>27.879330000000039</c:v>
                </c:pt>
                <c:pt idx="5805">
                  <c:v>28.093960000000038</c:v>
                </c:pt>
                <c:pt idx="5806">
                  <c:v>28.218620000000044</c:v>
                </c:pt>
                <c:pt idx="5807">
                  <c:v>28.275750000000016</c:v>
                </c:pt>
                <c:pt idx="5808">
                  <c:v>28.388329999999996</c:v>
                </c:pt>
                <c:pt idx="5809">
                  <c:v>28.595030000000008</c:v>
                </c:pt>
                <c:pt idx="5810">
                  <c:v>28.887540000000001</c:v>
                </c:pt>
                <c:pt idx="5811">
                  <c:v>29.208030000000008</c:v>
                </c:pt>
                <c:pt idx="5812">
                  <c:v>29.534140000000036</c:v>
                </c:pt>
                <c:pt idx="5813">
                  <c:v>29.848260000000039</c:v>
                </c:pt>
                <c:pt idx="5814">
                  <c:v>30.074880000000007</c:v>
                </c:pt>
                <c:pt idx="5815">
                  <c:v>30.262380000000007</c:v>
                </c:pt>
                <c:pt idx="5816">
                  <c:v>30.419900000000041</c:v>
                </c:pt>
                <c:pt idx="5817">
                  <c:v>30.539300000000026</c:v>
                </c:pt>
                <c:pt idx="5818">
                  <c:v>30.609340000000032</c:v>
                </c:pt>
                <c:pt idx="5819">
                  <c:v>30.644069999999999</c:v>
                </c:pt>
                <c:pt idx="5820">
                  <c:v>30.584950000000049</c:v>
                </c:pt>
                <c:pt idx="5821">
                  <c:v>30.45553000000001</c:v>
                </c:pt>
                <c:pt idx="5822">
                  <c:v>30.365600000000029</c:v>
                </c:pt>
                <c:pt idx="5823">
                  <c:v>30.286580000000015</c:v>
                </c:pt>
                <c:pt idx="5824">
                  <c:v>30.164270000000045</c:v>
                </c:pt>
                <c:pt idx="5825">
                  <c:v>29.994349999999997</c:v>
                </c:pt>
                <c:pt idx="5826">
                  <c:v>29.851920000000007</c:v>
                </c:pt>
                <c:pt idx="5827">
                  <c:v>29.737330000000043</c:v>
                </c:pt>
                <c:pt idx="5828">
                  <c:v>29.655700000000024</c:v>
                </c:pt>
                <c:pt idx="5829">
                  <c:v>29.593900000000019</c:v>
                </c:pt>
                <c:pt idx="5830">
                  <c:v>29.546840000000032</c:v>
                </c:pt>
                <c:pt idx="5831">
                  <c:v>29.53152</c:v>
                </c:pt>
                <c:pt idx="5832">
                  <c:v>29.520780000000002</c:v>
                </c:pt>
                <c:pt idx="5833">
                  <c:v>29.522640000000024</c:v>
                </c:pt>
                <c:pt idx="5834">
                  <c:v>29.532830000000047</c:v>
                </c:pt>
                <c:pt idx="5835">
                  <c:v>29.587880000000041</c:v>
                </c:pt>
                <c:pt idx="5836">
                  <c:v>29.666350000000023</c:v>
                </c:pt>
                <c:pt idx="5837">
                  <c:v>29.742970000000014</c:v>
                </c:pt>
                <c:pt idx="5838">
                  <c:v>29.847070000000031</c:v>
                </c:pt>
                <c:pt idx="5839">
                  <c:v>29.987600000000043</c:v>
                </c:pt>
                <c:pt idx="5840">
                  <c:v>30.145530000000008</c:v>
                </c:pt>
                <c:pt idx="5841">
                  <c:v>30.335530000000006</c:v>
                </c:pt>
                <c:pt idx="5842">
                  <c:v>30.568230000000028</c:v>
                </c:pt>
                <c:pt idx="5843">
                  <c:v>30.849880000000041</c:v>
                </c:pt>
                <c:pt idx="5844">
                  <c:v>31.227620000000002</c:v>
                </c:pt>
                <c:pt idx="5845">
                  <c:v>31.716730000000041</c:v>
                </c:pt>
                <c:pt idx="5846">
                  <c:v>32.300800000000038</c:v>
                </c:pt>
                <c:pt idx="5847">
                  <c:v>32.878530000000012</c:v>
                </c:pt>
                <c:pt idx="5848">
                  <c:v>33.391630000000021</c:v>
                </c:pt>
                <c:pt idx="5849">
                  <c:v>33.863600000000019</c:v>
                </c:pt>
                <c:pt idx="5850">
                  <c:v>34.300319999999999</c:v>
                </c:pt>
                <c:pt idx="5851">
                  <c:v>34.687070000000006</c:v>
                </c:pt>
                <c:pt idx="5852">
                  <c:v>34.984640000000013</c:v>
                </c:pt>
                <c:pt idx="5853">
                  <c:v>35.222000000000037</c:v>
                </c:pt>
                <c:pt idx="5854">
                  <c:v>35.432700000000011</c:v>
                </c:pt>
                <c:pt idx="5855">
                  <c:v>35.598870000000034</c:v>
                </c:pt>
                <c:pt idx="5856">
                  <c:v>35.718680000000006</c:v>
                </c:pt>
                <c:pt idx="5857">
                  <c:v>35.788260000000037</c:v>
                </c:pt>
                <c:pt idx="5858">
                  <c:v>35.809870000000046</c:v>
                </c:pt>
                <c:pt idx="5859">
                  <c:v>35.782800000000009</c:v>
                </c:pt>
                <c:pt idx="5860">
                  <c:v>35.732079999999996</c:v>
                </c:pt>
                <c:pt idx="5861">
                  <c:v>35.662740000000042</c:v>
                </c:pt>
                <c:pt idx="5862">
                  <c:v>35.577940000000012</c:v>
                </c:pt>
                <c:pt idx="5863">
                  <c:v>35.47598000000005</c:v>
                </c:pt>
                <c:pt idx="5864">
                  <c:v>35.382100000000037</c:v>
                </c:pt>
                <c:pt idx="5865">
                  <c:v>35.301840000000027</c:v>
                </c:pt>
                <c:pt idx="5866">
                  <c:v>35.23266000000001</c:v>
                </c:pt>
                <c:pt idx="5867">
                  <c:v>35.175319999999999</c:v>
                </c:pt>
                <c:pt idx="5868">
                  <c:v>35.066370000000006</c:v>
                </c:pt>
                <c:pt idx="5869">
                  <c:v>34.893460000000005</c:v>
                </c:pt>
                <c:pt idx="5870">
                  <c:v>34.666800000000023</c:v>
                </c:pt>
                <c:pt idx="5871">
                  <c:v>34.439600000000041</c:v>
                </c:pt>
                <c:pt idx="5872">
                  <c:v>34.261220000000037</c:v>
                </c:pt>
                <c:pt idx="5873">
                  <c:v>34.127220000000023</c:v>
                </c:pt>
                <c:pt idx="5874">
                  <c:v>34.007750000000044</c:v>
                </c:pt>
                <c:pt idx="5875">
                  <c:v>33.908320000000003</c:v>
                </c:pt>
                <c:pt idx="5876">
                  <c:v>33.815850000000012</c:v>
                </c:pt>
                <c:pt idx="5877">
                  <c:v>33.755980000000022</c:v>
                </c:pt>
                <c:pt idx="5878">
                  <c:v>33.723749999999995</c:v>
                </c:pt>
                <c:pt idx="5879">
                  <c:v>33.726460000000031</c:v>
                </c:pt>
                <c:pt idx="5880">
                  <c:v>33.735350000000039</c:v>
                </c:pt>
                <c:pt idx="5881">
                  <c:v>33.75875000000002</c:v>
                </c:pt>
                <c:pt idx="5882">
                  <c:v>33.792960000000051</c:v>
                </c:pt>
                <c:pt idx="5883">
                  <c:v>33.826750000000004</c:v>
                </c:pt>
                <c:pt idx="5884">
                  <c:v>33.834249999999997</c:v>
                </c:pt>
                <c:pt idx="5885">
                  <c:v>33.834069999999997</c:v>
                </c:pt>
                <c:pt idx="5886">
                  <c:v>33.846000000000004</c:v>
                </c:pt>
                <c:pt idx="5887">
                  <c:v>33.875240000000019</c:v>
                </c:pt>
                <c:pt idx="5888">
                  <c:v>33.91640000000001</c:v>
                </c:pt>
                <c:pt idx="5889">
                  <c:v>33.929860000000019</c:v>
                </c:pt>
                <c:pt idx="5890">
                  <c:v>33.89100000000002</c:v>
                </c:pt>
                <c:pt idx="5891">
                  <c:v>33.821560000000034</c:v>
                </c:pt>
                <c:pt idx="5892">
                  <c:v>33.776900000000012</c:v>
                </c:pt>
                <c:pt idx="5893">
                  <c:v>33.770470000000046</c:v>
                </c:pt>
                <c:pt idx="5894">
                  <c:v>33.801750000000027</c:v>
                </c:pt>
                <c:pt idx="5895">
                  <c:v>33.841360000000009</c:v>
                </c:pt>
                <c:pt idx="5896">
                  <c:v>33.884500000000003</c:v>
                </c:pt>
                <c:pt idx="5897">
                  <c:v>33.936500000000024</c:v>
                </c:pt>
                <c:pt idx="5898">
                  <c:v>33.984100000000012</c:v>
                </c:pt>
                <c:pt idx="5899">
                  <c:v>34.02290000000005</c:v>
                </c:pt>
                <c:pt idx="5900">
                  <c:v>34.064140000000009</c:v>
                </c:pt>
                <c:pt idx="5901">
                  <c:v>34.072630000000004</c:v>
                </c:pt>
                <c:pt idx="5902">
                  <c:v>34.054770000000019</c:v>
                </c:pt>
                <c:pt idx="5903">
                  <c:v>34.012500000000045</c:v>
                </c:pt>
                <c:pt idx="5904">
                  <c:v>33.965140000000019</c:v>
                </c:pt>
                <c:pt idx="5905">
                  <c:v>33.907980000000009</c:v>
                </c:pt>
                <c:pt idx="5906">
                  <c:v>33.849730000000022</c:v>
                </c:pt>
                <c:pt idx="5907">
                  <c:v>33.788450000000012</c:v>
                </c:pt>
                <c:pt idx="5908">
                  <c:v>33.726200000000006</c:v>
                </c:pt>
                <c:pt idx="5909">
                  <c:v>33.666280000000029</c:v>
                </c:pt>
                <c:pt idx="5910">
                  <c:v>33.615780000000029</c:v>
                </c:pt>
                <c:pt idx="5911">
                  <c:v>33.5745</c:v>
                </c:pt>
                <c:pt idx="5912">
                  <c:v>33.544579999999996</c:v>
                </c:pt>
                <c:pt idx="5913">
                  <c:v>33.527500000000032</c:v>
                </c:pt>
                <c:pt idx="5914">
                  <c:v>33.525260000000003</c:v>
                </c:pt>
                <c:pt idx="5915">
                  <c:v>33.527600000000007</c:v>
                </c:pt>
                <c:pt idx="5916">
                  <c:v>33.550350000000037</c:v>
                </c:pt>
                <c:pt idx="5917">
                  <c:v>33.561030000000017</c:v>
                </c:pt>
                <c:pt idx="5918">
                  <c:v>33.567740000000015</c:v>
                </c:pt>
                <c:pt idx="5919">
                  <c:v>33.551020000000051</c:v>
                </c:pt>
                <c:pt idx="5920">
                  <c:v>33.539400000000001</c:v>
                </c:pt>
                <c:pt idx="5921">
                  <c:v>33.510280000000023</c:v>
                </c:pt>
                <c:pt idx="5922">
                  <c:v>33.484580000000051</c:v>
                </c:pt>
                <c:pt idx="5923">
                  <c:v>33.464930000000038</c:v>
                </c:pt>
                <c:pt idx="5924">
                  <c:v>33.448400000000049</c:v>
                </c:pt>
                <c:pt idx="5925">
                  <c:v>33.450620000000015</c:v>
                </c:pt>
                <c:pt idx="5926">
                  <c:v>33.480830000000026</c:v>
                </c:pt>
                <c:pt idx="5927">
                  <c:v>33.535330000000044</c:v>
                </c:pt>
                <c:pt idx="5928">
                  <c:v>33.593740000000025</c:v>
                </c:pt>
                <c:pt idx="5929">
                  <c:v>33.666650000000004</c:v>
                </c:pt>
                <c:pt idx="5930">
                  <c:v>33.748400000000004</c:v>
                </c:pt>
                <c:pt idx="5931">
                  <c:v>33.866080000000011</c:v>
                </c:pt>
                <c:pt idx="5932">
                  <c:v>34.01520000000005</c:v>
                </c:pt>
                <c:pt idx="5933">
                  <c:v>34.190850000000012</c:v>
                </c:pt>
                <c:pt idx="5934">
                  <c:v>34.353750000000048</c:v>
                </c:pt>
                <c:pt idx="5935">
                  <c:v>34.489340000000027</c:v>
                </c:pt>
                <c:pt idx="5936">
                  <c:v>34.60214000000002</c:v>
                </c:pt>
                <c:pt idx="5937">
                  <c:v>34.706569999999999</c:v>
                </c:pt>
                <c:pt idx="5938">
                  <c:v>34.813260000000014</c:v>
                </c:pt>
                <c:pt idx="5939">
                  <c:v>34.929560000000038</c:v>
                </c:pt>
                <c:pt idx="5940">
                  <c:v>35.102750000000015</c:v>
                </c:pt>
                <c:pt idx="5941">
                  <c:v>35.327719999999999</c:v>
                </c:pt>
                <c:pt idx="5942">
                  <c:v>35.606070000000045</c:v>
                </c:pt>
                <c:pt idx="5943">
                  <c:v>35.881650000000036</c:v>
                </c:pt>
                <c:pt idx="5944">
                  <c:v>36.135500000000036</c:v>
                </c:pt>
                <c:pt idx="5945">
                  <c:v>36.374540000000025</c:v>
                </c:pt>
                <c:pt idx="5946">
                  <c:v>36.611440000000016</c:v>
                </c:pt>
                <c:pt idx="5947">
                  <c:v>36.835300000000018</c:v>
                </c:pt>
                <c:pt idx="5948">
                  <c:v>37.051300000000026</c:v>
                </c:pt>
                <c:pt idx="5949">
                  <c:v>37.239770000000021</c:v>
                </c:pt>
                <c:pt idx="5950">
                  <c:v>37.407860000000028</c:v>
                </c:pt>
                <c:pt idx="5951">
                  <c:v>37.556200000000047</c:v>
                </c:pt>
                <c:pt idx="5952">
                  <c:v>37.673670000000016</c:v>
                </c:pt>
                <c:pt idx="5953">
                  <c:v>37.764640000000043</c:v>
                </c:pt>
                <c:pt idx="5954">
                  <c:v>37.824600000000032</c:v>
                </c:pt>
                <c:pt idx="5955">
                  <c:v>37.867600000000039</c:v>
                </c:pt>
                <c:pt idx="5956">
                  <c:v>37.902550000000019</c:v>
                </c:pt>
                <c:pt idx="5957">
                  <c:v>37.927729999999997</c:v>
                </c:pt>
                <c:pt idx="5958">
                  <c:v>37.950770000000034</c:v>
                </c:pt>
                <c:pt idx="5959">
                  <c:v>37.969300000000032</c:v>
                </c:pt>
                <c:pt idx="5960">
                  <c:v>37.985040000000026</c:v>
                </c:pt>
                <c:pt idx="5961">
                  <c:v>37.987760000000037</c:v>
                </c:pt>
                <c:pt idx="5962">
                  <c:v>37.979430000000036</c:v>
                </c:pt>
                <c:pt idx="5963">
                  <c:v>37.957880000000046</c:v>
                </c:pt>
                <c:pt idx="5964">
                  <c:v>37.861320000000035</c:v>
                </c:pt>
                <c:pt idx="5965">
                  <c:v>37.692600000000027</c:v>
                </c:pt>
                <c:pt idx="5966">
                  <c:v>37.445550000000026</c:v>
                </c:pt>
                <c:pt idx="5967">
                  <c:v>37.208950000000016</c:v>
                </c:pt>
                <c:pt idx="5968">
                  <c:v>36.98135000000002</c:v>
                </c:pt>
                <c:pt idx="5969">
                  <c:v>36.763000000000034</c:v>
                </c:pt>
                <c:pt idx="5970">
                  <c:v>36.572050000000047</c:v>
                </c:pt>
                <c:pt idx="5971">
                  <c:v>36.412300000000016</c:v>
                </c:pt>
                <c:pt idx="5972">
                  <c:v>36.276670000000024</c:v>
                </c:pt>
                <c:pt idx="5973">
                  <c:v>36.186800000000005</c:v>
                </c:pt>
                <c:pt idx="5974">
                  <c:v>36.129880000000014</c:v>
                </c:pt>
                <c:pt idx="5975">
                  <c:v>36.123900000000049</c:v>
                </c:pt>
                <c:pt idx="5976">
                  <c:v>36.148340000000019</c:v>
                </c:pt>
                <c:pt idx="5977">
                  <c:v>36.217100000000016</c:v>
                </c:pt>
                <c:pt idx="5978">
                  <c:v>36.34277000000003</c:v>
                </c:pt>
                <c:pt idx="5979">
                  <c:v>36.485680000000002</c:v>
                </c:pt>
                <c:pt idx="5980">
                  <c:v>36.63793000000004</c:v>
                </c:pt>
                <c:pt idx="5981">
                  <c:v>36.801480000000026</c:v>
                </c:pt>
                <c:pt idx="5982">
                  <c:v>36.963999999999999</c:v>
                </c:pt>
                <c:pt idx="5983">
                  <c:v>37.127499999999998</c:v>
                </c:pt>
                <c:pt idx="5984">
                  <c:v>37.287650000000042</c:v>
                </c:pt>
                <c:pt idx="5985">
                  <c:v>37.418200000000013</c:v>
                </c:pt>
                <c:pt idx="5986">
                  <c:v>37.495699999999999</c:v>
                </c:pt>
                <c:pt idx="5987">
                  <c:v>37.533870000000036</c:v>
                </c:pt>
                <c:pt idx="5988">
                  <c:v>37.523500000000013</c:v>
                </c:pt>
                <c:pt idx="5989">
                  <c:v>37.462120000000027</c:v>
                </c:pt>
                <c:pt idx="5990">
                  <c:v>37.358760000000018</c:v>
                </c:pt>
                <c:pt idx="5991">
                  <c:v>37.247700000000009</c:v>
                </c:pt>
                <c:pt idx="5992">
                  <c:v>37.124660000000006</c:v>
                </c:pt>
                <c:pt idx="5993">
                  <c:v>36.995360000000005</c:v>
                </c:pt>
                <c:pt idx="5994">
                  <c:v>36.862180000000023</c:v>
                </c:pt>
                <c:pt idx="5995">
                  <c:v>36.740380000000016</c:v>
                </c:pt>
                <c:pt idx="5996">
                  <c:v>36.61930000000001</c:v>
                </c:pt>
                <c:pt idx="5997">
                  <c:v>36.486469999999997</c:v>
                </c:pt>
                <c:pt idx="5998">
                  <c:v>36.33605</c:v>
                </c:pt>
                <c:pt idx="5999">
                  <c:v>36.171700000000044</c:v>
                </c:pt>
                <c:pt idx="6000">
                  <c:v>36.016720000000021</c:v>
                </c:pt>
                <c:pt idx="6001">
                  <c:v>35.866800000000012</c:v>
                </c:pt>
                <c:pt idx="6002">
                  <c:v>35.724199999999996</c:v>
                </c:pt>
                <c:pt idx="6003">
                  <c:v>35.579499999999996</c:v>
                </c:pt>
                <c:pt idx="6004">
                  <c:v>35.421780000000012</c:v>
                </c:pt>
                <c:pt idx="6005">
                  <c:v>35.255240000000015</c:v>
                </c:pt>
                <c:pt idx="6006">
                  <c:v>35.078030000000012</c:v>
                </c:pt>
                <c:pt idx="6007">
                  <c:v>34.89047000000005</c:v>
                </c:pt>
                <c:pt idx="6008">
                  <c:v>34.689840000000004</c:v>
                </c:pt>
                <c:pt idx="6009">
                  <c:v>34.438680000000033</c:v>
                </c:pt>
                <c:pt idx="6010">
                  <c:v>34.164580000000001</c:v>
                </c:pt>
                <c:pt idx="6011">
                  <c:v>33.88873000000001</c:v>
                </c:pt>
                <c:pt idx="6012">
                  <c:v>33.631770000000017</c:v>
                </c:pt>
                <c:pt idx="6013">
                  <c:v>33.404260000000022</c:v>
                </c:pt>
                <c:pt idx="6014">
                  <c:v>33.200280000000021</c:v>
                </c:pt>
                <c:pt idx="6015">
                  <c:v>32.991900000000044</c:v>
                </c:pt>
                <c:pt idx="6016">
                  <c:v>32.783299999999997</c:v>
                </c:pt>
                <c:pt idx="6017">
                  <c:v>32.568500000000029</c:v>
                </c:pt>
                <c:pt idx="6018">
                  <c:v>32.368700000000047</c:v>
                </c:pt>
                <c:pt idx="6019">
                  <c:v>32.170620000000042</c:v>
                </c:pt>
                <c:pt idx="6020">
                  <c:v>31.980700000000013</c:v>
                </c:pt>
                <c:pt idx="6021">
                  <c:v>31.794300000000021</c:v>
                </c:pt>
                <c:pt idx="6022">
                  <c:v>31.616360000000043</c:v>
                </c:pt>
                <c:pt idx="6023">
                  <c:v>31.432920000000024</c:v>
                </c:pt>
                <c:pt idx="6024">
                  <c:v>31.188469999999995</c:v>
                </c:pt>
                <c:pt idx="6025">
                  <c:v>30.865300000000047</c:v>
                </c:pt>
                <c:pt idx="6026">
                  <c:v>30.474500000000035</c:v>
                </c:pt>
                <c:pt idx="6027">
                  <c:v>30.110470000000021</c:v>
                </c:pt>
                <c:pt idx="6028">
                  <c:v>29.790030000000002</c:v>
                </c:pt>
                <c:pt idx="6029">
                  <c:v>29.416930000000036</c:v>
                </c:pt>
                <c:pt idx="6030">
                  <c:v>29.070520000000045</c:v>
                </c:pt>
                <c:pt idx="6031">
                  <c:v>28.750940000000014</c:v>
                </c:pt>
                <c:pt idx="6032">
                  <c:v>28.461760000000027</c:v>
                </c:pt>
                <c:pt idx="6033">
                  <c:v>28.159660000000031</c:v>
                </c:pt>
                <c:pt idx="6034">
                  <c:v>27.845799999999997</c:v>
                </c:pt>
                <c:pt idx="6035">
                  <c:v>27.517629999999997</c:v>
                </c:pt>
                <c:pt idx="6036">
                  <c:v>27.216760000000022</c:v>
                </c:pt>
                <c:pt idx="6037">
                  <c:v>26.939720000000023</c:v>
                </c:pt>
                <c:pt idx="6038">
                  <c:v>26.691030000000012</c:v>
                </c:pt>
                <c:pt idx="6039">
                  <c:v>26.462950000000035</c:v>
                </c:pt>
                <c:pt idx="6040">
                  <c:v>26.257900000000006</c:v>
                </c:pt>
                <c:pt idx="6041">
                  <c:v>26.068170000000009</c:v>
                </c:pt>
                <c:pt idx="6042">
                  <c:v>25.906270000000006</c:v>
                </c:pt>
                <c:pt idx="6043">
                  <c:v>25.775959999999998</c:v>
                </c:pt>
                <c:pt idx="6044">
                  <c:v>25.672450000000026</c:v>
                </c:pt>
                <c:pt idx="6045">
                  <c:v>25.569000000000017</c:v>
                </c:pt>
                <c:pt idx="6046">
                  <c:v>25.460630000000037</c:v>
                </c:pt>
                <c:pt idx="6047">
                  <c:v>25.356700000000046</c:v>
                </c:pt>
                <c:pt idx="6048">
                  <c:v>25.32256000000001</c:v>
                </c:pt>
                <c:pt idx="6049">
                  <c:v>25.393799999999999</c:v>
                </c:pt>
                <c:pt idx="6050">
                  <c:v>25.554900000000032</c:v>
                </c:pt>
                <c:pt idx="6051">
                  <c:v>25.692740000000015</c:v>
                </c:pt>
                <c:pt idx="6052">
                  <c:v>25.758939999999996</c:v>
                </c:pt>
                <c:pt idx="6053">
                  <c:v>25.781400000000019</c:v>
                </c:pt>
                <c:pt idx="6054">
                  <c:v>25.780799999999999</c:v>
                </c:pt>
                <c:pt idx="6055">
                  <c:v>25.756700000000023</c:v>
                </c:pt>
                <c:pt idx="6056">
                  <c:v>25.715170000000001</c:v>
                </c:pt>
                <c:pt idx="6057">
                  <c:v>25.71252000000004</c:v>
                </c:pt>
                <c:pt idx="6058">
                  <c:v>25.756460000000004</c:v>
                </c:pt>
                <c:pt idx="6059">
                  <c:v>25.853139999999996</c:v>
                </c:pt>
                <c:pt idx="6060">
                  <c:v>26.013450000000034</c:v>
                </c:pt>
                <c:pt idx="6061">
                  <c:v>26.238200000000006</c:v>
                </c:pt>
                <c:pt idx="6062">
                  <c:v>26.531030000000044</c:v>
                </c:pt>
                <c:pt idx="6063">
                  <c:v>26.903470000000027</c:v>
                </c:pt>
                <c:pt idx="6064">
                  <c:v>27.367600000000039</c:v>
                </c:pt>
                <c:pt idx="6065">
                  <c:v>27.906980000000033</c:v>
                </c:pt>
                <c:pt idx="6066">
                  <c:v>28.379020000000025</c:v>
                </c:pt>
                <c:pt idx="6067">
                  <c:v>28.736300000000028</c:v>
                </c:pt>
                <c:pt idx="6068">
                  <c:v>28.988150000000019</c:v>
                </c:pt>
                <c:pt idx="6069">
                  <c:v>29.221460000000036</c:v>
                </c:pt>
                <c:pt idx="6070">
                  <c:v>29.458950000000016</c:v>
                </c:pt>
                <c:pt idx="6071">
                  <c:v>29.701140000000009</c:v>
                </c:pt>
                <c:pt idx="6072">
                  <c:v>29.854000000000042</c:v>
                </c:pt>
                <c:pt idx="6073">
                  <c:v>29.91787000000005</c:v>
                </c:pt>
                <c:pt idx="6074">
                  <c:v>29.922880000000021</c:v>
                </c:pt>
                <c:pt idx="6075">
                  <c:v>29.931730000000016</c:v>
                </c:pt>
                <c:pt idx="6076">
                  <c:v>29.949000000000012</c:v>
                </c:pt>
                <c:pt idx="6077">
                  <c:v>29.980740000000026</c:v>
                </c:pt>
                <c:pt idx="6078">
                  <c:v>29.999660000000006</c:v>
                </c:pt>
                <c:pt idx="6079">
                  <c:v>30.008870000000002</c:v>
                </c:pt>
                <c:pt idx="6080">
                  <c:v>30.008360000000039</c:v>
                </c:pt>
                <c:pt idx="6081">
                  <c:v>30.032200000000046</c:v>
                </c:pt>
                <c:pt idx="6082">
                  <c:v>30.10134000000005</c:v>
                </c:pt>
                <c:pt idx="6083">
                  <c:v>30.20700000000005</c:v>
                </c:pt>
                <c:pt idx="6084">
                  <c:v>30.291860000000042</c:v>
                </c:pt>
                <c:pt idx="6085">
                  <c:v>30.32385000000005</c:v>
                </c:pt>
                <c:pt idx="6086">
                  <c:v>30.3125</c:v>
                </c:pt>
                <c:pt idx="6087">
                  <c:v>30.279300000000035</c:v>
                </c:pt>
                <c:pt idx="6088">
                  <c:v>30.207420000000013</c:v>
                </c:pt>
                <c:pt idx="6089">
                  <c:v>30.110960000000034</c:v>
                </c:pt>
                <c:pt idx="6090">
                  <c:v>30.057029999999997</c:v>
                </c:pt>
                <c:pt idx="6091">
                  <c:v>30.043970000000002</c:v>
                </c:pt>
                <c:pt idx="6092">
                  <c:v>30.060969999999998</c:v>
                </c:pt>
                <c:pt idx="6093">
                  <c:v>30.096730000000036</c:v>
                </c:pt>
                <c:pt idx="6094">
                  <c:v>30.128530000000012</c:v>
                </c:pt>
                <c:pt idx="6095">
                  <c:v>30.160799999999995</c:v>
                </c:pt>
                <c:pt idx="6096">
                  <c:v>30.228660000000048</c:v>
                </c:pt>
                <c:pt idx="6097">
                  <c:v>30.347700000000032</c:v>
                </c:pt>
                <c:pt idx="6098">
                  <c:v>30.511700000000019</c:v>
                </c:pt>
                <c:pt idx="6099">
                  <c:v>30.682520000000011</c:v>
                </c:pt>
                <c:pt idx="6100">
                  <c:v>30.831170000000043</c:v>
                </c:pt>
                <c:pt idx="6101">
                  <c:v>30.962270000000046</c:v>
                </c:pt>
                <c:pt idx="6102">
                  <c:v>31.11710000000005</c:v>
                </c:pt>
                <c:pt idx="6103">
                  <c:v>31.299980000000005</c:v>
                </c:pt>
                <c:pt idx="6104">
                  <c:v>31.506130000000041</c:v>
                </c:pt>
                <c:pt idx="6105">
                  <c:v>31.693540000000041</c:v>
                </c:pt>
                <c:pt idx="6106">
                  <c:v>31.832820000000027</c:v>
                </c:pt>
                <c:pt idx="6107">
                  <c:v>31.936000000000035</c:v>
                </c:pt>
                <c:pt idx="6108">
                  <c:v>32.042439999999999</c:v>
                </c:pt>
                <c:pt idx="6109">
                  <c:v>32.158900000000017</c:v>
                </c:pt>
                <c:pt idx="6110">
                  <c:v>32.28866000000005</c:v>
                </c:pt>
                <c:pt idx="6111">
                  <c:v>32.376400000000046</c:v>
                </c:pt>
                <c:pt idx="6112">
                  <c:v>32.417720000000031</c:v>
                </c:pt>
                <c:pt idx="6113">
                  <c:v>32.408100000000047</c:v>
                </c:pt>
                <c:pt idx="6114">
                  <c:v>32.392600000000016</c:v>
                </c:pt>
                <c:pt idx="6115">
                  <c:v>32.359640000000013</c:v>
                </c:pt>
                <c:pt idx="6116">
                  <c:v>32.320950000000039</c:v>
                </c:pt>
                <c:pt idx="6117">
                  <c:v>32.28463000000005</c:v>
                </c:pt>
                <c:pt idx="6118">
                  <c:v>32.249170000000049</c:v>
                </c:pt>
                <c:pt idx="6119">
                  <c:v>32.221060000000023</c:v>
                </c:pt>
                <c:pt idx="6120">
                  <c:v>32.200130000000001</c:v>
                </c:pt>
                <c:pt idx="6121">
                  <c:v>32.19177000000002</c:v>
                </c:pt>
                <c:pt idx="6122">
                  <c:v>32.193750000000023</c:v>
                </c:pt>
                <c:pt idx="6123">
                  <c:v>32.204499999999996</c:v>
                </c:pt>
                <c:pt idx="6124">
                  <c:v>32.212240000000008</c:v>
                </c:pt>
                <c:pt idx="6125">
                  <c:v>32.224500000000035</c:v>
                </c:pt>
                <c:pt idx="6126">
                  <c:v>32.212980000000016</c:v>
                </c:pt>
                <c:pt idx="6127">
                  <c:v>32.185300000000041</c:v>
                </c:pt>
                <c:pt idx="6128">
                  <c:v>32.143330000000049</c:v>
                </c:pt>
                <c:pt idx="6129">
                  <c:v>32.099600000000009</c:v>
                </c:pt>
                <c:pt idx="6130">
                  <c:v>32.049220000000048</c:v>
                </c:pt>
                <c:pt idx="6131">
                  <c:v>31.999780000000044</c:v>
                </c:pt>
                <c:pt idx="6132">
                  <c:v>31.908530000000042</c:v>
                </c:pt>
                <c:pt idx="6133">
                  <c:v>31.772600000000011</c:v>
                </c:pt>
                <c:pt idx="6134">
                  <c:v>31.599630000000047</c:v>
                </c:pt>
                <c:pt idx="6135">
                  <c:v>31.425780000000032</c:v>
                </c:pt>
                <c:pt idx="6136">
                  <c:v>31.246450000000038</c:v>
                </c:pt>
                <c:pt idx="6137">
                  <c:v>31.065500000000043</c:v>
                </c:pt>
                <c:pt idx="6138">
                  <c:v>30.897760000000005</c:v>
                </c:pt>
                <c:pt idx="6139">
                  <c:v>30.735740000000021</c:v>
                </c:pt>
                <c:pt idx="6140">
                  <c:v>30.578120000000013</c:v>
                </c:pt>
                <c:pt idx="6141">
                  <c:v>30.405900000000031</c:v>
                </c:pt>
                <c:pt idx="6142">
                  <c:v>30.216030000000046</c:v>
                </c:pt>
                <c:pt idx="6143">
                  <c:v>30.009820000000047</c:v>
                </c:pt>
                <c:pt idx="6144">
                  <c:v>29.786460000000034</c:v>
                </c:pt>
                <c:pt idx="6145">
                  <c:v>29.471000000000004</c:v>
                </c:pt>
                <c:pt idx="6146">
                  <c:v>29.13130000000001</c:v>
                </c:pt>
                <c:pt idx="6147">
                  <c:v>28.795280000000048</c:v>
                </c:pt>
                <c:pt idx="6148">
                  <c:v>28.465800000000002</c:v>
                </c:pt>
                <c:pt idx="6149">
                  <c:v>28.153830000000028</c:v>
                </c:pt>
                <c:pt idx="6150">
                  <c:v>27.902030000000025</c:v>
                </c:pt>
                <c:pt idx="6151">
                  <c:v>27.717920000000049</c:v>
                </c:pt>
                <c:pt idx="6152">
                  <c:v>27.590599999999995</c:v>
                </c:pt>
                <c:pt idx="6153">
                  <c:v>27.448300000000017</c:v>
                </c:pt>
                <c:pt idx="6154">
                  <c:v>27.271020000000021</c:v>
                </c:pt>
                <c:pt idx="6155">
                  <c:v>27.086940000000027</c:v>
                </c:pt>
                <c:pt idx="6156">
                  <c:v>27.056570000000022</c:v>
                </c:pt>
                <c:pt idx="6157">
                  <c:v>27.218200000000024</c:v>
                </c:pt>
                <c:pt idx="6158">
                  <c:v>27.565200000000004</c:v>
                </c:pt>
                <c:pt idx="6159">
                  <c:v>27.984200000000044</c:v>
                </c:pt>
                <c:pt idx="6160">
                  <c:v>28.420900000000017</c:v>
                </c:pt>
                <c:pt idx="6161">
                  <c:v>28.889640000000043</c:v>
                </c:pt>
                <c:pt idx="6162">
                  <c:v>29.319020000000023</c:v>
                </c:pt>
                <c:pt idx="6163">
                  <c:v>29.711420000000032</c:v>
                </c:pt>
                <c:pt idx="6164">
                  <c:v>30.005640000000028</c:v>
                </c:pt>
                <c:pt idx="6165">
                  <c:v>30.263900000000035</c:v>
                </c:pt>
                <c:pt idx="6166">
                  <c:v>30.530330000000049</c:v>
                </c:pt>
                <c:pt idx="6167">
                  <c:v>30.811580000000049</c:v>
                </c:pt>
                <c:pt idx="6168">
                  <c:v>31.076800000000048</c:v>
                </c:pt>
                <c:pt idx="6169">
                  <c:v>31.322750000000042</c:v>
                </c:pt>
                <c:pt idx="6170">
                  <c:v>31.553899999999999</c:v>
                </c:pt>
                <c:pt idx="6171">
                  <c:v>31.742430000000013</c:v>
                </c:pt>
                <c:pt idx="6172">
                  <c:v>31.888450000000034</c:v>
                </c:pt>
                <c:pt idx="6173">
                  <c:v>31.992760000000033</c:v>
                </c:pt>
                <c:pt idx="6174">
                  <c:v>32.081900000000019</c:v>
                </c:pt>
                <c:pt idx="6175">
                  <c:v>32.168880000000001</c:v>
                </c:pt>
                <c:pt idx="6176">
                  <c:v>32.248440000000016</c:v>
                </c:pt>
                <c:pt idx="6177">
                  <c:v>32.338000000000022</c:v>
                </c:pt>
                <c:pt idx="6178">
                  <c:v>32.442319999999995</c:v>
                </c:pt>
                <c:pt idx="6179">
                  <c:v>32.564540000000022</c:v>
                </c:pt>
                <c:pt idx="6180">
                  <c:v>32.589620000000025</c:v>
                </c:pt>
                <c:pt idx="6181">
                  <c:v>32.50848000000002</c:v>
                </c:pt>
                <c:pt idx="6182">
                  <c:v>32.327500000000043</c:v>
                </c:pt>
                <c:pt idx="6183">
                  <c:v>32.121400000000051</c:v>
                </c:pt>
                <c:pt idx="6184">
                  <c:v>31.902370000000019</c:v>
                </c:pt>
                <c:pt idx="6185">
                  <c:v>31.663200000000018</c:v>
                </c:pt>
                <c:pt idx="6186">
                  <c:v>31.466970000000003</c:v>
                </c:pt>
                <c:pt idx="6187">
                  <c:v>31.314940000000036</c:v>
                </c:pt>
                <c:pt idx="6188">
                  <c:v>31.194330000000036</c:v>
                </c:pt>
                <c:pt idx="6189">
                  <c:v>31.095180000000028</c:v>
                </c:pt>
                <c:pt idx="6190">
                  <c:v>31.010520000000042</c:v>
                </c:pt>
                <c:pt idx="6191">
                  <c:v>30.942530000000033</c:v>
                </c:pt>
                <c:pt idx="6192">
                  <c:v>30.898250000000019</c:v>
                </c:pt>
                <c:pt idx="6193">
                  <c:v>30.556939999999997</c:v>
                </c:pt>
                <c:pt idx="6194">
                  <c:v>30.491600000000005</c:v>
                </c:pt>
                <c:pt idx="6195">
                  <c:v>30.515000000000043</c:v>
                </c:pt>
                <c:pt idx="6196">
                  <c:v>30.561360000000036</c:v>
                </c:pt>
                <c:pt idx="6197">
                  <c:v>30.595400000000041</c:v>
                </c:pt>
                <c:pt idx="6198">
                  <c:v>30.750240000000019</c:v>
                </c:pt>
                <c:pt idx="6199">
                  <c:v>30.620570000000043</c:v>
                </c:pt>
                <c:pt idx="6200">
                  <c:v>30.686360000000036</c:v>
                </c:pt>
                <c:pt idx="6201">
                  <c:v>30.707700000000045</c:v>
                </c:pt>
                <c:pt idx="6202">
                  <c:v>31.022550000000024</c:v>
                </c:pt>
                <c:pt idx="6203">
                  <c:v>31.169550000000015</c:v>
                </c:pt>
                <c:pt idx="6204">
                  <c:v>31.086479999999995</c:v>
                </c:pt>
                <c:pt idx="6205">
                  <c:v>31.093470000000025</c:v>
                </c:pt>
                <c:pt idx="6206">
                  <c:v>31.141380000000026</c:v>
                </c:pt>
                <c:pt idx="6207">
                  <c:v>31.223960000000034</c:v>
                </c:pt>
                <c:pt idx="6208">
                  <c:v>31.327020000000005</c:v>
                </c:pt>
                <c:pt idx="6209">
                  <c:v>31.450600000000009</c:v>
                </c:pt>
                <c:pt idx="6210">
                  <c:v>31.529350000000022</c:v>
                </c:pt>
                <c:pt idx="6211">
                  <c:v>31.556360000000041</c:v>
                </c:pt>
                <c:pt idx="6212">
                  <c:v>31.494529999999997</c:v>
                </c:pt>
                <c:pt idx="6213">
                  <c:v>31.28045000000003</c:v>
                </c:pt>
                <c:pt idx="6214">
                  <c:v>30.873680000000036</c:v>
                </c:pt>
                <c:pt idx="6215">
                  <c:v>29.911980000000028</c:v>
                </c:pt>
                <c:pt idx="6216">
                  <c:v>30.615750000000048</c:v>
                </c:pt>
                <c:pt idx="6217">
                  <c:v>30.449060000000031</c:v>
                </c:pt>
                <c:pt idx="6218">
                  <c:v>30.452800000000025</c:v>
                </c:pt>
                <c:pt idx="6219">
                  <c:v>30.751760000000047</c:v>
                </c:pt>
                <c:pt idx="6220">
                  <c:v>29.166560000000004</c:v>
                </c:pt>
                <c:pt idx="6221">
                  <c:v>28.847650000000044</c:v>
                </c:pt>
                <c:pt idx="6222">
                  <c:v>30.01714000000004</c:v>
                </c:pt>
                <c:pt idx="6223">
                  <c:v>30.578200000000038</c:v>
                </c:pt>
                <c:pt idx="6224">
                  <c:v>34.148430000000019</c:v>
                </c:pt>
                <c:pt idx="6225">
                  <c:v>30.343400000000031</c:v>
                </c:pt>
                <c:pt idx="6226">
                  <c:v>30.207670000000007</c:v>
                </c:pt>
                <c:pt idx="6227">
                  <c:v>30.471300000000042</c:v>
                </c:pt>
                <c:pt idx="6228">
                  <c:v>30.651270000000011</c:v>
                </c:pt>
                <c:pt idx="6229">
                  <c:v>30.641140000000007</c:v>
                </c:pt>
                <c:pt idx="6230">
                  <c:v>30.583030000000008</c:v>
                </c:pt>
                <c:pt idx="6231">
                  <c:v>30.520100000000014</c:v>
                </c:pt>
                <c:pt idx="6232">
                  <c:v>30.455070000000035</c:v>
                </c:pt>
                <c:pt idx="6233">
                  <c:v>30.396540000000016</c:v>
                </c:pt>
                <c:pt idx="6234">
                  <c:v>30.364680000000021</c:v>
                </c:pt>
                <c:pt idx="6235">
                  <c:v>30.37945000000002</c:v>
                </c:pt>
                <c:pt idx="6236">
                  <c:v>30.38900000000001</c:v>
                </c:pt>
                <c:pt idx="6237">
                  <c:v>30.031460000000038</c:v>
                </c:pt>
                <c:pt idx="6238">
                  <c:v>29.881340000000023</c:v>
                </c:pt>
                <c:pt idx="6239">
                  <c:v>29.791600000000017</c:v>
                </c:pt>
                <c:pt idx="6240">
                  <c:v>29.436580000000049</c:v>
                </c:pt>
                <c:pt idx="6241">
                  <c:v>29.654530000000022</c:v>
                </c:pt>
                <c:pt idx="6242">
                  <c:v>29.495300000000043</c:v>
                </c:pt>
                <c:pt idx="6243">
                  <c:v>30.34680000000003</c:v>
                </c:pt>
                <c:pt idx="6244">
                  <c:v>30.435850000000016</c:v>
                </c:pt>
                <c:pt idx="6245">
                  <c:v>30.74105000000003</c:v>
                </c:pt>
                <c:pt idx="6246">
                  <c:v>31.309960000000046</c:v>
                </c:pt>
                <c:pt idx="6247">
                  <c:v>31.460660000000018</c:v>
                </c:pt>
                <c:pt idx="6248">
                  <c:v>32.487850000000037</c:v>
                </c:pt>
                <c:pt idx="6249">
                  <c:v>33.739770000000021</c:v>
                </c:pt>
                <c:pt idx="6250">
                  <c:v>31.877920000000017</c:v>
                </c:pt>
                <c:pt idx="6251">
                  <c:v>31.393900000000031</c:v>
                </c:pt>
                <c:pt idx="6252">
                  <c:v>31.761500000000012</c:v>
                </c:pt>
                <c:pt idx="6253">
                  <c:v>31.988900000000001</c:v>
                </c:pt>
                <c:pt idx="6254">
                  <c:v>32.08596</c:v>
                </c:pt>
                <c:pt idx="6255">
                  <c:v>32.190500000000043</c:v>
                </c:pt>
                <c:pt idx="6256">
                  <c:v>32.290459999999996</c:v>
                </c:pt>
                <c:pt idx="6257">
                  <c:v>32.375300000000038</c:v>
                </c:pt>
                <c:pt idx="6258">
                  <c:v>32.466820000000041</c:v>
                </c:pt>
                <c:pt idx="6259">
                  <c:v>32.573020000000042</c:v>
                </c:pt>
                <c:pt idx="6260">
                  <c:v>32.693540000000041</c:v>
                </c:pt>
                <c:pt idx="6261">
                  <c:v>32.705680000000029</c:v>
                </c:pt>
                <c:pt idx="6262">
                  <c:v>32.385980000000018</c:v>
                </c:pt>
                <c:pt idx="6263">
                  <c:v>32.428340000000048</c:v>
                </c:pt>
                <c:pt idx="6264">
                  <c:v>32.22380000000004</c:v>
                </c:pt>
                <c:pt idx="6265">
                  <c:v>31.817830000000015</c:v>
                </c:pt>
                <c:pt idx="6266">
                  <c:v>32.142020000000002</c:v>
                </c:pt>
                <c:pt idx="6267">
                  <c:v>32.176320000000032</c:v>
                </c:pt>
                <c:pt idx="6268">
                  <c:v>31.337850000000003</c:v>
                </c:pt>
                <c:pt idx="6269">
                  <c:v>30.84713000000005</c:v>
                </c:pt>
                <c:pt idx="6270">
                  <c:v>33.04794000000004</c:v>
                </c:pt>
                <c:pt idx="6271">
                  <c:v>34.364700000000028</c:v>
                </c:pt>
                <c:pt idx="6272">
                  <c:v>34.999000000000024</c:v>
                </c:pt>
                <c:pt idx="6273">
                  <c:v>35.85922000000005</c:v>
                </c:pt>
                <c:pt idx="6274">
                  <c:v>34.083830000000034</c:v>
                </c:pt>
                <c:pt idx="6275">
                  <c:v>34.406980000000033</c:v>
                </c:pt>
                <c:pt idx="6276">
                  <c:v>34.597200000000043</c:v>
                </c:pt>
                <c:pt idx="6277">
                  <c:v>34.871400000000051</c:v>
                </c:pt>
                <c:pt idx="6278">
                  <c:v>35.044200000000046</c:v>
                </c:pt>
                <c:pt idx="6279">
                  <c:v>35.151880000000006</c:v>
                </c:pt>
                <c:pt idx="6280">
                  <c:v>35.256000000000029</c:v>
                </c:pt>
                <c:pt idx="6281">
                  <c:v>35.367970000000014</c:v>
                </c:pt>
                <c:pt idx="6282">
                  <c:v>35.44885000000005</c:v>
                </c:pt>
                <c:pt idx="6283">
                  <c:v>35.485929999999996</c:v>
                </c:pt>
                <c:pt idx="6284">
                  <c:v>35.446200000000033</c:v>
                </c:pt>
                <c:pt idx="6285">
                  <c:v>35.203880000000026</c:v>
                </c:pt>
                <c:pt idx="6286">
                  <c:v>34.926570000000027</c:v>
                </c:pt>
                <c:pt idx="6287">
                  <c:v>34.616540000000043</c:v>
                </c:pt>
                <c:pt idx="6288">
                  <c:v>34.46935000000002</c:v>
                </c:pt>
                <c:pt idx="6289">
                  <c:v>33.803340000000048</c:v>
                </c:pt>
                <c:pt idx="6290">
                  <c:v>34.441280000000006</c:v>
                </c:pt>
                <c:pt idx="6291">
                  <c:v>33.281640000000039</c:v>
                </c:pt>
                <c:pt idx="6292">
                  <c:v>34.164030000000025</c:v>
                </c:pt>
                <c:pt idx="6293">
                  <c:v>32.7423</c:v>
                </c:pt>
                <c:pt idx="6294">
                  <c:v>34.562220000000025</c:v>
                </c:pt>
                <c:pt idx="6295">
                  <c:v>33.846730000000036</c:v>
                </c:pt>
                <c:pt idx="6296">
                  <c:v>34.362729999999999</c:v>
                </c:pt>
                <c:pt idx="6297">
                  <c:v>34.241540000000043</c:v>
                </c:pt>
                <c:pt idx="6298">
                  <c:v>34.000100000000032</c:v>
                </c:pt>
                <c:pt idx="6299">
                  <c:v>33.662040000000047</c:v>
                </c:pt>
                <c:pt idx="6300">
                  <c:v>33.59277000000003</c:v>
                </c:pt>
                <c:pt idx="6301">
                  <c:v>33.423600000000022</c:v>
                </c:pt>
                <c:pt idx="6302">
                  <c:v>33.266470000000027</c:v>
                </c:pt>
                <c:pt idx="6303">
                  <c:v>33.118300000000033</c:v>
                </c:pt>
                <c:pt idx="6304">
                  <c:v>32.98037000000005</c:v>
                </c:pt>
                <c:pt idx="6305">
                  <c:v>32.855700000000013</c:v>
                </c:pt>
                <c:pt idx="6306">
                  <c:v>32.769560000000013</c:v>
                </c:pt>
                <c:pt idx="6307">
                  <c:v>32.711600000000033</c:v>
                </c:pt>
                <c:pt idx="6308">
                  <c:v>32.684200000000033</c:v>
                </c:pt>
                <c:pt idx="6309">
                  <c:v>32.674500000000023</c:v>
                </c:pt>
                <c:pt idx="6310">
                  <c:v>32.655570000000012</c:v>
                </c:pt>
                <c:pt idx="6311">
                  <c:v>32.641560000000027</c:v>
                </c:pt>
                <c:pt idx="6312">
                  <c:v>32.630100000000027</c:v>
                </c:pt>
                <c:pt idx="6313">
                  <c:v>32.615800000000036</c:v>
                </c:pt>
                <c:pt idx="6314">
                  <c:v>32.605000000000018</c:v>
                </c:pt>
                <c:pt idx="6315">
                  <c:v>32.608500000000049</c:v>
                </c:pt>
                <c:pt idx="6316">
                  <c:v>32.629800000000046</c:v>
                </c:pt>
                <c:pt idx="6317">
                  <c:v>32.665729999999996</c:v>
                </c:pt>
                <c:pt idx="6318">
                  <c:v>32.627620000000036</c:v>
                </c:pt>
                <c:pt idx="6319">
                  <c:v>32.47302000000002</c:v>
                </c:pt>
                <c:pt idx="6320">
                  <c:v>32.170700000000011</c:v>
                </c:pt>
                <c:pt idx="6321">
                  <c:v>32.299680000000023</c:v>
                </c:pt>
                <c:pt idx="6322">
                  <c:v>32.390900000000045</c:v>
                </c:pt>
                <c:pt idx="6323">
                  <c:v>32.519069999999999</c:v>
                </c:pt>
                <c:pt idx="6324">
                  <c:v>32.569360000000017</c:v>
                </c:pt>
                <c:pt idx="6325">
                  <c:v>32.472380000000044</c:v>
                </c:pt>
                <c:pt idx="6326">
                  <c:v>32.370300000000043</c:v>
                </c:pt>
                <c:pt idx="6327">
                  <c:v>32.256430000000023</c:v>
                </c:pt>
                <c:pt idx="6328">
                  <c:v>32.123160000000041</c:v>
                </c:pt>
                <c:pt idx="6329">
                  <c:v>31.973230000000001</c:v>
                </c:pt>
                <c:pt idx="6330">
                  <c:v>31.821700000000021</c:v>
                </c:pt>
                <c:pt idx="6331">
                  <c:v>31.659840000000031</c:v>
                </c:pt>
                <c:pt idx="6332">
                  <c:v>31.493200000000002</c:v>
                </c:pt>
                <c:pt idx="6333">
                  <c:v>31.346400000000017</c:v>
                </c:pt>
                <c:pt idx="6334">
                  <c:v>31.226100000000031</c:v>
                </c:pt>
                <c:pt idx="6335">
                  <c:v>30.985740000000021</c:v>
                </c:pt>
                <c:pt idx="6336">
                  <c:v>30.59838000000002</c:v>
                </c:pt>
                <c:pt idx="6337">
                  <c:v>30.142269999999996</c:v>
                </c:pt>
                <c:pt idx="6338">
                  <c:v>29.674220000000048</c:v>
                </c:pt>
                <c:pt idx="6339">
                  <c:v>30.265250000000037</c:v>
                </c:pt>
                <c:pt idx="6340">
                  <c:v>30.313300000000027</c:v>
                </c:pt>
                <c:pt idx="6341">
                  <c:v>29.498559999999998</c:v>
                </c:pt>
                <c:pt idx="6342">
                  <c:v>30.393200000000036</c:v>
                </c:pt>
                <c:pt idx="6343">
                  <c:v>30.064780000000042</c:v>
                </c:pt>
                <c:pt idx="6344">
                  <c:v>30.259330000000034</c:v>
                </c:pt>
                <c:pt idx="6345">
                  <c:v>30.865900000000011</c:v>
                </c:pt>
                <c:pt idx="6346">
                  <c:v>30.841940000000022</c:v>
                </c:pt>
                <c:pt idx="6347">
                  <c:v>30.805870000000027</c:v>
                </c:pt>
                <c:pt idx="6348">
                  <c:v>29.921870000000013</c:v>
                </c:pt>
                <c:pt idx="6349">
                  <c:v>29.96350000000001</c:v>
                </c:pt>
                <c:pt idx="6350">
                  <c:v>29.816640000000007</c:v>
                </c:pt>
                <c:pt idx="6351">
                  <c:v>29.654960000000017</c:v>
                </c:pt>
                <c:pt idx="6352">
                  <c:v>29.913200000000018</c:v>
                </c:pt>
                <c:pt idx="6353">
                  <c:v>29.217250000000035</c:v>
                </c:pt>
                <c:pt idx="6354">
                  <c:v>28.416770000000042</c:v>
                </c:pt>
                <c:pt idx="6355">
                  <c:v>29.88375000000002</c:v>
                </c:pt>
                <c:pt idx="6356">
                  <c:v>29.122000000000014</c:v>
                </c:pt>
                <c:pt idx="6357">
                  <c:v>29.690100000000029</c:v>
                </c:pt>
                <c:pt idx="6358">
                  <c:v>29.595540000000028</c:v>
                </c:pt>
                <c:pt idx="6359">
                  <c:v>29.147880000000043</c:v>
                </c:pt>
                <c:pt idx="6360">
                  <c:v>29.316900000000032</c:v>
                </c:pt>
                <c:pt idx="6361">
                  <c:v>29.437280000000044</c:v>
                </c:pt>
                <c:pt idx="6362">
                  <c:v>29.425840000000051</c:v>
                </c:pt>
                <c:pt idx="6363">
                  <c:v>29.639460000000042</c:v>
                </c:pt>
                <c:pt idx="6364">
                  <c:v>29.744380000000035</c:v>
                </c:pt>
                <c:pt idx="6365">
                  <c:v>29.742400000000032</c:v>
                </c:pt>
                <c:pt idx="6366">
                  <c:v>29.760640000000024</c:v>
                </c:pt>
                <c:pt idx="6367">
                  <c:v>29.781150000000025</c:v>
                </c:pt>
                <c:pt idx="6368">
                  <c:v>29.701700000000017</c:v>
                </c:pt>
                <c:pt idx="6369">
                  <c:v>29.716030000000046</c:v>
                </c:pt>
                <c:pt idx="6370">
                  <c:v>29.717250000000035</c:v>
                </c:pt>
                <c:pt idx="6371">
                  <c:v>29.688170000000014</c:v>
                </c:pt>
                <c:pt idx="6372">
                  <c:v>29.672750000000008</c:v>
                </c:pt>
                <c:pt idx="6373">
                  <c:v>29.481130000000007</c:v>
                </c:pt>
                <c:pt idx="6374">
                  <c:v>29.225760000000037</c:v>
                </c:pt>
                <c:pt idx="6375">
                  <c:v>29.032530000000008</c:v>
                </c:pt>
                <c:pt idx="6376">
                  <c:v>28.800900000000013</c:v>
                </c:pt>
                <c:pt idx="6377">
                  <c:v>28.524699999999996</c:v>
                </c:pt>
                <c:pt idx="6378">
                  <c:v>28.287230000000022</c:v>
                </c:pt>
                <c:pt idx="6379">
                  <c:v>28.041280000000029</c:v>
                </c:pt>
                <c:pt idx="6380">
                  <c:v>27.868860000000041</c:v>
                </c:pt>
                <c:pt idx="6381">
                  <c:v>27.254100000000051</c:v>
                </c:pt>
                <c:pt idx="6382">
                  <c:v>27.460230000000024</c:v>
                </c:pt>
                <c:pt idx="6383">
                  <c:v>27.495720000000006</c:v>
                </c:pt>
                <c:pt idx="6384">
                  <c:v>27.491700000000037</c:v>
                </c:pt>
                <c:pt idx="6385">
                  <c:v>27.440480000000036</c:v>
                </c:pt>
                <c:pt idx="6386">
                  <c:v>27.335500000000025</c:v>
                </c:pt>
                <c:pt idx="6387">
                  <c:v>27.148030000000006</c:v>
                </c:pt>
                <c:pt idx="6388">
                  <c:v>26.889460000000042</c:v>
                </c:pt>
                <c:pt idx="6389">
                  <c:v>26.602599999999995</c:v>
                </c:pt>
                <c:pt idx="6390">
                  <c:v>26.33850000000001</c:v>
                </c:pt>
                <c:pt idx="6391">
                  <c:v>26.037000000000035</c:v>
                </c:pt>
                <c:pt idx="6392">
                  <c:v>25.757000000000005</c:v>
                </c:pt>
                <c:pt idx="6393">
                  <c:v>25.514370000000042</c:v>
                </c:pt>
                <c:pt idx="6394">
                  <c:v>25.046530000000018</c:v>
                </c:pt>
                <c:pt idx="6395">
                  <c:v>24.648340000000019</c:v>
                </c:pt>
                <c:pt idx="6396">
                  <c:v>24.347340000000031</c:v>
                </c:pt>
                <c:pt idx="6397">
                  <c:v>24.115049999999997</c:v>
                </c:pt>
                <c:pt idx="6398">
                  <c:v>23.911550000000034</c:v>
                </c:pt>
                <c:pt idx="6399">
                  <c:v>23.879600000000039</c:v>
                </c:pt>
                <c:pt idx="6400">
                  <c:v>23.80865</c:v>
                </c:pt>
                <c:pt idx="6401">
                  <c:v>23.83026000000001</c:v>
                </c:pt>
                <c:pt idx="6402">
                  <c:v>23.896569999999997</c:v>
                </c:pt>
                <c:pt idx="6403">
                  <c:v>23.898000000000025</c:v>
                </c:pt>
                <c:pt idx="6404">
                  <c:v>23.850600000000043</c:v>
                </c:pt>
                <c:pt idx="6405">
                  <c:v>23.77633000000003</c:v>
                </c:pt>
                <c:pt idx="6406">
                  <c:v>23.663540000000012</c:v>
                </c:pt>
                <c:pt idx="6407">
                  <c:v>23.507140000000049</c:v>
                </c:pt>
                <c:pt idx="6408">
                  <c:v>23.409140000000036</c:v>
                </c:pt>
                <c:pt idx="6409">
                  <c:v>23.319270000000017</c:v>
                </c:pt>
                <c:pt idx="6410">
                  <c:v>23.280660000000012</c:v>
                </c:pt>
                <c:pt idx="6411">
                  <c:v>23.306759999999997</c:v>
                </c:pt>
                <c:pt idx="6412">
                  <c:v>23.376120000000014</c:v>
                </c:pt>
                <c:pt idx="6413">
                  <c:v>23.544920000000047</c:v>
                </c:pt>
                <c:pt idx="6414">
                  <c:v>23.745840000000044</c:v>
                </c:pt>
                <c:pt idx="6415">
                  <c:v>23.987660000000005</c:v>
                </c:pt>
                <c:pt idx="6416">
                  <c:v>24.251280000000008</c:v>
                </c:pt>
                <c:pt idx="6417">
                  <c:v>24.503350000000012</c:v>
                </c:pt>
                <c:pt idx="6418">
                  <c:v>24.851770000000045</c:v>
                </c:pt>
                <c:pt idx="6419">
                  <c:v>25.183700000000044</c:v>
                </c:pt>
                <c:pt idx="6420">
                  <c:v>25.290700000000015</c:v>
                </c:pt>
                <c:pt idx="6421">
                  <c:v>25.443700000000035</c:v>
                </c:pt>
                <c:pt idx="6422">
                  <c:v>25.781200000000013</c:v>
                </c:pt>
                <c:pt idx="6423">
                  <c:v>25.926570000000027</c:v>
                </c:pt>
                <c:pt idx="6424">
                  <c:v>26.485960000000034</c:v>
                </c:pt>
                <c:pt idx="6425">
                  <c:v>26.889580000000024</c:v>
                </c:pt>
                <c:pt idx="6426">
                  <c:v>27.165459999999996</c:v>
                </c:pt>
                <c:pt idx="6427">
                  <c:v>27.796440000000018</c:v>
                </c:pt>
                <c:pt idx="6428">
                  <c:v>27.979579999999999</c:v>
                </c:pt>
                <c:pt idx="6429">
                  <c:v>28.318480000000022</c:v>
                </c:pt>
                <c:pt idx="6430">
                  <c:v>28.794150000000002</c:v>
                </c:pt>
                <c:pt idx="6431">
                  <c:v>29.169200000000046</c:v>
                </c:pt>
                <c:pt idx="6432">
                  <c:v>29.528250000000014</c:v>
                </c:pt>
                <c:pt idx="6433">
                  <c:v>29.800600000000031</c:v>
                </c:pt>
                <c:pt idx="6434">
                  <c:v>30.02355</c:v>
                </c:pt>
                <c:pt idx="6435">
                  <c:v>30.16384000000005</c:v>
                </c:pt>
                <c:pt idx="6436">
                  <c:v>30.242760000000033</c:v>
                </c:pt>
                <c:pt idx="6437">
                  <c:v>30.08605</c:v>
                </c:pt>
                <c:pt idx="6438">
                  <c:v>30.407399999999996</c:v>
                </c:pt>
                <c:pt idx="6439">
                  <c:v>30.519980000000032</c:v>
                </c:pt>
                <c:pt idx="6440">
                  <c:v>30.620230000000049</c:v>
                </c:pt>
                <c:pt idx="6441">
                  <c:v>30.947870000000023</c:v>
                </c:pt>
                <c:pt idx="6442">
                  <c:v>31.28588000000002</c:v>
                </c:pt>
                <c:pt idx="6443">
                  <c:v>32.394740000000013</c:v>
                </c:pt>
                <c:pt idx="6444">
                  <c:v>32.803950000000043</c:v>
                </c:pt>
                <c:pt idx="6445">
                  <c:v>33.102869999999996</c:v>
                </c:pt>
                <c:pt idx="6446">
                  <c:v>32.449520000000007</c:v>
                </c:pt>
                <c:pt idx="6447">
                  <c:v>32.815420000000017</c:v>
                </c:pt>
                <c:pt idx="6448">
                  <c:v>33.07797000000005</c:v>
                </c:pt>
                <c:pt idx="6449">
                  <c:v>31.641400000000033</c:v>
                </c:pt>
                <c:pt idx="6450">
                  <c:v>32.862570000000005</c:v>
                </c:pt>
                <c:pt idx="6451">
                  <c:v>34.587150000000008</c:v>
                </c:pt>
                <c:pt idx="6452">
                  <c:v>32.78454000000005</c:v>
                </c:pt>
                <c:pt idx="6453">
                  <c:v>34.183250000000044</c:v>
                </c:pt>
                <c:pt idx="6454">
                  <c:v>34.22296</c:v>
                </c:pt>
                <c:pt idx="6455">
                  <c:v>33.898300000000006</c:v>
                </c:pt>
                <c:pt idx="6456">
                  <c:v>34.782530000000008</c:v>
                </c:pt>
                <c:pt idx="6457">
                  <c:v>35.192250000000001</c:v>
                </c:pt>
                <c:pt idx="6458">
                  <c:v>35.196600000000046</c:v>
                </c:pt>
                <c:pt idx="6459">
                  <c:v>35.996550000000013</c:v>
                </c:pt>
                <c:pt idx="6460">
                  <c:v>35.982020000000034</c:v>
                </c:pt>
                <c:pt idx="6461">
                  <c:v>33.832330000000013</c:v>
                </c:pt>
                <c:pt idx="6462">
                  <c:v>35.671800000000019</c:v>
                </c:pt>
                <c:pt idx="6463">
                  <c:v>35.970670000000041</c:v>
                </c:pt>
                <c:pt idx="6464">
                  <c:v>36.850030000000004</c:v>
                </c:pt>
                <c:pt idx="6465">
                  <c:v>36.764060000000029</c:v>
                </c:pt>
                <c:pt idx="6466">
                  <c:v>36.74194</c:v>
                </c:pt>
                <c:pt idx="6467">
                  <c:v>36.567679999999996</c:v>
                </c:pt>
                <c:pt idx="6468">
                  <c:v>36.230250000000012</c:v>
                </c:pt>
                <c:pt idx="6469">
                  <c:v>35.925350000000037</c:v>
                </c:pt>
                <c:pt idx="6470">
                  <c:v>35.11280000000005</c:v>
                </c:pt>
                <c:pt idx="6471">
                  <c:v>33.284600000000012</c:v>
                </c:pt>
                <c:pt idx="6472">
                  <c:v>34.963070000000016</c:v>
                </c:pt>
                <c:pt idx="6473">
                  <c:v>33.872200000000021</c:v>
                </c:pt>
                <c:pt idx="6474">
                  <c:v>35.010680000000036</c:v>
                </c:pt>
                <c:pt idx="6475">
                  <c:v>34.875760000000014</c:v>
                </c:pt>
                <c:pt idx="6476">
                  <c:v>34.377280000000042</c:v>
                </c:pt>
                <c:pt idx="6477">
                  <c:v>34.274530000000027</c:v>
                </c:pt>
                <c:pt idx="6478">
                  <c:v>32.912260000000003</c:v>
                </c:pt>
                <c:pt idx="6479">
                  <c:v>35.072320000000047</c:v>
                </c:pt>
                <c:pt idx="6480">
                  <c:v>34.983940000000018</c:v>
                </c:pt>
                <c:pt idx="6481">
                  <c:v>32.679280000000006</c:v>
                </c:pt>
                <c:pt idx="6482">
                  <c:v>35.50550000000004</c:v>
                </c:pt>
                <c:pt idx="6483">
                  <c:v>34.594140000000039</c:v>
                </c:pt>
                <c:pt idx="6484">
                  <c:v>35.635130000000004</c:v>
                </c:pt>
                <c:pt idx="6485">
                  <c:v>34.132600000000025</c:v>
                </c:pt>
                <c:pt idx="6486">
                  <c:v>35.206700000000012</c:v>
                </c:pt>
                <c:pt idx="6487">
                  <c:v>35.386220000000037</c:v>
                </c:pt>
                <c:pt idx="6488">
                  <c:v>36.460660000000018</c:v>
                </c:pt>
                <c:pt idx="6489">
                  <c:v>37.352869999999996</c:v>
                </c:pt>
                <c:pt idx="6490">
                  <c:v>37.071529999999996</c:v>
                </c:pt>
                <c:pt idx="6491">
                  <c:v>36.886960000000045</c:v>
                </c:pt>
                <c:pt idx="6492">
                  <c:v>36.027950000000033</c:v>
                </c:pt>
                <c:pt idx="6493">
                  <c:v>36.257530000000031</c:v>
                </c:pt>
                <c:pt idx="6494">
                  <c:v>36.924770000000024</c:v>
                </c:pt>
                <c:pt idx="6495">
                  <c:v>35.77720000000005</c:v>
                </c:pt>
                <c:pt idx="6496">
                  <c:v>36.507870000000025</c:v>
                </c:pt>
                <c:pt idx="6497">
                  <c:v>36.378700000000038</c:v>
                </c:pt>
                <c:pt idx="6498">
                  <c:v>36.565359999999998</c:v>
                </c:pt>
                <c:pt idx="6499">
                  <c:v>36.208600000000047</c:v>
                </c:pt>
                <c:pt idx="6500">
                  <c:v>37.050800000000038</c:v>
                </c:pt>
                <c:pt idx="6501">
                  <c:v>36.070120000000031</c:v>
                </c:pt>
                <c:pt idx="6502">
                  <c:v>37.163020000000017</c:v>
                </c:pt>
                <c:pt idx="6503">
                  <c:v>36.244470000000035</c:v>
                </c:pt>
                <c:pt idx="6504">
                  <c:v>35.860929999999996</c:v>
                </c:pt>
                <c:pt idx="6505">
                  <c:v>36.816300000000012</c:v>
                </c:pt>
                <c:pt idx="6506">
                  <c:v>36.687550000000044</c:v>
                </c:pt>
                <c:pt idx="6507">
                  <c:v>36.17953</c:v>
                </c:pt>
                <c:pt idx="6508">
                  <c:v>35.867150000000038</c:v>
                </c:pt>
                <c:pt idx="6509">
                  <c:v>33.633500000000026</c:v>
                </c:pt>
                <c:pt idx="6510">
                  <c:v>35.441370000000006</c:v>
                </c:pt>
                <c:pt idx="6511">
                  <c:v>35.551600000000008</c:v>
                </c:pt>
                <c:pt idx="6512">
                  <c:v>38.032980000000009</c:v>
                </c:pt>
                <c:pt idx="6513">
                  <c:v>37.302970000000016</c:v>
                </c:pt>
                <c:pt idx="6514">
                  <c:v>35.838700000000017</c:v>
                </c:pt>
                <c:pt idx="6515">
                  <c:v>35.487099999999998</c:v>
                </c:pt>
                <c:pt idx="6516">
                  <c:v>35.46410000000003</c:v>
                </c:pt>
                <c:pt idx="6517">
                  <c:v>35.797880000000021</c:v>
                </c:pt>
                <c:pt idx="6518">
                  <c:v>36.198239999999998</c:v>
                </c:pt>
                <c:pt idx="6519">
                  <c:v>36.439300000000003</c:v>
                </c:pt>
                <c:pt idx="6520">
                  <c:v>35.841940000000022</c:v>
                </c:pt>
                <c:pt idx="6521">
                  <c:v>36.115350000000035</c:v>
                </c:pt>
                <c:pt idx="6522">
                  <c:v>36.230220000000031</c:v>
                </c:pt>
                <c:pt idx="6523">
                  <c:v>36.544500000000028</c:v>
                </c:pt>
                <c:pt idx="6524">
                  <c:v>36.912770000000023</c:v>
                </c:pt>
                <c:pt idx="6525">
                  <c:v>36.582060000000013</c:v>
                </c:pt>
                <c:pt idx="6526">
                  <c:v>36.814230000000009</c:v>
                </c:pt>
                <c:pt idx="6527">
                  <c:v>36.310570000000041</c:v>
                </c:pt>
                <c:pt idx="6528">
                  <c:v>37.227620000000002</c:v>
                </c:pt>
                <c:pt idx="6529">
                  <c:v>37.359160000000031</c:v>
                </c:pt>
                <c:pt idx="6530">
                  <c:v>37.24902000000003</c:v>
                </c:pt>
                <c:pt idx="6531">
                  <c:v>37.972100000000012</c:v>
                </c:pt>
                <c:pt idx="6532">
                  <c:v>36.352700000000027</c:v>
                </c:pt>
                <c:pt idx="6533">
                  <c:v>34.95350000000002</c:v>
                </c:pt>
                <c:pt idx="6534">
                  <c:v>40.251300000000015</c:v>
                </c:pt>
                <c:pt idx="6535">
                  <c:v>39.655420000000049</c:v>
                </c:pt>
                <c:pt idx="6536">
                  <c:v>41.542380000000037</c:v>
                </c:pt>
                <c:pt idx="6537">
                  <c:v>39.357000000000028</c:v>
                </c:pt>
                <c:pt idx="6538">
                  <c:v>40.060050000000047</c:v>
                </c:pt>
                <c:pt idx="6539">
                  <c:v>38.898400000000038</c:v>
                </c:pt>
                <c:pt idx="6540">
                  <c:v>34.404140000000041</c:v>
                </c:pt>
                <c:pt idx="6541">
                  <c:v>41.464440000000025</c:v>
                </c:pt>
                <c:pt idx="6542">
                  <c:v>39.927800000000047</c:v>
                </c:pt>
                <c:pt idx="6543">
                  <c:v>38.411920000000009</c:v>
                </c:pt>
                <c:pt idx="6544">
                  <c:v>39.643520000000024</c:v>
                </c:pt>
                <c:pt idx="6545">
                  <c:v>38.726370000000031</c:v>
                </c:pt>
                <c:pt idx="6546">
                  <c:v>38.946680000000015</c:v>
                </c:pt>
                <c:pt idx="6547">
                  <c:v>40.170370000000048</c:v>
                </c:pt>
                <c:pt idx="6548">
                  <c:v>38.031400000000019</c:v>
                </c:pt>
                <c:pt idx="6549">
                  <c:v>39.47598000000005</c:v>
                </c:pt>
                <c:pt idx="6550">
                  <c:v>40.455320000000029</c:v>
                </c:pt>
                <c:pt idx="6551">
                  <c:v>39.664120000000025</c:v>
                </c:pt>
                <c:pt idx="6552">
                  <c:v>40.432920000000024</c:v>
                </c:pt>
                <c:pt idx="6553">
                  <c:v>39.957180000000051</c:v>
                </c:pt>
                <c:pt idx="6554">
                  <c:v>39.275450000000035</c:v>
                </c:pt>
                <c:pt idx="6555">
                  <c:v>39.923180000000002</c:v>
                </c:pt>
                <c:pt idx="6556">
                  <c:v>39.576040000000035</c:v>
                </c:pt>
                <c:pt idx="6557">
                  <c:v>38.699180000000013</c:v>
                </c:pt>
                <c:pt idx="6558">
                  <c:v>40.883170000000007</c:v>
                </c:pt>
                <c:pt idx="6559">
                  <c:v>40.792320000000018</c:v>
                </c:pt>
                <c:pt idx="6560">
                  <c:v>41.18118000000004</c:v>
                </c:pt>
                <c:pt idx="6561">
                  <c:v>40.425229999999999</c:v>
                </c:pt>
                <c:pt idx="6562">
                  <c:v>39.224400000000003</c:v>
                </c:pt>
                <c:pt idx="6563">
                  <c:v>40.154380000000003</c:v>
                </c:pt>
                <c:pt idx="6564">
                  <c:v>39.578900000000033</c:v>
                </c:pt>
                <c:pt idx="6565">
                  <c:v>39.915120000000002</c:v>
                </c:pt>
                <c:pt idx="6566">
                  <c:v>40.18670000000003</c:v>
                </c:pt>
                <c:pt idx="6567">
                  <c:v>39.331350000000043</c:v>
                </c:pt>
                <c:pt idx="6568">
                  <c:v>39.161249999999995</c:v>
                </c:pt>
                <c:pt idx="6569">
                  <c:v>38.15527000000003</c:v>
                </c:pt>
                <c:pt idx="6570">
                  <c:v>37.626180000000033</c:v>
                </c:pt>
                <c:pt idx="6571">
                  <c:v>38.179900000000032</c:v>
                </c:pt>
                <c:pt idx="6572">
                  <c:v>38.550870000000032</c:v>
                </c:pt>
                <c:pt idx="6573">
                  <c:v>39.001980000000003</c:v>
                </c:pt>
                <c:pt idx="6574">
                  <c:v>38.923900000000003</c:v>
                </c:pt>
                <c:pt idx="6575">
                  <c:v>39.849940000000004</c:v>
                </c:pt>
                <c:pt idx="6576">
                  <c:v>40.163960000000031</c:v>
                </c:pt>
                <c:pt idx="6577">
                  <c:v>40.624660000000006</c:v>
                </c:pt>
                <c:pt idx="6578">
                  <c:v>39.387300000000039</c:v>
                </c:pt>
                <c:pt idx="6579">
                  <c:v>38.917100000000005</c:v>
                </c:pt>
                <c:pt idx="6580">
                  <c:v>40.525400000000047</c:v>
                </c:pt>
                <c:pt idx="6581">
                  <c:v>38.001520000000028</c:v>
                </c:pt>
                <c:pt idx="6582">
                  <c:v>40.273830000000032</c:v>
                </c:pt>
                <c:pt idx="6583">
                  <c:v>40.857320000000016</c:v>
                </c:pt>
                <c:pt idx="6584">
                  <c:v>42.061980000000005</c:v>
                </c:pt>
                <c:pt idx="6585">
                  <c:v>42.364860000000022</c:v>
                </c:pt>
                <c:pt idx="6586">
                  <c:v>40.862099999999998</c:v>
                </c:pt>
                <c:pt idx="6587">
                  <c:v>41.449060000000031</c:v>
                </c:pt>
                <c:pt idx="6588">
                  <c:v>40.630330000000015</c:v>
                </c:pt>
                <c:pt idx="6589">
                  <c:v>40.868280000000027</c:v>
                </c:pt>
                <c:pt idx="6590">
                  <c:v>40.771100000000047</c:v>
                </c:pt>
                <c:pt idx="6591">
                  <c:v>39.763149999999996</c:v>
                </c:pt>
                <c:pt idx="6592">
                  <c:v>39.517570000000035</c:v>
                </c:pt>
                <c:pt idx="6593">
                  <c:v>40.322750000000042</c:v>
                </c:pt>
                <c:pt idx="6594">
                  <c:v>39.784270000000049</c:v>
                </c:pt>
                <c:pt idx="6595">
                  <c:v>40.162400000000048</c:v>
                </c:pt>
                <c:pt idx="6596">
                  <c:v>39.356700000000046</c:v>
                </c:pt>
                <c:pt idx="6597">
                  <c:v>39.802120000000002</c:v>
                </c:pt>
                <c:pt idx="6598">
                  <c:v>39.460100000000011</c:v>
                </c:pt>
                <c:pt idx="6599">
                  <c:v>39.320300000000032</c:v>
                </c:pt>
                <c:pt idx="6600">
                  <c:v>40.253350000000012</c:v>
                </c:pt>
                <c:pt idx="6601">
                  <c:v>39.696529999999996</c:v>
                </c:pt>
                <c:pt idx="6602">
                  <c:v>40.33175</c:v>
                </c:pt>
                <c:pt idx="6603">
                  <c:v>39.828820000000007</c:v>
                </c:pt>
                <c:pt idx="6604">
                  <c:v>39.288960000000031</c:v>
                </c:pt>
                <c:pt idx="6605">
                  <c:v>36.294900000000041</c:v>
                </c:pt>
                <c:pt idx="6606">
                  <c:v>40.233060000000023</c:v>
                </c:pt>
                <c:pt idx="6607">
                  <c:v>39.649560000000008</c:v>
                </c:pt>
                <c:pt idx="6608">
                  <c:v>40.152950000000033</c:v>
                </c:pt>
                <c:pt idx="6609">
                  <c:v>40.359830000000045</c:v>
                </c:pt>
                <c:pt idx="6610">
                  <c:v>39.437620000000038</c:v>
                </c:pt>
                <c:pt idx="6611">
                  <c:v>39.821370000000002</c:v>
                </c:pt>
                <c:pt idx="6612">
                  <c:v>39.427200000000028</c:v>
                </c:pt>
                <c:pt idx="6613">
                  <c:v>39.237570000000005</c:v>
                </c:pt>
                <c:pt idx="6614">
                  <c:v>38.892020000000002</c:v>
                </c:pt>
                <c:pt idx="6615">
                  <c:v>36.096519999999998</c:v>
                </c:pt>
                <c:pt idx="6616">
                  <c:v>38.26950000000005</c:v>
                </c:pt>
                <c:pt idx="6617">
                  <c:v>39.042930000000013</c:v>
                </c:pt>
                <c:pt idx="6618">
                  <c:v>39.57238000000001</c:v>
                </c:pt>
                <c:pt idx="6619">
                  <c:v>39.372000000000014</c:v>
                </c:pt>
                <c:pt idx="6620">
                  <c:v>38.17437000000001</c:v>
                </c:pt>
                <c:pt idx="6621">
                  <c:v>39.164150000000006</c:v>
                </c:pt>
                <c:pt idx="6622">
                  <c:v>38.20544000000001</c:v>
                </c:pt>
                <c:pt idx="6623">
                  <c:v>37.766050000000007</c:v>
                </c:pt>
                <c:pt idx="6624">
                  <c:v>38.287560000000042</c:v>
                </c:pt>
                <c:pt idx="6625">
                  <c:v>38.384820000000047</c:v>
                </c:pt>
                <c:pt idx="6626">
                  <c:v>38.765000000000043</c:v>
                </c:pt>
                <c:pt idx="6627">
                  <c:v>39.189200000000028</c:v>
                </c:pt>
                <c:pt idx="6628">
                  <c:v>38.744470000000035</c:v>
                </c:pt>
                <c:pt idx="6629">
                  <c:v>38.584650000000011</c:v>
                </c:pt>
                <c:pt idx="6630">
                  <c:v>38.764250000000004</c:v>
                </c:pt>
                <c:pt idx="6631">
                  <c:v>39.354120000000023</c:v>
                </c:pt>
                <c:pt idx="6632">
                  <c:v>39.83972</c:v>
                </c:pt>
                <c:pt idx="6633">
                  <c:v>40.563870000000009</c:v>
                </c:pt>
                <c:pt idx="6634">
                  <c:v>39.741750000000025</c:v>
                </c:pt>
                <c:pt idx="6635">
                  <c:v>40.288600000000031</c:v>
                </c:pt>
                <c:pt idx="6636">
                  <c:v>39.951200000000028</c:v>
                </c:pt>
                <c:pt idx="6637">
                  <c:v>39.79525000000001</c:v>
                </c:pt>
                <c:pt idx="6638">
                  <c:v>39.663049999999998</c:v>
                </c:pt>
                <c:pt idx="6639">
                  <c:v>37.543180000000007</c:v>
                </c:pt>
                <c:pt idx="6640">
                  <c:v>37.125900000000001</c:v>
                </c:pt>
                <c:pt idx="6641">
                  <c:v>38.341800000000035</c:v>
                </c:pt>
                <c:pt idx="6642">
                  <c:v>39.992580000000032</c:v>
                </c:pt>
                <c:pt idx="6643">
                  <c:v>39.665099999999995</c:v>
                </c:pt>
                <c:pt idx="6644">
                  <c:v>37.659050000000036</c:v>
                </c:pt>
                <c:pt idx="6645">
                  <c:v>37.815030000000036</c:v>
                </c:pt>
                <c:pt idx="6646">
                  <c:v>38.334300000000042</c:v>
                </c:pt>
                <c:pt idx="6647">
                  <c:v>38.614250000000027</c:v>
                </c:pt>
                <c:pt idx="6648">
                  <c:v>38.923760000000016</c:v>
                </c:pt>
                <c:pt idx="6649">
                  <c:v>38.751950000000022</c:v>
                </c:pt>
                <c:pt idx="6650">
                  <c:v>38.947500000000048</c:v>
                </c:pt>
                <c:pt idx="6651">
                  <c:v>38.83077000000003</c:v>
                </c:pt>
                <c:pt idx="6652">
                  <c:v>38.66500000000002</c:v>
                </c:pt>
                <c:pt idx="6653">
                  <c:v>37.388640000000009</c:v>
                </c:pt>
                <c:pt idx="6654">
                  <c:v>38.822530000000029</c:v>
                </c:pt>
                <c:pt idx="6655">
                  <c:v>38.771630000000016</c:v>
                </c:pt>
                <c:pt idx="6656">
                  <c:v>39.136470000000031</c:v>
                </c:pt>
                <c:pt idx="6657">
                  <c:v>42.158140000000003</c:v>
                </c:pt>
                <c:pt idx="6658">
                  <c:v>39.895140000000026</c:v>
                </c:pt>
                <c:pt idx="6659">
                  <c:v>38.869840000000011</c:v>
                </c:pt>
                <c:pt idx="6660">
                  <c:v>38.681450000000041</c:v>
                </c:pt>
                <c:pt idx="6661">
                  <c:v>37.432430000000011</c:v>
                </c:pt>
                <c:pt idx="6662">
                  <c:v>36.88497000000001</c:v>
                </c:pt>
                <c:pt idx="6663">
                  <c:v>35.818020000000047</c:v>
                </c:pt>
                <c:pt idx="6664">
                  <c:v>35.693840000000023</c:v>
                </c:pt>
                <c:pt idx="6665">
                  <c:v>34.399770000000046</c:v>
                </c:pt>
                <c:pt idx="6666">
                  <c:v>35.781550000000038</c:v>
                </c:pt>
                <c:pt idx="6667">
                  <c:v>36.894740000000013</c:v>
                </c:pt>
                <c:pt idx="6668">
                  <c:v>35.601370000000031</c:v>
                </c:pt>
                <c:pt idx="6669">
                  <c:v>35.770870000000002</c:v>
                </c:pt>
                <c:pt idx="6670">
                  <c:v>35.827539999999999</c:v>
                </c:pt>
                <c:pt idx="6671">
                  <c:v>35.944200000000023</c:v>
                </c:pt>
                <c:pt idx="6672">
                  <c:v>36.09838000000002</c:v>
                </c:pt>
                <c:pt idx="6673">
                  <c:v>36.016999999999996</c:v>
                </c:pt>
                <c:pt idx="6674">
                  <c:v>36.264580000000024</c:v>
                </c:pt>
                <c:pt idx="6675">
                  <c:v>36.168900000000008</c:v>
                </c:pt>
                <c:pt idx="6676">
                  <c:v>35.793480000000045</c:v>
                </c:pt>
                <c:pt idx="6677">
                  <c:v>34.204520000000002</c:v>
                </c:pt>
                <c:pt idx="6678">
                  <c:v>34.771540000000016</c:v>
                </c:pt>
                <c:pt idx="6679">
                  <c:v>35.433530000000019</c:v>
                </c:pt>
                <c:pt idx="6680">
                  <c:v>34.910760000000039</c:v>
                </c:pt>
                <c:pt idx="6681">
                  <c:v>36.51302000000004</c:v>
                </c:pt>
                <c:pt idx="6682">
                  <c:v>36.348050000000001</c:v>
                </c:pt>
                <c:pt idx="6683">
                  <c:v>35.950070000000039</c:v>
                </c:pt>
                <c:pt idx="6684">
                  <c:v>34.16357000000005</c:v>
                </c:pt>
                <c:pt idx="6685">
                  <c:v>33.345180000000028</c:v>
                </c:pt>
                <c:pt idx="6686">
                  <c:v>33.028830000000028</c:v>
                </c:pt>
                <c:pt idx="6687">
                  <c:v>32.866300000000024</c:v>
                </c:pt>
                <c:pt idx="6688">
                  <c:v>32.94440000000003</c:v>
                </c:pt>
                <c:pt idx="6689">
                  <c:v>32.782000000000039</c:v>
                </c:pt>
                <c:pt idx="6690">
                  <c:v>32.814099999999996</c:v>
                </c:pt>
                <c:pt idx="6691">
                  <c:v>32.631160000000023</c:v>
                </c:pt>
                <c:pt idx="6692">
                  <c:v>31.85098000000005</c:v>
                </c:pt>
                <c:pt idx="6693">
                  <c:v>31.960200000000043</c:v>
                </c:pt>
                <c:pt idx="6694">
                  <c:v>31.810969999999998</c:v>
                </c:pt>
                <c:pt idx="6695">
                  <c:v>32.382470000000012</c:v>
                </c:pt>
                <c:pt idx="6696">
                  <c:v>32.405630000000031</c:v>
                </c:pt>
                <c:pt idx="6697">
                  <c:v>32.149159999999995</c:v>
                </c:pt>
                <c:pt idx="6698">
                  <c:v>31.620630000000006</c:v>
                </c:pt>
                <c:pt idx="6699">
                  <c:v>31.704600000000028</c:v>
                </c:pt>
                <c:pt idx="6700">
                  <c:v>31.731130000000007</c:v>
                </c:pt>
                <c:pt idx="6701">
                  <c:v>32.194850000000031</c:v>
                </c:pt>
                <c:pt idx="6702">
                  <c:v>32.749000000000024</c:v>
                </c:pt>
                <c:pt idx="6703">
                  <c:v>35.115660000000048</c:v>
                </c:pt>
                <c:pt idx="6704">
                  <c:v>34.961400000000026</c:v>
                </c:pt>
                <c:pt idx="6705">
                  <c:v>33.651499999999999</c:v>
                </c:pt>
                <c:pt idx="6706">
                  <c:v>32.403680000000008</c:v>
                </c:pt>
                <c:pt idx="6707">
                  <c:v>31.998770000000036</c:v>
                </c:pt>
                <c:pt idx="6708">
                  <c:v>31.814000000000021</c:v>
                </c:pt>
                <c:pt idx="6709">
                  <c:v>33.044500000000028</c:v>
                </c:pt>
                <c:pt idx="6710">
                  <c:v>32.983670000000018</c:v>
                </c:pt>
                <c:pt idx="6711">
                  <c:v>32.585530000000006</c:v>
                </c:pt>
                <c:pt idx="6712">
                  <c:v>31.710050000000024</c:v>
                </c:pt>
                <c:pt idx="6713">
                  <c:v>32.409600000000012</c:v>
                </c:pt>
                <c:pt idx="6714">
                  <c:v>32.124720000000025</c:v>
                </c:pt>
                <c:pt idx="6715">
                  <c:v>32.66876000000002</c:v>
                </c:pt>
                <c:pt idx="6716">
                  <c:v>32.565120000000036</c:v>
                </c:pt>
                <c:pt idx="6717">
                  <c:v>32.508230000000026</c:v>
                </c:pt>
                <c:pt idx="6718">
                  <c:v>32.653250000000014</c:v>
                </c:pt>
                <c:pt idx="6719">
                  <c:v>32.621880000000033</c:v>
                </c:pt>
                <c:pt idx="6720">
                  <c:v>32.404140000000041</c:v>
                </c:pt>
                <c:pt idx="6721">
                  <c:v>32.938960000000009</c:v>
                </c:pt>
                <c:pt idx="6722">
                  <c:v>33.68870000000004</c:v>
                </c:pt>
                <c:pt idx="6723">
                  <c:v>33.432150000000036</c:v>
                </c:pt>
                <c:pt idx="6724">
                  <c:v>33.51827000000003</c:v>
                </c:pt>
                <c:pt idx="6725">
                  <c:v>33.345200000000034</c:v>
                </c:pt>
                <c:pt idx="6726">
                  <c:v>33.620450000000005</c:v>
                </c:pt>
                <c:pt idx="6727">
                  <c:v>33.951840000000004</c:v>
                </c:pt>
                <c:pt idx="6728">
                  <c:v>34.417079999999999</c:v>
                </c:pt>
                <c:pt idx="6729">
                  <c:v>35.839800000000025</c:v>
                </c:pt>
                <c:pt idx="6730">
                  <c:v>34.033040000000028</c:v>
                </c:pt>
                <c:pt idx="6731">
                  <c:v>33.720330000000047</c:v>
                </c:pt>
                <c:pt idx="6732">
                  <c:v>33.312860000000001</c:v>
                </c:pt>
                <c:pt idx="6733">
                  <c:v>32.864250000000027</c:v>
                </c:pt>
                <c:pt idx="6734">
                  <c:v>32.343740000000025</c:v>
                </c:pt>
                <c:pt idx="6735">
                  <c:v>31.478850000000023</c:v>
                </c:pt>
                <c:pt idx="6736">
                  <c:v>31.492270000000019</c:v>
                </c:pt>
                <c:pt idx="6737">
                  <c:v>30.458730000000003</c:v>
                </c:pt>
                <c:pt idx="6738">
                  <c:v>31.073480000000018</c:v>
                </c:pt>
                <c:pt idx="6739">
                  <c:v>31.018850000000043</c:v>
                </c:pt>
                <c:pt idx="6740">
                  <c:v>30.973400000000026</c:v>
                </c:pt>
                <c:pt idx="6741">
                  <c:v>31.063680000000033</c:v>
                </c:pt>
                <c:pt idx="6742">
                  <c:v>31.100120000000004</c:v>
                </c:pt>
                <c:pt idx="6743">
                  <c:v>31.170100000000048</c:v>
                </c:pt>
                <c:pt idx="6744">
                  <c:v>31.220300000000009</c:v>
                </c:pt>
                <c:pt idx="6745">
                  <c:v>31.235220000000027</c:v>
                </c:pt>
                <c:pt idx="6746">
                  <c:v>31.241270000000043</c:v>
                </c:pt>
                <c:pt idx="6747">
                  <c:v>31.261960000000045</c:v>
                </c:pt>
                <c:pt idx="6748">
                  <c:v>31.187400000000025</c:v>
                </c:pt>
                <c:pt idx="6749">
                  <c:v>30.963980000000049</c:v>
                </c:pt>
                <c:pt idx="6750">
                  <c:v>31.088099999999997</c:v>
                </c:pt>
                <c:pt idx="6751">
                  <c:v>31.09110000000004</c:v>
                </c:pt>
                <c:pt idx="6752">
                  <c:v>30.971519999999998</c:v>
                </c:pt>
                <c:pt idx="6753">
                  <c:v>31.584040000000016</c:v>
                </c:pt>
                <c:pt idx="6754">
                  <c:v>31.86020000000002</c:v>
                </c:pt>
                <c:pt idx="6755">
                  <c:v>32.434780000000046</c:v>
                </c:pt>
                <c:pt idx="6756">
                  <c:v>32.426630000000046</c:v>
                </c:pt>
                <c:pt idx="6757">
                  <c:v>32.59023000000002</c:v>
                </c:pt>
                <c:pt idx="6758">
                  <c:v>32.801900000000046</c:v>
                </c:pt>
                <c:pt idx="6759">
                  <c:v>31.656920000000014</c:v>
                </c:pt>
                <c:pt idx="6760">
                  <c:v>32.108330000000024</c:v>
                </c:pt>
                <c:pt idx="6761">
                  <c:v>32.464380000000006</c:v>
                </c:pt>
                <c:pt idx="6762">
                  <c:v>33.166530000000023</c:v>
                </c:pt>
                <c:pt idx="6763">
                  <c:v>33.043660000000045</c:v>
                </c:pt>
                <c:pt idx="6764">
                  <c:v>32.813530000000014</c:v>
                </c:pt>
                <c:pt idx="6765">
                  <c:v>33.380580000000009</c:v>
                </c:pt>
                <c:pt idx="6766">
                  <c:v>33.427700000000016</c:v>
                </c:pt>
                <c:pt idx="6767">
                  <c:v>35.129819999999995</c:v>
                </c:pt>
                <c:pt idx="6768">
                  <c:v>35.20980000000003</c:v>
                </c:pt>
                <c:pt idx="6769">
                  <c:v>35.058680000000038</c:v>
                </c:pt>
                <c:pt idx="6770">
                  <c:v>34.544100000000014</c:v>
                </c:pt>
                <c:pt idx="6771">
                  <c:v>35.18950000000001</c:v>
                </c:pt>
                <c:pt idx="6772">
                  <c:v>33.872700000000009</c:v>
                </c:pt>
                <c:pt idx="6773">
                  <c:v>34.341200000000015</c:v>
                </c:pt>
                <c:pt idx="6774">
                  <c:v>35.008000000000038</c:v>
                </c:pt>
                <c:pt idx="6775">
                  <c:v>35.609200000000044</c:v>
                </c:pt>
                <c:pt idx="6776">
                  <c:v>38.230460000000051</c:v>
                </c:pt>
                <c:pt idx="6777">
                  <c:v>36.493740000000003</c:v>
                </c:pt>
                <c:pt idx="6778">
                  <c:v>36.563130000000001</c:v>
                </c:pt>
                <c:pt idx="6779">
                  <c:v>36.797630000000026</c:v>
                </c:pt>
                <c:pt idx="6780">
                  <c:v>36.688900000000046</c:v>
                </c:pt>
                <c:pt idx="6781">
                  <c:v>35.751640000000009</c:v>
                </c:pt>
                <c:pt idx="6782">
                  <c:v>35.499050000000011</c:v>
                </c:pt>
                <c:pt idx="6783">
                  <c:v>34.809230000000014</c:v>
                </c:pt>
                <c:pt idx="6784">
                  <c:v>35.11877000000004</c:v>
                </c:pt>
                <c:pt idx="6785">
                  <c:v>33.608180000000004</c:v>
                </c:pt>
                <c:pt idx="6786">
                  <c:v>34.300000000000011</c:v>
                </c:pt>
                <c:pt idx="6787">
                  <c:v>33.808800000000019</c:v>
                </c:pt>
                <c:pt idx="6788">
                  <c:v>34.014370000000042</c:v>
                </c:pt>
                <c:pt idx="6789">
                  <c:v>33.685850000000016</c:v>
                </c:pt>
                <c:pt idx="6790">
                  <c:v>33.44344000000001</c:v>
                </c:pt>
                <c:pt idx="6791">
                  <c:v>33.568900000000042</c:v>
                </c:pt>
                <c:pt idx="6792">
                  <c:v>33.462950000000035</c:v>
                </c:pt>
                <c:pt idx="6793">
                  <c:v>33.354180000000042</c:v>
                </c:pt>
                <c:pt idx="6794">
                  <c:v>33.474360000000047</c:v>
                </c:pt>
                <c:pt idx="6795">
                  <c:v>33.315060000000017</c:v>
                </c:pt>
                <c:pt idx="6796">
                  <c:v>33.310699999999997</c:v>
                </c:pt>
                <c:pt idx="6797">
                  <c:v>32.993460000000027</c:v>
                </c:pt>
                <c:pt idx="6798">
                  <c:v>32.812130000000025</c:v>
                </c:pt>
                <c:pt idx="6799">
                  <c:v>32.069540000000018</c:v>
                </c:pt>
                <c:pt idx="6800">
                  <c:v>32.84698000000003</c:v>
                </c:pt>
                <c:pt idx="6801">
                  <c:v>33.239340000000027</c:v>
                </c:pt>
                <c:pt idx="6802">
                  <c:v>32.806730000000016</c:v>
                </c:pt>
                <c:pt idx="6803">
                  <c:v>33.250850000000014</c:v>
                </c:pt>
                <c:pt idx="6804">
                  <c:v>33.477300000000014</c:v>
                </c:pt>
                <c:pt idx="6805">
                  <c:v>32.933700000000044</c:v>
                </c:pt>
                <c:pt idx="6806">
                  <c:v>31.966760000000022</c:v>
                </c:pt>
                <c:pt idx="6807">
                  <c:v>31.048000000000002</c:v>
                </c:pt>
                <c:pt idx="6808">
                  <c:v>31.03036000000003</c:v>
                </c:pt>
                <c:pt idx="6809">
                  <c:v>29.14846</c:v>
                </c:pt>
                <c:pt idx="6810">
                  <c:v>30.563800000000015</c:v>
                </c:pt>
                <c:pt idx="6811">
                  <c:v>30.392820000000029</c:v>
                </c:pt>
                <c:pt idx="6812">
                  <c:v>30.332820000000027</c:v>
                </c:pt>
                <c:pt idx="6813">
                  <c:v>30.462700000000041</c:v>
                </c:pt>
                <c:pt idx="6814">
                  <c:v>30.624780000000044</c:v>
                </c:pt>
                <c:pt idx="6815">
                  <c:v>30.665099999999995</c:v>
                </c:pt>
                <c:pt idx="6816">
                  <c:v>30.832500000000039</c:v>
                </c:pt>
                <c:pt idx="6817">
                  <c:v>30.916899999999998</c:v>
                </c:pt>
                <c:pt idx="6818">
                  <c:v>30.929740000000038</c:v>
                </c:pt>
                <c:pt idx="6819">
                  <c:v>30.952840000000037</c:v>
                </c:pt>
                <c:pt idx="6820">
                  <c:v>30.976900000000001</c:v>
                </c:pt>
                <c:pt idx="6821">
                  <c:v>30.353420000000028</c:v>
                </c:pt>
                <c:pt idx="6822">
                  <c:v>31.061239999999998</c:v>
                </c:pt>
                <c:pt idx="6823">
                  <c:v>30.35250000000002</c:v>
                </c:pt>
                <c:pt idx="6824">
                  <c:v>30.775720000000035</c:v>
                </c:pt>
                <c:pt idx="6825">
                  <c:v>32.309870000000046</c:v>
                </c:pt>
                <c:pt idx="6826">
                  <c:v>31.576000000000022</c:v>
                </c:pt>
                <c:pt idx="6827">
                  <c:v>34.039150000000006</c:v>
                </c:pt>
                <c:pt idx="6828">
                  <c:v>32.591120000000046</c:v>
                </c:pt>
                <c:pt idx="6829">
                  <c:v>31.46383000000003</c:v>
                </c:pt>
                <c:pt idx="6830">
                  <c:v>31.631979999999999</c:v>
                </c:pt>
                <c:pt idx="6831">
                  <c:v>31.643900000000031</c:v>
                </c:pt>
                <c:pt idx="6832">
                  <c:v>31.697080000000028</c:v>
                </c:pt>
                <c:pt idx="6833">
                  <c:v>30.622029999999995</c:v>
                </c:pt>
                <c:pt idx="6834">
                  <c:v>32.174300000000017</c:v>
                </c:pt>
                <c:pt idx="6835">
                  <c:v>32.608400000000017</c:v>
                </c:pt>
                <c:pt idx="6836">
                  <c:v>32.372299999999996</c:v>
                </c:pt>
                <c:pt idx="6837">
                  <c:v>32.737500000000011</c:v>
                </c:pt>
                <c:pt idx="6838">
                  <c:v>32.797720000000027</c:v>
                </c:pt>
                <c:pt idx="6839">
                  <c:v>33.247700000000009</c:v>
                </c:pt>
                <c:pt idx="6840">
                  <c:v>33.402800000000013</c:v>
                </c:pt>
                <c:pt idx="6841">
                  <c:v>33.94640000000004</c:v>
                </c:pt>
                <c:pt idx="6842">
                  <c:v>34.179040000000043</c:v>
                </c:pt>
                <c:pt idx="6843">
                  <c:v>34.78588000000002</c:v>
                </c:pt>
                <c:pt idx="6844">
                  <c:v>34.647360000000049</c:v>
                </c:pt>
                <c:pt idx="6845">
                  <c:v>34.70455000000004</c:v>
                </c:pt>
                <c:pt idx="6846">
                  <c:v>35.164900000000046</c:v>
                </c:pt>
                <c:pt idx="6847">
                  <c:v>35.56800000000004</c:v>
                </c:pt>
                <c:pt idx="6848">
                  <c:v>36.531640000000039</c:v>
                </c:pt>
                <c:pt idx="6849">
                  <c:v>38.341060000000027</c:v>
                </c:pt>
                <c:pt idx="6850">
                  <c:v>36.781100000000038</c:v>
                </c:pt>
                <c:pt idx="6851">
                  <c:v>37.475060000000042</c:v>
                </c:pt>
                <c:pt idx="6852">
                  <c:v>37.52072000000004</c:v>
                </c:pt>
                <c:pt idx="6853">
                  <c:v>36.825000000000045</c:v>
                </c:pt>
                <c:pt idx="6854">
                  <c:v>36.185020000000009</c:v>
                </c:pt>
                <c:pt idx="6855">
                  <c:v>34.288600000000031</c:v>
                </c:pt>
                <c:pt idx="6856">
                  <c:v>35.83743000000004</c:v>
                </c:pt>
                <c:pt idx="6857">
                  <c:v>35.96884</c:v>
                </c:pt>
                <c:pt idx="6858">
                  <c:v>37.940120000000036</c:v>
                </c:pt>
                <c:pt idx="6859">
                  <c:v>37.784170000000017</c:v>
                </c:pt>
                <c:pt idx="6860">
                  <c:v>36.639980000000037</c:v>
                </c:pt>
                <c:pt idx="6861">
                  <c:v>37.18768</c:v>
                </c:pt>
                <c:pt idx="6862">
                  <c:v>37.300470000000018</c:v>
                </c:pt>
                <c:pt idx="6863">
                  <c:v>37.373379999999997</c:v>
                </c:pt>
                <c:pt idx="6864">
                  <c:v>37.754880000000014</c:v>
                </c:pt>
                <c:pt idx="6865">
                  <c:v>37.970480000000009</c:v>
                </c:pt>
                <c:pt idx="6866">
                  <c:v>38.591150000000027</c:v>
                </c:pt>
                <c:pt idx="6867">
                  <c:v>38.787260000000003</c:v>
                </c:pt>
                <c:pt idx="6868">
                  <c:v>37.854000000000042</c:v>
                </c:pt>
                <c:pt idx="6869">
                  <c:v>37.519300000000044</c:v>
                </c:pt>
                <c:pt idx="6870">
                  <c:v>38.44106000000005</c:v>
                </c:pt>
                <c:pt idx="6871">
                  <c:v>39.402670000000001</c:v>
                </c:pt>
                <c:pt idx="6872">
                  <c:v>42.501000000000033</c:v>
                </c:pt>
                <c:pt idx="6873">
                  <c:v>40.944670000000031</c:v>
                </c:pt>
                <c:pt idx="6874">
                  <c:v>40.274100000000033</c:v>
                </c:pt>
                <c:pt idx="6875">
                  <c:v>40.051199999999994</c:v>
                </c:pt>
                <c:pt idx="6876">
                  <c:v>40.273070000000018</c:v>
                </c:pt>
                <c:pt idx="6877">
                  <c:v>39.790500000000009</c:v>
                </c:pt>
                <c:pt idx="6878">
                  <c:v>38.796960000000013</c:v>
                </c:pt>
                <c:pt idx="6879">
                  <c:v>36.520100000000014</c:v>
                </c:pt>
                <c:pt idx="6880">
                  <c:v>38.255730000000028</c:v>
                </c:pt>
                <c:pt idx="6881">
                  <c:v>36.714600000000019</c:v>
                </c:pt>
                <c:pt idx="6882">
                  <c:v>38.338340000000017</c:v>
                </c:pt>
                <c:pt idx="6883">
                  <c:v>38.867400000000032</c:v>
                </c:pt>
                <c:pt idx="6884">
                  <c:v>38.397100000000023</c:v>
                </c:pt>
                <c:pt idx="6885">
                  <c:v>38.600030000000004</c:v>
                </c:pt>
                <c:pt idx="6886">
                  <c:v>37.537070000000028</c:v>
                </c:pt>
                <c:pt idx="6887">
                  <c:v>38.232259999999997</c:v>
                </c:pt>
                <c:pt idx="6888">
                  <c:v>37.637200000000007</c:v>
                </c:pt>
                <c:pt idx="6889">
                  <c:v>38.290950000000009</c:v>
                </c:pt>
                <c:pt idx="6890">
                  <c:v>37.434169999999995</c:v>
                </c:pt>
                <c:pt idx="6891">
                  <c:v>38.379400000000032</c:v>
                </c:pt>
                <c:pt idx="6892">
                  <c:v>38.084680000000048</c:v>
                </c:pt>
                <c:pt idx="6893">
                  <c:v>34.794820000000016</c:v>
                </c:pt>
                <c:pt idx="6894">
                  <c:v>38.88820000000004</c:v>
                </c:pt>
                <c:pt idx="6895">
                  <c:v>38.571860000000015</c:v>
                </c:pt>
                <c:pt idx="6896">
                  <c:v>39.202140000000043</c:v>
                </c:pt>
                <c:pt idx="6897">
                  <c:v>38.470799999999997</c:v>
                </c:pt>
                <c:pt idx="6898">
                  <c:v>37.401480000000049</c:v>
                </c:pt>
                <c:pt idx="6899">
                  <c:v>38.137960000000021</c:v>
                </c:pt>
                <c:pt idx="6900">
                  <c:v>37.877859999999998</c:v>
                </c:pt>
                <c:pt idx="6901">
                  <c:v>37.564660000000003</c:v>
                </c:pt>
                <c:pt idx="6902">
                  <c:v>37.036040000000014</c:v>
                </c:pt>
                <c:pt idx="6903">
                  <c:v>34.837030000000027</c:v>
                </c:pt>
                <c:pt idx="6904">
                  <c:v>35.577800000000025</c:v>
                </c:pt>
                <c:pt idx="6905">
                  <c:v>34.355550000000051</c:v>
                </c:pt>
                <c:pt idx="6906">
                  <c:v>36.731960000000015</c:v>
                </c:pt>
                <c:pt idx="6907">
                  <c:v>35.270170000000007</c:v>
                </c:pt>
                <c:pt idx="6908">
                  <c:v>35.15360000000004</c:v>
                </c:pt>
                <c:pt idx="6909">
                  <c:v>35.403680000000008</c:v>
                </c:pt>
                <c:pt idx="6910">
                  <c:v>34.898250000000019</c:v>
                </c:pt>
                <c:pt idx="6911">
                  <c:v>34.771720000000016</c:v>
                </c:pt>
                <c:pt idx="6912">
                  <c:v>34.708460000000002</c:v>
                </c:pt>
                <c:pt idx="6913">
                  <c:v>34.229300000000023</c:v>
                </c:pt>
                <c:pt idx="6914">
                  <c:v>34.018500000000017</c:v>
                </c:pt>
                <c:pt idx="6915">
                  <c:v>33.493250000000046</c:v>
                </c:pt>
                <c:pt idx="6916">
                  <c:v>33.510430000000042</c:v>
                </c:pt>
                <c:pt idx="6917">
                  <c:v>33.319670000000031</c:v>
                </c:pt>
                <c:pt idx="6918">
                  <c:v>33.204769999999996</c:v>
                </c:pt>
                <c:pt idx="6919">
                  <c:v>33.052099999999996</c:v>
                </c:pt>
                <c:pt idx="6920">
                  <c:v>32.803120000000035</c:v>
                </c:pt>
                <c:pt idx="6921">
                  <c:v>32.709740000000011</c:v>
                </c:pt>
                <c:pt idx="6922">
                  <c:v>32.374000000000024</c:v>
                </c:pt>
                <c:pt idx="6923">
                  <c:v>32.096220000000017</c:v>
                </c:pt>
                <c:pt idx="6924">
                  <c:v>31.811460000000011</c:v>
                </c:pt>
                <c:pt idx="6925">
                  <c:v>31.557029999999997</c:v>
                </c:pt>
                <c:pt idx="6926">
                  <c:v>31.46234000000004</c:v>
                </c:pt>
                <c:pt idx="6927">
                  <c:v>30.253800000000012</c:v>
                </c:pt>
                <c:pt idx="6928">
                  <c:v>30.723000000000013</c:v>
                </c:pt>
                <c:pt idx="6929">
                  <c:v>30.904230000000041</c:v>
                </c:pt>
                <c:pt idx="6930">
                  <c:v>30.895350000000008</c:v>
                </c:pt>
                <c:pt idx="6931">
                  <c:v>30.951400000000035</c:v>
                </c:pt>
                <c:pt idx="6932">
                  <c:v>30.335080000000005</c:v>
                </c:pt>
                <c:pt idx="6933">
                  <c:v>30.387960000000021</c:v>
                </c:pt>
                <c:pt idx="6934">
                  <c:v>30.290300000000002</c:v>
                </c:pt>
                <c:pt idx="6935">
                  <c:v>30.35793000000001</c:v>
                </c:pt>
                <c:pt idx="6936">
                  <c:v>29.773740000000032</c:v>
                </c:pt>
                <c:pt idx="6937">
                  <c:v>30.102100000000007</c:v>
                </c:pt>
                <c:pt idx="6938">
                  <c:v>30.289360000000045</c:v>
                </c:pt>
                <c:pt idx="6939">
                  <c:v>30.435800000000029</c:v>
                </c:pt>
                <c:pt idx="6940">
                  <c:v>30.53054000000003</c:v>
                </c:pt>
                <c:pt idx="6941">
                  <c:v>30.521260000000041</c:v>
                </c:pt>
                <c:pt idx="6942">
                  <c:v>30.715900000000033</c:v>
                </c:pt>
                <c:pt idx="6943">
                  <c:v>30.847070000000031</c:v>
                </c:pt>
                <c:pt idx="6944">
                  <c:v>31.092830000000049</c:v>
                </c:pt>
                <c:pt idx="6945">
                  <c:v>32.423429999999996</c:v>
                </c:pt>
                <c:pt idx="6946">
                  <c:v>31.685050000000047</c:v>
                </c:pt>
                <c:pt idx="6947">
                  <c:v>32.749540000000025</c:v>
                </c:pt>
                <c:pt idx="6948">
                  <c:v>33.932370000000049</c:v>
                </c:pt>
                <c:pt idx="6949">
                  <c:v>32.544150000000002</c:v>
                </c:pt>
                <c:pt idx="6950">
                  <c:v>32.149159999999995</c:v>
                </c:pt>
                <c:pt idx="6951">
                  <c:v>29.926350000000014</c:v>
                </c:pt>
                <c:pt idx="6952">
                  <c:v>32.572440000000029</c:v>
                </c:pt>
                <c:pt idx="6953">
                  <c:v>30.820700000000045</c:v>
                </c:pt>
                <c:pt idx="6954">
                  <c:v>33.792259999999999</c:v>
                </c:pt>
                <c:pt idx="6955">
                  <c:v>32.872029999999995</c:v>
                </c:pt>
                <c:pt idx="6956">
                  <c:v>32.690940000000012</c:v>
                </c:pt>
                <c:pt idx="6957">
                  <c:v>33.336820000000046</c:v>
                </c:pt>
                <c:pt idx="6958">
                  <c:v>33.629020000000025</c:v>
                </c:pt>
                <c:pt idx="6959">
                  <c:v>33.990470000000016</c:v>
                </c:pt>
                <c:pt idx="6960">
                  <c:v>33.978600000000029</c:v>
                </c:pt>
                <c:pt idx="6961">
                  <c:v>33.480550000000051</c:v>
                </c:pt>
                <c:pt idx="6962">
                  <c:v>33.771839999999997</c:v>
                </c:pt>
                <c:pt idx="6963">
                  <c:v>33.498739999999998</c:v>
                </c:pt>
                <c:pt idx="6964">
                  <c:v>33.855040000000031</c:v>
                </c:pt>
                <c:pt idx="6965">
                  <c:v>34.099730000000022</c:v>
                </c:pt>
                <c:pt idx="6966">
                  <c:v>34.497280000000046</c:v>
                </c:pt>
                <c:pt idx="6967">
                  <c:v>34.525840000000017</c:v>
                </c:pt>
                <c:pt idx="6968">
                  <c:v>36.174220000000048</c:v>
                </c:pt>
                <c:pt idx="6969">
                  <c:v>35.965020000000038</c:v>
                </c:pt>
                <c:pt idx="6970">
                  <c:v>37.764370000000042</c:v>
                </c:pt>
                <c:pt idx="6971">
                  <c:v>36.192300000000046</c:v>
                </c:pt>
                <c:pt idx="6972">
                  <c:v>35.426480000000026</c:v>
                </c:pt>
                <c:pt idx="6973">
                  <c:v>34.852380000000039</c:v>
                </c:pt>
                <c:pt idx="6974">
                  <c:v>34.959860000000049</c:v>
                </c:pt>
                <c:pt idx="6975">
                  <c:v>33.262300000000039</c:v>
                </c:pt>
                <c:pt idx="6976">
                  <c:v>33.088430000000017</c:v>
                </c:pt>
                <c:pt idx="6977">
                  <c:v>35.11694</c:v>
                </c:pt>
                <c:pt idx="6978">
                  <c:v>36.616570000000024</c:v>
                </c:pt>
                <c:pt idx="6979">
                  <c:v>35.361930000000029</c:v>
                </c:pt>
                <c:pt idx="6980">
                  <c:v>35.926480000000026</c:v>
                </c:pt>
                <c:pt idx="6981">
                  <c:v>35.97302000000002</c:v>
                </c:pt>
                <c:pt idx="6982">
                  <c:v>35.567700000000002</c:v>
                </c:pt>
                <c:pt idx="6983">
                  <c:v>36.16052000000002</c:v>
                </c:pt>
                <c:pt idx="6984">
                  <c:v>36.530900000000031</c:v>
                </c:pt>
                <c:pt idx="6985">
                  <c:v>36.786280000000033</c:v>
                </c:pt>
                <c:pt idx="6986">
                  <c:v>37.200460000000021</c:v>
                </c:pt>
                <c:pt idx="6987">
                  <c:v>37.435750000000041</c:v>
                </c:pt>
                <c:pt idx="6988">
                  <c:v>37.346100000000035</c:v>
                </c:pt>
                <c:pt idx="6989">
                  <c:v>35.720400000000041</c:v>
                </c:pt>
                <c:pt idx="6990">
                  <c:v>37.362850000000037</c:v>
                </c:pt>
                <c:pt idx="6991">
                  <c:v>38.196860000000015</c:v>
                </c:pt>
                <c:pt idx="6992">
                  <c:v>38.303500000000042</c:v>
                </c:pt>
                <c:pt idx="6993">
                  <c:v>44.212100000000021</c:v>
                </c:pt>
                <c:pt idx="6994">
                  <c:v>39.759940000000029</c:v>
                </c:pt>
                <c:pt idx="6995">
                  <c:v>38.683620000000019</c:v>
                </c:pt>
                <c:pt idx="6996">
                  <c:v>37.128080000000011</c:v>
                </c:pt>
                <c:pt idx="6997">
                  <c:v>36.615380000000016</c:v>
                </c:pt>
                <c:pt idx="6998">
                  <c:v>36.720360000000028</c:v>
                </c:pt>
                <c:pt idx="6999">
                  <c:v>34.919920000000047</c:v>
                </c:pt>
                <c:pt idx="7000">
                  <c:v>35.334920000000011</c:v>
                </c:pt>
                <c:pt idx="7001">
                  <c:v>34.780660000000012</c:v>
                </c:pt>
                <c:pt idx="7002">
                  <c:v>37.428600000000017</c:v>
                </c:pt>
                <c:pt idx="7003">
                  <c:v>37.860299999999995</c:v>
                </c:pt>
                <c:pt idx="7004">
                  <c:v>35.550900000000013</c:v>
                </c:pt>
                <c:pt idx="7005">
                  <c:v>36.328850000000045</c:v>
                </c:pt>
                <c:pt idx="7006">
                  <c:v>36.140600000000006</c:v>
                </c:pt>
                <c:pt idx="7007">
                  <c:v>36.435000000000002</c:v>
                </c:pt>
                <c:pt idx="7008">
                  <c:v>36.952170000000024</c:v>
                </c:pt>
                <c:pt idx="7009">
                  <c:v>37.098140000000001</c:v>
                </c:pt>
                <c:pt idx="7010">
                  <c:v>37.512260000000026</c:v>
                </c:pt>
                <c:pt idx="7011">
                  <c:v>37.38793000000004</c:v>
                </c:pt>
                <c:pt idx="7012">
                  <c:v>37.414420000000007</c:v>
                </c:pt>
                <c:pt idx="7013">
                  <c:v>36.402150000000006</c:v>
                </c:pt>
                <c:pt idx="7014">
                  <c:v>37.539270000000045</c:v>
                </c:pt>
                <c:pt idx="7015">
                  <c:v>37.086020000000019</c:v>
                </c:pt>
                <c:pt idx="7016">
                  <c:v>37.946300000000008</c:v>
                </c:pt>
                <c:pt idx="7017">
                  <c:v>39.578120000000013</c:v>
                </c:pt>
                <c:pt idx="7018">
                  <c:v>40.135829999999999</c:v>
                </c:pt>
                <c:pt idx="7019">
                  <c:v>39.319420000000036</c:v>
                </c:pt>
                <c:pt idx="7020">
                  <c:v>38.031120000000044</c:v>
                </c:pt>
                <c:pt idx="7021">
                  <c:v>36.741570000000024</c:v>
                </c:pt>
                <c:pt idx="7022">
                  <c:v>36.273979999999995</c:v>
                </c:pt>
                <c:pt idx="7023">
                  <c:v>35.011220000000037</c:v>
                </c:pt>
                <c:pt idx="7024">
                  <c:v>34.714470000000006</c:v>
                </c:pt>
                <c:pt idx="7025">
                  <c:v>34.289400000000001</c:v>
                </c:pt>
                <c:pt idx="7026">
                  <c:v>37.616660000000024</c:v>
                </c:pt>
                <c:pt idx="7027">
                  <c:v>36.921559999999999</c:v>
                </c:pt>
                <c:pt idx="7028">
                  <c:v>35.574370000000044</c:v>
                </c:pt>
                <c:pt idx="7029">
                  <c:v>36.182119999999998</c:v>
                </c:pt>
                <c:pt idx="7030">
                  <c:v>36.086080000000038</c:v>
                </c:pt>
                <c:pt idx="7031">
                  <c:v>36.170040000000029</c:v>
                </c:pt>
                <c:pt idx="7032">
                  <c:v>36.700199999999995</c:v>
                </c:pt>
                <c:pt idx="7033">
                  <c:v>36.849150000000009</c:v>
                </c:pt>
                <c:pt idx="7034">
                  <c:v>36.908780000000036</c:v>
                </c:pt>
                <c:pt idx="7035">
                  <c:v>37.148740000000032</c:v>
                </c:pt>
                <c:pt idx="7036">
                  <c:v>37.140680000000032</c:v>
                </c:pt>
                <c:pt idx="7037">
                  <c:v>37.156270000000006</c:v>
                </c:pt>
                <c:pt idx="7038">
                  <c:v>37.417320000000018</c:v>
                </c:pt>
                <c:pt idx="7039">
                  <c:v>37.553830000000005</c:v>
                </c:pt>
                <c:pt idx="7040">
                  <c:v>38.188840000000027</c:v>
                </c:pt>
                <c:pt idx="7041">
                  <c:v>38.865100000000041</c:v>
                </c:pt>
                <c:pt idx="7042">
                  <c:v>37.283350000000041</c:v>
                </c:pt>
                <c:pt idx="7043">
                  <c:v>37.97320000000002</c:v>
                </c:pt>
                <c:pt idx="7044">
                  <c:v>37.919950000000028</c:v>
                </c:pt>
                <c:pt idx="7045">
                  <c:v>38.110500000000002</c:v>
                </c:pt>
                <c:pt idx="7046">
                  <c:v>38.440700000000049</c:v>
                </c:pt>
                <c:pt idx="7047">
                  <c:v>34.719500000000039</c:v>
                </c:pt>
                <c:pt idx="7048">
                  <c:v>36.15667000000002</c:v>
                </c:pt>
                <c:pt idx="7049">
                  <c:v>36.441580000000044</c:v>
                </c:pt>
                <c:pt idx="7050">
                  <c:v>39.122520000000009</c:v>
                </c:pt>
                <c:pt idx="7051">
                  <c:v>38.048940000000016</c:v>
                </c:pt>
                <c:pt idx="7052">
                  <c:v>36.985130000000026</c:v>
                </c:pt>
                <c:pt idx="7053">
                  <c:v>37.344420000000014</c:v>
                </c:pt>
                <c:pt idx="7054">
                  <c:v>37.272120000000029</c:v>
                </c:pt>
                <c:pt idx="7055">
                  <c:v>37.825040000000001</c:v>
                </c:pt>
                <c:pt idx="7056">
                  <c:v>37.692560000000014</c:v>
                </c:pt>
                <c:pt idx="7057">
                  <c:v>38.052420000000041</c:v>
                </c:pt>
                <c:pt idx="7058">
                  <c:v>38.079920000000016</c:v>
                </c:pt>
                <c:pt idx="7059">
                  <c:v>38.579700000000003</c:v>
                </c:pt>
                <c:pt idx="7060">
                  <c:v>38.704679999999996</c:v>
                </c:pt>
                <c:pt idx="7061">
                  <c:v>38.544550000000015</c:v>
                </c:pt>
                <c:pt idx="7062">
                  <c:v>39.274960000000021</c:v>
                </c:pt>
                <c:pt idx="7063">
                  <c:v>39.782300000000021</c:v>
                </c:pt>
                <c:pt idx="7064">
                  <c:v>43.899870000000021</c:v>
                </c:pt>
                <c:pt idx="7065">
                  <c:v>40.999870000000044</c:v>
                </c:pt>
                <c:pt idx="7066">
                  <c:v>40.380240000000015</c:v>
                </c:pt>
                <c:pt idx="7067">
                  <c:v>40.1096</c:v>
                </c:pt>
                <c:pt idx="7068">
                  <c:v>40.019770000000051</c:v>
                </c:pt>
                <c:pt idx="7069">
                  <c:v>40.180720000000008</c:v>
                </c:pt>
                <c:pt idx="7070">
                  <c:v>40.514300000000048</c:v>
                </c:pt>
                <c:pt idx="7071">
                  <c:v>36.696130000000039</c:v>
                </c:pt>
                <c:pt idx="7072">
                  <c:v>38.191430000000025</c:v>
                </c:pt>
                <c:pt idx="7073">
                  <c:v>38.074150000000031</c:v>
                </c:pt>
                <c:pt idx="7074">
                  <c:v>40.858730000000037</c:v>
                </c:pt>
                <c:pt idx="7075">
                  <c:v>40.662500000000023</c:v>
                </c:pt>
                <c:pt idx="7076">
                  <c:v>40.041899999999998</c:v>
                </c:pt>
                <c:pt idx="7077">
                  <c:v>40.282770000000028</c:v>
                </c:pt>
                <c:pt idx="7078">
                  <c:v>39.938559999999995</c:v>
                </c:pt>
                <c:pt idx="7079">
                  <c:v>39.757380000000012</c:v>
                </c:pt>
                <c:pt idx="7080">
                  <c:v>40.137570000000039</c:v>
                </c:pt>
                <c:pt idx="7081">
                  <c:v>39.777060000000006</c:v>
                </c:pt>
                <c:pt idx="7082">
                  <c:v>38.180300000000045</c:v>
                </c:pt>
                <c:pt idx="7083">
                  <c:v>37.654660000000035</c:v>
                </c:pt>
                <c:pt idx="7084">
                  <c:v>38.569670000000031</c:v>
                </c:pt>
                <c:pt idx="7085">
                  <c:v>38.313320000000033</c:v>
                </c:pt>
                <c:pt idx="7086">
                  <c:v>38.873400000000004</c:v>
                </c:pt>
                <c:pt idx="7087">
                  <c:v>39.161900000000003</c:v>
                </c:pt>
                <c:pt idx="7088">
                  <c:v>39.344449999999995</c:v>
                </c:pt>
                <c:pt idx="7089">
                  <c:v>37.714300000000037</c:v>
                </c:pt>
                <c:pt idx="7090">
                  <c:v>38.195760000000007</c:v>
                </c:pt>
                <c:pt idx="7091">
                  <c:v>39.190100000000029</c:v>
                </c:pt>
                <c:pt idx="7092">
                  <c:v>38.94607000000002</c:v>
                </c:pt>
                <c:pt idx="7093">
                  <c:v>39.829830000000015</c:v>
                </c:pt>
                <c:pt idx="7094">
                  <c:v>39.684230000000014</c:v>
                </c:pt>
                <c:pt idx="7095">
                  <c:v>37.149620000000027</c:v>
                </c:pt>
                <c:pt idx="7096">
                  <c:v>37.911429999999996</c:v>
                </c:pt>
                <c:pt idx="7097">
                  <c:v>38.213980000000049</c:v>
                </c:pt>
                <c:pt idx="7098">
                  <c:v>38.81800000000004</c:v>
                </c:pt>
                <c:pt idx="7099">
                  <c:v>38.558700000000044</c:v>
                </c:pt>
                <c:pt idx="7100">
                  <c:v>38.432100000000048</c:v>
                </c:pt>
                <c:pt idx="7101">
                  <c:v>38.20938000000001</c:v>
                </c:pt>
                <c:pt idx="7102">
                  <c:v>37.919600000000003</c:v>
                </c:pt>
                <c:pt idx="7103">
                  <c:v>36.860299999999995</c:v>
                </c:pt>
                <c:pt idx="7104">
                  <c:v>36.659000000000049</c:v>
                </c:pt>
                <c:pt idx="7105">
                  <c:v>36.847300000000018</c:v>
                </c:pt>
                <c:pt idx="7106">
                  <c:v>37.346300000000042</c:v>
                </c:pt>
                <c:pt idx="7107">
                  <c:v>37.699240000000032</c:v>
                </c:pt>
                <c:pt idx="7108">
                  <c:v>37.913700000000006</c:v>
                </c:pt>
                <c:pt idx="7109">
                  <c:v>38.156730000000039</c:v>
                </c:pt>
                <c:pt idx="7110">
                  <c:v>38.290340000000015</c:v>
                </c:pt>
                <c:pt idx="7111">
                  <c:v>38.701170000000047</c:v>
                </c:pt>
                <c:pt idx="7112">
                  <c:v>37.508600000000001</c:v>
                </c:pt>
                <c:pt idx="7113">
                  <c:v>39.246000000000038</c:v>
                </c:pt>
                <c:pt idx="7114">
                  <c:v>37.470760000000041</c:v>
                </c:pt>
                <c:pt idx="7115">
                  <c:v>38.802999999999997</c:v>
                </c:pt>
                <c:pt idx="7116">
                  <c:v>38.40124000000003</c:v>
                </c:pt>
                <c:pt idx="7117">
                  <c:v>38.630460000000028</c:v>
                </c:pt>
                <c:pt idx="7118">
                  <c:v>38.81704000000002</c:v>
                </c:pt>
                <c:pt idx="7119">
                  <c:v>37.613760000000013</c:v>
                </c:pt>
                <c:pt idx="7120">
                  <c:v>37.643150000000048</c:v>
                </c:pt>
                <c:pt idx="7121">
                  <c:v>38.024960000000021</c:v>
                </c:pt>
                <c:pt idx="7122">
                  <c:v>38.499700000000018</c:v>
                </c:pt>
                <c:pt idx="7123">
                  <c:v>38.436059999999998</c:v>
                </c:pt>
                <c:pt idx="7124">
                  <c:v>38.215140000000019</c:v>
                </c:pt>
                <c:pt idx="7125">
                  <c:v>38.093870000000038</c:v>
                </c:pt>
                <c:pt idx="7126">
                  <c:v>38.230070000000012</c:v>
                </c:pt>
                <c:pt idx="7127">
                  <c:v>37.930660000000046</c:v>
                </c:pt>
                <c:pt idx="7128">
                  <c:v>36.848569999999995</c:v>
                </c:pt>
                <c:pt idx="7129">
                  <c:v>36.524159999999995</c:v>
                </c:pt>
                <c:pt idx="7130">
                  <c:v>36.591730000000041</c:v>
                </c:pt>
                <c:pt idx="7131">
                  <c:v>36.461880000000008</c:v>
                </c:pt>
                <c:pt idx="7132">
                  <c:v>36.46610000000004</c:v>
                </c:pt>
                <c:pt idx="7133">
                  <c:v>36.507620000000031</c:v>
                </c:pt>
                <c:pt idx="7134">
                  <c:v>38.323599999999999</c:v>
                </c:pt>
                <c:pt idx="7135">
                  <c:v>37.994380000000035</c:v>
                </c:pt>
                <c:pt idx="7136">
                  <c:v>37.874780000000044</c:v>
                </c:pt>
                <c:pt idx="7137">
                  <c:v>38.42962</c:v>
                </c:pt>
                <c:pt idx="7138">
                  <c:v>38.106530000000021</c:v>
                </c:pt>
                <c:pt idx="7139">
                  <c:v>38.157500000000027</c:v>
                </c:pt>
                <c:pt idx="7140">
                  <c:v>37.924599999999998</c:v>
                </c:pt>
                <c:pt idx="7141">
                  <c:v>37.994799999999998</c:v>
                </c:pt>
                <c:pt idx="7142">
                  <c:v>38.256979999999999</c:v>
                </c:pt>
                <c:pt idx="7143">
                  <c:v>37.33856000000003</c:v>
                </c:pt>
                <c:pt idx="7144">
                  <c:v>37.679860000000019</c:v>
                </c:pt>
                <c:pt idx="7145">
                  <c:v>37.79970000000003</c:v>
                </c:pt>
                <c:pt idx="7146">
                  <c:v>37.996900000000039</c:v>
                </c:pt>
                <c:pt idx="7147">
                  <c:v>37.970700000000022</c:v>
                </c:pt>
                <c:pt idx="7148">
                  <c:v>37.884580000000028</c:v>
                </c:pt>
                <c:pt idx="7149">
                  <c:v>37.636680000000013</c:v>
                </c:pt>
                <c:pt idx="7150">
                  <c:v>37.597740000000044</c:v>
                </c:pt>
                <c:pt idx="7151">
                  <c:v>36.775599999999997</c:v>
                </c:pt>
                <c:pt idx="7152">
                  <c:v>36.939600000000041</c:v>
                </c:pt>
                <c:pt idx="7153">
                  <c:v>36.326350000000048</c:v>
                </c:pt>
                <c:pt idx="7154">
                  <c:v>36.792200000000037</c:v>
                </c:pt>
                <c:pt idx="7155">
                  <c:v>37.295500000000004</c:v>
                </c:pt>
                <c:pt idx="7156">
                  <c:v>37.658749999999998</c:v>
                </c:pt>
                <c:pt idx="7157">
                  <c:v>38.493620000000021</c:v>
                </c:pt>
                <c:pt idx="7158">
                  <c:v>38.944330000000036</c:v>
                </c:pt>
                <c:pt idx="7159">
                  <c:v>38.657740000000047</c:v>
                </c:pt>
                <c:pt idx="7160">
                  <c:v>39.404440000000022</c:v>
                </c:pt>
                <c:pt idx="7161">
                  <c:v>39.577500000000043</c:v>
                </c:pt>
                <c:pt idx="7162">
                  <c:v>40.395230000000026</c:v>
                </c:pt>
                <c:pt idx="7163">
                  <c:v>41.149870000000021</c:v>
                </c:pt>
                <c:pt idx="7164">
                  <c:v>40.853000000000009</c:v>
                </c:pt>
                <c:pt idx="7165">
                  <c:v>40.371669999999995</c:v>
                </c:pt>
                <c:pt idx="7166">
                  <c:v>39.982100000000003</c:v>
                </c:pt>
                <c:pt idx="7167">
                  <c:v>35.722680000000025</c:v>
                </c:pt>
                <c:pt idx="7168">
                  <c:v>36.796170000000018</c:v>
                </c:pt>
                <c:pt idx="7169">
                  <c:v>37.648340000000019</c:v>
                </c:pt>
                <c:pt idx="7170">
                  <c:v>39.472830000000044</c:v>
                </c:pt>
                <c:pt idx="7171">
                  <c:v>41.068020000000047</c:v>
                </c:pt>
                <c:pt idx="7172">
                  <c:v>38.836880000000008</c:v>
                </c:pt>
                <c:pt idx="7173">
                  <c:v>39.488900000000001</c:v>
                </c:pt>
                <c:pt idx="7174">
                  <c:v>39.631130000000041</c:v>
                </c:pt>
                <c:pt idx="7175">
                  <c:v>39.914970000000039</c:v>
                </c:pt>
                <c:pt idx="7176">
                  <c:v>40.060330000000022</c:v>
                </c:pt>
                <c:pt idx="7177">
                  <c:v>40.603700000000003</c:v>
                </c:pt>
                <c:pt idx="7178">
                  <c:v>41.211880000000008</c:v>
                </c:pt>
                <c:pt idx="7179">
                  <c:v>41.198540000000037</c:v>
                </c:pt>
                <c:pt idx="7180">
                  <c:v>41.233300000000042</c:v>
                </c:pt>
                <c:pt idx="7181">
                  <c:v>41.301450000000045</c:v>
                </c:pt>
                <c:pt idx="7182">
                  <c:v>41.516400000000033</c:v>
                </c:pt>
                <c:pt idx="7183">
                  <c:v>42.052760000000035</c:v>
                </c:pt>
                <c:pt idx="7184">
                  <c:v>42.259100000000046</c:v>
                </c:pt>
                <c:pt idx="7185">
                  <c:v>42.840880000000027</c:v>
                </c:pt>
                <c:pt idx="7186">
                  <c:v>43.032770000000028</c:v>
                </c:pt>
                <c:pt idx="7187">
                  <c:v>43.183100000000024</c:v>
                </c:pt>
                <c:pt idx="7188">
                  <c:v>42.946560000000034</c:v>
                </c:pt>
                <c:pt idx="7189">
                  <c:v>43.00750000000005</c:v>
                </c:pt>
                <c:pt idx="7190">
                  <c:v>42.73520000000002</c:v>
                </c:pt>
                <c:pt idx="7191">
                  <c:v>38.761960000000045</c:v>
                </c:pt>
                <c:pt idx="7192">
                  <c:v>39.95210000000003</c:v>
                </c:pt>
                <c:pt idx="7193">
                  <c:v>40.661699999999996</c:v>
                </c:pt>
                <c:pt idx="7194">
                  <c:v>44.264060000000029</c:v>
                </c:pt>
                <c:pt idx="7195">
                  <c:v>42.190899999999999</c:v>
                </c:pt>
                <c:pt idx="7196">
                  <c:v>41.295860000000005</c:v>
                </c:pt>
                <c:pt idx="7197">
                  <c:v>41.490499999999997</c:v>
                </c:pt>
                <c:pt idx="7198">
                  <c:v>41.078240000000051</c:v>
                </c:pt>
                <c:pt idx="7199">
                  <c:v>41.519740000000013</c:v>
                </c:pt>
                <c:pt idx="7200">
                  <c:v>42.097470000000044</c:v>
                </c:pt>
                <c:pt idx="7201">
                  <c:v>42.057280000000048</c:v>
                </c:pt>
                <c:pt idx="7202">
                  <c:v>42.158170000000041</c:v>
                </c:pt>
                <c:pt idx="7203">
                  <c:v>41.985560000000021</c:v>
                </c:pt>
                <c:pt idx="7204">
                  <c:v>41.527760000000001</c:v>
                </c:pt>
                <c:pt idx="7205">
                  <c:v>40.890770000000032</c:v>
                </c:pt>
                <c:pt idx="7206">
                  <c:v>41.558800000000019</c:v>
                </c:pt>
                <c:pt idx="7207">
                  <c:v>42.033749999999998</c:v>
                </c:pt>
                <c:pt idx="7208">
                  <c:v>42.908900000000017</c:v>
                </c:pt>
                <c:pt idx="7209">
                  <c:v>44.211600000000033</c:v>
                </c:pt>
                <c:pt idx="7210">
                  <c:v>42.307700000000011</c:v>
                </c:pt>
                <c:pt idx="7211">
                  <c:v>42.861170000000016</c:v>
                </c:pt>
                <c:pt idx="7212">
                  <c:v>43.073239999999998</c:v>
                </c:pt>
                <c:pt idx="7213">
                  <c:v>43.232079999999996</c:v>
                </c:pt>
                <c:pt idx="7214">
                  <c:v>43.026360000000011</c:v>
                </c:pt>
                <c:pt idx="7215">
                  <c:v>38.471120000000042</c:v>
                </c:pt>
                <c:pt idx="7216">
                  <c:v>40.405730000000005</c:v>
                </c:pt>
                <c:pt idx="7217">
                  <c:v>41.815940000000012</c:v>
                </c:pt>
                <c:pt idx="7218">
                  <c:v>45.825070000000039</c:v>
                </c:pt>
                <c:pt idx="7219">
                  <c:v>44.062220000000025</c:v>
                </c:pt>
                <c:pt idx="7220">
                  <c:v>42.909360000000049</c:v>
                </c:pt>
                <c:pt idx="7221">
                  <c:v>43.853780000000029</c:v>
                </c:pt>
                <c:pt idx="7222">
                  <c:v>43.228940000000023</c:v>
                </c:pt>
                <c:pt idx="7223">
                  <c:v>43.250200000000007</c:v>
                </c:pt>
                <c:pt idx="7224">
                  <c:v>43.385580000000004</c:v>
                </c:pt>
                <c:pt idx="7225">
                  <c:v>44.076140000000009</c:v>
                </c:pt>
                <c:pt idx="7226">
                  <c:v>44.015650000000051</c:v>
                </c:pt>
                <c:pt idx="7227">
                  <c:v>44.330070000000035</c:v>
                </c:pt>
                <c:pt idx="7228">
                  <c:v>44.14100000000002</c:v>
                </c:pt>
                <c:pt idx="7229">
                  <c:v>44.310800000000029</c:v>
                </c:pt>
                <c:pt idx="7230">
                  <c:v>41.476920000000007</c:v>
                </c:pt>
                <c:pt idx="7231">
                  <c:v>43.03546</c:v>
                </c:pt>
                <c:pt idx="7232">
                  <c:v>45.33322000000004</c:v>
                </c:pt>
                <c:pt idx="7233">
                  <c:v>46.527430000000038</c:v>
                </c:pt>
                <c:pt idx="7234">
                  <c:v>45.637800000000027</c:v>
                </c:pt>
                <c:pt idx="7235">
                  <c:v>46.571560000000034</c:v>
                </c:pt>
                <c:pt idx="7236">
                  <c:v>47.358420000000024</c:v>
                </c:pt>
                <c:pt idx="7237">
                  <c:v>45.817560000000014</c:v>
                </c:pt>
                <c:pt idx="7238">
                  <c:v>44.462730000000022</c:v>
                </c:pt>
                <c:pt idx="7239">
                  <c:v>43.020320000000027</c:v>
                </c:pt>
                <c:pt idx="7240">
                  <c:v>39.118520000000046</c:v>
                </c:pt>
                <c:pt idx="7241">
                  <c:v>41.214140000000043</c:v>
                </c:pt>
                <c:pt idx="7242">
                  <c:v>43.961880000000008</c:v>
                </c:pt>
                <c:pt idx="7243">
                  <c:v>45.439970000000017</c:v>
                </c:pt>
                <c:pt idx="7244">
                  <c:v>44.710720000000038</c:v>
                </c:pt>
                <c:pt idx="7245">
                  <c:v>43.827260000000024</c:v>
                </c:pt>
                <c:pt idx="7246">
                  <c:v>44.488430000000051</c:v>
                </c:pt>
                <c:pt idx="7247">
                  <c:v>45.732230000000015</c:v>
                </c:pt>
                <c:pt idx="7248">
                  <c:v>44.780200000000036</c:v>
                </c:pt>
                <c:pt idx="7249">
                  <c:v>44.251800000000003</c:v>
                </c:pt>
                <c:pt idx="7250">
                  <c:v>44.694540000000018</c:v>
                </c:pt>
                <c:pt idx="7251">
                  <c:v>43.946700000000021</c:v>
                </c:pt>
                <c:pt idx="7252">
                  <c:v>45.233850000000018</c:v>
                </c:pt>
                <c:pt idx="7253">
                  <c:v>42.762480000000039</c:v>
                </c:pt>
                <c:pt idx="7254">
                  <c:v>40.402829999999994</c:v>
                </c:pt>
                <c:pt idx="7255">
                  <c:v>46.303160000000048</c:v>
                </c:pt>
                <c:pt idx="7256">
                  <c:v>47.350180000000023</c:v>
                </c:pt>
                <c:pt idx="7257">
                  <c:v>49.292300000000012</c:v>
                </c:pt>
                <c:pt idx="7258">
                  <c:v>45.476530000000025</c:v>
                </c:pt>
                <c:pt idx="7259">
                  <c:v>44.31880000000001</c:v>
                </c:pt>
                <c:pt idx="7260">
                  <c:v>44.518670000000043</c:v>
                </c:pt>
                <c:pt idx="7261">
                  <c:v>44.648830000000032</c:v>
                </c:pt>
                <c:pt idx="7262">
                  <c:v>44.692530000000033</c:v>
                </c:pt>
                <c:pt idx="7263">
                  <c:v>44.481070000000045</c:v>
                </c:pt>
                <c:pt idx="7264">
                  <c:v>42.732970000000023</c:v>
                </c:pt>
                <c:pt idx="7265">
                  <c:v>41.04140000000001</c:v>
                </c:pt>
                <c:pt idx="7266">
                  <c:v>40.696920000000034</c:v>
                </c:pt>
                <c:pt idx="7267">
                  <c:v>39.25875000000002</c:v>
                </c:pt>
                <c:pt idx="7268">
                  <c:v>45.333799999999997</c:v>
                </c:pt>
                <c:pt idx="7269">
                  <c:v>41.510250000000042</c:v>
                </c:pt>
                <c:pt idx="7270">
                  <c:v>44.442859999999996</c:v>
                </c:pt>
                <c:pt idx="7271">
                  <c:v>42.835200000000043</c:v>
                </c:pt>
                <c:pt idx="7272">
                  <c:v>42.915369999999996</c:v>
                </c:pt>
                <c:pt idx="7273">
                  <c:v>43.141630000000021</c:v>
                </c:pt>
                <c:pt idx="7274">
                  <c:v>44.100180000000023</c:v>
                </c:pt>
                <c:pt idx="7275">
                  <c:v>44.156800000000032</c:v>
                </c:pt>
                <c:pt idx="7276">
                  <c:v>44.227869999999996</c:v>
                </c:pt>
                <c:pt idx="7277">
                  <c:v>42.291770000000042</c:v>
                </c:pt>
                <c:pt idx="7278">
                  <c:v>42.052099999999996</c:v>
                </c:pt>
                <c:pt idx="7279">
                  <c:v>43.551100000000019</c:v>
                </c:pt>
                <c:pt idx="7280">
                  <c:v>44.562100000000044</c:v>
                </c:pt>
                <c:pt idx="7281">
                  <c:v>49.741630000000043</c:v>
                </c:pt>
                <c:pt idx="7282">
                  <c:v>47.451400000000035</c:v>
                </c:pt>
                <c:pt idx="7283">
                  <c:v>45.702780000000018</c:v>
                </c:pt>
                <c:pt idx="7284">
                  <c:v>42.848720000000014</c:v>
                </c:pt>
                <c:pt idx="7285">
                  <c:v>43.807900000000018</c:v>
                </c:pt>
                <c:pt idx="7286">
                  <c:v>41.612700000000018</c:v>
                </c:pt>
                <c:pt idx="7287">
                  <c:v>43.176199999999994</c:v>
                </c:pt>
                <c:pt idx="7288">
                  <c:v>39.302850000000035</c:v>
                </c:pt>
                <c:pt idx="7289">
                  <c:v>42.434300000000007</c:v>
                </c:pt>
                <c:pt idx="7290">
                  <c:v>44.054349999999999</c:v>
                </c:pt>
                <c:pt idx="7291">
                  <c:v>44.162260000000003</c:v>
                </c:pt>
                <c:pt idx="7292">
                  <c:v>42.418240000000026</c:v>
                </c:pt>
                <c:pt idx="7293">
                  <c:v>41.82510000000002</c:v>
                </c:pt>
                <c:pt idx="7294">
                  <c:v>42.863850000000014</c:v>
                </c:pt>
                <c:pt idx="7295">
                  <c:v>43.469230000000039</c:v>
                </c:pt>
                <c:pt idx="7296">
                  <c:v>44.230550000000051</c:v>
                </c:pt>
                <c:pt idx="7297">
                  <c:v>42.671000000000049</c:v>
                </c:pt>
                <c:pt idx="7298">
                  <c:v>42.573020000000042</c:v>
                </c:pt>
                <c:pt idx="7299">
                  <c:v>42.353020000000015</c:v>
                </c:pt>
                <c:pt idx="7300">
                  <c:v>42.212820000000022</c:v>
                </c:pt>
                <c:pt idx="7301">
                  <c:v>42.709860000000049</c:v>
                </c:pt>
                <c:pt idx="7302">
                  <c:v>41.385160000000042</c:v>
                </c:pt>
                <c:pt idx="7303">
                  <c:v>42.528830000000028</c:v>
                </c:pt>
                <c:pt idx="7304">
                  <c:v>43.44</c:v>
                </c:pt>
                <c:pt idx="7305">
                  <c:v>47.23974000000004</c:v>
                </c:pt>
                <c:pt idx="7306">
                  <c:v>45.456600000000037</c:v>
                </c:pt>
                <c:pt idx="7307">
                  <c:v>42.436670000000049</c:v>
                </c:pt>
                <c:pt idx="7308">
                  <c:v>42.03848000000005</c:v>
                </c:pt>
                <c:pt idx="7309">
                  <c:v>41.267600000000016</c:v>
                </c:pt>
                <c:pt idx="7310">
                  <c:v>43.405940000000044</c:v>
                </c:pt>
                <c:pt idx="7311">
                  <c:v>42.682860000000005</c:v>
                </c:pt>
                <c:pt idx="7312">
                  <c:v>41.553280000000029</c:v>
                </c:pt>
                <c:pt idx="7313">
                  <c:v>41.999840000000006</c:v>
                </c:pt>
                <c:pt idx="7314">
                  <c:v>42.684230000000014</c:v>
                </c:pt>
                <c:pt idx="7315">
                  <c:v>43.38506000000001</c:v>
                </c:pt>
                <c:pt idx="7316">
                  <c:v>44.290340000000015</c:v>
                </c:pt>
                <c:pt idx="7317">
                  <c:v>43.524040000000014</c:v>
                </c:pt>
                <c:pt idx="7318">
                  <c:v>43.222680000000025</c:v>
                </c:pt>
                <c:pt idx="7319">
                  <c:v>42.462950000000035</c:v>
                </c:pt>
                <c:pt idx="7320">
                  <c:v>42.482720000000029</c:v>
                </c:pt>
                <c:pt idx="7321">
                  <c:v>42.795000000000016</c:v>
                </c:pt>
                <c:pt idx="7322">
                  <c:v>42.798670000000016</c:v>
                </c:pt>
                <c:pt idx="7323">
                  <c:v>42.394200000000012</c:v>
                </c:pt>
                <c:pt idx="7324">
                  <c:v>42.344539999999995</c:v>
                </c:pt>
                <c:pt idx="7325">
                  <c:v>42.408960000000036</c:v>
                </c:pt>
                <c:pt idx="7326">
                  <c:v>42.020650000000046</c:v>
                </c:pt>
                <c:pt idx="7327">
                  <c:v>42.65554000000003</c:v>
                </c:pt>
                <c:pt idx="7328">
                  <c:v>42.708430000000021</c:v>
                </c:pt>
                <c:pt idx="7329">
                  <c:v>43.037900000000036</c:v>
                </c:pt>
                <c:pt idx="7330">
                  <c:v>43.918240000000026</c:v>
                </c:pt>
                <c:pt idx="7331">
                  <c:v>43.663600000000031</c:v>
                </c:pt>
                <c:pt idx="7332">
                  <c:v>43.927480000000003</c:v>
                </c:pt>
                <c:pt idx="7333">
                  <c:v>43.685000000000002</c:v>
                </c:pt>
                <c:pt idx="7334">
                  <c:v>44.173270000000002</c:v>
                </c:pt>
                <c:pt idx="7335">
                  <c:v>43.724760000000003</c:v>
                </c:pt>
                <c:pt idx="7336">
                  <c:v>40.403860000000009</c:v>
                </c:pt>
                <c:pt idx="7337">
                  <c:v>41.411280000000033</c:v>
                </c:pt>
                <c:pt idx="7338">
                  <c:v>42.576400000000035</c:v>
                </c:pt>
                <c:pt idx="7339">
                  <c:v>44.304130000000043</c:v>
                </c:pt>
                <c:pt idx="7340">
                  <c:v>44.247950000000003</c:v>
                </c:pt>
                <c:pt idx="7341">
                  <c:v>43.731740000000002</c:v>
                </c:pt>
                <c:pt idx="7342">
                  <c:v>43.800000000000011</c:v>
                </c:pt>
                <c:pt idx="7343">
                  <c:v>43.96096</c:v>
                </c:pt>
                <c:pt idx="7344">
                  <c:v>43.741080000000011</c:v>
                </c:pt>
                <c:pt idx="7345">
                  <c:v>43.784230000000036</c:v>
                </c:pt>
                <c:pt idx="7346">
                  <c:v>43.904530000000022</c:v>
                </c:pt>
                <c:pt idx="7347">
                  <c:v>43.735900000000015</c:v>
                </c:pt>
                <c:pt idx="7348">
                  <c:v>43.882140000000049</c:v>
                </c:pt>
                <c:pt idx="7349">
                  <c:v>43.626500000000021</c:v>
                </c:pt>
                <c:pt idx="7350">
                  <c:v>43.467700000000036</c:v>
                </c:pt>
                <c:pt idx="7351">
                  <c:v>43.69473000000005</c:v>
                </c:pt>
                <c:pt idx="7352">
                  <c:v>43.686730000000011</c:v>
                </c:pt>
                <c:pt idx="7353">
                  <c:v>44.435000000000002</c:v>
                </c:pt>
                <c:pt idx="7354">
                  <c:v>44.597560000000044</c:v>
                </c:pt>
                <c:pt idx="7355">
                  <c:v>45.680870000000027</c:v>
                </c:pt>
                <c:pt idx="7356">
                  <c:v>44.864430000000027</c:v>
                </c:pt>
                <c:pt idx="7357">
                  <c:v>44.378260000000012</c:v>
                </c:pt>
                <c:pt idx="7358">
                  <c:v>43.747100000000046</c:v>
                </c:pt>
                <c:pt idx="7359">
                  <c:v>43.536370000000034</c:v>
                </c:pt>
                <c:pt idx="7360">
                  <c:v>39.840970000000027</c:v>
                </c:pt>
                <c:pt idx="7361">
                  <c:v>40.586180000000013</c:v>
                </c:pt>
                <c:pt idx="7362">
                  <c:v>42.177549999999997</c:v>
                </c:pt>
                <c:pt idx="7363">
                  <c:v>45.79543000000001</c:v>
                </c:pt>
                <c:pt idx="7364">
                  <c:v>44.655480000000011</c:v>
                </c:pt>
                <c:pt idx="7365">
                  <c:v>41.829030000000046</c:v>
                </c:pt>
                <c:pt idx="7366">
                  <c:v>42.473299999999995</c:v>
                </c:pt>
                <c:pt idx="7367">
                  <c:v>42.954340000000002</c:v>
                </c:pt>
                <c:pt idx="7368">
                  <c:v>42.997460000000046</c:v>
                </c:pt>
                <c:pt idx="7369">
                  <c:v>43.586700000000008</c:v>
                </c:pt>
                <c:pt idx="7370">
                  <c:v>43.547420000000045</c:v>
                </c:pt>
                <c:pt idx="7371">
                  <c:v>44.029780000000017</c:v>
                </c:pt>
                <c:pt idx="7372">
                  <c:v>44.107900000000029</c:v>
                </c:pt>
                <c:pt idx="7373">
                  <c:v>43.97756000000004</c:v>
                </c:pt>
                <c:pt idx="7374">
                  <c:v>44.496120000000019</c:v>
                </c:pt>
                <c:pt idx="7375">
                  <c:v>44.398130000000037</c:v>
                </c:pt>
                <c:pt idx="7376">
                  <c:v>45.090000000000032</c:v>
                </c:pt>
                <c:pt idx="7377">
                  <c:v>45.156700000000001</c:v>
                </c:pt>
                <c:pt idx="7378">
                  <c:v>47.425380000000018</c:v>
                </c:pt>
                <c:pt idx="7379">
                  <c:v>45.189300000000003</c:v>
                </c:pt>
                <c:pt idx="7380">
                  <c:v>45.62133</c:v>
                </c:pt>
                <c:pt idx="7381">
                  <c:v>45.207670000000007</c:v>
                </c:pt>
                <c:pt idx="7382">
                  <c:v>44.675130000000024</c:v>
                </c:pt>
                <c:pt idx="7383">
                  <c:v>42.534880000000044</c:v>
                </c:pt>
                <c:pt idx="7384">
                  <c:v>41.80030000000005</c:v>
                </c:pt>
                <c:pt idx="7385">
                  <c:v>42.709500000000048</c:v>
                </c:pt>
                <c:pt idx="7386">
                  <c:v>43.581780000000037</c:v>
                </c:pt>
                <c:pt idx="7387">
                  <c:v>44.548730000000035</c:v>
                </c:pt>
                <c:pt idx="7388">
                  <c:v>45.526300000000049</c:v>
                </c:pt>
                <c:pt idx="7389">
                  <c:v>44.161280000000033</c:v>
                </c:pt>
                <c:pt idx="7390">
                  <c:v>43.999320000000012</c:v>
                </c:pt>
                <c:pt idx="7391">
                  <c:v>43.952940000000012</c:v>
                </c:pt>
                <c:pt idx="7392">
                  <c:v>43.897550000000024</c:v>
                </c:pt>
                <c:pt idx="7393">
                  <c:v>43.930930000000046</c:v>
                </c:pt>
                <c:pt idx="7394">
                  <c:v>44.20822000000004</c:v>
                </c:pt>
                <c:pt idx="7395">
                  <c:v>44.080800000000011</c:v>
                </c:pt>
                <c:pt idx="7396">
                  <c:v>43.70938000000001</c:v>
                </c:pt>
                <c:pt idx="7397">
                  <c:v>43.439570000000003</c:v>
                </c:pt>
                <c:pt idx="7398">
                  <c:v>43.275140000000022</c:v>
                </c:pt>
                <c:pt idx="7399">
                  <c:v>43.224940000000004</c:v>
                </c:pt>
                <c:pt idx="7400">
                  <c:v>43.37963000000002</c:v>
                </c:pt>
                <c:pt idx="7401">
                  <c:v>43.845730000000003</c:v>
                </c:pt>
                <c:pt idx="7402">
                  <c:v>43.439400000000035</c:v>
                </c:pt>
                <c:pt idx="7403">
                  <c:v>43.575460000000021</c:v>
                </c:pt>
                <c:pt idx="7404">
                  <c:v>43.535200000000032</c:v>
                </c:pt>
                <c:pt idx="7405">
                  <c:v>42.943080000000009</c:v>
                </c:pt>
                <c:pt idx="7406">
                  <c:v>42.889920000000018</c:v>
                </c:pt>
                <c:pt idx="7407">
                  <c:v>42.45034000000004</c:v>
                </c:pt>
                <c:pt idx="7408">
                  <c:v>42.289150000000006</c:v>
                </c:pt>
                <c:pt idx="7409">
                  <c:v>42.474940000000004</c:v>
                </c:pt>
                <c:pt idx="7410">
                  <c:v>42.812100000000044</c:v>
                </c:pt>
                <c:pt idx="7411">
                  <c:v>43.087880000000041</c:v>
                </c:pt>
                <c:pt idx="7412">
                  <c:v>43.625570000000039</c:v>
                </c:pt>
                <c:pt idx="7413">
                  <c:v>43.471370000000036</c:v>
                </c:pt>
                <c:pt idx="7414">
                  <c:v>43.419430000000034</c:v>
                </c:pt>
                <c:pt idx="7415">
                  <c:v>43.904440000000022</c:v>
                </c:pt>
                <c:pt idx="7416">
                  <c:v>44.492330000000038</c:v>
                </c:pt>
                <c:pt idx="7417">
                  <c:v>44.220540000000028</c:v>
                </c:pt>
                <c:pt idx="7418">
                  <c:v>44.873900000000049</c:v>
                </c:pt>
                <c:pt idx="7419">
                  <c:v>44.807730000000049</c:v>
                </c:pt>
                <c:pt idx="7420">
                  <c:v>44.893060000000048</c:v>
                </c:pt>
                <c:pt idx="7421">
                  <c:v>45.184259999999995</c:v>
                </c:pt>
                <c:pt idx="7422">
                  <c:v>44.932299999999998</c:v>
                </c:pt>
                <c:pt idx="7423">
                  <c:v>45.702200000000005</c:v>
                </c:pt>
                <c:pt idx="7424">
                  <c:v>45.772850000000005</c:v>
                </c:pt>
                <c:pt idx="7425">
                  <c:v>46.571130000000039</c:v>
                </c:pt>
                <c:pt idx="7426">
                  <c:v>47.671260000000018</c:v>
                </c:pt>
                <c:pt idx="7427">
                  <c:v>46.912000000000035</c:v>
                </c:pt>
                <c:pt idx="7428">
                  <c:v>47.633260000000007</c:v>
                </c:pt>
                <c:pt idx="7429">
                  <c:v>48.27290000000005</c:v>
                </c:pt>
                <c:pt idx="7430">
                  <c:v>48.471830000000011</c:v>
                </c:pt>
                <c:pt idx="7431">
                  <c:v>48.170950000000005</c:v>
                </c:pt>
                <c:pt idx="7432">
                  <c:v>43.803250000000048</c:v>
                </c:pt>
                <c:pt idx="7433">
                  <c:v>45.57080000000002</c:v>
                </c:pt>
                <c:pt idx="7434">
                  <c:v>46.649000000000001</c:v>
                </c:pt>
                <c:pt idx="7435">
                  <c:v>50.039420000000007</c:v>
                </c:pt>
                <c:pt idx="7436">
                  <c:v>48.915430000000015</c:v>
                </c:pt>
                <c:pt idx="7437">
                  <c:v>46.890300000000025</c:v>
                </c:pt>
                <c:pt idx="7438">
                  <c:v>47.503000000000043</c:v>
                </c:pt>
                <c:pt idx="7439">
                  <c:v>47.772850000000005</c:v>
                </c:pt>
                <c:pt idx="7440">
                  <c:v>47.837900000000047</c:v>
                </c:pt>
                <c:pt idx="7441">
                  <c:v>47.732700000000023</c:v>
                </c:pt>
                <c:pt idx="7442">
                  <c:v>47.669820000000016</c:v>
                </c:pt>
                <c:pt idx="7443">
                  <c:v>47.876640000000009</c:v>
                </c:pt>
                <c:pt idx="7444">
                  <c:v>48.001280000000008</c:v>
                </c:pt>
                <c:pt idx="7445">
                  <c:v>47.783720000000017</c:v>
                </c:pt>
                <c:pt idx="7446">
                  <c:v>47.047080000000051</c:v>
                </c:pt>
                <c:pt idx="7447">
                  <c:v>47.996730000000014</c:v>
                </c:pt>
                <c:pt idx="7448">
                  <c:v>48.411920000000009</c:v>
                </c:pt>
                <c:pt idx="7449">
                  <c:v>52.54400000000004</c:v>
                </c:pt>
                <c:pt idx="7450">
                  <c:v>50.975200000000029</c:v>
                </c:pt>
                <c:pt idx="7451">
                  <c:v>49.401850000000024</c:v>
                </c:pt>
                <c:pt idx="7452">
                  <c:v>49.592399999999998</c:v>
                </c:pt>
                <c:pt idx="7453">
                  <c:v>48.046870000000013</c:v>
                </c:pt>
                <c:pt idx="7454">
                  <c:v>48.132840000000044</c:v>
                </c:pt>
                <c:pt idx="7455">
                  <c:v>46.224400000000003</c:v>
                </c:pt>
                <c:pt idx="7456">
                  <c:v>44.299430000000029</c:v>
                </c:pt>
                <c:pt idx="7457">
                  <c:v>46.450400000000002</c:v>
                </c:pt>
                <c:pt idx="7458">
                  <c:v>48.703730000000007</c:v>
                </c:pt>
                <c:pt idx="7459">
                  <c:v>49.337400000000002</c:v>
                </c:pt>
                <c:pt idx="7460">
                  <c:v>48.09250000000003</c:v>
                </c:pt>
                <c:pt idx="7461">
                  <c:v>46.888940000000048</c:v>
                </c:pt>
                <c:pt idx="7462">
                  <c:v>46.677300000000002</c:v>
                </c:pt>
                <c:pt idx="7463">
                  <c:v>47.407200000000046</c:v>
                </c:pt>
                <c:pt idx="7464">
                  <c:v>47.266800000000046</c:v>
                </c:pt>
                <c:pt idx="7465">
                  <c:v>47.389200000000017</c:v>
                </c:pt>
                <c:pt idx="7466">
                  <c:v>47.102660000000014</c:v>
                </c:pt>
                <c:pt idx="7467">
                  <c:v>47.020039999999995</c:v>
                </c:pt>
                <c:pt idx="7468">
                  <c:v>47.515800000000013</c:v>
                </c:pt>
                <c:pt idx="7469">
                  <c:v>46.842830000000049</c:v>
                </c:pt>
                <c:pt idx="7470">
                  <c:v>43.777460000000019</c:v>
                </c:pt>
                <c:pt idx="7471">
                  <c:v>45.718530000000044</c:v>
                </c:pt>
                <c:pt idx="7472">
                  <c:v>47.830219999999997</c:v>
                </c:pt>
                <c:pt idx="7473">
                  <c:v>50.218870000000038</c:v>
                </c:pt>
                <c:pt idx="7474">
                  <c:v>49.111500000000035</c:v>
                </c:pt>
                <c:pt idx="7475">
                  <c:v>46.875969999999995</c:v>
                </c:pt>
                <c:pt idx="7476">
                  <c:v>46.656949999999995</c:v>
                </c:pt>
                <c:pt idx="7477">
                  <c:v>46.036100000000033</c:v>
                </c:pt>
                <c:pt idx="7478">
                  <c:v>47.021360000000016</c:v>
                </c:pt>
                <c:pt idx="7479">
                  <c:v>46.907800000000009</c:v>
                </c:pt>
                <c:pt idx="7480">
                  <c:v>43.623400000000004</c:v>
                </c:pt>
                <c:pt idx="7481">
                  <c:v>45.137630000000001</c:v>
                </c:pt>
                <c:pt idx="7482">
                  <c:v>46.107450000000028</c:v>
                </c:pt>
                <c:pt idx="7483">
                  <c:v>49.296800000000019</c:v>
                </c:pt>
                <c:pt idx="7484">
                  <c:v>47.746200000000044</c:v>
                </c:pt>
                <c:pt idx="7485">
                  <c:v>46.02337</c:v>
                </c:pt>
                <c:pt idx="7486">
                  <c:v>46.684470000000033</c:v>
                </c:pt>
                <c:pt idx="7487">
                  <c:v>45.621800000000007</c:v>
                </c:pt>
                <c:pt idx="7488">
                  <c:v>45.286100000000033</c:v>
                </c:pt>
                <c:pt idx="7489">
                  <c:v>45.65142000000003</c:v>
                </c:pt>
                <c:pt idx="7490">
                  <c:v>45.565200000000004</c:v>
                </c:pt>
                <c:pt idx="7491">
                  <c:v>45.283100000000047</c:v>
                </c:pt>
                <c:pt idx="7492">
                  <c:v>45.122340000000008</c:v>
                </c:pt>
                <c:pt idx="7493">
                  <c:v>44.331350000000043</c:v>
                </c:pt>
                <c:pt idx="7494">
                  <c:v>43.176630000000046</c:v>
                </c:pt>
                <c:pt idx="7495">
                  <c:v>43.81677000000002</c:v>
                </c:pt>
                <c:pt idx="7496">
                  <c:v>43.77800000000002</c:v>
                </c:pt>
                <c:pt idx="7497">
                  <c:v>44.472800000000007</c:v>
                </c:pt>
                <c:pt idx="7498">
                  <c:v>44.825300000000027</c:v>
                </c:pt>
                <c:pt idx="7499">
                  <c:v>43.64056000000005</c:v>
                </c:pt>
                <c:pt idx="7500">
                  <c:v>43.658650000000023</c:v>
                </c:pt>
                <c:pt idx="7501">
                  <c:v>43.442930000000047</c:v>
                </c:pt>
                <c:pt idx="7502">
                  <c:v>43.222560000000044</c:v>
                </c:pt>
                <c:pt idx="7503">
                  <c:v>42.552549999999997</c:v>
                </c:pt>
                <c:pt idx="7504">
                  <c:v>36.829520000000002</c:v>
                </c:pt>
                <c:pt idx="7505">
                  <c:v>38.597070000000031</c:v>
                </c:pt>
                <c:pt idx="7506">
                  <c:v>39.74944000000005</c:v>
                </c:pt>
                <c:pt idx="7507">
                  <c:v>42.823720000000037</c:v>
                </c:pt>
                <c:pt idx="7508">
                  <c:v>41.329600000000028</c:v>
                </c:pt>
                <c:pt idx="7509">
                  <c:v>40.221300000000042</c:v>
                </c:pt>
                <c:pt idx="7510">
                  <c:v>40.4452</c:v>
                </c:pt>
                <c:pt idx="7511">
                  <c:v>40.243800000000022</c:v>
                </c:pt>
                <c:pt idx="7512">
                  <c:v>39.902700000000038</c:v>
                </c:pt>
                <c:pt idx="7513">
                  <c:v>40.050870000000032</c:v>
                </c:pt>
                <c:pt idx="7514">
                  <c:v>40.055440000000033</c:v>
                </c:pt>
                <c:pt idx="7515">
                  <c:v>39.936730000000011</c:v>
                </c:pt>
                <c:pt idx="7516">
                  <c:v>39.891660000000002</c:v>
                </c:pt>
                <c:pt idx="7517">
                  <c:v>40.076800000000048</c:v>
                </c:pt>
                <c:pt idx="7518">
                  <c:v>38.911370000000034</c:v>
                </c:pt>
                <c:pt idx="7519">
                  <c:v>39.598320000000001</c:v>
                </c:pt>
                <c:pt idx="7520">
                  <c:v>39.777520000000038</c:v>
                </c:pt>
                <c:pt idx="7521">
                  <c:v>40.662800000000004</c:v>
                </c:pt>
                <c:pt idx="7522">
                  <c:v>41.871970000000033</c:v>
                </c:pt>
                <c:pt idx="7523">
                  <c:v>40.168940000000021</c:v>
                </c:pt>
                <c:pt idx="7524">
                  <c:v>40.825649999999996</c:v>
                </c:pt>
                <c:pt idx="7525">
                  <c:v>40.65676000000002</c:v>
                </c:pt>
                <c:pt idx="7526">
                  <c:v>40.500730000000033</c:v>
                </c:pt>
                <c:pt idx="7527">
                  <c:v>40.875300000000038</c:v>
                </c:pt>
                <c:pt idx="7528">
                  <c:v>38.441130000000044</c:v>
                </c:pt>
                <c:pt idx="7529">
                  <c:v>39.482079999999996</c:v>
                </c:pt>
                <c:pt idx="7530">
                  <c:v>40.561800000000005</c:v>
                </c:pt>
                <c:pt idx="7531">
                  <c:v>44.087730000000022</c:v>
                </c:pt>
                <c:pt idx="7532">
                  <c:v>41.156640000000039</c:v>
                </c:pt>
                <c:pt idx="7533">
                  <c:v>40.042500000000018</c:v>
                </c:pt>
                <c:pt idx="7534">
                  <c:v>40.499840000000006</c:v>
                </c:pt>
                <c:pt idx="7535">
                  <c:v>39.179160000000024</c:v>
                </c:pt>
                <c:pt idx="7536">
                  <c:v>39.512570000000039</c:v>
                </c:pt>
                <c:pt idx="7537">
                  <c:v>39.651400000000024</c:v>
                </c:pt>
                <c:pt idx="7538">
                  <c:v>39.935630000000003</c:v>
                </c:pt>
                <c:pt idx="7539">
                  <c:v>40.51934</c:v>
                </c:pt>
                <c:pt idx="7540">
                  <c:v>40.602380000000039</c:v>
                </c:pt>
                <c:pt idx="7541">
                  <c:v>40.321680000000015</c:v>
                </c:pt>
                <c:pt idx="7542">
                  <c:v>40.206230000000005</c:v>
                </c:pt>
                <c:pt idx="7543">
                  <c:v>40.075160000000039</c:v>
                </c:pt>
                <c:pt idx="7544">
                  <c:v>40.695030000000031</c:v>
                </c:pt>
                <c:pt idx="7545">
                  <c:v>40.707330000000013</c:v>
                </c:pt>
                <c:pt idx="7546">
                  <c:v>41.891660000000002</c:v>
                </c:pt>
                <c:pt idx="7547">
                  <c:v>40.936200000000042</c:v>
                </c:pt>
                <c:pt idx="7548">
                  <c:v>40.733450000000005</c:v>
                </c:pt>
                <c:pt idx="7549">
                  <c:v>40.008700000000033</c:v>
                </c:pt>
                <c:pt idx="7550">
                  <c:v>39.492240000000038</c:v>
                </c:pt>
                <c:pt idx="7551">
                  <c:v>38.412350000000004</c:v>
                </c:pt>
                <c:pt idx="7552">
                  <c:v>37.759150000000034</c:v>
                </c:pt>
                <c:pt idx="7553">
                  <c:v>38.670600000000036</c:v>
                </c:pt>
                <c:pt idx="7554">
                  <c:v>38.896500000000003</c:v>
                </c:pt>
                <c:pt idx="7555">
                  <c:v>39.928030000000035</c:v>
                </c:pt>
                <c:pt idx="7556">
                  <c:v>40.177800000000047</c:v>
                </c:pt>
                <c:pt idx="7557">
                  <c:v>39.75988000000001</c:v>
                </c:pt>
                <c:pt idx="7558">
                  <c:v>39.776800000000037</c:v>
                </c:pt>
                <c:pt idx="7559">
                  <c:v>40.18276000000003</c:v>
                </c:pt>
                <c:pt idx="7560">
                  <c:v>40.028279999999995</c:v>
                </c:pt>
                <c:pt idx="7561">
                  <c:v>40.226920000000007</c:v>
                </c:pt>
                <c:pt idx="7562">
                  <c:v>40.451999999999998</c:v>
                </c:pt>
                <c:pt idx="7563">
                  <c:v>40.488850000000014</c:v>
                </c:pt>
                <c:pt idx="7564">
                  <c:v>39.394069999999999</c:v>
                </c:pt>
                <c:pt idx="7565">
                  <c:v>40.871669999999995</c:v>
                </c:pt>
                <c:pt idx="7566">
                  <c:v>40.892820000000029</c:v>
                </c:pt>
                <c:pt idx="7567">
                  <c:v>41.499750000000006</c:v>
                </c:pt>
                <c:pt idx="7568">
                  <c:v>41.573100000000011</c:v>
                </c:pt>
                <c:pt idx="7569">
                  <c:v>42.109280000000012</c:v>
                </c:pt>
                <c:pt idx="7570">
                  <c:v>42.050650000000019</c:v>
                </c:pt>
                <c:pt idx="7571">
                  <c:v>42.087820000000022</c:v>
                </c:pt>
                <c:pt idx="7572">
                  <c:v>41.7346</c:v>
                </c:pt>
                <c:pt idx="7573">
                  <c:v>41.840300000000013</c:v>
                </c:pt>
                <c:pt idx="7574">
                  <c:v>42.060420000000022</c:v>
                </c:pt>
                <c:pt idx="7575">
                  <c:v>42.251820000000009</c:v>
                </c:pt>
                <c:pt idx="7576">
                  <c:v>41.450950000000034</c:v>
                </c:pt>
                <c:pt idx="7577">
                  <c:v>41.656030000000044</c:v>
                </c:pt>
                <c:pt idx="7578">
                  <c:v>42.176480000000026</c:v>
                </c:pt>
                <c:pt idx="7579">
                  <c:v>42.333550000000002</c:v>
                </c:pt>
                <c:pt idx="7580">
                  <c:v>42.763100000000009</c:v>
                </c:pt>
                <c:pt idx="7581">
                  <c:v>42.394560000000013</c:v>
                </c:pt>
                <c:pt idx="7582">
                  <c:v>42.498000000000047</c:v>
                </c:pt>
                <c:pt idx="7583">
                  <c:v>41.968740000000025</c:v>
                </c:pt>
                <c:pt idx="7584">
                  <c:v>41.962880000000041</c:v>
                </c:pt>
                <c:pt idx="7585">
                  <c:v>41.194000000000017</c:v>
                </c:pt>
                <c:pt idx="7586">
                  <c:v>40.151300000000049</c:v>
                </c:pt>
                <c:pt idx="7587">
                  <c:v>40.39056000000005</c:v>
                </c:pt>
                <c:pt idx="7588">
                  <c:v>40.42303000000004</c:v>
                </c:pt>
                <c:pt idx="7589">
                  <c:v>40.96470000000005</c:v>
                </c:pt>
                <c:pt idx="7590">
                  <c:v>41.808160000000044</c:v>
                </c:pt>
                <c:pt idx="7591">
                  <c:v>41.542700000000025</c:v>
                </c:pt>
                <c:pt idx="7592">
                  <c:v>40.929300000000012</c:v>
                </c:pt>
                <c:pt idx="7593">
                  <c:v>42.981930000000034</c:v>
                </c:pt>
                <c:pt idx="7594">
                  <c:v>43.234430000000032</c:v>
                </c:pt>
                <c:pt idx="7595">
                  <c:v>43.243550000000027</c:v>
                </c:pt>
                <c:pt idx="7596">
                  <c:v>43.198700000000031</c:v>
                </c:pt>
                <c:pt idx="7597">
                  <c:v>42.837199999999996</c:v>
                </c:pt>
                <c:pt idx="7598">
                  <c:v>42.29340000000002</c:v>
                </c:pt>
                <c:pt idx="7599">
                  <c:v>41.461300000000051</c:v>
                </c:pt>
                <c:pt idx="7600">
                  <c:v>41.254100000000051</c:v>
                </c:pt>
                <c:pt idx="7601">
                  <c:v>41.684930000000008</c:v>
                </c:pt>
                <c:pt idx="7602">
                  <c:v>42.50454000000002</c:v>
                </c:pt>
                <c:pt idx="7603">
                  <c:v>42.960260000000005</c:v>
                </c:pt>
                <c:pt idx="7604">
                  <c:v>41.850369999999998</c:v>
                </c:pt>
                <c:pt idx="7605">
                  <c:v>41.182280000000048</c:v>
                </c:pt>
                <c:pt idx="7606">
                  <c:v>40.972100000000012</c:v>
                </c:pt>
                <c:pt idx="7607">
                  <c:v>40.884420000000034</c:v>
                </c:pt>
                <c:pt idx="7608">
                  <c:v>41.743950000000041</c:v>
                </c:pt>
                <c:pt idx="7609">
                  <c:v>41.115100000000041</c:v>
                </c:pt>
                <c:pt idx="7610">
                  <c:v>41.512630000000001</c:v>
                </c:pt>
                <c:pt idx="7611">
                  <c:v>41.779930000000036</c:v>
                </c:pt>
                <c:pt idx="7612">
                  <c:v>43.977930000000015</c:v>
                </c:pt>
                <c:pt idx="7613">
                  <c:v>41.401820000000043</c:v>
                </c:pt>
                <c:pt idx="7614">
                  <c:v>41.920100000000048</c:v>
                </c:pt>
                <c:pt idx="7615">
                  <c:v>41.746900000000039</c:v>
                </c:pt>
                <c:pt idx="7616">
                  <c:v>41.485380000000021</c:v>
                </c:pt>
                <c:pt idx="7617">
                  <c:v>42.028650000000027</c:v>
                </c:pt>
                <c:pt idx="7618">
                  <c:v>41.800229999999999</c:v>
                </c:pt>
                <c:pt idx="7619">
                  <c:v>42.128320000000031</c:v>
                </c:pt>
                <c:pt idx="7620">
                  <c:v>42.602350000000001</c:v>
                </c:pt>
                <c:pt idx="7621">
                  <c:v>41.041380000000004</c:v>
                </c:pt>
                <c:pt idx="7622">
                  <c:v>40.064600000000041</c:v>
                </c:pt>
                <c:pt idx="7623">
                  <c:v>41.678950000000043</c:v>
                </c:pt>
                <c:pt idx="7624">
                  <c:v>40.381430000000023</c:v>
                </c:pt>
                <c:pt idx="7625">
                  <c:v>40.279350000000022</c:v>
                </c:pt>
                <c:pt idx="7626">
                  <c:v>41.152600000000007</c:v>
                </c:pt>
                <c:pt idx="7627">
                  <c:v>41.431020000000046</c:v>
                </c:pt>
                <c:pt idx="7628">
                  <c:v>41.262960000000021</c:v>
                </c:pt>
                <c:pt idx="7629">
                  <c:v>41.528770000000009</c:v>
                </c:pt>
                <c:pt idx="7630">
                  <c:v>41.774350000000027</c:v>
                </c:pt>
                <c:pt idx="7631">
                  <c:v>41.964230000000043</c:v>
                </c:pt>
                <c:pt idx="7632">
                  <c:v>42.131430000000023</c:v>
                </c:pt>
                <c:pt idx="7633">
                  <c:v>42.270750000000021</c:v>
                </c:pt>
                <c:pt idx="7634">
                  <c:v>41.588099999999997</c:v>
                </c:pt>
                <c:pt idx="7635">
                  <c:v>41.971280000000036</c:v>
                </c:pt>
                <c:pt idx="7636">
                  <c:v>42.271479999999997</c:v>
                </c:pt>
                <c:pt idx="7637">
                  <c:v>42.516700000000014</c:v>
                </c:pt>
                <c:pt idx="7638">
                  <c:v>43.203580000000045</c:v>
                </c:pt>
                <c:pt idx="7639">
                  <c:v>42.350300000000004</c:v>
                </c:pt>
                <c:pt idx="7640">
                  <c:v>42.610160000000008</c:v>
                </c:pt>
                <c:pt idx="7641">
                  <c:v>43.581569999999999</c:v>
                </c:pt>
                <c:pt idx="7642">
                  <c:v>43.369619999999998</c:v>
                </c:pt>
                <c:pt idx="7643">
                  <c:v>43.519069999999999</c:v>
                </c:pt>
                <c:pt idx="7644">
                  <c:v>42.485680000000002</c:v>
                </c:pt>
                <c:pt idx="7645">
                  <c:v>44.766440000000046</c:v>
                </c:pt>
                <c:pt idx="7646">
                  <c:v>43.868130000000008</c:v>
                </c:pt>
                <c:pt idx="7647">
                  <c:v>42.294430000000034</c:v>
                </c:pt>
                <c:pt idx="7648">
                  <c:v>43.182280000000048</c:v>
                </c:pt>
                <c:pt idx="7649">
                  <c:v>41.993220000000008</c:v>
                </c:pt>
                <c:pt idx="7650">
                  <c:v>42.934700000000021</c:v>
                </c:pt>
                <c:pt idx="7651">
                  <c:v>42.824000000000012</c:v>
                </c:pt>
                <c:pt idx="7652">
                  <c:v>45.27206000000001</c:v>
                </c:pt>
                <c:pt idx="7653">
                  <c:v>42.400720000000035</c:v>
                </c:pt>
                <c:pt idx="7654">
                  <c:v>42.673150000000021</c:v>
                </c:pt>
                <c:pt idx="7655">
                  <c:v>45.446799999999996</c:v>
                </c:pt>
                <c:pt idx="7656">
                  <c:v>42.737760000000037</c:v>
                </c:pt>
                <c:pt idx="7657">
                  <c:v>44.275700000000029</c:v>
                </c:pt>
                <c:pt idx="7658">
                  <c:v>44.142400000000009</c:v>
                </c:pt>
                <c:pt idx="7659">
                  <c:v>42.957539999999995</c:v>
                </c:pt>
                <c:pt idx="7660">
                  <c:v>43.298800000000028</c:v>
                </c:pt>
                <c:pt idx="7661">
                  <c:v>43.806669999999997</c:v>
                </c:pt>
                <c:pt idx="7662">
                  <c:v>43.421140000000037</c:v>
                </c:pt>
                <c:pt idx="7663">
                  <c:v>44.454580000000021</c:v>
                </c:pt>
                <c:pt idx="7664">
                  <c:v>43.65685000000002</c:v>
                </c:pt>
                <c:pt idx="7665">
                  <c:v>43.147550000000024</c:v>
                </c:pt>
                <c:pt idx="7666">
                  <c:v>43.625400000000013</c:v>
                </c:pt>
                <c:pt idx="7667">
                  <c:v>43.37444000000005</c:v>
                </c:pt>
                <c:pt idx="7668">
                  <c:v>43.505550000000028</c:v>
                </c:pt>
                <c:pt idx="7669">
                  <c:v>46.311550000000011</c:v>
                </c:pt>
                <c:pt idx="7670">
                  <c:v>46.430260000000033</c:v>
                </c:pt>
                <c:pt idx="7671">
                  <c:v>46.591800000000035</c:v>
                </c:pt>
                <c:pt idx="7672">
                  <c:v>45.732630000000029</c:v>
                </c:pt>
                <c:pt idx="7673">
                  <c:v>46.530200000000036</c:v>
                </c:pt>
                <c:pt idx="7674">
                  <c:v>44.770230000000026</c:v>
                </c:pt>
                <c:pt idx="7675">
                  <c:v>46.297140000000013</c:v>
                </c:pt>
                <c:pt idx="7676">
                  <c:v>46.452050000000042</c:v>
                </c:pt>
                <c:pt idx="7677">
                  <c:v>45.42172000000005</c:v>
                </c:pt>
                <c:pt idx="7678">
                  <c:v>45.426630000000046</c:v>
                </c:pt>
                <c:pt idx="7679">
                  <c:v>45.739770000000021</c:v>
                </c:pt>
                <c:pt idx="7680">
                  <c:v>43.899440000000027</c:v>
                </c:pt>
                <c:pt idx="7681">
                  <c:v>43.871000000000038</c:v>
                </c:pt>
                <c:pt idx="7682">
                  <c:v>44.422660000000008</c:v>
                </c:pt>
                <c:pt idx="7683">
                  <c:v>46.792230000000018</c:v>
                </c:pt>
                <c:pt idx="7684">
                  <c:v>46.571860000000015</c:v>
                </c:pt>
                <c:pt idx="7685">
                  <c:v>46.094539999999995</c:v>
                </c:pt>
                <c:pt idx="7686">
                  <c:v>46.70043000000004</c:v>
                </c:pt>
                <c:pt idx="7687">
                  <c:v>47.30856</c:v>
                </c:pt>
                <c:pt idx="7688">
                  <c:v>47.535420000000045</c:v>
                </c:pt>
                <c:pt idx="7689">
                  <c:v>46.554860000000019</c:v>
                </c:pt>
                <c:pt idx="7690">
                  <c:v>47.32570000000004</c:v>
                </c:pt>
                <c:pt idx="7691">
                  <c:v>47.440580000000011</c:v>
                </c:pt>
                <c:pt idx="7692">
                  <c:v>47.962150000000008</c:v>
                </c:pt>
                <c:pt idx="7693">
                  <c:v>47.492670000000032</c:v>
                </c:pt>
                <c:pt idx="7694">
                  <c:v>47.805570000000046</c:v>
                </c:pt>
                <c:pt idx="7695">
                  <c:v>47.384119999999996</c:v>
                </c:pt>
                <c:pt idx="7696">
                  <c:v>47.005880000000047</c:v>
                </c:pt>
                <c:pt idx="7697">
                  <c:v>47.161770000000047</c:v>
                </c:pt>
                <c:pt idx="7698">
                  <c:v>47.557240000000036</c:v>
                </c:pt>
                <c:pt idx="7699">
                  <c:v>47.935720000000003</c:v>
                </c:pt>
                <c:pt idx="7700">
                  <c:v>48.145500000000027</c:v>
                </c:pt>
                <c:pt idx="7701">
                  <c:v>47.043940000000021</c:v>
                </c:pt>
                <c:pt idx="7702">
                  <c:v>47.385160000000042</c:v>
                </c:pt>
                <c:pt idx="7703">
                  <c:v>46.606870000000015</c:v>
                </c:pt>
                <c:pt idx="7704">
                  <c:v>46.996300000000019</c:v>
                </c:pt>
                <c:pt idx="7705">
                  <c:v>46.760520000000042</c:v>
                </c:pt>
                <c:pt idx="7706">
                  <c:v>46.656820000000039</c:v>
                </c:pt>
                <c:pt idx="7707">
                  <c:v>46.439050000000009</c:v>
                </c:pt>
                <c:pt idx="7708">
                  <c:v>47.192100000000039</c:v>
                </c:pt>
                <c:pt idx="7709">
                  <c:v>46.616170000000011</c:v>
                </c:pt>
                <c:pt idx="7710">
                  <c:v>46.531600000000026</c:v>
                </c:pt>
                <c:pt idx="7711">
                  <c:v>46.621000000000038</c:v>
                </c:pt>
                <c:pt idx="7712">
                  <c:v>46.153900000000021</c:v>
                </c:pt>
                <c:pt idx="7713">
                  <c:v>46.830100000000016</c:v>
                </c:pt>
                <c:pt idx="7714">
                  <c:v>46.523770000000013</c:v>
                </c:pt>
                <c:pt idx="7715">
                  <c:v>46.377859999999998</c:v>
                </c:pt>
                <c:pt idx="7716">
                  <c:v>46.017400000000009</c:v>
                </c:pt>
                <c:pt idx="7717">
                  <c:v>45.765039999999999</c:v>
                </c:pt>
                <c:pt idx="7718">
                  <c:v>45.254970000000014</c:v>
                </c:pt>
                <c:pt idx="7719">
                  <c:v>44.899300000000039</c:v>
                </c:pt>
                <c:pt idx="7720">
                  <c:v>44.316160000000025</c:v>
                </c:pt>
                <c:pt idx="7721">
                  <c:v>44.818960000000004</c:v>
                </c:pt>
                <c:pt idx="7722">
                  <c:v>44.734950000000026</c:v>
                </c:pt>
                <c:pt idx="7723">
                  <c:v>44.881370000000004</c:v>
                </c:pt>
                <c:pt idx="7724">
                  <c:v>44.904930000000036</c:v>
                </c:pt>
                <c:pt idx="7725">
                  <c:v>44.283839999999998</c:v>
                </c:pt>
                <c:pt idx="7726">
                  <c:v>44.012230000000045</c:v>
                </c:pt>
                <c:pt idx="7727">
                  <c:v>43.877100000000041</c:v>
                </c:pt>
                <c:pt idx="7728">
                  <c:v>43.632040000000018</c:v>
                </c:pt>
                <c:pt idx="7729">
                  <c:v>43.063800000000015</c:v>
                </c:pt>
                <c:pt idx="7730">
                  <c:v>42.250150000000019</c:v>
                </c:pt>
                <c:pt idx="7731">
                  <c:v>43.00857000000002</c:v>
                </c:pt>
                <c:pt idx="7732">
                  <c:v>43.175530000000037</c:v>
                </c:pt>
                <c:pt idx="7733">
                  <c:v>43.007470000000012</c:v>
                </c:pt>
                <c:pt idx="7734">
                  <c:v>41.333979999999997</c:v>
                </c:pt>
                <c:pt idx="7735">
                  <c:v>42.016400000000033</c:v>
                </c:pt>
                <c:pt idx="7736">
                  <c:v>41.650700000000029</c:v>
                </c:pt>
                <c:pt idx="7737">
                  <c:v>41.591120000000046</c:v>
                </c:pt>
                <c:pt idx="7738">
                  <c:v>41.992240000000038</c:v>
                </c:pt>
                <c:pt idx="7739">
                  <c:v>39.491970000000038</c:v>
                </c:pt>
                <c:pt idx="7740">
                  <c:v>40.525800000000004</c:v>
                </c:pt>
                <c:pt idx="7741">
                  <c:v>41.285360000000026</c:v>
                </c:pt>
                <c:pt idx="7742">
                  <c:v>39.238150000000019</c:v>
                </c:pt>
                <c:pt idx="7743">
                  <c:v>38.688260000000014</c:v>
                </c:pt>
                <c:pt idx="7744">
                  <c:v>38.873000000000047</c:v>
                </c:pt>
                <c:pt idx="7745">
                  <c:v>40.226680000000044</c:v>
                </c:pt>
                <c:pt idx="7746">
                  <c:v>38.680700000000002</c:v>
                </c:pt>
                <c:pt idx="7747">
                  <c:v>38.173429999999996</c:v>
                </c:pt>
                <c:pt idx="7748">
                  <c:v>40.107000000000028</c:v>
                </c:pt>
                <c:pt idx="7749">
                  <c:v>37.918360000000007</c:v>
                </c:pt>
                <c:pt idx="7750">
                  <c:v>39.924000000000035</c:v>
                </c:pt>
                <c:pt idx="7751">
                  <c:v>38.006740000000036</c:v>
                </c:pt>
                <c:pt idx="7752">
                  <c:v>38.307180000000017</c:v>
                </c:pt>
                <c:pt idx="7753">
                  <c:v>38.552800000000047</c:v>
                </c:pt>
                <c:pt idx="7754">
                  <c:v>38.586000000000013</c:v>
                </c:pt>
                <c:pt idx="7755">
                  <c:v>38.051700000000039</c:v>
                </c:pt>
                <c:pt idx="7756">
                  <c:v>38.126599999999996</c:v>
                </c:pt>
                <c:pt idx="7757">
                  <c:v>38.326750000000004</c:v>
                </c:pt>
                <c:pt idx="7758">
                  <c:v>38.578970000000027</c:v>
                </c:pt>
                <c:pt idx="7759">
                  <c:v>38.829600000000028</c:v>
                </c:pt>
                <c:pt idx="7760">
                  <c:v>38.78490000000005</c:v>
                </c:pt>
                <c:pt idx="7761">
                  <c:v>38.535600000000045</c:v>
                </c:pt>
                <c:pt idx="7762">
                  <c:v>38.845640000000003</c:v>
                </c:pt>
                <c:pt idx="7763">
                  <c:v>38.729600000000005</c:v>
                </c:pt>
                <c:pt idx="7764">
                  <c:v>38.732970000000023</c:v>
                </c:pt>
                <c:pt idx="7765">
                  <c:v>38.783170000000041</c:v>
                </c:pt>
                <c:pt idx="7766">
                  <c:v>38.80068</c:v>
                </c:pt>
                <c:pt idx="7767">
                  <c:v>38.846150000000023</c:v>
                </c:pt>
                <c:pt idx="7768">
                  <c:v>38.930050000000051</c:v>
                </c:pt>
                <c:pt idx="7769">
                  <c:v>40.004600000000039</c:v>
                </c:pt>
                <c:pt idx="7770">
                  <c:v>38.447230000000047</c:v>
                </c:pt>
                <c:pt idx="7771">
                  <c:v>38.356100000000026</c:v>
                </c:pt>
                <c:pt idx="7772">
                  <c:v>39.135280000000023</c:v>
                </c:pt>
                <c:pt idx="7773">
                  <c:v>40.885700000000043</c:v>
                </c:pt>
                <c:pt idx="7774">
                  <c:v>38.640950000000032</c:v>
                </c:pt>
                <c:pt idx="7775">
                  <c:v>39.114400000000046</c:v>
                </c:pt>
                <c:pt idx="7776">
                  <c:v>39.60635000000002</c:v>
                </c:pt>
                <c:pt idx="7777">
                  <c:v>39.950739999999996</c:v>
                </c:pt>
                <c:pt idx="7778">
                  <c:v>42.527120000000025</c:v>
                </c:pt>
                <c:pt idx="7779">
                  <c:v>39.677940000000035</c:v>
                </c:pt>
                <c:pt idx="7780">
                  <c:v>41.349900000000048</c:v>
                </c:pt>
                <c:pt idx="7781">
                  <c:v>41.371420000000001</c:v>
                </c:pt>
                <c:pt idx="7782">
                  <c:v>41.909660000000031</c:v>
                </c:pt>
                <c:pt idx="7783">
                  <c:v>42.49350000000004</c:v>
                </c:pt>
                <c:pt idx="7784">
                  <c:v>42.26705000000004</c:v>
                </c:pt>
                <c:pt idx="7785">
                  <c:v>42.6952</c:v>
                </c:pt>
                <c:pt idx="7786">
                  <c:v>43.484160000000031</c:v>
                </c:pt>
                <c:pt idx="7787">
                  <c:v>43.398220000000038</c:v>
                </c:pt>
                <c:pt idx="7788">
                  <c:v>43.756560000000036</c:v>
                </c:pt>
                <c:pt idx="7789">
                  <c:v>43.746730000000014</c:v>
                </c:pt>
                <c:pt idx="7790">
                  <c:v>43.533230000000003</c:v>
                </c:pt>
                <c:pt idx="7791">
                  <c:v>42.985680000000002</c:v>
                </c:pt>
                <c:pt idx="7792">
                  <c:v>42.526540000000011</c:v>
                </c:pt>
                <c:pt idx="7793">
                  <c:v>42.764760000000024</c:v>
                </c:pt>
                <c:pt idx="7794">
                  <c:v>43.253500000000031</c:v>
                </c:pt>
                <c:pt idx="7795">
                  <c:v>43.842100000000016</c:v>
                </c:pt>
                <c:pt idx="7796">
                  <c:v>44.565060000000017</c:v>
                </c:pt>
                <c:pt idx="7797">
                  <c:v>43.723900000000015</c:v>
                </c:pt>
                <c:pt idx="7798">
                  <c:v>43.751520000000028</c:v>
                </c:pt>
                <c:pt idx="7799">
                  <c:v>43.957880000000046</c:v>
                </c:pt>
                <c:pt idx="7800">
                  <c:v>43.82937000000004</c:v>
                </c:pt>
                <c:pt idx="7801">
                  <c:v>43.795130000000029</c:v>
                </c:pt>
                <c:pt idx="7802">
                  <c:v>43.618830000000003</c:v>
                </c:pt>
                <c:pt idx="7803">
                  <c:v>44.090480000000014</c:v>
                </c:pt>
                <c:pt idx="7804">
                  <c:v>44.101530000000025</c:v>
                </c:pt>
                <c:pt idx="7805">
                  <c:v>43.832449999999994</c:v>
                </c:pt>
                <c:pt idx="7806">
                  <c:v>43.444850000000031</c:v>
                </c:pt>
                <c:pt idx="7807">
                  <c:v>43.869870000000049</c:v>
                </c:pt>
                <c:pt idx="7808">
                  <c:v>44.199430000000007</c:v>
                </c:pt>
                <c:pt idx="7809">
                  <c:v>44.97732000000002</c:v>
                </c:pt>
                <c:pt idx="7810">
                  <c:v>47.792750000000012</c:v>
                </c:pt>
                <c:pt idx="7811">
                  <c:v>44.829859999999996</c:v>
                </c:pt>
                <c:pt idx="7812">
                  <c:v>45.108330000000024</c:v>
                </c:pt>
                <c:pt idx="7813">
                  <c:v>44.246600000000001</c:v>
                </c:pt>
                <c:pt idx="7814">
                  <c:v>44.191670000000045</c:v>
                </c:pt>
                <c:pt idx="7815">
                  <c:v>43.909360000000049</c:v>
                </c:pt>
                <c:pt idx="7816">
                  <c:v>40.236540000000048</c:v>
                </c:pt>
                <c:pt idx="7817">
                  <c:v>42.462000000000046</c:v>
                </c:pt>
                <c:pt idx="7818">
                  <c:v>44.25445000000002</c:v>
                </c:pt>
                <c:pt idx="7819">
                  <c:v>48.45938000000001</c:v>
                </c:pt>
                <c:pt idx="7820">
                  <c:v>46.303950000000043</c:v>
                </c:pt>
                <c:pt idx="7821">
                  <c:v>44.903650000000027</c:v>
                </c:pt>
                <c:pt idx="7822">
                  <c:v>45.65545000000003</c:v>
                </c:pt>
                <c:pt idx="7823">
                  <c:v>45.774680000000046</c:v>
                </c:pt>
                <c:pt idx="7824">
                  <c:v>45.552420000000041</c:v>
                </c:pt>
                <c:pt idx="7825">
                  <c:v>46.406000000000006</c:v>
                </c:pt>
                <c:pt idx="7826">
                  <c:v>46.464380000000006</c:v>
                </c:pt>
                <c:pt idx="7827">
                  <c:v>46.289360000000045</c:v>
                </c:pt>
                <c:pt idx="7828">
                  <c:v>46.589350000000024</c:v>
                </c:pt>
                <c:pt idx="7829">
                  <c:v>46.585930000000019</c:v>
                </c:pt>
                <c:pt idx="7830">
                  <c:v>43.388700000000028</c:v>
                </c:pt>
                <c:pt idx="7831">
                  <c:v>45.093100000000049</c:v>
                </c:pt>
                <c:pt idx="7832">
                  <c:v>46.109740000000045</c:v>
                </c:pt>
                <c:pt idx="7833">
                  <c:v>50.759640000000047</c:v>
                </c:pt>
                <c:pt idx="7834">
                  <c:v>48.443050000000028</c:v>
                </c:pt>
                <c:pt idx="7835">
                  <c:v>47.741020000000049</c:v>
                </c:pt>
                <c:pt idx="7836">
                  <c:v>47.10143000000005</c:v>
                </c:pt>
                <c:pt idx="7837">
                  <c:v>46.582940000000008</c:v>
                </c:pt>
                <c:pt idx="7838">
                  <c:v>46.11877000000004</c:v>
                </c:pt>
                <c:pt idx="7839">
                  <c:v>45.373400000000004</c:v>
                </c:pt>
                <c:pt idx="7840">
                  <c:v>40.73266000000001</c:v>
                </c:pt>
                <c:pt idx="7841">
                  <c:v>43.441030000000012</c:v>
                </c:pt>
                <c:pt idx="7842">
                  <c:v>46.540099999999995</c:v>
                </c:pt>
                <c:pt idx="7843">
                  <c:v>47.448020000000042</c:v>
                </c:pt>
                <c:pt idx="7844">
                  <c:v>44.77773000000002</c:v>
                </c:pt>
                <c:pt idx="7845">
                  <c:v>44.694180000000017</c:v>
                </c:pt>
                <c:pt idx="7846">
                  <c:v>45.110350000000039</c:v>
                </c:pt>
                <c:pt idx="7847">
                  <c:v>44.809799999999996</c:v>
                </c:pt>
                <c:pt idx="7848">
                  <c:v>44.843380000000025</c:v>
                </c:pt>
                <c:pt idx="7849">
                  <c:v>45.161900000000003</c:v>
                </c:pt>
                <c:pt idx="7850">
                  <c:v>45.133870000000002</c:v>
                </c:pt>
                <c:pt idx="7851">
                  <c:v>44.870100000000036</c:v>
                </c:pt>
                <c:pt idx="7852">
                  <c:v>45.07018000000005</c:v>
                </c:pt>
                <c:pt idx="7853">
                  <c:v>43.633970000000033</c:v>
                </c:pt>
                <c:pt idx="7854">
                  <c:v>41.844420000000014</c:v>
                </c:pt>
                <c:pt idx="7855">
                  <c:v>43.73150000000004</c:v>
                </c:pt>
                <c:pt idx="7856">
                  <c:v>49.572300000000041</c:v>
                </c:pt>
                <c:pt idx="7857">
                  <c:v>49.514150000000029</c:v>
                </c:pt>
                <c:pt idx="7858">
                  <c:v>47.792140000000018</c:v>
                </c:pt>
                <c:pt idx="7859">
                  <c:v>43.880980000000022</c:v>
                </c:pt>
                <c:pt idx="7860">
                  <c:v>43.566700000000026</c:v>
                </c:pt>
                <c:pt idx="7861">
                  <c:v>43.717399999999998</c:v>
                </c:pt>
                <c:pt idx="7862">
                  <c:v>42.100369999999998</c:v>
                </c:pt>
                <c:pt idx="7863">
                  <c:v>44.341800000000035</c:v>
                </c:pt>
                <c:pt idx="7864">
                  <c:v>40.353800000000035</c:v>
                </c:pt>
                <c:pt idx="7865">
                  <c:v>42.26827000000003</c:v>
                </c:pt>
                <c:pt idx="7866">
                  <c:v>43.780020000000036</c:v>
                </c:pt>
                <c:pt idx="7867">
                  <c:v>45.30758000000003</c:v>
                </c:pt>
                <c:pt idx="7868">
                  <c:v>43.624700000000018</c:v>
                </c:pt>
                <c:pt idx="7869">
                  <c:v>42.796700000000044</c:v>
                </c:pt>
                <c:pt idx="7870">
                  <c:v>42.870660000000044</c:v>
                </c:pt>
                <c:pt idx="7871">
                  <c:v>43.74902000000003</c:v>
                </c:pt>
                <c:pt idx="7872">
                  <c:v>43.495750000000044</c:v>
                </c:pt>
                <c:pt idx="7873">
                  <c:v>44.360700000000008</c:v>
                </c:pt>
                <c:pt idx="7874">
                  <c:v>44.218650000000025</c:v>
                </c:pt>
                <c:pt idx="7875">
                  <c:v>44.24368000000004</c:v>
                </c:pt>
                <c:pt idx="7876">
                  <c:v>44.91384000000005</c:v>
                </c:pt>
                <c:pt idx="7877">
                  <c:v>44.23553000000004</c:v>
                </c:pt>
                <c:pt idx="7878">
                  <c:v>40.368220000000008</c:v>
                </c:pt>
                <c:pt idx="7879">
                  <c:v>44.201200000000028</c:v>
                </c:pt>
                <c:pt idx="7880">
                  <c:v>46.434380000000033</c:v>
                </c:pt>
                <c:pt idx="7881">
                  <c:v>48.272120000000029</c:v>
                </c:pt>
                <c:pt idx="7882">
                  <c:v>46.188900000000046</c:v>
                </c:pt>
                <c:pt idx="7883">
                  <c:v>44.538600000000031</c:v>
                </c:pt>
                <c:pt idx="7884">
                  <c:v>45.267970000000048</c:v>
                </c:pt>
                <c:pt idx="7885">
                  <c:v>43.44380000000001</c:v>
                </c:pt>
                <c:pt idx="7886">
                  <c:v>43.696680000000015</c:v>
                </c:pt>
                <c:pt idx="7887">
                  <c:v>42.431330000000003</c:v>
                </c:pt>
                <c:pt idx="7888">
                  <c:v>38.267600000000016</c:v>
                </c:pt>
                <c:pt idx="7889">
                  <c:v>41.470799999999997</c:v>
                </c:pt>
                <c:pt idx="7890">
                  <c:v>43.149000000000001</c:v>
                </c:pt>
                <c:pt idx="7891">
                  <c:v>45.046000000000049</c:v>
                </c:pt>
                <c:pt idx="7892">
                  <c:v>43.681020000000046</c:v>
                </c:pt>
                <c:pt idx="7893">
                  <c:v>42.629080000000044</c:v>
                </c:pt>
                <c:pt idx="7894">
                  <c:v>43.035000000000025</c:v>
                </c:pt>
                <c:pt idx="7895">
                  <c:v>42.664200000000051</c:v>
                </c:pt>
                <c:pt idx="7896">
                  <c:v>42.257140000000049</c:v>
                </c:pt>
                <c:pt idx="7897">
                  <c:v>42.556600000000003</c:v>
                </c:pt>
                <c:pt idx="7898">
                  <c:v>42.013100000000009</c:v>
                </c:pt>
                <c:pt idx="7899">
                  <c:v>42.023580000000038</c:v>
                </c:pt>
                <c:pt idx="7900">
                  <c:v>42.037900000000036</c:v>
                </c:pt>
                <c:pt idx="7901">
                  <c:v>41.937950000000001</c:v>
                </c:pt>
                <c:pt idx="7902">
                  <c:v>41.425100000000043</c:v>
                </c:pt>
                <c:pt idx="7903">
                  <c:v>42.107720000000029</c:v>
                </c:pt>
                <c:pt idx="7904">
                  <c:v>42.483760000000018</c:v>
                </c:pt>
                <c:pt idx="7905">
                  <c:v>46.15222</c:v>
                </c:pt>
                <c:pt idx="7906">
                  <c:v>43.433800000000019</c:v>
                </c:pt>
                <c:pt idx="7907">
                  <c:v>42.57018000000005</c:v>
                </c:pt>
                <c:pt idx="7908">
                  <c:v>42.728330000000028</c:v>
                </c:pt>
                <c:pt idx="7909">
                  <c:v>42.604460000000017</c:v>
                </c:pt>
                <c:pt idx="7910">
                  <c:v>42.243200000000002</c:v>
                </c:pt>
                <c:pt idx="7911">
                  <c:v>41.540250000000015</c:v>
                </c:pt>
                <c:pt idx="7912">
                  <c:v>37.685850000000016</c:v>
                </c:pt>
                <c:pt idx="7913">
                  <c:v>39.949580000000026</c:v>
                </c:pt>
                <c:pt idx="7914">
                  <c:v>41.126860000000022</c:v>
                </c:pt>
                <c:pt idx="7915">
                  <c:v>45.771800000000042</c:v>
                </c:pt>
                <c:pt idx="7916">
                  <c:v>42.744259999999997</c:v>
                </c:pt>
                <c:pt idx="7917">
                  <c:v>41.41787000000005</c:v>
                </c:pt>
                <c:pt idx="7918">
                  <c:v>41.974760000000003</c:v>
                </c:pt>
                <c:pt idx="7919">
                  <c:v>41.738920000000007</c:v>
                </c:pt>
                <c:pt idx="7920">
                  <c:v>41.968900000000019</c:v>
                </c:pt>
                <c:pt idx="7921">
                  <c:v>41.833280000000002</c:v>
                </c:pt>
                <c:pt idx="7922">
                  <c:v>41.430229999999995</c:v>
                </c:pt>
                <c:pt idx="7923">
                  <c:v>40.833730000000003</c:v>
                </c:pt>
                <c:pt idx="7924">
                  <c:v>41.48293000000001</c:v>
                </c:pt>
                <c:pt idx="7925">
                  <c:v>41.761740000000032</c:v>
                </c:pt>
                <c:pt idx="7926">
                  <c:v>41.419849999999997</c:v>
                </c:pt>
                <c:pt idx="7927">
                  <c:v>41.965419999999995</c:v>
                </c:pt>
                <c:pt idx="7928">
                  <c:v>42.125480000000039</c:v>
                </c:pt>
                <c:pt idx="7929">
                  <c:v>42.340400000000045</c:v>
                </c:pt>
                <c:pt idx="7930">
                  <c:v>42.779080000000022</c:v>
                </c:pt>
                <c:pt idx="7931">
                  <c:v>42.935300000000041</c:v>
                </c:pt>
                <c:pt idx="7932">
                  <c:v>43.194360000000017</c:v>
                </c:pt>
                <c:pt idx="7933">
                  <c:v>42.998559999999998</c:v>
                </c:pt>
                <c:pt idx="7934">
                  <c:v>41.881799999999998</c:v>
                </c:pt>
                <c:pt idx="7935">
                  <c:v>41.566400000000044</c:v>
                </c:pt>
                <c:pt idx="7936">
                  <c:v>40.860400000000027</c:v>
                </c:pt>
                <c:pt idx="7937">
                  <c:v>41.381100000000004</c:v>
                </c:pt>
                <c:pt idx="7938">
                  <c:v>42.230950000000007</c:v>
                </c:pt>
                <c:pt idx="7939">
                  <c:v>43.110929999999996</c:v>
                </c:pt>
                <c:pt idx="7940">
                  <c:v>42.963000000000022</c:v>
                </c:pt>
                <c:pt idx="7941">
                  <c:v>41.725300000000004</c:v>
                </c:pt>
                <c:pt idx="7942">
                  <c:v>42.045500000000004</c:v>
                </c:pt>
                <c:pt idx="7943">
                  <c:v>41.848500000000001</c:v>
                </c:pt>
                <c:pt idx="7944">
                  <c:v>42.273300000000006</c:v>
                </c:pt>
                <c:pt idx="7945">
                  <c:v>42.405820000000006</c:v>
                </c:pt>
                <c:pt idx="7946">
                  <c:v>42.654840000000036</c:v>
                </c:pt>
                <c:pt idx="7947">
                  <c:v>43.215050000000019</c:v>
                </c:pt>
                <c:pt idx="7948">
                  <c:v>42.814400000000035</c:v>
                </c:pt>
                <c:pt idx="7949">
                  <c:v>43.359030000000018</c:v>
                </c:pt>
                <c:pt idx="7950">
                  <c:v>43.625</c:v>
                </c:pt>
                <c:pt idx="7951">
                  <c:v>43.751300000000015</c:v>
                </c:pt>
                <c:pt idx="7952">
                  <c:v>44.244200000000035</c:v>
                </c:pt>
                <c:pt idx="7953">
                  <c:v>44.416680000000042</c:v>
                </c:pt>
                <c:pt idx="7954">
                  <c:v>44.941400000000044</c:v>
                </c:pt>
                <c:pt idx="7955">
                  <c:v>46.194479999999999</c:v>
                </c:pt>
                <c:pt idx="7956">
                  <c:v>47.388400000000047</c:v>
                </c:pt>
                <c:pt idx="7957">
                  <c:v>45.32797000000005</c:v>
                </c:pt>
                <c:pt idx="7958">
                  <c:v>44.528099999999995</c:v>
                </c:pt>
                <c:pt idx="7959">
                  <c:v>43.827840000000037</c:v>
                </c:pt>
                <c:pt idx="7960">
                  <c:v>40.734550000000013</c:v>
                </c:pt>
                <c:pt idx="7961">
                  <c:v>42.316640000000007</c:v>
                </c:pt>
                <c:pt idx="7962">
                  <c:v>43.161130000000014</c:v>
                </c:pt>
                <c:pt idx="7963">
                  <c:v>44.544700000000034</c:v>
                </c:pt>
                <c:pt idx="7964">
                  <c:v>45.844100000000026</c:v>
                </c:pt>
                <c:pt idx="7965">
                  <c:v>44.011000000000024</c:v>
                </c:pt>
                <c:pt idx="7966">
                  <c:v>44.264100000000042</c:v>
                </c:pt>
                <c:pt idx="7967">
                  <c:v>44.346580000000017</c:v>
                </c:pt>
                <c:pt idx="7968">
                  <c:v>44.162400000000048</c:v>
                </c:pt>
                <c:pt idx="7969">
                  <c:v>44.805100000000039</c:v>
                </c:pt>
                <c:pt idx="7970">
                  <c:v>44.321000000000026</c:v>
                </c:pt>
                <c:pt idx="7971">
                  <c:v>44.663800000000037</c:v>
                </c:pt>
                <c:pt idx="7972">
                  <c:v>44.299040000000048</c:v>
                </c:pt>
                <c:pt idx="7973">
                  <c:v>44.730220000000031</c:v>
                </c:pt>
                <c:pt idx="7974">
                  <c:v>44.387540000000001</c:v>
                </c:pt>
                <c:pt idx="7975">
                  <c:v>44.693170000000009</c:v>
                </c:pt>
                <c:pt idx="7976">
                  <c:v>44.505800000000022</c:v>
                </c:pt>
                <c:pt idx="7977">
                  <c:v>44.701400000000035</c:v>
                </c:pt>
                <c:pt idx="7978">
                  <c:v>44.435750000000041</c:v>
                </c:pt>
                <c:pt idx="7979">
                  <c:v>44.545299999999997</c:v>
                </c:pt>
                <c:pt idx="7980">
                  <c:v>44.365350000000035</c:v>
                </c:pt>
                <c:pt idx="7981">
                  <c:v>44.234950000000026</c:v>
                </c:pt>
                <c:pt idx="7982">
                  <c:v>43.873559999999998</c:v>
                </c:pt>
                <c:pt idx="7983">
                  <c:v>44.116000000000042</c:v>
                </c:pt>
                <c:pt idx="7984">
                  <c:v>43.445580000000007</c:v>
                </c:pt>
                <c:pt idx="7985">
                  <c:v>43.689170000000047</c:v>
                </c:pt>
                <c:pt idx="7986">
                  <c:v>42.552099999999996</c:v>
                </c:pt>
                <c:pt idx="7987">
                  <c:v>43.148770000000013</c:v>
                </c:pt>
                <c:pt idx="7988">
                  <c:v>41.824800000000039</c:v>
                </c:pt>
                <c:pt idx="7989">
                  <c:v>43.525000000000034</c:v>
                </c:pt>
                <c:pt idx="7990">
                  <c:v>41.581140000000005</c:v>
                </c:pt>
                <c:pt idx="7991">
                  <c:v>42.552000000000021</c:v>
                </c:pt>
                <c:pt idx="7992">
                  <c:v>42.513540000000035</c:v>
                </c:pt>
                <c:pt idx="7993">
                  <c:v>43.436000000000035</c:v>
                </c:pt>
                <c:pt idx="7994">
                  <c:v>42.210800000000006</c:v>
                </c:pt>
                <c:pt idx="7995">
                  <c:v>41.630899999999997</c:v>
                </c:pt>
                <c:pt idx="7996">
                  <c:v>41.359860000000026</c:v>
                </c:pt>
                <c:pt idx="7997">
                  <c:v>41.780570000000012</c:v>
                </c:pt>
                <c:pt idx="7998">
                  <c:v>42.492520000000013</c:v>
                </c:pt>
                <c:pt idx="7999">
                  <c:v>40.853360000000009</c:v>
                </c:pt>
                <c:pt idx="8000">
                  <c:v>41.700130000000001</c:v>
                </c:pt>
                <c:pt idx="8001">
                  <c:v>42.131979999999999</c:v>
                </c:pt>
                <c:pt idx="8002">
                  <c:v>41.89706000000001</c:v>
                </c:pt>
                <c:pt idx="8003">
                  <c:v>42.076000000000022</c:v>
                </c:pt>
                <c:pt idx="8004">
                  <c:v>43.615560000000016</c:v>
                </c:pt>
                <c:pt idx="8005">
                  <c:v>42.287500000000023</c:v>
                </c:pt>
                <c:pt idx="8006">
                  <c:v>41.496849999999995</c:v>
                </c:pt>
                <c:pt idx="8007">
                  <c:v>41.935100000000034</c:v>
                </c:pt>
                <c:pt idx="8008">
                  <c:v>45.366170000000011</c:v>
                </c:pt>
                <c:pt idx="8009">
                  <c:v>42.495450000000005</c:v>
                </c:pt>
                <c:pt idx="8010">
                  <c:v>41.434000000000026</c:v>
                </c:pt>
                <c:pt idx="8011">
                  <c:v>41.624720000000025</c:v>
                </c:pt>
                <c:pt idx="8012">
                  <c:v>41.805720000000008</c:v>
                </c:pt>
                <c:pt idx="8013">
                  <c:v>41.576350000000048</c:v>
                </c:pt>
                <c:pt idx="8014">
                  <c:v>41.925800000000038</c:v>
                </c:pt>
                <c:pt idx="8015">
                  <c:v>44.023220000000038</c:v>
                </c:pt>
                <c:pt idx="8016">
                  <c:v>42.791800000000023</c:v>
                </c:pt>
                <c:pt idx="8017">
                  <c:v>44.876149999999996</c:v>
                </c:pt>
                <c:pt idx="8018">
                  <c:v>44.100030000000004</c:v>
                </c:pt>
                <c:pt idx="8019">
                  <c:v>44.792169999999999</c:v>
                </c:pt>
                <c:pt idx="8020">
                  <c:v>45.003720000000044</c:v>
                </c:pt>
                <c:pt idx="8021">
                  <c:v>44.975300000000004</c:v>
                </c:pt>
                <c:pt idx="8022">
                  <c:v>45.17446000000001</c:v>
                </c:pt>
                <c:pt idx="8023">
                  <c:v>45.625699999999995</c:v>
                </c:pt>
                <c:pt idx="8024">
                  <c:v>45.792540000000031</c:v>
                </c:pt>
                <c:pt idx="8025">
                  <c:v>46.007900000000006</c:v>
                </c:pt>
                <c:pt idx="8026">
                  <c:v>46.446100000000001</c:v>
                </c:pt>
                <c:pt idx="8027">
                  <c:v>46.208830000000034</c:v>
                </c:pt>
                <c:pt idx="8028">
                  <c:v>46.19088000000005</c:v>
                </c:pt>
                <c:pt idx="8029">
                  <c:v>46.24377000000004</c:v>
                </c:pt>
                <c:pt idx="8030">
                  <c:v>46.347340000000031</c:v>
                </c:pt>
                <c:pt idx="8031">
                  <c:v>46.467160000000035</c:v>
                </c:pt>
                <c:pt idx="8032">
                  <c:v>46.247430000000008</c:v>
                </c:pt>
                <c:pt idx="8033">
                  <c:v>46.46508</c:v>
                </c:pt>
                <c:pt idx="8034">
                  <c:v>47.197140000000047</c:v>
                </c:pt>
                <c:pt idx="8035">
                  <c:v>47.114530000000002</c:v>
                </c:pt>
                <c:pt idx="8036">
                  <c:v>47.506619999999998</c:v>
                </c:pt>
                <c:pt idx="8037">
                  <c:v>47.290279999999996</c:v>
                </c:pt>
                <c:pt idx="8038">
                  <c:v>46.769130000000018</c:v>
                </c:pt>
                <c:pt idx="8039">
                  <c:v>47.314750000000004</c:v>
                </c:pt>
                <c:pt idx="8040">
                  <c:v>47.553670000000011</c:v>
                </c:pt>
                <c:pt idx="8041">
                  <c:v>46.839560000000006</c:v>
                </c:pt>
                <c:pt idx="8042">
                  <c:v>47.715599999999995</c:v>
                </c:pt>
                <c:pt idx="8043">
                  <c:v>46.870400000000018</c:v>
                </c:pt>
                <c:pt idx="8044">
                  <c:v>47.22616000000005</c:v>
                </c:pt>
                <c:pt idx="8045">
                  <c:v>47.16998000000001</c:v>
                </c:pt>
                <c:pt idx="8046">
                  <c:v>46.365530000000035</c:v>
                </c:pt>
                <c:pt idx="8047">
                  <c:v>46.582060000000013</c:v>
                </c:pt>
                <c:pt idx="8048">
                  <c:v>46.42733000000004</c:v>
                </c:pt>
                <c:pt idx="8049">
                  <c:v>47.683400000000006</c:v>
                </c:pt>
                <c:pt idx="8050">
                  <c:v>47.249780000000044</c:v>
                </c:pt>
                <c:pt idx="8051">
                  <c:v>47.15963000000005</c:v>
                </c:pt>
                <c:pt idx="8052">
                  <c:v>46.234430000000032</c:v>
                </c:pt>
                <c:pt idx="8053">
                  <c:v>46.530820000000006</c:v>
                </c:pt>
                <c:pt idx="8054">
                  <c:v>46.720060000000046</c:v>
                </c:pt>
                <c:pt idx="8055">
                  <c:v>45.955680000000029</c:v>
                </c:pt>
                <c:pt idx="8056">
                  <c:v>45.0779</c:v>
                </c:pt>
                <c:pt idx="8057">
                  <c:v>45.91482000000002</c:v>
                </c:pt>
                <c:pt idx="8058">
                  <c:v>45.693170000000009</c:v>
                </c:pt>
                <c:pt idx="8059">
                  <c:v>46.332449999999994</c:v>
                </c:pt>
                <c:pt idx="8060">
                  <c:v>45.689800000000048</c:v>
                </c:pt>
                <c:pt idx="8061">
                  <c:v>46.16375000000005</c:v>
                </c:pt>
                <c:pt idx="8062">
                  <c:v>45.629570000000001</c:v>
                </c:pt>
                <c:pt idx="8063">
                  <c:v>45.668970000000002</c:v>
                </c:pt>
                <c:pt idx="8064">
                  <c:v>45.892480000000035</c:v>
                </c:pt>
                <c:pt idx="8065">
                  <c:v>45.636900000000026</c:v>
                </c:pt>
                <c:pt idx="8066">
                  <c:v>45.936000000000035</c:v>
                </c:pt>
                <c:pt idx="8067">
                  <c:v>45.567070000000001</c:v>
                </c:pt>
                <c:pt idx="8068">
                  <c:v>45.657830000000047</c:v>
                </c:pt>
                <c:pt idx="8069">
                  <c:v>45.590100000000007</c:v>
                </c:pt>
                <c:pt idx="8070">
                  <c:v>45.349450000000047</c:v>
                </c:pt>
                <c:pt idx="8071">
                  <c:v>45.564800000000048</c:v>
                </c:pt>
                <c:pt idx="8072">
                  <c:v>45.909750000000031</c:v>
                </c:pt>
                <c:pt idx="8073">
                  <c:v>46.527250000000038</c:v>
                </c:pt>
                <c:pt idx="8074">
                  <c:v>47.747160000000008</c:v>
                </c:pt>
                <c:pt idx="8075">
                  <c:v>45.556420000000003</c:v>
                </c:pt>
                <c:pt idx="8076">
                  <c:v>46.47338000000002</c:v>
                </c:pt>
                <c:pt idx="8077">
                  <c:v>46.145440000000008</c:v>
                </c:pt>
                <c:pt idx="8078">
                  <c:v>46.286519999999996</c:v>
                </c:pt>
                <c:pt idx="8079">
                  <c:v>46.417570000000012</c:v>
                </c:pt>
                <c:pt idx="8080">
                  <c:v>45.994529999999997</c:v>
                </c:pt>
                <c:pt idx="8081">
                  <c:v>45.944000000000017</c:v>
                </c:pt>
                <c:pt idx="8082">
                  <c:v>46.449200000000019</c:v>
                </c:pt>
                <c:pt idx="8083">
                  <c:v>47.313350000000014</c:v>
                </c:pt>
                <c:pt idx="8084">
                  <c:v>47.508630000000039</c:v>
                </c:pt>
                <c:pt idx="8085">
                  <c:v>47.575300000000027</c:v>
                </c:pt>
                <c:pt idx="8086">
                  <c:v>47.457970000000046</c:v>
                </c:pt>
                <c:pt idx="8087">
                  <c:v>47.619680000000017</c:v>
                </c:pt>
                <c:pt idx="8088">
                  <c:v>47.260130000000004</c:v>
                </c:pt>
                <c:pt idx="8089">
                  <c:v>47.984250000000031</c:v>
                </c:pt>
                <c:pt idx="8090">
                  <c:v>47.81110000000001</c:v>
                </c:pt>
                <c:pt idx="8091">
                  <c:v>48.024440000000027</c:v>
                </c:pt>
                <c:pt idx="8092">
                  <c:v>47.546140000000037</c:v>
                </c:pt>
                <c:pt idx="8093">
                  <c:v>48.299070000000029</c:v>
                </c:pt>
                <c:pt idx="8094">
                  <c:v>47.339300000000037</c:v>
                </c:pt>
                <c:pt idx="8095">
                  <c:v>47.880580000000009</c:v>
                </c:pt>
                <c:pt idx="8096">
                  <c:v>48.194270000000017</c:v>
                </c:pt>
                <c:pt idx="8097">
                  <c:v>48.679349999999999</c:v>
                </c:pt>
                <c:pt idx="8098">
                  <c:v>48.895530000000008</c:v>
                </c:pt>
                <c:pt idx="8099">
                  <c:v>48.427999999999997</c:v>
                </c:pt>
                <c:pt idx="8100">
                  <c:v>48.400000000000034</c:v>
                </c:pt>
                <c:pt idx="8101">
                  <c:v>48.344230000000039</c:v>
                </c:pt>
                <c:pt idx="8102">
                  <c:v>48.407250000000033</c:v>
                </c:pt>
                <c:pt idx="8103">
                  <c:v>48.57534000000004</c:v>
                </c:pt>
                <c:pt idx="8104">
                  <c:v>47.633780000000002</c:v>
                </c:pt>
                <c:pt idx="8105">
                  <c:v>48.42172000000005</c:v>
                </c:pt>
                <c:pt idx="8106">
                  <c:v>48.604270000000042</c:v>
                </c:pt>
                <c:pt idx="8107">
                  <c:v>48.604430000000036</c:v>
                </c:pt>
                <c:pt idx="8108">
                  <c:v>48.486400000000003</c:v>
                </c:pt>
                <c:pt idx="8109">
                  <c:v>47.866399999999999</c:v>
                </c:pt>
                <c:pt idx="8110">
                  <c:v>47.945700000000045</c:v>
                </c:pt>
                <c:pt idx="8111">
                  <c:v>47.724630000000047</c:v>
                </c:pt>
                <c:pt idx="8112">
                  <c:v>47.923180000000002</c:v>
                </c:pt>
                <c:pt idx="8113">
                  <c:v>47.464870000000019</c:v>
                </c:pt>
                <c:pt idx="8114">
                  <c:v>47.926570000000027</c:v>
                </c:pt>
                <c:pt idx="8115">
                  <c:v>47.545770000000005</c:v>
                </c:pt>
                <c:pt idx="8116">
                  <c:v>47.971280000000036</c:v>
                </c:pt>
                <c:pt idx="8117">
                  <c:v>46.914180000000044</c:v>
                </c:pt>
                <c:pt idx="8118">
                  <c:v>46.769620000000032</c:v>
                </c:pt>
                <c:pt idx="8119">
                  <c:v>47.215940000000046</c:v>
                </c:pt>
                <c:pt idx="8120">
                  <c:v>47.924340000000029</c:v>
                </c:pt>
                <c:pt idx="8121">
                  <c:v>47.864530000000002</c:v>
                </c:pt>
                <c:pt idx="8122">
                  <c:v>48.335930000000019</c:v>
                </c:pt>
                <c:pt idx="8123">
                  <c:v>47.87133</c:v>
                </c:pt>
                <c:pt idx="8124">
                  <c:v>47.53454000000005</c:v>
                </c:pt>
                <c:pt idx="8125">
                  <c:v>47.707600000000014</c:v>
                </c:pt>
                <c:pt idx="8126">
                  <c:v>47.687130000000025</c:v>
                </c:pt>
                <c:pt idx="8127">
                  <c:v>47.746180000000038</c:v>
                </c:pt>
                <c:pt idx="8128">
                  <c:v>46.846640000000036</c:v>
                </c:pt>
                <c:pt idx="8129">
                  <c:v>47.387780000000021</c:v>
                </c:pt>
                <c:pt idx="8130">
                  <c:v>47.520140000000026</c:v>
                </c:pt>
                <c:pt idx="8131">
                  <c:v>48.436580000000049</c:v>
                </c:pt>
                <c:pt idx="8132">
                  <c:v>48.951140000000009</c:v>
                </c:pt>
                <c:pt idx="8133">
                  <c:v>48.098299999999995</c:v>
                </c:pt>
                <c:pt idx="8134">
                  <c:v>47.976740000000007</c:v>
                </c:pt>
                <c:pt idx="8135">
                  <c:v>48.501700000000028</c:v>
                </c:pt>
                <c:pt idx="8136">
                  <c:v>49.064999999999998</c:v>
                </c:pt>
                <c:pt idx="8137">
                  <c:v>48.919500000000028</c:v>
                </c:pt>
                <c:pt idx="8138">
                  <c:v>48.789180000000044</c:v>
                </c:pt>
                <c:pt idx="8139">
                  <c:v>48.958200000000033</c:v>
                </c:pt>
                <c:pt idx="8140">
                  <c:v>48.259240000000034</c:v>
                </c:pt>
                <c:pt idx="8141">
                  <c:v>48.709300000000042</c:v>
                </c:pt>
                <c:pt idx="8142">
                  <c:v>48.299500000000023</c:v>
                </c:pt>
                <c:pt idx="8143">
                  <c:v>48.541740000000004</c:v>
                </c:pt>
                <c:pt idx="8144">
                  <c:v>48.564140000000009</c:v>
                </c:pt>
                <c:pt idx="8145">
                  <c:v>49.618160000000046</c:v>
                </c:pt>
                <c:pt idx="8146">
                  <c:v>49.254600000000039</c:v>
                </c:pt>
                <c:pt idx="8147">
                  <c:v>49.520750000000021</c:v>
                </c:pt>
                <c:pt idx="8148">
                  <c:v>49.3673</c:v>
                </c:pt>
                <c:pt idx="8149">
                  <c:v>48.712640000000022</c:v>
                </c:pt>
                <c:pt idx="8150">
                  <c:v>47.745360000000005</c:v>
                </c:pt>
                <c:pt idx="8151">
                  <c:v>45.768640000000005</c:v>
                </c:pt>
                <c:pt idx="8152">
                  <c:v>49.169399999999996</c:v>
                </c:pt>
                <c:pt idx="8153">
                  <c:v>49.385900000000049</c:v>
                </c:pt>
                <c:pt idx="8154">
                  <c:v>47.942250000000001</c:v>
                </c:pt>
                <c:pt idx="8155">
                  <c:v>49.830129999999997</c:v>
                </c:pt>
                <c:pt idx="8156">
                  <c:v>50.178400000000011</c:v>
                </c:pt>
                <c:pt idx="8157">
                  <c:v>49.76705000000004</c:v>
                </c:pt>
                <c:pt idx="8158">
                  <c:v>49.009940000000029</c:v>
                </c:pt>
                <c:pt idx="8159">
                  <c:v>49.500800000000027</c:v>
                </c:pt>
                <c:pt idx="8160">
                  <c:v>49.533230000000003</c:v>
                </c:pt>
                <c:pt idx="8161">
                  <c:v>47.021420000000035</c:v>
                </c:pt>
                <c:pt idx="8162">
                  <c:v>49.011680000000013</c:v>
                </c:pt>
                <c:pt idx="8163">
                  <c:v>49.448100000000011</c:v>
                </c:pt>
                <c:pt idx="8164">
                  <c:v>49.490319999999997</c:v>
                </c:pt>
                <c:pt idx="8165">
                  <c:v>48.42855000000003</c:v>
                </c:pt>
                <c:pt idx="8166">
                  <c:v>47.38348000000002</c:v>
                </c:pt>
                <c:pt idx="8167">
                  <c:v>48.024069999999995</c:v>
                </c:pt>
                <c:pt idx="8168">
                  <c:v>49.236630000000048</c:v>
                </c:pt>
                <c:pt idx="8169">
                  <c:v>49.231800000000021</c:v>
                </c:pt>
                <c:pt idx="8170">
                  <c:v>49.323300000000017</c:v>
                </c:pt>
                <c:pt idx="8171">
                  <c:v>49.117639999999994</c:v>
                </c:pt>
                <c:pt idx="8172">
                  <c:v>49.822870000000023</c:v>
                </c:pt>
                <c:pt idx="8173">
                  <c:v>49.047750000000008</c:v>
                </c:pt>
                <c:pt idx="8174">
                  <c:v>48.21610000000004</c:v>
                </c:pt>
                <c:pt idx="8175">
                  <c:v>48.272880000000043</c:v>
                </c:pt>
                <c:pt idx="8176">
                  <c:v>47.28597000000002</c:v>
                </c:pt>
                <c:pt idx="8177">
                  <c:v>47.762170000000026</c:v>
                </c:pt>
                <c:pt idx="8178">
                  <c:v>47.589780000000019</c:v>
                </c:pt>
                <c:pt idx="8179">
                  <c:v>48.483100000000036</c:v>
                </c:pt>
                <c:pt idx="8180">
                  <c:v>48.595820000000003</c:v>
                </c:pt>
                <c:pt idx="8181">
                  <c:v>47.917200000000037</c:v>
                </c:pt>
                <c:pt idx="8182">
                  <c:v>47.491800000000012</c:v>
                </c:pt>
                <c:pt idx="8183">
                  <c:v>46.166650000000004</c:v>
                </c:pt>
                <c:pt idx="8184">
                  <c:v>48.691830000000039</c:v>
                </c:pt>
                <c:pt idx="8185">
                  <c:v>48.480980000000045</c:v>
                </c:pt>
                <c:pt idx="8186">
                  <c:v>46.467100000000016</c:v>
                </c:pt>
                <c:pt idx="8187">
                  <c:v>46.66348000000005</c:v>
                </c:pt>
                <c:pt idx="8188">
                  <c:v>45.963340000000017</c:v>
                </c:pt>
                <c:pt idx="8189">
                  <c:v>45.609520000000032</c:v>
                </c:pt>
                <c:pt idx="8190">
                  <c:v>47.078880000000026</c:v>
                </c:pt>
                <c:pt idx="8191">
                  <c:v>46.874750000000006</c:v>
                </c:pt>
                <c:pt idx="8192">
                  <c:v>48.149900000000002</c:v>
                </c:pt>
                <c:pt idx="8193">
                  <c:v>48.301600000000008</c:v>
                </c:pt>
                <c:pt idx="8194">
                  <c:v>48.781000000000006</c:v>
                </c:pt>
                <c:pt idx="8195">
                  <c:v>48.72732000000002</c:v>
                </c:pt>
                <c:pt idx="8196">
                  <c:v>47.803830000000005</c:v>
                </c:pt>
                <c:pt idx="8197">
                  <c:v>48.24203</c:v>
                </c:pt>
                <c:pt idx="8198">
                  <c:v>47.561270000000036</c:v>
                </c:pt>
                <c:pt idx="8199">
                  <c:v>45.833280000000002</c:v>
                </c:pt>
                <c:pt idx="8200">
                  <c:v>45.121400000000051</c:v>
                </c:pt>
                <c:pt idx="8201">
                  <c:v>46.011130000000037</c:v>
                </c:pt>
                <c:pt idx="8202">
                  <c:v>46.593680000000006</c:v>
                </c:pt>
                <c:pt idx="8203">
                  <c:v>47.018400000000042</c:v>
                </c:pt>
                <c:pt idx="8204">
                  <c:v>47.229970000000037</c:v>
                </c:pt>
                <c:pt idx="8205">
                  <c:v>46.962060000000008</c:v>
                </c:pt>
                <c:pt idx="8206">
                  <c:v>47.099900000000048</c:v>
                </c:pt>
                <c:pt idx="8207">
                  <c:v>47.123130000000003</c:v>
                </c:pt>
                <c:pt idx="8208">
                  <c:v>45.552700000000016</c:v>
                </c:pt>
                <c:pt idx="8209">
                  <c:v>47.296700000000044</c:v>
                </c:pt>
                <c:pt idx="8210">
                  <c:v>47.67410000000001</c:v>
                </c:pt>
                <c:pt idx="8211">
                  <c:v>46.898400000000038</c:v>
                </c:pt>
                <c:pt idx="8212">
                  <c:v>47.346100000000035</c:v>
                </c:pt>
                <c:pt idx="8213">
                  <c:v>47.869529999999997</c:v>
                </c:pt>
                <c:pt idx="8214">
                  <c:v>48.226620000000025</c:v>
                </c:pt>
                <c:pt idx="8215">
                  <c:v>45.657950000000028</c:v>
                </c:pt>
                <c:pt idx="8216">
                  <c:v>48.246640000000014</c:v>
                </c:pt>
                <c:pt idx="8217">
                  <c:v>48.287500000000023</c:v>
                </c:pt>
                <c:pt idx="8218">
                  <c:v>48.752800000000036</c:v>
                </c:pt>
                <c:pt idx="8219">
                  <c:v>48.420280000000048</c:v>
                </c:pt>
                <c:pt idx="8220">
                  <c:v>48.490499999999997</c:v>
                </c:pt>
                <c:pt idx="8221">
                  <c:v>47.878700000000038</c:v>
                </c:pt>
                <c:pt idx="8222">
                  <c:v>47.136770000000013</c:v>
                </c:pt>
                <c:pt idx="8223">
                  <c:v>47.093350000000044</c:v>
                </c:pt>
                <c:pt idx="8224">
                  <c:v>46.409600000000012</c:v>
                </c:pt>
                <c:pt idx="8225">
                  <c:v>46.433370000000025</c:v>
                </c:pt>
                <c:pt idx="8226">
                  <c:v>47.192740000000015</c:v>
                </c:pt>
                <c:pt idx="8227">
                  <c:v>47.652700000000038</c:v>
                </c:pt>
                <c:pt idx="8228">
                  <c:v>48.140219999999999</c:v>
                </c:pt>
                <c:pt idx="8229">
                  <c:v>47.636099999999999</c:v>
                </c:pt>
                <c:pt idx="8230">
                  <c:v>47.300070000000005</c:v>
                </c:pt>
                <c:pt idx="8231">
                  <c:v>48.013570000000016</c:v>
                </c:pt>
                <c:pt idx="8232">
                  <c:v>47.734830000000045</c:v>
                </c:pt>
                <c:pt idx="8233">
                  <c:v>45.175560000000019</c:v>
                </c:pt>
                <c:pt idx="8234">
                  <c:v>46.213070000000016</c:v>
                </c:pt>
                <c:pt idx="8235">
                  <c:v>44.921750000000031</c:v>
                </c:pt>
                <c:pt idx="8236">
                  <c:v>46.45123000000001</c:v>
                </c:pt>
                <c:pt idx="8237">
                  <c:v>44.61483000000004</c:v>
                </c:pt>
                <c:pt idx="8238">
                  <c:v>44.865600000000029</c:v>
                </c:pt>
                <c:pt idx="8239">
                  <c:v>44.777829999999994</c:v>
                </c:pt>
                <c:pt idx="8240">
                  <c:v>46.703880000000026</c:v>
                </c:pt>
                <c:pt idx="8241">
                  <c:v>45.25857000000002</c:v>
                </c:pt>
                <c:pt idx="8242">
                  <c:v>47.301600000000008</c:v>
                </c:pt>
                <c:pt idx="8243">
                  <c:v>47.02615000000003</c:v>
                </c:pt>
                <c:pt idx="8244">
                  <c:v>46.357400000000041</c:v>
                </c:pt>
                <c:pt idx="8245">
                  <c:v>46.402250000000038</c:v>
                </c:pt>
                <c:pt idx="8246">
                  <c:v>45.709159999999997</c:v>
                </c:pt>
                <c:pt idx="8247">
                  <c:v>45.510919999999999</c:v>
                </c:pt>
                <c:pt idx="8248">
                  <c:v>44.55800000000005</c:v>
                </c:pt>
                <c:pt idx="8249">
                  <c:v>44.87360000000001</c:v>
                </c:pt>
                <c:pt idx="8250">
                  <c:v>44.770200000000045</c:v>
                </c:pt>
                <c:pt idx="8251">
                  <c:v>43.92568</c:v>
                </c:pt>
                <c:pt idx="8252">
                  <c:v>45.32552000000004</c:v>
                </c:pt>
                <c:pt idx="8253">
                  <c:v>42.982630000000029</c:v>
                </c:pt>
                <c:pt idx="8254">
                  <c:v>44.577359999999999</c:v>
                </c:pt>
                <c:pt idx="8255">
                  <c:v>42.430139999999994</c:v>
                </c:pt>
                <c:pt idx="8256">
                  <c:v>42.346920000000011</c:v>
                </c:pt>
                <c:pt idx="8257">
                  <c:v>42.858060000000023</c:v>
                </c:pt>
                <c:pt idx="8258">
                  <c:v>43.789200000000051</c:v>
                </c:pt>
                <c:pt idx="8259">
                  <c:v>42.420650000000023</c:v>
                </c:pt>
                <c:pt idx="8260">
                  <c:v>42.400000000000034</c:v>
                </c:pt>
                <c:pt idx="8261">
                  <c:v>42.743280000000027</c:v>
                </c:pt>
                <c:pt idx="8262">
                  <c:v>43.092340000000036</c:v>
                </c:pt>
                <c:pt idx="8263">
                  <c:v>42.904780000000017</c:v>
                </c:pt>
                <c:pt idx="8264">
                  <c:v>42.153960000000041</c:v>
                </c:pt>
                <c:pt idx="8265">
                  <c:v>42.251340000000027</c:v>
                </c:pt>
                <c:pt idx="8266">
                  <c:v>42.826650000000029</c:v>
                </c:pt>
                <c:pt idx="8267">
                  <c:v>42.173900000000003</c:v>
                </c:pt>
                <c:pt idx="8268">
                  <c:v>41.535640000000001</c:v>
                </c:pt>
                <c:pt idx="8269">
                  <c:v>43.677940000000035</c:v>
                </c:pt>
                <c:pt idx="8270">
                  <c:v>41.431360000000041</c:v>
                </c:pt>
                <c:pt idx="8271">
                  <c:v>41.755520000000047</c:v>
                </c:pt>
                <c:pt idx="8272">
                  <c:v>41.932500000000005</c:v>
                </c:pt>
                <c:pt idx="8273">
                  <c:v>42.89294000000001</c:v>
                </c:pt>
                <c:pt idx="8274">
                  <c:v>40.987900000000025</c:v>
                </c:pt>
                <c:pt idx="8275">
                  <c:v>40.810800000000029</c:v>
                </c:pt>
                <c:pt idx="8276">
                  <c:v>41.60134000000005</c:v>
                </c:pt>
                <c:pt idx="8277">
                  <c:v>40.885370000000023</c:v>
                </c:pt>
                <c:pt idx="8278">
                  <c:v>41.038900000000012</c:v>
                </c:pt>
                <c:pt idx="8279">
                  <c:v>41.32385000000005</c:v>
                </c:pt>
                <c:pt idx="8280">
                  <c:v>41.448020000000042</c:v>
                </c:pt>
                <c:pt idx="8281">
                  <c:v>41.56277</c:v>
                </c:pt>
                <c:pt idx="8282">
                  <c:v>41.525320000000022</c:v>
                </c:pt>
                <c:pt idx="8283">
                  <c:v>41.614900000000034</c:v>
                </c:pt>
                <c:pt idx="8284">
                  <c:v>41.719870000000014</c:v>
                </c:pt>
                <c:pt idx="8285">
                  <c:v>41.75445000000002</c:v>
                </c:pt>
                <c:pt idx="8286">
                  <c:v>41.95306000000005</c:v>
                </c:pt>
                <c:pt idx="8287">
                  <c:v>42.114680000000021</c:v>
                </c:pt>
                <c:pt idx="8288">
                  <c:v>42.056669999999997</c:v>
                </c:pt>
                <c:pt idx="8289">
                  <c:v>42.260000000000048</c:v>
                </c:pt>
                <c:pt idx="8290">
                  <c:v>45.528380000000027</c:v>
                </c:pt>
                <c:pt idx="8291">
                  <c:v>42.786200000000008</c:v>
                </c:pt>
                <c:pt idx="8292">
                  <c:v>42.30215000000004</c:v>
                </c:pt>
                <c:pt idx="8293">
                  <c:v>43.706870000000038</c:v>
                </c:pt>
                <c:pt idx="8294">
                  <c:v>43.029899999999998</c:v>
                </c:pt>
                <c:pt idx="8295">
                  <c:v>43.057520000000011</c:v>
                </c:pt>
                <c:pt idx="8296">
                  <c:v>41.296660000000031</c:v>
                </c:pt>
                <c:pt idx="8297">
                  <c:v>43.459040000000016</c:v>
                </c:pt>
                <c:pt idx="8298">
                  <c:v>43.839260000000024</c:v>
                </c:pt>
                <c:pt idx="8299">
                  <c:v>44.354240000000004</c:v>
                </c:pt>
                <c:pt idx="8300">
                  <c:v>45.101040000000012</c:v>
                </c:pt>
                <c:pt idx="8301">
                  <c:v>44.962460000000021</c:v>
                </c:pt>
                <c:pt idx="8302">
                  <c:v>45.126400000000046</c:v>
                </c:pt>
                <c:pt idx="8303">
                  <c:v>45.310540000000003</c:v>
                </c:pt>
                <c:pt idx="8304">
                  <c:v>45.542540000000031</c:v>
                </c:pt>
                <c:pt idx="8305">
                  <c:v>45.32946000000004</c:v>
                </c:pt>
                <c:pt idx="8306">
                  <c:v>46.057430000000011</c:v>
                </c:pt>
                <c:pt idx="8307">
                  <c:v>46.57850000000002</c:v>
                </c:pt>
                <c:pt idx="8308">
                  <c:v>46.963000000000022</c:v>
                </c:pt>
                <c:pt idx="8309">
                  <c:v>47.419150000000002</c:v>
                </c:pt>
                <c:pt idx="8310">
                  <c:v>47.237420000000043</c:v>
                </c:pt>
                <c:pt idx="8311">
                  <c:v>47.617430000000013</c:v>
                </c:pt>
                <c:pt idx="8312">
                  <c:v>47.990750000000048</c:v>
                </c:pt>
                <c:pt idx="8313">
                  <c:v>48.927970000000016</c:v>
                </c:pt>
                <c:pt idx="8314">
                  <c:v>49.548180000000002</c:v>
                </c:pt>
                <c:pt idx="8315">
                  <c:v>48.909050000000036</c:v>
                </c:pt>
                <c:pt idx="8316">
                  <c:v>48.703880000000026</c:v>
                </c:pt>
                <c:pt idx="8317">
                  <c:v>49.082850000000008</c:v>
                </c:pt>
                <c:pt idx="8318">
                  <c:v>49.352380000000039</c:v>
                </c:pt>
                <c:pt idx="8319">
                  <c:v>48.223569999999995</c:v>
                </c:pt>
                <c:pt idx="8320">
                  <c:v>46.874080000000049</c:v>
                </c:pt>
                <c:pt idx="8321">
                  <c:v>48.579740000000015</c:v>
                </c:pt>
                <c:pt idx="8322">
                  <c:v>49.401700000000005</c:v>
                </c:pt>
                <c:pt idx="8323">
                  <c:v>50.161000000000001</c:v>
                </c:pt>
                <c:pt idx="8324">
                  <c:v>51.524740000000008</c:v>
                </c:pt>
                <c:pt idx="8325">
                  <c:v>48.562980000000039</c:v>
                </c:pt>
                <c:pt idx="8326">
                  <c:v>49.067800000000034</c:v>
                </c:pt>
                <c:pt idx="8327">
                  <c:v>49.291860000000042</c:v>
                </c:pt>
                <c:pt idx="8328">
                  <c:v>49.802099999999996</c:v>
                </c:pt>
                <c:pt idx="8329">
                  <c:v>48.115600000000029</c:v>
                </c:pt>
                <c:pt idx="8330">
                  <c:v>51.59435000000002</c:v>
                </c:pt>
                <c:pt idx="8331">
                  <c:v>49.231620000000021</c:v>
                </c:pt>
                <c:pt idx="8332">
                  <c:v>49.980130000000031</c:v>
                </c:pt>
                <c:pt idx="8333">
                  <c:v>49.238820000000032</c:v>
                </c:pt>
                <c:pt idx="8334">
                  <c:v>49.100700000000018</c:v>
                </c:pt>
                <c:pt idx="8335">
                  <c:v>49.397270000000049</c:v>
                </c:pt>
                <c:pt idx="8336">
                  <c:v>49.577800000000025</c:v>
                </c:pt>
                <c:pt idx="8337">
                  <c:v>50.356130000000007</c:v>
                </c:pt>
                <c:pt idx="8338">
                  <c:v>51.257170000000031</c:v>
                </c:pt>
                <c:pt idx="8339">
                  <c:v>50.671559999999999</c:v>
                </c:pt>
                <c:pt idx="8340">
                  <c:v>50.769460000000038</c:v>
                </c:pt>
                <c:pt idx="8341">
                  <c:v>51.409570000000031</c:v>
                </c:pt>
                <c:pt idx="8342">
                  <c:v>48.177000000000021</c:v>
                </c:pt>
                <c:pt idx="8343">
                  <c:v>47.049620000000004</c:v>
                </c:pt>
                <c:pt idx="8344">
                  <c:v>47.185660000000041</c:v>
                </c:pt>
                <c:pt idx="8345">
                  <c:v>48.245660000000044</c:v>
                </c:pt>
                <c:pt idx="8346">
                  <c:v>49.72120000000001</c:v>
                </c:pt>
                <c:pt idx="8347">
                  <c:v>52.20822000000004</c:v>
                </c:pt>
                <c:pt idx="8348">
                  <c:v>50.006770000000017</c:v>
                </c:pt>
                <c:pt idx="8349">
                  <c:v>50.106130000000007</c:v>
                </c:pt>
                <c:pt idx="8350">
                  <c:v>49.787160000000029</c:v>
                </c:pt>
                <c:pt idx="8351">
                  <c:v>49.833900000000028</c:v>
                </c:pt>
                <c:pt idx="8352">
                  <c:v>49.710020000000043</c:v>
                </c:pt>
                <c:pt idx="8353">
                  <c:v>49.520800000000008</c:v>
                </c:pt>
                <c:pt idx="8354">
                  <c:v>49.719100000000026</c:v>
                </c:pt>
                <c:pt idx="8355">
                  <c:v>49.782160000000033</c:v>
                </c:pt>
                <c:pt idx="8356">
                  <c:v>49.78630000000004</c:v>
                </c:pt>
                <c:pt idx="8357">
                  <c:v>49.257600000000025</c:v>
                </c:pt>
                <c:pt idx="8358">
                  <c:v>48.67944</c:v>
                </c:pt>
                <c:pt idx="8359">
                  <c:v>45.000450000000001</c:v>
                </c:pt>
                <c:pt idx="8360">
                  <c:v>49.563000000000045</c:v>
                </c:pt>
                <c:pt idx="8361">
                  <c:v>49.71410000000003</c:v>
                </c:pt>
                <c:pt idx="8362">
                  <c:v>50.42016000000001</c:v>
                </c:pt>
                <c:pt idx="8363">
                  <c:v>49.134580000000028</c:v>
                </c:pt>
                <c:pt idx="8364">
                  <c:v>51.483699999999999</c:v>
                </c:pt>
                <c:pt idx="8365">
                  <c:v>47.654140000000041</c:v>
                </c:pt>
                <c:pt idx="8366">
                  <c:v>48.056540000000041</c:v>
                </c:pt>
                <c:pt idx="8367">
                  <c:v>49.915279999999996</c:v>
                </c:pt>
                <c:pt idx="8368">
                  <c:v>48.44640000000004</c:v>
                </c:pt>
                <c:pt idx="8369">
                  <c:v>49.140600000000006</c:v>
                </c:pt>
                <c:pt idx="8370">
                  <c:v>48.519130000000018</c:v>
                </c:pt>
                <c:pt idx="8371">
                  <c:v>50.137140000000045</c:v>
                </c:pt>
                <c:pt idx="8372">
                  <c:v>49.642080000000021</c:v>
                </c:pt>
                <c:pt idx="8373">
                  <c:v>49.417630000000031</c:v>
                </c:pt>
                <c:pt idx="8374">
                  <c:v>48.918200000000013</c:v>
                </c:pt>
                <c:pt idx="8375">
                  <c:v>49.112420000000043</c:v>
                </c:pt>
                <c:pt idx="8376">
                  <c:v>49.673200000000008</c:v>
                </c:pt>
                <c:pt idx="8377">
                  <c:v>47.368130000000008</c:v>
                </c:pt>
                <c:pt idx="8378">
                  <c:v>49.919700000000034</c:v>
                </c:pt>
                <c:pt idx="8379">
                  <c:v>49.786280000000033</c:v>
                </c:pt>
                <c:pt idx="8380">
                  <c:v>49.669500000000028</c:v>
                </c:pt>
                <c:pt idx="8381">
                  <c:v>49.277340000000038</c:v>
                </c:pt>
                <c:pt idx="8382">
                  <c:v>49.697320000000047</c:v>
                </c:pt>
                <c:pt idx="8383">
                  <c:v>49.530500000000018</c:v>
                </c:pt>
                <c:pt idx="8384">
                  <c:v>50.295920000000024</c:v>
                </c:pt>
                <c:pt idx="8385">
                  <c:v>50.275660000000016</c:v>
                </c:pt>
                <c:pt idx="8386">
                  <c:v>50.323720000000037</c:v>
                </c:pt>
                <c:pt idx="8387">
                  <c:v>49.924620000000004</c:v>
                </c:pt>
                <c:pt idx="8388">
                  <c:v>49.579580000000021</c:v>
                </c:pt>
                <c:pt idx="8389">
                  <c:v>49.809750000000008</c:v>
                </c:pt>
                <c:pt idx="8390">
                  <c:v>50.719140000000039</c:v>
                </c:pt>
                <c:pt idx="8391">
                  <c:v>49.983580000000018</c:v>
                </c:pt>
                <c:pt idx="8392">
                  <c:v>49.552700000000016</c:v>
                </c:pt>
                <c:pt idx="8393">
                  <c:v>50.866849999999999</c:v>
                </c:pt>
                <c:pt idx="8394">
                  <c:v>50.298670000000016</c:v>
                </c:pt>
                <c:pt idx="8395">
                  <c:v>50.888599999999997</c:v>
                </c:pt>
                <c:pt idx="8396">
                  <c:v>50.427099999999996</c:v>
                </c:pt>
                <c:pt idx="8397">
                  <c:v>50.729430000000036</c:v>
                </c:pt>
                <c:pt idx="8398">
                  <c:v>50.706870000000038</c:v>
                </c:pt>
                <c:pt idx="8399">
                  <c:v>50.329859999999996</c:v>
                </c:pt>
                <c:pt idx="8400">
                  <c:v>50.129819999999995</c:v>
                </c:pt>
                <c:pt idx="8401">
                  <c:v>49.714620000000025</c:v>
                </c:pt>
                <c:pt idx="8402">
                  <c:v>50.84847000000002</c:v>
                </c:pt>
                <c:pt idx="8403">
                  <c:v>50.597280000000012</c:v>
                </c:pt>
                <c:pt idx="8404">
                  <c:v>50.22380000000004</c:v>
                </c:pt>
                <c:pt idx="8405">
                  <c:v>51.03472000000005</c:v>
                </c:pt>
                <c:pt idx="8406">
                  <c:v>50.430139999999994</c:v>
                </c:pt>
                <c:pt idx="8407">
                  <c:v>51.110040000000026</c:v>
                </c:pt>
                <c:pt idx="8408">
                  <c:v>51.006340000000023</c:v>
                </c:pt>
                <c:pt idx="8409">
                  <c:v>51.592280000000017</c:v>
                </c:pt>
                <c:pt idx="8410">
                  <c:v>51.400869999999998</c:v>
                </c:pt>
                <c:pt idx="8411">
                  <c:v>51.922799999999995</c:v>
                </c:pt>
                <c:pt idx="8412">
                  <c:v>50.421350000000018</c:v>
                </c:pt>
                <c:pt idx="8413">
                  <c:v>50.748070000000041</c:v>
                </c:pt>
                <c:pt idx="8414">
                  <c:v>50.798180000000002</c:v>
                </c:pt>
                <c:pt idx="8415">
                  <c:v>49.909600000000012</c:v>
                </c:pt>
                <c:pt idx="8416">
                  <c:v>49.848600000000033</c:v>
                </c:pt>
                <c:pt idx="8417">
                  <c:v>50.285330000000044</c:v>
                </c:pt>
                <c:pt idx="8418">
                  <c:v>51.010130000000004</c:v>
                </c:pt>
                <c:pt idx="8419">
                  <c:v>51.15954000000005</c:v>
                </c:pt>
                <c:pt idx="8420">
                  <c:v>51.580680000000029</c:v>
                </c:pt>
                <c:pt idx="8421">
                  <c:v>50.807800000000043</c:v>
                </c:pt>
                <c:pt idx="8422">
                  <c:v>51.20052000000004</c:v>
                </c:pt>
                <c:pt idx="8423">
                  <c:v>51.115350000000035</c:v>
                </c:pt>
                <c:pt idx="8424">
                  <c:v>50.819150000000036</c:v>
                </c:pt>
                <c:pt idx="8425">
                  <c:v>50.831400000000031</c:v>
                </c:pt>
                <c:pt idx="8426">
                  <c:v>50.430139999999994</c:v>
                </c:pt>
                <c:pt idx="8427">
                  <c:v>50.809600000000046</c:v>
                </c:pt>
                <c:pt idx="8428">
                  <c:v>50.008080000000007</c:v>
                </c:pt>
                <c:pt idx="8429">
                  <c:v>50.041200000000003</c:v>
                </c:pt>
                <c:pt idx="8430">
                  <c:v>49.393900000000031</c:v>
                </c:pt>
                <c:pt idx="8431">
                  <c:v>49.499260000000049</c:v>
                </c:pt>
                <c:pt idx="8432">
                  <c:v>49.725340000000017</c:v>
                </c:pt>
                <c:pt idx="8433">
                  <c:v>49.965700000000027</c:v>
                </c:pt>
                <c:pt idx="8434">
                  <c:v>50.958120000000008</c:v>
                </c:pt>
                <c:pt idx="8435">
                  <c:v>49.89196000000004</c:v>
                </c:pt>
                <c:pt idx="8436">
                  <c:v>50.3322</c:v>
                </c:pt>
                <c:pt idx="8437">
                  <c:v>49.501730000000009</c:v>
                </c:pt>
                <c:pt idx="8438">
                  <c:v>48.40258</c:v>
                </c:pt>
                <c:pt idx="8439">
                  <c:v>45.748900000000049</c:v>
                </c:pt>
                <c:pt idx="8440">
                  <c:v>45.60354000000001</c:v>
                </c:pt>
                <c:pt idx="8441">
                  <c:v>46.648430000000019</c:v>
                </c:pt>
                <c:pt idx="8442">
                  <c:v>47.60635000000002</c:v>
                </c:pt>
                <c:pt idx="8443">
                  <c:v>47.794579999999996</c:v>
                </c:pt>
                <c:pt idx="8444">
                  <c:v>48.221580000000017</c:v>
                </c:pt>
                <c:pt idx="8445">
                  <c:v>47.759000000000015</c:v>
                </c:pt>
                <c:pt idx="8446">
                  <c:v>47.485700000000008</c:v>
                </c:pt>
                <c:pt idx="8447">
                  <c:v>46.769460000000038</c:v>
                </c:pt>
                <c:pt idx="8448">
                  <c:v>47.030570000000012</c:v>
                </c:pt>
                <c:pt idx="8449">
                  <c:v>46.912320000000022</c:v>
                </c:pt>
                <c:pt idx="8450">
                  <c:v>46.4452</c:v>
                </c:pt>
                <c:pt idx="8451">
                  <c:v>46.563620000000014</c:v>
                </c:pt>
                <c:pt idx="8452">
                  <c:v>44.046780000000012</c:v>
                </c:pt>
                <c:pt idx="8453">
                  <c:v>45.214620000000025</c:v>
                </c:pt>
                <c:pt idx="8454">
                  <c:v>45.614130000000046</c:v>
                </c:pt>
                <c:pt idx="8455">
                  <c:v>47.067440000000033</c:v>
                </c:pt>
                <c:pt idx="8456">
                  <c:v>46.664800000000014</c:v>
                </c:pt>
                <c:pt idx="8457">
                  <c:v>47.058500000000038</c:v>
                </c:pt>
                <c:pt idx="8458">
                  <c:v>46.926800000000014</c:v>
                </c:pt>
                <c:pt idx="8459">
                  <c:v>46.125670000000014</c:v>
                </c:pt>
                <c:pt idx="8460">
                  <c:v>46.298670000000016</c:v>
                </c:pt>
                <c:pt idx="8461">
                  <c:v>45.913800000000037</c:v>
                </c:pt>
                <c:pt idx="8462">
                  <c:v>46.097500000000025</c:v>
                </c:pt>
                <c:pt idx="8463">
                  <c:v>44.467399999999998</c:v>
                </c:pt>
                <c:pt idx="8464">
                  <c:v>44.481930000000034</c:v>
                </c:pt>
                <c:pt idx="8465">
                  <c:v>45.971950000000049</c:v>
                </c:pt>
                <c:pt idx="8466">
                  <c:v>44.313649999999996</c:v>
                </c:pt>
                <c:pt idx="8467">
                  <c:v>44.529380000000003</c:v>
                </c:pt>
                <c:pt idx="8468">
                  <c:v>45.022450000000049</c:v>
                </c:pt>
                <c:pt idx="8469">
                  <c:v>43.863100000000031</c:v>
                </c:pt>
                <c:pt idx="8470">
                  <c:v>44.944240000000036</c:v>
                </c:pt>
                <c:pt idx="8471">
                  <c:v>45.372060000000033</c:v>
                </c:pt>
                <c:pt idx="8472">
                  <c:v>44.964200000000005</c:v>
                </c:pt>
                <c:pt idx="8473">
                  <c:v>44.840419999999995</c:v>
                </c:pt>
                <c:pt idx="8474">
                  <c:v>43.027150000000006</c:v>
                </c:pt>
                <c:pt idx="8475">
                  <c:v>42.994200000000035</c:v>
                </c:pt>
                <c:pt idx="8476">
                  <c:v>43.190580000000011</c:v>
                </c:pt>
                <c:pt idx="8477">
                  <c:v>44.743220000000008</c:v>
                </c:pt>
                <c:pt idx="8478">
                  <c:v>45.117999999999995</c:v>
                </c:pt>
                <c:pt idx="8479">
                  <c:v>45.001520000000028</c:v>
                </c:pt>
                <c:pt idx="8480">
                  <c:v>45.608300000000042</c:v>
                </c:pt>
                <c:pt idx="8481">
                  <c:v>44.996400000000051</c:v>
                </c:pt>
                <c:pt idx="8482">
                  <c:v>45.505300000000034</c:v>
                </c:pt>
                <c:pt idx="8483">
                  <c:v>45.592460000000017</c:v>
                </c:pt>
                <c:pt idx="8484">
                  <c:v>45.128200000000049</c:v>
                </c:pt>
                <c:pt idx="8485">
                  <c:v>45.235160000000008</c:v>
                </c:pt>
                <c:pt idx="8486">
                  <c:v>44.783560000000023</c:v>
                </c:pt>
                <c:pt idx="8487">
                  <c:v>45.03185000000002</c:v>
                </c:pt>
                <c:pt idx="8488">
                  <c:v>44.551140000000032</c:v>
                </c:pt>
                <c:pt idx="8489">
                  <c:v>45.047660000000008</c:v>
                </c:pt>
                <c:pt idx="8490">
                  <c:v>45.114620000000002</c:v>
                </c:pt>
                <c:pt idx="8491">
                  <c:v>44.577629999999999</c:v>
                </c:pt>
                <c:pt idx="8492">
                  <c:v>45.851650000000006</c:v>
                </c:pt>
                <c:pt idx="8493">
                  <c:v>45.82964000000004</c:v>
                </c:pt>
                <c:pt idx="8494">
                  <c:v>44.088980000000049</c:v>
                </c:pt>
                <c:pt idx="8495">
                  <c:v>43.587760000000003</c:v>
                </c:pt>
                <c:pt idx="8496">
                  <c:v>46.227300000000014</c:v>
                </c:pt>
                <c:pt idx="8497">
                  <c:v>45.083799999999997</c:v>
                </c:pt>
                <c:pt idx="8498">
                  <c:v>45.135700000000043</c:v>
                </c:pt>
                <c:pt idx="8499">
                  <c:v>46.195500000000038</c:v>
                </c:pt>
                <c:pt idx="8500">
                  <c:v>46.076700000000017</c:v>
                </c:pt>
                <c:pt idx="8501">
                  <c:v>45.642539999999997</c:v>
                </c:pt>
                <c:pt idx="8502">
                  <c:v>45.998250000000041</c:v>
                </c:pt>
                <c:pt idx="8503">
                  <c:v>45.426500000000033</c:v>
                </c:pt>
                <c:pt idx="8504">
                  <c:v>45.005179999999996</c:v>
                </c:pt>
                <c:pt idx="8505">
                  <c:v>44.048879999999997</c:v>
                </c:pt>
                <c:pt idx="8506">
                  <c:v>47.021330000000034</c:v>
                </c:pt>
                <c:pt idx="8507">
                  <c:v>44.837800000000016</c:v>
                </c:pt>
                <c:pt idx="8508">
                  <c:v>47.354180000000042</c:v>
                </c:pt>
                <c:pt idx="8509">
                  <c:v>46.709620000000029</c:v>
                </c:pt>
                <c:pt idx="8510">
                  <c:v>46.612660000000005</c:v>
                </c:pt>
                <c:pt idx="8511">
                  <c:v>47.141080000000045</c:v>
                </c:pt>
                <c:pt idx="8512">
                  <c:v>43.505359999999996</c:v>
                </c:pt>
                <c:pt idx="8513">
                  <c:v>47.019159999999999</c:v>
                </c:pt>
                <c:pt idx="8514">
                  <c:v>47.347620000000006</c:v>
                </c:pt>
                <c:pt idx="8515">
                  <c:v>47.795600000000036</c:v>
                </c:pt>
                <c:pt idx="8516">
                  <c:v>46.935570000000041</c:v>
                </c:pt>
                <c:pt idx="8517">
                  <c:v>46.479730000000018</c:v>
                </c:pt>
                <c:pt idx="8518">
                  <c:v>47.316800000000001</c:v>
                </c:pt>
                <c:pt idx="8519">
                  <c:v>47.279870000000017</c:v>
                </c:pt>
                <c:pt idx="8520">
                  <c:v>47.059169999999995</c:v>
                </c:pt>
                <c:pt idx="8521">
                  <c:v>46.938530000000014</c:v>
                </c:pt>
                <c:pt idx="8522">
                  <c:v>46.688469999999995</c:v>
                </c:pt>
                <c:pt idx="8523">
                  <c:v>46.633420000000001</c:v>
                </c:pt>
                <c:pt idx="8524">
                  <c:v>46.860860000000002</c:v>
                </c:pt>
                <c:pt idx="8525">
                  <c:v>46.08420000000001</c:v>
                </c:pt>
                <c:pt idx="8526">
                  <c:v>45.605999999999995</c:v>
                </c:pt>
                <c:pt idx="8527">
                  <c:v>46.078200000000038</c:v>
                </c:pt>
                <c:pt idx="8528">
                  <c:v>46.221580000000017</c:v>
                </c:pt>
                <c:pt idx="8529">
                  <c:v>46.226980000000026</c:v>
                </c:pt>
                <c:pt idx="8530">
                  <c:v>46.526450000000011</c:v>
                </c:pt>
                <c:pt idx="8531">
                  <c:v>45.917050000000017</c:v>
                </c:pt>
                <c:pt idx="8532">
                  <c:v>46.048519999999996</c:v>
                </c:pt>
                <c:pt idx="8533">
                  <c:v>45.375360000000001</c:v>
                </c:pt>
                <c:pt idx="8534">
                  <c:v>45.536200000000008</c:v>
                </c:pt>
                <c:pt idx="8535">
                  <c:v>44.862900000000025</c:v>
                </c:pt>
                <c:pt idx="8536">
                  <c:v>44.498070000000041</c:v>
                </c:pt>
                <c:pt idx="8537">
                  <c:v>44.801570000000027</c:v>
                </c:pt>
                <c:pt idx="8538">
                  <c:v>44.306820000000016</c:v>
                </c:pt>
                <c:pt idx="8539">
                  <c:v>44.990750000000048</c:v>
                </c:pt>
                <c:pt idx="8540">
                  <c:v>45.405150000000049</c:v>
                </c:pt>
                <c:pt idx="8541">
                  <c:v>44.019400000000019</c:v>
                </c:pt>
                <c:pt idx="8542">
                  <c:v>43.809750000000008</c:v>
                </c:pt>
                <c:pt idx="8543">
                  <c:v>44.373900000000049</c:v>
                </c:pt>
                <c:pt idx="8544">
                  <c:v>45.912650000000042</c:v>
                </c:pt>
                <c:pt idx="8545">
                  <c:v>43.607700000000023</c:v>
                </c:pt>
                <c:pt idx="8546">
                  <c:v>43.263270000000034</c:v>
                </c:pt>
                <c:pt idx="8547">
                  <c:v>43.885280000000023</c:v>
                </c:pt>
                <c:pt idx="8548">
                  <c:v>46.288540000000012</c:v>
                </c:pt>
                <c:pt idx="8549">
                  <c:v>43.74944000000005</c:v>
                </c:pt>
                <c:pt idx="8550">
                  <c:v>44.500020000000006</c:v>
                </c:pt>
                <c:pt idx="8551">
                  <c:v>46.592800000000011</c:v>
                </c:pt>
                <c:pt idx="8552">
                  <c:v>47.286159999999995</c:v>
                </c:pt>
                <c:pt idx="8553">
                  <c:v>45.7423</c:v>
                </c:pt>
                <c:pt idx="8554">
                  <c:v>45.001700000000028</c:v>
                </c:pt>
                <c:pt idx="8555">
                  <c:v>45.728480000000047</c:v>
                </c:pt>
                <c:pt idx="8556">
                  <c:v>46.852000000000032</c:v>
                </c:pt>
                <c:pt idx="8557">
                  <c:v>46.697050000000047</c:v>
                </c:pt>
                <c:pt idx="8558">
                  <c:v>46.051420000000007</c:v>
                </c:pt>
                <c:pt idx="8559">
                  <c:v>45.27346</c:v>
                </c:pt>
                <c:pt idx="8560">
                  <c:v>43.234740000000045</c:v>
                </c:pt>
                <c:pt idx="8561">
                  <c:v>46.38488000000001</c:v>
                </c:pt>
                <c:pt idx="8562">
                  <c:v>45.090900000000033</c:v>
                </c:pt>
                <c:pt idx="8563">
                  <c:v>46.631560000000036</c:v>
                </c:pt>
                <c:pt idx="8564">
                  <c:v>44.625699999999995</c:v>
                </c:pt>
                <c:pt idx="8565">
                  <c:v>44.934900000000027</c:v>
                </c:pt>
                <c:pt idx="8566">
                  <c:v>44.739200000000039</c:v>
                </c:pt>
                <c:pt idx="8567">
                  <c:v>44.639800000000037</c:v>
                </c:pt>
                <c:pt idx="8568">
                  <c:v>45.39450000000005</c:v>
                </c:pt>
                <c:pt idx="8569">
                  <c:v>45.98720000000003</c:v>
                </c:pt>
                <c:pt idx="8570">
                  <c:v>46.438500000000033</c:v>
                </c:pt>
                <c:pt idx="8571">
                  <c:v>46.80346000000003</c:v>
                </c:pt>
                <c:pt idx="8572">
                  <c:v>47.183770000000038</c:v>
                </c:pt>
                <c:pt idx="8573">
                  <c:v>47.356740000000002</c:v>
                </c:pt>
                <c:pt idx="8574">
                  <c:v>46.889550000000042</c:v>
                </c:pt>
                <c:pt idx="8575">
                  <c:v>47.288400000000024</c:v>
                </c:pt>
                <c:pt idx="8576">
                  <c:v>47.529840000000036</c:v>
                </c:pt>
                <c:pt idx="8577">
                  <c:v>50.099660000000029</c:v>
                </c:pt>
                <c:pt idx="8578">
                  <c:v>48.660120000000006</c:v>
                </c:pt>
                <c:pt idx="8579">
                  <c:v>48.384450000000015</c:v>
                </c:pt>
                <c:pt idx="8580">
                  <c:v>48.158000000000015</c:v>
                </c:pt>
                <c:pt idx="8581">
                  <c:v>48.986540000000048</c:v>
                </c:pt>
                <c:pt idx="8582">
                  <c:v>48.248469999999998</c:v>
                </c:pt>
                <c:pt idx="8583">
                  <c:v>48.426400000000001</c:v>
                </c:pt>
                <c:pt idx="8584">
                  <c:v>48.345270000000028</c:v>
                </c:pt>
                <c:pt idx="8585">
                  <c:v>48.056500000000028</c:v>
                </c:pt>
                <c:pt idx="8586">
                  <c:v>48.150500000000022</c:v>
                </c:pt>
                <c:pt idx="8587">
                  <c:v>48.969420000000014</c:v>
                </c:pt>
                <c:pt idx="8588">
                  <c:v>50.418480000000045</c:v>
                </c:pt>
                <c:pt idx="8589">
                  <c:v>47.931450000000041</c:v>
                </c:pt>
                <c:pt idx="8590">
                  <c:v>49.901880000000006</c:v>
                </c:pt>
                <c:pt idx="8591">
                  <c:v>48.34426000000002</c:v>
                </c:pt>
                <c:pt idx="8592">
                  <c:v>46.868430000000046</c:v>
                </c:pt>
                <c:pt idx="8593">
                  <c:v>49.417230000000018</c:v>
                </c:pt>
                <c:pt idx="8594">
                  <c:v>49.756700000000023</c:v>
                </c:pt>
                <c:pt idx="8595">
                  <c:v>47.613120000000038</c:v>
                </c:pt>
                <c:pt idx="8596">
                  <c:v>50.79803000000004</c:v>
                </c:pt>
                <c:pt idx="8597">
                  <c:v>47.827750000000037</c:v>
                </c:pt>
                <c:pt idx="8598">
                  <c:v>49.286950000000047</c:v>
                </c:pt>
                <c:pt idx="8599">
                  <c:v>51.103570000000047</c:v>
                </c:pt>
                <c:pt idx="8600">
                  <c:v>48.627800000000036</c:v>
                </c:pt>
                <c:pt idx="8601">
                  <c:v>49.606470000000002</c:v>
                </c:pt>
                <c:pt idx="8602">
                  <c:v>51.62050000000005</c:v>
                </c:pt>
                <c:pt idx="8603">
                  <c:v>51.124870000000044</c:v>
                </c:pt>
                <c:pt idx="8604">
                  <c:v>51.366880000000037</c:v>
                </c:pt>
                <c:pt idx="8605">
                  <c:v>51.805440000000033</c:v>
                </c:pt>
                <c:pt idx="8606">
                  <c:v>51.507260000000031</c:v>
                </c:pt>
                <c:pt idx="8607">
                  <c:v>50.423200000000008</c:v>
                </c:pt>
                <c:pt idx="8608">
                  <c:v>48.916070000000047</c:v>
                </c:pt>
                <c:pt idx="8609">
                  <c:v>50.296700000000044</c:v>
                </c:pt>
                <c:pt idx="8610">
                  <c:v>50.135919999999999</c:v>
                </c:pt>
                <c:pt idx="8611">
                  <c:v>50.852170000000001</c:v>
                </c:pt>
                <c:pt idx="8612">
                  <c:v>51.401180000000011</c:v>
                </c:pt>
                <c:pt idx="8613">
                  <c:v>51.33044000000001</c:v>
                </c:pt>
                <c:pt idx="8614">
                  <c:v>51.143300000000011</c:v>
                </c:pt>
                <c:pt idx="8615">
                  <c:v>50.790920000000028</c:v>
                </c:pt>
                <c:pt idx="8616">
                  <c:v>47.049200000000042</c:v>
                </c:pt>
                <c:pt idx="8617">
                  <c:v>50.690030000000036</c:v>
                </c:pt>
                <c:pt idx="8618">
                  <c:v>49.414180000000044</c:v>
                </c:pt>
                <c:pt idx="8619">
                  <c:v>50.85450000000003</c:v>
                </c:pt>
                <c:pt idx="8620">
                  <c:v>50.842430000000036</c:v>
                </c:pt>
                <c:pt idx="8621">
                  <c:v>47.449240000000032</c:v>
                </c:pt>
                <c:pt idx="8622">
                  <c:v>48.113850000000014</c:v>
                </c:pt>
                <c:pt idx="8623">
                  <c:v>49.927670000000035</c:v>
                </c:pt>
                <c:pt idx="8624">
                  <c:v>50.222200000000043</c:v>
                </c:pt>
                <c:pt idx="8625">
                  <c:v>51.054900000000032</c:v>
                </c:pt>
                <c:pt idx="8626">
                  <c:v>51.28018000000003</c:v>
                </c:pt>
                <c:pt idx="8627">
                  <c:v>49.979669999999999</c:v>
                </c:pt>
                <c:pt idx="8628">
                  <c:v>50.261200000000031</c:v>
                </c:pt>
                <c:pt idx="8629">
                  <c:v>50.560570000000041</c:v>
                </c:pt>
                <c:pt idx="8630">
                  <c:v>50.249660000000006</c:v>
                </c:pt>
                <c:pt idx="8631">
                  <c:v>49.109059999999999</c:v>
                </c:pt>
                <c:pt idx="8632">
                  <c:v>48.020530000000008</c:v>
                </c:pt>
                <c:pt idx="8633">
                  <c:v>48.437620000000038</c:v>
                </c:pt>
                <c:pt idx="8634">
                  <c:v>49.262200000000007</c:v>
                </c:pt>
                <c:pt idx="8635">
                  <c:v>49.821340000000021</c:v>
                </c:pt>
                <c:pt idx="8636">
                  <c:v>50.335380000000043</c:v>
                </c:pt>
                <c:pt idx="8637">
                  <c:v>49.313130000000001</c:v>
                </c:pt>
                <c:pt idx="8638">
                  <c:v>49.262660000000039</c:v>
                </c:pt>
                <c:pt idx="8639">
                  <c:v>49.937860000000001</c:v>
                </c:pt>
                <c:pt idx="8640">
                  <c:v>49.025480000000016</c:v>
                </c:pt>
                <c:pt idx="8641">
                  <c:v>47.060570000000041</c:v>
                </c:pt>
                <c:pt idx="8642">
                  <c:v>48.031300000000044</c:v>
                </c:pt>
                <c:pt idx="8643">
                  <c:v>47.090779999999995</c:v>
                </c:pt>
                <c:pt idx="8644">
                  <c:v>47.880880000000047</c:v>
                </c:pt>
                <c:pt idx="8645">
                  <c:v>47.264859999999999</c:v>
                </c:pt>
                <c:pt idx="8646">
                  <c:v>50.991399999999999</c:v>
                </c:pt>
                <c:pt idx="8647">
                  <c:v>49.826930000000004</c:v>
                </c:pt>
                <c:pt idx="8648">
                  <c:v>50.86178000000001</c:v>
                </c:pt>
                <c:pt idx="8649">
                  <c:v>47.937250000000006</c:v>
                </c:pt>
                <c:pt idx="8650">
                  <c:v>51.386830000000032</c:v>
                </c:pt>
                <c:pt idx="8651">
                  <c:v>47.347380000000044</c:v>
                </c:pt>
                <c:pt idx="8652">
                  <c:v>48.030630000000031</c:v>
                </c:pt>
                <c:pt idx="8653">
                  <c:v>48.457820000000027</c:v>
                </c:pt>
                <c:pt idx="8654">
                  <c:v>47.443500000000029</c:v>
                </c:pt>
                <c:pt idx="8655">
                  <c:v>48.728499999999997</c:v>
                </c:pt>
                <c:pt idx="8656">
                  <c:v>50.351920000000007</c:v>
                </c:pt>
                <c:pt idx="8657">
                  <c:v>50.301170000000013</c:v>
                </c:pt>
                <c:pt idx="8658">
                  <c:v>50.19204000000002</c:v>
                </c:pt>
                <c:pt idx="8659">
                  <c:v>49.210900000000038</c:v>
                </c:pt>
                <c:pt idx="8660">
                  <c:v>50.826300000000003</c:v>
                </c:pt>
                <c:pt idx="8661">
                  <c:v>50.31564000000003</c:v>
                </c:pt>
                <c:pt idx="8662">
                  <c:v>49.700800000000015</c:v>
                </c:pt>
                <c:pt idx="8663">
                  <c:v>47.739070000000027</c:v>
                </c:pt>
                <c:pt idx="8664">
                  <c:v>47.229100000000017</c:v>
                </c:pt>
                <c:pt idx="8665">
                  <c:v>47.504570000000001</c:v>
                </c:pt>
                <c:pt idx="8666">
                  <c:v>47.80600000000004</c:v>
                </c:pt>
                <c:pt idx="8667">
                  <c:v>47.498300000000029</c:v>
                </c:pt>
                <c:pt idx="8668">
                  <c:v>47.662200000000041</c:v>
                </c:pt>
                <c:pt idx="8669">
                  <c:v>49.573750000000018</c:v>
                </c:pt>
                <c:pt idx="8670">
                  <c:v>48.572930000000042</c:v>
                </c:pt>
                <c:pt idx="8671">
                  <c:v>49.551350000000014</c:v>
                </c:pt>
                <c:pt idx="8672">
                  <c:v>49.539450000000045</c:v>
                </c:pt>
                <c:pt idx="8673">
                  <c:v>47.636680000000013</c:v>
                </c:pt>
                <c:pt idx="8674">
                  <c:v>51.264580000000024</c:v>
                </c:pt>
                <c:pt idx="8675">
                  <c:v>51.010220000000004</c:v>
                </c:pt>
                <c:pt idx="8676">
                  <c:v>50.21243000000004</c:v>
                </c:pt>
                <c:pt idx="8677">
                  <c:v>50.556820000000016</c:v>
                </c:pt>
                <c:pt idx="8678">
                  <c:v>50.529050000000041</c:v>
                </c:pt>
                <c:pt idx="8679">
                  <c:v>50.303600000000017</c:v>
                </c:pt>
                <c:pt idx="8680">
                  <c:v>49.628300000000024</c:v>
                </c:pt>
                <c:pt idx="8681">
                  <c:v>49.948180000000036</c:v>
                </c:pt>
                <c:pt idx="8682">
                  <c:v>50.213130000000035</c:v>
                </c:pt>
                <c:pt idx="8683">
                  <c:v>50.799980000000005</c:v>
                </c:pt>
                <c:pt idx="8684">
                  <c:v>50.508840000000021</c:v>
                </c:pt>
                <c:pt idx="8685">
                  <c:v>50.599730000000022</c:v>
                </c:pt>
                <c:pt idx="8686">
                  <c:v>49.740300000000047</c:v>
                </c:pt>
                <c:pt idx="8687">
                  <c:v>49.169759999999997</c:v>
                </c:pt>
                <c:pt idx="8688">
                  <c:v>48.922970000000021</c:v>
                </c:pt>
                <c:pt idx="8689">
                  <c:v>49.987940000000037</c:v>
                </c:pt>
                <c:pt idx="8690">
                  <c:v>49.467250000000035</c:v>
                </c:pt>
                <c:pt idx="8691">
                  <c:v>50.233699999999999</c:v>
                </c:pt>
                <c:pt idx="8692">
                  <c:v>49.701170000000047</c:v>
                </c:pt>
                <c:pt idx="8693">
                  <c:v>49.196740000000034</c:v>
                </c:pt>
                <c:pt idx="8694">
                  <c:v>48.708640000000003</c:v>
                </c:pt>
                <c:pt idx="8695">
                  <c:v>49.003800000000012</c:v>
                </c:pt>
                <c:pt idx="8696">
                  <c:v>49.364300000000014</c:v>
                </c:pt>
                <c:pt idx="8697">
                  <c:v>50.498320000000035</c:v>
                </c:pt>
                <c:pt idx="8698">
                  <c:v>51.030850000000044</c:v>
                </c:pt>
                <c:pt idx="8699">
                  <c:v>49.25200000000001</c:v>
                </c:pt>
                <c:pt idx="8700">
                  <c:v>50.101650000000006</c:v>
                </c:pt>
                <c:pt idx="8701">
                  <c:v>49.783170000000041</c:v>
                </c:pt>
                <c:pt idx="8702">
                  <c:v>49.120699999999999</c:v>
                </c:pt>
                <c:pt idx="8703">
                  <c:v>48.799220000000048</c:v>
                </c:pt>
                <c:pt idx="8704">
                  <c:v>48.160730000000001</c:v>
                </c:pt>
                <c:pt idx="8705">
                  <c:v>48.421700000000044</c:v>
                </c:pt>
                <c:pt idx="8706">
                  <c:v>49.608150000000023</c:v>
                </c:pt>
                <c:pt idx="8707">
                  <c:v>49.726900000000001</c:v>
                </c:pt>
                <c:pt idx="8708">
                  <c:v>49.934300000000007</c:v>
                </c:pt>
                <c:pt idx="8709">
                  <c:v>49.113200000000006</c:v>
                </c:pt>
                <c:pt idx="8710">
                  <c:v>49.173800000000028</c:v>
                </c:pt>
                <c:pt idx="8711">
                  <c:v>49.539060000000006</c:v>
                </c:pt>
                <c:pt idx="8712">
                  <c:v>49.832150000000013</c:v>
                </c:pt>
                <c:pt idx="8713">
                  <c:v>49.711600000000033</c:v>
                </c:pt>
                <c:pt idx="8714">
                  <c:v>49.519000000000005</c:v>
                </c:pt>
                <c:pt idx="8715">
                  <c:v>49.337100000000021</c:v>
                </c:pt>
                <c:pt idx="8716">
                  <c:v>49.600670000000036</c:v>
                </c:pt>
                <c:pt idx="8717">
                  <c:v>50.007870000000025</c:v>
                </c:pt>
                <c:pt idx="8718">
                  <c:v>49.345330000000047</c:v>
                </c:pt>
                <c:pt idx="8719">
                  <c:v>49.274159999999995</c:v>
                </c:pt>
                <c:pt idx="8720">
                  <c:v>49.839140000000043</c:v>
                </c:pt>
                <c:pt idx="8721">
                  <c:v>50.014280000000042</c:v>
                </c:pt>
                <c:pt idx="8722">
                  <c:v>50.315800000000024</c:v>
                </c:pt>
                <c:pt idx="8723">
                  <c:v>50.160360000000026</c:v>
                </c:pt>
                <c:pt idx="8724">
                  <c:v>52.625969999999995</c:v>
                </c:pt>
                <c:pt idx="8725">
                  <c:v>48.892200000000003</c:v>
                </c:pt>
                <c:pt idx="8726">
                  <c:v>49.674550000000011</c:v>
                </c:pt>
                <c:pt idx="8727">
                  <c:v>50.46804000000003</c:v>
                </c:pt>
                <c:pt idx="8728">
                  <c:v>48.770650000000046</c:v>
                </c:pt>
                <c:pt idx="8729">
                  <c:v>49.574300000000051</c:v>
                </c:pt>
                <c:pt idx="8730">
                  <c:v>50.205320000000029</c:v>
                </c:pt>
                <c:pt idx="8731">
                  <c:v>50.830380000000048</c:v>
                </c:pt>
                <c:pt idx="8732">
                  <c:v>52.666680000000042</c:v>
                </c:pt>
                <c:pt idx="8733">
                  <c:v>48.838459999999998</c:v>
                </c:pt>
                <c:pt idx="8734">
                  <c:v>49.797200000000032</c:v>
                </c:pt>
                <c:pt idx="8735">
                  <c:v>50.499540000000025</c:v>
                </c:pt>
                <c:pt idx="8736">
                  <c:v>50.508050000000026</c:v>
                </c:pt>
                <c:pt idx="8737">
                  <c:v>50.03430000000003</c:v>
                </c:pt>
                <c:pt idx="8738">
                  <c:v>50.743200000000002</c:v>
                </c:pt>
                <c:pt idx="8739">
                  <c:v>50.515600000000006</c:v>
                </c:pt>
                <c:pt idx="8740">
                  <c:v>50.504570000000001</c:v>
                </c:pt>
                <c:pt idx="8741">
                  <c:v>50.683530000000019</c:v>
                </c:pt>
                <c:pt idx="8742">
                  <c:v>50.080039999999997</c:v>
                </c:pt>
                <c:pt idx="8743">
                  <c:v>50.650260000000003</c:v>
                </c:pt>
                <c:pt idx="8744">
                  <c:v>50.508420000000001</c:v>
                </c:pt>
                <c:pt idx="8745">
                  <c:v>51.35626000000002</c:v>
                </c:pt>
                <c:pt idx="8746">
                  <c:v>53.646170000000041</c:v>
                </c:pt>
                <c:pt idx="8747">
                  <c:v>50.211180000000013</c:v>
                </c:pt>
                <c:pt idx="8748">
                  <c:v>50.760030000000029</c:v>
                </c:pt>
                <c:pt idx="8749">
                  <c:v>50.979759999999999</c:v>
                </c:pt>
                <c:pt idx="8750">
                  <c:v>50.512200000000007</c:v>
                </c:pt>
                <c:pt idx="8751">
                  <c:v>50.651300000000049</c:v>
                </c:pt>
                <c:pt idx="8752">
                  <c:v>50.369840000000011</c:v>
                </c:pt>
                <c:pt idx="8753">
                  <c:v>50.740440000000035</c:v>
                </c:pt>
                <c:pt idx="8754">
                  <c:v>51.361080000000015</c:v>
                </c:pt>
                <c:pt idx="8755">
                  <c:v>51.539970000000039</c:v>
                </c:pt>
                <c:pt idx="8756">
                  <c:v>51.868740000000003</c:v>
                </c:pt>
                <c:pt idx="8757">
                  <c:v>51.220030000000008</c:v>
                </c:pt>
                <c:pt idx="8758">
                  <c:v>51.336540000000014</c:v>
                </c:pt>
                <c:pt idx="8759">
                  <c:v>51.320100000000025</c:v>
                </c:pt>
                <c:pt idx="8760">
                  <c:v>50.38497000000001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EFC-41BE-9DAC-0D9251C12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723488"/>
        <c:axId val="1239721328"/>
      </c:scatterChart>
      <c:valAx>
        <c:axId val="1239723488"/>
        <c:scaling>
          <c:orientation val="minMax"/>
          <c:max val="8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1328"/>
        <c:crosses val="autoZero"/>
        <c:crossBetween val="midCat"/>
        <c:majorUnit val="100"/>
      </c:valAx>
      <c:valAx>
        <c:axId val="123972132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3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Return Temp. - Top12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HydraulicInbalance!$E$1</c:f>
              <c:strCache>
                <c:ptCount val="1"/>
                <c:pt idx="0">
                  <c:v>T_Ret_Top12_balanced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HydraulicInbalance!$A$2:$A$8762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HydraulicInbalance!$E$2:$E$8762</c:f>
              <c:numCache>
                <c:formatCode>General</c:formatCode>
                <c:ptCount val="8761"/>
                <c:pt idx="0">
                  <c:v>45</c:v>
                </c:pt>
                <c:pt idx="1">
                  <c:v>27.206320000000005</c:v>
                </c:pt>
                <c:pt idx="2">
                  <c:v>31.662599999999998</c:v>
                </c:pt>
                <c:pt idx="3">
                  <c:v>33.797720000000027</c:v>
                </c:pt>
                <c:pt idx="4">
                  <c:v>34.745540000000005</c:v>
                </c:pt>
                <c:pt idx="5">
                  <c:v>35.17446000000001</c:v>
                </c:pt>
                <c:pt idx="6">
                  <c:v>34.341760000000022</c:v>
                </c:pt>
                <c:pt idx="7">
                  <c:v>34.908900000000017</c:v>
                </c:pt>
                <c:pt idx="8">
                  <c:v>34.674300000000017</c:v>
                </c:pt>
                <c:pt idx="9">
                  <c:v>35.311760000000049</c:v>
                </c:pt>
                <c:pt idx="10">
                  <c:v>34.93870000000004</c:v>
                </c:pt>
                <c:pt idx="11">
                  <c:v>34.272270000000049</c:v>
                </c:pt>
                <c:pt idx="12">
                  <c:v>34.057600000000036</c:v>
                </c:pt>
                <c:pt idx="13">
                  <c:v>33.851560000000006</c:v>
                </c:pt>
                <c:pt idx="14">
                  <c:v>33.724730000000022</c:v>
                </c:pt>
                <c:pt idx="15">
                  <c:v>33.529870000000017</c:v>
                </c:pt>
                <c:pt idx="16">
                  <c:v>31.851800000000026</c:v>
                </c:pt>
                <c:pt idx="17">
                  <c:v>31.490440000000035</c:v>
                </c:pt>
                <c:pt idx="18">
                  <c:v>32.328420000000051</c:v>
                </c:pt>
                <c:pt idx="19">
                  <c:v>34.044550000000015</c:v>
                </c:pt>
                <c:pt idx="20">
                  <c:v>35.158040000000028</c:v>
                </c:pt>
                <c:pt idx="21">
                  <c:v>34.857780000000048</c:v>
                </c:pt>
                <c:pt idx="22">
                  <c:v>34.990000000000009</c:v>
                </c:pt>
                <c:pt idx="23">
                  <c:v>34.983879999999999</c:v>
                </c:pt>
                <c:pt idx="24">
                  <c:v>35.057980000000043</c:v>
                </c:pt>
                <c:pt idx="25">
                  <c:v>35.183280000000025</c:v>
                </c:pt>
                <c:pt idx="26">
                  <c:v>35.229430000000036</c:v>
                </c:pt>
                <c:pt idx="27">
                  <c:v>35.422850000000039</c:v>
                </c:pt>
                <c:pt idx="28">
                  <c:v>35.30883</c:v>
                </c:pt>
                <c:pt idx="29">
                  <c:v>34.938170000000014</c:v>
                </c:pt>
                <c:pt idx="30">
                  <c:v>33.245780000000025</c:v>
                </c:pt>
                <c:pt idx="31">
                  <c:v>33.069940000000031</c:v>
                </c:pt>
                <c:pt idx="32">
                  <c:v>33.350950000000012</c:v>
                </c:pt>
                <c:pt idx="33">
                  <c:v>34.492330000000038</c:v>
                </c:pt>
                <c:pt idx="34">
                  <c:v>35.437980000000039</c:v>
                </c:pt>
                <c:pt idx="35">
                  <c:v>34.982200000000034</c:v>
                </c:pt>
                <c:pt idx="36">
                  <c:v>34.958060000000046</c:v>
                </c:pt>
                <c:pt idx="37">
                  <c:v>34.931360000000041</c:v>
                </c:pt>
                <c:pt idx="38">
                  <c:v>34.936460000000011</c:v>
                </c:pt>
                <c:pt idx="39">
                  <c:v>34.757780000000025</c:v>
                </c:pt>
                <c:pt idx="40">
                  <c:v>33.143820000000005</c:v>
                </c:pt>
                <c:pt idx="41">
                  <c:v>33.366170000000011</c:v>
                </c:pt>
                <c:pt idx="42">
                  <c:v>33.903770000000009</c:v>
                </c:pt>
                <c:pt idx="43">
                  <c:v>35.550740000000019</c:v>
                </c:pt>
                <c:pt idx="44">
                  <c:v>35.513540000000035</c:v>
                </c:pt>
                <c:pt idx="45">
                  <c:v>34.813559999999995</c:v>
                </c:pt>
                <c:pt idx="46">
                  <c:v>34.763700000000028</c:v>
                </c:pt>
                <c:pt idx="47">
                  <c:v>34.898650000000032</c:v>
                </c:pt>
                <c:pt idx="48">
                  <c:v>35.27170000000001</c:v>
                </c:pt>
                <c:pt idx="49">
                  <c:v>35.246900000000039</c:v>
                </c:pt>
                <c:pt idx="50">
                  <c:v>35.210080000000005</c:v>
                </c:pt>
                <c:pt idx="51">
                  <c:v>35.041960000000017</c:v>
                </c:pt>
                <c:pt idx="52">
                  <c:v>35.244529999999997</c:v>
                </c:pt>
                <c:pt idx="53">
                  <c:v>34.905700000000024</c:v>
                </c:pt>
                <c:pt idx="54">
                  <c:v>33.141350000000045</c:v>
                </c:pt>
                <c:pt idx="55">
                  <c:v>32.926320000000032</c:v>
                </c:pt>
                <c:pt idx="56">
                  <c:v>33.615870000000029</c:v>
                </c:pt>
                <c:pt idx="57">
                  <c:v>35.543080000000032</c:v>
                </c:pt>
                <c:pt idx="58">
                  <c:v>36.231160000000045</c:v>
                </c:pt>
                <c:pt idx="59">
                  <c:v>35.785030000000006</c:v>
                </c:pt>
                <c:pt idx="60">
                  <c:v>35.732020000000034</c:v>
                </c:pt>
                <c:pt idx="61">
                  <c:v>35.63232000000005</c:v>
                </c:pt>
                <c:pt idx="62">
                  <c:v>35.532000000000039</c:v>
                </c:pt>
                <c:pt idx="63">
                  <c:v>35.279719999999998</c:v>
                </c:pt>
                <c:pt idx="64">
                  <c:v>33.270140000000026</c:v>
                </c:pt>
                <c:pt idx="65">
                  <c:v>33.051199999999994</c:v>
                </c:pt>
                <c:pt idx="66">
                  <c:v>33.664500000000032</c:v>
                </c:pt>
                <c:pt idx="67">
                  <c:v>35.270320000000027</c:v>
                </c:pt>
                <c:pt idx="68">
                  <c:v>36.159000000000049</c:v>
                </c:pt>
                <c:pt idx="69">
                  <c:v>35.632140000000049</c:v>
                </c:pt>
                <c:pt idx="70">
                  <c:v>35.511300000000006</c:v>
                </c:pt>
                <c:pt idx="71">
                  <c:v>35.469780000000014</c:v>
                </c:pt>
                <c:pt idx="72">
                  <c:v>35.442200000000014</c:v>
                </c:pt>
                <c:pt idx="73">
                  <c:v>35.434930000000008</c:v>
                </c:pt>
                <c:pt idx="74">
                  <c:v>35.471730000000036</c:v>
                </c:pt>
                <c:pt idx="75">
                  <c:v>35.560600000000022</c:v>
                </c:pt>
                <c:pt idx="76">
                  <c:v>35.577719999999999</c:v>
                </c:pt>
                <c:pt idx="77">
                  <c:v>35.224900000000048</c:v>
                </c:pt>
                <c:pt idx="78">
                  <c:v>33.431399999999996</c:v>
                </c:pt>
                <c:pt idx="79">
                  <c:v>33.62560000000002</c:v>
                </c:pt>
                <c:pt idx="80">
                  <c:v>33.868740000000003</c:v>
                </c:pt>
                <c:pt idx="81">
                  <c:v>35.925100000000043</c:v>
                </c:pt>
                <c:pt idx="82">
                  <c:v>37.158900000000017</c:v>
                </c:pt>
                <c:pt idx="83">
                  <c:v>36.676600000000008</c:v>
                </c:pt>
                <c:pt idx="84">
                  <c:v>36.705399999999997</c:v>
                </c:pt>
                <c:pt idx="85">
                  <c:v>35.83322000000004</c:v>
                </c:pt>
                <c:pt idx="86">
                  <c:v>35.332330000000013</c:v>
                </c:pt>
                <c:pt idx="87">
                  <c:v>35.757960000000026</c:v>
                </c:pt>
                <c:pt idx="88">
                  <c:v>34.224330000000009</c:v>
                </c:pt>
                <c:pt idx="89">
                  <c:v>34.190120000000036</c:v>
                </c:pt>
                <c:pt idx="90">
                  <c:v>34.934660000000008</c:v>
                </c:pt>
                <c:pt idx="91">
                  <c:v>36.894000000000005</c:v>
                </c:pt>
                <c:pt idx="92">
                  <c:v>37.354100000000017</c:v>
                </c:pt>
                <c:pt idx="93">
                  <c:v>36.937280000000044</c:v>
                </c:pt>
                <c:pt idx="94">
                  <c:v>36.920100000000048</c:v>
                </c:pt>
                <c:pt idx="95">
                  <c:v>36.912350000000004</c:v>
                </c:pt>
                <c:pt idx="96">
                  <c:v>36.955039999999997</c:v>
                </c:pt>
                <c:pt idx="97">
                  <c:v>36.99902000000003</c:v>
                </c:pt>
                <c:pt idx="98">
                  <c:v>37.140740000000051</c:v>
                </c:pt>
                <c:pt idx="99">
                  <c:v>37.261830000000032</c:v>
                </c:pt>
                <c:pt idx="100">
                  <c:v>37.296780000000012</c:v>
                </c:pt>
                <c:pt idx="101">
                  <c:v>37.181399999999996</c:v>
                </c:pt>
                <c:pt idx="102">
                  <c:v>35.274740000000008</c:v>
                </c:pt>
                <c:pt idx="103">
                  <c:v>35.44598000000002</c:v>
                </c:pt>
                <c:pt idx="104">
                  <c:v>36.151450000000011</c:v>
                </c:pt>
                <c:pt idx="105">
                  <c:v>38.039450000000045</c:v>
                </c:pt>
                <c:pt idx="106">
                  <c:v>37.674430000000029</c:v>
                </c:pt>
                <c:pt idx="107">
                  <c:v>37.80865</c:v>
                </c:pt>
                <c:pt idx="108">
                  <c:v>36.720600000000047</c:v>
                </c:pt>
                <c:pt idx="109">
                  <c:v>37.00997000000001</c:v>
                </c:pt>
                <c:pt idx="110">
                  <c:v>36.37620000000004</c:v>
                </c:pt>
                <c:pt idx="111">
                  <c:v>35.698080000000004</c:v>
                </c:pt>
                <c:pt idx="112">
                  <c:v>36.029840000000036</c:v>
                </c:pt>
                <c:pt idx="113">
                  <c:v>36.269280000000037</c:v>
                </c:pt>
                <c:pt idx="114">
                  <c:v>35.218900000000019</c:v>
                </c:pt>
                <c:pt idx="115">
                  <c:v>33.157830000000047</c:v>
                </c:pt>
                <c:pt idx="116">
                  <c:v>34.801720000000046</c:v>
                </c:pt>
                <c:pt idx="117">
                  <c:v>35.773160000000018</c:v>
                </c:pt>
                <c:pt idx="118">
                  <c:v>35.701350000000048</c:v>
                </c:pt>
                <c:pt idx="119">
                  <c:v>35.434100000000001</c:v>
                </c:pt>
                <c:pt idx="120">
                  <c:v>34.453550000000007</c:v>
                </c:pt>
                <c:pt idx="121">
                  <c:v>35.760800000000017</c:v>
                </c:pt>
                <c:pt idx="122">
                  <c:v>35.4803</c:v>
                </c:pt>
                <c:pt idx="123">
                  <c:v>35.817960000000028</c:v>
                </c:pt>
                <c:pt idx="124">
                  <c:v>36.362360000000024</c:v>
                </c:pt>
                <c:pt idx="125">
                  <c:v>35.891700000000014</c:v>
                </c:pt>
                <c:pt idx="126">
                  <c:v>35.855250000000012</c:v>
                </c:pt>
                <c:pt idx="127">
                  <c:v>36.140280000000018</c:v>
                </c:pt>
                <c:pt idx="128">
                  <c:v>35.029320000000041</c:v>
                </c:pt>
                <c:pt idx="129">
                  <c:v>32.470480000000009</c:v>
                </c:pt>
                <c:pt idx="130">
                  <c:v>31.977930000000015</c:v>
                </c:pt>
                <c:pt idx="131">
                  <c:v>30.550319999999999</c:v>
                </c:pt>
                <c:pt idx="132">
                  <c:v>29.49430000000001</c:v>
                </c:pt>
                <c:pt idx="133">
                  <c:v>28.329250000000002</c:v>
                </c:pt>
                <c:pt idx="134">
                  <c:v>28.378080000000011</c:v>
                </c:pt>
                <c:pt idx="135">
                  <c:v>29.518430000000023</c:v>
                </c:pt>
                <c:pt idx="136">
                  <c:v>32.296900000000051</c:v>
                </c:pt>
                <c:pt idx="137">
                  <c:v>32.785580000000039</c:v>
                </c:pt>
                <c:pt idx="138">
                  <c:v>32.60766000000001</c:v>
                </c:pt>
                <c:pt idx="139">
                  <c:v>31.899530000000027</c:v>
                </c:pt>
                <c:pt idx="140">
                  <c:v>32.673760000000016</c:v>
                </c:pt>
                <c:pt idx="141">
                  <c:v>34.923500000000047</c:v>
                </c:pt>
                <c:pt idx="142">
                  <c:v>34.162650000000042</c:v>
                </c:pt>
                <c:pt idx="143">
                  <c:v>35.621579999999994</c:v>
                </c:pt>
                <c:pt idx="144">
                  <c:v>35.181849999999997</c:v>
                </c:pt>
                <c:pt idx="145">
                  <c:v>35.743920000000003</c:v>
                </c:pt>
                <c:pt idx="146">
                  <c:v>36.09402</c:v>
                </c:pt>
                <c:pt idx="147">
                  <c:v>36.292500000000018</c:v>
                </c:pt>
                <c:pt idx="148">
                  <c:v>36.675470000000018</c:v>
                </c:pt>
                <c:pt idx="149">
                  <c:v>36.610860000000002</c:v>
                </c:pt>
                <c:pt idx="150">
                  <c:v>35.08184</c:v>
                </c:pt>
                <c:pt idx="151">
                  <c:v>35.152060000000006</c:v>
                </c:pt>
                <c:pt idx="152">
                  <c:v>35.883780000000002</c:v>
                </c:pt>
                <c:pt idx="153">
                  <c:v>35.459920000000011</c:v>
                </c:pt>
                <c:pt idx="154">
                  <c:v>33.98974000000004</c:v>
                </c:pt>
                <c:pt idx="155">
                  <c:v>33.653250000000014</c:v>
                </c:pt>
                <c:pt idx="156">
                  <c:v>32.497460000000046</c:v>
                </c:pt>
                <c:pt idx="157">
                  <c:v>31.630150000000015</c:v>
                </c:pt>
                <c:pt idx="158">
                  <c:v>31.45980000000003</c:v>
                </c:pt>
                <c:pt idx="159">
                  <c:v>32.68383</c:v>
                </c:pt>
                <c:pt idx="160">
                  <c:v>33.980950000000007</c:v>
                </c:pt>
                <c:pt idx="161">
                  <c:v>33.430630000000008</c:v>
                </c:pt>
                <c:pt idx="162">
                  <c:v>32.507600000000025</c:v>
                </c:pt>
                <c:pt idx="163">
                  <c:v>31.9024</c:v>
                </c:pt>
                <c:pt idx="164">
                  <c:v>32.359670000000051</c:v>
                </c:pt>
                <c:pt idx="165">
                  <c:v>33.137570000000039</c:v>
                </c:pt>
                <c:pt idx="166">
                  <c:v>32.451960000000042</c:v>
                </c:pt>
                <c:pt idx="167">
                  <c:v>33.099019999999996</c:v>
                </c:pt>
                <c:pt idx="168">
                  <c:v>32.990900000000011</c:v>
                </c:pt>
                <c:pt idx="169">
                  <c:v>33.310270000000003</c:v>
                </c:pt>
                <c:pt idx="170">
                  <c:v>33.350580000000036</c:v>
                </c:pt>
                <c:pt idx="171">
                  <c:v>33.701840000000004</c:v>
                </c:pt>
                <c:pt idx="172">
                  <c:v>33.740900000000011</c:v>
                </c:pt>
                <c:pt idx="173">
                  <c:v>33.58480000000003</c:v>
                </c:pt>
                <c:pt idx="174">
                  <c:v>34.443500000000029</c:v>
                </c:pt>
                <c:pt idx="175">
                  <c:v>33.497700000000009</c:v>
                </c:pt>
                <c:pt idx="176">
                  <c:v>32.804860000000019</c:v>
                </c:pt>
                <c:pt idx="177">
                  <c:v>32.414360000000045</c:v>
                </c:pt>
                <c:pt idx="178">
                  <c:v>32.543240000000026</c:v>
                </c:pt>
                <c:pt idx="179">
                  <c:v>33.099700000000041</c:v>
                </c:pt>
                <c:pt idx="180">
                  <c:v>32.557240000000036</c:v>
                </c:pt>
                <c:pt idx="181">
                  <c:v>32.439140000000009</c:v>
                </c:pt>
                <c:pt idx="182">
                  <c:v>32.483640000000037</c:v>
                </c:pt>
                <c:pt idx="183">
                  <c:v>32.738240000000019</c:v>
                </c:pt>
                <c:pt idx="184">
                  <c:v>33.782219999999995</c:v>
                </c:pt>
                <c:pt idx="185">
                  <c:v>33.249870000000044</c:v>
                </c:pt>
                <c:pt idx="186">
                  <c:v>32.768520000000024</c:v>
                </c:pt>
                <c:pt idx="187">
                  <c:v>32.109740000000045</c:v>
                </c:pt>
                <c:pt idx="188">
                  <c:v>32.60784000000001</c:v>
                </c:pt>
                <c:pt idx="189">
                  <c:v>33.436760000000049</c:v>
                </c:pt>
                <c:pt idx="190">
                  <c:v>32.942350000000033</c:v>
                </c:pt>
                <c:pt idx="191">
                  <c:v>33.419849999999997</c:v>
                </c:pt>
                <c:pt idx="192">
                  <c:v>33.20437000000004</c:v>
                </c:pt>
                <c:pt idx="193">
                  <c:v>33.332700000000045</c:v>
                </c:pt>
                <c:pt idx="194">
                  <c:v>33.308370000000025</c:v>
                </c:pt>
                <c:pt idx="195">
                  <c:v>33.402980000000014</c:v>
                </c:pt>
                <c:pt idx="196">
                  <c:v>33.36474000000004</c:v>
                </c:pt>
                <c:pt idx="197">
                  <c:v>33.705650000000048</c:v>
                </c:pt>
                <c:pt idx="198">
                  <c:v>34.473500000000001</c:v>
                </c:pt>
                <c:pt idx="199">
                  <c:v>33.883600000000001</c:v>
                </c:pt>
                <c:pt idx="200">
                  <c:v>33.690060000000017</c:v>
                </c:pt>
                <c:pt idx="201">
                  <c:v>33.360500000000002</c:v>
                </c:pt>
                <c:pt idx="202">
                  <c:v>33.321040000000039</c:v>
                </c:pt>
                <c:pt idx="203">
                  <c:v>33.993520000000046</c:v>
                </c:pt>
                <c:pt idx="204">
                  <c:v>33.226900000000001</c:v>
                </c:pt>
                <c:pt idx="205">
                  <c:v>32.777000000000044</c:v>
                </c:pt>
                <c:pt idx="206">
                  <c:v>33.503930000000025</c:v>
                </c:pt>
                <c:pt idx="207">
                  <c:v>33.525480000000016</c:v>
                </c:pt>
                <c:pt idx="208">
                  <c:v>34.798360000000002</c:v>
                </c:pt>
                <c:pt idx="209">
                  <c:v>34.653960000000041</c:v>
                </c:pt>
                <c:pt idx="210">
                  <c:v>33.495400000000018</c:v>
                </c:pt>
                <c:pt idx="211">
                  <c:v>33.549400000000048</c:v>
                </c:pt>
                <c:pt idx="212">
                  <c:v>33.375699999999995</c:v>
                </c:pt>
                <c:pt idx="213">
                  <c:v>34.890250000000037</c:v>
                </c:pt>
                <c:pt idx="214">
                  <c:v>34.301900000000046</c:v>
                </c:pt>
                <c:pt idx="215">
                  <c:v>34.555380000000014</c:v>
                </c:pt>
                <c:pt idx="216">
                  <c:v>34.801700000000039</c:v>
                </c:pt>
                <c:pt idx="217">
                  <c:v>34.837270000000046</c:v>
                </c:pt>
                <c:pt idx="218">
                  <c:v>35.080680000000029</c:v>
                </c:pt>
                <c:pt idx="219">
                  <c:v>35.259580000000028</c:v>
                </c:pt>
                <c:pt idx="220">
                  <c:v>35.391800000000046</c:v>
                </c:pt>
                <c:pt idx="221">
                  <c:v>35.932700000000011</c:v>
                </c:pt>
                <c:pt idx="222">
                  <c:v>34.478360000000009</c:v>
                </c:pt>
                <c:pt idx="223">
                  <c:v>34.548820000000035</c:v>
                </c:pt>
                <c:pt idx="224">
                  <c:v>35.036220000000014</c:v>
                </c:pt>
                <c:pt idx="225">
                  <c:v>36.445730000000026</c:v>
                </c:pt>
                <c:pt idx="226">
                  <c:v>36.563780000000008</c:v>
                </c:pt>
                <c:pt idx="227">
                  <c:v>35.993800000000022</c:v>
                </c:pt>
                <c:pt idx="228">
                  <c:v>35.836150000000032</c:v>
                </c:pt>
                <c:pt idx="229">
                  <c:v>35.712000000000046</c:v>
                </c:pt>
                <c:pt idx="230">
                  <c:v>35.596400000000017</c:v>
                </c:pt>
                <c:pt idx="231">
                  <c:v>35.408400000000029</c:v>
                </c:pt>
                <c:pt idx="232">
                  <c:v>33.631650000000036</c:v>
                </c:pt>
                <c:pt idx="233">
                  <c:v>33.68383</c:v>
                </c:pt>
                <c:pt idx="234">
                  <c:v>34.188530000000014</c:v>
                </c:pt>
                <c:pt idx="235">
                  <c:v>35.573360000000037</c:v>
                </c:pt>
                <c:pt idx="236">
                  <c:v>35.605980000000045</c:v>
                </c:pt>
                <c:pt idx="237">
                  <c:v>35.143300000000011</c:v>
                </c:pt>
                <c:pt idx="238">
                  <c:v>35.02600000000001</c:v>
                </c:pt>
                <c:pt idx="239">
                  <c:v>34.988240000000019</c:v>
                </c:pt>
                <c:pt idx="240">
                  <c:v>34.962000000000046</c:v>
                </c:pt>
                <c:pt idx="241">
                  <c:v>34.974600000000009</c:v>
                </c:pt>
                <c:pt idx="242">
                  <c:v>34.886070000000018</c:v>
                </c:pt>
                <c:pt idx="243">
                  <c:v>34.90972000000005</c:v>
                </c:pt>
                <c:pt idx="244">
                  <c:v>34.86930000000001</c:v>
                </c:pt>
                <c:pt idx="245">
                  <c:v>34.698750000000018</c:v>
                </c:pt>
                <c:pt idx="246">
                  <c:v>32.944000000000017</c:v>
                </c:pt>
                <c:pt idx="247">
                  <c:v>32.943660000000023</c:v>
                </c:pt>
                <c:pt idx="248">
                  <c:v>33.447600000000023</c:v>
                </c:pt>
                <c:pt idx="249">
                  <c:v>35.118370000000027</c:v>
                </c:pt>
                <c:pt idx="250">
                  <c:v>35.478880000000004</c:v>
                </c:pt>
                <c:pt idx="251">
                  <c:v>35.19055000000003</c:v>
                </c:pt>
                <c:pt idx="252">
                  <c:v>35.220240000000047</c:v>
                </c:pt>
                <c:pt idx="253">
                  <c:v>35.188469999999995</c:v>
                </c:pt>
                <c:pt idx="254">
                  <c:v>35.214800000000025</c:v>
                </c:pt>
                <c:pt idx="255">
                  <c:v>35.034570000000031</c:v>
                </c:pt>
                <c:pt idx="256">
                  <c:v>33.323750000000018</c:v>
                </c:pt>
                <c:pt idx="257">
                  <c:v>33.333520000000021</c:v>
                </c:pt>
                <c:pt idx="258">
                  <c:v>34.024530000000027</c:v>
                </c:pt>
                <c:pt idx="259">
                  <c:v>35.632350000000031</c:v>
                </c:pt>
                <c:pt idx="260">
                  <c:v>35.976620000000025</c:v>
                </c:pt>
                <c:pt idx="261">
                  <c:v>35.567160000000001</c:v>
                </c:pt>
                <c:pt idx="262">
                  <c:v>35.448970000000031</c:v>
                </c:pt>
                <c:pt idx="263">
                  <c:v>35.386220000000037</c:v>
                </c:pt>
                <c:pt idx="264">
                  <c:v>35.336420000000032</c:v>
                </c:pt>
                <c:pt idx="265">
                  <c:v>35.285360000000026</c:v>
                </c:pt>
                <c:pt idx="266">
                  <c:v>35.354060000000004</c:v>
                </c:pt>
                <c:pt idx="267">
                  <c:v>35.367360000000019</c:v>
                </c:pt>
                <c:pt idx="268">
                  <c:v>35.384060000000034</c:v>
                </c:pt>
                <c:pt idx="269">
                  <c:v>35.150140000000022</c:v>
                </c:pt>
                <c:pt idx="270">
                  <c:v>33.150800000000004</c:v>
                </c:pt>
                <c:pt idx="271">
                  <c:v>33.024300000000039</c:v>
                </c:pt>
                <c:pt idx="272">
                  <c:v>33.280050000000017</c:v>
                </c:pt>
                <c:pt idx="273">
                  <c:v>35.149400000000014</c:v>
                </c:pt>
                <c:pt idx="274">
                  <c:v>35.967129999999997</c:v>
                </c:pt>
                <c:pt idx="275">
                  <c:v>35.509760000000028</c:v>
                </c:pt>
                <c:pt idx="276">
                  <c:v>35.499000000000024</c:v>
                </c:pt>
                <c:pt idx="277">
                  <c:v>35.47347000000002</c:v>
                </c:pt>
                <c:pt idx="278">
                  <c:v>35.443230000000028</c:v>
                </c:pt>
                <c:pt idx="279">
                  <c:v>35.241270000000043</c:v>
                </c:pt>
                <c:pt idx="280">
                  <c:v>33.495020000000011</c:v>
                </c:pt>
                <c:pt idx="281">
                  <c:v>33.630700000000047</c:v>
                </c:pt>
                <c:pt idx="282">
                  <c:v>34.319940000000031</c:v>
                </c:pt>
                <c:pt idx="283">
                  <c:v>35.850200000000029</c:v>
                </c:pt>
                <c:pt idx="284">
                  <c:v>36.026670000000024</c:v>
                </c:pt>
                <c:pt idx="285">
                  <c:v>35.419550000000015</c:v>
                </c:pt>
                <c:pt idx="286">
                  <c:v>35.282740000000047</c:v>
                </c:pt>
                <c:pt idx="287">
                  <c:v>35.284199999999998</c:v>
                </c:pt>
                <c:pt idx="288">
                  <c:v>35.313649999999996</c:v>
                </c:pt>
                <c:pt idx="289">
                  <c:v>35.345400000000041</c:v>
                </c:pt>
                <c:pt idx="290">
                  <c:v>35.40643</c:v>
                </c:pt>
                <c:pt idx="291">
                  <c:v>35.503630000000044</c:v>
                </c:pt>
                <c:pt idx="292">
                  <c:v>35.533530000000042</c:v>
                </c:pt>
                <c:pt idx="293">
                  <c:v>35.396100000000047</c:v>
                </c:pt>
                <c:pt idx="294">
                  <c:v>33.613030000000037</c:v>
                </c:pt>
                <c:pt idx="295">
                  <c:v>33.633000000000038</c:v>
                </c:pt>
                <c:pt idx="296">
                  <c:v>34.086150000000032</c:v>
                </c:pt>
                <c:pt idx="297">
                  <c:v>35.833950000000016</c:v>
                </c:pt>
                <c:pt idx="298">
                  <c:v>36.136500000000012</c:v>
                </c:pt>
                <c:pt idx="299">
                  <c:v>35.724850000000004</c:v>
                </c:pt>
                <c:pt idx="300">
                  <c:v>35.737850000000037</c:v>
                </c:pt>
                <c:pt idx="301">
                  <c:v>35.719629999999995</c:v>
                </c:pt>
                <c:pt idx="302">
                  <c:v>35.738500000000045</c:v>
                </c:pt>
                <c:pt idx="303">
                  <c:v>35.627250000000004</c:v>
                </c:pt>
                <c:pt idx="304">
                  <c:v>33.83910000000003</c:v>
                </c:pt>
                <c:pt idx="305">
                  <c:v>33.936360000000036</c:v>
                </c:pt>
                <c:pt idx="306">
                  <c:v>34.536699999999996</c:v>
                </c:pt>
                <c:pt idx="307">
                  <c:v>36.170600000000036</c:v>
                </c:pt>
                <c:pt idx="308">
                  <c:v>36.338400000000036</c:v>
                </c:pt>
                <c:pt idx="309">
                  <c:v>35.89214000000004</c:v>
                </c:pt>
                <c:pt idx="310">
                  <c:v>35.824950000000001</c:v>
                </c:pt>
                <c:pt idx="311">
                  <c:v>35.769650000000013</c:v>
                </c:pt>
                <c:pt idx="312">
                  <c:v>35.776940000000025</c:v>
                </c:pt>
                <c:pt idx="313">
                  <c:v>35.816800000000001</c:v>
                </c:pt>
                <c:pt idx="314">
                  <c:v>35.834300000000042</c:v>
                </c:pt>
                <c:pt idx="315">
                  <c:v>35.823570000000018</c:v>
                </c:pt>
                <c:pt idx="316">
                  <c:v>35.882200000000012</c:v>
                </c:pt>
                <c:pt idx="317">
                  <c:v>35.78152</c:v>
                </c:pt>
                <c:pt idx="318">
                  <c:v>34.053899999999999</c:v>
                </c:pt>
                <c:pt idx="319">
                  <c:v>34.206350000000043</c:v>
                </c:pt>
                <c:pt idx="320">
                  <c:v>34.940400000000011</c:v>
                </c:pt>
                <c:pt idx="321">
                  <c:v>36.287260000000003</c:v>
                </c:pt>
                <c:pt idx="322">
                  <c:v>35.595360000000028</c:v>
                </c:pt>
                <c:pt idx="323">
                  <c:v>35.72714000000002</c:v>
                </c:pt>
                <c:pt idx="324">
                  <c:v>35.40440000000001</c:v>
                </c:pt>
                <c:pt idx="325">
                  <c:v>35.131250000000023</c:v>
                </c:pt>
                <c:pt idx="326">
                  <c:v>34.997700000000009</c:v>
                </c:pt>
                <c:pt idx="327">
                  <c:v>35.240470000000016</c:v>
                </c:pt>
                <c:pt idx="328">
                  <c:v>34.347620000000006</c:v>
                </c:pt>
                <c:pt idx="329">
                  <c:v>34.566600000000051</c:v>
                </c:pt>
                <c:pt idx="330">
                  <c:v>35.308500000000038</c:v>
                </c:pt>
                <c:pt idx="331">
                  <c:v>35.066640000000007</c:v>
                </c:pt>
                <c:pt idx="332">
                  <c:v>35.122060000000033</c:v>
                </c:pt>
                <c:pt idx="333">
                  <c:v>35.561820000000012</c:v>
                </c:pt>
                <c:pt idx="334">
                  <c:v>35.600850000000037</c:v>
                </c:pt>
                <c:pt idx="335">
                  <c:v>35.661429999999996</c:v>
                </c:pt>
                <c:pt idx="336">
                  <c:v>35.876300000000015</c:v>
                </c:pt>
                <c:pt idx="337">
                  <c:v>36.046930000000032</c:v>
                </c:pt>
                <c:pt idx="338">
                  <c:v>36.168450000000007</c:v>
                </c:pt>
                <c:pt idx="339">
                  <c:v>36.20150000000001</c:v>
                </c:pt>
                <c:pt idx="340">
                  <c:v>36.325739999999996</c:v>
                </c:pt>
                <c:pt idx="341">
                  <c:v>36.492940000000033</c:v>
                </c:pt>
                <c:pt idx="342">
                  <c:v>34.799770000000024</c:v>
                </c:pt>
                <c:pt idx="343">
                  <c:v>35.013850000000048</c:v>
                </c:pt>
                <c:pt idx="344">
                  <c:v>35.888599999999997</c:v>
                </c:pt>
                <c:pt idx="345">
                  <c:v>35.853300000000047</c:v>
                </c:pt>
                <c:pt idx="346">
                  <c:v>35.691740000000038</c:v>
                </c:pt>
                <c:pt idx="347">
                  <c:v>36.27197000000001</c:v>
                </c:pt>
                <c:pt idx="348">
                  <c:v>36.200500000000034</c:v>
                </c:pt>
                <c:pt idx="349">
                  <c:v>36.244200000000035</c:v>
                </c:pt>
                <c:pt idx="350">
                  <c:v>36.34426000000002</c:v>
                </c:pt>
                <c:pt idx="351">
                  <c:v>36.504200000000026</c:v>
                </c:pt>
                <c:pt idx="352">
                  <c:v>34.793820000000039</c:v>
                </c:pt>
                <c:pt idx="353">
                  <c:v>34.849480000000028</c:v>
                </c:pt>
                <c:pt idx="354">
                  <c:v>35.525900000000036</c:v>
                </c:pt>
                <c:pt idx="355">
                  <c:v>37.005760000000009</c:v>
                </c:pt>
                <c:pt idx="356">
                  <c:v>37.009360000000015</c:v>
                </c:pt>
                <c:pt idx="357">
                  <c:v>36.444540000000018</c:v>
                </c:pt>
                <c:pt idx="358">
                  <c:v>36.327449999999999</c:v>
                </c:pt>
                <c:pt idx="359">
                  <c:v>36.350520000000017</c:v>
                </c:pt>
                <c:pt idx="360">
                  <c:v>36.354300000000023</c:v>
                </c:pt>
                <c:pt idx="361">
                  <c:v>36.200620000000015</c:v>
                </c:pt>
                <c:pt idx="362">
                  <c:v>36.108420000000024</c:v>
                </c:pt>
                <c:pt idx="363">
                  <c:v>35.968350000000044</c:v>
                </c:pt>
                <c:pt idx="364">
                  <c:v>35.893700000000024</c:v>
                </c:pt>
                <c:pt idx="365">
                  <c:v>35.891140000000007</c:v>
                </c:pt>
                <c:pt idx="366">
                  <c:v>33.418360000000007</c:v>
                </c:pt>
                <c:pt idx="367">
                  <c:v>33.21610000000004</c:v>
                </c:pt>
                <c:pt idx="368">
                  <c:v>33.794300000000021</c:v>
                </c:pt>
                <c:pt idx="369">
                  <c:v>35.955470000000048</c:v>
                </c:pt>
                <c:pt idx="370">
                  <c:v>36.380030000000033</c:v>
                </c:pt>
                <c:pt idx="371">
                  <c:v>35.891170000000045</c:v>
                </c:pt>
                <c:pt idx="372">
                  <c:v>35.790459999999996</c:v>
                </c:pt>
                <c:pt idx="373">
                  <c:v>35.779020000000003</c:v>
                </c:pt>
                <c:pt idx="374">
                  <c:v>35.752980000000036</c:v>
                </c:pt>
                <c:pt idx="375">
                  <c:v>35.611930000000029</c:v>
                </c:pt>
                <c:pt idx="376">
                  <c:v>33.753600000000006</c:v>
                </c:pt>
                <c:pt idx="377">
                  <c:v>33.749840000000006</c:v>
                </c:pt>
                <c:pt idx="378">
                  <c:v>34.560020000000009</c:v>
                </c:pt>
                <c:pt idx="379">
                  <c:v>36.220880000000022</c:v>
                </c:pt>
                <c:pt idx="380">
                  <c:v>36.406180000000006</c:v>
                </c:pt>
                <c:pt idx="381">
                  <c:v>36.004940000000033</c:v>
                </c:pt>
                <c:pt idx="382">
                  <c:v>35.935879999999997</c:v>
                </c:pt>
                <c:pt idx="383">
                  <c:v>35.924860000000024</c:v>
                </c:pt>
                <c:pt idx="384">
                  <c:v>35.918330000000026</c:v>
                </c:pt>
                <c:pt idx="385">
                  <c:v>35.975200000000029</c:v>
                </c:pt>
                <c:pt idx="386">
                  <c:v>36.054040000000043</c:v>
                </c:pt>
                <c:pt idx="387">
                  <c:v>36.150350000000003</c:v>
                </c:pt>
                <c:pt idx="388">
                  <c:v>36.11465000000004</c:v>
                </c:pt>
                <c:pt idx="389">
                  <c:v>36.014150000000029</c:v>
                </c:pt>
                <c:pt idx="390">
                  <c:v>33.961450000000013</c:v>
                </c:pt>
                <c:pt idx="391">
                  <c:v>33.941600000000051</c:v>
                </c:pt>
                <c:pt idx="392">
                  <c:v>34.784100000000024</c:v>
                </c:pt>
                <c:pt idx="393">
                  <c:v>36.652829999999994</c:v>
                </c:pt>
                <c:pt idx="394">
                  <c:v>36.983900000000006</c:v>
                </c:pt>
                <c:pt idx="395">
                  <c:v>36.638400000000047</c:v>
                </c:pt>
                <c:pt idx="396">
                  <c:v>35.89276000000001</c:v>
                </c:pt>
                <c:pt idx="397">
                  <c:v>35.362360000000024</c:v>
                </c:pt>
                <c:pt idx="398">
                  <c:v>35.014700000000005</c:v>
                </c:pt>
                <c:pt idx="399">
                  <c:v>35.766800000000046</c:v>
                </c:pt>
                <c:pt idx="400">
                  <c:v>34.368520000000046</c:v>
                </c:pt>
                <c:pt idx="401">
                  <c:v>34.399530000000027</c:v>
                </c:pt>
                <c:pt idx="402">
                  <c:v>35.153300000000002</c:v>
                </c:pt>
                <c:pt idx="403">
                  <c:v>36.205740000000048</c:v>
                </c:pt>
                <c:pt idx="404">
                  <c:v>36.169600000000003</c:v>
                </c:pt>
                <c:pt idx="405">
                  <c:v>36.483670000000018</c:v>
                </c:pt>
                <c:pt idx="406">
                  <c:v>36.400050000000022</c:v>
                </c:pt>
                <c:pt idx="407">
                  <c:v>36.425870000000032</c:v>
                </c:pt>
                <c:pt idx="408">
                  <c:v>36.496550000000013</c:v>
                </c:pt>
                <c:pt idx="409">
                  <c:v>36.460300000000018</c:v>
                </c:pt>
                <c:pt idx="410">
                  <c:v>36.466640000000041</c:v>
                </c:pt>
                <c:pt idx="411">
                  <c:v>36.469870000000014</c:v>
                </c:pt>
                <c:pt idx="412">
                  <c:v>36.472830000000044</c:v>
                </c:pt>
                <c:pt idx="413">
                  <c:v>36.340480000000014</c:v>
                </c:pt>
                <c:pt idx="414">
                  <c:v>34.457760000000007</c:v>
                </c:pt>
                <c:pt idx="415">
                  <c:v>34.592830000000049</c:v>
                </c:pt>
                <c:pt idx="416">
                  <c:v>35.172050000000013</c:v>
                </c:pt>
                <c:pt idx="417">
                  <c:v>36.834650000000011</c:v>
                </c:pt>
                <c:pt idx="418">
                  <c:v>37.055499999999995</c:v>
                </c:pt>
                <c:pt idx="419">
                  <c:v>36.670600000000036</c:v>
                </c:pt>
                <c:pt idx="420">
                  <c:v>36.721120000000042</c:v>
                </c:pt>
                <c:pt idx="421">
                  <c:v>35.741270000000043</c:v>
                </c:pt>
                <c:pt idx="422">
                  <c:v>34.998700000000042</c:v>
                </c:pt>
                <c:pt idx="423">
                  <c:v>35.346220000000017</c:v>
                </c:pt>
                <c:pt idx="424">
                  <c:v>34.8005</c:v>
                </c:pt>
                <c:pt idx="425">
                  <c:v>34.82668000000001</c:v>
                </c:pt>
                <c:pt idx="426">
                  <c:v>35.656060000000025</c:v>
                </c:pt>
                <c:pt idx="427">
                  <c:v>35.762300000000039</c:v>
                </c:pt>
                <c:pt idx="428">
                  <c:v>36.049340000000029</c:v>
                </c:pt>
                <c:pt idx="429">
                  <c:v>37.058370000000025</c:v>
                </c:pt>
                <c:pt idx="430">
                  <c:v>37.123000000000047</c:v>
                </c:pt>
                <c:pt idx="431">
                  <c:v>37.260950000000037</c:v>
                </c:pt>
                <c:pt idx="432">
                  <c:v>36.545040000000029</c:v>
                </c:pt>
                <c:pt idx="433">
                  <c:v>36.21917000000002</c:v>
                </c:pt>
                <c:pt idx="434">
                  <c:v>36.253300000000024</c:v>
                </c:pt>
                <c:pt idx="435">
                  <c:v>36.435660000000041</c:v>
                </c:pt>
                <c:pt idx="436">
                  <c:v>36.471400000000017</c:v>
                </c:pt>
                <c:pt idx="437">
                  <c:v>36.569360000000017</c:v>
                </c:pt>
                <c:pt idx="438">
                  <c:v>35.437620000000038</c:v>
                </c:pt>
                <c:pt idx="439">
                  <c:v>35.664420000000007</c:v>
                </c:pt>
                <c:pt idx="440">
                  <c:v>36.429250000000025</c:v>
                </c:pt>
                <c:pt idx="441">
                  <c:v>36.568540000000041</c:v>
                </c:pt>
                <c:pt idx="442">
                  <c:v>35.262380000000007</c:v>
                </c:pt>
                <c:pt idx="443">
                  <c:v>35.025170000000003</c:v>
                </c:pt>
                <c:pt idx="444">
                  <c:v>33.752600000000029</c:v>
                </c:pt>
                <c:pt idx="445">
                  <c:v>32.868250000000046</c:v>
                </c:pt>
                <c:pt idx="446">
                  <c:v>32.509940000000029</c:v>
                </c:pt>
                <c:pt idx="447">
                  <c:v>32.485280000000046</c:v>
                </c:pt>
                <c:pt idx="448">
                  <c:v>34.387450000000001</c:v>
                </c:pt>
                <c:pt idx="449">
                  <c:v>34.39327000000003</c:v>
                </c:pt>
                <c:pt idx="450">
                  <c:v>33.649159999999995</c:v>
                </c:pt>
                <c:pt idx="451">
                  <c:v>32.546500000000037</c:v>
                </c:pt>
                <c:pt idx="452">
                  <c:v>32.829520000000002</c:v>
                </c:pt>
                <c:pt idx="453">
                  <c:v>33.512400000000014</c:v>
                </c:pt>
                <c:pt idx="454">
                  <c:v>33.344539999999995</c:v>
                </c:pt>
                <c:pt idx="455">
                  <c:v>34.844449999999995</c:v>
                </c:pt>
                <c:pt idx="456">
                  <c:v>34.061550000000011</c:v>
                </c:pt>
                <c:pt idx="457">
                  <c:v>36.210080000000005</c:v>
                </c:pt>
                <c:pt idx="458">
                  <c:v>34.252859999999998</c:v>
                </c:pt>
                <c:pt idx="459">
                  <c:v>34.643330000000049</c:v>
                </c:pt>
                <c:pt idx="460">
                  <c:v>33.896900000000016</c:v>
                </c:pt>
                <c:pt idx="461">
                  <c:v>33.373620000000017</c:v>
                </c:pt>
                <c:pt idx="462">
                  <c:v>34.490930000000048</c:v>
                </c:pt>
                <c:pt idx="463">
                  <c:v>32.791700000000048</c:v>
                </c:pt>
                <c:pt idx="464">
                  <c:v>32.461000000000013</c:v>
                </c:pt>
                <c:pt idx="465">
                  <c:v>32.078150000000051</c:v>
                </c:pt>
                <c:pt idx="466">
                  <c:v>31.848400000000026</c:v>
                </c:pt>
                <c:pt idx="467">
                  <c:v>30.973929999999996</c:v>
                </c:pt>
                <c:pt idx="468">
                  <c:v>30.38375000000002</c:v>
                </c:pt>
                <c:pt idx="469">
                  <c:v>29.905420000000049</c:v>
                </c:pt>
                <c:pt idx="470">
                  <c:v>30.366900000000044</c:v>
                </c:pt>
                <c:pt idx="471">
                  <c:v>30.783100000000047</c:v>
                </c:pt>
                <c:pt idx="472">
                  <c:v>32.57632000000001</c:v>
                </c:pt>
                <c:pt idx="473">
                  <c:v>30.53152</c:v>
                </c:pt>
                <c:pt idx="474">
                  <c:v>30.315120000000036</c:v>
                </c:pt>
                <c:pt idx="475">
                  <c:v>29.421400000000006</c:v>
                </c:pt>
                <c:pt idx="476">
                  <c:v>29.827050000000042</c:v>
                </c:pt>
                <c:pt idx="477">
                  <c:v>30.565030000000036</c:v>
                </c:pt>
                <c:pt idx="478">
                  <c:v>30.089320000000043</c:v>
                </c:pt>
                <c:pt idx="479">
                  <c:v>30.513239999999996</c:v>
                </c:pt>
                <c:pt idx="480">
                  <c:v>31.025100000000009</c:v>
                </c:pt>
                <c:pt idx="481">
                  <c:v>31.195030000000031</c:v>
                </c:pt>
                <c:pt idx="482">
                  <c:v>32.429700000000025</c:v>
                </c:pt>
                <c:pt idx="483">
                  <c:v>34.932600000000036</c:v>
                </c:pt>
                <c:pt idx="484">
                  <c:v>35.814170000000047</c:v>
                </c:pt>
                <c:pt idx="485">
                  <c:v>36.603139999999996</c:v>
                </c:pt>
                <c:pt idx="486">
                  <c:v>35.885800000000017</c:v>
                </c:pt>
                <c:pt idx="487">
                  <c:v>36.239900000000034</c:v>
                </c:pt>
                <c:pt idx="488">
                  <c:v>36.042169999999999</c:v>
                </c:pt>
                <c:pt idx="489">
                  <c:v>31.431630000000041</c:v>
                </c:pt>
                <c:pt idx="490">
                  <c:v>31.778680000000008</c:v>
                </c:pt>
                <c:pt idx="491">
                  <c:v>30.568750000000023</c:v>
                </c:pt>
                <c:pt idx="492">
                  <c:v>29.675260000000037</c:v>
                </c:pt>
                <c:pt idx="493">
                  <c:v>29.487000000000023</c:v>
                </c:pt>
                <c:pt idx="494">
                  <c:v>29.598100000000045</c:v>
                </c:pt>
                <c:pt idx="495">
                  <c:v>29.620320000000049</c:v>
                </c:pt>
                <c:pt idx="496">
                  <c:v>31.686329999999998</c:v>
                </c:pt>
                <c:pt idx="497">
                  <c:v>29.620420000000024</c:v>
                </c:pt>
                <c:pt idx="498">
                  <c:v>29.889949999999999</c:v>
                </c:pt>
                <c:pt idx="499">
                  <c:v>29.028560000000027</c:v>
                </c:pt>
                <c:pt idx="500">
                  <c:v>29.138450000000034</c:v>
                </c:pt>
                <c:pt idx="501">
                  <c:v>29.066800000000001</c:v>
                </c:pt>
                <c:pt idx="502">
                  <c:v>29.229360000000042</c:v>
                </c:pt>
                <c:pt idx="503">
                  <c:v>28.823660000000018</c:v>
                </c:pt>
                <c:pt idx="504">
                  <c:v>29.340480000000014</c:v>
                </c:pt>
                <c:pt idx="505">
                  <c:v>28.691920000000039</c:v>
                </c:pt>
                <c:pt idx="506">
                  <c:v>28.546700000000044</c:v>
                </c:pt>
                <c:pt idx="507">
                  <c:v>28.702400000000011</c:v>
                </c:pt>
                <c:pt idx="508">
                  <c:v>29.212600000000009</c:v>
                </c:pt>
                <c:pt idx="509">
                  <c:v>29.702480000000037</c:v>
                </c:pt>
                <c:pt idx="510">
                  <c:v>31.565820000000031</c:v>
                </c:pt>
                <c:pt idx="511">
                  <c:v>30.632960000000026</c:v>
                </c:pt>
                <c:pt idx="512">
                  <c:v>30.112000000000023</c:v>
                </c:pt>
                <c:pt idx="513">
                  <c:v>29.301050000000032</c:v>
                </c:pt>
                <c:pt idx="514">
                  <c:v>28.481600000000014</c:v>
                </c:pt>
                <c:pt idx="515">
                  <c:v>27.391700000000014</c:v>
                </c:pt>
                <c:pt idx="516">
                  <c:v>26.526820000000043</c:v>
                </c:pt>
                <c:pt idx="517">
                  <c:v>26.36447000000004</c:v>
                </c:pt>
                <c:pt idx="518">
                  <c:v>25.969500000000039</c:v>
                </c:pt>
                <c:pt idx="519">
                  <c:v>25.74430000000001</c:v>
                </c:pt>
                <c:pt idx="520">
                  <c:v>27.503399999999999</c:v>
                </c:pt>
                <c:pt idx="521">
                  <c:v>27.05322000000001</c:v>
                </c:pt>
                <c:pt idx="522">
                  <c:v>27.27346</c:v>
                </c:pt>
                <c:pt idx="523">
                  <c:v>28.04113000000001</c:v>
                </c:pt>
                <c:pt idx="524">
                  <c:v>28.878780000000006</c:v>
                </c:pt>
                <c:pt idx="525">
                  <c:v>30.045950000000005</c:v>
                </c:pt>
                <c:pt idx="526">
                  <c:v>29.961180000000013</c:v>
                </c:pt>
                <c:pt idx="527">
                  <c:v>30.581569999999999</c:v>
                </c:pt>
                <c:pt idx="528">
                  <c:v>30.114700000000028</c:v>
                </c:pt>
                <c:pt idx="529">
                  <c:v>29.796230000000037</c:v>
                </c:pt>
                <c:pt idx="530">
                  <c:v>30.206569999999999</c:v>
                </c:pt>
                <c:pt idx="531">
                  <c:v>30.106470000000002</c:v>
                </c:pt>
                <c:pt idx="532">
                  <c:v>30.676840000000027</c:v>
                </c:pt>
                <c:pt idx="533">
                  <c:v>31.815030000000036</c:v>
                </c:pt>
                <c:pt idx="534">
                  <c:v>33.164150000000006</c:v>
                </c:pt>
                <c:pt idx="535">
                  <c:v>32.264340000000004</c:v>
                </c:pt>
                <c:pt idx="536">
                  <c:v>30.509500000000003</c:v>
                </c:pt>
                <c:pt idx="537">
                  <c:v>29.448000000000036</c:v>
                </c:pt>
                <c:pt idx="538">
                  <c:v>28.488760000000013</c:v>
                </c:pt>
                <c:pt idx="539">
                  <c:v>27.858850000000018</c:v>
                </c:pt>
                <c:pt idx="540">
                  <c:v>27.563000000000045</c:v>
                </c:pt>
                <c:pt idx="541">
                  <c:v>27.416530000000023</c:v>
                </c:pt>
                <c:pt idx="542">
                  <c:v>28.164270000000045</c:v>
                </c:pt>
                <c:pt idx="543">
                  <c:v>28.865930000000048</c:v>
                </c:pt>
                <c:pt idx="544">
                  <c:v>30.503300000000024</c:v>
                </c:pt>
                <c:pt idx="545">
                  <c:v>30.265370000000019</c:v>
                </c:pt>
                <c:pt idx="546">
                  <c:v>30.153960000000041</c:v>
                </c:pt>
                <c:pt idx="547">
                  <c:v>30.194600000000037</c:v>
                </c:pt>
                <c:pt idx="548">
                  <c:v>30.613280000000032</c:v>
                </c:pt>
                <c:pt idx="549">
                  <c:v>32.072870000000023</c:v>
                </c:pt>
                <c:pt idx="550">
                  <c:v>31.71508</c:v>
                </c:pt>
                <c:pt idx="551">
                  <c:v>32.330380000000048</c:v>
                </c:pt>
                <c:pt idx="552">
                  <c:v>32.559470000000033</c:v>
                </c:pt>
                <c:pt idx="553">
                  <c:v>32.638100000000009</c:v>
                </c:pt>
                <c:pt idx="554">
                  <c:v>33.114620000000002</c:v>
                </c:pt>
                <c:pt idx="555">
                  <c:v>33.564750000000004</c:v>
                </c:pt>
                <c:pt idx="556">
                  <c:v>33.441370000000006</c:v>
                </c:pt>
                <c:pt idx="557">
                  <c:v>34.077500000000043</c:v>
                </c:pt>
                <c:pt idx="558">
                  <c:v>33.177180000000021</c:v>
                </c:pt>
                <c:pt idx="559">
                  <c:v>33.280100000000004</c:v>
                </c:pt>
                <c:pt idx="560">
                  <c:v>33.774650000000008</c:v>
                </c:pt>
                <c:pt idx="561">
                  <c:v>33.812980000000039</c:v>
                </c:pt>
                <c:pt idx="562">
                  <c:v>33.263400000000047</c:v>
                </c:pt>
                <c:pt idx="563">
                  <c:v>33.283500000000004</c:v>
                </c:pt>
                <c:pt idx="564">
                  <c:v>33.033140000000003</c:v>
                </c:pt>
                <c:pt idx="565">
                  <c:v>32.723900000000015</c:v>
                </c:pt>
                <c:pt idx="566">
                  <c:v>32.553060000000016</c:v>
                </c:pt>
                <c:pt idx="567">
                  <c:v>32.354100000000017</c:v>
                </c:pt>
                <c:pt idx="568">
                  <c:v>32.718380000000025</c:v>
                </c:pt>
                <c:pt idx="569">
                  <c:v>32.70010000000002</c:v>
                </c:pt>
                <c:pt idx="570">
                  <c:v>33.193300000000022</c:v>
                </c:pt>
                <c:pt idx="571">
                  <c:v>32.983969999999999</c:v>
                </c:pt>
                <c:pt idx="572">
                  <c:v>32.917349999999999</c:v>
                </c:pt>
                <c:pt idx="573">
                  <c:v>33.428580000000011</c:v>
                </c:pt>
                <c:pt idx="574">
                  <c:v>33.578670000000045</c:v>
                </c:pt>
                <c:pt idx="575">
                  <c:v>33.792349999999999</c:v>
                </c:pt>
                <c:pt idx="576">
                  <c:v>33.722650000000044</c:v>
                </c:pt>
                <c:pt idx="577">
                  <c:v>33.738280000000032</c:v>
                </c:pt>
                <c:pt idx="578">
                  <c:v>33.986000000000047</c:v>
                </c:pt>
                <c:pt idx="579">
                  <c:v>33.497220000000027</c:v>
                </c:pt>
                <c:pt idx="580">
                  <c:v>32.895600000000002</c:v>
                </c:pt>
                <c:pt idx="581">
                  <c:v>32.136500000000012</c:v>
                </c:pt>
                <c:pt idx="582">
                  <c:v>32.581659999999999</c:v>
                </c:pt>
                <c:pt idx="583">
                  <c:v>32.783000000000015</c:v>
                </c:pt>
                <c:pt idx="584">
                  <c:v>33.393460000000005</c:v>
                </c:pt>
                <c:pt idx="585">
                  <c:v>33.001059999999995</c:v>
                </c:pt>
                <c:pt idx="586">
                  <c:v>32.400230000000022</c:v>
                </c:pt>
                <c:pt idx="587">
                  <c:v>31.924980000000005</c:v>
                </c:pt>
                <c:pt idx="588">
                  <c:v>31.345700000000022</c:v>
                </c:pt>
                <c:pt idx="589">
                  <c:v>30.514859999999999</c:v>
                </c:pt>
                <c:pt idx="590">
                  <c:v>29.682200000000023</c:v>
                </c:pt>
                <c:pt idx="591">
                  <c:v>28.736300000000028</c:v>
                </c:pt>
                <c:pt idx="592">
                  <c:v>30.929960000000051</c:v>
                </c:pt>
                <c:pt idx="593">
                  <c:v>31.199980000000039</c:v>
                </c:pt>
                <c:pt idx="594">
                  <c:v>30.730999999999995</c:v>
                </c:pt>
                <c:pt idx="595">
                  <c:v>29.532680000000028</c:v>
                </c:pt>
                <c:pt idx="596">
                  <c:v>30.550900000000013</c:v>
                </c:pt>
                <c:pt idx="597">
                  <c:v>31.749480000000005</c:v>
                </c:pt>
                <c:pt idx="598">
                  <c:v>32.102840000000015</c:v>
                </c:pt>
                <c:pt idx="599">
                  <c:v>32.365400000000022</c:v>
                </c:pt>
                <c:pt idx="600">
                  <c:v>33.116000000000042</c:v>
                </c:pt>
                <c:pt idx="601">
                  <c:v>33.64047000000005</c:v>
                </c:pt>
                <c:pt idx="602">
                  <c:v>33.689750000000004</c:v>
                </c:pt>
                <c:pt idx="603">
                  <c:v>33.578150000000051</c:v>
                </c:pt>
                <c:pt idx="604">
                  <c:v>33.472800000000007</c:v>
                </c:pt>
                <c:pt idx="605">
                  <c:v>33.249750000000006</c:v>
                </c:pt>
                <c:pt idx="606">
                  <c:v>31.726620000000025</c:v>
                </c:pt>
                <c:pt idx="607">
                  <c:v>31.698540000000037</c:v>
                </c:pt>
                <c:pt idx="608">
                  <c:v>32.068480000000022</c:v>
                </c:pt>
                <c:pt idx="609">
                  <c:v>33.087460000000021</c:v>
                </c:pt>
                <c:pt idx="610">
                  <c:v>32.836270000000013</c:v>
                </c:pt>
                <c:pt idx="611">
                  <c:v>32.470420000000047</c:v>
                </c:pt>
                <c:pt idx="612">
                  <c:v>32.309780000000046</c:v>
                </c:pt>
                <c:pt idx="613">
                  <c:v>32.104640000000018</c:v>
                </c:pt>
                <c:pt idx="614">
                  <c:v>30.571830000000034</c:v>
                </c:pt>
                <c:pt idx="615">
                  <c:v>29.407250000000033</c:v>
                </c:pt>
                <c:pt idx="616">
                  <c:v>30.14697000000001</c:v>
                </c:pt>
                <c:pt idx="617">
                  <c:v>30.181480000000022</c:v>
                </c:pt>
                <c:pt idx="618">
                  <c:v>30.57525000000004</c:v>
                </c:pt>
                <c:pt idx="619">
                  <c:v>31.348320000000001</c:v>
                </c:pt>
                <c:pt idx="620">
                  <c:v>31.170470000000023</c:v>
                </c:pt>
                <c:pt idx="621">
                  <c:v>30.784230000000036</c:v>
                </c:pt>
                <c:pt idx="622">
                  <c:v>30.694760000000031</c:v>
                </c:pt>
                <c:pt idx="623">
                  <c:v>30.714170000000024</c:v>
                </c:pt>
                <c:pt idx="624">
                  <c:v>30.743220000000008</c:v>
                </c:pt>
                <c:pt idx="625">
                  <c:v>30.78884000000005</c:v>
                </c:pt>
                <c:pt idx="626">
                  <c:v>30.813469999999995</c:v>
                </c:pt>
                <c:pt idx="627">
                  <c:v>30.839140000000043</c:v>
                </c:pt>
                <c:pt idx="628">
                  <c:v>30.903860000000009</c:v>
                </c:pt>
                <c:pt idx="629">
                  <c:v>31.01687000000004</c:v>
                </c:pt>
                <c:pt idx="630">
                  <c:v>29.968380000000025</c:v>
                </c:pt>
                <c:pt idx="631">
                  <c:v>30.212700000000041</c:v>
                </c:pt>
                <c:pt idx="632">
                  <c:v>31.193750000000023</c:v>
                </c:pt>
                <c:pt idx="633">
                  <c:v>29.46777000000003</c:v>
                </c:pt>
                <c:pt idx="634">
                  <c:v>28.95938000000001</c:v>
                </c:pt>
                <c:pt idx="635">
                  <c:v>27.313040000000001</c:v>
                </c:pt>
                <c:pt idx="636">
                  <c:v>25.809900000000027</c:v>
                </c:pt>
                <c:pt idx="637">
                  <c:v>24.759200000000021</c:v>
                </c:pt>
                <c:pt idx="638">
                  <c:v>23.862940000000037</c:v>
                </c:pt>
                <c:pt idx="639">
                  <c:v>23.433860000000038</c:v>
                </c:pt>
                <c:pt idx="640">
                  <c:v>25.695430000000044</c:v>
                </c:pt>
                <c:pt idx="641">
                  <c:v>25.878750000000025</c:v>
                </c:pt>
                <c:pt idx="642">
                  <c:v>25.665729999999996</c:v>
                </c:pt>
                <c:pt idx="643">
                  <c:v>26.05322000000001</c:v>
                </c:pt>
                <c:pt idx="644">
                  <c:v>26.619700000000023</c:v>
                </c:pt>
                <c:pt idx="645">
                  <c:v>27.350400000000036</c:v>
                </c:pt>
                <c:pt idx="646">
                  <c:v>27.514730000000043</c:v>
                </c:pt>
                <c:pt idx="647">
                  <c:v>27.530020000000036</c:v>
                </c:pt>
                <c:pt idx="648">
                  <c:v>27.751250000000027</c:v>
                </c:pt>
                <c:pt idx="649">
                  <c:v>28.077400000000011</c:v>
                </c:pt>
                <c:pt idx="650">
                  <c:v>28.441280000000006</c:v>
                </c:pt>
                <c:pt idx="651">
                  <c:v>28.661370000000034</c:v>
                </c:pt>
                <c:pt idx="652">
                  <c:v>28.655760000000043</c:v>
                </c:pt>
                <c:pt idx="653">
                  <c:v>28.125150000000019</c:v>
                </c:pt>
                <c:pt idx="654">
                  <c:v>29.241750000000025</c:v>
                </c:pt>
                <c:pt idx="655">
                  <c:v>27.208950000000016</c:v>
                </c:pt>
                <c:pt idx="656">
                  <c:v>26.61572000000001</c:v>
                </c:pt>
                <c:pt idx="657">
                  <c:v>25.229030000000023</c:v>
                </c:pt>
                <c:pt idx="658">
                  <c:v>23.824100000000044</c:v>
                </c:pt>
                <c:pt idx="659">
                  <c:v>22.887260000000026</c:v>
                </c:pt>
                <c:pt idx="660">
                  <c:v>22.026300000000049</c:v>
                </c:pt>
                <c:pt idx="661">
                  <c:v>21.39530000000002</c:v>
                </c:pt>
                <c:pt idx="662">
                  <c:v>21.101200000000006</c:v>
                </c:pt>
                <c:pt idx="663">
                  <c:v>21.031240000000025</c:v>
                </c:pt>
                <c:pt idx="664">
                  <c:v>21.13873000000001</c:v>
                </c:pt>
                <c:pt idx="665">
                  <c:v>21.944100000000049</c:v>
                </c:pt>
                <c:pt idx="666">
                  <c:v>22.472700000000032</c:v>
                </c:pt>
                <c:pt idx="667">
                  <c:v>22.838900000000024</c:v>
                </c:pt>
                <c:pt idx="668">
                  <c:v>23.867970000000014</c:v>
                </c:pt>
                <c:pt idx="669">
                  <c:v>24.14434</c:v>
                </c:pt>
                <c:pt idx="670">
                  <c:v>24.775480000000016</c:v>
                </c:pt>
                <c:pt idx="671">
                  <c:v>24.763120000000015</c:v>
                </c:pt>
                <c:pt idx="672">
                  <c:v>24.820520000000045</c:v>
                </c:pt>
                <c:pt idx="673">
                  <c:v>24.958600000000047</c:v>
                </c:pt>
                <c:pt idx="674">
                  <c:v>25.610830000000021</c:v>
                </c:pt>
                <c:pt idx="675">
                  <c:v>25.832640000000026</c:v>
                </c:pt>
                <c:pt idx="676">
                  <c:v>26.796469999999999</c:v>
                </c:pt>
                <c:pt idx="677">
                  <c:v>27.271230000000003</c:v>
                </c:pt>
                <c:pt idx="678">
                  <c:v>28.114599999999996</c:v>
                </c:pt>
                <c:pt idx="679">
                  <c:v>26.410200000000032</c:v>
                </c:pt>
                <c:pt idx="680">
                  <c:v>25.384700000000009</c:v>
                </c:pt>
                <c:pt idx="681">
                  <c:v>23.64312000000001</c:v>
                </c:pt>
                <c:pt idx="682">
                  <c:v>22.454679999999996</c:v>
                </c:pt>
                <c:pt idx="683">
                  <c:v>21.501550000000009</c:v>
                </c:pt>
                <c:pt idx="684">
                  <c:v>21.144620000000032</c:v>
                </c:pt>
                <c:pt idx="685">
                  <c:v>21.04140000000001</c:v>
                </c:pt>
                <c:pt idx="686">
                  <c:v>21.016260000000045</c:v>
                </c:pt>
                <c:pt idx="687">
                  <c:v>21.008020000000045</c:v>
                </c:pt>
                <c:pt idx="688">
                  <c:v>21.005300000000034</c:v>
                </c:pt>
                <c:pt idx="689">
                  <c:v>21.278099999999995</c:v>
                </c:pt>
                <c:pt idx="690">
                  <c:v>22.331659999999999</c:v>
                </c:pt>
                <c:pt idx="691">
                  <c:v>23.225600000000043</c:v>
                </c:pt>
                <c:pt idx="692">
                  <c:v>24.304470000000038</c:v>
                </c:pt>
                <c:pt idx="693">
                  <c:v>25.216150000000027</c:v>
                </c:pt>
                <c:pt idx="694">
                  <c:v>26.181880000000035</c:v>
                </c:pt>
                <c:pt idx="695">
                  <c:v>25.752250000000004</c:v>
                </c:pt>
                <c:pt idx="696">
                  <c:v>25.949580000000026</c:v>
                </c:pt>
                <c:pt idx="697">
                  <c:v>25.636960000000045</c:v>
                </c:pt>
                <c:pt idx="698">
                  <c:v>26.069760000000031</c:v>
                </c:pt>
                <c:pt idx="699">
                  <c:v>26.404870000000017</c:v>
                </c:pt>
                <c:pt idx="700">
                  <c:v>26.836180000000013</c:v>
                </c:pt>
                <c:pt idx="701">
                  <c:v>27.525750000000016</c:v>
                </c:pt>
                <c:pt idx="702">
                  <c:v>28.688649999999996</c:v>
                </c:pt>
                <c:pt idx="703">
                  <c:v>27.55197000000004</c:v>
                </c:pt>
                <c:pt idx="704">
                  <c:v>26.66097000000002</c:v>
                </c:pt>
                <c:pt idx="705">
                  <c:v>26.003750000000025</c:v>
                </c:pt>
                <c:pt idx="706">
                  <c:v>24.667100000000005</c:v>
                </c:pt>
                <c:pt idx="707">
                  <c:v>22.624000000000024</c:v>
                </c:pt>
                <c:pt idx="708">
                  <c:v>21.467460000000017</c:v>
                </c:pt>
                <c:pt idx="709">
                  <c:v>21.095240000000047</c:v>
                </c:pt>
                <c:pt idx="710">
                  <c:v>21.029899999999998</c:v>
                </c:pt>
                <c:pt idx="711">
                  <c:v>21.254660000000001</c:v>
                </c:pt>
                <c:pt idx="712">
                  <c:v>22.246939999999995</c:v>
                </c:pt>
                <c:pt idx="713">
                  <c:v>22.957640000000026</c:v>
                </c:pt>
                <c:pt idx="714">
                  <c:v>23.856400000000008</c:v>
                </c:pt>
                <c:pt idx="715">
                  <c:v>24.633230000000026</c:v>
                </c:pt>
                <c:pt idx="716">
                  <c:v>25.305570000000046</c:v>
                </c:pt>
                <c:pt idx="717">
                  <c:v>26.014980000000037</c:v>
                </c:pt>
                <c:pt idx="718">
                  <c:v>26.397940000000006</c:v>
                </c:pt>
                <c:pt idx="719">
                  <c:v>27.046870000000013</c:v>
                </c:pt>
                <c:pt idx="720">
                  <c:v>27.628700000000038</c:v>
                </c:pt>
                <c:pt idx="721">
                  <c:v>28.310850000000016</c:v>
                </c:pt>
                <c:pt idx="722">
                  <c:v>28.574270000000013</c:v>
                </c:pt>
                <c:pt idx="723">
                  <c:v>29.336940000000027</c:v>
                </c:pt>
                <c:pt idx="724">
                  <c:v>30.347830000000044</c:v>
                </c:pt>
                <c:pt idx="725">
                  <c:v>30.034330000000011</c:v>
                </c:pt>
                <c:pt idx="726">
                  <c:v>30.375820000000033</c:v>
                </c:pt>
                <c:pt idx="727">
                  <c:v>30.120800000000031</c:v>
                </c:pt>
                <c:pt idx="728">
                  <c:v>30.351300000000037</c:v>
                </c:pt>
                <c:pt idx="729">
                  <c:v>29.990840000000048</c:v>
                </c:pt>
                <c:pt idx="730">
                  <c:v>28.610770000000002</c:v>
                </c:pt>
                <c:pt idx="731">
                  <c:v>27.248130000000003</c:v>
                </c:pt>
                <c:pt idx="732">
                  <c:v>25.248770000000036</c:v>
                </c:pt>
                <c:pt idx="733">
                  <c:v>24.117600000000039</c:v>
                </c:pt>
                <c:pt idx="734">
                  <c:v>23.582100000000025</c:v>
                </c:pt>
                <c:pt idx="735">
                  <c:v>23.614800000000002</c:v>
                </c:pt>
                <c:pt idx="736">
                  <c:v>24.407100000000014</c:v>
                </c:pt>
                <c:pt idx="737">
                  <c:v>24.360380000000021</c:v>
                </c:pt>
                <c:pt idx="738">
                  <c:v>24.714040000000011</c:v>
                </c:pt>
                <c:pt idx="739">
                  <c:v>24.768100000000004</c:v>
                </c:pt>
                <c:pt idx="740">
                  <c:v>26.252370000000042</c:v>
                </c:pt>
                <c:pt idx="741">
                  <c:v>27.602530000000002</c:v>
                </c:pt>
                <c:pt idx="742">
                  <c:v>28.247280000000046</c:v>
                </c:pt>
                <c:pt idx="743">
                  <c:v>29.004480000000001</c:v>
                </c:pt>
                <c:pt idx="744">
                  <c:v>32.455680000000029</c:v>
                </c:pt>
                <c:pt idx="745">
                  <c:v>32.535940000000039</c:v>
                </c:pt>
                <c:pt idx="746">
                  <c:v>33.059630000000027</c:v>
                </c:pt>
                <c:pt idx="747">
                  <c:v>34.154440000000022</c:v>
                </c:pt>
                <c:pt idx="748">
                  <c:v>34.904350000000022</c:v>
                </c:pt>
                <c:pt idx="749">
                  <c:v>34.078200000000038</c:v>
                </c:pt>
                <c:pt idx="750">
                  <c:v>33.836000000000013</c:v>
                </c:pt>
                <c:pt idx="751">
                  <c:v>32.635000000000048</c:v>
                </c:pt>
                <c:pt idx="752">
                  <c:v>32.618620000000021</c:v>
                </c:pt>
                <c:pt idx="753">
                  <c:v>32.73520000000002</c:v>
                </c:pt>
                <c:pt idx="754">
                  <c:v>32.376670000000047</c:v>
                </c:pt>
                <c:pt idx="755">
                  <c:v>30.376950000000022</c:v>
                </c:pt>
                <c:pt idx="756">
                  <c:v>29.526970000000006</c:v>
                </c:pt>
                <c:pt idx="757">
                  <c:v>28.51925</c:v>
                </c:pt>
                <c:pt idx="758">
                  <c:v>29.284500000000037</c:v>
                </c:pt>
                <c:pt idx="759">
                  <c:v>29.800780000000032</c:v>
                </c:pt>
                <c:pt idx="760">
                  <c:v>31.593740000000025</c:v>
                </c:pt>
                <c:pt idx="761">
                  <c:v>30.252280000000042</c:v>
                </c:pt>
                <c:pt idx="762">
                  <c:v>30.895700000000033</c:v>
                </c:pt>
                <c:pt idx="763">
                  <c:v>30.44640000000004</c:v>
                </c:pt>
                <c:pt idx="764">
                  <c:v>30.874870000000044</c:v>
                </c:pt>
                <c:pt idx="765">
                  <c:v>31.026760000000024</c:v>
                </c:pt>
                <c:pt idx="766">
                  <c:v>30.937800000000038</c:v>
                </c:pt>
                <c:pt idx="767">
                  <c:v>31.44195000000002</c:v>
                </c:pt>
                <c:pt idx="768">
                  <c:v>31.322400000000016</c:v>
                </c:pt>
                <c:pt idx="769">
                  <c:v>32.244799999999998</c:v>
                </c:pt>
                <c:pt idx="770">
                  <c:v>31.903099999999995</c:v>
                </c:pt>
                <c:pt idx="771">
                  <c:v>32.320640000000026</c:v>
                </c:pt>
                <c:pt idx="772">
                  <c:v>31.826900000000023</c:v>
                </c:pt>
                <c:pt idx="773">
                  <c:v>32.577660000000037</c:v>
                </c:pt>
                <c:pt idx="774">
                  <c:v>34.276100000000042</c:v>
                </c:pt>
                <c:pt idx="775">
                  <c:v>32.982259999999997</c:v>
                </c:pt>
                <c:pt idx="776">
                  <c:v>32.512170000000026</c:v>
                </c:pt>
                <c:pt idx="777">
                  <c:v>32.427120000000002</c:v>
                </c:pt>
                <c:pt idx="778">
                  <c:v>32.091499999999996</c:v>
                </c:pt>
                <c:pt idx="779">
                  <c:v>31.375240000000019</c:v>
                </c:pt>
                <c:pt idx="780">
                  <c:v>31.825770000000034</c:v>
                </c:pt>
                <c:pt idx="781">
                  <c:v>31.308770000000038</c:v>
                </c:pt>
                <c:pt idx="782">
                  <c:v>31.425800000000038</c:v>
                </c:pt>
                <c:pt idx="783">
                  <c:v>31.238550000000032</c:v>
                </c:pt>
                <c:pt idx="784">
                  <c:v>32.765160000000037</c:v>
                </c:pt>
                <c:pt idx="785">
                  <c:v>32.314020000000028</c:v>
                </c:pt>
                <c:pt idx="786">
                  <c:v>31.608820000000037</c:v>
                </c:pt>
                <c:pt idx="787">
                  <c:v>31.79928000000001</c:v>
                </c:pt>
                <c:pt idx="788">
                  <c:v>32.779080000000022</c:v>
                </c:pt>
                <c:pt idx="789">
                  <c:v>34.280480000000011</c:v>
                </c:pt>
                <c:pt idx="790">
                  <c:v>34.301570000000027</c:v>
                </c:pt>
                <c:pt idx="791">
                  <c:v>34.119870000000049</c:v>
                </c:pt>
                <c:pt idx="792">
                  <c:v>34.483500000000049</c:v>
                </c:pt>
                <c:pt idx="793">
                  <c:v>34.104460000000017</c:v>
                </c:pt>
                <c:pt idx="794">
                  <c:v>34.180229999999995</c:v>
                </c:pt>
                <c:pt idx="795">
                  <c:v>34.632870000000025</c:v>
                </c:pt>
                <c:pt idx="796">
                  <c:v>34.491540000000043</c:v>
                </c:pt>
                <c:pt idx="797">
                  <c:v>34.818930000000023</c:v>
                </c:pt>
                <c:pt idx="798">
                  <c:v>35.352660000000014</c:v>
                </c:pt>
                <c:pt idx="799">
                  <c:v>34.80197000000004</c:v>
                </c:pt>
                <c:pt idx="800">
                  <c:v>34.545280000000048</c:v>
                </c:pt>
                <c:pt idx="801">
                  <c:v>34.17428000000001</c:v>
                </c:pt>
                <c:pt idx="802">
                  <c:v>33.134940000000029</c:v>
                </c:pt>
                <c:pt idx="803">
                  <c:v>33.625200000000007</c:v>
                </c:pt>
                <c:pt idx="804">
                  <c:v>33.658070000000009</c:v>
                </c:pt>
                <c:pt idx="805">
                  <c:v>33.15870000000001</c:v>
                </c:pt>
                <c:pt idx="806">
                  <c:v>33.590329999999994</c:v>
                </c:pt>
                <c:pt idx="807">
                  <c:v>33.623220000000003</c:v>
                </c:pt>
                <c:pt idx="808">
                  <c:v>34.472340000000031</c:v>
                </c:pt>
                <c:pt idx="809">
                  <c:v>33.949330000000032</c:v>
                </c:pt>
                <c:pt idx="810">
                  <c:v>33.192319999999995</c:v>
                </c:pt>
                <c:pt idx="811">
                  <c:v>32.67294000000004</c:v>
                </c:pt>
                <c:pt idx="812">
                  <c:v>33.135400000000004</c:v>
                </c:pt>
                <c:pt idx="813">
                  <c:v>33.661100000000033</c:v>
                </c:pt>
                <c:pt idx="814">
                  <c:v>33.466460000000041</c:v>
                </c:pt>
                <c:pt idx="815">
                  <c:v>33.550840000000051</c:v>
                </c:pt>
                <c:pt idx="816">
                  <c:v>33.895440000000008</c:v>
                </c:pt>
                <c:pt idx="817">
                  <c:v>33.928030000000035</c:v>
                </c:pt>
                <c:pt idx="818">
                  <c:v>33.690200000000004</c:v>
                </c:pt>
                <c:pt idx="819">
                  <c:v>33.930050000000051</c:v>
                </c:pt>
                <c:pt idx="820">
                  <c:v>34.309600000000046</c:v>
                </c:pt>
                <c:pt idx="821">
                  <c:v>35.247029999999995</c:v>
                </c:pt>
                <c:pt idx="822">
                  <c:v>35.178899999999999</c:v>
                </c:pt>
                <c:pt idx="823">
                  <c:v>34.443870000000004</c:v>
                </c:pt>
                <c:pt idx="824">
                  <c:v>32.684900000000027</c:v>
                </c:pt>
                <c:pt idx="825">
                  <c:v>31.44097000000005</c:v>
                </c:pt>
                <c:pt idx="826">
                  <c:v>30.212060000000008</c:v>
                </c:pt>
                <c:pt idx="827">
                  <c:v>30.00866000000002</c:v>
                </c:pt>
                <c:pt idx="828">
                  <c:v>29.813870000000009</c:v>
                </c:pt>
                <c:pt idx="829">
                  <c:v>29.752040000000022</c:v>
                </c:pt>
                <c:pt idx="830">
                  <c:v>29.912530000000004</c:v>
                </c:pt>
                <c:pt idx="831">
                  <c:v>29.541160000000048</c:v>
                </c:pt>
                <c:pt idx="832">
                  <c:v>30.490700000000004</c:v>
                </c:pt>
                <c:pt idx="833">
                  <c:v>29.575370000000021</c:v>
                </c:pt>
                <c:pt idx="834">
                  <c:v>29.514370000000042</c:v>
                </c:pt>
                <c:pt idx="835">
                  <c:v>29.407340000000033</c:v>
                </c:pt>
                <c:pt idx="836">
                  <c:v>29.817740000000015</c:v>
                </c:pt>
                <c:pt idx="837">
                  <c:v>29.766260000000045</c:v>
                </c:pt>
                <c:pt idx="838">
                  <c:v>29.604900000000043</c:v>
                </c:pt>
                <c:pt idx="839">
                  <c:v>30.68300000000005</c:v>
                </c:pt>
                <c:pt idx="840">
                  <c:v>30.717129999999997</c:v>
                </c:pt>
                <c:pt idx="841">
                  <c:v>30.866540000000043</c:v>
                </c:pt>
                <c:pt idx="842">
                  <c:v>30.848600000000033</c:v>
                </c:pt>
                <c:pt idx="843">
                  <c:v>31.041200000000003</c:v>
                </c:pt>
                <c:pt idx="844">
                  <c:v>31.06110000000001</c:v>
                </c:pt>
                <c:pt idx="845">
                  <c:v>31.633080000000007</c:v>
                </c:pt>
                <c:pt idx="846">
                  <c:v>33.001280000000008</c:v>
                </c:pt>
                <c:pt idx="847">
                  <c:v>31.358580000000018</c:v>
                </c:pt>
                <c:pt idx="848">
                  <c:v>31.130640000000028</c:v>
                </c:pt>
                <c:pt idx="849">
                  <c:v>30.869439999999997</c:v>
                </c:pt>
                <c:pt idx="850">
                  <c:v>30.38784000000004</c:v>
                </c:pt>
                <c:pt idx="851">
                  <c:v>29.37480000000005</c:v>
                </c:pt>
                <c:pt idx="852">
                  <c:v>28.462580000000003</c:v>
                </c:pt>
                <c:pt idx="853">
                  <c:v>28.151670000000024</c:v>
                </c:pt>
                <c:pt idx="854">
                  <c:v>27.759850000000029</c:v>
                </c:pt>
                <c:pt idx="855">
                  <c:v>28.064400000000035</c:v>
                </c:pt>
                <c:pt idx="856">
                  <c:v>29.48818</c:v>
                </c:pt>
                <c:pt idx="857">
                  <c:v>28.114040000000045</c:v>
                </c:pt>
                <c:pt idx="858">
                  <c:v>28.429070000000024</c:v>
                </c:pt>
                <c:pt idx="859">
                  <c:v>28.188500000000033</c:v>
                </c:pt>
                <c:pt idx="860">
                  <c:v>28.83892000000003</c:v>
                </c:pt>
                <c:pt idx="861">
                  <c:v>30.261680000000013</c:v>
                </c:pt>
                <c:pt idx="862">
                  <c:v>30.233120000000042</c:v>
                </c:pt>
                <c:pt idx="863">
                  <c:v>30.566300000000012</c:v>
                </c:pt>
                <c:pt idx="864">
                  <c:v>30.060400000000016</c:v>
                </c:pt>
                <c:pt idx="865">
                  <c:v>30.827750000000037</c:v>
                </c:pt>
                <c:pt idx="866">
                  <c:v>30.546170000000018</c:v>
                </c:pt>
                <c:pt idx="867">
                  <c:v>30.49508000000003</c:v>
                </c:pt>
                <c:pt idx="868">
                  <c:v>29.94598000000002</c:v>
                </c:pt>
                <c:pt idx="869">
                  <c:v>30.876370000000009</c:v>
                </c:pt>
                <c:pt idx="870">
                  <c:v>32.274740000000008</c:v>
                </c:pt>
                <c:pt idx="871">
                  <c:v>30.572800000000029</c:v>
                </c:pt>
                <c:pt idx="872">
                  <c:v>28.989220000000046</c:v>
                </c:pt>
                <c:pt idx="873">
                  <c:v>27.412840000000017</c:v>
                </c:pt>
                <c:pt idx="874">
                  <c:v>26.095450000000028</c:v>
                </c:pt>
                <c:pt idx="875">
                  <c:v>25.824150000000031</c:v>
                </c:pt>
                <c:pt idx="876">
                  <c:v>25.356470000000002</c:v>
                </c:pt>
                <c:pt idx="877">
                  <c:v>25.047900000000027</c:v>
                </c:pt>
                <c:pt idx="878">
                  <c:v>24.489530000000002</c:v>
                </c:pt>
                <c:pt idx="879">
                  <c:v>23.513450000000034</c:v>
                </c:pt>
                <c:pt idx="880">
                  <c:v>23.646020000000021</c:v>
                </c:pt>
                <c:pt idx="881">
                  <c:v>24.332330000000013</c:v>
                </c:pt>
                <c:pt idx="882">
                  <c:v>25.381040000000041</c:v>
                </c:pt>
                <c:pt idx="883">
                  <c:v>25.789100000000019</c:v>
                </c:pt>
                <c:pt idx="884">
                  <c:v>26.529300000000035</c:v>
                </c:pt>
                <c:pt idx="885">
                  <c:v>27.278300000000002</c:v>
                </c:pt>
                <c:pt idx="886">
                  <c:v>27.154930000000036</c:v>
                </c:pt>
                <c:pt idx="887">
                  <c:v>27.604640000000018</c:v>
                </c:pt>
                <c:pt idx="888">
                  <c:v>28.733540000000005</c:v>
                </c:pt>
                <c:pt idx="889">
                  <c:v>28.722900000000038</c:v>
                </c:pt>
                <c:pt idx="890">
                  <c:v>29.05776000000003</c:v>
                </c:pt>
                <c:pt idx="891">
                  <c:v>29.559750000000008</c:v>
                </c:pt>
                <c:pt idx="892">
                  <c:v>29.723700000000008</c:v>
                </c:pt>
                <c:pt idx="893">
                  <c:v>30.391260000000045</c:v>
                </c:pt>
                <c:pt idx="894">
                  <c:v>32.023200000000031</c:v>
                </c:pt>
                <c:pt idx="895">
                  <c:v>31.039060000000006</c:v>
                </c:pt>
                <c:pt idx="896">
                  <c:v>30.38653000000005</c:v>
                </c:pt>
                <c:pt idx="897">
                  <c:v>29.963530000000048</c:v>
                </c:pt>
                <c:pt idx="898">
                  <c:v>29.022450000000049</c:v>
                </c:pt>
                <c:pt idx="899">
                  <c:v>27.948570000000018</c:v>
                </c:pt>
                <c:pt idx="900">
                  <c:v>27.011740000000032</c:v>
                </c:pt>
                <c:pt idx="901">
                  <c:v>26.765740000000051</c:v>
                </c:pt>
                <c:pt idx="902">
                  <c:v>26.252920000000017</c:v>
                </c:pt>
                <c:pt idx="903">
                  <c:v>26.190760000000012</c:v>
                </c:pt>
                <c:pt idx="904">
                  <c:v>26.82964000000004</c:v>
                </c:pt>
                <c:pt idx="905">
                  <c:v>26.142300000000034</c:v>
                </c:pt>
                <c:pt idx="906">
                  <c:v>26.743280000000027</c:v>
                </c:pt>
                <c:pt idx="907">
                  <c:v>27.324820000000045</c:v>
                </c:pt>
                <c:pt idx="908">
                  <c:v>28.528830000000028</c:v>
                </c:pt>
                <c:pt idx="909">
                  <c:v>29.041600000000017</c:v>
                </c:pt>
                <c:pt idx="910">
                  <c:v>29.67855000000003</c:v>
                </c:pt>
                <c:pt idx="911">
                  <c:v>29.936149999999998</c:v>
                </c:pt>
                <c:pt idx="912">
                  <c:v>30.325160000000039</c:v>
                </c:pt>
                <c:pt idx="913">
                  <c:v>31.038000000000011</c:v>
                </c:pt>
                <c:pt idx="914">
                  <c:v>30.74920000000003</c:v>
                </c:pt>
                <c:pt idx="915">
                  <c:v>31.190580000000011</c:v>
                </c:pt>
                <c:pt idx="916">
                  <c:v>31.021420000000035</c:v>
                </c:pt>
                <c:pt idx="917">
                  <c:v>32.06</c:v>
                </c:pt>
                <c:pt idx="918">
                  <c:v>32.510700000000043</c:v>
                </c:pt>
                <c:pt idx="919">
                  <c:v>32.268370000000004</c:v>
                </c:pt>
                <c:pt idx="920">
                  <c:v>31.997100000000046</c:v>
                </c:pt>
                <c:pt idx="921">
                  <c:v>30.980950000000007</c:v>
                </c:pt>
                <c:pt idx="922">
                  <c:v>29.877300000000048</c:v>
                </c:pt>
                <c:pt idx="923">
                  <c:v>29.540830000000028</c:v>
                </c:pt>
                <c:pt idx="924">
                  <c:v>28.98956000000004</c:v>
                </c:pt>
                <c:pt idx="925">
                  <c:v>28.411040000000014</c:v>
                </c:pt>
                <c:pt idx="926">
                  <c:v>28.580800000000011</c:v>
                </c:pt>
                <c:pt idx="927">
                  <c:v>29.058300000000031</c:v>
                </c:pt>
                <c:pt idx="928">
                  <c:v>30.577200000000005</c:v>
                </c:pt>
                <c:pt idx="929">
                  <c:v>30.090599999999995</c:v>
                </c:pt>
                <c:pt idx="930">
                  <c:v>29.556420000000003</c:v>
                </c:pt>
                <c:pt idx="931">
                  <c:v>28.961240000000032</c:v>
                </c:pt>
                <c:pt idx="932">
                  <c:v>29.906580000000019</c:v>
                </c:pt>
                <c:pt idx="933">
                  <c:v>31.21356000000003</c:v>
                </c:pt>
                <c:pt idx="934">
                  <c:v>31.044920000000047</c:v>
                </c:pt>
                <c:pt idx="935">
                  <c:v>31.813000000000045</c:v>
                </c:pt>
                <c:pt idx="936">
                  <c:v>31.787160000000029</c:v>
                </c:pt>
                <c:pt idx="937">
                  <c:v>31.983580000000018</c:v>
                </c:pt>
                <c:pt idx="938">
                  <c:v>32.536400000000015</c:v>
                </c:pt>
                <c:pt idx="939">
                  <c:v>32.975180000000023</c:v>
                </c:pt>
                <c:pt idx="940">
                  <c:v>33.399260000000027</c:v>
                </c:pt>
                <c:pt idx="941">
                  <c:v>33.895039999999995</c:v>
                </c:pt>
                <c:pt idx="942">
                  <c:v>32.709040000000016</c:v>
                </c:pt>
                <c:pt idx="943">
                  <c:v>32.766050000000007</c:v>
                </c:pt>
                <c:pt idx="944">
                  <c:v>33.4495</c:v>
                </c:pt>
                <c:pt idx="945">
                  <c:v>31.405150000000049</c:v>
                </c:pt>
                <c:pt idx="946">
                  <c:v>29.811500000000024</c:v>
                </c:pt>
                <c:pt idx="947">
                  <c:v>28.446740000000034</c:v>
                </c:pt>
                <c:pt idx="948">
                  <c:v>26.553430000000048</c:v>
                </c:pt>
                <c:pt idx="949">
                  <c:v>26.558950000000038</c:v>
                </c:pt>
                <c:pt idx="950">
                  <c:v>26.771330000000034</c:v>
                </c:pt>
                <c:pt idx="951">
                  <c:v>27.212820000000022</c:v>
                </c:pt>
                <c:pt idx="952">
                  <c:v>28.559930000000008</c:v>
                </c:pt>
                <c:pt idx="953">
                  <c:v>28.65273000000002</c:v>
                </c:pt>
                <c:pt idx="954">
                  <c:v>28.675870000000032</c:v>
                </c:pt>
                <c:pt idx="955">
                  <c:v>28.402700000000038</c:v>
                </c:pt>
                <c:pt idx="956">
                  <c:v>29.174500000000023</c:v>
                </c:pt>
                <c:pt idx="957">
                  <c:v>29.379750000000001</c:v>
                </c:pt>
                <c:pt idx="958">
                  <c:v>29.39276000000001</c:v>
                </c:pt>
                <c:pt idx="959">
                  <c:v>29.293180000000007</c:v>
                </c:pt>
                <c:pt idx="960">
                  <c:v>29.510220000000004</c:v>
                </c:pt>
                <c:pt idx="961">
                  <c:v>29.222680000000025</c:v>
                </c:pt>
                <c:pt idx="962">
                  <c:v>30.028200000000027</c:v>
                </c:pt>
                <c:pt idx="963">
                  <c:v>30.506160000000023</c:v>
                </c:pt>
                <c:pt idx="964">
                  <c:v>30.770870000000002</c:v>
                </c:pt>
                <c:pt idx="965">
                  <c:v>30.779629999999997</c:v>
                </c:pt>
                <c:pt idx="966">
                  <c:v>31.894800000000032</c:v>
                </c:pt>
                <c:pt idx="967">
                  <c:v>31.338900000000024</c:v>
                </c:pt>
                <c:pt idx="968">
                  <c:v>30.595180000000028</c:v>
                </c:pt>
                <c:pt idx="969">
                  <c:v>29.338220000000035</c:v>
                </c:pt>
                <c:pt idx="970">
                  <c:v>29.251920000000041</c:v>
                </c:pt>
                <c:pt idx="971">
                  <c:v>28.855830000000026</c:v>
                </c:pt>
                <c:pt idx="972">
                  <c:v>28.237819999999999</c:v>
                </c:pt>
                <c:pt idx="973">
                  <c:v>28.052400000000034</c:v>
                </c:pt>
                <c:pt idx="974">
                  <c:v>27.996300000000019</c:v>
                </c:pt>
                <c:pt idx="975">
                  <c:v>28.412130000000047</c:v>
                </c:pt>
                <c:pt idx="976">
                  <c:v>30.510199999999998</c:v>
                </c:pt>
                <c:pt idx="977">
                  <c:v>30.568050000000028</c:v>
                </c:pt>
                <c:pt idx="978">
                  <c:v>29.694569999999999</c:v>
                </c:pt>
                <c:pt idx="979">
                  <c:v>30.076999999999998</c:v>
                </c:pt>
                <c:pt idx="980">
                  <c:v>30.661370000000034</c:v>
                </c:pt>
                <c:pt idx="981">
                  <c:v>31.440670000000011</c:v>
                </c:pt>
                <c:pt idx="982">
                  <c:v>31.106100000000026</c:v>
                </c:pt>
                <c:pt idx="983">
                  <c:v>31.572300000000041</c:v>
                </c:pt>
                <c:pt idx="984">
                  <c:v>31.517200000000003</c:v>
                </c:pt>
                <c:pt idx="985">
                  <c:v>32.001599999999996</c:v>
                </c:pt>
                <c:pt idx="986">
                  <c:v>32.901499999999999</c:v>
                </c:pt>
                <c:pt idx="987">
                  <c:v>33.548200000000008</c:v>
                </c:pt>
                <c:pt idx="988">
                  <c:v>34.28167000000002</c:v>
                </c:pt>
                <c:pt idx="989">
                  <c:v>34.658839999999998</c:v>
                </c:pt>
                <c:pt idx="990">
                  <c:v>33.544759999999997</c:v>
                </c:pt>
                <c:pt idx="991">
                  <c:v>33.78893000000005</c:v>
                </c:pt>
                <c:pt idx="992">
                  <c:v>31.921750000000031</c:v>
                </c:pt>
                <c:pt idx="993">
                  <c:v>29.716600000000028</c:v>
                </c:pt>
                <c:pt idx="994">
                  <c:v>27.625820000000033</c:v>
                </c:pt>
                <c:pt idx="995">
                  <c:v>25.924400000000048</c:v>
                </c:pt>
                <c:pt idx="996">
                  <c:v>24.515830000000051</c:v>
                </c:pt>
                <c:pt idx="997">
                  <c:v>23.346550000000036</c:v>
                </c:pt>
                <c:pt idx="998">
                  <c:v>22.952330000000018</c:v>
                </c:pt>
                <c:pt idx="999">
                  <c:v>23.1875</c:v>
                </c:pt>
                <c:pt idx="1000">
                  <c:v>24.914970000000039</c:v>
                </c:pt>
                <c:pt idx="1001">
                  <c:v>25.954160000000002</c:v>
                </c:pt>
                <c:pt idx="1002">
                  <c:v>27.127900000000011</c:v>
                </c:pt>
                <c:pt idx="1003">
                  <c:v>27.207360000000051</c:v>
                </c:pt>
                <c:pt idx="1004">
                  <c:v>28.285270000000025</c:v>
                </c:pt>
                <c:pt idx="1005">
                  <c:v>29.981800000000021</c:v>
                </c:pt>
                <c:pt idx="1006">
                  <c:v>30.236540000000048</c:v>
                </c:pt>
                <c:pt idx="1007">
                  <c:v>30.906580000000019</c:v>
                </c:pt>
                <c:pt idx="1008">
                  <c:v>31.548429999999996</c:v>
                </c:pt>
                <c:pt idx="1009">
                  <c:v>31.999930000000006</c:v>
                </c:pt>
                <c:pt idx="1010">
                  <c:v>32.787040000000047</c:v>
                </c:pt>
                <c:pt idx="1011">
                  <c:v>33.087700000000041</c:v>
                </c:pt>
                <c:pt idx="1012">
                  <c:v>33.54260000000005</c:v>
                </c:pt>
                <c:pt idx="1013">
                  <c:v>34.043730000000039</c:v>
                </c:pt>
                <c:pt idx="1014">
                  <c:v>32.873400000000004</c:v>
                </c:pt>
                <c:pt idx="1015">
                  <c:v>33.061550000000011</c:v>
                </c:pt>
                <c:pt idx="1016">
                  <c:v>33.809660000000008</c:v>
                </c:pt>
                <c:pt idx="1017">
                  <c:v>31.119799999999998</c:v>
                </c:pt>
                <c:pt idx="1018">
                  <c:v>29.012720000000002</c:v>
                </c:pt>
                <c:pt idx="1019">
                  <c:v>28.304700000000025</c:v>
                </c:pt>
                <c:pt idx="1020">
                  <c:v>27.246300000000019</c:v>
                </c:pt>
                <c:pt idx="1021">
                  <c:v>26.457150000000013</c:v>
                </c:pt>
                <c:pt idx="1022">
                  <c:v>25.790300000000002</c:v>
                </c:pt>
                <c:pt idx="1023">
                  <c:v>26.010980000000018</c:v>
                </c:pt>
                <c:pt idx="1024">
                  <c:v>27.950300000000027</c:v>
                </c:pt>
                <c:pt idx="1025">
                  <c:v>28.480130000000031</c:v>
                </c:pt>
                <c:pt idx="1026">
                  <c:v>28.813780000000008</c:v>
                </c:pt>
                <c:pt idx="1027">
                  <c:v>28.617060000000038</c:v>
                </c:pt>
                <c:pt idx="1028">
                  <c:v>29.494130000000041</c:v>
                </c:pt>
                <c:pt idx="1029">
                  <c:v>30.836880000000008</c:v>
                </c:pt>
                <c:pt idx="1030">
                  <c:v>31.068140000000028</c:v>
                </c:pt>
                <c:pt idx="1031">
                  <c:v>31.615870000000029</c:v>
                </c:pt>
                <c:pt idx="1032">
                  <c:v>32.397400000000005</c:v>
                </c:pt>
                <c:pt idx="1033">
                  <c:v>32.918660000000045</c:v>
                </c:pt>
                <c:pt idx="1034">
                  <c:v>33.14855</c:v>
                </c:pt>
                <c:pt idx="1035">
                  <c:v>33.316400000000044</c:v>
                </c:pt>
                <c:pt idx="1036">
                  <c:v>33.437950000000001</c:v>
                </c:pt>
                <c:pt idx="1037">
                  <c:v>33.277670000000001</c:v>
                </c:pt>
                <c:pt idx="1038">
                  <c:v>31.891380000000026</c:v>
                </c:pt>
                <c:pt idx="1039">
                  <c:v>31.976500000000044</c:v>
                </c:pt>
                <c:pt idx="1040">
                  <c:v>32.40500000000003</c:v>
                </c:pt>
                <c:pt idx="1041">
                  <c:v>32.829300000000046</c:v>
                </c:pt>
                <c:pt idx="1042">
                  <c:v>30.471580000000017</c:v>
                </c:pt>
                <c:pt idx="1043">
                  <c:v>30.028380000000027</c:v>
                </c:pt>
                <c:pt idx="1044">
                  <c:v>28.717550000000017</c:v>
                </c:pt>
                <c:pt idx="1045">
                  <c:v>28.421469999999999</c:v>
                </c:pt>
                <c:pt idx="1046">
                  <c:v>29.208860000000016</c:v>
                </c:pt>
                <c:pt idx="1047">
                  <c:v>29.44300000000004</c:v>
                </c:pt>
                <c:pt idx="1048">
                  <c:v>30.988060000000019</c:v>
                </c:pt>
                <c:pt idx="1049">
                  <c:v>30.927270000000021</c:v>
                </c:pt>
                <c:pt idx="1050">
                  <c:v>30.559380000000033</c:v>
                </c:pt>
                <c:pt idx="1051">
                  <c:v>29.946000000000026</c:v>
                </c:pt>
                <c:pt idx="1052">
                  <c:v>30.897760000000005</c:v>
                </c:pt>
                <c:pt idx="1053">
                  <c:v>32.457570000000032</c:v>
                </c:pt>
                <c:pt idx="1054">
                  <c:v>32.95535000000001</c:v>
                </c:pt>
                <c:pt idx="1055">
                  <c:v>32.854550000000017</c:v>
                </c:pt>
                <c:pt idx="1056">
                  <c:v>32.019220000000018</c:v>
                </c:pt>
                <c:pt idx="1057">
                  <c:v>32.330740000000048</c:v>
                </c:pt>
                <c:pt idx="1058">
                  <c:v>32.414180000000044</c:v>
                </c:pt>
                <c:pt idx="1059">
                  <c:v>32.50750000000005</c:v>
                </c:pt>
                <c:pt idx="1060">
                  <c:v>32.700800000000015</c:v>
                </c:pt>
                <c:pt idx="1061">
                  <c:v>33.576140000000009</c:v>
                </c:pt>
                <c:pt idx="1062">
                  <c:v>32.623620000000017</c:v>
                </c:pt>
                <c:pt idx="1063">
                  <c:v>32.857420000000047</c:v>
                </c:pt>
                <c:pt idx="1064">
                  <c:v>33.602750000000015</c:v>
                </c:pt>
                <c:pt idx="1065">
                  <c:v>31.641700000000014</c:v>
                </c:pt>
                <c:pt idx="1066">
                  <c:v>29.98150000000004</c:v>
                </c:pt>
                <c:pt idx="1067">
                  <c:v>29.822140000000047</c:v>
                </c:pt>
                <c:pt idx="1068">
                  <c:v>29.726680000000044</c:v>
                </c:pt>
                <c:pt idx="1069">
                  <c:v>28.936460000000011</c:v>
                </c:pt>
                <c:pt idx="1070">
                  <c:v>28.02606000000003</c:v>
                </c:pt>
                <c:pt idx="1071">
                  <c:v>26.856130000000007</c:v>
                </c:pt>
                <c:pt idx="1072">
                  <c:v>27.920000000000016</c:v>
                </c:pt>
                <c:pt idx="1073">
                  <c:v>28.376149999999996</c:v>
                </c:pt>
                <c:pt idx="1074">
                  <c:v>29.183250000000044</c:v>
                </c:pt>
                <c:pt idx="1075">
                  <c:v>28.837400000000002</c:v>
                </c:pt>
                <c:pt idx="1076">
                  <c:v>30.069150000000036</c:v>
                </c:pt>
                <c:pt idx="1077">
                  <c:v>30.757900000000006</c:v>
                </c:pt>
                <c:pt idx="1078">
                  <c:v>31.123620000000017</c:v>
                </c:pt>
                <c:pt idx="1079">
                  <c:v>30.609700000000032</c:v>
                </c:pt>
                <c:pt idx="1080">
                  <c:v>30.712880000000041</c:v>
                </c:pt>
                <c:pt idx="1081">
                  <c:v>31.212100000000021</c:v>
                </c:pt>
                <c:pt idx="1082">
                  <c:v>31.940100000000029</c:v>
                </c:pt>
                <c:pt idx="1083">
                  <c:v>32.436730000000011</c:v>
                </c:pt>
                <c:pt idx="1084">
                  <c:v>32.891099999999994</c:v>
                </c:pt>
                <c:pt idx="1085">
                  <c:v>33.542500000000018</c:v>
                </c:pt>
                <c:pt idx="1086">
                  <c:v>32.389370000000042</c:v>
                </c:pt>
                <c:pt idx="1087">
                  <c:v>32.597340000000031</c:v>
                </c:pt>
                <c:pt idx="1088">
                  <c:v>33.462600000000009</c:v>
                </c:pt>
                <c:pt idx="1089">
                  <c:v>30.549040000000048</c:v>
                </c:pt>
                <c:pt idx="1090">
                  <c:v>28.640039999999999</c:v>
                </c:pt>
                <c:pt idx="1091">
                  <c:v>27.533780000000036</c:v>
                </c:pt>
                <c:pt idx="1092">
                  <c:v>25.970330000000047</c:v>
                </c:pt>
                <c:pt idx="1093">
                  <c:v>25.116270000000043</c:v>
                </c:pt>
                <c:pt idx="1094">
                  <c:v>24.319060000000036</c:v>
                </c:pt>
                <c:pt idx="1095">
                  <c:v>23.870800000000031</c:v>
                </c:pt>
                <c:pt idx="1096">
                  <c:v>24.733540000000005</c:v>
                </c:pt>
                <c:pt idx="1097">
                  <c:v>25.78552000000002</c:v>
                </c:pt>
                <c:pt idx="1098">
                  <c:v>26.923850000000016</c:v>
                </c:pt>
                <c:pt idx="1099">
                  <c:v>27.467700000000036</c:v>
                </c:pt>
                <c:pt idx="1100">
                  <c:v>28.555020000000013</c:v>
                </c:pt>
                <c:pt idx="1101">
                  <c:v>30.488</c:v>
                </c:pt>
                <c:pt idx="1102">
                  <c:v>30.779899999999998</c:v>
                </c:pt>
                <c:pt idx="1103">
                  <c:v>31.311670000000049</c:v>
                </c:pt>
                <c:pt idx="1104">
                  <c:v>32.418200000000013</c:v>
                </c:pt>
                <c:pt idx="1105">
                  <c:v>32.948500000000024</c:v>
                </c:pt>
                <c:pt idx="1106">
                  <c:v>33.493700000000047</c:v>
                </c:pt>
                <c:pt idx="1107">
                  <c:v>33.520070000000032</c:v>
                </c:pt>
                <c:pt idx="1108">
                  <c:v>33.56450000000001</c:v>
                </c:pt>
                <c:pt idx="1109">
                  <c:v>33.586850000000027</c:v>
                </c:pt>
                <c:pt idx="1110">
                  <c:v>32.520350000000008</c:v>
                </c:pt>
                <c:pt idx="1111">
                  <c:v>32.931100000000015</c:v>
                </c:pt>
                <c:pt idx="1112">
                  <c:v>33.280820000000006</c:v>
                </c:pt>
                <c:pt idx="1113">
                  <c:v>30.628080000000011</c:v>
                </c:pt>
                <c:pt idx="1114">
                  <c:v>29.119960000000049</c:v>
                </c:pt>
                <c:pt idx="1115">
                  <c:v>27.611000000000047</c:v>
                </c:pt>
                <c:pt idx="1116">
                  <c:v>26.139949999999999</c:v>
                </c:pt>
                <c:pt idx="1117">
                  <c:v>24.752400000000023</c:v>
                </c:pt>
                <c:pt idx="1118">
                  <c:v>23.783900000000017</c:v>
                </c:pt>
                <c:pt idx="1119">
                  <c:v>23.707060000000013</c:v>
                </c:pt>
                <c:pt idx="1120">
                  <c:v>25.218200000000024</c:v>
                </c:pt>
                <c:pt idx="1121">
                  <c:v>26.144600000000025</c:v>
                </c:pt>
                <c:pt idx="1122">
                  <c:v>27.330960000000005</c:v>
                </c:pt>
                <c:pt idx="1123">
                  <c:v>27.581080000000043</c:v>
                </c:pt>
                <c:pt idx="1124">
                  <c:v>28.595540000000028</c:v>
                </c:pt>
                <c:pt idx="1125">
                  <c:v>30.122340000000008</c:v>
                </c:pt>
                <c:pt idx="1126">
                  <c:v>29.949760000000026</c:v>
                </c:pt>
                <c:pt idx="1127">
                  <c:v>31.01925</c:v>
                </c:pt>
                <c:pt idx="1128">
                  <c:v>31.797400000000039</c:v>
                </c:pt>
                <c:pt idx="1129">
                  <c:v>31.911069999999995</c:v>
                </c:pt>
                <c:pt idx="1130">
                  <c:v>31.668180000000007</c:v>
                </c:pt>
                <c:pt idx="1131">
                  <c:v>32.194200000000023</c:v>
                </c:pt>
                <c:pt idx="1132">
                  <c:v>31.917930000000013</c:v>
                </c:pt>
                <c:pt idx="1133">
                  <c:v>32.421600000000012</c:v>
                </c:pt>
                <c:pt idx="1134">
                  <c:v>32.643400000000042</c:v>
                </c:pt>
                <c:pt idx="1135">
                  <c:v>31.712000000000046</c:v>
                </c:pt>
                <c:pt idx="1136">
                  <c:v>30.646479999999997</c:v>
                </c:pt>
                <c:pt idx="1137">
                  <c:v>29.898220000000038</c:v>
                </c:pt>
                <c:pt idx="1138">
                  <c:v>30.200040000000001</c:v>
                </c:pt>
                <c:pt idx="1139">
                  <c:v>30.70553000000001</c:v>
                </c:pt>
                <c:pt idx="1140">
                  <c:v>31.272700000000043</c:v>
                </c:pt>
                <c:pt idx="1141">
                  <c:v>29.972250000000031</c:v>
                </c:pt>
                <c:pt idx="1142">
                  <c:v>28.624260000000049</c:v>
                </c:pt>
                <c:pt idx="1143">
                  <c:v>27.509299999999996</c:v>
                </c:pt>
                <c:pt idx="1144">
                  <c:v>28.266170000000045</c:v>
                </c:pt>
                <c:pt idx="1145">
                  <c:v>28.953150000000051</c:v>
                </c:pt>
                <c:pt idx="1146">
                  <c:v>31.054040000000043</c:v>
                </c:pt>
                <c:pt idx="1147">
                  <c:v>31.533839999999998</c:v>
                </c:pt>
                <c:pt idx="1148">
                  <c:v>32.260800000000017</c:v>
                </c:pt>
                <c:pt idx="1149">
                  <c:v>32.792380000000037</c:v>
                </c:pt>
                <c:pt idx="1150">
                  <c:v>32.885520000000042</c:v>
                </c:pt>
                <c:pt idx="1151">
                  <c:v>32.907000000000039</c:v>
                </c:pt>
                <c:pt idx="1152">
                  <c:v>32.471460000000036</c:v>
                </c:pt>
                <c:pt idx="1153">
                  <c:v>32.573630000000037</c:v>
                </c:pt>
                <c:pt idx="1154">
                  <c:v>31.949100000000044</c:v>
                </c:pt>
                <c:pt idx="1155">
                  <c:v>32.245600000000024</c:v>
                </c:pt>
                <c:pt idx="1156">
                  <c:v>31.794730000000015</c:v>
                </c:pt>
                <c:pt idx="1157">
                  <c:v>33.362000000000023</c:v>
                </c:pt>
                <c:pt idx="1158">
                  <c:v>33.103499999999997</c:v>
                </c:pt>
                <c:pt idx="1159">
                  <c:v>33.582480000000032</c:v>
                </c:pt>
                <c:pt idx="1160">
                  <c:v>34.383230000000026</c:v>
                </c:pt>
                <c:pt idx="1161">
                  <c:v>31.297050000000013</c:v>
                </c:pt>
                <c:pt idx="1162">
                  <c:v>30.404530000000022</c:v>
                </c:pt>
                <c:pt idx="1163">
                  <c:v>28.547500000000014</c:v>
                </c:pt>
                <c:pt idx="1164">
                  <c:v>26.914060000000006</c:v>
                </c:pt>
                <c:pt idx="1165">
                  <c:v>26.095240000000047</c:v>
                </c:pt>
                <c:pt idx="1166">
                  <c:v>26.973870000000034</c:v>
                </c:pt>
                <c:pt idx="1167">
                  <c:v>31.908720000000017</c:v>
                </c:pt>
                <c:pt idx="1168">
                  <c:v>31.934000000000026</c:v>
                </c:pt>
                <c:pt idx="1169">
                  <c:v>32.45780000000002</c:v>
                </c:pt>
                <c:pt idx="1170">
                  <c:v>33.773580000000038</c:v>
                </c:pt>
                <c:pt idx="1171">
                  <c:v>34.117850000000033</c:v>
                </c:pt>
                <c:pt idx="1172">
                  <c:v>32.420980000000043</c:v>
                </c:pt>
                <c:pt idx="1173">
                  <c:v>30.728139999999996</c:v>
                </c:pt>
                <c:pt idx="1174">
                  <c:v>30.105950000000007</c:v>
                </c:pt>
                <c:pt idx="1175">
                  <c:v>32.253100000000018</c:v>
                </c:pt>
                <c:pt idx="1176">
                  <c:v>33.687280000000044</c:v>
                </c:pt>
                <c:pt idx="1177">
                  <c:v>34.197350000000029</c:v>
                </c:pt>
                <c:pt idx="1178">
                  <c:v>34.737240000000043</c:v>
                </c:pt>
                <c:pt idx="1179">
                  <c:v>33.894680000000051</c:v>
                </c:pt>
                <c:pt idx="1180">
                  <c:v>33.256740000000036</c:v>
                </c:pt>
                <c:pt idx="1181">
                  <c:v>34.610250000000008</c:v>
                </c:pt>
                <c:pt idx="1182">
                  <c:v>33.580320000000029</c:v>
                </c:pt>
                <c:pt idx="1183">
                  <c:v>33.748130000000003</c:v>
                </c:pt>
                <c:pt idx="1184">
                  <c:v>34.783000000000015</c:v>
                </c:pt>
                <c:pt idx="1185">
                  <c:v>30.722440000000006</c:v>
                </c:pt>
                <c:pt idx="1186">
                  <c:v>30.413870000000031</c:v>
                </c:pt>
                <c:pt idx="1187">
                  <c:v>29.903680000000008</c:v>
                </c:pt>
                <c:pt idx="1188">
                  <c:v>29.373100000000022</c:v>
                </c:pt>
                <c:pt idx="1189">
                  <c:v>30.112120000000004</c:v>
                </c:pt>
                <c:pt idx="1190">
                  <c:v>29.810969999999998</c:v>
                </c:pt>
                <c:pt idx="1191">
                  <c:v>30.564020000000028</c:v>
                </c:pt>
                <c:pt idx="1192">
                  <c:v>31.589470000000006</c:v>
                </c:pt>
                <c:pt idx="1193">
                  <c:v>31.373440000000016</c:v>
                </c:pt>
                <c:pt idx="1194">
                  <c:v>31.368620000000021</c:v>
                </c:pt>
                <c:pt idx="1195">
                  <c:v>30.86220000000003</c:v>
                </c:pt>
                <c:pt idx="1196">
                  <c:v>31.355160000000012</c:v>
                </c:pt>
                <c:pt idx="1197">
                  <c:v>32.05898000000002</c:v>
                </c:pt>
                <c:pt idx="1198">
                  <c:v>31.181450000000041</c:v>
                </c:pt>
                <c:pt idx="1199">
                  <c:v>31.961940000000027</c:v>
                </c:pt>
                <c:pt idx="1200">
                  <c:v>31.551450000000045</c:v>
                </c:pt>
                <c:pt idx="1201">
                  <c:v>31.687830000000019</c:v>
                </c:pt>
                <c:pt idx="1202">
                  <c:v>32.021569999999997</c:v>
                </c:pt>
                <c:pt idx="1203">
                  <c:v>32.122460000000046</c:v>
                </c:pt>
                <c:pt idx="1204">
                  <c:v>32.178340000000048</c:v>
                </c:pt>
                <c:pt idx="1205">
                  <c:v>32.933250000000044</c:v>
                </c:pt>
                <c:pt idx="1206">
                  <c:v>32.918499999999995</c:v>
                </c:pt>
                <c:pt idx="1207">
                  <c:v>33.19903000000005</c:v>
                </c:pt>
                <c:pt idx="1208">
                  <c:v>33.896100000000047</c:v>
                </c:pt>
                <c:pt idx="1209">
                  <c:v>33.526270000000011</c:v>
                </c:pt>
                <c:pt idx="1210">
                  <c:v>32.410900000000026</c:v>
                </c:pt>
                <c:pt idx="1211">
                  <c:v>33.335900000000038</c:v>
                </c:pt>
                <c:pt idx="1212">
                  <c:v>33.984400000000051</c:v>
                </c:pt>
                <c:pt idx="1213">
                  <c:v>34.267800000000022</c:v>
                </c:pt>
                <c:pt idx="1214">
                  <c:v>32.345330000000047</c:v>
                </c:pt>
                <c:pt idx="1215">
                  <c:v>31.168900000000008</c:v>
                </c:pt>
                <c:pt idx="1216">
                  <c:v>31.712950000000035</c:v>
                </c:pt>
                <c:pt idx="1217">
                  <c:v>32.41046</c:v>
                </c:pt>
                <c:pt idx="1218">
                  <c:v>32.875120000000038</c:v>
                </c:pt>
                <c:pt idx="1219">
                  <c:v>32.545800000000042</c:v>
                </c:pt>
                <c:pt idx="1220">
                  <c:v>32.934750000000008</c:v>
                </c:pt>
                <c:pt idx="1221">
                  <c:v>33.492500000000007</c:v>
                </c:pt>
                <c:pt idx="1222">
                  <c:v>33.747700000000009</c:v>
                </c:pt>
                <c:pt idx="1223">
                  <c:v>33.828700000000026</c:v>
                </c:pt>
                <c:pt idx="1224">
                  <c:v>33.791700000000048</c:v>
                </c:pt>
                <c:pt idx="1225">
                  <c:v>33.725639999999999</c:v>
                </c:pt>
                <c:pt idx="1226">
                  <c:v>33.72643000000005</c:v>
                </c:pt>
                <c:pt idx="1227">
                  <c:v>33.954800000000034</c:v>
                </c:pt>
                <c:pt idx="1228">
                  <c:v>33.668080000000032</c:v>
                </c:pt>
                <c:pt idx="1229">
                  <c:v>33.36790000000002</c:v>
                </c:pt>
                <c:pt idx="1230">
                  <c:v>31.954340000000002</c:v>
                </c:pt>
                <c:pt idx="1231">
                  <c:v>32.016530000000046</c:v>
                </c:pt>
                <c:pt idx="1232">
                  <c:v>32.306939999999997</c:v>
                </c:pt>
                <c:pt idx="1233">
                  <c:v>33.591460000000041</c:v>
                </c:pt>
                <c:pt idx="1234">
                  <c:v>33.950559999999996</c:v>
                </c:pt>
                <c:pt idx="1235">
                  <c:v>33.77090000000004</c:v>
                </c:pt>
                <c:pt idx="1236">
                  <c:v>33.763419999999996</c:v>
                </c:pt>
                <c:pt idx="1237">
                  <c:v>33.656030000000044</c:v>
                </c:pt>
                <c:pt idx="1238">
                  <c:v>33.592600000000004</c:v>
                </c:pt>
                <c:pt idx="1239">
                  <c:v>33.436400000000049</c:v>
                </c:pt>
                <c:pt idx="1240">
                  <c:v>32.328150000000051</c:v>
                </c:pt>
                <c:pt idx="1241">
                  <c:v>32.168420000000026</c:v>
                </c:pt>
                <c:pt idx="1242">
                  <c:v>32.691100000000006</c:v>
                </c:pt>
                <c:pt idx="1243">
                  <c:v>32.321300000000008</c:v>
                </c:pt>
                <c:pt idx="1244">
                  <c:v>32.690060000000017</c:v>
                </c:pt>
                <c:pt idx="1245">
                  <c:v>33.350459999999998</c:v>
                </c:pt>
                <c:pt idx="1246">
                  <c:v>33.39205000000004</c:v>
                </c:pt>
                <c:pt idx="1247">
                  <c:v>33.47643000000005</c:v>
                </c:pt>
                <c:pt idx="1248">
                  <c:v>33.617500000000007</c:v>
                </c:pt>
                <c:pt idx="1249">
                  <c:v>33.747770000000003</c:v>
                </c:pt>
                <c:pt idx="1250">
                  <c:v>33.95947000000001</c:v>
                </c:pt>
                <c:pt idx="1251">
                  <c:v>34.047500000000014</c:v>
                </c:pt>
                <c:pt idx="1252">
                  <c:v>33.784400000000005</c:v>
                </c:pt>
                <c:pt idx="1253">
                  <c:v>33.776450000000011</c:v>
                </c:pt>
                <c:pt idx="1254">
                  <c:v>32.874380000000031</c:v>
                </c:pt>
                <c:pt idx="1255">
                  <c:v>32.984800000000007</c:v>
                </c:pt>
                <c:pt idx="1256">
                  <c:v>33.703180000000032</c:v>
                </c:pt>
                <c:pt idx="1257">
                  <c:v>33.087670000000003</c:v>
                </c:pt>
                <c:pt idx="1258">
                  <c:v>31.065179999999998</c:v>
                </c:pt>
                <c:pt idx="1259">
                  <c:v>30.262630000000001</c:v>
                </c:pt>
                <c:pt idx="1260">
                  <c:v>29.217340000000036</c:v>
                </c:pt>
                <c:pt idx="1261">
                  <c:v>29.12936000000002</c:v>
                </c:pt>
                <c:pt idx="1262">
                  <c:v>30.049680000000023</c:v>
                </c:pt>
                <c:pt idx="1263">
                  <c:v>31.769800000000032</c:v>
                </c:pt>
                <c:pt idx="1264">
                  <c:v>32.355920000000026</c:v>
                </c:pt>
                <c:pt idx="1265">
                  <c:v>32.96610000000004</c:v>
                </c:pt>
                <c:pt idx="1266">
                  <c:v>31.202420000000018</c:v>
                </c:pt>
                <c:pt idx="1267">
                  <c:v>30.047330000000045</c:v>
                </c:pt>
                <c:pt idx="1268">
                  <c:v>30.977660000000014</c:v>
                </c:pt>
                <c:pt idx="1269">
                  <c:v>33.040770000000009</c:v>
                </c:pt>
                <c:pt idx="1270">
                  <c:v>33.274260000000027</c:v>
                </c:pt>
                <c:pt idx="1271">
                  <c:v>33.021170000000041</c:v>
                </c:pt>
                <c:pt idx="1272">
                  <c:v>33.31880000000001</c:v>
                </c:pt>
                <c:pt idx="1273">
                  <c:v>33.570060000000012</c:v>
                </c:pt>
                <c:pt idx="1274">
                  <c:v>33.7654</c:v>
                </c:pt>
                <c:pt idx="1275">
                  <c:v>33.814000000000021</c:v>
                </c:pt>
                <c:pt idx="1276">
                  <c:v>34.047360000000026</c:v>
                </c:pt>
                <c:pt idx="1277">
                  <c:v>34.296600000000012</c:v>
                </c:pt>
                <c:pt idx="1278">
                  <c:v>33.00454000000002</c:v>
                </c:pt>
                <c:pt idx="1279">
                  <c:v>33.122860000000003</c:v>
                </c:pt>
                <c:pt idx="1280">
                  <c:v>33.694900000000018</c:v>
                </c:pt>
                <c:pt idx="1281">
                  <c:v>33.669820000000016</c:v>
                </c:pt>
                <c:pt idx="1282">
                  <c:v>33.389200000000017</c:v>
                </c:pt>
                <c:pt idx="1283">
                  <c:v>33.104669999999999</c:v>
                </c:pt>
                <c:pt idx="1284">
                  <c:v>32.570920000000001</c:v>
                </c:pt>
                <c:pt idx="1285">
                  <c:v>32.187000000000012</c:v>
                </c:pt>
                <c:pt idx="1286">
                  <c:v>32.980740000000026</c:v>
                </c:pt>
                <c:pt idx="1287">
                  <c:v>34.191160000000025</c:v>
                </c:pt>
                <c:pt idx="1288">
                  <c:v>33.154200000000003</c:v>
                </c:pt>
                <c:pt idx="1289">
                  <c:v>33.443320000000028</c:v>
                </c:pt>
                <c:pt idx="1290">
                  <c:v>34.319119999999998</c:v>
                </c:pt>
                <c:pt idx="1291">
                  <c:v>34.913499999999999</c:v>
                </c:pt>
                <c:pt idx="1292">
                  <c:v>35.002530000000036</c:v>
                </c:pt>
                <c:pt idx="1293">
                  <c:v>34.444150000000036</c:v>
                </c:pt>
                <c:pt idx="1294">
                  <c:v>34.632200000000012</c:v>
                </c:pt>
                <c:pt idx="1295">
                  <c:v>35.108100000000036</c:v>
                </c:pt>
                <c:pt idx="1296">
                  <c:v>35.153040000000033</c:v>
                </c:pt>
                <c:pt idx="1297">
                  <c:v>35.318630000000041</c:v>
                </c:pt>
                <c:pt idx="1298">
                  <c:v>35.43792000000002</c:v>
                </c:pt>
                <c:pt idx="1299">
                  <c:v>35.413260000000037</c:v>
                </c:pt>
                <c:pt idx="1300">
                  <c:v>35.601600000000019</c:v>
                </c:pt>
                <c:pt idx="1301">
                  <c:v>35.719930000000033</c:v>
                </c:pt>
                <c:pt idx="1302">
                  <c:v>34.361720000000048</c:v>
                </c:pt>
                <c:pt idx="1303">
                  <c:v>34.78630000000004</c:v>
                </c:pt>
                <c:pt idx="1304">
                  <c:v>35.879000000000019</c:v>
                </c:pt>
                <c:pt idx="1305">
                  <c:v>35.258500000000026</c:v>
                </c:pt>
                <c:pt idx="1306">
                  <c:v>33.65643</c:v>
                </c:pt>
                <c:pt idx="1307">
                  <c:v>32.130899999999997</c:v>
                </c:pt>
                <c:pt idx="1308">
                  <c:v>31.82000000000005</c:v>
                </c:pt>
                <c:pt idx="1309">
                  <c:v>31.090660000000014</c:v>
                </c:pt>
                <c:pt idx="1310">
                  <c:v>30.980680000000007</c:v>
                </c:pt>
                <c:pt idx="1311">
                  <c:v>31.28973000000002</c:v>
                </c:pt>
                <c:pt idx="1312">
                  <c:v>33.05883</c:v>
                </c:pt>
                <c:pt idx="1313">
                  <c:v>32.40106000000003</c:v>
                </c:pt>
                <c:pt idx="1314">
                  <c:v>32.885100000000023</c:v>
                </c:pt>
                <c:pt idx="1315">
                  <c:v>32.386400000000037</c:v>
                </c:pt>
                <c:pt idx="1316">
                  <c:v>32.541830000000004</c:v>
                </c:pt>
                <c:pt idx="1317">
                  <c:v>34.12954000000002</c:v>
                </c:pt>
                <c:pt idx="1318">
                  <c:v>34.081050000000005</c:v>
                </c:pt>
                <c:pt idx="1319">
                  <c:v>34.675800000000038</c:v>
                </c:pt>
                <c:pt idx="1320">
                  <c:v>35.88250000000005</c:v>
                </c:pt>
                <c:pt idx="1321">
                  <c:v>36.562620000000038</c:v>
                </c:pt>
                <c:pt idx="1322">
                  <c:v>36.405900000000031</c:v>
                </c:pt>
                <c:pt idx="1323">
                  <c:v>36.35528000000005</c:v>
                </c:pt>
                <c:pt idx="1324">
                  <c:v>36.659970000000044</c:v>
                </c:pt>
                <c:pt idx="1325">
                  <c:v>36.737240000000043</c:v>
                </c:pt>
                <c:pt idx="1326">
                  <c:v>34.984300000000019</c:v>
                </c:pt>
                <c:pt idx="1327">
                  <c:v>35.113850000000014</c:v>
                </c:pt>
                <c:pt idx="1328">
                  <c:v>35.973540000000014</c:v>
                </c:pt>
                <c:pt idx="1329">
                  <c:v>33.648520000000019</c:v>
                </c:pt>
                <c:pt idx="1330">
                  <c:v>31.258800000000008</c:v>
                </c:pt>
                <c:pt idx="1331">
                  <c:v>30.425130000000024</c:v>
                </c:pt>
                <c:pt idx="1332">
                  <c:v>28.873700000000042</c:v>
                </c:pt>
                <c:pt idx="1333">
                  <c:v>28.287869999999998</c:v>
                </c:pt>
                <c:pt idx="1334">
                  <c:v>28.532680000000028</c:v>
                </c:pt>
                <c:pt idx="1335">
                  <c:v>29.360380000000021</c:v>
                </c:pt>
                <c:pt idx="1336">
                  <c:v>31.138599999999997</c:v>
                </c:pt>
                <c:pt idx="1337">
                  <c:v>31.435330000000022</c:v>
                </c:pt>
                <c:pt idx="1338">
                  <c:v>32.226740000000007</c:v>
                </c:pt>
                <c:pt idx="1339">
                  <c:v>31.946860000000015</c:v>
                </c:pt>
                <c:pt idx="1340">
                  <c:v>32.530820000000006</c:v>
                </c:pt>
                <c:pt idx="1341">
                  <c:v>34.405730000000005</c:v>
                </c:pt>
                <c:pt idx="1342">
                  <c:v>34.410270000000025</c:v>
                </c:pt>
                <c:pt idx="1343">
                  <c:v>34.698540000000037</c:v>
                </c:pt>
                <c:pt idx="1344">
                  <c:v>35.030480000000011</c:v>
                </c:pt>
                <c:pt idx="1345">
                  <c:v>35.474570000000028</c:v>
                </c:pt>
                <c:pt idx="1346">
                  <c:v>35.74902000000003</c:v>
                </c:pt>
                <c:pt idx="1347">
                  <c:v>35.89303000000001</c:v>
                </c:pt>
                <c:pt idx="1348">
                  <c:v>36.125570000000039</c:v>
                </c:pt>
                <c:pt idx="1349">
                  <c:v>36.083760000000041</c:v>
                </c:pt>
                <c:pt idx="1350">
                  <c:v>34.381920000000036</c:v>
                </c:pt>
                <c:pt idx="1351">
                  <c:v>34.57770000000005</c:v>
                </c:pt>
                <c:pt idx="1352">
                  <c:v>35.484800000000007</c:v>
                </c:pt>
                <c:pt idx="1353">
                  <c:v>34.674800000000005</c:v>
                </c:pt>
                <c:pt idx="1354">
                  <c:v>32.537770000000023</c:v>
                </c:pt>
                <c:pt idx="1355">
                  <c:v>31.67437000000001</c:v>
                </c:pt>
                <c:pt idx="1356">
                  <c:v>30.083250000000021</c:v>
                </c:pt>
                <c:pt idx="1357">
                  <c:v>29.332670000000007</c:v>
                </c:pt>
                <c:pt idx="1358">
                  <c:v>28.982600000000048</c:v>
                </c:pt>
                <c:pt idx="1359">
                  <c:v>28.229669999999999</c:v>
                </c:pt>
                <c:pt idx="1360">
                  <c:v>30.346429999999998</c:v>
                </c:pt>
                <c:pt idx="1361">
                  <c:v>31.657980000000009</c:v>
                </c:pt>
                <c:pt idx="1362">
                  <c:v>32.132470000000012</c:v>
                </c:pt>
                <c:pt idx="1363">
                  <c:v>31.978700000000003</c:v>
                </c:pt>
                <c:pt idx="1364">
                  <c:v>33.061760000000049</c:v>
                </c:pt>
                <c:pt idx="1365">
                  <c:v>34.438559999999995</c:v>
                </c:pt>
                <c:pt idx="1366">
                  <c:v>34.48520000000002</c:v>
                </c:pt>
                <c:pt idx="1367">
                  <c:v>34.650630000000035</c:v>
                </c:pt>
                <c:pt idx="1368">
                  <c:v>34.879750000000001</c:v>
                </c:pt>
                <c:pt idx="1369">
                  <c:v>35.083920000000035</c:v>
                </c:pt>
                <c:pt idx="1370">
                  <c:v>35.348839999999996</c:v>
                </c:pt>
                <c:pt idx="1371">
                  <c:v>35.427300000000002</c:v>
                </c:pt>
                <c:pt idx="1372">
                  <c:v>35.555260000000033</c:v>
                </c:pt>
                <c:pt idx="1373">
                  <c:v>35.631160000000023</c:v>
                </c:pt>
                <c:pt idx="1374">
                  <c:v>33.944299999999998</c:v>
                </c:pt>
                <c:pt idx="1375">
                  <c:v>34.113800000000026</c:v>
                </c:pt>
                <c:pt idx="1376">
                  <c:v>34.975520000000017</c:v>
                </c:pt>
                <c:pt idx="1377">
                  <c:v>32.439900000000023</c:v>
                </c:pt>
                <c:pt idx="1378">
                  <c:v>30.953580000000045</c:v>
                </c:pt>
                <c:pt idx="1379">
                  <c:v>29.683530000000019</c:v>
                </c:pt>
                <c:pt idx="1380">
                  <c:v>28.846519999999998</c:v>
                </c:pt>
                <c:pt idx="1381">
                  <c:v>27.999720000000025</c:v>
                </c:pt>
                <c:pt idx="1382">
                  <c:v>27.320760000000007</c:v>
                </c:pt>
                <c:pt idx="1383">
                  <c:v>26.528700000000015</c:v>
                </c:pt>
                <c:pt idx="1384">
                  <c:v>28.794669999999996</c:v>
                </c:pt>
                <c:pt idx="1385">
                  <c:v>29.257780000000025</c:v>
                </c:pt>
                <c:pt idx="1386">
                  <c:v>30.509240000000034</c:v>
                </c:pt>
                <c:pt idx="1387">
                  <c:v>30.368860000000041</c:v>
                </c:pt>
                <c:pt idx="1388">
                  <c:v>31.571830000000034</c:v>
                </c:pt>
                <c:pt idx="1389">
                  <c:v>33.802120000000002</c:v>
                </c:pt>
                <c:pt idx="1390">
                  <c:v>34.619560000000035</c:v>
                </c:pt>
                <c:pt idx="1391">
                  <c:v>34.760980000000018</c:v>
                </c:pt>
                <c:pt idx="1392">
                  <c:v>34.934200000000033</c:v>
                </c:pt>
                <c:pt idx="1393">
                  <c:v>35.207670000000007</c:v>
                </c:pt>
                <c:pt idx="1394">
                  <c:v>35.51162000000005</c:v>
                </c:pt>
                <c:pt idx="1395">
                  <c:v>35.520200000000045</c:v>
                </c:pt>
                <c:pt idx="1396">
                  <c:v>35.531240000000025</c:v>
                </c:pt>
                <c:pt idx="1397">
                  <c:v>35.455300000000022</c:v>
                </c:pt>
                <c:pt idx="1398">
                  <c:v>33.556939999999997</c:v>
                </c:pt>
                <c:pt idx="1399">
                  <c:v>33.748469999999998</c:v>
                </c:pt>
                <c:pt idx="1400">
                  <c:v>34.590720000000033</c:v>
                </c:pt>
                <c:pt idx="1401">
                  <c:v>36.517500000000041</c:v>
                </c:pt>
                <c:pt idx="1402">
                  <c:v>34.839500000000044</c:v>
                </c:pt>
                <c:pt idx="1403">
                  <c:v>32.330740000000048</c:v>
                </c:pt>
                <c:pt idx="1404">
                  <c:v>30.680800000000033</c:v>
                </c:pt>
                <c:pt idx="1405">
                  <c:v>29.744600000000048</c:v>
                </c:pt>
                <c:pt idx="1406">
                  <c:v>29.722250000000031</c:v>
                </c:pt>
                <c:pt idx="1407">
                  <c:v>29.961270000000013</c:v>
                </c:pt>
                <c:pt idx="1408">
                  <c:v>31.091970000000003</c:v>
                </c:pt>
                <c:pt idx="1409">
                  <c:v>31.489680000000021</c:v>
                </c:pt>
                <c:pt idx="1410">
                  <c:v>32.55856</c:v>
                </c:pt>
                <c:pt idx="1411">
                  <c:v>32.867460000000051</c:v>
                </c:pt>
                <c:pt idx="1412">
                  <c:v>33.014280000000042</c:v>
                </c:pt>
                <c:pt idx="1413">
                  <c:v>32.588800000000049</c:v>
                </c:pt>
                <c:pt idx="1414">
                  <c:v>32.644680000000051</c:v>
                </c:pt>
                <c:pt idx="1415">
                  <c:v>33.084300000000042</c:v>
                </c:pt>
                <c:pt idx="1416">
                  <c:v>31.335470000000043</c:v>
                </c:pt>
                <c:pt idx="1417">
                  <c:v>33.606230000000039</c:v>
                </c:pt>
                <c:pt idx="1418">
                  <c:v>33.401120000000049</c:v>
                </c:pt>
                <c:pt idx="1419">
                  <c:v>33.452600000000018</c:v>
                </c:pt>
                <c:pt idx="1420">
                  <c:v>34.056050000000027</c:v>
                </c:pt>
                <c:pt idx="1421">
                  <c:v>34.701600000000042</c:v>
                </c:pt>
                <c:pt idx="1422">
                  <c:v>33.515280000000018</c:v>
                </c:pt>
                <c:pt idx="1423">
                  <c:v>33.938000000000045</c:v>
                </c:pt>
                <c:pt idx="1424">
                  <c:v>33.182280000000048</c:v>
                </c:pt>
                <c:pt idx="1425">
                  <c:v>31.146230000000003</c:v>
                </c:pt>
                <c:pt idx="1426">
                  <c:v>29.904530000000022</c:v>
                </c:pt>
                <c:pt idx="1427">
                  <c:v>28.442160000000001</c:v>
                </c:pt>
                <c:pt idx="1428">
                  <c:v>27.404350000000022</c:v>
                </c:pt>
                <c:pt idx="1429">
                  <c:v>26.168270000000007</c:v>
                </c:pt>
                <c:pt idx="1430">
                  <c:v>25.561850000000049</c:v>
                </c:pt>
                <c:pt idx="1431">
                  <c:v>25.025599999999997</c:v>
                </c:pt>
                <c:pt idx="1432">
                  <c:v>26.262050000000045</c:v>
                </c:pt>
                <c:pt idx="1433">
                  <c:v>25.911900000000003</c:v>
                </c:pt>
                <c:pt idx="1434">
                  <c:v>26.560020000000009</c:v>
                </c:pt>
                <c:pt idx="1435">
                  <c:v>27.005730000000028</c:v>
                </c:pt>
                <c:pt idx="1436">
                  <c:v>28.020440000000008</c:v>
                </c:pt>
                <c:pt idx="1437">
                  <c:v>29.490700000000004</c:v>
                </c:pt>
                <c:pt idx="1438">
                  <c:v>29.707670000000007</c:v>
                </c:pt>
                <c:pt idx="1439">
                  <c:v>30.38784000000004</c:v>
                </c:pt>
                <c:pt idx="1440">
                  <c:v>31.03018000000003</c:v>
                </c:pt>
                <c:pt idx="1441">
                  <c:v>31.775720000000035</c:v>
                </c:pt>
                <c:pt idx="1442">
                  <c:v>32.104939999999999</c:v>
                </c:pt>
                <c:pt idx="1443">
                  <c:v>32.466550000000041</c:v>
                </c:pt>
                <c:pt idx="1444">
                  <c:v>32.94473000000005</c:v>
                </c:pt>
                <c:pt idx="1445">
                  <c:v>33.298550000000034</c:v>
                </c:pt>
                <c:pt idx="1446">
                  <c:v>31.875480000000039</c:v>
                </c:pt>
                <c:pt idx="1447">
                  <c:v>32.115620000000035</c:v>
                </c:pt>
                <c:pt idx="1448">
                  <c:v>31.70437000000004</c:v>
                </c:pt>
                <c:pt idx="1449">
                  <c:v>28.523030000000006</c:v>
                </c:pt>
                <c:pt idx="1450">
                  <c:v>26.483300000000042</c:v>
                </c:pt>
                <c:pt idx="1451">
                  <c:v>24.467460000000017</c:v>
                </c:pt>
                <c:pt idx="1452">
                  <c:v>23.451070000000016</c:v>
                </c:pt>
                <c:pt idx="1453">
                  <c:v>22.197200000000009</c:v>
                </c:pt>
                <c:pt idx="1454">
                  <c:v>21.481300000000033</c:v>
                </c:pt>
                <c:pt idx="1455">
                  <c:v>21.161650000000009</c:v>
                </c:pt>
                <c:pt idx="1456">
                  <c:v>21.175260000000037</c:v>
                </c:pt>
                <c:pt idx="1457">
                  <c:v>21.949880000000007</c:v>
                </c:pt>
                <c:pt idx="1458">
                  <c:v>23.435630000000003</c:v>
                </c:pt>
                <c:pt idx="1459">
                  <c:v>24.510500000000036</c:v>
                </c:pt>
                <c:pt idx="1460">
                  <c:v>25.693170000000009</c:v>
                </c:pt>
                <c:pt idx="1461">
                  <c:v>26.43180000000001</c:v>
                </c:pt>
                <c:pt idx="1462">
                  <c:v>27.273099999999999</c:v>
                </c:pt>
                <c:pt idx="1463">
                  <c:v>27.725819999999999</c:v>
                </c:pt>
                <c:pt idx="1464">
                  <c:v>28.624230000000011</c:v>
                </c:pt>
                <c:pt idx="1465">
                  <c:v>29.308600000000013</c:v>
                </c:pt>
                <c:pt idx="1466">
                  <c:v>28.087700000000041</c:v>
                </c:pt>
                <c:pt idx="1467">
                  <c:v>27.441340000000025</c:v>
                </c:pt>
                <c:pt idx="1468">
                  <c:v>27.135199999999998</c:v>
                </c:pt>
                <c:pt idx="1469">
                  <c:v>27.512720000000002</c:v>
                </c:pt>
                <c:pt idx="1470">
                  <c:v>29.104669999999999</c:v>
                </c:pt>
                <c:pt idx="1471">
                  <c:v>28.669100000000014</c:v>
                </c:pt>
                <c:pt idx="1472">
                  <c:v>27.762870000000021</c:v>
                </c:pt>
                <c:pt idx="1473">
                  <c:v>27.140039999999999</c:v>
                </c:pt>
                <c:pt idx="1474">
                  <c:v>25.935540000000003</c:v>
                </c:pt>
                <c:pt idx="1475">
                  <c:v>24.409700000000043</c:v>
                </c:pt>
                <c:pt idx="1476">
                  <c:v>24.437520000000006</c:v>
                </c:pt>
                <c:pt idx="1477">
                  <c:v>26.023160000000018</c:v>
                </c:pt>
                <c:pt idx="1478">
                  <c:v>28.125850000000014</c:v>
                </c:pt>
                <c:pt idx="1479">
                  <c:v>29.432060000000035</c:v>
                </c:pt>
                <c:pt idx="1480">
                  <c:v>28.953820000000007</c:v>
                </c:pt>
                <c:pt idx="1481">
                  <c:v>29.501550000000009</c:v>
                </c:pt>
                <c:pt idx="1482">
                  <c:v>30.275540000000035</c:v>
                </c:pt>
                <c:pt idx="1483">
                  <c:v>27.173400000000015</c:v>
                </c:pt>
                <c:pt idx="1484">
                  <c:v>28.602840000000015</c:v>
                </c:pt>
                <c:pt idx="1485">
                  <c:v>29.536069999999995</c:v>
                </c:pt>
                <c:pt idx="1486">
                  <c:v>30.047240000000045</c:v>
                </c:pt>
                <c:pt idx="1487">
                  <c:v>30.394280000000037</c:v>
                </c:pt>
                <c:pt idx="1488">
                  <c:v>30.854820000000018</c:v>
                </c:pt>
                <c:pt idx="1489">
                  <c:v>31.143460000000005</c:v>
                </c:pt>
                <c:pt idx="1490">
                  <c:v>31.361100000000022</c:v>
                </c:pt>
                <c:pt idx="1491">
                  <c:v>31.501670000000047</c:v>
                </c:pt>
                <c:pt idx="1492">
                  <c:v>31.632930000000044</c:v>
                </c:pt>
                <c:pt idx="1493">
                  <c:v>31.569880000000012</c:v>
                </c:pt>
                <c:pt idx="1494">
                  <c:v>30.45428000000004</c:v>
                </c:pt>
                <c:pt idx="1495">
                  <c:v>30.67007000000001</c:v>
                </c:pt>
                <c:pt idx="1496">
                  <c:v>31.255580000000009</c:v>
                </c:pt>
                <c:pt idx="1497">
                  <c:v>30.749099999999999</c:v>
                </c:pt>
                <c:pt idx="1498">
                  <c:v>30.261099999999999</c:v>
                </c:pt>
                <c:pt idx="1499">
                  <c:v>30.000540000000001</c:v>
                </c:pt>
                <c:pt idx="1500">
                  <c:v>28.419759999999997</c:v>
                </c:pt>
                <c:pt idx="1501">
                  <c:v>27.150140000000022</c:v>
                </c:pt>
                <c:pt idx="1502">
                  <c:v>25.728660000000048</c:v>
                </c:pt>
                <c:pt idx="1503">
                  <c:v>25.00463000000002</c:v>
                </c:pt>
                <c:pt idx="1504">
                  <c:v>26.575070000000039</c:v>
                </c:pt>
                <c:pt idx="1505">
                  <c:v>27.051100000000019</c:v>
                </c:pt>
                <c:pt idx="1506">
                  <c:v>28.210840000000019</c:v>
                </c:pt>
                <c:pt idx="1507">
                  <c:v>28.200980000000015</c:v>
                </c:pt>
                <c:pt idx="1508">
                  <c:v>29.301260000000013</c:v>
                </c:pt>
                <c:pt idx="1509">
                  <c:v>30.666830000000004</c:v>
                </c:pt>
                <c:pt idx="1510">
                  <c:v>30.896479999999997</c:v>
                </c:pt>
                <c:pt idx="1511">
                  <c:v>30.487400000000036</c:v>
                </c:pt>
                <c:pt idx="1512">
                  <c:v>30.964350000000024</c:v>
                </c:pt>
                <c:pt idx="1513">
                  <c:v>31.434439999999995</c:v>
                </c:pt>
                <c:pt idx="1514">
                  <c:v>31.949580000000026</c:v>
                </c:pt>
                <c:pt idx="1515">
                  <c:v>32.622860000000003</c:v>
                </c:pt>
                <c:pt idx="1516">
                  <c:v>33.32543000000004</c:v>
                </c:pt>
                <c:pt idx="1517">
                  <c:v>33.695150000000012</c:v>
                </c:pt>
                <c:pt idx="1518">
                  <c:v>32.590779999999995</c:v>
                </c:pt>
                <c:pt idx="1519">
                  <c:v>32.865440000000035</c:v>
                </c:pt>
                <c:pt idx="1520">
                  <c:v>31.91622000000001</c:v>
                </c:pt>
                <c:pt idx="1521">
                  <c:v>29.444760000000031</c:v>
                </c:pt>
                <c:pt idx="1522">
                  <c:v>27.50550000000004</c:v>
                </c:pt>
                <c:pt idx="1523">
                  <c:v>25.732349999999997</c:v>
                </c:pt>
                <c:pt idx="1524">
                  <c:v>23.675870000000032</c:v>
                </c:pt>
                <c:pt idx="1525">
                  <c:v>22.192859999999996</c:v>
                </c:pt>
                <c:pt idx="1526">
                  <c:v>21.675440000000037</c:v>
                </c:pt>
                <c:pt idx="1527">
                  <c:v>21.742760000000033</c:v>
                </c:pt>
                <c:pt idx="1528">
                  <c:v>23.060720000000003</c:v>
                </c:pt>
                <c:pt idx="1529">
                  <c:v>24.420470000000023</c:v>
                </c:pt>
                <c:pt idx="1530">
                  <c:v>25.608760000000018</c:v>
                </c:pt>
                <c:pt idx="1531">
                  <c:v>26.413200000000018</c:v>
                </c:pt>
                <c:pt idx="1532">
                  <c:v>27.49210000000005</c:v>
                </c:pt>
                <c:pt idx="1533">
                  <c:v>28.979150000000004</c:v>
                </c:pt>
                <c:pt idx="1534">
                  <c:v>29.472440000000006</c:v>
                </c:pt>
                <c:pt idx="1535">
                  <c:v>29.637050000000045</c:v>
                </c:pt>
                <c:pt idx="1536">
                  <c:v>30.419849999999997</c:v>
                </c:pt>
                <c:pt idx="1537">
                  <c:v>30.719700000000046</c:v>
                </c:pt>
                <c:pt idx="1538">
                  <c:v>31.661860000000047</c:v>
                </c:pt>
                <c:pt idx="1539">
                  <c:v>32.080129999999997</c:v>
                </c:pt>
                <c:pt idx="1540">
                  <c:v>32.779380000000003</c:v>
                </c:pt>
                <c:pt idx="1541">
                  <c:v>32.746669999999995</c:v>
                </c:pt>
                <c:pt idx="1542">
                  <c:v>32.694200000000023</c:v>
                </c:pt>
                <c:pt idx="1543">
                  <c:v>32.966580000000022</c:v>
                </c:pt>
                <c:pt idx="1544">
                  <c:v>32.108850000000018</c:v>
                </c:pt>
                <c:pt idx="1545">
                  <c:v>30.890830000000051</c:v>
                </c:pt>
                <c:pt idx="1546">
                  <c:v>29.760770000000036</c:v>
                </c:pt>
                <c:pt idx="1547">
                  <c:v>28.616020000000049</c:v>
                </c:pt>
                <c:pt idx="1548">
                  <c:v>26.874140000000011</c:v>
                </c:pt>
                <c:pt idx="1549">
                  <c:v>25.541380000000004</c:v>
                </c:pt>
                <c:pt idx="1550">
                  <c:v>24.865840000000048</c:v>
                </c:pt>
                <c:pt idx="1551">
                  <c:v>24.67330000000004</c:v>
                </c:pt>
                <c:pt idx="1552">
                  <c:v>26.780500000000018</c:v>
                </c:pt>
                <c:pt idx="1553">
                  <c:v>26.770600000000002</c:v>
                </c:pt>
                <c:pt idx="1554">
                  <c:v>26.764300000000048</c:v>
                </c:pt>
                <c:pt idx="1555">
                  <c:v>26.983030000000042</c:v>
                </c:pt>
                <c:pt idx="1556">
                  <c:v>27.586180000000013</c:v>
                </c:pt>
                <c:pt idx="1557">
                  <c:v>28.261220000000037</c:v>
                </c:pt>
                <c:pt idx="1558">
                  <c:v>28.000730000000033</c:v>
                </c:pt>
                <c:pt idx="1559">
                  <c:v>28.292700000000025</c:v>
                </c:pt>
                <c:pt idx="1560">
                  <c:v>29.237700000000018</c:v>
                </c:pt>
                <c:pt idx="1561">
                  <c:v>28.579740000000015</c:v>
                </c:pt>
                <c:pt idx="1562">
                  <c:v>29.259029999999996</c:v>
                </c:pt>
                <c:pt idx="1563">
                  <c:v>29.145440000000008</c:v>
                </c:pt>
                <c:pt idx="1564">
                  <c:v>29.663960000000031</c:v>
                </c:pt>
                <c:pt idx="1565">
                  <c:v>30.384670000000028</c:v>
                </c:pt>
                <c:pt idx="1566">
                  <c:v>30.996900000000039</c:v>
                </c:pt>
                <c:pt idx="1567">
                  <c:v>31.298429999999996</c:v>
                </c:pt>
                <c:pt idx="1568">
                  <c:v>30.877620000000036</c:v>
                </c:pt>
                <c:pt idx="1569">
                  <c:v>31.398860000000013</c:v>
                </c:pt>
                <c:pt idx="1570">
                  <c:v>30.238820000000032</c:v>
                </c:pt>
                <c:pt idx="1571">
                  <c:v>28.236000000000047</c:v>
                </c:pt>
                <c:pt idx="1572">
                  <c:v>25.42733000000004</c:v>
                </c:pt>
                <c:pt idx="1573">
                  <c:v>23.201170000000047</c:v>
                </c:pt>
                <c:pt idx="1574">
                  <c:v>22.314050000000009</c:v>
                </c:pt>
                <c:pt idx="1575">
                  <c:v>22.052270000000021</c:v>
                </c:pt>
                <c:pt idx="1576">
                  <c:v>23.127800000000036</c:v>
                </c:pt>
                <c:pt idx="1577">
                  <c:v>24.054470000000038</c:v>
                </c:pt>
                <c:pt idx="1578">
                  <c:v>26.026730000000043</c:v>
                </c:pt>
                <c:pt idx="1579">
                  <c:v>26.897240000000011</c:v>
                </c:pt>
                <c:pt idx="1580">
                  <c:v>27.873530000000017</c:v>
                </c:pt>
                <c:pt idx="1581">
                  <c:v>28.457330000000013</c:v>
                </c:pt>
                <c:pt idx="1582">
                  <c:v>29.172270000000026</c:v>
                </c:pt>
                <c:pt idx="1583">
                  <c:v>29.90536000000003</c:v>
                </c:pt>
                <c:pt idx="1584">
                  <c:v>30.962550000000022</c:v>
                </c:pt>
                <c:pt idx="1585">
                  <c:v>31.547750000000008</c:v>
                </c:pt>
                <c:pt idx="1586">
                  <c:v>31.731600000000014</c:v>
                </c:pt>
                <c:pt idx="1587">
                  <c:v>31.571830000000034</c:v>
                </c:pt>
                <c:pt idx="1588">
                  <c:v>32.002280000000042</c:v>
                </c:pt>
                <c:pt idx="1589">
                  <c:v>31.996120000000019</c:v>
                </c:pt>
                <c:pt idx="1590">
                  <c:v>30.905970000000025</c:v>
                </c:pt>
                <c:pt idx="1591">
                  <c:v>31.319270000000017</c:v>
                </c:pt>
                <c:pt idx="1592">
                  <c:v>31.833520000000021</c:v>
                </c:pt>
                <c:pt idx="1593">
                  <c:v>28.436800000000005</c:v>
                </c:pt>
                <c:pt idx="1594">
                  <c:v>26.209100000000035</c:v>
                </c:pt>
                <c:pt idx="1595">
                  <c:v>23.975520000000017</c:v>
                </c:pt>
                <c:pt idx="1596">
                  <c:v>22.349050000000034</c:v>
                </c:pt>
                <c:pt idx="1597">
                  <c:v>21.551870000000008</c:v>
                </c:pt>
                <c:pt idx="1598">
                  <c:v>21.240900000000011</c:v>
                </c:pt>
                <c:pt idx="1599">
                  <c:v>21.12124</c:v>
                </c:pt>
                <c:pt idx="1600">
                  <c:v>21.262140000000045</c:v>
                </c:pt>
                <c:pt idx="1601">
                  <c:v>22.270870000000002</c:v>
                </c:pt>
                <c:pt idx="1602">
                  <c:v>24.016470000000027</c:v>
                </c:pt>
                <c:pt idx="1603">
                  <c:v>25.121820000000014</c:v>
                </c:pt>
                <c:pt idx="1604">
                  <c:v>26.243250000000046</c:v>
                </c:pt>
                <c:pt idx="1605">
                  <c:v>26.969200000000001</c:v>
                </c:pt>
                <c:pt idx="1606">
                  <c:v>27.709069999999997</c:v>
                </c:pt>
                <c:pt idx="1607">
                  <c:v>27.761070000000018</c:v>
                </c:pt>
                <c:pt idx="1608">
                  <c:v>28.612880000000018</c:v>
                </c:pt>
                <c:pt idx="1609">
                  <c:v>28.417570000000012</c:v>
                </c:pt>
                <c:pt idx="1610">
                  <c:v>30.040670000000034</c:v>
                </c:pt>
                <c:pt idx="1611">
                  <c:v>30.8904</c:v>
                </c:pt>
                <c:pt idx="1612">
                  <c:v>31.608820000000037</c:v>
                </c:pt>
                <c:pt idx="1613">
                  <c:v>32.07385000000005</c:v>
                </c:pt>
                <c:pt idx="1614">
                  <c:v>31.319000000000017</c:v>
                </c:pt>
                <c:pt idx="1615">
                  <c:v>31.634850000000029</c:v>
                </c:pt>
                <c:pt idx="1616">
                  <c:v>30.729180000000042</c:v>
                </c:pt>
                <c:pt idx="1617">
                  <c:v>28.345940000000041</c:v>
                </c:pt>
                <c:pt idx="1618">
                  <c:v>26.052200000000028</c:v>
                </c:pt>
                <c:pt idx="1619">
                  <c:v>24.138000000000034</c:v>
                </c:pt>
                <c:pt idx="1620">
                  <c:v>22.107200000000034</c:v>
                </c:pt>
                <c:pt idx="1621">
                  <c:v>21.23678000000001</c:v>
                </c:pt>
                <c:pt idx="1622">
                  <c:v>21.052420000000041</c:v>
                </c:pt>
                <c:pt idx="1623">
                  <c:v>21.018640000000005</c:v>
                </c:pt>
                <c:pt idx="1624">
                  <c:v>21.00857000000002</c:v>
                </c:pt>
                <c:pt idx="1625">
                  <c:v>21.278560000000027</c:v>
                </c:pt>
                <c:pt idx="1626">
                  <c:v>22.655020000000036</c:v>
                </c:pt>
                <c:pt idx="1627">
                  <c:v>23.618920000000003</c:v>
                </c:pt>
                <c:pt idx="1628">
                  <c:v>24.447500000000048</c:v>
                </c:pt>
                <c:pt idx="1629">
                  <c:v>25.786920000000009</c:v>
                </c:pt>
                <c:pt idx="1630">
                  <c:v>26.397330000000011</c:v>
                </c:pt>
                <c:pt idx="1631">
                  <c:v>27.008970000000033</c:v>
                </c:pt>
                <c:pt idx="1632">
                  <c:v>27.653560000000027</c:v>
                </c:pt>
                <c:pt idx="1633">
                  <c:v>28.19598000000002</c:v>
                </c:pt>
                <c:pt idx="1634">
                  <c:v>28.695860000000039</c:v>
                </c:pt>
                <c:pt idx="1635">
                  <c:v>29.224730000000022</c:v>
                </c:pt>
                <c:pt idx="1636">
                  <c:v>29.96096</c:v>
                </c:pt>
                <c:pt idx="1637">
                  <c:v>31.180780000000027</c:v>
                </c:pt>
                <c:pt idx="1638">
                  <c:v>30.670220000000029</c:v>
                </c:pt>
                <c:pt idx="1639">
                  <c:v>30.626280000000008</c:v>
                </c:pt>
                <c:pt idx="1640">
                  <c:v>28.195860000000039</c:v>
                </c:pt>
                <c:pt idx="1641">
                  <c:v>26.493920000000003</c:v>
                </c:pt>
                <c:pt idx="1642">
                  <c:v>24.849850000000004</c:v>
                </c:pt>
                <c:pt idx="1643">
                  <c:v>23.302639999999997</c:v>
                </c:pt>
                <c:pt idx="1644">
                  <c:v>22.053250000000048</c:v>
                </c:pt>
                <c:pt idx="1645">
                  <c:v>21.324330000000032</c:v>
                </c:pt>
                <c:pt idx="1646">
                  <c:v>21.080470000000048</c:v>
                </c:pt>
                <c:pt idx="1647">
                  <c:v>21.026300000000049</c:v>
                </c:pt>
                <c:pt idx="1648">
                  <c:v>21.011220000000037</c:v>
                </c:pt>
                <c:pt idx="1649">
                  <c:v>21.387140000000045</c:v>
                </c:pt>
                <c:pt idx="1650">
                  <c:v>22.765280000000018</c:v>
                </c:pt>
                <c:pt idx="1651">
                  <c:v>24.118300000000033</c:v>
                </c:pt>
                <c:pt idx="1652">
                  <c:v>24.76827000000003</c:v>
                </c:pt>
                <c:pt idx="1653">
                  <c:v>25.909000000000049</c:v>
                </c:pt>
                <c:pt idx="1654">
                  <c:v>26.232970000000023</c:v>
                </c:pt>
                <c:pt idx="1655">
                  <c:v>27.487330000000043</c:v>
                </c:pt>
                <c:pt idx="1656">
                  <c:v>28.338369999999998</c:v>
                </c:pt>
                <c:pt idx="1657">
                  <c:v>29.292320000000018</c:v>
                </c:pt>
                <c:pt idx="1658">
                  <c:v>29.714870000000019</c:v>
                </c:pt>
                <c:pt idx="1659">
                  <c:v>30.343260000000043</c:v>
                </c:pt>
                <c:pt idx="1660">
                  <c:v>30.952359999999999</c:v>
                </c:pt>
                <c:pt idx="1661">
                  <c:v>31.790220000000033</c:v>
                </c:pt>
                <c:pt idx="1662">
                  <c:v>31.131979999999999</c:v>
                </c:pt>
                <c:pt idx="1663">
                  <c:v>31.529629999999997</c:v>
                </c:pt>
                <c:pt idx="1664">
                  <c:v>28.521200000000022</c:v>
                </c:pt>
                <c:pt idx="1665">
                  <c:v>25.634900000000016</c:v>
                </c:pt>
                <c:pt idx="1666">
                  <c:v>23.462950000000035</c:v>
                </c:pt>
                <c:pt idx="1667">
                  <c:v>21.793270000000007</c:v>
                </c:pt>
                <c:pt idx="1668">
                  <c:v>21.142480000000035</c:v>
                </c:pt>
                <c:pt idx="1669">
                  <c:v>21.037620000000004</c:v>
                </c:pt>
                <c:pt idx="1670">
                  <c:v>21.014520000000005</c:v>
                </c:pt>
                <c:pt idx="1671">
                  <c:v>21.00723000000005</c:v>
                </c:pt>
                <c:pt idx="1672">
                  <c:v>21.004850000000033</c:v>
                </c:pt>
                <c:pt idx="1673">
                  <c:v>21.004020000000025</c:v>
                </c:pt>
                <c:pt idx="1674">
                  <c:v>21.773130000000037</c:v>
                </c:pt>
                <c:pt idx="1675">
                  <c:v>23.020100000000014</c:v>
                </c:pt>
                <c:pt idx="1676">
                  <c:v>24.36703</c:v>
                </c:pt>
                <c:pt idx="1677">
                  <c:v>25.669100000000014</c:v>
                </c:pt>
                <c:pt idx="1678">
                  <c:v>26.643400000000042</c:v>
                </c:pt>
                <c:pt idx="1679">
                  <c:v>27.629420000000039</c:v>
                </c:pt>
                <c:pt idx="1680">
                  <c:v>28.540800000000047</c:v>
                </c:pt>
                <c:pt idx="1681">
                  <c:v>29.558950000000038</c:v>
                </c:pt>
                <c:pt idx="1682">
                  <c:v>30.309500000000014</c:v>
                </c:pt>
                <c:pt idx="1683">
                  <c:v>31.163800000000037</c:v>
                </c:pt>
                <c:pt idx="1684">
                  <c:v>31.960700000000031</c:v>
                </c:pt>
                <c:pt idx="1685">
                  <c:v>32.07238000000001</c:v>
                </c:pt>
                <c:pt idx="1686">
                  <c:v>31.104579999999999</c:v>
                </c:pt>
                <c:pt idx="1687">
                  <c:v>31.483150000000023</c:v>
                </c:pt>
                <c:pt idx="1688">
                  <c:v>29.956569999999999</c:v>
                </c:pt>
                <c:pt idx="1689">
                  <c:v>26.433680000000038</c:v>
                </c:pt>
                <c:pt idx="1690">
                  <c:v>24.279440000000022</c:v>
                </c:pt>
                <c:pt idx="1691">
                  <c:v>22.552000000000021</c:v>
                </c:pt>
                <c:pt idx="1692">
                  <c:v>21.450860000000034</c:v>
                </c:pt>
                <c:pt idx="1693">
                  <c:v>21.089300000000037</c:v>
                </c:pt>
                <c:pt idx="1694">
                  <c:v>21.02773000000002</c:v>
                </c:pt>
                <c:pt idx="1695">
                  <c:v>21.011600000000044</c:v>
                </c:pt>
                <c:pt idx="1696">
                  <c:v>21.00630000000001</c:v>
                </c:pt>
                <c:pt idx="1697">
                  <c:v>21.004570000000001</c:v>
                </c:pt>
                <c:pt idx="1698">
                  <c:v>21.800470000000018</c:v>
                </c:pt>
                <c:pt idx="1699">
                  <c:v>22.998440000000016</c:v>
                </c:pt>
                <c:pt idx="1700">
                  <c:v>24.423670000000016</c:v>
                </c:pt>
                <c:pt idx="1701">
                  <c:v>25.592650000000049</c:v>
                </c:pt>
                <c:pt idx="1702">
                  <c:v>26.802600000000041</c:v>
                </c:pt>
                <c:pt idx="1703">
                  <c:v>27.506200000000035</c:v>
                </c:pt>
                <c:pt idx="1704">
                  <c:v>28.297540000000026</c:v>
                </c:pt>
                <c:pt idx="1705">
                  <c:v>28.819100000000049</c:v>
                </c:pt>
                <c:pt idx="1706">
                  <c:v>29.224450000000047</c:v>
                </c:pt>
                <c:pt idx="1707">
                  <c:v>29.607100000000003</c:v>
                </c:pt>
                <c:pt idx="1708">
                  <c:v>30.161920000000009</c:v>
                </c:pt>
                <c:pt idx="1709">
                  <c:v>30.985100000000045</c:v>
                </c:pt>
                <c:pt idx="1710">
                  <c:v>31.441250000000025</c:v>
                </c:pt>
                <c:pt idx="1711">
                  <c:v>31.229240000000004</c:v>
                </c:pt>
                <c:pt idx="1712">
                  <c:v>28.973569999999995</c:v>
                </c:pt>
                <c:pt idx="1713">
                  <c:v>26.953240000000051</c:v>
                </c:pt>
                <c:pt idx="1714">
                  <c:v>26.042320000000018</c:v>
                </c:pt>
                <c:pt idx="1715">
                  <c:v>25.106230000000039</c:v>
                </c:pt>
                <c:pt idx="1716">
                  <c:v>24.132380000000012</c:v>
                </c:pt>
                <c:pt idx="1717">
                  <c:v>23.951870000000042</c:v>
                </c:pt>
                <c:pt idx="1718">
                  <c:v>24.311200000000042</c:v>
                </c:pt>
                <c:pt idx="1719">
                  <c:v>24.691160000000025</c:v>
                </c:pt>
                <c:pt idx="1720">
                  <c:v>26.011560000000031</c:v>
                </c:pt>
                <c:pt idx="1721">
                  <c:v>25.85116000000005</c:v>
                </c:pt>
                <c:pt idx="1722">
                  <c:v>25.669669999999996</c:v>
                </c:pt>
                <c:pt idx="1723">
                  <c:v>25.874099999999999</c:v>
                </c:pt>
                <c:pt idx="1724">
                  <c:v>26.234980000000007</c:v>
                </c:pt>
                <c:pt idx="1725">
                  <c:v>27.132960000000026</c:v>
                </c:pt>
                <c:pt idx="1726">
                  <c:v>27.233420000000024</c:v>
                </c:pt>
                <c:pt idx="1727">
                  <c:v>27.778470000000027</c:v>
                </c:pt>
                <c:pt idx="1728">
                  <c:v>28.08044000000001</c:v>
                </c:pt>
                <c:pt idx="1729">
                  <c:v>28.569060000000036</c:v>
                </c:pt>
                <c:pt idx="1730">
                  <c:v>28.799000000000035</c:v>
                </c:pt>
                <c:pt idx="1731">
                  <c:v>28.38882000000001</c:v>
                </c:pt>
                <c:pt idx="1732">
                  <c:v>28.830900000000042</c:v>
                </c:pt>
                <c:pt idx="1733">
                  <c:v>29.414880000000039</c:v>
                </c:pt>
                <c:pt idx="1734">
                  <c:v>29.837640000000022</c:v>
                </c:pt>
                <c:pt idx="1735">
                  <c:v>28.95562000000001</c:v>
                </c:pt>
                <c:pt idx="1736">
                  <c:v>27.17470000000003</c:v>
                </c:pt>
                <c:pt idx="1737">
                  <c:v>25.270320000000027</c:v>
                </c:pt>
                <c:pt idx="1738">
                  <c:v>23.645039999999995</c:v>
                </c:pt>
                <c:pt idx="1739">
                  <c:v>22.286200000000008</c:v>
                </c:pt>
                <c:pt idx="1740">
                  <c:v>21.444479999999999</c:v>
                </c:pt>
                <c:pt idx="1741">
                  <c:v>21.104820000000018</c:v>
                </c:pt>
                <c:pt idx="1742">
                  <c:v>21.031180000000006</c:v>
                </c:pt>
                <c:pt idx="1743">
                  <c:v>21.012540000000001</c:v>
                </c:pt>
                <c:pt idx="1744">
                  <c:v>21.024000000000001</c:v>
                </c:pt>
                <c:pt idx="1745">
                  <c:v>21.49105000000003</c:v>
                </c:pt>
                <c:pt idx="1746">
                  <c:v>22.417960000000051</c:v>
                </c:pt>
                <c:pt idx="1747">
                  <c:v>23.056050000000027</c:v>
                </c:pt>
                <c:pt idx="1748">
                  <c:v>23.682640000000049</c:v>
                </c:pt>
                <c:pt idx="1749">
                  <c:v>24.380100000000027</c:v>
                </c:pt>
                <c:pt idx="1750">
                  <c:v>24.588860000000011</c:v>
                </c:pt>
                <c:pt idx="1751">
                  <c:v>26.293420000000026</c:v>
                </c:pt>
                <c:pt idx="1752">
                  <c:v>27.692600000000027</c:v>
                </c:pt>
                <c:pt idx="1753">
                  <c:v>28.744320000000016</c:v>
                </c:pt>
                <c:pt idx="1754">
                  <c:v>28.193840000000023</c:v>
                </c:pt>
                <c:pt idx="1755">
                  <c:v>27.513180000000034</c:v>
                </c:pt>
                <c:pt idx="1756">
                  <c:v>27.630359999999996</c:v>
                </c:pt>
                <c:pt idx="1757">
                  <c:v>28.85214000000002</c:v>
                </c:pt>
                <c:pt idx="1758">
                  <c:v>28.876980000000003</c:v>
                </c:pt>
                <c:pt idx="1759">
                  <c:v>29.278770000000009</c:v>
                </c:pt>
                <c:pt idx="1760">
                  <c:v>28.535730000000001</c:v>
                </c:pt>
                <c:pt idx="1761">
                  <c:v>26.895260000000007</c:v>
                </c:pt>
                <c:pt idx="1762">
                  <c:v>26.192960000000028</c:v>
                </c:pt>
                <c:pt idx="1763">
                  <c:v>25.454949999999997</c:v>
                </c:pt>
                <c:pt idx="1764">
                  <c:v>25.23266000000001</c:v>
                </c:pt>
                <c:pt idx="1765">
                  <c:v>25.106930000000034</c:v>
                </c:pt>
                <c:pt idx="1766">
                  <c:v>24.955870000000004</c:v>
                </c:pt>
                <c:pt idx="1767">
                  <c:v>25.435450000000003</c:v>
                </c:pt>
                <c:pt idx="1768">
                  <c:v>25.907100000000014</c:v>
                </c:pt>
                <c:pt idx="1769">
                  <c:v>25.499260000000049</c:v>
                </c:pt>
                <c:pt idx="1770">
                  <c:v>25.572930000000042</c:v>
                </c:pt>
                <c:pt idx="1771">
                  <c:v>25.932100000000048</c:v>
                </c:pt>
                <c:pt idx="1772">
                  <c:v>26.457449999999994</c:v>
                </c:pt>
                <c:pt idx="1773">
                  <c:v>27.268760000000043</c:v>
                </c:pt>
                <c:pt idx="1774">
                  <c:v>27.396299999999997</c:v>
                </c:pt>
                <c:pt idx="1775">
                  <c:v>28.297799999999995</c:v>
                </c:pt>
                <c:pt idx="1776">
                  <c:v>29.535000000000025</c:v>
                </c:pt>
                <c:pt idx="1777">
                  <c:v>30.111800000000017</c:v>
                </c:pt>
                <c:pt idx="1778">
                  <c:v>30.128800000000012</c:v>
                </c:pt>
                <c:pt idx="1779">
                  <c:v>29.984770000000026</c:v>
                </c:pt>
                <c:pt idx="1780">
                  <c:v>30.087880000000041</c:v>
                </c:pt>
                <c:pt idx="1781">
                  <c:v>30.554860000000019</c:v>
                </c:pt>
                <c:pt idx="1782">
                  <c:v>29.716760000000022</c:v>
                </c:pt>
                <c:pt idx="1783">
                  <c:v>30.333000000000027</c:v>
                </c:pt>
                <c:pt idx="1784">
                  <c:v>29.373400000000004</c:v>
                </c:pt>
                <c:pt idx="1785">
                  <c:v>28.434470000000033</c:v>
                </c:pt>
                <c:pt idx="1786">
                  <c:v>28.139200000000017</c:v>
                </c:pt>
                <c:pt idx="1787">
                  <c:v>27.324430000000007</c:v>
                </c:pt>
                <c:pt idx="1788">
                  <c:v>26.745420000000024</c:v>
                </c:pt>
                <c:pt idx="1789">
                  <c:v>26.475819999999999</c:v>
                </c:pt>
                <c:pt idx="1790">
                  <c:v>27.190940000000012</c:v>
                </c:pt>
                <c:pt idx="1791">
                  <c:v>27.604300000000023</c:v>
                </c:pt>
                <c:pt idx="1792">
                  <c:v>28.771360000000016</c:v>
                </c:pt>
                <c:pt idx="1793">
                  <c:v>29.212800000000016</c:v>
                </c:pt>
                <c:pt idx="1794">
                  <c:v>30.338220000000035</c:v>
                </c:pt>
                <c:pt idx="1795">
                  <c:v>31.268180000000029</c:v>
                </c:pt>
                <c:pt idx="1796">
                  <c:v>31.749500000000012</c:v>
                </c:pt>
                <c:pt idx="1797">
                  <c:v>30.523830000000032</c:v>
                </c:pt>
                <c:pt idx="1798">
                  <c:v>31.348170000000039</c:v>
                </c:pt>
                <c:pt idx="1799">
                  <c:v>31.705560000000048</c:v>
                </c:pt>
                <c:pt idx="1800">
                  <c:v>31.939000000000021</c:v>
                </c:pt>
                <c:pt idx="1801">
                  <c:v>32.14312000000001</c:v>
                </c:pt>
                <c:pt idx="1802">
                  <c:v>32.308530000000019</c:v>
                </c:pt>
                <c:pt idx="1803">
                  <c:v>32.458060000000046</c:v>
                </c:pt>
                <c:pt idx="1804">
                  <c:v>32.613400000000013</c:v>
                </c:pt>
                <c:pt idx="1805">
                  <c:v>32.769980000000032</c:v>
                </c:pt>
                <c:pt idx="1806">
                  <c:v>31.851100000000031</c:v>
                </c:pt>
                <c:pt idx="1807">
                  <c:v>32.202020000000005</c:v>
                </c:pt>
                <c:pt idx="1808">
                  <c:v>32.954949999999997</c:v>
                </c:pt>
                <c:pt idx="1809">
                  <c:v>32.28018000000003</c:v>
                </c:pt>
                <c:pt idx="1810">
                  <c:v>31.826099999999997</c:v>
                </c:pt>
                <c:pt idx="1811">
                  <c:v>32.135520000000042</c:v>
                </c:pt>
                <c:pt idx="1812">
                  <c:v>31.182600000000036</c:v>
                </c:pt>
                <c:pt idx="1813">
                  <c:v>31.086900000000014</c:v>
                </c:pt>
                <c:pt idx="1814">
                  <c:v>30.975430000000017</c:v>
                </c:pt>
                <c:pt idx="1815">
                  <c:v>30.930050000000051</c:v>
                </c:pt>
                <c:pt idx="1816">
                  <c:v>31.760400000000004</c:v>
                </c:pt>
                <c:pt idx="1817">
                  <c:v>31.489000000000033</c:v>
                </c:pt>
                <c:pt idx="1818">
                  <c:v>31.255150000000015</c:v>
                </c:pt>
                <c:pt idx="1819">
                  <c:v>31.510030000000029</c:v>
                </c:pt>
                <c:pt idx="1820">
                  <c:v>31.673850000000016</c:v>
                </c:pt>
                <c:pt idx="1821">
                  <c:v>32.285120000000006</c:v>
                </c:pt>
                <c:pt idx="1822">
                  <c:v>31.846770000000049</c:v>
                </c:pt>
                <c:pt idx="1823">
                  <c:v>33.246270000000038</c:v>
                </c:pt>
                <c:pt idx="1824">
                  <c:v>33.922000000000025</c:v>
                </c:pt>
                <c:pt idx="1825">
                  <c:v>34.588800000000049</c:v>
                </c:pt>
                <c:pt idx="1826">
                  <c:v>34.809050000000013</c:v>
                </c:pt>
                <c:pt idx="1827">
                  <c:v>34.718130000000031</c:v>
                </c:pt>
                <c:pt idx="1828">
                  <c:v>34.939750000000004</c:v>
                </c:pt>
                <c:pt idx="1829">
                  <c:v>35.154629999999997</c:v>
                </c:pt>
                <c:pt idx="1830">
                  <c:v>33.805020000000013</c:v>
                </c:pt>
                <c:pt idx="1831">
                  <c:v>34.134850000000029</c:v>
                </c:pt>
                <c:pt idx="1832">
                  <c:v>32.809900000000027</c:v>
                </c:pt>
                <c:pt idx="1833">
                  <c:v>30.419700000000034</c:v>
                </c:pt>
                <c:pt idx="1834">
                  <c:v>29.217399999999998</c:v>
                </c:pt>
                <c:pt idx="1835">
                  <c:v>28.19640000000004</c:v>
                </c:pt>
                <c:pt idx="1836">
                  <c:v>27.52346</c:v>
                </c:pt>
                <c:pt idx="1837">
                  <c:v>27.617360000000019</c:v>
                </c:pt>
                <c:pt idx="1838">
                  <c:v>27.494070000000022</c:v>
                </c:pt>
                <c:pt idx="1839">
                  <c:v>27.695460000000026</c:v>
                </c:pt>
                <c:pt idx="1840">
                  <c:v>29.585050000000024</c:v>
                </c:pt>
                <c:pt idx="1841">
                  <c:v>29.921960000000013</c:v>
                </c:pt>
                <c:pt idx="1842">
                  <c:v>30.794370000000015</c:v>
                </c:pt>
                <c:pt idx="1843">
                  <c:v>30.504660000000001</c:v>
                </c:pt>
                <c:pt idx="1844">
                  <c:v>31.370400000000018</c:v>
                </c:pt>
                <c:pt idx="1845">
                  <c:v>32.236900000000048</c:v>
                </c:pt>
                <c:pt idx="1846">
                  <c:v>31.737700000000018</c:v>
                </c:pt>
                <c:pt idx="1847">
                  <c:v>32.814480000000003</c:v>
                </c:pt>
                <c:pt idx="1848">
                  <c:v>33.603450000000009</c:v>
                </c:pt>
                <c:pt idx="1849">
                  <c:v>33.825220000000002</c:v>
                </c:pt>
                <c:pt idx="1850">
                  <c:v>32.691580000000044</c:v>
                </c:pt>
                <c:pt idx="1851">
                  <c:v>32.66357000000005</c:v>
                </c:pt>
                <c:pt idx="1852">
                  <c:v>32.829740000000015</c:v>
                </c:pt>
                <c:pt idx="1853">
                  <c:v>33.171700000000044</c:v>
                </c:pt>
                <c:pt idx="1854">
                  <c:v>33.612330000000043</c:v>
                </c:pt>
                <c:pt idx="1855">
                  <c:v>33.870420000000024</c:v>
                </c:pt>
                <c:pt idx="1856">
                  <c:v>32.779140000000041</c:v>
                </c:pt>
                <c:pt idx="1857">
                  <c:v>31.733270000000005</c:v>
                </c:pt>
                <c:pt idx="1858">
                  <c:v>30.793100000000038</c:v>
                </c:pt>
                <c:pt idx="1859">
                  <c:v>31.218470000000025</c:v>
                </c:pt>
                <c:pt idx="1860">
                  <c:v>30.500150000000019</c:v>
                </c:pt>
                <c:pt idx="1861">
                  <c:v>29.817769999999996</c:v>
                </c:pt>
                <c:pt idx="1862">
                  <c:v>30.177729999999997</c:v>
                </c:pt>
                <c:pt idx="1863">
                  <c:v>30.768500000000017</c:v>
                </c:pt>
                <c:pt idx="1864">
                  <c:v>32.447170000000028</c:v>
                </c:pt>
                <c:pt idx="1865">
                  <c:v>32.448300000000017</c:v>
                </c:pt>
                <c:pt idx="1866">
                  <c:v>32.249720000000025</c:v>
                </c:pt>
                <c:pt idx="1867">
                  <c:v>30.879000000000019</c:v>
                </c:pt>
                <c:pt idx="1868">
                  <c:v>31.128530000000012</c:v>
                </c:pt>
                <c:pt idx="1869">
                  <c:v>31.01320000000004</c:v>
                </c:pt>
                <c:pt idx="1870">
                  <c:v>30.986170000000016</c:v>
                </c:pt>
                <c:pt idx="1871">
                  <c:v>31.095540000000028</c:v>
                </c:pt>
                <c:pt idx="1872">
                  <c:v>31.232100000000003</c:v>
                </c:pt>
                <c:pt idx="1873">
                  <c:v>31.319700000000012</c:v>
                </c:pt>
                <c:pt idx="1874">
                  <c:v>31.669060000000002</c:v>
                </c:pt>
                <c:pt idx="1875">
                  <c:v>32.571370000000002</c:v>
                </c:pt>
                <c:pt idx="1876">
                  <c:v>32.806420000000003</c:v>
                </c:pt>
                <c:pt idx="1877">
                  <c:v>32.461420000000032</c:v>
                </c:pt>
                <c:pt idx="1878">
                  <c:v>33.24624</c:v>
                </c:pt>
                <c:pt idx="1879">
                  <c:v>32.926540000000045</c:v>
                </c:pt>
                <c:pt idx="1880">
                  <c:v>33.67953</c:v>
                </c:pt>
                <c:pt idx="1881">
                  <c:v>35.021170000000041</c:v>
                </c:pt>
                <c:pt idx="1882">
                  <c:v>35.589140000000043</c:v>
                </c:pt>
                <c:pt idx="1883">
                  <c:v>35.265440000000012</c:v>
                </c:pt>
                <c:pt idx="1884">
                  <c:v>35.349760000000003</c:v>
                </c:pt>
                <c:pt idx="1885">
                  <c:v>34.284230000000036</c:v>
                </c:pt>
                <c:pt idx="1886">
                  <c:v>33.647550000000024</c:v>
                </c:pt>
                <c:pt idx="1887">
                  <c:v>33.55400000000003</c:v>
                </c:pt>
                <c:pt idx="1888">
                  <c:v>33.466060000000027</c:v>
                </c:pt>
                <c:pt idx="1889">
                  <c:v>33.569569999999999</c:v>
                </c:pt>
                <c:pt idx="1890">
                  <c:v>34.205380000000048</c:v>
                </c:pt>
                <c:pt idx="1891">
                  <c:v>33.607450000000028</c:v>
                </c:pt>
                <c:pt idx="1892">
                  <c:v>33.579800000000034</c:v>
                </c:pt>
                <c:pt idx="1893">
                  <c:v>34.657530000000008</c:v>
                </c:pt>
                <c:pt idx="1894">
                  <c:v>34.750900000000001</c:v>
                </c:pt>
                <c:pt idx="1895">
                  <c:v>34.908440000000041</c:v>
                </c:pt>
                <c:pt idx="1896">
                  <c:v>34.897520000000043</c:v>
                </c:pt>
                <c:pt idx="1897">
                  <c:v>34.965570000000014</c:v>
                </c:pt>
                <c:pt idx="1898">
                  <c:v>35.078800000000001</c:v>
                </c:pt>
                <c:pt idx="1899">
                  <c:v>35.117639999999994</c:v>
                </c:pt>
                <c:pt idx="1900">
                  <c:v>34.572080000000028</c:v>
                </c:pt>
                <c:pt idx="1901">
                  <c:v>34.65106000000003</c:v>
                </c:pt>
                <c:pt idx="1902">
                  <c:v>33.687000000000012</c:v>
                </c:pt>
                <c:pt idx="1903">
                  <c:v>33.99517000000003</c:v>
                </c:pt>
                <c:pt idx="1904">
                  <c:v>34.617600000000039</c:v>
                </c:pt>
                <c:pt idx="1905">
                  <c:v>33.42312000000004</c:v>
                </c:pt>
                <c:pt idx="1906">
                  <c:v>32.493800000000022</c:v>
                </c:pt>
                <c:pt idx="1907">
                  <c:v>33.256860000000017</c:v>
                </c:pt>
                <c:pt idx="1908">
                  <c:v>31.709440000000029</c:v>
                </c:pt>
                <c:pt idx="1909">
                  <c:v>31.698180000000036</c:v>
                </c:pt>
                <c:pt idx="1910">
                  <c:v>30.940580000000011</c:v>
                </c:pt>
                <c:pt idx="1911">
                  <c:v>30.466150000000027</c:v>
                </c:pt>
                <c:pt idx="1912">
                  <c:v>31.823140000000024</c:v>
                </c:pt>
                <c:pt idx="1913">
                  <c:v>31.621730000000014</c:v>
                </c:pt>
                <c:pt idx="1914">
                  <c:v>31.325860000000034</c:v>
                </c:pt>
                <c:pt idx="1915">
                  <c:v>30.904170000000022</c:v>
                </c:pt>
                <c:pt idx="1916">
                  <c:v>31.316370000000006</c:v>
                </c:pt>
                <c:pt idx="1917">
                  <c:v>32.680470000000014</c:v>
                </c:pt>
                <c:pt idx="1918">
                  <c:v>32.562740000000019</c:v>
                </c:pt>
                <c:pt idx="1919">
                  <c:v>33.000820000000033</c:v>
                </c:pt>
                <c:pt idx="1920">
                  <c:v>34.629330000000039</c:v>
                </c:pt>
                <c:pt idx="1921">
                  <c:v>34.919300000000021</c:v>
                </c:pt>
                <c:pt idx="1922">
                  <c:v>34.3202</c:v>
                </c:pt>
                <c:pt idx="1923">
                  <c:v>33.83420000000001</c:v>
                </c:pt>
                <c:pt idx="1924">
                  <c:v>33.535730000000001</c:v>
                </c:pt>
                <c:pt idx="1925">
                  <c:v>33.997340000000008</c:v>
                </c:pt>
                <c:pt idx="1926">
                  <c:v>33.648600000000044</c:v>
                </c:pt>
                <c:pt idx="1927">
                  <c:v>33.850340000000017</c:v>
                </c:pt>
                <c:pt idx="1928">
                  <c:v>33.149040000000014</c:v>
                </c:pt>
                <c:pt idx="1929">
                  <c:v>31.407900000000041</c:v>
                </c:pt>
                <c:pt idx="1930">
                  <c:v>30.070500000000038</c:v>
                </c:pt>
                <c:pt idx="1931">
                  <c:v>29.35116000000005</c:v>
                </c:pt>
                <c:pt idx="1932">
                  <c:v>28.295700000000011</c:v>
                </c:pt>
                <c:pt idx="1933">
                  <c:v>27.333730000000003</c:v>
                </c:pt>
                <c:pt idx="1934">
                  <c:v>26.804830000000038</c:v>
                </c:pt>
                <c:pt idx="1935">
                  <c:v>26.717250000000035</c:v>
                </c:pt>
                <c:pt idx="1936">
                  <c:v>28.44482000000005</c:v>
                </c:pt>
                <c:pt idx="1937">
                  <c:v>28.984120000000019</c:v>
                </c:pt>
                <c:pt idx="1938">
                  <c:v>30.790459999999996</c:v>
                </c:pt>
                <c:pt idx="1939">
                  <c:v>31.269100000000037</c:v>
                </c:pt>
                <c:pt idx="1940">
                  <c:v>31.589230000000043</c:v>
                </c:pt>
                <c:pt idx="1941">
                  <c:v>32.254300000000001</c:v>
                </c:pt>
                <c:pt idx="1942">
                  <c:v>31.857400000000041</c:v>
                </c:pt>
                <c:pt idx="1943">
                  <c:v>32.682060000000035</c:v>
                </c:pt>
                <c:pt idx="1944">
                  <c:v>32.547200000000032</c:v>
                </c:pt>
                <c:pt idx="1945">
                  <c:v>32.949850000000026</c:v>
                </c:pt>
                <c:pt idx="1946">
                  <c:v>33.205399999999997</c:v>
                </c:pt>
                <c:pt idx="1947">
                  <c:v>33.470670000000041</c:v>
                </c:pt>
                <c:pt idx="1948">
                  <c:v>33.671400000000006</c:v>
                </c:pt>
                <c:pt idx="1949">
                  <c:v>34.29340000000002</c:v>
                </c:pt>
                <c:pt idx="1950">
                  <c:v>33.124050000000011</c:v>
                </c:pt>
                <c:pt idx="1951">
                  <c:v>33.465750000000014</c:v>
                </c:pt>
                <c:pt idx="1952">
                  <c:v>32.585300000000018</c:v>
                </c:pt>
                <c:pt idx="1953">
                  <c:v>30.637720000000002</c:v>
                </c:pt>
                <c:pt idx="1954">
                  <c:v>29.455900000000042</c:v>
                </c:pt>
                <c:pt idx="1955">
                  <c:v>29.443660000000023</c:v>
                </c:pt>
                <c:pt idx="1956">
                  <c:v>27.352200000000039</c:v>
                </c:pt>
                <c:pt idx="1957">
                  <c:v>26.555900000000008</c:v>
                </c:pt>
                <c:pt idx="1958">
                  <c:v>26.074800000000039</c:v>
                </c:pt>
                <c:pt idx="1959">
                  <c:v>25.896569999999997</c:v>
                </c:pt>
                <c:pt idx="1960">
                  <c:v>27.003500000000031</c:v>
                </c:pt>
                <c:pt idx="1961">
                  <c:v>27.586600000000033</c:v>
                </c:pt>
                <c:pt idx="1962">
                  <c:v>28.87527</c:v>
                </c:pt>
                <c:pt idx="1963">
                  <c:v>29.53848000000005</c:v>
                </c:pt>
                <c:pt idx="1964">
                  <c:v>30.61447000000004</c:v>
                </c:pt>
                <c:pt idx="1965">
                  <c:v>32.098260000000039</c:v>
                </c:pt>
                <c:pt idx="1966">
                  <c:v>32.465880000000027</c:v>
                </c:pt>
                <c:pt idx="1967">
                  <c:v>32.479240000000004</c:v>
                </c:pt>
                <c:pt idx="1968">
                  <c:v>32.815120000000036</c:v>
                </c:pt>
                <c:pt idx="1969">
                  <c:v>33.035240000000044</c:v>
                </c:pt>
                <c:pt idx="1970">
                  <c:v>33.574980000000039</c:v>
                </c:pt>
                <c:pt idx="1971">
                  <c:v>34.088070000000016</c:v>
                </c:pt>
                <c:pt idx="1972">
                  <c:v>34.516999999999996</c:v>
                </c:pt>
                <c:pt idx="1973">
                  <c:v>34.615170000000035</c:v>
                </c:pt>
                <c:pt idx="1974">
                  <c:v>33.542900000000031</c:v>
                </c:pt>
                <c:pt idx="1975">
                  <c:v>33.693500000000029</c:v>
                </c:pt>
                <c:pt idx="1976">
                  <c:v>34.313780000000008</c:v>
                </c:pt>
                <c:pt idx="1977">
                  <c:v>33.68374</c:v>
                </c:pt>
                <c:pt idx="1978">
                  <c:v>33.394860000000051</c:v>
                </c:pt>
                <c:pt idx="1979">
                  <c:v>33.459000000000003</c:v>
                </c:pt>
                <c:pt idx="1980">
                  <c:v>33.102170000000001</c:v>
                </c:pt>
                <c:pt idx="1981">
                  <c:v>32.499050000000011</c:v>
                </c:pt>
                <c:pt idx="1982">
                  <c:v>31.475120000000004</c:v>
                </c:pt>
                <c:pt idx="1983">
                  <c:v>30.437650000000019</c:v>
                </c:pt>
                <c:pt idx="1984">
                  <c:v>31.238760000000013</c:v>
                </c:pt>
                <c:pt idx="1985">
                  <c:v>30.915729999999996</c:v>
                </c:pt>
                <c:pt idx="1986">
                  <c:v>30.207700000000045</c:v>
                </c:pt>
                <c:pt idx="1987">
                  <c:v>30.015650000000051</c:v>
                </c:pt>
                <c:pt idx="1988">
                  <c:v>30.356700000000046</c:v>
                </c:pt>
                <c:pt idx="1989">
                  <c:v>31.343440000000044</c:v>
                </c:pt>
                <c:pt idx="1990">
                  <c:v>31.245020000000011</c:v>
                </c:pt>
                <c:pt idx="1991">
                  <c:v>31.682520000000011</c:v>
                </c:pt>
                <c:pt idx="1992">
                  <c:v>32.011700000000019</c:v>
                </c:pt>
                <c:pt idx="1993">
                  <c:v>32.356160000000045</c:v>
                </c:pt>
                <c:pt idx="1994">
                  <c:v>32.148220000000038</c:v>
                </c:pt>
                <c:pt idx="1995">
                  <c:v>32.265830000000051</c:v>
                </c:pt>
                <c:pt idx="1996">
                  <c:v>32.297780000000046</c:v>
                </c:pt>
                <c:pt idx="1997">
                  <c:v>32.604360000000042</c:v>
                </c:pt>
                <c:pt idx="1998">
                  <c:v>33.022640000000024</c:v>
                </c:pt>
                <c:pt idx="1999">
                  <c:v>33.220820000000003</c:v>
                </c:pt>
                <c:pt idx="2000">
                  <c:v>32.097800000000007</c:v>
                </c:pt>
                <c:pt idx="2001">
                  <c:v>31.110740000000021</c:v>
                </c:pt>
                <c:pt idx="2002">
                  <c:v>31.207060000000013</c:v>
                </c:pt>
                <c:pt idx="2003">
                  <c:v>30.560940000000016</c:v>
                </c:pt>
                <c:pt idx="2004">
                  <c:v>30.076620000000048</c:v>
                </c:pt>
                <c:pt idx="2005">
                  <c:v>28.976900000000001</c:v>
                </c:pt>
                <c:pt idx="2006">
                  <c:v>28.940800000000024</c:v>
                </c:pt>
                <c:pt idx="2007">
                  <c:v>28.803950000000043</c:v>
                </c:pt>
                <c:pt idx="2008">
                  <c:v>29.943260000000009</c:v>
                </c:pt>
                <c:pt idx="2009">
                  <c:v>29.765740000000051</c:v>
                </c:pt>
                <c:pt idx="2010">
                  <c:v>29.525750000000016</c:v>
                </c:pt>
                <c:pt idx="2011">
                  <c:v>29.211900000000014</c:v>
                </c:pt>
                <c:pt idx="2012">
                  <c:v>29.878300000000024</c:v>
                </c:pt>
                <c:pt idx="2013">
                  <c:v>31.205560000000048</c:v>
                </c:pt>
                <c:pt idx="2014">
                  <c:v>30.864400000000046</c:v>
                </c:pt>
                <c:pt idx="2015">
                  <c:v>31.381600000000049</c:v>
                </c:pt>
                <c:pt idx="2016">
                  <c:v>31.741480000000024</c:v>
                </c:pt>
                <c:pt idx="2017">
                  <c:v>32.111199999999997</c:v>
                </c:pt>
                <c:pt idx="2018">
                  <c:v>31.92697000000004</c:v>
                </c:pt>
                <c:pt idx="2019">
                  <c:v>32.143700000000024</c:v>
                </c:pt>
                <c:pt idx="2020">
                  <c:v>32.302360000000022</c:v>
                </c:pt>
                <c:pt idx="2021">
                  <c:v>32.474850000000004</c:v>
                </c:pt>
                <c:pt idx="2022">
                  <c:v>32.723230000000001</c:v>
                </c:pt>
                <c:pt idx="2023">
                  <c:v>31.774000000000001</c:v>
                </c:pt>
                <c:pt idx="2024">
                  <c:v>29.510000000000048</c:v>
                </c:pt>
                <c:pt idx="2025">
                  <c:v>28.014250000000004</c:v>
                </c:pt>
                <c:pt idx="2026">
                  <c:v>26.695280000000025</c:v>
                </c:pt>
                <c:pt idx="2027">
                  <c:v>24.987850000000037</c:v>
                </c:pt>
                <c:pt idx="2028">
                  <c:v>23.534970000000044</c:v>
                </c:pt>
                <c:pt idx="2029">
                  <c:v>22.585260000000005</c:v>
                </c:pt>
                <c:pt idx="2030">
                  <c:v>22.046199999999999</c:v>
                </c:pt>
                <c:pt idx="2031">
                  <c:v>22.165980000000047</c:v>
                </c:pt>
                <c:pt idx="2032">
                  <c:v>22.324460000000045</c:v>
                </c:pt>
                <c:pt idx="2033">
                  <c:v>23.742880000000014</c:v>
                </c:pt>
                <c:pt idx="2034">
                  <c:v>24.483670000000018</c:v>
                </c:pt>
                <c:pt idx="2035">
                  <c:v>25.722920000000045</c:v>
                </c:pt>
                <c:pt idx="2036">
                  <c:v>26.707970000000046</c:v>
                </c:pt>
                <c:pt idx="2037">
                  <c:v>27.247920000000022</c:v>
                </c:pt>
                <c:pt idx="2038">
                  <c:v>28.238900000000001</c:v>
                </c:pt>
                <c:pt idx="2039">
                  <c:v>28.396839999999997</c:v>
                </c:pt>
                <c:pt idx="2040">
                  <c:v>29.314970000000017</c:v>
                </c:pt>
                <c:pt idx="2041">
                  <c:v>29.840700000000027</c:v>
                </c:pt>
                <c:pt idx="2042">
                  <c:v>29.716880000000003</c:v>
                </c:pt>
                <c:pt idx="2043">
                  <c:v>29.788260000000037</c:v>
                </c:pt>
                <c:pt idx="2044">
                  <c:v>30.193050000000028</c:v>
                </c:pt>
                <c:pt idx="2045">
                  <c:v>30.946470000000033</c:v>
                </c:pt>
                <c:pt idx="2046">
                  <c:v>30.234200000000044</c:v>
                </c:pt>
                <c:pt idx="2047">
                  <c:v>29.880580000000009</c:v>
                </c:pt>
                <c:pt idx="2048">
                  <c:v>30.009850000000029</c:v>
                </c:pt>
                <c:pt idx="2049">
                  <c:v>30.178120000000035</c:v>
                </c:pt>
                <c:pt idx="2050">
                  <c:v>30.03630000000004</c:v>
                </c:pt>
                <c:pt idx="2051">
                  <c:v>27.983540000000005</c:v>
                </c:pt>
                <c:pt idx="2052">
                  <c:v>26.53884000000005</c:v>
                </c:pt>
                <c:pt idx="2053">
                  <c:v>25.173820000000035</c:v>
                </c:pt>
                <c:pt idx="2054">
                  <c:v>23.968740000000025</c:v>
                </c:pt>
                <c:pt idx="2055">
                  <c:v>23.368130000000008</c:v>
                </c:pt>
                <c:pt idx="2056">
                  <c:v>22.961450000000013</c:v>
                </c:pt>
                <c:pt idx="2057">
                  <c:v>24.207670000000007</c:v>
                </c:pt>
                <c:pt idx="2058">
                  <c:v>25.23266000000001</c:v>
                </c:pt>
                <c:pt idx="2059">
                  <c:v>26.45920000000001</c:v>
                </c:pt>
                <c:pt idx="2060">
                  <c:v>26.276700000000005</c:v>
                </c:pt>
                <c:pt idx="2061">
                  <c:v>26.444970000000012</c:v>
                </c:pt>
                <c:pt idx="2062">
                  <c:v>26.560820000000035</c:v>
                </c:pt>
                <c:pt idx="2063">
                  <c:v>26.958280000000002</c:v>
                </c:pt>
                <c:pt idx="2064">
                  <c:v>26.825800000000015</c:v>
                </c:pt>
                <c:pt idx="2065">
                  <c:v>26.919430000000034</c:v>
                </c:pt>
                <c:pt idx="2066">
                  <c:v>27.710800000000006</c:v>
                </c:pt>
                <c:pt idx="2067">
                  <c:v>28.092550000000017</c:v>
                </c:pt>
                <c:pt idx="2068">
                  <c:v>28.516230000000007</c:v>
                </c:pt>
                <c:pt idx="2069">
                  <c:v>29.371900000000039</c:v>
                </c:pt>
                <c:pt idx="2070">
                  <c:v>28.907800000000009</c:v>
                </c:pt>
                <c:pt idx="2071">
                  <c:v>27.012200000000007</c:v>
                </c:pt>
                <c:pt idx="2072">
                  <c:v>26.404800000000023</c:v>
                </c:pt>
                <c:pt idx="2073">
                  <c:v>25.609640000000013</c:v>
                </c:pt>
                <c:pt idx="2074">
                  <c:v>26.493920000000003</c:v>
                </c:pt>
                <c:pt idx="2075">
                  <c:v>27.241450000000043</c:v>
                </c:pt>
                <c:pt idx="2076">
                  <c:v>28.73284000000001</c:v>
                </c:pt>
                <c:pt idx="2077">
                  <c:v>29.243430000000046</c:v>
                </c:pt>
                <c:pt idx="2078">
                  <c:v>29.740620000000035</c:v>
                </c:pt>
                <c:pt idx="2079">
                  <c:v>28.342600000000004</c:v>
                </c:pt>
                <c:pt idx="2080">
                  <c:v>26.691980000000001</c:v>
                </c:pt>
                <c:pt idx="2081">
                  <c:v>26.796260000000018</c:v>
                </c:pt>
                <c:pt idx="2082">
                  <c:v>27.927400000000034</c:v>
                </c:pt>
                <c:pt idx="2083">
                  <c:v>30.026880000000006</c:v>
                </c:pt>
                <c:pt idx="2084">
                  <c:v>30.282920000000047</c:v>
                </c:pt>
                <c:pt idx="2085">
                  <c:v>30.287599999999998</c:v>
                </c:pt>
                <c:pt idx="2086">
                  <c:v>30.468530000000044</c:v>
                </c:pt>
                <c:pt idx="2087">
                  <c:v>30.774560000000008</c:v>
                </c:pt>
                <c:pt idx="2088">
                  <c:v>31.018060000000048</c:v>
                </c:pt>
                <c:pt idx="2089">
                  <c:v>31.203420000000051</c:v>
                </c:pt>
                <c:pt idx="2090">
                  <c:v>31.315899999999999</c:v>
                </c:pt>
                <c:pt idx="2091">
                  <c:v>31.479460000000017</c:v>
                </c:pt>
                <c:pt idx="2092">
                  <c:v>31.391320000000007</c:v>
                </c:pt>
                <c:pt idx="2093">
                  <c:v>30.28430000000003</c:v>
                </c:pt>
                <c:pt idx="2094">
                  <c:v>30.410330000000044</c:v>
                </c:pt>
                <c:pt idx="2095">
                  <c:v>30.997700000000009</c:v>
                </c:pt>
                <c:pt idx="2096">
                  <c:v>32.436550000000011</c:v>
                </c:pt>
                <c:pt idx="2097">
                  <c:v>31.548699999999997</c:v>
                </c:pt>
                <c:pt idx="2098">
                  <c:v>31.027340000000038</c:v>
                </c:pt>
                <c:pt idx="2099">
                  <c:v>30.141600000000039</c:v>
                </c:pt>
                <c:pt idx="2100">
                  <c:v>30.474019999999996</c:v>
                </c:pt>
                <c:pt idx="2101">
                  <c:v>30.194060000000036</c:v>
                </c:pt>
                <c:pt idx="2102">
                  <c:v>29.184700000000021</c:v>
                </c:pt>
                <c:pt idx="2103">
                  <c:v>28.896020000000021</c:v>
                </c:pt>
                <c:pt idx="2104">
                  <c:v>28.334300000000042</c:v>
                </c:pt>
                <c:pt idx="2105">
                  <c:v>27.642449999999997</c:v>
                </c:pt>
                <c:pt idx="2106">
                  <c:v>27.683770000000038</c:v>
                </c:pt>
                <c:pt idx="2107">
                  <c:v>27.800960000000032</c:v>
                </c:pt>
                <c:pt idx="2108">
                  <c:v>30.514200000000017</c:v>
                </c:pt>
                <c:pt idx="2109">
                  <c:v>31.903279999999995</c:v>
                </c:pt>
                <c:pt idx="2110">
                  <c:v>32.361500000000035</c:v>
                </c:pt>
                <c:pt idx="2111">
                  <c:v>32.818720000000042</c:v>
                </c:pt>
                <c:pt idx="2112">
                  <c:v>33.177639999999997</c:v>
                </c:pt>
                <c:pt idx="2113">
                  <c:v>33.36196000000001</c:v>
                </c:pt>
                <c:pt idx="2114">
                  <c:v>33.439099999999996</c:v>
                </c:pt>
                <c:pt idx="2115">
                  <c:v>33.459280000000035</c:v>
                </c:pt>
                <c:pt idx="2116">
                  <c:v>33.460380000000043</c:v>
                </c:pt>
                <c:pt idx="2117">
                  <c:v>32.310660000000041</c:v>
                </c:pt>
                <c:pt idx="2118">
                  <c:v>32.484640000000013</c:v>
                </c:pt>
                <c:pt idx="2119">
                  <c:v>33.281800000000032</c:v>
                </c:pt>
                <c:pt idx="2120">
                  <c:v>31.20938000000001</c:v>
                </c:pt>
                <c:pt idx="2121">
                  <c:v>30.058340000000044</c:v>
                </c:pt>
                <c:pt idx="2122">
                  <c:v>29.510550000000023</c:v>
                </c:pt>
                <c:pt idx="2123">
                  <c:v>28.518430000000023</c:v>
                </c:pt>
                <c:pt idx="2124">
                  <c:v>27.854060000000004</c:v>
                </c:pt>
                <c:pt idx="2125">
                  <c:v>27.733400000000017</c:v>
                </c:pt>
                <c:pt idx="2126">
                  <c:v>26.367850000000033</c:v>
                </c:pt>
                <c:pt idx="2127">
                  <c:v>25.648830000000032</c:v>
                </c:pt>
                <c:pt idx="2128">
                  <c:v>24.77758</c:v>
                </c:pt>
                <c:pt idx="2129">
                  <c:v>25.504100000000051</c:v>
                </c:pt>
                <c:pt idx="2130">
                  <c:v>26.597830000000044</c:v>
                </c:pt>
                <c:pt idx="2131">
                  <c:v>28.538630000000012</c:v>
                </c:pt>
                <c:pt idx="2132">
                  <c:v>29.096060000000023</c:v>
                </c:pt>
                <c:pt idx="2133">
                  <c:v>29.27484000000004</c:v>
                </c:pt>
                <c:pt idx="2134">
                  <c:v>29.988699999999994</c:v>
                </c:pt>
                <c:pt idx="2135">
                  <c:v>30.652500000000032</c:v>
                </c:pt>
                <c:pt idx="2136">
                  <c:v>31.441430000000025</c:v>
                </c:pt>
                <c:pt idx="2137">
                  <c:v>31.727660000000014</c:v>
                </c:pt>
                <c:pt idx="2138">
                  <c:v>32.022199999999998</c:v>
                </c:pt>
                <c:pt idx="2139">
                  <c:v>32.160730000000001</c:v>
                </c:pt>
                <c:pt idx="2140">
                  <c:v>32.490620000000035</c:v>
                </c:pt>
                <c:pt idx="2141">
                  <c:v>32.466820000000041</c:v>
                </c:pt>
                <c:pt idx="2142">
                  <c:v>31.70562000000001</c:v>
                </c:pt>
                <c:pt idx="2143">
                  <c:v>30.941370000000006</c:v>
                </c:pt>
                <c:pt idx="2144">
                  <c:v>30.127220000000023</c:v>
                </c:pt>
                <c:pt idx="2145">
                  <c:v>29.76785000000001</c:v>
                </c:pt>
                <c:pt idx="2146">
                  <c:v>29.89790000000005</c:v>
                </c:pt>
                <c:pt idx="2147">
                  <c:v>29.594660000000033</c:v>
                </c:pt>
                <c:pt idx="2148">
                  <c:v>29.161550000000034</c:v>
                </c:pt>
                <c:pt idx="2149">
                  <c:v>28.681669999999997</c:v>
                </c:pt>
                <c:pt idx="2150">
                  <c:v>28.052500000000009</c:v>
                </c:pt>
                <c:pt idx="2151">
                  <c:v>27.410940000000039</c:v>
                </c:pt>
                <c:pt idx="2152">
                  <c:v>27.106070000000045</c:v>
                </c:pt>
                <c:pt idx="2153">
                  <c:v>27.385950000000037</c:v>
                </c:pt>
                <c:pt idx="2154">
                  <c:v>28.267020000000002</c:v>
                </c:pt>
                <c:pt idx="2155">
                  <c:v>29.063500000000033</c:v>
                </c:pt>
                <c:pt idx="2156">
                  <c:v>28.86614000000003</c:v>
                </c:pt>
                <c:pt idx="2157">
                  <c:v>28.328850000000045</c:v>
                </c:pt>
                <c:pt idx="2158">
                  <c:v>28.558700000000044</c:v>
                </c:pt>
                <c:pt idx="2159">
                  <c:v>28.151900000000012</c:v>
                </c:pt>
                <c:pt idx="2160">
                  <c:v>26.731700000000046</c:v>
                </c:pt>
                <c:pt idx="2161">
                  <c:v>27.758939999999996</c:v>
                </c:pt>
                <c:pt idx="2162">
                  <c:v>27.43610000000001</c:v>
                </c:pt>
                <c:pt idx="2163">
                  <c:v>27.890620000000013</c:v>
                </c:pt>
                <c:pt idx="2164">
                  <c:v>27.911900000000003</c:v>
                </c:pt>
                <c:pt idx="2165">
                  <c:v>29.642539999999997</c:v>
                </c:pt>
                <c:pt idx="2166">
                  <c:v>28.299650000000042</c:v>
                </c:pt>
                <c:pt idx="2167">
                  <c:v>26.260400000000004</c:v>
                </c:pt>
                <c:pt idx="2168">
                  <c:v>25.412700000000029</c:v>
                </c:pt>
                <c:pt idx="2169">
                  <c:v>23.9726</c:v>
                </c:pt>
                <c:pt idx="2170">
                  <c:v>22.633800000000008</c:v>
                </c:pt>
                <c:pt idx="2171">
                  <c:v>21.58596</c:v>
                </c:pt>
                <c:pt idx="2172">
                  <c:v>21.123680000000036</c:v>
                </c:pt>
                <c:pt idx="2173">
                  <c:v>21.034750000000031</c:v>
                </c:pt>
                <c:pt idx="2174">
                  <c:v>21.01382000000001</c:v>
                </c:pt>
                <c:pt idx="2175">
                  <c:v>21.007100000000037</c:v>
                </c:pt>
                <c:pt idx="2176">
                  <c:v>21.004940000000033</c:v>
                </c:pt>
                <c:pt idx="2177">
                  <c:v>21.004240000000038</c:v>
                </c:pt>
                <c:pt idx="2178">
                  <c:v>21.004000000000019</c:v>
                </c:pt>
                <c:pt idx="2179">
                  <c:v>21.034750000000031</c:v>
                </c:pt>
                <c:pt idx="2180">
                  <c:v>21.950280000000021</c:v>
                </c:pt>
                <c:pt idx="2181">
                  <c:v>23.761740000000032</c:v>
                </c:pt>
                <c:pt idx="2182">
                  <c:v>26.126920000000041</c:v>
                </c:pt>
                <c:pt idx="2183">
                  <c:v>25.786580000000015</c:v>
                </c:pt>
                <c:pt idx="2184">
                  <c:v>26.41900000000004</c:v>
                </c:pt>
                <c:pt idx="2185">
                  <c:v>26.717250000000035</c:v>
                </c:pt>
                <c:pt idx="2186">
                  <c:v>27.210380000000043</c:v>
                </c:pt>
                <c:pt idx="2187">
                  <c:v>27.211450000000013</c:v>
                </c:pt>
                <c:pt idx="2188">
                  <c:v>27.847700000000032</c:v>
                </c:pt>
                <c:pt idx="2189">
                  <c:v>29.797450000000026</c:v>
                </c:pt>
                <c:pt idx="2190">
                  <c:v>29.317200000000014</c:v>
                </c:pt>
                <c:pt idx="2191">
                  <c:v>28.945830000000001</c:v>
                </c:pt>
                <c:pt idx="2192">
                  <c:v>28.602170000000001</c:v>
                </c:pt>
                <c:pt idx="2193">
                  <c:v>28.423580000000015</c:v>
                </c:pt>
                <c:pt idx="2194">
                  <c:v>28.920040000000029</c:v>
                </c:pt>
                <c:pt idx="2195">
                  <c:v>28.124350000000049</c:v>
                </c:pt>
                <c:pt idx="2196">
                  <c:v>27.524000000000001</c:v>
                </c:pt>
                <c:pt idx="2197">
                  <c:v>26.968350000000044</c:v>
                </c:pt>
                <c:pt idx="2198">
                  <c:v>26.502100000000041</c:v>
                </c:pt>
                <c:pt idx="2199">
                  <c:v>26.72890000000001</c:v>
                </c:pt>
                <c:pt idx="2200">
                  <c:v>25.237540000000024</c:v>
                </c:pt>
                <c:pt idx="2201">
                  <c:v>25.633840000000021</c:v>
                </c:pt>
                <c:pt idx="2202">
                  <c:v>26.055540000000008</c:v>
                </c:pt>
                <c:pt idx="2203">
                  <c:v>27.212100000000021</c:v>
                </c:pt>
                <c:pt idx="2204">
                  <c:v>28.761650000000031</c:v>
                </c:pt>
                <c:pt idx="2205">
                  <c:v>29.810480000000041</c:v>
                </c:pt>
                <c:pt idx="2206">
                  <c:v>30.909270000000049</c:v>
                </c:pt>
                <c:pt idx="2207">
                  <c:v>31.208030000000008</c:v>
                </c:pt>
                <c:pt idx="2208">
                  <c:v>31.499080000000049</c:v>
                </c:pt>
                <c:pt idx="2209">
                  <c:v>31.714200000000005</c:v>
                </c:pt>
                <c:pt idx="2210">
                  <c:v>31.571529999999996</c:v>
                </c:pt>
                <c:pt idx="2211">
                  <c:v>31.572300000000041</c:v>
                </c:pt>
                <c:pt idx="2212">
                  <c:v>31.748320000000035</c:v>
                </c:pt>
                <c:pt idx="2213">
                  <c:v>32.010900000000049</c:v>
                </c:pt>
                <c:pt idx="2214">
                  <c:v>32.35256000000004</c:v>
                </c:pt>
                <c:pt idx="2215">
                  <c:v>31.145600000000002</c:v>
                </c:pt>
                <c:pt idx="2216">
                  <c:v>28.976100000000031</c:v>
                </c:pt>
                <c:pt idx="2217">
                  <c:v>28.151030000000048</c:v>
                </c:pt>
                <c:pt idx="2218">
                  <c:v>26.952140000000043</c:v>
                </c:pt>
                <c:pt idx="2219">
                  <c:v>25.63820000000004</c:v>
                </c:pt>
                <c:pt idx="2220">
                  <c:v>24.287160000000029</c:v>
                </c:pt>
                <c:pt idx="2221">
                  <c:v>23.431050000000027</c:v>
                </c:pt>
                <c:pt idx="2222">
                  <c:v>23.124099999999999</c:v>
                </c:pt>
                <c:pt idx="2223">
                  <c:v>24.340720000000033</c:v>
                </c:pt>
                <c:pt idx="2224">
                  <c:v>24.38390000000004</c:v>
                </c:pt>
                <c:pt idx="2225">
                  <c:v>25.244169999999997</c:v>
                </c:pt>
                <c:pt idx="2226">
                  <c:v>25.963980000000049</c:v>
                </c:pt>
                <c:pt idx="2227">
                  <c:v>26.894220000000018</c:v>
                </c:pt>
                <c:pt idx="2228">
                  <c:v>28.027150000000006</c:v>
                </c:pt>
                <c:pt idx="2229">
                  <c:v>28.543270000000007</c:v>
                </c:pt>
                <c:pt idx="2230">
                  <c:v>29.473170000000039</c:v>
                </c:pt>
                <c:pt idx="2231">
                  <c:v>29.759850000000029</c:v>
                </c:pt>
                <c:pt idx="2232">
                  <c:v>30.257069999999999</c:v>
                </c:pt>
                <c:pt idx="2233">
                  <c:v>30.759400000000028</c:v>
                </c:pt>
                <c:pt idx="2234">
                  <c:v>30.582970000000046</c:v>
                </c:pt>
                <c:pt idx="2235">
                  <c:v>30.473600000000033</c:v>
                </c:pt>
                <c:pt idx="2236">
                  <c:v>31.008870000000002</c:v>
                </c:pt>
                <c:pt idx="2237">
                  <c:v>31.12402000000003</c:v>
                </c:pt>
                <c:pt idx="2238">
                  <c:v>31.238240000000019</c:v>
                </c:pt>
                <c:pt idx="2239">
                  <c:v>31.679160000000024</c:v>
                </c:pt>
                <c:pt idx="2240">
                  <c:v>29.652640000000019</c:v>
                </c:pt>
                <c:pt idx="2241">
                  <c:v>27.577570000000037</c:v>
                </c:pt>
                <c:pt idx="2242">
                  <c:v>26.041650000000004</c:v>
                </c:pt>
                <c:pt idx="2243">
                  <c:v>23.854939999999999</c:v>
                </c:pt>
                <c:pt idx="2244">
                  <c:v>23.014949999999999</c:v>
                </c:pt>
                <c:pt idx="2245">
                  <c:v>22.55206000000004</c:v>
                </c:pt>
                <c:pt idx="2246">
                  <c:v>21.941580000000044</c:v>
                </c:pt>
                <c:pt idx="2247">
                  <c:v>21.778530000000046</c:v>
                </c:pt>
                <c:pt idx="2248">
                  <c:v>22.003700000000038</c:v>
                </c:pt>
                <c:pt idx="2249">
                  <c:v>22.594700000000046</c:v>
                </c:pt>
                <c:pt idx="2250">
                  <c:v>23.428830000000005</c:v>
                </c:pt>
                <c:pt idx="2251">
                  <c:v>24.233330000000024</c:v>
                </c:pt>
                <c:pt idx="2252">
                  <c:v>24.389200000000017</c:v>
                </c:pt>
                <c:pt idx="2253">
                  <c:v>24.499400000000037</c:v>
                </c:pt>
                <c:pt idx="2254">
                  <c:v>25.079740000000015</c:v>
                </c:pt>
                <c:pt idx="2255">
                  <c:v>25.726560000000006</c:v>
                </c:pt>
                <c:pt idx="2256">
                  <c:v>26.016630000000021</c:v>
                </c:pt>
                <c:pt idx="2257">
                  <c:v>26.390340000000037</c:v>
                </c:pt>
                <c:pt idx="2258">
                  <c:v>28.037440000000004</c:v>
                </c:pt>
                <c:pt idx="2259">
                  <c:v>29.7774</c:v>
                </c:pt>
                <c:pt idx="2260">
                  <c:v>31.20437000000004</c:v>
                </c:pt>
                <c:pt idx="2261">
                  <c:v>30.791300000000035</c:v>
                </c:pt>
                <c:pt idx="2262">
                  <c:v>31.197080000000028</c:v>
                </c:pt>
                <c:pt idx="2263">
                  <c:v>31.727170000000001</c:v>
                </c:pt>
                <c:pt idx="2264">
                  <c:v>30.123500000000035</c:v>
                </c:pt>
                <c:pt idx="2265">
                  <c:v>29.480220000000031</c:v>
                </c:pt>
                <c:pt idx="2266">
                  <c:v>28.608120000000042</c:v>
                </c:pt>
                <c:pt idx="2267">
                  <c:v>27.458500000000015</c:v>
                </c:pt>
                <c:pt idx="2268">
                  <c:v>26.114200000000039</c:v>
                </c:pt>
                <c:pt idx="2269">
                  <c:v>25.167750000000012</c:v>
                </c:pt>
                <c:pt idx="2270">
                  <c:v>24.639030000000048</c:v>
                </c:pt>
                <c:pt idx="2271">
                  <c:v>25.259029999999996</c:v>
                </c:pt>
                <c:pt idx="2272">
                  <c:v>24.205300000000022</c:v>
                </c:pt>
                <c:pt idx="2273">
                  <c:v>24.551420000000007</c:v>
                </c:pt>
                <c:pt idx="2274">
                  <c:v>25.263850000000048</c:v>
                </c:pt>
                <c:pt idx="2275">
                  <c:v>26.480950000000007</c:v>
                </c:pt>
                <c:pt idx="2276">
                  <c:v>27.840480000000014</c:v>
                </c:pt>
                <c:pt idx="2277">
                  <c:v>28.123469999999998</c:v>
                </c:pt>
                <c:pt idx="2278">
                  <c:v>29.264920000000018</c:v>
                </c:pt>
                <c:pt idx="2279">
                  <c:v>29.537650000000042</c:v>
                </c:pt>
                <c:pt idx="2280">
                  <c:v>31.098870000000034</c:v>
                </c:pt>
                <c:pt idx="2281">
                  <c:v>31.60748000000001</c:v>
                </c:pt>
                <c:pt idx="2282">
                  <c:v>31.844140000000039</c:v>
                </c:pt>
                <c:pt idx="2283">
                  <c:v>31.358030000000042</c:v>
                </c:pt>
                <c:pt idx="2284">
                  <c:v>31.654200000000003</c:v>
                </c:pt>
                <c:pt idx="2285">
                  <c:v>30.89056000000005</c:v>
                </c:pt>
                <c:pt idx="2286">
                  <c:v>31.092830000000049</c:v>
                </c:pt>
                <c:pt idx="2287">
                  <c:v>31.693350000000009</c:v>
                </c:pt>
                <c:pt idx="2288">
                  <c:v>31.276270000000011</c:v>
                </c:pt>
                <c:pt idx="2289">
                  <c:v>30.682820000000049</c:v>
                </c:pt>
                <c:pt idx="2290">
                  <c:v>29.412380000000041</c:v>
                </c:pt>
                <c:pt idx="2291">
                  <c:v>29.141930000000002</c:v>
                </c:pt>
                <c:pt idx="2292">
                  <c:v>29.006950000000018</c:v>
                </c:pt>
                <c:pt idx="2293">
                  <c:v>29.231130000000007</c:v>
                </c:pt>
                <c:pt idx="2294">
                  <c:v>27.544460000000015</c:v>
                </c:pt>
                <c:pt idx="2295">
                  <c:v>26.912680000000023</c:v>
                </c:pt>
                <c:pt idx="2296">
                  <c:v>25.694330000000036</c:v>
                </c:pt>
                <c:pt idx="2297">
                  <c:v>26.939970000000017</c:v>
                </c:pt>
                <c:pt idx="2298">
                  <c:v>27.433070000000043</c:v>
                </c:pt>
                <c:pt idx="2299">
                  <c:v>28.637020000000007</c:v>
                </c:pt>
                <c:pt idx="2300">
                  <c:v>28.627530000000036</c:v>
                </c:pt>
                <c:pt idx="2301">
                  <c:v>28.527100000000019</c:v>
                </c:pt>
                <c:pt idx="2302">
                  <c:v>28.848320000000001</c:v>
                </c:pt>
                <c:pt idx="2303">
                  <c:v>30.227530000000002</c:v>
                </c:pt>
                <c:pt idx="2304">
                  <c:v>29.527550000000019</c:v>
                </c:pt>
                <c:pt idx="2305">
                  <c:v>30.669240000000002</c:v>
                </c:pt>
                <c:pt idx="2306">
                  <c:v>31.227700000000027</c:v>
                </c:pt>
                <c:pt idx="2307">
                  <c:v>31.653680000000008</c:v>
                </c:pt>
                <c:pt idx="2308">
                  <c:v>32.238730000000032</c:v>
                </c:pt>
                <c:pt idx="2309">
                  <c:v>31.331720000000018</c:v>
                </c:pt>
                <c:pt idx="2310">
                  <c:v>31.50463000000002</c:v>
                </c:pt>
                <c:pt idx="2311">
                  <c:v>32.068700000000035</c:v>
                </c:pt>
                <c:pt idx="2312">
                  <c:v>29.485770000000002</c:v>
                </c:pt>
                <c:pt idx="2313">
                  <c:v>28.439050000000009</c:v>
                </c:pt>
                <c:pt idx="2314">
                  <c:v>26.119500000000016</c:v>
                </c:pt>
                <c:pt idx="2315">
                  <c:v>24.267899999999997</c:v>
                </c:pt>
                <c:pt idx="2316">
                  <c:v>22.910600000000045</c:v>
                </c:pt>
                <c:pt idx="2317">
                  <c:v>22.460720000000038</c:v>
                </c:pt>
                <c:pt idx="2318">
                  <c:v>22.291100000000029</c:v>
                </c:pt>
                <c:pt idx="2319">
                  <c:v>22.356620000000021</c:v>
                </c:pt>
                <c:pt idx="2320">
                  <c:v>22.623900000000049</c:v>
                </c:pt>
                <c:pt idx="2321">
                  <c:v>23.259600000000034</c:v>
                </c:pt>
                <c:pt idx="2322">
                  <c:v>24.397800000000018</c:v>
                </c:pt>
                <c:pt idx="2323">
                  <c:v>25.89670000000001</c:v>
                </c:pt>
                <c:pt idx="2324">
                  <c:v>27.344300000000032</c:v>
                </c:pt>
                <c:pt idx="2325">
                  <c:v>27.917300000000012</c:v>
                </c:pt>
                <c:pt idx="2326">
                  <c:v>29.015440000000012</c:v>
                </c:pt>
                <c:pt idx="2327">
                  <c:v>29.886160000000018</c:v>
                </c:pt>
                <c:pt idx="2328">
                  <c:v>30.776880000000006</c:v>
                </c:pt>
                <c:pt idx="2329">
                  <c:v>31.359120000000019</c:v>
                </c:pt>
                <c:pt idx="2330">
                  <c:v>31.763100000000009</c:v>
                </c:pt>
                <c:pt idx="2331">
                  <c:v>31.885100000000023</c:v>
                </c:pt>
                <c:pt idx="2332">
                  <c:v>31.798670000000016</c:v>
                </c:pt>
                <c:pt idx="2333">
                  <c:v>30.720730000000003</c:v>
                </c:pt>
                <c:pt idx="2334">
                  <c:v>30.998469999999998</c:v>
                </c:pt>
                <c:pt idx="2335">
                  <c:v>31.192679999999996</c:v>
                </c:pt>
                <c:pt idx="2336">
                  <c:v>28.291280000000029</c:v>
                </c:pt>
                <c:pt idx="2337">
                  <c:v>26.533320000000003</c:v>
                </c:pt>
                <c:pt idx="2338">
                  <c:v>25.104430000000036</c:v>
                </c:pt>
                <c:pt idx="2339">
                  <c:v>23.310450000000003</c:v>
                </c:pt>
                <c:pt idx="2340">
                  <c:v>22.153500000000008</c:v>
                </c:pt>
                <c:pt idx="2341">
                  <c:v>21.391840000000002</c:v>
                </c:pt>
                <c:pt idx="2342">
                  <c:v>21.093320000000006</c:v>
                </c:pt>
                <c:pt idx="2343">
                  <c:v>21.028999999999996</c:v>
                </c:pt>
                <c:pt idx="2344">
                  <c:v>21.09740000000005</c:v>
                </c:pt>
                <c:pt idx="2345">
                  <c:v>22.025500000000022</c:v>
                </c:pt>
                <c:pt idx="2346">
                  <c:v>23.325040000000001</c:v>
                </c:pt>
                <c:pt idx="2347">
                  <c:v>24.878399999999999</c:v>
                </c:pt>
                <c:pt idx="2348">
                  <c:v>25.849050000000034</c:v>
                </c:pt>
                <c:pt idx="2349">
                  <c:v>26.599480000000028</c:v>
                </c:pt>
                <c:pt idx="2350">
                  <c:v>27.934630000000027</c:v>
                </c:pt>
                <c:pt idx="2351">
                  <c:v>28.199240000000032</c:v>
                </c:pt>
                <c:pt idx="2352">
                  <c:v>28.448630000000037</c:v>
                </c:pt>
                <c:pt idx="2353">
                  <c:v>28.774680000000046</c:v>
                </c:pt>
                <c:pt idx="2354">
                  <c:v>29.093380000000025</c:v>
                </c:pt>
                <c:pt idx="2355">
                  <c:v>29.282700000000034</c:v>
                </c:pt>
                <c:pt idx="2356">
                  <c:v>29.734370000000013</c:v>
                </c:pt>
                <c:pt idx="2357">
                  <c:v>30.486700000000042</c:v>
                </c:pt>
                <c:pt idx="2358">
                  <c:v>29.315500000000043</c:v>
                </c:pt>
                <c:pt idx="2359">
                  <c:v>27.246600000000001</c:v>
                </c:pt>
                <c:pt idx="2360">
                  <c:v>26.130520000000047</c:v>
                </c:pt>
                <c:pt idx="2361">
                  <c:v>24.83044000000001</c:v>
                </c:pt>
                <c:pt idx="2362">
                  <c:v>23.593070000000012</c:v>
                </c:pt>
                <c:pt idx="2363">
                  <c:v>22.065150000000017</c:v>
                </c:pt>
                <c:pt idx="2364">
                  <c:v>21.577050000000042</c:v>
                </c:pt>
                <c:pt idx="2365">
                  <c:v>21.63918000000001</c:v>
                </c:pt>
                <c:pt idx="2366">
                  <c:v>21.823180000000036</c:v>
                </c:pt>
                <c:pt idx="2367">
                  <c:v>22.283170000000041</c:v>
                </c:pt>
                <c:pt idx="2368">
                  <c:v>22.298460000000034</c:v>
                </c:pt>
                <c:pt idx="2369">
                  <c:v>22.422750000000008</c:v>
                </c:pt>
                <c:pt idx="2370">
                  <c:v>22.757800000000032</c:v>
                </c:pt>
                <c:pt idx="2371">
                  <c:v>24.126980000000003</c:v>
                </c:pt>
                <c:pt idx="2372">
                  <c:v>26.610250000000008</c:v>
                </c:pt>
                <c:pt idx="2373">
                  <c:v>28.105400000000031</c:v>
                </c:pt>
                <c:pt idx="2374">
                  <c:v>30.778620000000046</c:v>
                </c:pt>
                <c:pt idx="2375">
                  <c:v>29.506920000000036</c:v>
                </c:pt>
                <c:pt idx="2376">
                  <c:v>28.689050000000009</c:v>
                </c:pt>
                <c:pt idx="2377">
                  <c:v>27.465140000000019</c:v>
                </c:pt>
                <c:pt idx="2378">
                  <c:v>28.700130000000001</c:v>
                </c:pt>
                <c:pt idx="2379">
                  <c:v>28.554860000000019</c:v>
                </c:pt>
                <c:pt idx="2380">
                  <c:v>29.491800000000012</c:v>
                </c:pt>
                <c:pt idx="2381">
                  <c:v>30.383000000000038</c:v>
                </c:pt>
                <c:pt idx="2382">
                  <c:v>30.149470000000008</c:v>
                </c:pt>
                <c:pt idx="2383">
                  <c:v>30.141470000000027</c:v>
                </c:pt>
                <c:pt idx="2384">
                  <c:v>29.964040000000011</c:v>
                </c:pt>
                <c:pt idx="2385">
                  <c:v>29.133939999999996</c:v>
                </c:pt>
                <c:pt idx="2386">
                  <c:v>29.025540000000035</c:v>
                </c:pt>
                <c:pt idx="2387">
                  <c:v>28.038300000000049</c:v>
                </c:pt>
                <c:pt idx="2388">
                  <c:v>26.99377000000004</c:v>
                </c:pt>
                <c:pt idx="2389">
                  <c:v>26.281180000000006</c:v>
                </c:pt>
                <c:pt idx="2390">
                  <c:v>25.523430000000019</c:v>
                </c:pt>
                <c:pt idx="2391">
                  <c:v>25.780760000000043</c:v>
                </c:pt>
                <c:pt idx="2392">
                  <c:v>24.677999999999997</c:v>
                </c:pt>
                <c:pt idx="2393">
                  <c:v>25.162040000000047</c:v>
                </c:pt>
                <c:pt idx="2394">
                  <c:v>25.563440000000014</c:v>
                </c:pt>
                <c:pt idx="2395">
                  <c:v>26.618280000000027</c:v>
                </c:pt>
                <c:pt idx="2396">
                  <c:v>27.605250000000012</c:v>
                </c:pt>
                <c:pt idx="2397">
                  <c:v>27.987900000000025</c:v>
                </c:pt>
                <c:pt idx="2398">
                  <c:v>28.692160000000001</c:v>
                </c:pt>
                <c:pt idx="2399">
                  <c:v>29.084400000000016</c:v>
                </c:pt>
                <c:pt idx="2400">
                  <c:v>29.423400000000015</c:v>
                </c:pt>
                <c:pt idx="2401">
                  <c:v>29.858270000000005</c:v>
                </c:pt>
                <c:pt idx="2402">
                  <c:v>31.047630000000026</c:v>
                </c:pt>
                <c:pt idx="2403">
                  <c:v>31.704740000000015</c:v>
                </c:pt>
                <c:pt idx="2404">
                  <c:v>32.462700000000041</c:v>
                </c:pt>
                <c:pt idx="2405">
                  <c:v>32.273250000000019</c:v>
                </c:pt>
                <c:pt idx="2406">
                  <c:v>31.943660000000023</c:v>
                </c:pt>
                <c:pt idx="2407">
                  <c:v>31.404719999999998</c:v>
                </c:pt>
                <c:pt idx="2408">
                  <c:v>32.254300000000001</c:v>
                </c:pt>
                <c:pt idx="2409">
                  <c:v>30.897180000000048</c:v>
                </c:pt>
                <c:pt idx="2410">
                  <c:v>32.703820000000007</c:v>
                </c:pt>
                <c:pt idx="2411">
                  <c:v>30.531370000000038</c:v>
                </c:pt>
                <c:pt idx="2412">
                  <c:v>29.96470000000005</c:v>
                </c:pt>
                <c:pt idx="2413">
                  <c:v>28.352260000000001</c:v>
                </c:pt>
                <c:pt idx="2414">
                  <c:v>27.699270000000013</c:v>
                </c:pt>
                <c:pt idx="2415">
                  <c:v>28.726950000000045</c:v>
                </c:pt>
                <c:pt idx="2416">
                  <c:v>27.927549999999997</c:v>
                </c:pt>
                <c:pt idx="2417">
                  <c:v>27.741080000000011</c:v>
                </c:pt>
                <c:pt idx="2418">
                  <c:v>27.976300000000037</c:v>
                </c:pt>
                <c:pt idx="2419">
                  <c:v>28.608670000000018</c:v>
                </c:pt>
                <c:pt idx="2420">
                  <c:v>29.768460000000005</c:v>
                </c:pt>
                <c:pt idx="2421">
                  <c:v>29.295740000000023</c:v>
                </c:pt>
                <c:pt idx="2422">
                  <c:v>30.469600000000014</c:v>
                </c:pt>
                <c:pt idx="2423">
                  <c:v>30.130880000000047</c:v>
                </c:pt>
                <c:pt idx="2424">
                  <c:v>31.193700000000035</c:v>
                </c:pt>
                <c:pt idx="2425">
                  <c:v>31.025230000000022</c:v>
                </c:pt>
                <c:pt idx="2426">
                  <c:v>32.473050000000001</c:v>
                </c:pt>
                <c:pt idx="2427">
                  <c:v>33.442499999999995</c:v>
                </c:pt>
                <c:pt idx="2428">
                  <c:v>33.697960000000023</c:v>
                </c:pt>
                <c:pt idx="2429">
                  <c:v>32.473260000000039</c:v>
                </c:pt>
                <c:pt idx="2430">
                  <c:v>32.864430000000027</c:v>
                </c:pt>
                <c:pt idx="2431">
                  <c:v>33.278620000000046</c:v>
                </c:pt>
                <c:pt idx="2432">
                  <c:v>34.499400000000037</c:v>
                </c:pt>
                <c:pt idx="2433">
                  <c:v>34.698400000000049</c:v>
                </c:pt>
                <c:pt idx="2434">
                  <c:v>34.003700000000038</c:v>
                </c:pt>
                <c:pt idx="2435">
                  <c:v>32.632350000000031</c:v>
                </c:pt>
                <c:pt idx="2436">
                  <c:v>31.779800000000023</c:v>
                </c:pt>
                <c:pt idx="2437">
                  <c:v>30.938469999999995</c:v>
                </c:pt>
                <c:pt idx="2438">
                  <c:v>29.869230000000016</c:v>
                </c:pt>
                <c:pt idx="2439">
                  <c:v>30.362700000000018</c:v>
                </c:pt>
                <c:pt idx="2440">
                  <c:v>29.573900000000037</c:v>
                </c:pt>
                <c:pt idx="2441">
                  <c:v>28.867580000000032</c:v>
                </c:pt>
                <c:pt idx="2442">
                  <c:v>28.63488000000001</c:v>
                </c:pt>
                <c:pt idx="2443">
                  <c:v>29.69640000000004</c:v>
                </c:pt>
                <c:pt idx="2444">
                  <c:v>30.963250000000016</c:v>
                </c:pt>
                <c:pt idx="2445">
                  <c:v>31.05206000000004</c:v>
                </c:pt>
                <c:pt idx="2446">
                  <c:v>31.528860000000009</c:v>
                </c:pt>
                <c:pt idx="2447">
                  <c:v>31.292100000000005</c:v>
                </c:pt>
                <c:pt idx="2448">
                  <c:v>31.285200000000032</c:v>
                </c:pt>
                <c:pt idx="2449">
                  <c:v>31.385430000000042</c:v>
                </c:pt>
                <c:pt idx="2450">
                  <c:v>31.688900000000046</c:v>
                </c:pt>
                <c:pt idx="2451">
                  <c:v>32.180020000000013</c:v>
                </c:pt>
                <c:pt idx="2452">
                  <c:v>32.808950000000038</c:v>
                </c:pt>
                <c:pt idx="2453">
                  <c:v>31.911429999999996</c:v>
                </c:pt>
                <c:pt idx="2454">
                  <c:v>32.063840000000027</c:v>
                </c:pt>
                <c:pt idx="2455">
                  <c:v>32.253440000000012</c:v>
                </c:pt>
                <c:pt idx="2456">
                  <c:v>29.733150000000023</c:v>
                </c:pt>
                <c:pt idx="2457">
                  <c:v>28.60537000000005</c:v>
                </c:pt>
                <c:pt idx="2458">
                  <c:v>27.765600000000006</c:v>
                </c:pt>
                <c:pt idx="2459">
                  <c:v>26.758080000000007</c:v>
                </c:pt>
                <c:pt idx="2460">
                  <c:v>27.390650000000051</c:v>
                </c:pt>
                <c:pt idx="2461">
                  <c:v>27.767629999999997</c:v>
                </c:pt>
                <c:pt idx="2462">
                  <c:v>27.685080000000028</c:v>
                </c:pt>
                <c:pt idx="2463">
                  <c:v>28.425620000000038</c:v>
                </c:pt>
                <c:pt idx="2464">
                  <c:v>27.771600000000035</c:v>
                </c:pt>
                <c:pt idx="2465">
                  <c:v>27.781460000000038</c:v>
                </c:pt>
                <c:pt idx="2466">
                  <c:v>28.007300000000043</c:v>
                </c:pt>
                <c:pt idx="2467">
                  <c:v>29.394069999999999</c:v>
                </c:pt>
                <c:pt idx="2468">
                  <c:v>30.413170000000036</c:v>
                </c:pt>
                <c:pt idx="2469">
                  <c:v>31.15667000000002</c:v>
                </c:pt>
                <c:pt idx="2470">
                  <c:v>31.998379999999997</c:v>
                </c:pt>
                <c:pt idx="2471">
                  <c:v>32.269620000000032</c:v>
                </c:pt>
                <c:pt idx="2472">
                  <c:v>32.448050000000023</c:v>
                </c:pt>
                <c:pt idx="2473">
                  <c:v>32.475900000000024</c:v>
                </c:pt>
                <c:pt idx="2474">
                  <c:v>32.489980000000003</c:v>
                </c:pt>
                <c:pt idx="2475">
                  <c:v>32.465570000000014</c:v>
                </c:pt>
                <c:pt idx="2476">
                  <c:v>32.405150000000049</c:v>
                </c:pt>
                <c:pt idx="2477">
                  <c:v>31.565820000000031</c:v>
                </c:pt>
                <c:pt idx="2478">
                  <c:v>31.669579999999996</c:v>
                </c:pt>
                <c:pt idx="2479">
                  <c:v>32.054400000000044</c:v>
                </c:pt>
                <c:pt idx="2480">
                  <c:v>30.74920000000003</c:v>
                </c:pt>
                <c:pt idx="2481">
                  <c:v>30.050100000000043</c:v>
                </c:pt>
                <c:pt idx="2482">
                  <c:v>29.297720000000027</c:v>
                </c:pt>
                <c:pt idx="2483">
                  <c:v>28.447660000000042</c:v>
                </c:pt>
                <c:pt idx="2484">
                  <c:v>27.600340000000017</c:v>
                </c:pt>
                <c:pt idx="2485">
                  <c:v>26.636700000000019</c:v>
                </c:pt>
                <c:pt idx="2486">
                  <c:v>24.866570000000024</c:v>
                </c:pt>
                <c:pt idx="2487">
                  <c:v>23.612500000000011</c:v>
                </c:pt>
                <c:pt idx="2488">
                  <c:v>23.290549999999996</c:v>
                </c:pt>
                <c:pt idx="2489">
                  <c:v>23.851220000000012</c:v>
                </c:pt>
                <c:pt idx="2490">
                  <c:v>24.879020000000025</c:v>
                </c:pt>
                <c:pt idx="2491">
                  <c:v>26.086540000000014</c:v>
                </c:pt>
                <c:pt idx="2492">
                  <c:v>26.654719999999998</c:v>
                </c:pt>
                <c:pt idx="2493">
                  <c:v>27.119130000000041</c:v>
                </c:pt>
                <c:pt idx="2494">
                  <c:v>27.643100000000004</c:v>
                </c:pt>
                <c:pt idx="2495">
                  <c:v>28.212900000000047</c:v>
                </c:pt>
                <c:pt idx="2496">
                  <c:v>28.507040000000018</c:v>
                </c:pt>
                <c:pt idx="2497">
                  <c:v>28.994040000000041</c:v>
                </c:pt>
                <c:pt idx="2498">
                  <c:v>29.189450000000022</c:v>
                </c:pt>
                <c:pt idx="2499">
                  <c:v>29.490700000000004</c:v>
                </c:pt>
                <c:pt idx="2500">
                  <c:v>30.013180000000034</c:v>
                </c:pt>
                <c:pt idx="2501">
                  <c:v>29.96234000000004</c:v>
                </c:pt>
                <c:pt idx="2502">
                  <c:v>30.294460000000015</c:v>
                </c:pt>
                <c:pt idx="2503">
                  <c:v>29.273979999999995</c:v>
                </c:pt>
                <c:pt idx="2504">
                  <c:v>27.964960000000019</c:v>
                </c:pt>
                <c:pt idx="2505">
                  <c:v>27.415520000000015</c:v>
                </c:pt>
                <c:pt idx="2506">
                  <c:v>25.63802000000004</c:v>
                </c:pt>
                <c:pt idx="2507">
                  <c:v>23.756160000000023</c:v>
                </c:pt>
                <c:pt idx="2508">
                  <c:v>22.298240000000021</c:v>
                </c:pt>
                <c:pt idx="2509">
                  <c:v>21.32412000000005</c:v>
                </c:pt>
                <c:pt idx="2510">
                  <c:v>21.073140000000024</c:v>
                </c:pt>
                <c:pt idx="2511">
                  <c:v>21.024200000000008</c:v>
                </c:pt>
                <c:pt idx="2512">
                  <c:v>21.010370000000023</c:v>
                </c:pt>
                <c:pt idx="2513">
                  <c:v>21.119259999999997</c:v>
                </c:pt>
                <c:pt idx="2514">
                  <c:v>21.663400000000024</c:v>
                </c:pt>
                <c:pt idx="2515">
                  <c:v>22.363600000000019</c:v>
                </c:pt>
                <c:pt idx="2516">
                  <c:v>23.183070000000043</c:v>
                </c:pt>
                <c:pt idx="2517">
                  <c:v>23.877300000000048</c:v>
                </c:pt>
                <c:pt idx="2518">
                  <c:v>24.699430000000007</c:v>
                </c:pt>
                <c:pt idx="2519">
                  <c:v>25.110220000000027</c:v>
                </c:pt>
                <c:pt idx="2520">
                  <c:v>25.801570000000027</c:v>
                </c:pt>
                <c:pt idx="2521">
                  <c:v>26.361540000000048</c:v>
                </c:pt>
                <c:pt idx="2522">
                  <c:v>26.684799999999996</c:v>
                </c:pt>
                <c:pt idx="2523">
                  <c:v>27.385280000000023</c:v>
                </c:pt>
                <c:pt idx="2524">
                  <c:v>28.390250000000037</c:v>
                </c:pt>
                <c:pt idx="2525">
                  <c:v>29.15536000000003</c:v>
                </c:pt>
                <c:pt idx="2526">
                  <c:v>27.602380000000039</c:v>
                </c:pt>
                <c:pt idx="2527">
                  <c:v>26.575559999999996</c:v>
                </c:pt>
                <c:pt idx="2528">
                  <c:v>24.869780000000048</c:v>
                </c:pt>
                <c:pt idx="2529">
                  <c:v>23.752700000000004</c:v>
                </c:pt>
                <c:pt idx="2530">
                  <c:v>22.532370000000014</c:v>
                </c:pt>
                <c:pt idx="2531">
                  <c:v>21.603229999999996</c:v>
                </c:pt>
                <c:pt idx="2532">
                  <c:v>21.151480000000049</c:v>
                </c:pt>
                <c:pt idx="2533">
                  <c:v>21.040549999999996</c:v>
                </c:pt>
                <c:pt idx="2534">
                  <c:v>21.015500000000031</c:v>
                </c:pt>
                <c:pt idx="2535">
                  <c:v>21.007380000000012</c:v>
                </c:pt>
                <c:pt idx="2536">
                  <c:v>21.007960000000026</c:v>
                </c:pt>
                <c:pt idx="2537">
                  <c:v>21.15930000000003</c:v>
                </c:pt>
                <c:pt idx="2538">
                  <c:v>21.573880000000031</c:v>
                </c:pt>
                <c:pt idx="2539">
                  <c:v>22.043480000000045</c:v>
                </c:pt>
                <c:pt idx="2540">
                  <c:v>22.576930000000004</c:v>
                </c:pt>
                <c:pt idx="2541">
                  <c:v>23.196860000000015</c:v>
                </c:pt>
                <c:pt idx="2542">
                  <c:v>23.974450000000047</c:v>
                </c:pt>
                <c:pt idx="2543">
                  <c:v>24.23687000000001</c:v>
                </c:pt>
                <c:pt idx="2544">
                  <c:v>24.104460000000017</c:v>
                </c:pt>
                <c:pt idx="2545">
                  <c:v>24.451000000000022</c:v>
                </c:pt>
                <c:pt idx="2546">
                  <c:v>24.663900000000012</c:v>
                </c:pt>
                <c:pt idx="2547">
                  <c:v>25.118400000000008</c:v>
                </c:pt>
                <c:pt idx="2548">
                  <c:v>25.425130000000024</c:v>
                </c:pt>
                <c:pt idx="2549">
                  <c:v>26.078180000000032</c:v>
                </c:pt>
                <c:pt idx="2550">
                  <c:v>24.806700000000035</c:v>
                </c:pt>
                <c:pt idx="2551">
                  <c:v>24.430630000000008</c:v>
                </c:pt>
                <c:pt idx="2552">
                  <c:v>23.643700000000024</c:v>
                </c:pt>
                <c:pt idx="2553">
                  <c:v>22.924500000000023</c:v>
                </c:pt>
                <c:pt idx="2554">
                  <c:v>22.096280000000036</c:v>
                </c:pt>
                <c:pt idx="2555">
                  <c:v>21.616600000000005</c:v>
                </c:pt>
                <c:pt idx="2556">
                  <c:v>21.422570000000007</c:v>
                </c:pt>
                <c:pt idx="2557">
                  <c:v>21.670370000000048</c:v>
                </c:pt>
                <c:pt idx="2558">
                  <c:v>22.176170000000013</c:v>
                </c:pt>
                <c:pt idx="2559">
                  <c:v>22.81606000000005</c:v>
                </c:pt>
                <c:pt idx="2560">
                  <c:v>22.741240000000005</c:v>
                </c:pt>
                <c:pt idx="2561">
                  <c:v>22.982349999999997</c:v>
                </c:pt>
                <c:pt idx="2562">
                  <c:v>23.067679999999996</c:v>
                </c:pt>
                <c:pt idx="2563">
                  <c:v>23.544730000000015</c:v>
                </c:pt>
                <c:pt idx="2564">
                  <c:v>23.996270000000038</c:v>
                </c:pt>
                <c:pt idx="2565">
                  <c:v>24.159940000000006</c:v>
                </c:pt>
                <c:pt idx="2566">
                  <c:v>24.576620000000048</c:v>
                </c:pt>
                <c:pt idx="2567">
                  <c:v>25.074820000000045</c:v>
                </c:pt>
                <c:pt idx="2568">
                  <c:v>25.759450000000015</c:v>
                </c:pt>
                <c:pt idx="2569">
                  <c:v>26.509580000000028</c:v>
                </c:pt>
                <c:pt idx="2570">
                  <c:v>26.758540000000039</c:v>
                </c:pt>
                <c:pt idx="2571">
                  <c:v>27.319299999999998</c:v>
                </c:pt>
                <c:pt idx="2572">
                  <c:v>27.745200000000011</c:v>
                </c:pt>
                <c:pt idx="2573">
                  <c:v>29.266470000000027</c:v>
                </c:pt>
                <c:pt idx="2574">
                  <c:v>29.652250000000038</c:v>
                </c:pt>
                <c:pt idx="2575">
                  <c:v>30.179960000000051</c:v>
                </c:pt>
                <c:pt idx="2576">
                  <c:v>30.38644000000005</c:v>
                </c:pt>
                <c:pt idx="2577">
                  <c:v>29.303160000000048</c:v>
                </c:pt>
                <c:pt idx="2578">
                  <c:v>29.734200000000044</c:v>
                </c:pt>
                <c:pt idx="2579">
                  <c:v>29.870570000000043</c:v>
                </c:pt>
                <c:pt idx="2580">
                  <c:v>30.031370000000038</c:v>
                </c:pt>
                <c:pt idx="2581">
                  <c:v>29.06450000000001</c:v>
                </c:pt>
                <c:pt idx="2582">
                  <c:v>27.603270000000009</c:v>
                </c:pt>
                <c:pt idx="2583">
                  <c:v>26.919579999999996</c:v>
                </c:pt>
                <c:pt idx="2584">
                  <c:v>26.417380000000037</c:v>
                </c:pt>
                <c:pt idx="2585">
                  <c:v>26.567200000000014</c:v>
                </c:pt>
                <c:pt idx="2586">
                  <c:v>27.411950000000047</c:v>
                </c:pt>
                <c:pt idx="2587">
                  <c:v>28.681020000000046</c:v>
                </c:pt>
                <c:pt idx="2588">
                  <c:v>28.825680000000034</c:v>
                </c:pt>
                <c:pt idx="2589">
                  <c:v>28.508800000000008</c:v>
                </c:pt>
                <c:pt idx="2590">
                  <c:v>29.006250000000023</c:v>
                </c:pt>
                <c:pt idx="2591">
                  <c:v>29.445950000000039</c:v>
                </c:pt>
                <c:pt idx="2592">
                  <c:v>29.888400000000047</c:v>
                </c:pt>
                <c:pt idx="2593">
                  <c:v>30.315500000000043</c:v>
                </c:pt>
                <c:pt idx="2594">
                  <c:v>30.396140000000003</c:v>
                </c:pt>
                <c:pt idx="2595">
                  <c:v>30.305499999999995</c:v>
                </c:pt>
                <c:pt idx="2596">
                  <c:v>30.054860000000019</c:v>
                </c:pt>
                <c:pt idx="2597">
                  <c:v>29.089600000000019</c:v>
                </c:pt>
                <c:pt idx="2598">
                  <c:v>29.235770000000002</c:v>
                </c:pt>
                <c:pt idx="2599">
                  <c:v>29.705960000000005</c:v>
                </c:pt>
                <c:pt idx="2600">
                  <c:v>29.041250000000048</c:v>
                </c:pt>
                <c:pt idx="2601">
                  <c:v>27.531270000000006</c:v>
                </c:pt>
                <c:pt idx="2602">
                  <c:v>26.821200000000033</c:v>
                </c:pt>
                <c:pt idx="2603">
                  <c:v>25.919640000000015</c:v>
                </c:pt>
                <c:pt idx="2604">
                  <c:v>25.155630000000031</c:v>
                </c:pt>
                <c:pt idx="2605">
                  <c:v>24.794800000000009</c:v>
                </c:pt>
                <c:pt idx="2606">
                  <c:v>24.151499999999999</c:v>
                </c:pt>
                <c:pt idx="2607">
                  <c:v>24.389700000000005</c:v>
                </c:pt>
                <c:pt idx="2608">
                  <c:v>24.250760000000014</c:v>
                </c:pt>
                <c:pt idx="2609">
                  <c:v>24.635829999999999</c:v>
                </c:pt>
                <c:pt idx="2610">
                  <c:v>25.662930000000017</c:v>
                </c:pt>
                <c:pt idx="2611">
                  <c:v>26.833700000000022</c:v>
                </c:pt>
                <c:pt idx="2612">
                  <c:v>27.504400000000032</c:v>
                </c:pt>
                <c:pt idx="2613">
                  <c:v>27.978420000000028</c:v>
                </c:pt>
                <c:pt idx="2614">
                  <c:v>28.589070000000049</c:v>
                </c:pt>
                <c:pt idx="2615">
                  <c:v>29.17446000000001</c:v>
                </c:pt>
                <c:pt idx="2616">
                  <c:v>29.40870000000001</c:v>
                </c:pt>
                <c:pt idx="2617">
                  <c:v>29.50338000000005</c:v>
                </c:pt>
                <c:pt idx="2618">
                  <c:v>29.60510000000005</c:v>
                </c:pt>
                <c:pt idx="2619">
                  <c:v>29.705039999999997</c:v>
                </c:pt>
                <c:pt idx="2620">
                  <c:v>29.684380000000033</c:v>
                </c:pt>
                <c:pt idx="2621">
                  <c:v>28.755820000000028</c:v>
                </c:pt>
                <c:pt idx="2622">
                  <c:v>29.09393</c:v>
                </c:pt>
                <c:pt idx="2623">
                  <c:v>29.665549999999996</c:v>
                </c:pt>
                <c:pt idx="2624">
                  <c:v>27.935879999999997</c:v>
                </c:pt>
                <c:pt idx="2625">
                  <c:v>27.035330000000044</c:v>
                </c:pt>
                <c:pt idx="2626">
                  <c:v>25.992800000000045</c:v>
                </c:pt>
                <c:pt idx="2627">
                  <c:v>25.069450000000018</c:v>
                </c:pt>
                <c:pt idx="2628">
                  <c:v>24.190240000000017</c:v>
                </c:pt>
                <c:pt idx="2629">
                  <c:v>23.730860000000007</c:v>
                </c:pt>
                <c:pt idx="2630">
                  <c:v>22.840660000000014</c:v>
                </c:pt>
                <c:pt idx="2631">
                  <c:v>22.133700000000033</c:v>
                </c:pt>
                <c:pt idx="2632">
                  <c:v>21.960470000000043</c:v>
                </c:pt>
                <c:pt idx="2633">
                  <c:v>22.310850000000016</c:v>
                </c:pt>
                <c:pt idx="2634">
                  <c:v>23.269100000000037</c:v>
                </c:pt>
                <c:pt idx="2635">
                  <c:v>24.658200000000022</c:v>
                </c:pt>
                <c:pt idx="2636">
                  <c:v>25.541280000000029</c:v>
                </c:pt>
                <c:pt idx="2637">
                  <c:v>26.263940000000048</c:v>
                </c:pt>
                <c:pt idx="2638">
                  <c:v>27.194569999999999</c:v>
                </c:pt>
                <c:pt idx="2639">
                  <c:v>27.987570000000005</c:v>
                </c:pt>
                <c:pt idx="2640">
                  <c:v>28.969080000000019</c:v>
                </c:pt>
                <c:pt idx="2641">
                  <c:v>29.478600000000029</c:v>
                </c:pt>
                <c:pt idx="2642">
                  <c:v>30.031600000000026</c:v>
                </c:pt>
                <c:pt idx="2643">
                  <c:v>30.423730000000035</c:v>
                </c:pt>
                <c:pt idx="2644">
                  <c:v>30.930229999999995</c:v>
                </c:pt>
                <c:pt idx="2645">
                  <c:v>30.500800000000027</c:v>
                </c:pt>
                <c:pt idx="2646">
                  <c:v>30.805319999999995</c:v>
                </c:pt>
                <c:pt idx="2647">
                  <c:v>28.637020000000007</c:v>
                </c:pt>
                <c:pt idx="2648">
                  <c:v>26.37542000000002</c:v>
                </c:pt>
                <c:pt idx="2649">
                  <c:v>24.712880000000041</c:v>
                </c:pt>
                <c:pt idx="2650">
                  <c:v>22.872430000000008</c:v>
                </c:pt>
                <c:pt idx="2651">
                  <c:v>21.570520000000045</c:v>
                </c:pt>
                <c:pt idx="2652">
                  <c:v>21.105999999999995</c:v>
                </c:pt>
                <c:pt idx="2653">
                  <c:v>21.031000000000006</c:v>
                </c:pt>
                <c:pt idx="2654">
                  <c:v>21.012480000000039</c:v>
                </c:pt>
                <c:pt idx="2655">
                  <c:v>21.006500000000017</c:v>
                </c:pt>
                <c:pt idx="2656">
                  <c:v>21.004570000000001</c:v>
                </c:pt>
                <c:pt idx="2657">
                  <c:v>21.003930000000025</c:v>
                </c:pt>
                <c:pt idx="2658">
                  <c:v>21.003700000000038</c:v>
                </c:pt>
                <c:pt idx="2659">
                  <c:v>21.00356000000005</c:v>
                </c:pt>
                <c:pt idx="2660">
                  <c:v>21.00347000000005</c:v>
                </c:pt>
                <c:pt idx="2661">
                  <c:v>21.267449999999997</c:v>
                </c:pt>
                <c:pt idx="2662">
                  <c:v>22.567769999999996</c:v>
                </c:pt>
                <c:pt idx="2663">
                  <c:v>23.670650000000023</c:v>
                </c:pt>
                <c:pt idx="2664">
                  <c:v>25.22643000000005</c:v>
                </c:pt>
                <c:pt idx="2665">
                  <c:v>26.574430000000007</c:v>
                </c:pt>
                <c:pt idx="2666">
                  <c:v>27.760829999999999</c:v>
                </c:pt>
                <c:pt idx="2667">
                  <c:v>28.892880000000048</c:v>
                </c:pt>
                <c:pt idx="2668">
                  <c:v>29.481560000000002</c:v>
                </c:pt>
                <c:pt idx="2669">
                  <c:v>28.818930000000023</c:v>
                </c:pt>
                <c:pt idx="2670">
                  <c:v>28.334440000000029</c:v>
                </c:pt>
                <c:pt idx="2671">
                  <c:v>26.082060000000013</c:v>
                </c:pt>
                <c:pt idx="2672">
                  <c:v>23.5976</c:v>
                </c:pt>
                <c:pt idx="2673">
                  <c:v>21.991570000000024</c:v>
                </c:pt>
                <c:pt idx="2674">
                  <c:v>21.164200000000051</c:v>
                </c:pt>
                <c:pt idx="2675">
                  <c:v>21.040700000000015</c:v>
                </c:pt>
                <c:pt idx="2676">
                  <c:v>21.015070000000037</c:v>
                </c:pt>
                <c:pt idx="2677">
                  <c:v>21.007040000000018</c:v>
                </c:pt>
                <c:pt idx="2678">
                  <c:v>21.004420000000039</c:v>
                </c:pt>
                <c:pt idx="2679">
                  <c:v>21.003630000000044</c:v>
                </c:pt>
                <c:pt idx="2680">
                  <c:v>21.00338000000005</c:v>
                </c:pt>
                <c:pt idx="2681">
                  <c:v>21.003300000000024</c:v>
                </c:pt>
                <c:pt idx="2682">
                  <c:v>21.00323000000003</c:v>
                </c:pt>
                <c:pt idx="2683">
                  <c:v>21.003170000000011</c:v>
                </c:pt>
                <c:pt idx="2684">
                  <c:v>21.003100000000018</c:v>
                </c:pt>
                <c:pt idx="2685">
                  <c:v>21.00305000000003</c:v>
                </c:pt>
                <c:pt idx="2686">
                  <c:v>21.003000000000043</c:v>
                </c:pt>
                <c:pt idx="2687">
                  <c:v>21.002920000000017</c:v>
                </c:pt>
                <c:pt idx="2688">
                  <c:v>21.406730000000039</c:v>
                </c:pt>
                <c:pt idx="2689">
                  <c:v>23.203300000000013</c:v>
                </c:pt>
                <c:pt idx="2690">
                  <c:v>24.30355000000003</c:v>
                </c:pt>
                <c:pt idx="2691">
                  <c:v>25.345270000000028</c:v>
                </c:pt>
                <c:pt idx="2692">
                  <c:v>26.347650000000044</c:v>
                </c:pt>
                <c:pt idx="2693">
                  <c:v>26.674599999999998</c:v>
                </c:pt>
                <c:pt idx="2694">
                  <c:v>25.817319999999995</c:v>
                </c:pt>
                <c:pt idx="2695">
                  <c:v>24.48974000000004</c:v>
                </c:pt>
                <c:pt idx="2696">
                  <c:v>22.677880000000016</c:v>
                </c:pt>
                <c:pt idx="2697">
                  <c:v>21.406600000000026</c:v>
                </c:pt>
                <c:pt idx="2698">
                  <c:v>21.078820000000007</c:v>
                </c:pt>
                <c:pt idx="2699">
                  <c:v>21.024900000000002</c:v>
                </c:pt>
                <c:pt idx="2700">
                  <c:v>21.010250000000042</c:v>
                </c:pt>
                <c:pt idx="2701">
                  <c:v>21.005359999999996</c:v>
                </c:pt>
                <c:pt idx="2702">
                  <c:v>21.003780000000006</c:v>
                </c:pt>
                <c:pt idx="2703">
                  <c:v>21.003320000000031</c:v>
                </c:pt>
                <c:pt idx="2704">
                  <c:v>21.003200000000049</c:v>
                </c:pt>
                <c:pt idx="2705">
                  <c:v>21.00314000000003</c:v>
                </c:pt>
                <c:pt idx="2706">
                  <c:v>21.003080000000011</c:v>
                </c:pt>
                <c:pt idx="2707">
                  <c:v>21.003000000000043</c:v>
                </c:pt>
                <c:pt idx="2708">
                  <c:v>21.002949999999998</c:v>
                </c:pt>
                <c:pt idx="2709">
                  <c:v>21.002900000000011</c:v>
                </c:pt>
                <c:pt idx="2710">
                  <c:v>21.002830000000017</c:v>
                </c:pt>
                <c:pt idx="2711">
                  <c:v>21.002800000000036</c:v>
                </c:pt>
                <c:pt idx="2712">
                  <c:v>21.002740000000017</c:v>
                </c:pt>
                <c:pt idx="2713">
                  <c:v>21.002620000000036</c:v>
                </c:pt>
                <c:pt idx="2714">
                  <c:v>21.006400000000042</c:v>
                </c:pt>
                <c:pt idx="2715">
                  <c:v>22.081200000000024</c:v>
                </c:pt>
                <c:pt idx="2716">
                  <c:v>23.616270000000043</c:v>
                </c:pt>
                <c:pt idx="2717">
                  <c:v>24.185360000000003</c:v>
                </c:pt>
                <c:pt idx="2718">
                  <c:v>23.770039999999995</c:v>
                </c:pt>
                <c:pt idx="2719">
                  <c:v>23.202780000000018</c:v>
                </c:pt>
                <c:pt idx="2720">
                  <c:v>22.268600000000049</c:v>
                </c:pt>
                <c:pt idx="2721">
                  <c:v>21.249300000000005</c:v>
                </c:pt>
                <c:pt idx="2722">
                  <c:v>21.052200000000028</c:v>
                </c:pt>
                <c:pt idx="2723">
                  <c:v>21.017970000000048</c:v>
                </c:pt>
                <c:pt idx="2724">
                  <c:v>21.007780000000025</c:v>
                </c:pt>
                <c:pt idx="2725">
                  <c:v>21.004420000000039</c:v>
                </c:pt>
                <c:pt idx="2726">
                  <c:v>21.003350000000012</c:v>
                </c:pt>
                <c:pt idx="2727">
                  <c:v>21.003000000000043</c:v>
                </c:pt>
                <c:pt idx="2728">
                  <c:v>21.002920000000017</c:v>
                </c:pt>
                <c:pt idx="2729">
                  <c:v>21.002900000000011</c:v>
                </c:pt>
                <c:pt idx="2730">
                  <c:v>21.002859999999998</c:v>
                </c:pt>
                <c:pt idx="2731">
                  <c:v>21.002800000000036</c:v>
                </c:pt>
                <c:pt idx="2732">
                  <c:v>21.002769999999998</c:v>
                </c:pt>
                <c:pt idx="2733">
                  <c:v>21.002740000000017</c:v>
                </c:pt>
                <c:pt idx="2734">
                  <c:v>21.002700000000004</c:v>
                </c:pt>
                <c:pt idx="2735">
                  <c:v>21.002650000000017</c:v>
                </c:pt>
                <c:pt idx="2736">
                  <c:v>21.002600000000029</c:v>
                </c:pt>
                <c:pt idx="2737">
                  <c:v>21.002499999999998</c:v>
                </c:pt>
                <c:pt idx="2738">
                  <c:v>21.002340000000004</c:v>
                </c:pt>
                <c:pt idx="2739">
                  <c:v>21.053520000000049</c:v>
                </c:pt>
                <c:pt idx="2740">
                  <c:v>22.336659999999995</c:v>
                </c:pt>
                <c:pt idx="2741">
                  <c:v>23.230580000000032</c:v>
                </c:pt>
                <c:pt idx="2742">
                  <c:v>23.048429999999996</c:v>
                </c:pt>
                <c:pt idx="2743">
                  <c:v>22.683680000000038</c:v>
                </c:pt>
                <c:pt idx="2744">
                  <c:v>21.828520000000026</c:v>
                </c:pt>
                <c:pt idx="2745">
                  <c:v>21.163600000000031</c:v>
                </c:pt>
                <c:pt idx="2746">
                  <c:v>21.040300000000002</c:v>
                </c:pt>
                <c:pt idx="2747">
                  <c:v>21.014730000000043</c:v>
                </c:pt>
                <c:pt idx="2748">
                  <c:v>21.006650000000036</c:v>
                </c:pt>
                <c:pt idx="2749">
                  <c:v>21.003960000000006</c:v>
                </c:pt>
                <c:pt idx="2750">
                  <c:v>21.003080000000011</c:v>
                </c:pt>
                <c:pt idx="2751">
                  <c:v>21.002800000000036</c:v>
                </c:pt>
                <c:pt idx="2752">
                  <c:v>21.002740000000017</c:v>
                </c:pt>
                <c:pt idx="2753">
                  <c:v>21.002700000000004</c:v>
                </c:pt>
                <c:pt idx="2754">
                  <c:v>21.002679999999998</c:v>
                </c:pt>
                <c:pt idx="2755">
                  <c:v>21.002650000000017</c:v>
                </c:pt>
                <c:pt idx="2756">
                  <c:v>21.002600000000029</c:v>
                </c:pt>
                <c:pt idx="2757">
                  <c:v>21.002560000000017</c:v>
                </c:pt>
                <c:pt idx="2758">
                  <c:v>21.002530000000036</c:v>
                </c:pt>
                <c:pt idx="2759">
                  <c:v>21.002470000000017</c:v>
                </c:pt>
                <c:pt idx="2760">
                  <c:v>21.002440000000036</c:v>
                </c:pt>
                <c:pt idx="2761">
                  <c:v>21.002440000000036</c:v>
                </c:pt>
                <c:pt idx="2762">
                  <c:v>21.002370000000042</c:v>
                </c:pt>
                <c:pt idx="2763">
                  <c:v>21.002280000000042</c:v>
                </c:pt>
                <c:pt idx="2764">
                  <c:v>21.002130000000022</c:v>
                </c:pt>
                <c:pt idx="2765">
                  <c:v>21.001820000000009</c:v>
                </c:pt>
                <c:pt idx="2766">
                  <c:v>21.001550000000009</c:v>
                </c:pt>
                <c:pt idx="2767">
                  <c:v>21.001520000000028</c:v>
                </c:pt>
                <c:pt idx="2768">
                  <c:v>21.005179999999996</c:v>
                </c:pt>
                <c:pt idx="2769">
                  <c:v>21.006370000000004</c:v>
                </c:pt>
                <c:pt idx="2770">
                  <c:v>21.004819999999995</c:v>
                </c:pt>
                <c:pt idx="2771">
                  <c:v>21.00356000000005</c:v>
                </c:pt>
                <c:pt idx="2772">
                  <c:v>21.002949999999998</c:v>
                </c:pt>
                <c:pt idx="2773">
                  <c:v>21.002740000000017</c:v>
                </c:pt>
                <c:pt idx="2774">
                  <c:v>21.002650000000017</c:v>
                </c:pt>
                <c:pt idx="2775">
                  <c:v>21.002600000000029</c:v>
                </c:pt>
                <c:pt idx="2776">
                  <c:v>21.002499999999998</c:v>
                </c:pt>
                <c:pt idx="2777">
                  <c:v>21.002370000000042</c:v>
                </c:pt>
                <c:pt idx="2778">
                  <c:v>21.002280000000042</c:v>
                </c:pt>
                <c:pt idx="2779">
                  <c:v>21.414500000000032</c:v>
                </c:pt>
                <c:pt idx="2780">
                  <c:v>22.513900000000035</c:v>
                </c:pt>
                <c:pt idx="2781">
                  <c:v>22.95350000000002</c:v>
                </c:pt>
                <c:pt idx="2782">
                  <c:v>23.701440000000048</c:v>
                </c:pt>
                <c:pt idx="2783">
                  <c:v>24.101700000000051</c:v>
                </c:pt>
                <c:pt idx="2784">
                  <c:v>24.605130000000031</c:v>
                </c:pt>
                <c:pt idx="2785">
                  <c:v>24.776700000000005</c:v>
                </c:pt>
                <c:pt idx="2786">
                  <c:v>25.186730000000011</c:v>
                </c:pt>
                <c:pt idx="2787">
                  <c:v>25.189660000000003</c:v>
                </c:pt>
                <c:pt idx="2788">
                  <c:v>25.585720000000038</c:v>
                </c:pt>
                <c:pt idx="2789">
                  <c:v>25.519370000000038</c:v>
                </c:pt>
                <c:pt idx="2790">
                  <c:v>24.598170000000039</c:v>
                </c:pt>
                <c:pt idx="2791">
                  <c:v>23.664400000000001</c:v>
                </c:pt>
                <c:pt idx="2792">
                  <c:v>22.313440000000014</c:v>
                </c:pt>
                <c:pt idx="2793">
                  <c:v>21.221730000000036</c:v>
                </c:pt>
                <c:pt idx="2794">
                  <c:v>21.04830000000004</c:v>
                </c:pt>
                <c:pt idx="2795">
                  <c:v>21.01687000000004</c:v>
                </c:pt>
                <c:pt idx="2796">
                  <c:v>21.007380000000012</c:v>
                </c:pt>
                <c:pt idx="2797">
                  <c:v>21.004240000000038</c:v>
                </c:pt>
                <c:pt idx="2798">
                  <c:v>21.003200000000049</c:v>
                </c:pt>
                <c:pt idx="2799">
                  <c:v>21.002900000000011</c:v>
                </c:pt>
                <c:pt idx="2800">
                  <c:v>21.002769999999998</c:v>
                </c:pt>
                <c:pt idx="2801">
                  <c:v>21.002700000000004</c:v>
                </c:pt>
                <c:pt idx="2802">
                  <c:v>21.002650000000017</c:v>
                </c:pt>
                <c:pt idx="2803">
                  <c:v>21.002620000000036</c:v>
                </c:pt>
                <c:pt idx="2804">
                  <c:v>21.002560000000017</c:v>
                </c:pt>
                <c:pt idx="2805">
                  <c:v>21.002530000000036</c:v>
                </c:pt>
                <c:pt idx="2806">
                  <c:v>21.002470000000017</c:v>
                </c:pt>
                <c:pt idx="2807">
                  <c:v>21.002400000000023</c:v>
                </c:pt>
                <c:pt idx="2808">
                  <c:v>21.002340000000004</c:v>
                </c:pt>
                <c:pt idx="2809">
                  <c:v>21.002250000000004</c:v>
                </c:pt>
                <c:pt idx="2810">
                  <c:v>21.002200000000016</c:v>
                </c:pt>
                <c:pt idx="2811">
                  <c:v>21.252769999999998</c:v>
                </c:pt>
                <c:pt idx="2812">
                  <c:v>22.345480000000009</c:v>
                </c:pt>
                <c:pt idx="2813">
                  <c:v>22.895700000000033</c:v>
                </c:pt>
                <c:pt idx="2814">
                  <c:v>22.384600000000034</c:v>
                </c:pt>
                <c:pt idx="2815">
                  <c:v>21.996579999999994</c:v>
                </c:pt>
                <c:pt idx="2816">
                  <c:v>21.282370000000014</c:v>
                </c:pt>
                <c:pt idx="2817">
                  <c:v>21.063600000000008</c:v>
                </c:pt>
                <c:pt idx="2818">
                  <c:v>21.021500000000003</c:v>
                </c:pt>
                <c:pt idx="2819">
                  <c:v>21.009119999999996</c:v>
                </c:pt>
                <c:pt idx="2820">
                  <c:v>21.004900000000021</c:v>
                </c:pt>
                <c:pt idx="2821">
                  <c:v>21.003500000000031</c:v>
                </c:pt>
                <c:pt idx="2822">
                  <c:v>21.003080000000011</c:v>
                </c:pt>
                <c:pt idx="2823">
                  <c:v>21.002949999999998</c:v>
                </c:pt>
                <c:pt idx="2824">
                  <c:v>21.002949999999998</c:v>
                </c:pt>
                <c:pt idx="2825">
                  <c:v>21.002920000000017</c:v>
                </c:pt>
                <c:pt idx="2826">
                  <c:v>21.002920000000017</c:v>
                </c:pt>
                <c:pt idx="2827">
                  <c:v>21.002920000000017</c:v>
                </c:pt>
                <c:pt idx="2828">
                  <c:v>21.002900000000011</c:v>
                </c:pt>
                <c:pt idx="2829">
                  <c:v>21.002859999999998</c:v>
                </c:pt>
                <c:pt idx="2830">
                  <c:v>21.002830000000017</c:v>
                </c:pt>
                <c:pt idx="2831">
                  <c:v>21.002769999999998</c:v>
                </c:pt>
                <c:pt idx="2832">
                  <c:v>21.002740000000017</c:v>
                </c:pt>
                <c:pt idx="2833">
                  <c:v>21.002700000000004</c:v>
                </c:pt>
                <c:pt idx="2834">
                  <c:v>21.002679999999998</c:v>
                </c:pt>
                <c:pt idx="2835">
                  <c:v>21.002650000000017</c:v>
                </c:pt>
                <c:pt idx="2836">
                  <c:v>21.002600000000029</c:v>
                </c:pt>
                <c:pt idx="2837">
                  <c:v>21.002400000000023</c:v>
                </c:pt>
                <c:pt idx="2838">
                  <c:v>21.002220000000023</c:v>
                </c:pt>
                <c:pt idx="2839">
                  <c:v>21.002200000000016</c:v>
                </c:pt>
                <c:pt idx="2840">
                  <c:v>21.002340000000004</c:v>
                </c:pt>
                <c:pt idx="2841">
                  <c:v>21.002600000000029</c:v>
                </c:pt>
                <c:pt idx="2842">
                  <c:v>21.002740000000017</c:v>
                </c:pt>
                <c:pt idx="2843">
                  <c:v>21.002769999999998</c:v>
                </c:pt>
                <c:pt idx="2844">
                  <c:v>21.002769999999998</c:v>
                </c:pt>
                <c:pt idx="2845">
                  <c:v>21.002769999999998</c:v>
                </c:pt>
                <c:pt idx="2846">
                  <c:v>21.002800000000036</c:v>
                </c:pt>
                <c:pt idx="2847">
                  <c:v>21.002830000000017</c:v>
                </c:pt>
                <c:pt idx="2848">
                  <c:v>21.002830000000017</c:v>
                </c:pt>
                <c:pt idx="2849">
                  <c:v>21.002859999999998</c:v>
                </c:pt>
                <c:pt idx="2850">
                  <c:v>21.002859999999998</c:v>
                </c:pt>
                <c:pt idx="2851">
                  <c:v>21.002859999999998</c:v>
                </c:pt>
                <c:pt idx="2852">
                  <c:v>21.002900000000011</c:v>
                </c:pt>
                <c:pt idx="2853">
                  <c:v>21.002900000000011</c:v>
                </c:pt>
                <c:pt idx="2854">
                  <c:v>21.002900000000011</c:v>
                </c:pt>
                <c:pt idx="2855">
                  <c:v>21.002900000000011</c:v>
                </c:pt>
                <c:pt idx="2856">
                  <c:v>21.002859999999998</c:v>
                </c:pt>
                <c:pt idx="2857">
                  <c:v>21.002800000000036</c:v>
                </c:pt>
                <c:pt idx="2858">
                  <c:v>21.002769999999998</c:v>
                </c:pt>
                <c:pt idx="2859">
                  <c:v>21.002700000000004</c:v>
                </c:pt>
                <c:pt idx="2860">
                  <c:v>21.002700000000004</c:v>
                </c:pt>
                <c:pt idx="2861">
                  <c:v>21.002679999999998</c:v>
                </c:pt>
                <c:pt idx="2862">
                  <c:v>21.002620000000036</c:v>
                </c:pt>
                <c:pt idx="2863">
                  <c:v>21.002620000000036</c:v>
                </c:pt>
                <c:pt idx="2864">
                  <c:v>21.002700000000004</c:v>
                </c:pt>
                <c:pt idx="2865">
                  <c:v>21.002830000000017</c:v>
                </c:pt>
                <c:pt idx="2866">
                  <c:v>21.002900000000011</c:v>
                </c:pt>
                <c:pt idx="2867">
                  <c:v>21.002900000000011</c:v>
                </c:pt>
                <c:pt idx="2868">
                  <c:v>21.002900000000011</c:v>
                </c:pt>
                <c:pt idx="2869">
                  <c:v>21.002900000000011</c:v>
                </c:pt>
                <c:pt idx="2870">
                  <c:v>21.002920000000017</c:v>
                </c:pt>
                <c:pt idx="2871">
                  <c:v>21.002920000000017</c:v>
                </c:pt>
                <c:pt idx="2872">
                  <c:v>21.002949999999998</c:v>
                </c:pt>
                <c:pt idx="2873">
                  <c:v>21.002949999999998</c:v>
                </c:pt>
                <c:pt idx="2874">
                  <c:v>21.002949999999998</c:v>
                </c:pt>
                <c:pt idx="2875">
                  <c:v>21.002980000000036</c:v>
                </c:pt>
                <c:pt idx="2876">
                  <c:v>21.002980000000036</c:v>
                </c:pt>
                <c:pt idx="2877">
                  <c:v>21.003000000000043</c:v>
                </c:pt>
                <c:pt idx="2878">
                  <c:v>21.003000000000043</c:v>
                </c:pt>
                <c:pt idx="2879">
                  <c:v>21.00305000000003</c:v>
                </c:pt>
                <c:pt idx="2880">
                  <c:v>21.003000000000043</c:v>
                </c:pt>
                <c:pt idx="2881">
                  <c:v>21.002949999999998</c:v>
                </c:pt>
                <c:pt idx="2882">
                  <c:v>21.002859999999998</c:v>
                </c:pt>
                <c:pt idx="2883">
                  <c:v>21.002700000000004</c:v>
                </c:pt>
                <c:pt idx="2884">
                  <c:v>21.002499999999998</c:v>
                </c:pt>
                <c:pt idx="2885">
                  <c:v>21.002070000000003</c:v>
                </c:pt>
                <c:pt idx="2886">
                  <c:v>21.001550000000009</c:v>
                </c:pt>
                <c:pt idx="2887">
                  <c:v>22.476680000000044</c:v>
                </c:pt>
                <c:pt idx="2888">
                  <c:v>24.665920000000028</c:v>
                </c:pt>
                <c:pt idx="2889">
                  <c:v>24.574370000000044</c:v>
                </c:pt>
                <c:pt idx="2890">
                  <c:v>25.178740000000005</c:v>
                </c:pt>
                <c:pt idx="2891">
                  <c:v>24.841499999999996</c:v>
                </c:pt>
                <c:pt idx="2892">
                  <c:v>25.504100000000051</c:v>
                </c:pt>
                <c:pt idx="2893">
                  <c:v>25.478139999999996</c:v>
                </c:pt>
                <c:pt idx="2894">
                  <c:v>26.039360000000045</c:v>
                </c:pt>
                <c:pt idx="2895">
                  <c:v>27.190030000000036</c:v>
                </c:pt>
                <c:pt idx="2896">
                  <c:v>27.8476</c:v>
                </c:pt>
                <c:pt idx="2897">
                  <c:v>27.942300000000046</c:v>
                </c:pt>
                <c:pt idx="2898">
                  <c:v>28.203670000000045</c:v>
                </c:pt>
                <c:pt idx="2899">
                  <c:v>27.729270000000042</c:v>
                </c:pt>
                <c:pt idx="2900">
                  <c:v>27.961240000000032</c:v>
                </c:pt>
                <c:pt idx="2901">
                  <c:v>28.005850000000009</c:v>
                </c:pt>
                <c:pt idx="2902">
                  <c:v>28.000330000000019</c:v>
                </c:pt>
                <c:pt idx="2903">
                  <c:v>21.709400000000016</c:v>
                </c:pt>
                <c:pt idx="2904">
                  <c:v>21.091300000000047</c:v>
                </c:pt>
                <c:pt idx="2905">
                  <c:v>21.026360000000011</c:v>
                </c:pt>
                <c:pt idx="2906">
                  <c:v>21.010640000000024</c:v>
                </c:pt>
                <c:pt idx="2907">
                  <c:v>21.005580000000009</c:v>
                </c:pt>
                <c:pt idx="2908">
                  <c:v>21.003900000000044</c:v>
                </c:pt>
                <c:pt idx="2909">
                  <c:v>21.003350000000012</c:v>
                </c:pt>
                <c:pt idx="2910">
                  <c:v>21.003170000000011</c:v>
                </c:pt>
                <c:pt idx="2911">
                  <c:v>21.003100000000018</c:v>
                </c:pt>
                <c:pt idx="2912">
                  <c:v>21.003100000000018</c:v>
                </c:pt>
                <c:pt idx="2913">
                  <c:v>21.003100000000018</c:v>
                </c:pt>
                <c:pt idx="2914">
                  <c:v>21.003100000000018</c:v>
                </c:pt>
                <c:pt idx="2915">
                  <c:v>21.003100000000018</c:v>
                </c:pt>
                <c:pt idx="2916">
                  <c:v>21.003100000000018</c:v>
                </c:pt>
                <c:pt idx="2917">
                  <c:v>21.00314000000003</c:v>
                </c:pt>
                <c:pt idx="2918">
                  <c:v>21.00314000000003</c:v>
                </c:pt>
                <c:pt idx="2919">
                  <c:v>21.003170000000011</c:v>
                </c:pt>
                <c:pt idx="2920">
                  <c:v>21.003200000000049</c:v>
                </c:pt>
                <c:pt idx="2921">
                  <c:v>21.00323000000003</c:v>
                </c:pt>
                <c:pt idx="2922">
                  <c:v>21.003300000000024</c:v>
                </c:pt>
                <c:pt idx="2923">
                  <c:v>21.003320000000031</c:v>
                </c:pt>
                <c:pt idx="2924">
                  <c:v>21.003350000000012</c:v>
                </c:pt>
                <c:pt idx="2925">
                  <c:v>21.003399999999999</c:v>
                </c:pt>
                <c:pt idx="2926">
                  <c:v>21.003440000000012</c:v>
                </c:pt>
                <c:pt idx="2927">
                  <c:v>21.00347000000005</c:v>
                </c:pt>
                <c:pt idx="2928">
                  <c:v>21.003500000000031</c:v>
                </c:pt>
                <c:pt idx="2929">
                  <c:v>21.003530000000012</c:v>
                </c:pt>
                <c:pt idx="2930">
                  <c:v>21.003530000000012</c:v>
                </c:pt>
                <c:pt idx="2931">
                  <c:v>21.00356000000005</c:v>
                </c:pt>
                <c:pt idx="2932">
                  <c:v>21.00356000000005</c:v>
                </c:pt>
                <c:pt idx="2933">
                  <c:v>21.003600000000006</c:v>
                </c:pt>
                <c:pt idx="2934">
                  <c:v>21.003600000000006</c:v>
                </c:pt>
                <c:pt idx="2935">
                  <c:v>21.003630000000044</c:v>
                </c:pt>
                <c:pt idx="2936">
                  <c:v>21.003630000000044</c:v>
                </c:pt>
                <c:pt idx="2937">
                  <c:v>21.003660000000025</c:v>
                </c:pt>
                <c:pt idx="2938">
                  <c:v>21.003660000000025</c:v>
                </c:pt>
                <c:pt idx="2939">
                  <c:v>21.003660000000025</c:v>
                </c:pt>
                <c:pt idx="2940">
                  <c:v>21.003660000000025</c:v>
                </c:pt>
                <c:pt idx="2941">
                  <c:v>21.003660000000025</c:v>
                </c:pt>
                <c:pt idx="2942">
                  <c:v>21.003660000000025</c:v>
                </c:pt>
                <c:pt idx="2943">
                  <c:v>21.003630000000044</c:v>
                </c:pt>
                <c:pt idx="2944">
                  <c:v>21.003630000000044</c:v>
                </c:pt>
                <c:pt idx="2945">
                  <c:v>21.003630000000044</c:v>
                </c:pt>
                <c:pt idx="2946">
                  <c:v>21.003630000000044</c:v>
                </c:pt>
                <c:pt idx="2947">
                  <c:v>21.003630000000044</c:v>
                </c:pt>
                <c:pt idx="2948">
                  <c:v>21.003630000000044</c:v>
                </c:pt>
                <c:pt idx="2949">
                  <c:v>21.003630000000044</c:v>
                </c:pt>
                <c:pt idx="2950">
                  <c:v>21.003630000000044</c:v>
                </c:pt>
                <c:pt idx="2951">
                  <c:v>21.003630000000044</c:v>
                </c:pt>
                <c:pt idx="2952">
                  <c:v>21.003630000000044</c:v>
                </c:pt>
                <c:pt idx="2953">
                  <c:v>21.003630000000044</c:v>
                </c:pt>
                <c:pt idx="2954">
                  <c:v>21.003630000000044</c:v>
                </c:pt>
                <c:pt idx="2955">
                  <c:v>21.003660000000025</c:v>
                </c:pt>
                <c:pt idx="2956">
                  <c:v>21.003660000000025</c:v>
                </c:pt>
                <c:pt idx="2957">
                  <c:v>21.003660000000025</c:v>
                </c:pt>
                <c:pt idx="2958">
                  <c:v>21.003630000000044</c:v>
                </c:pt>
                <c:pt idx="2959">
                  <c:v>21.003630000000044</c:v>
                </c:pt>
                <c:pt idx="2960">
                  <c:v>21.003630000000044</c:v>
                </c:pt>
                <c:pt idx="2961">
                  <c:v>21.003600000000006</c:v>
                </c:pt>
                <c:pt idx="2962">
                  <c:v>21.003600000000006</c:v>
                </c:pt>
                <c:pt idx="2963">
                  <c:v>21.003600000000006</c:v>
                </c:pt>
                <c:pt idx="2964">
                  <c:v>21.003600000000006</c:v>
                </c:pt>
                <c:pt idx="2965">
                  <c:v>21.003600000000006</c:v>
                </c:pt>
                <c:pt idx="2966">
                  <c:v>21.003600000000006</c:v>
                </c:pt>
                <c:pt idx="2967">
                  <c:v>21.003600000000006</c:v>
                </c:pt>
                <c:pt idx="2968">
                  <c:v>21.003600000000006</c:v>
                </c:pt>
                <c:pt idx="2969">
                  <c:v>21.003600000000006</c:v>
                </c:pt>
                <c:pt idx="2970">
                  <c:v>21.003600000000006</c:v>
                </c:pt>
                <c:pt idx="2971">
                  <c:v>21.003600000000006</c:v>
                </c:pt>
                <c:pt idx="2972">
                  <c:v>21.003600000000006</c:v>
                </c:pt>
                <c:pt idx="2973">
                  <c:v>21.003600000000006</c:v>
                </c:pt>
                <c:pt idx="2974">
                  <c:v>21.003600000000006</c:v>
                </c:pt>
                <c:pt idx="2975">
                  <c:v>21.003600000000006</c:v>
                </c:pt>
                <c:pt idx="2976">
                  <c:v>21.003600000000006</c:v>
                </c:pt>
                <c:pt idx="2977">
                  <c:v>21.003600000000006</c:v>
                </c:pt>
                <c:pt idx="2978">
                  <c:v>21.003600000000006</c:v>
                </c:pt>
                <c:pt idx="2979">
                  <c:v>21.003600000000006</c:v>
                </c:pt>
                <c:pt idx="2980">
                  <c:v>21.00356000000005</c:v>
                </c:pt>
                <c:pt idx="2981">
                  <c:v>21.00356000000005</c:v>
                </c:pt>
                <c:pt idx="2982">
                  <c:v>21.00356000000005</c:v>
                </c:pt>
                <c:pt idx="2983">
                  <c:v>21.00356000000005</c:v>
                </c:pt>
                <c:pt idx="2984">
                  <c:v>21.00356000000005</c:v>
                </c:pt>
                <c:pt idx="2985">
                  <c:v>21.003600000000006</c:v>
                </c:pt>
                <c:pt idx="2986">
                  <c:v>21.003600000000006</c:v>
                </c:pt>
                <c:pt idx="2987">
                  <c:v>21.003600000000006</c:v>
                </c:pt>
                <c:pt idx="2988">
                  <c:v>21.003600000000006</c:v>
                </c:pt>
                <c:pt idx="2989">
                  <c:v>21.003600000000006</c:v>
                </c:pt>
                <c:pt idx="2990">
                  <c:v>21.003600000000006</c:v>
                </c:pt>
                <c:pt idx="2991">
                  <c:v>21.003630000000044</c:v>
                </c:pt>
                <c:pt idx="2992">
                  <c:v>21.003630000000044</c:v>
                </c:pt>
                <c:pt idx="2993">
                  <c:v>21.003660000000025</c:v>
                </c:pt>
                <c:pt idx="2994">
                  <c:v>21.003660000000025</c:v>
                </c:pt>
                <c:pt idx="2995">
                  <c:v>21.003700000000038</c:v>
                </c:pt>
                <c:pt idx="2996">
                  <c:v>21.003700000000038</c:v>
                </c:pt>
                <c:pt idx="2997">
                  <c:v>21.003700000000038</c:v>
                </c:pt>
                <c:pt idx="2998">
                  <c:v>21.003700000000038</c:v>
                </c:pt>
                <c:pt idx="2999">
                  <c:v>21.003700000000038</c:v>
                </c:pt>
                <c:pt idx="3000">
                  <c:v>21.003700000000038</c:v>
                </c:pt>
                <c:pt idx="3001">
                  <c:v>21.003700000000038</c:v>
                </c:pt>
                <c:pt idx="3002">
                  <c:v>21.003700000000038</c:v>
                </c:pt>
                <c:pt idx="3003">
                  <c:v>21.003700000000038</c:v>
                </c:pt>
                <c:pt idx="3004">
                  <c:v>21.003700000000038</c:v>
                </c:pt>
                <c:pt idx="3005">
                  <c:v>21.003700000000038</c:v>
                </c:pt>
                <c:pt idx="3006">
                  <c:v>21.003700000000038</c:v>
                </c:pt>
                <c:pt idx="3007">
                  <c:v>21.003700000000038</c:v>
                </c:pt>
                <c:pt idx="3008">
                  <c:v>21.003700000000038</c:v>
                </c:pt>
                <c:pt idx="3009">
                  <c:v>21.003700000000038</c:v>
                </c:pt>
                <c:pt idx="3010">
                  <c:v>21.003700000000038</c:v>
                </c:pt>
                <c:pt idx="3011">
                  <c:v>21.003700000000038</c:v>
                </c:pt>
                <c:pt idx="3012">
                  <c:v>21.003720000000044</c:v>
                </c:pt>
                <c:pt idx="3013">
                  <c:v>21.003720000000044</c:v>
                </c:pt>
                <c:pt idx="3014">
                  <c:v>21.003720000000044</c:v>
                </c:pt>
                <c:pt idx="3015">
                  <c:v>21.003720000000044</c:v>
                </c:pt>
                <c:pt idx="3016">
                  <c:v>21.003720000000044</c:v>
                </c:pt>
                <c:pt idx="3017">
                  <c:v>21.003720000000044</c:v>
                </c:pt>
                <c:pt idx="3018">
                  <c:v>21.003720000000044</c:v>
                </c:pt>
                <c:pt idx="3019">
                  <c:v>21.003720000000044</c:v>
                </c:pt>
                <c:pt idx="3020">
                  <c:v>21.003720000000044</c:v>
                </c:pt>
                <c:pt idx="3021">
                  <c:v>21.003720000000044</c:v>
                </c:pt>
                <c:pt idx="3022">
                  <c:v>21.003720000000044</c:v>
                </c:pt>
                <c:pt idx="3023">
                  <c:v>21.003720000000044</c:v>
                </c:pt>
                <c:pt idx="3024">
                  <c:v>21.003720000000044</c:v>
                </c:pt>
                <c:pt idx="3025">
                  <c:v>21.003750000000025</c:v>
                </c:pt>
                <c:pt idx="3026">
                  <c:v>21.003750000000025</c:v>
                </c:pt>
                <c:pt idx="3027">
                  <c:v>21.003780000000006</c:v>
                </c:pt>
                <c:pt idx="3028">
                  <c:v>21.003780000000006</c:v>
                </c:pt>
                <c:pt idx="3029">
                  <c:v>21.003800000000012</c:v>
                </c:pt>
                <c:pt idx="3030">
                  <c:v>21.003800000000012</c:v>
                </c:pt>
                <c:pt idx="3031">
                  <c:v>21.003840000000025</c:v>
                </c:pt>
                <c:pt idx="3032">
                  <c:v>21.003840000000025</c:v>
                </c:pt>
                <c:pt idx="3033">
                  <c:v>21.003840000000025</c:v>
                </c:pt>
                <c:pt idx="3034">
                  <c:v>21.003870000000006</c:v>
                </c:pt>
                <c:pt idx="3035">
                  <c:v>21.003870000000006</c:v>
                </c:pt>
                <c:pt idx="3036">
                  <c:v>21.003870000000006</c:v>
                </c:pt>
                <c:pt idx="3037">
                  <c:v>21.003870000000006</c:v>
                </c:pt>
                <c:pt idx="3038">
                  <c:v>21.003870000000006</c:v>
                </c:pt>
                <c:pt idx="3039">
                  <c:v>21.003870000000006</c:v>
                </c:pt>
                <c:pt idx="3040">
                  <c:v>21.003870000000006</c:v>
                </c:pt>
                <c:pt idx="3041">
                  <c:v>21.003870000000006</c:v>
                </c:pt>
                <c:pt idx="3042">
                  <c:v>21.003870000000006</c:v>
                </c:pt>
                <c:pt idx="3043">
                  <c:v>21.003870000000006</c:v>
                </c:pt>
                <c:pt idx="3044">
                  <c:v>21.003840000000025</c:v>
                </c:pt>
                <c:pt idx="3045">
                  <c:v>21.003840000000025</c:v>
                </c:pt>
                <c:pt idx="3046">
                  <c:v>21.003840000000025</c:v>
                </c:pt>
                <c:pt idx="3047">
                  <c:v>21.003800000000012</c:v>
                </c:pt>
                <c:pt idx="3048">
                  <c:v>21.003800000000012</c:v>
                </c:pt>
                <c:pt idx="3049">
                  <c:v>21.003800000000012</c:v>
                </c:pt>
                <c:pt idx="3050">
                  <c:v>21.003780000000006</c:v>
                </c:pt>
                <c:pt idx="3051">
                  <c:v>21.003750000000025</c:v>
                </c:pt>
                <c:pt idx="3052">
                  <c:v>21.003750000000025</c:v>
                </c:pt>
                <c:pt idx="3053">
                  <c:v>21.003720000000044</c:v>
                </c:pt>
                <c:pt idx="3054">
                  <c:v>21.003700000000038</c:v>
                </c:pt>
                <c:pt idx="3055">
                  <c:v>21.003660000000025</c:v>
                </c:pt>
                <c:pt idx="3056">
                  <c:v>21.003630000000044</c:v>
                </c:pt>
                <c:pt idx="3057">
                  <c:v>21.003600000000006</c:v>
                </c:pt>
                <c:pt idx="3058">
                  <c:v>21.00356000000005</c:v>
                </c:pt>
                <c:pt idx="3059">
                  <c:v>21.00356000000005</c:v>
                </c:pt>
                <c:pt idx="3060">
                  <c:v>21.003530000000012</c:v>
                </c:pt>
                <c:pt idx="3061">
                  <c:v>21.003530000000012</c:v>
                </c:pt>
                <c:pt idx="3062">
                  <c:v>21.003530000000012</c:v>
                </c:pt>
                <c:pt idx="3063">
                  <c:v>21.003530000000012</c:v>
                </c:pt>
                <c:pt idx="3064">
                  <c:v>21.00356000000005</c:v>
                </c:pt>
                <c:pt idx="3065">
                  <c:v>21.003600000000006</c:v>
                </c:pt>
                <c:pt idx="3066">
                  <c:v>21.003600000000006</c:v>
                </c:pt>
                <c:pt idx="3067">
                  <c:v>21.003630000000044</c:v>
                </c:pt>
                <c:pt idx="3068">
                  <c:v>21.003660000000025</c:v>
                </c:pt>
                <c:pt idx="3069">
                  <c:v>21.003700000000038</c:v>
                </c:pt>
                <c:pt idx="3070">
                  <c:v>21.003720000000044</c:v>
                </c:pt>
                <c:pt idx="3071">
                  <c:v>21.003750000000025</c:v>
                </c:pt>
                <c:pt idx="3072">
                  <c:v>21.003750000000025</c:v>
                </c:pt>
                <c:pt idx="3073">
                  <c:v>21.003780000000006</c:v>
                </c:pt>
                <c:pt idx="3074">
                  <c:v>21.003780000000006</c:v>
                </c:pt>
                <c:pt idx="3075">
                  <c:v>21.003800000000012</c:v>
                </c:pt>
                <c:pt idx="3076">
                  <c:v>21.003800000000012</c:v>
                </c:pt>
                <c:pt idx="3077">
                  <c:v>21.003800000000012</c:v>
                </c:pt>
                <c:pt idx="3078">
                  <c:v>21.003840000000025</c:v>
                </c:pt>
                <c:pt idx="3079">
                  <c:v>21.003840000000025</c:v>
                </c:pt>
                <c:pt idx="3080">
                  <c:v>21.003840000000025</c:v>
                </c:pt>
                <c:pt idx="3081">
                  <c:v>21.003840000000025</c:v>
                </c:pt>
                <c:pt idx="3082">
                  <c:v>21.003870000000006</c:v>
                </c:pt>
                <c:pt idx="3083">
                  <c:v>21.003870000000006</c:v>
                </c:pt>
                <c:pt idx="3084">
                  <c:v>21.003870000000006</c:v>
                </c:pt>
                <c:pt idx="3085">
                  <c:v>21.003900000000044</c:v>
                </c:pt>
                <c:pt idx="3086">
                  <c:v>21.003900000000044</c:v>
                </c:pt>
                <c:pt idx="3087">
                  <c:v>21.003900000000044</c:v>
                </c:pt>
                <c:pt idx="3088">
                  <c:v>21.003900000000044</c:v>
                </c:pt>
                <c:pt idx="3089">
                  <c:v>21.003900000000044</c:v>
                </c:pt>
                <c:pt idx="3090">
                  <c:v>21.003870000000006</c:v>
                </c:pt>
                <c:pt idx="3091">
                  <c:v>21.003870000000006</c:v>
                </c:pt>
                <c:pt idx="3092">
                  <c:v>21.003870000000006</c:v>
                </c:pt>
                <c:pt idx="3093">
                  <c:v>21.003870000000006</c:v>
                </c:pt>
                <c:pt idx="3094">
                  <c:v>21.003840000000025</c:v>
                </c:pt>
                <c:pt idx="3095">
                  <c:v>21.003840000000025</c:v>
                </c:pt>
                <c:pt idx="3096">
                  <c:v>21.003840000000025</c:v>
                </c:pt>
                <c:pt idx="3097">
                  <c:v>21.003840000000025</c:v>
                </c:pt>
                <c:pt idx="3098">
                  <c:v>21.003840000000025</c:v>
                </c:pt>
                <c:pt idx="3099">
                  <c:v>21.003800000000012</c:v>
                </c:pt>
                <c:pt idx="3100">
                  <c:v>21.003800000000012</c:v>
                </c:pt>
                <c:pt idx="3101">
                  <c:v>21.003800000000012</c:v>
                </c:pt>
                <c:pt idx="3102">
                  <c:v>21.003800000000012</c:v>
                </c:pt>
                <c:pt idx="3103">
                  <c:v>21.003800000000012</c:v>
                </c:pt>
                <c:pt idx="3104">
                  <c:v>21.003800000000012</c:v>
                </c:pt>
                <c:pt idx="3105">
                  <c:v>21.003800000000012</c:v>
                </c:pt>
                <c:pt idx="3106">
                  <c:v>21.003800000000012</c:v>
                </c:pt>
                <c:pt idx="3107">
                  <c:v>21.003800000000012</c:v>
                </c:pt>
                <c:pt idx="3108">
                  <c:v>21.003780000000006</c:v>
                </c:pt>
                <c:pt idx="3109">
                  <c:v>21.003780000000006</c:v>
                </c:pt>
                <c:pt idx="3110">
                  <c:v>21.003750000000025</c:v>
                </c:pt>
                <c:pt idx="3111">
                  <c:v>21.003720000000044</c:v>
                </c:pt>
                <c:pt idx="3112">
                  <c:v>21.003700000000038</c:v>
                </c:pt>
                <c:pt idx="3113">
                  <c:v>21.003660000000025</c:v>
                </c:pt>
                <c:pt idx="3114">
                  <c:v>21.003630000000044</c:v>
                </c:pt>
                <c:pt idx="3115">
                  <c:v>21.003600000000006</c:v>
                </c:pt>
                <c:pt idx="3116">
                  <c:v>21.00356000000005</c:v>
                </c:pt>
                <c:pt idx="3117">
                  <c:v>21.003530000000012</c:v>
                </c:pt>
                <c:pt idx="3118">
                  <c:v>21.003500000000031</c:v>
                </c:pt>
                <c:pt idx="3119">
                  <c:v>21.003500000000031</c:v>
                </c:pt>
                <c:pt idx="3120">
                  <c:v>21.00347000000005</c:v>
                </c:pt>
                <c:pt idx="3121">
                  <c:v>21.003440000000012</c:v>
                </c:pt>
                <c:pt idx="3122">
                  <c:v>21.003440000000012</c:v>
                </c:pt>
                <c:pt idx="3123">
                  <c:v>21.003440000000012</c:v>
                </c:pt>
                <c:pt idx="3124">
                  <c:v>21.003399999999999</c:v>
                </c:pt>
                <c:pt idx="3125">
                  <c:v>21.003399999999999</c:v>
                </c:pt>
                <c:pt idx="3126">
                  <c:v>21.003399999999999</c:v>
                </c:pt>
                <c:pt idx="3127">
                  <c:v>21.003399999999999</c:v>
                </c:pt>
                <c:pt idx="3128">
                  <c:v>21.00338000000005</c:v>
                </c:pt>
                <c:pt idx="3129">
                  <c:v>21.00338000000005</c:v>
                </c:pt>
                <c:pt idx="3130">
                  <c:v>21.00338000000005</c:v>
                </c:pt>
                <c:pt idx="3131">
                  <c:v>21.00338000000005</c:v>
                </c:pt>
                <c:pt idx="3132">
                  <c:v>21.00338000000005</c:v>
                </c:pt>
                <c:pt idx="3133">
                  <c:v>21.00338000000005</c:v>
                </c:pt>
                <c:pt idx="3134">
                  <c:v>21.00338000000005</c:v>
                </c:pt>
                <c:pt idx="3135">
                  <c:v>21.003399999999999</c:v>
                </c:pt>
                <c:pt idx="3136">
                  <c:v>21.003399999999999</c:v>
                </c:pt>
                <c:pt idx="3137">
                  <c:v>21.003399999999999</c:v>
                </c:pt>
                <c:pt idx="3138">
                  <c:v>21.003440000000012</c:v>
                </c:pt>
                <c:pt idx="3139">
                  <c:v>21.003440000000012</c:v>
                </c:pt>
                <c:pt idx="3140">
                  <c:v>21.003440000000012</c:v>
                </c:pt>
                <c:pt idx="3141">
                  <c:v>21.003440000000012</c:v>
                </c:pt>
                <c:pt idx="3142">
                  <c:v>21.003440000000012</c:v>
                </c:pt>
                <c:pt idx="3143">
                  <c:v>21.003440000000012</c:v>
                </c:pt>
                <c:pt idx="3144">
                  <c:v>21.003440000000012</c:v>
                </c:pt>
                <c:pt idx="3145">
                  <c:v>21.003399999999999</c:v>
                </c:pt>
                <c:pt idx="3146">
                  <c:v>21.003399999999999</c:v>
                </c:pt>
                <c:pt idx="3147">
                  <c:v>21.003399999999999</c:v>
                </c:pt>
                <c:pt idx="3148">
                  <c:v>21.003399999999999</c:v>
                </c:pt>
                <c:pt idx="3149">
                  <c:v>21.00338000000005</c:v>
                </c:pt>
                <c:pt idx="3150">
                  <c:v>21.00338000000005</c:v>
                </c:pt>
                <c:pt idx="3151">
                  <c:v>21.00338000000005</c:v>
                </c:pt>
                <c:pt idx="3152">
                  <c:v>21.00338000000005</c:v>
                </c:pt>
                <c:pt idx="3153">
                  <c:v>21.00338000000005</c:v>
                </c:pt>
                <c:pt idx="3154">
                  <c:v>21.003350000000012</c:v>
                </c:pt>
                <c:pt idx="3155">
                  <c:v>21.003350000000012</c:v>
                </c:pt>
                <c:pt idx="3156">
                  <c:v>21.003350000000012</c:v>
                </c:pt>
                <c:pt idx="3157">
                  <c:v>21.003320000000031</c:v>
                </c:pt>
                <c:pt idx="3158">
                  <c:v>21.003300000000024</c:v>
                </c:pt>
                <c:pt idx="3159">
                  <c:v>21.003300000000024</c:v>
                </c:pt>
                <c:pt idx="3160">
                  <c:v>21.003260000000012</c:v>
                </c:pt>
                <c:pt idx="3161">
                  <c:v>21.00323000000003</c:v>
                </c:pt>
                <c:pt idx="3162">
                  <c:v>21.003200000000049</c:v>
                </c:pt>
                <c:pt idx="3163">
                  <c:v>21.003200000000049</c:v>
                </c:pt>
                <c:pt idx="3164">
                  <c:v>21.003170000000011</c:v>
                </c:pt>
                <c:pt idx="3165">
                  <c:v>21.00314000000003</c:v>
                </c:pt>
                <c:pt idx="3166">
                  <c:v>21.00314000000003</c:v>
                </c:pt>
                <c:pt idx="3167">
                  <c:v>21.003100000000018</c:v>
                </c:pt>
                <c:pt idx="3168">
                  <c:v>21.003080000000011</c:v>
                </c:pt>
                <c:pt idx="3169">
                  <c:v>21.003080000000011</c:v>
                </c:pt>
                <c:pt idx="3170">
                  <c:v>21.00305000000003</c:v>
                </c:pt>
                <c:pt idx="3171">
                  <c:v>21.00305000000003</c:v>
                </c:pt>
                <c:pt idx="3172">
                  <c:v>21.003000000000043</c:v>
                </c:pt>
                <c:pt idx="3173">
                  <c:v>21.002980000000036</c:v>
                </c:pt>
                <c:pt idx="3174">
                  <c:v>21.002980000000036</c:v>
                </c:pt>
                <c:pt idx="3175">
                  <c:v>21.002949999999998</c:v>
                </c:pt>
                <c:pt idx="3176">
                  <c:v>21.002949999999998</c:v>
                </c:pt>
                <c:pt idx="3177">
                  <c:v>21.002920000000017</c:v>
                </c:pt>
                <c:pt idx="3178">
                  <c:v>21.002920000000017</c:v>
                </c:pt>
                <c:pt idx="3179">
                  <c:v>21.002900000000011</c:v>
                </c:pt>
                <c:pt idx="3180">
                  <c:v>21.002900000000011</c:v>
                </c:pt>
                <c:pt idx="3181">
                  <c:v>21.002859999999998</c:v>
                </c:pt>
                <c:pt idx="3182">
                  <c:v>21.002859999999998</c:v>
                </c:pt>
                <c:pt idx="3183">
                  <c:v>21.002830000000017</c:v>
                </c:pt>
                <c:pt idx="3184">
                  <c:v>21.002830000000017</c:v>
                </c:pt>
                <c:pt idx="3185">
                  <c:v>21.002800000000036</c:v>
                </c:pt>
                <c:pt idx="3186">
                  <c:v>21.002769999999998</c:v>
                </c:pt>
                <c:pt idx="3187">
                  <c:v>21.002769999999998</c:v>
                </c:pt>
                <c:pt idx="3188">
                  <c:v>21.002740000000017</c:v>
                </c:pt>
                <c:pt idx="3189">
                  <c:v>21.002740000000017</c:v>
                </c:pt>
                <c:pt idx="3190">
                  <c:v>21.002700000000004</c:v>
                </c:pt>
                <c:pt idx="3191">
                  <c:v>21.002700000000004</c:v>
                </c:pt>
                <c:pt idx="3192">
                  <c:v>21.002700000000004</c:v>
                </c:pt>
                <c:pt idx="3193">
                  <c:v>21.002700000000004</c:v>
                </c:pt>
                <c:pt idx="3194">
                  <c:v>21.002700000000004</c:v>
                </c:pt>
                <c:pt idx="3195">
                  <c:v>21.002700000000004</c:v>
                </c:pt>
                <c:pt idx="3196">
                  <c:v>21.002740000000017</c:v>
                </c:pt>
                <c:pt idx="3197">
                  <c:v>21.002740000000017</c:v>
                </c:pt>
                <c:pt idx="3198">
                  <c:v>21.002740000000017</c:v>
                </c:pt>
                <c:pt idx="3199">
                  <c:v>21.002740000000017</c:v>
                </c:pt>
                <c:pt idx="3200">
                  <c:v>21.002740000000017</c:v>
                </c:pt>
                <c:pt idx="3201">
                  <c:v>21.002740000000017</c:v>
                </c:pt>
                <c:pt idx="3202">
                  <c:v>21.002700000000004</c:v>
                </c:pt>
                <c:pt idx="3203">
                  <c:v>21.002700000000004</c:v>
                </c:pt>
                <c:pt idx="3204">
                  <c:v>21.002679999999998</c:v>
                </c:pt>
                <c:pt idx="3205">
                  <c:v>21.002679999999998</c:v>
                </c:pt>
                <c:pt idx="3206">
                  <c:v>21.002679999999998</c:v>
                </c:pt>
                <c:pt idx="3207">
                  <c:v>21.002650000000017</c:v>
                </c:pt>
                <c:pt idx="3208">
                  <c:v>21.002650000000017</c:v>
                </c:pt>
                <c:pt idx="3209">
                  <c:v>21.002650000000017</c:v>
                </c:pt>
                <c:pt idx="3210">
                  <c:v>21.002650000000017</c:v>
                </c:pt>
                <c:pt idx="3211">
                  <c:v>21.002650000000017</c:v>
                </c:pt>
                <c:pt idx="3212">
                  <c:v>21.002620000000036</c:v>
                </c:pt>
                <c:pt idx="3213">
                  <c:v>21.002620000000036</c:v>
                </c:pt>
                <c:pt idx="3214">
                  <c:v>21.002620000000036</c:v>
                </c:pt>
                <c:pt idx="3215">
                  <c:v>21.002620000000036</c:v>
                </c:pt>
                <c:pt idx="3216">
                  <c:v>21.002620000000036</c:v>
                </c:pt>
                <c:pt idx="3217">
                  <c:v>21.002600000000029</c:v>
                </c:pt>
                <c:pt idx="3218">
                  <c:v>21.002600000000029</c:v>
                </c:pt>
                <c:pt idx="3219">
                  <c:v>21.002560000000017</c:v>
                </c:pt>
                <c:pt idx="3220">
                  <c:v>21.002530000000036</c:v>
                </c:pt>
                <c:pt idx="3221">
                  <c:v>21.002470000000017</c:v>
                </c:pt>
                <c:pt idx="3222">
                  <c:v>21.002400000000023</c:v>
                </c:pt>
                <c:pt idx="3223">
                  <c:v>21.002370000000042</c:v>
                </c:pt>
                <c:pt idx="3224">
                  <c:v>21.002300000000048</c:v>
                </c:pt>
                <c:pt idx="3225">
                  <c:v>21.002280000000042</c:v>
                </c:pt>
                <c:pt idx="3226">
                  <c:v>21.002280000000042</c:v>
                </c:pt>
                <c:pt idx="3227">
                  <c:v>21.002250000000004</c:v>
                </c:pt>
                <c:pt idx="3228">
                  <c:v>21.002220000000023</c:v>
                </c:pt>
                <c:pt idx="3229">
                  <c:v>21.002200000000016</c:v>
                </c:pt>
                <c:pt idx="3230">
                  <c:v>21.002130000000022</c:v>
                </c:pt>
                <c:pt idx="3231">
                  <c:v>21.002040000000022</c:v>
                </c:pt>
                <c:pt idx="3232">
                  <c:v>21.001980000000003</c:v>
                </c:pt>
                <c:pt idx="3233">
                  <c:v>21.001900000000035</c:v>
                </c:pt>
                <c:pt idx="3234">
                  <c:v>21.001800000000003</c:v>
                </c:pt>
                <c:pt idx="3235">
                  <c:v>21.001730000000009</c:v>
                </c:pt>
                <c:pt idx="3236">
                  <c:v>21.001640000000009</c:v>
                </c:pt>
                <c:pt idx="3237">
                  <c:v>21.001580000000047</c:v>
                </c:pt>
                <c:pt idx="3238">
                  <c:v>21.001500000000021</c:v>
                </c:pt>
                <c:pt idx="3239">
                  <c:v>21.001400000000046</c:v>
                </c:pt>
                <c:pt idx="3240">
                  <c:v>21.001300000000015</c:v>
                </c:pt>
                <c:pt idx="3241">
                  <c:v>21.00120000000004</c:v>
                </c:pt>
                <c:pt idx="3242">
                  <c:v>21.001120000000014</c:v>
                </c:pt>
                <c:pt idx="3243">
                  <c:v>21.001030000000014</c:v>
                </c:pt>
                <c:pt idx="3244">
                  <c:v>21.000969999999995</c:v>
                </c:pt>
                <c:pt idx="3245">
                  <c:v>21.000900000000001</c:v>
                </c:pt>
                <c:pt idx="3246">
                  <c:v>21.000900000000001</c:v>
                </c:pt>
                <c:pt idx="3247">
                  <c:v>21.000900000000001</c:v>
                </c:pt>
                <c:pt idx="3248">
                  <c:v>21.000900000000001</c:v>
                </c:pt>
                <c:pt idx="3249">
                  <c:v>21.000879999999995</c:v>
                </c:pt>
                <c:pt idx="3250">
                  <c:v>21.000850000000014</c:v>
                </c:pt>
                <c:pt idx="3251">
                  <c:v>21.000800000000027</c:v>
                </c:pt>
                <c:pt idx="3252">
                  <c:v>21.000730000000033</c:v>
                </c:pt>
                <c:pt idx="3253">
                  <c:v>21.000699999999995</c:v>
                </c:pt>
                <c:pt idx="3254">
                  <c:v>21.000670000000014</c:v>
                </c:pt>
                <c:pt idx="3255">
                  <c:v>21.000670000000014</c:v>
                </c:pt>
                <c:pt idx="3256">
                  <c:v>21.000670000000014</c:v>
                </c:pt>
                <c:pt idx="3257">
                  <c:v>21.000699999999995</c:v>
                </c:pt>
                <c:pt idx="3258">
                  <c:v>21.000699999999995</c:v>
                </c:pt>
                <c:pt idx="3259">
                  <c:v>21.000730000000033</c:v>
                </c:pt>
                <c:pt idx="3260">
                  <c:v>21.000760000000014</c:v>
                </c:pt>
                <c:pt idx="3261">
                  <c:v>21.000800000000027</c:v>
                </c:pt>
                <c:pt idx="3262">
                  <c:v>21.000850000000014</c:v>
                </c:pt>
                <c:pt idx="3263">
                  <c:v>21.000900000000001</c:v>
                </c:pt>
                <c:pt idx="3264">
                  <c:v>21.001000000000033</c:v>
                </c:pt>
                <c:pt idx="3265">
                  <c:v>21.001059999999995</c:v>
                </c:pt>
                <c:pt idx="3266">
                  <c:v>21.001120000000014</c:v>
                </c:pt>
                <c:pt idx="3267">
                  <c:v>21.001180000000033</c:v>
                </c:pt>
                <c:pt idx="3268">
                  <c:v>21.00120000000004</c:v>
                </c:pt>
                <c:pt idx="3269">
                  <c:v>21.001250000000027</c:v>
                </c:pt>
                <c:pt idx="3270">
                  <c:v>21.001280000000008</c:v>
                </c:pt>
                <c:pt idx="3271">
                  <c:v>21.001280000000008</c:v>
                </c:pt>
                <c:pt idx="3272">
                  <c:v>21.001300000000015</c:v>
                </c:pt>
                <c:pt idx="3273">
                  <c:v>21.001340000000027</c:v>
                </c:pt>
                <c:pt idx="3274">
                  <c:v>21.001370000000009</c:v>
                </c:pt>
                <c:pt idx="3275">
                  <c:v>21.001400000000046</c:v>
                </c:pt>
                <c:pt idx="3276">
                  <c:v>21.001430000000028</c:v>
                </c:pt>
                <c:pt idx="3277">
                  <c:v>21.001460000000009</c:v>
                </c:pt>
                <c:pt idx="3278">
                  <c:v>21.001460000000009</c:v>
                </c:pt>
                <c:pt idx="3279">
                  <c:v>21.001460000000009</c:v>
                </c:pt>
                <c:pt idx="3280">
                  <c:v>21.001500000000021</c:v>
                </c:pt>
                <c:pt idx="3281">
                  <c:v>21.001500000000021</c:v>
                </c:pt>
                <c:pt idx="3282">
                  <c:v>21.001500000000021</c:v>
                </c:pt>
                <c:pt idx="3283">
                  <c:v>21.001500000000021</c:v>
                </c:pt>
                <c:pt idx="3284">
                  <c:v>21.001460000000009</c:v>
                </c:pt>
                <c:pt idx="3285">
                  <c:v>21.001460000000009</c:v>
                </c:pt>
                <c:pt idx="3286">
                  <c:v>21.001430000000028</c:v>
                </c:pt>
                <c:pt idx="3287">
                  <c:v>21.001400000000046</c:v>
                </c:pt>
                <c:pt idx="3288">
                  <c:v>21.001370000000009</c:v>
                </c:pt>
                <c:pt idx="3289">
                  <c:v>21.001370000000009</c:v>
                </c:pt>
                <c:pt idx="3290">
                  <c:v>21.001340000000027</c:v>
                </c:pt>
                <c:pt idx="3291">
                  <c:v>21.001370000000009</c:v>
                </c:pt>
                <c:pt idx="3292">
                  <c:v>21.001370000000009</c:v>
                </c:pt>
                <c:pt idx="3293">
                  <c:v>21.001400000000046</c:v>
                </c:pt>
                <c:pt idx="3294">
                  <c:v>21.001460000000009</c:v>
                </c:pt>
                <c:pt idx="3295">
                  <c:v>21.001460000000009</c:v>
                </c:pt>
                <c:pt idx="3296">
                  <c:v>21.001500000000021</c:v>
                </c:pt>
                <c:pt idx="3297">
                  <c:v>21.001500000000021</c:v>
                </c:pt>
                <c:pt idx="3298">
                  <c:v>21.001520000000028</c:v>
                </c:pt>
                <c:pt idx="3299">
                  <c:v>21.001550000000009</c:v>
                </c:pt>
                <c:pt idx="3300">
                  <c:v>21.001580000000047</c:v>
                </c:pt>
                <c:pt idx="3301">
                  <c:v>21.001599999999996</c:v>
                </c:pt>
                <c:pt idx="3302">
                  <c:v>21.001700000000028</c:v>
                </c:pt>
                <c:pt idx="3303">
                  <c:v>21.001760000000047</c:v>
                </c:pt>
                <c:pt idx="3304">
                  <c:v>21.001860000000022</c:v>
                </c:pt>
                <c:pt idx="3305">
                  <c:v>21.001950000000022</c:v>
                </c:pt>
                <c:pt idx="3306">
                  <c:v>21.00200000000001</c:v>
                </c:pt>
                <c:pt idx="3307">
                  <c:v>21.002070000000003</c:v>
                </c:pt>
                <c:pt idx="3308">
                  <c:v>21.002160000000003</c:v>
                </c:pt>
                <c:pt idx="3309">
                  <c:v>21.002220000000023</c:v>
                </c:pt>
                <c:pt idx="3310">
                  <c:v>21.002280000000042</c:v>
                </c:pt>
                <c:pt idx="3311">
                  <c:v>21.002300000000048</c:v>
                </c:pt>
                <c:pt idx="3312">
                  <c:v>21.002370000000042</c:v>
                </c:pt>
                <c:pt idx="3313">
                  <c:v>21.002440000000036</c:v>
                </c:pt>
                <c:pt idx="3314">
                  <c:v>21.002470000000017</c:v>
                </c:pt>
                <c:pt idx="3315">
                  <c:v>21.002530000000036</c:v>
                </c:pt>
                <c:pt idx="3316">
                  <c:v>21.002560000000017</c:v>
                </c:pt>
                <c:pt idx="3317">
                  <c:v>21.002600000000029</c:v>
                </c:pt>
                <c:pt idx="3318">
                  <c:v>21.002620000000036</c:v>
                </c:pt>
                <c:pt idx="3319">
                  <c:v>21.002650000000017</c:v>
                </c:pt>
                <c:pt idx="3320">
                  <c:v>21.002679999999998</c:v>
                </c:pt>
                <c:pt idx="3321">
                  <c:v>21.002679999999998</c:v>
                </c:pt>
                <c:pt idx="3322">
                  <c:v>21.002700000000004</c:v>
                </c:pt>
                <c:pt idx="3323">
                  <c:v>21.002700000000004</c:v>
                </c:pt>
                <c:pt idx="3324">
                  <c:v>21.002740000000017</c:v>
                </c:pt>
                <c:pt idx="3325">
                  <c:v>21.002740000000017</c:v>
                </c:pt>
                <c:pt idx="3326">
                  <c:v>21.002740000000017</c:v>
                </c:pt>
                <c:pt idx="3327">
                  <c:v>21.002740000000017</c:v>
                </c:pt>
                <c:pt idx="3328">
                  <c:v>21.002700000000004</c:v>
                </c:pt>
                <c:pt idx="3329">
                  <c:v>21.002700000000004</c:v>
                </c:pt>
                <c:pt idx="3330">
                  <c:v>21.002700000000004</c:v>
                </c:pt>
                <c:pt idx="3331">
                  <c:v>21.002700000000004</c:v>
                </c:pt>
                <c:pt idx="3332">
                  <c:v>21.002700000000004</c:v>
                </c:pt>
                <c:pt idx="3333">
                  <c:v>21.002700000000004</c:v>
                </c:pt>
                <c:pt idx="3334">
                  <c:v>21.002740000000017</c:v>
                </c:pt>
                <c:pt idx="3335">
                  <c:v>21.002769999999998</c:v>
                </c:pt>
                <c:pt idx="3336">
                  <c:v>21.002769999999998</c:v>
                </c:pt>
                <c:pt idx="3337">
                  <c:v>21.002800000000036</c:v>
                </c:pt>
                <c:pt idx="3338">
                  <c:v>21.002830000000017</c:v>
                </c:pt>
                <c:pt idx="3339">
                  <c:v>21.002830000000017</c:v>
                </c:pt>
                <c:pt idx="3340">
                  <c:v>21.002859999999998</c:v>
                </c:pt>
                <c:pt idx="3341">
                  <c:v>21.002859999999998</c:v>
                </c:pt>
                <c:pt idx="3342">
                  <c:v>21.002900000000011</c:v>
                </c:pt>
                <c:pt idx="3343">
                  <c:v>21.002900000000011</c:v>
                </c:pt>
                <c:pt idx="3344">
                  <c:v>21.002920000000017</c:v>
                </c:pt>
                <c:pt idx="3345">
                  <c:v>21.002920000000017</c:v>
                </c:pt>
                <c:pt idx="3346">
                  <c:v>21.002949999999998</c:v>
                </c:pt>
                <c:pt idx="3347">
                  <c:v>21.002949999999998</c:v>
                </c:pt>
                <c:pt idx="3348">
                  <c:v>21.002980000000036</c:v>
                </c:pt>
                <c:pt idx="3349">
                  <c:v>21.003000000000043</c:v>
                </c:pt>
                <c:pt idx="3350">
                  <c:v>21.00305000000003</c:v>
                </c:pt>
                <c:pt idx="3351">
                  <c:v>21.00305000000003</c:v>
                </c:pt>
                <c:pt idx="3352">
                  <c:v>21.003080000000011</c:v>
                </c:pt>
                <c:pt idx="3353">
                  <c:v>21.003100000000018</c:v>
                </c:pt>
                <c:pt idx="3354">
                  <c:v>21.00314000000003</c:v>
                </c:pt>
                <c:pt idx="3355">
                  <c:v>21.00314000000003</c:v>
                </c:pt>
                <c:pt idx="3356">
                  <c:v>21.00314000000003</c:v>
                </c:pt>
                <c:pt idx="3357">
                  <c:v>21.00314000000003</c:v>
                </c:pt>
                <c:pt idx="3358">
                  <c:v>21.00314000000003</c:v>
                </c:pt>
                <c:pt idx="3359">
                  <c:v>21.00314000000003</c:v>
                </c:pt>
                <c:pt idx="3360">
                  <c:v>21.003100000000018</c:v>
                </c:pt>
                <c:pt idx="3361">
                  <c:v>21.003080000000011</c:v>
                </c:pt>
                <c:pt idx="3362">
                  <c:v>21.00305000000003</c:v>
                </c:pt>
                <c:pt idx="3363">
                  <c:v>21.00305000000003</c:v>
                </c:pt>
                <c:pt idx="3364">
                  <c:v>21.003000000000043</c:v>
                </c:pt>
                <c:pt idx="3365">
                  <c:v>21.002980000000036</c:v>
                </c:pt>
                <c:pt idx="3366">
                  <c:v>21.002949999999998</c:v>
                </c:pt>
                <c:pt idx="3367">
                  <c:v>21.002920000000017</c:v>
                </c:pt>
                <c:pt idx="3368">
                  <c:v>21.002920000000017</c:v>
                </c:pt>
                <c:pt idx="3369">
                  <c:v>21.002900000000011</c:v>
                </c:pt>
                <c:pt idx="3370">
                  <c:v>21.002859999999998</c:v>
                </c:pt>
                <c:pt idx="3371">
                  <c:v>21.002830000000017</c:v>
                </c:pt>
                <c:pt idx="3372">
                  <c:v>21.002800000000036</c:v>
                </c:pt>
                <c:pt idx="3373">
                  <c:v>21.002769999999998</c:v>
                </c:pt>
                <c:pt idx="3374">
                  <c:v>21.002740000000017</c:v>
                </c:pt>
                <c:pt idx="3375">
                  <c:v>21.002679999999998</c:v>
                </c:pt>
                <c:pt idx="3376">
                  <c:v>21.002650000000017</c:v>
                </c:pt>
                <c:pt idx="3377">
                  <c:v>21.002600000000029</c:v>
                </c:pt>
                <c:pt idx="3378">
                  <c:v>21.002560000000017</c:v>
                </c:pt>
                <c:pt idx="3379">
                  <c:v>21.002499999999998</c:v>
                </c:pt>
                <c:pt idx="3380">
                  <c:v>21.002470000000017</c:v>
                </c:pt>
                <c:pt idx="3381">
                  <c:v>21.002400000000023</c:v>
                </c:pt>
                <c:pt idx="3382">
                  <c:v>21.002370000000042</c:v>
                </c:pt>
                <c:pt idx="3383">
                  <c:v>21.002300000000048</c:v>
                </c:pt>
                <c:pt idx="3384">
                  <c:v>21.002280000000042</c:v>
                </c:pt>
                <c:pt idx="3385">
                  <c:v>21.002250000000004</c:v>
                </c:pt>
                <c:pt idx="3386">
                  <c:v>21.002200000000016</c:v>
                </c:pt>
                <c:pt idx="3387">
                  <c:v>21.002160000000003</c:v>
                </c:pt>
                <c:pt idx="3388">
                  <c:v>21.002100000000041</c:v>
                </c:pt>
                <c:pt idx="3389">
                  <c:v>21.00200000000001</c:v>
                </c:pt>
                <c:pt idx="3390">
                  <c:v>21.001950000000022</c:v>
                </c:pt>
                <c:pt idx="3391">
                  <c:v>21.001900000000035</c:v>
                </c:pt>
                <c:pt idx="3392">
                  <c:v>21.001820000000009</c:v>
                </c:pt>
                <c:pt idx="3393">
                  <c:v>21.001760000000047</c:v>
                </c:pt>
                <c:pt idx="3394">
                  <c:v>21.001760000000047</c:v>
                </c:pt>
                <c:pt idx="3395">
                  <c:v>21.001730000000009</c:v>
                </c:pt>
                <c:pt idx="3396">
                  <c:v>21.001760000000047</c:v>
                </c:pt>
                <c:pt idx="3397">
                  <c:v>21.001760000000047</c:v>
                </c:pt>
                <c:pt idx="3398">
                  <c:v>21.001820000000009</c:v>
                </c:pt>
                <c:pt idx="3399">
                  <c:v>21.001860000000022</c:v>
                </c:pt>
                <c:pt idx="3400">
                  <c:v>21.001920000000041</c:v>
                </c:pt>
                <c:pt idx="3401">
                  <c:v>21.001950000000022</c:v>
                </c:pt>
                <c:pt idx="3402">
                  <c:v>21.00200000000001</c:v>
                </c:pt>
                <c:pt idx="3403">
                  <c:v>21.002040000000022</c:v>
                </c:pt>
                <c:pt idx="3404">
                  <c:v>21.002070000000003</c:v>
                </c:pt>
                <c:pt idx="3405">
                  <c:v>21.002070000000003</c:v>
                </c:pt>
                <c:pt idx="3406">
                  <c:v>21.002100000000041</c:v>
                </c:pt>
                <c:pt idx="3407">
                  <c:v>21.002100000000041</c:v>
                </c:pt>
                <c:pt idx="3408">
                  <c:v>21.002100000000041</c:v>
                </c:pt>
                <c:pt idx="3409">
                  <c:v>21.002130000000022</c:v>
                </c:pt>
                <c:pt idx="3410">
                  <c:v>21.002130000000022</c:v>
                </c:pt>
                <c:pt idx="3411">
                  <c:v>21.002130000000022</c:v>
                </c:pt>
                <c:pt idx="3412">
                  <c:v>21.002160000000003</c:v>
                </c:pt>
                <c:pt idx="3413">
                  <c:v>21.002200000000016</c:v>
                </c:pt>
                <c:pt idx="3414">
                  <c:v>21.002220000000023</c:v>
                </c:pt>
                <c:pt idx="3415">
                  <c:v>21.002220000000023</c:v>
                </c:pt>
                <c:pt idx="3416">
                  <c:v>21.002220000000023</c:v>
                </c:pt>
                <c:pt idx="3417">
                  <c:v>21.002220000000023</c:v>
                </c:pt>
                <c:pt idx="3418">
                  <c:v>21.002220000000023</c:v>
                </c:pt>
                <c:pt idx="3419">
                  <c:v>21.002220000000023</c:v>
                </c:pt>
                <c:pt idx="3420">
                  <c:v>21.002220000000023</c:v>
                </c:pt>
                <c:pt idx="3421">
                  <c:v>21.002250000000004</c:v>
                </c:pt>
                <c:pt idx="3422">
                  <c:v>21.002250000000004</c:v>
                </c:pt>
                <c:pt idx="3423">
                  <c:v>21.002280000000042</c:v>
                </c:pt>
                <c:pt idx="3424">
                  <c:v>21.002300000000048</c:v>
                </c:pt>
                <c:pt idx="3425">
                  <c:v>21.002340000000004</c:v>
                </c:pt>
                <c:pt idx="3426">
                  <c:v>21.002370000000042</c:v>
                </c:pt>
                <c:pt idx="3427">
                  <c:v>21.002440000000036</c:v>
                </c:pt>
                <c:pt idx="3428">
                  <c:v>21.002499999999998</c:v>
                </c:pt>
                <c:pt idx="3429">
                  <c:v>21.002560000000017</c:v>
                </c:pt>
                <c:pt idx="3430">
                  <c:v>21.002620000000036</c:v>
                </c:pt>
                <c:pt idx="3431">
                  <c:v>21.002679999999998</c:v>
                </c:pt>
                <c:pt idx="3432">
                  <c:v>21.002700000000004</c:v>
                </c:pt>
                <c:pt idx="3433">
                  <c:v>21.002769999999998</c:v>
                </c:pt>
                <c:pt idx="3434">
                  <c:v>21.002800000000036</c:v>
                </c:pt>
                <c:pt idx="3435">
                  <c:v>21.002830000000017</c:v>
                </c:pt>
                <c:pt idx="3436">
                  <c:v>21.002859999999998</c:v>
                </c:pt>
                <c:pt idx="3437">
                  <c:v>21.002920000000017</c:v>
                </c:pt>
                <c:pt idx="3438">
                  <c:v>21.002949999999998</c:v>
                </c:pt>
                <c:pt idx="3439">
                  <c:v>21.002980000000036</c:v>
                </c:pt>
                <c:pt idx="3440">
                  <c:v>21.00305000000003</c:v>
                </c:pt>
                <c:pt idx="3441">
                  <c:v>21.003080000000011</c:v>
                </c:pt>
                <c:pt idx="3442">
                  <c:v>21.003100000000018</c:v>
                </c:pt>
                <c:pt idx="3443">
                  <c:v>21.00314000000003</c:v>
                </c:pt>
                <c:pt idx="3444">
                  <c:v>21.003200000000049</c:v>
                </c:pt>
                <c:pt idx="3445">
                  <c:v>21.00323000000003</c:v>
                </c:pt>
                <c:pt idx="3446">
                  <c:v>21.003260000000012</c:v>
                </c:pt>
                <c:pt idx="3447">
                  <c:v>21.003300000000024</c:v>
                </c:pt>
                <c:pt idx="3448">
                  <c:v>21.003320000000031</c:v>
                </c:pt>
                <c:pt idx="3449">
                  <c:v>21.00338000000005</c:v>
                </c:pt>
                <c:pt idx="3450">
                  <c:v>21.003399999999999</c:v>
                </c:pt>
                <c:pt idx="3451">
                  <c:v>21.00347000000005</c:v>
                </c:pt>
                <c:pt idx="3452">
                  <c:v>21.003500000000031</c:v>
                </c:pt>
                <c:pt idx="3453">
                  <c:v>21.003530000000012</c:v>
                </c:pt>
                <c:pt idx="3454">
                  <c:v>21.00356000000005</c:v>
                </c:pt>
                <c:pt idx="3455">
                  <c:v>21.003600000000006</c:v>
                </c:pt>
                <c:pt idx="3456">
                  <c:v>21.003630000000044</c:v>
                </c:pt>
                <c:pt idx="3457">
                  <c:v>21.003700000000038</c:v>
                </c:pt>
                <c:pt idx="3458">
                  <c:v>21.003700000000038</c:v>
                </c:pt>
                <c:pt idx="3459">
                  <c:v>21.003720000000044</c:v>
                </c:pt>
                <c:pt idx="3460">
                  <c:v>21.003750000000025</c:v>
                </c:pt>
                <c:pt idx="3461">
                  <c:v>21.003780000000006</c:v>
                </c:pt>
                <c:pt idx="3462">
                  <c:v>21.003780000000006</c:v>
                </c:pt>
                <c:pt idx="3463">
                  <c:v>21.003800000000012</c:v>
                </c:pt>
                <c:pt idx="3464">
                  <c:v>21.003800000000012</c:v>
                </c:pt>
                <c:pt idx="3465">
                  <c:v>21.003840000000025</c:v>
                </c:pt>
                <c:pt idx="3466">
                  <c:v>21.003840000000025</c:v>
                </c:pt>
                <c:pt idx="3467">
                  <c:v>21.003840000000025</c:v>
                </c:pt>
                <c:pt idx="3468">
                  <c:v>21.003840000000025</c:v>
                </c:pt>
                <c:pt idx="3469">
                  <c:v>21.003840000000025</c:v>
                </c:pt>
                <c:pt idx="3470">
                  <c:v>21.003840000000025</c:v>
                </c:pt>
                <c:pt idx="3471">
                  <c:v>21.003840000000025</c:v>
                </c:pt>
                <c:pt idx="3472">
                  <c:v>21.003800000000012</c:v>
                </c:pt>
                <c:pt idx="3473">
                  <c:v>21.003800000000012</c:v>
                </c:pt>
                <c:pt idx="3474">
                  <c:v>21.003780000000006</c:v>
                </c:pt>
                <c:pt idx="3475">
                  <c:v>21.003780000000006</c:v>
                </c:pt>
                <c:pt idx="3476">
                  <c:v>21.003750000000025</c:v>
                </c:pt>
                <c:pt idx="3477">
                  <c:v>21.003720000000044</c:v>
                </c:pt>
                <c:pt idx="3478">
                  <c:v>21.003720000000044</c:v>
                </c:pt>
                <c:pt idx="3479">
                  <c:v>21.003700000000038</c:v>
                </c:pt>
                <c:pt idx="3480">
                  <c:v>21.003660000000025</c:v>
                </c:pt>
                <c:pt idx="3481">
                  <c:v>21.003660000000025</c:v>
                </c:pt>
                <c:pt idx="3482">
                  <c:v>21.003630000000044</c:v>
                </c:pt>
                <c:pt idx="3483">
                  <c:v>21.003630000000044</c:v>
                </c:pt>
                <c:pt idx="3484">
                  <c:v>21.003630000000044</c:v>
                </c:pt>
                <c:pt idx="3485">
                  <c:v>21.003600000000006</c:v>
                </c:pt>
                <c:pt idx="3486">
                  <c:v>21.003600000000006</c:v>
                </c:pt>
                <c:pt idx="3487">
                  <c:v>21.00356000000005</c:v>
                </c:pt>
                <c:pt idx="3488">
                  <c:v>21.00356000000005</c:v>
                </c:pt>
                <c:pt idx="3489">
                  <c:v>21.00356000000005</c:v>
                </c:pt>
                <c:pt idx="3490">
                  <c:v>21.00356000000005</c:v>
                </c:pt>
                <c:pt idx="3491">
                  <c:v>21.003530000000012</c:v>
                </c:pt>
                <c:pt idx="3492">
                  <c:v>21.003530000000012</c:v>
                </c:pt>
                <c:pt idx="3493">
                  <c:v>21.003530000000012</c:v>
                </c:pt>
                <c:pt idx="3494">
                  <c:v>21.003530000000012</c:v>
                </c:pt>
                <c:pt idx="3495">
                  <c:v>21.003530000000012</c:v>
                </c:pt>
                <c:pt idx="3496">
                  <c:v>21.003530000000012</c:v>
                </c:pt>
                <c:pt idx="3497">
                  <c:v>21.003530000000012</c:v>
                </c:pt>
                <c:pt idx="3498">
                  <c:v>21.003500000000031</c:v>
                </c:pt>
                <c:pt idx="3499">
                  <c:v>21.003500000000031</c:v>
                </c:pt>
                <c:pt idx="3500">
                  <c:v>21.00347000000005</c:v>
                </c:pt>
                <c:pt idx="3501">
                  <c:v>21.00347000000005</c:v>
                </c:pt>
                <c:pt idx="3502">
                  <c:v>21.003440000000012</c:v>
                </c:pt>
                <c:pt idx="3503">
                  <c:v>21.003440000000012</c:v>
                </c:pt>
                <c:pt idx="3504">
                  <c:v>21.003440000000012</c:v>
                </c:pt>
                <c:pt idx="3505">
                  <c:v>21.003440000000012</c:v>
                </c:pt>
                <c:pt idx="3506">
                  <c:v>21.003399999999999</c:v>
                </c:pt>
                <c:pt idx="3507">
                  <c:v>21.003399999999999</c:v>
                </c:pt>
                <c:pt idx="3508">
                  <c:v>21.003399999999999</c:v>
                </c:pt>
                <c:pt idx="3509">
                  <c:v>21.003399999999999</c:v>
                </c:pt>
                <c:pt idx="3510">
                  <c:v>21.003399999999999</c:v>
                </c:pt>
                <c:pt idx="3511">
                  <c:v>21.003399999999999</c:v>
                </c:pt>
                <c:pt idx="3512">
                  <c:v>21.003399999999999</c:v>
                </c:pt>
                <c:pt idx="3513">
                  <c:v>21.003399999999999</c:v>
                </c:pt>
                <c:pt idx="3514">
                  <c:v>21.003440000000012</c:v>
                </c:pt>
                <c:pt idx="3515">
                  <c:v>21.003440000000012</c:v>
                </c:pt>
                <c:pt idx="3516">
                  <c:v>21.003440000000012</c:v>
                </c:pt>
                <c:pt idx="3517">
                  <c:v>21.003440000000012</c:v>
                </c:pt>
                <c:pt idx="3518">
                  <c:v>21.003440000000012</c:v>
                </c:pt>
                <c:pt idx="3519">
                  <c:v>21.00347000000005</c:v>
                </c:pt>
                <c:pt idx="3520">
                  <c:v>21.00347000000005</c:v>
                </c:pt>
                <c:pt idx="3521">
                  <c:v>21.003500000000031</c:v>
                </c:pt>
                <c:pt idx="3522">
                  <c:v>21.003530000000012</c:v>
                </c:pt>
                <c:pt idx="3523">
                  <c:v>21.00356000000005</c:v>
                </c:pt>
                <c:pt idx="3524">
                  <c:v>21.00356000000005</c:v>
                </c:pt>
                <c:pt idx="3525">
                  <c:v>21.003600000000006</c:v>
                </c:pt>
                <c:pt idx="3526">
                  <c:v>21.003600000000006</c:v>
                </c:pt>
                <c:pt idx="3527">
                  <c:v>21.003630000000044</c:v>
                </c:pt>
                <c:pt idx="3528">
                  <c:v>21.003630000000044</c:v>
                </c:pt>
                <c:pt idx="3529">
                  <c:v>21.003660000000025</c:v>
                </c:pt>
                <c:pt idx="3530">
                  <c:v>21.003660000000025</c:v>
                </c:pt>
                <c:pt idx="3531">
                  <c:v>21.003660000000025</c:v>
                </c:pt>
                <c:pt idx="3532">
                  <c:v>21.003700000000038</c:v>
                </c:pt>
                <c:pt idx="3533">
                  <c:v>21.003700000000038</c:v>
                </c:pt>
                <c:pt idx="3534">
                  <c:v>21.003700000000038</c:v>
                </c:pt>
                <c:pt idx="3535">
                  <c:v>21.003700000000038</c:v>
                </c:pt>
                <c:pt idx="3536">
                  <c:v>21.003700000000038</c:v>
                </c:pt>
                <c:pt idx="3537">
                  <c:v>21.003700000000038</c:v>
                </c:pt>
                <c:pt idx="3538">
                  <c:v>21.003700000000038</c:v>
                </c:pt>
                <c:pt idx="3539">
                  <c:v>21.003700000000038</c:v>
                </c:pt>
                <c:pt idx="3540">
                  <c:v>21.003700000000038</c:v>
                </c:pt>
                <c:pt idx="3541">
                  <c:v>21.003660000000025</c:v>
                </c:pt>
                <c:pt idx="3542">
                  <c:v>21.003660000000025</c:v>
                </c:pt>
                <c:pt idx="3543">
                  <c:v>21.003630000000044</c:v>
                </c:pt>
                <c:pt idx="3544">
                  <c:v>21.003630000000044</c:v>
                </c:pt>
                <c:pt idx="3545">
                  <c:v>21.003600000000006</c:v>
                </c:pt>
                <c:pt idx="3546">
                  <c:v>21.00356000000005</c:v>
                </c:pt>
                <c:pt idx="3547">
                  <c:v>21.003530000000012</c:v>
                </c:pt>
                <c:pt idx="3548">
                  <c:v>21.003500000000031</c:v>
                </c:pt>
                <c:pt idx="3549">
                  <c:v>21.00347000000005</c:v>
                </c:pt>
                <c:pt idx="3550">
                  <c:v>21.00347000000005</c:v>
                </c:pt>
                <c:pt idx="3551">
                  <c:v>21.003440000000012</c:v>
                </c:pt>
                <c:pt idx="3552">
                  <c:v>21.003440000000012</c:v>
                </c:pt>
                <c:pt idx="3553">
                  <c:v>21.003399999999999</c:v>
                </c:pt>
                <c:pt idx="3554">
                  <c:v>21.003399999999999</c:v>
                </c:pt>
                <c:pt idx="3555">
                  <c:v>21.003399999999999</c:v>
                </c:pt>
                <c:pt idx="3556">
                  <c:v>21.003399999999999</c:v>
                </c:pt>
                <c:pt idx="3557">
                  <c:v>21.003399999999999</c:v>
                </c:pt>
                <c:pt idx="3558">
                  <c:v>21.003399999999999</c:v>
                </c:pt>
                <c:pt idx="3559">
                  <c:v>21.003399999999999</c:v>
                </c:pt>
                <c:pt idx="3560">
                  <c:v>21.003399999999999</c:v>
                </c:pt>
                <c:pt idx="3561">
                  <c:v>21.003399999999999</c:v>
                </c:pt>
                <c:pt idx="3562">
                  <c:v>21.003399999999999</c:v>
                </c:pt>
                <c:pt idx="3563">
                  <c:v>21.003399999999999</c:v>
                </c:pt>
                <c:pt idx="3564">
                  <c:v>21.003399999999999</c:v>
                </c:pt>
                <c:pt idx="3565">
                  <c:v>21.003399999999999</c:v>
                </c:pt>
                <c:pt idx="3566">
                  <c:v>21.00338000000005</c:v>
                </c:pt>
                <c:pt idx="3567">
                  <c:v>21.00338000000005</c:v>
                </c:pt>
                <c:pt idx="3568">
                  <c:v>21.003350000000012</c:v>
                </c:pt>
                <c:pt idx="3569">
                  <c:v>21.003350000000012</c:v>
                </c:pt>
                <c:pt idx="3570">
                  <c:v>21.003320000000031</c:v>
                </c:pt>
                <c:pt idx="3571">
                  <c:v>21.003320000000031</c:v>
                </c:pt>
                <c:pt idx="3572">
                  <c:v>21.003300000000024</c:v>
                </c:pt>
                <c:pt idx="3573">
                  <c:v>21.003300000000024</c:v>
                </c:pt>
                <c:pt idx="3574">
                  <c:v>21.003300000000024</c:v>
                </c:pt>
                <c:pt idx="3575">
                  <c:v>21.003300000000024</c:v>
                </c:pt>
                <c:pt idx="3576">
                  <c:v>21.003300000000024</c:v>
                </c:pt>
                <c:pt idx="3577">
                  <c:v>21.003300000000024</c:v>
                </c:pt>
                <c:pt idx="3578">
                  <c:v>21.003300000000024</c:v>
                </c:pt>
                <c:pt idx="3579">
                  <c:v>21.003300000000024</c:v>
                </c:pt>
                <c:pt idx="3580">
                  <c:v>21.003300000000024</c:v>
                </c:pt>
                <c:pt idx="3581">
                  <c:v>21.003300000000024</c:v>
                </c:pt>
                <c:pt idx="3582">
                  <c:v>21.003260000000012</c:v>
                </c:pt>
                <c:pt idx="3583">
                  <c:v>21.003260000000012</c:v>
                </c:pt>
                <c:pt idx="3584">
                  <c:v>21.003260000000012</c:v>
                </c:pt>
                <c:pt idx="3585">
                  <c:v>21.00323000000003</c:v>
                </c:pt>
                <c:pt idx="3586">
                  <c:v>21.00323000000003</c:v>
                </c:pt>
                <c:pt idx="3587">
                  <c:v>21.00323000000003</c:v>
                </c:pt>
                <c:pt idx="3588">
                  <c:v>21.00323000000003</c:v>
                </c:pt>
                <c:pt idx="3589">
                  <c:v>21.003200000000049</c:v>
                </c:pt>
                <c:pt idx="3590">
                  <c:v>21.003200000000049</c:v>
                </c:pt>
                <c:pt idx="3591">
                  <c:v>21.003200000000049</c:v>
                </c:pt>
                <c:pt idx="3592">
                  <c:v>21.003200000000049</c:v>
                </c:pt>
                <c:pt idx="3593">
                  <c:v>21.003200000000049</c:v>
                </c:pt>
                <c:pt idx="3594">
                  <c:v>21.003200000000049</c:v>
                </c:pt>
                <c:pt idx="3595">
                  <c:v>21.003200000000049</c:v>
                </c:pt>
                <c:pt idx="3596">
                  <c:v>21.003200000000049</c:v>
                </c:pt>
                <c:pt idx="3597">
                  <c:v>21.003170000000011</c:v>
                </c:pt>
                <c:pt idx="3598">
                  <c:v>21.00314000000003</c:v>
                </c:pt>
                <c:pt idx="3599">
                  <c:v>21.003100000000018</c:v>
                </c:pt>
                <c:pt idx="3600">
                  <c:v>21.003080000000011</c:v>
                </c:pt>
                <c:pt idx="3601">
                  <c:v>21.003080000000011</c:v>
                </c:pt>
                <c:pt idx="3602">
                  <c:v>21.00305000000003</c:v>
                </c:pt>
                <c:pt idx="3603">
                  <c:v>21.00305000000003</c:v>
                </c:pt>
                <c:pt idx="3604">
                  <c:v>21.003000000000043</c:v>
                </c:pt>
                <c:pt idx="3605">
                  <c:v>21.003000000000043</c:v>
                </c:pt>
                <c:pt idx="3606">
                  <c:v>21.002980000000036</c:v>
                </c:pt>
                <c:pt idx="3607">
                  <c:v>21.002980000000036</c:v>
                </c:pt>
                <c:pt idx="3608">
                  <c:v>21.002980000000036</c:v>
                </c:pt>
                <c:pt idx="3609">
                  <c:v>21.002949999999998</c:v>
                </c:pt>
                <c:pt idx="3610">
                  <c:v>21.002949999999998</c:v>
                </c:pt>
                <c:pt idx="3611">
                  <c:v>21.002920000000017</c:v>
                </c:pt>
                <c:pt idx="3612">
                  <c:v>21.002920000000017</c:v>
                </c:pt>
                <c:pt idx="3613">
                  <c:v>21.002900000000011</c:v>
                </c:pt>
                <c:pt idx="3614">
                  <c:v>21.002900000000011</c:v>
                </c:pt>
                <c:pt idx="3615">
                  <c:v>21.002859999999998</c:v>
                </c:pt>
                <c:pt idx="3616">
                  <c:v>21.002830000000017</c:v>
                </c:pt>
                <c:pt idx="3617">
                  <c:v>21.002800000000036</c:v>
                </c:pt>
                <c:pt idx="3618">
                  <c:v>21.002800000000036</c:v>
                </c:pt>
                <c:pt idx="3619">
                  <c:v>21.002769999999998</c:v>
                </c:pt>
                <c:pt idx="3620">
                  <c:v>21.002769999999998</c:v>
                </c:pt>
                <c:pt idx="3621">
                  <c:v>21.002740000000017</c:v>
                </c:pt>
                <c:pt idx="3622">
                  <c:v>21.002740000000017</c:v>
                </c:pt>
                <c:pt idx="3623">
                  <c:v>21.002740000000017</c:v>
                </c:pt>
                <c:pt idx="3624">
                  <c:v>21.002700000000004</c:v>
                </c:pt>
                <c:pt idx="3625">
                  <c:v>21.002679999999998</c:v>
                </c:pt>
                <c:pt idx="3626">
                  <c:v>21.002679999999998</c:v>
                </c:pt>
                <c:pt idx="3627">
                  <c:v>21.002650000000017</c:v>
                </c:pt>
                <c:pt idx="3628">
                  <c:v>21.002620000000036</c:v>
                </c:pt>
                <c:pt idx="3629">
                  <c:v>21.002620000000036</c:v>
                </c:pt>
                <c:pt idx="3630">
                  <c:v>21.002650000000017</c:v>
                </c:pt>
                <c:pt idx="3631">
                  <c:v>21.002650000000017</c:v>
                </c:pt>
                <c:pt idx="3632">
                  <c:v>21.002679999999998</c:v>
                </c:pt>
                <c:pt idx="3633">
                  <c:v>21.002700000000004</c:v>
                </c:pt>
                <c:pt idx="3634">
                  <c:v>21.002740000000017</c:v>
                </c:pt>
                <c:pt idx="3635">
                  <c:v>21.002769999999998</c:v>
                </c:pt>
                <c:pt idx="3636">
                  <c:v>21.002800000000036</c:v>
                </c:pt>
                <c:pt idx="3637">
                  <c:v>21.002859999999998</c:v>
                </c:pt>
                <c:pt idx="3638">
                  <c:v>21.002900000000011</c:v>
                </c:pt>
                <c:pt idx="3639">
                  <c:v>21.002920000000017</c:v>
                </c:pt>
                <c:pt idx="3640">
                  <c:v>21.002980000000036</c:v>
                </c:pt>
                <c:pt idx="3641">
                  <c:v>21.003000000000043</c:v>
                </c:pt>
                <c:pt idx="3642">
                  <c:v>21.00305000000003</c:v>
                </c:pt>
                <c:pt idx="3643">
                  <c:v>21.003100000000018</c:v>
                </c:pt>
                <c:pt idx="3644">
                  <c:v>21.00314000000003</c:v>
                </c:pt>
                <c:pt idx="3645">
                  <c:v>21.003170000000011</c:v>
                </c:pt>
                <c:pt idx="3646">
                  <c:v>21.003200000000049</c:v>
                </c:pt>
                <c:pt idx="3647">
                  <c:v>21.00323000000003</c:v>
                </c:pt>
                <c:pt idx="3648">
                  <c:v>21.003260000000012</c:v>
                </c:pt>
                <c:pt idx="3649">
                  <c:v>21.003320000000031</c:v>
                </c:pt>
                <c:pt idx="3650">
                  <c:v>21.003350000000012</c:v>
                </c:pt>
                <c:pt idx="3651">
                  <c:v>21.00338000000005</c:v>
                </c:pt>
                <c:pt idx="3652">
                  <c:v>21.00338000000005</c:v>
                </c:pt>
                <c:pt idx="3653">
                  <c:v>21.003399999999999</c:v>
                </c:pt>
                <c:pt idx="3654">
                  <c:v>21.003399999999999</c:v>
                </c:pt>
                <c:pt idx="3655">
                  <c:v>21.003399999999999</c:v>
                </c:pt>
                <c:pt idx="3656">
                  <c:v>21.003399999999999</c:v>
                </c:pt>
                <c:pt idx="3657">
                  <c:v>21.003399999999999</c:v>
                </c:pt>
                <c:pt idx="3658">
                  <c:v>21.003399999999999</c:v>
                </c:pt>
                <c:pt idx="3659">
                  <c:v>21.00338000000005</c:v>
                </c:pt>
                <c:pt idx="3660">
                  <c:v>21.00338000000005</c:v>
                </c:pt>
                <c:pt idx="3661">
                  <c:v>21.00338000000005</c:v>
                </c:pt>
                <c:pt idx="3662">
                  <c:v>21.003350000000012</c:v>
                </c:pt>
                <c:pt idx="3663">
                  <c:v>21.003320000000031</c:v>
                </c:pt>
                <c:pt idx="3664">
                  <c:v>21.003300000000024</c:v>
                </c:pt>
                <c:pt idx="3665">
                  <c:v>21.003300000000024</c:v>
                </c:pt>
                <c:pt idx="3666">
                  <c:v>21.003260000000012</c:v>
                </c:pt>
                <c:pt idx="3667">
                  <c:v>21.00323000000003</c:v>
                </c:pt>
                <c:pt idx="3668">
                  <c:v>21.003200000000049</c:v>
                </c:pt>
                <c:pt idx="3669">
                  <c:v>21.003170000000011</c:v>
                </c:pt>
                <c:pt idx="3670">
                  <c:v>21.00314000000003</c:v>
                </c:pt>
                <c:pt idx="3671">
                  <c:v>21.003100000000018</c:v>
                </c:pt>
                <c:pt idx="3672">
                  <c:v>21.003100000000018</c:v>
                </c:pt>
                <c:pt idx="3673">
                  <c:v>21.003080000000011</c:v>
                </c:pt>
                <c:pt idx="3674">
                  <c:v>21.003080000000011</c:v>
                </c:pt>
                <c:pt idx="3675">
                  <c:v>21.003080000000011</c:v>
                </c:pt>
                <c:pt idx="3676">
                  <c:v>21.00305000000003</c:v>
                </c:pt>
                <c:pt idx="3677">
                  <c:v>21.003000000000043</c:v>
                </c:pt>
                <c:pt idx="3678">
                  <c:v>21.003000000000043</c:v>
                </c:pt>
                <c:pt idx="3679">
                  <c:v>21.002980000000036</c:v>
                </c:pt>
                <c:pt idx="3680">
                  <c:v>21.002949999999998</c:v>
                </c:pt>
                <c:pt idx="3681">
                  <c:v>21.002920000000017</c:v>
                </c:pt>
                <c:pt idx="3682">
                  <c:v>21.002920000000017</c:v>
                </c:pt>
                <c:pt idx="3683">
                  <c:v>21.002920000000017</c:v>
                </c:pt>
                <c:pt idx="3684">
                  <c:v>21.002900000000011</c:v>
                </c:pt>
                <c:pt idx="3685">
                  <c:v>21.002920000000017</c:v>
                </c:pt>
                <c:pt idx="3686">
                  <c:v>21.002920000000017</c:v>
                </c:pt>
                <c:pt idx="3687">
                  <c:v>21.002949999999998</c:v>
                </c:pt>
                <c:pt idx="3688">
                  <c:v>21.002980000000036</c:v>
                </c:pt>
                <c:pt idx="3689">
                  <c:v>21.003000000000043</c:v>
                </c:pt>
                <c:pt idx="3690">
                  <c:v>21.003080000000011</c:v>
                </c:pt>
                <c:pt idx="3691">
                  <c:v>21.003100000000018</c:v>
                </c:pt>
                <c:pt idx="3692">
                  <c:v>21.00314000000003</c:v>
                </c:pt>
                <c:pt idx="3693">
                  <c:v>21.003200000000049</c:v>
                </c:pt>
                <c:pt idx="3694">
                  <c:v>21.00323000000003</c:v>
                </c:pt>
                <c:pt idx="3695">
                  <c:v>21.003260000000012</c:v>
                </c:pt>
                <c:pt idx="3696">
                  <c:v>21.003300000000024</c:v>
                </c:pt>
                <c:pt idx="3697">
                  <c:v>21.003320000000031</c:v>
                </c:pt>
                <c:pt idx="3698">
                  <c:v>21.003350000000012</c:v>
                </c:pt>
                <c:pt idx="3699">
                  <c:v>21.003350000000012</c:v>
                </c:pt>
                <c:pt idx="3700">
                  <c:v>21.00338000000005</c:v>
                </c:pt>
                <c:pt idx="3701">
                  <c:v>21.003399999999999</c:v>
                </c:pt>
                <c:pt idx="3702">
                  <c:v>21.003440000000012</c:v>
                </c:pt>
                <c:pt idx="3703">
                  <c:v>21.003440000000012</c:v>
                </c:pt>
                <c:pt idx="3704">
                  <c:v>21.00347000000005</c:v>
                </c:pt>
                <c:pt idx="3705">
                  <c:v>21.003500000000031</c:v>
                </c:pt>
                <c:pt idx="3706">
                  <c:v>21.003500000000031</c:v>
                </c:pt>
                <c:pt idx="3707">
                  <c:v>21.003530000000012</c:v>
                </c:pt>
                <c:pt idx="3708">
                  <c:v>21.003530000000012</c:v>
                </c:pt>
                <c:pt idx="3709">
                  <c:v>21.003530000000012</c:v>
                </c:pt>
                <c:pt idx="3710">
                  <c:v>21.003530000000012</c:v>
                </c:pt>
                <c:pt idx="3711">
                  <c:v>21.003530000000012</c:v>
                </c:pt>
                <c:pt idx="3712">
                  <c:v>21.003500000000031</c:v>
                </c:pt>
                <c:pt idx="3713">
                  <c:v>21.003500000000031</c:v>
                </c:pt>
                <c:pt idx="3714">
                  <c:v>21.003500000000031</c:v>
                </c:pt>
                <c:pt idx="3715">
                  <c:v>21.00347000000005</c:v>
                </c:pt>
                <c:pt idx="3716">
                  <c:v>21.00347000000005</c:v>
                </c:pt>
                <c:pt idx="3717">
                  <c:v>21.003440000000012</c:v>
                </c:pt>
                <c:pt idx="3718">
                  <c:v>21.003440000000012</c:v>
                </c:pt>
                <c:pt idx="3719">
                  <c:v>21.003399999999999</c:v>
                </c:pt>
                <c:pt idx="3720">
                  <c:v>21.00338000000005</c:v>
                </c:pt>
                <c:pt idx="3721">
                  <c:v>21.00338000000005</c:v>
                </c:pt>
                <c:pt idx="3722">
                  <c:v>21.003350000000012</c:v>
                </c:pt>
                <c:pt idx="3723">
                  <c:v>21.003320000000031</c:v>
                </c:pt>
                <c:pt idx="3724">
                  <c:v>21.003300000000024</c:v>
                </c:pt>
                <c:pt idx="3725">
                  <c:v>21.00323000000003</c:v>
                </c:pt>
                <c:pt idx="3726">
                  <c:v>21.003200000000049</c:v>
                </c:pt>
                <c:pt idx="3727">
                  <c:v>21.00314000000003</c:v>
                </c:pt>
                <c:pt idx="3728">
                  <c:v>21.003100000000018</c:v>
                </c:pt>
                <c:pt idx="3729">
                  <c:v>21.003080000000011</c:v>
                </c:pt>
                <c:pt idx="3730">
                  <c:v>21.00305000000003</c:v>
                </c:pt>
                <c:pt idx="3731">
                  <c:v>21.003000000000043</c:v>
                </c:pt>
                <c:pt idx="3732">
                  <c:v>21.002980000000036</c:v>
                </c:pt>
                <c:pt idx="3733">
                  <c:v>21.002980000000036</c:v>
                </c:pt>
                <c:pt idx="3734">
                  <c:v>21.002949999999998</c:v>
                </c:pt>
                <c:pt idx="3735">
                  <c:v>21.002949999999998</c:v>
                </c:pt>
                <c:pt idx="3736">
                  <c:v>21.002949999999998</c:v>
                </c:pt>
                <c:pt idx="3737">
                  <c:v>21.002949999999998</c:v>
                </c:pt>
                <c:pt idx="3738">
                  <c:v>21.002949999999998</c:v>
                </c:pt>
                <c:pt idx="3739">
                  <c:v>21.002949999999998</c:v>
                </c:pt>
                <c:pt idx="3740">
                  <c:v>21.002949999999998</c:v>
                </c:pt>
                <c:pt idx="3741">
                  <c:v>21.002949999999998</c:v>
                </c:pt>
                <c:pt idx="3742">
                  <c:v>21.002980000000036</c:v>
                </c:pt>
                <c:pt idx="3743">
                  <c:v>21.002980000000036</c:v>
                </c:pt>
                <c:pt idx="3744">
                  <c:v>21.002980000000036</c:v>
                </c:pt>
                <c:pt idx="3745">
                  <c:v>21.002980000000036</c:v>
                </c:pt>
                <c:pt idx="3746">
                  <c:v>21.003000000000043</c:v>
                </c:pt>
                <c:pt idx="3747">
                  <c:v>21.003000000000043</c:v>
                </c:pt>
                <c:pt idx="3748">
                  <c:v>21.00305000000003</c:v>
                </c:pt>
                <c:pt idx="3749">
                  <c:v>21.00305000000003</c:v>
                </c:pt>
                <c:pt idx="3750">
                  <c:v>21.003080000000011</c:v>
                </c:pt>
                <c:pt idx="3751">
                  <c:v>21.003080000000011</c:v>
                </c:pt>
                <c:pt idx="3752">
                  <c:v>21.003100000000018</c:v>
                </c:pt>
                <c:pt idx="3753">
                  <c:v>21.00314000000003</c:v>
                </c:pt>
                <c:pt idx="3754">
                  <c:v>21.00314000000003</c:v>
                </c:pt>
                <c:pt idx="3755">
                  <c:v>21.003170000000011</c:v>
                </c:pt>
                <c:pt idx="3756">
                  <c:v>21.003170000000011</c:v>
                </c:pt>
                <c:pt idx="3757">
                  <c:v>21.003200000000049</c:v>
                </c:pt>
                <c:pt idx="3758">
                  <c:v>21.003200000000049</c:v>
                </c:pt>
                <c:pt idx="3759">
                  <c:v>21.003200000000049</c:v>
                </c:pt>
                <c:pt idx="3760">
                  <c:v>21.00323000000003</c:v>
                </c:pt>
                <c:pt idx="3761">
                  <c:v>21.00323000000003</c:v>
                </c:pt>
                <c:pt idx="3762">
                  <c:v>21.00323000000003</c:v>
                </c:pt>
                <c:pt idx="3763">
                  <c:v>21.003260000000012</c:v>
                </c:pt>
                <c:pt idx="3764">
                  <c:v>21.003260000000012</c:v>
                </c:pt>
                <c:pt idx="3765">
                  <c:v>21.003300000000024</c:v>
                </c:pt>
                <c:pt idx="3766">
                  <c:v>21.003320000000031</c:v>
                </c:pt>
                <c:pt idx="3767">
                  <c:v>21.003320000000031</c:v>
                </c:pt>
                <c:pt idx="3768">
                  <c:v>21.003350000000012</c:v>
                </c:pt>
                <c:pt idx="3769">
                  <c:v>21.003350000000012</c:v>
                </c:pt>
                <c:pt idx="3770">
                  <c:v>21.00338000000005</c:v>
                </c:pt>
                <c:pt idx="3771">
                  <c:v>21.00338000000005</c:v>
                </c:pt>
                <c:pt idx="3772">
                  <c:v>21.00338000000005</c:v>
                </c:pt>
                <c:pt idx="3773">
                  <c:v>21.00338000000005</c:v>
                </c:pt>
                <c:pt idx="3774">
                  <c:v>21.00338000000005</c:v>
                </c:pt>
                <c:pt idx="3775">
                  <c:v>21.00338000000005</c:v>
                </c:pt>
                <c:pt idx="3776">
                  <c:v>21.00338000000005</c:v>
                </c:pt>
                <c:pt idx="3777">
                  <c:v>21.003350000000012</c:v>
                </c:pt>
                <c:pt idx="3778">
                  <c:v>21.003350000000012</c:v>
                </c:pt>
                <c:pt idx="3779">
                  <c:v>21.003350000000012</c:v>
                </c:pt>
                <c:pt idx="3780">
                  <c:v>21.003320000000031</c:v>
                </c:pt>
                <c:pt idx="3781">
                  <c:v>21.003320000000031</c:v>
                </c:pt>
                <c:pt idx="3782">
                  <c:v>21.003320000000031</c:v>
                </c:pt>
                <c:pt idx="3783">
                  <c:v>21.003300000000024</c:v>
                </c:pt>
                <c:pt idx="3784">
                  <c:v>21.003300000000024</c:v>
                </c:pt>
                <c:pt idx="3785">
                  <c:v>21.003260000000012</c:v>
                </c:pt>
                <c:pt idx="3786">
                  <c:v>21.003260000000012</c:v>
                </c:pt>
                <c:pt idx="3787">
                  <c:v>21.00323000000003</c:v>
                </c:pt>
                <c:pt idx="3788">
                  <c:v>21.003200000000049</c:v>
                </c:pt>
                <c:pt idx="3789">
                  <c:v>21.003170000000011</c:v>
                </c:pt>
                <c:pt idx="3790">
                  <c:v>21.00314000000003</c:v>
                </c:pt>
                <c:pt idx="3791">
                  <c:v>21.003100000000018</c:v>
                </c:pt>
                <c:pt idx="3792">
                  <c:v>21.00305000000003</c:v>
                </c:pt>
                <c:pt idx="3793">
                  <c:v>21.003000000000043</c:v>
                </c:pt>
                <c:pt idx="3794">
                  <c:v>21.002980000000036</c:v>
                </c:pt>
                <c:pt idx="3795">
                  <c:v>21.002949999999998</c:v>
                </c:pt>
                <c:pt idx="3796">
                  <c:v>21.002949999999998</c:v>
                </c:pt>
                <c:pt idx="3797">
                  <c:v>21.002920000000017</c:v>
                </c:pt>
                <c:pt idx="3798">
                  <c:v>21.002900000000011</c:v>
                </c:pt>
                <c:pt idx="3799">
                  <c:v>21.002900000000011</c:v>
                </c:pt>
                <c:pt idx="3800">
                  <c:v>21.002900000000011</c:v>
                </c:pt>
                <c:pt idx="3801">
                  <c:v>21.002900000000011</c:v>
                </c:pt>
                <c:pt idx="3802">
                  <c:v>21.002900000000011</c:v>
                </c:pt>
                <c:pt idx="3803">
                  <c:v>21.002900000000011</c:v>
                </c:pt>
                <c:pt idx="3804">
                  <c:v>21.002900000000011</c:v>
                </c:pt>
                <c:pt idx="3805">
                  <c:v>21.002859999999998</c:v>
                </c:pt>
                <c:pt idx="3806">
                  <c:v>21.002859999999998</c:v>
                </c:pt>
                <c:pt idx="3807">
                  <c:v>21.002859999999998</c:v>
                </c:pt>
                <c:pt idx="3808">
                  <c:v>21.002859999999998</c:v>
                </c:pt>
                <c:pt idx="3809">
                  <c:v>21.002900000000011</c:v>
                </c:pt>
                <c:pt idx="3810">
                  <c:v>21.002900000000011</c:v>
                </c:pt>
                <c:pt idx="3811">
                  <c:v>21.002920000000017</c:v>
                </c:pt>
                <c:pt idx="3812">
                  <c:v>21.002949999999998</c:v>
                </c:pt>
                <c:pt idx="3813">
                  <c:v>21.002980000000036</c:v>
                </c:pt>
                <c:pt idx="3814">
                  <c:v>21.003000000000043</c:v>
                </c:pt>
                <c:pt idx="3815">
                  <c:v>21.00305000000003</c:v>
                </c:pt>
                <c:pt idx="3816">
                  <c:v>21.003080000000011</c:v>
                </c:pt>
                <c:pt idx="3817">
                  <c:v>21.003100000000018</c:v>
                </c:pt>
                <c:pt idx="3818">
                  <c:v>21.00314000000003</c:v>
                </c:pt>
                <c:pt idx="3819">
                  <c:v>21.003170000000011</c:v>
                </c:pt>
                <c:pt idx="3820">
                  <c:v>21.003170000000011</c:v>
                </c:pt>
                <c:pt idx="3821">
                  <c:v>21.003200000000049</c:v>
                </c:pt>
                <c:pt idx="3822">
                  <c:v>21.003200000000049</c:v>
                </c:pt>
                <c:pt idx="3823">
                  <c:v>21.003200000000049</c:v>
                </c:pt>
                <c:pt idx="3824">
                  <c:v>21.003200000000049</c:v>
                </c:pt>
                <c:pt idx="3825">
                  <c:v>21.003200000000049</c:v>
                </c:pt>
                <c:pt idx="3826">
                  <c:v>21.003200000000049</c:v>
                </c:pt>
                <c:pt idx="3827">
                  <c:v>21.003200000000049</c:v>
                </c:pt>
                <c:pt idx="3828">
                  <c:v>21.003200000000049</c:v>
                </c:pt>
                <c:pt idx="3829">
                  <c:v>21.00323000000003</c:v>
                </c:pt>
                <c:pt idx="3830">
                  <c:v>21.00323000000003</c:v>
                </c:pt>
                <c:pt idx="3831">
                  <c:v>21.00323000000003</c:v>
                </c:pt>
                <c:pt idx="3832">
                  <c:v>21.00323000000003</c:v>
                </c:pt>
                <c:pt idx="3833">
                  <c:v>21.00323000000003</c:v>
                </c:pt>
                <c:pt idx="3834">
                  <c:v>21.00323000000003</c:v>
                </c:pt>
                <c:pt idx="3835">
                  <c:v>21.00323000000003</c:v>
                </c:pt>
                <c:pt idx="3836">
                  <c:v>21.003200000000049</c:v>
                </c:pt>
                <c:pt idx="3837">
                  <c:v>21.003200000000049</c:v>
                </c:pt>
                <c:pt idx="3838">
                  <c:v>21.003170000000011</c:v>
                </c:pt>
                <c:pt idx="3839">
                  <c:v>21.00314000000003</c:v>
                </c:pt>
                <c:pt idx="3840">
                  <c:v>21.00314000000003</c:v>
                </c:pt>
                <c:pt idx="3841">
                  <c:v>21.003100000000018</c:v>
                </c:pt>
                <c:pt idx="3842">
                  <c:v>21.003100000000018</c:v>
                </c:pt>
                <c:pt idx="3843">
                  <c:v>21.003080000000011</c:v>
                </c:pt>
                <c:pt idx="3844">
                  <c:v>21.003080000000011</c:v>
                </c:pt>
                <c:pt idx="3845">
                  <c:v>21.003100000000018</c:v>
                </c:pt>
                <c:pt idx="3846">
                  <c:v>21.003100000000018</c:v>
                </c:pt>
                <c:pt idx="3847">
                  <c:v>21.00314000000003</c:v>
                </c:pt>
                <c:pt idx="3848">
                  <c:v>21.00314000000003</c:v>
                </c:pt>
                <c:pt idx="3849">
                  <c:v>21.003170000000011</c:v>
                </c:pt>
                <c:pt idx="3850">
                  <c:v>21.003200000000049</c:v>
                </c:pt>
                <c:pt idx="3851">
                  <c:v>21.00323000000003</c:v>
                </c:pt>
                <c:pt idx="3852">
                  <c:v>21.003260000000012</c:v>
                </c:pt>
                <c:pt idx="3853">
                  <c:v>21.003260000000012</c:v>
                </c:pt>
                <c:pt idx="3854">
                  <c:v>21.003300000000024</c:v>
                </c:pt>
                <c:pt idx="3855">
                  <c:v>21.003320000000031</c:v>
                </c:pt>
                <c:pt idx="3856">
                  <c:v>21.003350000000012</c:v>
                </c:pt>
                <c:pt idx="3857">
                  <c:v>21.00338000000005</c:v>
                </c:pt>
                <c:pt idx="3858">
                  <c:v>21.003399999999999</c:v>
                </c:pt>
                <c:pt idx="3859">
                  <c:v>21.003440000000012</c:v>
                </c:pt>
                <c:pt idx="3860">
                  <c:v>21.00347000000005</c:v>
                </c:pt>
                <c:pt idx="3861">
                  <c:v>21.003500000000031</c:v>
                </c:pt>
                <c:pt idx="3862">
                  <c:v>21.003530000000012</c:v>
                </c:pt>
                <c:pt idx="3863">
                  <c:v>21.00356000000005</c:v>
                </c:pt>
                <c:pt idx="3864">
                  <c:v>21.00356000000005</c:v>
                </c:pt>
                <c:pt idx="3865">
                  <c:v>21.003600000000006</c:v>
                </c:pt>
                <c:pt idx="3866">
                  <c:v>21.003600000000006</c:v>
                </c:pt>
                <c:pt idx="3867">
                  <c:v>21.003630000000044</c:v>
                </c:pt>
                <c:pt idx="3868">
                  <c:v>21.003630000000044</c:v>
                </c:pt>
                <c:pt idx="3869">
                  <c:v>21.003630000000044</c:v>
                </c:pt>
                <c:pt idx="3870">
                  <c:v>21.003630000000044</c:v>
                </c:pt>
                <c:pt idx="3871">
                  <c:v>21.003630000000044</c:v>
                </c:pt>
                <c:pt idx="3872">
                  <c:v>21.003630000000044</c:v>
                </c:pt>
                <c:pt idx="3873">
                  <c:v>21.003600000000006</c:v>
                </c:pt>
                <c:pt idx="3874">
                  <c:v>21.003600000000006</c:v>
                </c:pt>
                <c:pt idx="3875">
                  <c:v>21.003600000000006</c:v>
                </c:pt>
                <c:pt idx="3876">
                  <c:v>21.003600000000006</c:v>
                </c:pt>
                <c:pt idx="3877">
                  <c:v>21.00356000000005</c:v>
                </c:pt>
                <c:pt idx="3878">
                  <c:v>21.00356000000005</c:v>
                </c:pt>
                <c:pt idx="3879">
                  <c:v>21.00356000000005</c:v>
                </c:pt>
                <c:pt idx="3880">
                  <c:v>21.003530000000012</c:v>
                </c:pt>
                <c:pt idx="3881">
                  <c:v>21.003530000000012</c:v>
                </c:pt>
                <c:pt idx="3882">
                  <c:v>21.003500000000031</c:v>
                </c:pt>
                <c:pt idx="3883">
                  <c:v>21.003500000000031</c:v>
                </c:pt>
                <c:pt idx="3884">
                  <c:v>21.00347000000005</c:v>
                </c:pt>
                <c:pt idx="3885">
                  <c:v>21.003440000000012</c:v>
                </c:pt>
                <c:pt idx="3886">
                  <c:v>21.003440000000012</c:v>
                </c:pt>
                <c:pt idx="3887">
                  <c:v>21.003440000000012</c:v>
                </c:pt>
                <c:pt idx="3888">
                  <c:v>21.003399999999999</c:v>
                </c:pt>
                <c:pt idx="3889">
                  <c:v>21.003399999999999</c:v>
                </c:pt>
                <c:pt idx="3890">
                  <c:v>21.003399999999999</c:v>
                </c:pt>
                <c:pt idx="3891">
                  <c:v>21.003399999999999</c:v>
                </c:pt>
                <c:pt idx="3892">
                  <c:v>21.003399999999999</c:v>
                </c:pt>
                <c:pt idx="3893">
                  <c:v>21.003399999999999</c:v>
                </c:pt>
                <c:pt idx="3894">
                  <c:v>21.00338000000005</c:v>
                </c:pt>
                <c:pt idx="3895">
                  <c:v>21.003399999999999</c:v>
                </c:pt>
                <c:pt idx="3896">
                  <c:v>21.003399999999999</c:v>
                </c:pt>
                <c:pt idx="3897">
                  <c:v>21.003399999999999</c:v>
                </c:pt>
                <c:pt idx="3898">
                  <c:v>21.003399999999999</c:v>
                </c:pt>
                <c:pt idx="3899">
                  <c:v>21.003399999999999</c:v>
                </c:pt>
                <c:pt idx="3900">
                  <c:v>21.00338000000005</c:v>
                </c:pt>
                <c:pt idx="3901">
                  <c:v>21.00338000000005</c:v>
                </c:pt>
                <c:pt idx="3902">
                  <c:v>21.003350000000012</c:v>
                </c:pt>
                <c:pt idx="3903">
                  <c:v>21.003320000000031</c:v>
                </c:pt>
                <c:pt idx="3904">
                  <c:v>21.003300000000024</c:v>
                </c:pt>
                <c:pt idx="3905">
                  <c:v>21.003260000000012</c:v>
                </c:pt>
                <c:pt idx="3906">
                  <c:v>21.003260000000012</c:v>
                </c:pt>
                <c:pt idx="3907">
                  <c:v>21.00323000000003</c:v>
                </c:pt>
                <c:pt idx="3908">
                  <c:v>21.003200000000049</c:v>
                </c:pt>
                <c:pt idx="3909">
                  <c:v>21.003170000000011</c:v>
                </c:pt>
                <c:pt idx="3910">
                  <c:v>21.00314000000003</c:v>
                </c:pt>
                <c:pt idx="3911">
                  <c:v>21.003100000000018</c:v>
                </c:pt>
                <c:pt idx="3912">
                  <c:v>21.003080000000011</c:v>
                </c:pt>
                <c:pt idx="3913">
                  <c:v>21.00305000000003</c:v>
                </c:pt>
                <c:pt idx="3914">
                  <c:v>21.003000000000043</c:v>
                </c:pt>
                <c:pt idx="3915">
                  <c:v>21.003000000000043</c:v>
                </c:pt>
                <c:pt idx="3916">
                  <c:v>21.002980000000036</c:v>
                </c:pt>
                <c:pt idx="3917">
                  <c:v>21.002980000000036</c:v>
                </c:pt>
                <c:pt idx="3918">
                  <c:v>21.002949999999998</c:v>
                </c:pt>
                <c:pt idx="3919">
                  <c:v>21.002920000000017</c:v>
                </c:pt>
                <c:pt idx="3920">
                  <c:v>21.002920000000017</c:v>
                </c:pt>
                <c:pt idx="3921">
                  <c:v>21.002900000000011</c:v>
                </c:pt>
                <c:pt idx="3922">
                  <c:v>21.002859999999998</c:v>
                </c:pt>
                <c:pt idx="3923">
                  <c:v>21.002859999999998</c:v>
                </c:pt>
                <c:pt idx="3924">
                  <c:v>21.002859999999998</c:v>
                </c:pt>
                <c:pt idx="3925">
                  <c:v>21.002900000000011</c:v>
                </c:pt>
                <c:pt idx="3926">
                  <c:v>21.002900000000011</c:v>
                </c:pt>
                <c:pt idx="3927">
                  <c:v>21.002920000000017</c:v>
                </c:pt>
                <c:pt idx="3928">
                  <c:v>21.002949999999998</c:v>
                </c:pt>
                <c:pt idx="3929">
                  <c:v>21.002980000000036</c:v>
                </c:pt>
                <c:pt idx="3930">
                  <c:v>21.00305000000003</c:v>
                </c:pt>
                <c:pt idx="3931">
                  <c:v>21.003080000000011</c:v>
                </c:pt>
                <c:pt idx="3932">
                  <c:v>21.003100000000018</c:v>
                </c:pt>
                <c:pt idx="3933">
                  <c:v>21.003100000000018</c:v>
                </c:pt>
                <c:pt idx="3934">
                  <c:v>21.00314000000003</c:v>
                </c:pt>
                <c:pt idx="3935">
                  <c:v>21.003170000000011</c:v>
                </c:pt>
                <c:pt idx="3936">
                  <c:v>21.003170000000011</c:v>
                </c:pt>
                <c:pt idx="3937">
                  <c:v>21.003170000000011</c:v>
                </c:pt>
                <c:pt idx="3938">
                  <c:v>21.003200000000049</c:v>
                </c:pt>
                <c:pt idx="3939">
                  <c:v>21.003200000000049</c:v>
                </c:pt>
                <c:pt idx="3940">
                  <c:v>21.003200000000049</c:v>
                </c:pt>
                <c:pt idx="3941">
                  <c:v>21.003200000000049</c:v>
                </c:pt>
                <c:pt idx="3942">
                  <c:v>21.003200000000049</c:v>
                </c:pt>
                <c:pt idx="3943">
                  <c:v>21.003200000000049</c:v>
                </c:pt>
                <c:pt idx="3944">
                  <c:v>21.003170000000011</c:v>
                </c:pt>
                <c:pt idx="3945">
                  <c:v>21.003170000000011</c:v>
                </c:pt>
                <c:pt idx="3946">
                  <c:v>21.003170000000011</c:v>
                </c:pt>
                <c:pt idx="3947">
                  <c:v>21.00314000000003</c:v>
                </c:pt>
                <c:pt idx="3948">
                  <c:v>21.00314000000003</c:v>
                </c:pt>
                <c:pt idx="3949">
                  <c:v>21.003100000000018</c:v>
                </c:pt>
                <c:pt idx="3950">
                  <c:v>21.003100000000018</c:v>
                </c:pt>
                <c:pt idx="3951">
                  <c:v>21.003080000000011</c:v>
                </c:pt>
                <c:pt idx="3952">
                  <c:v>21.00305000000003</c:v>
                </c:pt>
                <c:pt idx="3953">
                  <c:v>21.003000000000043</c:v>
                </c:pt>
                <c:pt idx="3954">
                  <c:v>21.002980000000036</c:v>
                </c:pt>
                <c:pt idx="3955">
                  <c:v>21.002949999999998</c:v>
                </c:pt>
                <c:pt idx="3956">
                  <c:v>21.002920000000017</c:v>
                </c:pt>
                <c:pt idx="3957">
                  <c:v>21.002920000000017</c:v>
                </c:pt>
                <c:pt idx="3958">
                  <c:v>21.002900000000011</c:v>
                </c:pt>
                <c:pt idx="3959">
                  <c:v>21.002900000000011</c:v>
                </c:pt>
                <c:pt idx="3960">
                  <c:v>21.002900000000011</c:v>
                </c:pt>
                <c:pt idx="3961">
                  <c:v>21.002900000000011</c:v>
                </c:pt>
                <c:pt idx="3962">
                  <c:v>21.002900000000011</c:v>
                </c:pt>
                <c:pt idx="3963">
                  <c:v>21.002900000000011</c:v>
                </c:pt>
                <c:pt idx="3964">
                  <c:v>21.002920000000017</c:v>
                </c:pt>
                <c:pt idx="3965">
                  <c:v>21.002920000000017</c:v>
                </c:pt>
                <c:pt idx="3966">
                  <c:v>21.002920000000017</c:v>
                </c:pt>
                <c:pt idx="3967">
                  <c:v>21.002949999999998</c:v>
                </c:pt>
                <c:pt idx="3968">
                  <c:v>21.002949999999998</c:v>
                </c:pt>
                <c:pt idx="3969">
                  <c:v>21.002980000000036</c:v>
                </c:pt>
                <c:pt idx="3970">
                  <c:v>21.002980000000036</c:v>
                </c:pt>
                <c:pt idx="3971">
                  <c:v>21.002980000000036</c:v>
                </c:pt>
                <c:pt idx="3972">
                  <c:v>21.003000000000043</c:v>
                </c:pt>
                <c:pt idx="3973">
                  <c:v>21.003000000000043</c:v>
                </c:pt>
                <c:pt idx="3974">
                  <c:v>21.00305000000003</c:v>
                </c:pt>
                <c:pt idx="3975">
                  <c:v>21.00305000000003</c:v>
                </c:pt>
                <c:pt idx="3976">
                  <c:v>21.003080000000011</c:v>
                </c:pt>
                <c:pt idx="3977">
                  <c:v>21.003080000000011</c:v>
                </c:pt>
                <c:pt idx="3978">
                  <c:v>21.003100000000018</c:v>
                </c:pt>
                <c:pt idx="3979">
                  <c:v>21.003100000000018</c:v>
                </c:pt>
                <c:pt idx="3980">
                  <c:v>21.003100000000018</c:v>
                </c:pt>
                <c:pt idx="3981">
                  <c:v>21.00314000000003</c:v>
                </c:pt>
                <c:pt idx="3982">
                  <c:v>21.003170000000011</c:v>
                </c:pt>
                <c:pt idx="3983">
                  <c:v>21.003170000000011</c:v>
                </c:pt>
                <c:pt idx="3984">
                  <c:v>21.003200000000049</c:v>
                </c:pt>
                <c:pt idx="3985">
                  <c:v>21.003200000000049</c:v>
                </c:pt>
                <c:pt idx="3986">
                  <c:v>21.003200000000049</c:v>
                </c:pt>
                <c:pt idx="3987">
                  <c:v>21.003200000000049</c:v>
                </c:pt>
                <c:pt idx="3988">
                  <c:v>21.003200000000049</c:v>
                </c:pt>
                <c:pt idx="3989">
                  <c:v>21.003200000000049</c:v>
                </c:pt>
                <c:pt idx="3990">
                  <c:v>21.003170000000011</c:v>
                </c:pt>
                <c:pt idx="3991">
                  <c:v>21.003170000000011</c:v>
                </c:pt>
                <c:pt idx="3992">
                  <c:v>21.003170000000011</c:v>
                </c:pt>
                <c:pt idx="3993">
                  <c:v>21.003170000000011</c:v>
                </c:pt>
                <c:pt idx="3994">
                  <c:v>21.003170000000011</c:v>
                </c:pt>
                <c:pt idx="3995">
                  <c:v>21.00314000000003</c:v>
                </c:pt>
                <c:pt idx="3996">
                  <c:v>21.00314000000003</c:v>
                </c:pt>
                <c:pt idx="3997">
                  <c:v>21.00314000000003</c:v>
                </c:pt>
                <c:pt idx="3998">
                  <c:v>21.00314000000003</c:v>
                </c:pt>
                <c:pt idx="3999">
                  <c:v>21.00314000000003</c:v>
                </c:pt>
                <c:pt idx="4000">
                  <c:v>21.00314000000003</c:v>
                </c:pt>
                <c:pt idx="4001">
                  <c:v>21.003170000000011</c:v>
                </c:pt>
                <c:pt idx="4002">
                  <c:v>21.003170000000011</c:v>
                </c:pt>
                <c:pt idx="4003">
                  <c:v>21.003170000000011</c:v>
                </c:pt>
                <c:pt idx="4004">
                  <c:v>21.003200000000049</c:v>
                </c:pt>
                <c:pt idx="4005">
                  <c:v>21.003200000000049</c:v>
                </c:pt>
                <c:pt idx="4006">
                  <c:v>21.003200000000049</c:v>
                </c:pt>
                <c:pt idx="4007">
                  <c:v>21.003170000000011</c:v>
                </c:pt>
                <c:pt idx="4008">
                  <c:v>21.003170000000011</c:v>
                </c:pt>
                <c:pt idx="4009">
                  <c:v>21.003170000000011</c:v>
                </c:pt>
                <c:pt idx="4010">
                  <c:v>21.003170000000011</c:v>
                </c:pt>
                <c:pt idx="4011">
                  <c:v>21.00314000000003</c:v>
                </c:pt>
                <c:pt idx="4012">
                  <c:v>21.00314000000003</c:v>
                </c:pt>
                <c:pt idx="4013">
                  <c:v>21.00314000000003</c:v>
                </c:pt>
                <c:pt idx="4014">
                  <c:v>21.00314000000003</c:v>
                </c:pt>
                <c:pt idx="4015">
                  <c:v>21.00314000000003</c:v>
                </c:pt>
                <c:pt idx="4016">
                  <c:v>21.00314000000003</c:v>
                </c:pt>
                <c:pt idx="4017">
                  <c:v>21.00314000000003</c:v>
                </c:pt>
                <c:pt idx="4018">
                  <c:v>21.00314000000003</c:v>
                </c:pt>
                <c:pt idx="4019">
                  <c:v>21.00314000000003</c:v>
                </c:pt>
                <c:pt idx="4020">
                  <c:v>21.00314000000003</c:v>
                </c:pt>
                <c:pt idx="4021">
                  <c:v>21.00314000000003</c:v>
                </c:pt>
                <c:pt idx="4022">
                  <c:v>21.00314000000003</c:v>
                </c:pt>
                <c:pt idx="4023">
                  <c:v>21.003100000000018</c:v>
                </c:pt>
                <c:pt idx="4024">
                  <c:v>21.003100000000018</c:v>
                </c:pt>
                <c:pt idx="4025">
                  <c:v>21.003080000000011</c:v>
                </c:pt>
                <c:pt idx="4026">
                  <c:v>21.00305000000003</c:v>
                </c:pt>
                <c:pt idx="4027">
                  <c:v>21.003000000000043</c:v>
                </c:pt>
                <c:pt idx="4028">
                  <c:v>21.002980000000036</c:v>
                </c:pt>
                <c:pt idx="4029">
                  <c:v>21.002949999999998</c:v>
                </c:pt>
                <c:pt idx="4030">
                  <c:v>21.002949999999998</c:v>
                </c:pt>
                <c:pt idx="4031">
                  <c:v>21.002920000000017</c:v>
                </c:pt>
                <c:pt idx="4032">
                  <c:v>21.002920000000017</c:v>
                </c:pt>
                <c:pt idx="4033">
                  <c:v>21.002900000000011</c:v>
                </c:pt>
                <c:pt idx="4034">
                  <c:v>21.002900000000011</c:v>
                </c:pt>
                <c:pt idx="4035">
                  <c:v>21.002900000000011</c:v>
                </c:pt>
                <c:pt idx="4036">
                  <c:v>21.002900000000011</c:v>
                </c:pt>
                <c:pt idx="4037">
                  <c:v>21.002920000000017</c:v>
                </c:pt>
                <c:pt idx="4038">
                  <c:v>21.002920000000017</c:v>
                </c:pt>
                <c:pt idx="4039">
                  <c:v>21.002920000000017</c:v>
                </c:pt>
                <c:pt idx="4040">
                  <c:v>21.002949999999998</c:v>
                </c:pt>
                <c:pt idx="4041">
                  <c:v>21.002949999999998</c:v>
                </c:pt>
                <c:pt idx="4042">
                  <c:v>21.002949999999998</c:v>
                </c:pt>
                <c:pt idx="4043">
                  <c:v>21.002949999999998</c:v>
                </c:pt>
                <c:pt idx="4044">
                  <c:v>21.002949999999998</c:v>
                </c:pt>
                <c:pt idx="4045">
                  <c:v>21.002949999999998</c:v>
                </c:pt>
                <c:pt idx="4046">
                  <c:v>21.002949999999998</c:v>
                </c:pt>
                <c:pt idx="4047">
                  <c:v>21.002920000000017</c:v>
                </c:pt>
                <c:pt idx="4048">
                  <c:v>21.002920000000017</c:v>
                </c:pt>
                <c:pt idx="4049">
                  <c:v>21.002900000000011</c:v>
                </c:pt>
                <c:pt idx="4050">
                  <c:v>21.002900000000011</c:v>
                </c:pt>
                <c:pt idx="4051">
                  <c:v>21.002859999999998</c:v>
                </c:pt>
                <c:pt idx="4052">
                  <c:v>21.002830000000017</c:v>
                </c:pt>
                <c:pt idx="4053">
                  <c:v>21.002800000000036</c:v>
                </c:pt>
                <c:pt idx="4054">
                  <c:v>21.002800000000036</c:v>
                </c:pt>
                <c:pt idx="4055">
                  <c:v>21.002769999999998</c:v>
                </c:pt>
                <c:pt idx="4056">
                  <c:v>21.002740000000017</c:v>
                </c:pt>
                <c:pt idx="4057">
                  <c:v>21.002700000000004</c:v>
                </c:pt>
                <c:pt idx="4058">
                  <c:v>21.002700000000004</c:v>
                </c:pt>
                <c:pt idx="4059">
                  <c:v>21.002679999999998</c:v>
                </c:pt>
                <c:pt idx="4060">
                  <c:v>21.002650000000017</c:v>
                </c:pt>
                <c:pt idx="4061">
                  <c:v>21.002620000000036</c:v>
                </c:pt>
                <c:pt idx="4062">
                  <c:v>21.002600000000029</c:v>
                </c:pt>
                <c:pt idx="4063">
                  <c:v>21.002530000000036</c:v>
                </c:pt>
                <c:pt idx="4064">
                  <c:v>21.002499999999998</c:v>
                </c:pt>
                <c:pt idx="4065">
                  <c:v>21.002440000000036</c:v>
                </c:pt>
                <c:pt idx="4066">
                  <c:v>21.002370000000042</c:v>
                </c:pt>
                <c:pt idx="4067">
                  <c:v>21.002300000000048</c:v>
                </c:pt>
                <c:pt idx="4068">
                  <c:v>21.002250000000004</c:v>
                </c:pt>
                <c:pt idx="4069">
                  <c:v>21.002220000000023</c:v>
                </c:pt>
                <c:pt idx="4070">
                  <c:v>21.002160000000003</c:v>
                </c:pt>
                <c:pt idx="4071">
                  <c:v>21.002130000000022</c:v>
                </c:pt>
                <c:pt idx="4072">
                  <c:v>21.002100000000041</c:v>
                </c:pt>
                <c:pt idx="4073">
                  <c:v>21.002040000000022</c:v>
                </c:pt>
                <c:pt idx="4074">
                  <c:v>21.00200000000001</c:v>
                </c:pt>
                <c:pt idx="4075">
                  <c:v>21.001980000000003</c:v>
                </c:pt>
                <c:pt idx="4076">
                  <c:v>21.001950000000022</c:v>
                </c:pt>
                <c:pt idx="4077">
                  <c:v>21.001950000000022</c:v>
                </c:pt>
                <c:pt idx="4078">
                  <c:v>21.001920000000041</c:v>
                </c:pt>
                <c:pt idx="4079">
                  <c:v>21.001900000000035</c:v>
                </c:pt>
                <c:pt idx="4080">
                  <c:v>21.001860000000022</c:v>
                </c:pt>
                <c:pt idx="4081">
                  <c:v>21.001860000000022</c:v>
                </c:pt>
                <c:pt idx="4082">
                  <c:v>21.001820000000009</c:v>
                </c:pt>
                <c:pt idx="4083">
                  <c:v>21.001800000000003</c:v>
                </c:pt>
                <c:pt idx="4084">
                  <c:v>21.001760000000047</c:v>
                </c:pt>
                <c:pt idx="4085">
                  <c:v>21.001730000000009</c:v>
                </c:pt>
                <c:pt idx="4086">
                  <c:v>21.001700000000028</c:v>
                </c:pt>
                <c:pt idx="4087">
                  <c:v>21.001700000000028</c:v>
                </c:pt>
                <c:pt idx="4088">
                  <c:v>21.001700000000028</c:v>
                </c:pt>
                <c:pt idx="4089">
                  <c:v>21.001700000000028</c:v>
                </c:pt>
                <c:pt idx="4090">
                  <c:v>21.001730000000009</c:v>
                </c:pt>
                <c:pt idx="4091">
                  <c:v>21.001730000000009</c:v>
                </c:pt>
                <c:pt idx="4092">
                  <c:v>21.001730000000009</c:v>
                </c:pt>
                <c:pt idx="4093">
                  <c:v>21.001730000000009</c:v>
                </c:pt>
                <c:pt idx="4094">
                  <c:v>21.001730000000009</c:v>
                </c:pt>
                <c:pt idx="4095">
                  <c:v>21.001730000000009</c:v>
                </c:pt>
                <c:pt idx="4096">
                  <c:v>21.001700000000028</c:v>
                </c:pt>
                <c:pt idx="4097">
                  <c:v>21.001700000000028</c:v>
                </c:pt>
                <c:pt idx="4098">
                  <c:v>21.001670000000047</c:v>
                </c:pt>
                <c:pt idx="4099">
                  <c:v>21.001670000000047</c:v>
                </c:pt>
                <c:pt idx="4100">
                  <c:v>21.001640000000009</c:v>
                </c:pt>
                <c:pt idx="4101">
                  <c:v>21.001599999999996</c:v>
                </c:pt>
                <c:pt idx="4102">
                  <c:v>21.001599999999996</c:v>
                </c:pt>
                <c:pt idx="4103">
                  <c:v>21.001580000000047</c:v>
                </c:pt>
                <c:pt idx="4104">
                  <c:v>21.001550000000009</c:v>
                </c:pt>
                <c:pt idx="4105">
                  <c:v>21.001520000000028</c:v>
                </c:pt>
                <c:pt idx="4106">
                  <c:v>21.001500000000021</c:v>
                </c:pt>
                <c:pt idx="4107">
                  <c:v>21.001460000000009</c:v>
                </c:pt>
                <c:pt idx="4108">
                  <c:v>21.001400000000046</c:v>
                </c:pt>
                <c:pt idx="4109">
                  <c:v>21.001340000000027</c:v>
                </c:pt>
                <c:pt idx="4110">
                  <c:v>21.001280000000008</c:v>
                </c:pt>
                <c:pt idx="4111">
                  <c:v>21.00120000000004</c:v>
                </c:pt>
                <c:pt idx="4112">
                  <c:v>21.001180000000033</c:v>
                </c:pt>
                <c:pt idx="4113">
                  <c:v>21.001120000000014</c:v>
                </c:pt>
                <c:pt idx="4114">
                  <c:v>21.001059999999995</c:v>
                </c:pt>
                <c:pt idx="4115">
                  <c:v>21.001030000000014</c:v>
                </c:pt>
                <c:pt idx="4116">
                  <c:v>21.001059999999995</c:v>
                </c:pt>
                <c:pt idx="4117">
                  <c:v>21.001120000000014</c:v>
                </c:pt>
                <c:pt idx="4118">
                  <c:v>21.00120000000004</c:v>
                </c:pt>
                <c:pt idx="4119">
                  <c:v>21.001370000000009</c:v>
                </c:pt>
                <c:pt idx="4120">
                  <c:v>21.001550000000009</c:v>
                </c:pt>
                <c:pt idx="4121">
                  <c:v>21.001700000000028</c:v>
                </c:pt>
                <c:pt idx="4122">
                  <c:v>21.001860000000022</c:v>
                </c:pt>
                <c:pt idx="4123">
                  <c:v>21.00200000000001</c:v>
                </c:pt>
                <c:pt idx="4124">
                  <c:v>21.002160000000003</c:v>
                </c:pt>
                <c:pt idx="4125">
                  <c:v>21.002250000000004</c:v>
                </c:pt>
                <c:pt idx="4126">
                  <c:v>21.002370000000042</c:v>
                </c:pt>
                <c:pt idx="4127">
                  <c:v>21.002470000000017</c:v>
                </c:pt>
                <c:pt idx="4128">
                  <c:v>21.002560000000017</c:v>
                </c:pt>
                <c:pt idx="4129">
                  <c:v>21.002620000000036</c:v>
                </c:pt>
                <c:pt idx="4130">
                  <c:v>21.002700000000004</c:v>
                </c:pt>
                <c:pt idx="4131">
                  <c:v>21.002769999999998</c:v>
                </c:pt>
                <c:pt idx="4132">
                  <c:v>21.002800000000036</c:v>
                </c:pt>
                <c:pt idx="4133">
                  <c:v>21.002859999999998</c:v>
                </c:pt>
                <c:pt idx="4134">
                  <c:v>21.002920000000017</c:v>
                </c:pt>
                <c:pt idx="4135">
                  <c:v>21.002980000000036</c:v>
                </c:pt>
                <c:pt idx="4136">
                  <c:v>21.003000000000043</c:v>
                </c:pt>
                <c:pt idx="4137">
                  <c:v>21.003080000000011</c:v>
                </c:pt>
                <c:pt idx="4138">
                  <c:v>21.003100000000018</c:v>
                </c:pt>
                <c:pt idx="4139">
                  <c:v>21.00314000000003</c:v>
                </c:pt>
                <c:pt idx="4140">
                  <c:v>21.00314000000003</c:v>
                </c:pt>
                <c:pt idx="4141">
                  <c:v>21.00314000000003</c:v>
                </c:pt>
                <c:pt idx="4142">
                  <c:v>21.003100000000018</c:v>
                </c:pt>
                <c:pt idx="4143">
                  <c:v>21.003080000000011</c:v>
                </c:pt>
                <c:pt idx="4144">
                  <c:v>21.003000000000043</c:v>
                </c:pt>
                <c:pt idx="4145">
                  <c:v>21.002980000000036</c:v>
                </c:pt>
                <c:pt idx="4146">
                  <c:v>21.002920000000017</c:v>
                </c:pt>
                <c:pt idx="4147">
                  <c:v>21.002859999999998</c:v>
                </c:pt>
                <c:pt idx="4148">
                  <c:v>21.002800000000036</c:v>
                </c:pt>
                <c:pt idx="4149">
                  <c:v>21.002769999999998</c:v>
                </c:pt>
                <c:pt idx="4150">
                  <c:v>21.002700000000004</c:v>
                </c:pt>
                <c:pt idx="4151">
                  <c:v>21.002650000000017</c:v>
                </c:pt>
                <c:pt idx="4152">
                  <c:v>21.002600000000029</c:v>
                </c:pt>
                <c:pt idx="4153">
                  <c:v>21.002560000000017</c:v>
                </c:pt>
                <c:pt idx="4154">
                  <c:v>21.002530000000036</c:v>
                </c:pt>
                <c:pt idx="4155">
                  <c:v>21.002499999999998</c:v>
                </c:pt>
                <c:pt idx="4156">
                  <c:v>21.002499999999998</c:v>
                </c:pt>
                <c:pt idx="4157">
                  <c:v>21.002470000000017</c:v>
                </c:pt>
                <c:pt idx="4158">
                  <c:v>21.002440000000036</c:v>
                </c:pt>
                <c:pt idx="4159">
                  <c:v>21.002400000000023</c:v>
                </c:pt>
                <c:pt idx="4160">
                  <c:v>21.002370000000042</c:v>
                </c:pt>
                <c:pt idx="4161">
                  <c:v>21.002340000000004</c:v>
                </c:pt>
                <c:pt idx="4162">
                  <c:v>21.002300000000048</c:v>
                </c:pt>
                <c:pt idx="4163">
                  <c:v>21.002300000000048</c:v>
                </c:pt>
                <c:pt idx="4164">
                  <c:v>21.002340000000004</c:v>
                </c:pt>
                <c:pt idx="4165">
                  <c:v>21.002370000000042</c:v>
                </c:pt>
                <c:pt idx="4166">
                  <c:v>21.002440000000036</c:v>
                </c:pt>
                <c:pt idx="4167">
                  <c:v>21.002499999999998</c:v>
                </c:pt>
                <c:pt idx="4168">
                  <c:v>21.002600000000029</c:v>
                </c:pt>
                <c:pt idx="4169">
                  <c:v>21.002679999999998</c:v>
                </c:pt>
                <c:pt idx="4170">
                  <c:v>21.002740000000017</c:v>
                </c:pt>
                <c:pt idx="4171">
                  <c:v>21.002830000000017</c:v>
                </c:pt>
                <c:pt idx="4172">
                  <c:v>21.002920000000017</c:v>
                </c:pt>
                <c:pt idx="4173">
                  <c:v>21.002980000000036</c:v>
                </c:pt>
                <c:pt idx="4174">
                  <c:v>21.003080000000011</c:v>
                </c:pt>
                <c:pt idx="4175">
                  <c:v>21.00314000000003</c:v>
                </c:pt>
                <c:pt idx="4176">
                  <c:v>21.003200000000049</c:v>
                </c:pt>
                <c:pt idx="4177">
                  <c:v>21.00323000000003</c:v>
                </c:pt>
                <c:pt idx="4178">
                  <c:v>21.003260000000012</c:v>
                </c:pt>
                <c:pt idx="4179">
                  <c:v>21.003300000000024</c:v>
                </c:pt>
                <c:pt idx="4180">
                  <c:v>21.003300000000024</c:v>
                </c:pt>
                <c:pt idx="4181">
                  <c:v>21.003320000000031</c:v>
                </c:pt>
                <c:pt idx="4182">
                  <c:v>21.003320000000031</c:v>
                </c:pt>
                <c:pt idx="4183">
                  <c:v>21.003350000000012</c:v>
                </c:pt>
                <c:pt idx="4184">
                  <c:v>21.003350000000012</c:v>
                </c:pt>
                <c:pt idx="4185">
                  <c:v>21.00338000000005</c:v>
                </c:pt>
                <c:pt idx="4186">
                  <c:v>21.00338000000005</c:v>
                </c:pt>
                <c:pt idx="4187">
                  <c:v>21.00338000000005</c:v>
                </c:pt>
                <c:pt idx="4188">
                  <c:v>21.00338000000005</c:v>
                </c:pt>
                <c:pt idx="4189">
                  <c:v>21.003350000000012</c:v>
                </c:pt>
                <c:pt idx="4190">
                  <c:v>21.003320000000031</c:v>
                </c:pt>
                <c:pt idx="4191">
                  <c:v>21.003320000000031</c:v>
                </c:pt>
                <c:pt idx="4192">
                  <c:v>21.003300000000024</c:v>
                </c:pt>
                <c:pt idx="4193">
                  <c:v>21.003260000000012</c:v>
                </c:pt>
                <c:pt idx="4194">
                  <c:v>21.003200000000049</c:v>
                </c:pt>
                <c:pt idx="4195">
                  <c:v>21.003170000000011</c:v>
                </c:pt>
                <c:pt idx="4196">
                  <c:v>21.003100000000018</c:v>
                </c:pt>
                <c:pt idx="4197">
                  <c:v>21.003080000000011</c:v>
                </c:pt>
                <c:pt idx="4198">
                  <c:v>21.003000000000043</c:v>
                </c:pt>
                <c:pt idx="4199">
                  <c:v>21.002980000000036</c:v>
                </c:pt>
                <c:pt idx="4200">
                  <c:v>21.002920000000017</c:v>
                </c:pt>
                <c:pt idx="4201">
                  <c:v>21.002900000000011</c:v>
                </c:pt>
                <c:pt idx="4202">
                  <c:v>21.002859999999998</c:v>
                </c:pt>
                <c:pt idx="4203">
                  <c:v>21.002830000000017</c:v>
                </c:pt>
                <c:pt idx="4204">
                  <c:v>21.002830000000017</c:v>
                </c:pt>
                <c:pt idx="4205">
                  <c:v>21.002800000000036</c:v>
                </c:pt>
                <c:pt idx="4206">
                  <c:v>21.002769999999998</c:v>
                </c:pt>
                <c:pt idx="4207">
                  <c:v>21.002769999999998</c:v>
                </c:pt>
                <c:pt idx="4208">
                  <c:v>21.002769999999998</c:v>
                </c:pt>
                <c:pt idx="4209">
                  <c:v>21.002740000000017</c:v>
                </c:pt>
                <c:pt idx="4210">
                  <c:v>21.002740000000017</c:v>
                </c:pt>
                <c:pt idx="4211">
                  <c:v>21.002740000000017</c:v>
                </c:pt>
                <c:pt idx="4212">
                  <c:v>21.002740000000017</c:v>
                </c:pt>
                <c:pt idx="4213">
                  <c:v>21.002740000000017</c:v>
                </c:pt>
                <c:pt idx="4214">
                  <c:v>21.002740000000017</c:v>
                </c:pt>
                <c:pt idx="4215">
                  <c:v>21.002740000000017</c:v>
                </c:pt>
                <c:pt idx="4216">
                  <c:v>21.002700000000004</c:v>
                </c:pt>
                <c:pt idx="4217">
                  <c:v>21.002700000000004</c:v>
                </c:pt>
                <c:pt idx="4218">
                  <c:v>21.002700000000004</c:v>
                </c:pt>
                <c:pt idx="4219">
                  <c:v>21.002679999999998</c:v>
                </c:pt>
                <c:pt idx="4220">
                  <c:v>21.002679999999998</c:v>
                </c:pt>
                <c:pt idx="4221">
                  <c:v>21.002650000000017</c:v>
                </c:pt>
                <c:pt idx="4222">
                  <c:v>21.002650000000017</c:v>
                </c:pt>
                <c:pt idx="4223">
                  <c:v>21.002650000000017</c:v>
                </c:pt>
                <c:pt idx="4224">
                  <c:v>21.002620000000036</c:v>
                </c:pt>
                <c:pt idx="4225">
                  <c:v>21.002600000000029</c:v>
                </c:pt>
                <c:pt idx="4226">
                  <c:v>21.002560000000017</c:v>
                </c:pt>
                <c:pt idx="4227">
                  <c:v>21.002530000000036</c:v>
                </c:pt>
                <c:pt idx="4228">
                  <c:v>21.002499999999998</c:v>
                </c:pt>
                <c:pt idx="4229">
                  <c:v>21.002470000000017</c:v>
                </c:pt>
                <c:pt idx="4230">
                  <c:v>21.002440000000036</c:v>
                </c:pt>
                <c:pt idx="4231">
                  <c:v>21.002370000000042</c:v>
                </c:pt>
                <c:pt idx="4232">
                  <c:v>21.002340000000004</c:v>
                </c:pt>
                <c:pt idx="4233">
                  <c:v>21.002300000000048</c:v>
                </c:pt>
                <c:pt idx="4234">
                  <c:v>21.002280000000042</c:v>
                </c:pt>
                <c:pt idx="4235">
                  <c:v>21.002250000000004</c:v>
                </c:pt>
                <c:pt idx="4236">
                  <c:v>21.002220000000023</c:v>
                </c:pt>
                <c:pt idx="4237">
                  <c:v>21.002200000000016</c:v>
                </c:pt>
                <c:pt idx="4238">
                  <c:v>21.002160000000003</c:v>
                </c:pt>
                <c:pt idx="4239">
                  <c:v>21.002160000000003</c:v>
                </c:pt>
                <c:pt idx="4240">
                  <c:v>21.002130000000022</c:v>
                </c:pt>
                <c:pt idx="4241">
                  <c:v>21.002100000000041</c:v>
                </c:pt>
                <c:pt idx="4242">
                  <c:v>21.002070000000003</c:v>
                </c:pt>
                <c:pt idx="4243">
                  <c:v>21.002040000000022</c:v>
                </c:pt>
                <c:pt idx="4244">
                  <c:v>21.002040000000022</c:v>
                </c:pt>
                <c:pt idx="4245">
                  <c:v>21.00200000000001</c:v>
                </c:pt>
                <c:pt idx="4246">
                  <c:v>21.001980000000003</c:v>
                </c:pt>
                <c:pt idx="4247">
                  <c:v>21.001980000000003</c:v>
                </c:pt>
                <c:pt idx="4248">
                  <c:v>21.001950000000022</c:v>
                </c:pt>
                <c:pt idx="4249">
                  <c:v>21.001950000000022</c:v>
                </c:pt>
                <c:pt idx="4250">
                  <c:v>21.001980000000003</c:v>
                </c:pt>
                <c:pt idx="4251">
                  <c:v>21.001980000000003</c:v>
                </c:pt>
                <c:pt idx="4252">
                  <c:v>21.00200000000001</c:v>
                </c:pt>
                <c:pt idx="4253">
                  <c:v>21.002040000000022</c:v>
                </c:pt>
                <c:pt idx="4254">
                  <c:v>21.002040000000022</c:v>
                </c:pt>
                <c:pt idx="4255">
                  <c:v>21.002070000000003</c:v>
                </c:pt>
                <c:pt idx="4256">
                  <c:v>21.002100000000041</c:v>
                </c:pt>
                <c:pt idx="4257">
                  <c:v>21.002100000000041</c:v>
                </c:pt>
                <c:pt idx="4258">
                  <c:v>21.002130000000022</c:v>
                </c:pt>
                <c:pt idx="4259">
                  <c:v>21.002130000000022</c:v>
                </c:pt>
                <c:pt idx="4260">
                  <c:v>21.002130000000022</c:v>
                </c:pt>
                <c:pt idx="4261">
                  <c:v>21.002130000000022</c:v>
                </c:pt>
                <c:pt idx="4262">
                  <c:v>21.002130000000022</c:v>
                </c:pt>
                <c:pt idx="4263">
                  <c:v>21.002100000000041</c:v>
                </c:pt>
                <c:pt idx="4264">
                  <c:v>21.002070000000003</c:v>
                </c:pt>
                <c:pt idx="4265">
                  <c:v>21.002040000000022</c:v>
                </c:pt>
                <c:pt idx="4266">
                  <c:v>21.00200000000001</c:v>
                </c:pt>
                <c:pt idx="4267">
                  <c:v>21.001980000000003</c:v>
                </c:pt>
                <c:pt idx="4268">
                  <c:v>21.001920000000041</c:v>
                </c:pt>
                <c:pt idx="4269">
                  <c:v>21.001900000000035</c:v>
                </c:pt>
                <c:pt idx="4270">
                  <c:v>21.001860000000022</c:v>
                </c:pt>
                <c:pt idx="4271">
                  <c:v>21.001800000000003</c:v>
                </c:pt>
                <c:pt idx="4272">
                  <c:v>21.001760000000047</c:v>
                </c:pt>
                <c:pt idx="4273">
                  <c:v>21.001700000000028</c:v>
                </c:pt>
                <c:pt idx="4274">
                  <c:v>21.001670000000047</c:v>
                </c:pt>
                <c:pt idx="4275">
                  <c:v>21.001599999999996</c:v>
                </c:pt>
                <c:pt idx="4276">
                  <c:v>21.001580000000047</c:v>
                </c:pt>
                <c:pt idx="4277">
                  <c:v>21.001520000000028</c:v>
                </c:pt>
                <c:pt idx="4278">
                  <c:v>21.001460000000009</c:v>
                </c:pt>
                <c:pt idx="4279">
                  <c:v>21.001370000000009</c:v>
                </c:pt>
                <c:pt idx="4280">
                  <c:v>21.001300000000015</c:v>
                </c:pt>
                <c:pt idx="4281">
                  <c:v>21.00120000000004</c:v>
                </c:pt>
                <c:pt idx="4282">
                  <c:v>21.001120000000014</c:v>
                </c:pt>
                <c:pt idx="4283">
                  <c:v>21.001030000000014</c:v>
                </c:pt>
                <c:pt idx="4284">
                  <c:v>21.000940000000014</c:v>
                </c:pt>
                <c:pt idx="4285">
                  <c:v>21.000850000000014</c:v>
                </c:pt>
                <c:pt idx="4286">
                  <c:v>21.000800000000027</c:v>
                </c:pt>
                <c:pt idx="4287">
                  <c:v>21.000730000000033</c:v>
                </c:pt>
                <c:pt idx="4288">
                  <c:v>21.000670000000014</c:v>
                </c:pt>
                <c:pt idx="4289">
                  <c:v>21.00060000000002</c:v>
                </c:pt>
                <c:pt idx="4290">
                  <c:v>21.000540000000001</c:v>
                </c:pt>
                <c:pt idx="4291">
                  <c:v>21.000500000000045</c:v>
                </c:pt>
                <c:pt idx="4292">
                  <c:v>21.000480000000039</c:v>
                </c:pt>
                <c:pt idx="4293">
                  <c:v>21.00042000000002</c:v>
                </c:pt>
                <c:pt idx="4294">
                  <c:v>21.000400000000013</c:v>
                </c:pt>
                <c:pt idx="4295">
                  <c:v>21.000400000000013</c:v>
                </c:pt>
                <c:pt idx="4296">
                  <c:v>21.000360000000001</c:v>
                </c:pt>
                <c:pt idx="4297">
                  <c:v>21.000400000000013</c:v>
                </c:pt>
                <c:pt idx="4298">
                  <c:v>21.00042000000002</c:v>
                </c:pt>
                <c:pt idx="4299">
                  <c:v>21.000480000000039</c:v>
                </c:pt>
                <c:pt idx="4300">
                  <c:v>21.000500000000045</c:v>
                </c:pt>
                <c:pt idx="4301">
                  <c:v>21.000540000000001</c:v>
                </c:pt>
                <c:pt idx="4302">
                  <c:v>21.000540000000001</c:v>
                </c:pt>
                <c:pt idx="4303">
                  <c:v>21.000570000000039</c:v>
                </c:pt>
                <c:pt idx="4304">
                  <c:v>21.00060000000002</c:v>
                </c:pt>
                <c:pt idx="4305">
                  <c:v>21.000670000000014</c:v>
                </c:pt>
                <c:pt idx="4306">
                  <c:v>21.000699999999995</c:v>
                </c:pt>
                <c:pt idx="4307">
                  <c:v>21.000730000000033</c:v>
                </c:pt>
                <c:pt idx="4308">
                  <c:v>21.000800000000027</c:v>
                </c:pt>
                <c:pt idx="4309">
                  <c:v>21.000820000000033</c:v>
                </c:pt>
                <c:pt idx="4310">
                  <c:v>21.000820000000033</c:v>
                </c:pt>
                <c:pt idx="4311">
                  <c:v>21.000850000000014</c:v>
                </c:pt>
                <c:pt idx="4312">
                  <c:v>21.000879999999995</c:v>
                </c:pt>
                <c:pt idx="4313">
                  <c:v>21.000900000000001</c:v>
                </c:pt>
                <c:pt idx="4314">
                  <c:v>21.000900000000001</c:v>
                </c:pt>
                <c:pt idx="4315">
                  <c:v>21.000900000000001</c:v>
                </c:pt>
                <c:pt idx="4316">
                  <c:v>21.000900000000001</c:v>
                </c:pt>
                <c:pt idx="4317">
                  <c:v>21.000900000000001</c:v>
                </c:pt>
                <c:pt idx="4318">
                  <c:v>21.000879999999995</c:v>
                </c:pt>
                <c:pt idx="4319">
                  <c:v>21.000820000000033</c:v>
                </c:pt>
                <c:pt idx="4320">
                  <c:v>21.000760000000014</c:v>
                </c:pt>
                <c:pt idx="4321">
                  <c:v>21.000699999999995</c:v>
                </c:pt>
                <c:pt idx="4322">
                  <c:v>21.000630000000001</c:v>
                </c:pt>
                <c:pt idx="4323">
                  <c:v>21.000570000000039</c:v>
                </c:pt>
                <c:pt idx="4324">
                  <c:v>21.000540000000001</c:v>
                </c:pt>
                <c:pt idx="4325">
                  <c:v>21.000480000000039</c:v>
                </c:pt>
                <c:pt idx="4326">
                  <c:v>21.000450000000001</c:v>
                </c:pt>
                <c:pt idx="4327">
                  <c:v>21.00042000000002</c:v>
                </c:pt>
                <c:pt idx="4328">
                  <c:v>21.000400000000013</c:v>
                </c:pt>
                <c:pt idx="4329">
                  <c:v>21.000360000000001</c:v>
                </c:pt>
                <c:pt idx="4330">
                  <c:v>21.000330000000019</c:v>
                </c:pt>
                <c:pt idx="4331">
                  <c:v>21.000300000000038</c:v>
                </c:pt>
                <c:pt idx="4332">
                  <c:v>21.00027</c:v>
                </c:pt>
                <c:pt idx="4333">
                  <c:v>21.00027</c:v>
                </c:pt>
                <c:pt idx="4334">
                  <c:v>21.000240000000019</c:v>
                </c:pt>
                <c:pt idx="4335">
                  <c:v>21.000240000000019</c:v>
                </c:pt>
                <c:pt idx="4336">
                  <c:v>21.000200000000007</c:v>
                </c:pt>
                <c:pt idx="4337">
                  <c:v>21.000200000000007</c:v>
                </c:pt>
                <c:pt idx="4338">
                  <c:v>21.000200000000007</c:v>
                </c:pt>
                <c:pt idx="4339">
                  <c:v>21.00018</c:v>
                </c:pt>
                <c:pt idx="4340">
                  <c:v>21.00018</c:v>
                </c:pt>
                <c:pt idx="4341">
                  <c:v>21.000150000000019</c:v>
                </c:pt>
                <c:pt idx="4342">
                  <c:v>21.000150000000019</c:v>
                </c:pt>
                <c:pt idx="4343">
                  <c:v>21.000150000000019</c:v>
                </c:pt>
                <c:pt idx="4344">
                  <c:v>21.000150000000019</c:v>
                </c:pt>
                <c:pt idx="4345">
                  <c:v>21.000150000000019</c:v>
                </c:pt>
                <c:pt idx="4346">
                  <c:v>21.000120000000038</c:v>
                </c:pt>
                <c:pt idx="4347">
                  <c:v>21.000120000000038</c:v>
                </c:pt>
                <c:pt idx="4348">
                  <c:v>21.000120000000038</c:v>
                </c:pt>
                <c:pt idx="4349">
                  <c:v>21.000120000000038</c:v>
                </c:pt>
                <c:pt idx="4350">
                  <c:v>21.000120000000038</c:v>
                </c:pt>
                <c:pt idx="4351">
                  <c:v>21.000120000000038</c:v>
                </c:pt>
                <c:pt idx="4352">
                  <c:v>21.000120000000038</c:v>
                </c:pt>
                <c:pt idx="4353">
                  <c:v>21.000120000000038</c:v>
                </c:pt>
                <c:pt idx="4354">
                  <c:v>21.000120000000038</c:v>
                </c:pt>
                <c:pt idx="4355">
                  <c:v>21.000120000000038</c:v>
                </c:pt>
                <c:pt idx="4356">
                  <c:v>21.000120000000038</c:v>
                </c:pt>
                <c:pt idx="4357">
                  <c:v>21.00018</c:v>
                </c:pt>
                <c:pt idx="4358">
                  <c:v>21.000330000000019</c:v>
                </c:pt>
                <c:pt idx="4359">
                  <c:v>21.000480000000039</c:v>
                </c:pt>
                <c:pt idx="4360">
                  <c:v>21.000670000000014</c:v>
                </c:pt>
                <c:pt idx="4361">
                  <c:v>21.000820000000033</c:v>
                </c:pt>
                <c:pt idx="4362">
                  <c:v>21.000969999999995</c:v>
                </c:pt>
                <c:pt idx="4363">
                  <c:v>21.001120000000014</c:v>
                </c:pt>
                <c:pt idx="4364">
                  <c:v>21.001280000000008</c:v>
                </c:pt>
                <c:pt idx="4365">
                  <c:v>21.001400000000046</c:v>
                </c:pt>
                <c:pt idx="4366">
                  <c:v>21.001520000000028</c:v>
                </c:pt>
                <c:pt idx="4367">
                  <c:v>21.001640000000009</c:v>
                </c:pt>
                <c:pt idx="4368">
                  <c:v>21.001730000000009</c:v>
                </c:pt>
                <c:pt idx="4369">
                  <c:v>21.001820000000009</c:v>
                </c:pt>
                <c:pt idx="4370">
                  <c:v>21.001950000000022</c:v>
                </c:pt>
                <c:pt idx="4371">
                  <c:v>21.00200000000001</c:v>
                </c:pt>
                <c:pt idx="4372">
                  <c:v>21.002100000000041</c:v>
                </c:pt>
                <c:pt idx="4373">
                  <c:v>21.002130000000022</c:v>
                </c:pt>
                <c:pt idx="4374">
                  <c:v>21.002160000000003</c:v>
                </c:pt>
                <c:pt idx="4375">
                  <c:v>21.002160000000003</c:v>
                </c:pt>
                <c:pt idx="4376">
                  <c:v>21.002200000000016</c:v>
                </c:pt>
                <c:pt idx="4377">
                  <c:v>21.002160000000003</c:v>
                </c:pt>
                <c:pt idx="4378">
                  <c:v>21.002160000000003</c:v>
                </c:pt>
                <c:pt idx="4379">
                  <c:v>21.002160000000003</c:v>
                </c:pt>
                <c:pt idx="4380">
                  <c:v>21.002130000000022</c:v>
                </c:pt>
                <c:pt idx="4381">
                  <c:v>21.002100000000041</c:v>
                </c:pt>
                <c:pt idx="4382">
                  <c:v>21.002070000000003</c:v>
                </c:pt>
                <c:pt idx="4383">
                  <c:v>21.002070000000003</c:v>
                </c:pt>
                <c:pt idx="4384">
                  <c:v>21.002040000000022</c:v>
                </c:pt>
                <c:pt idx="4385">
                  <c:v>21.002040000000022</c:v>
                </c:pt>
                <c:pt idx="4386">
                  <c:v>21.002040000000022</c:v>
                </c:pt>
                <c:pt idx="4387">
                  <c:v>21.002040000000022</c:v>
                </c:pt>
                <c:pt idx="4388">
                  <c:v>21.00200000000001</c:v>
                </c:pt>
                <c:pt idx="4389">
                  <c:v>21.002040000000022</c:v>
                </c:pt>
                <c:pt idx="4390">
                  <c:v>21.002040000000022</c:v>
                </c:pt>
                <c:pt idx="4391">
                  <c:v>21.002070000000003</c:v>
                </c:pt>
                <c:pt idx="4392">
                  <c:v>21.002100000000041</c:v>
                </c:pt>
                <c:pt idx="4393">
                  <c:v>21.002130000000022</c:v>
                </c:pt>
                <c:pt idx="4394">
                  <c:v>21.002100000000041</c:v>
                </c:pt>
                <c:pt idx="4395">
                  <c:v>21.002100000000041</c:v>
                </c:pt>
                <c:pt idx="4396">
                  <c:v>21.002100000000041</c:v>
                </c:pt>
                <c:pt idx="4397">
                  <c:v>21.002070000000003</c:v>
                </c:pt>
                <c:pt idx="4398">
                  <c:v>21.002070000000003</c:v>
                </c:pt>
                <c:pt idx="4399">
                  <c:v>21.002070000000003</c:v>
                </c:pt>
                <c:pt idx="4400">
                  <c:v>21.002040000000022</c:v>
                </c:pt>
                <c:pt idx="4401">
                  <c:v>21.002040000000022</c:v>
                </c:pt>
                <c:pt idx="4402">
                  <c:v>21.00200000000001</c:v>
                </c:pt>
                <c:pt idx="4403">
                  <c:v>21.00200000000001</c:v>
                </c:pt>
                <c:pt idx="4404">
                  <c:v>21.00200000000001</c:v>
                </c:pt>
                <c:pt idx="4405">
                  <c:v>21.002040000000022</c:v>
                </c:pt>
                <c:pt idx="4406">
                  <c:v>21.002040000000022</c:v>
                </c:pt>
                <c:pt idx="4407">
                  <c:v>21.002070000000003</c:v>
                </c:pt>
                <c:pt idx="4408">
                  <c:v>21.002100000000041</c:v>
                </c:pt>
                <c:pt idx="4409">
                  <c:v>21.002130000000022</c:v>
                </c:pt>
                <c:pt idx="4410">
                  <c:v>21.002130000000022</c:v>
                </c:pt>
                <c:pt idx="4411">
                  <c:v>21.002160000000003</c:v>
                </c:pt>
                <c:pt idx="4412">
                  <c:v>21.002160000000003</c:v>
                </c:pt>
                <c:pt idx="4413">
                  <c:v>21.002160000000003</c:v>
                </c:pt>
                <c:pt idx="4414">
                  <c:v>21.002130000000022</c:v>
                </c:pt>
                <c:pt idx="4415">
                  <c:v>21.002130000000022</c:v>
                </c:pt>
                <c:pt idx="4416">
                  <c:v>21.002100000000041</c:v>
                </c:pt>
                <c:pt idx="4417">
                  <c:v>21.002070000000003</c:v>
                </c:pt>
                <c:pt idx="4418">
                  <c:v>21.002040000000022</c:v>
                </c:pt>
                <c:pt idx="4419">
                  <c:v>21.00200000000001</c:v>
                </c:pt>
                <c:pt idx="4420">
                  <c:v>21.00200000000001</c:v>
                </c:pt>
                <c:pt idx="4421">
                  <c:v>21.001980000000003</c:v>
                </c:pt>
                <c:pt idx="4422">
                  <c:v>21.001950000000022</c:v>
                </c:pt>
                <c:pt idx="4423">
                  <c:v>21.001920000000041</c:v>
                </c:pt>
                <c:pt idx="4424">
                  <c:v>21.001900000000035</c:v>
                </c:pt>
                <c:pt idx="4425">
                  <c:v>21.001900000000035</c:v>
                </c:pt>
                <c:pt idx="4426">
                  <c:v>21.001860000000022</c:v>
                </c:pt>
                <c:pt idx="4427">
                  <c:v>21.001860000000022</c:v>
                </c:pt>
                <c:pt idx="4428">
                  <c:v>21.001820000000009</c:v>
                </c:pt>
                <c:pt idx="4429">
                  <c:v>21.001800000000003</c:v>
                </c:pt>
                <c:pt idx="4430">
                  <c:v>21.001730000000009</c:v>
                </c:pt>
                <c:pt idx="4431">
                  <c:v>21.001670000000047</c:v>
                </c:pt>
                <c:pt idx="4432">
                  <c:v>21.001599999999996</c:v>
                </c:pt>
                <c:pt idx="4433">
                  <c:v>21.001520000000028</c:v>
                </c:pt>
                <c:pt idx="4434">
                  <c:v>21.001430000000028</c:v>
                </c:pt>
                <c:pt idx="4435">
                  <c:v>21.001370000000009</c:v>
                </c:pt>
                <c:pt idx="4436">
                  <c:v>21.001280000000008</c:v>
                </c:pt>
                <c:pt idx="4437">
                  <c:v>21.00120000000004</c:v>
                </c:pt>
                <c:pt idx="4438">
                  <c:v>21.001149999999996</c:v>
                </c:pt>
                <c:pt idx="4439">
                  <c:v>21.001100000000008</c:v>
                </c:pt>
                <c:pt idx="4440">
                  <c:v>21.001030000000014</c:v>
                </c:pt>
                <c:pt idx="4441">
                  <c:v>21.000969999999995</c:v>
                </c:pt>
                <c:pt idx="4442">
                  <c:v>21.000940000000014</c:v>
                </c:pt>
                <c:pt idx="4443">
                  <c:v>21.000900000000001</c:v>
                </c:pt>
                <c:pt idx="4444">
                  <c:v>21.000900000000001</c:v>
                </c:pt>
                <c:pt idx="4445">
                  <c:v>21.000879999999995</c:v>
                </c:pt>
                <c:pt idx="4446">
                  <c:v>21.000879999999995</c:v>
                </c:pt>
                <c:pt idx="4447">
                  <c:v>21.000879999999995</c:v>
                </c:pt>
                <c:pt idx="4448">
                  <c:v>21.000879999999995</c:v>
                </c:pt>
                <c:pt idx="4449">
                  <c:v>21.000879999999995</c:v>
                </c:pt>
                <c:pt idx="4450">
                  <c:v>21.000879999999995</c:v>
                </c:pt>
                <c:pt idx="4451">
                  <c:v>21.000879999999995</c:v>
                </c:pt>
                <c:pt idx="4452">
                  <c:v>21.000879999999995</c:v>
                </c:pt>
                <c:pt idx="4453">
                  <c:v>21.000850000000014</c:v>
                </c:pt>
                <c:pt idx="4454">
                  <c:v>21.000879999999995</c:v>
                </c:pt>
                <c:pt idx="4455">
                  <c:v>21.000879999999995</c:v>
                </c:pt>
                <c:pt idx="4456">
                  <c:v>21.000900000000001</c:v>
                </c:pt>
                <c:pt idx="4457">
                  <c:v>21.000900000000001</c:v>
                </c:pt>
                <c:pt idx="4458">
                  <c:v>21.000940000000014</c:v>
                </c:pt>
                <c:pt idx="4459">
                  <c:v>21.000969999999995</c:v>
                </c:pt>
                <c:pt idx="4460">
                  <c:v>21.000969999999995</c:v>
                </c:pt>
                <c:pt idx="4461">
                  <c:v>21.000969999999995</c:v>
                </c:pt>
                <c:pt idx="4462">
                  <c:v>21.000969999999995</c:v>
                </c:pt>
                <c:pt idx="4463">
                  <c:v>21.000969999999995</c:v>
                </c:pt>
                <c:pt idx="4464">
                  <c:v>21.000969999999995</c:v>
                </c:pt>
                <c:pt idx="4465">
                  <c:v>21.000969999999995</c:v>
                </c:pt>
                <c:pt idx="4466">
                  <c:v>21.001000000000033</c:v>
                </c:pt>
                <c:pt idx="4467">
                  <c:v>21.001000000000033</c:v>
                </c:pt>
                <c:pt idx="4468">
                  <c:v>21.001000000000033</c:v>
                </c:pt>
                <c:pt idx="4469">
                  <c:v>21.001000000000033</c:v>
                </c:pt>
                <c:pt idx="4470">
                  <c:v>21.000969999999995</c:v>
                </c:pt>
                <c:pt idx="4471">
                  <c:v>21.000969999999995</c:v>
                </c:pt>
                <c:pt idx="4472">
                  <c:v>21.000969999999995</c:v>
                </c:pt>
                <c:pt idx="4473">
                  <c:v>21.000969999999995</c:v>
                </c:pt>
                <c:pt idx="4474">
                  <c:v>21.000940000000014</c:v>
                </c:pt>
                <c:pt idx="4475">
                  <c:v>21.000940000000014</c:v>
                </c:pt>
                <c:pt idx="4476">
                  <c:v>21.000940000000014</c:v>
                </c:pt>
                <c:pt idx="4477">
                  <c:v>21.000940000000014</c:v>
                </c:pt>
                <c:pt idx="4478">
                  <c:v>21.000940000000014</c:v>
                </c:pt>
                <c:pt idx="4479">
                  <c:v>21.000969999999995</c:v>
                </c:pt>
                <c:pt idx="4480">
                  <c:v>21.000969999999995</c:v>
                </c:pt>
                <c:pt idx="4481">
                  <c:v>21.001000000000033</c:v>
                </c:pt>
                <c:pt idx="4482">
                  <c:v>21.001000000000033</c:v>
                </c:pt>
                <c:pt idx="4483">
                  <c:v>21.001030000000014</c:v>
                </c:pt>
                <c:pt idx="4484">
                  <c:v>21.001030000000014</c:v>
                </c:pt>
                <c:pt idx="4485">
                  <c:v>21.001059999999995</c:v>
                </c:pt>
                <c:pt idx="4486">
                  <c:v>21.001100000000008</c:v>
                </c:pt>
                <c:pt idx="4487">
                  <c:v>21.001100000000008</c:v>
                </c:pt>
                <c:pt idx="4488">
                  <c:v>21.001100000000008</c:v>
                </c:pt>
                <c:pt idx="4489">
                  <c:v>21.001059999999995</c:v>
                </c:pt>
                <c:pt idx="4490">
                  <c:v>21.001059999999995</c:v>
                </c:pt>
                <c:pt idx="4491">
                  <c:v>21.001059999999995</c:v>
                </c:pt>
                <c:pt idx="4492">
                  <c:v>21.001059999999995</c:v>
                </c:pt>
                <c:pt idx="4493">
                  <c:v>21.001100000000008</c:v>
                </c:pt>
                <c:pt idx="4494">
                  <c:v>21.001120000000014</c:v>
                </c:pt>
                <c:pt idx="4495">
                  <c:v>21.001180000000033</c:v>
                </c:pt>
                <c:pt idx="4496">
                  <c:v>21.001250000000027</c:v>
                </c:pt>
                <c:pt idx="4497">
                  <c:v>21.001280000000008</c:v>
                </c:pt>
                <c:pt idx="4498">
                  <c:v>21.001300000000015</c:v>
                </c:pt>
                <c:pt idx="4499">
                  <c:v>21.001340000000027</c:v>
                </c:pt>
                <c:pt idx="4500">
                  <c:v>21.001340000000027</c:v>
                </c:pt>
                <c:pt idx="4501">
                  <c:v>21.001340000000027</c:v>
                </c:pt>
                <c:pt idx="4502">
                  <c:v>21.001280000000008</c:v>
                </c:pt>
                <c:pt idx="4503">
                  <c:v>21.00120000000004</c:v>
                </c:pt>
                <c:pt idx="4504">
                  <c:v>21.001149999999996</c:v>
                </c:pt>
                <c:pt idx="4505">
                  <c:v>21.001100000000008</c:v>
                </c:pt>
                <c:pt idx="4506">
                  <c:v>21.001000000000033</c:v>
                </c:pt>
                <c:pt idx="4507">
                  <c:v>21.000940000000014</c:v>
                </c:pt>
                <c:pt idx="4508">
                  <c:v>21.000879999999995</c:v>
                </c:pt>
                <c:pt idx="4509">
                  <c:v>21.000820000000033</c:v>
                </c:pt>
                <c:pt idx="4510">
                  <c:v>21.000760000000014</c:v>
                </c:pt>
                <c:pt idx="4511">
                  <c:v>21.000699999999995</c:v>
                </c:pt>
                <c:pt idx="4512">
                  <c:v>21.000630000000001</c:v>
                </c:pt>
                <c:pt idx="4513">
                  <c:v>21.00060000000002</c:v>
                </c:pt>
                <c:pt idx="4514">
                  <c:v>21.000540000000001</c:v>
                </c:pt>
                <c:pt idx="4515">
                  <c:v>21.000480000000039</c:v>
                </c:pt>
                <c:pt idx="4516">
                  <c:v>21.000450000000001</c:v>
                </c:pt>
                <c:pt idx="4517">
                  <c:v>21.00042000000002</c:v>
                </c:pt>
                <c:pt idx="4518">
                  <c:v>21.000400000000013</c:v>
                </c:pt>
                <c:pt idx="4519">
                  <c:v>21.000360000000001</c:v>
                </c:pt>
                <c:pt idx="4520">
                  <c:v>21.000330000000019</c:v>
                </c:pt>
                <c:pt idx="4521">
                  <c:v>21.000300000000038</c:v>
                </c:pt>
                <c:pt idx="4522">
                  <c:v>21.00027</c:v>
                </c:pt>
                <c:pt idx="4523">
                  <c:v>21.00027</c:v>
                </c:pt>
                <c:pt idx="4524">
                  <c:v>21.000240000000019</c:v>
                </c:pt>
                <c:pt idx="4525">
                  <c:v>21.000240000000019</c:v>
                </c:pt>
                <c:pt idx="4526">
                  <c:v>21.000200000000007</c:v>
                </c:pt>
                <c:pt idx="4527">
                  <c:v>21.000200000000007</c:v>
                </c:pt>
                <c:pt idx="4528">
                  <c:v>21.00018</c:v>
                </c:pt>
                <c:pt idx="4529">
                  <c:v>21.00018</c:v>
                </c:pt>
                <c:pt idx="4530">
                  <c:v>21.00018</c:v>
                </c:pt>
                <c:pt idx="4531">
                  <c:v>21.000150000000019</c:v>
                </c:pt>
                <c:pt idx="4532">
                  <c:v>21.000150000000019</c:v>
                </c:pt>
                <c:pt idx="4533">
                  <c:v>21.000150000000019</c:v>
                </c:pt>
                <c:pt idx="4534">
                  <c:v>21.000120000000038</c:v>
                </c:pt>
                <c:pt idx="4535">
                  <c:v>21.000120000000038</c:v>
                </c:pt>
                <c:pt idx="4536">
                  <c:v>21.000120000000038</c:v>
                </c:pt>
                <c:pt idx="4537">
                  <c:v>21.000120000000038</c:v>
                </c:pt>
                <c:pt idx="4538">
                  <c:v>21.000120000000038</c:v>
                </c:pt>
                <c:pt idx="4539">
                  <c:v>21.000120000000038</c:v>
                </c:pt>
                <c:pt idx="4540">
                  <c:v>21.000120000000038</c:v>
                </c:pt>
                <c:pt idx="4541">
                  <c:v>21.000120000000038</c:v>
                </c:pt>
                <c:pt idx="4542">
                  <c:v>21.000120000000038</c:v>
                </c:pt>
                <c:pt idx="4543">
                  <c:v>21.000120000000038</c:v>
                </c:pt>
                <c:pt idx="4544">
                  <c:v>21.000120000000038</c:v>
                </c:pt>
                <c:pt idx="4545">
                  <c:v>21.000120000000038</c:v>
                </c:pt>
                <c:pt idx="4546">
                  <c:v>21.000120000000038</c:v>
                </c:pt>
                <c:pt idx="4547">
                  <c:v>21.000120000000038</c:v>
                </c:pt>
                <c:pt idx="4548">
                  <c:v>21.000120000000038</c:v>
                </c:pt>
                <c:pt idx="4549">
                  <c:v>21.000120000000038</c:v>
                </c:pt>
                <c:pt idx="4550">
                  <c:v>21.000120000000038</c:v>
                </c:pt>
                <c:pt idx="4551">
                  <c:v>21.000120000000038</c:v>
                </c:pt>
                <c:pt idx="4552">
                  <c:v>21.000120000000038</c:v>
                </c:pt>
                <c:pt idx="4553">
                  <c:v>21.000120000000038</c:v>
                </c:pt>
                <c:pt idx="4554">
                  <c:v>21.000120000000038</c:v>
                </c:pt>
                <c:pt idx="4555">
                  <c:v>21.000120000000038</c:v>
                </c:pt>
                <c:pt idx="4556">
                  <c:v>21.000120000000038</c:v>
                </c:pt>
                <c:pt idx="4557">
                  <c:v>21.000120000000038</c:v>
                </c:pt>
                <c:pt idx="4558">
                  <c:v>21.000120000000038</c:v>
                </c:pt>
                <c:pt idx="4559">
                  <c:v>21.000120000000038</c:v>
                </c:pt>
                <c:pt idx="4560">
                  <c:v>21.000120000000038</c:v>
                </c:pt>
                <c:pt idx="4561">
                  <c:v>21.000120000000038</c:v>
                </c:pt>
                <c:pt idx="4562">
                  <c:v>21.000120000000038</c:v>
                </c:pt>
                <c:pt idx="4563">
                  <c:v>21.000120000000038</c:v>
                </c:pt>
                <c:pt idx="4564">
                  <c:v>21.000120000000038</c:v>
                </c:pt>
                <c:pt idx="4565">
                  <c:v>21.000120000000038</c:v>
                </c:pt>
                <c:pt idx="4566">
                  <c:v>21.000120000000038</c:v>
                </c:pt>
                <c:pt idx="4567">
                  <c:v>21.000120000000038</c:v>
                </c:pt>
                <c:pt idx="4568">
                  <c:v>21.000120000000038</c:v>
                </c:pt>
                <c:pt idx="4569">
                  <c:v>21.000120000000038</c:v>
                </c:pt>
                <c:pt idx="4570">
                  <c:v>21.000120000000038</c:v>
                </c:pt>
                <c:pt idx="4571">
                  <c:v>21.000120000000038</c:v>
                </c:pt>
                <c:pt idx="4572">
                  <c:v>21.000120000000038</c:v>
                </c:pt>
                <c:pt idx="4573">
                  <c:v>21.000150000000019</c:v>
                </c:pt>
                <c:pt idx="4574">
                  <c:v>21.000200000000007</c:v>
                </c:pt>
                <c:pt idx="4575">
                  <c:v>21.000300000000038</c:v>
                </c:pt>
                <c:pt idx="4576">
                  <c:v>21.00042000000002</c:v>
                </c:pt>
                <c:pt idx="4577">
                  <c:v>21.000500000000045</c:v>
                </c:pt>
                <c:pt idx="4578">
                  <c:v>21.00060000000002</c:v>
                </c:pt>
                <c:pt idx="4579">
                  <c:v>21.000630000000001</c:v>
                </c:pt>
                <c:pt idx="4580">
                  <c:v>21.00060000000002</c:v>
                </c:pt>
                <c:pt idx="4581">
                  <c:v>21.000570000000039</c:v>
                </c:pt>
                <c:pt idx="4582">
                  <c:v>21.000540000000001</c:v>
                </c:pt>
                <c:pt idx="4583">
                  <c:v>21.000480000000039</c:v>
                </c:pt>
                <c:pt idx="4584">
                  <c:v>21.000450000000001</c:v>
                </c:pt>
                <c:pt idx="4585">
                  <c:v>21.00042000000002</c:v>
                </c:pt>
                <c:pt idx="4586">
                  <c:v>21.000400000000013</c:v>
                </c:pt>
                <c:pt idx="4587">
                  <c:v>21.000360000000001</c:v>
                </c:pt>
                <c:pt idx="4588">
                  <c:v>21.000330000000019</c:v>
                </c:pt>
                <c:pt idx="4589">
                  <c:v>21.000330000000019</c:v>
                </c:pt>
                <c:pt idx="4590">
                  <c:v>21.000330000000019</c:v>
                </c:pt>
                <c:pt idx="4591">
                  <c:v>21.000360000000001</c:v>
                </c:pt>
                <c:pt idx="4592">
                  <c:v>21.00042000000002</c:v>
                </c:pt>
                <c:pt idx="4593">
                  <c:v>21.000480000000039</c:v>
                </c:pt>
                <c:pt idx="4594">
                  <c:v>21.000570000000039</c:v>
                </c:pt>
                <c:pt idx="4595">
                  <c:v>21.000630000000001</c:v>
                </c:pt>
                <c:pt idx="4596">
                  <c:v>21.000730000000033</c:v>
                </c:pt>
                <c:pt idx="4597">
                  <c:v>21.000820000000033</c:v>
                </c:pt>
                <c:pt idx="4598">
                  <c:v>21.000879999999995</c:v>
                </c:pt>
                <c:pt idx="4599">
                  <c:v>21.000900000000001</c:v>
                </c:pt>
                <c:pt idx="4600">
                  <c:v>21.000969999999995</c:v>
                </c:pt>
                <c:pt idx="4601">
                  <c:v>21.001000000000033</c:v>
                </c:pt>
                <c:pt idx="4602">
                  <c:v>21.001030000000014</c:v>
                </c:pt>
                <c:pt idx="4603">
                  <c:v>21.001100000000008</c:v>
                </c:pt>
                <c:pt idx="4604">
                  <c:v>21.001120000000014</c:v>
                </c:pt>
                <c:pt idx="4605">
                  <c:v>21.001149999999996</c:v>
                </c:pt>
                <c:pt idx="4606">
                  <c:v>21.001180000000033</c:v>
                </c:pt>
                <c:pt idx="4607">
                  <c:v>21.001250000000027</c:v>
                </c:pt>
                <c:pt idx="4608">
                  <c:v>21.001280000000008</c:v>
                </c:pt>
                <c:pt idx="4609">
                  <c:v>21.001340000000027</c:v>
                </c:pt>
                <c:pt idx="4610">
                  <c:v>21.001430000000028</c:v>
                </c:pt>
                <c:pt idx="4611">
                  <c:v>21.001460000000009</c:v>
                </c:pt>
                <c:pt idx="4612">
                  <c:v>21.001520000000028</c:v>
                </c:pt>
                <c:pt idx="4613">
                  <c:v>21.001520000000028</c:v>
                </c:pt>
                <c:pt idx="4614">
                  <c:v>21.001520000000028</c:v>
                </c:pt>
                <c:pt idx="4615">
                  <c:v>21.001520000000028</c:v>
                </c:pt>
                <c:pt idx="4616">
                  <c:v>21.001520000000028</c:v>
                </c:pt>
                <c:pt idx="4617">
                  <c:v>21.001520000000028</c:v>
                </c:pt>
                <c:pt idx="4618">
                  <c:v>21.001500000000021</c:v>
                </c:pt>
                <c:pt idx="4619">
                  <c:v>21.001500000000021</c:v>
                </c:pt>
                <c:pt idx="4620">
                  <c:v>21.001500000000021</c:v>
                </c:pt>
                <c:pt idx="4621">
                  <c:v>21.001500000000021</c:v>
                </c:pt>
                <c:pt idx="4622">
                  <c:v>21.001500000000021</c:v>
                </c:pt>
                <c:pt idx="4623">
                  <c:v>21.001500000000021</c:v>
                </c:pt>
                <c:pt idx="4624">
                  <c:v>21.001520000000028</c:v>
                </c:pt>
                <c:pt idx="4625">
                  <c:v>21.001550000000009</c:v>
                </c:pt>
                <c:pt idx="4626">
                  <c:v>21.001580000000047</c:v>
                </c:pt>
                <c:pt idx="4627">
                  <c:v>21.001640000000009</c:v>
                </c:pt>
                <c:pt idx="4628">
                  <c:v>21.001700000000028</c:v>
                </c:pt>
                <c:pt idx="4629">
                  <c:v>21.001760000000047</c:v>
                </c:pt>
                <c:pt idx="4630">
                  <c:v>21.001820000000009</c:v>
                </c:pt>
                <c:pt idx="4631">
                  <c:v>21.001900000000035</c:v>
                </c:pt>
                <c:pt idx="4632">
                  <c:v>21.001920000000041</c:v>
                </c:pt>
                <c:pt idx="4633">
                  <c:v>21.001950000000022</c:v>
                </c:pt>
                <c:pt idx="4634">
                  <c:v>21.001950000000022</c:v>
                </c:pt>
                <c:pt idx="4635">
                  <c:v>21.001920000000041</c:v>
                </c:pt>
                <c:pt idx="4636">
                  <c:v>21.001920000000041</c:v>
                </c:pt>
                <c:pt idx="4637">
                  <c:v>21.001920000000041</c:v>
                </c:pt>
                <c:pt idx="4638">
                  <c:v>21.001920000000041</c:v>
                </c:pt>
                <c:pt idx="4639">
                  <c:v>21.001920000000041</c:v>
                </c:pt>
                <c:pt idx="4640">
                  <c:v>21.001920000000041</c:v>
                </c:pt>
                <c:pt idx="4641">
                  <c:v>21.001920000000041</c:v>
                </c:pt>
                <c:pt idx="4642">
                  <c:v>21.001900000000035</c:v>
                </c:pt>
                <c:pt idx="4643">
                  <c:v>21.001900000000035</c:v>
                </c:pt>
                <c:pt idx="4644">
                  <c:v>21.001900000000035</c:v>
                </c:pt>
                <c:pt idx="4645">
                  <c:v>21.001860000000022</c:v>
                </c:pt>
                <c:pt idx="4646">
                  <c:v>21.001820000000009</c:v>
                </c:pt>
                <c:pt idx="4647">
                  <c:v>21.001800000000003</c:v>
                </c:pt>
                <c:pt idx="4648">
                  <c:v>21.001760000000047</c:v>
                </c:pt>
                <c:pt idx="4649">
                  <c:v>21.001730000000009</c:v>
                </c:pt>
                <c:pt idx="4650">
                  <c:v>21.001670000000047</c:v>
                </c:pt>
                <c:pt idx="4651">
                  <c:v>21.001599999999996</c:v>
                </c:pt>
                <c:pt idx="4652">
                  <c:v>21.001550000000009</c:v>
                </c:pt>
                <c:pt idx="4653">
                  <c:v>21.001500000000021</c:v>
                </c:pt>
                <c:pt idx="4654">
                  <c:v>21.001430000000028</c:v>
                </c:pt>
                <c:pt idx="4655">
                  <c:v>21.001370000000009</c:v>
                </c:pt>
                <c:pt idx="4656">
                  <c:v>21.001300000000015</c:v>
                </c:pt>
                <c:pt idx="4657">
                  <c:v>21.001250000000027</c:v>
                </c:pt>
                <c:pt idx="4658">
                  <c:v>21.00120000000004</c:v>
                </c:pt>
                <c:pt idx="4659">
                  <c:v>21.001180000000033</c:v>
                </c:pt>
                <c:pt idx="4660">
                  <c:v>21.001149999999996</c:v>
                </c:pt>
                <c:pt idx="4661">
                  <c:v>21.001120000000014</c:v>
                </c:pt>
                <c:pt idx="4662">
                  <c:v>21.001100000000008</c:v>
                </c:pt>
                <c:pt idx="4663">
                  <c:v>21.001100000000008</c:v>
                </c:pt>
                <c:pt idx="4664">
                  <c:v>21.001120000000014</c:v>
                </c:pt>
                <c:pt idx="4665">
                  <c:v>21.001120000000014</c:v>
                </c:pt>
                <c:pt idx="4666">
                  <c:v>21.001149999999996</c:v>
                </c:pt>
                <c:pt idx="4667">
                  <c:v>21.001149999999996</c:v>
                </c:pt>
                <c:pt idx="4668">
                  <c:v>21.001149999999996</c:v>
                </c:pt>
                <c:pt idx="4669">
                  <c:v>21.001180000000033</c:v>
                </c:pt>
                <c:pt idx="4670">
                  <c:v>21.001250000000027</c:v>
                </c:pt>
                <c:pt idx="4671">
                  <c:v>21.001300000000015</c:v>
                </c:pt>
                <c:pt idx="4672">
                  <c:v>21.001400000000046</c:v>
                </c:pt>
                <c:pt idx="4673">
                  <c:v>21.001520000000028</c:v>
                </c:pt>
                <c:pt idx="4674">
                  <c:v>21.001640000000009</c:v>
                </c:pt>
                <c:pt idx="4675">
                  <c:v>21.001760000000047</c:v>
                </c:pt>
                <c:pt idx="4676">
                  <c:v>21.001900000000035</c:v>
                </c:pt>
                <c:pt idx="4677">
                  <c:v>21.001980000000003</c:v>
                </c:pt>
                <c:pt idx="4678">
                  <c:v>21.002070000000003</c:v>
                </c:pt>
                <c:pt idx="4679">
                  <c:v>21.002200000000016</c:v>
                </c:pt>
                <c:pt idx="4680">
                  <c:v>21.002280000000042</c:v>
                </c:pt>
                <c:pt idx="4681">
                  <c:v>21.002370000000042</c:v>
                </c:pt>
                <c:pt idx="4682">
                  <c:v>21.002470000000017</c:v>
                </c:pt>
                <c:pt idx="4683">
                  <c:v>21.002530000000036</c:v>
                </c:pt>
                <c:pt idx="4684">
                  <c:v>21.002600000000029</c:v>
                </c:pt>
                <c:pt idx="4685">
                  <c:v>21.002650000000017</c:v>
                </c:pt>
                <c:pt idx="4686">
                  <c:v>21.002700000000004</c:v>
                </c:pt>
                <c:pt idx="4687">
                  <c:v>21.002740000000017</c:v>
                </c:pt>
                <c:pt idx="4688">
                  <c:v>21.002800000000036</c:v>
                </c:pt>
                <c:pt idx="4689">
                  <c:v>21.002830000000017</c:v>
                </c:pt>
                <c:pt idx="4690">
                  <c:v>21.002900000000011</c:v>
                </c:pt>
                <c:pt idx="4691">
                  <c:v>21.002920000000017</c:v>
                </c:pt>
                <c:pt idx="4692">
                  <c:v>21.002949999999998</c:v>
                </c:pt>
                <c:pt idx="4693">
                  <c:v>21.002980000000036</c:v>
                </c:pt>
                <c:pt idx="4694">
                  <c:v>21.003000000000043</c:v>
                </c:pt>
                <c:pt idx="4695">
                  <c:v>21.00305000000003</c:v>
                </c:pt>
                <c:pt idx="4696">
                  <c:v>21.00305000000003</c:v>
                </c:pt>
                <c:pt idx="4697">
                  <c:v>21.00305000000003</c:v>
                </c:pt>
                <c:pt idx="4698">
                  <c:v>21.00305000000003</c:v>
                </c:pt>
                <c:pt idx="4699">
                  <c:v>21.00305000000003</c:v>
                </c:pt>
                <c:pt idx="4700">
                  <c:v>21.00305000000003</c:v>
                </c:pt>
                <c:pt idx="4701">
                  <c:v>21.00305000000003</c:v>
                </c:pt>
                <c:pt idx="4702">
                  <c:v>21.00305000000003</c:v>
                </c:pt>
                <c:pt idx="4703">
                  <c:v>21.003000000000043</c:v>
                </c:pt>
                <c:pt idx="4704">
                  <c:v>21.003000000000043</c:v>
                </c:pt>
                <c:pt idx="4705">
                  <c:v>21.003000000000043</c:v>
                </c:pt>
                <c:pt idx="4706">
                  <c:v>21.003000000000043</c:v>
                </c:pt>
                <c:pt idx="4707">
                  <c:v>21.003000000000043</c:v>
                </c:pt>
                <c:pt idx="4708">
                  <c:v>21.003000000000043</c:v>
                </c:pt>
                <c:pt idx="4709">
                  <c:v>21.002980000000036</c:v>
                </c:pt>
                <c:pt idx="4710">
                  <c:v>21.002980000000036</c:v>
                </c:pt>
                <c:pt idx="4711">
                  <c:v>21.002949999999998</c:v>
                </c:pt>
                <c:pt idx="4712">
                  <c:v>21.002949999999998</c:v>
                </c:pt>
                <c:pt idx="4713">
                  <c:v>21.002920000000017</c:v>
                </c:pt>
                <c:pt idx="4714">
                  <c:v>21.002900000000011</c:v>
                </c:pt>
                <c:pt idx="4715">
                  <c:v>21.002859999999998</c:v>
                </c:pt>
                <c:pt idx="4716">
                  <c:v>21.002859999999998</c:v>
                </c:pt>
                <c:pt idx="4717">
                  <c:v>21.002830000000017</c:v>
                </c:pt>
                <c:pt idx="4718">
                  <c:v>21.002800000000036</c:v>
                </c:pt>
                <c:pt idx="4719">
                  <c:v>21.002800000000036</c:v>
                </c:pt>
                <c:pt idx="4720">
                  <c:v>21.002769999999998</c:v>
                </c:pt>
                <c:pt idx="4721">
                  <c:v>21.002740000000017</c:v>
                </c:pt>
                <c:pt idx="4722">
                  <c:v>21.002700000000004</c:v>
                </c:pt>
                <c:pt idx="4723">
                  <c:v>21.002679999999998</c:v>
                </c:pt>
                <c:pt idx="4724">
                  <c:v>21.002650000000017</c:v>
                </c:pt>
                <c:pt idx="4725">
                  <c:v>21.002620000000036</c:v>
                </c:pt>
                <c:pt idx="4726">
                  <c:v>21.002600000000029</c:v>
                </c:pt>
                <c:pt idx="4727">
                  <c:v>21.002560000000017</c:v>
                </c:pt>
                <c:pt idx="4728">
                  <c:v>21.002560000000017</c:v>
                </c:pt>
                <c:pt idx="4729">
                  <c:v>21.002530000000036</c:v>
                </c:pt>
                <c:pt idx="4730">
                  <c:v>21.002499999999998</c:v>
                </c:pt>
                <c:pt idx="4731">
                  <c:v>21.002470000000017</c:v>
                </c:pt>
                <c:pt idx="4732">
                  <c:v>21.002440000000036</c:v>
                </c:pt>
                <c:pt idx="4733">
                  <c:v>21.002440000000036</c:v>
                </c:pt>
                <c:pt idx="4734">
                  <c:v>21.002440000000036</c:v>
                </c:pt>
                <c:pt idx="4735">
                  <c:v>21.002440000000036</c:v>
                </c:pt>
                <c:pt idx="4736">
                  <c:v>21.002440000000036</c:v>
                </c:pt>
                <c:pt idx="4737">
                  <c:v>21.002440000000036</c:v>
                </c:pt>
                <c:pt idx="4738">
                  <c:v>21.002470000000017</c:v>
                </c:pt>
                <c:pt idx="4739">
                  <c:v>21.002470000000017</c:v>
                </c:pt>
                <c:pt idx="4740">
                  <c:v>21.002499999999998</c:v>
                </c:pt>
                <c:pt idx="4741">
                  <c:v>21.002530000000036</c:v>
                </c:pt>
                <c:pt idx="4742">
                  <c:v>21.002560000000017</c:v>
                </c:pt>
                <c:pt idx="4743">
                  <c:v>21.002560000000017</c:v>
                </c:pt>
                <c:pt idx="4744">
                  <c:v>21.002600000000029</c:v>
                </c:pt>
                <c:pt idx="4745">
                  <c:v>21.002620000000036</c:v>
                </c:pt>
                <c:pt idx="4746">
                  <c:v>21.002650000000017</c:v>
                </c:pt>
                <c:pt idx="4747">
                  <c:v>21.002679999999998</c:v>
                </c:pt>
                <c:pt idx="4748">
                  <c:v>21.002700000000004</c:v>
                </c:pt>
                <c:pt idx="4749">
                  <c:v>21.002740000000017</c:v>
                </c:pt>
                <c:pt idx="4750">
                  <c:v>21.002769999999998</c:v>
                </c:pt>
                <c:pt idx="4751">
                  <c:v>21.002769999999998</c:v>
                </c:pt>
                <c:pt idx="4752">
                  <c:v>21.002800000000036</c:v>
                </c:pt>
                <c:pt idx="4753">
                  <c:v>21.002830000000017</c:v>
                </c:pt>
                <c:pt idx="4754">
                  <c:v>21.002859999999998</c:v>
                </c:pt>
                <c:pt idx="4755">
                  <c:v>21.002920000000017</c:v>
                </c:pt>
                <c:pt idx="4756">
                  <c:v>21.002949999999998</c:v>
                </c:pt>
                <c:pt idx="4757">
                  <c:v>21.002980000000036</c:v>
                </c:pt>
                <c:pt idx="4758">
                  <c:v>21.00305000000003</c:v>
                </c:pt>
                <c:pt idx="4759">
                  <c:v>21.003080000000011</c:v>
                </c:pt>
                <c:pt idx="4760">
                  <c:v>21.00314000000003</c:v>
                </c:pt>
                <c:pt idx="4761">
                  <c:v>21.003170000000011</c:v>
                </c:pt>
                <c:pt idx="4762">
                  <c:v>21.003200000000049</c:v>
                </c:pt>
                <c:pt idx="4763">
                  <c:v>21.00323000000003</c:v>
                </c:pt>
                <c:pt idx="4764">
                  <c:v>21.00323000000003</c:v>
                </c:pt>
                <c:pt idx="4765">
                  <c:v>21.00323000000003</c:v>
                </c:pt>
                <c:pt idx="4766">
                  <c:v>21.00323000000003</c:v>
                </c:pt>
                <c:pt idx="4767">
                  <c:v>21.003200000000049</c:v>
                </c:pt>
                <c:pt idx="4768">
                  <c:v>21.003200000000049</c:v>
                </c:pt>
                <c:pt idx="4769">
                  <c:v>21.00323000000003</c:v>
                </c:pt>
                <c:pt idx="4770">
                  <c:v>21.00323000000003</c:v>
                </c:pt>
                <c:pt idx="4771">
                  <c:v>21.00323000000003</c:v>
                </c:pt>
                <c:pt idx="4772">
                  <c:v>21.00323000000003</c:v>
                </c:pt>
                <c:pt idx="4773">
                  <c:v>21.00323000000003</c:v>
                </c:pt>
                <c:pt idx="4774">
                  <c:v>21.003260000000012</c:v>
                </c:pt>
                <c:pt idx="4775">
                  <c:v>21.003260000000012</c:v>
                </c:pt>
                <c:pt idx="4776">
                  <c:v>21.003260000000012</c:v>
                </c:pt>
                <c:pt idx="4777">
                  <c:v>21.003260000000012</c:v>
                </c:pt>
                <c:pt idx="4778">
                  <c:v>21.003260000000012</c:v>
                </c:pt>
                <c:pt idx="4779">
                  <c:v>21.003260000000012</c:v>
                </c:pt>
                <c:pt idx="4780">
                  <c:v>21.003260000000012</c:v>
                </c:pt>
                <c:pt idx="4781">
                  <c:v>21.00323000000003</c:v>
                </c:pt>
                <c:pt idx="4782">
                  <c:v>21.00323000000003</c:v>
                </c:pt>
                <c:pt idx="4783">
                  <c:v>21.00323000000003</c:v>
                </c:pt>
                <c:pt idx="4784">
                  <c:v>21.003200000000049</c:v>
                </c:pt>
                <c:pt idx="4785">
                  <c:v>21.003200000000049</c:v>
                </c:pt>
                <c:pt idx="4786">
                  <c:v>21.003170000000011</c:v>
                </c:pt>
                <c:pt idx="4787">
                  <c:v>21.003170000000011</c:v>
                </c:pt>
                <c:pt idx="4788">
                  <c:v>21.003170000000011</c:v>
                </c:pt>
                <c:pt idx="4789">
                  <c:v>21.003200000000049</c:v>
                </c:pt>
                <c:pt idx="4790">
                  <c:v>21.003200000000049</c:v>
                </c:pt>
                <c:pt idx="4791">
                  <c:v>21.003200000000049</c:v>
                </c:pt>
                <c:pt idx="4792">
                  <c:v>21.003200000000049</c:v>
                </c:pt>
                <c:pt idx="4793">
                  <c:v>21.003200000000049</c:v>
                </c:pt>
                <c:pt idx="4794">
                  <c:v>21.003200000000049</c:v>
                </c:pt>
                <c:pt idx="4795">
                  <c:v>21.003200000000049</c:v>
                </c:pt>
                <c:pt idx="4796">
                  <c:v>21.003200000000049</c:v>
                </c:pt>
                <c:pt idx="4797">
                  <c:v>21.003200000000049</c:v>
                </c:pt>
                <c:pt idx="4798">
                  <c:v>21.003170000000011</c:v>
                </c:pt>
                <c:pt idx="4799">
                  <c:v>21.003170000000011</c:v>
                </c:pt>
                <c:pt idx="4800">
                  <c:v>21.00314000000003</c:v>
                </c:pt>
                <c:pt idx="4801">
                  <c:v>21.00314000000003</c:v>
                </c:pt>
                <c:pt idx="4802">
                  <c:v>21.003100000000018</c:v>
                </c:pt>
                <c:pt idx="4803">
                  <c:v>21.003100000000018</c:v>
                </c:pt>
                <c:pt idx="4804">
                  <c:v>21.003100000000018</c:v>
                </c:pt>
                <c:pt idx="4805">
                  <c:v>21.003100000000018</c:v>
                </c:pt>
                <c:pt idx="4806">
                  <c:v>21.003100000000018</c:v>
                </c:pt>
                <c:pt idx="4807">
                  <c:v>21.003100000000018</c:v>
                </c:pt>
                <c:pt idx="4808">
                  <c:v>21.003100000000018</c:v>
                </c:pt>
                <c:pt idx="4809">
                  <c:v>21.003100000000018</c:v>
                </c:pt>
                <c:pt idx="4810">
                  <c:v>21.003100000000018</c:v>
                </c:pt>
                <c:pt idx="4811">
                  <c:v>21.003100000000018</c:v>
                </c:pt>
                <c:pt idx="4812">
                  <c:v>21.003100000000018</c:v>
                </c:pt>
                <c:pt idx="4813">
                  <c:v>21.003100000000018</c:v>
                </c:pt>
                <c:pt idx="4814">
                  <c:v>21.003080000000011</c:v>
                </c:pt>
                <c:pt idx="4815">
                  <c:v>21.003080000000011</c:v>
                </c:pt>
                <c:pt idx="4816">
                  <c:v>21.00305000000003</c:v>
                </c:pt>
                <c:pt idx="4817">
                  <c:v>21.003000000000043</c:v>
                </c:pt>
                <c:pt idx="4818">
                  <c:v>21.002980000000036</c:v>
                </c:pt>
                <c:pt idx="4819">
                  <c:v>21.002949999999998</c:v>
                </c:pt>
                <c:pt idx="4820">
                  <c:v>21.002920000000017</c:v>
                </c:pt>
                <c:pt idx="4821">
                  <c:v>21.002900000000011</c:v>
                </c:pt>
                <c:pt idx="4822">
                  <c:v>21.002859999999998</c:v>
                </c:pt>
                <c:pt idx="4823">
                  <c:v>21.002830000000017</c:v>
                </c:pt>
                <c:pt idx="4824">
                  <c:v>21.002800000000036</c:v>
                </c:pt>
                <c:pt idx="4825">
                  <c:v>21.002800000000036</c:v>
                </c:pt>
                <c:pt idx="4826">
                  <c:v>21.002769999999998</c:v>
                </c:pt>
                <c:pt idx="4827">
                  <c:v>21.002740000000017</c:v>
                </c:pt>
                <c:pt idx="4828">
                  <c:v>21.002700000000004</c:v>
                </c:pt>
                <c:pt idx="4829">
                  <c:v>21.002679999999998</c:v>
                </c:pt>
                <c:pt idx="4830">
                  <c:v>21.002650000000017</c:v>
                </c:pt>
                <c:pt idx="4831">
                  <c:v>21.002620000000036</c:v>
                </c:pt>
                <c:pt idx="4832">
                  <c:v>21.002620000000036</c:v>
                </c:pt>
                <c:pt idx="4833">
                  <c:v>21.002600000000029</c:v>
                </c:pt>
                <c:pt idx="4834">
                  <c:v>21.002560000000017</c:v>
                </c:pt>
                <c:pt idx="4835">
                  <c:v>21.002560000000017</c:v>
                </c:pt>
                <c:pt idx="4836">
                  <c:v>21.002530000000036</c:v>
                </c:pt>
                <c:pt idx="4837">
                  <c:v>21.002499999999998</c:v>
                </c:pt>
                <c:pt idx="4838">
                  <c:v>21.002499999999998</c:v>
                </c:pt>
                <c:pt idx="4839">
                  <c:v>21.002499999999998</c:v>
                </c:pt>
                <c:pt idx="4840">
                  <c:v>21.002470000000017</c:v>
                </c:pt>
                <c:pt idx="4841">
                  <c:v>21.002470000000017</c:v>
                </c:pt>
                <c:pt idx="4842">
                  <c:v>21.002470000000017</c:v>
                </c:pt>
                <c:pt idx="4843">
                  <c:v>21.002440000000036</c:v>
                </c:pt>
                <c:pt idx="4844">
                  <c:v>21.002440000000036</c:v>
                </c:pt>
                <c:pt idx="4845">
                  <c:v>21.002440000000036</c:v>
                </c:pt>
                <c:pt idx="4846">
                  <c:v>21.002440000000036</c:v>
                </c:pt>
                <c:pt idx="4847">
                  <c:v>21.002470000000017</c:v>
                </c:pt>
                <c:pt idx="4848">
                  <c:v>21.002470000000017</c:v>
                </c:pt>
                <c:pt idx="4849">
                  <c:v>21.002470000000017</c:v>
                </c:pt>
                <c:pt idx="4850">
                  <c:v>21.002470000000017</c:v>
                </c:pt>
                <c:pt idx="4851">
                  <c:v>21.002470000000017</c:v>
                </c:pt>
                <c:pt idx="4852">
                  <c:v>21.002470000000017</c:v>
                </c:pt>
                <c:pt idx="4853">
                  <c:v>21.002499999999998</c:v>
                </c:pt>
                <c:pt idx="4854">
                  <c:v>21.002499999999998</c:v>
                </c:pt>
                <c:pt idx="4855">
                  <c:v>21.002530000000036</c:v>
                </c:pt>
                <c:pt idx="4856">
                  <c:v>21.002560000000017</c:v>
                </c:pt>
                <c:pt idx="4857">
                  <c:v>21.002560000000017</c:v>
                </c:pt>
                <c:pt idx="4858">
                  <c:v>21.002600000000029</c:v>
                </c:pt>
                <c:pt idx="4859">
                  <c:v>21.002600000000029</c:v>
                </c:pt>
                <c:pt idx="4860">
                  <c:v>21.002600000000029</c:v>
                </c:pt>
                <c:pt idx="4861">
                  <c:v>21.002600000000029</c:v>
                </c:pt>
                <c:pt idx="4862">
                  <c:v>21.002600000000029</c:v>
                </c:pt>
                <c:pt idx="4863">
                  <c:v>21.002560000000017</c:v>
                </c:pt>
                <c:pt idx="4864">
                  <c:v>21.002560000000017</c:v>
                </c:pt>
                <c:pt idx="4865">
                  <c:v>21.002530000000036</c:v>
                </c:pt>
                <c:pt idx="4866">
                  <c:v>21.002530000000036</c:v>
                </c:pt>
                <c:pt idx="4867">
                  <c:v>21.002530000000036</c:v>
                </c:pt>
                <c:pt idx="4868">
                  <c:v>21.002499999999998</c:v>
                </c:pt>
                <c:pt idx="4869">
                  <c:v>21.002499999999998</c:v>
                </c:pt>
                <c:pt idx="4870">
                  <c:v>21.002470000000017</c:v>
                </c:pt>
                <c:pt idx="4871">
                  <c:v>21.002470000000017</c:v>
                </c:pt>
                <c:pt idx="4872">
                  <c:v>21.002470000000017</c:v>
                </c:pt>
                <c:pt idx="4873">
                  <c:v>21.002470000000017</c:v>
                </c:pt>
                <c:pt idx="4874">
                  <c:v>21.002440000000036</c:v>
                </c:pt>
                <c:pt idx="4875">
                  <c:v>21.002440000000036</c:v>
                </c:pt>
                <c:pt idx="4876">
                  <c:v>21.002400000000023</c:v>
                </c:pt>
                <c:pt idx="4877">
                  <c:v>21.002370000000042</c:v>
                </c:pt>
                <c:pt idx="4878">
                  <c:v>21.002340000000004</c:v>
                </c:pt>
                <c:pt idx="4879">
                  <c:v>21.002280000000042</c:v>
                </c:pt>
                <c:pt idx="4880">
                  <c:v>21.002220000000023</c:v>
                </c:pt>
                <c:pt idx="4881">
                  <c:v>21.002160000000003</c:v>
                </c:pt>
                <c:pt idx="4882">
                  <c:v>21.002100000000041</c:v>
                </c:pt>
                <c:pt idx="4883">
                  <c:v>21.002070000000003</c:v>
                </c:pt>
                <c:pt idx="4884">
                  <c:v>21.002040000000022</c:v>
                </c:pt>
                <c:pt idx="4885">
                  <c:v>21.001980000000003</c:v>
                </c:pt>
                <c:pt idx="4886">
                  <c:v>21.001950000000022</c:v>
                </c:pt>
                <c:pt idx="4887">
                  <c:v>21.001920000000041</c:v>
                </c:pt>
                <c:pt idx="4888">
                  <c:v>21.001900000000035</c:v>
                </c:pt>
                <c:pt idx="4889">
                  <c:v>21.001860000000022</c:v>
                </c:pt>
                <c:pt idx="4890">
                  <c:v>21.001820000000009</c:v>
                </c:pt>
                <c:pt idx="4891">
                  <c:v>21.001800000000003</c:v>
                </c:pt>
                <c:pt idx="4892">
                  <c:v>21.001730000000009</c:v>
                </c:pt>
                <c:pt idx="4893">
                  <c:v>21.001700000000028</c:v>
                </c:pt>
                <c:pt idx="4894">
                  <c:v>21.001640000000009</c:v>
                </c:pt>
                <c:pt idx="4895">
                  <c:v>21.001580000000047</c:v>
                </c:pt>
                <c:pt idx="4896">
                  <c:v>21.001500000000021</c:v>
                </c:pt>
                <c:pt idx="4897">
                  <c:v>21.001400000000046</c:v>
                </c:pt>
                <c:pt idx="4898">
                  <c:v>21.001300000000015</c:v>
                </c:pt>
                <c:pt idx="4899">
                  <c:v>21.001180000000033</c:v>
                </c:pt>
                <c:pt idx="4900">
                  <c:v>21.001100000000008</c:v>
                </c:pt>
                <c:pt idx="4901">
                  <c:v>21.001000000000033</c:v>
                </c:pt>
                <c:pt idx="4902">
                  <c:v>21.000900000000001</c:v>
                </c:pt>
                <c:pt idx="4903">
                  <c:v>21.000850000000014</c:v>
                </c:pt>
                <c:pt idx="4904">
                  <c:v>21.000800000000027</c:v>
                </c:pt>
                <c:pt idx="4905">
                  <c:v>21.000730000000033</c:v>
                </c:pt>
                <c:pt idx="4906">
                  <c:v>21.000670000000014</c:v>
                </c:pt>
                <c:pt idx="4907">
                  <c:v>21.00060000000002</c:v>
                </c:pt>
                <c:pt idx="4908">
                  <c:v>21.000540000000001</c:v>
                </c:pt>
                <c:pt idx="4909">
                  <c:v>21.000500000000045</c:v>
                </c:pt>
                <c:pt idx="4910">
                  <c:v>21.000450000000001</c:v>
                </c:pt>
                <c:pt idx="4911">
                  <c:v>21.00042000000002</c:v>
                </c:pt>
                <c:pt idx="4912">
                  <c:v>21.000400000000013</c:v>
                </c:pt>
                <c:pt idx="4913">
                  <c:v>21.000360000000001</c:v>
                </c:pt>
                <c:pt idx="4914">
                  <c:v>21.000330000000019</c:v>
                </c:pt>
                <c:pt idx="4915">
                  <c:v>21.000300000000038</c:v>
                </c:pt>
                <c:pt idx="4916">
                  <c:v>21.000300000000038</c:v>
                </c:pt>
                <c:pt idx="4917">
                  <c:v>21.00027</c:v>
                </c:pt>
                <c:pt idx="4918">
                  <c:v>21.000300000000038</c:v>
                </c:pt>
                <c:pt idx="4919">
                  <c:v>21.00042000000002</c:v>
                </c:pt>
                <c:pt idx="4920">
                  <c:v>21.000570000000039</c:v>
                </c:pt>
                <c:pt idx="4921">
                  <c:v>21.000730000000033</c:v>
                </c:pt>
                <c:pt idx="4922">
                  <c:v>21.000879999999995</c:v>
                </c:pt>
                <c:pt idx="4923">
                  <c:v>21.001000000000033</c:v>
                </c:pt>
                <c:pt idx="4924">
                  <c:v>21.001120000000014</c:v>
                </c:pt>
                <c:pt idx="4925">
                  <c:v>21.00120000000004</c:v>
                </c:pt>
                <c:pt idx="4926">
                  <c:v>21.001300000000015</c:v>
                </c:pt>
                <c:pt idx="4927">
                  <c:v>21.001400000000046</c:v>
                </c:pt>
                <c:pt idx="4928">
                  <c:v>21.001460000000009</c:v>
                </c:pt>
                <c:pt idx="4929">
                  <c:v>21.001550000000009</c:v>
                </c:pt>
                <c:pt idx="4930">
                  <c:v>21.001599999999996</c:v>
                </c:pt>
                <c:pt idx="4931">
                  <c:v>21.001640000000009</c:v>
                </c:pt>
                <c:pt idx="4932">
                  <c:v>21.001700000000028</c:v>
                </c:pt>
                <c:pt idx="4933">
                  <c:v>21.001730000000009</c:v>
                </c:pt>
                <c:pt idx="4934">
                  <c:v>21.001800000000003</c:v>
                </c:pt>
                <c:pt idx="4935">
                  <c:v>21.001860000000022</c:v>
                </c:pt>
                <c:pt idx="4936">
                  <c:v>21.001920000000041</c:v>
                </c:pt>
                <c:pt idx="4937">
                  <c:v>21.001980000000003</c:v>
                </c:pt>
                <c:pt idx="4938">
                  <c:v>21.00200000000001</c:v>
                </c:pt>
                <c:pt idx="4939">
                  <c:v>21.002070000000003</c:v>
                </c:pt>
                <c:pt idx="4940">
                  <c:v>21.002100000000041</c:v>
                </c:pt>
                <c:pt idx="4941">
                  <c:v>21.002130000000022</c:v>
                </c:pt>
                <c:pt idx="4942">
                  <c:v>21.002130000000022</c:v>
                </c:pt>
                <c:pt idx="4943">
                  <c:v>21.002130000000022</c:v>
                </c:pt>
                <c:pt idx="4944">
                  <c:v>21.002130000000022</c:v>
                </c:pt>
                <c:pt idx="4945">
                  <c:v>21.002100000000041</c:v>
                </c:pt>
                <c:pt idx="4946">
                  <c:v>21.002100000000041</c:v>
                </c:pt>
                <c:pt idx="4947">
                  <c:v>21.002070000000003</c:v>
                </c:pt>
                <c:pt idx="4948">
                  <c:v>21.002040000000022</c:v>
                </c:pt>
                <c:pt idx="4949">
                  <c:v>21.00200000000001</c:v>
                </c:pt>
                <c:pt idx="4950">
                  <c:v>21.001980000000003</c:v>
                </c:pt>
                <c:pt idx="4951">
                  <c:v>21.001920000000041</c:v>
                </c:pt>
                <c:pt idx="4952">
                  <c:v>21.001900000000035</c:v>
                </c:pt>
                <c:pt idx="4953">
                  <c:v>21.001860000000022</c:v>
                </c:pt>
                <c:pt idx="4954">
                  <c:v>21.001820000000009</c:v>
                </c:pt>
                <c:pt idx="4955">
                  <c:v>21.001820000000009</c:v>
                </c:pt>
                <c:pt idx="4956">
                  <c:v>21.001820000000009</c:v>
                </c:pt>
                <c:pt idx="4957">
                  <c:v>21.001820000000009</c:v>
                </c:pt>
                <c:pt idx="4958">
                  <c:v>21.001860000000022</c:v>
                </c:pt>
                <c:pt idx="4959">
                  <c:v>21.001920000000041</c:v>
                </c:pt>
                <c:pt idx="4960">
                  <c:v>21.001980000000003</c:v>
                </c:pt>
                <c:pt idx="4961">
                  <c:v>21.00200000000001</c:v>
                </c:pt>
                <c:pt idx="4962">
                  <c:v>21.002070000000003</c:v>
                </c:pt>
                <c:pt idx="4963">
                  <c:v>21.002130000000022</c:v>
                </c:pt>
                <c:pt idx="4964">
                  <c:v>21.002200000000016</c:v>
                </c:pt>
                <c:pt idx="4965">
                  <c:v>21.002220000000023</c:v>
                </c:pt>
                <c:pt idx="4966">
                  <c:v>21.002280000000042</c:v>
                </c:pt>
                <c:pt idx="4967">
                  <c:v>21.002300000000048</c:v>
                </c:pt>
                <c:pt idx="4968">
                  <c:v>21.002340000000004</c:v>
                </c:pt>
                <c:pt idx="4969">
                  <c:v>21.002340000000004</c:v>
                </c:pt>
                <c:pt idx="4970">
                  <c:v>21.002370000000042</c:v>
                </c:pt>
                <c:pt idx="4971">
                  <c:v>21.002370000000042</c:v>
                </c:pt>
                <c:pt idx="4972">
                  <c:v>21.002400000000023</c:v>
                </c:pt>
                <c:pt idx="4973">
                  <c:v>21.002400000000023</c:v>
                </c:pt>
                <c:pt idx="4974">
                  <c:v>21.002400000000023</c:v>
                </c:pt>
                <c:pt idx="4975">
                  <c:v>21.002440000000036</c:v>
                </c:pt>
                <c:pt idx="4976">
                  <c:v>21.002440000000036</c:v>
                </c:pt>
                <c:pt idx="4977">
                  <c:v>21.002440000000036</c:v>
                </c:pt>
                <c:pt idx="4978">
                  <c:v>21.002440000000036</c:v>
                </c:pt>
                <c:pt idx="4979">
                  <c:v>21.002440000000036</c:v>
                </c:pt>
                <c:pt idx="4980">
                  <c:v>21.002440000000036</c:v>
                </c:pt>
                <c:pt idx="4981">
                  <c:v>21.002400000000023</c:v>
                </c:pt>
                <c:pt idx="4982">
                  <c:v>21.002370000000042</c:v>
                </c:pt>
                <c:pt idx="4983">
                  <c:v>21.002340000000004</c:v>
                </c:pt>
                <c:pt idx="4984">
                  <c:v>21.002280000000042</c:v>
                </c:pt>
                <c:pt idx="4985">
                  <c:v>21.002220000000023</c:v>
                </c:pt>
                <c:pt idx="4986">
                  <c:v>21.002130000000022</c:v>
                </c:pt>
                <c:pt idx="4987">
                  <c:v>21.002040000000022</c:v>
                </c:pt>
                <c:pt idx="4988">
                  <c:v>21.001980000000003</c:v>
                </c:pt>
                <c:pt idx="4989">
                  <c:v>21.001900000000035</c:v>
                </c:pt>
                <c:pt idx="4990">
                  <c:v>21.001800000000003</c:v>
                </c:pt>
                <c:pt idx="4991">
                  <c:v>21.001700000000028</c:v>
                </c:pt>
                <c:pt idx="4992">
                  <c:v>21.001640000000009</c:v>
                </c:pt>
                <c:pt idx="4993">
                  <c:v>21.001599999999996</c:v>
                </c:pt>
                <c:pt idx="4994">
                  <c:v>21.001580000000047</c:v>
                </c:pt>
                <c:pt idx="4995">
                  <c:v>21.001580000000047</c:v>
                </c:pt>
                <c:pt idx="4996">
                  <c:v>21.001580000000047</c:v>
                </c:pt>
                <c:pt idx="4997">
                  <c:v>21.001580000000047</c:v>
                </c:pt>
                <c:pt idx="4998">
                  <c:v>21.001580000000047</c:v>
                </c:pt>
                <c:pt idx="4999">
                  <c:v>21.001580000000047</c:v>
                </c:pt>
                <c:pt idx="5000">
                  <c:v>21.001550000000009</c:v>
                </c:pt>
                <c:pt idx="5001">
                  <c:v>21.001550000000009</c:v>
                </c:pt>
                <c:pt idx="5002">
                  <c:v>21.001520000000028</c:v>
                </c:pt>
                <c:pt idx="5003">
                  <c:v>21.001500000000021</c:v>
                </c:pt>
                <c:pt idx="5004">
                  <c:v>21.001500000000021</c:v>
                </c:pt>
                <c:pt idx="5005">
                  <c:v>21.001460000000009</c:v>
                </c:pt>
                <c:pt idx="5006">
                  <c:v>21.001460000000009</c:v>
                </c:pt>
                <c:pt idx="5007">
                  <c:v>21.001460000000009</c:v>
                </c:pt>
                <c:pt idx="5008">
                  <c:v>21.001500000000021</c:v>
                </c:pt>
                <c:pt idx="5009">
                  <c:v>21.001520000000028</c:v>
                </c:pt>
                <c:pt idx="5010">
                  <c:v>21.001550000000009</c:v>
                </c:pt>
                <c:pt idx="5011">
                  <c:v>21.001599999999996</c:v>
                </c:pt>
                <c:pt idx="5012">
                  <c:v>21.001670000000047</c:v>
                </c:pt>
                <c:pt idx="5013">
                  <c:v>21.001760000000047</c:v>
                </c:pt>
                <c:pt idx="5014">
                  <c:v>21.001820000000009</c:v>
                </c:pt>
                <c:pt idx="5015">
                  <c:v>21.001900000000035</c:v>
                </c:pt>
                <c:pt idx="5016">
                  <c:v>21.001950000000022</c:v>
                </c:pt>
                <c:pt idx="5017">
                  <c:v>21.001980000000003</c:v>
                </c:pt>
                <c:pt idx="5018">
                  <c:v>21.00200000000001</c:v>
                </c:pt>
                <c:pt idx="5019">
                  <c:v>21.00200000000001</c:v>
                </c:pt>
                <c:pt idx="5020">
                  <c:v>21.002040000000022</c:v>
                </c:pt>
                <c:pt idx="5021">
                  <c:v>21.002040000000022</c:v>
                </c:pt>
                <c:pt idx="5022">
                  <c:v>21.002070000000003</c:v>
                </c:pt>
                <c:pt idx="5023">
                  <c:v>21.002100000000041</c:v>
                </c:pt>
                <c:pt idx="5024">
                  <c:v>21.002100000000041</c:v>
                </c:pt>
                <c:pt idx="5025">
                  <c:v>21.002130000000022</c:v>
                </c:pt>
                <c:pt idx="5026">
                  <c:v>21.002160000000003</c:v>
                </c:pt>
                <c:pt idx="5027">
                  <c:v>21.002200000000016</c:v>
                </c:pt>
                <c:pt idx="5028">
                  <c:v>21.002220000000023</c:v>
                </c:pt>
                <c:pt idx="5029">
                  <c:v>21.002250000000004</c:v>
                </c:pt>
                <c:pt idx="5030">
                  <c:v>21.002280000000042</c:v>
                </c:pt>
                <c:pt idx="5031">
                  <c:v>21.002280000000042</c:v>
                </c:pt>
                <c:pt idx="5032">
                  <c:v>21.002300000000048</c:v>
                </c:pt>
                <c:pt idx="5033">
                  <c:v>21.002300000000048</c:v>
                </c:pt>
                <c:pt idx="5034">
                  <c:v>21.002300000000048</c:v>
                </c:pt>
                <c:pt idx="5035">
                  <c:v>21.002300000000048</c:v>
                </c:pt>
                <c:pt idx="5036">
                  <c:v>21.002300000000048</c:v>
                </c:pt>
                <c:pt idx="5037">
                  <c:v>21.002280000000042</c:v>
                </c:pt>
                <c:pt idx="5038">
                  <c:v>21.002280000000042</c:v>
                </c:pt>
                <c:pt idx="5039">
                  <c:v>21.002250000000004</c:v>
                </c:pt>
                <c:pt idx="5040">
                  <c:v>21.002250000000004</c:v>
                </c:pt>
                <c:pt idx="5041">
                  <c:v>21.002250000000004</c:v>
                </c:pt>
                <c:pt idx="5042">
                  <c:v>21.002250000000004</c:v>
                </c:pt>
                <c:pt idx="5043">
                  <c:v>21.002280000000042</c:v>
                </c:pt>
                <c:pt idx="5044">
                  <c:v>21.002280000000042</c:v>
                </c:pt>
                <c:pt idx="5045">
                  <c:v>21.002300000000048</c:v>
                </c:pt>
                <c:pt idx="5046">
                  <c:v>21.002340000000004</c:v>
                </c:pt>
                <c:pt idx="5047">
                  <c:v>21.002370000000042</c:v>
                </c:pt>
                <c:pt idx="5048">
                  <c:v>21.002400000000023</c:v>
                </c:pt>
                <c:pt idx="5049">
                  <c:v>21.002440000000036</c:v>
                </c:pt>
                <c:pt idx="5050">
                  <c:v>21.002470000000017</c:v>
                </c:pt>
                <c:pt idx="5051">
                  <c:v>21.002470000000017</c:v>
                </c:pt>
                <c:pt idx="5052">
                  <c:v>21.002470000000017</c:v>
                </c:pt>
                <c:pt idx="5053">
                  <c:v>21.002470000000017</c:v>
                </c:pt>
                <c:pt idx="5054">
                  <c:v>21.002440000000036</c:v>
                </c:pt>
                <c:pt idx="5055">
                  <c:v>21.002440000000036</c:v>
                </c:pt>
                <c:pt idx="5056">
                  <c:v>21.002370000000042</c:v>
                </c:pt>
                <c:pt idx="5057">
                  <c:v>21.002340000000004</c:v>
                </c:pt>
                <c:pt idx="5058">
                  <c:v>21.002300000000048</c:v>
                </c:pt>
                <c:pt idx="5059">
                  <c:v>21.002280000000042</c:v>
                </c:pt>
                <c:pt idx="5060">
                  <c:v>21.002250000000004</c:v>
                </c:pt>
                <c:pt idx="5061">
                  <c:v>21.002200000000016</c:v>
                </c:pt>
                <c:pt idx="5062">
                  <c:v>21.002160000000003</c:v>
                </c:pt>
                <c:pt idx="5063">
                  <c:v>21.002100000000041</c:v>
                </c:pt>
                <c:pt idx="5064">
                  <c:v>21.002070000000003</c:v>
                </c:pt>
                <c:pt idx="5065">
                  <c:v>21.002040000000022</c:v>
                </c:pt>
                <c:pt idx="5066">
                  <c:v>21.002040000000022</c:v>
                </c:pt>
                <c:pt idx="5067">
                  <c:v>21.00200000000001</c:v>
                </c:pt>
                <c:pt idx="5068">
                  <c:v>21.001980000000003</c:v>
                </c:pt>
                <c:pt idx="5069">
                  <c:v>21.001950000000022</c:v>
                </c:pt>
                <c:pt idx="5070">
                  <c:v>21.001900000000035</c:v>
                </c:pt>
                <c:pt idx="5071">
                  <c:v>21.001820000000009</c:v>
                </c:pt>
                <c:pt idx="5072">
                  <c:v>21.001760000000047</c:v>
                </c:pt>
                <c:pt idx="5073">
                  <c:v>21.001700000000028</c:v>
                </c:pt>
                <c:pt idx="5074">
                  <c:v>21.001640000000009</c:v>
                </c:pt>
                <c:pt idx="5075">
                  <c:v>21.001599999999996</c:v>
                </c:pt>
                <c:pt idx="5076">
                  <c:v>21.001580000000047</c:v>
                </c:pt>
                <c:pt idx="5077">
                  <c:v>21.001580000000047</c:v>
                </c:pt>
                <c:pt idx="5078">
                  <c:v>21.001640000000009</c:v>
                </c:pt>
                <c:pt idx="5079">
                  <c:v>21.001700000000028</c:v>
                </c:pt>
                <c:pt idx="5080">
                  <c:v>21.001820000000009</c:v>
                </c:pt>
                <c:pt idx="5081">
                  <c:v>21.001950000000022</c:v>
                </c:pt>
                <c:pt idx="5082">
                  <c:v>21.002070000000003</c:v>
                </c:pt>
                <c:pt idx="5083">
                  <c:v>21.002220000000023</c:v>
                </c:pt>
                <c:pt idx="5084">
                  <c:v>21.002340000000004</c:v>
                </c:pt>
                <c:pt idx="5085">
                  <c:v>21.002499999999998</c:v>
                </c:pt>
                <c:pt idx="5086">
                  <c:v>21.002620000000036</c:v>
                </c:pt>
                <c:pt idx="5087">
                  <c:v>21.002700000000004</c:v>
                </c:pt>
                <c:pt idx="5088">
                  <c:v>21.002800000000036</c:v>
                </c:pt>
                <c:pt idx="5089">
                  <c:v>21.002859999999998</c:v>
                </c:pt>
                <c:pt idx="5090">
                  <c:v>21.002900000000011</c:v>
                </c:pt>
                <c:pt idx="5091">
                  <c:v>21.002920000000017</c:v>
                </c:pt>
                <c:pt idx="5092">
                  <c:v>21.002949999999998</c:v>
                </c:pt>
                <c:pt idx="5093">
                  <c:v>21.002949999999998</c:v>
                </c:pt>
                <c:pt idx="5094">
                  <c:v>21.002980000000036</c:v>
                </c:pt>
                <c:pt idx="5095">
                  <c:v>21.002980000000036</c:v>
                </c:pt>
                <c:pt idx="5096">
                  <c:v>21.003000000000043</c:v>
                </c:pt>
                <c:pt idx="5097">
                  <c:v>21.003000000000043</c:v>
                </c:pt>
                <c:pt idx="5098">
                  <c:v>21.00305000000003</c:v>
                </c:pt>
                <c:pt idx="5099">
                  <c:v>21.00305000000003</c:v>
                </c:pt>
                <c:pt idx="5100">
                  <c:v>21.00305000000003</c:v>
                </c:pt>
                <c:pt idx="5101">
                  <c:v>21.003000000000043</c:v>
                </c:pt>
                <c:pt idx="5102">
                  <c:v>21.002980000000036</c:v>
                </c:pt>
                <c:pt idx="5103">
                  <c:v>21.002920000000017</c:v>
                </c:pt>
                <c:pt idx="5104">
                  <c:v>21.002859999999998</c:v>
                </c:pt>
                <c:pt idx="5105">
                  <c:v>21.002769999999998</c:v>
                </c:pt>
                <c:pt idx="5106">
                  <c:v>21.002650000000017</c:v>
                </c:pt>
                <c:pt idx="5107">
                  <c:v>21.002499999999998</c:v>
                </c:pt>
                <c:pt idx="5108">
                  <c:v>21.002340000000004</c:v>
                </c:pt>
                <c:pt idx="5109">
                  <c:v>21.002160000000003</c:v>
                </c:pt>
                <c:pt idx="5110">
                  <c:v>21.00200000000001</c:v>
                </c:pt>
                <c:pt idx="5111">
                  <c:v>21.001860000000022</c:v>
                </c:pt>
                <c:pt idx="5112">
                  <c:v>21.001700000000028</c:v>
                </c:pt>
                <c:pt idx="5113">
                  <c:v>21.001550000000009</c:v>
                </c:pt>
                <c:pt idx="5114">
                  <c:v>21.001430000000028</c:v>
                </c:pt>
                <c:pt idx="5115">
                  <c:v>21.001300000000015</c:v>
                </c:pt>
                <c:pt idx="5116">
                  <c:v>21.00120000000004</c:v>
                </c:pt>
                <c:pt idx="5117">
                  <c:v>21.001100000000008</c:v>
                </c:pt>
                <c:pt idx="5118">
                  <c:v>21.001000000000033</c:v>
                </c:pt>
                <c:pt idx="5119">
                  <c:v>21.000940000000014</c:v>
                </c:pt>
                <c:pt idx="5120">
                  <c:v>21.000850000000014</c:v>
                </c:pt>
                <c:pt idx="5121">
                  <c:v>21.000800000000027</c:v>
                </c:pt>
                <c:pt idx="5122">
                  <c:v>21.000730000000033</c:v>
                </c:pt>
                <c:pt idx="5123">
                  <c:v>21.000670000000014</c:v>
                </c:pt>
                <c:pt idx="5124">
                  <c:v>21.00060000000002</c:v>
                </c:pt>
                <c:pt idx="5125">
                  <c:v>21.000540000000001</c:v>
                </c:pt>
                <c:pt idx="5126">
                  <c:v>21.000500000000045</c:v>
                </c:pt>
                <c:pt idx="5127">
                  <c:v>21.000450000000001</c:v>
                </c:pt>
                <c:pt idx="5128">
                  <c:v>21.00042000000002</c:v>
                </c:pt>
                <c:pt idx="5129">
                  <c:v>21.000400000000013</c:v>
                </c:pt>
                <c:pt idx="5130">
                  <c:v>21.000360000000001</c:v>
                </c:pt>
                <c:pt idx="5131">
                  <c:v>21.000330000000019</c:v>
                </c:pt>
                <c:pt idx="5132">
                  <c:v>21.000300000000038</c:v>
                </c:pt>
                <c:pt idx="5133">
                  <c:v>21.000300000000038</c:v>
                </c:pt>
                <c:pt idx="5134">
                  <c:v>21.00027</c:v>
                </c:pt>
                <c:pt idx="5135">
                  <c:v>21.000240000000019</c:v>
                </c:pt>
                <c:pt idx="5136">
                  <c:v>21.000240000000019</c:v>
                </c:pt>
                <c:pt idx="5137">
                  <c:v>21.000200000000007</c:v>
                </c:pt>
                <c:pt idx="5138">
                  <c:v>21.000200000000007</c:v>
                </c:pt>
                <c:pt idx="5139">
                  <c:v>21.00018</c:v>
                </c:pt>
                <c:pt idx="5140">
                  <c:v>21.00018</c:v>
                </c:pt>
                <c:pt idx="5141">
                  <c:v>21.00018</c:v>
                </c:pt>
                <c:pt idx="5142">
                  <c:v>21.00018</c:v>
                </c:pt>
                <c:pt idx="5143">
                  <c:v>21.000150000000019</c:v>
                </c:pt>
                <c:pt idx="5144">
                  <c:v>21.000150000000019</c:v>
                </c:pt>
                <c:pt idx="5145">
                  <c:v>21.000150000000019</c:v>
                </c:pt>
                <c:pt idx="5146">
                  <c:v>21.000150000000019</c:v>
                </c:pt>
                <c:pt idx="5147">
                  <c:v>21.000120000000038</c:v>
                </c:pt>
                <c:pt idx="5148">
                  <c:v>21.000120000000038</c:v>
                </c:pt>
                <c:pt idx="5149">
                  <c:v>21.000120000000038</c:v>
                </c:pt>
                <c:pt idx="5150">
                  <c:v>21.000150000000019</c:v>
                </c:pt>
                <c:pt idx="5151">
                  <c:v>21.00018</c:v>
                </c:pt>
                <c:pt idx="5152">
                  <c:v>21.000330000000019</c:v>
                </c:pt>
                <c:pt idx="5153">
                  <c:v>21.000500000000045</c:v>
                </c:pt>
                <c:pt idx="5154">
                  <c:v>21.000730000000033</c:v>
                </c:pt>
                <c:pt idx="5155">
                  <c:v>21.000969999999995</c:v>
                </c:pt>
                <c:pt idx="5156">
                  <c:v>21.00120000000004</c:v>
                </c:pt>
                <c:pt idx="5157">
                  <c:v>21.001460000000009</c:v>
                </c:pt>
                <c:pt idx="5158">
                  <c:v>21.001640000000009</c:v>
                </c:pt>
                <c:pt idx="5159">
                  <c:v>21.001820000000009</c:v>
                </c:pt>
                <c:pt idx="5160">
                  <c:v>21.001950000000022</c:v>
                </c:pt>
                <c:pt idx="5161">
                  <c:v>21.002070000000003</c:v>
                </c:pt>
                <c:pt idx="5162">
                  <c:v>21.002200000000016</c:v>
                </c:pt>
                <c:pt idx="5163">
                  <c:v>21.002280000000042</c:v>
                </c:pt>
                <c:pt idx="5164">
                  <c:v>21.002370000000042</c:v>
                </c:pt>
                <c:pt idx="5165">
                  <c:v>21.002470000000017</c:v>
                </c:pt>
                <c:pt idx="5166">
                  <c:v>21.002560000000017</c:v>
                </c:pt>
                <c:pt idx="5167">
                  <c:v>21.002650000000017</c:v>
                </c:pt>
                <c:pt idx="5168">
                  <c:v>21.002740000000017</c:v>
                </c:pt>
                <c:pt idx="5169">
                  <c:v>21.002800000000036</c:v>
                </c:pt>
                <c:pt idx="5170">
                  <c:v>21.002859999999998</c:v>
                </c:pt>
                <c:pt idx="5171">
                  <c:v>21.002949999999998</c:v>
                </c:pt>
                <c:pt idx="5172">
                  <c:v>21.003000000000043</c:v>
                </c:pt>
                <c:pt idx="5173">
                  <c:v>21.003080000000011</c:v>
                </c:pt>
                <c:pt idx="5174">
                  <c:v>21.00314000000003</c:v>
                </c:pt>
                <c:pt idx="5175">
                  <c:v>21.003200000000049</c:v>
                </c:pt>
                <c:pt idx="5176">
                  <c:v>21.003260000000012</c:v>
                </c:pt>
                <c:pt idx="5177">
                  <c:v>21.003350000000012</c:v>
                </c:pt>
                <c:pt idx="5178">
                  <c:v>21.003399999999999</c:v>
                </c:pt>
                <c:pt idx="5179">
                  <c:v>21.003440000000012</c:v>
                </c:pt>
                <c:pt idx="5180">
                  <c:v>21.00347000000005</c:v>
                </c:pt>
                <c:pt idx="5181">
                  <c:v>21.003500000000031</c:v>
                </c:pt>
                <c:pt idx="5182">
                  <c:v>21.003530000000012</c:v>
                </c:pt>
                <c:pt idx="5183">
                  <c:v>21.00356000000005</c:v>
                </c:pt>
                <c:pt idx="5184">
                  <c:v>21.00356000000005</c:v>
                </c:pt>
                <c:pt idx="5185">
                  <c:v>21.003600000000006</c:v>
                </c:pt>
                <c:pt idx="5186">
                  <c:v>21.003600000000006</c:v>
                </c:pt>
                <c:pt idx="5187">
                  <c:v>21.003630000000044</c:v>
                </c:pt>
                <c:pt idx="5188">
                  <c:v>21.003630000000044</c:v>
                </c:pt>
                <c:pt idx="5189">
                  <c:v>21.003630000000044</c:v>
                </c:pt>
                <c:pt idx="5190">
                  <c:v>21.003630000000044</c:v>
                </c:pt>
                <c:pt idx="5191">
                  <c:v>21.003630000000044</c:v>
                </c:pt>
                <c:pt idx="5192">
                  <c:v>21.003630000000044</c:v>
                </c:pt>
                <c:pt idx="5193">
                  <c:v>21.003630000000044</c:v>
                </c:pt>
                <c:pt idx="5194">
                  <c:v>21.003630000000044</c:v>
                </c:pt>
                <c:pt idx="5195">
                  <c:v>21.003630000000044</c:v>
                </c:pt>
                <c:pt idx="5196">
                  <c:v>21.003600000000006</c:v>
                </c:pt>
                <c:pt idx="5197">
                  <c:v>21.00356000000005</c:v>
                </c:pt>
                <c:pt idx="5198">
                  <c:v>21.003530000000012</c:v>
                </c:pt>
                <c:pt idx="5199">
                  <c:v>21.003500000000031</c:v>
                </c:pt>
                <c:pt idx="5200">
                  <c:v>21.00347000000005</c:v>
                </c:pt>
                <c:pt idx="5201">
                  <c:v>21.003440000000012</c:v>
                </c:pt>
                <c:pt idx="5202">
                  <c:v>21.00338000000005</c:v>
                </c:pt>
                <c:pt idx="5203">
                  <c:v>21.003320000000031</c:v>
                </c:pt>
                <c:pt idx="5204">
                  <c:v>21.003300000000024</c:v>
                </c:pt>
                <c:pt idx="5205">
                  <c:v>21.00323000000003</c:v>
                </c:pt>
                <c:pt idx="5206">
                  <c:v>21.003170000000011</c:v>
                </c:pt>
                <c:pt idx="5207">
                  <c:v>21.003100000000018</c:v>
                </c:pt>
                <c:pt idx="5208">
                  <c:v>21.003080000000011</c:v>
                </c:pt>
                <c:pt idx="5209">
                  <c:v>21.00305000000003</c:v>
                </c:pt>
                <c:pt idx="5210">
                  <c:v>21.002980000000036</c:v>
                </c:pt>
                <c:pt idx="5211">
                  <c:v>21.002949999999998</c:v>
                </c:pt>
                <c:pt idx="5212">
                  <c:v>21.002920000000017</c:v>
                </c:pt>
                <c:pt idx="5213">
                  <c:v>21.002900000000011</c:v>
                </c:pt>
                <c:pt idx="5214">
                  <c:v>21.002830000000017</c:v>
                </c:pt>
                <c:pt idx="5215">
                  <c:v>21.002800000000036</c:v>
                </c:pt>
                <c:pt idx="5216">
                  <c:v>21.002769999999998</c:v>
                </c:pt>
                <c:pt idx="5217">
                  <c:v>21.002740000000017</c:v>
                </c:pt>
                <c:pt idx="5218">
                  <c:v>21.002679999999998</c:v>
                </c:pt>
                <c:pt idx="5219">
                  <c:v>21.002650000000017</c:v>
                </c:pt>
                <c:pt idx="5220">
                  <c:v>21.002620000000036</c:v>
                </c:pt>
                <c:pt idx="5221">
                  <c:v>21.002600000000029</c:v>
                </c:pt>
                <c:pt idx="5222">
                  <c:v>21.002560000000017</c:v>
                </c:pt>
                <c:pt idx="5223">
                  <c:v>21.002560000000017</c:v>
                </c:pt>
                <c:pt idx="5224">
                  <c:v>21.002530000000036</c:v>
                </c:pt>
                <c:pt idx="5225">
                  <c:v>21.002530000000036</c:v>
                </c:pt>
                <c:pt idx="5226">
                  <c:v>21.002499999999998</c:v>
                </c:pt>
                <c:pt idx="5227">
                  <c:v>21.002470000000017</c:v>
                </c:pt>
                <c:pt idx="5228">
                  <c:v>21.002470000000017</c:v>
                </c:pt>
                <c:pt idx="5229">
                  <c:v>21.002440000000036</c:v>
                </c:pt>
                <c:pt idx="5230">
                  <c:v>21.002400000000023</c:v>
                </c:pt>
                <c:pt idx="5231">
                  <c:v>21.002400000000023</c:v>
                </c:pt>
                <c:pt idx="5232">
                  <c:v>21.002370000000042</c:v>
                </c:pt>
                <c:pt idx="5233">
                  <c:v>21.002340000000004</c:v>
                </c:pt>
                <c:pt idx="5234">
                  <c:v>21.002340000000004</c:v>
                </c:pt>
                <c:pt idx="5235">
                  <c:v>21.002340000000004</c:v>
                </c:pt>
                <c:pt idx="5236">
                  <c:v>21.002300000000048</c:v>
                </c:pt>
                <c:pt idx="5237">
                  <c:v>21.002300000000048</c:v>
                </c:pt>
                <c:pt idx="5238">
                  <c:v>21.002340000000004</c:v>
                </c:pt>
                <c:pt idx="5239">
                  <c:v>21.002340000000004</c:v>
                </c:pt>
                <c:pt idx="5240">
                  <c:v>21.002370000000042</c:v>
                </c:pt>
                <c:pt idx="5241">
                  <c:v>21.002400000000023</c:v>
                </c:pt>
                <c:pt idx="5242">
                  <c:v>21.002400000000023</c:v>
                </c:pt>
                <c:pt idx="5243">
                  <c:v>21.002400000000023</c:v>
                </c:pt>
                <c:pt idx="5244">
                  <c:v>21.002400000000023</c:v>
                </c:pt>
                <c:pt idx="5245">
                  <c:v>21.002400000000023</c:v>
                </c:pt>
                <c:pt idx="5246">
                  <c:v>21.002400000000023</c:v>
                </c:pt>
                <c:pt idx="5247">
                  <c:v>21.002370000000042</c:v>
                </c:pt>
                <c:pt idx="5248">
                  <c:v>21.002370000000042</c:v>
                </c:pt>
                <c:pt idx="5249">
                  <c:v>21.002340000000004</c:v>
                </c:pt>
                <c:pt idx="5250">
                  <c:v>21.002300000000048</c:v>
                </c:pt>
                <c:pt idx="5251">
                  <c:v>21.002300000000048</c:v>
                </c:pt>
                <c:pt idx="5252">
                  <c:v>21.002280000000042</c:v>
                </c:pt>
                <c:pt idx="5253">
                  <c:v>21.002250000000004</c:v>
                </c:pt>
                <c:pt idx="5254">
                  <c:v>21.002200000000016</c:v>
                </c:pt>
                <c:pt idx="5255">
                  <c:v>21.002160000000003</c:v>
                </c:pt>
                <c:pt idx="5256">
                  <c:v>21.002130000000022</c:v>
                </c:pt>
                <c:pt idx="5257">
                  <c:v>21.002100000000041</c:v>
                </c:pt>
                <c:pt idx="5258">
                  <c:v>21.002070000000003</c:v>
                </c:pt>
                <c:pt idx="5259">
                  <c:v>21.002040000000022</c:v>
                </c:pt>
                <c:pt idx="5260">
                  <c:v>21.002040000000022</c:v>
                </c:pt>
                <c:pt idx="5261">
                  <c:v>21.002040000000022</c:v>
                </c:pt>
                <c:pt idx="5262">
                  <c:v>21.00200000000001</c:v>
                </c:pt>
                <c:pt idx="5263">
                  <c:v>21.00200000000001</c:v>
                </c:pt>
                <c:pt idx="5264">
                  <c:v>21.001980000000003</c:v>
                </c:pt>
                <c:pt idx="5265">
                  <c:v>21.001980000000003</c:v>
                </c:pt>
                <c:pt idx="5266">
                  <c:v>21.001950000000022</c:v>
                </c:pt>
                <c:pt idx="5267">
                  <c:v>21.001920000000041</c:v>
                </c:pt>
                <c:pt idx="5268">
                  <c:v>21.001900000000035</c:v>
                </c:pt>
                <c:pt idx="5269">
                  <c:v>21.001860000000022</c:v>
                </c:pt>
                <c:pt idx="5270">
                  <c:v>21.001820000000009</c:v>
                </c:pt>
                <c:pt idx="5271">
                  <c:v>21.001760000000047</c:v>
                </c:pt>
                <c:pt idx="5272">
                  <c:v>21.001700000000028</c:v>
                </c:pt>
                <c:pt idx="5273">
                  <c:v>21.001670000000047</c:v>
                </c:pt>
                <c:pt idx="5274">
                  <c:v>21.001599999999996</c:v>
                </c:pt>
                <c:pt idx="5275">
                  <c:v>21.001550000000009</c:v>
                </c:pt>
                <c:pt idx="5276">
                  <c:v>21.001520000000028</c:v>
                </c:pt>
                <c:pt idx="5277">
                  <c:v>21.001500000000021</c:v>
                </c:pt>
                <c:pt idx="5278">
                  <c:v>21.001500000000021</c:v>
                </c:pt>
                <c:pt idx="5279">
                  <c:v>21.001460000000009</c:v>
                </c:pt>
                <c:pt idx="5280">
                  <c:v>21.001430000000028</c:v>
                </c:pt>
                <c:pt idx="5281">
                  <c:v>21.001400000000046</c:v>
                </c:pt>
                <c:pt idx="5282">
                  <c:v>21.001370000000009</c:v>
                </c:pt>
                <c:pt idx="5283">
                  <c:v>21.001340000000027</c:v>
                </c:pt>
                <c:pt idx="5284">
                  <c:v>21.001280000000008</c:v>
                </c:pt>
                <c:pt idx="5285">
                  <c:v>21.00120000000004</c:v>
                </c:pt>
                <c:pt idx="5286">
                  <c:v>21.001120000000014</c:v>
                </c:pt>
                <c:pt idx="5287">
                  <c:v>21.001059999999995</c:v>
                </c:pt>
                <c:pt idx="5288">
                  <c:v>21.001030000000014</c:v>
                </c:pt>
                <c:pt idx="5289">
                  <c:v>21.000969999999995</c:v>
                </c:pt>
                <c:pt idx="5290">
                  <c:v>21.000900000000001</c:v>
                </c:pt>
                <c:pt idx="5291">
                  <c:v>21.000879999999995</c:v>
                </c:pt>
                <c:pt idx="5292">
                  <c:v>21.000850000000014</c:v>
                </c:pt>
                <c:pt idx="5293">
                  <c:v>21.000820000000033</c:v>
                </c:pt>
                <c:pt idx="5294">
                  <c:v>21.000820000000033</c:v>
                </c:pt>
                <c:pt idx="5295">
                  <c:v>21.000820000000033</c:v>
                </c:pt>
                <c:pt idx="5296">
                  <c:v>21.000820000000033</c:v>
                </c:pt>
                <c:pt idx="5297">
                  <c:v>21.000820000000033</c:v>
                </c:pt>
                <c:pt idx="5298">
                  <c:v>21.000850000000014</c:v>
                </c:pt>
                <c:pt idx="5299">
                  <c:v>21.000879999999995</c:v>
                </c:pt>
                <c:pt idx="5300">
                  <c:v>21.000969999999995</c:v>
                </c:pt>
                <c:pt idx="5301">
                  <c:v>21.001059999999995</c:v>
                </c:pt>
                <c:pt idx="5302">
                  <c:v>21.001149999999996</c:v>
                </c:pt>
                <c:pt idx="5303">
                  <c:v>21.001250000000027</c:v>
                </c:pt>
                <c:pt idx="5304">
                  <c:v>21.001340000000027</c:v>
                </c:pt>
                <c:pt idx="5305">
                  <c:v>21.001370000000009</c:v>
                </c:pt>
                <c:pt idx="5306">
                  <c:v>21.001430000000028</c:v>
                </c:pt>
                <c:pt idx="5307">
                  <c:v>21.001430000000028</c:v>
                </c:pt>
                <c:pt idx="5308">
                  <c:v>21.001460000000009</c:v>
                </c:pt>
                <c:pt idx="5309">
                  <c:v>21.001460000000009</c:v>
                </c:pt>
                <c:pt idx="5310">
                  <c:v>21.001500000000021</c:v>
                </c:pt>
                <c:pt idx="5311">
                  <c:v>21.001500000000021</c:v>
                </c:pt>
                <c:pt idx="5312">
                  <c:v>21.001460000000009</c:v>
                </c:pt>
                <c:pt idx="5313">
                  <c:v>21.001460000000009</c:v>
                </c:pt>
                <c:pt idx="5314">
                  <c:v>21.001460000000009</c:v>
                </c:pt>
                <c:pt idx="5315">
                  <c:v>21.001460000000009</c:v>
                </c:pt>
                <c:pt idx="5316">
                  <c:v>21.001500000000021</c:v>
                </c:pt>
                <c:pt idx="5317">
                  <c:v>21.001500000000021</c:v>
                </c:pt>
                <c:pt idx="5318">
                  <c:v>21.001520000000028</c:v>
                </c:pt>
                <c:pt idx="5319">
                  <c:v>21.001520000000028</c:v>
                </c:pt>
                <c:pt idx="5320">
                  <c:v>21.001520000000028</c:v>
                </c:pt>
                <c:pt idx="5321">
                  <c:v>21.001550000000009</c:v>
                </c:pt>
                <c:pt idx="5322">
                  <c:v>21.001520000000028</c:v>
                </c:pt>
                <c:pt idx="5323">
                  <c:v>21.001500000000021</c:v>
                </c:pt>
                <c:pt idx="5324">
                  <c:v>21.001400000000046</c:v>
                </c:pt>
                <c:pt idx="5325">
                  <c:v>21.001300000000015</c:v>
                </c:pt>
                <c:pt idx="5326">
                  <c:v>21.00120000000004</c:v>
                </c:pt>
                <c:pt idx="5327">
                  <c:v>21.001120000000014</c:v>
                </c:pt>
                <c:pt idx="5328">
                  <c:v>21.001030000000014</c:v>
                </c:pt>
                <c:pt idx="5329">
                  <c:v>21.000969999999995</c:v>
                </c:pt>
                <c:pt idx="5330">
                  <c:v>21.000879999999995</c:v>
                </c:pt>
                <c:pt idx="5331">
                  <c:v>21.000850000000014</c:v>
                </c:pt>
                <c:pt idx="5332">
                  <c:v>21.000820000000033</c:v>
                </c:pt>
                <c:pt idx="5333">
                  <c:v>21.000800000000027</c:v>
                </c:pt>
                <c:pt idx="5334">
                  <c:v>21.000800000000027</c:v>
                </c:pt>
                <c:pt idx="5335">
                  <c:v>21.000800000000027</c:v>
                </c:pt>
                <c:pt idx="5336">
                  <c:v>21.000760000000014</c:v>
                </c:pt>
                <c:pt idx="5337">
                  <c:v>21.000760000000014</c:v>
                </c:pt>
                <c:pt idx="5338">
                  <c:v>21.000760000000014</c:v>
                </c:pt>
                <c:pt idx="5339">
                  <c:v>21.000730000000033</c:v>
                </c:pt>
                <c:pt idx="5340">
                  <c:v>21.000699999999995</c:v>
                </c:pt>
                <c:pt idx="5341">
                  <c:v>21.000670000000014</c:v>
                </c:pt>
                <c:pt idx="5342">
                  <c:v>21.000630000000001</c:v>
                </c:pt>
                <c:pt idx="5343">
                  <c:v>21.000570000000039</c:v>
                </c:pt>
                <c:pt idx="5344">
                  <c:v>21.000540000000001</c:v>
                </c:pt>
                <c:pt idx="5345">
                  <c:v>21.000480000000039</c:v>
                </c:pt>
                <c:pt idx="5346">
                  <c:v>21.000450000000001</c:v>
                </c:pt>
                <c:pt idx="5347">
                  <c:v>21.00042000000002</c:v>
                </c:pt>
                <c:pt idx="5348">
                  <c:v>21.000400000000013</c:v>
                </c:pt>
                <c:pt idx="5349">
                  <c:v>21.000360000000001</c:v>
                </c:pt>
                <c:pt idx="5350">
                  <c:v>21.000330000000019</c:v>
                </c:pt>
                <c:pt idx="5351">
                  <c:v>21.000300000000038</c:v>
                </c:pt>
                <c:pt idx="5352">
                  <c:v>21.00027</c:v>
                </c:pt>
                <c:pt idx="5353">
                  <c:v>21.00027</c:v>
                </c:pt>
                <c:pt idx="5354">
                  <c:v>21.000240000000019</c:v>
                </c:pt>
                <c:pt idx="5355">
                  <c:v>21.000240000000019</c:v>
                </c:pt>
                <c:pt idx="5356">
                  <c:v>21.000200000000007</c:v>
                </c:pt>
                <c:pt idx="5357">
                  <c:v>21.000200000000007</c:v>
                </c:pt>
                <c:pt idx="5358">
                  <c:v>21.000200000000007</c:v>
                </c:pt>
                <c:pt idx="5359">
                  <c:v>21.00018</c:v>
                </c:pt>
                <c:pt idx="5360">
                  <c:v>21.00018</c:v>
                </c:pt>
                <c:pt idx="5361">
                  <c:v>21.00018</c:v>
                </c:pt>
                <c:pt idx="5362">
                  <c:v>21.000150000000019</c:v>
                </c:pt>
                <c:pt idx="5363">
                  <c:v>21.000150000000019</c:v>
                </c:pt>
                <c:pt idx="5364">
                  <c:v>21.000150000000019</c:v>
                </c:pt>
                <c:pt idx="5365">
                  <c:v>21.000120000000038</c:v>
                </c:pt>
                <c:pt idx="5366">
                  <c:v>21.000120000000038</c:v>
                </c:pt>
                <c:pt idx="5367">
                  <c:v>21.000120000000038</c:v>
                </c:pt>
                <c:pt idx="5368">
                  <c:v>21.000120000000038</c:v>
                </c:pt>
                <c:pt idx="5369">
                  <c:v>21.000120000000038</c:v>
                </c:pt>
                <c:pt idx="5370">
                  <c:v>21.000120000000038</c:v>
                </c:pt>
                <c:pt idx="5371">
                  <c:v>21.000120000000038</c:v>
                </c:pt>
                <c:pt idx="5372">
                  <c:v>21.000120000000038</c:v>
                </c:pt>
                <c:pt idx="5373">
                  <c:v>21.000120000000038</c:v>
                </c:pt>
                <c:pt idx="5374">
                  <c:v>21.000120000000038</c:v>
                </c:pt>
                <c:pt idx="5375">
                  <c:v>21.000120000000038</c:v>
                </c:pt>
                <c:pt idx="5376">
                  <c:v>21.000120000000038</c:v>
                </c:pt>
                <c:pt idx="5377">
                  <c:v>21.000120000000038</c:v>
                </c:pt>
                <c:pt idx="5378">
                  <c:v>21.000120000000038</c:v>
                </c:pt>
                <c:pt idx="5379">
                  <c:v>21.000120000000038</c:v>
                </c:pt>
                <c:pt idx="5380">
                  <c:v>21.000120000000038</c:v>
                </c:pt>
                <c:pt idx="5381">
                  <c:v>21.000120000000038</c:v>
                </c:pt>
                <c:pt idx="5382">
                  <c:v>21.000120000000038</c:v>
                </c:pt>
                <c:pt idx="5383">
                  <c:v>21.000120000000038</c:v>
                </c:pt>
                <c:pt idx="5384">
                  <c:v>21.000120000000038</c:v>
                </c:pt>
                <c:pt idx="5385">
                  <c:v>21.000120000000038</c:v>
                </c:pt>
                <c:pt idx="5386">
                  <c:v>21.000120000000038</c:v>
                </c:pt>
                <c:pt idx="5387">
                  <c:v>21.000120000000038</c:v>
                </c:pt>
                <c:pt idx="5388">
                  <c:v>21.000120000000038</c:v>
                </c:pt>
                <c:pt idx="5389">
                  <c:v>21.000120000000038</c:v>
                </c:pt>
                <c:pt idx="5390">
                  <c:v>21.000120000000038</c:v>
                </c:pt>
                <c:pt idx="5391">
                  <c:v>21.000120000000038</c:v>
                </c:pt>
                <c:pt idx="5392">
                  <c:v>21.000120000000038</c:v>
                </c:pt>
                <c:pt idx="5393">
                  <c:v>21.000120000000038</c:v>
                </c:pt>
                <c:pt idx="5394">
                  <c:v>21.000120000000038</c:v>
                </c:pt>
                <c:pt idx="5395">
                  <c:v>21.000120000000038</c:v>
                </c:pt>
                <c:pt idx="5396">
                  <c:v>21.000120000000038</c:v>
                </c:pt>
                <c:pt idx="5397">
                  <c:v>21.000120000000038</c:v>
                </c:pt>
                <c:pt idx="5398">
                  <c:v>21.000120000000038</c:v>
                </c:pt>
                <c:pt idx="5399">
                  <c:v>21.000120000000038</c:v>
                </c:pt>
                <c:pt idx="5400">
                  <c:v>21.000120000000038</c:v>
                </c:pt>
                <c:pt idx="5401">
                  <c:v>21.000120000000038</c:v>
                </c:pt>
                <c:pt idx="5402">
                  <c:v>21.000120000000038</c:v>
                </c:pt>
                <c:pt idx="5403">
                  <c:v>21.000120000000038</c:v>
                </c:pt>
                <c:pt idx="5404">
                  <c:v>21.000120000000038</c:v>
                </c:pt>
                <c:pt idx="5405">
                  <c:v>21.000120000000038</c:v>
                </c:pt>
                <c:pt idx="5406">
                  <c:v>21.000120000000038</c:v>
                </c:pt>
                <c:pt idx="5407">
                  <c:v>21.000120000000038</c:v>
                </c:pt>
                <c:pt idx="5408">
                  <c:v>21.000120000000038</c:v>
                </c:pt>
                <c:pt idx="5409">
                  <c:v>21.000120000000038</c:v>
                </c:pt>
                <c:pt idx="5410">
                  <c:v>21.000120000000038</c:v>
                </c:pt>
                <c:pt idx="5411">
                  <c:v>21.000120000000038</c:v>
                </c:pt>
                <c:pt idx="5412">
                  <c:v>21.000120000000038</c:v>
                </c:pt>
                <c:pt idx="5413">
                  <c:v>21.000120000000038</c:v>
                </c:pt>
                <c:pt idx="5414">
                  <c:v>21.000120000000038</c:v>
                </c:pt>
                <c:pt idx="5415">
                  <c:v>21.000120000000038</c:v>
                </c:pt>
                <c:pt idx="5416">
                  <c:v>21.000120000000038</c:v>
                </c:pt>
                <c:pt idx="5417">
                  <c:v>21.000120000000038</c:v>
                </c:pt>
                <c:pt idx="5418">
                  <c:v>21.000120000000038</c:v>
                </c:pt>
                <c:pt idx="5419">
                  <c:v>21.000120000000038</c:v>
                </c:pt>
                <c:pt idx="5420">
                  <c:v>21.000120000000038</c:v>
                </c:pt>
                <c:pt idx="5421">
                  <c:v>21.000120000000038</c:v>
                </c:pt>
                <c:pt idx="5422">
                  <c:v>21.000120000000038</c:v>
                </c:pt>
                <c:pt idx="5423">
                  <c:v>21.000120000000038</c:v>
                </c:pt>
                <c:pt idx="5424">
                  <c:v>21.000120000000038</c:v>
                </c:pt>
                <c:pt idx="5425">
                  <c:v>21.000120000000038</c:v>
                </c:pt>
                <c:pt idx="5426">
                  <c:v>21.000120000000038</c:v>
                </c:pt>
                <c:pt idx="5427">
                  <c:v>21.000120000000038</c:v>
                </c:pt>
                <c:pt idx="5428">
                  <c:v>21.000120000000038</c:v>
                </c:pt>
                <c:pt idx="5429">
                  <c:v>21.000120000000038</c:v>
                </c:pt>
                <c:pt idx="5430">
                  <c:v>21.000120000000038</c:v>
                </c:pt>
                <c:pt idx="5431">
                  <c:v>21.000120000000038</c:v>
                </c:pt>
                <c:pt idx="5432">
                  <c:v>21.000120000000038</c:v>
                </c:pt>
                <c:pt idx="5433">
                  <c:v>21.000120000000038</c:v>
                </c:pt>
                <c:pt idx="5434">
                  <c:v>21.000120000000038</c:v>
                </c:pt>
                <c:pt idx="5435">
                  <c:v>21.000120000000038</c:v>
                </c:pt>
                <c:pt idx="5436">
                  <c:v>21.000120000000038</c:v>
                </c:pt>
                <c:pt idx="5437">
                  <c:v>21.000120000000038</c:v>
                </c:pt>
                <c:pt idx="5438">
                  <c:v>21.000100000000032</c:v>
                </c:pt>
                <c:pt idx="5439">
                  <c:v>21.000100000000032</c:v>
                </c:pt>
                <c:pt idx="5440">
                  <c:v>21.000100000000032</c:v>
                </c:pt>
                <c:pt idx="5441">
                  <c:v>21.000100000000032</c:v>
                </c:pt>
                <c:pt idx="5442">
                  <c:v>21.000100000000032</c:v>
                </c:pt>
                <c:pt idx="5443">
                  <c:v>21.000100000000032</c:v>
                </c:pt>
                <c:pt idx="5444">
                  <c:v>21.000120000000038</c:v>
                </c:pt>
                <c:pt idx="5445">
                  <c:v>21.000120000000038</c:v>
                </c:pt>
                <c:pt idx="5446">
                  <c:v>21.000120000000038</c:v>
                </c:pt>
                <c:pt idx="5447">
                  <c:v>21.000120000000038</c:v>
                </c:pt>
                <c:pt idx="5448">
                  <c:v>21.000120000000038</c:v>
                </c:pt>
                <c:pt idx="5449">
                  <c:v>21.000120000000038</c:v>
                </c:pt>
                <c:pt idx="5450">
                  <c:v>21.000120000000038</c:v>
                </c:pt>
                <c:pt idx="5451">
                  <c:v>21.000120000000038</c:v>
                </c:pt>
                <c:pt idx="5452">
                  <c:v>21.000120000000038</c:v>
                </c:pt>
                <c:pt idx="5453">
                  <c:v>21.000120000000038</c:v>
                </c:pt>
                <c:pt idx="5454">
                  <c:v>21.000120000000038</c:v>
                </c:pt>
                <c:pt idx="5455">
                  <c:v>21.000120000000038</c:v>
                </c:pt>
                <c:pt idx="5456">
                  <c:v>21.000120000000038</c:v>
                </c:pt>
                <c:pt idx="5457">
                  <c:v>21.000120000000038</c:v>
                </c:pt>
                <c:pt idx="5458">
                  <c:v>21.000120000000038</c:v>
                </c:pt>
                <c:pt idx="5459">
                  <c:v>21.000120000000038</c:v>
                </c:pt>
                <c:pt idx="5460">
                  <c:v>21.000120000000038</c:v>
                </c:pt>
                <c:pt idx="5461">
                  <c:v>21.000120000000038</c:v>
                </c:pt>
                <c:pt idx="5462">
                  <c:v>21.000120000000038</c:v>
                </c:pt>
                <c:pt idx="5463">
                  <c:v>21.000120000000038</c:v>
                </c:pt>
                <c:pt idx="5464">
                  <c:v>21.000120000000038</c:v>
                </c:pt>
                <c:pt idx="5465">
                  <c:v>21.000120000000038</c:v>
                </c:pt>
                <c:pt idx="5466">
                  <c:v>21.000120000000038</c:v>
                </c:pt>
                <c:pt idx="5467">
                  <c:v>21.000120000000038</c:v>
                </c:pt>
                <c:pt idx="5468">
                  <c:v>21.000120000000038</c:v>
                </c:pt>
                <c:pt idx="5469">
                  <c:v>21.000120000000038</c:v>
                </c:pt>
                <c:pt idx="5470">
                  <c:v>21.000120000000038</c:v>
                </c:pt>
                <c:pt idx="5471">
                  <c:v>21.000120000000038</c:v>
                </c:pt>
                <c:pt idx="5472">
                  <c:v>21.000120000000038</c:v>
                </c:pt>
                <c:pt idx="5473">
                  <c:v>21.000120000000038</c:v>
                </c:pt>
                <c:pt idx="5474">
                  <c:v>21.000120000000038</c:v>
                </c:pt>
                <c:pt idx="5475">
                  <c:v>21.000120000000038</c:v>
                </c:pt>
                <c:pt idx="5476">
                  <c:v>21.000120000000038</c:v>
                </c:pt>
                <c:pt idx="5477">
                  <c:v>21.000120000000038</c:v>
                </c:pt>
                <c:pt idx="5478">
                  <c:v>21.000120000000038</c:v>
                </c:pt>
                <c:pt idx="5479">
                  <c:v>21.000120000000038</c:v>
                </c:pt>
                <c:pt idx="5480">
                  <c:v>21.000120000000038</c:v>
                </c:pt>
                <c:pt idx="5481">
                  <c:v>21.000120000000038</c:v>
                </c:pt>
                <c:pt idx="5482">
                  <c:v>21.000120000000038</c:v>
                </c:pt>
                <c:pt idx="5483">
                  <c:v>21.000120000000038</c:v>
                </c:pt>
                <c:pt idx="5484">
                  <c:v>21.000120000000038</c:v>
                </c:pt>
                <c:pt idx="5485">
                  <c:v>21.000120000000038</c:v>
                </c:pt>
                <c:pt idx="5486">
                  <c:v>21.000150000000019</c:v>
                </c:pt>
                <c:pt idx="5487">
                  <c:v>21.000240000000019</c:v>
                </c:pt>
                <c:pt idx="5488">
                  <c:v>21.000400000000013</c:v>
                </c:pt>
                <c:pt idx="5489">
                  <c:v>21.00060000000002</c:v>
                </c:pt>
                <c:pt idx="5490">
                  <c:v>21.000800000000027</c:v>
                </c:pt>
                <c:pt idx="5491">
                  <c:v>21.000969999999995</c:v>
                </c:pt>
                <c:pt idx="5492">
                  <c:v>21.001120000000014</c:v>
                </c:pt>
                <c:pt idx="5493">
                  <c:v>21.001250000000027</c:v>
                </c:pt>
                <c:pt idx="5494">
                  <c:v>21.001370000000009</c:v>
                </c:pt>
                <c:pt idx="5495">
                  <c:v>21.001460000000009</c:v>
                </c:pt>
                <c:pt idx="5496">
                  <c:v>21.001550000000009</c:v>
                </c:pt>
                <c:pt idx="5497">
                  <c:v>21.001599999999996</c:v>
                </c:pt>
                <c:pt idx="5498">
                  <c:v>21.001670000000047</c:v>
                </c:pt>
                <c:pt idx="5499">
                  <c:v>21.001730000000009</c:v>
                </c:pt>
                <c:pt idx="5500">
                  <c:v>21.001760000000047</c:v>
                </c:pt>
                <c:pt idx="5501">
                  <c:v>21.001820000000009</c:v>
                </c:pt>
                <c:pt idx="5502">
                  <c:v>21.001900000000035</c:v>
                </c:pt>
                <c:pt idx="5503">
                  <c:v>21.001980000000003</c:v>
                </c:pt>
                <c:pt idx="5504">
                  <c:v>21.002040000000022</c:v>
                </c:pt>
                <c:pt idx="5505">
                  <c:v>21.002100000000041</c:v>
                </c:pt>
                <c:pt idx="5506">
                  <c:v>21.002160000000003</c:v>
                </c:pt>
                <c:pt idx="5507">
                  <c:v>21.002200000000016</c:v>
                </c:pt>
                <c:pt idx="5508">
                  <c:v>21.002250000000004</c:v>
                </c:pt>
                <c:pt idx="5509">
                  <c:v>21.002250000000004</c:v>
                </c:pt>
                <c:pt idx="5510">
                  <c:v>21.002280000000042</c:v>
                </c:pt>
                <c:pt idx="5511">
                  <c:v>21.002280000000042</c:v>
                </c:pt>
                <c:pt idx="5512">
                  <c:v>21.002250000000004</c:v>
                </c:pt>
                <c:pt idx="5513">
                  <c:v>21.002250000000004</c:v>
                </c:pt>
                <c:pt idx="5514">
                  <c:v>21.002250000000004</c:v>
                </c:pt>
                <c:pt idx="5515">
                  <c:v>21.002220000000023</c:v>
                </c:pt>
                <c:pt idx="5516">
                  <c:v>21.002220000000023</c:v>
                </c:pt>
                <c:pt idx="5517">
                  <c:v>21.002200000000016</c:v>
                </c:pt>
                <c:pt idx="5518">
                  <c:v>21.002160000000003</c:v>
                </c:pt>
                <c:pt idx="5519">
                  <c:v>21.002130000000022</c:v>
                </c:pt>
                <c:pt idx="5520">
                  <c:v>21.002130000000022</c:v>
                </c:pt>
                <c:pt idx="5521">
                  <c:v>21.002100000000041</c:v>
                </c:pt>
                <c:pt idx="5522">
                  <c:v>21.002070000000003</c:v>
                </c:pt>
                <c:pt idx="5523">
                  <c:v>21.002070000000003</c:v>
                </c:pt>
                <c:pt idx="5524">
                  <c:v>21.002070000000003</c:v>
                </c:pt>
                <c:pt idx="5525">
                  <c:v>21.002070000000003</c:v>
                </c:pt>
                <c:pt idx="5526">
                  <c:v>21.002040000000022</c:v>
                </c:pt>
                <c:pt idx="5527">
                  <c:v>21.002070000000003</c:v>
                </c:pt>
                <c:pt idx="5528">
                  <c:v>21.002070000000003</c:v>
                </c:pt>
                <c:pt idx="5529">
                  <c:v>21.002070000000003</c:v>
                </c:pt>
                <c:pt idx="5530">
                  <c:v>21.002070000000003</c:v>
                </c:pt>
                <c:pt idx="5531">
                  <c:v>21.002070000000003</c:v>
                </c:pt>
                <c:pt idx="5532">
                  <c:v>21.002070000000003</c:v>
                </c:pt>
                <c:pt idx="5533">
                  <c:v>21.002070000000003</c:v>
                </c:pt>
                <c:pt idx="5534">
                  <c:v>21.002040000000022</c:v>
                </c:pt>
                <c:pt idx="5535">
                  <c:v>21.00200000000001</c:v>
                </c:pt>
                <c:pt idx="5536">
                  <c:v>21.001980000000003</c:v>
                </c:pt>
                <c:pt idx="5537">
                  <c:v>21.001920000000041</c:v>
                </c:pt>
                <c:pt idx="5538">
                  <c:v>21.001860000000022</c:v>
                </c:pt>
                <c:pt idx="5539">
                  <c:v>21.001820000000009</c:v>
                </c:pt>
                <c:pt idx="5540">
                  <c:v>21.001760000000047</c:v>
                </c:pt>
                <c:pt idx="5541">
                  <c:v>21.001700000000028</c:v>
                </c:pt>
                <c:pt idx="5542">
                  <c:v>21.001640000000009</c:v>
                </c:pt>
                <c:pt idx="5543">
                  <c:v>21.001580000000047</c:v>
                </c:pt>
                <c:pt idx="5544">
                  <c:v>21.001520000000028</c:v>
                </c:pt>
                <c:pt idx="5545">
                  <c:v>21.001460000000009</c:v>
                </c:pt>
                <c:pt idx="5546">
                  <c:v>21.001370000000009</c:v>
                </c:pt>
                <c:pt idx="5547">
                  <c:v>21.001280000000008</c:v>
                </c:pt>
                <c:pt idx="5548">
                  <c:v>21.001180000000033</c:v>
                </c:pt>
                <c:pt idx="5549">
                  <c:v>21.001100000000008</c:v>
                </c:pt>
                <c:pt idx="5550">
                  <c:v>21.001000000000033</c:v>
                </c:pt>
                <c:pt idx="5551">
                  <c:v>21.000900000000001</c:v>
                </c:pt>
                <c:pt idx="5552">
                  <c:v>21.000850000000014</c:v>
                </c:pt>
                <c:pt idx="5553">
                  <c:v>21.000800000000027</c:v>
                </c:pt>
                <c:pt idx="5554">
                  <c:v>21.000730000000033</c:v>
                </c:pt>
                <c:pt idx="5555">
                  <c:v>21.000670000000014</c:v>
                </c:pt>
                <c:pt idx="5556">
                  <c:v>21.00060000000002</c:v>
                </c:pt>
                <c:pt idx="5557">
                  <c:v>21.000540000000001</c:v>
                </c:pt>
                <c:pt idx="5558">
                  <c:v>21.000500000000045</c:v>
                </c:pt>
                <c:pt idx="5559">
                  <c:v>21.000450000000001</c:v>
                </c:pt>
                <c:pt idx="5560">
                  <c:v>21.00042000000002</c:v>
                </c:pt>
                <c:pt idx="5561">
                  <c:v>21.000400000000013</c:v>
                </c:pt>
                <c:pt idx="5562">
                  <c:v>21.000360000000001</c:v>
                </c:pt>
                <c:pt idx="5563">
                  <c:v>21.000330000000019</c:v>
                </c:pt>
                <c:pt idx="5564">
                  <c:v>21.000300000000038</c:v>
                </c:pt>
                <c:pt idx="5565">
                  <c:v>21.000300000000038</c:v>
                </c:pt>
                <c:pt idx="5566">
                  <c:v>21.00027</c:v>
                </c:pt>
                <c:pt idx="5567">
                  <c:v>21.000240000000019</c:v>
                </c:pt>
                <c:pt idx="5568">
                  <c:v>21.000240000000019</c:v>
                </c:pt>
                <c:pt idx="5569">
                  <c:v>21.000200000000007</c:v>
                </c:pt>
                <c:pt idx="5570">
                  <c:v>21.000200000000007</c:v>
                </c:pt>
                <c:pt idx="5571">
                  <c:v>21.000200000000007</c:v>
                </c:pt>
                <c:pt idx="5572">
                  <c:v>21.000240000000019</c:v>
                </c:pt>
                <c:pt idx="5573">
                  <c:v>21.000330000000019</c:v>
                </c:pt>
                <c:pt idx="5574">
                  <c:v>21.000480000000039</c:v>
                </c:pt>
                <c:pt idx="5575">
                  <c:v>21.000670000000014</c:v>
                </c:pt>
                <c:pt idx="5576">
                  <c:v>21.000820000000033</c:v>
                </c:pt>
                <c:pt idx="5577">
                  <c:v>21.000940000000014</c:v>
                </c:pt>
                <c:pt idx="5578">
                  <c:v>21.001030000000014</c:v>
                </c:pt>
                <c:pt idx="5579">
                  <c:v>21.001149999999996</c:v>
                </c:pt>
                <c:pt idx="5580">
                  <c:v>21.001250000000027</c:v>
                </c:pt>
                <c:pt idx="5581">
                  <c:v>21.001400000000046</c:v>
                </c:pt>
                <c:pt idx="5582">
                  <c:v>21.001550000000009</c:v>
                </c:pt>
                <c:pt idx="5583">
                  <c:v>21.001700000000028</c:v>
                </c:pt>
                <c:pt idx="5584">
                  <c:v>21.001900000000035</c:v>
                </c:pt>
                <c:pt idx="5585">
                  <c:v>21.002040000000022</c:v>
                </c:pt>
                <c:pt idx="5586">
                  <c:v>21.002220000000023</c:v>
                </c:pt>
                <c:pt idx="5587">
                  <c:v>21.002370000000042</c:v>
                </c:pt>
                <c:pt idx="5588">
                  <c:v>21.002499999999998</c:v>
                </c:pt>
                <c:pt idx="5589">
                  <c:v>21.002620000000036</c:v>
                </c:pt>
                <c:pt idx="5590">
                  <c:v>21.002700000000004</c:v>
                </c:pt>
                <c:pt idx="5591">
                  <c:v>21.002800000000036</c:v>
                </c:pt>
                <c:pt idx="5592">
                  <c:v>21.002859999999998</c:v>
                </c:pt>
                <c:pt idx="5593">
                  <c:v>21.002920000000017</c:v>
                </c:pt>
                <c:pt idx="5594">
                  <c:v>21.002949999999998</c:v>
                </c:pt>
                <c:pt idx="5595">
                  <c:v>21.002949999999998</c:v>
                </c:pt>
                <c:pt idx="5596">
                  <c:v>21.002980000000036</c:v>
                </c:pt>
                <c:pt idx="5597">
                  <c:v>21.002980000000036</c:v>
                </c:pt>
                <c:pt idx="5598">
                  <c:v>21.003000000000043</c:v>
                </c:pt>
                <c:pt idx="5599">
                  <c:v>21.003000000000043</c:v>
                </c:pt>
                <c:pt idx="5600">
                  <c:v>21.003000000000043</c:v>
                </c:pt>
                <c:pt idx="5601">
                  <c:v>21.003000000000043</c:v>
                </c:pt>
                <c:pt idx="5602">
                  <c:v>21.003000000000043</c:v>
                </c:pt>
                <c:pt idx="5603">
                  <c:v>21.003000000000043</c:v>
                </c:pt>
                <c:pt idx="5604">
                  <c:v>21.003000000000043</c:v>
                </c:pt>
                <c:pt idx="5605">
                  <c:v>21.003000000000043</c:v>
                </c:pt>
                <c:pt idx="5606">
                  <c:v>21.003000000000043</c:v>
                </c:pt>
                <c:pt idx="5607">
                  <c:v>21.003000000000043</c:v>
                </c:pt>
                <c:pt idx="5608">
                  <c:v>21.003000000000043</c:v>
                </c:pt>
                <c:pt idx="5609">
                  <c:v>21.00305000000003</c:v>
                </c:pt>
                <c:pt idx="5610">
                  <c:v>21.00305000000003</c:v>
                </c:pt>
                <c:pt idx="5611">
                  <c:v>21.003080000000011</c:v>
                </c:pt>
                <c:pt idx="5612">
                  <c:v>21.003100000000018</c:v>
                </c:pt>
                <c:pt idx="5613">
                  <c:v>21.00314000000003</c:v>
                </c:pt>
                <c:pt idx="5614">
                  <c:v>21.003170000000011</c:v>
                </c:pt>
                <c:pt idx="5615">
                  <c:v>21.003170000000011</c:v>
                </c:pt>
                <c:pt idx="5616">
                  <c:v>21.003200000000049</c:v>
                </c:pt>
                <c:pt idx="5617">
                  <c:v>21.003200000000049</c:v>
                </c:pt>
                <c:pt idx="5618">
                  <c:v>21.00323000000003</c:v>
                </c:pt>
                <c:pt idx="5619">
                  <c:v>21.00323000000003</c:v>
                </c:pt>
                <c:pt idx="5620">
                  <c:v>21.00323000000003</c:v>
                </c:pt>
                <c:pt idx="5621">
                  <c:v>21.00323000000003</c:v>
                </c:pt>
                <c:pt idx="5622">
                  <c:v>21.00323000000003</c:v>
                </c:pt>
                <c:pt idx="5623">
                  <c:v>21.00323000000003</c:v>
                </c:pt>
                <c:pt idx="5624">
                  <c:v>21.00323000000003</c:v>
                </c:pt>
                <c:pt idx="5625">
                  <c:v>21.00323000000003</c:v>
                </c:pt>
                <c:pt idx="5626">
                  <c:v>21.00323000000003</c:v>
                </c:pt>
                <c:pt idx="5627">
                  <c:v>21.00323000000003</c:v>
                </c:pt>
                <c:pt idx="5628">
                  <c:v>21.00323000000003</c:v>
                </c:pt>
                <c:pt idx="5629">
                  <c:v>21.00323000000003</c:v>
                </c:pt>
                <c:pt idx="5630">
                  <c:v>21.00323000000003</c:v>
                </c:pt>
                <c:pt idx="5631">
                  <c:v>21.00323000000003</c:v>
                </c:pt>
                <c:pt idx="5632">
                  <c:v>21.003260000000012</c:v>
                </c:pt>
                <c:pt idx="5633">
                  <c:v>21.003260000000012</c:v>
                </c:pt>
                <c:pt idx="5634">
                  <c:v>21.003260000000012</c:v>
                </c:pt>
                <c:pt idx="5635">
                  <c:v>21.003260000000012</c:v>
                </c:pt>
                <c:pt idx="5636">
                  <c:v>21.003300000000024</c:v>
                </c:pt>
                <c:pt idx="5637">
                  <c:v>21.003300000000024</c:v>
                </c:pt>
                <c:pt idx="5638">
                  <c:v>21.003300000000024</c:v>
                </c:pt>
                <c:pt idx="5639">
                  <c:v>21.003300000000024</c:v>
                </c:pt>
                <c:pt idx="5640">
                  <c:v>21.003300000000024</c:v>
                </c:pt>
                <c:pt idx="5641">
                  <c:v>21.003300000000024</c:v>
                </c:pt>
                <c:pt idx="5642">
                  <c:v>21.003300000000024</c:v>
                </c:pt>
                <c:pt idx="5643">
                  <c:v>21.003300000000024</c:v>
                </c:pt>
                <c:pt idx="5644">
                  <c:v>21.003320000000031</c:v>
                </c:pt>
                <c:pt idx="5645">
                  <c:v>21.003320000000031</c:v>
                </c:pt>
                <c:pt idx="5646">
                  <c:v>21.003320000000031</c:v>
                </c:pt>
                <c:pt idx="5647">
                  <c:v>21.003350000000012</c:v>
                </c:pt>
                <c:pt idx="5648">
                  <c:v>21.003350000000012</c:v>
                </c:pt>
                <c:pt idx="5649">
                  <c:v>21.00338000000005</c:v>
                </c:pt>
                <c:pt idx="5650">
                  <c:v>21.00338000000005</c:v>
                </c:pt>
                <c:pt idx="5651">
                  <c:v>21.00338000000005</c:v>
                </c:pt>
                <c:pt idx="5652">
                  <c:v>21.00338000000005</c:v>
                </c:pt>
                <c:pt idx="5653">
                  <c:v>21.00338000000005</c:v>
                </c:pt>
                <c:pt idx="5654">
                  <c:v>21.00338000000005</c:v>
                </c:pt>
                <c:pt idx="5655">
                  <c:v>21.00338000000005</c:v>
                </c:pt>
                <c:pt idx="5656">
                  <c:v>21.003350000000012</c:v>
                </c:pt>
                <c:pt idx="5657">
                  <c:v>21.003350000000012</c:v>
                </c:pt>
                <c:pt idx="5658">
                  <c:v>21.003320000000031</c:v>
                </c:pt>
                <c:pt idx="5659">
                  <c:v>21.003300000000024</c:v>
                </c:pt>
                <c:pt idx="5660">
                  <c:v>21.003260000000012</c:v>
                </c:pt>
                <c:pt idx="5661">
                  <c:v>21.00323000000003</c:v>
                </c:pt>
                <c:pt idx="5662">
                  <c:v>21.003200000000049</c:v>
                </c:pt>
                <c:pt idx="5663">
                  <c:v>21.003200000000049</c:v>
                </c:pt>
                <c:pt idx="5664">
                  <c:v>21.003200000000049</c:v>
                </c:pt>
                <c:pt idx="5665">
                  <c:v>21.003200000000049</c:v>
                </c:pt>
                <c:pt idx="5666">
                  <c:v>21.003170000000011</c:v>
                </c:pt>
                <c:pt idx="5667">
                  <c:v>21.003170000000011</c:v>
                </c:pt>
                <c:pt idx="5668">
                  <c:v>21.003170000000011</c:v>
                </c:pt>
                <c:pt idx="5669">
                  <c:v>21.003170000000011</c:v>
                </c:pt>
                <c:pt idx="5670">
                  <c:v>21.003170000000011</c:v>
                </c:pt>
                <c:pt idx="5671">
                  <c:v>21.003170000000011</c:v>
                </c:pt>
                <c:pt idx="5672">
                  <c:v>21.003170000000011</c:v>
                </c:pt>
                <c:pt idx="5673">
                  <c:v>21.003170000000011</c:v>
                </c:pt>
                <c:pt idx="5674">
                  <c:v>21.003170000000011</c:v>
                </c:pt>
                <c:pt idx="5675">
                  <c:v>21.003200000000049</c:v>
                </c:pt>
                <c:pt idx="5676">
                  <c:v>21.003200000000049</c:v>
                </c:pt>
                <c:pt idx="5677">
                  <c:v>21.003200000000049</c:v>
                </c:pt>
                <c:pt idx="5678">
                  <c:v>21.003170000000011</c:v>
                </c:pt>
                <c:pt idx="5679">
                  <c:v>21.003170000000011</c:v>
                </c:pt>
                <c:pt idx="5680">
                  <c:v>21.003170000000011</c:v>
                </c:pt>
                <c:pt idx="5681">
                  <c:v>21.003170000000011</c:v>
                </c:pt>
                <c:pt idx="5682">
                  <c:v>21.003170000000011</c:v>
                </c:pt>
                <c:pt idx="5683">
                  <c:v>21.003170000000011</c:v>
                </c:pt>
                <c:pt idx="5684">
                  <c:v>21.003170000000011</c:v>
                </c:pt>
                <c:pt idx="5685">
                  <c:v>21.003170000000011</c:v>
                </c:pt>
                <c:pt idx="5686">
                  <c:v>21.003170000000011</c:v>
                </c:pt>
                <c:pt idx="5687">
                  <c:v>21.003200000000049</c:v>
                </c:pt>
                <c:pt idx="5688">
                  <c:v>21.003200000000049</c:v>
                </c:pt>
                <c:pt idx="5689">
                  <c:v>21.003200000000049</c:v>
                </c:pt>
                <c:pt idx="5690">
                  <c:v>21.003170000000011</c:v>
                </c:pt>
                <c:pt idx="5691">
                  <c:v>21.003170000000011</c:v>
                </c:pt>
                <c:pt idx="5692">
                  <c:v>21.003170000000011</c:v>
                </c:pt>
                <c:pt idx="5693">
                  <c:v>21.003170000000011</c:v>
                </c:pt>
                <c:pt idx="5694">
                  <c:v>21.003170000000011</c:v>
                </c:pt>
                <c:pt idx="5695">
                  <c:v>21.00314000000003</c:v>
                </c:pt>
                <c:pt idx="5696">
                  <c:v>21.00314000000003</c:v>
                </c:pt>
                <c:pt idx="5697">
                  <c:v>21.00314000000003</c:v>
                </c:pt>
                <c:pt idx="5698">
                  <c:v>21.00314000000003</c:v>
                </c:pt>
                <c:pt idx="5699">
                  <c:v>21.003100000000018</c:v>
                </c:pt>
                <c:pt idx="5700">
                  <c:v>21.003100000000018</c:v>
                </c:pt>
                <c:pt idx="5701">
                  <c:v>21.003100000000018</c:v>
                </c:pt>
                <c:pt idx="5702">
                  <c:v>21.003100000000018</c:v>
                </c:pt>
                <c:pt idx="5703">
                  <c:v>21.003100000000018</c:v>
                </c:pt>
                <c:pt idx="5704">
                  <c:v>21.003100000000018</c:v>
                </c:pt>
                <c:pt idx="5705">
                  <c:v>21.00314000000003</c:v>
                </c:pt>
                <c:pt idx="5706">
                  <c:v>21.00314000000003</c:v>
                </c:pt>
                <c:pt idx="5707">
                  <c:v>21.00314000000003</c:v>
                </c:pt>
                <c:pt idx="5708">
                  <c:v>21.00314000000003</c:v>
                </c:pt>
                <c:pt idx="5709">
                  <c:v>21.00314000000003</c:v>
                </c:pt>
                <c:pt idx="5710">
                  <c:v>21.00314000000003</c:v>
                </c:pt>
                <c:pt idx="5711">
                  <c:v>21.00314000000003</c:v>
                </c:pt>
                <c:pt idx="5712">
                  <c:v>21.00314000000003</c:v>
                </c:pt>
                <c:pt idx="5713">
                  <c:v>21.00314000000003</c:v>
                </c:pt>
                <c:pt idx="5714">
                  <c:v>21.00314000000003</c:v>
                </c:pt>
                <c:pt idx="5715">
                  <c:v>21.00314000000003</c:v>
                </c:pt>
                <c:pt idx="5716">
                  <c:v>21.003100000000018</c:v>
                </c:pt>
                <c:pt idx="5717">
                  <c:v>21.003100000000018</c:v>
                </c:pt>
                <c:pt idx="5718">
                  <c:v>21.003100000000018</c:v>
                </c:pt>
                <c:pt idx="5719">
                  <c:v>21.00314000000003</c:v>
                </c:pt>
                <c:pt idx="5720">
                  <c:v>21.00314000000003</c:v>
                </c:pt>
                <c:pt idx="5721">
                  <c:v>21.003100000000018</c:v>
                </c:pt>
                <c:pt idx="5722">
                  <c:v>21.003100000000018</c:v>
                </c:pt>
                <c:pt idx="5723">
                  <c:v>21.003100000000018</c:v>
                </c:pt>
                <c:pt idx="5724">
                  <c:v>21.003100000000018</c:v>
                </c:pt>
                <c:pt idx="5725">
                  <c:v>21.003100000000018</c:v>
                </c:pt>
                <c:pt idx="5726">
                  <c:v>21.003100000000018</c:v>
                </c:pt>
                <c:pt idx="5727">
                  <c:v>21.003100000000018</c:v>
                </c:pt>
                <c:pt idx="5728">
                  <c:v>21.003100000000018</c:v>
                </c:pt>
                <c:pt idx="5729">
                  <c:v>21.003080000000011</c:v>
                </c:pt>
                <c:pt idx="5730">
                  <c:v>21.003080000000011</c:v>
                </c:pt>
                <c:pt idx="5731">
                  <c:v>21.003080000000011</c:v>
                </c:pt>
                <c:pt idx="5732">
                  <c:v>21.003080000000011</c:v>
                </c:pt>
                <c:pt idx="5733">
                  <c:v>21.00305000000003</c:v>
                </c:pt>
                <c:pt idx="5734">
                  <c:v>21.003000000000043</c:v>
                </c:pt>
                <c:pt idx="5735">
                  <c:v>21.003000000000043</c:v>
                </c:pt>
                <c:pt idx="5736">
                  <c:v>21.002980000000036</c:v>
                </c:pt>
                <c:pt idx="5737">
                  <c:v>21.002980000000036</c:v>
                </c:pt>
                <c:pt idx="5738">
                  <c:v>21.002980000000036</c:v>
                </c:pt>
                <c:pt idx="5739">
                  <c:v>21.002980000000036</c:v>
                </c:pt>
                <c:pt idx="5740">
                  <c:v>21.002980000000036</c:v>
                </c:pt>
                <c:pt idx="5741">
                  <c:v>21.003000000000043</c:v>
                </c:pt>
                <c:pt idx="5742">
                  <c:v>21.003000000000043</c:v>
                </c:pt>
                <c:pt idx="5743">
                  <c:v>21.00305000000003</c:v>
                </c:pt>
                <c:pt idx="5744">
                  <c:v>21.00305000000003</c:v>
                </c:pt>
                <c:pt idx="5745">
                  <c:v>21.003080000000011</c:v>
                </c:pt>
                <c:pt idx="5746">
                  <c:v>21.003080000000011</c:v>
                </c:pt>
                <c:pt idx="5747">
                  <c:v>21.003100000000018</c:v>
                </c:pt>
                <c:pt idx="5748">
                  <c:v>21.003100000000018</c:v>
                </c:pt>
                <c:pt idx="5749">
                  <c:v>21.003100000000018</c:v>
                </c:pt>
                <c:pt idx="5750">
                  <c:v>21.003100000000018</c:v>
                </c:pt>
                <c:pt idx="5751">
                  <c:v>21.003080000000011</c:v>
                </c:pt>
                <c:pt idx="5752">
                  <c:v>21.00305000000003</c:v>
                </c:pt>
                <c:pt idx="5753">
                  <c:v>21.00305000000003</c:v>
                </c:pt>
                <c:pt idx="5754">
                  <c:v>21.003000000000043</c:v>
                </c:pt>
                <c:pt idx="5755">
                  <c:v>21.002949999999998</c:v>
                </c:pt>
                <c:pt idx="5756">
                  <c:v>21.002920000000017</c:v>
                </c:pt>
                <c:pt idx="5757">
                  <c:v>21.002900000000011</c:v>
                </c:pt>
                <c:pt idx="5758">
                  <c:v>21.002900000000011</c:v>
                </c:pt>
                <c:pt idx="5759">
                  <c:v>21.002859999999998</c:v>
                </c:pt>
                <c:pt idx="5760">
                  <c:v>21.002830000000017</c:v>
                </c:pt>
                <c:pt idx="5761">
                  <c:v>21.002830000000017</c:v>
                </c:pt>
                <c:pt idx="5762">
                  <c:v>21.002800000000036</c:v>
                </c:pt>
                <c:pt idx="5763">
                  <c:v>21.002769999999998</c:v>
                </c:pt>
                <c:pt idx="5764">
                  <c:v>21.002769999999998</c:v>
                </c:pt>
                <c:pt idx="5765">
                  <c:v>21.002740000000017</c:v>
                </c:pt>
                <c:pt idx="5766">
                  <c:v>21.002700000000004</c:v>
                </c:pt>
                <c:pt idx="5767">
                  <c:v>21.002679999999998</c:v>
                </c:pt>
                <c:pt idx="5768">
                  <c:v>21.002650000000017</c:v>
                </c:pt>
                <c:pt idx="5769">
                  <c:v>21.002600000000029</c:v>
                </c:pt>
                <c:pt idx="5770">
                  <c:v>21.002560000000017</c:v>
                </c:pt>
                <c:pt idx="5771">
                  <c:v>21.002530000000036</c:v>
                </c:pt>
                <c:pt idx="5772">
                  <c:v>21.002499999999998</c:v>
                </c:pt>
                <c:pt idx="5773">
                  <c:v>21.002470000000017</c:v>
                </c:pt>
                <c:pt idx="5774">
                  <c:v>21.002440000000036</c:v>
                </c:pt>
                <c:pt idx="5775">
                  <c:v>21.002400000000023</c:v>
                </c:pt>
                <c:pt idx="5776">
                  <c:v>21.002340000000004</c:v>
                </c:pt>
                <c:pt idx="5777">
                  <c:v>21.002300000000048</c:v>
                </c:pt>
                <c:pt idx="5778">
                  <c:v>21.002280000000042</c:v>
                </c:pt>
                <c:pt idx="5779">
                  <c:v>21.002250000000004</c:v>
                </c:pt>
                <c:pt idx="5780">
                  <c:v>21.002220000000023</c:v>
                </c:pt>
                <c:pt idx="5781">
                  <c:v>21.002220000000023</c:v>
                </c:pt>
                <c:pt idx="5782">
                  <c:v>21.002200000000016</c:v>
                </c:pt>
                <c:pt idx="5783">
                  <c:v>21.002160000000003</c:v>
                </c:pt>
                <c:pt idx="5784">
                  <c:v>21.002130000000022</c:v>
                </c:pt>
                <c:pt idx="5785">
                  <c:v>21.002130000000022</c:v>
                </c:pt>
                <c:pt idx="5786">
                  <c:v>21.002100000000041</c:v>
                </c:pt>
                <c:pt idx="5787">
                  <c:v>21.002100000000041</c:v>
                </c:pt>
                <c:pt idx="5788">
                  <c:v>21.002070000000003</c:v>
                </c:pt>
                <c:pt idx="5789">
                  <c:v>21.002040000000022</c:v>
                </c:pt>
                <c:pt idx="5790">
                  <c:v>21.00200000000001</c:v>
                </c:pt>
                <c:pt idx="5791">
                  <c:v>21.001950000000022</c:v>
                </c:pt>
                <c:pt idx="5792">
                  <c:v>21.001920000000041</c:v>
                </c:pt>
                <c:pt idx="5793">
                  <c:v>21.001860000000022</c:v>
                </c:pt>
                <c:pt idx="5794">
                  <c:v>21.001820000000009</c:v>
                </c:pt>
                <c:pt idx="5795">
                  <c:v>21.001760000000047</c:v>
                </c:pt>
                <c:pt idx="5796">
                  <c:v>21.001760000000047</c:v>
                </c:pt>
                <c:pt idx="5797">
                  <c:v>21.001730000000009</c:v>
                </c:pt>
                <c:pt idx="5798">
                  <c:v>21.001760000000047</c:v>
                </c:pt>
                <c:pt idx="5799">
                  <c:v>21.001800000000003</c:v>
                </c:pt>
                <c:pt idx="5800">
                  <c:v>21.001860000000022</c:v>
                </c:pt>
                <c:pt idx="5801">
                  <c:v>21.001950000000022</c:v>
                </c:pt>
                <c:pt idx="5802">
                  <c:v>21.00200000000001</c:v>
                </c:pt>
                <c:pt idx="5803">
                  <c:v>21.002070000000003</c:v>
                </c:pt>
                <c:pt idx="5804">
                  <c:v>21.002160000000003</c:v>
                </c:pt>
                <c:pt idx="5805">
                  <c:v>21.002220000000023</c:v>
                </c:pt>
                <c:pt idx="5806">
                  <c:v>21.002280000000042</c:v>
                </c:pt>
                <c:pt idx="5807">
                  <c:v>21.002300000000048</c:v>
                </c:pt>
                <c:pt idx="5808">
                  <c:v>21.002370000000042</c:v>
                </c:pt>
                <c:pt idx="5809">
                  <c:v>21.002400000000023</c:v>
                </c:pt>
                <c:pt idx="5810">
                  <c:v>21.002440000000036</c:v>
                </c:pt>
                <c:pt idx="5811">
                  <c:v>21.002470000000017</c:v>
                </c:pt>
                <c:pt idx="5812">
                  <c:v>21.002499999999998</c:v>
                </c:pt>
                <c:pt idx="5813">
                  <c:v>21.002530000000036</c:v>
                </c:pt>
                <c:pt idx="5814">
                  <c:v>21.002600000000029</c:v>
                </c:pt>
                <c:pt idx="5815">
                  <c:v>21.002620000000036</c:v>
                </c:pt>
                <c:pt idx="5816">
                  <c:v>21.002679999999998</c:v>
                </c:pt>
                <c:pt idx="5817">
                  <c:v>21.002700000000004</c:v>
                </c:pt>
                <c:pt idx="5818">
                  <c:v>21.002740000000017</c:v>
                </c:pt>
                <c:pt idx="5819">
                  <c:v>21.002769999999998</c:v>
                </c:pt>
                <c:pt idx="5820">
                  <c:v>21.002800000000036</c:v>
                </c:pt>
                <c:pt idx="5821">
                  <c:v>21.002800000000036</c:v>
                </c:pt>
                <c:pt idx="5822">
                  <c:v>21.002830000000017</c:v>
                </c:pt>
                <c:pt idx="5823">
                  <c:v>21.002830000000017</c:v>
                </c:pt>
                <c:pt idx="5824">
                  <c:v>21.002800000000036</c:v>
                </c:pt>
                <c:pt idx="5825">
                  <c:v>21.002800000000036</c:v>
                </c:pt>
                <c:pt idx="5826">
                  <c:v>21.002800000000036</c:v>
                </c:pt>
                <c:pt idx="5827">
                  <c:v>21.002769999999998</c:v>
                </c:pt>
                <c:pt idx="5828">
                  <c:v>21.002740000000017</c:v>
                </c:pt>
                <c:pt idx="5829">
                  <c:v>21.002740000000017</c:v>
                </c:pt>
                <c:pt idx="5830">
                  <c:v>21.002700000000004</c:v>
                </c:pt>
                <c:pt idx="5831">
                  <c:v>21.002679999999998</c:v>
                </c:pt>
                <c:pt idx="5832">
                  <c:v>21.002679999999998</c:v>
                </c:pt>
                <c:pt idx="5833">
                  <c:v>21.002679999999998</c:v>
                </c:pt>
                <c:pt idx="5834">
                  <c:v>21.002679999999998</c:v>
                </c:pt>
                <c:pt idx="5835">
                  <c:v>21.002650000000017</c:v>
                </c:pt>
                <c:pt idx="5836">
                  <c:v>21.002650000000017</c:v>
                </c:pt>
                <c:pt idx="5837">
                  <c:v>21.002650000000017</c:v>
                </c:pt>
                <c:pt idx="5838">
                  <c:v>21.002679999999998</c:v>
                </c:pt>
                <c:pt idx="5839">
                  <c:v>21.002679999999998</c:v>
                </c:pt>
                <c:pt idx="5840">
                  <c:v>21.002679999999998</c:v>
                </c:pt>
                <c:pt idx="5841">
                  <c:v>21.002700000000004</c:v>
                </c:pt>
                <c:pt idx="5842">
                  <c:v>21.002700000000004</c:v>
                </c:pt>
                <c:pt idx="5843">
                  <c:v>21.002740000000017</c:v>
                </c:pt>
                <c:pt idx="5844">
                  <c:v>21.002769999999998</c:v>
                </c:pt>
                <c:pt idx="5845">
                  <c:v>21.002800000000036</c:v>
                </c:pt>
                <c:pt idx="5846">
                  <c:v>21.002830000000017</c:v>
                </c:pt>
                <c:pt idx="5847">
                  <c:v>21.002900000000011</c:v>
                </c:pt>
                <c:pt idx="5848">
                  <c:v>21.002949999999998</c:v>
                </c:pt>
                <c:pt idx="5849">
                  <c:v>21.003000000000043</c:v>
                </c:pt>
                <c:pt idx="5850">
                  <c:v>21.003100000000018</c:v>
                </c:pt>
                <c:pt idx="5851">
                  <c:v>21.003170000000011</c:v>
                </c:pt>
                <c:pt idx="5852">
                  <c:v>21.00323000000003</c:v>
                </c:pt>
                <c:pt idx="5853">
                  <c:v>21.003300000000024</c:v>
                </c:pt>
                <c:pt idx="5854">
                  <c:v>21.003350000000012</c:v>
                </c:pt>
                <c:pt idx="5855">
                  <c:v>21.00338000000005</c:v>
                </c:pt>
                <c:pt idx="5856">
                  <c:v>21.003399999999999</c:v>
                </c:pt>
                <c:pt idx="5857">
                  <c:v>21.003440000000012</c:v>
                </c:pt>
                <c:pt idx="5858">
                  <c:v>21.00347000000005</c:v>
                </c:pt>
                <c:pt idx="5859">
                  <c:v>21.003500000000031</c:v>
                </c:pt>
                <c:pt idx="5860">
                  <c:v>21.003500000000031</c:v>
                </c:pt>
                <c:pt idx="5861">
                  <c:v>21.003500000000031</c:v>
                </c:pt>
                <c:pt idx="5862">
                  <c:v>21.003500000000031</c:v>
                </c:pt>
                <c:pt idx="5863">
                  <c:v>21.003500000000031</c:v>
                </c:pt>
                <c:pt idx="5864">
                  <c:v>21.003500000000031</c:v>
                </c:pt>
                <c:pt idx="5865">
                  <c:v>21.003500000000031</c:v>
                </c:pt>
                <c:pt idx="5866">
                  <c:v>21.00347000000005</c:v>
                </c:pt>
                <c:pt idx="5867">
                  <c:v>21.00347000000005</c:v>
                </c:pt>
                <c:pt idx="5868">
                  <c:v>21.00347000000005</c:v>
                </c:pt>
                <c:pt idx="5869">
                  <c:v>21.003440000000012</c:v>
                </c:pt>
                <c:pt idx="5870">
                  <c:v>21.003440000000012</c:v>
                </c:pt>
                <c:pt idx="5871">
                  <c:v>21.003440000000012</c:v>
                </c:pt>
                <c:pt idx="5872">
                  <c:v>21.003399999999999</c:v>
                </c:pt>
                <c:pt idx="5873">
                  <c:v>21.00338000000005</c:v>
                </c:pt>
                <c:pt idx="5874">
                  <c:v>21.00338000000005</c:v>
                </c:pt>
                <c:pt idx="5875">
                  <c:v>21.003350000000012</c:v>
                </c:pt>
                <c:pt idx="5876">
                  <c:v>21.003320000000031</c:v>
                </c:pt>
                <c:pt idx="5877">
                  <c:v>21.003320000000031</c:v>
                </c:pt>
                <c:pt idx="5878">
                  <c:v>21.003300000000024</c:v>
                </c:pt>
                <c:pt idx="5879">
                  <c:v>21.003300000000024</c:v>
                </c:pt>
                <c:pt idx="5880">
                  <c:v>21.003260000000012</c:v>
                </c:pt>
                <c:pt idx="5881">
                  <c:v>21.003260000000012</c:v>
                </c:pt>
                <c:pt idx="5882">
                  <c:v>21.003260000000012</c:v>
                </c:pt>
                <c:pt idx="5883">
                  <c:v>21.003260000000012</c:v>
                </c:pt>
                <c:pt idx="5884">
                  <c:v>21.003260000000012</c:v>
                </c:pt>
                <c:pt idx="5885">
                  <c:v>21.003260000000012</c:v>
                </c:pt>
                <c:pt idx="5886">
                  <c:v>21.003260000000012</c:v>
                </c:pt>
                <c:pt idx="5887">
                  <c:v>21.003260000000012</c:v>
                </c:pt>
                <c:pt idx="5888">
                  <c:v>21.003300000000024</c:v>
                </c:pt>
                <c:pt idx="5889">
                  <c:v>21.003300000000024</c:v>
                </c:pt>
                <c:pt idx="5890">
                  <c:v>21.003300000000024</c:v>
                </c:pt>
                <c:pt idx="5891">
                  <c:v>21.003300000000024</c:v>
                </c:pt>
                <c:pt idx="5892">
                  <c:v>21.003300000000024</c:v>
                </c:pt>
                <c:pt idx="5893">
                  <c:v>21.003300000000024</c:v>
                </c:pt>
                <c:pt idx="5894">
                  <c:v>21.003300000000024</c:v>
                </c:pt>
                <c:pt idx="5895">
                  <c:v>21.003260000000012</c:v>
                </c:pt>
                <c:pt idx="5896">
                  <c:v>21.003260000000012</c:v>
                </c:pt>
                <c:pt idx="5897">
                  <c:v>21.003260000000012</c:v>
                </c:pt>
                <c:pt idx="5898">
                  <c:v>21.003300000000024</c:v>
                </c:pt>
                <c:pt idx="5899">
                  <c:v>21.003300000000024</c:v>
                </c:pt>
                <c:pt idx="5900">
                  <c:v>21.003300000000024</c:v>
                </c:pt>
                <c:pt idx="5901">
                  <c:v>21.003300000000024</c:v>
                </c:pt>
                <c:pt idx="5902">
                  <c:v>21.003300000000024</c:v>
                </c:pt>
                <c:pt idx="5903">
                  <c:v>21.003300000000024</c:v>
                </c:pt>
                <c:pt idx="5904">
                  <c:v>21.003300000000024</c:v>
                </c:pt>
                <c:pt idx="5905">
                  <c:v>21.003300000000024</c:v>
                </c:pt>
                <c:pt idx="5906">
                  <c:v>21.003300000000024</c:v>
                </c:pt>
                <c:pt idx="5907">
                  <c:v>21.003300000000024</c:v>
                </c:pt>
                <c:pt idx="5908">
                  <c:v>21.003300000000024</c:v>
                </c:pt>
                <c:pt idx="5909">
                  <c:v>21.003300000000024</c:v>
                </c:pt>
                <c:pt idx="5910">
                  <c:v>21.003260000000012</c:v>
                </c:pt>
                <c:pt idx="5911">
                  <c:v>21.003260000000012</c:v>
                </c:pt>
                <c:pt idx="5912">
                  <c:v>21.003260000000012</c:v>
                </c:pt>
                <c:pt idx="5913">
                  <c:v>21.003260000000012</c:v>
                </c:pt>
                <c:pt idx="5914">
                  <c:v>21.003260000000012</c:v>
                </c:pt>
                <c:pt idx="5915">
                  <c:v>21.00323000000003</c:v>
                </c:pt>
                <c:pt idx="5916">
                  <c:v>21.00323000000003</c:v>
                </c:pt>
                <c:pt idx="5917">
                  <c:v>21.00323000000003</c:v>
                </c:pt>
                <c:pt idx="5918">
                  <c:v>21.00323000000003</c:v>
                </c:pt>
                <c:pt idx="5919">
                  <c:v>21.00323000000003</c:v>
                </c:pt>
                <c:pt idx="5920">
                  <c:v>21.00323000000003</c:v>
                </c:pt>
                <c:pt idx="5921">
                  <c:v>21.00323000000003</c:v>
                </c:pt>
                <c:pt idx="5922">
                  <c:v>21.00323000000003</c:v>
                </c:pt>
                <c:pt idx="5923">
                  <c:v>21.00323000000003</c:v>
                </c:pt>
                <c:pt idx="5924">
                  <c:v>21.00323000000003</c:v>
                </c:pt>
                <c:pt idx="5925">
                  <c:v>21.00323000000003</c:v>
                </c:pt>
                <c:pt idx="5926">
                  <c:v>21.00323000000003</c:v>
                </c:pt>
                <c:pt idx="5927">
                  <c:v>21.00323000000003</c:v>
                </c:pt>
                <c:pt idx="5928">
                  <c:v>21.00323000000003</c:v>
                </c:pt>
                <c:pt idx="5929">
                  <c:v>21.00323000000003</c:v>
                </c:pt>
                <c:pt idx="5930">
                  <c:v>21.00323000000003</c:v>
                </c:pt>
                <c:pt idx="5931">
                  <c:v>21.00323000000003</c:v>
                </c:pt>
                <c:pt idx="5932">
                  <c:v>21.003260000000012</c:v>
                </c:pt>
                <c:pt idx="5933">
                  <c:v>21.003260000000012</c:v>
                </c:pt>
                <c:pt idx="5934">
                  <c:v>21.003260000000012</c:v>
                </c:pt>
                <c:pt idx="5935">
                  <c:v>21.003300000000024</c:v>
                </c:pt>
                <c:pt idx="5936">
                  <c:v>21.003320000000031</c:v>
                </c:pt>
                <c:pt idx="5937">
                  <c:v>21.003320000000031</c:v>
                </c:pt>
                <c:pt idx="5938">
                  <c:v>21.003350000000012</c:v>
                </c:pt>
                <c:pt idx="5939">
                  <c:v>21.003350000000012</c:v>
                </c:pt>
                <c:pt idx="5940">
                  <c:v>21.00338000000005</c:v>
                </c:pt>
                <c:pt idx="5941">
                  <c:v>21.00338000000005</c:v>
                </c:pt>
                <c:pt idx="5942">
                  <c:v>21.003399999999999</c:v>
                </c:pt>
                <c:pt idx="5943">
                  <c:v>21.003399999999999</c:v>
                </c:pt>
                <c:pt idx="5944">
                  <c:v>21.003440000000012</c:v>
                </c:pt>
                <c:pt idx="5945">
                  <c:v>21.00347000000005</c:v>
                </c:pt>
                <c:pt idx="5946">
                  <c:v>21.003500000000031</c:v>
                </c:pt>
                <c:pt idx="5947">
                  <c:v>21.003530000000012</c:v>
                </c:pt>
                <c:pt idx="5948">
                  <c:v>21.00356000000005</c:v>
                </c:pt>
                <c:pt idx="5949">
                  <c:v>21.003600000000006</c:v>
                </c:pt>
                <c:pt idx="5950">
                  <c:v>21.003630000000044</c:v>
                </c:pt>
                <c:pt idx="5951">
                  <c:v>21.003660000000025</c:v>
                </c:pt>
                <c:pt idx="5952">
                  <c:v>21.003660000000025</c:v>
                </c:pt>
                <c:pt idx="5953">
                  <c:v>21.003700000000038</c:v>
                </c:pt>
                <c:pt idx="5954">
                  <c:v>21.003720000000044</c:v>
                </c:pt>
                <c:pt idx="5955">
                  <c:v>21.003720000000044</c:v>
                </c:pt>
                <c:pt idx="5956">
                  <c:v>21.003720000000044</c:v>
                </c:pt>
                <c:pt idx="5957">
                  <c:v>21.003750000000025</c:v>
                </c:pt>
                <c:pt idx="5958">
                  <c:v>21.003750000000025</c:v>
                </c:pt>
                <c:pt idx="5959">
                  <c:v>21.003750000000025</c:v>
                </c:pt>
                <c:pt idx="5960">
                  <c:v>21.003750000000025</c:v>
                </c:pt>
                <c:pt idx="5961">
                  <c:v>21.003750000000025</c:v>
                </c:pt>
                <c:pt idx="5962">
                  <c:v>21.003750000000025</c:v>
                </c:pt>
                <c:pt idx="5963">
                  <c:v>21.003750000000025</c:v>
                </c:pt>
                <c:pt idx="5964">
                  <c:v>21.003750000000025</c:v>
                </c:pt>
                <c:pt idx="5965">
                  <c:v>21.003750000000025</c:v>
                </c:pt>
                <c:pt idx="5966">
                  <c:v>21.003750000000025</c:v>
                </c:pt>
                <c:pt idx="5967">
                  <c:v>21.003750000000025</c:v>
                </c:pt>
                <c:pt idx="5968">
                  <c:v>21.003750000000025</c:v>
                </c:pt>
                <c:pt idx="5969">
                  <c:v>21.003720000000044</c:v>
                </c:pt>
                <c:pt idx="5970">
                  <c:v>21.003700000000038</c:v>
                </c:pt>
                <c:pt idx="5971">
                  <c:v>21.003660000000025</c:v>
                </c:pt>
                <c:pt idx="5972">
                  <c:v>21.003660000000025</c:v>
                </c:pt>
                <c:pt idx="5973">
                  <c:v>21.003630000000044</c:v>
                </c:pt>
                <c:pt idx="5974">
                  <c:v>21.003600000000006</c:v>
                </c:pt>
                <c:pt idx="5975">
                  <c:v>21.003600000000006</c:v>
                </c:pt>
                <c:pt idx="5976">
                  <c:v>21.00356000000005</c:v>
                </c:pt>
                <c:pt idx="5977">
                  <c:v>21.00356000000005</c:v>
                </c:pt>
                <c:pt idx="5978">
                  <c:v>21.00356000000005</c:v>
                </c:pt>
                <c:pt idx="5979">
                  <c:v>21.00356000000005</c:v>
                </c:pt>
                <c:pt idx="5980">
                  <c:v>21.00356000000005</c:v>
                </c:pt>
                <c:pt idx="5981">
                  <c:v>21.00356000000005</c:v>
                </c:pt>
                <c:pt idx="5982">
                  <c:v>21.003600000000006</c:v>
                </c:pt>
                <c:pt idx="5983">
                  <c:v>21.003600000000006</c:v>
                </c:pt>
                <c:pt idx="5984">
                  <c:v>21.003630000000044</c:v>
                </c:pt>
                <c:pt idx="5985">
                  <c:v>21.003630000000044</c:v>
                </c:pt>
                <c:pt idx="5986">
                  <c:v>21.003660000000025</c:v>
                </c:pt>
                <c:pt idx="5987">
                  <c:v>21.003700000000038</c:v>
                </c:pt>
                <c:pt idx="5988">
                  <c:v>21.003700000000038</c:v>
                </c:pt>
                <c:pt idx="5989">
                  <c:v>21.003700000000038</c:v>
                </c:pt>
                <c:pt idx="5990">
                  <c:v>21.003720000000044</c:v>
                </c:pt>
                <c:pt idx="5991">
                  <c:v>21.003720000000044</c:v>
                </c:pt>
                <c:pt idx="5992">
                  <c:v>21.003720000000044</c:v>
                </c:pt>
                <c:pt idx="5993">
                  <c:v>21.003700000000038</c:v>
                </c:pt>
                <c:pt idx="5994">
                  <c:v>21.003700000000038</c:v>
                </c:pt>
                <c:pt idx="5995">
                  <c:v>21.003700000000038</c:v>
                </c:pt>
                <c:pt idx="5996">
                  <c:v>21.003660000000025</c:v>
                </c:pt>
                <c:pt idx="5997">
                  <c:v>21.003660000000025</c:v>
                </c:pt>
                <c:pt idx="5998">
                  <c:v>21.003630000000044</c:v>
                </c:pt>
                <c:pt idx="5999">
                  <c:v>21.003630000000044</c:v>
                </c:pt>
                <c:pt idx="6000">
                  <c:v>21.003600000000006</c:v>
                </c:pt>
                <c:pt idx="6001">
                  <c:v>21.003600000000006</c:v>
                </c:pt>
                <c:pt idx="6002">
                  <c:v>21.00356000000005</c:v>
                </c:pt>
                <c:pt idx="6003">
                  <c:v>21.00356000000005</c:v>
                </c:pt>
                <c:pt idx="6004">
                  <c:v>21.003530000000012</c:v>
                </c:pt>
                <c:pt idx="6005">
                  <c:v>21.003500000000031</c:v>
                </c:pt>
                <c:pt idx="6006">
                  <c:v>21.003500000000031</c:v>
                </c:pt>
                <c:pt idx="6007">
                  <c:v>21.00347000000005</c:v>
                </c:pt>
                <c:pt idx="6008">
                  <c:v>21.00347000000005</c:v>
                </c:pt>
                <c:pt idx="6009">
                  <c:v>21.003440000000012</c:v>
                </c:pt>
                <c:pt idx="6010">
                  <c:v>21.003399999999999</c:v>
                </c:pt>
                <c:pt idx="6011">
                  <c:v>21.00338000000005</c:v>
                </c:pt>
                <c:pt idx="6012">
                  <c:v>21.00338000000005</c:v>
                </c:pt>
                <c:pt idx="6013">
                  <c:v>21.003320000000031</c:v>
                </c:pt>
                <c:pt idx="6014">
                  <c:v>21.003300000000024</c:v>
                </c:pt>
                <c:pt idx="6015">
                  <c:v>21.003260000000012</c:v>
                </c:pt>
                <c:pt idx="6016">
                  <c:v>21.00323000000003</c:v>
                </c:pt>
                <c:pt idx="6017">
                  <c:v>21.003200000000049</c:v>
                </c:pt>
                <c:pt idx="6018">
                  <c:v>21.003200000000049</c:v>
                </c:pt>
                <c:pt idx="6019">
                  <c:v>21.003170000000011</c:v>
                </c:pt>
                <c:pt idx="6020">
                  <c:v>21.00314000000003</c:v>
                </c:pt>
                <c:pt idx="6021">
                  <c:v>21.003100000000018</c:v>
                </c:pt>
                <c:pt idx="6022">
                  <c:v>21.003080000000011</c:v>
                </c:pt>
                <c:pt idx="6023">
                  <c:v>21.00305000000003</c:v>
                </c:pt>
                <c:pt idx="6024">
                  <c:v>21.003000000000043</c:v>
                </c:pt>
                <c:pt idx="6025">
                  <c:v>21.002980000000036</c:v>
                </c:pt>
                <c:pt idx="6026">
                  <c:v>21.002949999999998</c:v>
                </c:pt>
                <c:pt idx="6027">
                  <c:v>21.002920000000017</c:v>
                </c:pt>
                <c:pt idx="6028">
                  <c:v>21.002900000000011</c:v>
                </c:pt>
                <c:pt idx="6029">
                  <c:v>21.002830000000017</c:v>
                </c:pt>
                <c:pt idx="6030">
                  <c:v>21.002800000000036</c:v>
                </c:pt>
                <c:pt idx="6031">
                  <c:v>21.002740000000017</c:v>
                </c:pt>
                <c:pt idx="6032">
                  <c:v>21.002679999999998</c:v>
                </c:pt>
                <c:pt idx="6033">
                  <c:v>21.002620000000036</c:v>
                </c:pt>
                <c:pt idx="6034">
                  <c:v>21.002560000000017</c:v>
                </c:pt>
                <c:pt idx="6035">
                  <c:v>21.002530000000036</c:v>
                </c:pt>
                <c:pt idx="6036">
                  <c:v>21.002470000000017</c:v>
                </c:pt>
                <c:pt idx="6037">
                  <c:v>21.002400000000023</c:v>
                </c:pt>
                <c:pt idx="6038">
                  <c:v>21.002340000000004</c:v>
                </c:pt>
                <c:pt idx="6039">
                  <c:v>21.002280000000042</c:v>
                </c:pt>
                <c:pt idx="6040">
                  <c:v>21.002220000000023</c:v>
                </c:pt>
                <c:pt idx="6041">
                  <c:v>21.002200000000016</c:v>
                </c:pt>
                <c:pt idx="6042">
                  <c:v>21.002130000000022</c:v>
                </c:pt>
                <c:pt idx="6043">
                  <c:v>21.002100000000041</c:v>
                </c:pt>
                <c:pt idx="6044">
                  <c:v>21.002040000000022</c:v>
                </c:pt>
                <c:pt idx="6045">
                  <c:v>21.00200000000001</c:v>
                </c:pt>
                <c:pt idx="6046">
                  <c:v>21.001980000000003</c:v>
                </c:pt>
                <c:pt idx="6047">
                  <c:v>21.001950000000022</c:v>
                </c:pt>
                <c:pt idx="6048">
                  <c:v>21.001920000000041</c:v>
                </c:pt>
                <c:pt idx="6049">
                  <c:v>21.001900000000035</c:v>
                </c:pt>
                <c:pt idx="6050">
                  <c:v>21.001860000000022</c:v>
                </c:pt>
                <c:pt idx="6051">
                  <c:v>21.001860000000022</c:v>
                </c:pt>
                <c:pt idx="6052">
                  <c:v>21.001860000000022</c:v>
                </c:pt>
                <c:pt idx="6053">
                  <c:v>21.001860000000022</c:v>
                </c:pt>
                <c:pt idx="6054">
                  <c:v>21.001900000000035</c:v>
                </c:pt>
                <c:pt idx="6055">
                  <c:v>21.001920000000041</c:v>
                </c:pt>
                <c:pt idx="6056">
                  <c:v>21.001920000000041</c:v>
                </c:pt>
                <c:pt idx="6057">
                  <c:v>21.001950000000022</c:v>
                </c:pt>
                <c:pt idx="6058">
                  <c:v>21.001950000000022</c:v>
                </c:pt>
                <c:pt idx="6059">
                  <c:v>21.001920000000041</c:v>
                </c:pt>
                <c:pt idx="6060">
                  <c:v>21.001920000000041</c:v>
                </c:pt>
                <c:pt idx="6061">
                  <c:v>21.001950000000022</c:v>
                </c:pt>
                <c:pt idx="6062">
                  <c:v>21.001950000000022</c:v>
                </c:pt>
                <c:pt idx="6063">
                  <c:v>21.001980000000003</c:v>
                </c:pt>
                <c:pt idx="6064">
                  <c:v>21.00200000000001</c:v>
                </c:pt>
                <c:pt idx="6065">
                  <c:v>21.002070000000003</c:v>
                </c:pt>
                <c:pt idx="6066">
                  <c:v>21.002130000000022</c:v>
                </c:pt>
                <c:pt idx="6067">
                  <c:v>21.002220000000023</c:v>
                </c:pt>
                <c:pt idx="6068">
                  <c:v>21.002300000000048</c:v>
                </c:pt>
                <c:pt idx="6069">
                  <c:v>21.002400000000023</c:v>
                </c:pt>
                <c:pt idx="6070">
                  <c:v>21.002470000000017</c:v>
                </c:pt>
                <c:pt idx="6071">
                  <c:v>21.002530000000036</c:v>
                </c:pt>
                <c:pt idx="6072">
                  <c:v>21.002600000000029</c:v>
                </c:pt>
                <c:pt idx="6073">
                  <c:v>21.002620000000036</c:v>
                </c:pt>
                <c:pt idx="6074">
                  <c:v>21.002650000000017</c:v>
                </c:pt>
                <c:pt idx="6075">
                  <c:v>21.002679999999998</c:v>
                </c:pt>
                <c:pt idx="6076">
                  <c:v>21.002700000000004</c:v>
                </c:pt>
                <c:pt idx="6077">
                  <c:v>21.002700000000004</c:v>
                </c:pt>
                <c:pt idx="6078">
                  <c:v>21.002700000000004</c:v>
                </c:pt>
                <c:pt idx="6079">
                  <c:v>21.002700000000004</c:v>
                </c:pt>
                <c:pt idx="6080">
                  <c:v>21.002740000000017</c:v>
                </c:pt>
                <c:pt idx="6081">
                  <c:v>21.002740000000017</c:v>
                </c:pt>
                <c:pt idx="6082">
                  <c:v>21.002740000000017</c:v>
                </c:pt>
                <c:pt idx="6083">
                  <c:v>21.002740000000017</c:v>
                </c:pt>
                <c:pt idx="6084">
                  <c:v>21.002740000000017</c:v>
                </c:pt>
                <c:pt idx="6085">
                  <c:v>21.002740000000017</c:v>
                </c:pt>
                <c:pt idx="6086">
                  <c:v>21.002769999999998</c:v>
                </c:pt>
                <c:pt idx="6087">
                  <c:v>21.002769999999998</c:v>
                </c:pt>
                <c:pt idx="6088">
                  <c:v>21.002769999999998</c:v>
                </c:pt>
                <c:pt idx="6089">
                  <c:v>21.002769999999998</c:v>
                </c:pt>
                <c:pt idx="6090">
                  <c:v>21.002769999999998</c:v>
                </c:pt>
                <c:pt idx="6091">
                  <c:v>21.002769999999998</c:v>
                </c:pt>
                <c:pt idx="6092">
                  <c:v>21.002769999999998</c:v>
                </c:pt>
                <c:pt idx="6093">
                  <c:v>21.002740000000017</c:v>
                </c:pt>
                <c:pt idx="6094">
                  <c:v>21.002740000000017</c:v>
                </c:pt>
                <c:pt idx="6095">
                  <c:v>21.002740000000017</c:v>
                </c:pt>
                <c:pt idx="6096">
                  <c:v>21.002740000000017</c:v>
                </c:pt>
                <c:pt idx="6097">
                  <c:v>21.002740000000017</c:v>
                </c:pt>
                <c:pt idx="6098">
                  <c:v>21.002769999999998</c:v>
                </c:pt>
                <c:pt idx="6099">
                  <c:v>21.002769999999998</c:v>
                </c:pt>
                <c:pt idx="6100">
                  <c:v>21.002769999999998</c:v>
                </c:pt>
                <c:pt idx="6101">
                  <c:v>21.002800000000036</c:v>
                </c:pt>
                <c:pt idx="6102">
                  <c:v>21.002830000000017</c:v>
                </c:pt>
                <c:pt idx="6103">
                  <c:v>21.002830000000017</c:v>
                </c:pt>
                <c:pt idx="6104">
                  <c:v>21.002859999999998</c:v>
                </c:pt>
                <c:pt idx="6105">
                  <c:v>21.002900000000011</c:v>
                </c:pt>
                <c:pt idx="6106">
                  <c:v>21.002920000000017</c:v>
                </c:pt>
                <c:pt idx="6107">
                  <c:v>21.002949999999998</c:v>
                </c:pt>
                <c:pt idx="6108">
                  <c:v>21.002949999999998</c:v>
                </c:pt>
                <c:pt idx="6109">
                  <c:v>21.002980000000036</c:v>
                </c:pt>
                <c:pt idx="6110">
                  <c:v>21.003000000000043</c:v>
                </c:pt>
                <c:pt idx="6111">
                  <c:v>21.003000000000043</c:v>
                </c:pt>
                <c:pt idx="6112">
                  <c:v>21.00305000000003</c:v>
                </c:pt>
                <c:pt idx="6113">
                  <c:v>21.00305000000003</c:v>
                </c:pt>
                <c:pt idx="6114">
                  <c:v>21.003080000000011</c:v>
                </c:pt>
                <c:pt idx="6115">
                  <c:v>21.003080000000011</c:v>
                </c:pt>
                <c:pt idx="6116">
                  <c:v>21.003080000000011</c:v>
                </c:pt>
                <c:pt idx="6117">
                  <c:v>21.003080000000011</c:v>
                </c:pt>
                <c:pt idx="6118">
                  <c:v>21.003080000000011</c:v>
                </c:pt>
                <c:pt idx="6119">
                  <c:v>21.003080000000011</c:v>
                </c:pt>
                <c:pt idx="6120">
                  <c:v>21.003080000000011</c:v>
                </c:pt>
                <c:pt idx="6121">
                  <c:v>21.003080000000011</c:v>
                </c:pt>
                <c:pt idx="6122">
                  <c:v>21.003080000000011</c:v>
                </c:pt>
                <c:pt idx="6123">
                  <c:v>21.003080000000011</c:v>
                </c:pt>
                <c:pt idx="6124">
                  <c:v>21.00305000000003</c:v>
                </c:pt>
                <c:pt idx="6125">
                  <c:v>21.00305000000003</c:v>
                </c:pt>
                <c:pt idx="6126">
                  <c:v>21.00305000000003</c:v>
                </c:pt>
                <c:pt idx="6127">
                  <c:v>21.00305000000003</c:v>
                </c:pt>
                <c:pt idx="6128">
                  <c:v>21.003080000000011</c:v>
                </c:pt>
                <c:pt idx="6129">
                  <c:v>21.00305000000003</c:v>
                </c:pt>
                <c:pt idx="6130">
                  <c:v>21.00305000000003</c:v>
                </c:pt>
                <c:pt idx="6131">
                  <c:v>21.00305000000003</c:v>
                </c:pt>
                <c:pt idx="6132">
                  <c:v>21.00305000000003</c:v>
                </c:pt>
                <c:pt idx="6133">
                  <c:v>21.00305000000003</c:v>
                </c:pt>
                <c:pt idx="6134">
                  <c:v>21.00305000000003</c:v>
                </c:pt>
                <c:pt idx="6135">
                  <c:v>21.003000000000043</c:v>
                </c:pt>
                <c:pt idx="6136">
                  <c:v>21.003000000000043</c:v>
                </c:pt>
                <c:pt idx="6137">
                  <c:v>21.002980000000036</c:v>
                </c:pt>
                <c:pt idx="6138">
                  <c:v>21.002949999999998</c:v>
                </c:pt>
                <c:pt idx="6139">
                  <c:v>21.002949999999998</c:v>
                </c:pt>
                <c:pt idx="6140">
                  <c:v>21.002920000000017</c:v>
                </c:pt>
                <c:pt idx="6141">
                  <c:v>21.002900000000011</c:v>
                </c:pt>
                <c:pt idx="6142">
                  <c:v>21.002859999999998</c:v>
                </c:pt>
                <c:pt idx="6143">
                  <c:v>21.002830000000017</c:v>
                </c:pt>
                <c:pt idx="6144">
                  <c:v>21.002800000000036</c:v>
                </c:pt>
                <c:pt idx="6145">
                  <c:v>21.002800000000036</c:v>
                </c:pt>
                <c:pt idx="6146">
                  <c:v>21.002740000000017</c:v>
                </c:pt>
                <c:pt idx="6147">
                  <c:v>21.002700000000004</c:v>
                </c:pt>
                <c:pt idx="6148">
                  <c:v>21.002679999999998</c:v>
                </c:pt>
                <c:pt idx="6149">
                  <c:v>21.002620000000036</c:v>
                </c:pt>
                <c:pt idx="6150">
                  <c:v>21.002600000000029</c:v>
                </c:pt>
                <c:pt idx="6151">
                  <c:v>21.002530000000036</c:v>
                </c:pt>
                <c:pt idx="6152">
                  <c:v>21.002470000000017</c:v>
                </c:pt>
                <c:pt idx="6153">
                  <c:v>21.002400000000023</c:v>
                </c:pt>
                <c:pt idx="6154">
                  <c:v>21.002370000000042</c:v>
                </c:pt>
                <c:pt idx="6155">
                  <c:v>21.002340000000004</c:v>
                </c:pt>
                <c:pt idx="6156">
                  <c:v>21.002300000000048</c:v>
                </c:pt>
                <c:pt idx="6157">
                  <c:v>21.002280000000042</c:v>
                </c:pt>
                <c:pt idx="6158">
                  <c:v>21.002250000000004</c:v>
                </c:pt>
                <c:pt idx="6159">
                  <c:v>21.002250000000004</c:v>
                </c:pt>
                <c:pt idx="6160">
                  <c:v>21.002250000000004</c:v>
                </c:pt>
                <c:pt idx="6161">
                  <c:v>21.002280000000042</c:v>
                </c:pt>
                <c:pt idx="6162">
                  <c:v>21.002340000000004</c:v>
                </c:pt>
                <c:pt idx="6163">
                  <c:v>21.002400000000023</c:v>
                </c:pt>
                <c:pt idx="6164">
                  <c:v>21.002499999999998</c:v>
                </c:pt>
                <c:pt idx="6165">
                  <c:v>21.002560000000017</c:v>
                </c:pt>
                <c:pt idx="6166">
                  <c:v>21.002650000000017</c:v>
                </c:pt>
                <c:pt idx="6167">
                  <c:v>21.002679999999998</c:v>
                </c:pt>
                <c:pt idx="6168">
                  <c:v>21.002740000000017</c:v>
                </c:pt>
                <c:pt idx="6169">
                  <c:v>21.002800000000036</c:v>
                </c:pt>
                <c:pt idx="6170">
                  <c:v>21.002830000000017</c:v>
                </c:pt>
                <c:pt idx="6171">
                  <c:v>21.002859999999998</c:v>
                </c:pt>
                <c:pt idx="6172">
                  <c:v>21.002900000000011</c:v>
                </c:pt>
                <c:pt idx="6173">
                  <c:v>21.002949999999998</c:v>
                </c:pt>
                <c:pt idx="6174">
                  <c:v>21.002980000000036</c:v>
                </c:pt>
                <c:pt idx="6175">
                  <c:v>21.002980000000036</c:v>
                </c:pt>
                <c:pt idx="6176">
                  <c:v>21.003000000000043</c:v>
                </c:pt>
                <c:pt idx="6177">
                  <c:v>21.00305000000003</c:v>
                </c:pt>
                <c:pt idx="6178">
                  <c:v>21.00305000000003</c:v>
                </c:pt>
                <c:pt idx="6179">
                  <c:v>21.00305000000003</c:v>
                </c:pt>
                <c:pt idx="6180">
                  <c:v>21.003080000000011</c:v>
                </c:pt>
                <c:pt idx="6181">
                  <c:v>21.003080000000011</c:v>
                </c:pt>
                <c:pt idx="6182">
                  <c:v>21.003100000000018</c:v>
                </c:pt>
                <c:pt idx="6183">
                  <c:v>21.003100000000018</c:v>
                </c:pt>
                <c:pt idx="6184">
                  <c:v>21.003100000000018</c:v>
                </c:pt>
                <c:pt idx="6185">
                  <c:v>21.003080000000011</c:v>
                </c:pt>
                <c:pt idx="6186">
                  <c:v>21.003080000000011</c:v>
                </c:pt>
                <c:pt idx="6187">
                  <c:v>21.00305000000003</c:v>
                </c:pt>
                <c:pt idx="6188">
                  <c:v>21.003000000000043</c:v>
                </c:pt>
                <c:pt idx="6189">
                  <c:v>21.002980000000036</c:v>
                </c:pt>
                <c:pt idx="6190">
                  <c:v>21.002949999999998</c:v>
                </c:pt>
                <c:pt idx="6191">
                  <c:v>21.002920000000017</c:v>
                </c:pt>
                <c:pt idx="6192">
                  <c:v>21.002920000000017</c:v>
                </c:pt>
                <c:pt idx="6193">
                  <c:v>21.002900000000011</c:v>
                </c:pt>
                <c:pt idx="6194">
                  <c:v>21.002900000000011</c:v>
                </c:pt>
                <c:pt idx="6195">
                  <c:v>21.002859999999998</c:v>
                </c:pt>
                <c:pt idx="6196">
                  <c:v>21.002830000000017</c:v>
                </c:pt>
                <c:pt idx="6197">
                  <c:v>21.002800000000036</c:v>
                </c:pt>
                <c:pt idx="6198">
                  <c:v>21.002800000000036</c:v>
                </c:pt>
                <c:pt idx="6199">
                  <c:v>21.002769999999998</c:v>
                </c:pt>
                <c:pt idx="6200">
                  <c:v>21.002769999999998</c:v>
                </c:pt>
                <c:pt idx="6201">
                  <c:v>21.002769999999998</c:v>
                </c:pt>
                <c:pt idx="6202">
                  <c:v>21.002800000000036</c:v>
                </c:pt>
                <c:pt idx="6203">
                  <c:v>21.002800000000036</c:v>
                </c:pt>
                <c:pt idx="6204">
                  <c:v>21.002800000000036</c:v>
                </c:pt>
                <c:pt idx="6205">
                  <c:v>21.002830000000017</c:v>
                </c:pt>
                <c:pt idx="6206">
                  <c:v>21.002859999999998</c:v>
                </c:pt>
                <c:pt idx="6207">
                  <c:v>21.002900000000011</c:v>
                </c:pt>
                <c:pt idx="6208">
                  <c:v>21.002900000000011</c:v>
                </c:pt>
                <c:pt idx="6209">
                  <c:v>21.002900000000011</c:v>
                </c:pt>
                <c:pt idx="6210">
                  <c:v>21.002920000000017</c:v>
                </c:pt>
                <c:pt idx="6211">
                  <c:v>21.002920000000017</c:v>
                </c:pt>
                <c:pt idx="6212">
                  <c:v>21.002949999999998</c:v>
                </c:pt>
                <c:pt idx="6213">
                  <c:v>21.002949999999998</c:v>
                </c:pt>
                <c:pt idx="6214">
                  <c:v>21.002949999999998</c:v>
                </c:pt>
                <c:pt idx="6215">
                  <c:v>21.002920000000017</c:v>
                </c:pt>
                <c:pt idx="6216">
                  <c:v>21.002900000000011</c:v>
                </c:pt>
                <c:pt idx="6217">
                  <c:v>21.002830000000017</c:v>
                </c:pt>
                <c:pt idx="6218">
                  <c:v>21.002740000000017</c:v>
                </c:pt>
                <c:pt idx="6219">
                  <c:v>21.002679999999998</c:v>
                </c:pt>
                <c:pt idx="6220">
                  <c:v>21.002560000000017</c:v>
                </c:pt>
                <c:pt idx="6221">
                  <c:v>21.002160000000003</c:v>
                </c:pt>
                <c:pt idx="6222">
                  <c:v>21.001730000000009</c:v>
                </c:pt>
                <c:pt idx="6223">
                  <c:v>21.001500000000021</c:v>
                </c:pt>
                <c:pt idx="6224">
                  <c:v>21.001640000000009</c:v>
                </c:pt>
                <c:pt idx="6225">
                  <c:v>21.002070000000003</c:v>
                </c:pt>
                <c:pt idx="6226">
                  <c:v>21.002499999999998</c:v>
                </c:pt>
                <c:pt idx="6227">
                  <c:v>21.002679999999998</c:v>
                </c:pt>
                <c:pt idx="6228">
                  <c:v>21.002740000000017</c:v>
                </c:pt>
                <c:pt idx="6229">
                  <c:v>21.002740000000017</c:v>
                </c:pt>
                <c:pt idx="6230">
                  <c:v>21.002769999999998</c:v>
                </c:pt>
                <c:pt idx="6231">
                  <c:v>21.002800000000036</c:v>
                </c:pt>
                <c:pt idx="6232">
                  <c:v>21.002800000000036</c:v>
                </c:pt>
                <c:pt idx="6233">
                  <c:v>21.002830000000017</c:v>
                </c:pt>
                <c:pt idx="6234">
                  <c:v>21.002800000000036</c:v>
                </c:pt>
                <c:pt idx="6235">
                  <c:v>21.002800000000036</c:v>
                </c:pt>
                <c:pt idx="6236">
                  <c:v>21.002800000000036</c:v>
                </c:pt>
                <c:pt idx="6237">
                  <c:v>21.002800000000036</c:v>
                </c:pt>
                <c:pt idx="6238">
                  <c:v>21.002769999999998</c:v>
                </c:pt>
                <c:pt idx="6239">
                  <c:v>21.002769999999998</c:v>
                </c:pt>
                <c:pt idx="6240">
                  <c:v>21.002679999999998</c:v>
                </c:pt>
                <c:pt idx="6241">
                  <c:v>21.002560000000017</c:v>
                </c:pt>
                <c:pt idx="6242">
                  <c:v>21.002300000000048</c:v>
                </c:pt>
                <c:pt idx="6243">
                  <c:v>21.00200000000001</c:v>
                </c:pt>
                <c:pt idx="6244">
                  <c:v>21.001730000000009</c:v>
                </c:pt>
                <c:pt idx="6245">
                  <c:v>21.001460000000009</c:v>
                </c:pt>
                <c:pt idx="6246">
                  <c:v>21.00120000000004</c:v>
                </c:pt>
                <c:pt idx="6247">
                  <c:v>21.001100000000008</c:v>
                </c:pt>
                <c:pt idx="6248">
                  <c:v>21.001149999999996</c:v>
                </c:pt>
                <c:pt idx="6249">
                  <c:v>21.001599999999996</c:v>
                </c:pt>
                <c:pt idx="6250">
                  <c:v>21.002220000000023</c:v>
                </c:pt>
                <c:pt idx="6251">
                  <c:v>21.002679999999998</c:v>
                </c:pt>
                <c:pt idx="6252">
                  <c:v>21.002900000000011</c:v>
                </c:pt>
                <c:pt idx="6253">
                  <c:v>21.002920000000017</c:v>
                </c:pt>
                <c:pt idx="6254">
                  <c:v>21.002920000000017</c:v>
                </c:pt>
                <c:pt idx="6255">
                  <c:v>21.002949999999998</c:v>
                </c:pt>
                <c:pt idx="6256">
                  <c:v>21.002980000000036</c:v>
                </c:pt>
                <c:pt idx="6257">
                  <c:v>21.003000000000043</c:v>
                </c:pt>
                <c:pt idx="6258">
                  <c:v>21.00305000000003</c:v>
                </c:pt>
                <c:pt idx="6259">
                  <c:v>21.00305000000003</c:v>
                </c:pt>
                <c:pt idx="6260">
                  <c:v>21.003080000000011</c:v>
                </c:pt>
                <c:pt idx="6261">
                  <c:v>21.003080000000011</c:v>
                </c:pt>
                <c:pt idx="6262">
                  <c:v>21.003100000000018</c:v>
                </c:pt>
                <c:pt idx="6263">
                  <c:v>21.003100000000018</c:v>
                </c:pt>
                <c:pt idx="6264">
                  <c:v>21.003100000000018</c:v>
                </c:pt>
                <c:pt idx="6265">
                  <c:v>21.003080000000011</c:v>
                </c:pt>
                <c:pt idx="6266">
                  <c:v>21.00305000000003</c:v>
                </c:pt>
                <c:pt idx="6267">
                  <c:v>21.002949999999998</c:v>
                </c:pt>
                <c:pt idx="6268">
                  <c:v>21.002859999999998</c:v>
                </c:pt>
                <c:pt idx="6269">
                  <c:v>21.002650000000017</c:v>
                </c:pt>
                <c:pt idx="6270">
                  <c:v>21.002440000000036</c:v>
                </c:pt>
                <c:pt idx="6271">
                  <c:v>21.002340000000004</c:v>
                </c:pt>
                <c:pt idx="6272">
                  <c:v>21.002470000000017</c:v>
                </c:pt>
                <c:pt idx="6273">
                  <c:v>21.002740000000017</c:v>
                </c:pt>
                <c:pt idx="6274">
                  <c:v>21.003000000000043</c:v>
                </c:pt>
                <c:pt idx="6275">
                  <c:v>21.003200000000049</c:v>
                </c:pt>
                <c:pt idx="6276">
                  <c:v>21.003300000000024</c:v>
                </c:pt>
                <c:pt idx="6277">
                  <c:v>21.003300000000024</c:v>
                </c:pt>
                <c:pt idx="6278">
                  <c:v>21.003320000000031</c:v>
                </c:pt>
                <c:pt idx="6279">
                  <c:v>21.003350000000012</c:v>
                </c:pt>
                <c:pt idx="6280">
                  <c:v>21.00338000000005</c:v>
                </c:pt>
                <c:pt idx="6281">
                  <c:v>21.003399999999999</c:v>
                </c:pt>
                <c:pt idx="6282">
                  <c:v>21.003399999999999</c:v>
                </c:pt>
                <c:pt idx="6283">
                  <c:v>21.003440000000012</c:v>
                </c:pt>
                <c:pt idx="6284">
                  <c:v>21.003440000000012</c:v>
                </c:pt>
                <c:pt idx="6285">
                  <c:v>21.00347000000005</c:v>
                </c:pt>
                <c:pt idx="6286">
                  <c:v>21.00347000000005</c:v>
                </c:pt>
                <c:pt idx="6287">
                  <c:v>21.00347000000005</c:v>
                </c:pt>
                <c:pt idx="6288">
                  <c:v>21.003440000000012</c:v>
                </c:pt>
                <c:pt idx="6289">
                  <c:v>21.00338000000005</c:v>
                </c:pt>
                <c:pt idx="6290">
                  <c:v>21.003320000000031</c:v>
                </c:pt>
                <c:pt idx="6291">
                  <c:v>21.003260000000012</c:v>
                </c:pt>
                <c:pt idx="6292">
                  <c:v>21.003200000000049</c:v>
                </c:pt>
                <c:pt idx="6293">
                  <c:v>21.00314000000003</c:v>
                </c:pt>
                <c:pt idx="6294">
                  <c:v>21.003080000000011</c:v>
                </c:pt>
                <c:pt idx="6295">
                  <c:v>21.003000000000043</c:v>
                </c:pt>
                <c:pt idx="6296">
                  <c:v>21.002980000000036</c:v>
                </c:pt>
                <c:pt idx="6297">
                  <c:v>21.00305000000003</c:v>
                </c:pt>
                <c:pt idx="6298">
                  <c:v>21.003100000000018</c:v>
                </c:pt>
                <c:pt idx="6299">
                  <c:v>21.003170000000011</c:v>
                </c:pt>
                <c:pt idx="6300">
                  <c:v>21.003200000000049</c:v>
                </c:pt>
                <c:pt idx="6301">
                  <c:v>21.00323000000003</c:v>
                </c:pt>
                <c:pt idx="6302">
                  <c:v>21.00323000000003</c:v>
                </c:pt>
                <c:pt idx="6303">
                  <c:v>21.00323000000003</c:v>
                </c:pt>
                <c:pt idx="6304">
                  <c:v>21.00323000000003</c:v>
                </c:pt>
                <c:pt idx="6305">
                  <c:v>21.003200000000049</c:v>
                </c:pt>
                <c:pt idx="6306">
                  <c:v>21.003200000000049</c:v>
                </c:pt>
                <c:pt idx="6307">
                  <c:v>21.003170000000011</c:v>
                </c:pt>
                <c:pt idx="6308">
                  <c:v>21.003170000000011</c:v>
                </c:pt>
                <c:pt idx="6309">
                  <c:v>21.00314000000003</c:v>
                </c:pt>
                <c:pt idx="6310">
                  <c:v>21.00314000000003</c:v>
                </c:pt>
                <c:pt idx="6311">
                  <c:v>21.00314000000003</c:v>
                </c:pt>
                <c:pt idx="6312">
                  <c:v>21.00314000000003</c:v>
                </c:pt>
                <c:pt idx="6313">
                  <c:v>21.00314000000003</c:v>
                </c:pt>
                <c:pt idx="6314">
                  <c:v>21.003100000000018</c:v>
                </c:pt>
                <c:pt idx="6315">
                  <c:v>21.003100000000018</c:v>
                </c:pt>
                <c:pt idx="6316">
                  <c:v>21.003100000000018</c:v>
                </c:pt>
                <c:pt idx="6317">
                  <c:v>21.003100000000018</c:v>
                </c:pt>
                <c:pt idx="6318">
                  <c:v>21.003100000000018</c:v>
                </c:pt>
                <c:pt idx="6319">
                  <c:v>21.003100000000018</c:v>
                </c:pt>
                <c:pt idx="6320">
                  <c:v>21.003100000000018</c:v>
                </c:pt>
                <c:pt idx="6321">
                  <c:v>21.003100000000018</c:v>
                </c:pt>
                <c:pt idx="6322">
                  <c:v>21.003080000000011</c:v>
                </c:pt>
                <c:pt idx="6323">
                  <c:v>21.003080000000011</c:v>
                </c:pt>
                <c:pt idx="6324">
                  <c:v>21.003080000000011</c:v>
                </c:pt>
                <c:pt idx="6325">
                  <c:v>21.003080000000011</c:v>
                </c:pt>
                <c:pt idx="6326">
                  <c:v>21.003080000000011</c:v>
                </c:pt>
                <c:pt idx="6327">
                  <c:v>21.003080000000011</c:v>
                </c:pt>
                <c:pt idx="6328">
                  <c:v>21.003080000000011</c:v>
                </c:pt>
                <c:pt idx="6329">
                  <c:v>21.003080000000011</c:v>
                </c:pt>
                <c:pt idx="6330">
                  <c:v>21.003080000000011</c:v>
                </c:pt>
                <c:pt idx="6331">
                  <c:v>21.00305000000003</c:v>
                </c:pt>
                <c:pt idx="6332">
                  <c:v>21.00305000000003</c:v>
                </c:pt>
                <c:pt idx="6333">
                  <c:v>21.003000000000043</c:v>
                </c:pt>
                <c:pt idx="6334">
                  <c:v>21.002980000000036</c:v>
                </c:pt>
                <c:pt idx="6335">
                  <c:v>21.002980000000036</c:v>
                </c:pt>
                <c:pt idx="6336">
                  <c:v>21.002949999999998</c:v>
                </c:pt>
                <c:pt idx="6337">
                  <c:v>21.002920000000017</c:v>
                </c:pt>
                <c:pt idx="6338">
                  <c:v>21.002859999999998</c:v>
                </c:pt>
                <c:pt idx="6339">
                  <c:v>21.002800000000036</c:v>
                </c:pt>
                <c:pt idx="6340">
                  <c:v>21.002679999999998</c:v>
                </c:pt>
                <c:pt idx="6341">
                  <c:v>21.002600000000029</c:v>
                </c:pt>
                <c:pt idx="6342">
                  <c:v>21.002530000000036</c:v>
                </c:pt>
                <c:pt idx="6343">
                  <c:v>21.002440000000036</c:v>
                </c:pt>
                <c:pt idx="6344">
                  <c:v>21.002340000000004</c:v>
                </c:pt>
                <c:pt idx="6345">
                  <c:v>21.002340000000004</c:v>
                </c:pt>
                <c:pt idx="6346">
                  <c:v>21.002400000000023</c:v>
                </c:pt>
                <c:pt idx="6347">
                  <c:v>21.002530000000036</c:v>
                </c:pt>
                <c:pt idx="6348">
                  <c:v>21.002650000000017</c:v>
                </c:pt>
                <c:pt idx="6349">
                  <c:v>21.002700000000004</c:v>
                </c:pt>
                <c:pt idx="6350">
                  <c:v>21.002700000000004</c:v>
                </c:pt>
                <c:pt idx="6351">
                  <c:v>21.002679999999998</c:v>
                </c:pt>
                <c:pt idx="6352">
                  <c:v>21.002679999999998</c:v>
                </c:pt>
                <c:pt idx="6353">
                  <c:v>21.002650000000017</c:v>
                </c:pt>
                <c:pt idx="6354">
                  <c:v>21.002620000000036</c:v>
                </c:pt>
                <c:pt idx="6355">
                  <c:v>21.002530000000036</c:v>
                </c:pt>
                <c:pt idx="6356">
                  <c:v>21.002400000000023</c:v>
                </c:pt>
                <c:pt idx="6357">
                  <c:v>21.002300000000048</c:v>
                </c:pt>
                <c:pt idx="6358">
                  <c:v>21.002250000000004</c:v>
                </c:pt>
                <c:pt idx="6359">
                  <c:v>21.509180000000015</c:v>
                </c:pt>
                <c:pt idx="6360">
                  <c:v>22.568700000000035</c:v>
                </c:pt>
                <c:pt idx="6361">
                  <c:v>23.176320000000032</c:v>
                </c:pt>
                <c:pt idx="6362">
                  <c:v>24.186400000000049</c:v>
                </c:pt>
                <c:pt idx="6363">
                  <c:v>24.396800000000042</c:v>
                </c:pt>
                <c:pt idx="6364">
                  <c:v>24.670860000000005</c:v>
                </c:pt>
                <c:pt idx="6365">
                  <c:v>25.397030000000029</c:v>
                </c:pt>
                <c:pt idx="6366">
                  <c:v>25.491780000000006</c:v>
                </c:pt>
                <c:pt idx="6367">
                  <c:v>25.329499999999996</c:v>
                </c:pt>
                <c:pt idx="6368">
                  <c:v>25.460380000000043</c:v>
                </c:pt>
                <c:pt idx="6369">
                  <c:v>25.369680000000017</c:v>
                </c:pt>
                <c:pt idx="6370">
                  <c:v>24.75</c:v>
                </c:pt>
                <c:pt idx="6371">
                  <c:v>24.520140000000026</c:v>
                </c:pt>
                <c:pt idx="6372">
                  <c:v>23.663540000000012</c:v>
                </c:pt>
                <c:pt idx="6373">
                  <c:v>23.517359999999996</c:v>
                </c:pt>
                <c:pt idx="6374">
                  <c:v>23.801800000000014</c:v>
                </c:pt>
                <c:pt idx="6375">
                  <c:v>24.592650000000049</c:v>
                </c:pt>
                <c:pt idx="6376">
                  <c:v>24.734770000000026</c:v>
                </c:pt>
                <c:pt idx="6377">
                  <c:v>24.865300000000047</c:v>
                </c:pt>
                <c:pt idx="6378">
                  <c:v>24.97338000000002</c:v>
                </c:pt>
                <c:pt idx="6379">
                  <c:v>24.062800000000038</c:v>
                </c:pt>
                <c:pt idx="6380">
                  <c:v>23.466360000000009</c:v>
                </c:pt>
                <c:pt idx="6381">
                  <c:v>25.232169999999996</c:v>
                </c:pt>
                <c:pt idx="6382">
                  <c:v>25.34722000000005</c:v>
                </c:pt>
                <c:pt idx="6383">
                  <c:v>25.365750000000048</c:v>
                </c:pt>
                <c:pt idx="6384">
                  <c:v>25.356070000000045</c:v>
                </c:pt>
                <c:pt idx="6385">
                  <c:v>25.298100000000034</c:v>
                </c:pt>
                <c:pt idx="6386">
                  <c:v>25.242460000000051</c:v>
                </c:pt>
                <c:pt idx="6387">
                  <c:v>25.135400000000004</c:v>
                </c:pt>
                <c:pt idx="6388">
                  <c:v>24.959339999999997</c:v>
                </c:pt>
                <c:pt idx="6389">
                  <c:v>24.720240000000047</c:v>
                </c:pt>
                <c:pt idx="6390">
                  <c:v>24.565670000000011</c:v>
                </c:pt>
                <c:pt idx="6391">
                  <c:v>24.387170000000026</c:v>
                </c:pt>
                <c:pt idx="6392">
                  <c:v>24.232540000000029</c:v>
                </c:pt>
                <c:pt idx="6393">
                  <c:v>24.153740000000028</c:v>
                </c:pt>
                <c:pt idx="6394">
                  <c:v>23.856380000000001</c:v>
                </c:pt>
                <c:pt idx="6395">
                  <c:v>23.599700000000041</c:v>
                </c:pt>
                <c:pt idx="6396">
                  <c:v>23.407070000000033</c:v>
                </c:pt>
                <c:pt idx="6397">
                  <c:v>23.255800000000022</c:v>
                </c:pt>
                <c:pt idx="6398">
                  <c:v>23.116630000000043</c:v>
                </c:pt>
                <c:pt idx="6399">
                  <c:v>23.04060000000004</c:v>
                </c:pt>
                <c:pt idx="6400">
                  <c:v>22.997600000000034</c:v>
                </c:pt>
                <c:pt idx="6401">
                  <c:v>22.984280000000012</c:v>
                </c:pt>
                <c:pt idx="6402">
                  <c:v>23.052940000000035</c:v>
                </c:pt>
                <c:pt idx="6403">
                  <c:v>23.067679999999996</c:v>
                </c:pt>
                <c:pt idx="6404">
                  <c:v>23.01827000000003</c:v>
                </c:pt>
                <c:pt idx="6405">
                  <c:v>22.97872000000001</c:v>
                </c:pt>
                <c:pt idx="6406">
                  <c:v>22.896050000000002</c:v>
                </c:pt>
                <c:pt idx="6407">
                  <c:v>22.792169999999999</c:v>
                </c:pt>
                <c:pt idx="6408">
                  <c:v>22.72607000000005</c:v>
                </c:pt>
                <c:pt idx="6409">
                  <c:v>22.6721</c:v>
                </c:pt>
                <c:pt idx="6410">
                  <c:v>22.640900000000045</c:v>
                </c:pt>
                <c:pt idx="6411">
                  <c:v>22.649800000000027</c:v>
                </c:pt>
                <c:pt idx="6412">
                  <c:v>22.698970000000031</c:v>
                </c:pt>
                <c:pt idx="6413">
                  <c:v>22.792020000000036</c:v>
                </c:pt>
                <c:pt idx="6414">
                  <c:v>22.923760000000016</c:v>
                </c:pt>
                <c:pt idx="6415">
                  <c:v>23.078900000000033</c:v>
                </c:pt>
                <c:pt idx="6416">
                  <c:v>23.237600000000043</c:v>
                </c:pt>
                <c:pt idx="6417">
                  <c:v>23.404300000000035</c:v>
                </c:pt>
                <c:pt idx="6418">
                  <c:v>23.737700000000018</c:v>
                </c:pt>
                <c:pt idx="6419">
                  <c:v>23.930380000000014</c:v>
                </c:pt>
                <c:pt idx="6420">
                  <c:v>24.00060000000002</c:v>
                </c:pt>
                <c:pt idx="6421">
                  <c:v>24.090050000000019</c:v>
                </c:pt>
                <c:pt idx="6422">
                  <c:v>24.297900000000027</c:v>
                </c:pt>
                <c:pt idx="6423">
                  <c:v>24.347340000000031</c:v>
                </c:pt>
                <c:pt idx="6424">
                  <c:v>24.718870000000038</c:v>
                </c:pt>
                <c:pt idx="6425">
                  <c:v>24.95700000000005</c:v>
                </c:pt>
                <c:pt idx="6426">
                  <c:v>25.109200000000044</c:v>
                </c:pt>
                <c:pt idx="6427">
                  <c:v>25.530300000000011</c:v>
                </c:pt>
                <c:pt idx="6428">
                  <c:v>25.646940000000029</c:v>
                </c:pt>
                <c:pt idx="6429">
                  <c:v>25.831780000000037</c:v>
                </c:pt>
                <c:pt idx="6430">
                  <c:v>26.101800000000026</c:v>
                </c:pt>
                <c:pt idx="6431">
                  <c:v>26.299860000000024</c:v>
                </c:pt>
                <c:pt idx="6432">
                  <c:v>26.529170000000022</c:v>
                </c:pt>
                <c:pt idx="6433">
                  <c:v>26.669100000000014</c:v>
                </c:pt>
                <c:pt idx="6434">
                  <c:v>26.817900000000009</c:v>
                </c:pt>
                <c:pt idx="6435">
                  <c:v>26.918180000000007</c:v>
                </c:pt>
                <c:pt idx="6436">
                  <c:v>26.938350000000014</c:v>
                </c:pt>
                <c:pt idx="6437">
                  <c:v>26.760100000000023</c:v>
                </c:pt>
                <c:pt idx="6438">
                  <c:v>26.889700000000005</c:v>
                </c:pt>
                <c:pt idx="6439">
                  <c:v>26.9726</c:v>
                </c:pt>
                <c:pt idx="6440">
                  <c:v>27.121700000000033</c:v>
                </c:pt>
                <c:pt idx="6441">
                  <c:v>27.343230000000005</c:v>
                </c:pt>
                <c:pt idx="6442">
                  <c:v>27.501550000000009</c:v>
                </c:pt>
                <c:pt idx="6443">
                  <c:v>26.527500000000032</c:v>
                </c:pt>
                <c:pt idx="6444">
                  <c:v>23.896360000000016</c:v>
                </c:pt>
                <c:pt idx="6445">
                  <c:v>22.089170000000024</c:v>
                </c:pt>
                <c:pt idx="6446">
                  <c:v>21.966670000000022</c:v>
                </c:pt>
                <c:pt idx="6447">
                  <c:v>21.297799999999995</c:v>
                </c:pt>
                <c:pt idx="6448">
                  <c:v>21.347900000000038</c:v>
                </c:pt>
                <c:pt idx="6449">
                  <c:v>22.440940000000012</c:v>
                </c:pt>
                <c:pt idx="6450">
                  <c:v>23.585800000000006</c:v>
                </c:pt>
                <c:pt idx="6451">
                  <c:v>24.506070000000022</c:v>
                </c:pt>
                <c:pt idx="6452">
                  <c:v>25.665900000000022</c:v>
                </c:pt>
                <c:pt idx="6453">
                  <c:v>25.79543000000001</c:v>
                </c:pt>
                <c:pt idx="6454">
                  <c:v>26.479900000000043</c:v>
                </c:pt>
                <c:pt idx="6455">
                  <c:v>27.913870000000031</c:v>
                </c:pt>
                <c:pt idx="6456">
                  <c:v>27.656200000000013</c:v>
                </c:pt>
                <c:pt idx="6457">
                  <c:v>27.715419999999995</c:v>
                </c:pt>
                <c:pt idx="6458">
                  <c:v>27.84698000000003</c:v>
                </c:pt>
                <c:pt idx="6459">
                  <c:v>27.343800000000044</c:v>
                </c:pt>
                <c:pt idx="6460">
                  <c:v>26.495200000000011</c:v>
                </c:pt>
                <c:pt idx="6461">
                  <c:v>28.578820000000007</c:v>
                </c:pt>
                <c:pt idx="6462">
                  <c:v>29.307920000000024</c:v>
                </c:pt>
                <c:pt idx="6463">
                  <c:v>28.729640000000018</c:v>
                </c:pt>
                <c:pt idx="6464">
                  <c:v>25.981040000000007</c:v>
                </c:pt>
                <c:pt idx="6465">
                  <c:v>26.360900000000015</c:v>
                </c:pt>
                <c:pt idx="6466">
                  <c:v>25.233760000000018</c:v>
                </c:pt>
                <c:pt idx="6467">
                  <c:v>24.165549999999996</c:v>
                </c:pt>
                <c:pt idx="6468">
                  <c:v>23.161429999999996</c:v>
                </c:pt>
                <c:pt idx="6469">
                  <c:v>22.555900000000008</c:v>
                </c:pt>
                <c:pt idx="6470">
                  <c:v>22.491420000000005</c:v>
                </c:pt>
                <c:pt idx="6471">
                  <c:v>22.451960000000042</c:v>
                </c:pt>
                <c:pt idx="6472">
                  <c:v>22.601100000000031</c:v>
                </c:pt>
                <c:pt idx="6473">
                  <c:v>23.27337</c:v>
                </c:pt>
                <c:pt idx="6474">
                  <c:v>23.777060000000006</c:v>
                </c:pt>
                <c:pt idx="6475">
                  <c:v>24.258080000000007</c:v>
                </c:pt>
                <c:pt idx="6476">
                  <c:v>24.604150000000004</c:v>
                </c:pt>
                <c:pt idx="6477">
                  <c:v>24.829580000000021</c:v>
                </c:pt>
                <c:pt idx="6478">
                  <c:v>26.077400000000011</c:v>
                </c:pt>
                <c:pt idx="6479">
                  <c:v>25.583860000000016</c:v>
                </c:pt>
                <c:pt idx="6480">
                  <c:v>25.096400000000017</c:v>
                </c:pt>
                <c:pt idx="6481">
                  <c:v>27.066740000000038</c:v>
                </c:pt>
                <c:pt idx="6482">
                  <c:v>26.172300000000007</c:v>
                </c:pt>
                <c:pt idx="6483">
                  <c:v>26.541830000000004</c:v>
                </c:pt>
                <c:pt idx="6484">
                  <c:v>26.12936000000002</c:v>
                </c:pt>
                <c:pt idx="6485">
                  <c:v>26.784100000000024</c:v>
                </c:pt>
                <c:pt idx="6486">
                  <c:v>25.782600000000002</c:v>
                </c:pt>
                <c:pt idx="6487">
                  <c:v>27.266170000000045</c:v>
                </c:pt>
                <c:pt idx="6488">
                  <c:v>26.933680000000038</c:v>
                </c:pt>
                <c:pt idx="6489">
                  <c:v>25.544600000000003</c:v>
                </c:pt>
                <c:pt idx="6490">
                  <c:v>24.276850000000024</c:v>
                </c:pt>
                <c:pt idx="6491">
                  <c:v>23.055440000000033</c:v>
                </c:pt>
                <c:pt idx="6492">
                  <c:v>22.501430000000028</c:v>
                </c:pt>
                <c:pt idx="6493">
                  <c:v>22.825649999999996</c:v>
                </c:pt>
                <c:pt idx="6494">
                  <c:v>22.310969999999998</c:v>
                </c:pt>
                <c:pt idx="6495">
                  <c:v>22.196860000000015</c:v>
                </c:pt>
                <c:pt idx="6496">
                  <c:v>22.107970000000023</c:v>
                </c:pt>
                <c:pt idx="6497">
                  <c:v>22.368899999999996</c:v>
                </c:pt>
                <c:pt idx="6498">
                  <c:v>23.080700000000036</c:v>
                </c:pt>
                <c:pt idx="6499">
                  <c:v>23.785670000000039</c:v>
                </c:pt>
                <c:pt idx="6500">
                  <c:v>23.854330000000004</c:v>
                </c:pt>
                <c:pt idx="6501">
                  <c:v>24.054040000000043</c:v>
                </c:pt>
                <c:pt idx="6502">
                  <c:v>23.528470000000027</c:v>
                </c:pt>
                <c:pt idx="6503">
                  <c:v>23.818600000000004</c:v>
                </c:pt>
                <c:pt idx="6504">
                  <c:v>24.406900000000007</c:v>
                </c:pt>
                <c:pt idx="6505">
                  <c:v>24.171379999999999</c:v>
                </c:pt>
                <c:pt idx="6506">
                  <c:v>24.317859999999996</c:v>
                </c:pt>
                <c:pt idx="6507">
                  <c:v>24.36080000000004</c:v>
                </c:pt>
                <c:pt idx="6508">
                  <c:v>24.773500000000013</c:v>
                </c:pt>
                <c:pt idx="6509">
                  <c:v>25.329220000000021</c:v>
                </c:pt>
                <c:pt idx="6510">
                  <c:v>24.654930000000036</c:v>
                </c:pt>
                <c:pt idx="6511">
                  <c:v>25.474199999999996</c:v>
                </c:pt>
                <c:pt idx="6512">
                  <c:v>23.997670000000028</c:v>
                </c:pt>
                <c:pt idx="6513">
                  <c:v>22.316000000000031</c:v>
                </c:pt>
                <c:pt idx="6514">
                  <c:v>21.251340000000027</c:v>
                </c:pt>
                <c:pt idx="6515">
                  <c:v>21.053060000000016</c:v>
                </c:pt>
                <c:pt idx="6516">
                  <c:v>21.018430000000023</c:v>
                </c:pt>
                <c:pt idx="6517">
                  <c:v>21.008170000000007</c:v>
                </c:pt>
                <c:pt idx="6518">
                  <c:v>21.004880000000014</c:v>
                </c:pt>
                <c:pt idx="6519">
                  <c:v>21.003840000000025</c:v>
                </c:pt>
                <c:pt idx="6520">
                  <c:v>21.00356000000005</c:v>
                </c:pt>
                <c:pt idx="6521">
                  <c:v>21.003530000000012</c:v>
                </c:pt>
                <c:pt idx="6522">
                  <c:v>21.003530000000012</c:v>
                </c:pt>
                <c:pt idx="6523">
                  <c:v>21.003530000000012</c:v>
                </c:pt>
                <c:pt idx="6524">
                  <c:v>21.003530000000012</c:v>
                </c:pt>
                <c:pt idx="6525">
                  <c:v>21.004140000000007</c:v>
                </c:pt>
                <c:pt idx="6526">
                  <c:v>21.173850000000016</c:v>
                </c:pt>
                <c:pt idx="6527">
                  <c:v>22.02773000000002</c:v>
                </c:pt>
                <c:pt idx="6528">
                  <c:v>22.391600000000039</c:v>
                </c:pt>
                <c:pt idx="6529">
                  <c:v>22.783070000000009</c:v>
                </c:pt>
                <c:pt idx="6530">
                  <c:v>23.240530000000035</c:v>
                </c:pt>
                <c:pt idx="6531">
                  <c:v>23.019300000000044</c:v>
                </c:pt>
                <c:pt idx="6532">
                  <c:v>23.977840000000015</c:v>
                </c:pt>
                <c:pt idx="6533">
                  <c:v>24.66046</c:v>
                </c:pt>
                <c:pt idx="6534">
                  <c:v>23.87945000000002</c:v>
                </c:pt>
                <c:pt idx="6535">
                  <c:v>23.913499999999999</c:v>
                </c:pt>
                <c:pt idx="6536">
                  <c:v>22.536100000000033</c:v>
                </c:pt>
                <c:pt idx="6537">
                  <c:v>22.24615</c:v>
                </c:pt>
                <c:pt idx="6538">
                  <c:v>21.499170000000049</c:v>
                </c:pt>
                <c:pt idx="6539">
                  <c:v>21.214300000000037</c:v>
                </c:pt>
                <c:pt idx="6540">
                  <c:v>23.127200000000016</c:v>
                </c:pt>
                <c:pt idx="6541">
                  <c:v>22.125480000000039</c:v>
                </c:pt>
                <c:pt idx="6542">
                  <c:v>22.020070000000032</c:v>
                </c:pt>
                <c:pt idx="6543">
                  <c:v>21.89608000000004</c:v>
                </c:pt>
                <c:pt idx="6544">
                  <c:v>21.865870000000029</c:v>
                </c:pt>
                <c:pt idx="6545">
                  <c:v>22.415729999999996</c:v>
                </c:pt>
                <c:pt idx="6546">
                  <c:v>23.353330000000028</c:v>
                </c:pt>
                <c:pt idx="6547">
                  <c:v>23.213369999999998</c:v>
                </c:pt>
                <c:pt idx="6548">
                  <c:v>24.184840000000008</c:v>
                </c:pt>
                <c:pt idx="6549">
                  <c:v>24.384520000000009</c:v>
                </c:pt>
                <c:pt idx="6550">
                  <c:v>24.47750000000002</c:v>
                </c:pt>
                <c:pt idx="6551">
                  <c:v>24.996579999999994</c:v>
                </c:pt>
                <c:pt idx="6552">
                  <c:v>24.76320000000004</c:v>
                </c:pt>
                <c:pt idx="6553">
                  <c:v>24.807340000000011</c:v>
                </c:pt>
                <c:pt idx="6554">
                  <c:v>25.432500000000005</c:v>
                </c:pt>
                <c:pt idx="6555">
                  <c:v>25.778250000000014</c:v>
                </c:pt>
                <c:pt idx="6556">
                  <c:v>26.230070000000012</c:v>
                </c:pt>
                <c:pt idx="6557">
                  <c:v>26.24368000000004</c:v>
                </c:pt>
                <c:pt idx="6558">
                  <c:v>25.309960000000046</c:v>
                </c:pt>
                <c:pt idx="6559">
                  <c:v>24.659140000000036</c:v>
                </c:pt>
                <c:pt idx="6560">
                  <c:v>24.116970000000038</c:v>
                </c:pt>
                <c:pt idx="6561">
                  <c:v>23.908600000000035</c:v>
                </c:pt>
                <c:pt idx="6562">
                  <c:v>23.473720000000014</c:v>
                </c:pt>
                <c:pt idx="6563">
                  <c:v>23.351980000000026</c:v>
                </c:pt>
                <c:pt idx="6564">
                  <c:v>23.004000000000019</c:v>
                </c:pt>
                <c:pt idx="6565">
                  <c:v>22.417300000000012</c:v>
                </c:pt>
                <c:pt idx="6566">
                  <c:v>21.332640000000026</c:v>
                </c:pt>
                <c:pt idx="6567">
                  <c:v>21.067930000000047</c:v>
                </c:pt>
                <c:pt idx="6568">
                  <c:v>21.022600000000011</c:v>
                </c:pt>
                <c:pt idx="6569">
                  <c:v>21.0428</c:v>
                </c:pt>
                <c:pt idx="6570">
                  <c:v>21.752830000000017</c:v>
                </c:pt>
                <c:pt idx="6571">
                  <c:v>22.814420000000041</c:v>
                </c:pt>
                <c:pt idx="6572">
                  <c:v>23.272450000000049</c:v>
                </c:pt>
                <c:pt idx="6573">
                  <c:v>23.523900000000026</c:v>
                </c:pt>
                <c:pt idx="6574">
                  <c:v>23.846580000000017</c:v>
                </c:pt>
                <c:pt idx="6575">
                  <c:v>23.680000000000007</c:v>
                </c:pt>
                <c:pt idx="6576">
                  <c:v>23.290279999999996</c:v>
                </c:pt>
                <c:pt idx="6577">
                  <c:v>23.165459999999996</c:v>
                </c:pt>
                <c:pt idx="6578">
                  <c:v>23.05224000000004</c:v>
                </c:pt>
                <c:pt idx="6579">
                  <c:v>23.621400000000051</c:v>
                </c:pt>
                <c:pt idx="6580">
                  <c:v>23.471150000000023</c:v>
                </c:pt>
                <c:pt idx="6581">
                  <c:v>23.910670000000039</c:v>
                </c:pt>
                <c:pt idx="6582">
                  <c:v>23.713680000000011</c:v>
                </c:pt>
                <c:pt idx="6583">
                  <c:v>23.881220000000042</c:v>
                </c:pt>
                <c:pt idx="6584">
                  <c:v>23.318570000000022</c:v>
                </c:pt>
                <c:pt idx="6585">
                  <c:v>22.772400000000005</c:v>
                </c:pt>
                <c:pt idx="6586">
                  <c:v>22.168150000000026</c:v>
                </c:pt>
                <c:pt idx="6587">
                  <c:v>21.782680000000028</c:v>
                </c:pt>
                <c:pt idx="6588">
                  <c:v>21.616000000000042</c:v>
                </c:pt>
                <c:pt idx="6589">
                  <c:v>21.513400000000047</c:v>
                </c:pt>
                <c:pt idx="6590">
                  <c:v>21.365560000000016</c:v>
                </c:pt>
                <c:pt idx="6591">
                  <c:v>21.282430000000033</c:v>
                </c:pt>
                <c:pt idx="6592">
                  <c:v>21.314050000000009</c:v>
                </c:pt>
                <c:pt idx="6593">
                  <c:v>21.387630000000001</c:v>
                </c:pt>
                <c:pt idx="6594">
                  <c:v>21.755179999999996</c:v>
                </c:pt>
                <c:pt idx="6595">
                  <c:v>22.120780000000025</c:v>
                </c:pt>
                <c:pt idx="6596">
                  <c:v>22.391230000000007</c:v>
                </c:pt>
                <c:pt idx="6597">
                  <c:v>22.910940000000039</c:v>
                </c:pt>
                <c:pt idx="6598">
                  <c:v>23.123960000000011</c:v>
                </c:pt>
                <c:pt idx="6599">
                  <c:v>23.687830000000019</c:v>
                </c:pt>
                <c:pt idx="6600">
                  <c:v>23.979120000000023</c:v>
                </c:pt>
                <c:pt idx="6601">
                  <c:v>24.533350000000041</c:v>
                </c:pt>
                <c:pt idx="6602">
                  <c:v>24.414500000000032</c:v>
                </c:pt>
                <c:pt idx="6603">
                  <c:v>24.735650000000021</c:v>
                </c:pt>
                <c:pt idx="6604">
                  <c:v>24.906800000000032</c:v>
                </c:pt>
                <c:pt idx="6605">
                  <c:v>25.798820000000035</c:v>
                </c:pt>
                <c:pt idx="6606">
                  <c:v>24.613980000000026</c:v>
                </c:pt>
                <c:pt idx="6607">
                  <c:v>25.320670000000007</c:v>
                </c:pt>
                <c:pt idx="6608">
                  <c:v>25.40222</c:v>
                </c:pt>
                <c:pt idx="6609">
                  <c:v>25.194850000000031</c:v>
                </c:pt>
                <c:pt idx="6610">
                  <c:v>24.876520000000028</c:v>
                </c:pt>
                <c:pt idx="6611">
                  <c:v>24.573400000000049</c:v>
                </c:pt>
                <c:pt idx="6612">
                  <c:v>23.950370000000021</c:v>
                </c:pt>
                <c:pt idx="6613">
                  <c:v>23.64285000000001</c:v>
                </c:pt>
                <c:pt idx="6614">
                  <c:v>23.481400000000008</c:v>
                </c:pt>
                <c:pt idx="6615">
                  <c:v>24.194150000000036</c:v>
                </c:pt>
                <c:pt idx="6616">
                  <c:v>24.050740000000019</c:v>
                </c:pt>
                <c:pt idx="6617">
                  <c:v>24.452570000000037</c:v>
                </c:pt>
                <c:pt idx="6618">
                  <c:v>24.90002000000004</c:v>
                </c:pt>
                <c:pt idx="6619">
                  <c:v>25.963400000000036</c:v>
                </c:pt>
                <c:pt idx="6620">
                  <c:v>26.390070000000037</c:v>
                </c:pt>
                <c:pt idx="6621">
                  <c:v>26.213530000000048</c:v>
                </c:pt>
                <c:pt idx="6622">
                  <c:v>27.11790000000002</c:v>
                </c:pt>
                <c:pt idx="6623">
                  <c:v>27.868160000000046</c:v>
                </c:pt>
                <c:pt idx="6624">
                  <c:v>28.182500000000005</c:v>
                </c:pt>
                <c:pt idx="6625">
                  <c:v>29.020780000000002</c:v>
                </c:pt>
                <c:pt idx="6626">
                  <c:v>28.500450000000001</c:v>
                </c:pt>
                <c:pt idx="6627">
                  <c:v>29.076960000000042</c:v>
                </c:pt>
                <c:pt idx="6628">
                  <c:v>29.230550000000051</c:v>
                </c:pt>
                <c:pt idx="6629">
                  <c:v>29.548800000000028</c:v>
                </c:pt>
                <c:pt idx="6630">
                  <c:v>28.906949999999995</c:v>
                </c:pt>
                <c:pt idx="6631">
                  <c:v>28.599360000000047</c:v>
                </c:pt>
                <c:pt idx="6632">
                  <c:v>28.40160000000003</c:v>
                </c:pt>
                <c:pt idx="6633">
                  <c:v>27.803280000000029</c:v>
                </c:pt>
                <c:pt idx="6634">
                  <c:v>27.036429999999996</c:v>
                </c:pt>
                <c:pt idx="6635">
                  <c:v>26.024500000000046</c:v>
                </c:pt>
                <c:pt idx="6636">
                  <c:v>25.580500000000029</c:v>
                </c:pt>
                <c:pt idx="6637">
                  <c:v>24.967650000000049</c:v>
                </c:pt>
                <c:pt idx="6638">
                  <c:v>24.646900000000016</c:v>
                </c:pt>
                <c:pt idx="6639">
                  <c:v>24.585599999999999</c:v>
                </c:pt>
                <c:pt idx="6640">
                  <c:v>25.168200000000013</c:v>
                </c:pt>
                <c:pt idx="6641">
                  <c:v>25.466200000000015</c:v>
                </c:pt>
                <c:pt idx="6642">
                  <c:v>26.022330000000011</c:v>
                </c:pt>
                <c:pt idx="6643">
                  <c:v>26.330100000000016</c:v>
                </c:pt>
                <c:pt idx="6644">
                  <c:v>27.789120000000025</c:v>
                </c:pt>
                <c:pt idx="6645">
                  <c:v>28.198050000000023</c:v>
                </c:pt>
                <c:pt idx="6646">
                  <c:v>29.415099999999995</c:v>
                </c:pt>
                <c:pt idx="6647">
                  <c:v>29.509400000000028</c:v>
                </c:pt>
                <c:pt idx="6648">
                  <c:v>29.627530000000036</c:v>
                </c:pt>
                <c:pt idx="6649">
                  <c:v>30.096429999999998</c:v>
                </c:pt>
                <c:pt idx="6650">
                  <c:v>30.411900000000003</c:v>
                </c:pt>
                <c:pt idx="6651">
                  <c:v>30.833000000000027</c:v>
                </c:pt>
                <c:pt idx="6652">
                  <c:v>31.063260000000014</c:v>
                </c:pt>
                <c:pt idx="6653">
                  <c:v>30.472650000000044</c:v>
                </c:pt>
                <c:pt idx="6654">
                  <c:v>30.586080000000038</c:v>
                </c:pt>
                <c:pt idx="6655">
                  <c:v>31.028680000000008</c:v>
                </c:pt>
                <c:pt idx="6656">
                  <c:v>28.871400000000051</c:v>
                </c:pt>
                <c:pt idx="6657">
                  <c:v>26.149680000000046</c:v>
                </c:pt>
                <c:pt idx="6658">
                  <c:v>24.0428</c:v>
                </c:pt>
                <c:pt idx="6659">
                  <c:v>22.112420000000043</c:v>
                </c:pt>
                <c:pt idx="6660">
                  <c:v>21.233500000000049</c:v>
                </c:pt>
                <c:pt idx="6661">
                  <c:v>21.051870000000008</c:v>
                </c:pt>
                <c:pt idx="6662">
                  <c:v>21.018330000000049</c:v>
                </c:pt>
                <c:pt idx="6663">
                  <c:v>21.00830000000002</c:v>
                </c:pt>
                <c:pt idx="6664">
                  <c:v>21.004970000000014</c:v>
                </c:pt>
                <c:pt idx="6665">
                  <c:v>21.579600000000028</c:v>
                </c:pt>
                <c:pt idx="6666">
                  <c:v>23.40106000000003</c:v>
                </c:pt>
                <c:pt idx="6667">
                  <c:v>24.704800000000034</c:v>
                </c:pt>
                <c:pt idx="6668">
                  <c:v>25.828450000000032</c:v>
                </c:pt>
                <c:pt idx="6669">
                  <c:v>26.374170000000049</c:v>
                </c:pt>
                <c:pt idx="6670">
                  <c:v>27.403130000000033</c:v>
                </c:pt>
                <c:pt idx="6671">
                  <c:v>27.669820000000016</c:v>
                </c:pt>
                <c:pt idx="6672">
                  <c:v>27.995630000000006</c:v>
                </c:pt>
                <c:pt idx="6673">
                  <c:v>28.902520000000038</c:v>
                </c:pt>
                <c:pt idx="6674">
                  <c:v>29.041440000000023</c:v>
                </c:pt>
                <c:pt idx="6675">
                  <c:v>29.282740000000047</c:v>
                </c:pt>
                <c:pt idx="6676">
                  <c:v>29.654870000000017</c:v>
                </c:pt>
                <c:pt idx="6677">
                  <c:v>28.980340000000012</c:v>
                </c:pt>
                <c:pt idx="6678">
                  <c:v>29.070950000000039</c:v>
                </c:pt>
                <c:pt idx="6679">
                  <c:v>29.320520000000045</c:v>
                </c:pt>
                <c:pt idx="6680">
                  <c:v>29.830070000000035</c:v>
                </c:pt>
                <c:pt idx="6681">
                  <c:v>26.455470000000048</c:v>
                </c:pt>
                <c:pt idx="6682">
                  <c:v>24.58035000000001</c:v>
                </c:pt>
                <c:pt idx="6683">
                  <c:v>21.813000000000045</c:v>
                </c:pt>
                <c:pt idx="6684">
                  <c:v>21.136070000000018</c:v>
                </c:pt>
                <c:pt idx="6685">
                  <c:v>21.036069999999995</c:v>
                </c:pt>
                <c:pt idx="6686">
                  <c:v>21.01373000000001</c:v>
                </c:pt>
                <c:pt idx="6687">
                  <c:v>21.006520000000023</c:v>
                </c:pt>
                <c:pt idx="6688">
                  <c:v>21.004170000000045</c:v>
                </c:pt>
                <c:pt idx="6689">
                  <c:v>21.003399999999999</c:v>
                </c:pt>
                <c:pt idx="6690">
                  <c:v>21.003200000000049</c:v>
                </c:pt>
                <c:pt idx="6691">
                  <c:v>21.003100000000018</c:v>
                </c:pt>
                <c:pt idx="6692">
                  <c:v>21.229800000000012</c:v>
                </c:pt>
                <c:pt idx="6693">
                  <c:v>22.100800000000049</c:v>
                </c:pt>
                <c:pt idx="6694">
                  <c:v>23.12805000000003</c:v>
                </c:pt>
                <c:pt idx="6695">
                  <c:v>23.589400000000012</c:v>
                </c:pt>
                <c:pt idx="6696">
                  <c:v>23.91760000000005</c:v>
                </c:pt>
                <c:pt idx="6697">
                  <c:v>24.277520000000038</c:v>
                </c:pt>
                <c:pt idx="6698">
                  <c:v>25.191400000000044</c:v>
                </c:pt>
                <c:pt idx="6699">
                  <c:v>25.913080000000036</c:v>
                </c:pt>
                <c:pt idx="6700">
                  <c:v>26.689260000000047</c:v>
                </c:pt>
                <c:pt idx="6701">
                  <c:v>26.725180000000023</c:v>
                </c:pt>
                <c:pt idx="6702">
                  <c:v>25.719100000000026</c:v>
                </c:pt>
                <c:pt idx="6703">
                  <c:v>24.50445000000002</c:v>
                </c:pt>
                <c:pt idx="6704">
                  <c:v>22.49944000000005</c:v>
                </c:pt>
                <c:pt idx="6705">
                  <c:v>21.649650000000008</c:v>
                </c:pt>
                <c:pt idx="6706">
                  <c:v>21.238980000000026</c:v>
                </c:pt>
                <c:pt idx="6707">
                  <c:v>21.066160000000025</c:v>
                </c:pt>
                <c:pt idx="6708">
                  <c:v>21.022670000000005</c:v>
                </c:pt>
                <c:pt idx="6709">
                  <c:v>21.009640000000047</c:v>
                </c:pt>
                <c:pt idx="6710">
                  <c:v>21.005150000000015</c:v>
                </c:pt>
                <c:pt idx="6711">
                  <c:v>21.003660000000025</c:v>
                </c:pt>
                <c:pt idx="6712">
                  <c:v>21.003200000000049</c:v>
                </c:pt>
                <c:pt idx="6713">
                  <c:v>21.004700000000014</c:v>
                </c:pt>
                <c:pt idx="6714">
                  <c:v>21.161220000000014</c:v>
                </c:pt>
                <c:pt idx="6715">
                  <c:v>21.729200000000048</c:v>
                </c:pt>
                <c:pt idx="6716">
                  <c:v>22.440820000000031</c:v>
                </c:pt>
                <c:pt idx="6717">
                  <c:v>23.109430000000032</c:v>
                </c:pt>
                <c:pt idx="6718">
                  <c:v>24.089750000000038</c:v>
                </c:pt>
                <c:pt idx="6719">
                  <c:v>24.63635000000005</c:v>
                </c:pt>
                <c:pt idx="6720">
                  <c:v>25.532920000000047</c:v>
                </c:pt>
                <c:pt idx="6721">
                  <c:v>26.083430000000021</c:v>
                </c:pt>
                <c:pt idx="6722">
                  <c:v>25.949670000000026</c:v>
                </c:pt>
                <c:pt idx="6723">
                  <c:v>26.400779999999997</c:v>
                </c:pt>
                <c:pt idx="6724">
                  <c:v>26.678600000000017</c:v>
                </c:pt>
                <c:pt idx="6725">
                  <c:v>27.172750000000008</c:v>
                </c:pt>
                <c:pt idx="6726">
                  <c:v>26.849730000000022</c:v>
                </c:pt>
                <c:pt idx="6727">
                  <c:v>26.178430000000048</c:v>
                </c:pt>
                <c:pt idx="6728">
                  <c:v>25.159270000000049</c:v>
                </c:pt>
                <c:pt idx="6729">
                  <c:v>24.081720000000018</c:v>
                </c:pt>
                <c:pt idx="6730">
                  <c:v>22.946220000000039</c:v>
                </c:pt>
                <c:pt idx="6731">
                  <c:v>22.018150000000048</c:v>
                </c:pt>
                <c:pt idx="6732">
                  <c:v>21.439080000000047</c:v>
                </c:pt>
                <c:pt idx="6733">
                  <c:v>21.140680000000032</c:v>
                </c:pt>
                <c:pt idx="6734">
                  <c:v>21.039800000000014</c:v>
                </c:pt>
                <c:pt idx="6735">
                  <c:v>21.01520000000005</c:v>
                </c:pt>
                <c:pt idx="6736">
                  <c:v>21.019949999999994</c:v>
                </c:pt>
                <c:pt idx="6737">
                  <c:v>21.675350000000037</c:v>
                </c:pt>
                <c:pt idx="6738">
                  <c:v>23.18100000000004</c:v>
                </c:pt>
                <c:pt idx="6739">
                  <c:v>24.497340000000008</c:v>
                </c:pt>
                <c:pt idx="6740">
                  <c:v>24.995600000000024</c:v>
                </c:pt>
                <c:pt idx="6741">
                  <c:v>25.477300000000014</c:v>
                </c:pt>
                <c:pt idx="6742">
                  <c:v>26.192499999999995</c:v>
                </c:pt>
                <c:pt idx="6743">
                  <c:v>26.651850000000024</c:v>
                </c:pt>
                <c:pt idx="6744">
                  <c:v>27.138570000000016</c:v>
                </c:pt>
                <c:pt idx="6745">
                  <c:v>27.393880000000024</c:v>
                </c:pt>
                <c:pt idx="6746">
                  <c:v>27.481320000000039</c:v>
                </c:pt>
                <c:pt idx="6747">
                  <c:v>27.467280000000017</c:v>
                </c:pt>
                <c:pt idx="6748">
                  <c:v>27.38802000000004</c:v>
                </c:pt>
                <c:pt idx="6749">
                  <c:v>27.111100000000022</c:v>
                </c:pt>
                <c:pt idx="6750">
                  <c:v>27.167320000000018</c:v>
                </c:pt>
                <c:pt idx="6751">
                  <c:v>27.242850000000033</c:v>
                </c:pt>
                <c:pt idx="6752">
                  <c:v>27.528770000000009</c:v>
                </c:pt>
                <c:pt idx="6753">
                  <c:v>27.569299999999998</c:v>
                </c:pt>
                <c:pt idx="6754">
                  <c:v>25.653099999999995</c:v>
                </c:pt>
                <c:pt idx="6755">
                  <c:v>24.440899999999999</c:v>
                </c:pt>
                <c:pt idx="6756">
                  <c:v>23.387200000000007</c:v>
                </c:pt>
                <c:pt idx="6757">
                  <c:v>22.59820000000002</c:v>
                </c:pt>
                <c:pt idx="6758">
                  <c:v>21.800260000000037</c:v>
                </c:pt>
                <c:pt idx="6759">
                  <c:v>21.633800000000008</c:v>
                </c:pt>
                <c:pt idx="6760">
                  <c:v>21.764460000000042</c:v>
                </c:pt>
                <c:pt idx="6761">
                  <c:v>22.333550000000002</c:v>
                </c:pt>
                <c:pt idx="6762">
                  <c:v>23.009800000000041</c:v>
                </c:pt>
                <c:pt idx="6763">
                  <c:v>23.613800000000026</c:v>
                </c:pt>
                <c:pt idx="6764">
                  <c:v>24.300130000000024</c:v>
                </c:pt>
                <c:pt idx="6765">
                  <c:v>24.321370000000002</c:v>
                </c:pt>
                <c:pt idx="6766">
                  <c:v>25.037770000000023</c:v>
                </c:pt>
                <c:pt idx="6767">
                  <c:v>24.653999999999996</c:v>
                </c:pt>
                <c:pt idx="6768">
                  <c:v>24.802420000000041</c:v>
                </c:pt>
                <c:pt idx="6769">
                  <c:v>24.770620000000008</c:v>
                </c:pt>
                <c:pt idx="6770">
                  <c:v>25.149300000000039</c:v>
                </c:pt>
                <c:pt idx="6771">
                  <c:v>25.259450000000015</c:v>
                </c:pt>
                <c:pt idx="6772">
                  <c:v>26.24096000000003</c:v>
                </c:pt>
                <c:pt idx="6773">
                  <c:v>26.750480000000039</c:v>
                </c:pt>
                <c:pt idx="6774">
                  <c:v>26.17822000000001</c:v>
                </c:pt>
                <c:pt idx="6775">
                  <c:v>26.68870000000004</c:v>
                </c:pt>
                <c:pt idx="6776">
                  <c:v>26.011830000000032</c:v>
                </c:pt>
                <c:pt idx="6777">
                  <c:v>25.460570000000018</c:v>
                </c:pt>
                <c:pt idx="6778">
                  <c:v>24.487819999999999</c:v>
                </c:pt>
                <c:pt idx="6779">
                  <c:v>23.076960000000042</c:v>
                </c:pt>
                <c:pt idx="6780">
                  <c:v>21.583900000000028</c:v>
                </c:pt>
                <c:pt idx="6781">
                  <c:v>21.10748000000001</c:v>
                </c:pt>
                <c:pt idx="6782">
                  <c:v>21.031120000000044</c:v>
                </c:pt>
                <c:pt idx="6783">
                  <c:v>21.012350000000026</c:v>
                </c:pt>
                <c:pt idx="6784">
                  <c:v>21.006250000000023</c:v>
                </c:pt>
                <c:pt idx="6785">
                  <c:v>21.004240000000038</c:v>
                </c:pt>
                <c:pt idx="6786">
                  <c:v>21.087270000000046</c:v>
                </c:pt>
                <c:pt idx="6787">
                  <c:v>22.051450000000045</c:v>
                </c:pt>
                <c:pt idx="6788">
                  <c:v>22.854150000000004</c:v>
                </c:pt>
                <c:pt idx="6789">
                  <c:v>23.786249999999995</c:v>
                </c:pt>
                <c:pt idx="6790">
                  <c:v>24.548100000000034</c:v>
                </c:pt>
                <c:pt idx="6791">
                  <c:v>25.150540000000035</c:v>
                </c:pt>
                <c:pt idx="6792">
                  <c:v>25.710700000000031</c:v>
                </c:pt>
                <c:pt idx="6793">
                  <c:v>26.534400000000005</c:v>
                </c:pt>
                <c:pt idx="6794">
                  <c:v>26.675440000000037</c:v>
                </c:pt>
                <c:pt idx="6795">
                  <c:v>27.403099999999995</c:v>
                </c:pt>
                <c:pt idx="6796">
                  <c:v>27.862050000000011</c:v>
                </c:pt>
                <c:pt idx="6797">
                  <c:v>27.913600000000031</c:v>
                </c:pt>
                <c:pt idx="6798">
                  <c:v>27.91384000000005</c:v>
                </c:pt>
                <c:pt idx="6799">
                  <c:v>28.079580000000021</c:v>
                </c:pt>
                <c:pt idx="6800">
                  <c:v>28.489430000000027</c:v>
                </c:pt>
                <c:pt idx="6801">
                  <c:v>27.617460000000051</c:v>
                </c:pt>
                <c:pt idx="6802">
                  <c:v>26.36044000000004</c:v>
                </c:pt>
                <c:pt idx="6803">
                  <c:v>24.487330000000043</c:v>
                </c:pt>
                <c:pt idx="6804">
                  <c:v>22.954980000000035</c:v>
                </c:pt>
                <c:pt idx="6805">
                  <c:v>21.726650000000006</c:v>
                </c:pt>
                <c:pt idx="6806">
                  <c:v>21.140300000000025</c:v>
                </c:pt>
                <c:pt idx="6807">
                  <c:v>21.036699999999996</c:v>
                </c:pt>
                <c:pt idx="6808">
                  <c:v>21.01373000000001</c:v>
                </c:pt>
                <c:pt idx="6809">
                  <c:v>21.298670000000016</c:v>
                </c:pt>
                <c:pt idx="6810">
                  <c:v>22.671080000000018</c:v>
                </c:pt>
                <c:pt idx="6811">
                  <c:v>24.305499999999995</c:v>
                </c:pt>
                <c:pt idx="6812">
                  <c:v>25.164450000000045</c:v>
                </c:pt>
                <c:pt idx="6813">
                  <c:v>25.84698000000003</c:v>
                </c:pt>
                <c:pt idx="6814">
                  <c:v>26.685080000000028</c:v>
                </c:pt>
                <c:pt idx="6815">
                  <c:v>27.060600000000022</c:v>
                </c:pt>
                <c:pt idx="6816">
                  <c:v>27.092700000000036</c:v>
                </c:pt>
                <c:pt idx="6817">
                  <c:v>27.127980000000036</c:v>
                </c:pt>
                <c:pt idx="6818">
                  <c:v>27.217280000000017</c:v>
                </c:pt>
                <c:pt idx="6819">
                  <c:v>27.223170000000039</c:v>
                </c:pt>
                <c:pt idx="6820">
                  <c:v>27.235680000000002</c:v>
                </c:pt>
                <c:pt idx="6821">
                  <c:v>26.894980000000032</c:v>
                </c:pt>
                <c:pt idx="6822">
                  <c:v>26.909050000000036</c:v>
                </c:pt>
                <c:pt idx="6823">
                  <c:v>26.920130000000029</c:v>
                </c:pt>
                <c:pt idx="6824">
                  <c:v>27.347740000000044</c:v>
                </c:pt>
                <c:pt idx="6825">
                  <c:v>27.528300000000002</c:v>
                </c:pt>
                <c:pt idx="6826">
                  <c:v>25.669759999999997</c:v>
                </c:pt>
                <c:pt idx="6827">
                  <c:v>22.881740000000036</c:v>
                </c:pt>
                <c:pt idx="6828">
                  <c:v>21.36650000000003</c:v>
                </c:pt>
                <c:pt idx="6829">
                  <c:v>21.066920000000039</c:v>
                </c:pt>
                <c:pt idx="6830">
                  <c:v>21.021569999999997</c:v>
                </c:pt>
                <c:pt idx="6831">
                  <c:v>21.008939999999996</c:v>
                </c:pt>
                <c:pt idx="6832">
                  <c:v>21.004800000000046</c:v>
                </c:pt>
                <c:pt idx="6833">
                  <c:v>21.003440000000012</c:v>
                </c:pt>
                <c:pt idx="6834">
                  <c:v>21.445700000000045</c:v>
                </c:pt>
                <c:pt idx="6835">
                  <c:v>22.332120000000032</c:v>
                </c:pt>
                <c:pt idx="6836">
                  <c:v>23.137780000000021</c:v>
                </c:pt>
                <c:pt idx="6837">
                  <c:v>23.657160000000033</c:v>
                </c:pt>
                <c:pt idx="6838">
                  <c:v>24.306939999999997</c:v>
                </c:pt>
                <c:pt idx="6839">
                  <c:v>24.955100000000016</c:v>
                </c:pt>
                <c:pt idx="6840">
                  <c:v>26.00472000000002</c:v>
                </c:pt>
                <c:pt idx="6841">
                  <c:v>26.510600000000011</c:v>
                </c:pt>
                <c:pt idx="6842">
                  <c:v>26.85098000000005</c:v>
                </c:pt>
                <c:pt idx="6843">
                  <c:v>26.91604000000001</c:v>
                </c:pt>
                <c:pt idx="6844">
                  <c:v>27.785500000000013</c:v>
                </c:pt>
                <c:pt idx="6845">
                  <c:v>28.220900000000029</c:v>
                </c:pt>
                <c:pt idx="6846">
                  <c:v>28.210300000000018</c:v>
                </c:pt>
                <c:pt idx="6847">
                  <c:v>28.063300000000027</c:v>
                </c:pt>
                <c:pt idx="6848">
                  <c:v>27.158440000000041</c:v>
                </c:pt>
                <c:pt idx="6849">
                  <c:v>26.496730000000014</c:v>
                </c:pt>
                <c:pt idx="6850">
                  <c:v>25.401970000000006</c:v>
                </c:pt>
                <c:pt idx="6851">
                  <c:v>23.899040000000014</c:v>
                </c:pt>
                <c:pt idx="6852">
                  <c:v>23.001920000000041</c:v>
                </c:pt>
                <c:pt idx="6853">
                  <c:v>22.14196000000004</c:v>
                </c:pt>
                <c:pt idx="6854">
                  <c:v>21.571470000000033</c:v>
                </c:pt>
                <c:pt idx="6855">
                  <c:v>21.568540000000041</c:v>
                </c:pt>
                <c:pt idx="6856">
                  <c:v>21.985600000000034</c:v>
                </c:pt>
                <c:pt idx="6857">
                  <c:v>22.715329999999994</c:v>
                </c:pt>
                <c:pt idx="6858">
                  <c:v>23.385900000000049</c:v>
                </c:pt>
                <c:pt idx="6859">
                  <c:v>24.389340000000004</c:v>
                </c:pt>
                <c:pt idx="6860">
                  <c:v>25.017970000000048</c:v>
                </c:pt>
                <c:pt idx="6861">
                  <c:v>25.182640000000049</c:v>
                </c:pt>
                <c:pt idx="6862">
                  <c:v>25.832760000000007</c:v>
                </c:pt>
                <c:pt idx="6863">
                  <c:v>26.282460000000015</c:v>
                </c:pt>
                <c:pt idx="6864">
                  <c:v>26.611230000000035</c:v>
                </c:pt>
                <c:pt idx="6865">
                  <c:v>26.698630000000037</c:v>
                </c:pt>
                <c:pt idx="6866">
                  <c:v>26.688930000000028</c:v>
                </c:pt>
                <c:pt idx="6867">
                  <c:v>26.791860000000042</c:v>
                </c:pt>
                <c:pt idx="6868">
                  <c:v>27.093650000000025</c:v>
                </c:pt>
                <c:pt idx="6869">
                  <c:v>27.601950000000045</c:v>
                </c:pt>
                <c:pt idx="6870">
                  <c:v>26.611140000000034</c:v>
                </c:pt>
                <c:pt idx="6871">
                  <c:v>26.383700000000033</c:v>
                </c:pt>
                <c:pt idx="6872">
                  <c:v>25.53857000000005</c:v>
                </c:pt>
                <c:pt idx="6873">
                  <c:v>24.659780000000012</c:v>
                </c:pt>
                <c:pt idx="6874">
                  <c:v>23.97338000000002</c:v>
                </c:pt>
                <c:pt idx="6875">
                  <c:v>23.037040000000047</c:v>
                </c:pt>
                <c:pt idx="6876">
                  <c:v>22.405850000000044</c:v>
                </c:pt>
                <c:pt idx="6877">
                  <c:v>21.669340000000034</c:v>
                </c:pt>
                <c:pt idx="6878">
                  <c:v>21.239280000000008</c:v>
                </c:pt>
                <c:pt idx="6879">
                  <c:v>21.076840000000004</c:v>
                </c:pt>
                <c:pt idx="6880">
                  <c:v>21.120100000000036</c:v>
                </c:pt>
                <c:pt idx="6881">
                  <c:v>21.626670000000047</c:v>
                </c:pt>
                <c:pt idx="6882">
                  <c:v>22.19640000000004</c:v>
                </c:pt>
                <c:pt idx="6883">
                  <c:v>22.438300000000027</c:v>
                </c:pt>
                <c:pt idx="6884">
                  <c:v>22.572230000000047</c:v>
                </c:pt>
                <c:pt idx="6885">
                  <c:v>22.744870000000049</c:v>
                </c:pt>
                <c:pt idx="6886">
                  <c:v>22.712300000000027</c:v>
                </c:pt>
                <c:pt idx="6887">
                  <c:v>23.431330000000003</c:v>
                </c:pt>
                <c:pt idx="6888">
                  <c:v>23.377620000000036</c:v>
                </c:pt>
                <c:pt idx="6889">
                  <c:v>23.628750000000025</c:v>
                </c:pt>
                <c:pt idx="6890">
                  <c:v>23.759060000000034</c:v>
                </c:pt>
                <c:pt idx="6891">
                  <c:v>24.270960000000002</c:v>
                </c:pt>
                <c:pt idx="6892">
                  <c:v>24.469300000000032</c:v>
                </c:pt>
                <c:pt idx="6893">
                  <c:v>24.953580000000045</c:v>
                </c:pt>
                <c:pt idx="6894">
                  <c:v>24.344660000000033</c:v>
                </c:pt>
                <c:pt idx="6895">
                  <c:v>24.219320000000039</c:v>
                </c:pt>
                <c:pt idx="6896">
                  <c:v>23.718620000000044</c:v>
                </c:pt>
                <c:pt idx="6897">
                  <c:v>23.515500000000031</c:v>
                </c:pt>
                <c:pt idx="6898">
                  <c:v>23.107000000000028</c:v>
                </c:pt>
                <c:pt idx="6899">
                  <c:v>22.279080000000022</c:v>
                </c:pt>
                <c:pt idx="6900">
                  <c:v>21.724970000000042</c:v>
                </c:pt>
                <c:pt idx="6901">
                  <c:v>21.356070000000045</c:v>
                </c:pt>
                <c:pt idx="6902">
                  <c:v>21.193350000000009</c:v>
                </c:pt>
                <c:pt idx="6903">
                  <c:v>21.230860000000007</c:v>
                </c:pt>
                <c:pt idx="6904">
                  <c:v>21.564970000000017</c:v>
                </c:pt>
                <c:pt idx="6905">
                  <c:v>22.088279999999997</c:v>
                </c:pt>
                <c:pt idx="6906">
                  <c:v>22.722860000000026</c:v>
                </c:pt>
                <c:pt idx="6907">
                  <c:v>23.614800000000002</c:v>
                </c:pt>
                <c:pt idx="6908">
                  <c:v>23.837900000000047</c:v>
                </c:pt>
                <c:pt idx="6909">
                  <c:v>24.324460000000045</c:v>
                </c:pt>
                <c:pt idx="6910">
                  <c:v>24.738980000000026</c:v>
                </c:pt>
                <c:pt idx="6911">
                  <c:v>25.101370000000031</c:v>
                </c:pt>
                <c:pt idx="6912">
                  <c:v>25.470670000000041</c:v>
                </c:pt>
                <c:pt idx="6913">
                  <c:v>25.799400000000048</c:v>
                </c:pt>
                <c:pt idx="6914">
                  <c:v>26.129819999999995</c:v>
                </c:pt>
                <c:pt idx="6915">
                  <c:v>26.84268000000003</c:v>
                </c:pt>
                <c:pt idx="6916">
                  <c:v>27.39670000000001</c:v>
                </c:pt>
                <c:pt idx="6917">
                  <c:v>27.462580000000003</c:v>
                </c:pt>
                <c:pt idx="6918">
                  <c:v>26.96777000000003</c:v>
                </c:pt>
                <c:pt idx="6919">
                  <c:v>27.106100000000026</c:v>
                </c:pt>
                <c:pt idx="6920">
                  <c:v>27.099150000000009</c:v>
                </c:pt>
                <c:pt idx="6921">
                  <c:v>26.272640000000024</c:v>
                </c:pt>
                <c:pt idx="6922">
                  <c:v>26.113920000000007</c:v>
                </c:pt>
                <c:pt idx="6923">
                  <c:v>25.557860000000005</c:v>
                </c:pt>
                <c:pt idx="6924">
                  <c:v>25.211940000000027</c:v>
                </c:pt>
                <c:pt idx="6925">
                  <c:v>25.04427000000004</c:v>
                </c:pt>
                <c:pt idx="6926">
                  <c:v>24.396540000000016</c:v>
                </c:pt>
                <c:pt idx="6927">
                  <c:v>24.387050000000045</c:v>
                </c:pt>
                <c:pt idx="6928">
                  <c:v>24.315269999999998</c:v>
                </c:pt>
                <c:pt idx="6929">
                  <c:v>24.471400000000017</c:v>
                </c:pt>
                <c:pt idx="6930">
                  <c:v>24.847300000000018</c:v>
                </c:pt>
                <c:pt idx="6931">
                  <c:v>25.282430000000033</c:v>
                </c:pt>
                <c:pt idx="6932">
                  <c:v>25.924550000000011</c:v>
                </c:pt>
                <c:pt idx="6933">
                  <c:v>26.060100000000034</c:v>
                </c:pt>
                <c:pt idx="6934">
                  <c:v>26.579920000000016</c:v>
                </c:pt>
                <c:pt idx="6935">
                  <c:v>26.918180000000007</c:v>
                </c:pt>
                <c:pt idx="6936">
                  <c:v>26.909080000000017</c:v>
                </c:pt>
                <c:pt idx="6937">
                  <c:v>26.960800000000006</c:v>
                </c:pt>
                <c:pt idx="6938">
                  <c:v>26.979600000000005</c:v>
                </c:pt>
                <c:pt idx="6939">
                  <c:v>27.02072000000004</c:v>
                </c:pt>
                <c:pt idx="6940">
                  <c:v>26.913139999999999</c:v>
                </c:pt>
                <c:pt idx="6941">
                  <c:v>26.531550000000038</c:v>
                </c:pt>
                <c:pt idx="6942">
                  <c:v>26.660180000000025</c:v>
                </c:pt>
                <c:pt idx="6943">
                  <c:v>26.859580000000051</c:v>
                </c:pt>
                <c:pt idx="6944">
                  <c:v>27.492330000000038</c:v>
                </c:pt>
                <c:pt idx="6945">
                  <c:v>27.66357000000005</c:v>
                </c:pt>
                <c:pt idx="6946">
                  <c:v>25.880700000000047</c:v>
                </c:pt>
                <c:pt idx="6947">
                  <c:v>23.725120000000004</c:v>
                </c:pt>
                <c:pt idx="6948">
                  <c:v>21.859370000000013</c:v>
                </c:pt>
                <c:pt idx="6949">
                  <c:v>21.198419999999999</c:v>
                </c:pt>
                <c:pt idx="6950">
                  <c:v>21.049130000000048</c:v>
                </c:pt>
                <c:pt idx="6951">
                  <c:v>21.049599999999998</c:v>
                </c:pt>
                <c:pt idx="6952">
                  <c:v>21.583550000000002</c:v>
                </c:pt>
                <c:pt idx="6953">
                  <c:v>23.312830000000019</c:v>
                </c:pt>
                <c:pt idx="6954">
                  <c:v>23.692250000000001</c:v>
                </c:pt>
                <c:pt idx="6955">
                  <c:v>25.923429999999996</c:v>
                </c:pt>
                <c:pt idx="6956">
                  <c:v>26.84838000000002</c:v>
                </c:pt>
                <c:pt idx="6957">
                  <c:v>27.542930000000013</c:v>
                </c:pt>
                <c:pt idx="6958">
                  <c:v>28.364680000000021</c:v>
                </c:pt>
                <c:pt idx="6959">
                  <c:v>28.811120000000017</c:v>
                </c:pt>
                <c:pt idx="6960">
                  <c:v>28.936730000000011</c:v>
                </c:pt>
                <c:pt idx="6961">
                  <c:v>29.04803000000004</c:v>
                </c:pt>
                <c:pt idx="6962">
                  <c:v>29.050350000000037</c:v>
                </c:pt>
                <c:pt idx="6963">
                  <c:v>29.043300000000045</c:v>
                </c:pt>
                <c:pt idx="6964">
                  <c:v>28.867800000000045</c:v>
                </c:pt>
                <c:pt idx="6965">
                  <c:v>28.300440000000037</c:v>
                </c:pt>
                <c:pt idx="6966">
                  <c:v>28.37115</c:v>
                </c:pt>
                <c:pt idx="6967">
                  <c:v>28.737120000000004</c:v>
                </c:pt>
                <c:pt idx="6968">
                  <c:v>29.581780000000037</c:v>
                </c:pt>
                <c:pt idx="6969">
                  <c:v>26.300440000000037</c:v>
                </c:pt>
                <c:pt idx="6970">
                  <c:v>24.35766000000001</c:v>
                </c:pt>
                <c:pt idx="6971">
                  <c:v>22.10232000000002</c:v>
                </c:pt>
                <c:pt idx="6972">
                  <c:v>21.263450000000034</c:v>
                </c:pt>
                <c:pt idx="6973">
                  <c:v>21.05865</c:v>
                </c:pt>
                <c:pt idx="6974">
                  <c:v>21.020140000000026</c:v>
                </c:pt>
                <c:pt idx="6975">
                  <c:v>21.00866000000002</c:v>
                </c:pt>
                <c:pt idx="6976">
                  <c:v>21.498770000000036</c:v>
                </c:pt>
                <c:pt idx="6977">
                  <c:v>22.521260000000041</c:v>
                </c:pt>
                <c:pt idx="6978">
                  <c:v>23.537770000000023</c:v>
                </c:pt>
                <c:pt idx="6979">
                  <c:v>24.789540000000045</c:v>
                </c:pt>
                <c:pt idx="6980">
                  <c:v>25.217579999999998</c:v>
                </c:pt>
                <c:pt idx="6981">
                  <c:v>26.072840000000042</c:v>
                </c:pt>
                <c:pt idx="6982">
                  <c:v>27.062800000000038</c:v>
                </c:pt>
                <c:pt idx="6983">
                  <c:v>28.205830000000049</c:v>
                </c:pt>
                <c:pt idx="6984">
                  <c:v>28.988900000000001</c:v>
                </c:pt>
                <c:pt idx="6985">
                  <c:v>29.827420000000018</c:v>
                </c:pt>
                <c:pt idx="6986">
                  <c:v>30.170980000000043</c:v>
                </c:pt>
                <c:pt idx="6987">
                  <c:v>30.473659999999995</c:v>
                </c:pt>
                <c:pt idx="6988">
                  <c:v>30.479060000000004</c:v>
                </c:pt>
                <c:pt idx="6989">
                  <c:v>29.703850000000045</c:v>
                </c:pt>
                <c:pt idx="6990">
                  <c:v>29.884360000000015</c:v>
                </c:pt>
                <c:pt idx="6991">
                  <c:v>30.305570000000046</c:v>
                </c:pt>
                <c:pt idx="6992">
                  <c:v>28.987700000000018</c:v>
                </c:pt>
                <c:pt idx="6993">
                  <c:v>25.408380000000022</c:v>
                </c:pt>
                <c:pt idx="6994">
                  <c:v>23.233900000000006</c:v>
                </c:pt>
                <c:pt idx="6995">
                  <c:v>21.577020000000005</c:v>
                </c:pt>
                <c:pt idx="6996">
                  <c:v>21.106650000000002</c:v>
                </c:pt>
                <c:pt idx="6997">
                  <c:v>21.030970000000025</c:v>
                </c:pt>
                <c:pt idx="6998">
                  <c:v>21.012350000000026</c:v>
                </c:pt>
                <c:pt idx="6999">
                  <c:v>21.006280000000004</c:v>
                </c:pt>
                <c:pt idx="7000">
                  <c:v>21.200600000000009</c:v>
                </c:pt>
                <c:pt idx="7001">
                  <c:v>22.488600000000019</c:v>
                </c:pt>
                <c:pt idx="7002">
                  <c:v>23.445340000000044</c:v>
                </c:pt>
                <c:pt idx="7003">
                  <c:v>24.590400000000045</c:v>
                </c:pt>
                <c:pt idx="7004">
                  <c:v>25.812620000000038</c:v>
                </c:pt>
                <c:pt idx="7005">
                  <c:v>26.407039999999995</c:v>
                </c:pt>
                <c:pt idx="7006">
                  <c:v>27.322300000000041</c:v>
                </c:pt>
                <c:pt idx="7007">
                  <c:v>27.80197000000004</c:v>
                </c:pt>
                <c:pt idx="7008">
                  <c:v>28.838950000000011</c:v>
                </c:pt>
                <c:pt idx="7009">
                  <c:v>29.283650000000023</c:v>
                </c:pt>
                <c:pt idx="7010">
                  <c:v>29.764580000000024</c:v>
                </c:pt>
                <c:pt idx="7011">
                  <c:v>30.144300000000044</c:v>
                </c:pt>
                <c:pt idx="7012">
                  <c:v>30.466760000000022</c:v>
                </c:pt>
                <c:pt idx="7013">
                  <c:v>29.699550000000045</c:v>
                </c:pt>
                <c:pt idx="7014">
                  <c:v>29.829740000000015</c:v>
                </c:pt>
                <c:pt idx="7015">
                  <c:v>30.15554000000003</c:v>
                </c:pt>
                <c:pt idx="7016">
                  <c:v>30.258780000000002</c:v>
                </c:pt>
                <c:pt idx="7017">
                  <c:v>27.071439999999996</c:v>
                </c:pt>
                <c:pt idx="7018">
                  <c:v>25.550780000000032</c:v>
                </c:pt>
                <c:pt idx="7019">
                  <c:v>22.916899999999998</c:v>
                </c:pt>
                <c:pt idx="7020">
                  <c:v>21.521299999999997</c:v>
                </c:pt>
                <c:pt idx="7021">
                  <c:v>21.100030000000004</c:v>
                </c:pt>
                <c:pt idx="7022">
                  <c:v>21.029750000000035</c:v>
                </c:pt>
                <c:pt idx="7023">
                  <c:v>21.012</c:v>
                </c:pt>
                <c:pt idx="7024">
                  <c:v>21.039880000000039</c:v>
                </c:pt>
                <c:pt idx="7025">
                  <c:v>22.12008000000003</c:v>
                </c:pt>
                <c:pt idx="7026">
                  <c:v>23.16348000000005</c:v>
                </c:pt>
                <c:pt idx="7027">
                  <c:v>24.572230000000047</c:v>
                </c:pt>
                <c:pt idx="7028">
                  <c:v>25.413600000000031</c:v>
                </c:pt>
                <c:pt idx="7029">
                  <c:v>26.045900000000017</c:v>
                </c:pt>
                <c:pt idx="7030">
                  <c:v>26.839560000000006</c:v>
                </c:pt>
                <c:pt idx="7031">
                  <c:v>27.237570000000005</c:v>
                </c:pt>
                <c:pt idx="7032">
                  <c:v>28.024320000000046</c:v>
                </c:pt>
                <c:pt idx="7033">
                  <c:v>28.443750000000023</c:v>
                </c:pt>
                <c:pt idx="7034">
                  <c:v>29.058860000000038</c:v>
                </c:pt>
                <c:pt idx="7035">
                  <c:v>29.634520000000009</c:v>
                </c:pt>
                <c:pt idx="7036">
                  <c:v>30.135100000000023</c:v>
                </c:pt>
                <c:pt idx="7037">
                  <c:v>29.704800000000034</c:v>
                </c:pt>
                <c:pt idx="7038">
                  <c:v>30.002200000000016</c:v>
                </c:pt>
                <c:pt idx="7039">
                  <c:v>28.626149999999996</c:v>
                </c:pt>
                <c:pt idx="7040">
                  <c:v>26.60757000000001</c:v>
                </c:pt>
                <c:pt idx="7041">
                  <c:v>26.936550000000011</c:v>
                </c:pt>
                <c:pt idx="7042">
                  <c:v>26.838600000000042</c:v>
                </c:pt>
                <c:pt idx="7043">
                  <c:v>26.178250000000048</c:v>
                </c:pt>
                <c:pt idx="7044">
                  <c:v>25.92270000000002</c:v>
                </c:pt>
                <c:pt idx="7045">
                  <c:v>25.148000000000025</c:v>
                </c:pt>
                <c:pt idx="7046">
                  <c:v>24.030630000000031</c:v>
                </c:pt>
                <c:pt idx="7047">
                  <c:v>24.389670000000024</c:v>
                </c:pt>
                <c:pt idx="7048">
                  <c:v>24.309870000000046</c:v>
                </c:pt>
                <c:pt idx="7049">
                  <c:v>26.134580000000028</c:v>
                </c:pt>
                <c:pt idx="7050">
                  <c:v>25.822000000000003</c:v>
                </c:pt>
                <c:pt idx="7051">
                  <c:v>26.830470000000048</c:v>
                </c:pt>
                <c:pt idx="7052">
                  <c:v>27.775260000000003</c:v>
                </c:pt>
                <c:pt idx="7053">
                  <c:v>27.948450000000037</c:v>
                </c:pt>
                <c:pt idx="7054">
                  <c:v>28.803250000000048</c:v>
                </c:pt>
                <c:pt idx="7055">
                  <c:v>29.010340000000042</c:v>
                </c:pt>
                <c:pt idx="7056">
                  <c:v>28.957600000000014</c:v>
                </c:pt>
                <c:pt idx="7057">
                  <c:v>29.547330000000045</c:v>
                </c:pt>
                <c:pt idx="7058">
                  <c:v>29.826170000000047</c:v>
                </c:pt>
                <c:pt idx="7059">
                  <c:v>30.38793000000004</c:v>
                </c:pt>
                <c:pt idx="7060">
                  <c:v>30.935140000000047</c:v>
                </c:pt>
                <c:pt idx="7061">
                  <c:v>30.583430000000021</c:v>
                </c:pt>
                <c:pt idx="7062">
                  <c:v>29.322140000000047</c:v>
                </c:pt>
                <c:pt idx="7063">
                  <c:v>27.810050000000047</c:v>
                </c:pt>
                <c:pt idx="7064">
                  <c:v>26.496180000000038</c:v>
                </c:pt>
                <c:pt idx="7065">
                  <c:v>25.813500000000033</c:v>
                </c:pt>
                <c:pt idx="7066">
                  <c:v>25.606650000000002</c:v>
                </c:pt>
                <c:pt idx="7067">
                  <c:v>25.077750000000037</c:v>
                </c:pt>
                <c:pt idx="7068">
                  <c:v>25.246669999999995</c:v>
                </c:pt>
                <c:pt idx="7069">
                  <c:v>25.083900000000028</c:v>
                </c:pt>
                <c:pt idx="7070">
                  <c:v>24.410760000000039</c:v>
                </c:pt>
                <c:pt idx="7071">
                  <c:v>24.678950000000043</c:v>
                </c:pt>
                <c:pt idx="7072">
                  <c:v>24.444330000000036</c:v>
                </c:pt>
                <c:pt idx="7073">
                  <c:v>26.000480000000039</c:v>
                </c:pt>
                <c:pt idx="7074">
                  <c:v>26.094400000000007</c:v>
                </c:pt>
                <c:pt idx="7075">
                  <c:v>27.001059999999995</c:v>
                </c:pt>
                <c:pt idx="7076">
                  <c:v>27.076750000000004</c:v>
                </c:pt>
                <c:pt idx="7077">
                  <c:v>26.615170000000035</c:v>
                </c:pt>
                <c:pt idx="7078">
                  <c:v>26.75630000000001</c:v>
                </c:pt>
                <c:pt idx="7079">
                  <c:v>27.212760000000003</c:v>
                </c:pt>
                <c:pt idx="7080">
                  <c:v>27.232870000000048</c:v>
                </c:pt>
                <c:pt idx="7081">
                  <c:v>27.180170000000032</c:v>
                </c:pt>
                <c:pt idx="7082">
                  <c:v>28.112850000000037</c:v>
                </c:pt>
                <c:pt idx="7083">
                  <c:v>29.510280000000023</c:v>
                </c:pt>
                <c:pt idx="7084">
                  <c:v>29.748000000000047</c:v>
                </c:pt>
                <c:pt idx="7085">
                  <c:v>30.374480000000005</c:v>
                </c:pt>
                <c:pt idx="7086">
                  <c:v>30.750800000000027</c:v>
                </c:pt>
                <c:pt idx="7087">
                  <c:v>30.816830000000039</c:v>
                </c:pt>
                <c:pt idx="7088">
                  <c:v>30.788400000000024</c:v>
                </c:pt>
                <c:pt idx="7089">
                  <c:v>31.545770000000005</c:v>
                </c:pt>
                <c:pt idx="7090">
                  <c:v>31.425160000000005</c:v>
                </c:pt>
                <c:pt idx="7091">
                  <c:v>31.595240000000047</c:v>
                </c:pt>
                <c:pt idx="7092">
                  <c:v>29.960530000000006</c:v>
                </c:pt>
                <c:pt idx="7093">
                  <c:v>28.332300000000032</c:v>
                </c:pt>
                <c:pt idx="7094">
                  <c:v>27.114980000000003</c:v>
                </c:pt>
                <c:pt idx="7095">
                  <c:v>27.732300000000009</c:v>
                </c:pt>
                <c:pt idx="7096">
                  <c:v>27.494930000000011</c:v>
                </c:pt>
                <c:pt idx="7097">
                  <c:v>28.109430000000032</c:v>
                </c:pt>
                <c:pt idx="7098">
                  <c:v>28.437980000000039</c:v>
                </c:pt>
                <c:pt idx="7099">
                  <c:v>29.598630000000014</c:v>
                </c:pt>
                <c:pt idx="7100">
                  <c:v>30.483420000000024</c:v>
                </c:pt>
                <c:pt idx="7101">
                  <c:v>30.859430000000032</c:v>
                </c:pt>
                <c:pt idx="7102">
                  <c:v>30.893460000000005</c:v>
                </c:pt>
                <c:pt idx="7103">
                  <c:v>30.896479999999997</c:v>
                </c:pt>
                <c:pt idx="7104">
                  <c:v>30.902640000000019</c:v>
                </c:pt>
                <c:pt idx="7105">
                  <c:v>30.880670000000009</c:v>
                </c:pt>
                <c:pt idx="7106">
                  <c:v>30.879200000000026</c:v>
                </c:pt>
                <c:pt idx="7107">
                  <c:v>30.88130000000001</c:v>
                </c:pt>
                <c:pt idx="7108">
                  <c:v>30.663960000000031</c:v>
                </c:pt>
                <c:pt idx="7109">
                  <c:v>29.874300000000005</c:v>
                </c:pt>
                <c:pt idx="7110">
                  <c:v>29.976530000000025</c:v>
                </c:pt>
                <c:pt idx="7111">
                  <c:v>30.284080000000017</c:v>
                </c:pt>
                <c:pt idx="7112">
                  <c:v>31.011200000000031</c:v>
                </c:pt>
                <c:pt idx="7113">
                  <c:v>31.47296</c:v>
                </c:pt>
                <c:pt idx="7114">
                  <c:v>31.185100000000034</c:v>
                </c:pt>
                <c:pt idx="7115">
                  <c:v>31.22872000000001</c:v>
                </c:pt>
                <c:pt idx="7116">
                  <c:v>29.826440000000048</c:v>
                </c:pt>
                <c:pt idx="7117">
                  <c:v>28.46508</c:v>
                </c:pt>
                <c:pt idx="7118">
                  <c:v>27.254400000000032</c:v>
                </c:pt>
                <c:pt idx="7119">
                  <c:v>27.282500000000027</c:v>
                </c:pt>
                <c:pt idx="7120">
                  <c:v>27.672630000000026</c:v>
                </c:pt>
                <c:pt idx="7121">
                  <c:v>28.333300000000008</c:v>
                </c:pt>
                <c:pt idx="7122">
                  <c:v>28.558950000000038</c:v>
                </c:pt>
                <c:pt idx="7123">
                  <c:v>28.542840000000012</c:v>
                </c:pt>
                <c:pt idx="7124">
                  <c:v>29.823660000000018</c:v>
                </c:pt>
                <c:pt idx="7125">
                  <c:v>29.855830000000026</c:v>
                </c:pt>
                <c:pt idx="7126">
                  <c:v>30.215750000000014</c:v>
                </c:pt>
                <c:pt idx="7127">
                  <c:v>30.704300000000046</c:v>
                </c:pt>
                <c:pt idx="7128">
                  <c:v>30.911600000000021</c:v>
                </c:pt>
                <c:pt idx="7129">
                  <c:v>30.918180000000007</c:v>
                </c:pt>
                <c:pt idx="7130">
                  <c:v>30.948200000000043</c:v>
                </c:pt>
                <c:pt idx="7131">
                  <c:v>30.969480000000033</c:v>
                </c:pt>
                <c:pt idx="7132">
                  <c:v>30.873530000000017</c:v>
                </c:pt>
                <c:pt idx="7133">
                  <c:v>29.906730000000039</c:v>
                </c:pt>
                <c:pt idx="7134">
                  <c:v>30.021630000000016</c:v>
                </c:pt>
                <c:pt idx="7135">
                  <c:v>30.373960000000011</c:v>
                </c:pt>
                <c:pt idx="7136">
                  <c:v>31.149100000000033</c:v>
                </c:pt>
                <c:pt idx="7137">
                  <c:v>31.195100000000025</c:v>
                </c:pt>
                <c:pt idx="7138">
                  <c:v>31.063600000000008</c:v>
                </c:pt>
                <c:pt idx="7139">
                  <c:v>31.086630000000014</c:v>
                </c:pt>
                <c:pt idx="7140">
                  <c:v>30.312000000000012</c:v>
                </c:pt>
                <c:pt idx="7141">
                  <c:v>29.78185000000002</c:v>
                </c:pt>
                <c:pt idx="7142">
                  <c:v>29.273520000000019</c:v>
                </c:pt>
                <c:pt idx="7143">
                  <c:v>29.562130000000025</c:v>
                </c:pt>
                <c:pt idx="7144">
                  <c:v>29.623320000000035</c:v>
                </c:pt>
                <c:pt idx="7145">
                  <c:v>29.75</c:v>
                </c:pt>
                <c:pt idx="7146">
                  <c:v>29.914540000000045</c:v>
                </c:pt>
                <c:pt idx="7147">
                  <c:v>30.312400000000025</c:v>
                </c:pt>
                <c:pt idx="7148">
                  <c:v>30.589840000000038</c:v>
                </c:pt>
                <c:pt idx="7149">
                  <c:v>30.318600000000004</c:v>
                </c:pt>
                <c:pt idx="7150">
                  <c:v>30.541280000000029</c:v>
                </c:pt>
                <c:pt idx="7151">
                  <c:v>30.687370000000044</c:v>
                </c:pt>
                <c:pt idx="7152">
                  <c:v>30.714530000000025</c:v>
                </c:pt>
                <c:pt idx="7153">
                  <c:v>30.773680000000013</c:v>
                </c:pt>
                <c:pt idx="7154">
                  <c:v>30.919150000000002</c:v>
                </c:pt>
                <c:pt idx="7155">
                  <c:v>31.023430000000019</c:v>
                </c:pt>
                <c:pt idx="7156">
                  <c:v>31.018900000000031</c:v>
                </c:pt>
                <c:pt idx="7157">
                  <c:v>30.015600000000006</c:v>
                </c:pt>
                <c:pt idx="7158">
                  <c:v>30.174070000000029</c:v>
                </c:pt>
                <c:pt idx="7159">
                  <c:v>30.616660000000024</c:v>
                </c:pt>
                <c:pt idx="7160">
                  <c:v>31.413499999999999</c:v>
                </c:pt>
                <c:pt idx="7161">
                  <c:v>29.455740000000048</c:v>
                </c:pt>
                <c:pt idx="7162">
                  <c:v>28.703420000000051</c:v>
                </c:pt>
                <c:pt idx="7163">
                  <c:v>26.730520000000013</c:v>
                </c:pt>
                <c:pt idx="7164">
                  <c:v>24.933950000000038</c:v>
                </c:pt>
                <c:pt idx="7165">
                  <c:v>24.064000000000021</c:v>
                </c:pt>
                <c:pt idx="7166">
                  <c:v>23.17944</c:v>
                </c:pt>
                <c:pt idx="7167">
                  <c:v>23.627250000000004</c:v>
                </c:pt>
                <c:pt idx="7168">
                  <c:v>24.678670000000011</c:v>
                </c:pt>
                <c:pt idx="7169">
                  <c:v>26.450680000000034</c:v>
                </c:pt>
                <c:pt idx="7170">
                  <c:v>26.189720000000023</c:v>
                </c:pt>
                <c:pt idx="7171">
                  <c:v>27.821130000000039</c:v>
                </c:pt>
                <c:pt idx="7172">
                  <c:v>29.045950000000005</c:v>
                </c:pt>
                <c:pt idx="7173">
                  <c:v>29.811500000000024</c:v>
                </c:pt>
                <c:pt idx="7174">
                  <c:v>30.469420000000014</c:v>
                </c:pt>
                <c:pt idx="7175">
                  <c:v>30.925700000000006</c:v>
                </c:pt>
                <c:pt idx="7176">
                  <c:v>31.187950000000001</c:v>
                </c:pt>
                <c:pt idx="7177">
                  <c:v>31.606700000000046</c:v>
                </c:pt>
                <c:pt idx="7178">
                  <c:v>31.37097</c:v>
                </c:pt>
                <c:pt idx="7179">
                  <c:v>31.356320000000039</c:v>
                </c:pt>
                <c:pt idx="7180">
                  <c:v>31.669460000000015</c:v>
                </c:pt>
                <c:pt idx="7181">
                  <c:v>31.467650000000049</c:v>
                </c:pt>
                <c:pt idx="7182">
                  <c:v>31.629940000000033</c:v>
                </c:pt>
                <c:pt idx="7183">
                  <c:v>32.035330000000044</c:v>
                </c:pt>
                <c:pt idx="7184">
                  <c:v>31.676350000000014</c:v>
                </c:pt>
                <c:pt idx="7185">
                  <c:v>29.645350000000008</c:v>
                </c:pt>
                <c:pt idx="7186">
                  <c:v>29.896839999999997</c:v>
                </c:pt>
                <c:pt idx="7187">
                  <c:v>28.403830000000028</c:v>
                </c:pt>
                <c:pt idx="7188">
                  <c:v>27.880400000000009</c:v>
                </c:pt>
                <c:pt idx="7189">
                  <c:v>27.280420000000049</c:v>
                </c:pt>
                <c:pt idx="7190">
                  <c:v>26.094780000000014</c:v>
                </c:pt>
                <c:pt idx="7191">
                  <c:v>26.927300000000002</c:v>
                </c:pt>
                <c:pt idx="7192">
                  <c:v>26.604520000000036</c:v>
                </c:pt>
                <c:pt idx="7193">
                  <c:v>27.109160000000031</c:v>
                </c:pt>
                <c:pt idx="7194">
                  <c:v>27.02290000000005</c:v>
                </c:pt>
                <c:pt idx="7195">
                  <c:v>27.852700000000027</c:v>
                </c:pt>
                <c:pt idx="7196">
                  <c:v>28.315899999999999</c:v>
                </c:pt>
                <c:pt idx="7197">
                  <c:v>28.264900000000011</c:v>
                </c:pt>
                <c:pt idx="7198">
                  <c:v>28.885919999999999</c:v>
                </c:pt>
                <c:pt idx="7199">
                  <c:v>28.974570000000028</c:v>
                </c:pt>
                <c:pt idx="7200">
                  <c:v>28.747600000000034</c:v>
                </c:pt>
                <c:pt idx="7201">
                  <c:v>28.999780000000044</c:v>
                </c:pt>
                <c:pt idx="7202">
                  <c:v>29.028040000000033</c:v>
                </c:pt>
                <c:pt idx="7203">
                  <c:v>28.919920000000047</c:v>
                </c:pt>
                <c:pt idx="7204">
                  <c:v>29.114250000000027</c:v>
                </c:pt>
                <c:pt idx="7205">
                  <c:v>30.057280000000048</c:v>
                </c:pt>
                <c:pt idx="7206">
                  <c:v>29.219420000000014</c:v>
                </c:pt>
                <c:pt idx="7207">
                  <c:v>28.57850000000002</c:v>
                </c:pt>
                <c:pt idx="7208">
                  <c:v>27.959040000000016</c:v>
                </c:pt>
                <c:pt idx="7209">
                  <c:v>27.961700000000008</c:v>
                </c:pt>
                <c:pt idx="7210">
                  <c:v>27.713900000000024</c:v>
                </c:pt>
                <c:pt idx="7211">
                  <c:v>27.038300000000049</c:v>
                </c:pt>
                <c:pt idx="7212">
                  <c:v>26.589500000000044</c:v>
                </c:pt>
                <c:pt idx="7213">
                  <c:v>26.242060000000038</c:v>
                </c:pt>
                <c:pt idx="7214">
                  <c:v>25.879700000000014</c:v>
                </c:pt>
                <c:pt idx="7215">
                  <c:v>27.47198000000003</c:v>
                </c:pt>
                <c:pt idx="7216">
                  <c:v>26.868700000000047</c:v>
                </c:pt>
                <c:pt idx="7217">
                  <c:v>27.04000000000002</c:v>
                </c:pt>
                <c:pt idx="7218">
                  <c:v>26.870540000000005</c:v>
                </c:pt>
                <c:pt idx="7219">
                  <c:v>27.381340000000023</c:v>
                </c:pt>
                <c:pt idx="7220">
                  <c:v>27.550100000000043</c:v>
                </c:pt>
                <c:pt idx="7221">
                  <c:v>27.370660000000044</c:v>
                </c:pt>
                <c:pt idx="7222">
                  <c:v>27.71040000000005</c:v>
                </c:pt>
                <c:pt idx="7223">
                  <c:v>27.913350000000037</c:v>
                </c:pt>
                <c:pt idx="7224">
                  <c:v>28.032560000000046</c:v>
                </c:pt>
                <c:pt idx="7225">
                  <c:v>28.067859999999996</c:v>
                </c:pt>
                <c:pt idx="7226">
                  <c:v>28.058100000000024</c:v>
                </c:pt>
                <c:pt idx="7227">
                  <c:v>27.629819999999995</c:v>
                </c:pt>
                <c:pt idx="7228">
                  <c:v>27.729300000000023</c:v>
                </c:pt>
                <c:pt idx="7229">
                  <c:v>27.652300000000025</c:v>
                </c:pt>
                <c:pt idx="7230">
                  <c:v>28.599240000000009</c:v>
                </c:pt>
                <c:pt idx="7231">
                  <c:v>26.985130000000026</c:v>
                </c:pt>
                <c:pt idx="7232">
                  <c:v>27.319640000000049</c:v>
                </c:pt>
                <c:pt idx="7233">
                  <c:v>27.141260000000045</c:v>
                </c:pt>
                <c:pt idx="7234">
                  <c:v>26.799000000000035</c:v>
                </c:pt>
                <c:pt idx="7235">
                  <c:v>24.816300000000012</c:v>
                </c:pt>
                <c:pt idx="7236">
                  <c:v>23.462880000000041</c:v>
                </c:pt>
                <c:pt idx="7237">
                  <c:v>22.199180000000013</c:v>
                </c:pt>
                <c:pt idx="7238">
                  <c:v>21.992600000000039</c:v>
                </c:pt>
                <c:pt idx="7239">
                  <c:v>22.184300000000007</c:v>
                </c:pt>
                <c:pt idx="7240">
                  <c:v>23.457899999999995</c:v>
                </c:pt>
                <c:pt idx="7241">
                  <c:v>23.759150000000034</c:v>
                </c:pt>
                <c:pt idx="7242">
                  <c:v>24.192620000000034</c:v>
                </c:pt>
                <c:pt idx="7243">
                  <c:v>24.449980000000039</c:v>
                </c:pt>
                <c:pt idx="7244">
                  <c:v>25.402120000000025</c:v>
                </c:pt>
                <c:pt idx="7245">
                  <c:v>25.75427000000002</c:v>
                </c:pt>
                <c:pt idx="7246">
                  <c:v>26.041960000000017</c:v>
                </c:pt>
                <c:pt idx="7247">
                  <c:v>25.068230000000028</c:v>
                </c:pt>
                <c:pt idx="7248">
                  <c:v>24.985740000000021</c:v>
                </c:pt>
                <c:pt idx="7249">
                  <c:v>24.438260000000014</c:v>
                </c:pt>
                <c:pt idx="7250">
                  <c:v>24.554930000000013</c:v>
                </c:pt>
                <c:pt idx="7251">
                  <c:v>24.669460000000015</c:v>
                </c:pt>
                <c:pt idx="7252">
                  <c:v>24.726700000000051</c:v>
                </c:pt>
                <c:pt idx="7253">
                  <c:v>25.475060000000042</c:v>
                </c:pt>
                <c:pt idx="7254">
                  <c:v>26.182119999999998</c:v>
                </c:pt>
                <c:pt idx="7255">
                  <c:v>25.054960000000051</c:v>
                </c:pt>
                <c:pt idx="7256">
                  <c:v>23.383200000000045</c:v>
                </c:pt>
                <c:pt idx="7257">
                  <c:v>21.977660000000014</c:v>
                </c:pt>
                <c:pt idx="7258">
                  <c:v>21.184470000000033</c:v>
                </c:pt>
                <c:pt idx="7259">
                  <c:v>21.044640000000015</c:v>
                </c:pt>
                <c:pt idx="7260">
                  <c:v>21.016700000000014</c:v>
                </c:pt>
                <c:pt idx="7261">
                  <c:v>21.008170000000007</c:v>
                </c:pt>
                <c:pt idx="7262">
                  <c:v>21.005520000000047</c:v>
                </c:pt>
                <c:pt idx="7263">
                  <c:v>21.004700000000014</c:v>
                </c:pt>
                <c:pt idx="7264">
                  <c:v>21.004480000000001</c:v>
                </c:pt>
                <c:pt idx="7265">
                  <c:v>21.005980000000022</c:v>
                </c:pt>
                <c:pt idx="7266">
                  <c:v>22.051660000000027</c:v>
                </c:pt>
                <c:pt idx="7267">
                  <c:v>25.464500000000044</c:v>
                </c:pt>
                <c:pt idx="7268">
                  <c:v>24.787770000000023</c:v>
                </c:pt>
                <c:pt idx="7269">
                  <c:v>26.023520000000019</c:v>
                </c:pt>
                <c:pt idx="7270">
                  <c:v>25.235929999999996</c:v>
                </c:pt>
                <c:pt idx="7271">
                  <c:v>26.072500000000048</c:v>
                </c:pt>
                <c:pt idx="7272">
                  <c:v>26.838620000000049</c:v>
                </c:pt>
                <c:pt idx="7273">
                  <c:v>27.004500000000007</c:v>
                </c:pt>
                <c:pt idx="7274">
                  <c:v>27.534570000000031</c:v>
                </c:pt>
                <c:pt idx="7275">
                  <c:v>27.40518000000003</c:v>
                </c:pt>
                <c:pt idx="7276">
                  <c:v>27.658600000000035</c:v>
                </c:pt>
                <c:pt idx="7277">
                  <c:v>28.613600000000019</c:v>
                </c:pt>
                <c:pt idx="7278">
                  <c:v>30.263500000000022</c:v>
                </c:pt>
                <c:pt idx="7279">
                  <c:v>29.085230000000024</c:v>
                </c:pt>
                <c:pt idx="7280">
                  <c:v>27.059320000000014</c:v>
                </c:pt>
                <c:pt idx="7281">
                  <c:v>25.680960000000027</c:v>
                </c:pt>
                <c:pt idx="7282">
                  <c:v>23.532500000000027</c:v>
                </c:pt>
                <c:pt idx="7283">
                  <c:v>22.05030000000005</c:v>
                </c:pt>
                <c:pt idx="7284">
                  <c:v>21.347070000000031</c:v>
                </c:pt>
                <c:pt idx="7285">
                  <c:v>21.276940000000025</c:v>
                </c:pt>
                <c:pt idx="7286">
                  <c:v>21.470270000000028</c:v>
                </c:pt>
                <c:pt idx="7287">
                  <c:v>21.94747000000001</c:v>
                </c:pt>
                <c:pt idx="7288">
                  <c:v>22.810750000000041</c:v>
                </c:pt>
                <c:pt idx="7289">
                  <c:v>22.989220000000046</c:v>
                </c:pt>
                <c:pt idx="7290">
                  <c:v>22.844899999999996</c:v>
                </c:pt>
                <c:pt idx="7291">
                  <c:v>22.663139999999999</c:v>
                </c:pt>
                <c:pt idx="7292">
                  <c:v>23.314800000000048</c:v>
                </c:pt>
                <c:pt idx="7293">
                  <c:v>23.90634</c:v>
                </c:pt>
                <c:pt idx="7294">
                  <c:v>24.322140000000047</c:v>
                </c:pt>
                <c:pt idx="7295">
                  <c:v>24.943750000000023</c:v>
                </c:pt>
                <c:pt idx="7296">
                  <c:v>24.748040000000003</c:v>
                </c:pt>
                <c:pt idx="7297">
                  <c:v>25.355500000000006</c:v>
                </c:pt>
                <c:pt idx="7298">
                  <c:v>25.927800000000047</c:v>
                </c:pt>
                <c:pt idx="7299">
                  <c:v>26.669920000000047</c:v>
                </c:pt>
                <c:pt idx="7300">
                  <c:v>27.298330000000021</c:v>
                </c:pt>
                <c:pt idx="7301">
                  <c:v>27.487900000000025</c:v>
                </c:pt>
                <c:pt idx="7302">
                  <c:v>29.535730000000001</c:v>
                </c:pt>
                <c:pt idx="7303">
                  <c:v>28.645750000000021</c:v>
                </c:pt>
                <c:pt idx="7304">
                  <c:v>27.25988000000001</c:v>
                </c:pt>
                <c:pt idx="7305">
                  <c:v>26.395200000000045</c:v>
                </c:pt>
                <c:pt idx="7306">
                  <c:v>25.885829999999999</c:v>
                </c:pt>
                <c:pt idx="7307">
                  <c:v>26.376400000000046</c:v>
                </c:pt>
                <c:pt idx="7308">
                  <c:v>26.737880000000018</c:v>
                </c:pt>
                <c:pt idx="7309">
                  <c:v>27.709159999999997</c:v>
                </c:pt>
                <c:pt idx="7310">
                  <c:v>27.251059999999995</c:v>
                </c:pt>
                <c:pt idx="7311">
                  <c:v>27.719899999999996</c:v>
                </c:pt>
                <c:pt idx="7312">
                  <c:v>28.75750000000005</c:v>
                </c:pt>
                <c:pt idx="7313">
                  <c:v>28.47204000000005</c:v>
                </c:pt>
                <c:pt idx="7314">
                  <c:v>28.713279999999997</c:v>
                </c:pt>
                <c:pt idx="7315">
                  <c:v>28.717030000000022</c:v>
                </c:pt>
                <c:pt idx="7316">
                  <c:v>28.600580000000036</c:v>
                </c:pt>
                <c:pt idx="7317">
                  <c:v>28.728800000000035</c:v>
                </c:pt>
                <c:pt idx="7318">
                  <c:v>28.600000000000023</c:v>
                </c:pt>
                <c:pt idx="7319">
                  <c:v>29.108699999999999</c:v>
                </c:pt>
                <c:pt idx="7320">
                  <c:v>29.416160000000048</c:v>
                </c:pt>
                <c:pt idx="7321">
                  <c:v>29.462550000000022</c:v>
                </c:pt>
                <c:pt idx="7322">
                  <c:v>30.000120000000038</c:v>
                </c:pt>
                <c:pt idx="7323">
                  <c:v>29.73150000000004</c:v>
                </c:pt>
                <c:pt idx="7324">
                  <c:v>30.424860000000024</c:v>
                </c:pt>
                <c:pt idx="7325">
                  <c:v>30.42846000000003</c:v>
                </c:pt>
                <c:pt idx="7326">
                  <c:v>30.922330000000045</c:v>
                </c:pt>
                <c:pt idx="7327">
                  <c:v>30.269680000000051</c:v>
                </c:pt>
                <c:pt idx="7328">
                  <c:v>29.918180000000007</c:v>
                </c:pt>
                <c:pt idx="7329">
                  <c:v>29.086970000000008</c:v>
                </c:pt>
                <c:pt idx="7330">
                  <c:v>29.347200000000043</c:v>
                </c:pt>
                <c:pt idx="7331">
                  <c:v>28.803950000000043</c:v>
                </c:pt>
                <c:pt idx="7332">
                  <c:v>27.832970000000046</c:v>
                </c:pt>
                <c:pt idx="7333">
                  <c:v>27.093299999999999</c:v>
                </c:pt>
                <c:pt idx="7334">
                  <c:v>26.537000000000035</c:v>
                </c:pt>
                <c:pt idx="7335">
                  <c:v>26.224880000000041</c:v>
                </c:pt>
                <c:pt idx="7336">
                  <c:v>27.54060000000004</c:v>
                </c:pt>
                <c:pt idx="7337">
                  <c:v>28.08865000000003</c:v>
                </c:pt>
                <c:pt idx="7338">
                  <c:v>27.69598000000002</c:v>
                </c:pt>
                <c:pt idx="7339">
                  <c:v>28.286550000000034</c:v>
                </c:pt>
                <c:pt idx="7340">
                  <c:v>28.890160000000037</c:v>
                </c:pt>
                <c:pt idx="7341">
                  <c:v>29.856040000000007</c:v>
                </c:pt>
                <c:pt idx="7342">
                  <c:v>29.687160000000006</c:v>
                </c:pt>
                <c:pt idx="7343">
                  <c:v>30.534880000000044</c:v>
                </c:pt>
                <c:pt idx="7344">
                  <c:v>30.329830000000015</c:v>
                </c:pt>
                <c:pt idx="7345">
                  <c:v>30.666440000000023</c:v>
                </c:pt>
                <c:pt idx="7346">
                  <c:v>30.578970000000027</c:v>
                </c:pt>
                <c:pt idx="7347">
                  <c:v>30.635770000000036</c:v>
                </c:pt>
                <c:pt idx="7348">
                  <c:v>30.680570000000046</c:v>
                </c:pt>
                <c:pt idx="7349">
                  <c:v>31.560940000000016</c:v>
                </c:pt>
                <c:pt idx="7350">
                  <c:v>32.108850000000018</c:v>
                </c:pt>
                <c:pt idx="7351">
                  <c:v>32.458520000000021</c:v>
                </c:pt>
                <c:pt idx="7352">
                  <c:v>31.152370000000019</c:v>
                </c:pt>
                <c:pt idx="7353">
                  <c:v>29.542840000000012</c:v>
                </c:pt>
                <c:pt idx="7354">
                  <c:v>29.42953</c:v>
                </c:pt>
                <c:pt idx="7355">
                  <c:v>27.510300000000029</c:v>
                </c:pt>
                <c:pt idx="7356">
                  <c:v>25.823400000000049</c:v>
                </c:pt>
                <c:pt idx="7357">
                  <c:v>25.250400000000013</c:v>
                </c:pt>
                <c:pt idx="7358">
                  <c:v>25.277060000000006</c:v>
                </c:pt>
                <c:pt idx="7359">
                  <c:v>25.157530000000008</c:v>
                </c:pt>
                <c:pt idx="7360">
                  <c:v>27.052500000000009</c:v>
                </c:pt>
                <c:pt idx="7361">
                  <c:v>27.387080000000026</c:v>
                </c:pt>
                <c:pt idx="7362">
                  <c:v>26.605980000000045</c:v>
                </c:pt>
                <c:pt idx="7363">
                  <c:v>27.303950000000043</c:v>
                </c:pt>
                <c:pt idx="7364">
                  <c:v>27.825980000000015</c:v>
                </c:pt>
                <c:pt idx="7365">
                  <c:v>29.212730000000022</c:v>
                </c:pt>
                <c:pt idx="7366">
                  <c:v>29.519400000000019</c:v>
                </c:pt>
                <c:pt idx="7367">
                  <c:v>30.154600000000016</c:v>
                </c:pt>
                <c:pt idx="7368">
                  <c:v>30.749870000000044</c:v>
                </c:pt>
                <c:pt idx="7369">
                  <c:v>30.987360000000024</c:v>
                </c:pt>
                <c:pt idx="7370">
                  <c:v>31.923100000000034</c:v>
                </c:pt>
                <c:pt idx="7371">
                  <c:v>32.173240000000021</c:v>
                </c:pt>
                <c:pt idx="7372">
                  <c:v>32.63050000000004</c:v>
                </c:pt>
                <c:pt idx="7373">
                  <c:v>33.032039999999995</c:v>
                </c:pt>
                <c:pt idx="7374">
                  <c:v>32.463400000000036</c:v>
                </c:pt>
                <c:pt idx="7375">
                  <c:v>32.79113000000001</c:v>
                </c:pt>
                <c:pt idx="7376">
                  <c:v>31.288049999999998</c:v>
                </c:pt>
                <c:pt idx="7377">
                  <c:v>29.854700000000037</c:v>
                </c:pt>
                <c:pt idx="7378">
                  <c:v>28.91393000000005</c:v>
                </c:pt>
                <c:pt idx="7379">
                  <c:v>29.040340000000015</c:v>
                </c:pt>
                <c:pt idx="7380">
                  <c:v>27.898200000000031</c:v>
                </c:pt>
                <c:pt idx="7381">
                  <c:v>27.474019999999996</c:v>
                </c:pt>
                <c:pt idx="7382">
                  <c:v>27.380800000000022</c:v>
                </c:pt>
                <c:pt idx="7383">
                  <c:v>28.763760000000048</c:v>
                </c:pt>
                <c:pt idx="7384">
                  <c:v>30.66052000000002</c:v>
                </c:pt>
                <c:pt idx="7385">
                  <c:v>30.786770000000047</c:v>
                </c:pt>
                <c:pt idx="7386">
                  <c:v>30.60098000000005</c:v>
                </c:pt>
                <c:pt idx="7387">
                  <c:v>30.030200000000036</c:v>
                </c:pt>
                <c:pt idx="7388">
                  <c:v>30.345120000000009</c:v>
                </c:pt>
                <c:pt idx="7389">
                  <c:v>31.194020000000023</c:v>
                </c:pt>
                <c:pt idx="7390">
                  <c:v>30.892359999999996</c:v>
                </c:pt>
                <c:pt idx="7391">
                  <c:v>31.11868000000004</c:v>
                </c:pt>
                <c:pt idx="7392">
                  <c:v>31.581100000000049</c:v>
                </c:pt>
                <c:pt idx="7393">
                  <c:v>31.653300000000002</c:v>
                </c:pt>
                <c:pt idx="7394">
                  <c:v>31.657860000000028</c:v>
                </c:pt>
                <c:pt idx="7395">
                  <c:v>31.735600000000034</c:v>
                </c:pt>
                <c:pt idx="7396">
                  <c:v>31.857540000000029</c:v>
                </c:pt>
                <c:pt idx="7397">
                  <c:v>32.481960000000015</c:v>
                </c:pt>
                <c:pt idx="7398">
                  <c:v>32.15948000000003</c:v>
                </c:pt>
                <c:pt idx="7399">
                  <c:v>32.34304000000003</c:v>
                </c:pt>
                <c:pt idx="7400">
                  <c:v>33.064870000000042</c:v>
                </c:pt>
                <c:pt idx="7401">
                  <c:v>33.051700000000039</c:v>
                </c:pt>
                <c:pt idx="7402">
                  <c:v>33.052420000000041</c:v>
                </c:pt>
                <c:pt idx="7403">
                  <c:v>32.207820000000027</c:v>
                </c:pt>
                <c:pt idx="7404">
                  <c:v>31.22643000000005</c:v>
                </c:pt>
                <c:pt idx="7405">
                  <c:v>31.046840000000032</c:v>
                </c:pt>
                <c:pt idx="7406">
                  <c:v>31.705070000000035</c:v>
                </c:pt>
                <c:pt idx="7407">
                  <c:v>32.180380000000014</c:v>
                </c:pt>
                <c:pt idx="7408">
                  <c:v>31.879050000000007</c:v>
                </c:pt>
                <c:pt idx="7409">
                  <c:v>31.99290000000002</c:v>
                </c:pt>
                <c:pt idx="7410">
                  <c:v>32.711630000000014</c:v>
                </c:pt>
                <c:pt idx="7411">
                  <c:v>31.599019999999996</c:v>
                </c:pt>
                <c:pt idx="7412">
                  <c:v>31.350240000000042</c:v>
                </c:pt>
                <c:pt idx="7413">
                  <c:v>31.941200000000038</c:v>
                </c:pt>
                <c:pt idx="7414">
                  <c:v>31.706140000000005</c:v>
                </c:pt>
                <c:pt idx="7415">
                  <c:v>31.392020000000002</c:v>
                </c:pt>
                <c:pt idx="7416">
                  <c:v>30.887300000000039</c:v>
                </c:pt>
                <c:pt idx="7417">
                  <c:v>31.233450000000005</c:v>
                </c:pt>
                <c:pt idx="7418">
                  <c:v>30.766400000000033</c:v>
                </c:pt>
                <c:pt idx="7419">
                  <c:v>30.902900000000045</c:v>
                </c:pt>
                <c:pt idx="7420">
                  <c:v>31.085660000000018</c:v>
                </c:pt>
                <c:pt idx="7421">
                  <c:v>31.160120000000006</c:v>
                </c:pt>
                <c:pt idx="7422">
                  <c:v>32.07668000000001</c:v>
                </c:pt>
                <c:pt idx="7423">
                  <c:v>31.49203</c:v>
                </c:pt>
                <c:pt idx="7424">
                  <c:v>31.127440000000036</c:v>
                </c:pt>
                <c:pt idx="7425">
                  <c:v>30.258020000000045</c:v>
                </c:pt>
                <c:pt idx="7426">
                  <c:v>30.442100000000039</c:v>
                </c:pt>
                <c:pt idx="7427">
                  <c:v>30.980070000000012</c:v>
                </c:pt>
                <c:pt idx="7428">
                  <c:v>30.077300000000037</c:v>
                </c:pt>
                <c:pt idx="7429">
                  <c:v>29.274130000000014</c:v>
                </c:pt>
                <c:pt idx="7430">
                  <c:v>28.191700000000026</c:v>
                </c:pt>
                <c:pt idx="7431">
                  <c:v>27.824980000000039</c:v>
                </c:pt>
                <c:pt idx="7432">
                  <c:v>28.77170000000001</c:v>
                </c:pt>
                <c:pt idx="7433">
                  <c:v>27.798000000000002</c:v>
                </c:pt>
                <c:pt idx="7434">
                  <c:v>27.887020000000007</c:v>
                </c:pt>
                <c:pt idx="7435">
                  <c:v>28.004850000000033</c:v>
                </c:pt>
                <c:pt idx="7436">
                  <c:v>28.650630000000035</c:v>
                </c:pt>
                <c:pt idx="7437">
                  <c:v>29.424220000000048</c:v>
                </c:pt>
                <c:pt idx="7438">
                  <c:v>29.323599999999999</c:v>
                </c:pt>
                <c:pt idx="7439">
                  <c:v>29.370480000000043</c:v>
                </c:pt>
                <c:pt idx="7440">
                  <c:v>29.326470000000029</c:v>
                </c:pt>
                <c:pt idx="7441">
                  <c:v>29.700649999999996</c:v>
                </c:pt>
                <c:pt idx="7442">
                  <c:v>29.659840000000031</c:v>
                </c:pt>
                <c:pt idx="7443">
                  <c:v>30.260130000000004</c:v>
                </c:pt>
                <c:pt idx="7444">
                  <c:v>30.592340000000036</c:v>
                </c:pt>
                <c:pt idx="7445">
                  <c:v>30.463099999999997</c:v>
                </c:pt>
                <c:pt idx="7446">
                  <c:v>31.739100000000008</c:v>
                </c:pt>
                <c:pt idx="7447">
                  <c:v>30.181600000000003</c:v>
                </c:pt>
                <c:pt idx="7448">
                  <c:v>29.206400000000031</c:v>
                </c:pt>
                <c:pt idx="7449">
                  <c:v>28.718600000000038</c:v>
                </c:pt>
                <c:pt idx="7450">
                  <c:v>27.701930000000004</c:v>
                </c:pt>
                <c:pt idx="7451">
                  <c:v>26.613100000000031</c:v>
                </c:pt>
                <c:pt idx="7452">
                  <c:v>25.167400000000043</c:v>
                </c:pt>
                <c:pt idx="7453">
                  <c:v>24.601300000000037</c:v>
                </c:pt>
                <c:pt idx="7454">
                  <c:v>23.871550000000013</c:v>
                </c:pt>
                <c:pt idx="7455">
                  <c:v>23.564780000000042</c:v>
                </c:pt>
                <c:pt idx="7456">
                  <c:v>24.12402000000003</c:v>
                </c:pt>
                <c:pt idx="7457">
                  <c:v>24.851400000000012</c:v>
                </c:pt>
                <c:pt idx="7458">
                  <c:v>24.754999999999995</c:v>
                </c:pt>
                <c:pt idx="7459">
                  <c:v>25.354000000000042</c:v>
                </c:pt>
                <c:pt idx="7460">
                  <c:v>25.901100000000042</c:v>
                </c:pt>
                <c:pt idx="7461">
                  <c:v>26.662380000000041</c:v>
                </c:pt>
                <c:pt idx="7462">
                  <c:v>27.172300000000007</c:v>
                </c:pt>
                <c:pt idx="7463">
                  <c:v>27.140129999999999</c:v>
                </c:pt>
                <c:pt idx="7464">
                  <c:v>27.316800000000001</c:v>
                </c:pt>
                <c:pt idx="7465">
                  <c:v>27.393200000000036</c:v>
                </c:pt>
                <c:pt idx="7466">
                  <c:v>27.693780000000004</c:v>
                </c:pt>
                <c:pt idx="7467">
                  <c:v>27.695550000000026</c:v>
                </c:pt>
                <c:pt idx="7468">
                  <c:v>28.05865</c:v>
                </c:pt>
                <c:pt idx="7469">
                  <c:v>28.189420000000041</c:v>
                </c:pt>
                <c:pt idx="7470">
                  <c:v>29.500820000000033</c:v>
                </c:pt>
                <c:pt idx="7471">
                  <c:v>27.437700000000007</c:v>
                </c:pt>
                <c:pt idx="7472">
                  <c:v>27.309230000000014</c:v>
                </c:pt>
                <c:pt idx="7473">
                  <c:v>27.076900000000023</c:v>
                </c:pt>
                <c:pt idx="7474">
                  <c:v>26.581659999999999</c:v>
                </c:pt>
                <c:pt idx="7475">
                  <c:v>27.065760000000012</c:v>
                </c:pt>
                <c:pt idx="7476">
                  <c:v>27.264060000000029</c:v>
                </c:pt>
                <c:pt idx="7477">
                  <c:v>27.784600000000012</c:v>
                </c:pt>
                <c:pt idx="7478">
                  <c:v>27.686000000000035</c:v>
                </c:pt>
                <c:pt idx="7479">
                  <c:v>27.625940000000014</c:v>
                </c:pt>
                <c:pt idx="7480">
                  <c:v>29.028700000000015</c:v>
                </c:pt>
                <c:pt idx="7481">
                  <c:v>27.708100000000002</c:v>
                </c:pt>
                <c:pt idx="7482">
                  <c:v>27.794120000000021</c:v>
                </c:pt>
                <c:pt idx="7483">
                  <c:v>27.492700000000013</c:v>
                </c:pt>
                <c:pt idx="7484">
                  <c:v>28.058280000000025</c:v>
                </c:pt>
                <c:pt idx="7485">
                  <c:v>28.034500000000037</c:v>
                </c:pt>
                <c:pt idx="7486">
                  <c:v>28.237420000000043</c:v>
                </c:pt>
                <c:pt idx="7487">
                  <c:v>28.496759999999995</c:v>
                </c:pt>
                <c:pt idx="7488">
                  <c:v>28.719750000000033</c:v>
                </c:pt>
                <c:pt idx="7489">
                  <c:v>28.701140000000009</c:v>
                </c:pt>
                <c:pt idx="7490">
                  <c:v>28.806240000000003</c:v>
                </c:pt>
                <c:pt idx="7491">
                  <c:v>29.019620000000032</c:v>
                </c:pt>
                <c:pt idx="7492">
                  <c:v>29.13357000000002</c:v>
                </c:pt>
                <c:pt idx="7493">
                  <c:v>28.986840000000029</c:v>
                </c:pt>
                <c:pt idx="7494">
                  <c:v>30.45025000000004</c:v>
                </c:pt>
                <c:pt idx="7495">
                  <c:v>29.54498000000001</c:v>
                </c:pt>
                <c:pt idx="7496">
                  <c:v>29.35107000000005</c:v>
                </c:pt>
                <c:pt idx="7497">
                  <c:v>29.422750000000008</c:v>
                </c:pt>
                <c:pt idx="7498">
                  <c:v>29.52230000000003</c:v>
                </c:pt>
                <c:pt idx="7499">
                  <c:v>28.741330000000005</c:v>
                </c:pt>
                <c:pt idx="7500">
                  <c:v>28.291899999999998</c:v>
                </c:pt>
                <c:pt idx="7501">
                  <c:v>26.87518</c:v>
                </c:pt>
                <c:pt idx="7502">
                  <c:v>25.552970000000016</c:v>
                </c:pt>
                <c:pt idx="7503">
                  <c:v>24.827870000000019</c:v>
                </c:pt>
                <c:pt idx="7504">
                  <c:v>26.038319999999999</c:v>
                </c:pt>
                <c:pt idx="7505">
                  <c:v>26.012570000000039</c:v>
                </c:pt>
                <c:pt idx="7506">
                  <c:v>26.475200000000029</c:v>
                </c:pt>
                <c:pt idx="7507">
                  <c:v>26.652550000000019</c:v>
                </c:pt>
                <c:pt idx="7508">
                  <c:v>26.878930000000025</c:v>
                </c:pt>
                <c:pt idx="7509">
                  <c:v>27.771360000000016</c:v>
                </c:pt>
                <c:pt idx="7510">
                  <c:v>27.75338000000005</c:v>
                </c:pt>
                <c:pt idx="7511">
                  <c:v>27.853049999999996</c:v>
                </c:pt>
                <c:pt idx="7512">
                  <c:v>27.850099999999998</c:v>
                </c:pt>
                <c:pt idx="7513">
                  <c:v>27.913800000000037</c:v>
                </c:pt>
                <c:pt idx="7514">
                  <c:v>28.223299999999995</c:v>
                </c:pt>
                <c:pt idx="7515">
                  <c:v>28.273650000000032</c:v>
                </c:pt>
                <c:pt idx="7516">
                  <c:v>28.448750000000018</c:v>
                </c:pt>
                <c:pt idx="7517">
                  <c:v>28.20956000000001</c:v>
                </c:pt>
                <c:pt idx="7518">
                  <c:v>29.428340000000048</c:v>
                </c:pt>
                <c:pt idx="7519">
                  <c:v>28.203880000000026</c:v>
                </c:pt>
                <c:pt idx="7520">
                  <c:v>27.957150000000013</c:v>
                </c:pt>
                <c:pt idx="7521">
                  <c:v>27.880150000000015</c:v>
                </c:pt>
                <c:pt idx="7522">
                  <c:v>27.942499999999995</c:v>
                </c:pt>
                <c:pt idx="7523">
                  <c:v>27.720799999999997</c:v>
                </c:pt>
                <c:pt idx="7524">
                  <c:v>27.385580000000004</c:v>
                </c:pt>
                <c:pt idx="7525">
                  <c:v>27.413630000000012</c:v>
                </c:pt>
                <c:pt idx="7526">
                  <c:v>27.48037000000005</c:v>
                </c:pt>
                <c:pt idx="7527">
                  <c:v>27.137170000000026</c:v>
                </c:pt>
                <c:pt idx="7528">
                  <c:v>28.34802000000002</c:v>
                </c:pt>
                <c:pt idx="7529">
                  <c:v>27.214470000000006</c:v>
                </c:pt>
                <c:pt idx="7530">
                  <c:v>26.771020000000021</c:v>
                </c:pt>
                <c:pt idx="7531">
                  <c:v>26.564050000000009</c:v>
                </c:pt>
                <c:pt idx="7532">
                  <c:v>26.639700000000005</c:v>
                </c:pt>
                <c:pt idx="7533">
                  <c:v>27.189170000000047</c:v>
                </c:pt>
                <c:pt idx="7534">
                  <c:v>27.443720000000042</c:v>
                </c:pt>
                <c:pt idx="7535">
                  <c:v>28.151820000000043</c:v>
                </c:pt>
                <c:pt idx="7536">
                  <c:v>28.47616000000005</c:v>
                </c:pt>
                <c:pt idx="7537">
                  <c:v>29.183860000000038</c:v>
                </c:pt>
                <c:pt idx="7538">
                  <c:v>29.002769999999998</c:v>
                </c:pt>
                <c:pt idx="7539">
                  <c:v>29.509029999999996</c:v>
                </c:pt>
                <c:pt idx="7540">
                  <c:v>29.989300000000014</c:v>
                </c:pt>
                <c:pt idx="7541">
                  <c:v>30.642300000000034</c:v>
                </c:pt>
                <c:pt idx="7542">
                  <c:v>30.569700000000012</c:v>
                </c:pt>
                <c:pt idx="7543">
                  <c:v>30.897120000000029</c:v>
                </c:pt>
                <c:pt idx="7544">
                  <c:v>30.123320000000035</c:v>
                </c:pt>
                <c:pt idx="7545">
                  <c:v>28.766260000000045</c:v>
                </c:pt>
                <c:pt idx="7546">
                  <c:v>28.629999999999995</c:v>
                </c:pt>
                <c:pt idx="7547">
                  <c:v>27.097440000000006</c:v>
                </c:pt>
                <c:pt idx="7548">
                  <c:v>26.080930000000023</c:v>
                </c:pt>
                <c:pt idx="7549">
                  <c:v>25.939780000000042</c:v>
                </c:pt>
                <c:pt idx="7550">
                  <c:v>25.88802000000004</c:v>
                </c:pt>
                <c:pt idx="7551">
                  <c:v>26.635700000000043</c:v>
                </c:pt>
                <c:pt idx="7552">
                  <c:v>28.272150000000011</c:v>
                </c:pt>
                <c:pt idx="7553">
                  <c:v>28.591520000000003</c:v>
                </c:pt>
                <c:pt idx="7554">
                  <c:v>29.020350000000008</c:v>
                </c:pt>
                <c:pt idx="7555">
                  <c:v>29.039760000000001</c:v>
                </c:pt>
                <c:pt idx="7556">
                  <c:v>29.065179999999998</c:v>
                </c:pt>
                <c:pt idx="7557">
                  <c:v>30.097250000000031</c:v>
                </c:pt>
                <c:pt idx="7558">
                  <c:v>30.046750000000031</c:v>
                </c:pt>
                <c:pt idx="7559">
                  <c:v>30.540770000000009</c:v>
                </c:pt>
                <c:pt idx="7560">
                  <c:v>31.001030000000014</c:v>
                </c:pt>
                <c:pt idx="7561">
                  <c:v>31.434200000000033</c:v>
                </c:pt>
                <c:pt idx="7562">
                  <c:v>31.800960000000032</c:v>
                </c:pt>
                <c:pt idx="7563">
                  <c:v>32.072630000000004</c:v>
                </c:pt>
                <c:pt idx="7564">
                  <c:v>32.163499999999999</c:v>
                </c:pt>
                <c:pt idx="7565">
                  <c:v>32.169520000000034</c:v>
                </c:pt>
                <c:pt idx="7566">
                  <c:v>31.186120000000017</c:v>
                </c:pt>
                <c:pt idx="7567">
                  <c:v>31.401850000000024</c:v>
                </c:pt>
                <c:pt idx="7568">
                  <c:v>32.31277</c:v>
                </c:pt>
                <c:pt idx="7569">
                  <c:v>30.403999999999996</c:v>
                </c:pt>
                <c:pt idx="7570">
                  <c:v>29.873000000000047</c:v>
                </c:pt>
                <c:pt idx="7571">
                  <c:v>29.940700000000049</c:v>
                </c:pt>
                <c:pt idx="7572">
                  <c:v>29.741970000000038</c:v>
                </c:pt>
                <c:pt idx="7573">
                  <c:v>29.918900000000008</c:v>
                </c:pt>
                <c:pt idx="7574">
                  <c:v>29.649680000000046</c:v>
                </c:pt>
                <c:pt idx="7575">
                  <c:v>29.571130000000039</c:v>
                </c:pt>
                <c:pt idx="7576">
                  <c:v>30.562400000000025</c:v>
                </c:pt>
                <c:pt idx="7577">
                  <c:v>30.879140000000007</c:v>
                </c:pt>
                <c:pt idx="7578">
                  <c:v>31.271600000000035</c:v>
                </c:pt>
                <c:pt idx="7579">
                  <c:v>31.299740000000043</c:v>
                </c:pt>
                <c:pt idx="7580">
                  <c:v>31.521479999999997</c:v>
                </c:pt>
                <c:pt idx="7581">
                  <c:v>32.406980000000033</c:v>
                </c:pt>
                <c:pt idx="7582">
                  <c:v>32.740800000000036</c:v>
                </c:pt>
                <c:pt idx="7583">
                  <c:v>32.833920000000035</c:v>
                </c:pt>
                <c:pt idx="7584">
                  <c:v>32.848630000000014</c:v>
                </c:pt>
                <c:pt idx="7585">
                  <c:v>32.869169999999997</c:v>
                </c:pt>
                <c:pt idx="7586">
                  <c:v>32.886830000000032</c:v>
                </c:pt>
                <c:pt idx="7587">
                  <c:v>32.901900000000012</c:v>
                </c:pt>
                <c:pt idx="7588">
                  <c:v>32.89730000000003</c:v>
                </c:pt>
                <c:pt idx="7589">
                  <c:v>32.730830000000026</c:v>
                </c:pt>
                <c:pt idx="7590">
                  <c:v>31.473700000000008</c:v>
                </c:pt>
                <c:pt idx="7591">
                  <c:v>31.543420000000026</c:v>
                </c:pt>
                <c:pt idx="7592">
                  <c:v>32.276450000000011</c:v>
                </c:pt>
                <c:pt idx="7593">
                  <c:v>33.578580000000045</c:v>
                </c:pt>
                <c:pt idx="7594">
                  <c:v>30.96356000000003</c:v>
                </c:pt>
                <c:pt idx="7595">
                  <c:v>29.937040000000025</c:v>
                </c:pt>
                <c:pt idx="7596">
                  <c:v>28.665369999999996</c:v>
                </c:pt>
                <c:pt idx="7597">
                  <c:v>27.981870000000015</c:v>
                </c:pt>
                <c:pt idx="7598">
                  <c:v>28.087640000000022</c:v>
                </c:pt>
                <c:pt idx="7599">
                  <c:v>30.017080000000021</c:v>
                </c:pt>
                <c:pt idx="7600">
                  <c:v>31.445760000000007</c:v>
                </c:pt>
                <c:pt idx="7601">
                  <c:v>31.519069999999999</c:v>
                </c:pt>
                <c:pt idx="7602">
                  <c:v>31.983450000000005</c:v>
                </c:pt>
                <c:pt idx="7603">
                  <c:v>33.262320000000045</c:v>
                </c:pt>
                <c:pt idx="7604">
                  <c:v>33.474570000000028</c:v>
                </c:pt>
                <c:pt idx="7605">
                  <c:v>33.370450000000005</c:v>
                </c:pt>
                <c:pt idx="7606">
                  <c:v>33.297400000000039</c:v>
                </c:pt>
                <c:pt idx="7607">
                  <c:v>33.251700000000028</c:v>
                </c:pt>
                <c:pt idx="7608">
                  <c:v>33.167570000000012</c:v>
                </c:pt>
                <c:pt idx="7609">
                  <c:v>33.13662000000005</c:v>
                </c:pt>
                <c:pt idx="7610">
                  <c:v>33.086330000000032</c:v>
                </c:pt>
                <c:pt idx="7611">
                  <c:v>33.017800000000022</c:v>
                </c:pt>
                <c:pt idx="7612">
                  <c:v>32.981800000000021</c:v>
                </c:pt>
                <c:pt idx="7613">
                  <c:v>32.741900000000044</c:v>
                </c:pt>
                <c:pt idx="7614">
                  <c:v>31.325400000000002</c:v>
                </c:pt>
                <c:pt idx="7615">
                  <c:v>31.195060000000012</c:v>
                </c:pt>
                <c:pt idx="7616">
                  <c:v>31.428950000000043</c:v>
                </c:pt>
                <c:pt idx="7617">
                  <c:v>32.752980000000036</c:v>
                </c:pt>
                <c:pt idx="7618">
                  <c:v>33.282100000000014</c:v>
                </c:pt>
                <c:pt idx="7619">
                  <c:v>32.907900000000041</c:v>
                </c:pt>
                <c:pt idx="7620">
                  <c:v>32.871450000000038</c:v>
                </c:pt>
                <c:pt idx="7621">
                  <c:v>32.775599999999997</c:v>
                </c:pt>
                <c:pt idx="7622">
                  <c:v>32.739530000000002</c:v>
                </c:pt>
                <c:pt idx="7623">
                  <c:v>32.674040000000048</c:v>
                </c:pt>
                <c:pt idx="7624">
                  <c:v>31.261930000000007</c:v>
                </c:pt>
                <c:pt idx="7625">
                  <c:v>30.883050000000026</c:v>
                </c:pt>
                <c:pt idx="7626">
                  <c:v>31.21508</c:v>
                </c:pt>
                <c:pt idx="7627">
                  <c:v>32.472340000000031</c:v>
                </c:pt>
                <c:pt idx="7628">
                  <c:v>33.069060000000036</c:v>
                </c:pt>
                <c:pt idx="7629">
                  <c:v>32.801000000000045</c:v>
                </c:pt>
                <c:pt idx="7630">
                  <c:v>32.758420000000001</c:v>
                </c:pt>
                <c:pt idx="7631">
                  <c:v>32.938230000000033</c:v>
                </c:pt>
                <c:pt idx="7632">
                  <c:v>33.190179999999998</c:v>
                </c:pt>
                <c:pt idx="7633">
                  <c:v>33.21795000000003</c:v>
                </c:pt>
                <c:pt idx="7634">
                  <c:v>33.082539999999995</c:v>
                </c:pt>
                <c:pt idx="7635">
                  <c:v>33.03054000000003</c:v>
                </c:pt>
                <c:pt idx="7636">
                  <c:v>33.03597000000002</c:v>
                </c:pt>
                <c:pt idx="7637">
                  <c:v>33.073400000000049</c:v>
                </c:pt>
                <c:pt idx="7638">
                  <c:v>31.611320000000035</c:v>
                </c:pt>
                <c:pt idx="7639">
                  <c:v>31.552940000000035</c:v>
                </c:pt>
                <c:pt idx="7640">
                  <c:v>31.842160000000035</c:v>
                </c:pt>
                <c:pt idx="7641">
                  <c:v>33.100729999999999</c:v>
                </c:pt>
                <c:pt idx="7642">
                  <c:v>34.223600000000033</c:v>
                </c:pt>
                <c:pt idx="7643">
                  <c:v>33.89434</c:v>
                </c:pt>
                <c:pt idx="7644">
                  <c:v>33.860380000000021</c:v>
                </c:pt>
                <c:pt idx="7645">
                  <c:v>33.795950000000005</c:v>
                </c:pt>
                <c:pt idx="7646">
                  <c:v>33.71550000000002</c:v>
                </c:pt>
                <c:pt idx="7647">
                  <c:v>33.500940000000014</c:v>
                </c:pt>
                <c:pt idx="7648">
                  <c:v>32.017899999999997</c:v>
                </c:pt>
                <c:pt idx="7649">
                  <c:v>31.95350000000002</c:v>
                </c:pt>
                <c:pt idx="7650">
                  <c:v>32.728499999999997</c:v>
                </c:pt>
                <c:pt idx="7651">
                  <c:v>34.252800000000036</c:v>
                </c:pt>
                <c:pt idx="7652">
                  <c:v>34.331299999999999</c:v>
                </c:pt>
                <c:pt idx="7653">
                  <c:v>34.049620000000004</c:v>
                </c:pt>
                <c:pt idx="7654">
                  <c:v>34.108270000000005</c:v>
                </c:pt>
                <c:pt idx="7655">
                  <c:v>34.188199999999995</c:v>
                </c:pt>
                <c:pt idx="7656">
                  <c:v>34.212550000000022</c:v>
                </c:pt>
                <c:pt idx="7657">
                  <c:v>34.307299999999998</c:v>
                </c:pt>
                <c:pt idx="7658">
                  <c:v>34.347470000000044</c:v>
                </c:pt>
                <c:pt idx="7659">
                  <c:v>34.373960000000011</c:v>
                </c:pt>
                <c:pt idx="7660">
                  <c:v>34.356320000000039</c:v>
                </c:pt>
                <c:pt idx="7661">
                  <c:v>34.369529999999997</c:v>
                </c:pt>
                <c:pt idx="7662">
                  <c:v>33.100729999999999</c:v>
                </c:pt>
                <c:pt idx="7663">
                  <c:v>33.220850000000041</c:v>
                </c:pt>
                <c:pt idx="7664">
                  <c:v>33.676100000000019</c:v>
                </c:pt>
                <c:pt idx="7665">
                  <c:v>34.887020000000007</c:v>
                </c:pt>
                <c:pt idx="7666">
                  <c:v>34.910180000000025</c:v>
                </c:pt>
                <c:pt idx="7667">
                  <c:v>34.653279999999995</c:v>
                </c:pt>
                <c:pt idx="7668">
                  <c:v>34.657920000000047</c:v>
                </c:pt>
                <c:pt idx="7669">
                  <c:v>34.62838000000005</c:v>
                </c:pt>
                <c:pt idx="7670">
                  <c:v>34.683070000000043</c:v>
                </c:pt>
                <c:pt idx="7671">
                  <c:v>34.71777000000003</c:v>
                </c:pt>
                <c:pt idx="7672">
                  <c:v>33.328120000000013</c:v>
                </c:pt>
                <c:pt idx="7673">
                  <c:v>33.46078</c:v>
                </c:pt>
                <c:pt idx="7674">
                  <c:v>34.568380000000047</c:v>
                </c:pt>
                <c:pt idx="7675">
                  <c:v>35.536400000000015</c:v>
                </c:pt>
                <c:pt idx="7676">
                  <c:v>35.18870000000004</c:v>
                </c:pt>
                <c:pt idx="7677">
                  <c:v>34.957100000000025</c:v>
                </c:pt>
                <c:pt idx="7678">
                  <c:v>34.861540000000048</c:v>
                </c:pt>
                <c:pt idx="7679">
                  <c:v>34.822080000000028</c:v>
                </c:pt>
                <c:pt idx="7680">
                  <c:v>34.779930000000036</c:v>
                </c:pt>
                <c:pt idx="7681">
                  <c:v>34.843650000000025</c:v>
                </c:pt>
                <c:pt idx="7682">
                  <c:v>35.026730000000043</c:v>
                </c:pt>
                <c:pt idx="7683">
                  <c:v>35.146839999999997</c:v>
                </c:pt>
                <c:pt idx="7684">
                  <c:v>35.228660000000048</c:v>
                </c:pt>
                <c:pt idx="7685">
                  <c:v>35.054070000000024</c:v>
                </c:pt>
                <c:pt idx="7686">
                  <c:v>34.268550000000005</c:v>
                </c:pt>
                <c:pt idx="7687">
                  <c:v>34.375570000000039</c:v>
                </c:pt>
                <c:pt idx="7688">
                  <c:v>35.133540000000039</c:v>
                </c:pt>
                <c:pt idx="7689">
                  <c:v>35.902760000000001</c:v>
                </c:pt>
                <c:pt idx="7690">
                  <c:v>35.1995</c:v>
                </c:pt>
                <c:pt idx="7691">
                  <c:v>34.512</c:v>
                </c:pt>
                <c:pt idx="7692">
                  <c:v>32.36178000000001</c:v>
                </c:pt>
                <c:pt idx="7693">
                  <c:v>32.692300000000046</c:v>
                </c:pt>
                <c:pt idx="7694">
                  <c:v>32.680200000000013</c:v>
                </c:pt>
                <c:pt idx="7695">
                  <c:v>32.523979999999995</c:v>
                </c:pt>
                <c:pt idx="7696">
                  <c:v>32.990229999999997</c:v>
                </c:pt>
                <c:pt idx="7697">
                  <c:v>32.391900000000021</c:v>
                </c:pt>
                <c:pt idx="7698">
                  <c:v>31.577719999999999</c:v>
                </c:pt>
                <c:pt idx="7699">
                  <c:v>30.653250000000014</c:v>
                </c:pt>
                <c:pt idx="7700">
                  <c:v>31.369529999999997</c:v>
                </c:pt>
                <c:pt idx="7701">
                  <c:v>32.313300000000027</c:v>
                </c:pt>
                <c:pt idx="7702">
                  <c:v>31.747500000000002</c:v>
                </c:pt>
                <c:pt idx="7703">
                  <c:v>33.605740000000026</c:v>
                </c:pt>
                <c:pt idx="7704">
                  <c:v>34.05856</c:v>
                </c:pt>
                <c:pt idx="7705">
                  <c:v>34.714530000000025</c:v>
                </c:pt>
                <c:pt idx="7706">
                  <c:v>35.05215000000004</c:v>
                </c:pt>
                <c:pt idx="7707">
                  <c:v>34.266560000000027</c:v>
                </c:pt>
                <c:pt idx="7708">
                  <c:v>34.02600000000001</c:v>
                </c:pt>
                <c:pt idx="7709">
                  <c:v>34.173580000000015</c:v>
                </c:pt>
                <c:pt idx="7710">
                  <c:v>33.408170000000041</c:v>
                </c:pt>
                <c:pt idx="7711">
                  <c:v>33.452600000000018</c:v>
                </c:pt>
                <c:pt idx="7712">
                  <c:v>34.159140000000036</c:v>
                </c:pt>
                <c:pt idx="7713">
                  <c:v>32.902150000000006</c:v>
                </c:pt>
                <c:pt idx="7714">
                  <c:v>31.569760000000031</c:v>
                </c:pt>
                <c:pt idx="7715">
                  <c:v>32.511560000000031</c:v>
                </c:pt>
                <c:pt idx="7716">
                  <c:v>31.182430000000011</c:v>
                </c:pt>
                <c:pt idx="7717">
                  <c:v>31.74615</c:v>
                </c:pt>
                <c:pt idx="7718">
                  <c:v>31.355000000000018</c:v>
                </c:pt>
                <c:pt idx="7719">
                  <c:v>32.247950000000003</c:v>
                </c:pt>
                <c:pt idx="7720">
                  <c:v>32.388270000000034</c:v>
                </c:pt>
                <c:pt idx="7721">
                  <c:v>32.539600000000007</c:v>
                </c:pt>
                <c:pt idx="7722">
                  <c:v>33.237450000000024</c:v>
                </c:pt>
                <c:pt idx="7723">
                  <c:v>32.337270000000046</c:v>
                </c:pt>
                <c:pt idx="7724">
                  <c:v>32.085750000000019</c:v>
                </c:pt>
                <c:pt idx="7725">
                  <c:v>33.16500000000002</c:v>
                </c:pt>
                <c:pt idx="7726">
                  <c:v>33.018400000000042</c:v>
                </c:pt>
                <c:pt idx="7727">
                  <c:v>33.252949999999998</c:v>
                </c:pt>
                <c:pt idx="7728">
                  <c:v>33.571799999999996</c:v>
                </c:pt>
                <c:pt idx="7729">
                  <c:v>33.663200000000018</c:v>
                </c:pt>
                <c:pt idx="7730">
                  <c:v>33.605740000000026</c:v>
                </c:pt>
                <c:pt idx="7731">
                  <c:v>33.593900000000019</c:v>
                </c:pt>
                <c:pt idx="7732">
                  <c:v>33.446900000000028</c:v>
                </c:pt>
                <c:pt idx="7733">
                  <c:v>33.26678000000004</c:v>
                </c:pt>
                <c:pt idx="7734">
                  <c:v>31.885640000000024</c:v>
                </c:pt>
                <c:pt idx="7735">
                  <c:v>31.859059999999999</c:v>
                </c:pt>
                <c:pt idx="7736">
                  <c:v>32.261400000000037</c:v>
                </c:pt>
                <c:pt idx="7737">
                  <c:v>33.162680000000023</c:v>
                </c:pt>
                <c:pt idx="7738">
                  <c:v>33.010000000000048</c:v>
                </c:pt>
                <c:pt idx="7739">
                  <c:v>32.63232000000005</c:v>
                </c:pt>
                <c:pt idx="7740">
                  <c:v>32.518880000000024</c:v>
                </c:pt>
                <c:pt idx="7741">
                  <c:v>32.369680000000017</c:v>
                </c:pt>
                <c:pt idx="7742">
                  <c:v>32.225240000000042</c:v>
                </c:pt>
                <c:pt idx="7743">
                  <c:v>32.067470000000014</c:v>
                </c:pt>
                <c:pt idx="7744">
                  <c:v>30.827719999999999</c:v>
                </c:pt>
                <c:pt idx="7745">
                  <c:v>30.838400000000036</c:v>
                </c:pt>
                <c:pt idx="7746">
                  <c:v>31.131160000000023</c:v>
                </c:pt>
                <c:pt idx="7747">
                  <c:v>32.152030000000025</c:v>
                </c:pt>
                <c:pt idx="7748">
                  <c:v>32.046170000000018</c:v>
                </c:pt>
                <c:pt idx="7749">
                  <c:v>31.64837</c:v>
                </c:pt>
                <c:pt idx="7750">
                  <c:v>31.546620000000019</c:v>
                </c:pt>
                <c:pt idx="7751">
                  <c:v>31.461180000000013</c:v>
                </c:pt>
                <c:pt idx="7752">
                  <c:v>31.368860000000041</c:v>
                </c:pt>
                <c:pt idx="7753">
                  <c:v>31.306399999999996</c:v>
                </c:pt>
                <c:pt idx="7754">
                  <c:v>31.251100000000008</c:v>
                </c:pt>
                <c:pt idx="7755">
                  <c:v>31.241240000000005</c:v>
                </c:pt>
                <c:pt idx="7756">
                  <c:v>31.249750000000006</c:v>
                </c:pt>
                <c:pt idx="7757">
                  <c:v>31.084830000000011</c:v>
                </c:pt>
                <c:pt idx="7758">
                  <c:v>29.80740000000003</c:v>
                </c:pt>
                <c:pt idx="7759">
                  <c:v>29.706450000000018</c:v>
                </c:pt>
                <c:pt idx="7760">
                  <c:v>30.038540000000012</c:v>
                </c:pt>
                <c:pt idx="7761">
                  <c:v>31.208460000000002</c:v>
                </c:pt>
                <c:pt idx="7762">
                  <c:v>31.574200000000019</c:v>
                </c:pt>
                <c:pt idx="7763">
                  <c:v>31.253600000000006</c:v>
                </c:pt>
                <c:pt idx="7764">
                  <c:v>31.233850000000018</c:v>
                </c:pt>
                <c:pt idx="7765">
                  <c:v>31.217600000000004</c:v>
                </c:pt>
                <c:pt idx="7766">
                  <c:v>31.233150000000023</c:v>
                </c:pt>
                <c:pt idx="7767">
                  <c:v>31.129570000000001</c:v>
                </c:pt>
                <c:pt idx="7768">
                  <c:v>29.926780000000008</c:v>
                </c:pt>
                <c:pt idx="7769">
                  <c:v>30.03027000000003</c:v>
                </c:pt>
                <c:pt idx="7770">
                  <c:v>30.565700000000049</c:v>
                </c:pt>
                <c:pt idx="7771">
                  <c:v>31.950280000000021</c:v>
                </c:pt>
                <c:pt idx="7772">
                  <c:v>32.071439999999996</c:v>
                </c:pt>
                <c:pt idx="7773">
                  <c:v>31.827300000000037</c:v>
                </c:pt>
                <c:pt idx="7774">
                  <c:v>31.882040000000018</c:v>
                </c:pt>
                <c:pt idx="7775">
                  <c:v>31.908040000000028</c:v>
                </c:pt>
                <c:pt idx="7776">
                  <c:v>31.954600000000028</c:v>
                </c:pt>
                <c:pt idx="7777">
                  <c:v>32.040920000000028</c:v>
                </c:pt>
                <c:pt idx="7778">
                  <c:v>32.266720000000021</c:v>
                </c:pt>
                <c:pt idx="7779">
                  <c:v>32.439260000000047</c:v>
                </c:pt>
                <c:pt idx="7780">
                  <c:v>32.55618000000004</c:v>
                </c:pt>
                <c:pt idx="7781">
                  <c:v>32.589620000000025</c:v>
                </c:pt>
                <c:pt idx="7782">
                  <c:v>31.316300000000012</c:v>
                </c:pt>
                <c:pt idx="7783">
                  <c:v>31.445670000000007</c:v>
                </c:pt>
                <c:pt idx="7784">
                  <c:v>31.856560000000002</c:v>
                </c:pt>
                <c:pt idx="7785">
                  <c:v>33.394280000000037</c:v>
                </c:pt>
                <c:pt idx="7786">
                  <c:v>32.740350000000035</c:v>
                </c:pt>
                <c:pt idx="7787">
                  <c:v>31.572960000000023</c:v>
                </c:pt>
                <c:pt idx="7788">
                  <c:v>30.228880000000004</c:v>
                </c:pt>
                <c:pt idx="7789">
                  <c:v>29.629819999999995</c:v>
                </c:pt>
                <c:pt idx="7790">
                  <c:v>30.37360000000001</c:v>
                </c:pt>
                <c:pt idx="7791">
                  <c:v>30.991080000000011</c:v>
                </c:pt>
                <c:pt idx="7792">
                  <c:v>31.50060000000002</c:v>
                </c:pt>
                <c:pt idx="7793">
                  <c:v>31.762780000000021</c:v>
                </c:pt>
                <c:pt idx="7794">
                  <c:v>31.78630000000004</c:v>
                </c:pt>
                <c:pt idx="7795">
                  <c:v>30.388400000000047</c:v>
                </c:pt>
                <c:pt idx="7796">
                  <c:v>30.60310000000004</c:v>
                </c:pt>
                <c:pt idx="7797">
                  <c:v>31.219870000000014</c:v>
                </c:pt>
                <c:pt idx="7798">
                  <c:v>30.736080000000015</c:v>
                </c:pt>
                <c:pt idx="7799">
                  <c:v>31.645840000000021</c:v>
                </c:pt>
                <c:pt idx="7800">
                  <c:v>31.698140000000024</c:v>
                </c:pt>
                <c:pt idx="7801">
                  <c:v>31.827480000000037</c:v>
                </c:pt>
                <c:pt idx="7802">
                  <c:v>32.052480000000003</c:v>
                </c:pt>
                <c:pt idx="7803">
                  <c:v>31.825199999999995</c:v>
                </c:pt>
                <c:pt idx="7804">
                  <c:v>32.088950000000011</c:v>
                </c:pt>
                <c:pt idx="7805">
                  <c:v>31.887540000000001</c:v>
                </c:pt>
                <c:pt idx="7806">
                  <c:v>32.228080000000034</c:v>
                </c:pt>
                <c:pt idx="7807">
                  <c:v>32.352750000000015</c:v>
                </c:pt>
                <c:pt idx="7808">
                  <c:v>30.522760000000005</c:v>
                </c:pt>
                <c:pt idx="7809">
                  <c:v>29.199100000000044</c:v>
                </c:pt>
                <c:pt idx="7810">
                  <c:v>27.814099999999996</c:v>
                </c:pt>
                <c:pt idx="7811">
                  <c:v>26.557600000000036</c:v>
                </c:pt>
                <c:pt idx="7812">
                  <c:v>25.429740000000038</c:v>
                </c:pt>
                <c:pt idx="7813">
                  <c:v>25.543080000000032</c:v>
                </c:pt>
                <c:pt idx="7814">
                  <c:v>25.635220000000004</c:v>
                </c:pt>
                <c:pt idx="7815">
                  <c:v>26.469750000000033</c:v>
                </c:pt>
                <c:pt idx="7816">
                  <c:v>27.623559999999998</c:v>
                </c:pt>
                <c:pt idx="7817">
                  <c:v>26.893200000000036</c:v>
                </c:pt>
                <c:pt idx="7818">
                  <c:v>27.020500000000027</c:v>
                </c:pt>
                <c:pt idx="7819">
                  <c:v>26.803740000000005</c:v>
                </c:pt>
                <c:pt idx="7820">
                  <c:v>27.609160000000031</c:v>
                </c:pt>
                <c:pt idx="7821">
                  <c:v>28.149870000000021</c:v>
                </c:pt>
                <c:pt idx="7822">
                  <c:v>28.014400000000023</c:v>
                </c:pt>
                <c:pt idx="7823">
                  <c:v>27.91918000000004</c:v>
                </c:pt>
                <c:pt idx="7824">
                  <c:v>28.50723000000005</c:v>
                </c:pt>
                <c:pt idx="7825">
                  <c:v>28.341000000000008</c:v>
                </c:pt>
                <c:pt idx="7826">
                  <c:v>28.393700000000024</c:v>
                </c:pt>
                <c:pt idx="7827">
                  <c:v>28.593470000000025</c:v>
                </c:pt>
                <c:pt idx="7828">
                  <c:v>28.513450000000034</c:v>
                </c:pt>
                <c:pt idx="7829">
                  <c:v>28.265900000000045</c:v>
                </c:pt>
                <c:pt idx="7830">
                  <c:v>29.858820000000037</c:v>
                </c:pt>
                <c:pt idx="7831">
                  <c:v>28.306360000000041</c:v>
                </c:pt>
                <c:pt idx="7832">
                  <c:v>28.219660000000033</c:v>
                </c:pt>
                <c:pt idx="7833">
                  <c:v>27.912530000000004</c:v>
                </c:pt>
                <c:pt idx="7834">
                  <c:v>27.422020000000032</c:v>
                </c:pt>
                <c:pt idx="7835">
                  <c:v>26.653200000000027</c:v>
                </c:pt>
                <c:pt idx="7836">
                  <c:v>25.562340000000006</c:v>
                </c:pt>
                <c:pt idx="7837">
                  <c:v>24.897420000000011</c:v>
                </c:pt>
                <c:pt idx="7838">
                  <c:v>24.48150000000004</c:v>
                </c:pt>
                <c:pt idx="7839">
                  <c:v>24.368070000000046</c:v>
                </c:pt>
                <c:pt idx="7840">
                  <c:v>24.983820000000037</c:v>
                </c:pt>
                <c:pt idx="7841">
                  <c:v>25.432730000000049</c:v>
                </c:pt>
                <c:pt idx="7842">
                  <c:v>25.036580000000015</c:v>
                </c:pt>
                <c:pt idx="7843">
                  <c:v>25.025630000000035</c:v>
                </c:pt>
                <c:pt idx="7844">
                  <c:v>25.277950000000033</c:v>
                </c:pt>
                <c:pt idx="7845">
                  <c:v>25.733030000000042</c:v>
                </c:pt>
                <c:pt idx="7846">
                  <c:v>25.462640000000022</c:v>
                </c:pt>
                <c:pt idx="7847">
                  <c:v>25.685540000000003</c:v>
                </c:pt>
                <c:pt idx="7848">
                  <c:v>26.073820000000012</c:v>
                </c:pt>
                <c:pt idx="7849">
                  <c:v>26.070060000000012</c:v>
                </c:pt>
                <c:pt idx="7850">
                  <c:v>26.380060000000014</c:v>
                </c:pt>
                <c:pt idx="7851">
                  <c:v>26.759800000000041</c:v>
                </c:pt>
                <c:pt idx="7852">
                  <c:v>27.062860000000001</c:v>
                </c:pt>
                <c:pt idx="7853">
                  <c:v>27.945460000000026</c:v>
                </c:pt>
                <c:pt idx="7854">
                  <c:v>29.349450000000047</c:v>
                </c:pt>
                <c:pt idx="7855">
                  <c:v>27.119169999999997</c:v>
                </c:pt>
                <c:pt idx="7856">
                  <c:v>26.496420000000001</c:v>
                </c:pt>
                <c:pt idx="7857">
                  <c:v>24.798670000000016</c:v>
                </c:pt>
                <c:pt idx="7858">
                  <c:v>22.742880000000014</c:v>
                </c:pt>
                <c:pt idx="7859">
                  <c:v>21.67697000000004</c:v>
                </c:pt>
                <c:pt idx="7860">
                  <c:v>21.47714000000002</c:v>
                </c:pt>
                <c:pt idx="7861">
                  <c:v>21.678950000000043</c:v>
                </c:pt>
                <c:pt idx="7862">
                  <c:v>21.986469999999997</c:v>
                </c:pt>
                <c:pt idx="7863">
                  <c:v>21.903740000000028</c:v>
                </c:pt>
                <c:pt idx="7864">
                  <c:v>22.270960000000002</c:v>
                </c:pt>
                <c:pt idx="7865">
                  <c:v>22.988</c:v>
                </c:pt>
                <c:pt idx="7866">
                  <c:v>23.194600000000037</c:v>
                </c:pt>
                <c:pt idx="7867">
                  <c:v>23.647420000000011</c:v>
                </c:pt>
                <c:pt idx="7868">
                  <c:v>24.385340000000042</c:v>
                </c:pt>
                <c:pt idx="7869">
                  <c:v>25.060600000000022</c:v>
                </c:pt>
                <c:pt idx="7870">
                  <c:v>25.695400000000006</c:v>
                </c:pt>
                <c:pt idx="7871">
                  <c:v>25.958030000000008</c:v>
                </c:pt>
                <c:pt idx="7872">
                  <c:v>26.308770000000038</c:v>
                </c:pt>
                <c:pt idx="7873">
                  <c:v>26.336240000000032</c:v>
                </c:pt>
                <c:pt idx="7874">
                  <c:v>26.586400000000026</c:v>
                </c:pt>
                <c:pt idx="7875">
                  <c:v>26.729330000000004</c:v>
                </c:pt>
                <c:pt idx="7876">
                  <c:v>26.47296</c:v>
                </c:pt>
                <c:pt idx="7877">
                  <c:v>26.950070000000039</c:v>
                </c:pt>
                <c:pt idx="7878">
                  <c:v>27.960170000000005</c:v>
                </c:pt>
                <c:pt idx="7879">
                  <c:v>26.349199999999996</c:v>
                </c:pt>
                <c:pt idx="7880">
                  <c:v>25.488820000000032</c:v>
                </c:pt>
                <c:pt idx="7881">
                  <c:v>24.756920000000036</c:v>
                </c:pt>
                <c:pt idx="7882">
                  <c:v>23.887350000000026</c:v>
                </c:pt>
                <c:pt idx="7883">
                  <c:v>23.678830000000005</c:v>
                </c:pt>
                <c:pt idx="7884">
                  <c:v>23.046300000000031</c:v>
                </c:pt>
                <c:pt idx="7885">
                  <c:v>23.415549999999996</c:v>
                </c:pt>
                <c:pt idx="7886">
                  <c:v>23.076800000000048</c:v>
                </c:pt>
                <c:pt idx="7887">
                  <c:v>23.244600000000048</c:v>
                </c:pt>
                <c:pt idx="7888">
                  <c:v>23.914600000000007</c:v>
                </c:pt>
                <c:pt idx="7889">
                  <c:v>24.177800000000047</c:v>
                </c:pt>
                <c:pt idx="7890">
                  <c:v>24.563170000000014</c:v>
                </c:pt>
                <c:pt idx="7891">
                  <c:v>24.823630000000037</c:v>
                </c:pt>
                <c:pt idx="7892">
                  <c:v>25.244560000000035</c:v>
                </c:pt>
                <c:pt idx="7893">
                  <c:v>25.634270000000015</c:v>
                </c:pt>
                <c:pt idx="7894">
                  <c:v>25.904840000000036</c:v>
                </c:pt>
                <c:pt idx="7895">
                  <c:v>26.178060000000016</c:v>
                </c:pt>
                <c:pt idx="7896">
                  <c:v>26.858760000000018</c:v>
                </c:pt>
                <c:pt idx="7897">
                  <c:v>26.659019999999998</c:v>
                </c:pt>
                <c:pt idx="7898">
                  <c:v>27.394949999999994</c:v>
                </c:pt>
                <c:pt idx="7899">
                  <c:v>27.697930000000042</c:v>
                </c:pt>
                <c:pt idx="7900">
                  <c:v>27.972620000000006</c:v>
                </c:pt>
                <c:pt idx="7901">
                  <c:v>28.432600000000036</c:v>
                </c:pt>
                <c:pt idx="7902">
                  <c:v>29.267240000000015</c:v>
                </c:pt>
                <c:pt idx="7903">
                  <c:v>28.194800000000043</c:v>
                </c:pt>
                <c:pt idx="7904">
                  <c:v>26.984340000000032</c:v>
                </c:pt>
                <c:pt idx="7905">
                  <c:v>26.558340000000044</c:v>
                </c:pt>
                <c:pt idx="7906">
                  <c:v>26.429650000000038</c:v>
                </c:pt>
                <c:pt idx="7907">
                  <c:v>26.261000000000024</c:v>
                </c:pt>
                <c:pt idx="7908">
                  <c:v>25.788960000000031</c:v>
                </c:pt>
                <c:pt idx="7909">
                  <c:v>25.298969999999997</c:v>
                </c:pt>
                <c:pt idx="7910">
                  <c:v>25.374870000000044</c:v>
                </c:pt>
                <c:pt idx="7911">
                  <c:v>25.497060000000033</c:v>
                </c:pt>
                <c:pt idx="7912">
                  <c:v>27.091270000000009</c:v>
                </c:pt>
                <c:pt idx="7913">
                  <c:v>26.098080000000039</c:v>
                </c:pt>
                <c:pt idx="7914">
                  <c:v>26.100819999999999</c:v>
                </c:pt>
                <c:pt idx="7915">
                  <c:v>26.226130000000012</c:v>
                </c:pt>
                <c:pt idx="7916">
                  <c:v>26.58480000000003</c:v>
                </c:pt>
                <c:pt idx="7917">
                  <c:v>27.308530000000019</c:v>
                </c:pt>
                <c:pt idx="7918">
                  <c:v>27.006220000000042</c:v>
                </c:pt>
                <c:pt idx="7919">
                  <c:v>27.529020000000003</c:v>
                </c:pt>
                <c:pt idx="7920">
                  <c:v>27.831299999999999</c:v>
                </c:pt>
                <c:pt idx="7921">
                  <c:v>28.037869999999998</c:v>
                </c:pt>
                <c:pt idx="7922">
                  <c:v>28.652340000000038</c:v>
                </c:pt>
                <c:pt idx="7923">
                  <c:v>30.390160000000037</c:v>
                </c:pt>
                <c:pt idx="7924">
                  <c:v>31.232320000000016</c:v>
                </c:pt>
                <c:pt idx="7925">
                  <c:v>31.400300000000016</c:v>
                </c:pt>
                <c:pt idx="7926">
                  <c:v>31.63050000000004</c:v>
                </c:pt>
                <c:pt idx="7927">
                  <c:v>31.356400000000008</c:v>
                </c:pt>
                <c:pt idx="7928">
                  <c:v>31.37017000000003</c:v>
                </c:pt>
                <c:pt idx="7929">
                  <c:v>31.20168000000001</c:v>
                </c:pt>
                <c:pt idx="7930">
                  <c:v>30.599880000000041</c:v>
                </c:pt>
                <c:pt idx="7931">
                  <c:v>29.698750000000018</c:v>
                </c:pt>
                <c:pt idx="7932">
                  <c:v>28.467800000000011</c:v>
                </c:pt>
                <c:pt idx="7933">
                  <c:v>27.837270000000046</c:v>
                </c:pt>
                <c:pt idx="7934">
                  <c:v>28.449580000000026</c:v>
                </c:pt>
                <c:pt idx="7935">
                  <c:v>28.828760000000045</c:v>
                </c:pt>
                <c:pt idx="7936">
                  <c:v>30.423550000000034</c:v>
                </c:pt>
                <c:pt idx="7937">
                  <c:v>29.657000000000039</c:v>
                </c:pt>
                <c:pt idx="7938">
                  <c:v>27.605250000000012</c:v>
                </c:pt>
                <c:pt idx="7939">
                  <c:v>27.591240000000028</c:v>
                </c:pt>
                <c:pt idx="7940">
                  <c:v>28.377400000000023</c:v>
                </c:pt>
                <c:pt idx="7941">
                  <c:v>29.037100000000009</c:v>
                </c:pt>
                <c:pt idx="7942">
                  <c:v>29.24920000000003</c:v>
                </c:pt>
                <c:pt idx="7943">
                  <c:v>30.426500000000033</c:v>
                </c:pt>
                <c:pt idx="7944">
                  <c:v>30.931300000000022</c:v>
                </c:pt>
                <c:pt idx="7945">
                  <c:v>31.281730000000039</c:v>
                </c:pt>
                <c:pt idx="7946">
                  <c:v>31.616270000000043</c:v>
                </c:pt>
                <c:pt idx="7947">
                  <c:v>31.896330000000034</c:v>
                </c:pt>
                <c:pt idx="7948">
                  <c:v>32.288720000000012</c:v>
                </c:pt>
                <c:pt idx="7949">
                  <c:v>32.83596</c:v>
                </c:pt>
                <c:pt idx="7950">
                  <c:v>32.005600000000015</c:v>
                </c:pt>
                <c:pt idx="7951">
                  <c:v>32.256130000000041</c:v>
                </c:pt>
                <c:pt idx="7952">
                  <c:v>32.911680000000047</c:v>
                </c:pt>
                <c:pt idx="7953">
                  <c:v>32.201930000000004</c:v>
                </c:pt>
                <c:pt idx="7954">
                  <c:v>30.491780000000006</c:v>
                </c:pt>
                <c:pt idx="7955">
                  <c:v>28.882900000000006</c:v>
                </c:pt>
                <c:pt idx="7956">
                  <c:v>27.077200000000005</c:v>
                </c:pt>
                <c:pt idx="7957">
                  <c:v>25.900400000000047</c:v>
                </c:pt>
                <c:pt idx="7958">
                  <c:v>25.654380000000003</c:v>
                </c:pt>
                <c:pt idx="7959">
                  <c:v>25.876120000000014</c:v>
                </c:pt>
                <c:pt idx="7960">
                  <c:v>28.309529999999995</c:v>
                </c:pt>
                <c:pt idx="7961">
                  <c:v>28.974270000000047</c:v>
                </c:pt>
                <c:pt idx="7962">
                  <c:v>29.014550000000042</c:v>
                </c:pt>
                <c:pt idx="7963">
                  <c:v>28.534800000000018</c:v>
                </c:pt>
                <c:pt idx="7964">
                  <c:v>29.426600000000008</c:v>
                </c:pt>
                <c:pt idx="7965">
                  <c:v>31.119840000000011</c:v>
                </c:pt>
                <c:pt idx="7966">
                  <c:v>30.69204000000002</c:v>
                </c:pt>
                <c:pt idx="7967">
                  <c:v>31.802999999999997</c:v>
                </c:pt>
                <c:pt idx="7968">
                  <c:v>32.29946000000001</c:v>
                </c:pt>
                <c:pt idx="7969">
                  <c:v>32.628320000000031</c:v>
                </c:pt>
                <c:pt idx="7970">
                  <c:v>32.736900000000048</c:v>
                </c:pt>
                <c:pt idx="7971">
                  <c:v>32.910799999999995</c:v>
                </c:pt>
                <c:pt idx="7972">
                  <c:v>33.177300000000002</c:v>
                </c:pt>
                <c:pt idx="7973">
                  <c:v>33.48168000000004</c:v>
                </c:pt>
                <c:pt idx="7974">
                  <c:v>32.559050000000013</c:v>
                </c:pt>
                <c:pt idx="7975">
                  <c:v>32.682920000000024</c:v>
                </c:pt>
                <c:pt idx="7976">
                  <c:v>33.170200000000023</c:v>
                </c:pt>
                <c:pt idx="7977">
                  <c:v>33.717219999999998</c:v>
                </c:pt>
                <c:pt idx="7978">
                  <c:v>33.047140000000013</c:v>
                </c:pt>
                <c:pt idx="7979">
                  <c:v>33.099700000000041</c:v>
                </c:pt>
                <c:pt idx="7980">
                  <c:v>33.129660000000001</c:v>
                </c:pt>
                <c:pt idx="7981">
                  <c:v>33.254300000000001</c:v>
                </c:pt>
                <c:pt idx="7982">
                  <c:v>33.687620000000038</c:v>
                </c:pt>
                <c:pt idx="7983">
                  <c:v>33.706500000000005</c:v>
                </c:pt>
                <c:pt idx="7984">
                  <c:v>32.398860000000013</c:v>
                </c:pt>
                <c:pt idx="7985">
                  <c:v>32.411550000000034</c:v>
                </c:pt>
                <c:pt idx="7986">
                  <c:v>33.038420000000031</c:v>
                </c:pt>
                <c:pt idx="7987">
                  <c:v>34.093870000000038</c:v>
                </c:pt>
                <c:pt idx="7988">
                  <c:v>33.902860000000032</c:v>
                </c:pt>
                <c:pt idx="7989">
                  <c:v>33.63348000000002</c:v>
                </c:pt>
                <c:pt idx="7990">
                  <c:v>33.579060000000027</c:v>
                </c:pt>
                <c:pt idx="7991">
                  <c:v>33.522330000000011</c:v>
                </c:pt>
                <c:pt idx="7992">
                  <c:v>33.58734000000004</c:v>
                </c:pt>
                <c:pt idx="7993">
                  <c:v>33.46804000000003</c:v>
                </c:pt>
                <c:pt idx="7994">
                  <c:v>33.386700000000019</c:v>
                </c:pt>
                <c:pt idx="7995">
                  <c:v>33.171870000000013</c:v>
                </c:pt>
                <c:pt idx="7996">
                  <c:v>33.085630000000037</c:v>
                </c:pt>
                <c:pt idx="7997">
                  <c:v>33.047570000000007</c:v>
                </c:pt>
                <c:pt idx="7998">
                  <c:v>31.53176000000002</c:v>
                </c:pt>
                <c:pt idx="7999">
                  <c:v>31.47732000000002</c:v>
                </c:pt>
                <c:pt idx="8000">
                  <c:v>31.760829999999999</c:v>
                </c:pt>
                <c:pt idx="8001">
                  <c:v>33.009850000000029</c:v>
                </c:pt>
                <c:pt idx="8002">
                  <c:v>33.569020000000023</c:v>
                </c:pt>
                <c:pt idx="8003">
                  <c:v>33.166280000000029</c:v>
                </c:pt>
                <c:pt idx="8004">
                  <c:v>33.237270000000024</c:v>
                </c:pt>
                <c:pt idx="8005">
                  <c:v>33.196560000000034</c:v>
                </c:pt>
                <c:pt idx="8006">
                  <c:v>33.183440000000019</c:v>
                </c:pt>
                <c:pt idx="8007">
                  <c:v>33.126700000000028</c:v>
                </c:pt>
                <c:pt idx="8008">
                  <c:v>31.723080000000039</c:v>
                </c:pt>
                <c:pt idx="8009">
                  <c:v>31.705600000000004</c:v>
                </c:pt>
                <c:pt idx="8010">
                  <c:v>32.759000000000015</c:v>
                </c:pt>
                <c:pt idx="8011">
                  <c:v>33.996500000000026</c:v>
                </c:pt>
                <c:pt idx="8012">
                  <c:v>34.073050000000023</c:v>
                </c:pt>
                <c:pt idx="8013">
                  <c:v>33.813870000000009</c:v>
                </c:pt>
                <c:pt idx="8014">
                  <c:v>33.866630000000043</c:v>
                </c:pt>
                <c:pt idx="8015">
                  <c:v>33.926930000000027</c:v>
                </c:pt>
                <c:pt idx="8016">
                  <c:v>34.018979999999999</c:v>
                </c:pt>
                <c:pt idx="8017">
                  <c:v>34.16052000000002</c:v>
                </c:pt>
                <c:pt idx="8018">
                  <c:v>34.082060000000013</c:v>
                </c:pt>
                <c:pt idx="8019">
                  <c:v>34.245420000000024</c:v>
                </c:pt>
                <c:pt idx="8020">
                  <c:v>33.490170000000035</c:v>
                </c:pt>
                <c:pt idx="8021">
                  <c:v>33.724050000000034</c:v>
                </c:pt>
                <c:pt idx="8022">
                  <c:v>33.405600000000049</c:v>
                </c:pt>
                <c:pt idx="8023">
                  <c:v>33.565120000000036</c:v>
                </c:pt>
                <c:pt idx="8024">
                  <c:v>33.862880000000018</c:v>
                </c:pt>
                <c:pt idx="8025">
                  <c:v>33.128100000000018</c:v>
                </c:pt>
                <c:pt idx="8026">
                  <c:v>33.41876000000002</c:v>
                </c:pt>
                <c:pt idx="8027">
                  <c:v>33.213040000000035</c:v>
                </c:pt>
                <c:pt idx="8028">
                  <c:v>31.896749999999997</c:v>
                </c:pt>
                <c:pt idx="8029">
                  <c:v>32.672630000000026</c:v>
                </c:pt>
                <c:pt idx="8030">
                  <c:v>32.457730000000026</c:v>
                </c:pt>
                <c:pt idx="8031">
                  <c:v>32.46786000000003</c:v>
                </c:pt>
                <c:pt idx="8032">
                  <c:v>31.546500000000037</c:v>
                </c:pt>
                <c:pt idx="8033">
                  <c:v>32.129819999999995</c:v>
                </c:pt>
                <c:pt idx="8034">
                  <c:v>30.433199999999999</c:v>
                </c:pt>
                <c:pt idx="8035">
                  <c:v>31.249750000000006</c:v>
                </c:pt>
                <c:pt idx="8036">
                  <c:v>31.48150000000004</c:v>
                </c:pt>
                <c:pt idx="8037">
                  <c:v>31.988800000000026</c:v>
                </c:pt>
                <c:pt idx="8038">
                  <c:v>31.987330000000043</c:v>
                </c:pt>
                <c:pt idx="8039">
                  <c:v>31.053030000000035</c:v>
                </c:pt>
                <c:pt idx="8040">
                  <c:v>31.676500000000033</c:v>
                </c:pt>
                <c:pt idx="8041">
                  <c:v>31.897820000000024</c:v>
                </c:pt>
                <c:pt idx="8042">
                  <c:v>31.125500000000045</c:v>
                </c:pt>
                <c:pt idx="8043">
                  <c:v>32.501400000000046</c:v>
                </c:pt>
                <c:pt idx="8044">
                  <c:v>30.636400000000037</c:v>
                </c:pt>
                <c:pt idx="8045">
                  <c:v>32.04376000000002</c:v>
                </c:pt>
                <c:pt idx="8046">
                  <c:v>32.759700000000009</c:v>
                </c:pt>
                <c:pt idx="8047">
                  <c:v>32.085170000000005</c:v>
                </c:pt>
                <c:pt idx="8048">
                  <c:v>32.75890000000004</c:v>
                </c:pt>
                <c:pt idx="8049">
                  <c:v>30.028340000000014</c:v>
                </c:pt>
                <c:pt idx="8050">
                  <c:v>32.326780000000042</c:v>
                </c:pt>
                <c:pt idx="8051">
                  <c:v>30.458799999999997</c:v>
                </c:pt>
                <c:pt idx="8052">
                  <c:v>32.218400000000031</c:v>
                </c:pt>
                <c:pt idx="8053">
                  <c:v>30.543499999999995</c:v>
                </c:pt>
                <c:pt idx="8054">
                  <c:v>30.01135000000005</c:v>
                </c:pt>
                <c:pt idx="8055">
                  <c:v>30.99290000000002</c:v>
                </c:pt>
                <c:pt idx="8056">
                  <c:v>31.655420000000049</c:v>
                </c:pt>
                <c:pt idx="8057">
                  <c:v>30.306120000000021</c:v>
                </c:pt>
                <c:pt idx="8058">
                  <c:v>30.92962</c:v>
                </c:pt>
                <c:pt idx="8059">
                  <c:v>29.763329999999996</c:v>
                </c:pt>
                <c:pt idx="8060">
                  <c:v>32.660670000000039</c:v>
                </c:pt>
                <c:pt idx="8061">
                  <c:v>31.58456000000001</c:v>
                </c:pt>
                <c:pt idx="8062">
                  <c:v>32.000450000000001</c:v>
                </c:pt>
                <c:pt idx="8063">
                  <c:v>31.611379999999997</c:v>
                </c:pt>
                <c:pt idx="8064">
                  <c:v>31.221460000000036</c:v>
                </c:pt>
                <c:pt idx="8065">
                  <c:v>32.192620000000034</c:v>
                </c:pt>
                <c:pt idx="8066">
                  <c:v>31.762960000000021</c:v>
                </c:pt>
                <c:pt idx="8067">
                  <c:v>31.277550000000019</c:v>
                </c:pt>
                <c:pt idx="8068">
                  <c:v>31.889900000000011</c:v>
                </c:pt>
                <c:pt idx="8069">
                  <c:v>32.361700000000042</c:v>
                </c:pt>
                <c:pt idx="8070">
                  <c:v>32.484120000000019</c:v>
                </c:pt>
                <c:pt idx="8071">
                  <c:v>32.015219999999999</c:v>
                </c:pt>
                <c:pt idx="8072">
                  <c:v>32.9726</c:v>
                </c:pt>
                <c:pt idx="8073">
                  <c:v>31.843600000000038</c:v>
                </c:pt>
                <c:pt idx="8074">
                  <c:v>29.656030000000044</c:v>
                </c:pt>
                <c:pt idx="8075">
                  <c:v>31.208700000000022</c:v>
                </c:pt>
                <c:pt idx="8076">
                  <c:v>29.446280000000002</c:v>
                </c:pt>
                <c:pt idx="8077">
                  <c:v>31.316200000000038</c:v>
                </c:pt>
                <c:pt idx="8078">
                  <c:v>30.753530000000012</c:v>
                </c:pt>
                <c:pt idx="8079">
                  <c:v>30.545100000000048</c:v>
                </c:pt>
                <c:pt idx="8080">
                  <c:v>31.802300000000002</c:v>
                </c:pt>
                <c:pt idx="8081">
                  <c:v>32.455900000000042</c:v>
                </c:pt>
                <c:pt idx="8082">
                  <c:v>31.991420000000005</c:v>
                </c:pt>
                <c:pt idx="8083">
                  <c:v>31.050740000000019</c:v>
                </c:pt>
                <c:pt idx="8084">
                  <c:v>30.937980000000039</c:v>
                </c:pt>
                <c:pt idx="8085">
                  <c:v>31.305840000000046</c:v>
                </c:pt>
                <c:pt idx="8086">
                  <c:v>30.869040000000041</c:v>
                </c:pt>
                <c:pt idx="8087">
                  <c:v>31.901900000000012</c:v>
                </c:pt>
                <c:pt idx="8088">
                  <c:v>32.632000000000005</c:v>
                </c:pt>
                <c:pt idx="8089">
                  <c:v>31.197500000000048</c:v>
                </c:pt>
                <c:pt idx="8090">
                  <c:v>32.050780000000032</c:v>
                </c:pt>
                <c:pt idx="8091">
                  <c:v>32.622100000000046</c:v>
                </c:pt>
                <c:pt idx="8092">
                  <c:v>32.470240000000047</c:v>
                </c:pt>
                <c:pt idx="8093">
                  <c:v>31.28552000000002</c:v>
                </c:pt>
                <c:pt idx="8094">
                  <c:v>32.882069999999999</c:v>
                </c:pt>
                <c:pt idx="8095">
                  <c:v>33.103330000000028</c:v>
                </c:pt>
                <c:pt idx="8096">
                  <c:v>33.198100000000011</c:v>
                </c:pt>
                <c:pt idx="8097">
                  <c:v>32.044030000000021</c:v>
                </c:pt>
                <c:pt idx="8098">
                  <c:v>32.690700000000049</c:v>
                </c:pt>
                <c:pt idx="8099">
                  <c:v>32.590360000000032</c:v>
                </c:pt>
                <c:pt idx="8100">
                  <c:v>32.963400000000036</c:v>
                </c:pt>
                <c:pt idx="8101">
                  <c:v>31.237940000000037</c:v>
                </c:pt>
                <c:pt idx="8102">
                  <c:v>33.507069999999999</c:v>
                </c:pt>
                <c:pt idx="8103">
                  <c:v>32.677580000000034</c:v>
                </c:pt>
                <c:pt idx="8104">
                  <c:v>33.184720000000027</c:v>
                </c:pt>
                <c:pt idx="8105">
                  <c:v>32.106620000000021</c:v>
                </c:pt>
                <c:pt idx="8106">
                  <c:v>31.403380000000027</c:v>
                </c:pt>
                <c:pt idx="8107">
                  <c:v>30.838160000000016</c:v>
                </c:pt>
                <c:pt idx="8108">
                  <c:v>31.165580000000034</c:v>
                </c:pt>
                <c:pt idx="8109">
                  <c:v>32.784570000000031</c:v>
                </c:pt>
                <c:pt idx="8110">
                  <c:v>31.680319999999995</c:v>
                </c:pt>
                <c:pt idx="8111">
                  <c:v>32.320950000000039</c:v>
                </c:pt>
                <c:pt idx="8112">
                  <c:v>31.832060000000013</c:v>
                </c:pt>
                <c:pt idx="8113">
                  <c:v>31.976950000000045</c:v>
                </c:pt>
                <c:pt idx="8114">
                  <c:v>32.718800000000044</c:v>
                </c:pt>
                <c:pt idx="8115">
                  <c:v>33.418480000000045</c:v>
                </c:pt>
                <c:pt idx="8116">
                  <c:v>33.288319999999999</c:v>
                </c:pt>
                <c:pt idx="8117">
                  <c:v>34.234280000000012</c:v>
                </c:pt>
                <c:pt idx="8118">
                  <c:v>34.061800000000005</c:v>
                </c:pt>
                <c:pt idx="8119">
                  <c:v>33.576380000000029</c:v>
                </c:pt>
                <c:pt idx="8120">
                  <c:v>33.112420000000043</c:v>
                </c:pt>
                <c:pt idx="8121">
                  <c:v>32.775599999999997</c:v>
                </c:pt>
                <c:pt idx="8122">
                  <c:v>32.806880000000035</c:v>
                </c:pt>
                <c:pt idx="8123">
                  <c:v>31.671800000000019</c:v>
                </c:pt>
                <c:pt idx="8124">
                  <c:v>33.336630000000014</c:v>
                </c:pt>
                <c:pt idx="8125">
                  <c:v>30.95956000000001</c:v>
                </c:pt>
                <c:pt idx="8126">
                  <c:v>31.900700000000029</c:v>
                </c:pt>
                <c:pt idx="8127">
                  <c:v>30.832670000000007</c:v>
                </c:pt>
                <c:pt idx="8128">
                  <c:v>32.857320000000016</c:v>
                </c:pt>
                <c:pt idx="8129">
                  <c:v>32.42953</c:v>
                </c:pt>
                <c:pt idx="8130">
                  <c:v>31.951650000000029</c:v>
                </c:pt>
                <c:pt idx="8131">
                  <c:v>30.048940000000016</c:v>
                </c:pt>
                <c:pt idx="8132">
                  <c:v>30.926320000000032</c:v>
                </c:pt>
                <c:pt idx="8133">
                  <c:v>32.092340000000036</c:v>
                </c:pt>
                <c:pt idx="8134">
                  <c:v>32.00594000000001</c:v>
                </c:pt>
                <c:pt idx="8135">
                  <c:v>32.54928000000001</c:v>
                </c:pt>
                <c:pt idx="8136">
                  <c:v>32.052800000000047</c:v>
                </c:pt>
                <c:pt idx="8137">
                  <c:v>31.777670000000001</c:v>
                </c:pt>
                <c:pt idx="8138">
                  <c:v>32.14434</c:v>
                </c:pt>
                <c:pt idx="8139">
                  <c:v>31.489980000000003</c:v>
                </c:pt>
                <c:pt idx="8140">
                  <c:v>34.456659999999999</c:v>
                </c:pt>
                <c:pt idx="8141">
                  <c:v>35.358640000000037</c:v>
                </c:pt>
                <c:pt idx="8142">
                  <c:v>34.462880000000041</c:v>
                </c:pt>
                <c:pt idx="8143">
                  <c:v>34.864430000000027</c:v>
                </c:pt>
                <c:pt idx="8144">
                  <c:v>35.531920000000014</c:v>
                </c:pt>
                <c:pt idx="8145">
                  <c:v>35.99114000000003</c:v>
                </c:pt>
                <c:pt idx="8146">
                  <c:v>33.060200000000009</c:v>
                </c:pt>
                <c:pt idx="8147">
                  <c:v>32.569600000000037</c:v>
                </c:pt>
                <c:pt idx="8148">
                  <c:v>31.718900000000019</c:v>
                </c:pt>
                <c:pt idx="8149">
                  <c:v>32.315060000000017</c:v>
                </c:pt>
                <c:pt idx="8150">
                  <c:v>34.395399999999995</c:v>
                </c:pt>
                <c:pt idx="8151">
                  <c:v>34.986750000000029</c:v>
                </c:pt>
                <c:pt idx="8152">
                  <c:v>34.479200000000048</c:v>
                </c:pt>
                <c:pt idx="8153">
                  <c:v>35.622400000000027</c:v>
                </c:pt>
                <c:pt idx="8154">
                  <c:v>35.051900000000046</c:v>
                </c:pt>
                <c:pt idx="8155">
                  <c:v>35.431630000000041</c:v>
                </c:pt>
                <c:pt idx="8156">
                  <c:v>35.058300000000031</c:v>
                </c:pt>
                <c:pt idx="8157">
                  <c:v>34.164500000000032</c:v>
                </c:pt>
                <c:pt idx="8158">
                  <c:v>35.807550000000049</c:v>
                </c:pt>
                <c:pt idx="8159">
                  <c:v>34.341700000000003</c:v>
                </c:pt>
                <c:pt idx="8160">
                  <c:v>33.182280000000048</c:v>
                </c:pt>
                <c:pt idx="8161">
                  <c:v>35.15972000000005</c:v>
                </c:pt>
                <c:pt idx="8162">
                  <c:v>35.876340000000027</c:v>
                </c:pt>
                <c:pt idx="8163">
                  <c:v>34.691520000000025</c:v>
                </c:pt>
                <c:pt idx="8164">
                  <c:v>33.678860000000043</c:v>
                </c:pt>
                <c:pt idx="8165">
                  <c:v>35.316900000000032</c:v>
                </c:pt>
                <c:pt idx="8166">
                  <c:v>34.344899999999996</c:v>
                </c:pt>
                <c:pt idx="8167">
                  <c:v>34.47643000000005</c:v>
                </c:pt>
                <c:pt idx="8168">
                  <c:v>35.523650000000032</c:v>
                </c:pt>
                <c:pt idx="8169">
                  <c:v>34.353800000000035</c:v>
                </c:pt>
                <c:pt idx="8170">
                  <c:v>33.222620000000006</c:v>
                </c:pt>
                <c:pt idx="8171">
                  <c:v>33.355800000000045</c:v>
                </c:pt>
                <c:pt idx="8172">
                  <c:v>30.611260000000016</c:v>
                </c:pt>
                <c:pt idx="8173">
                  <c:v>30.787770000000023</c:v>
                </c:pt>
                <c:pt idx="8174">
                  <c:v>31.63784000000004</c:v>
                </c:pt>
                <c:pt idx="8175">
                  <c:v>30.645800000000008</c:v>
                </c:pt>
                <c:pt idx="8176">
                  <c:v>32.714650000000006</c:v>
                </c:pt>
                <c:pt idx="8177">
                  <c:v>33.359550000000013</c:v>
                </c:pt>
                <c:pt idx="8178">
                  <c:v>34.352080000000001</c:v>
                </c:pt>
                <c:pt idx="8179">
                  <c:v>34.427400000000034</c:v>
                </c:pt>
                <c:pt idx="8180">
                  <c:v>32.270500000000027</c:v>
                </c:pt>
                <c:pt idx="8181">
                  <c:v>34.766350000000045</c:v>
                </c:pt>
                <c:pt idx="8182">
                  <c:v>35.009700000000009</c:v>
                </c:pt>
                <c:pt idx="8183">
                  <c:v>35.368400000000008</c:v>
                </c:pt>
                <c:pt idx="8184">
                  <c:v>35.626149999999996</c:v>
                </c:pt>
                <c:pt idx="8185">
                  <c:v>35.714960000000019</c:v>
                </c:pt>
                <c:pt idx="8186">
                  <c:v>35.531600000000026</c:v>
                </c:pt>
                <c:pt idx="8187">
                  <c:v>35.565850000000012</c:v>
                </c:pt>
                <c:pt idx="8188">
                  <c:v>35.555780000000027</c:v>
                </c:pt>
                <c:pt idx="8189">
                  <c:v>35.317800000000034</c:v>
                </c:pt>
                <c:pt idx="8190">
                  <c:v>33.749660000000006</c:v>
                </c:pt>
                <c:pt idx="8191">
                  <c:v>33.713400000000036</c:v>
                </c:pt>
                <c:pt idx="8192">
                  <c:v>34.398000000000025</c:v>
                </c:pt>
                <c:pt idx="8193">
                  <c:v>34.294340000000034</c:v>
                </c:pt>
                <c:pt idx="8194">
                  <c:v>32.028650000000027</c:v>
                </c:pt>
                <c:pt idx="8195">
                  <c:v>31.326530000000048</c:v>
                </c:pt>
                <c:pt idx="8196">
                  <c:v>30.468400000000031</c:v>
                </c:pt>
                <c:pt idx="8197">
                  <c:v>29.631500000000017</c:v>
                </c:pt>
                <c:pt idx="8198">
                  <c:v>30.211400000000026</c:v>
                </c:pt>
                <c:pt idx="8199">
                  <c:v>32.228780000000029</c:v>
                </c:pt>
                <c:pt idx="8200">
                  <c:v>32.596030000000042</c:v>
                </c:pt>
                <c:pt idx="8201">
                  <c:v>32.942700000000002</c:v>
                </c:pt>
                <c:pt idx="8202">
                  <c:v>33.729550000000017</c:v>
                </c:pt>
                <c:pt idx="8203">
                  <c:v>33.830320000000029</c:v>
                </c:pt>
                <c:pt idx="8204">
                  <c:v>34.185570000000041</c:v>
                </c:pt>
                <c:pt idx="8205">
                  <c:v>35.067740000000015</c:v>
                </c:pt>
                <c:pt idx="8206">
                  <c:v>35.138329999999996</c:v>
                </c:pt>
                <c:pt idx="8207">
                  <c:v>35.189140000000009</c:v>
                </c:pt>
                <c:pt idx="8208">
                  <c:v>35.193399999999997</c:v>
                </c:pt>
                <c:pt idx="8209">
                  <c:v>35.242240000000038</c:v>
                </c:pt>
                <c:pt idx="8210">
                  <c:v>35.270750000000021</c:v>
                </c:pt>
                <c:pt idx="8211">
                  <c:v>35.273400000000038</c:v>
                </c:pt>
                <c:pt idx="8212">
                  <c:v>35.297570000000007</c:v>
                </c:pt>
                <c:pt idx="8213">
                  <c:v>35.060630000000003</c:v>
                </c:pt>
                <c:pt idx="8214">
                  <c:v>33.513180000000034</c:v>
                </c:pt>
                <c:pt idx="8215">
                  <c:v>33.495200000000011</c:v>
                </c:pt>
                <c:pt idx="8216">
                  <c:v>34.333500000000015</c:v>
                </c:pt>
                <c:pt idx="8217">
                  <c:v>35.519130000000018</c:v>
                </c:pt>
                <c:pt idx="8218">
                  <c:v>33.029570000000035</c:v>
                </c:pt>
                <c:pt idx="8219">
                  <c:v>32.402919999999995</c:v>
                </c:pt>
                <c:pt idx="8220">
                  <c:v>31.14828</c:v>
                </c:pt>
                <c:pt idx="8221">
                  <c:v>30.834100000000035</c:v>
                </c:pt>
                <c:pt idx="8222">
                  <c:v>31.285180000000025</c:v>
                </c:pt>
                <c:pt idx="8223">
                  <c:v>31.412100000000009</c:v>
                </c:pt>
                <c:pt idx="8224">
                  <c:v>32.949700000000007</c:v>
                </c:pt>
                <c:pt idx="8225">
                  <c:v>33.320300000000032</c:v>
                </c:pt>
                <c:pt idx="8226">
                  <c:v>34.154380000000003</c:v>
                </c:pt>
                <c:pt idx="8227">
                  <c:v>33.939320000000009</c:v>
                </c:pt>
                <c:pt idx="8228">
                  <c:v>34.23168000000004</c:v>
                </c:pt>
                <c:pt idx="8229">
                  <c:v>35.285500000000013</c:v>
                </c:pt>
                <c:pt idx="8230">
                  <c:v>35.37124</c:v>
                </c:pt>
                <c:pt idx="8231">
                  <c:v>35.510680000000036</c:v>
                </c:pt>
                <c:pt idx="8232">
                  <c:v>35.461150000000032</c:v>
                </c:pt>
                <c:pt idx="8233">
                  <c:v>35.411830000000009</c:v>
                </c:pt>
                <c:pt idx="8234">
                  <c:v>35.367729999999995</c:v>
                </c:pt>
                <c:pt idx="8235">
                  <c:v>35.368370000000027</c:v>
                </c:pt>
                <c:pt idx="8236">
                  <c:v>35.216800000000035</c:v>
                </c:pt>
                <c:pt idx="8237">
                  <c:v>35.115300000000047</c:v>
                </c:pt>
                <c:pt idx="8238">
                  <c:v>33.65676000000002</c:v>
                </c:pt>
                <c:pt idx="8239">
                  <c:v>33.615900000000011</c:v>
                </c:pt>
                <c:pt idx="8240">
                  <c:v>34.003399999999999</c:v>
                </c:pt>
                <c:pt idx="8241">
                  <c:v>35.520200000000045</c:v>
                </c:pt>
                <c:pt idx="8242">
                  <c:v>35.738370000000032</c:v>
                </c:pt>
                <c:pt idx="8243">
                  <c:v>32.968600000000038</c:v>
                </c:pt>
                <c:pt idx="8244">
                  <c:v>32.377900000000011</c:v>
                </c:pt>
                <c:pt idx="8245">
                  <c:v>32.268950000000018</c:v>
                </c:pt>
                <c:pt idx="8246">
                  <c:v>33.082570000000032</c:v>
                </c:pt>
                <c:pt idx="8247">
                  <c:v>33.52493000000004</c:v>
                </c:pt>
                <c:pt idx="8248">
                  <c:v>32.786900000000003</c:v>
                </c:pt>
                <c:pt idx="8249">
                  <c:v>32.70034000000004</c:v>
                </c:pt>
                <c:pt idx="8250">
                  <c:v>33.133420000000001</c:v>
                </c:pt>
                <c:pt idx="8251">
                  <c:v>34.532070000000033</c:v>
                </c:pt>
                <c:pt idx="8252">
                  <c:v>34.519830000000013</c:v>
                </c:pt>
                <c:pt idx="8253">
                  <c:v>34.225099999999998</c:v>
                </c:pt>
                <c:pt idx="8254">
                  <c:v>34.306849999999997</c:v>
                </c:pt>
                <c:pt idx="8255">
                  <c:v>34.118400000000008</c:v>
                </c:pt>
                <c:pt idx="8256">
                  <c:v>33.992880000000014</c:v>
                </c:pt>
                <c:pt idx="8257">
                  <c:v>33.963040000000035</c:v>
                </c:pt>
                <c:pt idx="8258">
                  <c:v>33.905240000000049</c:v>
                </c:pt>
                <c:pt idx="8259">
                  <c:v>33.726100000000031</c:v>
                </c:pt>
                <c:pt idx="8260">
                  <c:v>33.619040000000041</c:v>
                </c:pt>
                <c:pt idx="8261">
                  <c:v>33.501800000000003</c:v>
                </c:pt>
                <c:pt idx="8262">
                  <c:v>32.044399999999996</c:v>
                </c:pt>
                <c:pt idx="8263">
                  <c:v>31.972770000000025</c:v>
                </c:pt>
                <c:pt idx="8264">
                  <c:v>32.457570000000032</c:v>
                </c:pt>
                <c:pt idx="8265">
                  <c:v>33.53597000000002</c:v>
                </c:pt>
                <c:pt idx="8266">
                  <c:v>34.07525000000004</c:v>
                </c:pt>
                <c:pt idx="8267">
                  <c:v>33.566400000000044</c:v>
                </c:pt>
                <c:pt idx="8268">
                  <c:v>33.436820000000012</c:v>
                </c:pt>
                <c:pt idx="8269">
                  <c:v>33.308300000000031</c:v>
                </c:pt>
                <c:pt idx="8270">
                  <c:v>33.197080000000028</c:v>
                </c:pt>
                <c:pt idx="8271">
                  <c:v>33.021659999999997</c:v>
                </c:pt>
                <c:pt idx="8272">
                  <c:v>31.529530000000022</c:v>
                </c:pt>
                <c:pt idx="8273">
                  <c:v>31.526640000000043</c:v>
                </c:pt>
                <c:pt idx="8274">
                  <c:v>32.047630000000026</c:v>
                </c:pt>
                <c:pt idx="8275">
                  <c:v>33.333060000000046</c:v>
                </c:pt>
                <c:pt idx="8276">
                  <c:v>33.328420000000051</c:v>
                </c:pt>
                <c:pt idx="8277">
                  <c:v>32.87480000000005</c:v>
                </c:pt>
                <c:pt idx="8278">
                  <c:v>32.697699999999998</c:v>
                </c:pt>
                <c:pt idx="8279">
                  <c:v>32.574980000000039</c:v>
                </c:pt>
                <c:pt idx="8280">
                  <c:v>32.547400000000039</c:v>
                </c:pt>
                <c:pt idx="8281">
                  <c:v>32.546500000000037</c:v>
                </c:pt>
                <c:pt idx="8282">
                  <c:v>32.48248000000001</c:v>
                </c:pt>
                <c:pt idx="8283">
                  <c:v>32.464230000000043</c:v>
                </c:pt>
                <c:pt idx="8284">
                  <c:v>32.588040000000035</c:v>
                </c:pt>
                <c:pt idx="8285">
                  <c:v>32.4375</c:v>
                </c:pt>
                <c:pt idx="8286">
                  <c:v>31.080070000000035</c:v>
                </c:pt>
                <c:pt idx="8287">
                  <c:v>30.995450000000005</c:v>
                </c:pt>
                <c:pt idx="8288">
                  <c:v>31.765160000000037</c:v>
                </c:pt>
                <c:pt idx="8289">
                  <c:v>33.642269999999996</c:v>
                </c:pt>
                <c:pt idx="8290">
                  <c:v>33.631920000000036</c:v>
                </c:pt>
                <c:pt idx="8291">
                  <c:v>33.498469999999998</c:v>
                </c:pt>
                <c:pt idx="8292">
                  <c:v>33.474500000000035</c:v>
                </c:pt>
                <c:pt idx="8293">
                  <c:v>33.557600000000036</c:v>
                </c:pt>
                <c:pt idx="8294">
                  <c:v>33.139550000000042</c:v>
                </c:pt>
                <c:pt idx="8295">
                  <c:v>33.335230000000024</c:v>
                </c:pt>
                <c:pt idx="8296">
                  <c:v>32.037070000000028</c:v>
                </c:pt>
                <c:pt idx="8297">
                  <c:v>32.31722000000002</c:v>
                </c:pt>
                <c:pt idx="8298">
                  <c:v>33.236750000000029</c:v>
                </c:pt>
                <c:pt idx="8299">
                  <c:v>31.157039999999995</c:v>
                </c:pt>
                <c:pt idx="8300">
                  <c:v>32.013450000000034</c:v>
                </c:pt>
                <c:pt idx="8301">
                  <c:v>31.788960000000031</c:v>
                </c:pt>
                <c:pt idx="8302">
                  <c:v>32.305080000000032</c:v>
                </c:pt>
                <c:pt idx="8303">
                  <c:v>32.32668000000001</c:v>
                </c:pt>
                <c:pt idx="8304">
                  <c:v>32.790279999999996</c:v>
                </c:pt>
                <c:pt idx="8305">
                  <c:v>34.112880000000018</c:v>
                </c:pt>
                <c:pt idx="8306">
                  <c:v>34.527860000000032</c:v>
                </c:pt>
                <c:pt idx="8307">
                  <c:v>34.841360000000009</c:v>
                </c:pt>
                <c:pt idx="8308">
                  <c:v>34.483180000000004</c:v>
                </c:pt>
                <c:pt idx="8309">
                  <c:v>35.05233000000004</c:v>
                </c:pt>
                <c:pt idx="8310">
                  <c:v>33.829600000000028</c:v>
                </c:pt>
                <c:pt idx="8311">
                  <c:v>34.093650000000025</c:v>
                </c:pt>
                <c:pt idx="8312">
                  <c:v>35.031500000000051</c:v>
                </c:pt>
                <c:pt idx="8313">
                  <c:v>32.282399999999996</c:v>
                </c:pt>
                <c:pt idx="8314">
                  <c:v>31.273340000000019</c:v>
                </c:pt>
                <c:pt idx="8315">
                  <c:v>31.013850000000048</c:v>
                </c:pt>
                <c:pt idx="8316">
                  <c:v>31.074800000000039</c:v>
                </c:pt>
                <c:pt idx="8317">
                  <c:v>30.410360000000026</c:v>
                </c:pt>
                <c:pt idx="8318">
                  <c:v>30.564080000000047</c:v>
                </c:pt>
                <c:pt idx="8319">
                  <c:v>30.366720000000043</c:v>
                </c:pt>
                <c:pt idx="8320">
                  <c:v>32.39047000000005</c:v>
                </c:pt>
                <c:pt idx="8321">
                  <c:v>31.387800000000027</c:v>
                </c:pt>
                <c:pt idx="8322">
                  <c:v>30.329300000000046</c:v>
                </c:pt>
                <c:pt idx="8323">
                  <c:v>30.473900000000015</c:v>
                </c:pt>
                <c:pt idx="8324">
                  <c:v>30.246579999999994</c:v>
                </c:pt>
                <c:pt idx="8325">
                  <c:v>31.203000000000031</c:v>
                </c:pt>
                <c:pt idx="8326">
                  <c:v>31.367700000000013</c:v>
                </c:pt>
                <c:pt idx="8327">
                  <c:v>31.226200000000006</c:v>
                </c:pt>
                <c:pt idx="8328">
                  <c:v>31.504480000000001</c:v>
                </c:pt>
                <c:pt idx="8329">
                  <c:v>34.70544000000001</c:v>
                </c:pt>
                <c:pt idx="8330">
                  <c:v>30.11703</c:v>
                </c:pt>
                <c:pt idx="8331">
                  <c:v>32.17944</c:v>
                </c:pt>
                <c:pt idx="8332">
                  <c:v>31.045920000000024</c:v>
                </c:pt>
                <c:pt idx="8333">
                  <c:v>32.036200000000008</c:v>
                </c:pt>
                <c:pt idx="8334">
                  <c:v>32.570860000000039</c:v>
                </c:pt>
                <c:pt idx="8335">
                  <c:v>31.946500000000015</c:v>
                </c:pt>
                <c:pt idx="8336">
                  <c:v>31.992330000000038</c:v>
                </c:pt>
                <c:pt idx="8337">
                  <c:v>31.021330000000034</c:v>
                </c:pt>
                <c:pt idx="8338">
                  <c:v>31.554130000000043</c:v>
                </c:pt>
                <c:pt idx="8339">
                  <c:v>30.072500000000048</c:v>
                </c:pt>
                <c:pt idx="8340">
                  <c:v>29.012800000000027</c:v>
                </c:pt>
                <c:pt idx="8341">
                  <c:v>28.971060000000023</c:v>
                </c:pt>
                <c:pt idx="8342">
                  <c:v>30.095970000000023</c:v>
                </c:pt>
                <c:pt idx="8343">
                  <c:v>30.985900000000015</c:v>
                </c:pt>
                <c:pt idx="8344">
                  <c:v>33.453670000000045</c:v>
                </c:pt>
                <c:pt idx="8345">
                  <c:v>34.843680000000006</c:v>
                </c:pt>
                <c:pt idx="8346">
                  <c:v>30.385460000000023</c:v>
                </c:pt>
                <c:pt idx="8347">
                  <c:v>30.560360000000003</c:v>
                </c:pt>
                <c:pt idx="8348">
                  <c:v>32.037560000000042</c:v>
                </c:pt>
                <c:pt idx="8349">
                  <c:v>32.090660000000014</c:v>
                </c:pt>
                <c:pt idx="8350">
                  <c:v>31.979430000000036</c:v>
                </c:pt>
                <c:pt idx="8351">
                  <c:v>32.634360000000015</c:v>
                </c:pt>
                <c:pt idx="8352">
                  <c:v>33.069700000000012</c:v>
                </c:pt>
                <c:pt idx="8353">
                  <c:v>32.480220000000031</c:v>
                </c:pt>
                <c:pt idx="8354">
                  <c:v>32.063840000000027</c:v>
                </c:pt>
                <c:pt idx="8355">
                  <c:v>31.913049999999998</c:v>
                </c:pt>
                <c:pt idx="8356">
                  <c:v>31.971699999999998</c:v>
                </c:pt>
                <c:pt idx="8357">
                  <c:v>32.511040000000037</c:v>
                </c:pt>
                <c:pt idx="8358">
                  <c:v>33.939080000000047</c:v>
                </c:pt>
                <c:pt idx="8359">
                  <c:v>33.386900000000026</c:v>
                </c:pt>
                <c:pt idx="8360">
                  <c:v>35.361500000000035</c:v>
                </c:pt>
                <c:pt idx="8361">
                  <c:v>31.951380000000029</c:v>
                </c:pt>
                <c:pt idx="8362">
                  <c:v>31.884100000000046</c:v>
                </c:pt>
                <c:pt idx="8363">
                  <c:v>32.724800000000016</c:v>
                </c:pt>
                <c:pt idx="8364">
                  <c:v>30.287070000000028</c:v>
                </c:pt>
                <c:pt idx="8365">
                  <c:v>33.326440000000048</c:v>
                </c:pt>
                <c:pt idx="8366">
                  <c:v>32.400080000000003</c:v>
                </c:pt>
                <c:pt idx="8367">
                  <c:v>31.498379999999997</c:v>
                </c:pt>
                <c:pt idx="8368">
                  <c:v>32.754080000000044</c:v>
                </c:pt>
                <c:pt idx="8369">
                  <c:v>33.150350000000003</c:v>
                </c:pt>
                <c:pt idx="8370">
                  <c:v>34.981040000000007</c:v>
                </c:pt>
                <c:pt idx="8371">
                  <c:v>31.058300000000031</c:v>
                </c:pt>
                <c:pt idx="8372">
                  <c:v>32.428030000000035</c:v>
                </c:pt>
                <c:pt idx="8373">
                  <c:v>32.861570000000029</c:v>
                </c:pt>
                <c:pt idx="8374">
                  <c:v>34.766560000000027</c:v>
                </c:pt>
                <c:pt idx="8375">
                  <c:v>35.136300000000006</c:v>
                </c:pt>
                <c:pt idx="8376">
                  <c:v>34.63050000000004</c:v>
                </c:pt>
                <c:pt idx="8377">
                  <c:v>35.764859999999999</c:v>
                </c:pt>
                <c:pt idx="8378">
                  <c:v>36.242639999999994</c:v>
                </c:pt>
                <c:pt idx="8379">
                  <c:v>34.548519999999996</c:v>
                </c:pt>
                <c:pt idx="8380">
                  <c:v>35.987450000000024</c:v>
                </c:pt>
                <c:pt idx="8381">
                  <c:v>36.081479999999999</c:v>
                </c:pt>
                <c:pt idx="8382">
                  <c:v>35.216760000000022</c:v>
                </c:pt>
                <c:pt idx="8383">
                  <c:v>35.408560000000023</c:v>
                </c:pt>
                <c:pt idx="8384">
                  <c:v>35.620540000000005</c:v>
                </c:pt>
                <c:pt idx="8385">
                  <c:v>33.075800000000015</c:v>
                </c:pt>
                <c:pt idx="8386">
                  <c:v>32.945100000000025</c:v>
                </c:pt>
                <c:pt idx="8387">
                  <c:v>32.900599999999997</c:v>
                </c:pt>
                <c:pt idx="8388">
                  <c:v>35.305900000000008</c:v>
                </c:pt>
                <c:pt idx="8389">
                  <c:v>35.026880000000006</c:v>
                </c:pt>
                <c:pt idx="8390">
                  <c:v>33.216200000000015</c:v>
                </c:pt>
                <c:pt idx="8391">
                  <c:v>34.462730000000022</c:v>
                </c:pt>
                <c:pt idx="8392">
                  <c:v>35.265160000000037</c:v>
                </c:pt>
                <c:pt idx="8393">
                  <c:v>32.617460000000051</c:v>
                </c:pt>
                <c:pt idx="8394">
                  <c:v>34.218230000000005</c:v>
                </c:pt>
                <c:pt idx="8395">
                  <c:v>34.620720000000006</c:v>
                </c:pt>
                <c:pt idx="8396">
                  <c:v>35.313300000000027</c:v>
                </c:pt>
                <c:pt idx="8397">
                  <c:v>36.107500000000016</c:v>
                </c:pt>
                <c:pt idx="8398">
                  <c:v>35.502530000000036</c:v>
                </c:pt>
                <c:pt idx="8399">
                  <c:v>34.715000000000032</c:v>
                </c:pt>
                <c:pt idx="8400">
                  <c:v>35.728139999999996</c:v>
                </c:pt>
                <c:pt idx="8401">
                  <c:v>36.457480000000032</c:v>
                </c:pt>
                <c:pt idx="8402">
                  <c:v>35.058530000000019</c:v>
                </c:pt>
                <c:pt idx="8403">
                  <c:v>35.787440000000004</c:v>
                </c:pt>
                <c:pt idx="8404">
                  <c:v>35.87444000000005</c:v>
                </c:pt>
                <c:pt idx="8405">
                  <c:v>34.503440000000012</c:v>
                </c:pt>
                <c:pt idx="8406">
                  <c:v>35.115930000000048</c:v>
                </c:pt>
                <c:pt idx="8407">
                  <c:v>35.509500000000003</c:v>
                </c:pt>
                <c:pt idx="8408">
                  <c:v>34.739500000000021</c:v>
                </c:pt>
                <c:pt idx="8409">
                  <c:v>32.456000000000017</c:v>
                </c:pt>
                <c:pt idx="8410">
                  <c:v>33.661580000000015</c:v>
                </c:pt>
                <c:pt idx="8411">
                  <c:v>30.819020000000023</c:v>
                </c:pt>
                <c:pt idx="8412">
                  <c:v>31.157430000000033</c:v>
                </c:pt>
                <c:pt idx="8413">
                  <c:v>31.390900000000045</c:v>
                </c:pt>
                <c:pt idx="8414">
                  <c:v>30.956000000000017</c:v>
                </c:pt>
                <c:pt idx="8415">
                  <c:v>33.304100000000005</c:v>
                </c:pt>
                <c:pt idx="8416">
                  <c:v>33.533839999999998</c:v>
                </c:pt>
                <c:pt idx="8417">
                  <c:v>33.595400000000041</c:v>
                </c:pt>
                <c:pt idx="8418">
                  <c:v>32.444150000000036</c:v>
                </c:pt>
                <c:pt idx="8419">
                  <c:v>31.381040000000041</c:v>
                </c:pt>
                <c:pt idx="8420">
                  <c:v>31.500330000000019</c:v>
                </c:pt>
                <c:pt idx="8421">
                  <c:v>32.022240000000011</c:v>
                </c:pt>
                <c:pt idx="8422">
                  <c:v>32.138450000000034</c:v>
                </c:pt>
                <c:pt idx="8423">
                  <c:v>31.726600000000019</c:v>
                </c:pt>
                <c:pt idx="8424">
                  <c:v>32.230430000000013</c:v>
                </c:pt>
                <c:pt idx="8425">
                  <c:v>32.187620000000038</c:v>
                </c:pt>
                <c:pt idx="8426">
                  <c:v>33.174680000000023</c:v>
                </c:pt>
                <c:pt idx="8427">
                  <c:v>33.486019999999996</c:v>
                </c:pt>
                <c:pt idx="8428">
                  <c:v>34.103570000000047</c:v>
                </c:pt>
                <c:pt idx="8429">
                  <c:v>33.151900000000012</c:v>
                </c:pt>
                <c:pt idx="8430">
                  <c:v>34.191160000000025</c:v>
                </c:pt>
                <c:pt idx="8431">
                  <c:v>34.737900000000025</c:v>
                </c:pt>
                <c:pt idx="8432">
                  <c:v>34.047000000000025</c:v>
                </c:pt>
                <c:pt idx="8433">
                  <c:v>31.718680000000006</c:v>
                </c:pt>
                <c:pt idx="8434">
                  <c:v>31.20052000000004</c:v>
                </c:pt>
                <c:pt idx="8435">
                  <c:v>30.404050000000041</c:v>
                </c:pt>
                <c:pt idx="8436">
                  <c:v>29.539760000000001</c:v>
                </c:pt>
                <c:pt idx="8437">
                  <c:v>29.169460000000015</c:v>
                </c:pt>
                <c:pt idx="8438">
                  <c:v>29.309600000000046</c:v>
                </c:pt>
                <c:pt idx="8439">
                  <c:v>31.141600000000039</c:v>
                </c:pt>
                <c:pt idx="8440">
                  <c:v>32.59740000000005</c:v>
                </c:pt>
                <c:pt idx="8441">
                  <c:v>32.410670000000039</c:v>
                </c:pt>
                <c:pt idx="8442">
                  <c:v>32.148600000000044</c:v>
                </c:pt>
                <c:pt idx="8443">
                  <c:v>31.846900000000005</c:v>
                </c:pt>
                <c:pt idx="8444">
                  <c:v>32.231930000000034</c:v>
                </c:pt>
                <c:pt idx="8445">
                  <c:v>34.385430000000042</c:v>
                </c:pt>
                <c:pt idx="8446">
                  <c:v>33.579679999999996</c:v>
                </c:pt>
                <c:pt idx="8447">
                  <c:v>34.252040000000022</c:v>
                </c:pt>
                <c:pt idx="8448">
                  <c:v>34.676870000000008</c:v>
                </c:pt>
                <c:pt idx="8449">
                  <c:v>34.936300000000017</c:v>
                </c:pt>
                <c:pt idx="8450">
                  <c:v>34.905730000000005</c:v>
                </c:pt>
                <c:pt idx="8451">
                  <c:v>34.877800000000036</c:v>
                </c:pt>
                <c:pt idx="8452">
                  <c:v>34.902640000000019</c:v>
                </c:pt>
                <c:pt idx="8453">
                  <c:v>34.778800000000047</c:v>
                </c:pt>
                <c:pt idx="8454">
                  <c:v>33.166300000000035</c:v>
                </c:pt>
                <c:pt idx="8455">
                  <c:v>33.259730000000047</c:v>
                </c:pt>
                <c:pt idx="8456">
                  <c:v>33.733360000000005</c:v>
                </c:pt>
                <c:pt idx="8457">
                  <c:v>35.411770000000047</c:v>
                </c:pt>
                <c:pt idx="8458">
                  <c:v>34.616660000000024</c:v>
                </c:pt>
                <c:pt idx="8459">
                  <c:v>34.970200000000034</c:v>
                </c:pt>
                <c:pt idx="8460">
                  <c:v>34.913020000000017</c:v>
                </c:pt>
                <c:pt idx="8461">
                  <c:v>34.686550000000011</c:v>
                </c:pt>
                <c:pt idx="8462">
                  <c:v>34.63662000000005</c:v>
                </c:pt>
                <c:pt idx="8463">
                  <c:v>34.510770000000036</c:v>
                </c:pt>
                <c:pt idx="8464">
                  <c:v>32.94607000000002</c:v>
                </c:pt>
                <c:pt idx="8465">
                  <c:v>32.988760000000013</c:v>
                </c:pt>
                <c:pt idx="8466">
                  <c:v>33.548360000000002</c:v>
                </c:pt>
                <c:pt idx="8467">
                  <c:v>34.871360000000038</c:v>
                </c:pt>
                <c:pt idx="8468">
                  <c:v>34.957500000000039</c:v>
                </c:pt>
                <c:pt idx="8469">
                  <c:v>34.520800000000008</c:v>
                </c:pt>
                <c:pt idx="8470">
                  <c:v>34.394460000000038</c:v>
                </c:pt>
                <c:pt idx="8471">
                  <c:v>34.366200000000049</c:v>
                </c:pt>
                <c:pt idx="8472">
                  <c:v>34.192800000000034</c:v>
                </c:pt>
                <c:pt idx="8473">
                  <c:v>34.285120000000006</c:v>
                </c:pt>
                <c:pt idx="8474">
                  <c:v>34.323599999999999</c:v>
                </c:pt>
                <c:pt idx="8475">
                  <c:v>34.371900000000039</c:v>
                </c:pt>
                <c:pt idx="8476">
                  <c:v>34.375150000000019</c:v>
                </c:pt>
                <c:pt idx="8477">
                  <c:v>34.269130000000018</c:v>
                </c:pt>
                <c:pt idx="8478">
                  <c:v>32.718650000000025</c:v>
                </c:pt>
                <c:pt idx="8479">
                  <c:v>32.767719999999997</c:v>
                </c:pt>
                <c:pt idx="8480">
                  <c:v>33.210930000000019</c:v>
                </c:pt>
                <c:pt idx="8481">
                  <c:v>34.677580000000034</c:v>
                </c:pt>
                <c:pt idx="8482">
                  <c:v>35.048699999999997</c:v>
                </c:pt>
                <c:pt idx="8483">
                  <c:v>33.764060000000029</c:v>
                </c:pt>
                <c:pt idx="8484">
                  <c:v>33.185720000000003</c:v>
                </c:pt>
                <c:pt idx="8485">
                  <c:v>32.846920000000011</c:v>
                </c:pt>
                <c:pt idx="8486">
                  <c:v>33.178600000000017</c:v>
                </c:pt>
                <c:pt idx="8487">
                  <c:v>33.604939999999999</c:v>
                </c:pt>
                <c:pt idx="8488">
                  <c:v>32.488460000000032</c:v>
                </c:pt>
                <c:pt idx="8489">
                  <c:v>32.588400000000036</c:v>
                </c:pt>
                <c:pt idx="8490">
                  <c:v>33.141560000000027</c:v>
                </c:pt>
                <c:pt idx="8491">
                  <c:v>34.754300000000001</c:v>
                </c:pt>
                <c:pt idx="8492">
                  <c:v>34.909780000000012</c:v>
                </c:pt>
                <c:pt idx="8493">
                  <c:v>34.605580000000032</c:v>
                </c:pt>
                <c:pt idx="8494">
                  <c:v>34.535550000000001</c:v>
                </c:pt>
                <c:pt idx="8495">
                  <c:v>34.581960000000038</c:v>
                </c:pt>
                <c:pt idx="8496">
                  <c:v>34.635770000000036</c:v>
                </c:pt>
                <c:pt idx="8497">
                  <c:v>34.684780000000046</c:v>
                </c:pt>
                <c:pt idx="8498">
                  <c:v>34.727170000000001</c:v>
                </c:pt>
                <c:pt idx="8499">
                  <c:v>34.717399999999998</c:v>
                </c:pt>
                <c:pt idx="8500">
                  <c:v>34.801300000000026</c:v>
                </c:pt>
                <c:pt idx="8501">
                  <c:v>34.689260000000047</c:v>
                </c:pt>
                <c:pt idx="8502">
                  <c:v>33.188070000000039</c:v>
                </c:pt>
                <c:pt idx="8503">
                  <c:v>33.333250000000021</c:v>
                </c:pt>
                <c:pt idx="8504">
                  <c:v>33.84802000000002</c:v>
                </c:pt>
                <c:pt idx="8505">
                  <c:v>35.216580000000022</c:v>
                </c:pt>
                <c:pt idx="8506">
                  <c:v>35.523340000000019</c:v>
                </c:pt>
                <c:pt idx="8507">
                  <c:v>35.105830000000026</c:v>
                </c:pt>
                <c:pt idx="8508">
                  <c:v>35.365080000000034</c:v>
                </c:pt>
                <c:pt idx="8509">
                  <c:v>34.235280000000046</c:v>
                </c:pt>
                <c:pt idx="8510">
                  <c:v>33.925319999999999</c:v>
                </c:pt>
                <c:pt idx="8511">
                  <c:v>34.016560000000027</c:v>
                </c:pt>
                <c:pt idx="8512">
                  <c:v>33.440820000000031</c:v>
                </c:pt>
                <c:pt idx="8513">
                  <c:v>33.997220000000027</c:v>
                </c:pt>
                <c:pt idx="8514">
                  <c:v>34.901730000000043</c:v>
                </c:pt>
                <c:pt idx="8515">
                  <c:v>34.860040000000026</c:v>
                </c:pt>
                <c:pt idx="8516">
                  <c:v>35.737240000000043</c:v>
                </c:pt>
                <c:pt idx="8517">
                  <c:v>35.488280000000032</c:v>
                </c:pt>
                <c:pt idx="8518">
                  <c:v>35.509270000000015</c:v>
                </c:pt>
                <c:pt idx="8519">
                  <c:v>34.447170000000028</c:v>
                </c:pt>
                <c:pt idx="8520">
                  <c:v>32.761500000000012</c:v>
                </c:pt>
                <c:pt idx="8521">
                  <c:v>32.898340000000019</c:v>
                </c:pt>
                <c:pt idx="8522">
                  <c:v>33.040200000000027</c:v>
                </c:pt>
                <c:pt idx="8523">
                  <c:v>34.328450000000032</c:v>
                </c:pt>
                <c:pt idx="8524">
                  <c:v>33.078420000000051</c:v>
                </c:pt>
                <c:pt idx="8525">
                  <c:v>34.231400000000008</c:v>
                </c:pt>
                <c:pt idx="8526">
                  <c:v>33.285300000000007</c:v>
                </c:pt>
                <c:pt idx="8527">
                  <c:v>33.610650000000021</c:v>
                </c:pt>
                <c:pt idx="8528">
                  <c:v>33.313000000000045</c:v>
                </c:pt>
                <c:pt idx="8529">
                  <c:v>31.798180000000002</c:v>
                </c:pt>
                <c:pt idx="8530">
                  <c:v>31.618600000000015</c:v>
                </c:pt>
                <c:pt idx="8531">
                  <c:v>32.548360000000002</c:v>
                </c:pt>
                <c:pt idx="8532">
                  <c:v>31.282860000000028</c:v>
                </c:pt>
                <c:pt idx="8533">
                  <c:v>32.836659999999995</c:v>
                </c:pt>
                <c:pt idx="8534">
                  <c:v>30.912930000000017</c:v>
                </c:pt>
                <c:pt idx="8535">
                  <c:v>33.088980000000049</c:v>
                </c:pt>
                <c:pt idx="8536">
                  <c:v>32.348440000000039</c:v>
                </c:pt>
                <c:pt idx="8537">
                  <c:v>32.539180000000044</c:v>
                </c:pt>
                <c:pt idx="8538">
                  <c:v>33.238980000000026</c:v>
                </c:pt>
                <c:pt idx="8539">
                  <c:v>34.581400000000031</c:v>
                </c:pt>
                <c:pt idx="8540">
                  <c:v>34.871759999999995</c:v>
                </c:pt>
                <c:pt idx="8541">
                  <c:v>34.315940000000012</c:v>
                </c:pt>
                <c:pt idx="8542">
                  <c:v>34.368620000000021</c:v>
                </c:pt>
                <c:pt idx="8543">
                  <c:v>34.425070000000005</c:v>
                </c:pt>
                <c:pt idx="8544">
                  <c:v>34.553280000000029</c:v>
                </c:pt>
                <c:pt idx="8545">
                  <c:v>34.395500000000027</c:v>
                </c:pt>
                <c:pt idx="8546">
                  <c:v>34.086900000000014</c:v>
                </c:pt>
                <c:pt idx="8547">
                  <c:v>34.359250000000031</c:v>
                </c:pt>
                <c:pt idx="8548">
                  <c:v>34.614950000000022</c:v>
                </c:pt>
                <c:pt idx="8549">
                  <c:v>34.294399999999996</c:v>
                </c:pt>
                <c:pt idx="8550">
                  <c:v>32.81588000000005</c:v>
                </c:pt>
                <c:pt idx="8551">
                  <c:v>32.883080000000007</c:v>
                </c:pt>
                <c:pt idx="8552">
                  <c:v>33.507100000000037</c:v>
                </c:pt>
                <c:pt idx="8553">
                  <c:v>35.125150000000019</c:v>
                </c:pt>
                <c:pt idx="8554">
                  <c:v>35.460700000000031</c:v>
                </c:pt>
                <c:pt idx="8555">
                  <c:v>35.097800000000007</c:v>
                </c:pt>
                <c:pt idx="8556">
                  <c:v>35.188780000000008</c:v>
                </c:pt>
                <c:pt idx="8557">
                  <c:v>33.3125</c:v>
                </c:pt>
                <c:pt idx="8558">
                  <c:v>33.837880000000041</c:v>
                </c:pt>
                <c:pt idx="8559">
                  <c:v>34.352260000000001</c:v>
                </c:pt>
                <c:pt idx="8560">
                  <c:v>32.958100000000002</c:v>
                </c:pt>
                <c:pt idx="8561">
                  <c:v>32.897940000000006</c:v>
                </c:pt>
                <c:pt idx="8562">
                  <c:v>33.49508000000003</c:v>
                </c:pt>
                <c:pt idx="8563">
                  <c:v>35.03152</c:v>
                </c:pt>
                <c:pt idx="8564">
                  <c:v>35.431150000000002</c:v>
                </c:pt>
                <c:pt idx="8565">
                  <c:v>35.134180000000015</c:v>
                </c:pt>
                <c:pt idx="8566">
                  <c:v>35.047240000000045</c:v>
                </c:pt>
                <c:pt idx="8567">
                  <c:v>34.996300000000019</c:v>
                </c:pt>
                <c:pt idx="8568">
                  <c:v>35.03546</c:v>
                </c:pt>
                <c:pt idx="8569">
                  <c:v>35.008970000000033</c:v>
                </c:pt>
                <c:pt idx="8570">
                  <c:v>35.038780000000031</c:v>
                </c:pt>
                <c:pt idx="8571">
                  <c:v>35.200300000000027</c:v>
                </c:pt>
                <c:pt idx="8572">
                  <c:v>35.280300000000011</c:v>
                </c:pt>
                <c:pt idx="8573">
                  <c:v>35.176720000000046</c:v>
                </c:pt>
                <c:pt idx="8574">
                  <c:v>33.193200000000047</c:v>
                </c:pt>
                <c:pt idx="8575">
                  <c:v>33.060400000000016</c:v>
                </c:pt>
                <c:pt idx="8576">
                  <c:v>33.729730000000018</c:v>
                </c:pt>
                <c:pt idx="8577">
                  <c:v>36.298400000000015</c:v>
                </c:pt>
                <c:pt idx="8578">
                  <c:v>34.350999999999999</c:v>
                </c:pt>
                <c:pt idx="8579">
                  <c:v>32.944850000000031</c:v>
                </c:pt>
                <c:pt idx="8580">
                  <c:v>33.263180000000034</c:v>
                </c:pt>
                <c:pt idx="8581">
                  <c:v>31.87133</c:v>
                </c:pt>
                <c:pt idx="8582">
                  <c:v>32.505850000000009</c:v>
                </c:pt>
                <c:pt idx="8583">
                  <c:v>33.987120000000004</c:v>
                </c:pt>
                <c:pt idx="8584">
                  <c:v>33.581500000000005</c:v>
                </c:pt>
                <c:pt idx="8585">
                  <c:v>33.790830000000028</c:v>
                </c:pt>
                <c:pt idx="8586">
                  <c:v>34.321200000000033</c:v>
                </c:pt>
                <c:pt idx="8587">
                  <c:v>36.345100000000002</c:v>
                </c:pt>
                <c:pt idx="8588">
                  <c:v>36.855650000000026</c:v>
                </c:pt>
                <c:pt idx="8589">
                  <c:v>36.309600000000046</c:v>
                </c:pt>
                <c:pt idx="8590">
                  <c:v>36.310140000000047</c:v>
                </c:pt>
                <c:pt idx="8591">
                  <c:v>36.358270000000005</c:v>
                </c:pt>
                <c:pt idx="8592">
                  <c:v>36.377200000000016</c:v>
                </c:pt>
                <c:pt idx="8593">
                  <c:v>36.412320000000022</c:v>
                </c:pt>
                <c:pt idx="8594">
                  <c:v>36.437250000000006</c:v>
                </c:pt>
                <c:pt idx="8595">
                  <c:v>36.448080000000004</c:v>
                </c:pt>
                <c:pt idx="8596">
                  <c:v>36.583860000000016</c:v>
                </c:pt>
                <c:pt idx="8597">
                  <c:v>36.300840000000051</c:v>
                </c:pt>
                <c:pt idx="8598">
                  <c:v>34.328300000000013</c:v>
                </c:pt>
                <c:pt idx="8599">
                  <c:v>34.321740000000034</c:v>
                </c:pt>
                <c:pt idx="8600">
                  <c:v>34.839440000000025</c:v>
                </c:pt>
                <c:pt idx="8601">
                  <c:v>37.530330000000049</c:v>
                </c:pt>
                <c:pt idx="8602">
                  <c:v>35.645530000000008</c:v>
                </c:pt>
                <c:pt idx="8603">
                  <c:v>33.730130000000031</c:v>
                </c:pt>
                <c:pt idx="8604">
                  <c:v>32.308920000000001</c:v>
                </c:pt>
                <c:pt idx="8605">
                  <c:v>31.245780000000025</c:v>
                </c:pt>
                <c:pt idx="8606">
                  <c:v>31.158720000000017</c:v>
                </c:pt>
                <c:pt idx="8607">
                  <c:v>31.835700000000031</c:v>
                </c:pt>
                <c:pt idx="8608">
                  <c:v>33.722250000000031</c:v>
                </c:pt>
                <c:pt idx="8609">
                  <c:v>34.344420000000014</c:v>
                </c:pt>
                <c:pt idx="8610">
                  <c:v>35.201960000000042</c:v>
                </c:pt>
                <c:pt idx="8611">
                  <c:v>34.799130000000048</c:v>
                </c:pt>
                <c:pt idx="8612">
                  <c:v>34.883260000000007</c:v>
                </c:pt>
                <c:pt idx="8613">
                  <c:v>36.04794000000004</c:v>
                </c:pt>
                <c:pt idx="8614">
                  <c:v>35.83596</c:v>
                </c:pt>
                <c:pt idx="8615">
                  <c:v>36.481700000000046</c:v>
                </c:pt>
                <c:pt idx="8616">
                  <c:v>36.667230000000018</c:v>
                </c:pt>
                <c:pt idx="8617">
                  <c:v>36.609120000000019</c:v>
                </c:pt>
                <c:pt idx="8618">
                  <c:v>36.706700000000012</c:v>
                </c:pt>
                <c:pt idx="8619">
                  <c:v>36.741660000000024</c:v>
                </c:pt>
                <c:pt idx="8620">
                  <c:v>36.741720000000043</c:v>
                </c:pt>
                <c:pt idx="8621">
                  <c:v>36.429560000000038</c:v>
                </c:pt>
                <c:pt idx="8622">
                  <c:v>34.554680000000019</c:v>
                </c:pt>
                <c:pt idx="8623">
                  <c:v>34.617430000000013</c:v>
                </c:pt>
                <c:pt idx="8624">
                  <c:v>35.394900000000007</c:v>
                </c:pt>
                <c:pt idx="8625">
                  <c:v>36.943480000000022</c:v>
                </c:pt>
                <c:pt idx="8626">
                  <c:v>34.026030000000048</c:v>
                </c:pt>
                <c:pt idx="8627">
                  <c:v>33.805900000000008</c:v>
                </c:pt>
                <c:pt idx="8628">
                  <c:v>32.378170000000011</c:v>
                </c:pt>
                <c:pt idx="8629">
                  <c:v>31.093230000000005</c:v>
                </c:pt>
                <c:pt idx="8630">
                  <c:v>31.002769999999998</c:v>
                </c:pt>
                <c:pt idx="8631">
                  <c:v>32.040220000000033</c:v>
                </c:pt>
                <c:pt idx="8632">
                  <c:v>33.435100000000034</c:v>
                </c:pt>
                <c:pt idx="8633">
                  <c:v>33.949240000000032</c:v>
                </c:pt>
                <c:pt idx="8634">
                  <c:v>34.934900000000027</c:v>
                </c:pt>
                <c:pt idx="8635">
                  <c:v>35.41046</c:v>
                </c:pt>
                <c:pt idx="8636">
                  <c:v>35.654629999999997</c:v>
                </c:pt>
                <c:pt idx="8637">
                  <c:v>36.539060000000006</c:v>
                </c:pt>
                <c:pt idx="8638">
                  <c:v>36.609700000000032</c:v>
                </c:pt>
                <c:pt idx="8639">
                  <c:v>36.551840000000027</c:v>
                </c:pt>
                <c:pt idx="8640">
                  <c:v>36.52660000000003</c:v>
                </c:pt>
                <c:pt idx="8641">
                  <c:v>36.47338000000002</c:v>
                </c:pt>
                <c:pt idx="8642">
                  <c:v>36.59796</c:v>
                </c:pt>
                <c:pt idx="8643">
                  <c:v>36.583430000000021</c:v>
                </c:pt>
                <c:pt idx="8644">
                  <c:v>36.555020000000013</c:v>
                </c:pt>
                <c:pt idx="8645">
                  <c:v>36.427639999999997</c:v>
                </c:pt>
                <c:pt idx="8646">
                  <c:v>34.512080000000026</c:v>
                </c:pt>
                <c:pt idx="8647">
                  <c:v>34.623070000000041</c:v>
                </c:pt>
                <c:pt idx="8648">
                  <c:v>35.323329999999999</c:v>
                </c:pt>
                <c:pt idx="8649">
                  <c:v>37.031949999999995</c:v>
                </c:pt>
                <c:pt idx="8650">
                  <c:v>37.228420000000028</c:v>
                </c:pt>
                <c:pt idx="8651">
                  <c:v>36.677800000000047</c:v>
                </c:pt>
                <c:pt idx="8652">
                  <c:v>36.563900000000046</c:v>
                </c:pt>
                <c:pt idx="8653">
                  <c:v>36.602900000000034</c:v>
                </c:pt>
                <c:pt idx="8654">
                  <c:v>36.540580000000034</c:v>
                </c:pt>
                <c:pt idx="8655">
                  <c:v>36.45938000000001</c:v>
                </c:pt>
                <c:pt idx="8656">
                  <c:v>34.697300000000041</c:v>
                </c:pt>
                <c:pt idx="8657">
                  <c:v>34.856400000000008</c:v>
                </c:pt>
                <c:pt idx="8658">
                  <c:v>35.670950000000005</c:v>
                </c:pt>
                <c:pt idx="8659">
                  <c:v>37.029380000000003</c:v>
                </c:pt>
                <c:pt idx="8660">
                  <c:v>36.897360000000049</c:v>
                </c:pt>
                <c:pt idx="8661">
                  <c:v>36.735100000000045</c:v>
                </c:pt>
                <c:pt idx="8662">
                  <c:v>36.591880000000003</c:v>
                </c:pt>
                <c:pt idx="8663">
                  <c:v>36.585800000000006</c:v>
                </c:pt>
                <c:pt idx="8664">
                  <c:v>36.496880000000033</c:v>
                </c:pt>
                <c:pt idx="8665">
                  <c:v>36.571920000000034</c:v>
                </c:pt>
                <c:pt idx="8666">
                  <c:v>36.614620000000002</c:v>
                </c:pt>
                <c:pt idx="8667">
                  <c:v>36.599800000000016</c:v>
                </c:pt>
                <c:pt idx="8668">
                  <c:v>36.578820000000007</c:v>
                </c:pt>
                <c:pt idx="8669">
                  <c:v>36.453360000000032</c:v>
                </c:pt>
                <c:pt idx="8670">
                  <c:v>34.607540000000029</c:v>
                </c:pt>
                <c:pt idx="8671">
                  <c:v>34.976600000000019</c:v>
                </c:pt>
                <c:pt idx="8672">
                  <c:v>35.623040000000003</c:v>
                </c:pt>
                <c:pt idx="8673">
                  <c:v>37.158320000000003</c:v>
                </c:pt>
                <c:pt idx="8674">
                  <c:v>37.343560000000025</c:v>
                </c:pt>
                <c:pt idx="8675">
                  <c:v>37.101700000000051</c:v>
                </c:pt>
                <c:pt idx="8676">
                  <c:v>35.300040000000024</c:v>
                </c:pt>
                <c:pt idx="8677">
                  <c:v>34.557060000000035</c:v>
                </c:pt>
                <c:pt idx="8678">
                  <c:v>33.735470000000021</c:v>
                </c:pt>
                <c:pt idx="8679">
                  <c:v>34.494259999999997</c:v>
                </c:pt>
                <c:pt idx="8680">
                  <c:v>34.728400000000022</c:v>
                </c:pt>
                <c:pt idx="8681">
                  <c:v>35.000300000000038</c:v>
                </c:pt>
                <c:pt idx="8682">
                  <c:v>33.821340000000021</c:v>
                </c:pt>
                <c:pt idx="8683">
                  <c:v>32.374260000000049</c:v>
                </c:pt>
                <c:pt idx="8684">
                  <c:v>33.712950000000035</c:v>
                </c:pt>
                <c:pt idx="8685">
                  <c:v>32.588530000000048</c:v>
                </c:pt>
                <c:pt idx="8686">
                  <c:v>32.187200000000018</c:v>
                </c:pt>
                <c:pt idx="8687">
                  <c:v>33.66046</c:v>
                </c:pt>
                <c:pt idx="8688">
                  <c:v>35.028440000000046</c:v>
                </c:pt>
                <c:pt idx="8689">
                  <c:v>34.059349999999995</c:v>
                </c:pt>
                <c:pt idx="8690">
                  <c:v>34.532500000000027</c:v>
                </c:pt>
                <c:pt idx="8691">
                  <c:v>33.446950000000015</c:v>
                </c:pt>
                <c:pt idx="8692">
                  <c:v>34.281270000000006</c:v>
                </c:pt>
                <c:pt idx="8693">
                  <c:v>33.050800000000038</c:v>
                </c:pt>
                <c:pt idx="8694">
                  <c:v>33.376340000000027</c:v>
                </c:pt>
                <c:pt idx="8695">
                  <c:v>31.279930000000036</c:v>
                </c:pt>
                <c:pt idx="8696">
                  <c:v>31.424599999999998</c:v>
                </c:pt>
                <c:pt idx="8697">
                  <c:v>30.888640000000009</c:v>
                </c:pt>
                <c:pt idx="8698">
                  <c:v>31.890680000000032</c:v>
                </c:pt>
                <c:pt idx="8699">
                  <c:v>32.224019999999996</c:v>
                </c:pt>
                <c:pt idx="8700">
                  <c:v>31.378960000000006</c:v>
                </c:pt>
                <c:pt idx="8701">
                  <c:v>31.377200000000016</c:v>
                </c:pt>
                <c:pt idx="8702">
                  <c:v>31.597740000000044</c:v>
                </c:pt>
                <c:pt idx="8703">
                  <c:v>31.294900000000041</c:v>
                </c:pt>
                <c:pt idx="8704">
                  <c:v>33.040459999999996</c:v>
                </c:pt>
                <c:pt idx="8705">
                  <c:v>32.511900000000026</c:v>
                </c:pt>
                <c:pt idx="8706">
                  <c:v>31.571280000000002</c:v>
                </c:pt>
                <c:pt idx="8707">
                  <c:v>31.150050000000022</c:v>
                </c:pt>
                <c:pt idx="8708">
                  <c:v>31.759730000000047</c:v>
                </c:pt>
                <c:pt idx="8709">
                  <c:v>32.583120000000008</c:v>
                </c:pt>
                <c:pt idx="8710">
                  <c:v>32.239620000000002</c:v>
                </c:pt>
                <c:pt idx="8711">
                  <c:v>33.31880000000001</c:v>
                </c:pt>
                <c:pt idx="8712">
                  <c:v>32.371700000000033</c:v>
                </c:pt>
                <c:pt idx="8713">
                  <c:v>33.102530000000002</c:v>
                </c:pt>
                <c:pt idx="8714">
                  <c:v>32.669950000000028</c:v>
                </c:pt>
                <c:pt idx="8715">
                  <c:v>33.273650000000032</c:v>
                </c:pt>
                <c:pt idx="8716">
                  <c:v>33.364220000000046</c:v>
                </c:pt>
                <c:pt idx="8717">
                  <c:v>33.36483000000004</c:v>
                </c:pt>
                <c:pt idx="8718">
                  <c:v>34.113150000000019</c:v>
                </c:pt>
                <c:pt idx="8719">
                  <c:v>33.451800000000048</c:v>
                </c:pt>
                <c:pt idx="8720">
                  <c:v>32.86187000000001</c:v>
                </c:pt>
                <c:pt idx="8721">
                  <c:v>32.19</c:v>
                </c:pt>
                <c:pt idx="8722">
                  <c:v>31.975300000000004</c:v>
                </c:pt>
                <c:pt idx="8723">
                  <c:v>32.630269999999996</c:v>
                </c:pt>
                <c:pt idx="8724">
                  <c:v>30.298100000000034</c:v>
                </c:pt>
                <c:pt idx="8725">
                  <c:v>32.38662000000005</c:v>
                </c:pt>
                <c:pt idx="8726">
                  <c:v>30.759420000000034</c:v>
                </c:pt>
                <c:pt idx="8727">
                  <c:v>30.794820000000016</c:v>
                </c:pt>
                <c:pt idx="8728">
                  <c:v>32.210170000000005</c:v>
                </c:pt>
                <c:pt idx="8729">
                  <c:v>31.643670000000043</c:v>
                </c:pt>
                <c:pt idx="8730">
                  <c:v>30.535150000000044</c:v>
                </c:pt>
                <c:pt idx="8731">
                  <c:v>30.627700000000004</c:v>
                </c:pt>
                <c:pt idx="8732">
                  <c:v>30.659880000000044</c:v>
                </c:pt>
                <c:pt idx="8733">
                  <c:v>31.300470000000018</c:v>
                </c:pt>
                <c:pt idx="8734">
                  <c:v>31.287350000000004</c:v>
                </c:pt>
                <c:pt idx="8735">
                  <c:v>31.324270000000013</c:v>
                </c:pt>
                <c:pt idx="8736">
                  <c:v>31.361750000000029</c:v>
                </c:pt>
                <c:pt idx="8737">
                  <c:v>31.381560000000036</c:v>
                </c:pt>
                <c:pt idx="8738">
                  <c:v>31.259360000000015</c:v>
                </c:pt>
                <c:pt idx="8739">
                  <c:v>31.243550000000027</c:v>
                </c:pt>
                <c:pt idx="8740">
                  <c:v>31.728360000000009</c:v>
                </c:pt>
                <c:pt idx="8741">
                  <c:v>31.781000000000006</c:v>
                </c:pt>
                <c:pt idx="8742">
                  <c:v>32.974880000000041</c:v>
                </c:pt>
                <c:pt idx="8743">
                  <c:v>32.155420000000049</c:v>
                </c:pt>
                <c:pt idx="8744">
                  <c:v>31.487450000000024</c:v>
                </c:pt>
                <c:pt idx="8745">
                  <c:v>30.606100000000026</c:v>
                </c:pt>
                <c:pt idx="8746">
                  <c:v>31.191100000000006</c:v>
                </c:pt>
                <c:pt idx="8747">
                  <c:v>31.209300000000042</c:v>
                </c:pt>
                <c:pt idx="8748">
                  <c:v>31.414120000000025</c:v>
                </c:pt>
                <c:pt idx="8749">
                  <c:v>31.926420000000007</c:v>
                </c:pt>
                <c:pt idx="8750">
                  <c:v>31.890620000000013</c:v>
                </c:pt>
                <c:pt idx="8751">
                  <c:v>33.614530000000002</c:v>
                </c:pt>
                <c:pt idx="8752">
                  <c:v>33.591640000000041</c:v>
                </c:pt>
                <c:pt idx="8753">
                  <c:v>33.647730000000024</c:v>
                </c:pt>
                <c:pt idx="8754">
                  <c:v>33.63357000000002</c:v>
                </c:pt>
                <c:pt idx="8755">
                  <c:v>33.051450000000045</c:v>
                </c:pt>
                <c:pt idx="8756">
                  <c:v>35.104399999999998</c:v>
                </c:pt>
                <c:pt idx="8757">
                  <c:v>35.317800000000034</c:v>
                </c:pt>
                <c:pt idx="8758">
                  <c:v>35.53448000000003</c:v>
                </c:pt>
                <c:pt idx="8759">
                  <c:v>36.001730000000009</c:v>
                </c:pt>
                <c:pt idx="8760">
                  <c:v>36.791600000000017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8A5-4D99-8D57-4898CD501592}"/>
            </c:ext>
          </c:extLst>
        </c:ser>
        <c:ser>
          <c:idx val="1"/>
          <c:order val="1"/>
          <c:tx>
            <c:strRef>
              <c:f>HydraulicInbalance!$L$1</c:f>
              <c:strCache>
                <c:ptCount val="1"/>
                <c:pt idx="0">
                  <c:v>T_Ret_Top12_inbalanced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HydraulicInbalance!$H$2:$H$8762</c:f>
              <c:numCache>
                <c:formatCode>General</c:formatCode>
                <c:ptCount val="87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xVal>
          <c:yVal>
            <c:numRef>
              <c:f>HydraulicInbalance!$L$2:$L$8762</c:f>
              <c:numCache>
                <c:formatCode>General</c:formatCode>
                <c:ptCount val="8761"/>
                <c:pt idx="0">
                  <c:v>45</c:v>
                </c:pt>
                <c:pt idx="1">
                  <c:v>31.999500000000012</c:v>
                </c:pt>
                <c:pt idx="2">
                  <c:v>36.989599999999996</c:v>
                </c:pt>
                <c:pt idx="3">
                  <c:v>39.150500000000022</c:v>
                </c:pt>
                <c:pt idx="4">
                  <c:v>40.377440000000036</c:v>
                </c:pt>
                <c:pt idx="5">
                  <c:v>41.225819999999999</c:v>
                </c:pt>
                <c:pt idx="6">
                  <c:v>41.387870000000021</c:v>
                </c:pt>
                <c:pt idx="7">
                  <c:v>39.999350000000049</c:v>
                </c:pt>
                <c:pt idx="8">
                  <c:v>41.38775000000004</c:v>
                </c:pt>
                <c:pt idx="9">
                  <c:v>40.052000000000021</c:v>
                </c:pt>
                <c:pt idx="10">
                  <c:v>39.562800000000038</c:v>
                </c:pt>
                <c:pt idx="11">
                  <c:v>39.442300000000046</c:v>
                </c:pt>
                <c:pt idx="12">
                  <c:v>39.314720000000023</c:v>
                </c:pt>
                <c:pt idx="13">
                  <c:v>38.855130000000031</c:v>
                </c:pt>
                <c:pt idx="14">
                  <c:v>37.988500000000045</c:v>
                </c:pt>
                <c:pt idx="15">
                  <c:v>37.703580000000045</c:v>
                </c:pt>
                <c:pt idx="16">
                  <c:v>38.046559999999999</c:v>
                </c:pt>
                <c:pt idx="17">
                  <c:v>38.750850000000014</c:v>
                </c:pt>
                <c:pt idx="18">
                  <c:v>39.301400000000001</c:v>
                </c:pt>
                <c:pt idx="19">
                  <c:v>39.661860000000047</c:v>
                </c:pt>
                <c:pt idx="20">
                  <c:v>40.218740000000025</c:v>
                </c:pt>
                <c:pt idx="21">
                  <c:v>39.870400000000018</c:v>
                </c:pt>
                <c:pt idx="22">
                  <c:v>39.396400000000028</c:v>
                </c:pt>
                <c:pt idx="23">
                  <c:v>39.243600000000015</c:v>
                </c:pt>
                <c:pt idx="24">
                  <c:v>40.169820000000016</c:v>
                </c:pt>
                <c:pt idx="25">
                  <c:v>40.707730000000026</c:v>
                </c:pt>
                <c:pt idx="26">
                  <c:v>41.043180000000007</c:v>
                </c:pt>
                <c:pt idx="27">
                  <c:v>41.232000000000028</c:v>
                </c:pt>
                <c:pt idx="28">
                  <c:v>41.345420000000047</c:v>
                </c:pt>
                <c:pt idx="29">
                  <c:v>41.346060000000023</c:v>
                </c:pt>
                <c:pt idx="30">
                  <c:v>41.538630000000012</c:v>
                </c:pt>
                <c:pt idx="31">
                  <c:v>41.71410000000003</c:v>
                </c:pt>
                <c:pt idx="32">
                  <c:v>41.531100000000038</c:v>
                </c:pt>
                <c:pt idx="33">
                  <c:v>41.122520000000009</c:v>
                </c:pt>
                <c:pt idx="34">
                  <c:v>41.00314000000003</c:v>
                </c:pt>
                <c:pt idx="35">
                  <c:v>40.914850000000001</c:v>
                </c:pt>
                <c:pt idx="36">
                  <c:v>40.912530000000004</c:v>
                </c:pt>
                <c:pt idx="37">
                  <c:v>40.157460000000015</c:v>
                </c:pt>
                <c:pt idx="38">
                  <c:v>39.647670000000005</c:v>
                </c:pt>
                <c:pt idx="39">
                  <c:v>39.580700000000036</c:v>
                </c:pt>
                <c:pt idx="40">
                  <c:v>40.211600000000033</c:v>
                </c:pt>
                <c:pt idx="41">
                  <c:v>40.435240000000022</c:v>
                </c:pt>
                <c:pt idx="42">
                  <c:v>39.370480000000043</c:v>
                </c:pt>
                <c:pt idx="43">
                  <c:v>39.630179999999996</c:v>
                </c:pt>
                <c:pt idx="44">
                  <c:v>39.737180000000023</c:v>
                </c:pt>
                <c:pt idx="45">
                  <c:v>40.045620000000042</c:v>
                </c:pt>
                <c:pt idx="46">
                  <c:v>40.513670000000047</c:v>
                </c:pt>
                <c:pt idx="47">
                  <c:v>40.864040000000045</c:v>
                </c:pt>
                <c:pt idx="48">
                  <c:v>41.099800000000016</c:v>
                </c:pt>
                <c:pt idx="49">
                  <c:v>41.284450000000049</c:v>
                </c:pt>
                <c:pt idx="50">
                  <c:v>41.413100000000043</c:v>
                </c:pt>
                <c:pt idx="51">
                  <c:v>41.54970000000003</c:v>
                </c:pt>
                <c:pt idx="52">
                  <c:v>41.654570000000035</c:v>
                </c:pt>
                <c:pt idx="53">
                  <c:v>41.716600000000028</c:v>
                </c:pt>
                <c:pt idx="54">
                  <c:v>42.064300000000003</c:v>
                </c:pt>
                <c:pt idx="55">
                  <c:v>42.13653000000005</c:v>
                </c:pt>
                <c:pt idx="56">
                  <c:v>42.06677000000002</c:v>
                </c:pt>
                <c:pt idx="57">
                  <c:v>41.819569999999999</c:v>
                </c:pt>
                <c:pt idx="58">
                  <c:v>40.599420000000009</c:v>
                </c:pt>
                <c:pt idx="59">
                  <c:v>39.572400000000016</c:v>
                </c:pt>
                <c:pt idx="60">
                  <c:v>38.397150000000011</c:v>
                </c:pt>
                <c:pt idx="61">
                  <c:v>37.796840000000032</c:v>
                </c:pt>
                <c:pt idx="62">
                  <c:v>38.402919999999995</c:v>
                </c:pt>
                <c:pt idx="63">
                  <c:v>39.177700000000016</c:v>
                </c:pt>
                <c:pt idx="64">
                  <c:v>39.764830000000018</c:v>
                </c:pt>
                <c:pt idx="65">
                  <c:v>41.111469999999997</c:v>
                </c:pt>
                <c:pt idx="66">
                  <c:v>40.82098000000002</c:v>
                </c:pt>
                <c:pt idx="67">
                  <c:v>40.505700000000047</c:v>
                </c:pt>
                <c:pt idx="68">
                  <c:v>41.065670000000011</c:v>
                </c:pt>
                <c:pt idx="69">
                  <c:v>41.448540000000037</c:v>
                </c:pt>
                <c:pt idx="70">
                  <c:v>41.085260000000005</c:v>
                </c:pt>
                <c:pt idx="71">
                  <c:v>41.090300000000013</c:v>
                </c:pt>
                <c:pt idx="72">
                  <c:v>41.582360000000051</c:v>
                </c:pt>
                <c:pt idx="73">
                  <c:v>41.962060000000008</c:v>
                </c:pt>
                <c:pt idx="74">
                  <c:v>42.260300000000029</c:v>
                </c:pt>
                <c:pt idx="75">
                  <c:v>42.49624</c:v>
                </c:pt>
                <c:pt idx="76">
                  <c:v>42.676020000000051</c:v>
                </c:pt>
                <c:pt idx="77">
                  <c:v>42.840300000000013</c:v>
                </c:pt>
                <c:pt idx="78">
                  <c:v>43.299200000000042</c:v>
                </c:pt>
                <c:pt idx="79">
                  <c:v>43.316640000000007</c:v>
                </c:pt>
                <c:pt idx="80">
                  <c:v>43.385220000000004</c:v>
                </c:pt>
                <c:pt idx="81">
                  <c:v>43.086500000000001</c:v>
                </c:pt>
                <c:pt idx="82">
                  <c:v>42.584400000000016</c:v>
                </c:pt>
                <c:pt idx="83">
                  <c:v>41.493340000000046</c:v>
                </c:pt>
                <c:pt idx="84">
                  <c:v>37.826400000000035</c:v>
                </c:pt>
                <c:pt idx="85">
                  <c:v>36.910760000000039</c:v>
                </c:pt>
                <c:pt idx="86">
                  <c:v>36.020560000000046</c:v>
                </c:pt>
                <c:pt idx="87">
                  <c:v>36.125699999999995</c:v>
                </c:pt>
                <c:pt idx="88">
                  <c:v>37.80800000000005</c:v>
                </c:pt>
                <c:pt idx="89">
                  <c:v>39.717200000000048</c:v>
                </c:pt>
                <c:pt idx="90">
                  <c:v>39.819760000000031</c:v>
                </c:pt>
                <c:pt idx="91">
                  <c:v>39.507100000000037</c:v>
                </c:pt>
                <c:pt idx="92">
                  <c:v>40.143460000000005</c:v>
                </c:pt>
                <c:pt idx="93">
                  <c:v>40.875450000000001</c:v>
                </c:pt>
                <c:pt idx="94">
                  <c:v>40.525930000000017</c:v>
                </c:pt>
                <c:pt idx="95">
                  <c:v>42.080399999999997</c:v>
                </c:pt>
                <c:pt idx="96">
                  <c:v>41.973320000000001</c:v>
                </c:pt>
                <c:pt idx="97">
                  <c:v>42.075000000000045</c:v>
                </c:pt>
                <c:pt idx="98">
                  <c:v>43.164200000000051</c:v>
                </c:pt>
                <c:pt idx="99">
                  <c:v>42.586180000000013</c:v>
                </c:pt>
                <c:pt idx="100">
                  <c:v>42.269830000000013</c:v>
                </c:pt>
                <c:pt idx="101">
                  <c:v>42.900840000000017</c:v>
                </c:pt>
                <c:pt idx="102">
                  <c:v>43.008840000000021</c:v>
                </c:pt>
                <c:pt idx="103">
                  <c:v>43.785300000000007</c:v>
                </c:pt>
                <c:pt idx="104">
                  <c:v>41.96105</c:v>
                </c:pt>
                <c:pt idx="105">
                  <c:v>41.564700000000016</c:v>
                </c:pt>
                <c:pt idx="106">
                  <c:v>38.517820000000029</c:v>
                </c:pt>
                <c:pt idx="107">
                  <c:v>39.639670000000024</c:v>
                </c:pt>
                <c:pt idx="108">
                  <c:v>37.787380000000041</c:v>
                </c:pt>
                <c:pt idx="109">
                  <c:v>38.309140000000014</c:v>
                </c:pt>
                <c:pt idx="110">
                  <c:v>37.39790000000005</c:v>
                </c:pt>
                <c:pt idx="111">
                  <c:v>36.432900000000018</c:v>
                </c:pt>
                <c:pt idx="112">
                  <c:v>36.47863000000001</c:v>
                </c:pt>
                <c:pt idx="113">
                  <c:v>36.58184</c:v>
                </c:pt>
                <c:pt idx="114">
                  <c:v>35.546440000000018</c:v>
                </c:pt>
                <c:pt idx="115">
                  <c:v>34.479669999999999</c:v>
                </c:pt>
                <c:pt idx="116">
                  <c:v>35.325770000000034</c:v>
                </c:pt>
                <c:pt idx="117">
                  <c:v>35.532200000000046</c:v>
                </c:pt>
                <c:pt idx="118">
                  <c:v>36.407280000000014</c:v>
                </c:pt>
                <c:pt idx="119">
                  <c:v>36.377160000000003</c:v>
                </c:pt>
                <c:pt idx="120">
                  <c:v>35.219700000000046</c:v>
                </c:pt>
                <c:pt idx="121">
                  <c:v>36.378960000000006</c:v>
                </c:pt>
                <c:pt idx="122">
                  <c:v>35.987480000000005</c:v>
                </c:pt>
                <c:pt idx="123">
                  <c:v>36.839800000000025</c:v>
                </c:pt>
                <c:pt idx="124">
                  <c:v>36.772270000000049</c:v>
                </c:pt>
                <c:pt idx="125">
                  <c:v>36.363520000000051</c:v>
                </c:pt>
                <c:pt idx="126">
                  <c:v>36.08892000000003</c:v>
                </c:pt>
                <c:pt idx="127">
                  <c:v>35.216730000000041</c:v>
                </c:pt>
                <c:pt idx="128">
                  <c:v>35.212180000000046</c:v>
                </c:pt>
                <c:pt idx="129">
                  <c:v>33.288700000000006</c:v>
                </c:pt>
                <c:pt idx="130">
                  <c:v>31.516300000000001</c:v>
                </c:pt>
                <c:pt idx="131">
                  <c:v>30.422240000000045</c:v>
                </c:pt>
                <c:pt idx="132">
                  <c:v>29.313070000000039</c:v>
                </c:pt>
                <c:pt idx="133">
                  <c:v>28.702200000000005</c:v>
                </c:pt>
                <c:pt idx="134">
                  <c:v>28.6875</c:v>
                </c:pt>
                <c:pt idx="135">
                  <c:v>29.736140000000034</c:v>
                </c:pt>
                <c:pt idx="136">
                  <c:v>31.522600000000011</c:v>
                </c:pt>
                <c:pt idx="137">
                  <c:v>32.391750000000002</c:v>
                </c:pt>
                <c:pt idx="138">
                  <c:v>32.824730000000045</c:v>
                </c:pt>
                <c:pt idx="139">
                  <c:v>32.850600000000043</c:v>
                </c:pt>
                <c:pt idx="140">
                  <c:v>33.10372000000001</c:v>
                </c:pt>
                <c:pt idx="141">
                  <c:v>34.510280000000023</c:v>
                </c:pt>
                <c:pt idx="142">
                  <c:v>35.308370000000025</c:v>
                </c:pt>
                <c:pt idx="143">
                  <c:v>35.906980000000033</c:v>
                </c:pt>
                <c:pt idx="144">
                  <c:v>35.880359999999996</c:v>
                </c:pt>
                <c:pt idx="145">
                  <c:v>36.386380000000031</c:v>
                </c:pt>
                <c:pt idx="146">
                  <c:v>36.301660000000027</c:v>
                </c:pt>
                <c:pt idx="147">
                  <c:v>37.341700000000003</c:v>
                </c:pt>
                <c:pt idx="148">
                  <c:v>37.685570000000041</c:v>
                </c:pt>
                <c:pt idx="149">
                  <c:v>36.73974000000004</c:v>
                </c:pt>
                <c:pt idx="150">
                  <c:v>36.960750000000019</c:v>
                </c:pt>
                <c:pt idx="151">
                  <c:v>37.058950000000038</c:v>
                </c:pt>
                <c:pt idx="152">
                  <c:v>37.240800000000036</c:v>
                </c:pt>
                <c:pt idx="153">
                  <c:v>36.83910000000003</c:v>
                </c:pt>
                <c:pt idx="154">
                  <c:v>35.849100000000021</c:v>
                </c:pt>
                <c:pt idx="155">
                  <c:v>33.527600000000007</c:v>
                </c:pt>
                <c:pt idx="156">
                  <c:v>32.141999999999996</c:v>
                </c:pt>
                <c:pt idx="157">
                  <c:v>31.866080000000011</c:v>
                </c:pt>
                <c:pt idx="158">
                  <c:v>31.833979999999997</c:v>
                </c:pt>
                <c:pt idx="159">
                  <c:v>32.001370000000009</c:v>
                </c:pt>
                <c:pt idx="160">
                  <c:v>33.06573000000003</c:v>
                </c:pt>
                <c:pt idx="161">
                  <c:v>32.689170000000047</c:v>
                </c:pt>
                <c:pt idx="162">
                  <c:v>32.783200000000022</c:v>
                </c:pt>
                <c:pt idx="163">
                  <c:v>32.588860000000011</c:v>
                </c:pt>
                <c:pt idx="164">
                  <c:v>32.305630000000008</c:v>
                </c:pt>
                <c:pt idx="165">
                  <c:v>32.441300000000012</c:v>
                </c:pt>
                <c:pt idx="166">
                  <c:v>32.486000000000047</c:v>
                </c:pt>
                <c:pt idx="167">
                  <c:v>32.82403000000005</c:v>
                </c:pt>
                <c:pt idx="168">
                  <c:v>33.192319999999995</c:v>
                </c:pt>
                <c:pt idx="169">
                  <c:v>33.292570000000012</c:v>
                </c:pt>
                <c:pt idx="170">
                  <c:v>33.206380000000024</c:v>
                </c:pt>
                <c:pt idx="171">
                  <c:v>33.53430000000003</c:v>
                </c:pt>
                <c:pt idx="172">
                  <c:v>33.941300000000012</c:v>
                </c:pt>
                <c:pt idx="173">
                  <c:v>33.563170000000014</c:v>
                </c:pt>
                <c:pt idx="174">
                  <c:v>33.832030000000032</c:v>
                </c:pt>
                <c:pt idx="175">
                  <c:v>32.990000000000009</c:v>
                </c:pt>
                <c:pt idx="176">
                  <c:v>32.975850000000037</c:v>
                </c:pt>
                <c:pt idx="177">
                  <c:v>32.914500000000032</c:v>
                </c:pt>
                <c:pt idx="178">
                  <c:v>32.829859999999996</c:v>
                </c:pt>
                <c:pt idx="179">
                  <c:v>32.590630000000033</c:v>
                </c:pt>
                <c:pt idx="180">
                  <c:v>32.252370000000042</c:v>
                </c:pt>
                <c:pt idx="181">
                  <c:v>32.262140000000045</c:v>
                </c:pt>
                <c:pt idx="182">
                  <c:v>32.274680000000046</c:v>
                </c:pt>
                <c:pt idx="183">
                  <c:v>32.344570000000033</c:v>
                </c:pt>
                <c:pt idx="184">
                  <c:v>32.64706000000001</c:v>
                </c:pt>
                <c:pt idx="185">
                  <c:v>32.846060000000023</c:v>
                </c:pt>
                <c:pt idx="186">
                  <c:v>32.896020000000021</c:v>
                </c:pt>
                <c:pt idx="187">
                  <c:v>32.649159999999995</c:v>
                </c:pt>
                <c:pt idx="188">
                  <c:v>32.714560000000006</c:v>
                </c:pt>
                <c:pt idx="189">
                  <c:v>32.919640000000015</c:v>
                </c:pt>
                <c:pt idx="190">
                  <c:v>33.112570000000005</c:v>
                </c:pt>
                <c:pt idx="191">
                  <c:v>33.234030000000018</c:v>
                </c:pt>
                <c:pt idx="192">
                  <c:v>33.260680000000036</c:v>
                </c:pt>
                <c:pt idx="193">
                  <c:v>33.153900000000021</c:v>
                </c:pt>
                <c:pt idx="194">
                  <c:v>33.421600000000012</c:v>
                </c:pt>
                <c:pt idx="195">
                  <c:v>33.273740000000032</c:v>
                </c:pt>
                <c:pt idx="196">
                  <c:v>33.619000000000028</c:v>
                </c:pt>
                <c:pt idx="197">
                  <c:v>33.579859999999996</c:v>
                </c:pt>
                <c:pt idx="198">
                  <c:v>33.644400000000019</c:v>
                </c:pt>
                <c:pt idx="199">
                  <c:v>33.135900000000049</c:v>
                </c:pt>
                <c:pt idx="200">
                  <c:v>33.596000000000004</c:v>
                </c:pt>
                <c:pt idx="201">
                  <c:v>34.224540000000047</c:v>
                </c:pt>
                <c:pt idx="202">
                  <c:v>34.222470000000044</c:v>
                </c:pt>
                <c:pt idx="203">
                  <c:v>33.348870000000034</c:v>
                </c:pt>
                <c:pt idx="204">
                  <c:v>32.872800000000041</c:v>
                </c:pt>
                <c:pt idx="205">
                  <c:v>32.697020000000009</c:v>
                </c:pt>
                <c:pt idx="206">
                  <c:v>32.845500000000015</c:v>
                </c:pt>
                <c:pt idx="207">
                  <c:v>33.247700000000009</c:v>
                </c:pt>
                <c:pt idx="208">
                  <c:v>33.868950000000041</c:v>
                </c:pt>
                <c:pt idx="209">
                  <c:v>34.427700000000016</c:v>
                </c:pt>
                <c:pt idx="210">
                  <c:v>33.26714000000004</c:v>
                </c:pt>
                <c:pt idx="211">
                  <c:v>34.52072000000004</c:v>
                </c:pt>
                <c:pt idx="212">
                  <c:v>34.160730000000001</c:v>
                </c:pt>
                <c:pt idx="213">
                  <c:v>34.491240000000005</c:v>
                </c:pt>
                <c:pt idx="214">
                  <c:v>34.672050000000013</c:v>
                </c:pt>
                <c:pt idx="215">
                  <c:v>35.19625000000002</c:v>
                </c:pt>
                <c:pt idx="216">
                  <c:v>35.441600000000051</c:v>
                </c:pt>
                <c:pt idx="217">
                  <c:v>35.68777</c:v>
                </c:pt>
                <c:pt idx="218">
                  <c:v>35.473080000000039</c:v>
                </c:pt>
                <c:pt idx="219">
                  <c:v>35.939450000000022</c:v>
                </c:pt>
                <c:pt idx="220">
                  <c:v>35.912470000000042</c:v>
                </c:pt>
                <c:pt idx="221">
                  <c:v>36.432640000000049</c:v>
                </c:pt>
                <c:pt idx="222">
                  <c:v>37.239340000000027</c:v>
                </c:pt>
                <c:pt idx="223">
                  <c:v>37.015500000000031</c:v>
                </c:pt>
                <c:pt idx="224">
                  <c:v>37.497299999999996</c:v>
                </c:pt>
                <c:pt idx="225">
                  <c:v>39.071680000000015</c:v>
                </c:pt>
                <c:pt idx="226">
                  <c:v>38.5822</c:v>
                </c:pt>
                <c:pt idx="227">
                  <c:v>38.515680000000032</c:v>
                </c:pt>
                <c:pt idx="228">
                  <c:v>38.330300000000022</c:v>
                </c:pt>
                <c:pt idx="229">
                  <c:v>38.165520000000015</c:v>
                </c:pt>
                <c:pt idx="230">
                  <c:v>38.393100000000004</c:v>
                </c:pt>
                <c:pt idx="231">
                  <c:v>37.720940000000041</c:v>
                </c:pt>
                <c:pt idx="232">
                  <c:v>38.770440000000008</c:v>
                </c:pt>
                <c:pt idx="233">
                  <c:v>37.857500000000016</c:v>
                </c:pt>
                <c:pt idx="234">
                  <c:v>37.711330000000032</c:v>
                </c:pt>
                <c:pt idx="235">
                  <c:v>38.188559999999995</c:v>
                </c:pt>
                <c:pt idx="236">
                  <c:v>38.659199999999998</c:v>
                </c:pt>
                <c:pt idx="237">
                  <c:v>38.162160000000029</c:v>
                </c:pt>
                <c:pt idx="238">
                  <c:v>38.385199999999998</c:v>
                </c:pt>
                <c:pt idx="239">
                  <c:v>39.172540000000026</c:v>
                </c:pt>
                <c:pt idx="240">
                  <c:v>38.840880000000027</c:v>
                </c:pt>
                <c:pt idx="241">
                  <c:v>39.184050000000013</c:v>
                </c:pt>
                <c:pt idx="242">
                  <c:v>38.907219999999995</c:v>
                </c:pt>
                <c:pt idx="243">
                  <c:v>39.278380000000027</c:v>
                </c:pt>
                <c:pt idx="244">
                  <c:v>40.011099999999999</c:v>
                </c:pt>
                <c:pt idx="245">
                  <c:v>39.168800000000033</c:v>
                </c:pt>
                <c:pt idx="246">
                  <c:v>39.171400000000006</c:v>
                </c:pt>
                <c:pt idx="247">
                  <c:v>39.835230000000024</c:v>
                </c:pt>
                <c:pt idx="248">
                  <c:v>39.915639999999996</c:v>
                </c:pt>
                <c:pt idx="249">
                  <c:v>39.689140000000009</c:v>
                </c:pt>
                <c:pt idx="250">
                  <c:v>39.869470000000035</c:v>
                </c:pt>
                <c:pt idx="251">
                  <c:v>38.905330000000049</c:v>
                </c:pt>
                <c:pt idx="252">
                  <c:v>38.430960000000027</c:v>
                </c:pt>
                <c:pt idx="253">
                  <c:v>37.313000000000045</c:v>
                </c:pt>
                <c:pt idx="254">
                  <c:v>37.487760000000037</c:v>
                </c:pt>
                <c:pt idx="255">
                  <c:v>37.92303000000004</c:v>
                </c:pt>
                <c:pt idx="256">
                  <c:v>38.140300000000025</c:v>
                </c:pt>
                <c:pt idx="257">
                  <c:v>38.705740000000048</c:v>
                </c:pt>
                <c:pt idx="258">
                  <c:v>38.230950000000007</c:v>
                </c:pt>
                <c:pt idx="259">
                  <c:v>39.289500000000032</c:v>
                </c:pt>
                <c:pt idx="260">
                  <c:v>40.13873000000001</c:v>
                </c:pt>
                <c:pt idx="261">
                  <c:v>39.588900000000024</c:v>
                </c:pt>
                <c:pt idx="262">
                  <c:v>40.192830000000015</c:v>
                </c:pt>
                <c:pt idx="263">
                  <c:v>40.48696000000001</c:v>
                </c:pt>
                <c:pt idx="264">
                  <c:v>40.21410000000003</c:v>
                </c:pt>
                <c:pt idx="265">
                  <c:v>39.820920000000001</c:v>
                </c:pt>
                <c:pt idx="266">
                  <c:v>40.708430000000021</c:v>
                </c:pt>
                <c:pt idx="267">
                  <c:v>41.32710000000003</c:v>
                </c:pt>
                <c:pt idx="268">
                  <c:v>40.389300000000048</c:v>
                </c:pt>
                <c:pt idx="269">
                  <c:v>40.698100000000011</c:v>
                </c:pt>
                <c:pt idx="270">
                  <c:v>40.859550000000013</c:v>
                </c:pt>
                <c:pt idx="271">
                  <c:v>41.229430000000036</c:v>
                </c:pt>
                <c:pt idx="272">
                  <c:v>40.686329999999998</c:v>
                </c:pt>
                <c:pt idx="273">
                  <c:v>40.730500000000006</c:v>
                </c:pt>
                <c:pt idx="274">
                  <c:v>41.004900000000021</c:v>
                </c:pt>
                <c:pt idx="275">
                  <c:v>40.189050000000009</c:v>
                </c:pt>
                <c:pt idx="276">
                  <c:v>40.30776000000003</c:v>
                </c:pt>
                <c:pt idx="277">
                  <c:v>39.320580000000007</c:v>
                </c:pt>
                <c:pt idx="278">
                  <c:v>38.583600000000047</c:v>
                </c:pt>
                <c:pt idx="279">
                  <c:v>37.788420000000031</c:v>
                </c:pt>
                <c:pt idx="280">
                  <c:v>37.607259999999997</c:v>
                </c:pt>
                <c:pt idx="281">
                  <c:v>36.751980000000003</c:v>
                </c:pt>
                <c:pt idx="282">
                  <c:v>37.79534000000001</c:v>
                </c:pt>
                <c:pt idx="283">
                  <c:v>38.124260000000049</c:v>
                </c:pt>
                <c:pt idx="284">
                  <c:v>37.71893</c:v>
                </c:pt>
                <c:pt idx="285">
                  <c:v>38.320060000000012</c:v>
                </c:pt>
                <c:pt idx="286">
                  <c:v>38.523200000000031</c:v>
                </c:pt>
                <c:pt idx="287">
                  <c:v>38.689000000000021</c:v>
                </c:pt>
                <c:pt idx="288">
                  <c:v>38.780480000000011</c:v>
                </c:pt>
                <c:pt idx="289">
                  <c:v>39.619799999999998</c:v>
                </c:pt>
                <c:pt idx="290">
                  <c:v>39.636250000000018</c:v>
                </c:pt>
                <c:pt idx="291">
                  <c:v>38.71096</c:v>
                </c:pt>
                <c:pt idx="292">
                  <c:v>39.302900000000022</c:v>
                </c:pt>
                <c:pt idx="293">
                  <c:v>39.567900000000009</c:v>
                </c:pt>
                <c:pt idx="294">
                  <c:v>38.437160000000006</c:v>
                </c:pt>
                <c:pt idx="295">
                  <c:v>39.589230000000043</c:v>
                </c:pt>
                <c:pt idx="296">
                  <c:v>39.691920000000039</c:v>
                </c:pt>
                <c:pt idx="297">
                  <c:v>40.776030000000048</c:v>
                </c:pt>
                <c:pt idx="298">
                  <c:v>40.925319999999999</c:v>
                </c:pt>
                <c:pt idx="299">
                  <c:v>40.690240000000017</c:v>
                </c:pt>
                <c:pt idx="300">
                  <c:v>39.711270000000013</c:v>
                </c:pt>
                <c:pt idx="301">
                  <c:v>39.237300000000005</c:v>
                </c:pt>
                <c:pt idx="302">
                  <c:v>39.229460000000017</c:v>
                </c:pt>
                <c:pt idx="303">
                  <c:v>38.317960000000028</c:v>
                </c:pt>
                <c:pt idx="304">
                  <c:v>38.461240000000032</c:v>
                </c:pt>
                <c:pt idx="305">
                  <c:v>37.978020000000015</c:v>
                </c:pt>
                <c:pt idx="306">
                  <c:v>37.70052000000004</c:v>
                </c:pt>
                <c:pt idx="307">
                  <c:v>39.587120000000027</c:v>
                </c:pt>
                <c:pt idx="308">
                  <c:v>39.399350000000027</c:v>
                </c:pt>
                <c:pt idx="309">
                  <c:v>39.103400000000022</c:v>
                </c:pt>
                <c:pt idx="310">
                  <c:v>39.442499999999995</c:v>
                </c:pt>
                <c:pt idx="311">
                  <c:v>38.744529999999997</c:v>
                </c:pt>
                <c:pt idx="312">
                  <c:v>38.287770000000023</c:v>
                </c:pt>
                <c:pt idx="313">
                  <c:v>37.890440000000012</c:v>
                </c:pt>
                <c:pt idx="314">
                  <c:v>37.809700000000021</c:v>
                </c:pt>
                <c:pt idx="315">
                  <c:v>37.682860000000005</c:v>
                </c:pt>
                <c:pt idx="316">
                  <c:v>37.778279999999995</c:v>
                </c:pt>
                <c:pt idx="317">
                  <c:v>37.658000000000015</c:v>
                </c:pt>
                <c:pt idx="318">
                  <c:v>37.398979999999995</c:v>
                </c:pt>
                <c:pt idx="319">
                  <c:v>37.62700000000001</c:v>
                </c:pt>
                <c:pt idx="320">
                  <c:v>38.192400000000021</c:v>
                </c:pt>
                <c:pt idx="321">
                  <c:v>36.782160000000033</c:v>
                </c:pt>
                <c:pt idx="322">
                  <c:v>36.417700000000025</c:v>
                </c:pt>
                <c:pt idx="323">
                  <c:v>36.179200000000037</c:v>
                </c:pt>
                <c:pt idx="324">
                  <c:v>36.298000000000002</c:v>
                </c:pt>
                <c:pt idx="325">
                  <c:v>36.091499999999996</c:v>
                </c:pt>
                <c:pt idx="326">
                  <c:v>35.731960000000015</c:v>
                </c:pt>
                <c:pt idx="327">
                  <c:v>35.837730000000022</c:v>
                </c:pt>
                <c:pt idx="328">
                  <c:v>36.303770000000043</c:v>
                </c:pt>
                <c:pt idx="329">
                  <c:v>36.031980000000033</c:v>
                </c:pt>
                <c:pt idx="330">
                  <c:v>36.407830000000047</c:v>
                </c:pt>
                <c:pt idx="331">
                  <c:v>36.384940000000029</c:v>
                </c:pt>
                <c:pt idx="332">
                  <c:v>36.444420000000036</c:v>
                </c:pt>
                <c:pt idx="333">
                  <c:v>36.064970000000017</c:v>
                </c:pt>
                <c:pt idx="334">
                  <c:v>35.745480000000043</c:v>
                </c:pt>
                <c:pt idx="335">
                  <c:v>35.964140000000043</c:v>
                </c:pt>
                <c:pt idx="336">
                  <c:v>36.679830000000038</c:v>
                </c:pt>
                <c:pt idx="337">
                  <c:v>36.913200000000018</c:v>
                </c:pt>
                <c:pt idx="338">
                  <c:v>36.905820000000006</c:v>
                </c:pt>
                <c:pt idx="339">
                  <c:v>36.711970000000008</c:v>
                </c:pt>
                <c:pt idx="340">
                  <c:v>37.39294000000001</c:v>
                </c:pt>
                <c:pt idx="341">
                  <c:v>37.60528000000005</c:v>
                </c:pt>
                <c:pt idx="342">
                  <c:v>37.790459999999996</c:v>
                </c:pt>
                <c:pt idx="343">
                  <c:v>37.38190000000003</c:v>
                </c:pt>
                <c:pt idx="344">
                  <c:v>37.571830000000034</c:v>
                </c:pt>
                <c:pt idx="345">
                  <c:v>37.161980000000028</c:v>
                </c:pt>
                <c:pt idx="346">
                  <c:v>37.112760000000037</c:v>
                </c:pt>
                <c:pt idx="347">
                  <c:v>37.290860000000009</c:v>
                </c:pt>
                <c:pt idx="348">
                  <c:v>36.722470000000044</c:v>
                </c:pt>
                <c:pt idx="349">
                  <c:v>36.799920000000043</c:v>
                </c:pt>
                <c:pt idx="350">
                  <c:v>37.117639999999994</c:v>
                </c:pt>
                <c:pt idx="351">
                  <c:v>37.449180000000013</c:v>
                </c:pt>
                <c:pt idx="352">
                  <c:v>37.11280000000005</c:v>
                </c:pt>
                <c:pt idx="353">
                  <c:v>37.172000000000025</c:v>
                </c:pt>
                <c:pt idx="354">
                  <c:v>38.788700000000006</c:v>
                </c:pt>
                <c:pt idx="355">
                  <c:v>39.67470000000003</c:v>
                </c:pt>
                <c:pt idx="356">
                  <c:v>40.954030000000046</c:v>
                </c:pt>
                <c:pt idx="357">
                  <c:v>40.836760000000027</c:v>
                </c:pt>
                <c:pt idx="358">
                  <c:v>41.195370000000025</c:v>
                </c:pt>
                <c:pt idx="359">
                  <c:v>41.270000000000039</c:v>
                </c:pt>
                <c:pt idx="360">
                  <c:v>40.706569999999999</c:v>
                </c:pt>
                <c:pt idx="361">
                  <c:v>40.064320000000009</c:v>
                </c:pt>
                <c:pt idx="362">
                  <c:v>40.806820000000016</c:v>
                </c:pt>
                <c:pt idx="363">
                  <c:v>40.918100000000038</c:v>
                </c:pt>
                <c:pt idx="364">
                  <c:v>41.377400000000023</c:v>
                </c:pt>
                <c:pt idx="365">
                  <c:v>41.842219999999998</c:v>
                </c:pt>
                <c:pt idx="366">
                  <c:v>41.534570000000031</c:v>
                </c:pt>
                <c:pt idx="367">
                  <c:v>40.802420000000041</c:v>
                </c:pt>
                <c:pt idx="368">
                  <c:v>41.114130000000046</c:v>
                </c:pt>
                <c:pt idx="369">
                  <c:v>41.033620000000042</c:v>
                </c:pt>
                <c:pt idx="370">
                  <c:v>41.606560000000002</c:v>
                </c:pt>
                <c:pt idx="371">
                  <c:v>41.435300000000041</c:v>
                </c:pt>
                <c:pt idx="372">
                  <c:v>40.440580000000011</c:v>
                </c:pt>
                <c:pt idx="373">
                  <c:v>40.146100000000047</c:v>
                </c:pt>
                <c:pt idx="374">
                  <c:v>40.002340000000004</c:v>
                </c:pt>
                <c:pt idx="375">
                  <c:v>40.546750000000031</c:v>
                </c:pt>
                <c:pt idx="376">
                  <c:v>40.100030000000004</c:v>
                </c:pt>
                <c:pt idx="377">
                  <c:v>39.332850000000008</c:v>
                </c:pt>
                <c:pt idx="378">
                  <c:v>38.904660000000035</c:v>
                </c:pt>
                <c:pt idx="379">
                  <c:v>39.91760000000005</c:v>
                </c:pt>
                <c:pt idx="380">
                  <c:v>39.546199999999999</c:v>
                </c:pt>
                <c:pt idx="381">
                  <c:v>40.106230000000039</c:v>
                </c:pt>
                <c:pt idx="382">
                  <c:v>40.678670000000011</c:v>
                </c:pt>
                <c:pt idx="383">
                  <c:v>40.06722000000002</c:v>
                </c:pt>
                <c:pt idx="384">
                  <c:v>40.965300000000013</c:v>
                </c:pt>
                <c:pt idx="385">
                  <c:v>41.189450000000022</c:v>
                </c:pt>
                <c:pt idx="386">
                  <c:v>40.893200000000036</c:v>
                </c:pt>
                <c:pt idx="387">
                  <c:v>40.499750000000006</c:v>
                </c:pt>
                <c:pt idx="388">
                  <c:v>40.194479999999999</c:v>
                </c:pt>
                <c:pt idx="389">
                  <c:v>41.220000000000027</c:v>
                </c:pt>
                <c:pt idx="390">
                  <c:v>41.882069999999999</c:v>
                </c:pt>
                <c:pt idx="391">
                  <c:v>41.969080000000019</c:v>
                </c:pt>
                <c:pt idx="392">
                  <c:v>41.026180000000011</c:v>
                </c:pt>
                <c:pt idx="393">
                  <c:v>40.860860000000002</c:v>
                </c:pt>
                <c:pt idx="394">
                  <c:v>39.061400000000049</c:v>
                </c:pt>
                <c:pt idx="395">
                  <c:v>38.51382000000001</c:v>
                </c:pt>
                <c:pt idx="396">
                  <c:v>36.564600000000041</c:v>
                </c:pt>
                <c:pt idx="397">
                  <c:v>36.373160000000041</c:v>
                </c:pt>
                <c:pt idx="398">
                  <c:v>35.661830000000009</c:v>
                </c:pt>
                <c:pt idx="399">
                  <c:v>36.25472000000002</c:v>
                </c:pt>
                <c:pt idx="400">
                  <c:v>37.04910000000001</c:v>
                </c:pt>
                <c:pt idx="401">
                  <c:v>36.865930000000048</c:v>
                </c:pt>
                <c:pt idx="402">
                  <c:v>37.08883000000003</c:v>
                </c:pt>
                <c:pt idx="403">
                  <c:v>37.040980000000047</c:v>
                </c:pt>
                <c:pt idx="404">
                  <c:v>37.208100000000002</c:v>
                </c:pt>
                <c:pt idx="405">
                  <c:v>37.685879999999997</c:v>
                </c:pt>
                <c:pt idx="406">
                  <c:v>38.357400000000041</c:v>
                </c:pt>
                <c:pt idx="407">
                  <c:v>38.341600000000028</c:v>
                </c:pt>
                <c:pt idx="408">
                  <c:v>38.39837</c:v>
                </c:pt>
                <c:pt idx="409">
                  <c:v>38.311730000000011</c:v>
                </c:pt>
                <c:pt idx="410">
                  <c:v>38.080320000000029</c:v>
                </c:pt>
                <c:pt idx="411">
                  <c:v>38.559750000000008</c:v>
                </c:pt>
                <c:pt idx="412">
                  <c:v>38.801800000000014</c:v>
                </c:pt>
                <c:pt idx="413">
                  <c:v>39.27337</c:v>
                </c:pt>
                <c:pt idx="414">
                  <c:v>39.065330000000017</c:v>
                </c:pt>
                <c:pt idx="415">
                  <c:v>38.95446000000004</c:v>
                </c:pt>
                <c:pt idx="416">
                  <c:v>39.346370000000036</c:v>
                </c:pt>
                <c:pt idx="417">
                  <c:v>40.759360000000015</c:v>
                </c:pt>
                <c:pt idx="418">
                  <c:v>39.870870000000025</c:v>
                </c:pt>
                <c:pt idx="419">
                  <c:v>39.308950000000038</c:v>
                </c:pt>
                <c:pt idx="420">
                  <c:v>37.707970000000046</c:v>
                </c:pt>
                <c:pt idx="421">
                  <c:v>36.636870000000044</c:v>
                </c:pt>
                <c:pt idx="422">
                  <c:v>35.829100000000039</c:v>
                </c:pt>
                <c:pt idx="423">
                  <c:v>35.967980000000011</c:v>
                </c:pt>
                <c:pt idx="424">
                  <c:v>36.792079999999999</c:v>
                </c:pt>
                <c:pt idx="425">
                  <c:v>37.220640000000003</c:v>
                </c:pt>
                <c:pt idx="426">
                  <c:v>36.627300000000048</c:v>
                </c:pt>
                <c:pt idx="427">
                  <c:v>37.327570000000037</c:v>
                </c:pt>
                <c:pt idx="428">
                  <c:v>37.600670000000036</c:v>
                </c:pt>
                <c:pt idx="429">
                  <c:v>38.856530000000021</c:v>
                </c:pt>
                <c:pt idx="430">
                  <c:v>39.739300000000014</c:v>
                </c:pt>
                <c:pt idx="431">
                  <c:v>37.991020000000049</c:v>
                </c:pt>
                <c:pt idx="432">
                  <c:v>37.707940000000008</c:v>
                </c:pt>
                <c:pt idx="433">
                  <c:v>37.302819999999997</c:v>
                </c:pt>
                <c:pt idx="434">
                  <c:v>36.612940000000037</c:v>
                </c:pt>
                <c:pt idx="435">
                  <c:v>37.018700000000024</c:v>
                </c:pt>
                <c:pt idx="436">
                  <c:v>37.058130000000006</c:v>
                </c:pt>
                <c:pt idx="437">
                  <c:v>37.271800000000042</c:v>
                </c:pt>
                <c:pt idx="438">
                  <c:v>37.679100000000005</c:v>
                </c:pt>
                <c:pt idx="439">
                  <c:v>37.33447000000001</c:v>
                </c:pt>
                <c:pt idx="440">
                  <c:v>37.19473000000005</c:v>
                </c:pt>
                <c:pt idx="441">
                  <c:v>37.662160000000029</c:v>
                </c:pt>
                <c:pt idx="442">
                  <c:v>36.869700000000023</c:v>
                </c:pt>
                <c:pt idx="443">
                  <c:v>35.626580000000047</c:v>
                </c:pt>
                <c:pt idx="444">
                  <c:v>34.12518</c:v>
                </c:pt>
                <c:pt idx="445">
                  <c:v>32.971460000000036</c:v>
                </c:pt>
                <c:pt idx="446">
                  <c:v>32.845820000000003</c:v>
                </c:pt>
                <c:pt idx="447">
                  <c:v>32.78000000000003</c:v>
                </c:pt>
                <c:pt idx="448">
                  <c:v>33.174800000000005</c:v>
                </c:pt>
                <c:pt idx="449">
                  <c:v>33.47634000000005</c:v>
                </c:pt>
                <c:pt idx="450">
                  <c:v>33.575600000000009</c:v>
                </c:pt>
                <c:pt idx="451">
                  <c:v>33.335630000000037</c:v>
                </c:pt>
                <c:pt idx="452">
                  <c:v>32.971060000000023</c:v>
                </c:pt>
                <c:pt idx="453">
                  <c:v>33.043800000000033</c:v>
                </c:pt>
                <c:pt idx="454">
                  <c:v>32.98257000000001</c:v>
                </c:pt>
                <c:pt idx="455">
                  <c:v>34.294759999999997</c:v>
                </c:pt>
                <c:pt idx="456">
                  <c:v>34.773600000000044</c:v>
                </c:pt>
                <c:pt idx="457">
                  <c:v>36.248620000000017</c:v>
                </c:pt>
                <c:pt idx="458">
                  <c:v>35.310300000000041</c:v>
                </c:pt>
                <c:pt idx="459">
                  <c:v>34.626640000000009</c:v>
                </c:pt>
                <c:pt idx="460">
                  <c:v>33.834530000000029</c:v>
                </c:pt>
                <c:pt idx="461">
                  <c:v>33.553160000000048</c:v>
                </c:pt>
                <c:pt idx="462">
                  <c:v>33.103200000000015</c:v>
                </c:pt>
                <c:pt idx="463">
                  <c:v>33.290860000000009</c:v>
                </c:pt>
                <c:pt idx="464">
                  <c:v>33.311300000000017</c:v>
                </c:pt>
                <c:pt idx="465">
                  <c:v>32.889520000000005</c:v>
                </c:pt>
                <c:pt idx="466">
                  <c:v>31.570830000000001</c:v>
                </c:pt>
                <c:pt idx="467">
                  <c:v>30.92715000000004</c:v>
                </c:pt>
                <c:pt idx="468">
                  <c:v>30.311460000000011</c:v>
                </c:pt>
                <c:pt idx="469">
                  <c:v>30.154629999999997</c:v>
                </c:pt>
                <c:pt idx="470">
                  <c:v>30.442350000000033</c:v>
                </c:pt>
                <c:pt idx="471">
                  <c:v>31.089750000000038</c:v>
                </c:pt>
                <c:pt idx="472">
                  <c:v>32.083900000000028</c:v>
                </c:pt>
                <c:pt idx="473">
                  <c:v>32.591730000000041</c:v>
                </c:pt>
                <c:pt idx="474">
                  <c:v>32.804070000000024</c:v>
                </c:pt>
                <c:pt idx="475">
                  <c:v>30.891840000000002</c:v>
                </c:pt>
                <c:pt idx="476">
                  <c:v>30.105070000000012</c:v>
                </c:pt>
                <c:pt idx="477">
                  <c:v>30.49615</c:v>
                </c:pt>
                <c:pt idx="478">
                  <c:v>30.563469999999995</c:v>
                </c:pt>
                <c:pt idx="479">
                  <c:v>30.97380000000004</c:v>
                </c:pt>
                <c:pt idx="480">
                  <c:v>31.311599999999999</c:v>
                </c:pt>
                <c:pt idx="481">
                  <c:v>31.596429999999998</c:v>
                </c:pt>
                <c:pt idx="482">
                  <c:v>32.269280000000037</c:v>
                </c:pt>
                <c:pt idx="483">
                  <c:v>36.804220000000043</c:v>
                </c:pt>
                <c:pt idx="484">
                  <c:v>39.71243000000004</c:v>
                </c:pt>
                <c:pt idx="485">
                  <c:v>37.196470000000033</c:v>
                </c:pt>
                <c:pt idx="486">
                  <c:v>36.257400000000018</c:v>
                </c:pt>
                <c:pt idx="487">
                  <c:v>36.087300000000027</c:v>
                </c:pt>
                <c:pt idx="488">
                  <c:v>36.321560000000034</c:v>
                </c:pt>
                <c:pt idx="489">
                  <c:v>32.953670000000045</c:v>
                </c:pt>
                <c:pt idx="490">
                  <c:v>32.567620000000034</c:v>
                </c:pt>
                <c:pt idx="491">
                  <c:v>31.867430000000013</c:v>
                </c:pt>
                <c:pt idx="492">
                  <c:v>29.776760000000024</c:v>
                </c:pt>
                <c:pt idx="493">
                  <c:v>29.648030000000006</c:v>
                </c:pt>
                <c:pt idx="494">
                  <c:v>29.766400000000033</c:v>
                </c:pt>
                <c:pt idx="495">
                  <c:v>30.261300000000006</c:v>
                </c:pt>
                <c:pt idx="496">
                  <c:v>31.640740000000051</c:v>
                </c:pt>
                <c:pt idx="497">
                  <c:v>32.252040000000022</c:v>
                </c:pt>
                <c:pt idx="498">
                  <c:v>32.536900000000003</c:v>
                </c:pt>
                <c:pt idx="499">
                  <c:v>29.900050000000022</c:v>
                </c:pt>
                <c:pt idx="500">
                  <c:v>29.375879999999995</c:v>
                </c:pt>
                <c:pt idx="501">
                  <c:v>29.537959999999998</c:v>
                </c:pt>
                <c:pt idx="502">
                  <c:v>29.509450000000015</c:v>
                </c:pt>
                <c:pt idx="503">
                  <c:v>29.442859999999996</c:v>
                </c:pt>
                <c:pt idx="504">
                  <c:v>30.200950000000034</c:v>
                </c:pt>
                <c:pt idx="505">
                  <c:v>29.652100000000019</c:v>
                </c:pt>
                <c:pt idx="506">
                  <c:v>29.783929999999998</c:v>
                </c:pt>
                <c:pt idx="507">
                  <c:v>29.634520000000009</c:v>
                </c:pt>
                <c:pt idx="508">
                  <c:v>29.894130000000018</c:v>
                </c:pt>
                <c:pt idx="509">
                  <c:v>30.712730000000022</c:v>
                </c:pt>
                <c:pt idx="510">
                  <c:v>31.911040000000014</c:v>
                </c:pt>
                <c:pt idx="511">
                  <c:v>32.484980000000007</c:v>
                </c:pt>
                <c:pt idx="512">
                  <c:v>32.736630000000048</c:v>
                </c:pt>
                <c:pt idx="513">
                  <c:v>32.567160000000001</c:v>
                </c:pt>
                <c:pt idx="514">
                  <c:v>29.596500000000049</c:v>
                </c:pt>
                <c:pt idx="515">
                  <c:v>28.616970000000038</c:v>
                </c:pt>
                <c:pt idx="516">
                  <c:v>27.608000000000004</c:v>
                </c:pt>
                <c:pt idx="517">
                  <c:v>27.256000000000029</c:v>
                </c:pt>
                <c:pt idx="518">
                  <c:v>27.066920000000039</c:v>
                </c:pt>
                <c:pt idx="519">
                  <c:v>27.216700000000003</c:v>
                </c:pt>
                <c:pt idx="520">
                  <c:v>30.073329999999999</c:v>
                </c:pt>
                <c:pt idx="521">
                  <c:v>31.236260000000016</c:v>
                </c:pt>
                <c:pt idx="522">
                  <c:v>31.759500000000003</c:v>
                </c:pt>
                <c:pt idx="523">
                  <c:v>30.085840000000019</c:v>
                </c:pt>
                <c:pt idx="524">
                  <c:v>29.593130000000031</c:v>
                </c:pt>
                <c:pt idx="525">
                  <c:v>30.556820000000016</c:v>
                </c:pt>
                <c:pt idx="526">
                  <c:v>31.164940000000001</c:v>
                </c:pt>
                <c:pt idx="527">
                  <c:v>30.972340000000031</c:v>
                </c:pt>
                <c:pt idx="528">
                  <c:v>30.582850000000008</c:v>
                </c:pt>
                <c:pt idx="529">
                  <c:v>30.472100000000012</c:v>
                </c:pt>
                <c:pt idx="530">
                  <c:v>30.636400000000037</c:v>
                </c:pt>
                <c:pt idx="531">
                  <c:v>30.727300000000014</c:v>
                </c:pt>
                <c:pt idx="532">
                  <c:v>30.844660000000033</c:v>
                </c:pt>
                <c:pt idx="533">
                  <c:v>31.409400000000005</c:v>
                </c:pt>
                <c:pt idx="534">
                  <c:v>31.953120000000013</c:v>
                </c:pt>
                <c:pt idx="535">
                  <c:v>32.166800000000023</c:v>
                </c:pt>
                <c:pt idx="536">
                  <c:v>32.264340000000004</c:v>
                </c:pt>
                <c:pt idx="537">
                  <c:v>32.039600000000007</c:v>
                </c:pt>
                <c:pt idx="538">
                  <c:v>29.455500000000029</c:v>
                </c:pt>
                <c:pt idx="539">
                  <c:v>28.973700000000008</c:v>
                </c:pt>
                <c:pt idx="540">
                  <c:v>28.702200000000005</c:v>
                </c:pt>
                <c:pt idx="541">
                  <c:v>28.953360000000032</c:v>
                </c:pt>
                <c:pt idx="542">
                  <c:v>29.557299999999998</c:v>
                </c:pt>
                <c:pt idx="543">
                  <c:v>30.299400000000048</c:v>
                </c:pt>
                <c:pt idx="544">
                  <c:v>31.04140000000001</c:v>
                </c:pt>
                <c:pt idx="545">
                  <c:v>31.490600000000029</c:v>
                </c:pt>
                <c:pt idx="546">
                  <c:v>31.704250000000002</c:v>
                </c:pt>
                <c:pt idx="547">
                  <c:v>31.638450000000034</c:v>
                </c:pt>
                <c:pt idx="548">
                  <c:v>31.450130000000001</c:v>
                </c:pt>
                <c:pt idx="549">
                  <c:v>31.375670000000014</c:v>
                </c:pt>
                <c:pt idx="550">
                  <c:v>31.466460000000041</c:v>
                </c:pt>
                <c:pt idx="551">
                  <c:v>31.942650000000015</c:v>
                </c:pt>
                <c:pt idx="552">
                  <c:v>32.760280000000023</c:v>
                </c:pt>
                <c:pt idx="553">
                  <c:v>32.980500000000006</c:v>
                </c:pt>
                <c:pt idx="554">
                  <c:v>33.177480000000003</c:v>
                </c:pt>
                <c:pt idx="555">
                  <c:v>33.686239999999998</c:v>
                </c:pt>
                <c:pt idx="556">
                  <c:v>33.676140000000032</c:v>
                </c:pt>
                <c:pt idx="557">
                  <c:v>34.653740000000028</c:v>
                </c:pt>
                <c:pt idx="558">
                  <c:v>35.138640000000009</c:v>
                </c:pt>
                <c:pt idx="559">
                  <c:v>34.946040000000039</c:v>
                </c:pt>
                <c:pt idx="560">
                  <c:v>34.896450000000016</c:v>
                </c:pt>
                <c:pt idx="561">
                  <c:v>35.05883</c:v>
                </c:pt>
                <c:pt idx="562">
                  <c:v>34.325280000000021</c:v>
                </c:pt>
                <c:pt idx="563">
                  <c:v>33.685940000000016</c:v>
                </c:pt>
                <c:pt idx="564">
                  <c:v>33.886870000000044</c:v>
                </c:pt>
                <c:pt idx="565">
                  <c:v>33.246880000000033</c:v>
                </c:pt>
                <c:pt idx="566">
                  <c:v>32.964800000000025</c:v>
                </c:pt>
                <c:pt idx="567">
                  <c:v>32.744230000000016</c:v>
                </c:pt>
                <c:pt idx="568">
                  <c:v>32.581230000000005</c:v>
                </c:pt>
                <c:pt idx="569">
                  <c:v>32.651030000000048</c:v>
                </c:pt>
                <c:pt idx="570">
                  <c:v>33.38497000000001</c:v>
                </c:pt>
                <c:pt idx="571">
                  <c:v>33.567650000000015</c:v>
                </c:pt>
                <c:pt idx="572">
                  <c:v>34.024300000000039</c:v>
                </c:pt>
                <c:pt idx="573">
                  <c:v>33.94213000000002</c:v>
                </c:pt>
                <c:pt idx="574">
                  <c:v>34.336000000000013</c:v>
                </c:pt>
                <c:pt idx="575">
                  <c:v>34.815700000000049</c:v>
                </c:pt>
                <c:pt idx="576">
                  <c:v>35.806360000000041</c:v>
                </c:pt>
                <c:pt idx="577">
                  <c:v>36.170220000000029</c:v>
                </c:pt>
                <c:pt idx="578">
                  <c:v>34.796320000000037</c:v>
                </c:pt>
                <c:pt idx="579">
                  <c:v>34.382200000000012</c:v>
                </c:pt>
                <c:pt idx="580">
                  <c:v>33.301020000000051</c:v>
                </c:pt>
                <c:pt idx="581">
                  <c:v>32.81555000000003</c:v>
                </c:pt>
                <c:pt idx="582">
                  <c:v>33.093000000000018</c:v>
                </c:pt>
                <c:pt idx="583">
                  <c:v>33.739920000000041</c:v>
                </c:pt>
                <c:pt idx="584">
                  <c:v>34.020200000000045</c:v>
                </c:pt>
                <c:pt idx="585">
                  <c:v>33.58970000000005</c:v>
                </c:pt>
                <c:pt idx="586">
                  <c:v>33.17303000000004</c:v>
                </c:pt>
                <c:pt idx="587">
                  <c:v>32.25060000000002</c:v>
                </c:pt>
                <c:pt idx="588">
                  <c:v>31.83743000000004</c:v>
                </c:pt>
                <c:pt idx="589">
                  <c:v>30.543080000000032</c:v>
                </c:pt>
                <c:pt idx="590">
                  <c:v>30.374780000000044</c:v>
                </c:pt>
                <c:pt idx="591">
                  <c:v>29.519650000000013</c:v>
                </c:pt>
                <c:pt idx="592">
                  <c:v>30.308620000000019</c:v>
                </c:pt>
                <c:pt idx="593">
                  <c:v>30.672360000000026</c:v>
                </c:pt>
                <c:pt idx="594">
                  <c:v>30.870570000000043</c:v>
                </c:pt>
                <c:pt idx="595">
                  <c:v>30.84023000000002</c:v>
                </c:pt>
                <c:pt idx="596">
                  <c:v>30.680720000000008</c:v>
                </c:pt>
                <c:pt idx="597">
                  <c:v>31.251640000000009</c:v>
                </c:pt>
                <c:pt idx="598">
                  <c:v>32.009299999999996</c:v>
                </c:pt>
                <c:pt idx="599">
                  <c:v>32.602930000000015</c:v>
                </c:pt>
                <c:pt idx="600">
                  <c:v>33.20938000000001</c:v>
                </c:pt>
                <c:pt idx="601">
                  <c:v>34.368460000000027</c:v>
                </c:pt>
                <c:pt idx="602">
                  <c:v>34.650930000000017</c:v>
                </c:pt>
                <c:pt idx="603">
                  <c:v>35.663900000000012</c:v>
                </c:pt>
                <c:pt idx="604">
                  <c:v>36.210470000000043</c:v>
                </c:pt>
                <c:pt idx="605">
                  <c:v>36.461630000000014</c:v>
                </c:pt>
                <c:pt idx="606">
                  <c:v>36.003870000000006</c:v>
                </c:pt>
                <c:pt idx="607">
                  <c:v>35.574270000000013</c:v>
                </c:pt>
                <c:pt idx="608">
                  <c:v>35.431630000000041</c:v>
                </c:pt>
                <c:pt idx="609">
                  <c:v>35.729360000000042</c:v>
                </c:pt>
                <c:pt idx="610">
                  <c:v>35.870570000000043</c:v>
                </c:pt>
                <c:pt idx="611">
                  <c:v>34.833550000000002</c:v>
                </c:pt>
                <c:pt idx="612">
                  <c:v>33.944270000000017</c:v>
                </c:pt>
                <c:pt idx="613">
                  <c:v>32.053400000000011</c:v>
                </c:pt>
                <c:pt idx="614">
                  <c:v>30.923850000000016</c:v>
                </c:pt>
                <c:pt idx="615">
                  <c:v>29.808920000000001</c:v>
                </c:pt>
                <c:pt idx="616">
                  <c:v>30.103880000000004</c:v>
                </c:pt>
                <c:pt idx="617">
                  <c:v>31.094420000000014</c:v>
                </c:pt>
                <c:pt idx="618">
                  <c:v>31.377920000000017</c:v>
                </c:pt>
                <c:pt idx="619">
                  <c:v>32.257530000000031</c:v>
                </c:pt>
                <c:pt idx="620">
                  <c:v>32.844840000000033</c:v>
                </c:pt>
                <c:pt idx="621">
                  <c:v>33.155420000000049</c:v>
                </c:pt>
                <c:pt idx="622">
                  <c:v>33.212030000000027</c:v>
                </c:pt>
                <c:pt idx="623">
                  <c:v>33.530970000000025</c:v>
                </c:pt>
                <c:pt idx="624">
                  <c:v>34.322020000000009</c:v>
                </c:pt>
                <c:pt idx="625">
                  <c:v>33.414240000000007</c:v>
                </c:pt>
                <c:pt idx="626">
                  <c:v>33.761220000000037</c:v>
                </c:pt>
                <c:pt idx="627">
                  <c:v>34.086800000000039</c:v>
                </c:pt>
                <c:pt idx="628">
                  <c:v>34.357300000000009</c:v>
                </c:pt>
                <c:pt idx="629">
                  <c:v>34.586150000000032</c:v>
                </c:pt>
                <c:pt idx="630">
                  <c:v>34.594000000000051</c:v>
                </c:pt>
                <c:pt idx="631">
                  <c:v>33.27230000000003</c:v>
                </c:pt>
                <c:pt idx="632">
                  <c:v>32.347900000000038</c:v>
                </c:pt>
                <c:pt idx="633">
                  <c:v>30.552270000000021</c:v>
                </c:pt>
                <c:pt idx="634">
                  <c:v>28.6173</c:v>
                </c:pt>
                <c:pt idx="635">
                  <c:v>27.459159999999997</c:v>
                </c:pt>
                <c:pt idx="636">
                  <c:v>26.600700000000018</c:v>
                </c:pt>
                <c:pt idx="637">
                  <c:v>25.745020000000011</c:v>
                </c:pt>
                <c:pt idx="638">
                  <c:v>24.838040000000035</c:v>
                </c:pt>
                <c:pt idx="639">
                  <c:v>24.392600000000016</c:v>
                </c:pt>
                <c:pt idx="640">
                  <c:v>26.914270000000045</c:v>
                </c:pt>
                <c:pt idx="641">
                  <c:v>28.013880000000029</c:v>
                </c:pt>
                <c:pt idx="642">
                  <c:v>28.368860000000041</c:v>
                </c:pt>
                <c:pt idx="643">
                  <c:v>26.594539999999995</c:v>
                </c:pt>
                <c:pt idx="644">
                  <c:v>26.759940000000029</c:v>
                </c:pt>
                <c:pt idx="645">
                  <c:v>27.163900000000012</c:v>
                </c:pt>
                <c:pt idx="646">
                  <c:v>27.482300000000009</c:v>
                </c:pt>
                <c:pt idx="647">
                  <c:v>27.595400000000041</c:v>
                </c:pt>
                <c:pt idx="648">
                  <c:v>27.820030000000031</c:v>
                </c:pt>
                <c:pt idx="649">
                  <c:v>27.951140000000009</c:v>
                </c:pt>
                <c:pt idx="650">
                  <c:v>28.300400000000025</c:v>
                </c:pt>
                <c:pt idx="651">
                  <c:v>28.62518</c:v>
                </c:pt>
                <c:pt idx="652">
                  <c:v>28.829300000000046</c:v>
                </c:pt>
                <c:pt idx="653">
                  <c:v>28.814840000000004</c:v>
                </c:pt>
                <c:pt idx="654">
                  <c:v>30.097000000000037</c:v>
                </c:pt>
                <c:pt idx="655">
                  <c:v>30.604640000000018</c:v>
                </c:pt>
                <c:pt idx="656">
                  <c:v>29.252560000000017</c:v>
                </c:pt>
                <c:pt idx="657">
                  <c:v>25.939800000000048</c:v>
                </c:pt>
                <c:pt idx="658">
                  <c:v>24.465419999999995</c:v>
                </c:pt>
                <c:pt idx="659">
                  <c:v>23.705600000000004</c:v>
                </c:pt>
                <c:pt idx="660">
                  <c:v>23.085599999999999</c:v>
                </c:pt>
                <c:pt idx="661">
                  <c:v>22.560969999999998</c:v>
                </c:pt>
                <c:pt idx="662">
                  <c:v>22.245699999999999</c:v>
                </c:pt>
                <c:pt idx="663">
                  <c:v>22.056570000000022</c:v>
                </c:pt>
                <c:pt idx="664">
                  <c:v>23.19300000000004</c:v>
                </c:pt>
                <c:pt idx="665">
                  <c:v>24.474400000000003</c:v>
                </c:pt>
                <c:pt idx="666">
                  <c:v>24.676700000000039</c:v>
                </c:pt>
                <c:pt idx="667">
                  <c:v>23.898500000000013</c:v>
                </c:pt>
                <c:pt idx="668">
                  <c:v>24.083550000000002</c:v>
                </c:pt>
                <c:pt idx="669">
                  <c:v>24.508260000000007</c:v>
                </c:pt>
                <c:pt idx="670">
                  <c:v>25.122160000000008</c:v>
                </c:pt>
                <c:pt idx="671">
                  <c:v>25.287230000000022</c:v>
                </c:pt>
                <c:pt idx="672">
                  <c:v>25.289970000000039</c:v>
                </c:pt>
                <c:pt idx="673">
                  <c:v>25.483330000000024</c:v>
                </c:pt>
                <c:pt idx="674">
                  <c:v>25.946439999999996</c:v>
                </c:pt>
                <c:pt idx="675">
                  <c:v>26.409880000000044</c:v>
                </c:pt>
                <c:pt idx="676">
                  <c:v>26.924620000000004</c:v>
                </c:pt>
                <c:pt idx="677">
                  <c:v>27.65440000000001</c:v>
                </c:pt>
                <c:pt idx="678">
                  <c:v>29.228450000000009</c:v>
                </c:pt>
                <c:pt idx="679">
                  <c:v>29.674130000000048</c:v>
                </c:pt>
                <c:pt idx="680">
                  <c:v>27.85757000000001</c:v>
                </c:pt>
                <c:pt idx="681">
                  <c:v>24.72750000000002</c:v>
                </c:pt>
                <c:pt idx="682">
                  <c:v>23.188440000000014</c:v>
                </c:pt>
                <c:pt idx="683">
                  <c:v>22.527000000000044</c:v>
                </c:pt>
                <c:pt idx="684">
                  <c:v>22.368980000000022</c:v>
                </c:pt>
                <c:pt idx="685">
                  <c:v>22.091300000000047</c:v>
                </c:pt>
                <c:pt idx="686">
                  <c:v>21.878200000000049</c:v>
                </c:pt>
                <c:pt idx="687">
                  <c:v>21.815240000000017</c:v>
                </c:pt>
                <c:pt idx="688">
                  <c:v>22.629900000000021</c:v>
                </c:pt>
                <c:pt idx="689">
                  <c:v>24.082449999999994</c:v>
                </c:pt>
                <c:pt idx="690">
                  <c:v>25.30206000000004</c:v>
                </c:pt>
                <c:pt idx="691">
                  <c:v>25.005359999999996</c:v>
                </c:pt>
                <c:pt idx="692">
                  <c:v>25.05322000000001</c:v>
                </c:pt>
                <c:pt idx="693">
                  <c:v>25.77860000000004</c:v>
                </c:pt>
                <c:pt idx="694">
                  <c:v>26.493550000000027</c:v>
                </c:pt>
                <c:pt idx="695">
                  <c:v>26.327480000000037</c:v>
                </c:pt>
                <c:pt idx="696">
                  <c:v>26.390219999999999</c:v>
                </c:pt>
                <c:pt idx="697">
                  <c:v>26.276670000000024</c:v>
                </c:pt>
                <c:pt idx="698">
                  <c:v>26.700800000000015</c:v>
                </c:pt>
                <c:pt idx="699">
                  <c:v>26.982100000000003</c:v>
                </c:pt>
                <c:pt idx="700">
                  <c:v>27.324730000000045</c:v>
                </c:pt>
                <c:pt idx="701">
                  <c:v>27.94607000000002</c:v>
                </c:pt>
                <c:pt idx="702">
                  <c:v>28.926350000000014</c:v>
                </c:pt>
                <c:pt idx="703">
                  <c:v>29.434380000000033</c:v>
                </c:pt>
                <c:pt idx="704">
                  <c:v>29.63348000000002</c:v>
                </c:pt>
                <c:pt idx="705">
                  <c:v>26.914900000000046</c:v>
                </c:pt>
                <c:pt idx="706">
                  <c:v>25.388670000000047</c:v>
                </c:pt>
                <c:pt idx="707">
                  <c:v>23.573500000000024</c:v>
                </c:pt>
                <c:pt idx="708">
                  <c:v>22.53185000000002</c:v>
                </c:pt>
                <c:pt idx="709">
                  <c:v>22.226600000000019</c:v>
                </c:pt>
                <c:pt idx="710">
                  <c:v>22.26135000000005</c:v>
                </c:pt>
                <c:pt idx="711">
                  <c:v>22.920470000000023</c:v>
                </c:pt>
                <c:pt idx="712">
                  <c:v>25.324300000000051</c:v>
                </c:pt>
                <c:pt idx="713">
                  <c:v>26.305800000000033</c:v>
                </c:pt>
                <c:pt idx="714">
                  <c:v>27.302670000000035</c:v>
                </c:pt>
                <c:pt idx="715">
                  <c:v>26.778130000000033</c:v>
                </c:pt>
                <c:pt idx="716">
                  <c:v>26.320500000000038</c:v>
                </c:pt>
                <c:pt idx="717">
                  <c:v>27.055020000000013</c:v>
                </c:pt>
                <c:pt idx="718">
                  <c:v>27.5274</c:v>
                </c:pt>
                <c:pt idx="719">
                  <c:v>28.030799999999999</c:v>
                </c:pt>
                <c:pt idx="720">
                  <c:v>28.576840000000004</c:v>
                </c:pt>
                <c:pt idx="721">
                  <c:v>29.033400000000029</c:v>
                </c:pt>
                <c:pt idx="722">
                  <c:v>29.424950000000024</c:v>
                </c:pt>
                <c:pt idx="723">
                  <c:v>29.677500000000009</c:v>
                </c:pt>
                <c:pt idx="724">
                  <c:v>29.95920000000001</c:v>
                </c:pt>
                <c:pt idx="725">
                  <c:v>30.042079999999999</c:v>
                </c:pt>
                <c:pt idx="726">
                  <c:v>30.356960000000015</c:v>
                </c:pt>
                <c:pt idx="727">
                  <c:v>30.581700000000012</c:v>
                </c:pt>
                <c:pt idx="728">
                  <c:v>30.706780000000037</c:v>
                </c:pt>
                <c:pt idx="729">
                  <c:v>30.639120000000048</c:v>
                </c:pt>
                <c:pt idx="730">
                  <c:v>30.275959999999998</c:v>
                </c:pt>
                <c:pt idx="731">
                  <c:v>28.329769999999996</c:v>
                </c:pt>
                <c:pt idx="732">
                  <c:v>26.456380000000024</c:v>
                </c:pt>
                <c:pt idx="733">
                  <c:v>25.388599999999997</c:v>
                </c:pt>
                <c:pt idx="734">
                  <c:v>24.935100000000034</c:v>
                </c:pt>
                <c:pt idx="735">
                  <c:v>25.270230000000026</c:v>
                </c:pt>
                <c:pt idx="736">
                  <c:v>27.498400000000004</c:v>
                </c:pt>
                <c:pt idx="737">
                  <c:v>27.908350000000041</c:v>
                </c:pt>
                <c:pt idx="738">
                  <c:v>27.791770000000042</c:v>
                </c:pt>
                <c:pt idx="739">
                  <c:v>26.408440000000041</c:v>
                </c:pt>
                <c:pt idx="740">
                  <c:v>27.044240000000002</c:v>
                </c:pt>
                <c:pt idx="741">
                  <c:v>28.27346</c:v>
                </c:pt>
                <c:pt idx="742">
                  <c:v>29.294800000000009</c:v>
                </c:pt>
                <c:pt idx="743">
                  <c:v>29.815700000000049</c:v>
                </c:pt>
                <c:pt idx="744">
                  <c:v>32.052999999999997</c:v>
                </c:pt>
                <c:pt idx="745">
                  <c:v>32.589620000000025</c:v>
                </c:pt>
                <c:pt idx="746">
                  <c:v>33.339750000000038</c:v>
                </c:pt>
                <c:pt idx="747">
                  <c:v>34.238950000000045</c:v>
                </c:pt>
                <c:pt idx="748">
                  <c:v>35.26153000000005</c:v>
                </c:pt>
                <c:pt idx="749">
                  <c:v>34.920900000000017</c:v>
                </c:pt>
                <c:pt idx="750">
                  <c:v>33.78185000000002</c:v>
                </c:pt>
                <c:pt idx="751">
                  <c:v>33.054250000000025</c:v>
                </c:pt>
                <c:pt idx="752">
                  <c:v>33.241970000000038</c:v>
                </c:pt>
                <c:pt idx="753">
                  <c:v>33.219500000000039</c:v>
                </c:pt>
                <c:pt idx="754">
                  <c:v>33.033070000000009</c:v>
                </c:pt>
                <c:pt idx="755">
                  <c:v>32.207700000000045</c:v>
                </c:pt>
                <c:pt idx="756">
                  <c:v>31.102800000000002</c:v>
                </c:pt>
                <c:pt idx="757">
                  <c:v>30.493920000000003</c:v>
                </c:pt>
                <c:pt idx="758">
                  <c:v>30.999400000000037</c:v>
                </c:pt>
                <c:pt idx="759">
                  <c:v>31.759270000000015</c:v>
                </c:pt>
                <c:pt idx="760">
                  <c:v>33.238580000000013</c:v>
                </c:pt>
                <c:pt idx="761">
                  <c:v>33.940480000000036</c:v>
                </c:pt>
                <c:pt idx="762">
                  <c:v>34.334740000000011</c:v>
                </c:pt>
                <c:pt idx="763">
                  <c:v>33.191640000000007</c:v>
                </c:pt>
                <c:pt idx="764">
                  <c:v>32.714930000000038</c:v>
                </c:pt>
                <c:pt idx="765">
                  <c:v>32.755100000000027</c:v>
                </c:pt>
                <c:pt idx="766">
                  <c:v>32.911280000000033</c:v>
                </c:pt>
                <c:pt idx="767">
                  <c:v>33.188680000000033</c:v>
                </c:pt>
                <c:pt idx="768">
                  <c:v>33.099180000000047</c:v>
                </c:pt>
                <c:pt idx="769">
                  <c:v>33.336150000000032</c:v>
                </c:pt>
                <c:pt idx="770">
                  <c:v>33.345700000000022</c:v>
                </c:pt>
                <c:pt idx="771">
                  <c:v>33.381619999999998</c:v>
                </c:pt>
                <c:pt idx="772">
                  <c:v>33.530570000000012</c:v>
                </c:pt>
                <c:pt idx="773">
                  <c:v>34.165500000000009</c:v>
                </c:pt>
                <c:pt idx="774">
                  <c:v>34.978850000000023</c:v>
                </c:pt>
                <c:pt idx="775">
                  <c:v>35.156460000000038</c:v>
                </c:pt>
                <c:pt idx="776">
                  <c:v>35.155730000000005</c:v>
                </c:pt>
                <c:pt idx="777">
                  <c:v>34.800440000000037</c:v>
                </c:pt>
                <c:pt idx="778">
                  <c:v>33.084650000000011</c:v>
                </c:pt>
                <c:pt idx="779">
                  <c:v>32.780799999999999</c:v>
                </c:pt>
                <c:pt idx="780">
                  <c:v>32.9726</c:v>
                </c:pt>
                <c:pt idx="781">
                  <c:v>32.958600000000047</c:v>
                </c:pt>
                <c:pt idx="782">
                  <c:v>33.034570000000031</c:v>
                </c:pt>
                <c:pt idx="783">
                  <c:v>32.919700000000034</c:v>
                </c:pt>
                <c:pt idx="784">
                  <c:v>33.917720000000031</c:v>
                </c:pt>
                <c:pt idx="785">
                  <c:v>34.305600000000027</c:v>
                </c:pt>
                <c:pt idx="786">
                  <c:v>34.486469999999997</c:v>
                </c:pt>
                <c:pt idx="787">
                  <c:v>34.173150000000021</c:v>
                </c:pt>
                <c:pt idx="788">
                  <c:v>33.412000000000035</c:v>
                </c:pt>
                <c:pt idx="789">
                  <c:v>33.531640000000039</c:v>
                </c:pt>
                <c:pt idx="790">
                  <c:v>33.706630000000018</c:v>
                </c:pt>
                <c:pt idx="791">
                  <c:v>34.26418000000001</c:v>
                </c:pt>
                <c:pt idx="792">
                  <c:v>34.113730000000032</c:v>
                </c:pt>
                <c:pt idx="793">
                  <c:v>33.920950000000005</c:v>
                </c:pt>
                <c:pt idx="794">
                  <c:v>34.128300000000024</c:v>
                </c:pt>
                <c:pt idx="795">
                  <c:v>34.083060000000046</c:v>
                </c:pt>
                <c:pt idx="796">
                  <c:v>34.282070000000033</c:v>
                </c:pt>
                <c:pt idx="797">
                  <c:v>34.330830000000049</c:v>
                </c:pt>
                <c:pt idx="798">
                  <c:v>34.278920000000028</c:v>
                </c:pt>
                <c:pt idx="799">
                  <c:v>34.035240000000044</c:v>
                </c:pt>
                <c:pt idx="800">
                  <c:v>34.351700000000051</c:v>
                </c:pt>
                <c:pt idx="801">
                  <c:v>34.209860000000049</c:v>
                </c:pt>
                <c:pt idx="802">
                  <c:v>33.71917000000002</c:v>
                </c:pt>
                <c:pt idx="803">
                  <c:v>33.103499999999997</c:v>
                </c:pt>
                <c:pt idx="804">
                  <c:v>33.104900000000043</c:v>
                </c:pt>
                <c:pt idx="805">
                  <c:v>33.15930000000003</c:v>
                </c:pt>
                <c:pt idx="806">
                  <c:v>33.28430000000003</c:v>
                </c:pt>
                <c:pt idx="807">
                  <c:v>33.25690000000003</c:v>
                </c:pt>
                <c:pt idx="808">
                  <c:v>33.55462</c:v>
                </c:pt>
                <c:pt idx="809">
                  <c:v>33.729100000000017</c:v>
                </c:pt>
                <c:pt idx="810">
                  <c:v>33.753350000000012</c:v>
                </c:pt>
                <c:pt idx="811">
                  <c:v>33.505580000000009</c:v>
                </c:pt>
                <c:pt idx="812">
                  <c:v>33.245360000000005</c:v>
                </c:pt>
                <c:pt idx="813">
                  <c:v>33.089780000000019</c:v>
                </c:pt>
                <c:pt idx="814">
                  <c:v>33.132069999999999</c:v>
                </c:pt>
                <c:pt idx="815">
                  <c:v>33.19</c:v>
                </c:pt>
                <c:pt idx="816">
                  <c:v>33.745780000000025</c:v>
                </c:pt>
                <c:pt idx="817">
                  <c:v>33.70980000000003</c:v>
                </c:pt>
                <c:pt idx="818">
                  <c:v>33.585080000000005</c:v>
                </c:pt>
                <c:pt idx="819">
                  <c:v>33.866970000000038</c:v>
                </c:pt>
                <c:pt idx="820">
                  <c:v>34.02800000000002</c:v>
                </c:pt>
                <c:pt idx="821">
                  <c:v>35.275599999999997</c:v>
                </c:pt>
                <c:pt idx="822">
                  <c:v>34.287650000000042</c:v>
                </c:pt>
                <c:pt idx="823">
                  <c:v>34.174400000000048</c:v>
                </c:pt>
                <c:pt idx="824">
                  <c:v>34.169950000000028</c:v>
                </c:pt>
                <c:pt idx="825">
                  <c:v>33.131000000000029</c:v>
                </c:pt>
                <c:pt idx="826">
                  <c:v>30.882840000000044</c:v>
                </c:pt>
                <c:pt idx="827">
                  <c:v>30.680139999999994</c:v>
                </c:pt>
                <c:pt idx="828">
                  <c:v>30.534170000000017</c:v>
                </c:pt>
                <c:pt idx="829">
                  <c:v>30.579300000000046</c:v>
                </c:pt>
                <c:pt idx="830">
                  <c:v>30.261200000000031</c:v>
                </c:pt>
                <c:pt idx="831">
                  <c:v>30.661830000000009</c:v>
                </c:pt>
                <c:pt idx="832">
                  <c:v>32.693570000000022</c:v>
                </c:pt>
                <c:pt idx="833">
                  <c:v>33.498300000000029</c:v>
                </c:pt>
                <c:pt idx="834">
                  <c:v>33.695060000000012</c:v>
                </c:pt>
                <c:pt idx="835">
                  <c:v>31.441520000000025</c:v>
                </c:pt>
                <c:pt idx="836">
                  <c:v>30.071470000000033</c:v>
                </c:pt>
                <c:pt idx="837">
                  <c:v>30.423699999999997</c:v>
                </c:pt>
                <c:pt idx="838">
                  <c:v>30.582970000000046</c:v>
                </c:pt>
                <c:pt idx="839">
                  <c:v>31.094539999999995</c:v>
                </c:pt>
                <c:pt idx="840">
                  <c:v>31.558800000000019</c:v>
                </c:pt>
                <c:pt idx="841">
                  <c:v>31.895399999999995</c:v>
                </c:pt>
                <c:pt idx="842">
                  <c:v>31.991480000000024</c:v>
                </c:pt>
                <c:pt idx="843">
                  <c:v>32.012</c:v>
                </c:pt>
                <c:pt idx="844">
                  <c:v>32.162800000000004</c:v>
                </c:pt>
                <c:pt idx="845">
                  <c:v>32.567250000000001</c:v>
                </c:pt>
                <c:pt idx="846">
                  <c:v>33.748000000000047</c:v>
                </c:pt>
                <c:pt idx="847">
                  <c:v>34.145140000000026</c:v>
                </c:pt>
                <c:pt idx="848">
                  <c:v>34.299160000000029</c:v>
                </c:pt>
                <c:pt idx="849">
                  <c:v>32.746759999999995</c:v>
                </c:pt>
                <c:pt idx="850">
                  <c:v>30.794800000000009</c:v>
                </c:pt>
                <c:pt idx="851">
                  <c:v>30.023600000000044</c:v>
                </c:pt>
                <c:pt idx="852">
                  <c:v>29.462730000000022</c:v>
                </c:pt>
                <c:pt idx="853">
                  <c:v>29.051840000000027</c:v>
                </c:pt>
                <c:pt idx="854">
                  <c:v>28.938930000000028</c:v>
                </c:pt>
                <c:pt idx="855">
                  <c:v>29.147850000000005</c:v>
                </c:pt>
                <c:pt idx="856">
                  <c:v>31.959500000000048</c:v>
                </c:pt>
                <c:pt idx="857">
                  <c:v>32.488460000000032</c:v>
                </c:pt>
                <c:pt idx="858">
                  <c:v>32.338530000000048</c:v>
                </c:pt>
                <c:pt idx="859">
                  <c:v>30.304280000000006</c:v>
                </c:pt>
                <c:pt idx="860">
                  <c:v>29.791800000000023</c:v>
                </c:pt>
                <c:pt idx="861">
                  <c:v>30.573239999999998</c:v>
                </c:pt>
                <c:pt idx="862">
                  <c:v>31.141380000000026</c:v>
                </c:pt>
                <c:pt idx="863">
                  <c:v>31.264640000000043</c:v>
                </c:pt>
                <c:pt idx="864">
                  <c:v>30.934930000000008</c:v>
                </c:pt>
                <c:pt idx="865">
                  <c:v>31.207030000000032</c:v>
                </c:pt>
                <c:pt idx="866">
                  <c:v>31.018950000000018</c:v>
                </c:pt>
                <c:pt idx="867">
                  <c:v>30.965200000000038</c:v>
                </c:pt>
                <c:pt idx="868">
                  <c:v>30.778380000000027</c:v>
                </c:pt>
                <c:pt idx="869">
                  <c:v>31.374230000000011</c:v>
                </c:pt>
                <c:pt idx="870">
                  <c:v>33.033260000000041</c:v>
                </c:pt>
                <c:pt idx="871">
                  <c:v>33.676350000000014</c:v>
                </c:pt>
                <c:pt idx="872">
                  <c:v>32.903440000000046</c:v>
                </c:pt>
                <c:pt idx="873">
                  <c:v>28.83420000000001</c:v>
                </c:pt>
                <c:pt idx="874">
                  <c:v>27.045200000000023</c:v>
                </c:pt>
                <c:pt idx="875">
                  <c:v>26.672660000000008</c:v>
                </c:pt>
                <c:pt idx="876">
                  <c:v>26.786770000000047</c:v>
                </c:pt>
                <c:pt idx="877">
                  <c:v>26.460570000000018</c:v>
                </c:pt>
                <c:pt idx="878">
                  <c:v>25.50018</c:v>
                </c:pt>
                <c:pt idx="879">
                  <c:v>25.019980000000032</c:v>
                </c:pt>
                <c:pt idx="880">
                  <c:v>26.938800000000015</c:v>
                </c:pt>
                <c:pt idx="881">
                  <c:v>28.003840000000025</c:v>
                </c:pt>
                <c:pt idx="882">
                  <c:v>28.53472000000005</c:v>
                </c:pt>
                <c:pt idx="883">
                  <c:v>27.654300000000035</c:v>
                </c:pt>
                <c:pt idx="884">
                  <c:v>27.188750000000027</c:v>
                </c:pt>
                <c:pt idx="885">
                  <c:v>27.795040000000029</c:v>
                </c:pt>
                <c:pt idx="886">
                  <c:v>28.179770000000019</c:v>
                </c:pt>
                <c:pt idx="887">
                  <c:v>28.772270000000049</c:v>
                </c:pt>
                <c:pt idx="888">
                  <c:v>29.418180000000007</c:v>
                </c:pt>
                <c:pt idx="889">
                  <c:v>29.855550000000051</c:v>
                </c:pt>
                <c:pt idx="890">
                  <c:v>30.137400000000014</c:v>
                </c:pt>
                <c:pt idx="891">
                  <c:v>30.315300000000036</c:v>
                </c:pt>
                <c:pt idx="892">
                  <c:v>30.592030000000022</c:v>
                </c:pt>
                <c:pt idx="893">
                  <c:v>31.368460000000027</c:v>
                </c:pt>
                <c:pt idx="894">
                  <c:v>32.494700000000023</c:v>
                </c:pt>
                <c:pt idx="895">
                  <c:v>32.922540000000026</c:v>
                </c:pt>
                <c:pt idx="896">
                  <c:v>33.020070000000032</c:v>
                </c:pt>
                <c:pt idx="897">
                  <c:v>32.571600000000046</c:v>
                </c:pt>
                <c:pt idx="898">
                  <c:v>29.732720000000029</c:v>
                </c:pt>
                <c:pt idx="899">
                  <c:v>29.058680000000038</c:v>
                </c:pt>
                <c:pt idx="900">
                  <c:v>28.407620000000009</c:v>
                </c:pt>
                <c:pt idx="901">
                  <c:v>27.826960000000042</c:v>
                </c:pt>
                <c:pt idx="902">
                  <c:v>27.471339999999998</c:v>
                </c:pt>
                <c:pt idx="903">
                  <c:v>27.332360000000051</c:v>
                </c:pt>
                <c:pt idx="904">
                  <c:v>29.69473000000005</c:v>
                </c:pt>
                <c:pt idx="905">
                  <c:v>30.379330000000039</c:v>
                </c:pt>
                <c:pt idx="906">
                  <c:v>30.151030000000048</c:v>
                </c:pt>
                <c:pt idx="907">
                  <c:v>28.82770000000005</c:v>
                </c:pt>
                <c:pt idx="908">
                  <c:v>28.790729999999996</c:v>
                </c:pt>
                <c:pt idx="909">
                  <c:v>29.464260000000024</c:v>
                </c:pt>
                <c:pt idx="910">
                  <c:v>30.038450000000012</c:v>
                </c:pt>
                <c:pt idx="911">
                  <c:v>30.421700000000044</c:v>
                </c:pt>
                <c:pt idx="912">
                  <c:v>30.76556000000005</c:v>
                </c:pt>
                <c:pt idx="913">
                  <c:v>30.959699999999998</c:v>
                </c:pt>
                <c:pt idx="914">
                  <c:v>31.051600000000008</c:v>
                </c:pt>
                <c:pt idx="915">
                  <c:v>31.113550000000032</c:v>
                </c:pt>
                <c:pt idx="916">
                  <c:v>31.157860000000028</c:v>
                </c:pt>
                <c:pt idx="917">
                  <c:v>31.37420000000003</c:v>
                </c:pt>
                <c:pt idx="918">
                  <c:v>31.494680000000017</c:v>
                </c:pt>
                <c:pt idx="919">
                  <c:v>31.612500000000011</c:v>
                </c:pt>
                <c:pt idx="920">
                  <c:v>31.655570000000012</c:v>
                </c:pt>
                <c:pt idx="921">
                  <c:v>31.443100000000015</c:v>
                </c:pt>
                <c:pt idx="922">
                  <c:v>31.102470000000039</c:v>
                </c:pt>
                <c:pt idx="923">
                  <c:v>30.19885000000005</c:v>
                </c:pt>
                <c:pt idx="924">
                  <c:v>29.629300000000001</c:v>
                </c:pt>
                <c:pt idx="925">
                  <c:v>29.468650000000025</c:v>
                </c:pt>
                <c:pt idx="926">
                  <c:v>29.626950000000022</c:v>
                </c:pt>
                <c:pt idx="927">
                  <c:v>30.134850000000029</c:v>
                </c:pt>
                <c:pt idx="928">
                  <c:v>30.749960000000044</c:v>
                </c:pt>
                <c:pt idx="929">
                  <c:v>31.167500000000018</c:v>
                </c:pt>
                <c:pt idx="930">
                  <c:v>31.383399999999995</c:v>
                </c:pt>
                <c:pt idx="931">
                  <c:v>31.333550000000002</c:v>
                </c:pt>
                <c:pt idx="932">
                  <c:v>30.444479999999999</c:v>
                </c:pt>
                <c:pt idx="933">
                  <c:v>30.809930000000008</c:v>
                </c:pt>
                <c:pt idx="934">
                  <c:v>30.971370000000036</c:v>
                </c:pt>
                <c:pt idx="935">
                  <c:v>31.376580000000047</c:v>
                </c:pt>
                <c:pt idx="936">
                  <c:v>31.682100000000048</c:v>
                </c:pt>
                <c:pt idx="937">
                  <c:v>31.970940000000041</c:v>
                </c:pt>
                <c:pt idx="938">
                  <c:v>32.588860000000011</c:v>
                </c:pt>
                <c:pt idx="939">
                  <c:v>33.297400000000039</c:v>
                </c:pt>
                <c:pt idx="940">
                  <c:v>33.64434</c:v>
                </c:pt>
                <c:pt idx="941">
                  <c:v>34.52030000000002</c:v>
                </c:pt>
                <c:pt idx="942">
                  <c:v>34.497700000000009</c:v>
                </c:pt>
                <c:pt idx="943">
                  <c:v>34.412500000000023</c:v>
                </c:pt>
                <c:pt idx="944">
                  <c:v>33.905820000000006</c:v>
                </c:pt>
                <c:pt idx="945">
                  <c:v>32.603080000000034</c:v>
                </c:pt>
                <c:pt idx="946">
                  <c:v>30.35125000000005</c:v>
                </c:pt>
                <c:pt idx="947">
                  <c:v>28.926660000000027</c:v>
                </c:pt>
                <c:pt idx="948">
                  <c:v>27.468680000000006</c:v>
                </c:pt>
                <c:pt idx="949">
                  <c:v>27.682820000000049</c:v>
                </c:pt>
                <c:pt idx="950">
                  <c:v>27.617600000000039</c:v>
                </c:pt>
                <c:pt idx="951">
                  <c:v>28.240000000000009</c:v>
                </c:pt>
                <c:pt idx="952">
                  <c:v>29.241600000000005</c:v>
                </c:pt>
                <c:pt idx="953">
                  <c:v>29.76714000000004</c:v>
                </c:pt>
                <c:pt idx="954">
                  <c:v>30.076700000000017</c:v>
                </c:pt>
                <c:pt idx="955">
                  <c:v>30.063230000000033</c:v>
                </c:pt>
                <c:pt idx="956">
                  <c:v>28.877130000000022</c:v>
                </c:pt>
                <c:pt idx="957">
                  <c:v>29.308530000000019</c:v>
                </c:pt>
                <c:pt idx="958">
                  <c:v>29.376250000000027</c:v>
                </c:pt>
                <c:pt idx="959">
                  <c:v>29.484770000000026</c:v>
                </c:pt>
                <c:pt idx="960">
                  <c:v>29.620699999999999</c:v>
                </c:pt>
                <c:pt idx="961">
                  <c:v>29.716000000000008</c:v>
                </c:pt>
                <c:pt idx="962">
                  <c:v>29.812950000000001</c:v>
                </c:pt>
                <c:pt idx="963">
                  <c:v>30.280240000000049</c:v>
                </c:pt>
                <c:pt idx="964">
                  <c:v>30.830470000000048</c:v>
                </c:pt>
                <c:pt idx="965">
                  <c:v>30.766840000000002</c:v>
                </c:pt>
                <c:pt idx="966">
                  <c:v>31.252300000000048</c:v>
                </c:pt>
                <c:pt idx="967">
                  <c:v>30.815150000000017</c:v>
                </c:pt>
                <c:pt idx="968">
                  <c:v>30.95025000000004</c:v>
                </c:pt>
                <c:pt idx="969">
                  <c:v>30.834860000000049</c:v>
                </c:pt>
                <c:pt idx="970">
                  <c:v>29.389430000000004</c:v>
                </c:pt>
                <c:pt idx="971">
                  <c:v>29.432280000000048</c:v>
                </c:pt>
                <c:pt idx="972">
                  <c:v>29.178400000000011</c:v>
                </c:pt>
                <c:pt idx="973">
                  <c:v>29.068399999999997</c:v>
                </c:pt>
                <c:pt idx="974">
                  <c:v>29.075130000000001</c:v>
                </c:pt>
                <c:pt idx="975">
                  <c:v>29.292960000000051</c:v>
                </c:pt>
                <c:pt idx="976">
                  <c:v>30.239160000000027</c:v>
                </c:pt>
                <c:pt idx="977">
                  <c:v>30.732630000000029</c:v>
                </c:pt>
                <c:pt idx="978">
                  <c:v>31.03448000000003</c:v>
                </c:pt>
                <c:pt idx="979">
                  <c:v>31.104820000000018</c:v>
                </c:pt>
                <c:pt idx="980">
                  <c:v>31.065300000000036</c:v>
                </c:pt>
                <c:pt idx="981">
                  <c:v>31.082420000000013</c:v>
                </c:pt>
                <c:pt idx="982">
                  <c:v>31.161200000000008</c:v>
                </c:pt>
                <c:pt idx="983">
                  <c:v>31.263760000000048</c:v>
                </c:pt>
                <c:pt idx="984">
                  <c:v>31.33743000000004</c:v>
                </c:pt>
                <c:pt idx="985">
                  <c:v>31.555870000000027</c:v>
                </c:pt>
                <c:pt idx="986">
                  <c:v>32.519220000000018</c:v>
                </c:pt>
                <c:pt idx="987">
                  <c:v>33.65948000000003</c:v>
                </c:pt>
                <c:pt idx="988">
                  <c:v>34.661950000000047</c:v>
                </c:pt>
                <c:pt idx="989">
                  <c:v>35.371030000000019</c:v>
                </c:pt>
                <c:pt idx="990">
                  <c:v>35.491360000000043</c:v>
                </c:pt>
                <c:pt idx="991">
                  <c:v>34.128200000000049</c:v>
                </c:pt>
                <c:pt idx="992">
                  <c:v>32.06268</c:v>
                </c:pt>
                <c:pt idx="993">
                  <c:v>31.622700000000009</c:v>
                </c:pt>
                <c:pt idx="994">
                  <c:v>28.34802000000002</c:v>
                </c:pt>
                <c:pt idx="995">
                  <c:v>27.148500000000013</c:v>
                </c:pt>
                <c:pt idx="996">
                  <c:v>26.022820000000024</c:v>
                </c:pt>
                <c:pt idx="997">
                  <c:v>25.063500000000033</c:v>
                </c:pt>
                <c:pt idx="998">
                  <c:v>24.734640000000013</c:v>
                </c:pt>
                <c:pt idx="999">
                  <c:v>25.124900000000025</c:v>
                </c:pt>
                <c:pt idx="1000">
                  <c:v>28.169460000000015</c:v>
                </c:pt>
                <c:pt idx="1001">
                  <c:v>29.581050000000005</c:v>
                </c:pt>
                <c:pt idx="1002">
                  <c:v>30.404440000000022</c:v>
                </c:pt>
                <c:pt idx="1003">
                  <c:v>30.381430000000023</c:v>
                </c:pt>
                <c:pt idx="1004">
                  <c:v>29.068870000000004</c:v>
                </c:pt>
                <c:pt idx="1005">
                  <c:v>30.033100000000047</c:v>
                </c:pt>
                <c:pt idx="1006">
                  <c:v>30.462640000000022</c:v>
                </c:pt>
                <c:pt idx="1007">
                  <c:v>30.756619999999998</c:v>
                </c:pt>
                <c:pt idx="1008">
                  <c:v>31.190500000000043</c:v>
                </c:pt>
                <c:pt idx="1009">
                  <c:v>31.940850000000012</c:v>
                </c:pt>
                <c:pt idx="1010">
                  <c:v>32.882440000000031</c:v>
                </c:pt>
                <c:pt idx="1011">
                  <c:v>33.34417000000002</c:v>
                </c:pt>
                <c:pt idx="1012">
                  <c:v>34.132040000000018</c:v>
                </c:pt>
                <c:pt idx="1013">
                  <c:v>34.601370000000031</c:v>
                </c:pt>
                <c:pt idx="1014">
                  <c:v>35.039060000000006</c:v>
                </c:pt>
                <c:pt idx="1015">
                  <c:v>34.941460000000006</c:v>
                </c:pt>
                <c:pt idx="1016">
                  <c:v>33.742940000000033</c:v>
                </c:pt>
                <c:pt idx="1017">
                  <c:v>31.496300000000019</c:v>
                </c:pt>
                <c:pt idx="1018">
                  <c:v>30.528279999999995</c:v>
                </c:pt>
                <c:pt idx="1019">
                  <c:v>29.287620000000004</c:v>
                </c:pt>
                <c:pt idx="1020">
                  <c:v>28.570950000000039</c:v>
                </c:pt>
                <c:pt idx="1021">
                  <c:v>27.917570000000012</c:v>
                </c:pt>
                <c:pt idx="1022">
                  <c:v>27.533500000000004</c:v>
                </c:pt>
                <c:pt idx="1023">
                  <c:v>27.569970000000012</c:v>
                </c:pt>
                <c:pt idx="1024">
                  <c:v>29.023000000000025</c:v>
                </c:pt>
                <c:pt idx="1025">
                  <c:v>29.626950000000022</c:v>
                </c:pt>
                <c:pt idx="1026">
                  <c:v>30.001670000000047</c:v>
                </c:pt>
                <c:pt idx="1027">
                  <c:v>30.083340000000021</c:v>
                </c:pt>
                <c:pt idx="1028">
                  <c:v>29.894159999999999</c:v>
                </c:pt>
                <c:pt idx="1029">
                  <c:v>30.071650000000034</c:v>
                </c:pt>
                <c:pt idx="1030">
                  <c:v>30.796140000000037</c:v>
                </c:pt>
                <c:pt idx="1031">
                  <c:v>31.65002000000004</c:v>
                </c:pt>
                <c:pt idx="1032">
                  <c:v>32.657500000000027</c:v>
                </c:pt>
                <c:pt idx="1033">
                  <c:v>33.484160000000031</c:v>
                </c:pt>
                <c:pt idx="1034">
                  <c:v>33.341150000000027</c:v>
                </c:pt>
                <c:pt idx="1035">
                  <c:v>33.774470000000008</c:v>
                </c:pt>
                <c:pt idx="1036">
                  <c:v>34.211720000000014</c:v>
                </c:pt>
                <c:pt idx="1037">
                  <c:v>34.261099999999999</c:v>
                </c:pt>
                <c:pt idx="1038">
                  <c:v>34.496820000000014</c:v>
                </c:pt>
                <c:pt idx="1039">
                  <c:v>34.045950000000005</c:v>
                </c:pt>
                <c:pt idx="1040">
                  <c:v>34.298600000000022</c:v>
                </c:pt>
                <c:pt idx="1041">
                  <c:v>34.011600000000044</c:v>
                </c:pt>
                <c:pt idx="1042">
                  <c:v>31.851040000000012</c:v>
                </c:pt>
                <c:pt idx="1043">
                  <c:v>30.11062000000004</c:v>
                </c:pt>
                <c:pt idx="1044">
                  <c:v>29.564020000000028</c:v>
                </c:pt>
                <c:pt idx="1045">
                  <c:v>29.20535000000001</c:v>
                </c:pt>
                <c:pt idx="1046">
                  <c:v>29.454130000000021</c:v>
                </c:pt>
                <c:pt idx="1047">
                  <c:v>29.684050000000013</c:v>
                </c:pt>
                <c:pt idx="1048">
                  <c:v>30.044150000000002</c:v>
                </c:pt>
                <c:pt idx="1049">
                  <c:v>30.385370000000023</c:v>
                </c:pt>
                <c:pt idx="1050">
                  <c:v>30.543480000000045</c:v>
                </c:pt>
                <c:pt idx="1051">
                  <c:v>30.539800000000014</c:v>
                </c:pt>
                <c:pt idx="1052">
                  <c:v>30.693570000000022</c:v>
                </c:pt>
                <c:pt idx="1053">
                  <c:v>32.701260000000048</c:v>
                </c:pt>
                <c:pt idx="1054">
                  <c:v>33.171750000000031</c:v>
                </c:pt>
                <c:pt idx="1055">
                  <c:v>32.994619999999998</c:v>
                </c:pt>
                <c:pt idx="1056">
                  <c:v>32.179740000000038</c:v>
                </c:pt>
                <c:pt idx="1057">
                  <c:v>32.737729999999999</c:v>
                </c:pt>
                <c:pt idx="1058">
                  <c:v>32.896479999999997</c:v>
                </c:pt>
                <c:pt idx="1059">
                  <c:v>32.680200000000013</c:v>
                </c:pt>
                <c:pt idx="1060">
                  <c:v>33.121270000000038</c:v>
                </c:pt>
                <c:pt idx="1061">
                  <c:v>33.798500000000047</c:v>
                </c:pt>
                <c:pt idx="1062">
                  <c:v>34.077870000000019</c:v>
                </c:pt>
                <c:pt idx="1063">
                  <c:v>33.82394000000005</c:v>
                </c:pt>
                <c:pt idx="1064">
                  <c:v>33.243899999999996</c:v>
                </c:pt>
                <c:pt idx="1065">
                  <c:v>32.262170000000026</c:v>
                </c:pt>
                <c:pt idx="1066">
                  <c:v>30.503840000000025</c:v>
                </c:pt>
                <c:pt idx="1067">
                  <c:v>30.195670000000007</c:v>
                </c:pt>
                <c:pt idx="1068">
                  <c:v>30.152919999999995</c:v>
                </c:pt>
                <c:pt idx="1069">
                  <c:v>30.102300000000014</c:v>
                </c:pt>
                <c:pt idx="1070">
                  <c:v>29.248960000000011</c:v>
                </c:pt>
                <c:pt idx="1071">
                  <c:v>28.546500000000037</c:v>
                </c:pt>
                <c:pt idx="1072">
                  <c:v>29.646479999999997</c:v>
                </c:pt>
                <c:pt idx="1073">
                  <c:v>30.111900000000048</c:v>
                </c:pt>
                <c:pt idx="1074">
                  <c:v>30.411650000000009</c:v>
                </c:pt>
                <c:pt idx="1075">
                  <c:v>30.46470000000005</c:v>
                </c:pt>
                <c:pt idx="1076">
                  <c:v>30.35668000000004</c:v>
                </c:pt>
                <c:pt idx="1077">
                  <c:v>30.402460000000019</c:v>
                </c:pt>
                <c:pt idx="1078">
                  <c:v>30.930900000000008</c:v>
                </c:pt>
                <c:pt idx="1079">
                  <c:v>30.720300000000009</c:v>
                </c:pt>
                <c:pt idx="1080">
                  <c:v>30.564260000000047</c:v>
                </c:pt>
                <c:pt idx="1081">
                  <c:v>30.893580000000043</c:v>
                </c:pt>
                <c:pt idx="1082">
                  <c:v>31.67470000000003</c:v>
                </c:pt>
                <c:pt idx="1083">
                  <c:v>32.215660000000014</c:v>
                </c:pt>
                <c:pt idx="1084">
                  <c:v>32.827539999999999</c:v>
                </c:pt>
                <c:pt idx="1085">
                  <c:v>34.171900000000051</c:v>
                </c:pt>
                <c:pt idx="1086">
                  <c:v>34.244400000000041</c:v>
                </c:pt>
                <c:pt idx="1087">
                  <c:v>34.13793000000004</c:v>
                </c:pt>
                <c:pt idx="1088">
                  <c:v>32.946529999999996</c:v>
                </c:pt>
                <c:pt idx="1089">
                  <c:v>31.164200000000051</c:v>
                </c:pt>
                <c:pt idx="1090">
                  <c:v>29.885520000000042</c:v>
                </c:pt>
                <c:pt idx="1091">
                  <c:v>28.300700000000006</c:v>
                </c:pt>
                <c:pt idx="1092">
                  <c:v>27.277640000000019</c:v>
                </c:pt>
                <c:pt idx="1093">
                  <c:v>26.501730000000009</c:v>
                </c:pt>
                <c:pt idx="1094">
                  <c:v>25.826620000000048</c:v>
                </c:pt>
                <c:pt idx="1095">
                  <c:v>25.608940000000018</c:v>
                </c:pt>
                <c:pt idx="1096">
                  <c:v>28.107320000000016</c:v>
                </c:pt>
                <c:pt idx="1097">
                  <c:v>29.136500000000012</c:v>
                </c:pt>
                <c:pt idx="1098">
                  <c:v>29.839930000000038</c:v>
                </c:pt>
                <c:pt idx="1099">
                  <c:v>30.083120000000008</c:v>
                </c:pt>
                <c:pt idx="1100">
                  <c:v>28.919730000000015</c:v>
                </c:pt>
                <c:pt idx="1101">
                  <c:v>29.80462</c:v>
                </c:pt>
                <c:pt idx="1102">
                  <c:v>30.651850000000024</c:v>
                </c:pt>
                <c:pt idx="1103">
                  <c:v>31.375940000000014</c:v>
                </c:pt>
                <c:pt idx="1104">
                  <c:v>32.289970000000039</c:v>
                </c:pt>
                <c:pt idx="1105">
                  <c:v>33.280100000000004</c:v>
                </c:pt>
                <c:pt idx="1106">
                  <c:v>34.460750000000019</c:v>
                </c:pt>
                <c:pt idx="1107">
                  <c:v>37.402100000000019</c:v>
                </c:pt>
                <c:pt idx="1108">
                  <c:v>38.170220000000029</c:v>
                </c:pt>
                <c:pt idx="1109">
                  <c:v>37.893730000000005</c:v>
                </c:pt>
                <c:pt idx="1110">
                  <c:v>36.725850000000037</c:v>
                </c:pt>
                <c:pt idx="1111">
                  <c:v>34.759580000000028</c:v>
                </c:pt>
                <c:pt idx="1112">
                  <c:v>33.358879999999999</c:v>
                </c:pt>
                <c:pt idx="1113">
                  <c:v>31.428400000000011</c:v>
                </c:pt>
                <c:pt idx="1114">
                  <c:v>29.975819999999999</c:v>
                </c:pt>
                <c:pt idx="1115">
                  <c:v>28.769100000000037</c:v>
                </c:pt>
                <c:pt idx="1116">
                  <c:v>27.440030000000036</c:v>
                </c:pt>
                <c:pt idx="1117">
                  <c:v>26.321470000000033</c:v>
                </c:pt>
                <c:pt idx="1118">
                  <c:v>25.794430000000034</c:v>
                </c:pt>
                <c:pt idx="1119">
                  <c:v>25.688800000000015</c:v>
                </c:pt>
                <c:pt idx="1120">
                  <c:v>28.177580000000034</c:v>
                </c:pt>
                <c:pt idx="1121">
                  <c:v>29.212180000000046</c:v>
                </c:pt>
                <c:pt idx="1122">
                  <c:v>29.857600000000048</c:v>
                </c:pt>
                <c:pt idx="1123">
                  <c:v>30.119740000000036</c:v>
                </c:pt>
                <c:pt idx="1124">
                  <c:v>28.927000000000021</c:v>
                </c:pt>
                <c:pt idx="1125">
                  <c:v>29.729730000000018</c:v>
                </c:pt>
                <c:pt idx="1126">
                  <c:v>30.058300000000031</c:v>
                </c:pt>
                <c:pt idx="1127">
                  <c:v>30.647450000000049</c:v>
                </c:pt>
                <c:pt idx="1128">
                  <c:v>31.602779999999996</c:v>
                </c:pt>
                <c:pt idx="1129">
                  <c:v>31.958300000000008</c:v>
                </c:pt>
                <c:pt idx="1130">
                  <c:v>32.106740000000002</c:v>
                </c:pt>
                <c:pt idx="1131">
                  <c:v>32.004999999999995</c:v>
                </c:pt>
                <c:pt idx="1132">
                  <c:v>32.281150000000025</c:v>
                </c:pt>
                <c:pt idx="1133">
                  <c:v>32.40536000000003</c:v>
                </c:pt>
                <c:pt idx="1134">
                  <c:v>32.158140000000003</c:v>
                </c:pt>
                <c:pt idx="1135">
                  <c:v>31.208520000000021</c:v>
                </c:pt>
                <c:pt idx="1136">
                  <c:v>31.162350000000004</c:v>
                </c:pt>
                <c:pt idx="1137">
                  <c:v>30.921840000000032</c:v>
                </c:pt>
                <c:pt idx="1138">
                  <c:v>30.076400000000035</c:v>
                </c:pt>
                <c:pt idx="1139">
                  <c:v>30.232780000000048</c:v>
                </c:pt>
                <c:pt idx="1140">
                  <c:v>31.006250000000023</c:v>
                </c:pt>
                <c:pt idx="1141">
                  <c:v>30.615350000000035</c:v>
                </c:pt>
                <c:pt idx="1142">
                  <c:v>29.680720000000008</c:v>
                </c:pt>
                <c:pt idx="1143">
                  <c:v>28.605250000000012</c:v>
                </c:pt>
                <c:pt idx="1144">
                  <c:v>29.932460000000049</c:v>
                </c:pt>
                <c:pt idx="1145">
                  <c:v>30.471770000000049</c:v>
                </c:pt>
                <c:pt idx="1146">
                  <c:v>30.838400000000036</c:v>
                </c:pt>
                <c:pt idx="1147">
                  <c:v>32.437250000000006</c:v>
                </c:pt>
                <c:pt idx="1148">
                  <c:v>32.875480000000039</c:v>
                </c:pt>
                <c:pt idx="1149">
                  <c:v>33.036249999999995</c:v>
                </c:pt>
                <c:pt idx="1150">
                  <c:v>32.985070000000007</c:v>
                </c:pt>
                <c:pt idx="1151">
                  <c:v>33.431240000000003</c:v>
                </c:pt>
                <c:pt idx="1152">
                  <c:v>32.928370000000029</c:v>
                </c:pt>
                <c:pt idx="1153">
                  <c:v>32.772520000000043</c:v>
                </c:pt>
                <c:pt idx="1154">
                  <c:v>32.452080000000024</c:v>
                </c:pt>
                <c:pt idx="1155">
                  <c:v>32.041200000000003</c:v>
                </c:pt>
                <c:pt idx="1156">
                  <c:v>32.287599999999998</c:v>
                </c:pt>
                <c:pt idx="1157">
                  <c:v>33.395700000000033</c:v>
                </c:pt>
                <c:pt idx="1158">
                  <c:v>34.345820000000003</c:v>
                </c:pt>
                <c:pt idx="1159">
                  <c:v>34.736930000000029</c:v>
                </c:pt>
                <c:pt idx="1160">
                  <c:v>34.36318</c:v>
                </c:pt>
                <c:pt idx="1161">
                  <c:v>31.878170000000011</c:v>
                </c:pt>
                <c:pt idx="1162">
                  <c:v>31.132300000000043</c:v>
                </c:pt>
                <c:pt idx="1163">
                  <c:v>29.577600000000018</c:v>
                </c:pt>
                <c:pt idx="1164">
                  <c:v>28.281370000000038</c:v>
                </c:pt>
                <c:pt idx="1165">
                  <c:v>27.73974000000004</c:v>
                </c:pt>
                <c:pt idx="1166">
                  <c:v>28.442380000000014</c:v>
                </c:pt>
                <c:pt idx="1167">
                  <c:v>31.982630000000029</c:v>
                </c:pt>
                <c:pt idx="1168">
                  <c:v>35.551230000000032</c:v>
                </c:pt>
                <c:pt idx="1169">
                  <c:v>36.919550000000015</c:v>
                </c:pt>
                <c:pt idx="1170">
                  <c:v>34.330740000000048</c:v>
                </c:pt>
                <c:pt idx="1171">
                  <c:v>34.701300000000003</c:v>
                </c:pt>
                <c:pt idx="1172">
                  <c:v>32.97616000000005</c:v>
                </c:pt>
                <c:pt idx="1173">
                  <c:v>31.300470000000018</c:v>
                </c:pt>
                <c:pt idx="1174">
                  <c:v>31.140070000000037</c:v>
                </c:pt>
                <c:pt idx="1175">
                  <c:v>31.29498000000001</c:v>
                </c:pt>
                <c:pt idx="1176">
                  <c:v>35.60232000000002</c:v>
                </c:pt>
                <c:pt idx="1177">
                  <c:v>36.569240000000036</c:v>
                </c:pt>
                <c:pt idx="1178">
                  <c:v>35.319299999999998</c:v>
                </c:pt>
                <c:pt idx="1179">
                  <c:v>34.51260000000002</c:v>
                </c:pt>
                <c:pt idx="1180">
                  <c:v>33.709950000000049</c:v>
                </c:pt>
                <c:pt idx="1181">
                  <c:v>35.374080000000049</c:v>
                </c:pt>
                <c:pt idx="1182">
                  <c:v>36.579160000000002</c:v>
                </c:pt>
                <c:pt idx="1183">
                  <c:v>36.989980000000003</c:v>
                </c:pt>
                <c:pt idx="1184">
                  <c:v>34.771420000000035</c:v>
                </c:pt>
                <c:pt idx="1185">
                  <c:v>31.532600000000002</c:v>
                </c:pt>
                <c:pt idx="1186">
                  <c:v>31.102800000000002</c:v>
                </c:pt>
                <c:pt idx="1187">
                  <c:v>30.733180000000004</c:v>
                </c:pt>
                <c:pt idx="1188">
                  <c:v>30.10363000000001</c:v>
                </c:pt>
                <c:pt idx="1189">
                  <c:v>30.350999999999999</c:v>
                </c:pt>
                <c:pt idx="1190">
                  <c:v>30.499700000000018</c:v>
                </c:pt>
                <c:pt idx="1191">
                  <c:v>30.685050000000047</c:v>
                </c:pt>
                <c:pt idx="1192">
                  <c:v>31.010680000000036</c:v>
                </c:pt>
                <c:pt idx="1193">
                  <c:v>31.259820000000047</c:v>
                </c:pt>
                <c:pt idx="1194">
                  <c:v>31.373199999999997</c:v>
                </c:pt>
                <c:pt idx="1195">
                  <c:v>31.259820000000047</c:v>
                </c:pt>
                <c:pt idx="1196">
                  <c:v>31.488340000000051</c:v>
                </c:pt>
                <c:pt idx="1197">
                  <c:v>31.398220000000038</c:v>
                </c:pt>
                <c:pt idx="1198">
                  <c:v>31.651700000000005</c:v>
                </c:pt>
                <c:pt idx="1199">
                  <c:v>31.575280000000021</c:v>
                </c:pt>
                <c:pt idx="1200">
                  <c:v>31.974150000000009</c:v>
                </c:pt>
                <c:pt idx="1201">
                  <c:v>31.853480000000047</c:v>
                </c:pt>
                <c:pt idx="1202">
                  <c:v>31.994400000000041</c:v>
                </c:pt>
                <c:pt idx="1203">
                  <c:v>32.257840000000044</c:v>
                </c:pt>
                <c:pt idx="1204">
                  <c:v>32.517400000000009</c:v>
                </c:pt>
                <c:pt idx="1205">
                  <c:v>32.644740000000013</c:v>
                </c:pt>
                <c:pt idx="1206">
                  <c:v>33.231560000000002</c:v>
                </c:pt>
                <c:pt idx="1207">
                  <c:v>33.261320000000012</c:v>
                </c:pt>
                <c:pt idx="1208">
                  <c:v>33.841640000000041</c:v>
                </c:pt>
                <c:pt idx="1209">
                  <c:v>34.554040000000043</c:v>
                </c:pt>
                <c:pt idx="1210">
                  <c:v>33.597280000000012</c:v>
                </c:pt>
                <c:pt idx="1211">
                  <c:v>33.471120000000042</c:v>
                </c:pt>
                <c:pt idx="1212">
                  <c:v>34.338340000000017</c:v>
                </c:pt>
                <c:pt idx="1213">
                  <c:v>34.942070000000001</c:v>
                </c:pt>
                <c:pt idx="1214">
                  <c:v>32.838099999999997</c:v>
                </c:pt>
                <c:pt idx="1215">
                  <c:v>31.183199999999999</c:v>
                </c:pt>
                <c:pt idx="1216">
                  <c:v>31.039600000000007</c:v>
                </c:pt>
                <c:pt idx="1217">
                  <c:v>31.848960000000034</c:v>
                </c:pt>
                <c:pt idx="1218">
                  <c:v>32.89196000000004</c:v>
                </c:pt>
                <c:pt idx="1219">
                  <c:v>33.455100000000016</c:v>
                </c:pt>
                <c:pt idx="1220">
                  <c:v>33.859740000000045</c:v>
                </c:pt>
                <c:pt idx="1221">
                  <c:v>33.873300000000029</c:v>
                </c:pt>
                <c:pt idx="1222">
                  <c:v>34.16885000000002</c:v>
                </c:pt>
                <c:pt idx="1223">
                  <c:v>35.334400000000016</c:v>
                </c:pt>
                <c:pt idx="1224">
                  <c:v>35.707400000000007</c:v>
                </c:pt>
                <c:pt idx="1225">
                  <c:v>35.823800000000006</c:v>
                </c:pt>
                <c:pt idx="1226">
                  <c:v>35.154350000000022</c:v>
                </c:pt>
                <c:pt idx="1227">
                  <c:v>34.218560000000025</c:v>
                </c:pt>
                <c:pt idx="1228">
                  <c:v>34.322960000000023</c:v>
                </c:pt>
                <c:pt idx="1229">
                  <c:v>35.786519999999996</c:v>
                </c:pt>
                <c:pt idx="1230">
                  <c:v>37.265770000000032</c:v>
                </c:pt>
                <c:pt idx="1231">
                  <c:v>37.476220000000012</c:v>
                </c:pt>
                <c:pt idx="1232">
                  <c:v>37.664030000000025</c:v>
                </c:pt>
                <c:pt idx="1233">
                  <c:v>37.912040000000047</c:v>
                </c:pt>
                <c:pt idx="1234">
                  <c:v>38.264340000000004</c:v>
                </c:pt>
                <c:pt idx="1235">
                  <c:v>38.485500000000002</c:v>
                </c:pt>
                <c:pt idx="1236">
                  <c:v>36.721000000000004</c:v>
                </c:pt>
                <c:pt idx="1237">
                  <c:v>34.933040000000005</c:v>
                </c:pt>
                <c:pt idx="1238">
                  <c:v>34.704859999999996</c:v>
                </c:pt>
                <c:pt idx="1239">
                  <c:v>33.85134000000005</c:v>
                </c:pt>
                <c:pt idx="1240">
                  <c:v>34.037740000000042</c:v>
                </c:pt>
                <c:pt idx="1241">
                  <c:v>33.425930000000051</c:v>
                </c:pt>
                <c:pt idx="1242">
                  <c:v>33.409170000000017</c:v>
                </c:pt>
                <c:pt idx="1243">
                  <c:v>33.274650000000008</c:v>
                </c:pt>
                <c:pt idx="1244">
                  <c:v>33.522600000000011</c:v>
                </c:pt>
                <c:pt idx="1245">
                  <c:v>33.690480000000036</c:v>
                </c:pt>
                <c:pt idx="1246">
                  <c:v>34.65133000000003</c:v>
                </c:pt>
                <c:pt idx="1247">
                  <c:v>35.266600000000039</c:v>
                </c:pt>
                <c:pt idx="1248">
                  <c:v>34.937460000000044</c:v>
                </c:pt>
                <c:pt idx="1249">
                  <c:v>34.554650000000038</c:v>
                </c:pt>
                <c:pt idx="1250">
                  <c:v>34.676320000000032</c:v>
                </c:pt>
                <c:pt idx="1251">
                  <c:v>34.54000000000002</c:v>
                </c:pt>
                <c:pt idx="1252">
                  <c:v>34.158900000000017</c:v>
                </c:pt>
                <c:pt idx="1253">
                  <c:v>34.27337</c:v>
                </c:pt>
                <c:pt idx="1254">
                  <c:v>34.025959999999998</c:v>
                </c:pt>
                <c:pt idx="1255">
                  <c:v>33.445300000000032</c:v>
                </c:pt>
                <c:pt idx="1256">
                  <c:v>33.804280000000006</c:v>
                </c:pt>
                <c:pt idx="1257">
                  <c:v>34.079130000000021</c:v>
                </c:pt>
                <c:pt idx="1258">
                  <c:v>32.122980000000041</c:v>
                </c:pt>
                <c:pt idx="1259">
                  <c:v>30.400570000000016</c:v>
                </c:pt>
                <c:pt idx="1260">
                  <c:v>29.615750000000048</c:v>
                </c:pt>
                <c:pt idx="1261">
                  <c:v>29.586330000000032</c:v>
                </c:pt>
                <c:pt idx="1262">
                  <c:v>30.015900000000045</c:v>
                </c:pt>
                <c:pt idx="1263">
                  <c:v>31.286600000000021</c:v>
                </c:pt>
                <c:pt idx="1264">
                  <c:v>33.330219999999997</c:v>
                </c:pt>
                <c:pt idx="1265">
                  <c:v>32.13250000000005</c:v>
                </c:pt>
                <c:pt idx="1266">
                  <c:v>31.250820000000033</c:v>
                </c:pt>
                <c:pt idx="1267">
                  <c:v>31.155660000000012</c:v>
                </c:pt>
                <c:pt idx="1268">
                  <c:v>31.046440000000018</c:v>
                </c:pt>
                <c:pt idx="1269">
                  <c:v>32.399000000000001</c:v>
                </c:pt>
                <c:pt idx="1270">
                  <c:v>33.03973000000002</c:v>
                </c:pt>
                <c:pt idx="1271">
                  <c:v>33.134270000000015</c:v>
                </c:pt>
                <c:pt idx="1272">
                  <c:v>34.265160000000037</c:v>
                </c:pt>
                <c:pt idx="1273">
                  <c:v>34.256520000000023</c:v>
                </c:pt>
                <c:pt idx="1274">
                  <c:v>33.961100000000044</c:v>
                </c:pt>
                <c:pt idx="1275">
                  <c:v>34.14572000000004</c:v>
                </c:pt>
                <c:pt idx="1276">
                  <c:v>34.583730000000003</c:v>
                </c:pt>
                <c:pt idx="1277">
                  <c:v>35.06973000000005</c:v>
                </c:pt>
                <c:pt idx="1278">
                  <c:v>34.734950000000026</c:v>
                </c:pt>
                <c:pt idx="1279">
                  <c:v>34.021420000000035</c:v>
                </c:pt>
                <c:pt idx="1280">
                  <c:v>34.510739999999998</c:v>
                </c:pt>
                <c:pt idx="1281">
                  <c:v>34.77337</c:v>
                </c:pt>
                <c:pt idx="1282">
                  <c:v>34.452719999999999</c:v>
                </c:pt>
                <c:pt idx="1283">
                  <c:v>33.86187000000001</c:v>
                </c:pt>
                <c:pt idx="1284">
                  <c:v>33.080600000000004</c:v>
                </c:pt>
                <c:pt idx="1285">
                  <c:v>32.553060000000016</c:v>
                </c:pt>
                <c:pt idx="1286">
                  <c:v>33.523130000000037</c:v>
                </c:pt>
                <c:pt idx="1287">
                  <c:v>34.506740000000036</c:v>
                </c:pt>
                <c:pt idx="1288">
                  <c:v>36.399680000000046</c:v>
                </c:pt>
                <c:pt idx="1289">
                  <c:v>35.006860000000017</c:v>
                </c:pt>
                <c:pt idx="1290">
                  <c:v>35.36062000000004</c:v>
                </c:pt>
                <c:pt idx="1291">
                  <c:v>35.859100000000012</c:v>
                </c:pt>
                <c:pt idx="1292">
                  <c:v>36.280330000000049</c:v>
                </c:pt>
                <c:pt idx="1293">
                  <c:v>35.401499999999999</c:v>
                </c:pt>
                <c:pt idx="1294">
                  <c:v>35.444330000000036</c:v>
                </c:pt>
                <c:pt idx="1295">
                  <c:v>35.52940000000001</c:v>
                </c:pt>
                <c:pt idx="1296">
                  <c:v>38.493220000000008</c:v>
                </c:pt>
                <c:pt idx="1297">
                  <c:v>38.851100000000031</c:v>
                </c:pt>
                <c:pt idx="1298">
                  <c:v>39.433600000000013</c:v>
                </c:pt>
                <c:pt idx="1299">
                  <c:v>39.798240000000021</c:v>
                </c:pt>
                <c:pt idx="1300">
                  <c:v>41.031800000000032</c:v>
                </c:pt>
                <c:pt idx="1301">
                  <c:v>40.804470000000038</c:v>
                </c:pt>
                <c:pt idx="1302">
                  <c:v>39.305170000000032</c:v>
                </c:pt>
                <c:pt idx="1303">
                  <c:v>37.517880000000048</c:v>
                </c:pt>
                <c:pt idx="1304">
                  <c:v>36.991020000000049</c:v>
                </c:pt>
                <c:pt idx="1305">
                  <c:v>36.710440000000006</c:v>
                </c:pt>
                <c:pt idx="1306">
                  <c:v>34.48544000000004</c:v>
                </c:pt>
                <c:pt idx="1307">
                  <c:v>32.33184</c:v>
                </c:pt>
                <c:pt idx="1308">
                  <c:v>32.125540000000001</c:v>
                </c:pt>
                <c:pt idx="1309">
                  <c:v>31.955930000000023</c:v>
                </c:pt>
                <c:pt idx="1310">
                  <c:v>31.941740000000038</c:v>
                </c:pt>
                <c:pt idx="1311">
                  <c:v>32.015070000000037</c:v>
                </c:pt>
                <c:pt idx="1312">
                  <c:v>32.378100000000018</c:v>
                </c:pt>
                <c:pt idx="1313">
                  <c:v>32.669520000000034</c:v>
                </c:pt>
                <c:pt idx="1314">
                  <c:v>32.845420000000047</c:v>
                </c:pt>
                <c:pt idx="1315">
                  <c:v>32.750480000000039</c:v>
                </c:pt>
                <c:pt idx="1316">
                  <c:v>33.083920000000035</c:v>
                </c:pt>
                <c:pt idx="1317">
                  <c:v>33.17697000000004</c:v>
                </c:pt>
                <c:pt idx="1318">
                  <c:v>34.23687000000001</c:v>
                </c:pt>
                <c:pt idx="1319">
                  <c:v>35.13775000000004</c:v>
                </c:pt>
                <c:pt idx="1320">
                  <c:v>36.70455000000004</c:v>
                </c:pt>
                <c:pt idx="1321">
                  <c:v>37.19903000000005</c:v>
                </c:pt>
                <c:pt idx="1322">
                  <c:v>37.130100000000027</c:v>
                </c:pt>
                <c:pt idx="1323">
                  <c:v>37.367000000000019</c:v>
                </c:pt>
                <c:pt idx="1324">
                  <c:v>37.46777000000003</c:v>
                </c:pt>
                <c:pt idx="1325">
                  <c:v>37.932550000000049</c:v>
                </c:pt>
                <c:pt idx="1326">
                  <c:v>38.881860000000017</c:v>
                </c:pt>
                <c:pt idx="1327">
                  <c:v>38.506500000000017</c:v>
                </c:pt>
                <c:pt idx="1328">
                  <c:v>37.021170000000041</c:v>
                </c:pt>
                <c:pt idx="1329">
                  <c:v>34.791300000000035</c:v>
                </c:pt>
                <c:pt idx="1330">
                  <c:v>32.626500000000021</c:v>
                </c:pt>
                <c:pt idx="1331">
                  <c:v>31.582940000000008</c:v>
                </c:pt>
                <c:pt idx="1332">
                  <c:v>30.619799999999998</c:v>
                </c:pt>
                <c:pt idx="1333">
                  <c:v>30.174160000000029</c:v>
                </c:pt>
                <c:pt idx="1334">
                  <c:v>30.3904</c:v>
                </c:pt>
                <c:pt idx="1335">
                  <c:v>31.051660000000027</c:v>
                </c:pt>
                <c:pt idx="1336">
                  <c:v>31.822170000000028</c:v>
                </c:pt>
                <c:pt idx="1337">
                  <c:v>32.302900000000022</c:v>
                </c:pt>
                <c:pt idx="1338">
                  <c:v>32.549000000000035</c:v>
                </c:pt>
                <c:pt idx="1339">
                  <c:v>32.518100000000004</c:v>
                </c:pt>
                <c:pt idx="1340">
                  <c:v>32.855000000000018</c:v>
                </c:pt>
                <c:pt idx="1341">
                  <c:v>34.219840000000033</c:v>
                </c:pt>
                <c:pt idx="1342">
                  <c:v>34.278500000000008</c:v>
                </c:pt>
                <c:pt idx="1343">
                  <c:v>35.337850000000003</c:v>
                </c:pt>
                <c:pt idx="1344">
                  <c:v>35.33540000000005</c:v>
                </c:pt>
                <c:pt idx="1345">
                  <c:v>36.196000000000026</c:v>
                </c:pt>
                <c:pt idx="1346">
                  <c:v>36.261560000000031</c:v>
                </c:pt>
                <c:pt idx="1347">
                  <c:v>36.937220000000025</c:v>
                </c:pt>
                <c:pt idx="1348">
                  <c:v>37.299920000000043</c:v>
                </c:pt>
                <c:pt idx="1349">
                  <c:v>38.525140000000022</c:v>
                </c:pt>
                <c:pt idx="1350">
                  <c:v>39.314050000000009</c:v>
                </c:pt>
                <c:pt idx="1351">
                  <c:v>39.032200000000046</c:v>
                </c:pt>
                <c:pt idx="1352">
                  <c:v>38.130700000000047</c:v>
                </c:pt>
                <c:pt idx="1353">
                  <c:v>35.86053000000004</c:v>
                </c:pt>
                <c:pt idx="1354">
                  <c:v>33.263500000000022</c:v>
                </c:pt>
                <c:pt idx="1355">
                  <c:v>31.707330000000013</c:v>
                </c:pt>
                <c:pt idx="1356">
                  <c:v>31.215900000000033</c:v>
                </c:pt>
                <c:pt idx="1357">
                  <c:v>30.723100000000045</c:v>
                </c:pt>
                <c:pt idx="1358">
                  <c:v>30.112570000000005</c:v>
                </c:pt>
                <c:pt idx="1359">
                  <c:v>29.957820000000027</c:v>
                </c:pt>
                <c:pt idx="1360">
                  <c:v>31.201260000000048</c:v>
                </c:pt>
                <c:pt idx="1361">
                  <c:v>31.783470000000023</c:v>
                </c:pt>
                <c:pt idx="1362">
                  <c:v>32.14187000000004</c:v>
                </c:pt>
                <c:pt idx="1363">
                  <c:v>32.854730000000018</c:v>
                </c:pt>
                <c:pt idx="1364">
                  <c:v>33.2971</c:v>
                </c:pt>
                <c:pt idx="1365">
                  <c:v>34.286429999999996</c:v>
                </c:pt>
                <c:pt idx="1366">
                  <c:v>34.441580000000044</c:v>
                </c:pt>
                <c:pt idx="1367">
                  <c:v>34.793270000000007</c:v>
                </c:pt>
                <c:pt idx="1368">
                  <c:v>35.864599999999996</c:v>
                </c:pt>
                <c:pt idx="1369">
                  <c:v>35.865319999999997</c:v>
                </c:pt>
                <c:pt idx="1370">
                  <c:v>36.273250000000019</c:v>
                </c:pt>
                <c:pt idx="1371">
                  <c:v>36.364500000000021</c:v>
                </c:pt>
                <c:pt idx="1372">
                  <c:v>36.65634</c:v>
                </c:pt>
                <c:pt idx="1373">
                  <c:v>36.201900000000023</c:v>
                </c:pt>
                <c:pt idx="1374">
                  <c:v>36.382140000000049</c:v>
                </c:pt>
                <c:pt idx="1375">
                  <c:v>35.820150000000012</c:v>
                </c:pt>
                <c:pt idx="1376">
                  <c:v>34.776880000000006</c:v>
                </c:pt>
                <c:pt idx="1377">
                  <c:v>33.362330000000043</c:v>
                </c:pt>
                <c:pt idx="1378">
                  <c:v>31.57107000000002</c:v>
                </c:pt>
                <c:pt idx="1379">
                  <c:v>30.779020000000003</c:v>
                </c:pt>
                <c:pt idx="1380">
                  <c:v>29.929740000000038</c:v>
                </c:pt>
                <c:pt idx="1381">
                  <c:v>29.302600000000041</c:v>
                </c:pt>
                <c:pt idx="1382">
                  <c:v>28.960599999999999</c:v>
                </c:pt>
                <c:pt idx="1383">
                  <c:v>28.945920000000001</c:v>
                </c:pt>
                <c:pt idx="1384">
                  <c:v>30.470799999999997</c:v>
                </c:pt>
                <c:pt idx="1385">
                  <c:v>31.177030000000002</c:v>
                </c:pt>
                <c:pt idx="1386">
                  <c:v>31.570670000000007</c:v>
                </c:pt>
                <c:pt idx="1387">
                  <c:v>31.653380000000027</c:v>
                </c:pt>
                <c:pt idx="1388">
                  <c:v>31.624570000000006</c:v>
                </c:pt>
                <c:pt idx="1389">
                  <c:v>33.292570000000012</c:v>
                </c:pt>
                <c:pt idx="1390">
                  <c:v>34.804349999999999</c:v>
                </c:pt>
                <c:pt idx="1391">
                  <c:v>35.007260000000031</c:v>
                </c:pt>
                <c:pt idx="1392">
                  <c:v>35.645070000000032</c:v>
                </c:pt>
                <c:pt idx="1393">
                  <c:v>35.757870000000025</c:v>
                </c:pt>
                <c:pt idx="1394">
                  <c:v>36.865260000000035</c:v>
                </c:pt>
                <c:pt idx="1395">
                  <c:v>38.832270000000051</c:v>
                </c:pt>
                <c:pt idx="1396">
                  <c:v>39.134900000000016</c:v>
                </c:pt>
                <c:pt idx="1397">
                  <c:v>39.168200000000013</c:v>
                </c:pt>
                <c:pt idx="1398">
                  <c:v>40.069800000000043</c:v>
                </c:pt>
                <c:pt idx="1399">
                  <c:v>40.336820000000046</c:v>
                </c:pt>
                <c:pt idx="1400">
                  <c:v>38.974820000000022</c:v>
                </c:pt>
                <c:pt idx="1401">
                  <c:v>37.677400000000034</c:v>
                </c:pt>
                <c:pt idx="1402">
                  <c:v>35.843560000000025</c:v>
                </c:pt>
                <c:pt idx="1403">
                  <c:v>33.11053000000004</c:v>
                </c:pt>
                <c:pt idx="1404">
                  <c:v>31.596030000000042</c:v>
                </c:pt>
                <c:pt idx="1405">
                  <c:v>31.454679999999996</c:v>
                </c:pt>
                <c:pt idx="1406">
                  <c:v>31.35775000000001</c:v>
                </c:pt>
                <c:pt idx="1407">
                  <c:v>31.367270000000019</c:v>
                </c:pt>
                <c:pt idx="1408">
                  <c:v>31.626340000000027</c:v>
                </c:pt>
                <c:pt idx="1409">
                  <c:v>31.87444000000005</c:v>
                </c:pt>
                <c:pt idx="1410">
                  <c:v>32.087060000000008</c:v>
                </c:pt>
                <c:pt idx="1411">
                  <c:v>33.357169999999996</c:v>
                </c:pt>
                <c:pt idx="1412">
                  <c:v>33.611199999999997</c:v>
                </c:pt>
                <c:pt idx="1413">
                  <c:v>32.812250000000006</c:v>
                </c:pt>
                <c:pt idx="1414">
                  <c:v>32.773950000000013</c:v>
                </c:pt>
                <c:pt idx="1415">
                  <c:v>33.382900000000006</c:v>
                </c:pt>
                <c:pt idx="1416">
                  <c:v>31.783320000000003</c:v>
                </c:pt>
                <c:pt idx="1417">
                  <c:v>32.590480000000014</c:v>
                </c:pt>
                <c:pt idx="1418">
                  <c:v>33.473900000000015</c:v>
                </c:pt>
                <c:pt idx="1419">
                  <c:v>33.860070000000007</c:v>
                </c:pt>
                <c:pt idx="1420">
                  <c:v>34.657740000000047</c:v>
                </c:pt>
                <c:pt idx="1421">
                  <c:v>34.726400000000012</c:v>
                </c:pt>
                <c:pt idx="1422">
                  <c:v>35.710000000000036</c:v>
                </c:pt>
                <c:pt idx="1423">
                  <c:v>35.046230000000037</c:v>
                </c:pt>
                <c:pt idx="1424">
                  <c:v>33.322300000000041</c:v>
                </c:pt>
                <c:pt idx="1425">
                  <c:v>31.890740000000051</c:v>
                </c:pt>
                <c:pt idx="1426">
                  <c:v>30.822930000000042</c:v>
                </c:pt>
                <c:pt idx="1427">
                  <c:v>29.218160000000012</c:v>
                </c:pt>
                <c:pt idx="1428">
                  <c:v>28.167079999999999</c:v>
                </c:pt>
                <c:pt idx="1429">
                  <c:v>27.27230000000003</c:v>
                </c:pt>
                <c:pt idx="1430">
                  <c:v>26.845200000000034</c:v>
                </c:pt>
                <c:pt idx="1431">
                  <c:v>26.659780000000012</c:v>
                </c:pt>
                <c:pt idx="1432">
                  <c:v>28.756950000000018</c:v>
                </c:pt>
                <c:pt idx="1433">
                  <c:v>29.385700000000043</c:v>
                </c:pt>
                <c:pt idx="1434">
                  <c:v>29.566030000000012</c:v>
                </c:pt>
                <c:pt idx="1435">
                  <c:v>28.166899999999998</c:v>
                </c:pt>
                <c:pt idx="1436">
                  <c:v>28.242850000000033</c:v>
                </c:pt>
                <c:pt idx="1437">
                  <c:v>29.135900000000049</c:v>
                </c:pt>
                <c:pt idx="1438">
                  <c:v>29.778070000000014</c:v>
                </c:pt>
                <c:pt idx="1439">
                  <c:v>30.310200000000009</c:v>
                </c:pt>
                <c:pt idx="1440">
                  <c:v>31.01696000000004</c:v>
                </c:pt>
                <c:pt idx="1441">
                  <c:v>31.826960000000042</c:v>
                </c:pt>
                <c:pt idx="1442">
                  <c:v>32.198630000000037</c:v>
                </c:pt>
                <c:pt idx="1443">
                  <c:v>32.581700000000012</c:v>
                </c:pt>
                <c:pt idx="1444">
                  <c:v>33.202500000000043</c:v>
                </c:pt>
                <c:pt idx="1445">
                  <c:v>34.252470000000017</c:v>
                </c:pt>
                <c:pt idx="1446">
                  <c:v>34.820520000000045</c:v>
                </c:pt>
                <c:pt idx="1447">
                  <c:v>34.133170000000007</c:v>
                </c:pt>
                <c:pt idx="1448">
                  <c:v>31.618800000000022</c:v>
                </c:pt>
                <c:pt idx="1449">
                  <c:v>30.463430000000017</c:v>
                </c:pt>
                <c:pt idx="1450">
                  <c:v>26.866600000000005</c:v>
                </c:pt>
                <c:pt idx="1451">
                  <c:v>25.591360000000009</c:v>
                </c:pt>
                <c:pt idx="1452">
                  <c:v>24.816830000000039</c:v>
                </c:pt>
                <c:pt idx="1453">
                  <c:v>23.896200000000022</c:v>
                </c:pt>
                <c:pt idx="1454">
                  <c:v>23.161519999999996</c:v>
                </c:pt>
                <c:pt idx="1455">
                  <c:v>22.803670000000011</c:v>
                </c:pt>
                <c:pt idx="1456">
                  <c:v>24.590779999999995</c:v>
                </c:pt>
                <c:pt idx="1457">
                  <c:v>25.774440000000027</c:v>
                </c:pt>
                <c:pt idx="1458">
                  <c:v>26.544900000000041</c:v>
                </c:pt>
                <c:pt idx="1459">
                  <c:v>25.785300000000007</c:v>
                </c:pt>
                <c:pt idx="1460">
                  <c:v>26.057240000000036</c:v>
                </c:pt>
                <c:pt idx="1461">
                  <c:v>26.781820000000039</c:v>
                </c:pt>
                <c:pt idx="1462">
                  <c:v>27.404350000000022</c:v>
                </c:pt>
                <c:pt idx="1463">
                  <c:v>27.963040000000035</c:v>
                </c:pt>
                <c:pt idx="1464">
                  <c:v>28.507380000000012</c:v>
                </c:pt>
                <c:pt idx="1465">
                  <c:v>29.067200000000014</c:v>
                </c:pt>
                <c:pt idx="1466">
                  <c:v>28.092980000000011</c:v>
                </c:pt>
                <c:pt idx="1467">
                  <c:v>27.565850000000012</c:v>
                </c:pt>
                <c:pt idx="1468">
                  <c:v>27.073900000000037</c:v>
                </c:pt>
                <c:pt idx="1469">
                  <c:v>27.43276000000003</c:v>
                </c:pt>
                <c:pt idx="1470">
                  <c:v>28.372580000000028</c:v>
                </c:pt>
                <c:pt idx="1471">
                  <c:v>28.689700000000016</c:v>
                </c:pt>
                <c:pt idx="1472">
                  <c:v>28.839320000000043</c:v>
                </c:pt>
                <c:pt idx="1473">
                  <c:v>28.082670000000007</c:v>
                </c:pt>
                <c:pt idx="1474">
                  <c:v>26.482000000000028</c:v>
                </c:pt>
                <c:pt idx="1475">
                  <c:v>25.449600000000032</c:v>
                </c:pt>
                <c:pt idx="1476">
                  <c:v>25.628840000000025</c:v>
                </c:pt>
                <c:pt idx="1477">
                  <c:v>26.581700000000012</c:v>
                </c:pt>
                <c:pt idx="1478">
                  <c:v>28.183620000000019</c:v>
                </c:pt>
                <c:pt idx="1479">
                  <c:v>31.715170000000001</c:v>
                </c:pt>
                <c:pt idx="1480">
                  <c:v>32.417930000000013</c:v>
                </c:pt>
                <c:pt idx="1481">
                  <c:v>31.920040000000029</c:v>
                </c:pt>
                <c:pt idx="1482">
                  <c:v>28.983760000000018</c:v>
                </c:pt>
                <c:pt idx="1483">
                  <c:v>28.786860000000047</c:v>
                </c:pt>
                <c:pt idx="1484">
                  <c:v>28.456200000000024</c:v>
                </c:pt>
                <c:pt idx="1485">
                  <c:v>29.584339999999997</c:v>
                </c:pt>
                <c:pt idx="1486">
                  <c:v>30.175260000000037</c:v>
                </c:pt>
                <c:pt idx="1487">
                  <c:v>30.645750000000021</c:v>
                </c:pt>
                <c:pt idx="1488">
                  <c:v>31.079679999999996</c:v>
                </c:pt>
                <c:pt idx="1489">
                  <c:v>31.778099999999995</c:v>
                </c:pt>
                <c:pt idx="1490">
                  <c:v>31.997200000000021</c:v>
                </c:pt>
                <c:pt idx="1491">
                  <c:v>32.046040000000005</c:v>
                </c:pt>
                <c:pt idx="1492">
                  <c:v>32.330160000000035</c:v>
                </c:pt>
                <c:pt idx="1493">
                  <c:v>32.018370000000004</c:v>
                </c:pt>
                <c:pt idx="1494">
                  <c:v>32.448970000000031</c:v>
                </c:pt>
                <c:pt idx="1495">
                  <c:v>31.923429999999996</c:v>
                </c:pt>
                <c:pt idx="1496">
                  <c:v>31.597700000000032</c:v>
                </c:pt>
                <c:pt idx="1497">
                  <c:v>31.331479999999999</c:v>
                </c:pt>
                <c:pt idx="1498">
                  <c:v>30.87026000000003</c:v>
                </c:pt>
                <c:pt idx="1499">
                  <c:v>29.967920000000049</c:v>
                </c:pt>
                <c:pt idx="1500">
                  <c:v>29.673699999999997</c:v>
                </c:pt>
                <c:pt idx="1501">
                  <c:v>28.614040000000045</c:v>
                </c:pt>
                <c:pt idx="1502">
                  <c:v>27.457899999999995</c:v>
                </c:pt>
                <c:pt idx="1503">
                  <c:v>26.998800000000017</c:v>
                </c:pt>
                <c:pt idx="1504">
                  <c:v>28.69177000000002</c:v>
                </c:pt>
                <c:pt idx="1505">
                  <c:v>29.422900000000027</c:v>
                </c:pt>
                <c:pt idx="1506">
                  <c:v>29.881340000000023</c:v>
                </c:pt>
                <c:pt idx="1507">
                  <c:v>30.037959999999998</c:v>
                </c:pt>
                <c:pt idx="1508">
                  <c:v>30.088340000000017</c:v>
                </c:pt>
                <c:pt idx="1509">
                  <c:v>30.139949999999999</c:v>
                </c:pt>
                <c:pt idx="1510">
                  <c:v>30.555229999999995</c:v>
                </c:pt>
                <c:pt idx="1511">
                  <c:v>30.525570000000016</c:v>
                </c:pt>
                <c:pt idx="1512">
                  <c:v>30.89706000000001</c:v>
                </c:pt>
                <c:pt idx="1513">
                  <c:v>31.408380000000022</c:v>
                </c:pt>
                <c:pt idx="1514">
                  <c:v>32.18347</c:v>
                </c:pt>
                <c:pt idx="1515">
                  <c:v>33.09417000000002</c:v>
                </c:pt>
                <c:pt idx="1516">
                  <c:v>33.901670000000024</c:v>
                </c:pt>
                <c:pt idx="1517">
                  <c:v>34.32000000000005</c:v>
                </c:pt>
                <c:pt idx="1518">
                  <c:v>34.367400000000032</c:v>
                </c:pt>
                <c:pt idx="1519">
                  <c:v>33.761800000000051</c:v>
                </c:pt>
                <c:pt idx="1520">
                  <c:v>31.897120000000029</c:v>
                </c:pt>
                <c:pt idx="1521">
                  <c:v>31.261300000000006</c:v>
                </c:pt>
                <c:pt idx="1522">
                  <c:v>29.083600000000047</c:v>
                </c:pt>
                <c:pt idx="1523">
                  <c:v>27.376550000000009</c:v>
                </c:pt>
                <c:pt idx="1524">
                  <c:v>25.585230000000024</c:v>
                </c:pt>
                <c:pt idx="1525">
                  <c:v>24.163020000000017</c:v>
                </c:pt>
                <c:pt idx="1526">
                  <c:v>23.82623000000001</c:v>
                </c:pt>
                <c:pt idx="1527">
                  <c:v>24.051630000000046</c:v>
                </c:pt>
                <c:pt idx="1528">
                  <c:v>27.348630000000014</c:v>
                </c:pt>
                <c:pt idx="1529">
                  <c:v>28.766470000000027</c:v>
                </c:pt>
                <c:pt idx="1530">
                  <c:v>29.619650000000036</c:v>
                </c:pt>
                <c:pt idx="1531">
                  <c:v>28.974240000000009</c:v>
                </c:pt>
                <c:pt idx="1532">
                  <c:v>28.30400000000003</c:v>
                </c:pt>
                <c:pt idx="1533">
                  <c:v>29.330070000000035</c:v>
                </c:pt>
                <c:pt idx="1534">
                  <c:v>29.835260000000005</c:v>
                </c:pt>
                <c:pt idx="1535">
                  <c:v>30.173500000000047</c:v>
                </c:pt>
                <c:pt idx="1536">
                  <c:v>30.40258</c:v>
                </c:pt>
                <c:pt idx="1537">
                  <c:v>30.572080000000028</c:v>
                </c:pt>
                <c:pt idx="1538">
                  <c:v>31.276570000000049</c:v>
                </c:pt>
                <c:pt idx="1539">
                  <c:v>31.982540000000029</c:v>
                </c:pt>
                <c:pt idx="1540">
                  <c:v>32.984300000000019</c:v>
                </c:pt>
                <c:pt idx="1541">
                  <c:v>33.121700000000033</c:v>
                </c:pt>
                <c:pt idx="1542">
                  <c:v>33.113240000000019</c:v>
                </c:pt>
                <c:pt idx="1543">
                  <c:v>32.253170000000011</c:v>
                </c:pt>
                <c:pt idx="1544">
                  <c:v>32.026450000000011</c:v>
                </c:pt>
                <c:pt idx="1545">
                  <c:v>31.455100000000016</c:v>
                </c:pt>
                <c:pt idx="1546">
                  <c:v>30.768850000000043</c:v>
                </c:pt>
                <c:pt idx="1547">
                  <c:v>29.376149999999996</c:v>
                </c:pt>
                <c:pt idx="1548">
                  <c:v>28.40500000000003</c:v>
                </c:pt>
                <c:pt idx="1549">
                  <c:v>27.587240000000008</c:v>
                </c:pt>
                <c:pt idx="1550">
                  <c:v>26.936800000000005</c:v>
                </c:pt>
                <c:pt idx="1551">
                  <c:v>26.250100000000032</c:v>
                </c:pt>
                <c:pt idx="1552">
                  <c:v>28.520320000000027</c:v>
                </c:pt>
                <c:pt idx="1553">
                  <c:v>29.45553000000001</c:v>
                </c:pt>
                <c:pt idx="1554">
                  <c:v>30.01714000000004</c:v>
                </c:pt>
                <c:pt idx="1555">
                  <c:v>28.544340000000034</c:v>
                </c:pt>
                <c:pt idx="1556">
                  <c:v>27.976980000000026</c:v>
                </c:pt>
                <c:pt idx="1557">
                  <c:v>28.417470000000037</c:v>
                </c:pt>
                <c:pt idx="1558">
                  <c:v>28.562800000000038</c:v>
                </c:pt>
                <c:pt idx="1559">
                  <c:v>28.60134000000005</c:v>
                </c:pt>
                <c:pt idx="1560">
                  <c:v>29.300100000000043</c:v>
                </c:pt>
                <c:pt idx="1561">
                  <c:v>29.388760000000048</c:v>
                </c:pt>
                <c:pt idx="1562">
                  <c:v>29.379900000000021</c:v>
                </c:pt>
                <c:pt idx="1563">
                  <c:v>29.531300000000044</c:v>
                </c:pt>
                <c:pt idx="1564">
                  <c:v>29.553580000000011</c:v>
                </c:pt>
                <c:pt idx="1565">
                  <c:v>30.093680000000006</c:v>
                </c:pt>
                <c:pt idx="1566">
                  <c:v>30.654629999999997</c:v>
                </c:pt>
                <c:pt idx="1567">
                  <c:v>30.488980000000026</c:v>
                </c:pt>
                <c:pt idx="1568">
                  <c:v>30.990930000000048</c:v>
                </c:pt>
                <c:pt idx="1569">
                  <c:v>31.921100000000024</c:v>
                </c:pt>
                <c:pt idx="1570">
                  <c:v>30.642629999999997</c:v>
                </c:pt>
                <c:pt idx="1571">
                  <c:v>28.681939999999997</c:v>
                </c:pt>
                <c:pt idx="1572">
                  <c:v>26.30322000000001</c:v>
                </c:pt>
                <c:pt idx="1573">
                  <c:v>24.711630000000014</c:v>
                </c:pt>
                <c:pt idx="1574">
                  <c:v>24.107720000000029</c:v>
                </c:pt>
                <c:pt idx="1575">
                  <c:v>23.970900000000029</c:v>
                </c:pt>
                <c:pt idx="1576">
                  <c:v>26.272600000000011</c:v>
                </c:pt>
                <c:pt idx="1577">
                  <c:v>27.160270000000025</c:v>
                </c:pt>
                <c:pt idx="1578">
                  <c:v>27.912300000000016</c:v>
                </c:pt>
                <c:pt idx="1579">
                  <c:v>28.047720000000027</c:v>
                </c:pt>
                <c:pt idx="1580">
                  <c:v>27.733879999999999</c:v>
                </c:pt>
                <c:pt idx="1581">
                  <c:v>28.367580000000032</c:v>
                </c:pt>
                <c:pt idx="1582">
                  <c:v>29.218960000000038</c:v>
                </c:pt>
                <c:pt idx="1583">
                  <c:v>29.942380000000014</c:v>
                </c:pt>
                <c:pt idx="1584">
                  <c:v>31.122430000000008</c:v>
                </c:pt>
                <c:pt idx="1585">
                  <c:v>31.636300000000006</c:v>
                </c:pt>
                <c:pt idx="1586">
                  <c:v>32.199400000000026</c:v>
                </c:pt>
                <c:pt idx="1587">
                  <c:v>31.884850000000029</c:v>
                </c:pt>
                <c:pt idx="1588">
                  <c:v>32.595970000000023</c:v>
                </c:pt>
                <c:pt idx="1589">
                  <c:v>34.612000000000023</c:v>
                </c:pt>
                <c:pt idx="1590">
                  <c:v>34.52940000000001</c:v>
                </c:pt>
                <c:pt idx="1591">
                  <c:v>33.319940000000031</c:v>
                </c:pt>
                <c:pt idx="1592">
                  <c:v>31.103360000000009</c:v>
                </c:pt>
                <c:pt idx="1593">
                  <c:v>30.148500000000013</c:v>
                </c:pt>
                <c:pt idx="1594">
                  <c:v>26.933860000000038</c:v>
                </c:pt>
                <c:pt idx="1595">
                  <c:v>25.458700000000022</c:v>
                </c:pt>
                <c:pt idx="1596">
                  <c:v>24.18240000000003</c:v>
                </c:pt>
                <c:pt idx="1597">
                  <c:v>23.575500000000034</c:v>
                </c:pt>
                <c:pt idx="1598">
                  <c:v>23.326780000000042</c:v>
                </c:pt>
                <c:pt idx="1599">
                  <c:v>23.058920000000001</c:v>
                </c:pt>
                <c:pt idx="1600">
                  <c:v>24.940240000000017</c:v>
                </c:pt>
                <c:pt idx="1601">
                  <c:v>26.287740000000042</c:v>
                </c:pt>
                <c:pt idx="1602">
                  <c:v>27.605040000000031</c:v>
                </c:pt>
                <c:pt idx="1603">
                  <c:v>27.207670000000007</c:v>
                </c:pt>
                <c:pt idx="1604">
                  <c:v>27.114980000000003</c:v>
                </c:pt>
                <c:pt idx="1605">
                  <c:v>27.759940000000029</c:v>
                </c:pt>
                <c:pt idx="1606">
                  <c:v>28.54498000000001</c:v>
                </c:pt>
                <c:pt idx="1607">
                  <c:v>28.696560000000034</c:v>
                </c:pt>
                <c:pt idx="1608">
                  <c:v>29.017820000000029</c:v>
                </c:pt>
                <c:pt idx="1609">
                  <c:v>29.238520000000051</c:v>
                </c:pt>
                <c:pt idx="1610">
                  <c:v>29.492000000000019</c:v>
                </c:pt>
                <c:pt idx="1611">
                  <c:v>30.53570000000002</c:v>
                </c:pt>
                <c:pt idx="1612">
                  <c:v>31.808370000000025</c:v>
                </c:pt>
                <c:pt idx="1613">
                  <c:v>32.358030000000042</c:v>
                </c:pt>
                <c:pt idx="1614">
                  <c:v>32.709620000000029</c:v>
                </c:pt>
                <c:pt idx="1615">
                  <c:v>32.16393000000005</c:v>
                </c:pt>
                <c:pt idx="1616">
                  <c:v>30.474180000000047</c:v>
                </c:pt>
                <c:pt idx="1617">
                  <c:v>30.220880000000022</c:v>
                </c:pt>
                <c:pt idx="1618">
                  <c:v>27.261070000000018</c:v>
                </c:pt>
                <c:pt idx="1619">
                  <c:v>25.400320000000022</c:v>
                </c:pt>
                <c:pt idx="1620">
                  <c:v>24.015160000000037</c:v>
                </c:pt>
                <c:pt idx="1621">
                  <c:v>23.025869999999998</c:v>
                </c:pt>
                <c:pt idx="1622">
                  <c:v>22.5625</c:v>
                </c:pt>
                <c:pt idx="1623">
                  <c:v>22.383720000000039</c:v>
                </c:pt>
                <c:pt idx="1624">
                  <c:v>23.590200000000038</c:v>
                </c:pt>
                <c:pt idx="1625">
                  <c:v>25.149699999999996</c:v>
                </c:pt>
                <c:pt idx="1626">
                  <c:v>26.26373000000001</c:v>
                </c:pt>
                <c:pt idx="1627">
                  <c:v>25.72634000000005</c:v>
                </c:pt>
                <c:pt idx="1628">
                  <c:v>25.687650000000019</c:v>
                </c:pt>
                <c:pt idx="1629">
                  <c:v>26.439360000000022</c:v>
                </c:pt>
                <c:pt idx="1630">
                  <c:v>26.854120000000023</c:v>
                </c:pt>
                <c:pt idx="1631">
                  <c:v>27.281200000000013</c:v>
                </c:pt>
                <c:pt idx="1632">
                  <c:v>27.738600000000019</c:v>
                </c:pt>
                <c:pt idx="1633">
                  <c:v>28.135500000000036</c:v>
                </c:pt>
                <c:pt idx="1634">
                  <c:v>28.610250000000008</c:v>
                </c:pt>
                <c:pt idx="1635">
                  <c:v>29.250940000000014</c:v>
                </c:pt>
                <c:pt idx="1636">
                  <c:v>29.921750000000031</c:v>
                </c:pt>
                <c:pt idx="1637">
                  <c:v>31.20428000000004</c:v>
                </c:pt>
                <c:pt idx="1638">
                  <c:v>30.796500000000037</c:v>
                </c:pt>
                <c:pt idx="1639">
                  <c:v>29.791500000000042</c:v>
                </c:pt>
                <c:pt idx="1640">
                  <c:v>29.770320000000027</c:v>
                </c:pt>
                <c:pt idx="1641">
                  <c:v>29.21935000000002</c:v>
                </c:pt>
                <c:pt idx="1642">
                  <c:v>25.715570000000014</c:v>
                </c:pt>
                <c:pt idx="1643">
                  <c:v>24.612819999999999</c:v>
                </c:pt>
                <c:pt idx="1644">
                  <c:v>23.755430000000047</c:v>
                </c:pt>
                <c:pt idx="1645">
                  <c:v>23.135030000000029</c:v>
                </c:pt>
                <c:pt idx="1646">
                  <c:v>22.711450000000013</c:v>
                </c:pt>
                <c:pt idx="1647">
                  <c:v>22.509270000000015</c:v>
                </c:pt>
                <c:pt idx="1648">
                  <c:v>23.753440000000012</c:v>
                </c:pt>
                <c:pt idx="1649">
                  <c:v>24.879050000000007</c:v>
                </c:pt>
                <c:pt idx="1650">
                  <c:v>25.935360000000003</c:v>
                </c:pt>
                <c:pt idx="1651">
                  <c:v>25.843320000000006</c:v>
                </c:pt>
                <c:pt idx="1652">
                  <c:v>25.788800000000037</c:v>
                </c:pt>
                <c:pt idx="1653">
                  <c:v>26.644200000000012</c:v>
                </c:pt>
                <c:pt idx="1654">
                  <c:v>27.208060000000046</c:v>
                </c:pt>
                <c:pt idx="1655">
                  <c:v>27.937740000000019</c:v>
                </c:pt>
                <c:pt idx="1656">
                  <c:v>28.49893000000003</c:v>
                </c:pt>
                <c:pt idx="1657">
                  <c:v>29.080830000000049</c:v>
                </c:pt>
                <c:pt idx="1658">
                  <c:v>29.584699999999998</c:v>
                </c:pt>
                <c:pt idx="1659">
                  <c:v>30.237000000000023</c:v>
                </c:pt>
                <c:pt idx="1660">
                  <c:v>31.040999999999997</c:v>
                </c:pt>
                <c:pt idx="1661">
                  <c:v>31.838300000000004</c:v>
                </c:pt>
                <c:pt idx="1662">
                  <c:v>32.463700000000017</c:v>
                </c:pt>
                <c:pt idx="1663">
                  <c:v>31.305660000000046</c:v>
                </c:pt>
                <c:pt idx="1664">
                  <c:v>30.111720000000048</c:v>
                </c:pt>
                <c:pt idx="1665">
                  <c:v>28.023600000000044</c:v>
                </c:pt>
                <c:pt idx="1666">
                  <c:v>24.920530000000042</c:v>
                </c:pt>
                <c:pt idx="1667">
                  <c:v>23.571100000000001</c:v>
                </c:pt>
                <c:pt idx="1668">
                  <c:v>22.72616000000005</c:v>
                </c:pt>
                <c:pt idx="1669">
                  <c:v>22.334339999999997</c:v>
                </c:pt>
                <c:pt idx="1670">
                  <c:v>22.178500000000042</c:v>
                </c:pt>
                <c:pt idx="1671">
                  <c:v>22.31677000000002</c:v>
                </c:pt>
                <c:pt idx="1672">
                  <c:v>23.319540000000018</c:v>
                </c:pt>
                <c:pt idx="1673">
                  <c:v>24.884330000000034</c:v>
                </c:pt>
                <c:pt idx="1674">
                  <c:v>25.860280000000046</c:v>
                </c:pt>
                <c:pt idx="1675">
                  <c:v>25.721600000000024</c:v>
                </c:pt>
                <c:pt idx="1676">
                  <c:v>25.842070000000035</c:v>
                </c:pt>
                <c:pt idx="1677">
                  <c:v>26.826650000000029</c:v>
                </c:pt>
                <c:pt idx="1678">
                  <c:v>27.731440000000021</c:v>
                </c:pt>
                <c:pt idx="1679">
                  <c:v>28.332500000000039</c:v>
                </c:pt>
                <c:pt idx="1680">
                  <c:v>28.865000000000009</c:v>
                </c:pt>
                <c:pt idx="1681">
                  <c:v>29.28054000000003</c:v>
                </c:pt>
                <c:pt idx="1682">
                  <c:v>30.192300000000046</c:v>
                </c:pt>
                <c:pt idx="1683">
                  <c:v>31.341800000000035</c:v>
                </c:pt>
                <c:pt idx="1684">
                  <c:v>32.102380000000039</c:v>
                </c:pt>
                <c:pt idx="1685">
                  <c:v>34.097860000000026</c:v>
                </c:pt>
                <c:pt idx="1686">
                  <c:v>33.938530000000014</c:v>
                </c:pt>
                <c:pt idx="1687">
                  <c:v>32.814300000000003</c:v>
                </c:pt>
                <c:pt idx="1688">
                  <c:v>30.266800000000046</c:v>
                </c:pt>
                <c:pt idx="1689">
                  <c:v>29.933860000000038</c:v>
                </c:pt>
                <c:pt idx="1690">
                  <c:v>25.908780000000036</c:v>
                </c:pt>
                <c:pt idx="1691">
                  <c:v>24.463040000000035</c:v>
                </c:pt>
                <c:pt idx="1692">
                  <c:v>23.648800000000051</c:v>
                </c:pt>
                <c:pt idx="1693">
                  <c:v>22.996550000000013</c:v>
                </c:pt>
                <c:pt idx="1694">
                  <c:v>22.512260000000026</c:v>
                </c:pt>
                <c:pt idx="1695">
                  <c:v>22.31844000000001</c:v>
                </c:pt>
                <c:pt idx="1696">
                  <c:v>23.215750000000014</c:v>
                </c:pt>
                <c:pt idx="1697">
                  <c:v>24.543499999999995</c:v>
                </c:pt>
                <c:pt idx="1698">
                  <c:v>25.592129999999997</c:v>
                </c:pt>
                <c:pt idx="1699">
                  <c:v>25.338980000000049</c:v>
                </c:pt>
                <c:pt idx="1700">
                  <c:v>25.841820000000041</c:v>
                </c:pt>
                <c:pt idx="1701">
                  <c:v>26.915160000000014</c:v>
                </c:pt>
                <c:pt idx="1702">
                  <c:v>27.788700000000006</c:v>
                </c:pt>
                <c:pt idx="1703">
                  <c:v>28.300070000000005</c:v>
                </c:pt>
                <c:pt idx="1704">
                  <c:v>28.904570000000035</c:v>
                </c:pt>
                <c:pt idx="1705">
                  <c:v>29.356400000000008</c:v>
                </c:pt>
                <c:pt idx="1706">
                  <c:v>29.629400000000032</c:v>
                </c:pt>
                <c:pt idx="1707">
                  <c:v>29.810450000000003</c:v>
                </c:pt>
                <c:pt idx="1708">
                  <c:v>29.934380000000033</c:v>
                </c:pt>
                <c:pt idx="1709">
                  <c:v>30.510980000000018</c:v>
                </c:pt>
                <c:pt idx="1710">
                  <c:v>30.968650000000025</c:v>
                </c:pt>
                <c:pt idx="1711">
                  <c:v>30.49350000000004</c:v>
                </c:pt>
                <c:pt idx="1712">
                  <c:v>30.447870000000023</c:v>
                </c:pt>
                <c:pt idx="1713">
                  <c:v>30.011740000000032</c:v>
                </c:pt>
                <c:pt idx="1714">
                  <c:v>27.189450000000022</c:v>
                </c:pt>
                <c:pt idx="1715">
                  <c:v>26.684079999999994</c:v>
                </c:pt>
                <c:pt idx="1716">
                  <c:v>26.029170000000022</c:v>
                </c:pt>
                <c:pt idx="1717">
                  <c:v>26.077200000000005</c:v>
                </c:pt>
                <c:pt idx="1718">
                  <c:v>26.416680000000042</c:v>
                </c:pt>
                <c:pt idx="1719">
                  <c:v>26.82403000000005</c:v>
                </c:pt>
                <c:pt idx="1720">
                  <c:v>28.295299999999997</c:v>
                </c:pt>
                <c:pt idx="1721">
                  <c:v>28.887780000000021</c:v>
                </c:pt>
                <c:pt idx="1722">
                  <c:v>29.050440000000037</c:v>
                </c:pt>
                <c:pt idx="1723">
                  <c:v>27.564320000000009</c:v>
                </c:pt>
                <c:pt idx="1724">
                  <c:v>27.531240000000025</c:v>
                </c:pt>
                <c:pt idx="1725">
                  <c:v>27.768100000000004</c:v>
                </c:pt>
                <c:pt idx="1726">
                  <c:v>27.995800000000031</c:v>
                </c:pt>
                <c:pt idx="1727">
                  <c:v>28.360770000000002</c:v>
                </c:pt>
                <c:pt idx="1728">
                  <c:v>28.606300000000033</c:v>
                </c:pt>
                <c:pt idx="1729">
                  <c:v>28.722700000000032</c:v>
                </c:pt>
                <c:pt idx="1730">
                  <c:v>28.741660000000024</c:v>
                </c:pt>
                <c:pt idx="1731">
                  <c:v>28.623199999999997</c:v>
                </c:pt>
                <c:pt idx="1732">
                  <c:v>28.602800000000002</c:v>
                </c:pt>
                <c:pt idx="1733">
                  <c:v>29.230830000000026</c:v>
                </c:pt>
                <c:pt idx="1734">
                  <c:v>29.665220000000033</c:v>
                </c:pt>
                <c:pt idx="1735">
                  <c:v>28.79534000000001</c:v>
                </c:pt>
                <c:pt idx="1736">
                  <c:v>28.610830000000021</c:v>
                </c:pt>
                <c:pt idx="1737">
                  <c:v>26.726740000000007</c:v>
                </c:pt>
                <c:pt idx="1738">
                  <c:v>24.827300000000037</c:v>
                </c:pt>
                <c:pt idx="1739">
                  <c:v>23.796840000000032</c:v>
                </c:pt>
                <c:pt idx="1740">
                  <c:v>23.081700000000012</c:v>
                </c:pt>
                <c:pt idx="1741">
                  <c:v>22.608760000000018</c:v>
                </c:pt>
                <c:pt idx="1742">
                  <c:v>22.47302000000002</c:v>
                </c:pt>
                <c:pt idx="1743">
                  <c:v>22.564750000000004</c:v>
                </c:pt>
                <c:pt idx="1744">
                  <c:v>23.718620000000044</c:v>
                </c:pt>
                <c:pt idx="1745">
                  <c:v>24.257300000000043</c:v>
                </c:pt>
                <c:pt idx="1746">
                  <c:v>25.330900000000042</c:v>
                </c:pt>
                <c:pt idx="1747">
                  <c:v>24.370450000000005</c:v>
                </c:pt>
                <c:pt idx="1748">
                  <c:v>24.453900000000033</c:v>
                </c:pt>
                <c:pt idx="1749">
                  <c:v>25.241080000000011</c:v>
                </c:pt>
                <c:pt idx="1750">
                  <c:v>25.292300000000012</c:v>
                </c:pt>
                <c:pt idx="1751">
                  <c:v>26.38223000000005</c:v>
                </c:pt>
                <c:pt idx="1752">
                  <c:v>27.75732000000005</c:v>
                </c:pt>
                <c:pt idx="1753">
                  <c:v>28.890770000000032</c:v>
                </c:pt>
                <c:pt idx="1754">
                  <c:v>28.554700000000025</c:v>
                </c:pt>
                <c:pt idx="1755">
                  <c:v>27.624540000000025</c:v>
                </c:pt>
                <c:pt idx="1756">
                  <c:v>27.480550000000051</c:v>
                </c:pt>
                <c:pt idx="1757">
                  <c:v>28.900720000000035</c:v>
                </c:pt>
                <c:pt idx="1758">
                  <c:v>29.658470000000023</c:v>
                </c:pt>
                <c:pt idx="1759">
                  <c:v>29.176900000000046</c:v>
                </c:pt>
                <c:pt idx="1760">
                  <c:v>28.495000000000005</c:v>
                </c:pt>
                <c:pt idx="1761">
                  <c:v>27.865660000000048</c:v>
                </c:pt>
                <c:pt idx="1762">
                  <c:v>27.166620000000023</c:v>
                </c:pt>
                <c:pt idx="1763">
                  <c:v>26.759420000000034</c:v>
                </c:pt>
                <c:pt idx="1764">
                  <c:v>26.169520000000034</c:v>
                </c:pt>
                <c:pt idx="1765">
                  <c:v>26.199950000000001</c:v>
                </c:pt>
                <c:pt idx="1766">
                  <c:v>26.150959999999998</c:v>
                </c:pt>
                <c:pt idx="1767">
                  <c:v>26.78857000000005</c:v>
                </c:pt>
                <c:pt idx="1768">
                  <c:v>27.246270000000038</c:v>
                </c:pt>
                <c:pt idx="1769">
                  <c:v>27.653770000000009</c:v>
                </c:pt>
                <c:pt idx="1770">
                  <c:v>27.924770000000024</c:v>
                </c:pt>
                <c:pt idx="1771">
                  <c:v>27.556700000000035</c:v>
                </c:pt>
                <c:pt idx="1772">
                  <c:v>26.98037000000005</c:v>
                </c:pt>
                <c:pt idx="1773">
                  <c:v>27.347830000000044</c:v>
                </c:pt>
                <c:pt idx="1774">
                  <c:v>27.576440000000048</c:v>
                </c:pt>
                <c:pt idx="1775">
                  <c:v>28.098630000000014</c:v>
                </c:pt>
                <c:pt idx="1776">
                  <c:v>29.375969999999995</c:v>
                </c:pt>
                <c:pt idx="1777">
                  <c:v>30.395440000000008</c:v>
                </c:pt>
                <c:pt idx="1778">
                  <c:v>30.220700000000022</c:v>
                </c:pt>
                <c:pt idx="1779">
                  <c:v>30.262630000000001</c:v>
                </c:pt>
                <c:pt idx="1780">
                  <c:v>30.425780000000032</c:v>
                </c:pt>
                <c:pt idx="1781">
                  <c:v>31.029230000000041</c:v>
                </c:pt>
                <c:pt idx="1782">
                  <c:v>32.384270000000015</c:v>
                </c:pt>
                <c:pt idx="1783">
                  <c:v>30.233760000000018</c:v>
                </c:pt>
                <c:pt idx="1784">
                  <c:v>29.476920000000007</c:v>
                </c:pt>
                <c:pt idx="1785">
                  <c:v>29.028380000000027</c:v>
                </c:pt>
                <c:pt idx="1786">
                  <c:v>28.388100000000009</c:v>
                </c:pt>
                <c:pt idx="1787">
                  <c:v>28.219719999999995</c:v>
                </c:pt>
                <c:pt idx="1788">
                  <c:v>27.922630000000026</c:v>
                </c:pt>
                <c:pt idx="1789">
                  <c:v>27.65870000000001</c:v>
                </c:pt>
                <c:pt idx="1790">
                  <c:v>27.923879999999997</c:v>
                </c:pt>
                <c:pt idx="1791">
                  <c:v>28.120940000000019</c:v>
                </c:pt>
                <c:pt idx="1792">
                  <c:v>28.387960000000021</c:v>
                </c:pt>
                <c:pt idx="1793">
                  <c:v>28.687800000000038</c:v>
                </c:pt>
                <c:pt idx="1794">
                  <c:v>30.725800000000049</c:v>
                </c:pt>
                <c:pt idx="1795">
                  <c:v>33.474760000000003</c:v>
                </c:pt>
                <c:pt idx="1796">
                  <c:v>31.96410000000003</c:v>
                </c:pt>
                <c:pt idx="1797">
                  <c:v>30.744130000000041</c:v>
                </c:pt>
                <c:pt idx="1798">
                  <c:v>31.705219999999997</c:v>
                </c:pt>
                <c:pt idx="1799">
                  <c:v>32.234900000000039</c:v>
                </c:pt>
                <c:pt idx="1800">
                  <c:v>32.476980000000026</c:v>
                </c:pt>
                <c:pt idx="1801">
                  <c:v>32.696860000000015</c:v>
                </c:pt>
                <c:pt idx="1802">
                  <c:v>32.869700000000023</c:v>
                </c:pt>
                <c:pt idx="1803">
                  <c:v>32.86868000000004</c:v>
                </c:pt>
                <c:pt idx="1804">
                  <c:v>32.863550000000032</c:v>
                </c:pt>
                <c:pt idx="1805">
                  <c:v>33.340400000000045</c:v>
                </c:pt>
                <c:pt idx="1806">
                  <c:v>32.964930000000038</c:v>
                </c:pt>
                <c:pt idx="1807">
                  <c:v>32.458100000000002</c:v>
                </c:pt>
                <c:pt idx="1808">
                  <c:v>32.793660000000045</c:v>
                </c:pt>
                <c:pt idx="1809">
                  <c:v>33.286040000000014</c:v>
                </c:pt>
                <c:pt idx="1810">
                  <c:v>32.327570000000037</c:v>
                </c:pt>
                <c:pt idx="1811">
                  <c:v>32.207850000000008</c:v>
                </c:pt>
                <c:pt idx="1812">
                  <c:v>31.427819999999997</c:v>
                </c:pt>
                <c:pt idx="1813">
                  <c:v>31.133330000000001</c:v>
                </c:pt>
                <c:pt idx="1814">
                  <c:v>31.194500000000005</c:v>
                </c:pt>
                <c:pt idx="1815">
                  <c:v>31.272970000000043</c:v>
                </c:pt>
                <c:pt idx="1816">
                  <c:v>31.540900000000022</c:v>
                </c:pt>
                <c:pt idx="1817">
                  <c:v>31.732050000000015</c:v>
                </c:pt>
                <c:pt idx="1818">
                  <c:v>31.807460000000049</c:v>
                </c:pt>
                <c:pt idx="1819">
                  <c:v>31.683860000000038</c:v>
                </c:pt>
                <c:pt idx="1820">
                  <c:v>31.616480000000024</c:v>
                </c:pt>
                <c:pt idx="1821">
                  <c:v>31.911200000000008</c:v>
                </c:pt>
                <c:pt idx="1822">
                  <c:v>31.959900000000005</c:v>
                </c:pt>
                <c:pt idx="1823">
                  <c:v>33.18356</c:v>
                </c:pt>
                <c:pt idx="1824">
                  <c:v>33.785200000000032</c:v>
                </c:pt>
                <c:pt idx="1825">
                  <c:v>34.971640000000036</c:v>
                </c:pt>
                <c:pt idx="1826">
                  <c:v>35.551050000000032</c:v>
                </c:pt>
                <c:pt idx="1827">
                  <c:v>35.581380000000024</c:v>
                </c:pt>
                <c:pt idx="1828">
                  <c:v>35.180050000000051</c:v>
                </c:pt>
                <c:pt idx="1829">
                  <c:v>35.536580000000015</c:v>
                </c:pt>
                <c:pt idx="1830">
                  <c:v>35.824370000000044</c:v>
                </c:pt>
                <c:pt idx="1831">
                  <c:v>35.006860000000017</c:v>
                </c:pt>
                <c:pt idx="1832">
                  <c:v>33.135520000000042</c:v>
                </c:pt>
                <c:pt idx="1833">
                  <c:v>31.94580000000002</c:v>
                </c:pt>
                <c:pt idx="1834">
                  <c:v>31.099450000000047</c:v>
                </c:pt>
                <c:pt idx="1835">
                  <c:v>30.032129999999995</c:v>
                </c:pt>
                <c:pt idx="1836">
                  <c:v>29.493860000000041</c:v>
                </c:pt>
                <c:pt idx="1837">
                  <c:v>29.469200000000001</c:v>
                </c:pt>
                <c:pt idx="1838">
                  <c:v>29.572780000000023</c:v>
                </c:pt>
                <c:pt idx="1839">
                  <c:v>30.184700000000021</c:v>
                </c:pt>
                <c:pt idx="1840">
                  <c:v>31.004050000000007</c:v>
                </c:pt>
                <c:pt idx="1841">
                  <c:v>31.490700000000004</c:v>
                </c:pt>
                <c:pt idx="1842">
                  <c:v>31.734280000000012</c:v>
                </c:pt>
                <c:pt idx="1843">
                  <c:v>31.75830000000002</c:v>
                </c:pt>
                <c:pt idx="1844">
                  <c:v>31.699880000000007</c:v>
                </c:pt>
                <c:pt idx="1845">
                  <c:v>31.639300000000048</c:v>
                </c:pt>
                <c:pt idx="1846">
                  <c:v>31.684840000000008</c:v>
                </c:pt>
                <c:pt idx="1847">
                  <c:v>32.487450000000024</c:v>
                </c:pt>
                <c:pt idx="1848">
                  <c:v>33.814230000000009</c:v>
                </c:pt>
                <c:pt idx="1849">
                  <c:v>34.338400000000036</c:v>
                </c:pt>
                <c:pt idx="1850">
                  <c:v>33.43118000000004</c:v>
                </c:pt>
                <c:pt idx="1851">
                  <c:v>32.826350000000048</c:v>
                </c:pt>
                <c:pt idx="1852">
                  <c:v>32.94222000000002</c:v>
                </c:pt>
                <c:pt idx="1853">
                  <c:v>33.355430000000013</c:v>
                </c:pt>
                <c:pt idx="1854">
                  <c:v>33.491750000000025</c:v>
                </c:pt>
                <c:pt idx="1855">
                  <c:v>33.09847000000002</c:v>
                </c:pt>
                <c:pt idx="1856">
                  <c:v>32.790700000000015</c:v>
                </c:pt>
                <c:pt idx="1857">
                  <c:v>32.144980000000032</c:v>
                </c:pt>
                <c:pt idx="1858">
                  <c:v>31.582270000000051</c:v>
                </c:pt>
                <c:pt idx="1859">
                  <c:v>31.3245</c:v>
                </c:pt>
                <c:pt idx="1860">
                  <c:v>31.156550000000038</c:v>
                </c:pt>
                <c:pt idx="1861">
                  <c:v>31.079980000000035</c:v>
                </c:pt>
                <c:pt idx="1862">
                  <c:v>31.101370000000031</c:v>
                </c:pt>
                <c:pt idx="1863">
                  <c:v>31.278200000000027</c:v>
                </c:pt>
                <c:pt idx="1864">
                  <c:v>31.611660000000029</c:v>
                </c:pt>
                <c:pt idx="1865">
                  <c:v>31.873040000000003</c:v>
                </c:pt>
                <c:pt idx="1866">
                  <c:v>31.989400000000046</c:v>
                </c:pt>
                <c:pt idx="1867">
                  <c:v>31.831450000000018</c:v>
                </c:pt>
                <c:pt idx="1868">
                  <c:v>31.531100000000038</c:v>
                </c:pt>
                <c:pt idx="1869">
                  <c:v>31.382300000000043</c:v>
                </c:pt>
                <c:pt idx="1870">
                  <c:v>31.295220000000029</c:v>
                </c:pt>
                <c:pt idx="1871">
                  <c:v>31.332300000000032</c:v>
                </c:pt>
                <c:pt idx="1872">
                  <c:v>31.376340000000027</c:v>
                </c:pt>
                <c:pt idx="1873">
                  <c:v>31.409450000000049</c:v>
                </c:pt>
                <c:pt idx="1874">
                  <c:v>31.418570000000045</c:v>
                </c:pt>
                <c:pt idx="1875">
                  <c:v>32.186200000000042</c:v>
                </c:pt>
                <c:pt idx="1876">
                  <c:v>33.093560000000025</c:v>
                </c:pt>
                <c:pt idx="1877">
                  <c:v>33.02328</c:v>
                </c:pt>
                <c:pt idx="1878">
                  <c:v>32.805170000000032</c:v>
                </c:pt>
                <c:pt idx="1879">
                  <c:v>32.438320000000033</c:v>
                </c:pt>
                <c:pt idx="1880">
                  <c:v>33.616780000000006</c:v>
                </c:pt>
                <c:pt idx="1881">
                  <c:v>36.326099999999997</c:v>
                </c:pt>
                <c:pt idx="1882">
                  <c:v>37.670100000000048</c:v>
                </c:pt>
                <c:pt idx="1883">
                  <c:v>37.12402000000003</c:v>
                </c:pt>
                <c:pt idx="1884">
                  <c:v>35.542720000000031</c:v>
                </c:pt>
                <c:pt idx="1885">
                  <c:v>34.69473000000005</c:v>
                </c:pt>
                <c:pt idx="1886">
                  <c:v>34.218960000000038</c:v>
                </c:pt>
                <c:pt idx="1887">
                  <c:v>33.964300000000037</c:v>
                </c:pt>
                <c:pt idx="1888">
                  <c:v>34.247550000000047</c:v>
                </c:pt>
                <c:pt idx="1889">
                  <c:v>33.912400000000048</c:v>
                </c:pt>
                <c:pt idx="1890">
                  <c:v>33.843400000000031</c:v>
                </c:pt>
                <c:pt idx="1891">
                  <c:v>34.554250000000025</c:v>
                </c:pt>
                <c:pt idx="1892">
                  <c:v>34.312700000000007</c:v>
                </c:pt>
                <c:pt idx="1893">
                  <c:v>34.918300000000045</c:v>
                </c:pt>
                <c:pt idx="1894">
                  <c:v>35.260980000000018</c:v>
                </c:pt>
                <c:pt idx="1895">
                  <c:v>35.970970000000023</c:v>
                </c:pt>
                <c:pt idx="1896">
                  <c:v>37.692650000000015</c:v>
                </c:pt>
                <c:pt idx="1897">
                  <c:v>36.785270000000025</c:v>
                </c:pt>
                <c:pt idx="1898">
                  <c:v>35.710380000000043</c:v>
                </c:pt>
                <c:pt idx="1899">
                  <c:v>35.591940000000022</c:v>
                </c:pt>
                <c:pt idx="1900">
                  <c:v>35.037800000000004</c:v>
                </c:pt>
                <c:pt idx="1901">
                  <c:v>35.230400000000031</c:v>
                </c:pt>
                <c:pt idx="1902">
                  <c:v>35.181360000000041</c:v>
                </c:pt>
                <c:pt idx="1903">
                  <c:v>35.00848000000002</c:v>
                </c:pt>
                <c:pt idx="1904">
                  <c:v>34.397550000000024</c:v>
                </c:pt>
                <c:pt idx="1905">
                  <c:v>34.029780000000017</c:v>
                </c:pt>
                <c:pt idx="1906">
                  <c:v>33.405240000000049</c:v>
                </c:pt>
                <c:pt idx="1907">
                  <c:v>33.139150000000029</c:v>
                </c:pt>
                <c:pt idx="1908">
                  <c:v>31.916440000000023</c:v>
                </c:pt>
                <c:pt idx="1909">
                  <c:v>31.641170000000045</c:v>
                </c:pt>
                <c:pt idx="1910">
                  <c:v>31.572750000000042</c:v>
                </c:pt>
                <c:pt idx="1911">
                  <c:v>31.552099999999996</c:v>
                </c:pt>
                <c:pt idx="1912">
                  <c:v>31.808300000000031</c:v>
                </c:pt>
                <c:pt idx="1913">
                  <c:v>31.994000000000028</c:v>
                </c:pt>
                <c:pt idx="1914">
                  <c:v>32.062000000000012</c:v>
                </c:pt>
                <c:pt idx="1915">
                  <c:v>31.872100000000046</c:v>
                </c:pt>
                <c:pt idx="1916">
                  <c:v>31.597900000000038</c:v>
                </c:pt>
                <c:pt idx="1917">
                  <c:v>32.140039999999999</c:v>
                </c:pt>
                <c:pt idx="1918">
                  <c:v>32.510220000000004</c:v>
                </c:pt>
                <c:pt idx="1919">
                  <c:v>33.387080000000026</c:v>
                </c:pt>
                <c:pt idx="1920">
                  <c:v>35.299900000000036</c:v>
                </c:pt>
                <c:pt idx="1921">
                  <c:v>35.072960000000023</c:v>
                </c:pt>
                <c:pt idx="1922">
                  <c:v>35.15222</c:v>
                </c:pt>
                <c:pt idx="1923">
                  <c:v>34.332120000000032</c:v>
                </c:pt>
                <c:pt idx="1924">
                  <c:v>34.04543000000001</c:v>
                </c:pt>
                <c:pt idx="1925">
                  <c:v>34.529500000000041</c:v>
                </c:pt>
                <c:pt idx="1926">
                  <c:v>34.444180000000017</c:v>
                </c:pt>
                <c:pt idx="1927">
                  <c:v>34.687900000000013</c:v>
                </c:pt>
                <c:pt idx="1928">
                  <c:v>33.282039999999995</c:v>
                </c:pt>
                <c:pt idx="1929">
                  <c:v>32.329830000000015</c:v>
                </c:pt>
                <c:pt idx="1930">
                  <c:v>31.259100000000046</c:v>
                </c:pt>
                <c:pt idx="1931">
                  <c:v>30.61712</c:v>
                </c:pt>
                <c:pt idx="1932">
                  <c:v>29.613820000000032</c:v>
                </c:pt>
                <c:pt idx="1933">
                  <c:v>29.138800000000003</c:v>
                </c:pt>
                <c:pt idx="1934">
                  <c:v>28.611400000000003</c:v>
                </c:pt>
                <c:pt idx="1935">
                  <c:v>28.642359999999996</c:v>
                </c:pt>
                <c:pt idx="1936">
                  <c:v>29.964170000000024</c:v>
                </c:pt>
                <c:pt idx="1937">
                  <c:v>30.558680000000038</c:v>
                </c:pt>
                <c:pt idx="1938">
                  <c:v>30.927270000000021</c:v>
                </c:pt>
                <c:pt idx="1939">
                  <c:v>32.142240000000015</c:v>
                </c:pt>
                <c:pt idx="1940">
                  <c:v>31.832240000000013</c:v>
                </c:pt>
                <c:pt idx="1941">
                  <c:v>31.842340000000036</c:v>
                </c:pt>
                <c:pt idx="1942">
                  <c:v>32.028620000000046</c:v>
                </c:pt>
                <c:pt idx="1943">
                  <c:v>32.465140000000019</c:v>
                </c:pt>
                <c:pt idx="1944">
                  <c:v>32.707120000000032</c:v>
                </c:pt>
                <c:pt idx="1945">
                  <c:v>33.354880000000037</c:v>
                </c:pt>
                <c:pt idx="1946">
                  <c:v>33.40360000000004</c:v>
                </c:pt>
                <c:pt idx="1947">
                  <c:v>34.09796</c:v>
                </c:pt>
                <c:pt idx="1948">
                  <c:v>33.883230000000026</c:v>
                </c:pt>
                <c:pt idx="1949">
                  <c:v>34.835630000000037</c:v>
                </c:pt>
                <c:pt idx="1950">
                  <c:v>35.296300000000031</c:v>
                </c:pt>
                <c:pt idx="1951">
                  <c:v>33.961479999999995</c:v>
                </c:pt>
                <c:pt idx="1952">
                  <c:v>32.60232000000002</c:v>
                </c:pt>
                <c:pt idx="1953">
                  <c:v>31.513400000000047</c:v>
                </c:pt>
                <c:pt idx="1954">
                  <c:v>30.648400000000038</c:v>
                </c:pt>
                <c:pt idx="1955">
                  <c:v>30.047480000000007</c:v>
                </c:pt>
                <c:pt idx="1956">
                  <c:v>29.190179999999998</c:v>
                </c:pt>
                <c:pt idx="1957">
                  <c:v>28.891560000000027</c:v>
                </c:pt>
                <c:pt idx="1958">
                  <c:v>28.301450000000045</c:v>
                </c:pt>
                <c:pt idx="1959">
                  <c:v>28.264920000000018</c:v>
                </c:pt>
                <c:pt idx="1960">
                  <c:v>29.87393000000003</c:v>
                </c:pt>
                <c:pt idx="1961">
                  <c:v>30.532500000000027</c:v>
                </c:pt>
                <c:pt idx="1962">
                  <c:v>30.944360000000017</c:v>
                </c:pt>
                <c:pt idx="1963">
                  <c:v>31.060170000000028</c:v>
                </c:pt>
                <c:pt idx="1964">
                  <c:v>31.093470000000025</c:v>
                </c:pt>
                <c:pt idx="1965">
                  <c:v>31.168330000000026</c:v>
                </c:pt>
                <c:pt idx="1966">
                  <c:v>32.147550000000024</c:v>
                </c:pt>
                <c:pt idx="1967">
                  <c:v>32.693380000000047</c:v>
                </c:pt>
                <c:pt idx="1968">
                  <c:v>33.199150000000031</c:v>
                </c:pt>
                <c:pt idx="1969">
                  <c:v>33.293420000000026</c:v>
                </c:pt>
                <c:pt idx="1970">
                  <c:v>33.888900000000035</c:v>
                </c:pt>
                <c:pt idx="1971">
                  <c:v>34.437070000000006</c:v>
                </c:pt>
                <c:pt idx="1972">
                  <c:v>35.04400000000004</c:v>
                </c:pt>
                <c:pt idx="1973">
                  <c:v>34.882530000000031</c:v>
                </c:pt>
                <c:pt idx="1974">
                  <c:v>35.399400000000014</c:v>
                </c:pt>
                <c:pt idx="1975">
                  <c:v>34.437550000000044</c:v>
                </c:pt>
                <c:pt idx="1976">
                  <c:v>34.532039999999995</c:v>
                </c:pt>
                <c:pt idx="1977">
                  <c:v>34.505030000000033</c:v>
                </c:pt>
                <c:pt idx="1978">
                  <c:v>34.394040000000018</c:v>
                </c:pt>
                <c:pt idx="1979">
                  <c:v>34.027760000000001</c:v>
                </c:pt>
                <c:pt idx="1980">
                  <c:v>33.725459999999998</c:v>
                </c:pt>
                <c:pt idx="1981">
                  <c:v>33.013599999999997</c:v>
                </c:pt>
                <c:pt idx="1982">
                  <c:v>31.492639999999994</c:v>
                </c:pt>
                <c:pt idx="1983">
                  <c:v>31.259730000000047</c:v>
                </c:pt>
                <c:pt idx="1984">
                  <c:v>31.450160000000039</c:v>
                </c:pt>
                <c:pt idx="1985">
                  <c:v>31.613640000000032</c:v>
                </c:pt>
                <c:pt idx="1986">
                  <c:v>31.646630000000016</c:v>
                </c:pt>
                <c:pt idx="1987">
                  <c:v>31.433300000000031</c:v>
                </c:pt>
                <c:pt idx="1988">
                  <c:v>31.170040000000029</c:v>
                </c:pt>
                <c:pt idx="1989">
                  <c:v>31.082600000000014</c:v>
                </c:pt>
                <c:pt idx="1990">
                  <c:v>31.090970000000027</c:v>
                </c:pt>
                <c:pt idx="1991">
                  <c:v>31.354120000000023</c:v>
                </c:pt>
                <c:pt idx="1992">
                  <c:v>32.028099999999995</c:v>
                </c:pt>
                <c:pt idx="1993">
                  <c:v>32.715419999999995</c:v>
                </c:pt>
                <c:pt idx="1994">
                  <c:v>32.593620000000044</c:v>
                </c:pt>
                <c:pt idx="1995">
                  <c:v>32.307119999999998</c:v>
                </c:pt>
                <c:pt idx="1996">
                  <c:v>32.555139999999994</c:v>
                </c:pt>
                <c:pt idx="1997">
                  <c:v>32.594500000000039</c:v>
                </c:pt>
                <c:pt idx="1998">
                  <c:v>32.986350000000016</c:v>
                </c:pt>
                <c:pt idx="1999">
                  <c:v>32.353080000000034</c:v>
                </c:pt>
                <c:pt idx="2000">
                  <c:v>32.141230000000007</c:v>
                </c:pt>
                <c:pt idx="2001">
                  <c:v>31.448540000000037</c:v>
                </c:pt>
                <c:pt idx="2002">
                  <c:v>31.12444000000005</c:v>
                </c:pt>
                <c:pt idx="2003">
                  <c:v>30.804130000000043</c:v>
                </c:pt>
                <c:pt idx="2004">
                  <c:v>30.608820000000037</c:v>
                </c:pt>
                <c:pt idx="2005">
                  <c:v>30.211880000000008</c:v>
                </c:pt>
                <c:pt idx="2006">
                  <c:v>29.981700000000046</c:v>
                </c:pt>
                <c:pt idx="2007">
                  <c:v>30.166600000000017</c:v>
                </c:pt>
                <c:pt idx="2008">
                  <c:v>30.622950000000003</c:v>
                </c:pt>
                <c:pt idx="2009">
                  <c:v>30.932500000000005</c:v>
                </c:pt>
                <c:pt idx="2010">
                  <c:v>31.07955000000004</c:v>
                </c:pt>
                <c:pt idx="2011">
                  <c:v>30.962150000000008</c:v>
                </c:pt>
                <c:pt idx="2012">
                  <c:v>30.617700000000013</c:v>
                </c:pt>
                <c:pt idx="2013">
                  <c:v>30.608820000000037</c:v>
                </c:pt>
                <c:pt idx="2014">
                  <c:v>30.92294000000004</c:v>
                </c:pt>
                <c:pt idx="2015">
                  <c:v>31.314540000000022</c:v>
                </c:pt>
                <c:pt idx="2016">
                  <c:v>31.822300000000041</c:v>
                </c:pt>
                <c:pt idx="2017">
                  <c:v>32.065300000000036</c:v>
                </c:pt>
                <c:pt idx="2018">
                  <c:v>32.303980000000024</c:v>
                </c:pt>
                <c:pt idx="2019">
                  <c:v>32.442650000000015</c:v>
                </c:pt>
                <c:pt idx="2020">
                  <c:v>32.359800000000007</c:v>
                </c:pt>
                <c:pt idx="2021">
                  <c:v>32.483420000000024</c:v>
                </c:pt>
                <c:pt idx="2022">
                  <c:v>32.124400000000037</c:v>
                </c:pt>
                <c:pt idx="2023">
                  <c:v>31.7072</c:v>
                </c:pt>
                <c:pt idx="2024">
                  <c:v>30.962300000000027</c:v>
                </c:pt>
                <c:pt idx="2025">
                  <c:v>29.446830000000034</c:v>
                </c:pt>
                <c:pt idx="2026">
                  <c:v>28.190940000000012</c:v>
                </c:pt>
                <c:pt idx="2027">
                  <c:v>26.894400000000019</c:v>
                </c:pt>
                <c:pt idx="2028">
                  <c:v>25.844570000000033</c:v>
                </c:pt>
                <c:pt idx="2029">
                  <c:v>24.999570000000006</c:v>
                </c:pt>
                <c:pt idx="2030">
                  <c:v>24.598839999999996</c:v>
                </c:pt>
                <c:pt idx="2031">
                  <c:v>27.126149999999996</c:v>
                </c:pt>
                <c:pt idx="2032">
                  <c:v>27.763480000000015</c:v>
                </c:pt>
                <c:pt idx="2033">
                  <c:v>28.456200000000024</c:v>
                </c:pt>
                <c:pt idx="2034">
                  <c:v>26.861080000000015</c:v>
                </c:pt>
                <c:pt idx="2035">
                  <c:v>26.884119999999996</c:v>
                </c:pt>
                <c:pt idx="2036">
                  <c:v>27.60510000000005</c:v>
                </c:pt>
                <c:pt idx="2037">
                  <c:v>28.158440000000041</c:v>
                </c:pt>
                <c:pt idx="2038">
                  <c:v>28.798240000000021</c:v>
                </c:pt>
                <c:pt idx="2039">
                  <c:v>29.263300000000015</c:v>
                </c:pt>
                <c:pt idx="2040">
                  <c:v>29.614340000000027</c:v>
                </c:pt>
                <c:pt idx="2041">
                  <c:v>29.894600000000025</c:v>
                </c:pt>
                <c:pt idx="2042">
                  <c:v>30.060300000000041</c:v>
                </c:pt>
                <c:pt idx="2043">
                  <c:v>30.15500000000003</c:v>
                </c:pt>
                <c:pt idx="2044">
                  <c:v>30.249170000000049</c:v>
                </c:pt>
                <c:pt idx="2045">
                  <c:v>30.472680000000025</c:v>
                </c:pt>
                <c:pt idx="2046">
                  <c:v>30.631430000000023</c:v>
                </c:pt>
                <c:pt idx="2047">
                  <c:v>30.660360000000026</c:v>
                </c:pt>
                <c:pt idx="2048">
                  <c:v>30.472070000000031</c:v>
                </c:pt>
                <c:pt idx="2049">
                  <c:v>30.206600000000037</c:v>
                </c:pt>
                <c:pt idx="2050">
                  <c:v>30.047480000000007</c:v>
                </c:pt>
                <c:pt idx="2051">
                  <c:v>29.639859999999999</c:v>
                </c:pt>
                <c:pt idx="2052">
                  <c:v>27.357259999999997</c:v>
                </c:pt>
                <c:pt idx="2053">
                  <c:v>26.442620000000034</c:v>
                </c:pt>
                <c:pt idx="2054">
                  <c:v>25.422000000000025</c:v>
                </c:pt>
                <c:pt idx="2055">
                  <c:v>27.130670000000009</c:v>
                </c:pt>
                <c:pt idx="2056">
                  <c:v>27.259060000000034</c:v>
                </c:pt>
                <c:pt idx="2057">
                  <c:v>27.942620000000034</c:v>
                </c:pt>
                <c:pt idx="2058">
                  <c:v>27.328300000000013</c:v>
                </c:pt>
                <c:pt idx="2059">
                  <c:v>27.668480000000045</c:v>
                </c:pt>
                <c:pt idx="2060">
                  <c:v>27.618460000000027</c:v>
                </c:pt>
                <c:pt idx="2061">
                  <c:v>27.490000000000009</c:v>
                </c:pt>
                <c:pt idx="2062">
                  <c:v>27.009800000000041</c:v>
                </c:pt>
                <c:pt idx="2063">
                  <c:v>27.19213000000002</c:v>
                </c:pt>
                <c:pt idx="2064">
                  <c:v>27.246579999999994</c:v>
                </c:pt>
                <c:pt idx="2065">
                  <c:v>27.335530000000006</c:v>
                </c:pt>
                <c:pt idx="2066">
                  <c:v>27.708200000000033</c:v>
                </c:pt>
                <c:pt idx="2067">
                  <c:v>27.911770000000047</c:v>
                </c:pt>
                <c:pt idx="2068">
                  <c:v>28.374230000000011</c:v>
                </c:pt>
                <c:pt idx="2069">
                  <c:v>29.221060000000023</c:v>
                </c:pt>
                <c:pt idx="2070">
                  <c:v>28.55740000000003</c:v>
                </c:pt>
                <c:pt idx="2071">
                  <c:v>28.536800000000028</c:v>
                </c:pt>
                <c:pt idx="2072">
                  <c:v>28.016660000000002</c:v>
                </c:pt>
                <c:pt idx="2073">
                  <c:v>26.240900000000011</c:v>
                </c:pt>
                <c:pt idx="2074">
                  <c:v>26.77337</c:v>
                </c:pt>
                <c:pt idx="2075">
                  <c:v>27.17822000000001</c:v>
                </c:pt>
                <c:pt idx="2076">
                  <c:v>31.243600000000015</c:v>
                </c:pt>
                <c:pt idx="2077">
                  <c:v>31.97950000000003</c:v>
                </c:pt>
                <c:pt idx="2078">
                  <c:v>31.465720000000033</c:v>
                </c:pt>
                <c:pt idx="2079">
                  <c:v>28.262780000000021</c:v>
                </c:pt>
                <c:pt idx="2080">
                  <c:v>28.237300000000005</c:v>
                </c:pt>
                <c:pt idx="2081">
                  <c:v>28.213160000000016</c:v>
                </c:pt>
                <c:pt idx="2082">
                  <c:v>28.160799999999995</c:v>
                </c:pt>
                <c:pt idx="2083">
                  <c:v>30.138480000000015</c:v>
                </c:pt>
                <c:pt idx="2084">
                  <c:v>30.966760000000022</c:v>
                </c:pt>
                <c:pt idx="2085">
                  <c:v>32.82964000000004</c:v>
                </c:pt>
                <c:pt idx="2086">
                  <c:v>33.296040000000005</c:v>
                </c:pt>
                <c:pt idx="2087">
                  <c:v>33.746420000000001</c:v>
                </c:pt>
                <c:pt idx="2088">
                  <c:v>33.494870000000049</c:v>
                </c:pt>
                <c:pt idx="2089">
                  <c:v>33.286860000000047</c:v>
                </c:pt>
                <c:pt idx="2090">
                  <c:v>33.070730000000026</c:v>
                </c:pt>
                <c:pt idx="2091">
                  <c:v>32.627370000000042</c:v>
                </c:pt>
                <c:pt idx="2092">
                  <c:v>33.739950000000022</c:v>
                </c:pt>
                <c:pt idx="2093">
                  <c:v>33.564450000000022</c:v>
                </c:pt>
                <c:pt idx="2094">
                  <c:v>33.189020000000028</c:v>
                </c:pt>
                <c:pt idx="2095">
                  <c:v>32.989250000000027</c:v>
                </c:pt>
                <c:pt idx="2096">
                  <c:v>32.864599999999996</c:v>
                </c:pt>
                <c:pt idx="2097">
                  <c:v>32.383399999999995</c:v>
                </c:pt>
                <c:pt idx="2098">
                  <c:v>31.603270000000009</c:v>
                </c:pt>
                <c:pt idx="2099">
                  <c:v>30.216460000000041</c:v>
                </c:pt>
                <c:pt idx="2100">
                  <c:v>30.512540000000001</c:v>
                </c:pt>
                <c:pt idx="2101">
                  <c:v>30.256600000000049</c:v>
                </c:pt>
                <c:pt idx="2102">
                  <c:v>29.845900000000029</c:v>
                </c:pt>
                <c:pt idx="2103">
                  <c:v>29.958120000000008</c:v>
                </c:pt>
                <c:pt idx="2104">
                  <c:v>30.068720000000042</c:v>
                </c:pt>
                <c:pt idx="2105">
                  <c:v>30.112660000000005</c:v>
                </c:pt>
                <c:pt idx="2106">
                  <c:v>29.944150000000036</c:v>
                </c:pt>
                <c:pt idx="2107">
                  <c:v>29.130730000000028</c:v>
                </c:pt>
                <c:pt idx="2108">
                  <c:v>29.672240000000045</c:v>
                </c:pt>
                <c:pt idx="2109">
                  <c:v>32.01460000000003</c:v>
                </c:pt>
                <c:pt idx="2110">
                  <c:v>34.474820000000022</c:v>
                </c:pt>
                <c:pt idx="2111">
                  <c:v>34.520650000000046</c:v>
                </c:pt>
                <c:pt idx="2112">
                  <c:v>33.916830000000004</c:v>
                </c:pt>
                <c:pt idx="2113">
                  <c:v>33.75427000000002</c:v>
                </c:pt>
                <c:pt idx="2114">
                  <c:v>34.163900000000012</c:v>
                </c:pt>
                <c:pt idx="2115">
                  <c:v>34.832820000000027</c:v>
                </c:pt>
                <c:pt idx="2116">
                  <c:v>35.568320000000028</c:v>
                </c:pt>
                <c:pt idx="2117">
                  <c:v>34.767330000000015</c:v>
                </c:pt>
                <c:pt idx="2118">
                  <c:v>34.360299999999995</c:v>
                </c:pt>
                <c:pt idx="2119">
                  <c:v>33.369439999999997</c:v>
                </c:pt>
                <c:pt idx="2120">
                  <c:v>32.016999999999996</c:v>
                </c:pt>
                <c:pt idx="2121">
                  <c:v>30.533720000000017</c:v>
                </c:pt>
                <c:pt idx="2122">
                  <c:v>30.111570000000029</c:v>
                </c:pt>
                <c:pt idx="2123">
                  <c:v>29.877740000000017</c:v>
                </c:pt>
                <c:pt idx="2124">
                  <c:v>29.536460000000034</c:v>
                </c:pt>
                <c:pt idx="2125">
                  <c:v>29.273250000000019</c:v>
                </c:pt>
                <c:pt idx="2126">
                  <c:v>28.421400000000006</c:v>
                </c:pt>
                <c:pt idx="2127">
                  <c:v>29.345300000000009</c:v>
                </c:pt>
                <c:pt idx="2128">
                  <c:v>29.588950000000011</c:v>
                </c:pt>
                <c:pt idx="2129">
                  <c:v>29.674070000000029</c:v>
                </c:pt>
                <c:pt idx="2130">
                  <c:v>29.150570000000016</c:v>
                </c:pt>
                <c:pt idx="2131">
                  <c:v>29.567800000000034</c:v>
                </c:pt>
                <c:pt idx="2132">
                  <c:v>29.793200000000013</c:v>
                </c:pt>
                <c:pt idx="2133">
                  <c:v>29.947080000000028</c:v>
                </c:pt>
                <c:pt idx="2134">
                  <c:v>30.065670000000011</c:v>
                </c:pt>
                <c:pt idx="2135">
                  <c:v>30.232420000000047</c:v>
                </c:pt>
                <c:pt idx="2136">
                  <c:v>31.443350000000009</c:v>
                </c:pt>
                <c:pt idx="2137">
                  <c:v>32.018979999999999</c:v>
                </c:pt>
                <c:pt idx="2138">
                  <c:v>32.027919999999995</c:v>
                </c:pt>
                <c:pt idx="2139">
                  <c:v>32.719449999999995</c:v>
                </c:pt>
                <c:pt idx="2140">
                  <c:v>32.616849999999999</c:v>
                </c:pt>
                <c:pt idx="2141">
                  <c:v>32.592600000000004</c:v>
                </c:pt>
                <c:pt idx="2142">
                  <c:v>31.32412000000005</c:v>
                </c:pt>
                <c:pt idx="2143">
                  <c:v>30.871900000000039</c:v>
                </c:pt>
                <c:pt idx="2144">
                  <c:v>30.631220000000042</c:v>
                </c:pt>
                <c:pt idx="2145">
                  <c:v>30.330470000000048</c:v>
                </c:pt>
                <c:pt idx="2146">
                  <c:v>30.215419999999995</c:v>
                </c:pt>
                <c:pt idx="2147">
                  <c:v>30.149440000000027</c:v>
                </c:pt>
                <c:pt idx="2148">
                  <c:v>30.108000000000004</c:v>
                </c:pt>
                <c:pt idx="2149">
                  <c:v>29.965140000000019</c:v>
                </c:pt>
                <c:pt idx="2150">
                  <c:v>29.473320000000001</c:v>
                </c:pt>
                <c:pt idx="2151">
                  <c:v>29.918600000000026</c:v>
                </c:pt>
                <c:pt idx="2152">
                  <c:v>30.114040000000045</c:v>
                </c:pt>
                <c:pt idx="2153">
                  <c:v>30.217129999999997</c:v>
                </c:pt>
                <c:pt idx="2154">
                  <c:v>30.082670000000007</c:v>
                </c:pt>
                <c:pt idx="2155">
                  <c:v>29.934870000000046</c:v>
                </c:pt>
                <c:pt idx="2156">
                  <c:v>29.912650000000042</c:v>
                </c:pt>
                <c:pt idx="2157">
                  <c:v>29.642300000000034</c:v>
                </c:pt>
                <c:pt idx="2158">
                  <c:v>29.495630000000006</c:v>
                </c:pt>
                <c:pt idx="2159">
                  <c:v>29.238699999999994</c:v>
                </c:pt>
                <c:pt idx="2160">
                  <c:v>27.333280000000002</c:v>
                </c:pt>
                <c:pt idx="2161">
                  <c:v>28.098000000000013</c:v>
                </c:pt>
                <c:pt idx="2162">
                  <c:v>28.113730000000032</c:v>
                </c:pt>
                <c:pt idx="2163">
                  <c:v>28.276700000000005</c:v>
                </c:pt>
                <c:pt idx="2164">
                  <c:v>28.523830000000032</c:v>
                </c:pt>
                <c:pt idx="2165">
                  <c:v>29.333979999999997</c:v>
                </c:pt>
                <c:pt idx="2166">
                  <c:v>29.766999999999996</c:v>
                </c:pt>
                <c:pt idx="2167">
                  <c:v>29.871730000000014</c:v>
                </c:pt>
                <c:pt idx="2168">
                  <c:v>26.65100000000001</c:v>
                </c:pt>
                <c:pt idx="2169">
                  <c:v>25.122640000000047</c:v>
                </c:pt>
                <c:pt idx="2170">
                  <c:v>24.160760000000039</c:v>
                </c:pt>
                <c:pt idx="2171">
                  <c:v>23.06973000000005</c:v>
                </c:pt>
                <c:pt idx="2172">
                  <c:v>22.366300000000024</c:v>
                </c:pt>
                <c:pt idx="2173">
                  <c:v>22.153740000000028</c:v>
                </c:pt>
                <c:pt idx="2174">
                  <c:v>22.092129999999997</c:v>
                </c:pt>
                <c:pt idx="2175">
                  <c:v>22.359860000000026</c:v>
                </c:pt>
                <c:pt idx="2176">
                  <c:v>22.390700000000038</c:v>
                </c:pt>
                <c:pt idx="2177">
                  <c:v>22.338070000000016</c:v>
                </c:pt>
                <c:pt idx="2178">
                  <c:v>22.231100000000026</c:v>
                </c:pt>
                <c:pt idx="2179">
                  <c:v>22.344230000000039</c:v>
                </c:pt>
                <c:pt idx="2180">
                  <c:v>23.242999999999995</c:v>
                </c:pt>
                <c:pt idx="2181">
                  <c:v>24.299340000000029</c:v>
                </c:pt>
                <c:pt idx="2182">
                  <c:v>26.17446000000001</c:v>
                </c:pt>
                <c:pt idx="2183">
                  <c:v>26.181120000000021</c:v>
                </c:pt>
                <c:pt idx="2184">
                  <c:v>26.416280000000029</c:v>
                </c:pt>
                <c:pt idx="2185">
                  <c:v>26.796600000000012</c:v>
                </c:pt>
                <c:pt idx="2186">
                  <c:v>27.143979999999999</c:v>
                </c:pt>
                <c:pt idx="2187">
                  <c:v>27.6096</c:v>
                </c:pt>
                <c:pt idx="2188">
                  <c:v>28.303700000000049</c:v>
                </c:pt>
                <c:pt idx="2189">
                  <c:v>29.171700000000044</c:v>
                </c:pt>
                <c:pt idx="2190">
                  <c:v>29.640620000000013</c:v>
                </c:pt>
                <c:pt idx="2191">
                  <c:v>29.852200000000039</c:v>
                </c:pt>
                <c:pt idx="2192">
                  <c:v>29.895100000000014</c:v>
                </c:pt>
                <c:pt idx="2193">
                  <c:v>28.650100000000009</c:v>
                </c:pt>
                <c:pt idx="2194">
                  <c:v>29.004080000000044</c:v>
                </c:pt>
                <c:pt idx="2195">
                  <c:v>28.769400000000019</c:v>
                </c:pt>
                <c:pt idx="2196">
                  <c:v>28.451840000000004</c:v>
                </c:pt>
                <c:pt idx="2197">
                  <c:v>28.099940000000004</c:v>
                </c:pt>
                <c:pt idx="2198">
                  <c:v>27.839470000000006</c:v>
                </c:pt>
                <c:pt idx="2199">
                  <c:v>28.923200000000008</c:v>
                </c:pt>
                <c:pt idx="2200">
                  <c:v>29.294920000000047</c:v>
                </c:pt>
                <c:pt idx="2201">
                  <c:v>29.417380000000037</c:v>
                </c:pt>
                <c:pt idx="2202">
                  <c:v>28.055229999999995</c:v>
                </c:pt>
                <c:pt idx="2203">
                  <c:v>28.1173</c:v>
                </c:pt>
                <c:pt idx="2204">
                  <c:v>28.903070000000014</c:v>
                </c:pt>
                <c:pt idx="2205">
                  <c:v>29.601920000000007</c:v>
                </c:pt>
                <c:pt idx="2206">
                  <c:v>31.105700000000013</c:v>
                </c:pt>
                <c:pt idx="2207">
                  <c:v>31.436500000000024</c:v>
                </c:pt>
                <c:pt idx="2208">
                  <c:v>32.05355000000003</c:v>
                </c:pt>
                <c:pt idx="2209">
                  <c:v>32.103139999999996</c:v>
                </c:pt>
                <c:pt idx="2210">
                  <c:v>31.811880000000031</c:v>
                </c:pt>
                <c:pt idx="2211">
                  <c:v>31.911980000000028</c:v>
                </c:pt>
                <c:pt idx="2212">
                  <c:v>31.788700000000006</c:v>
                </c:pt>
                <c:pt idx="2213">
                  <c:v>32.099300000000028</c:v>
                </c:pt>
                <c:pt idx="2214">
                  <c:v>31.886470000000031</c:v>
                </c:pt>
                <c:pt idx="2215">
                  <c:v>31.057460000000049</c:v>
                </c:pt>
                <c:pt idx="2216">
                  <c:v>30.535820000000001</c:v>
                </c:pt>
                <c:pt idx="2217">
                  <c:v>29.128350000000012</c:v>
                </c:pt>
                <c:pt idx="2218">
                  <c:v>28.416470000000004</c:v>
                </c:pt>
                <c:pt idx="2219">
                  <c:v>27.206870000000038</c:v>
                </c:pt>
                <c:pt idx="2220">
                  <c:v>26.138480000000015</c:v>
                </c:pt>
                <c:pt idx="2221">
                  <c:v>25.406150000000025</c:v>
                </c:pt>
                <c:pt idx="2222">
                  <c:v>25.470850000000041</c:v>
                </c:pt>
                <c:pt idx="2223">
                  <c:v>27.817530000000033</c:v>
                </c:pt>
                <c:pt idx="2224">
                  <c:v>28.696920000000034</c:v>
                </c:pt>
                <c:pt idx="2225">
                  <c:v>29.220450000000028</c:v>
                </c:pt>
                <c:pt idx="2226">
                  <c:v>28.427400000000034</c:v>
                </c:pt>
                <c:pt idx="2227">
                  <c:v>28.126700000000028</c:v>
                </c:pt>
                <c:pt idx="2228">
                  <c:v>28.947840000000042</c:v>
                </c:pt>
                <c:pt idx="2229">
                  <c:v>29.35537000000005</c:v>
                </c:pt>
                <c:pt idx="2230">
                  <c:v>29.612240000000043</c:v>
                </c:pt>
                <c:pt idx="2231">
                  <c:v>29.779500000000041</c:v>
                </c:pt>
                <c:pt idx="2232">
                  <c:v>30.14214000000004</c:v>
                </c:pt>
                <c:pt idx="2233">
                  <c:v>30.505550000000028</c:v>
                </c:pt>
                <c:pt idx="2234">
                  <c:v>30.598870000000034</c:v>
                </c:pt>
                <c:pt idx="2235">
                  <c:v>30.555660000000046</c:v>
                </c:pt>
                <c:pt idx="2236">
                  <c:v>30.98696000000001</c:v>
                </c:pt>
                <c:pt idx="2237">
                  <c:v>31.336630000000014</c:v>
                </c:pt>
                <c:pt idx="2238">
                  <c:v>31.707600000000014</c:v>
                </c:pt>
                <c:pt idx="2239">
                  <c:v>31.424220000000048</c:v>
                </c:pt>
                <c:pt idx="2240">
                  <c:v>30.068780000000004</c:v>
                </c:pt>
                <c:pt idx="2241">
                  <c:v>29.345100000000002</c:v>
                </c:pt>
                <c:pt idx="2242">
                  <c:v>28.593680000000006</c:v>
                </c:pt>
                <c:pt idx="2243">
                  <c:v>27.054380000000037</c:v>
                </c:pt>
                <c:pt idx="2244">
                  <c:v>26.360860000000002</c:v>
                </c:pt>
                <c:pt idx="2245">
                  <c:v>25.948540000000037</c:v>
                </c:pt>
                <c:pt idx="2246">
                  <c:v>25.268600000000049</c:v>
                </c:pt>
                <c:pt idx="2247">
                  <c:v>26.110400000000027</c:v>
                </c:pt>
                <c:pt idx="2248">
                  <c:v>26.508450000000039</c:v>
                </c:pt>
                <c:pt idx="2249">
                  <c:v>26.681480000000022</c:v>
                </c:pt>
                <c:pt idx="2250">
                  <c:v>25.923800000000028</c:v>
                </c:pt>
                <c:pt idx="2251">
                  <c:v>26.047630000000026</c:v>
                </c:pt>
                <c:pt idx="2252">
                  <c:v>26.028099999999995</c:v>
                </c:pt>
                <c:pt idx="2253">
                  <c:v>25.882000000000005</c:v>
                </c:pt>
                <c:pt idx="2254">
                  <c:v>26.063170000000014</c:v>
                </c:pt>
                <c:pt idx="2255">
                  <c:v>26.530970000000025</c:v>
                </c:pt>
                <c:pt idx="2256">
                  <c:v>26.802760000000035</c:v>
                </c:pt>
                <c:pt idx="2257">
                  <c:v>27.258420000000001</c:v>
                </c:pt>
                <c:pt idx="2258">
                  <c:v>28.137900000000002</c:v>
                </c:pt>
                <c:pt idx="2259">
                  <c:v>29.569119999999998</c:v>
                </c:pt>
                <c:pt idx="2260">
                  <c:v>32.31</c:v>
                </c:pt>
                <c:pt idx="2261">
                  <c:v>32.605680000000007</c:v>
                </c:pt>
                <c:pt idx="2262">
                  <c:v>31.858900000000006</c:v>
                </c:pt>
                <c:pt idx="2263">
                  <c:v>31.444000000000017</c:v>
                </c:pt>
                <c:pt idx="2264">
                  <c:v>30.770560000000046</c:v>
                </c:pt>
                <c:pt idx="2265">
                  <c:v>29.415300000000002</c:v>
                </c:pt>
                <c:pt idx="2266">
                  <c:v>29.035760000000039</c:v>
                </c:pt>
                <c:pt idx="2267">
                  <c:v>28.209740000000011</c:v>
                </c:pt>
                <c:pt idx="2268">
                  <c:v>27.707850000000008</c:v>
                </c:pt>
                <c:pt idx="2269">
                  <c:v>27.08456000000001</c:v>
                </c:pt>
                <c:pt idx="2270">
                  <c:v>26.67294000000004</c:v>
                </c:pt>
                <c:pt idx="2271">
                  <c:v>27.978420000000028</c:v>
                </c:pt>
                <c:pt idx="2272">
                  <c:v>28.476280000000031</c:v>
                </c:pt>
                <c:pt idx="2273">
                  <c:v>28.574330000000032</c:v>
                </c:pt>
                <c:pt idx="2274">
                  <c:v>27.592340000000036</c:v>
                </c:pt>
                <c:pt idx="2275">
                  <c:v>27.678400000000011</c:v>
                </c:pt>
                <c:pt idx="2276">
                  <c:v>28.340020000000038</c:v>
                </c:pt>
                <c:pt idx="2277">
                  <c:v>28.644560000000013</c:v>
                </c:pt>
                <c:pt idx="2278">
                  <c:v>29.000969999999995</c:v>
                </c:pt>
                <c:pt idx="2279">
                  <c:v>29.480740000000026</c:v>
                </c:pt>
                <c:pt idx="2280">
                  <c:v>31.153740000000028</c:v>
                </c:pt>
                <c:pt idx="2281">
                  <c:v>32.109300000000019</c:v>
                </c:pt>
                <c:pt idx="2282">
                  <c:v>32.302880000000016</c:v>
                </c:pt>
                <c:pt idx="2283">
                  <c:v>31.84740000000005</c:v>
                </c:pt>
                <c:pt idx="2284">
                  <c:v>32.100760000000037</c:v>
                </c:pt>
                <c:pt idx="2285">
                  <c:v>32.423429999999996</c:v>
                </c:pt>
                <c:pt idx="2286">
                  <c:v>32.729550000000017</c:v>
                </c:pt>
                <c:pt idx="2287">
                  <c:v>32.980130000000031</c:v>
                </c:pt>
                <c:pt idx="2288">
                  <c:v>31.787300000000016</c:v>
                </c:pt>
                <c:pt idx="2289">
                  <c:v>31.149100000000033</c:v>
                </c:pt>
                <c:pt idx="2290">
                  <c:v>29.761000000000024</c:v>
                </c:pt>
                <c:pt idx="2291">
                  <c:v>29.65545000000003</c:v>
                </c:pt>
                <c:pt idx="2292">
                  <c:v>29.631600000000049</c:v>
                </c:pt>
                <c:pt idx="2293">
                  <c:v>29.646200000000022</c:v>
                </c:pt>
                <c:pt idx="2294">
                  <c:v>29.538499999999999</c:v>
                </c:pt>
                <c:pt idx="2295">
                  <c:v>29.65972000000005</c:v>
                </c:pt>
                <c:pt idx="2296">
                  <c:v>29.761680000000013</c:v>
                </c:pt>
                <c:pt idx="2297">
                  <c:v>29.825160000000039</c:v>
                </c:pt>
                <c:pt idx="2298">
                  <c:v>29.632470000000012</c:v>
                </c:pt>
                <c:pt idx="2299">
                  <c:v>29.555380000000014</c:v>
                </c:pt>
                <c:pt idx="2300">
                  <c:v>29.610700000000008</c:v>
                </c:pt>
                <c:pt idx="2301">
                  <c:v>29.641560000000027</c:v>
                </c:pt>
                <c:pt idx="2302">
                  <c:v>29.667750000000012</c:v>
                </c:pt>
                <c:pt idx="2303">
                  <c:v>29.730070000000012</c:v>
                </c:pt>
                <c:pt idx="2304">
                  <c:v>29.746270000000038</c:v>
                </c:pt>
                <c:pt idx="2305">
                  <c:v>30.377400000000023</c:v>
                </c:pt>
                <c:pt idx="2306">
                  <c:v>31.286370000000034</c:v>
                </c:pt>
                <c:pt idx="2307">
                  <c:v>31.889949999999999</c:v>
                </c:pt>
                <c:pt idx="2308">
                  <c:v>32.613550000000032</c:v>
                </c:pt>
                <c:pt idx="2309">
                  <c:v>33.163900000000012</c:v>
                </c:pt>
                <c:pt idx="2310">
                  <c:v>32.350850000000037</c:v>
                </c:pt>
                <c:pt idx="2311">
                  <c:v>31.768400000000042</c:v>
                </c:pt>
                <c:pt idx="2312">
                  <c:v>30.240499999999997</c:v>
                </c:pt>
                <c:pt idx="2313">
                  <c:v>29.237120000000004</c:v>
                </c:pt>
                <c:pt idx="2314">
                  <c:v>28.305499999999995</c:v>
                </c:pt>
                <c:pt idx="2315">
                  <c:v>26.836600000000033</c:v>
                </c:pt>
                <c:pt idx="2316">
                  <c:v>25.585470000000043</c:v>
                </c:pt>
                <c:pt idx="2317">
                  <c:v>25.193780000000004</c:v>
                </c:pt>
                <c:pt idx="2318">
                  <c:v>24.904230000000041</c:v>
                </c:pt>
                <c:pt idx="2319">
                  <c:v>26.597920000000045</c:v>
                </c:pt>
                <c:pt idx="2320">
                  <c:v>27.342830000000049</c:v>
                </c:pt>
                <c:pt idx="2321">
                  <c:v>27.797970000000021</c:v>
                </c:pt>
                <c:pt idx="2322">
                  <c:v>27.258800000000008</c:v>
                </c:pt>
                <c:pt idx="2323">
                  <c:v>27.253630000000044</c:v>
                </c:pt>
                <c:pt idx="2324">
                  <c:v>28.094700000000046</c:v>
                </c:pt>
                <c:pt idx="2325">
                  <c:v>28.525570000000016</c:v>
                </c:pt>
                <c:pt idx="2326">
                  <c:v>28.822050000000047</c:v>
                </c:pt>
                <c:pt idx="2327">
                  <c:v>29.627130000000022</c:v>
                </c:pt>
                <c:pt idx="2328">
                  <c:v>30.724660000000029</c:v>
                </c:pt>
                <c:pt idx="2329">
                  <c:v>31.671750000000031</c:v>
                </c:pt>
                <c:pt idx="2330">
                  <c:v>32.307180000000017</c:v>
                </c:pt>
                <c:pt idx="2331">
                  <c:v>32.985160000000008</c:v>
                </c:pt>
                <c:pt idx="2332">
                  <c:v>34.065420000000017</c:v>
                </c:pt>
                <c:pt idx="2333">
                  <c:v>33.547170000000051</c:v>
                </c:pt>
                <c:pt idx="2334">
                  <c:v>31.914240000000007</c:v>
                </c:pt>
                <c:pt idx="2335">
                  <c:v>30.783400000000029</c:v>
                </c:pt>
                <c:pt idx="2336">
                  <c:v>29.514980000000037</c:v>
                </c:pt>
                <c:pt idx="2337">
                  <c:v>28.490170000000035</c:v>
                </c:pt>
                <c:pt idx="2338">
                  <c:v>27.03036000000003</c:v>
                </c:pt>
                <c:pt idx="2339">
                  <c:v>25.660670000000039</c:v>
                </c:pt>
                <c:pt idx="2340">
                  <c:v>24.487240000000043</c:v>
                </c:pt>
                <c:pt idx="2341">
                  <c:v>23.762350000000026</c:v>
                </c:pt>
                <c:pt idx="2342">
                  <c:v>23.331140000000005</c:v>
                </c:pt>
                <c:pt idx="2343">
                  <c:v>24.475400000000036</c:v>
                </c:pt>
                <c:pt idx="2344">
                  <c:v>25.17733000000004</c:v>
                </c:pt>
                <c:pt idx="2345">
                  <c:v>26.273520000000019</c:v>
                </c:pt>
                <c:pt idx="2346">
                  <c:v>25.938680000000033</c:v>
                </c:pt>
                <c:pt idx="2347">
                  <c:v>26.259119999999996</c:v>
                </c:pt>
                <c:pt idx="2348">
                  <c:v>26.997029999999995</c:v>
                </c:pt>
                <c:pt idx="2349">
                  <c:v>27.491200000000049</c:v>
                </c:pt>
                <c:pt idx="2350">
                  <c:v>28.203550000000007</c:v>
                </c:pt>
                <c:pt idx="2351">
                  <c:v>28.502370000000042</c:v>
                </c:pt>
                <c:pt idx="2352">
                  <c:v>28.695640000000026</c:v>
                </c:pt>
                <c:pt idx="2353">
                  <c:v>28.941160000000025</c:v>
                </c:pt>
                <c:pt idx="2354">
                  <c:v>29.123440000000016</c:v>
                </c:pt>
                <c:pt idx="2355">
                  <c:v>29.250730000000033</c:v>
                </c:pt>
                <c:pt idx="2356">
                  <c:v>29.357420000000047</c:v>
                </c:pt>
                <c:pt idx="2357">
                  <c:v>29.757750000000044</c:v>
                </c:pt>
                <c:pt idx="2358">
                  <c:v>29.764120000000048</c:v>
                </c:pt>
                <c:pt idx="2359">
                  <c:v>29.825739999999996</c:v>
                </c:pt>
                <c:pt idx="2360">
                  <c:v>28.955160000000035</c:v>
                </c:pt>
                <c:pt idx="2361">
                  <c:v>27.12360000000001</c:v>
                </c:pt>
                <c:pt idx="2362">
                  <c:v>26.463980000000049</c:v>
                </c:pt>
                <c:pt idx="2363">
                  <c:v>25.046700000000044</c:v>
                </c:pt>
                <c:pt idx="2364">
                  <c:v>23.945670000000007</c:v>
                </c:pt>
                <c:pt idx="2365">
                  <c:v>24.141840000000002</c:v>
                </c:pt>
                <c:pt idx="2366">
                  <c:v>24.292960000000051</c:v>
                </c:pt>
                <c:pt idx="2367">
                  <c:v>26.226860000000045</c:v>
                </c:pt>
                <c:pt idx="2368">
                  <c:v>26.219570000000033</c:v>
                </c:pt>
                <c:pt idx="2369">
                  <c:v>25.860299999999995</c:v>
                </c:pt>
                <c:pt idx="2370">
                  <c:v>24.932180000000017</c:v>
                </c:pt>
                <c:pt idx="2371">
                  <c:v>25.818930000000023</c:v>
                </c:pt>
                <c:pt idx="2372">
                  <c:v>27.526700000000005</c:v>
                </c:pt>
                <c:pt idx="2373">
                  <c:v>28.656949999999995</c:v>
                </c:pt>
                <c:pt idx="2374">
                  <c:v>32.006950000000018</c:v>
                </c:pt>
                <c:pt idx="2375">
                  <c:v>29.636000000000024</c:v>
                </c:pt>
                <c:pt idx="2376">
                  <c:v>29.333200000000033</c:v>
                </c:pt>
                <c:pt idx="2377">
                  <c:v>29.014460000000042</c:v>
                </c:pt>
                <c:pt idx="2378">
                  <c:v>29.407219999999995</c:v>
                </c:pt>
                <c:pt idx="2379">
                  <c:v>29.651800000000037</c:v>
                </c:pt>
                <c:pt idx="2380">
                  <c:v>29.879880000000014</c:v>
                </c:pt>
                <c:pt idx="2381">
                  <c:v>30.215570000000014</c:v>
                </c:pt>
                <c:pt idx="2382">
                  <c:v>30.513100000000009</c:v>
                </c:pt>
                <c:pt idx="2383">
                  <c:v>30.685330000000022</c:v>
                </c:pt>
                <c:pt idx="2384">
                  <c:v>30.680660000000046</c:v>
                </c:pt>
                <c:pt idx="2385">
                  <c:v>30.557060000000035</c:v>
                </c:pt>
                <c:pt idx="2386">
                  <c:v>30.01153000000005</c:v>
                </c:pt>
                <c:pt idx="2387">
                  <c:v>29.46087</c:v>
                </c:pt>
                <c:pt idx="2388">
                  <c:v>28.974150000000009</c:v>
                </c:pt>
                <c:pt idx="2389">
                  <c:v>28.358150000000023</c:v>
                </c:pt>
                <c:pt idx="2390">
                  <c:v>27.940269999999998</c:v>
                </c:pt>
                <c:pt idx="2391">
                  <c:v>29.416200000000003</c:v>
                </c:pt>
                <c:pt idx="2392">
                  <c:v>29.852100000000007</c:v>
                </c:pt>
                <c:pt idx="2393">
                  <c:v>30.018730000000005</c:v>
                </c:pt>
                <c:pt idx="2394">
                  <c:v>28.555319999999995</c:v>
                </c:pt>
                <c:pt idx="2395">
                  <c:v>28.038300000000049</c:v>
                </c:pt>
                <c:pt idx="2396">
                  <c:v>28.782950000000028</c:v>
                </c:pt>
                <c:pt idx="2397">
                  <c:v>29.178030000000035</c:v>
                </c:pt>
                <c:pt idx="2398">
                  <c:v>29.622670000000028</c:v>
                </c:pt>
                <c:pt idx="2399">
                  <c:v>29.896600000000035</c:v>
                </c:pt>
                <c:pt idx="2400">
                  <c:v>30.061460000000011</c:v>
                </c:pt>
                <c:pt idx="2401">
                  <c:v>30.171620000000019</c:v>
                </c:pt>
                <c:pt idx="2402">
                  <c:v>30.741240000000005</c:v>
                </c:pt>
                <c:pt idx="2403">
                  <c:v>31.513360000000034</c:v>
                </c:pt>
                <c:pt idx="2404">
                  <c:v>32.678770000000043</c:v>
                </c:pt>
                <c:pt idx="2405">
                  <c:v>31.795740000000023</c:v>
                </c:pt>
                <c:pt idx="2406">
                  <c:v>31.402250000000038</c:v>
                </c:pt>
                <c:pt idx="2407">
                  <c:v>31.385100000000023</c:v>
                </c:pt>
                <c:pt idx="2408">
                  <c:v>33.011130000000037</c:v>
                </c:pt>
                <c:pt idx="2409">
                  <c:v>32.076600000000042</c:v>
                </c:pt>
                <c:pt idx="2410">
                  <c:v>32.510680000000036</c:v>
                </c:pt>
                <c:pt idx="2411">
                  <c:v>30.907770000000028</c:v>
                </c:pt>
                <c:pt idx="2412">
                  <c:v>30.357200000000034</c:v>
                </c:pt>
                <c:pt idx="2413">
                  <c:v>30.006100000000004</c:v>
                </c:pt>
                <c:pt idx="2414">
                  <c:v>29.672170000000051</c:v>
                </c:pt>
                <c:pt idx="2415">
                  <c:v>30.218200000000024</c:v>
                </c:pt>
                <c:pt idx="2416">
                  <c:v>30.518400000000042</c:v>
                </c:pt>
                <c:pt idx="2417">
                  <c:v>30.706140000000005</c:v>
                </c:pt>
                <c:pt idx="2418">
                  <c:v>30.725819999999999</c:v>
                </c:pt>
                <c:pt idx="2419">
                  <c:v>29.676800000000014</c:v>
                </c:pt>
                <c:pt idx="2420">
                  <c:v>30.172270000000026</c:v>
                </c:pt>
                <c:pt idx="2421">
                  <c:v>30.368920000000003</c:v>
                </c:pt>
                <c:pt idx="2422">
                  <c:v>30.512630000000001</c:v>
                </c:pt>
                <c:pt idx="2423">
                  <c:v>30.629850000000033</c:v>
                </c:pt>
                <c:pt idx="2424">
                  <c:v>30.700860000000034</c:v>
                </c:pt>
                <c:pt idx="2425">
                  <c:v>30.759850000000029</c:v>
                </c:pt>
                <c:pt idx="2426">
                  <c:v>32.0899</c:v>
                </c:pt>
                <c:pt idx="2427">
                  <c:v>33.955930000000023</c:v>
                </c:pt>
                <c:pt idx="2428">
                  <c:v>34.988120000000038</c:v>
                </c:pt>
                <c:pt idx="2429">
                  <c:v>35.422660000000008</c:v>
                </c:pt>
                <c:pt idx="2430">
                  <c:v>34.323020000000042</c:v>
                </c:pt>
                <c:pt idx="2431">
                  <c:v>35.587880000000041</c:v>
                </c:pt>
                <c:pt idx="2432">
                  <c:v>36.171100000000024</c:v>
                </c:pt>
                <c:pt idx="2433">
                  <c:v>36.178340000000048</c:v>
                </c:pt>
                <c:pt idx="2434">
                  <c:v>34.610250000000008</c:v>
                </c:pt>
                <c:pt idx="2435">
                  <c:v>33.394000000000005</c:v>
                </c:pt>
                <c:pt idx="2436">
                  <c:v>32.297799999999995</c:v>
                </c:pt>
                <c:pt idx="2437">
                  <c:v>30.791800000000023</c:v>
                </c:pt>
                <c:pt idx="2438">
                  <c:v>30.584620000000029</c:v>
                </c:pt>
                <c:pt idx="2439">
                  <c:v>30.672400000000039</c:v>
                </c:pt>
                <c:pt idx="2440">
                  <c:v>30.78448000000003</c:v>
                </c:pt>
                <c:pt idx="2441">
                  <c:v>30.79113000000001</c:v>
                </c:pt>
                <c:pt idx="2442">
                  <c:v>30.586540000000014</c:v>
                </c:pt>
                <c:pt idx="2443">
                  <c:v>30.344000000000051</c:v>
                </c:pt>
                <c:pt idx="2444">
                  <c:v>30.296140000000037</c:v>
                </c:pt>
                <c:pt idx="2445">
                  <c:v>30.744000000000028</c:v>
                </c:pt>
                <c:pt idx="2446">
                  <c:v>31.436059999999998</c:v>
                </c:pt>
                <c:pt idx="2447">
                  <c:v>31.634240000000034</c:v>
                </c:pt>
                <c:pt idx="2448">
                  <c:v>31.665430000000015</c:v>
                </c:pt>
                <c:pt idx="2449">
                  <c:v>31.372700000000009</c:v>
                </c:pt>
                <c:pt idx="2450">
                  <c:v>31.918080000000032</c:v>
                </c:pt>
                <c:pt idx="2451">
                  <c:v>32.825860000000034</c:v>
                </c:pt>
                <c:pt idx="2452">
                  <c:v>32.96234000000004</c:v>
                </c:pt>
                <c:pt idx="2453">
                  <c:v>33.492520000000013</c:v>
                </c:pt>
                <c:pt idx="2454">
                  <c:v>32.339840000000038</c:v>
                </c:pt>
                <c:pt idx="2455">
                  <c:v>31.960200000000043</c:v>
                </c:pt>
                <c:pt idx="2456">
                  <c:v>30.397880000000043</c:v>
                </c:pt>
                <c:pt idx="2457">
                  <c:v>29.813000000000045</c:v>
                </c:pt>
                <c:pt idx="2458">
                  <c:v>28.774200000000008</c:v>
                </c:pt>
                <c:pt idx="2459">
                  <c:v>28.274069999999995</c:v>
                </c:pt>
                <c:pt idx="2460">
                  <c:v>28.716240000000028</c:v>
                </c:pt>
                <c:pt idx="2461">
                  <c:v>29.071770000000015</c:v>
                </c:pt>
                <c:pt idx="2462">
                  <c:v>29.256619999999998</c:v>
                </c:pt>
                <c:pt idx="2463">
                  <c:v>29.515680000000032</c:v>
                </c:pt>
                <c:pt idx="2464">
                  <c:v>29.696370000000002</c:v>
                </c:pt>
                <c:pt idx="2465">
                  <c:v>29.778220000000033</c:v>
                </c:pt>
                <c:pt idx="2466">
                  <c:v>29.490750000000048</c:v>
                </c:pt>
                <c:pt idx="2467">
                  <c:v>29.21768000000003</c:v>
                </c:pt>
                <c:pt idx="2468">
                  <c:v>30.199820000000045</c:v>
                </c:pt>
                <c:pt idx="2469">
                  <c:v>31.358240000000023</c:v>
                </c:pt>
                <c:pt idx="2470">
                  <c:v>32.570920000000001</c:v>
                </c:pt>
                <c:pt idx="2471">
                  <c:v>32.767240000000015</c:v>
                </c:pt>
                <c:pt idx="2472">
                  <c:v>33.096550000000036</c:v>
                </c:pt>
                <c:pt idx="2473">
                  <c:v>34.010300000000029</c:v>
                </c:pt>
                <c:pt idx="2474">
                  <c:v>34.329030000000046</c:v>
                </c:pt>
                <c:pt idx="2475">
                  <c:v>34.265600000000006</c:v>
                </c:pt>
                <c:pt idx="2476">
                  <c:v>35.073720000000037</c:v>
                </c:pt>
                <c:pt idx="2477">
                  <c:v>33.254140000000007</c:v>
                </c:pt>
                <c:pt idx="2478">
                  <c:v>32.311599999999999</c:v>
                </c:pt>
                <c:pt idx="2479">
                  <c:v>32.153470000000027</c:v>
                </c:pt>
                <c:pt idx="2480">
                  <c:v>31.654230000000041</c:v>
                </c:pt>
                <c:pt idx="2481">
                  <c:v>30.548640000000034</c:v>
                </c:pt>
                <c:pt idx="2482">
                  <c:v>29.292380000000037</c:v>
                </c:pt>
                <c:pt idx="2483">
                  <c:v>28.917230000000018</c:v>
                </c:pt>
                <c:pt idx="2484">
                  <c:v>28.714040000000011</c:v>
                </c:pt>
                <c:pt idx="2485">
                  <c:v>28.020650000000046</c:v>
                </c:pt>
                <c:pt idx="2486">
                  <c:v>26.782920000000047</c:v>
                </c:pt>
                <c:pt idx="2487">
                  <c:v>27.177480000000003</c:v>
                </c:pt>
                <c:pt idx="2488">
                  <c:v>27.41998000000001</c:v>
                </c:pt>
                <c:pt idx="2489">
                  <c:v>27.688870000000009</c:v>
                </c:pt>
                <c:pt idx="2490">
                  <c:v>26.849820000000022</c:v>
                </c:pt>
                <c:pt idx="2491">
                  <c:v>27.052760000000035</c:v>
                </c:pt>
                <c:pt idx="2492">
                  <c:v>27.50323000000003</c:v>
                </c:pt>
                <c:pt idx="2493">
                  <c:v>27.75890000000004</c:v>
                </c:pt>
                <c:pt idx="2494">
                  <c:v>27.996900000000039</c:v>
                </c:pt>
                <c:pt idx="2495">
                  <c:v>28.218130000000031</c:v>
                </c:pt>
                <c:pt idx="2496">
                  <c:v>28.401300000000049</c:v>
                </c:pt>
                <c:pt idx="2497">
                  <c:v>28.863850000000014</c:v>
                </c:pt>
                <c:pt idx="2498">
                  <c:v>29.256680000000017</c:v>
                </c:pt>
                <c:pt idx="2499">
                  <c:v>29.45437000000004</c:v>
                </c:pt>
                <c:pt idx="2500">
                  <c:v>30.138360000000034</c:v>
                </c:pt>
                <c:pt idx="2501">
                  <c:v>30.249660000000006</c:v>
                </c:pt>
                <c:pt idx="2502">
                  <c:v>29.641999999999996</c:v>
                </c:pt>
                <c:pt idx="2503">
                  <c:v>29.178600000000017</c:v>
                </c:pt>
                <c:pt idx="2504">
                  <c:v>28.873199999999997</c:v>
                </c:pt>
                <c:pt idx="2505">
                  <c:v>28.442620000000034</c:v>
                </c:pt>
                <c:pt idx="2506">
                  <c:v>26.87360000000001</c:v>
                </c:pt>
                <c:pt idx="2507">
                  <c:v>25.362360000000024</c:v>
                </c:pt>
                <c:pt idx="2508">
                  <c:v>24.060540000000003</c:v>
                </c:pt>
                <c:pt idx="2509">
                  <c:v>23.270380000000046</c:v>
                </c:pt>
                <c:pt idx="2510">
                  <c:v>22.896230000000003</c:v>
                </c:pt>
                <c:pt idx="2511">
                  <c:v>23.69344000000001</c:v>
                </c:pt>
                <c:pt idx="2512">
                  <c:v>23.976400000000012</c:v>
                </c:pt>
                <c:pt idx="2513">
                  <c:v>24.248739999999998</c:v>
                </c:pt>
                <c:pt idx="2514">
                  <c:v>23.715450000000033</c:v>
                </c:pt>
                <c:pt idx="2515">
                  <c:v>23.87106</c:v>
                </c:pt>
                <c:pt idx="2516">
                  <c:v>24.532800000000009</c:v>
                </c:pt>
                <c:pt idx="2517">
                  <c:v>24.912000000000035</c:v>
                </c:pt>
                <c:pt idx="2518">
                  <c:v>25.652600000000007</c:v>
                </c:pt>
                <c:pt idx="2519">
                  <c:v>26.125150000000019</c:v>
                </c:pt>
                <c:pt idx="2520">
                  <c:v>26.543080000000032</c:v>
                </c:pt>
                <c:pt idx="2521">
                  <c:v>27.074640000000045</c:v>
                </c:pt>
                <c:pt idx="2522">
                  <c:v>27.415030000000002</c:v>
                </c:pt>
                <c:pt idx="2523">
                  <c:v>27.76260000000002</c:v>
                </c:pt>
                <c:pt idx="2524">
                  <c:v>28.106440000000021</c:v>
                </c:pt>
                <c:pt idx="2525">
                  <c:v>28.431759999999997</c:v>
                </c:pt>
                <c:pt idx="2526">
                  <c:v>28.687160000000006</c:v>
                </c:pt>
                <c:pt idx="2527">
                  <c:v>28.744000000000028</c:v>
                </c:pt>
                <c:pt idx="2528">
                  <c:v>26.56973000000005</c:v>
                </c:pt>
                <c:pt idx="2529">
                  <c:v>24.996970000000033</c:v>
                </c:pt>
                <c:pt idx="2530">
                  <c:v>24.020800000000008</c:v>
                </c:pt>
                <c:pt idx="2531">
                  <c:v>23.302940000000035</c:v>
                </c:pt>
                <c:pt idx="2532">
                  <c:v>22.904050000000041</c:v>
                </c:pt>
                <c:pt idx="2533">
                  <c:v>22.596220000000017</c:v>
                </c:pt>
                <c:pt idx="2534">
                  <c:v>22.526850000000024</c:v>
                </c:pt>
                <c:pt idx="2535">
                  <c:v>23.440240000000017</c:v>
                </c:pt>
                <c:pt idx="2536">
                  <c:v>23.797780000000046</c:v>
                </c:pt>
                <c:pt idx="2537">
                  <c:v>23.979579999999999</c:v>
                </c:pt>
                <c:pt idx="2538">
                  <c:v>23.335530000000006</c:v>
                </c:pt>
                <c:pt idx="2539">
                  <c:v>23.432520000000011</c:v>
                </c:pt>
                <c:pt idx="2540">
                  <c:v>23.846249999999998</c:v>
                </c:pt>
                <c:pt idx="2541">
                  <c:v>24.424160000000029</c:v>
                </c:pt>
                <c:pt idx="2542">
                  <c:v>25.10590000000002</c:v>
                </c:pt>
                <c:pt idx="2543">
                  <c:v>25.144200000000012</c:v>
                </c:pt>
                <c:pt idx="2544">
                  <c:v>25.216550000000041</c:v>
                </c:pt>
                <c:pt idx="2545">
                  <c:v>25.600240000000042</c:v>
                </c:pt>
                <c:pt idx="2546">
                  <c:v>25.813800000000015</c:v>
                </c:pt>
                <c:pt idx="2547">
                  <c:v>26.069450000000018</c:v>
                </c:pt>
                <c:pt idx="2548">
                  <c:v>26.485040000000026</c:v>
                </c:pt>
                <c:pt idx="2549">
                  <c:v>27.69894000000005</c:v>
                </c:pt>
                <c:pt idx="2550">
                  <c:v>28.215900000000033</c:v>
                </c:pt>
                <c:pt idx="2551">
                  <c:v>27.611469999999997</c:v>
                </c:pt>
                <c:pt idx="2552">
                  <c:v>25.310800000000029</c:v>
                </c:pt>
                <c:pt idx="2553">
                  <c:v>24.262630000000001</c:v>
                </c:pt>
                <c:pt idx="2554">
                  <c:v>23.723500000000001</c:v>
                </c:pt>
                <c:pt idx="2555">
                  <c:v>23.237099999999998</c:v>
                </c:pt>
                <c:pt idx="2556">
                  <c:v>23.155760000000043</c:v>
                </c:pt>
                <c:pt idx="2557">
                  <c:v>23.50594000000001</c:v>
                </c:pt>
                <c:pt idx="2558">
                  <c:v>24.104399999999998</c:v>
                </c:pt>
                <c:pt idx="2559">
                  <c:v>26.124600000000044</c:v>
                </c:pt>
                <c:pt idx="2560">
                  <c:v>26.636960000000045</c:v>
                </c:pt>
                <c:pt idx="2561">
                  <c:v>26.406550000000038</c:v>
                </c:pt>
                <c:pt idx="2562">
                  <c:v>25.155850000000044</c:v>
                </c:pt>
                <c:pt idx="2563">
                  <c:v>24.861630000000048</c:v>
                </c:pt>
                <c:pt idx="2564">
                  <c:v>25.312700000000007</c:v>
                </c:pt>
                <c:pt idx="2565">
                  <c:v>25.672850000000039</c:v>
                </c:pt>
                <c:pt idx="2566">
                  <c:v>25.995360000000005</c:v>
                </c:pt>
                <c:pt idx="2567">
                  <c:v>26.398000000000025</c:v>
                </c:pt>
                <c:pt idx="2568">
                  <c:v>26.815800000000024</c:v>
                </c:pt>
                <c:pt idx="2569">
                  <c:v>27.370450000000005</c:v>
                </c:pt>
                <c:pt idx="2570">
                  <c:v>27.713340000000017</c:v>
                </c:pt>
                <c:pt idx="2571">
                  <c:v>28.011650000000031</c:v>
                </c:pt>
                <c:pt idx="2572">
                  <c:v>28.219899999999996</c:v>
                </c:pt>
                <c:pt idx="2573">
                  <c:v>28.738460000000032</c:v>
                </c:pt>
                <c:pt idx="2574">
                  <c:v>29.294759999999997</c:v>
                </c:pt>
                <c:pt idx="2575">
                  <c:v>30.350030000000004</c:v>
                </c:pt>
                <c:pt idx="2576">
                  <c:v>31.03134</c:v>
                </c:pt>
                <c:pt idx="2577">
                  <c:v>29.655880000000025</c:v>
                </c:pt>
                <c:pt idx="2578">
                  <c:v>29.926900000000046</c:v>
                </c:pt>
                <c:pt idx="2579">
                  <c:v>29.943100000000015</c:v>
                </c:pt>
                <c:pt idx="2580">
                  <c:v>30.433900000000051</c:v>
                </c:pt>
                <c:pt idx="2581">
                  <c:v>29.292320000000018</c:v>
                </c:pt>
                <c:pt idx="2582">
                  <c:v>28.257140000000049</c:v>
                </c:pt>
                <c:pt idx="2583">
                  <c:v>28.320060000000012</c:v>
                </c:pt>
                <c:pt idx="2584">
                  <c:v>28.432150000000036</c:v>
                </c:pt>
                <c:pt idx="2585">
                  <c:v>28.485400000000027</c:v>
                </c:pt>
                <c:pt idx="2586">
                  <c:v>28.434169999999995</c:v>
                </c:pt>
                <c:pt idx="2587">
                  <c:v>28.543660000000045</c:v>
                </c:pt>
                <c:pt idx="2588">
                  <c:v>28.803370000000029</c:v>
                </c:pt>
                <c:pt idx="2589">
                  <c:v>28.494529999999997</c:v>
                </c:pt>
                <c:pt idx="2590">
                  <c:v>29.01827000000003</c:v>
                </c:pt>
                <c:pt idx="2591">
                  <c:v>29.737630000000024</c:v>
                </c:pt>
                <c:pt idx="2592">
                  <c:v>30.077230000000043</c:v>
                </c:pt>
                <c:pt idx="2593">
                  <c:v>30.720850000000041</c:v>
                </c:pt>
                <c:pt idx="2594">
                  <c:v>31.656150000000025</c:v>
                </c:pt>
                <c:pt idx="2595">
                  <c:v>32.651900000000012</c:v>
                </c:pt>
                <c:pt idx="2596">
                  <c:v>32.99606</c:v>
                </c:pt>
                <c:pt idx="2597">
                  <c:v>33.43810000000002</c:v>
                </c:pt>
                <c:pt idx="2598">
                  <c:v>32.451800000000048</c:v>
                </c:pt>
                <c:pt idx="2599">
                  <c:v>31.512630000000001</c:v>
                </c:pt>
                <c:pt idx="2600">
                  <c:v>29.827300000000037</c:v>
                </c:pt>
                <c:pt idx="2601">
                  <c:v>27.9529</c:v>
                </c:pt>
                <c:pt idx="2602">
                  <c:v>27.736570000000029</c:v>
                </c:pt>
                <c:pt idx="2603">
                  <c:v>27.546930000000032</c:v>
                </c:pt>
                <c:pt idx="2604">
                  <c:v>27.349199999999996</c:v>
                </c:pt>
                <c:pt idx="2605">
                  <c:v>27.22213000000005</c:v>
                </c:pt>
                <c:pt idx="2606">
                  <c:v>27.11877000000004</c:v>
                </c:pt>
                <c:pt idx="2607">
                  <c:v>27.214840000000038</c:v>
                </c:pt>
                <c:pt idx="2608">
                  <c:v>27.415860000000009</c:v>
                </c:pt>
                <c:pt idx="2609">
                  <c:v>27.50314000000003</c:v>
                </c:pt>
                <c:pt idx="2610">
                  <c:v>27.460720000000038</c:v>
                </c:pt>
                <c:pt idx="2611">
                  <c:v>27.340599999999995</c:v>
                </c:pt>
                <c:pt idx="2612">
                  <c:v>27.341060000000027</c:v>
                </c:pt>
                <c:pt idx="2613">
                  <c:v>27.998620000000017</c:v>
                </c:pt>
                <c:pt idx="2614">
                  <c:v>28.568020000000047</c:v>
                </c:pt>
                <c:pt idx="2615">
                  <c:v>29.543300000000045</c:v>
                </c:pt>
                <c:pt idx="2616">
                  <c:v>30.563800000000015</c:v>
                </c:pt>
                <c:pt idx="2617">
                  <c:v>30.902370000000019</c:v>
                </c:pt>
                <c:pt idx="2618">
                  <c:v>31.474199999999996</c:v>
                </c:pt>
                <c:pt idx="2619">
                  <c:v>31.647550000000024</c:v>
                </c:pt>
                <c:pt idx="2620">
                  <c:v>31.990300000000047</c:v>
                </c:pt>
                <c:pt idx="2621">
                  <c:v>31.876340000000027</c:v>
                </c:pt>
                <c:pt idx="2622">
                  <c:v>29.990750000000048</c:v>
                </c:pt>
                <c:pt idx="2623">
                  <c:v>29.231040000000007</c:v>
                </c:pt>
                <c:pt idx="2624">
                  <c:v>28.179770000000019</c:v>
                </c:pt>
                <c:pt idx="2625">
                  <c:v>27.897760000000005</c:v>
                </c:pt>
                <c:pt idx="2626">
                  <c:v>27.7346</c:v>
                </c:pt>
                <c:pt idx="2627">
                  <c:v>27.498739999999998</c:v>
                </c:pt>
                <c:pt idx="2628">
                  <c:v>26.704900000000009</c:v>
                </c:pt>
                <c:pt idx="2629">
                  <c:v>26.437860000000001</c:v>
                </c:pt>
                <c:pt idx="2630">
                  <c:v>25.846950000000049</c:v>
                </c:pt>
                <c:pt idx="2631">
                  <c:v>26.233940000000018</c:v>
                </c:pt>
                <c:pt idx="2632">
                  <c:v>26.722070000000031</c:v>
                </c:pt>
                <c:pt idx="2633">
                  <c:v>26.611400000000003</c:v>
                </c:pt>
                <c:pt idx="2634">
                  <c:v>25.85450000000003</c:v>
                </c:pt>
                <c:pt idx="2635">
                  <c:v>26.328270000000032</c:v>
                </c:pt>
                <c:pt idx="2636">
                  <c:v>27.026700000000005</c:v>
                </c:pt>
                <c:pt idx="2637">
                  <c:v>27.533560000000023</c:v>
                </c:pt>
                <c:pt idx="2638">
                  <c:v>27.956350000000043</c:v>
                </c:pt>
                <c:pt idx="2639">
                  <c:v>28.263500000000022</c:v>
                </c:pt>
                <c:pt idx="2640">
                  <c:v>28.799620000000004</c:v>
                </c:pt>
                <c:pt idx="2641">
                  <c:v>29.438260000000014</c:v>
                </c:pt>
                <c:pt idx="2642">
                  <c:v>30.032560000000046</c:v>
                </c:pt>
                <c:pt idx="2643">
                  <c:v>30.608850000000018</c:v>
                </c:pt>
                <c:pt idx="2644">
                  <c:v>31.258360000000039</c:v>
                </c:pt>
                <c:pt idx="2645">
                  <c:v>30.681700000000035</c:v>
                </c:pt>
                <c:pt idx="2646">
                  <c:v>29.993130000000008</c:v>
                </c:pt>
                <c:pt idx="2647">
                  <c:v>29.591200000000015</c:v>
                </c:pt>
                <c:pt idx="2648">
                  <c:v>29.379819999999995</c:v>
                </c:pt>
                <c:pt idx="2649">
                  <c:v>26.23947000000004</c:v>
                </c:pt>
                <c:pt idx="2650">
                  <c:v>25.107140000000015</c:v>
                </c:pt>
                <c:pt idx="2651">
                  <c:v>23.713250000000016</c:v>
                </c:pt>
                <c:pt idx="2652">
                  <c:v>22.903500000000008</c:v>
                </c:pt>
                <c:pt idx="2653">
                  <c:v>22.330870000000004</c:v>
                </c:pt>
                <c:pt idx="2654">
                  <c:v>22.100030000000004</c:v>
                </c:pt>
                <c:pt idx="2655">
                  <c:v>22.164940000000001</c:v>
                </c:pt>
                <c:pt idx="2656">
                  <c:v>22.275400000000047</c:v>
                </c:pt>
                <c:pt idx="2657">
                  <c:v>22.391750000000002</c:v>
                </c:pt>
                <c:pt idx="2658">
                  <c:v>22.365660000000048</c:v>
                </c:pt>
                <c:pt idx="2659">
                  <c:v>22.925319999999999</c:v>
                </c:pt>
                <c:pt idx="2660">
                  <c:v>23.522500000000036</c:v>
                </c:pt>
                <c:pt idx="2661">
                  <c:v>24.362270000000024</c:v>
                </c:pt>
                <c:pt idx="2662">
                  <c:v>25.403920000000028</c:v>
                </c:pt>
                <c:pt idx="2663">
                  <c:v>26.086420000000032</c:v>
                </c:pt>
                <c:pt idx="2664">
                  <c:v>26.711630000000014</c:v>
                </c:pt>
                <c:pt idx="2665">
                  <c:v>27.162930000000017</c:v>
                </c:pt>
                <c:pt idx="2666">
                  <c:v>27.540279999999996</c:v>
                </c:pt>
                <c:pt idx="2667">
                  <c:v>29.055630000000008</c:v>
                </c:pt>
                <c:pt idx="2668">
                  <c:v>30.302000000000021</c:v>
                </c:pt>
                <c:pt idx="2669">
                  <c:v>29.614900000000034</c:v>
                </c:pt>
                <c:pt idx="2670">
                  <c:v>27.95150000000001</c:v>
                </c:pt>
                <c:pt idx="2671">
                  <c:v>27.825739999999996</c:v>
                </c:pt>
                <c:pt idx="2672">
                  <c:v>26.732050000000015</c:v>
                </c:pt>
                <c:pt idx="2673">
                  <c:v>23.885460000000023</c:v>
                </c:pt>
                <c:pt idx="2674">
                  <c:v>22.676780000000008</c:v>
                </c:pt>
                <c:pt idx="2675">
                  <c:v>22.146720000000016</c:v>
                </c:pt>
                <c:pt idx="2676">
                  <c:v>21.800560000000019</c:v>
                </c:pt>
                <c:pt idx="2677">
                  <c:v>21.602440000000001</c:v>
                </c:pt>
                <c:pt idx="2678">
                  <c:v>21.441460000000006</c:v>
                </c:pt>
                <c:pt idx="2679">
                  <c:v>21.544600000000003</c:v>
                </c:pt>
                <c:pt idx="2680">
                  <c:v>21.694119999999998</c:v>
                </c:pt>
                <c:pt idx="2681">
                  <c:v>21.88644000000005</c:v>
                </c:pt>
                <c:pt idx="2682">
                  <c:v>22.009670000000028</c:v>
                </c:pt>
                <c:pt idx="2683">
                  <c:v>22.30883</c:v>
                </c:pt>
                <c:pt idx="2684">
                  <c:v>22.570370000000025</c:v>
                </c:pt>
                <c:pt idx="2685">
                  <c:v>22.768500000000017</c:v>
                </c:pt>
                <c:pt idx="2686">
                  <c:v>23.15643</c:v>
                </c:pt>
                <c:pt idx="2687">
                  <c:v>24.201999999999998</c:v>
                </c:pt>
                <c:pt idx="2688">
                  <c:v>24.860160000000008</c:v>
                </c:pt>
                <c:pt idx="2689">
                  <c:v>25.528200000000027</c:v>
                </c:pt>
                <c:pt idx="2690">
                  <c:v>26.009580000000028</c:v>
                </c:pt>
                <c:pt idx="2691">
                  <c:v>26.338950000000011</c:v>
                </c:pt>
                <c:pt idx="2692">
                  <c:v>26.548580000000015</c:v>
                </c:pt>
                <c:pt idx="2693">
                  <c:v>26.769370000000038</c:v>
                </c:pt>
                <c:pt idx="2694">
                  <c:v>26.894680000000051</c:v>
                </c:pt>
                <c:pt idx="2695">
                  <c:v>26.901700000000005</c:v>
                </c:pt>
                <c:pt idx="2696">
                  <c:v>25.790220000000033</c:v>
                </c:pt>
                <c:pt idx="2697">
                  <c:v>23.581350000000043</c:v>
                </c:pt>
                <c:pt idx="2698">
                  <c:v>22.617639999999994</c:v>
                </c:pt>
                <c:pt idx="2699">
                  <c:v>21.919820000000016</c:v>
                </c:pt>
                <c:pt idx="2700">
                  <c:v>21.452539999999999</c:v>
                </c:pt>
                <c:pt idx="2701">
                  <c:v>21.235280000000046</c:v>
                </c:pt>
                <c:pt idx="2702">
                  <c:v>21.195400000000006</c:v>
                </c:pt>
                <c:pt idx="2703">
                  <c:v>21.251149999999996</c:v>
                </c:pt>
                <c:pt idx="2704">
                  <c:v>21.392880000000048</c:v>
                </c:pt>
                <c:pt idx="2705">
                  <c:v>21.573200000000043</c:v>
                </c:pt>
                <c:pt idx="2706">
                  <c:v>21.627859999999998</c:v>
                </c:pt>
                <c:pt idx="2707">
                  <c:v>21.833700000000022</c:v>
                </c:pt>
                <c:pt idx="2708">
                  <c:v>22.080129999999997</c:v>
                </c:pt>
                <c:pt idx="2709">
                  <c:v>22.376059999999995</c:v>
                </c:pt>
                <c:pt idx="2710">
                  <c:v>22.72120000000001</c:v>
                </c:pt>
                <c:pt idx="2711">
                  <c:v>23.159570000000031</c:v>
                </c:pt>
                <c:pt idx="2712">
                  <c:v>23.911429999999996</c:v>
                </c:pt>
                <c:pt idx="2713">
                  <c:v>24.455320000000029</c:v>
                </c:pt>
                <c:pt idx="2714">
                  <c:v>24.988950000000045</c:v>
                </c:pt>
                <c:pt idx="2715">
                  <c:v>25.434140000000014</c:v>
                </c:pt>
                <c:pt idx="2716">
                  <c:v>25.735280000000046</c:v>
                </c:pt>
                <c:pt idx="2717">
                  <c:v>26.022000000000048</c:v>
                </c:pt>
                <c:pt idx="2718">
                  <c:v>26.18267000000003</c:v>
                </c:pt>
                <c:pt idx="2719">
                  <c:v>26.130120000000034</c:v>
                </c:pt>
                <c:pt idx="2720">
                  <c:v>25.365000000000009</c:v>
                </c:pt>
                <c:pt idx="2721">
                  <c:v>23.560900000000004</c:v>
                </c:pt>
                <c:pt idx="2722">
                  <c:v>22.525260000000003</c:v>
                </c:pt>
                <c:pt idx="2723">
                  <c:v>21.881250000000023</c:v>
                </c:pt>
                <c:pt idx="2724">
                  <c:v>21.423640000000034</c:v>
                </c:pt>
                <c:pt idx="2725">
                  <c:v>21.220100000000002</c:v>
                </c:pt>
                <c:pt idx="2726">
                  <c:v>21.181759999999997</c:v>
                </c:pt>
                <c:pt idx="2727">
                  <c:v>21.266630000000021</c:v>
                </c:pt>
                <c:pt idx="2728">
                  <c:v>21.406300000000044</c:v>
                </c:pt>
                <c:pt idx="2729">
                  <c:v>21.526499999999999</c:v>
                </c:pt>
                <c:pt idx="2730">
                  <c:v>21.602959999999996</c:v>
                </c:pt>
                <c:pt idx="2731">
                  <c:v>21.784170000000017</c:v>
                </c:pt>
                <c:pt idx="2732">
                  <c:v>22.044579999999996</c:v>
                </c:pt>
                <c:pt idx="2733">
                  <c:v>22.26556000000005</c:v>
                </c:pt>
                <c:pt idx="2734">
                  <c:v>22.719200000000001</c:v>
                </c:pt>
                <c:pt idx="2735">
                  <c:v>23.114530000000002</c:v>
                </c:pt>
                <c:pt idx="2736">
                  <c:v>23.625570000000039</c:v>
                </c:pt>
                <c:pt idx="2737">
                  <c:v>24.024440000000027</c:v>
                </c:pt>
                <c:pt idx="2738">
                  <c:v>24.516999999999996</c:v>
                </c:pt>
                <c:pt idx="2739">
                  <c:v>24.960300000000018</c:v>
                </c:pt>
                <c:pt idx="2740">
                  <c:v>25.213130000000035</c:v>
                </c:pt>
                <c:pt idx="2741">
                  <c:v>25.474270000000047</c:v>
                </c:pt>
                <c:pt idx="2742">
                  <c:v>25.627160000000003</c:v>
                </c:pt>
                <c:pt idx="2743">
                  <c:v>25.595760000000041</c:v>
                </c:pt>
                <c:pt idx="2744">
                  <c:v>25.369840000000011</c:v>
                </c:pt>
                <c:pt idx="2745">
                  <c:v>23.390830000000051</c:v>
                </c:pt>
                <c:pt idx="2746">
                  <c:v>22.477779999999996</c:v>
                </c:pt>
                <c:pt idx="2747">
                  <c:v>21.842129999999997</c:v>
                </c:pt>
                <c:pt idx="2748">
                  <c:v>21.425100000000043</c:v>
                </c:pt>
                <c:pt idx="2749">
                  <c:v>21.24860000000001</c:v>
                </c:pt>
                <c:pt idx="2750">
                  <c:v>21.194880000000012</c:v>
                </c:pt>
                <c:pt idx="2751">
                  <c:v>21.287000000000035</c:v>
                </c:pt>
                <c:pt idx="2752">
                  <c:v>21.386200000000031</c:v>
                </c:pt>
                <c:pt idx="2753">
                  <c:v>21.474760000000003</c:v>
                </c:pt>
                <c:pt idx="2754">
                  <c:v>21.509450000000015</c:v>
                </c:pt>
                <c:pt idx="2755">
                  <c:v>21.65002000000004</c:v>
                </c:pt>
                <c:pt idx="2756">
                  <c:v>21.872299999999996</c:v>
                </c:pt>
                <c:pt idx="2757">
                  <c:v>22.181360000000041</c:v>
                </c:pt>
                <c:pt idx="2758">
                  <c:v>22.446220000000039</c:v>
                </c:pt>
                <c:pt idx="2759">
                  <c:v>22.834950000000049</c:v>
                </c:pt>
                <c:pt idx="2760">
                  <c:v>23.052700000000016</c:v>
                </c:pt>
                <c:pt idx="2761">
                  <c:v>23.172450000000026</c:v>
                </c:pt>
                <c:pt idx="2762">
                  <c:v>23.456479999999999</c:v>
                </c:pt>
                <c:pt idx="2763">
                  <c:v>23.689020000000028</c:v>
                </c:pt>
                <c:pt idx="2764">
                  <c:v>24.104270000000042</c:v>
                </c:pt>
                <c:pt idx="2765">
                  <c:v>24.46365000000003</c:v>
                </c:pt>
                <c:pt idx="2766">
                  <c:v>24.744960000000049</c:v>
                </c:pt>
                <c:pt idx="2767">
                  <c:v>24.676000000000045</c:v>
                </c:pt>
                <c:pt idx="2768">
                  <c:v>24.210050000000024</c:v>
                </c:pt>
                <c:pt idx="2769">
                  <c:v>23.785030000000006</c:v>
                </c:pt>
                <c:pt idx="2770">
                  <c:v>22.785820000000001</c:v>
                </c:pt>
                <c:pt idx="2771">
                  <c:v>22.138570000000016</c:v>
                </c:pt>
                <c:pt idx="2772">
                  <c:v>21.766260000000045</c:v>
                </c:pt>
                <c:pt idx="2773">
                  <c:v>21.672720000000027</c:v>
                </c:pt>
                <c:pt idx="2774">
                  <c:v>21.837580000000003</c:v>
                </c:pt>
                <c:pt idx="2775">
                  <c:v>22.594660000000033</c:v>
                </c:pt>
                <c:pt idx="2776">
                  <c:v>23.625540000000001</c:v>
                </c:pt>
                <c:pt idx="2777">
                  <c:v>24.14294000000001</c:v>
                </c:pt>
                <c:pt idx="2778">
                  <c:v>24.447080000000028</c:v>
                </c:pt>
                <c:pt idx="2779">
                  <c:v>24.42025000000001</c:v>
                </c:pt>
                <c:pt idx="2780">
                  <c:v>24.793970000000002</c:v>
                </c:pt>
                <c:pt idx="2781">
                  <c:v>25.141400000000033</c:v>
                </c:pt>
                <c:pt idx="2782">
                  <c:v>25.452719999999999</c:v>
                </c:pt>
                <c:pt idx="2783">
                  <c:v>25.648000000000025</c:v>
                </c:pt>
                <c:pt idx="2784">
                  <c:v>25.723569999999995</c:v>
                </c:pt>
                <c:pt idx="2785">
                  <c:v>25.792320000000018</c:v>
                </c:pt>
                <c:pt idx="2786">
                  <c:v>25.842370000000017</c:v>
                </c:pt>
                <c:pt idx="2787">
                  <c:v>25.872460000000046</c:v>
                </c:pt>
                <c:pt idx="2788">
                  <c:v>25.877980000000036</c:v>
                </c:pt>
                <c:pt idx="2789">
                  <c:v>25.942350000000033</c:v>
                </c:pt>
                <c:pt idx="2790">
                  <c:v>26.006340000000023</c:v>
                </c:pt>
                <c:pt idx="2791">
                  <c:v>25.950370000000021</c:v>
                </c:pt>
                <c:pt idx="2792">
                  <c:v>25.176800000000014</c:v>
                </c:pt>
                <c:pt idx="2793">
                  <c:v>23.388059999999996</c:v>
                </c:pt>
                <c:pt idx="2794">
                  <c:v>22.340880000000027</c:v>
                </c:pt>
                <c:pt idx="2795">
                  <c:v>21.900570000000016</c:v>
                </c:pt>
                <c:pt idx="2796">
                  <c:v>21.653920000000028</c:v>
                </c:pt>
                <c:pt idx="2797">
                  <c:v>21.539270000000045</c:v>
                </c:pt>
                <c:pt idx="2798">
                  <c:v>21.46078</c:v>
                </c:pt>
                <c:pt idx="2799">
                  <c:v>21.570640000000026</c:v>
                </c:pt>
                <c:pt idx="2800">
                  <c:v>21.665860000000009</c:v>
                </c:pt>
                <c:pt idx="2801">
                  <c:v>21.742180000000019</c:v>
                </c:pt>
                <c:pt idx="2802">
                  <c:v>21.712500000000034</c:v>
                </c:pt>
                <c:pt idx="2803">
                  <c:v>21.858850000000018</c:v>
                </c:pt>
                <c:pt idx="2804">
                  <c:v>22.098500000000001</c:v>
                </c:pt>
                <c:pt idx="2805">
                  <c:v>22.378840000000025</c:v>
                </c:pt>
                <c:pt idx="2806">
                  <c:v>22.733969999999999</c:v>
                </c:pt>
                <c:pt idx="2807">
                  <c:v>23.186900000000037</c:v>
                </c:pt>
                <c:pt idx="2808">
                  <c:v>23.594539999999995</c:v>
                </c:pt>
                <c:pt idx="2809">
                  <c:v>23.916350000000023</c:v>
                </c:pt>
                <c:pt idx="2810">
                  <c:v>24.208060000000046</c:v>
                </c:pt>
                <c:pt idx="2811">
                  <c:v>24.520200000000045</c:v>
                </c:pt>
                <c:pt idx="2812">
                  <c:v>24.905600000000049</c:v>
                </c:pt>
                <c:pt idx="2813">
                  <c:v>25.279170000000022</c:v>
                </c:pt>
                <c:pt idx="2814">
                  <c:v>25.562250000000006</c:v>
                </c:pt>
                <c:pt idx="2815">
                  <c:v>25.280079999999998</c:v>
                </c:pt>
                <c:pt idx="2816">
                  <c:v>23.527800000000013</c:v>
                </c:pt>
                <c:pt idx="2817">
                  <c:v>22.433220000000006</c:v>
                </c:pt>
                <c:pt idx="2818">
                  <c:v>21.797630000000026</c:v>
                </c:pt>
                <c:pt idx="2819">
                  <c:v>21.431300000000022</c:v>
                </c:pt>
                <c:pt idx="2820">
                  <c:v>21.27720000000005</c:v>
                </c:pt>
                <c:pt idx="2821">
                  <c:v>21.206479999999999</c:v>
                </c:pt>
                <c:pt idx="2822">
                  <c:v>21.18347</c:v>
                </c:pt>
                <c:pt idx="2823">
                  <c:v>21.181820000000016</c:v>
                </c:pt>
                <c:pt idx="2824">
                  <c:v>21.181420000000003</c:v>
                </c:pt>
                <c:pt idx="2825">
                  <c:v>21.205039999999997</c:v>
                </c:pt>
                <c:pt idx="2826">
                  <c:v>21.24377000000004</c:v>
                </c:pt>
                <c:pt idx="2827">
                  <c:v>21.351500000000044</c:v>
                </c:pt>
                <c:pt idx="2828">
                  <c:v>21.493400000000008</c:v>
                </c:pt>
                <c:pt idx="2829">
                  <c:v>21.688960000000009</c:v>
                </c:pt>
                <c:pt idx="2830">
                  <c:v>21.912800000000004</c:v>
                </c:pt>
                <c:pt idx="2831">
                  <c:v>22.034500000000037</c:v>
                </c:pt>
                <c:pt idx="2832">
                  <c:v>22.125570000000039</c:v>
                </c:pt>
                <c:pt idx="2833">
                  <c:v>22.240139999999997</c:v>
                </c:pt>
                <c:pt idx="2834">
                  <c:v>22.535940000000039</c:v>
                </c:pt>
                <c:pt idx="2835">
                  <c:v>22.923060000000021</c:v>
                </c:pt>
                <c:pt idx="2836">
                  <c:v>23.63882000000001</c:v>
                </c:pt>
                <c:pt idx="2837">
                  <c:v>24.372670000000028</c:v>
                </c:pt>
                <c:pt idx="2838">
                  <c:v>24.479900000000043</c:v>
                </c:pt>
                <c:pt idx="2839">
                  <c:v>23.963040000000035</c:v>
                </c:pt>
                <c:pt idx="2840">
                  <c:v>22.240000000000009</c:v>
                </c:pt>
                <c:pt idx="2841">
                  <c:v>21.656600000000026</c:v>
                </c:pt>
                <c:pt idx="2842">
                  <c:v>21.334740000000011</c:v>
                </c:pt>
                <c:pt idx="2843">
                  <c:v>21.19912000000005</c:v>
                </c:pt>
                <c:pt idx="2844">
                  <c:v>21.177120000000002</c:v>
                </c:pt>
                <c:pt idx="2845">
                  <c:v>21.176930000000027</c:v>
                </c:pt>
                <c:pt idx="2846">
                  <c:v>21.177549999999997</c:v>
                </c:pt>
                <c:pt idx="2847">
                  <c:v>21.178120000000035</c:v>
                </c:pt>
                <c:pt idx="2848">
                  <c:v>21.178600000000017</c:v>
                </c:pt>
                <c:pt idx="2849">
                  <c:v>21.179040000000043</c:v>
                </c:pt>
                <c:pt idx="2850">
                  <c:v>21.179400000000044</c:v>
                </c:pt>
                <c:pt idx="2851">
                  <c:v>21.179740000000038</c:v>
                </c:pt>
                <c:pt idx="2852">
                  <c:v>21.180080000000032</c:v>
                </c:pt>
                <c:pt idx="2853">
                  <c:v>21.26547000000005</c:v>
                </c:pt>
                <c:pt idx="2854">
                  <c:v>21.462120000000027</c:v>
                </c:pt>
                <c:pt idx="2855">
                  <c:v>21.657200000000046</c:v>
                </c:pt>
                <c:pt idx="2856">
                  <c:v>21.832970000000046</c:v>
                </c:pt>
                <c:pt idx="2857">
                  <c:v>22.019680000000051</c:v>
                </c:pt>
                <c:pt idx="2858">
                  <c:v>22.195760000000007</c:v>
                </c:pt>
                <c:pt idx="2859">
                  <c:v>22.410180000000025</c:v>
                </c:pt>
                <c:pt idx="2860">
                  <c:v>22.753170000000011</c:v>
                </c:pt>
                <c:pt idx="2861">
                  <c:v>23.705600000000004</c:v>
                </c:pt>
                <c:pt idx="2862">
                  <c:v>23.88960000000003</c:v>
                </c:pt>
                <c:pt idx="2863">
                  <c:v>22.935020000000009</c:v>
                </c:pt>
                <c:pt idx="2864">
                  <c:v>21.942470000000014</c:v>
                </c:pt>
                <c:pt idx="2865">
                  <c:v>21.44518000000005</c:v>
                </c:pt>
                <c:pt idx="2866">
                  <c:v>21.223170000000039</c:v>
                </c:pt>
                <c:pt idx="2867">
                  <c:v>21.18300000000005</c:v>
                </c:pt>
                <c:pt idx="2868">
                  <c:v>21.181570000000022</c:v>
                </c:pt>
                <c:pt idx="2869">
                  <c:v>21.182060000000035</c:v>
                </c:pt>
                <c:pt idx="2870">
                  <c:v>21.18267000000003</c:v>
                </c:pt>
                <c:pt idx="2871">
                  <c:v>21.183370000000025</c:v>
                </c:pt>
                <c:pt idx="2872">
                  <c:v>21.184169999999995</c:v>
                </c:pt>
                <c:pt idx="2873">
                  <c:v>21.185080000000028</c:v>
                </c:pt>
                <c:pt idx="2874">
                  <c:v>21.186059999999998</c:v>
                </c:pt>
                <c:pt idx="2875">
                  <c:v>21.187070000000006</c:v>
                </c:pt>
                <c:pt idx="2876">
                  <c:v>21.187980000000039</c:v>
                </c:pt>
                <c:pt idx="2877">
                  <c:v>21.188840000000027</c:v>
                </c:pt>
                <c:pt idx="2878">
                  <c:v>21.314900000000023</c:v>
                </c:pt>
                <c:pt idx="2879">
                  <c:v>21.614800000000002</c:v>
                </c:pt>
                <c:pt idx="2880">
                  <c:v>22.670500000000004</c:v>
                </c:pt>
                <c:pt idx="2881">
                  <c:v>22.883870000000002</c:v>
                </c:pt>
                <c:pt idx="2882">
                  <c:v>23.492940000000033</c:v>
                </c:pt>
                <c:pt idx="2883">
                  <c:v>24.12954000000002</c:v>
                </c:pt>
                <c:pt idx="2884">
                  <c:v>24.753350000000012</c:v>
                </c:pt>
                <c:pt idx="2885">
                  <c:v>25.403400000000033</c:v>
                </c:pt>
                <c:pt idx="2886">
                  <c:v>25.804770000000019</c:v>
                </c:pt>
                <c:pt idx="2887">
                  <c:v>26.084069999999997</c:v>
                </c:pt>
                <c:pt idx="2888">
                  <c:v>26.23678000000001</c:v>
                </c:pt>
                <c:pt idx="2889">
                  <c:v>26.31450000000001</c:v>
                </c:pt>
                <c:pt idx="2890">
                  <c:v>26.372980000000041</c:v>
                </c:pt>
                <c:pt idx="2891">
                  <c:v>26.41348000000005</c:v>
                </c:pt>
                <c:pt idx="2892">
                  <c:v>26.450280000000021</c:v>
                </c:pt>
                <c:pt idx="2893">
                  <c:v>26.486300000000028</c:v>
                </c:pt>
                <c:pt idx="2894">
                  <c:v>26.472000000000037</c:v>
                </c:pt>
                <c:pt idx="2895">
                  <c:v>27.231899999999996</c:v>
                </c:pt>
                <c:pt idx="2896">
                  <c:v>28.707449999999994</c:v>
                </c:pt>
                <c:pt idx="2897">
                  <c:v>29.084600000000023</c:v>
                </c:pt>
                <c:pt idx="2898">
                  <c:v>28.347830000000044</c:v>
                </c:pt>
                <c:pt idx="2899">
                  <c:v>27.911900000000003</c:v>
                </c:pt>
                <c:pt idx="2900">
                  <c:v>28.29000000000002</c:v>
                </c:pt>
                <c:pt idx="2901">
                  <c:v>28.525100000000009</c:v>
                </c:pt>
                <c:pt idx="2902">
                  <c:v>28.84838000000002</c:v>
                </c:pt>
                <c:pt idx="2903">
                  <c:v>22.150140000000022</c:v>
                </c:pt>
                <c:pt idx="2904">
                  <c:v>21.263970000000029</c:v>
                </c:pt>
                <c:pt idx="2905">
                  <c:v>21.20043000000004</c:v>
                </c:pt>
                <c:pt idx="2906">
                  <c:v>21.186880000000031</c:v>
                </c:pt>
                <c:pt idx="2907">
                  <c:v>21.188530000000014</c:v>
                </c:pt>
                <c:pt idx="2908">
                  <c:v>21.190269999999998</c:v>
                </c:pt>
                <c:pt idx="2909">
                  <c:v>21.19097000000005</c:v>
                </c:pt>
                <c:pt idx="2910">
                  <c:v>21.191370000000006</c:v>
                </c:pt>
                <c:pt idx="2911">
                  <c:v>21.191600000000051</c:v>
                </c:pt>
                <c:pt idx="2912">
                  <c:v>21.191800000000001</c:v>
                </c:pt>
                <c:pt idx="2913">
                  <c:v>21.192160000000001</c:v>
                </c:pt>
                <c:pt idx="2914">
                  <c:v>21.192830000000015</c:v>
                </c:pt>
                <c:pt idx="2915">
                  <c:v>21.193720000000042</c:v>
                </c:pt>
                <c:pt idx="2916">
                  <c:v>21.194900000000018</c:v>
                </c:pt>
                <c:pt idx="2917">
                  <c:v>21.196500000000015</c:v>
                </c:pt>
                <c:pt idx="2918">
                  <c:v>21.198540000000037</c:v>
                </c:pt>
                <c:pt idx="2919">
                  <c:v>21.200950000000034</c:v>
                </c:pt>
                <c:pt idx="2920">
                  <c:v>21.20350000000002</c:v>
                </c:pt>
                <c:pt idx="2921">
                  <c:v>21.205960000000005</c:v>
                </c:pt>
                <c:pt idx="2922">
                  <c:v>21.20822000000004</c:v>
                </c:pt>
                <c:pt idx="2923">
                  <c:v>21.210100000000011</c:v>
                </c:pt>
                <c:pt idx="2924">
                  <c:v>21.211900000000014</c:v>
                </c:pt>
                <c:pt idx="2925">
                  <c:v>21.213620000000049</c:v>
                </c:pt>
                <c:pt idx="2926">
                  <c:v>21.215170000000001</c:v>
                </c:pt>
                <c:pt idx="2927">
                  <c:v>21.216520000000003</c:v>
                </c:pt>
                <c:pt idx="2928">
                  <c:v>21.217650000000049</c:v>
                </c:pt>
                <c:pt idx="2929">
                  <c:v>21.218500000000006</c:v>
                </c:pt>
                <c:pt idx="2930">
                  <c:v>21.219140000000039</c:v>
                </c:pt>
                <c:pt idx="2931">
                  <c:v>21.219700000000046</c:v>
                </c:pt>
                <c:pt idx="2932">
                  <c:v>21.220450000000028</c:v>
                </c:pt>
                <c:pt idx="2933">
                  <c:v>21.221519999999998</c:v>
                </c:pt>
                <c:pt idx="2934">
                  <c:v>21.222770000000025</c:v>
                </c:pt>
                <c:pt idx="2935">
                  <c:v>21.223700000000008</c:v>
                </c:pt>
                <c:pt idx="2936">
                  <c:v>21.224050000000034</c:v>
                </c:pt>
                <c:pt idx="2937">
                  <c:v>21.224000000000046</c:v>
                </c:pt>
                <c:pt idx="2938">
                  <c:v>21.223600000000033</c:v>
                </c:pt>
                <c:pt idx="2939">
                  <c:v>21.222860000000026</c:v>
                </c:pt>
                <c:pt idx="2940">
                  <c:v>21.222000000000037</c:v>
                </c:pt>
                <c:pt idx="2941">
                  <c:v>21.221370000000036</c:v>
                </c:pt>
                <c:pt idx="2942">
                  <c:v>21.220970000000023</c:v>
                </c:pt>
                <c:pt idx="2943">
                  <c:v>21.220820000000003</c:v>
                </c:pt>
                <c:pt idx="2944">
                  <c:v>21.220820000000003</c:v>
                </c:pt>
                <c:pt idx="2945">
                  <c:v>21.220940000000041</c:v>
                </c:pt>
                <c:pt idx="2946">
                  <c:v>21.221150000000023</c:v>
                </c:pt>
                <c:pt idx="2947">
                  <c:v>21.221370000000036</c:v>
                </c:pt>
                <c:pt idx="2948">
                  <c:v>21.221550000000036</c:v>
                </c:pt>
                <c:pt idx="2949">
                  <c:v>21.221670000000017</c:v>
                </c:pt>
                <c:pt idx="2950">
                  <c:v>21.22180000000003</c:v>
                </c:pt>
                <c:pt idx="2951">
                  <c:v>21.221950000000049</c:v>
                </c:pt>
                <c:pt idx="2952">
                  <c:v>21.22213000000005</c:v>
                </c:pt>
                <c:pt idx="2953">
                  <c:v>21.222250000000031</c:v>
                </c:pt>
                <c:pt idx="2954">
                  <c:v>21.222380000000044</c:v>
                </c:pt>
                <c:pt idx="2955">
                  <c:v>21.222340000000031</c:v>
                </c:pt>
                <c:pt idx="2956">
                  <c:v>21.22180000000003</c:v>
                </c:pt>
                <c:pt idx="2957">
                  <c:v>21.220820000000003</c:v>
                </c:pt>
                <c:pt idx="2958">
                  <c:v>21.219600000000014</c:v>
                </c:pt>
                <c:pt idx="2959">
                  <c:v>21.218770000000006</c:v>
                </c:pt>
                <c:pt idx="2960">
                  <c:v>21.218440000000044</c:v>
                </c:pt>
                <c:pt idx="2961">
                  <c:v>21.218500000000006</c:v>
                </c:pt>
                <c:pt idx="2962">
                  <c:v>21.218680000000006</c:v>
                </c:pt>
                <c:pt idx="2963">
                  <c:v>21.21893</c:v>
                </c:pt>
                <c:pt idx="2964">
                  <c:v>21.219200000000001</c:v>
                </c:pt>
                <c:pt idx="2965">
                  <c:v>21.219449999999995</c:v>
                </c:pt>
                <c:pt idx="2966">
                  <c:v>21.219539999999995</c:v>
                </c:pt>
                <c:pt idx="2967">
                  <c:v>21.219500000000039</c:v>
                </c:pt>
                <c:pt idx="2968">
                  <c:v>21.219320000000039</c:v>
                </c:pt>
                <c:pt idx="2969">
                  <c:v>21.218960000000038</c:v>
                </c:pt>
                <c:pt idx="2970">
                  <c:v>21.218600000000038</c:v>
                </c:pt>
                <c:pt idx="2971">
                  <c:v>21.218530000000044</c:v>
                </c:pt>
                <c:pt idx="2972">
                  <c:v>21.218900000000019</c:v>
                </c:pt>
                <c:pt idx="2973">
                  <c:v>21.219400000000007</c:v>
                </c:pt>
                <c:pt idx="2974">
                  <c:v>21.219629999999995</c:v>
                </c:pt>
                <c:pt idx="2975">
                  <c:v>21.219449999999995</c:v>
                </c:pt>
                <c:pt idx="2976">
                  <c:v>21.219000000000051</c:v>
                </c:pt>
                <c:pt idx="2977">
                  <c:v>21.218470000000025</c:v>
                </c:pt>
                <c:pt idx="2978">
                  <c:v>21.217920000000049</c:v>
                </c:pt>
                <c:pt idx="2979">
                  <c:v>21.21750000000003</c:v>
                </c:pt>
                <c:pt idx="2980">
                  <c:v>21.217460000000017</c:v>
                </c:pt>
                <c:pt idx="2981">
                  <c:v>21.217900000000043</c:v>
                </c:pt>
                <c:pt idx="2982">
                  <c:v>21.218650000000025</c:v>
                </c:pt>
                <c:pt idx="2983">
                  <c:v>21.219230000000039</c:v>
                </c:pt>
                <c:pt idx="2984">
                  <c:v>21.219539999999995</c:v>
                </c:pt>
                <c:pt idx="2985">
                  <c:v>21.219660000000033</c:v>
                </c:pt>
                <c:pt idx="2986">
                  <c:v>21.219840000000033</c:v>
                </c:pt>
                <c:pt idx="2987">
                  <c:v>21.220060000000046</c:v>
                </c:pt>
                <c:pt idx="2988">
                  <c:v>21.220400000000041</c:v>
                </c:pt>
                <c:pt idx="2989">
                  <c:v>21.220940000000041</c:v>
                </c:pt>
                <c:pt idx="2990">
                  <c:v>21.221699999999998</c:v>
                </c:pt>
                <c:pt idx="2991">
                  <c:v>21.222620000000006</c:v>
                </c:pt>
                <c:pt idx="2992">
                  <c:v>21.223569999999995</c:v>
                </c:pt>
                <c:pt idx="2993">
                  <c:v>21.224500000000035</c:v>
                </c:pt>
                <c:pt idx="2994">
                  <c:v>21.225369999999998</c:v>
                </c:pt>
                <c:pt idx="2995">
                  <c:v>21.225760000000037</c:v>
                </c:pt>
                <c:pt idx="2996">
                  <c:v>21.225600000000043</c:v>
                </c:pt>
                <c:pt idx="2997">
                  <c:v>21.225180000000023</c:v>
                </c:pt>
                <c:pt idx="2998">
                  <c:v>21.224760000000003</c:v>
                </c:pt>
                <c:pt idx="2999">
                  <c:v>21.224420000000009</c:v>
                </c:pt>
                <c:pt idx="3000">
                  <c:v>21.224180000000047</c:v>
                </c:pt>
                <c:pt idx="3001">
                  <c:v>21.224100000000021</c:v>
                </c:pt>
                <c:pt idx="3002">
                  <c:v>21.224300000000028</c:v>
                </c:pt>
                <c:pt idx="3003">
                  <c:v>21.224570000000028</c:v>
                </c:pt>
                <c:pt idx="3004">
                  <c:v>21.224820000000022</c:v>
                </c:pt>
                <c:pt idx="3005">
                  <c:v>21.224900000000048</c:v>
                </c:pt>
                <c:pt idx="3006">
                  <c:v>21.224900000000048</c:v>
                </c:pt>
                <c:pt idx="3007">
                  <c:v>21.225030000000004</c:v>
                </c:pt>
                <c:pt idx="3008">
                  <c:v>21.225240000000042</c:v>
                </c:pt>
                <c:pt idx="3009">
                  <c:v>21.225549999999998</c:v>
                </c:pt>
                <c:pt idx="3010">
                  <c:v>21.22598000000005</c:v>
                </c:pt>
                <c:pt idx="3011">
                  <c:v>21.226460000000031</c:v>
                </c:pt>
                <c:pt idx="3012">
                  <c:v>21.226950000000045</c:v>
                </c:pt>
                <c:pt idx="3013">
                  <c:v>21.227170000000001</c:v>
                </c:pt>
                <c:pt idx="3014">
                  <c:v>21.227000000000032</c:v>
                </c:pt>
                <c:pt idx="3015">
                  <c:v>21.226650000000006</c:v>
                </c:pt>
                <c:pt idx="3016">
                  <c:v>21.226280000000031</c:v>
                </c:pt>
                <c:pt idx="3017">
                  <c:v>21.225920000000031</c:v>
                </c:pt>
                <c:pt idx="3018">
                  <c:v>21.225639999999999</c:v>
                </c:pt>
                <c:pt idx="3019">
                  <c:v>21.225600000000043</c:v>
                </c:pt>
                <c:pt idx="3020">
                  <c:v>21.225900000000024</c:v>
                </c:pt>
                <c:pt idx="3021">
                  <c:v>21.226400000000012</c:v>
                </c:pt>
                <c:pt idx="3022">
                  <c:v>21.22714000000002</c:v>
                </c:pt>
                <c:pt idx="3023">
                  <c:v>21.228000000000009</c:v>
                </c:pt>
                <c:pt idx="3024">
                  <c:v>21.229000000000042</c:v>
                </c:pt>
                <c:pt idx="3025">
                  <c:v>21.229970000000037</c:v>
                </c:pt>
                <c:pt idx="3026">
                  <c:v>21.23090000000002</c:v>
                </c:pt>
                <c:pt idx="3027">
                  <c:v>21.231740000000002</c:v>
                </c:pt>
                <c:pt idx="3028">
                  <c:v>21.23257000000001</c:v>
                </c:pt>
                <c:pt idx="3029">
                  <c:v>21.233300000000042</c:v>
                </c:pt>
                <c:pt idx="3030">
                  <c:v>21.233900000000006</c:v>
                </c:pt>
                <c:pt idx="3031">
                  <c:v>21.234500000000025</c:v>
                </c:pt>
                <c:pt idx="3032">
                  <c:v>21.234950000000026</c:v>
                </c:pt>
                <c:pt idx="3033">
                  <c:v>21.235280000000046</c:v>
                </c:pt>
                <c:pt idx="3034">
                  <c:v>21.235500000000002</c:v>
                </c:pt>
                <c:pt idx="3035">
                  <c:v>21.235560000000021</c:v>
                </c:pt>
                <c:pt idx="3036">
                  <c:v>21.235470000000021</c:v>
                </c:pt>
                <c:pt idx="3037">
                  <c:v>21.235350000000039</c:v>
                </c:pt>
                <c:pt idx="3038">
                  <c:v>21.235160000000008</c:v>
                </c:pt>
                <c:pt idx="3039">
                  <c:v>21.234920000000045</c:v>
                </c:pt>
                <c:pt idx="3040">
                  <c:v>21.2346</c:v>
                </c:pt>
                <c:pt idx="3041">
                  <c:v>21.23422000000005</c:v>
                </c:pt>
                <c:pt idx="3042">
                  <c:v>21.233760000000018</c:v>
                </c:pt>
                <c:pt idx="3043">
                  <c:v>21.233240000000023</c:v>
                </c:pt>
                <c:pt idx="3044">
                  <c:v>21.232600000000048</c:v>
                </c:pt>
                <c:pt idx="3045">
                  <c:v>21.231899999999996</c:v>
                </c:pt>
                <c:pt idx="3046">
                  <c:v>21.231070000000045</c:v>
                </c:pt>
                <c:pt idx="3047">
                  <c:v>21.230160000000012</c:v>
                </c:pt>
                <c:pt idx="3048">
                  <c:v>21.229100000000017</c:v>
                </c:pt>
                <c:pt idx="3049">
                  <c:v>21.227869999999996</c:v>
                </c:pt>
                <c:pt idx="3050">
                  <c:v>21.226500000000044</c:v>
                </c:pt>
                <c:pt idx="3051">
                  <c:v>21.224970000000042</c:v>
                </c:pt>
                <c:pt idx="3052">
                  <c:v>21.223350000000039</c:v>
                </c:pt>
                <c:pt idx="3053">
                  <c:v>21.221699999999998</c:v>
                </c:pt>
                <c:pt idx="3054">
                  <c:v>21.220030000000008</c:v>
                </c:pt>
                <c:pt idx="3055">
                  <c:v>21.218500000000006</c:v>
                </c:pt>
                <c:pt idx="3056">
                  <c:v>21.217129999999997</c:v>
                </c:pt>
                <c:pt idx="3057">
                  <c:v>21.216060000000027</c:v>
                </c:pt>
                <c:pt idx="3058">
                  <c:v>21.215450000000033</c:v>
                </c:pt>
                <c:pt idx="3059">
                  <c:v>21.215400000000045</c:v>
                </c:pt>
                <c:pt idx="3060">
                  <c:v>21.215840000000014</c:v>
                </c:pt>
                <c:pt idx="3061">
                  <c:v>21.216730000000041</c:v>
                </c:pt>
                <c:pt idx="3062">
                  <c:v>21.218000000000018</c:v>
                </c:pt>
                <c:pt idx="3063">
                  <c:v>21.219600000000014</c:v>
                </c:pt>
                <c:pt idx="3064">
                  <c:v>21.221249999999998</c:v>
                </c:pt>
                <c:pt idx="3065">
                  <c:v>21.222920000000045</c:v>
                </c:pt>
                <c:pt idx="3066">
                  <c:v>21.224570000000028</c:v>
                </c:pt>
                <c:pt idx="3067">
                  <c:v>21.226100000000031</c:v>
                </c:pt>
                <c:pt idx="3068">
                  <c:v>21.227440000000001</c:v>
                </c:pt>
                <c:pt idx="3069">
                  <c:v>21.228600000000029</c:v>
                </c:pt>
                <c:pt idx="3070">
                  <c:v>21.229550000000017</c:v>
                </c:pt>
                <c:pt idx="3071">
                  <c:v>21.230340000000012</c:v>
                </c:pt>
                <c:pt idx="3072">
                  <c:v>21.230980000000045</c:v>
                </c:pt>
                <c:pt idx="3073">
                  <c:v>21.23150000000004</c:v>
                </c:pt>
                <c:pt idx="3074">
                  <c:v>21.232020000000034</c:v>
                </c:pt>
                <c:pt idx="3075">
                  <c:v>21.232450000000028</c:v>
                </c:pt>
                <c:pt idx="3076">
                  <c:v>21.232900000000029</c:v>
                </c:pt>
                <c:pt idx="3077">
                  <c:v>21.233360000000005</c:v>
                </c:pt>
                <c:pt idx="3078">
                  <c:v>21.233820000000037</c:v>
                </c:pt>
                <c:pt idx="3079">
                  <c:v>21.234370000000013</c:v>
                </c:pt>
                <c:pt idx="3080">
                  <c:v>21.234980000000007</c:v>
                </c:pt>
                <c:pt idx="3081">
                  <c:v>21.235600000000034</c:v>
                </c:pt>
                <c:pt idx="3082">
                  <c:v>21.236080000000015</c:v>
                </c:pt>
                <c:pt idx="3083">
                  <c:v>21.236300000000028</c:v>
                </c:pt>
                <c:pt idx="3084">
                  <c:v>21.236320000000035</c:v>
                </c:pt>
                <c:pt idx="3085">
                  <c:v>21.236230000000035</c:v>
                </c:pt>
                <c:pt idx="3086">
                  <c:v>21.236050000000034</c:v>
                </c:pt>
                <c:pt idx="3087">
                  <c:v>21.235770000000002</c:v>
                </c:pt>
                <c:pt idx="3088">
                  <c:v>21.235400000000027</c:v>
                </c:pt>
                <c:pt idx="3089">
                  <c:v>21.235040000000026</c:v>
                </c:pt>
                <c:pt idx="3090">
                  <c:v>21.2346</c:v>
                </c:pt>
                <c:pt idx="3091">
                  <c:v>21.234160000000031</c:v>
                </c:pt>
                <c:pt idx="3092">
                  <c:v>21.233699999999999</c:v>
                </c:pt>
                <c:pt idx="3093">
                  <c:v>21.233240000000023</c:v>
                </c:pt>
                <c:pt idx="3094">
                  <c:v>21.23284000000001</c:v>
                </c:pt>
                <c:pt idx="3095">
                  <c:v>21.232450000000028</c:v>
                </c:pt>
                <c:pt idx="3096">
                  <c:v>21.232100000000003</c:v>
                </c:pt>
                <c:pt idx="3097">
                  <c:v>21.231800000000021</c:v>
                </c:pt>
                <c:pt idx="3098">
                  <c:v>21.231600000000014</c:v>
                </c:pt>
                <c:pt idx="3099">
                  <c:v>21.231440000000021</c:v>
                </c:pt>
                <c:pt idx="3100">
                  <c:v>21.231400000000008</c:v>
                </c:pt>
                <c:pt idx="3101">
                  <c:v>21.231440000000021</c:v>
                </c:pt>
                <c:pt idx="3102">
                  <c:v>21.231600000000014</c:v>
                </c:pt>
                <c:pt idx="3103">
                  <c:v>21.23168000000004</c:v>
                </c:pt>
                <c:pt idx="3104">
                  <c:v>21.231530000000021</c:v>
                </c:pt>
                <c:pt idx="3105">
                  <c:v>21.230830000000026</c:v>
                </c:pt>
                <c:pt idx="3106">
                  <c:v>21.229800000000012</c:v>
                </c:pt>
                <c:pt idx="3107">
                  <c:v>21.228499999999997</c:v>
                </c:pt>
                <c:pt idx="3108">
                  <c:v>21.227080000000001</c:v>
                </c:pt>
                <c:pt idx="3109">
                  <c:v>21.225520000000017</c:v>
                </c:pt>
                <c:pt idx="3110">
                  <c:v>21.22380000000004</c:v>
                </c:pt>
                <c:pt idx="3111">
                  <c:v>21.222000000000037</c:v>
                </c:pt>
                <c:pt idx="3112">
                  <c:v>21.220150000000046</c:v>
                </c:pt>
                <c:pt idx="3113">
                  <c:v>21.218260000000043</c:v>
                </c:pt>
                <c:pt idx="3114">
                  <c:v>21.216400000000021</c:v>
                </c:pt>
                <c:pt idx="3115">
                  <c:v>21.214800000000025</c:v>
                </c:pt>
                <c:pt idx="3116">
                  <c:v>21.213459999999998</c:v>
                </c:pt>
                <c:pt idx="3117">
                  <c:v>21.212400000000002</c:v>
                </c:pt>
                <c:pt idx="3118">
                  <c:v>21.211540000000014</c:v>
                </c:pt>
                <c:pt idx="3119">
                  <c:v>21.21087</c:v>
                </c:pt>
                <c:pt idx="3120">
                  <c:v>21.210350000000005</c:v>
                </c:pt>
                <c:pt idx="3121">
                  <c:v>21.209860000000049</c:v>
                </c:pt>
                <c:pt idx="3122">
                  <c:v>21.209339999999997</c:v>
                </c:pt>
                <c:pt idx="3123">
                  <c:v>21.208860000000016</c:v>
                </c:pt>
                <c:pt idx="3124">
                  <c:v>21.208340000000021</c:v>
                </c:pt>
                <c:pt idx="3125">
                  <c:v>21.207820000000027</c:v>
                </c:pt>
                <c:pt idx="3126">
                  <c:v>21.207300000000032</c:v>
                </c:pt>
                <c:pt idx="3127">
                  <c:v>21.206780000000037</c:v>
                </c:pt>
                <c:pt idx="3128">
                  <c:v>21.206450000000018</c:v>
                </c:pt>
                <c:pt idx="3129">
                  <c:v>21.20675</c:v>
                </c:pt>
                <c:pt idx="3130">
                  <c:v>21.207330000000013</c:v>
                </c:pt>
                <c:pt idx="3131">
                  <c:v>21.207940000000008</c:v>
                </c:pt>
                <c:pt idx="3132">
                  <c:v>21.208640000000003</c:v>
                </c:pt>
                <c:pt idx="3133">
                  <c:v>21.209249999999997</c:v>
                </c:pt>
                <c:pt idx="3134">
                  <c:v>21.209680000000048</c:v>
                </c:pt>
                <c:pt idx="3135">
                  <c:v>21.210000000000036</c:v>
                </c:pt>
                <c:pt idx="3136">
                  <c:v>21.210300000000018</c:v>
                </c:pt>
                <c:pt idx="3137">
                  <c:v>21.210630000000037</c:v>
                </c:pt>
                <c:pt idx="3138">
                  <c:v>21.210930000000019</c:v>
                </c:pt>
                <c:pt idx="3139">
                  <c:v>21.211020000000019</c:v>
                </c:pt>
                <c:pt idx="3140">
                  <c:v>21.21078</c:v>
                </c:pt>
                <c:pt idx="3141">
                  <c:v>21.210380000000043</c:v>
                </c:pt>
                <c:pt idx="3142">
                  <c:v>21.209860000000049</c:v>
                </c:pt>
                <c:pt idx="3143">
                  <c:v>21.209220000000016</c:v>
                </c:pt>
                <c:pt idx="3144">
                  <c:v>21.208550000000002</c:v>
                </c:pt>
                <c:pt idx="3145">
                  <c:v>21.208100000000002</c:v>
                </c:pt>
                <c:pt idx="3146">
                  <c:v>21.207820000000027</c:v>
                </c:pt>
                <c:pt idx="3147">
                  <c:v>21.207670000000007</c:v>
                </c:pt>
                <c:pt idx="3148">
                  <c:v>21.207539999999995</c:v>
                </c:pt>
                <c:pt idx="3149">
                  <c:v>21.207330000000013</c:v>
                </c:pt>
                <c:pt idx="3150">
                  <c:v>21.20700000000005</c:v>
                </c:pt>
                <c:pt idx="3151">
                  <c:v>21.206540000000018</c:v>
                </c:pt>
                <c:pt idx="3152">
                  <c:v>21.206000000000017</c:v>
                </c:pt>
                <c:pt idx="3153">
                  <c:v>21.20526000000001</c:v>
                </c:pt>
                <c:pt idx="3154">
                  <c:v>21.20428000000004</c:v>
                </c:pt>
                <c:pt idx="3155">
                  <c:v>21.20306000000005</c:v>
                </c:pt>
                <c:pt idx="3156">
                  <c:v>21.201650000000029</c:v>
                </c:pt>
                <c:pt idx="3157">
                  <c:v>21.20034000000004</c:v>
                </c:pt>
                <c:pt idx="3158">
                  <c:v>21.199150000000031</c:v>
                </c:pt>
                <c:pt idx="3159">
                  <c:v>21.198000000000036</c:v>
                </c:pt>
                <c:pt idx="3160">
                  <c:v>21.196770000000015</c:v>
                </c:pt>
                <c:pt idx="3161">
                  <c:v>21.195460000000026</c:v>
                </c:pt>
                <c:pt idx="3162">
                  <c:v>21.194119999999998</c:v>
                </c:pt>
                <c:pt idx="3163">
                  <c:v>21.192859999999996</c:v>
                </c:pt>
                <c:pt idx="3164">
                  <c:v>21.191670000000045</c:v>
                </c:pt>
                <c:pt idx="3165">
                  <c:v>21.190580000000011</c:v>
                </c:pt>
                <c:pt idx="3166">
                  <c:v>21.189540000000022</c:v>
                </c:pt>
                <c:pt idx="3167">
                  <c:v>21.188530000000014</c:v>
                </c:pt>
                <c:pt idx="3168">
                  <c:v>21.187550000000044</c:v>
                </c:pt>
                <c:pt idx="3169">
                  <c:v>21.186580000000049</c:v>
                </c:pt>
                <c:pt idx="3170">
                  <c:v>21.185570000000041</c:v>
                </c:pt>
                <c:pt idx="3171">
                  <c:v>21.184529999999995</c:v>
                </c:pt>
                <c:pt idx="3172">
                  <c:v>21.183500000000038</c:v>
                </c:pt>
                <c:pt idx="3173">
                  <c:v>21.182460000000049</c:v>
                </c:pt>
                <c:pt idx="3174">
                  <c:v>21.181420000000003</c:v>
                </c:pt>
                <c:pt idx="3175">
                  <c:v>21.180570000000046</c:v>
                </c:pt>
                <c:pt idx="3176">
                  <c:v>21.179930000000013</c:v>
                </c:pt>
                <c:pt idx="3177">
                  <c:v>21.179400000000044</c:v>
                </c:pt>
                <c:pt idx="3178">
                  <c:v>21.178740000000005</c:v>
                </c:pt>
                <c:pt idx="3179">
                  <c:v>21.177850000000035</c:v>
                </c:pt>
                <c:pt idx="3180">
                  <c:v>21.176870000000008</c:v>
                </c:pt>
                <c:pt idx="3181">
                  <c:v>21.175840000000051</c:v>
                </c:pt>
                <c:pt idx="3182">
                  <c:v>21.174680000000023</c:v>
                </c:pt>
                <c:pt idx="3183">
                  <c:v>21.173500000000047</c:v>
                </c:pt>
                <c:pt idx="3184">
                  <c:v>21.172360000000026</c:v>
                </c:pt>
                <c:pt idx="3185">
                  <c:v>21.171300000000031</c:v>
                </c:pt>
                <c:pt idx="3186">
                  <c:v>21.170280000000048</c:v>
                </c:pt>
                <c:pt idx="3187">
                  <c:v>21.169430000000034</c:v>
                </c:pt>
                <c:pt idx="3188">
                  <c:v>21.168730000000039</c:v>
                </c:pt>
                <c:pt idx="3189">
                  <c:v>21.168240000000026</c:v>
                </c:pt>
                <c:pt idx="3190">
                  <c:v>21.168300000000045</c:v>
                </c:pt>
                <c:pt idx="3191">
                  <c:v>21.168940000000021</c:v>
                </c:pt>
                <c:pt idx="3192">
                  <c:v>21.169950000000028</c:v>
                </c:pt>
                <c:pt idx="3193">
                  <c:v>21.170800000000042</c:v>
                </c:pt>
                <c:pt idx="3194">
                  <c:v>21.171230000000037</c:v>
                </c:pt>
                <c:pt idx="3195">
                  <c:v>21.171400000000006</c:v>
                </c:pt>
                <c:pt idx="3196">
                  <c:v>21.171440000000018</c:v>
                </c:pt>
                <c:pt idx="3197">
                  <c:v>21.171350000000018</c:v>
                </c:pt>
                <c:pt idx="3198">
                  <c:v>21.171080000000018</c:v>
                </c:pt>
                <c:pt idx="3199">
                  <c:v>21.17043000000001</c:v>
                </c:pt>
                <c:pt idx="3200">
                  <c:v>21.169370000000015</c:v>
                </c:pt>
                <c:pt idx="3201">
                  <c:v>21.168020000000013</c:v>
                </c:pt>
                <c:pt idx="3202">
                  <c:v>21.166899999999998</c:v>
                </c:pt>
                <c:pt idx="3203">
                  <c:v>21.166350000000023</c:v>
                </c:pt>
                <c:pt idx="3204">
                  <c:v>21.16622000000001</c:v>
                </c:pt>
                <c:pt idx="3205">
                  <c:v>21.166100000000029</c:v>
                </c:pt>
                <c:pt idx="3206">
                  <c:v>21.165770000000009</c:v>
                </c:pt>
                <c:pt idx="3207">
                  <c:v>21.165369999999996</c:v>
                </c:pt>
                <c:pt idx="3208">
                  <c:v>21.165030000000002</c:v>
                </c:pt>
                <c:pt idx="3209">
                  <c:v>21.164760000000001</c:v>
                </c:pt>
                <c:pt idx="3210">
                  <c:v>21.164500000000032</c:v>
                </c:pt>
                <c:pt idx="3211">
                  <c:v>21.164300000000026</c:v>
                </c:pt>
                <c:pt idx="3212">
                  <c:v>21.164150000000006</c:v>
                </c:pt>
                <c:pt idx="3213">
                  <c:v>21.16393000000005</c:v>
                </c:pt>
                <c:pt idx="3214">
                  <c:v>21.163420000000031</c:v>
                </c:pt>
                <c:pt idx="3215">
                  <c:v>21.162599999999998</c:v>
                </c:pt>
                <c:pt idx="3216">
                  <c:v>21.161280000000033</c:v>
                </c:pt>
                <c:pt idx="3217">
                  <c:v>21.159140000000036</c:v>
                </c:pt>
                <c:pt idx="3218">
                  <c:v>21.156200000000013</c:v>
                </c:pt>
                <c:pt idx="3219">
                  <c:v>21.152700000000038</c:v>
                </c:pt>
                <c:pt idx="3220">
                  <c:v>21.149620000000027</c:v>
                </c:pt>
                <c:pt idx="3221">
                  <c:v>21.147180000000048</c:v>
                </c:pt>
                <c:pt idx="3222">
                  <c:v>21.145320000000027</c:v>
                </c:pt>
                <c:pt idx="3223">
                  <c:v>21.143979999999999</c:v>
                </c:pt>
                <c:pt idx="3224">
                  <c:v>21.14312000000001</c:v>
                </c:pt>
                <c:pt idx="3225">
                  <c:v>21.142300000000034</c:v>
                </c:pt>
                <c:pt idx="3226">
                  <c:v>21.140340000000037</c:v>
                </c:pt>
                <c:pt idx="3227">
                  <c:v>21.136930000000007</c:v>
                </c:pt>
                <c:pt idx="3228">
                  <c:v>21.132530000000031</c:v>
                </c:pt>
                <c:pt idx="3229">
                  <c:v>21.127859999999998</c:v>
                </c:pt>
                <c:pt idx="3230">
                  <c:v>21.123130000000003</c:v>
                </c:pt>
                <c:pt idx="3231">
                  <c:v>21.118300000000033</c:v>
                </c:pt>
                <c:pt idx="3232">
                  <c:v>21.113600000000019</c:v>
                </c:pt>
                <c:pt idx="3233">
                  <c:v>21.109160000000031</c:v>
                </c:pt>
                <c:pt idx="3234">
                  <c:v>21.104820000000018</c:v>
                </c:pt>
                <c:pt idx="3235">
                  <c:v>21.100300000000004</c:v>
                </c:pt>
                <c:pt idx="3236">
                  <c:v>21.095450000000028</c:v>
                </c:pt>
                <c:pt idx="3237">
                  <c:v>21.09023000000002</c:v>
                </c:pt>
                <c:pt idx="3238">
                  <c:v>21.084440000000029</c:v>
                </c:pt>
                <c:pt idx="3239">
                  <c:v>21.077780000000018</c:v>
                </c:pt>
                <c:pt idx="3240">
                  <c:v>21.070830000000001</c:v>
                </c:pt>
                <c:pt idx="3241">
                  <c:v>21.065670000000011</c:v>
                </c:pt>
                <c:pt idx="3242">
                  <c:v>21.063559999999995</c:v>
                </c:pt>
                <c:pt idx="3243">
                  <c:v>21.064540000000022</c:v>
                </c:pt>
                <c:pt idx="3244">
                  <c:v>21.065899999999999</c:v>
                </c:pt>
                <c:pt idx="3245">
                  <c:v>21.066100000000006</c:v>
                </c:pt>
                <c:pt idx="3246">
                  <c:v>21.065269999999998</c:v>
                </c:pt>
                <c:pt idx="3247">
                  <c:v>21.063199999999995</c:v>
                </c:pt>
                <c:pt idx="3248">
                  <c:v>21.059630000000027</c:v>
                </c:pt>
                <c:pt idx="3249">
                  <c:v>21.05462</c:v>
                </c:pt>
                <c:pt idx="3250">
                  <c:v>21.050900000000013</c:v>
                </c:pt>
                <c:pt idx="3251">
                  <c:v>21.049500000000023</c:v>
                </c:pt>
                <c:pt idx="3252">
                  <c:v>21.050260000000037</c:v>
                </c:pt>
                <c:pt idx="3253">
                  <c:v>21.051420000000007</c:v>
                </c:pt>
                <c:pt idx="3254">
                  <c:v>21.052420000000041</c:v>
                </c:pt>
                <c:pt idx="3255">
                  <c:v>21.052600000000041</c:v>
                </c:pt>
                <c:pt idx="3256">
                  <c:v>21.053670000000011</c:v>
                </c:pt>
                <c:pt idx="3257">
                  <c:v>21.055750000000046</c:v>
                </c:pt>
                <c:pt idx="3258">
                  <c:v>21.058800000000019</c:v>
                </c:pt>
                <c:pt idx="3259">
                  <c:v>21.062220000000025</c:v>
                </c:pt>
                <c:pt idx="3260">
                  <c:v>21.066400000000044</c:v>
                </c:pt>
                <c:pt idx="3261">
                  <c:v>21.071000000000026</c:v>
                </c:pt>
                <c:pt idx="3262">
                  <c:v>21.07543000000004</c:v>
                </c:pt>
                <c:pt idx="3263">
                  <c:v>21.079499999999996</c:v>
                </c:pt>
                <c:pt idx="3264">
                  <c:v>21.083120000000008</c:v>
                </c:pt>
                <c:pt idx="3265">
                  <c:v>21.085720000000038</c:v>
                </c:pt>
                <c:pt idx="3266">
                  <c:v>21.087150000000008</c:v>
                </c:pt>
                <c:pt idx="3267">
                  <c:v>21.087820000000022</c:v>
                </c:pt>
                <c:pt idx="3268">
                  <c:v>21.088620000000049</c:v>
                </c:pt>
                <c:pt idx="3269">
                  <c:v>21.089800000000025</c:v>
                </c:pt>
                <c:pt idx="3270">
                  <c:v>21.091420000000028</c:v>
                </c:pt>
                <c:pt idx="3271">
                  <c:v>21.093260000000043</c:v>
                </c:pt>
                <c:pt idx="3272">
                  <c:v>21.095300000000009</c:v>
                </c:pt>
                <c:pt idx="3273">
                  <c:v>21.097300000000018</c:v>
                </c:pt>
                <c:pt idx="3274">
                  <c:v>21.098700000000008</c:v>
                </c:pt>
                <c:pt idx="3275">
                  <c:v>21.099300000000028</c:v>
                </c:pt>
                <c:pt idx="3276">
                  <c:v>21.099450000000047</c:v>
                </c:pt>
                <c:pt idx="3277">
                  <c:v>21.099600000000009</c:v>
                </c:pt>
                <c:pt idx="3278">
                  <c:v>21.100000000000023</c:v>
                </c:pt>
                <c:pt idx="3279">
                  <c:v>21.100430000000017</c:v>
                </c:pt>
                <c:pt idx="3280">
                  <c:v>21.100369999999998</c:v>
                </c:pt>
                <c:pt idx="3281">
                  <c:v>21.099630000000047</c:v>
                </c:pt>
                <c:pt idx="3282">
                  <c:v>21.098440000000039</c:v>
                </c:pt>
                <c:pt idx="3283">
                  <c:v>21.096950000000049</c:v>
                </c:pt>
                <c:pt idx="3284">
                  <c:v>21.095180000000028</c:v>
                </c:pt>
                <c:pt idx="3285">
                  <c:v>21.093320000000006</c:v>
                </c:pt>
                <c:pt idx="3286">
                  <c:v>21.092000000000041</c:v>
                </c:pt>
                <c:pt idx="3287">
                  <c:v>21.091520000000003</c:v>
                </c:pt>
                <c:pt idx="3288">
                  <c:v>21.091880000000003</c:v>
                </c:pt>
                <c:pt idx="3289">
                  <c:v>21.093160000000012</c:v>
                </c:pt>
                <c:pt idx="3290">
                  <c:v>21.095300000000009</c:v>
                </c:pt>
                <c:pt idx="3291">
                  <c:v>21.097920000000045</c:v>
                </c:pt>
                <c:pt idx="3292">
                  <c:v>21.099900000000048</c:v>
                </c:pt>
                <c:pt idx="3293">
                  <c:v>21.100760000000037</c:v>
                </c:pt>
                <c:pt idx="3294">
                  <c:v>21.100900000000024</c:v>
                </c:pt>
                <c:pt idx="3295">
                  <c:v>21.10134000000005</c:v>
                </c:pt>
                <c:pt idx="3296">
                  <c:v>21.10232000000002</c:v>
                </c:pt>
                <c:pt idx="3297">
                  <c:v>21.104060000000004</c:v>
                </c:pt>
                <c:pt idx="3298">
                  <c:v>21.106899999999996</c:v>
                </c:pt>
                <c:pt idx="3299">
                  <c:v>21.11080000000004</c:v>
                </c:pt>
                <c:pt idx="3300">
                  <c:v>21.115499999999997</c:v>
                </c:pt>
                <c:pt idx="3301">
                  <c:v>21.120400000000018</c:v>
                </c:pt>
                <c:pt idx="3302">
                  <c:v>21.125120000000038</c:v>
                </c:pt>
                <c:pt idx="3303">
                  <c:v>21.129660000000001</c:v>
                </c:pt>
                <c:pt idx="3304">
                  <c:v>21.133780000000002</c:v>
                </c:pt>
                <c:pt idx="3305">
                  <c:v>21.137380000000007</c:v>
                </c:pt>
                <c:pt idx="3306">
                  <c:v>21.140620000000013</c:v>
                </c:pt>
                <c:pt idx="3307">
                  <c:v>21.143850000000043</c:v>
                </c:pt>
                <c:pt idx="3308">
                  <c:v>21.147240000000011</c:v>
                </c:pt>
                <c:pt idx="3309">
                  <c:v>21.150599999999997</c:v>
                </c:pt>
                <c:pt idx="3310">
                  <c:v>21.153530000000046</c:v>
                </c:pt>
                <c:pt idx="3311">
                  <c:v>21.156030000000044</c:v>
                </c:pt>
                <c:pt idx="3312">
                  <c:v>21.158070000000009</c:v>
                </c:pt>
                <c:pt idx="3313">
                  <c:v>21.15990000000005</c:v>
                </c:pt>
                <c:pt idx="3314">
                  <c:v>21.161699999999996</c:v>
                </c:pt>
                <c:pt idx="3315">
                  <c:v>21.163420000000031</c:v>
                </c:pt>
                <c:pt idx="3316">
                  <c:v>21.165120000000002</c:v>
                </c:pt>
                <c:pt idx="3317">
                  <c:v>21.166800000000023</c:v>
                </c:pt>
                <c:pt idx="3318">
                  <c:v>21.168450000000007</c:v>
                </c:pt>
                <c:pt idx="3319">
                  <c:v>21.169550000000015</c:v>
                </c:pt>
                <c:pt idx="3320">
                  <c:v>21.170220000000029</c:v>
                </c:pt>
                <c:pt idx="3321">
                  <c:v>21.170650000000023</c:v>
                </c:pt>
                <c:pt idx="3322">
                  <c:v>21.170800000000042</c:v>
                </c:pt>
                <c:pt idx="3323">
                  <c:v>21.170680000000004</c:v>
                </c:pt>
                <c:pt idx="3324">
                  <c:v>21.170400000000029</c:v>
                </c:pt>
                <c:pt idx="3325">
                  <c:v>21.170000000000016</c:v>
                </c:pt>
                <c:pt idx="3326">
                  <c:v>21.169579999999996</c:v>
                </c:pt>
                <c:pt idx="3327">
                  <c:v>21.16918000000004</c:v>
                </c:pt>
                <c:pt idx="3328">
                  <c:v>21.168970000000002</c:v>
                </c:pt>
                <c:pt idx="3329">
                  <c:v>21.168940000000021</c:v>
                </c:pt>
                <c:pt idx="3330">
                  <c:v>21.169200000000046</c:v>
                </c:pt>
                <c:pt idx="3331">
                  <c:v>21.170000000000016</c:v>
                </c:pt>
                <c:pt idx="3332">
                  <c:v>21.171379999999999</c:v>
                </c:pt>
                <c:pt idx="3333">
                  <c:v>21.173100000000034</c:v>
                </c:pt>
                <c:pt idx="3334">
                  <c:v>21.174650000000042</c:v>
                </c:pt>
                <c:pt idx="3335">
                  <c:v>21.175800000000038</c:v>
                </c:pt>
                <c:pt idx="3336">
                  <c:v>21.176700000000039</c:v>
                </c:pt>
                <c:pt idx="3337">
                  <c:v>21.177420000000041</c:v>
                </c:pt>
                <c:pt idx="3338">
                  <c:v>21.178100000000029</c:v>
                </c:pt>
                <c:pt idx="3339">
                  <c:v>21.178740000000005</c:v>
                </c:pt>
                <c:pt idx="3340">
                  <c:v>21.179470000000038</c:v>
                </c:pt>
                <c:pt idx="3341">
                  <c:v>21.180300000000045</c:v>
                </c:pt>
                <c:pt idx="3342">
                  <c:v>21.181240000000003</c:v>
                </c:pt>
                <c:pt idx="3343">
                  <c:v>21.182180000000017</c:v>
                </c:pt>
                <c:pt idx="3344">
                  <c:v>21.183199999999999</c:v>
                </c:pt>
                <c:pt idx="3345">
                  <c:v>21.184300000000007</c:v>
                </c:pt>
                <c:pt idx="3346">
                  <c:v>21.185570000000041</c:v>
                </c:pt>
                <c:pt idx="3347">
                  <c:v>21.187040000000025</c:v>
                </c:pt>
                <c:pt idx="3348">
                  <c:v>21.188649999999996</c:v>
                </c:pt>
                <c:pt idx="3349">
                  <c:v>21.190179999999998</c:v>
                </c:pt>
                <c:pt idx="3350">
                  <c:v>21.191500000000019</c:v>
                </c:pt>
                <c:pt idx="3351">
                  <c:v>21.192620000000034</c:v>
                </c:pt>
                <c:pt idx="3352">
                  <c:v>21.193540000000041</c:v>
                </c:pt>
                <c:pt idx="3353">
                  <c:v>21.194270000000017</c:v>
                </c:pt>
                <c:pt idx="3354">
                  <c:v>21.194640000000049</c:v>
                </c:pt>
                <c:pt idx="3355">
                  <c:v>21.194299999999998</c:v>
                </c:pt>
                <c:pt idx="3356">
                  <c:v>21.193320000000028</c:v>
                </c:pt>
                <c:pt idx="3357">
                  <c:v>21.191900000000032</c:v>
                </c:pt>
                <c:pt idx="3358">
                  <c:v>21.190449999999998</c:v>
                </c:pt>
                <c:pt idx="3359">
                  <c:v>21.189140000000009</c:v>
                </c:pt>
                <c:pt idx="3360">
                  <c:v>21.18792000000002</c:v>
                </c:pt>
                <c:pt idx="3361">
                  <c:v>21.186599999999999</c:v>
                </c:pt>
                <c:pt idx="3362">
                  <c:v>21.185170000000028</c:v>
                </c:pt>
                <c:pt idx="3363">
                  <c:v>21.183700000000044</c:v>
                </c:pt>
                <c:pt idx="3364">
                  <c:v>21.182280000000048</c:v>
                </c:pt>
                <c:pt idx="3365">
                  <c:v>21.180930000000046</c:v>
                </c:pt>
                <c:pt idx="3366">
                  <c:v>21.17960000000005</c:v>
                </c:pt>
                <c:pt idx="3367">
                  <c:v>21.178160000000048</c:v>
                </c:pt>
                <c:pt idx="3368">
                  <c:v>21.176660000000027</c:v>
                </c:pt>
                <c:pt idx="3369">
                  <c:v>21.175040000000024</c:v>
                </c:pt>
                <c:pt idx="3370">
                  <c:v>21.173200000000008</c:v>
                </c:pt>
                <c:pt idx="3371">
                  <c:v>21.171170000000018</c:v>
                </c:pt>
                <c:pt idx="3372">
                  <c:v>21.16885000000002</c:v>
                </c:pt>
                <c:pt idx="3373">
                  <c:v>21.166070000000047</c:v>
                </c:pt>
                <c:pt idx="3374">
                  <c:v>21.163080000000036</c:v>
                </c:pt>
                <c:pt idx="3375">
                  <c:v>21.160150000000044</c:v>
                </c:pt>
                <c:pt idx="3376">
                  <c:v>21.157399999999996</c:v>
                </c:pt>
                <c:pt idx="3377">
                  <c:v>21.154899999999998</c:v>
                </c:pt>
                <c:pt idx="3378">
                  <c:v>21.152550000000019</c:v>
                </c:pt>
                <c:pt idx="3379">
                  <c:v>21.150170000000003</c:v>
                </c:pt>
                <c:pt idx="3380">
                  <c:v>21.147700000000043</c:v>
                </c:pt>
                <c:pt idx="3381">
                  <c:v>21.145200000000045</c:v>
                </c:pt>
                <c:pt idx="3382">
                  <c:v>21.142800000000022</c:v>
                </c:pt>
                <c:pt idx="3383">
                  <c:v>21.14047000000005</c:v>
                </c:pt>
                <c:pt idx="3384">
                  <c:v>21.138100000000009</c:v>
                </c:pt>
                <c:pt idx="3385">
                  <c:v>21.13497000000001</c:v>
                </c:pt>
                <c:pt idx="3386">
                  <c:v>21.131000000000029</c:v>
                </c:pt>
                <c:pt idx="3387">
                  <c:v>21.126400000000046</c:v>
                </c:pt>
                <c:pt idx="3388">
                  <c:v>21.122200000000021</c:v>
                </c:pt>
                <c:pt idx="3389">
                  <c:v>21.118600000000015</c:v>
                </c:pt>
                <c:pt idx="3390">
                  <c:v>21.115840000000048</c:v>
                </c:pt>
                <c:pt idx="3391">
                  <c:v>21.114100000000008</c:v>
                </c:pt>
                <c:pt idx="3392">
                  <c:v>21.113580000000013</c:v>
                </c:pt>
                <c:pt idx="3393">
                  <c:v>21.114220000000046</c:v>
                </c:pt>
                <c:pt idx="3394">
                  <c:v>21.115700000000004</c:v>
                </c:pt>
                <c:pt idx="3395">
                  <c:v>21.117850000000033</c:v>
                </c:pt>
                <c:pt idx="3396">
                  <c:v>21.120570000000043</c:v>
                </c:pt>
                <c:pt idx="3397">
                  <c:v>21.123469999999998</c:v>
                </c:pt>
                <c:pt idx="3398">
                  <c:v>21.126370000000009</c:v>
                </c:pt>
                <c:pt idx="3399">
                  <c:v>21.129170000000045</c:v>
                </c:pt>
                <c:pt idx="3400">
                  <c:v>21.131400000000042</c:v>
                </c:pt>
                <c:pt idx="3401">
                  <c:v>21.132930000000044</c:v>
                </c:pt>
                <c:pt idx="3402">
                  <c:v>21.133840000000021</c:v>
                </c:pt>
                <c:pt idx="3403">
                  <c:v>21.134450000000015</c:v>
                </c:pt>
                <c:pt idx="3404">
                  <c:v>21.134940000000029</c:v>
                </c:pt>
                <c:pt idx="3405">
                  <c:v>21.135300000000029</c:v>
                </c:pt>
                <c:pt idx="3406">
                  <c:v>21.135700000000043</c:v>
                </c:pt>
                <c:pt idx="3407">
                  <c:v>21.136160000000018</c:v>
                </c:pt>
                <c:pt idx="3408">
                  <c:v>21.136770000000013</c:v>
                </c:pt>
                <c:pt idx="3409">
                  <c:v>21.137780000000021</c:v>
                </c:pt>
                <c:pt idx="3410">
                  <c:v>21.139300000000048</c:v>
                </c:pt>
                <c:pt idx="3411">
                  <c:v>21.141080000000045</c:v>
                </c:pt>
                <c:pt idx="3412">
                  <c:v>21.142359999999996</c:v>
                </c:pt>
                <c:pt idx="3413">
                  <c:v>21.142820000000029</c:v>
                </c:pt>
                <c:pt idx="3414">
                  <c:v>21.14276000000001</c:v>
                </c:pt>
                <c:pt idx="3415">
                  <c:v>21.142500000000041</c:v>
                </c:pt>
                <c:pt idx="3416">
                  <c:v>21.142100000000028</c:v>
                </c:pt>
                <c:pt idx="3417">
                  <c:v>21.141750000000002</c:v>
                </c:pt>
                <c:pt idx="3418">
                  <c:v>21.141930000000002</c:v>
                </c:pt>
                <c:pt idx="3419">
                  <c:v>21.14294000000001</c:v>
                </c:pt>
                <c:pt idx="3420">
                  <c:v>21.14450000000005</c:v>
                </c:pt>
                <c:pt idx="3421">
                  <c:v>21.146170000000041</c:v>
                </c:pt>
                <c:pt idx="3422">
                  <c:v>21.147850000000005</c:v>
                </c:pt>
                <c:pt idx="3423">
                  <c:v>21.149680000000046</c:v>
                </c:pt>
                <c:pt idx="3424">
                  <c:v>21.15222</c:v>
                </c:pt>
                <c:pt idx="3425">
                  <c:v>21.155570000000012</c:v>
                </c:pt>
                <c:pt idx="3426">
                  <c:v>21.15954000000005</c:v>
                </c:pt>
                <c:pt idx="3427">
                  <c:v>21.163420000000031</c:v>
                </c:pt>
                <c:pt idx="3428">
                  <c:v>21.167020000000036</c:v>
                </c:pt>
                <c:pt idx="3429">
                  <c:v>21.16998000000001</c:v>
                </c:pt>
                <c:pt idx="3430">
                  <c:v>21.172170000000051</c:v>
                </c:pt>
                <c:pt idx="3431">
                  <c:v>21.174000000000035</c:v>
                </c:pt>
                <c:pt idx="3432">
                  <c:v>21.175560000000019</c:v>
                </c:pt>
                <c:pt idx="3433">
                  <c:v>21.177420000000041</c:v>
                </c:pt>
                <c:pt idx="3434">
                  <c:v>21.179770000000019</c:v>
                </c:pt>
                <c:pt idx="3435">
                  <c:v>21.182370000000049</c:v>
                </c:pt>
                <c:pt idx="3436">
                  <c:v>21.184870000000046</c:v>
                </c:pt>
                <c:pt idx="3437">
                  <c:v>21.187250000000006</c:v>
                </c:pt>
                <c:pt idx="3438">
                  <c:v>21.189480000000003</c:v>
                </c:pt>
                <c:pt idx="3439">
                  <c:v>21.191640000000007</c:v>
                </c:pt>
                <c:pt idx="3440">
                  <c:v>21.193780000000004</c:v>
                </c:pt>
                <c:pt idx="3441">
                  <c:v>21.195860000000039</c:v>
                </c:pt>
                <c:pt idx="3442">
                  <c:v>21.197750000000042</c:v>
                </c:pt>
                <c:pt idx="3443">
                  <c:v>21.199370000000044</c:v>
                </c:pt>
                <c:pt idx="3444">
                  <c:v>21.201070000000016</c:v>
                </c:pt>
                <c:pt idx="3445">
                  <c:v>21.203550000000007</c:v>
                </c:pt>
                <c:pt idx="3446">
                  <c:v>21.206540000000018</c:v>
                </c:pt>
                <c:pt idx="3447">
                  <c:v>21.209069999999997</c:v>
                </c:pt>
                <c:pt idx="3448">
                  <c:v>21.211270000000013</c:v>
                </c:pt>
                <c:pt idx="3449">
                  <c:v>21.213400000000036</c:v>
                </c:pt>
                <c:pt idx="3450">
                  <c:v>21.215480000000014</c:v>
                </c:pt>
                <c:pt idx="3451">
                  <c:v>21.217550000000017</c:v>
                </c:pt>
                <c:pt idx="3452">
                  <c:v>21.219629999999995</c:v>
                </c:pt>
                <c:pt idx="3453">
                  <c:v>21.221580000000017</c:v>
                </c:pt>
                <c:pt idx="3454">
                  <c:v>21.223400000000026</c:v>
                </c:pt>
                <c:pt idx="3455">
                  <c:v>21.225150000000042</c:v>
                </c:pt>
                <c:pt idx="3456">
                  <c:v>21.226770000000045</c:v>
                </c:pt>
                <c:pt idx="3457">
                  <c:v>21.22810000000004</c:v>
                </c:pt>
                <c:pt idx="3458">
                  <c:v>21.229150000000004</c:v>
                </c:pt>
                <c:pt idx="3459">
                  <c:v>21.230000000000018</c:v>
                </c:pt>
                <c:pt idx="3460">
                  <c:v>21.230860000000007</c:v>
                </c:pt>
                <c:pt idx="3461">
                  <c:v>21.231800000000021</c:v>
                </c:pt>
                <c:pt idx="3462">
                  <c:v>21.232720000000029</c:v>
                </c:pt>
                <c:pt idx="3463">
                  <c:v>21.233360000000005</c:v>
                </c:pt>
                <c:pt idx="3464">
                  <c:v>21.233670000000018</c:v>
                </c:pt>
                <c:pt idx="3465">
                  <c:v>21.233730000000037</c:v>
                </c:pt>
                <c:pt idx="3466">
                  <c:v>21.233640000000037</c:v>
                </c:pt>
                <c:pt idx="3467">
                  <c:v>21.233420000000024</c:v>
                </c:pt>
                <c:pt idx="3468">
                  <c:v>21.233030000000042</c:v>
                </c:pt>
                <c:pt idx="3469">
                  <c:v>21.232230000000015</c:v>
                </c:pt>
                <c:pt idx="3470">
                  <c:v>21.23135000000002</c:v>
                </c:pt>
                <c:pt idx="3471">
                  <c:v>21.230600000000038</c:v>
                </c:pt>
                <c:pt idx="3472">
                  <c:v>21.229730000000018</c:v>
                </c:pt>
                <c:pt idx="3473">
                  <c:v>21.228660000000048</c:v>
                </c:pt>
                <c:pt idx="3474">
                  <c:v>21.227440000000001</c:v>
                </c:pt>
                <c:pt idx="3475">
                  <c:v>21.226200000000006</c:v>
                </c:pt>
                <c:pt idx="3476">
                  <c:v>21.224880000000041</c:v>
                </c:pt>
                <c:pt idx="3477">
                  <c:v>21.223659999999995</c:v>
                </c:pt>
                <c:pt idx="3478">
                  <c:v>21.2226</c:v>
                </c:pt>
                <c:pt idx="3479">
                  <c:v>21.221730000000036</c:v>
                </c:pt>
                <c:pt idx="3480">
                  <c:v>21.221060000000023</c:v>
                </c:pt>
                <c:pt idx="3481">
                  <c:v>21.220420000000047</c:v>
                </c:pt>
                <c:pt idx="3482">
                  <c:v>21.219800000000021</c:v>
                </c:pt>
                <c:pt idx="3483">
                  <c:v>21.219230000000039</c:v>
                </c:pt>
                <c:pt idx="3484">
                  <c:v>21.218620000000044</c:v>
                </c:pt>
                <c:pt idx="3485">
                  <c:v>21.217920000000049</c:v>
                </c:pt>
                <c:pt idx="3486">
                  <c:v>21.217250000000035</c:v>
                </c:pt>
                <c:pt idx="3487">
                  <c:v>21.216800000000035</c:v>
                </c:pt>
                <c:pt idx="3488">
                  <c:v>21.216550000000041</c:v>
                </c:pt>
                <c:pt idx="3489">
                  <c:v>21.216499999999996</c:v>
                </c:pt>
                <c:pt idx="3490">
                  <c:v>21.216460000000041</c:v>
                </c:pt>
                <c:pt idx="3491">
                  <c:v>21.216420000000028</c:v>
                </c:pt>
                <c:pt idx="3492">
                  <c:v>21.216300000000047</c:v>
                </c:pt>
                <c:pt idx="3493">
                  <c:v>21.216000000000008</c:v>
                </c:pt>
                <c:pt idx="3494">
                  <c:v>21.215480000000014</c:v>
                </c:pt>
                <c:pt idx="3495">
                  <c:v>21.214800000000025</c:v>
                </c:pt>
                <c:pt idx="3496">
                  <c:v>21.21410000000003</c:v>
                </c:pt>
                <c:pt idx="3497">
                  <c:v>21.213340000000017</c:v>
                </c:pt>
                <c:pt idx="3498">
                  <c:v>21.212550000000022</c:v>
                </c:pt>
                <c:pt idx="3499">
                  <c:v>21.211800000000039</c:v>
                </c:pt>
                <c:pt idx="3500">
                  <c:v>21.21096</c:v>
                </c:pt>
                <c:pt idx="3501">
                  <c:v>21.210230000000024</c:v>
                </c:pt>
                <c:pt idx="3502">
                  <c:v>21.209770000000049</c:v>
                </c:pt>
                <c:pt idx="3503">
                  <c:v>21.209620000000029</c:v>
                </c:pt>
                <c:pt idx="3504">
                  <c:v>21.209699999999998</c:v>
                </c:pt>
                <c:pt idx="3505">
                  <c:v>21.209770000000049</c:v>
                </c:pt>
                <c:pt idx="3506">
                  <c:v>21.209699999999998</c:v>
                </c:pt>
                <c:pt idx="3507">
                  <c:v>21.209650000000011</c:v>
                </c:pt>
                <c:pt idx="3508">
                  <c:v>21.209620000000029</c:v>
                </c:pt>
                <c:pt idx="3509">
                  <c:v>21.209650000000011</c:v>
                </c:pt>
                <c:pt idx="3510">
                  <c:v>21.209770000000049</c:v>
                </c:pt>
                <c:pt idx="3511">
                  <c:v>21.209860000000049</c:v>
                </c:pt>
                <c:pt idx="3512">
                  <c:v>21.210000000000036</c:v>
                </c:pt>
                <c:pt idx="3513">
                  <c:v>21.210170000000005</c:v>
                </c:pt>
                <c:pt idx="3514">
                  <c:v>21.210500000000025</c:v>
                </c:pt>
                <c:pt idx="3515">
                  <c:v>21.21105</c:v>
                </c:pt>
                <c:pt idx="3516">
                  <c:v>21.211850000000027</c:v>
                </c:pt>
                <c:pt idx="3517">
                  <c:v>21.212880000000041</c:v>
                </c:pt>
                <c:pt idx="3518">
                  <c:v>21.214070000000049</c:v>
                </c:pt>
                <c:pt idx="3519">
                  <c:v>21.215419999999995</c:v>
                </c:pt>
                <c:pt idx="3520">
                  <c:v>21.216670000000022</c:v>
                </c:pt>
                <c:pt idx="3521">
                  <c:v>21.217830000000049</c:v>
                </c:pt>
                <c:pt idx="3522">
                  <c:v>21.218900000000019</c:v>
                </c:pt>
                <c:pt idx="3523">
                  <c:v>21.219960000000015</c:v>
                </c:pt>
                <c:pt idx="3524">
                  <c:v>21.221000000000004</c:v>
                </c:pt>
                <c:pt idx="3525">
                  <c:v>21.22198000000003</c:v>
                </c:pt>
                <c:pt idx="3526">
                  <c:v>21.222680000000025</c:v>
                </c:pt>
                <c:pt idx="3527">
                  <c:v>21.223100000000045</c:v>
                </c:pt>
                <c:pt idx="3528">
                  <c:v>21.223320000000001</c:v>
                </c:pt>
                <c:pt idx="3529">
                  <c:v>21.223600000000033</c:v>
                </c:pt>
                <c:pt idx="3530">
                  <c:v>21.224000000000046</c:v>
                </c:pt>
                <c:pt idx="3531">
                  <c:v>21.224450000000047</c:v>
                </c:pt>
                <c:pt idx="3532">
                  <c:v>21.224850000000004</c:v>
                </c:pt>
                <c:pt idx="3533">
                  <c:v>21.225120000000004</c:v>
                </c:pt>
                <c:pt idx="3534">
                  <c:v>21.225300000000004</c:v>
                </c:pt>
                <c:pt idx="3535">
                  <c:v>21.225270000000023</c:v>
                </c:pt>
                <c:pt idx="3536">
                  <c:v>21.225099999999998</c:v>
                </c:pt>
                <c:pt idx="3537">
                  <c:v>21.224730000000022</c:v>
                </c:pt>
                <c:pt idx="3538">
                  <c:v>21.224100000000021</c:v>
                </c:pt>
                <c:pt idx="3539">
                  <c:v>21.223260000000039</c:v>
                </c:pt>
                <c:pt idx="3540">
                  <c:v>21.222200000000043</c:v>
                </c:pt>
                <c:pt idx="3541">
                  <c:v>21.220900000000029</c:v>
                </c:pt>
                <c:pt idx="3542">
                  <c:v>21.219449999999995</c:v>
                </c:pt>
                <c:pt idx="3543">
                  <c:v>21.217900000000043</c:v>
                </c:pt>
                <c:pt idx="3544">
                  <c:v>21.216360000000009</c:v>
                </c:pt>
                <c:pt idx="3545">
                  <c:v>21.214870000000019</c:v>
                </c:pt>
                <c:pt idx="3546">
                  <c:v>21.21350000000001</c:v>
                </c:pt>
                <c:pt idx="3547">
                  <c:v>21.212270000000046</c:v>
                </c:pt>
                <c:pt idx="3548">
                  <c:v>21.211240000000032</c:v>
                </c:pt>
                <c:pt idx="3549">
                  <c:v>21.210380000000043</c:v>
                </c:pt>
                <c:pt idx="3550">
                  <c:v>21.209740000000011</c:v>
                </c:pt>
                <c:pt idx="3551">
                  <c:v>21.209220000000016</c:v>
                </c:pt>
                <c:pt idx="3552">
                  <c:v>21.208900000000028</c:v>
                </c:pt>
                <c:pt idx="3553">
                  <c:v>21.208670000000041</c:v>
                </c:pt>
                <c:pt idx="3554">
                  <c:v>21.208550000000002</c:v>
                </c:pt>
                <c:pt idx="3555">
                  <c:v>21.20858000000004</c:v>
                </c:pt>
                <c:pt idx="3556">
                  <c:v>21.208730000000003</c:v>
                </c:pt>
                <c:pt idx="3557">
                  <c:v>21.208979999999997</c:v>
                </c:pt>
                <c:pt idx="3558">
                  <c:v>21.209280000000035</c:v>
                </c:pt>
                <c:pt idx="3559">
                  <c:v>21.20956000000001</c:v>
                </c:pt>
                <c:pt idx="3560">
                  <c:v>21.209680000000048</c:v>
                </c:pt>
                <c:pt idx="3561">
                  <c:v>21.209620000000029</c:v>
                </c:pt>
                <c:pt idx="3562">
                  <c:v>21.209249999999997</c:v>
                </c:pt>
                <c:pt idx="3563">
                  <c:v>21.208550000000002</c:v>
                </c:pt>
                <c:pt idx="3564">
                  <c:v>21.207640000000026</c:v>
                </c:pt>
                <c:pt idx="3565">
                  <c:v>21.206630000000018</c:v>
                </c:pt>
                <c:pt idx="3566">
                  <c:v>21.205560000000048</c:v>
                </c:pt>
                <c:pt idx="3567">
                  <c:v>21.204520000000002</c:v>
                </c:pt>
                <c:pt idx="3568">
                  <c:v>21.203520000000026</c:v>
                </c:pt>
                <c:pt idx="3569">
                  <c:v>21.202600000000018</c:v>
                </c:pt>
                <c:pt idx="3570">
                  <c:v>21.201930000000004</c:v>
                </c:pt>
                <c:pt idx="3571">
                  <c:v>21.201620000000048</c:v>
                </c:pt>
                <c:pt idx="3572">
                  <c:v>21.201750000000004</c:v>
                </c:pt>
                <c:pt idx="3573">
                  <c:v>21.202050000000042</c:v>
                </c:pt>
                <c:pt idx="3574">
                  <c:v>21.20210000000003</c:v>
                </c:pt>
                <c:pt idx="3575">
                  <c:v>21.201870000000042</c:v>
                </c:pt>
                <c:pt idx="3576">
                  <c:v>21.201530000000048</c:v>
                </c:pt>
                <c:pt idx="3577">
                  <c:v>21.201300000000003</c:v>
                </c:pt>
                <c:pt idx="3578">
                  <c:v>21.201200000000028</c:v>
                </c:pt>
                <c:pt idx="3579">
                  <c:v>21.201099999999997</c:v>
                </c:pt>
                <c:pt idx="3580">
                  <c:v>21.200800000000015</c:v>
                </c:pt>
                <c:pt idx="3581">
                  <c:v>21.200280000000021</c:v>
                </c:pt>
                <c:pt idx="3582">
                  <c:v>21.199550000000045</c:v>
                </c:pt>
                <c:pt idx="3583">
                  <c:v>21.198900000000037</c:v>
                </c:pt>
                <c:pt idx="3584">
                  <c:v>21.198360000000037</c:v>
                </c:pt>
                <c:pt idx="3585">
                  <c:v>21.197930000000042</c:v>
                </c:pt>
                <c:pt idx="3586">
                  <c:v>21.197630000000004</c:v>
                </c:pt>
                <c:pt idx="3587">
                  <c:v>21.197440000000029</c:v>
                </c:pt>
                <c:pt idx="3588">
                  <c:v>21.197350000000029</c:v>
                </c:pt>
                <c:pt idx="3589">
                  <c:v>21.197230000000047</c:v>
                </c:pt>
                <c:pt idx="3590">
                  <c:v>21.197100000000034</c:v>
                </c:pt>
                <c:pt idx="3591">
                  <c:v>21.196900000000028</c:v>
                </c:pt>
                <c:pt idx="3592">
                  <c:v>21.196650000000034</c:v>
                </c:pt>
                <c:pt idx="3593">
                  <c:v>21.196340000000021</c:v>
                </c:pt>
                <c:pt idx="3594">
                  <c:v>21.195700000000045</c:v>
                </c:pt>
                <c:pt idx="3595">
                  <c:v>21.194500000000005</c:v>
                </c:pt>
                <c:pt idx="3596">
                  <c:v>21.192700000000002</c:v>
                </c:pt>
                <c:pt idx="3597">
                  <c:v>21.190800000000024</c:v>
                </c:pt>
                <c:pt idx="3598">
                  <c:v>21.189400000000035</c:v>
                </c:pt>
                <c:pt idx="3599">
                  <c:v>21.188680000000033</c:v>
                </c:pt>
                <c:pt idx="3600">
                  <c:v>21.188300000000027</c:v>
                </c:pt>
                <c:pt idx="3601">
                  <c:v>21.187620000000038</c:v>
                </c:pt>
                <c:pt idx="3602">
                  <c:v>21.186599999999999</c:v>
                </c:pt>
                <c:pt idx="3603">
                  <c:v>21.185420000000022</c:v>
                </c:pt>
                <c:pt idx="3604">
                  <c:v>21.184470000000033</c:v>
                </c:pt>
                <c:pt idx="3605">
                  <c:v>21.183800000000019</c:v>
                </c:pt>
                <c:pt idx="3606">
                  <c:v>21.183340000000044</c:v>
                </c:pt>
                <c:pt idx="3607">
                  <c:v>21.182800000000043</c:v>
                </c:pt>
                <c:pt idx="3608">
                  <c:v>21.182060000000035</c:v>
                </c:pt>
                <c:pt idx="3609">
                  <c:v>21.181200000000047</c:v>
                </c:pt>
                <c:pt idx="3610">
                  <c:v>21.180200000000013</c:v>
                </c:pt>
                <c:pt idx="3611">
                  <c:v>21.179040000000043</c:v>
                </c:pt>
                <c:pt idx="3612">
                  <c:v>21.177760000000035</c:v>
                </c:pt>
                <c:pt idx="3613">
                  <c:v>21.176500000000033</c:v>
                </c:pt>
                <c:pt idx="3614">
                  <c:v>21.17530000000005</c:v>
                </c:pt>
                <c:pt idx="3615">
                  <c:v>21.174130000000048</c:v>
                </c:pt>
                <c:pt idx="3616">
                  <c:v>21.173180000000002</c:v>
                </c:pt>
                <c:pt idx="3617">
                  <c:v>21.172360000000026</c:v>
                </c:pt>
                <c:pt idx="3618">
                  <c:v>21.171700000000044</c:v>
                </c:pt>
                <c:pt idx="3619">
                  <c:v>21.171000000000049</c:v>
                </c:pt>
                <c:pt idx="3620">
                  <c:v>21.170560000000023</c:v>
                </c:pt>
                <c:pt idx="3621">
                  <c:v>21.170040000000029</c:v>
                </c:pt>
                <c:pt idx="3622">
                  <c:v>21.169060000000002</c:v>
                </c:pt>
                <c:pt idx="3623">
                  <c:v>21.167140000000018</c:v>
                </c:pt>
                <c:pt idx="3624">
                  <c:v>21.16500000000002</c:v>
                </c:pt>
                <c:pt idx="3625">
                  <c:v>21.163700000000006</c:v>
                </c:pt>
                <c:pt idx="3626">
                  <c:v>21.163540000000012</c:v>
                </c:pt>
                <c:pt idx="3627">
                  <c:v>21.164480000000026</c:v>
                </c:pt>
                <c:pt idx="3628">
                  <c:v>21.166100000000029</c:v>
                </c:pt>
                <c:pt idx="3629">
                  <c:v>21.167840000000012</c:v>
                </c:pt>
                <c:pt idx="3630">
                  <c:v>21.169340000000034</c:v>
                </c:pt>
                <c:pt idx="3631">
                  <c:v>21.171000000000049</c:v>
                </c:pt>
                <c:pt idx="3632">
                  <c:v>21.17303000000004</c:v>
                </c:pt>
                <c:pt idx="3633">
                  <c:v>21.174770000000024</c:v>
                </c:pt>
                <c:pt idx="3634">
                  <c:v>21.176630000000046</c:v>
                </c:pt>
                <c:pt idx="3635">
                  <c:v>21.178920000000005</c:v>
                </c:pt>
                <c:pt idx="3636">
                  <c:v>21.181480000000022</c:v>
                </c:pt>
                <c:pt idx="3637">
                  <c:v>21.184079999999994</c:v>
                </c:pt>
                <c:pt idx="3638">
                  <c:v>21.18652000000003</c:v>
                </c:pt>
                <c:pt idx="3639">
                  <c:v>21.188800000000015</c:v>
                </c:pt>
                <c:pt idx="3640">
                  <c:v>21.19088000000005</c:v>
                </c:pt>
                <c:pt idx="3641">
                  <c:v>21.192700000000002</c:v>
                </c:pt>
                <c:pt idx="3642">
                  <c:v>21.194450000000018</c:v>
                </c:pt>
                <c:pt idx="3643">
                  <c:v>21.196370000000002</c:v>
                </c:pt>
                <c:pt idx="3644">
                  <c:v>21.198500000000024</c:v>
                </c:pt>
                <c:pt idx="3645">
                  <c:v>21.200649999999996</c:v>
                </c:pt>
                <c:pt idx="3646">
                  <c:v>21.202780000000018</c:v>
                </c:pt>
                <c:pt idx="3647">
                  <c:v>21.204859999999996</c:v>
                </c:pt>
                <c:pt idx="3648">
                  <c:v>21.20675</c:v>
                </c:pt>
                <c:pt idx="3649">
                  <c:v>21.208120000000008</c:v>
                </c:pt>
                <c:pt idx="3650">
                  <c:v>21.209000000000003</c:v>
                </c:pt>
                <c:pt idx="3651">
                  <c:v>21.209500000000048</c:v>
                </c:pt>
                <c:pt idx="3652">
                  <c:v>21.209600000000023</c:v>
                </c:pt>
                <c:pt idx="3653">
                  <c:v>21.209440000000029</c:v>
                </c:pt>
                <c:pt idx="3654">
                  <c:v>21.209100000000035</c:v>
                </c:pt>
                <c:pt idx="3655">
                  <c:v>21.20858000000004</c:v>
                </c:pt>
                <c:pt idx="3656">
                  <c:v>21.208000000000027</c:v>
                </c:pt>
                <c:pt idx="3657">
                  <c:v>21.207640000000026</c:v>
                </c:pt>
                <c:pt idx="3658">
                  <c:v>21.207060000000013</c:v>
                </c:pt>
                <c:pt idx="3659">
                  <c:v>21.206000000000017</c:v>
                </c:pt>
                <c:pt idx="3660">
                  <c:v>21.204600000000028</c:v>
                </c:pt>
                <c:pt idx="3661">
                  <c:v>21.203150000000051</c:v>
                </c:pt>
                <c:pt idx="3662">
                  <c:v>21.201600000000042</c:v>
                </c:pt>
                <c:pt idx="3663">
                  <c:v>21.200040000000001</c:v>
                </c:pt>
                <c:pt idx="3664">
                  <c:v>21.198480000000018</c:v>
                </c:pt>
                <c:pt idx="3665">
                  <c:v>21.197050000000047</c:v>
                </c:pt>
                <c:pt idx="3666">
                  <c:v>21.195600000000013</c:v>
                </c:pt>
                <c:pt idx="3667">
                  <c:v>21.194119999999998</c:v>
                </c:pt>
                <c:pt idx="3668">
                  <c:v>21.192600000000027</c:v>
                </c:pt>
                <c:pt idx="3669">
                  <c:v>21.191220000000044</c:v>
                </c:pt>
                <c:pt idx="3670">
                  <c:v>21.190200000000004</c:v>
                </c:pt>
                <c:pt idx="3671">
                  <c:v>21.189660000000003</c:v>
                </c:pt>
                <c:pt idx="3672">
                  <c:v>21.189400000000035</c:v>
                </c:pt>
                <c:pt idx="3673">
                  <c:v>21.18870000000004</c:v>
                </c:pt>
                <c:pt idx="3674">
                  <c:v>21.187550000000044</c:v>
                </c:pt>
                <c:pt idx="3675">
                  <c:v>21.186059999999998</c:v>
                </c:pt>
                <c:pt idx="3676">
                  <c:v>21.184600000000046</c:v>
                </c:pt>
                <c:pt idx="3677">
                  <c:v>21.183199999999999</c:v>
                </c:pt>
                <c:pt idx="3678">
                  <c:v>21.181880000000035</c:v>
                </c:pt>
                <c:pt idx="3679">
                  <c:v>21.180870000000027</c:v>
                </c:pt>
                <c:pt idx="3680">
                  <c:v>21.180139999999994</c:v>
                </c:pt>
                <c:pt idx="3681">
                  <c:v>21.179770000000019</c:v>
                </c:pt>
                <c:pt idx="3682">
                  <c:v>21.180080000000032</c:v>
                </c:pt>
                <c:pt idx="3683">
                  <c:v>21.181120000000021</c:v>
                </c:pt>
                <c:pt idx="3684">
                  <c:v>21.182730000000049</c:v>
                </c:pt>
                <c:pt idx="3685">
                  <c:v>21.184600000000046</c:v>
                </c:pt>
                <c:pt idx="3686">
                  <c:v>21.18652000000003</c:v>
                </c:pt>
                <c:pt idx="3687">
                  <c:v>21.188559999999995</c:v>
                </c:pt>
                <c:pt idx="3688">
                  <c:v>21.19088000000005</c:v>
                </c:pt>
                <c:pt idx="3689">
                  <c:v>21.193399999999997</c:v>
                </c:pt>
                <c:pt idx="3690">
                  <c:v>21.19607000000002</c:v>
                </c:pt>
                <c:pt idx="3691">
                  <c:v>21.198500000000024</c:v>
                </c:pt>
                <c:pt idx="3692">
                  <c:v>21.200680000000034</c:v>
                </c:pt>
                <c:pt idx="3693">
                  <c:v>21.202570000000037</c:v>
                </c:pt>
                <c:pt idx="3694">
                  <c:v>21.204060000000027</c:v>
                </c:pt>
                <c:pt idx="3695">
                  <c:v>21.205039999999997</c:v>
                </c:pt>
                <c:pt idx="3696">
                  <c:v>21.205800000000011</c:v>
                </c:pt>
                <c:pt idx="3697">
                  <c:v>21.206870000000038</c:v>
                </c:pt>
                <c:pt idx="3698">
                  <c:v>21.208250000000021</c:v>
                </c:pt>
                <c:pt idx="3699">
                  <c:v>21.209770000000049</c:v>
                </c:pt>
                <c:pt idx="3700">
                  <c:v>21.211240000000032</c:v>
                </c:pt>
                <c:pt idx="3701">
                  <c:v>21.212580000000003</c:v>
                </c:pt>
                <c:pt idx="3702">
                  <c:v>21.213770000000011</c:v>
                </c:pt>
                <c:pt idx="3703">
                  <c:v>21.214800000000025</c:v>
                </c:pt>
                <c:pt idx="3704">
                  <c:v>21.215660000000014</c:v>
                </c:pt>
                <c:pt idx="3705">
                  <c:v>21.216240000000028</c:v>
                </c:pt>
                <c:pt idx="3706">
                  <c:v>21.216420000000028</c:v>
                </c:pt>
                <c:pt idx="3707">
                  <c:v>21.216180000000008</c:v>
                </c:pt>
                <c:pt idx="3708">
                  <c:v>21.215700000000027</c:v>
                </c:pt>
                <c:pt idx="3709">
                  <c:v>21.215170000000001</c:v>
                </c:pt>
                <c:pt idx="3710">
                  <c:v>21.21470000000005</c:v>
                </c:pt>
                <c:pt idx="3711">
                  <c:v>21.21410000000003</c:v>
                </c:pt>
                <c:pt idx="3712">
                  <c:v>21.213369999999998</c:v>
                </c:pt>
                <c:pt idx="3713">
                  <c:v>21.21243000000004</c:v>
                </c:pt>
                <c:pt idx="3714">
                  <c:v>21.211360000000013</c:v>
                </c:pt>
                <c:pt idx="3715">
                  <c:v>21.210300000000018</c:v>
                </c:pt>
                <c:pt idx="3716">
                  <c:v>21.209220000000016</c:v>
                </c:pt>
                <c:pt idx="3717">
                  <c:v>21.208200000000033</c:v>
                </c:pt>
                <c:pt idx="3718">
                  <c:v>21.20700000000005</c:v>
                </c:pt>
                <c:pt idx="3719">
                  <c:v>21.205560000000048</c:v>
                </c:pt>
                <c:pt idx="3720">
                  <c:v>21.203880000000026</c:v>
                </c:pt>
                <c:pt idx="3721">
                  <c:v>21.201900000000023</c:v>
                </c:pt>
                <c:pt idx="3722">
                  <c:v>21.199520000000007</c:v>
                </c:pt>
                <c:pt idx="3723">
                  <c:v>21.196950000000015</c:v>
                </c:pt>
                <c:pt idx="3724">
                  <c:v>21.194500000000005</c:v>
                </c:pt>
                <c:pt idx="3725">
                  <c:v>21.192300000000046</c:v>
                </c:pt>
                <c:pt idx="3726">
                  <c:v>21.190179999999998</c:v>
                </c:pt>
                <c:pt idx="3727">
                  <c:v>21.188230000000033</c:v>
                </c:pt>
                <c:pt idx="3728">
                  <c:v>21.18643000000003</c:v>
                </c:pt>
                <c:pt idx="3729">
                  <c:v>21.184900000000027</c:v>
                </c:pt>
                <c:pt idx="3730">
                  <c:v>21.183860000000038</c:v>
                </c:pt>
                <c:pt idx="3731">
                  <c:v>21.183370000000025</c:v>
                </c:pt>
                <c:pt idx="3732">
                  <c:v>21.183300000000031</c:v>
                </c:pt>
                <c:pt idx="3733">
                  <c:v>21.183370000000025</c:v>
                </c:pt>
                <c:pt idx="3734">
                  <c:v>21.183400000000006</c:v>
                </c:pt>
                <c:pt idx="3735">
                  <c:v>21.183400000000006</c:v>
                </c:pt>
                <c:pt idx="3736">
                  <c:v>21.18347</c:v>
                </c:pt>
                <c:pt idx="3737">
                  <c:v>21.183530000000019</c:v>
                </c:pt>
                <c:pt idx="3738">
                  <c:v>21.18365</c:v>
                </c:pt>
                <c:pt idx="3739">
                  <c:v>21.183860000000038</c:v>
                </c:pt>
                <c:pt idx="3740">
                  <c:v>21.184169999999995</c:v>
                </c:pt>
                <c:pt idx="3741">
                  <c:v>21.184560000000033</c:v>
                </c:pt>
                <c:pt idx="3742">
                  <c:v>21.185080000000028</c:v>
                </c:pt>
                <c:pt idx="3743">
                  <c:v>21.185720000000003</c:v>
                </c:pt>
                <c:pt idx="3744">
                  <c:v>21.186500000000024</c:v>
                </c:pt>
                <c:pt idx="3745">
                  <c:v>21.18730000000005</c:v>
                </c:pt>
                <c:pt idx="3746">
                  <c:v>21.188260000000014</c:v>
                </c:pt>
                <c:pt idx="3747">
                  <c:v>21.189320000000009</c:v>
                </c:pt>
                <c:pt idx="3748">
                  <c:v>21.190449999999998</c:v>
                </c:pt>
                <c:pt idx="3749">
                  <c:v>21.191580000000044</c:v>
                </c:pt>
                <c:pt idx="3750">
                  <c:v>21.192679999999996</c:v>
                </c:pt>
                <c:pt idx="3751">
                  <c:v>21.193750000000023</c:v>
                </c:pt>
                <c:pt idx="3752">
                  <c:v>21.194760000000031</c:v>
                </c:pt>
                <c:pt idx="3753">
                  <c:v>21.195640000000026</c:v>
                </c:pt>
                <c:pt idx="3754">
                  <c:v>21.196370000000002</c:v>
                </c:pt>
                <c:pt idx="3755">
                  <c:v>21.196860000000015</c:v>
                </c:pt>
                <c:pt idx="3756">
                  <c:v>21.197230000000047</c:v>
                </c:pt>
                <c:pt idx="3757">
                  <c:v>21.197660000000042</c:v>
                </c:pt>
                <c:pt idx="3758">
                  <c:v>21.198140000000024</c:v>
                </c:pt>
                <c:pt idx="3759">
                  <c:v>21.198750000000018</c:v>
                </c:pt>
                <c:pt idx="3760">
                  <c:v>21.199520000000007</c:v>
                </c:pt>
                <c:pt idx="3761">
                  <c:v>21.200400000000002</c:v>
                </c:pt>
                <c:pt idx="3762">
                  <c:v>21.201440000000048</c:v>
                </c:pt>
                <c:pt idx="3763">
                  <c:v>21.202629999999999</c:v>
                </c:pt>
                <c:pt idx="3764">
                  <c:v>21.203900000000033</c:v>
                </c:pt>
                <c:pt idx="3765">
                  <c:v>21.205200000000048</c:v>
                </c:pt>
                <c:pt idx="3766">
                  <c:v>21.206200000000024</c:v>
                </c:pt>
                <c:pt idx="3767">
                  <c:v>21.20684</c:v>
                </c:pt>
                <c:pt idx="3768">
                  <c:v>21.207150000000013</c:v>
                </c:pt>
                <c:pt idx="3769">
                  <c:v>21.207360000000051</c:v>
                </c:pt>
                <c:pt idx="3770">
                  <c:v>21.207449999999994</c:v>
                </c:pt>
                <c:pt idx="3771">
                  <c:v>21.207449999999994</c:v>
                </c:pt>
                <c:pt idx="3772">
                  <c:v>21.207240000000013</c:v>
                </c:pt>
                <c:pt idx="3773">
                  <c:v>21.20684</c:v>
                </c:pt>
                <c:pt idx="3774">
                  <c:v>21.206170000000043</c:v>
                </c:pt>
                <c:pt idx="3775">
                  <c:v>21.205600000000004</c:v>
                </c:pt>
                <c:pt idx="3776">
                  <c:v>21.205000000000041</c:v>
                </c:pt>
                <c:pt idx="3777">
                  <c:v>21.204499999999996</c:v>
                </c:pt>
                <c:pt idx="3778">
                  <c:v>21.203970000000027</c:v>
                </c:pt>
                <c:pt idx="3779">
                  <c:v>21.203420000000051</c:v>
                </c:pt>
                <c:pt idx="3780">
                  <c:v>21.202870000000019</c:v>
                </c:pt>
                <c:pt idx="3781">
                  <c:v>21.20210000000003</c:v>
                </c:pt>
                <c:pt idx="3782">
                  <c:v>21.201170000000047</c:v>
                </c:pt>
                <c:pt idx="3783">
                  <c:v>21.200040000000001</c:v>
                </c:pt>
                <c:pt idx="3784">
                  <c:v>21.198800000000006</c:v>
                </c:pt>
                <c:pt idx="3785">
                  <c:v>21.197400000000016</c:v>
                </c:pt>
                <c:pt idx="3786">
                  <c:v>21.195830000000001</c:v>
                </c:pt>
                <c:pt idx="3787">
                  <c:v>21.193930000000023</c:v>
                </c:pt>
                <c:pt idx="3788">
                  <c:v>21.191670000000045</c:v>
                </c:pt>
                <c:pt idx="3789">
                  <c:v>21.189320000000009</c:v>
                </c:pt>
                <c:pt idx="3790">
                  <c:v>21.187200000000018</c:v>
                </c:pt>
                <c:pt idx="3791">
                  <c:v>21.185330000000022</c:v>
                </c:pt>
                <c:pt idx="3792">
                  <c:v>21.18374</c:v>
                </c:pt>
                <c:pt idx="3793">
                  <c:v>21.182370000000049</c:v>
                </c:pt>
                <c:pt idx="3794">
                  <c:v>21.181150000000002</c:v>
                </c:pt>
                <c:pt idx="3795">
                  <c:v>21.180200000000013</c:v>
                </c:pt>
                <c:pt idx="3796">
                  <c:v>21.179560000000038</c:v>
                </c:pt>
                <c:pt idx="3797">
                  <c:v>21.179300000000012</c:v>
                </c:pt>
                <c:pt idx="3798">
                  <c:v>21.179380000000037</c:v>
                </c:pt>
                <c:pt idx="3799">
                  <c:v>21.179380000000037</c:v>
                </c:pt>
                <c:pt idx="3800">
                  <c:v>21.179200000000037</c:v>
                </c:pt>
                <c:pt idx="3801">
                  <c:v>21.178950000000043</c:v>
                </c:pt>
                <c:pt idx="3802">
                  <c:v>21.17864000000003</c:v>
                </c:pt>
                <c:pt idx="3803">
                  <c:v>21.178340000000048</c:v>
                </c:pt>
                <c:pt idx="3804">
                  <c:v>21.178120000000035</c:v>
                </c:pt>
                <c:pt idx="3805">
                  <c:v>21.17822000000001</c:v>
                </c:pt>
                <c:pt idx="3806">
                  <c:v>21.178740000000005</c:v>
                </c:pt>
                <c:pt idx="3807">
                  <c:v>21.179650000000038</c:v>
                </c:pt>
                <c:pt idx="3808">
                  <c:v>21.180840000000046</c:v>
                </c:pt>
                <c:pt idx="3809">
                  <c:v>21.182200000000023</c:v>
                </c:pt>
                <c:pt idx="3810">
                  <c:v>21.183800000000019</c:v>
                </c:pt>
                <c:pt idx="3811">
                  <c:v>21.185660000000041</c:v>
                </c:pt>
                <c:pt idx="3812">
                  <c:v>21.187800000000038</c:v>
                </c:pt>
                <c:pt idx="3813">
                  <c:v>21.189999999999998</c:v>
                </c:pt>
                <c:pt idx="3814">
                  <c:v>21.19195000000002</c:v>
                </c:pt>
                <c:pt idx="3815">
                  <c:v>21.193600000000004</c:v>
                </c:pt>
                <c:pt idx="3816">
                  <c:v>21.194850000000031</c:v>
                </c:pt>
                <c:pt idx="3817">
                  <c:v>21.195830000000001</c:v>
                </c:pt>
                <c:pt idx="3818">
                  <c:v>21.196529999999996</c:v>
                </c:pt>
                <c:pt idx="3819">
                  <c:v>21.196920000000034</c:v>
                </c:pt>
                <c:pt idx="3820">
                  <c:v>21.197020000000009</c:v>
                </c:pt>
                <c:pt idx="3821">
                  <c:v>21.196830000000034</c:v>
                </c:pt>
                <c:pt idx="3822">
                  <c:v>21.196500000000015</c:v>
                </c:pt>
                <c:pt idx="3823">
                  <c:v>21.196470000000033</c:v>
                </c:pt>
                <c:pt idx="3824">
                  <c:v>21.196799999999996</c:v>
                </c:pt>
                <c:pt idx="3825">
                  <c:v>21.197400000000016</c:v>
                </c:pt>
                <c:pt idx="3826">
                  <c:v>21.198020000000042</c:v>
                </c:pt>
                <c:pt idx="3827">
                  <c:v>21.198570000000018</c:v>
                </c:pt>
                <c:pt idx="3828">
                  <c:v>21.19903000000005</c:v>
                </c:pt>
                <c:pt idx="3829">
                  <c:v>21.199240000000032</c:v>
                </c:pt>
                <c:pt idx="3830">
                  <c:v>21.199150000000031</c:v>
                </c:pt>
                <c:pt idx="3831">
                  <c:v>21.19885000000005</c:v>
                </c:pt>
                <c:pt idx="3832">
                  <c:v>21.198400000000049</c:v>
                </c:pt>
                <c:pt idx="3833">
                  <c:v>21.197800000000029</c:v>
                </c:pt>
                <c:pt idx="3834">
                  <c:v>21.197020000000009</c:v>
                </c:pt>
                <c:pt idx="3835">
                  <c:v>21.195899999999995</c:v>
                </c:pt>
                <c:pt idx="3836">
                  <c:v>21.19440000000003</c:v>
                </c:pt>
                <c:pt idx="3837">
                  <c:v>21.192769999999996</c:v>
                </c:pt>
                <c:pt idx="3838">
                  <c:v>21.191500000000019</c:v>
                </c:pt>
                <c:pt idx="3839">
                  <c:v>21.190600000000018</c:v>
                </c:pt>
                <c:pt idx="3840">
                  <c:v>21.190120000000036</c:v>
                </c:pt>
                <c:pt idx="3841">
                  <c:v>21.190100000000029</c:v>
                </c:pt>
                <c:pt idx="3842">
                  <c:v>21.190580000000011</c:v>
                </c:pt>
                <c:pt idx="3843">
                  <c:v>21.191500000000019</c:v>
                </c:pt>
                <c:pt idx="3844">
                  <c:v>21.192620000000034</c:v>
                </c:pt>
                <c:pt idx="3845">
                  <c:v>21.193900000000042</c:v>
                </c:pt>
                <c:pt idx="3846">
                  <c:v>21.195300000000032</c:v>
                </c:pt>
                <c:pt idx="3847">
                  <c:v>21.196700000000021</c:v>
                </c:pt>
                <c:pt idx="3848">
                  <c:v>21.198020000000042</c:v>
                </c:pt>
                <c:pt idx="3849">
                  <c:v>21.199330000000032</c:v>
                </c:pt>
                <c:pt idx="3850">
                  <c:v>21.20070000000004</c:v>
                </c:pt>
                <c:pt idx="3851">
                  <c:v>21.202200000000005</c:v>
                </c:pt>
                <c:pt idx="3852">
                  <c:v>21.203820000000007</c:v>
                </c:pt>
                <c:pt idx="3853">
                  <c:v>21.20553000000001</c:v>
                </c:pt>
                <c:pt idx="3854">
                  <c:v>21.2072</c:v>
                </c:pt>
                <c:pt idx="3855">
                  <c:v>21.208799999999997</c:v>
                </c:pt>
                <c:pt idx="3856">
                  <c:v>21.21040000000005</c:v>
                </c:pt>
                <c:pt idx="3857">
                  <c:v>21.212199999999996</c:v>
                </c:pt>
                <c:pt idx="3858">
                  <c:v>21.214070000000049</c:v>
                </c:pt>
                <c:pt idx="3859">
                  <c:v>21.215700000000027</c:v>
                </c:pt>
                <c:pt idx="3860">
                  <c:v>21.217000000000041</c:v>
                </c:pt>
                <c:pt idx="3861">
                  <c:v>21.218100000000049</c:v>
                </c:pt>
                <c:pt idx="3862">
                  <c:v>21.219050000000038</c:v>
                </c:pt>
                <c:pt idx="3863">
                  <c:v>21.219870000000014</c:v>
                </c:pt>
                <c:pt idx="3864">
                  <c:v>21.220540000000028</c:v>
                </c:pt>
                <c:pt idx="3865">
                  <c:v>21.221000000000004</c:v>
                </c:pt>
                <c:pt idx="3866">
                  <c:v>21.221249999999998</c:v>
                </c:pt>
                <c:pt idx="3867">
                  <c:v>21.221280000000036</c:v>
                </c:pt>
                <c:pt idx="3868">
                  <c:v>21.221150000000023</c:v>
                </c:pt>
                <c:pt idx="3869">
                  <c:v>21.220880000000022</c:v>
                </c:pt>
                <c:pt idx="3870">
                  <c:v>21.220450000000028</c:v>
                </c:pt>
                <c:pt idx="3871">
                  <c:v>21.220000000000027</c:v>
                </c:pt>
                <c:pt idx="3872">
                  <c:v>21.219500000000039</c:v>
                </c:pt>
                <c:pt idx="3873">
                  <c:v>21.218960000000038</c:v>
                </c:pt>
                <c:pt idx="3874">
                  <c:v>21.218400000000031</c:v>
                </c:pt>
                <c:pt idx="3875">
                  <c:v>21.217830000000049</c:v>
                </c:pt>
                <c:pt idx="3876">
                  <c:v>21.217250000000035</c:v>
                </c:pt>
                <c:pt idx="3877">
                  <c:v>21.216670000000022</c:v>
                </c:pt>
                <c:pt idx="3878">
                  <c:v>21.216120000000046</c:v>
                </c:pt>
                <c:pt idx="3879">
                  <c:v>21.215419999999995</c:v>
                </c:pt>
                <c:pt idx="3880">
                  <c:v>21.214380000000006</c:v>
                </c:pt>
                <c:pt idx="3881">
                  <c:v>21.212980000000016</c:v>
                </c:pt>
                <c:pt idx="3882">
                  <c:v>21.211450000000013</c:v>
                </c:pt>
                <c:pt idx="3883">
                  <c:v>21.210350000000005</c:v>
                </c:pt>
                <c:pt idx="3884">
                  <c:v>21.209740000000011</c:v>
                </c:pt>
                <c:pt idx="3885">
                  <c:v>21.20947000000001</c:v>
                </c:pt>
                <c:pt idx="3886">
                  <c:v>21.209280000000035</c:v>
                </c:pt>
                <c:pt idx="3887">
                  <c:v>21.209000000000003</c:v>
                </c:pt>
                <c:pt idx="3888">
                  <c:v>21.208730000000003</c:v>
                </c:pt>
                <c:pt idx="3889">
                  <c:v>21.208460000000002</c:v>
                </c:pt>
                <c:pt idx="3890">
                  <c:v>21.208150000000046</c:v>
                </c:pt>
                <c:pt idx="3891">
                  <c:v>21.207970000000046</c:v>
                </c:pt>
                <c:pt idx="3892">
                  <c:v>21.208000000000027</c:v>
                </c:pt>
                <c:pt idx="3893">
                  <c:v>21.208300000000008</c:v>
                </c:pt>
                <c:pt idx="3894">
                  <c:v>21.208760000000041</c:v>
                </c:pt>
                <c:pt idx="3895">
                  <c:v>21.208900000000028</c:v>
                </c:pt>
                <c:pt idx="3896">
                  <c:v>21.208670000000041</c:v>
                </c:pt>
                <c:pt idx="3897">
                  <c:v>21.208120000000008</c:v>
                </c:pt>
                <c:pt idx="3898">
                  <c:v>21.207360000000051</c:v>
                </c:pt>
                <c:pt idx="3899">
                  <c:v>21.206320000000005</c:v>
                </c:pt>
                <c:pt idx="3900">
                  <c:v>21.205000000000041</c:v>
                </c:pt>
                <c:pt idx="3901">
                  <c:v>21.203420000000051</c:v>
                </c:pt>
                <c:pt idx="3902">
                  <c:v>21.201620000000048</c:v>
                </c:pt>
                <c:pt idx="3903">
                  <c:v>21.199730000000045</c:v>
                </c:pt>
                <c:pt idx="3904">
                  <c:v>21.198000000000036</c:v>
                </c:pt>
                <c:pt idx="3905">
                  <c:v>21.196500000000015</c:v>
                </c:pt>
                <c:pt idx="3906">
                  <c:v>21.195060000000012</c:v>
                </c:pt>
                <c:pt idx="3907">
                  <c:v>21.193500000000029</c:v>
                </c:pt>
                <c:pt idx="3908">
                  <c:v>21.191740000000038</c:v>
                </c:pt>
                <c:pt idx="3909">
                  <c:v>21.189970000000017</c:v>
                </c:pt>
                <c:pt idx="3910">
                  <c:v>21.188400000000001</c:v>
                </c:pt>
                <c:pt idx="3911">
                  <c:v>21.187130000000025</c:v>
                </c:pt>
                <c:pt idx="3912">
                  <c:v>21.18610000000001</c:v>
                </c:pt>
                <c:pt idx="3913">
                  <c:v>21.185080000000028</c:v>
                </c:pt>
                <c:pt idx="3914">
                  <c:v>21.184169999999995</c:v>
                </c:pt>
                <c:pt idx="3915">
                  <c:v>21.183199999999999</c:v>
                </c:pt>
                <c:pt idx="3916">
                  <c:v>21.182060000000035</c:v>
                </c:pt>
                <c:pt idx="3917">
                  <c:v>21.180720000000008</c:v>
                </c:pt>
                <c:pt idx="3918">
                  <c:v>21.179380000000037</c:v>
                </c:pt>
                <c:pt idx="3919">
                  <c:v>21.178400000000011</c:v>
                </c:pt>
                <c:pt idx="3920">
                  <c:v>21.177880000000016</c:v>
                </c:pt>
                <c:pt idx="3921">
                  <c:v>21.177850000000035</c:v>
                </c:pt>
                <c:pt idx="3922">
                  <c:v>21.178280000000029</c:v>
                </c:pt>
                <c:pt idx="3923">
                  <c:v>21.179220000000043</c:v>
                </c:pt>
                <c:pt idx="3924">
                  <c:v>21.180600000000027</c:v>
                </c:pt>
                <c:pt idx="3925">
                  <c:v>21.182460000000049</c:v>
                </c:pt>
                <c:pt idx="3926">
                  <c:v>21.184720000000027</c:v>
                </c:pt>
                <c:pt idx="3927">
                  <c:v>21.187130000000025</c:v>
                </c:pt>
                <c:pt idx="3928">
                  <c:v>21.189260000000047</c:v>
                </c:pt>
                <c:pt idx="3929">
                  <c:v>21.190899999999999</c:v>
                </c:pt>
                <c:pt idx="3930">
                  <c:v>21.19222000000002</c:v>
                </c:pt>
                <c:pt idx="3931">
                  <c:v>21.193399999999997</c:v>
                </c:pt>
                <c:pt idx="3932">
                  <c:v>21.194420000000036</c:v>
                </c:pt>
                <c:pt idx="3933">
                  <c:v>21.195280000000025</c:v>
                </c:pt>
                <c:pt idx="3934">
                  <c:v>21.195899999999995</c:v>
                </c:pt>
                <c:pt idx="3935">
                  <c:v>21.196220000000039</c:v>
                </c:pt>
                <c:pt idx="3936">
                  <c:v>21.196300000000008</c:v>
                </c:pt>
                <c:pt idx="3937">
                  <c:v>21.196370000000002</c:v>
                </c:pt>
                <c:pt idx="3938">
                  <c:v>21.196370000000002</c:v>
                </c:pt>
                <c:pt idx="3939">
                  <c:v>21.196280000000002</c:v>
                </c:pt>
                <c:pt idx="3940">
                  <c:v>21.196130000000039</c:v>
                </c:pt>
                <c:pt idx="3941">
                  <c:v>21.195920000000001</c:v>
                </c:pt>
                <c:pt idx="3942">
                  <c:v>21.195580000000007</c:v>
                </c:pt>
                <c:pt idx="3943">
                  <c:v>21.195120000000031</c:v>
                </c:pt>
                <c:pt idx="3944">
                  <c:v>21.194500000000005</c:v>
                </c:pt>
                <c:pt idx="3945">
                  <c:v>21.193750000000023</c:v>
                </c:pt>
                <c:pt idx="3946">
                  <c:v>21.192769999999996</c:v>
                </c:pt>
                <c:pt idx="3947">
                  <c:v>21.191580000000044</c:v>
                </c:pt>
                <c:pt idx="3948">
                  <c:v>21.190200000000004</c:v>
                </c:pt>
                <c:pt idx="3949">
                  <c:v>21.188559999999995</c:v>
                </c:pt>
                <c:pt idx="3950">
                  <c:v>21.186550000000011</c:v>
                </c:pt>
                <c:pt idx="3951">
                  <c:v>21.184500000000014</c:v>
                </c:pt>
                <c:pt idx="3952">
                  <c:v>21.182730000000049</c:v>
                </c:pt>
                <c:pt idx="3953">
                  <c:v>21.181399999999996</c:v>
                </c:pt>
                <c:pt idx="3954">
                  <c:v>21.18040000000002</c:v>
                </c:pt>
                <c:pt idx="3955">
                  <c:v>21.179700000000025</c:v>
                </c:pt>
                <c:pt idx="3956">
                  <c:v>21.179400000000044</c:v>
                </c:pt>
                <c:pt idx="3957">
                  <c:v>21.179380000000037</c:v>
                </c:pt>
                <c:pt idx="3958">
                  <c:v>21.17953</c:v>
                </c:pt>
                <c:pt idx="3959">
                  <c:v>21.179770000000019</c:v>
                </c:pt>
                <c:pt idx="3960">
                  <c:v>21.180139999999994</c:v>
                </c:pt>
                <c:pt idx="3961">
                  <c:v>21.180540000000008</c:v>
                </c:pt>
                <c:pt idx="3962">
                  <c:v>21.181050000000027</c:v>
                </c:pt>
                <c:pt idx="3963">
                  <c:v>21.181669999999997</c:v>
                </c:pt>
                <c:pt idx="3964">
                  <c:v>21.182370000000049</c:v>
                </c:pt>
                <c:pt idx="3965">
                  <c:v>21.183100000000024</c:v>
                </c:pt>
                <c:pt idx="3966">
                  <c:v>21.183920000000001</c:v>
                </c:pt>
                <c:pt idx="3967">
                  <c:v>21.184720000000027</c:v>
                </c:pt>
                <c:pt idx="3968">
                  <c:v>21.185360000000003</c:v>
                </c:pt>
                <c:pt idx="3969">
                  <c:v>21.186030000000017</c:v>
                </c:pt>
                <c:pt idx="3970">
                  <c:v>21.186760000000049</c:v>
                </c:pt>
                <c:pt idx="3971">
                  <c:v>21.187620000000038</c:v>
                </c:pt>
                <c:pt idx="3972">
                  <c:v>21.188559999999995</c:v>
                </c:pt>
                <c:pt idx="3973">
                  <c:v>21.189420000000041</c:v>
                </c:pt>
                <c:pt idx="3974">
                  <c:v>21.190060000000017</c:v>
                </c:pt>
                <c:pt idx="3975">
                  <c:v>21.19064000000003</c:v>
                </c:pt>
                <c:pt idx="3976">
                  <c:v>21.191340000000025</c:v>
                </c:pt>
                <c:pt idx="3977">
                  <c:v>21.192200000000014</c:v>
                </c:pt>
                <c:pt idx="3978">
                  <c:v>21.193200000000047</c:v>
                </c:pt>
                <c:pt idx="3979">
                  <c:v>21.194270000000017</c:v>
                </c:pt>
                <c:pt idx="3980">
                  <c:v>21.195430000000044</c:v>
                </c:pt>
                <c:pt idx="3981">
                  <c:v>21.196439999999996</c:v>
                </c:pt>
                <c:pt idx="3982">
                  <c:v>21.196950000000015</c:v>
                </c:pt>
                <c:pt idx="3983">
                  <c:v>21.197170000000028</c:v>
                </c:pt>
                <c:pt idx="3984">
                  <c:v>21.197050000000047</c:v>
                </c:pt>
                <c:pt idx="3985">
                  <c:v>21.196770000000015</c:v>
                </c:pt>
                <c:pt idx="3986">
                  <c:v>21.196370000000002</c:v>
                </c:pt>
                <c:pt idx="3987">
                  <c:v>21.195899999999995</c:v>
                </c:pt>
                <c:pt idx="3988">
                  <c:v>21.195400000000006</c:v>
                </c:pt>
                <c:pt idx="3989">
                  <c:v>21.194940000000031</c:v>
                </c:pt>
                <c:pt idx="3990">
                  <c:v>21.194569999999999</c:v>
                </c:pt>
                <c:pt idx="3991">
                  <c:v>21.194299999999998</c:v>
                </c:pt>
                <c:pt idx="3992">
                  <c:v>21.194200000000023</c:v>
                </c:pt>
                <c:pt idx="3993">
                  <c:v>21.194200000000023</c:v>
                </c:pt>
                <c:pt idx="3994">
                  <c:v>21.194020000000023</c:v>
                </c:pt>
                <c:pt idx="3995">
                  <c:v>21.193600000000004</c:v>
                </c:pt>
                <c:pt idx="3996">
                  <c:v>21.193260000000009</c:v>
                </c:pt>
                <c:pt idx="3997">
                  <c:v>21.193300000000022</c:v>
                </c:pt>
                <c:pt idx="3998">
                  <c:v>21.193870000000004</c:v>
                </c:pt>
                <c:pt idx="3999">
                  <c:v>21.194800000000043</c:v>
                </c:pt>
                <c:pt idx="4000">
                  <c:v>21.195640000000026</c:v>
                </c:pt>
                <c:pt idx="4001">
                  <c:v>21.196300000000008</c:v>
                </c:pt>
                <c:pt idx="4002">
                  <c:v>21.196700000000021</c:v>
                </c:pt>
                <c:pt idx="4003">
                  <c:v>21.196619999999996</c:v>
                </c:pt>
                <c:pt idx="4004">
                  <c:v>21.196130000000039</c:v>
                </c:pt>
                <c:pt idx="4005">
                  <c:v>21.195460000000026</c:v>
                </c:pt>
                <c:pt idx="4006">
                  <c:v>21.194880000000012</c:v>
                </c:pt>
                <c:pt idx="4007">
                  <c:v>21.194360000000017</c:v>
                </c:pt>
                <c:pt idx="4008">
                  <c:v>21.193930000000023</c:v>
                </c:pt>
                <c:pt idx="4009">
                  <c:v>21.193660000000023</c:v>
                </c:pt>
                <c:pt idx="4010">
                  <c:v>21.193600000000004</c:v>
                </c:pt>
                <c:pt idx="4011">
                  <c:v>21.193660000000023</c:v>
                </c:pt>
                <c:pt idx="4012">
                  <c:v>21.193780000000004</c:v>
                </c:pt>
                <c:pt idx="4013">
                  <c:v>21.193900000000042</c:v>
                </c:pt>
                <c:pt idx="4014">
                  <c:v>21.194020000000023</c:v>
                </c:pt>
                <c:pt idx="4015">
                  <c:v>21.193960000000004</c:v>
                </c:pt>
                <c:pt idx="4016">
                  <c:v>21.193780000000004</c:v>
                </c:pt>
                <c:pt idx="4017">
                  <c:v>21.19344000000001</c:v>
                </c:pt>
                <c:pt idx="4018">
                  <c:v>21.193100000000015</c:v>
                </c:pt>
                <c:pt idx="4019">
                  <c:v>21.192800000000034</c:v>
                </c:pt>
                <c:pt idx="4020">
                  <c:v>21.192380000000014</c:v>
                </c:pt>
                <c:pt idx="4021">
                  <c:v>21.191500000000019</c:v>
                </c:pt>
                <c:pt idx="4022">
                  <c:v>21.190179999999998</c:v>
                </c:pt>
                <c:pt idx="4023">
                  <c:v>21.188559999999995</c:v>
                </c:pt>
                <c:pt idx="4024">
                  <c:v>21.186980000000005</c:v>
                </c:pt>
                <c:pt idx="4025">
                  <c:v>21.185420000000022</c:v>
                </c:pt>
                <c:pt idx="4026">
                  <c:v>21.183950000000038</c:v>
                </c:pt>
                <c:pt idx="4027">
                  <c:v>21.182600000000036</c:v>
                </c:pt>
                <c:pt idx="4028">
                  <c:v>21.181399999999996</c:v>
                </c:pt>
                <c:pt idx="4029">
                  <c:v>21.18040000000002</c:v>
                </c:pt>
                <c:pt idx="4030">
                  <c:v>21.1798</c:v>
                </c:pt>
                <c:pt idx="4031">
                  <c:v>21.17960000000005</c:v>
                </c:pt>
                <c:pt idx="4032">
                  <c:v>21.179770000000019</c:v>
                </c:pt>
                <c:pt idx="4033">
                  <c:v>21.180139999999994</c:v>
                </c:pt>
                <c:pt idx="4034">
                  <c:v>21.180700000000002</c:v>
                </c:pt>
                <c:pt idx="4035">
                  <c:v>21.181300000000022</c:v>
                </c:pt>
                <c:pt idx="4036">
                  <c:v>21.181849999999997</c:v>
                </c:pt>
                <c:pt idx="4037">
                  <c:v>21.182240000000036</c:v>
                </c:pt>
                <c:pt idx="4038">
                  <c:v>21.182500000000005</c:v>
                </c:pt>
                <c:pt idx="4039">
                  <c:v>21.182800000000043</c:v>
                </c:pt>
                <c:pt idx="4040">
                  <c:v>21.183160000000044</c:v>
                </c:pt>
                <c:pt idx="4041">
                  <c:v>21.18347</c:v>
                </c:pt>
                <c:pt idx="4042">
                  <c:v>21.18347</c:v>
                </c:pt>
                <c:pt idx="4043">
                  <c:v>21.182980000000043</c:v>
                </c:pt>
                <c:pt idx="4044">
                  <c:v>21.182280000000048</c:v>
                </c:pt>
                <c:pt idx="4045">
                  <c:v>21.181420000000003</c:v>
                </c:pt>
                <c:pt idx="4046">
                  <c:v>21.180499999999995</c:v>
                </c:pt>
                <c:pt idx="4047">
                  <c:v>21.179470000000038</c:v>
                </c:pt>
                <c:pt idx="4048">
                  <c:v>21.178280000000029</c:v>
                </c:pt>
                <c:pt idx="4049">
                  <c:v>21.176800000000014</c:v>
                </c:pt>
                <c:pt idx="4050">
                  <c:v>21.175319999999999</c:v>
                </c:pt>
                <c:pt idx="4051">
                  <c:v>21.173820000000035</c:v>
                </c:pt>
                <c:pt idx="4052">
                  <c:v>21.172420000000045</c:v>
                </c:pt>
                <c:pt idx="4053">
                  <c:v>21.171140000000037</c:v>
                </c:pt>
                <c:pt idx="4054">
                  <c:v>21.170000000000016</c:v>
                </c:pt>
                <c:pt idx="4055">
                  <c:v>21.169030000000021</c:v>
                </c:pt>
                <c:pt idx="4056">
                  <c:v>21.167960000000051</c:v>
                </c:pt>
                <c:pt idx="4057">
                  <c:v>21.166440000000023</c:v>
                </c:pt>
                <c:pt idx="4058">
                  <c:v>21.164500000000032</c:v>
                </c:pt>
                <c:pt idx="4059">
                  <c:v>21.162200000000041</c:v>
                </c:pt>
                <c:pt idx="4060">
                  <c:v>21.159660000000031</c:v>
                </c:pt>
                <c:pt idx="4061">
                  <c:v>21.156920000000014</c:v>
                </c:pt>
                <c:pt idx="4062">
                  <c:v>21.153900000000021</c:v>
                </c:pt>
                <c:pt idx="4063">
                  <c:v>21.150630000000035</c:v>
                </c:pt>
                <c:pt idx="4064">
                  <c:v>21.14730000000003</c:v>
                </c:pt>
                <c:pt idx="4065">
                  <c:v>21.144200000000012</c:v>
                </c:pt>
                <c:pt idx="4066">
                  <c:v>21.141300000000001</c:v>
                </c:pt>
                <c:pt idx="4067">
                  <c:v>21.138570000000016</c:v>
                </c:pt>
                <c:pt idx="4068">
                  <c:v>21.136040000000037</c:v>
                </c:pt>
                <c:pt idx="4069">
                  <c:v>21.133720000000039</c:v>
                </c:pt>
                <c:pt idx="4070">
                  <c:v>21.131680000000017</c:v>
                </c:pt>
                <c:pt idx="4071">
                  <c:v>21.129880000000014</c:v>
                </c:pt>
                <c:pt idx="4072">
                  <c:v>21.12823000000003</c:v>
                </c:pt>
                <c:pt idx="4073">
                  <c:v>21.126730000000009</c:v>
                </c:pt>
                <c:pt idx="4074">
                  <c:v>21.125360000000001</c:v>
                </c:pt>
                <c:pt idx="4075">
                  <c:v>21.124140000000011</c:v>
                </c:pt>
                <c:pt idx="4076">
                  <c:v>21.123100000000022</c:v>
                </c:pt>
                <c:pt idx="4077">
                  <c:v>21.122000000000014</c:v>
                </c:pt>
                <c:pt idx="4078">
                  <c:v>21.120630000000006</c:v>
                </c:pt>
                <c:pt idx="4079">
                  <c:v>21.118860000000041</c:v>
                </c:pt>
                <c:pt idx="4080">
                  <c:v>21.116780000000006</c:v>
                </c:pt>
                <c:pt idx="4081">
                  <c:v>21.114980000000003</c:v>
                </c:pt>
                <c:pt idx="4082">
                  <c:v>21.113550000000032</c:v>
                </c:pt>
                <c:pt idx="4083">
                  <c:v>21.112540000000024</c:v>
                </c:pt>
                <c:pt idx="4084">
                  <c:v>21.112099999999998</c:v>
                </c:pt>
                <c:pt idx="4085">
                  <c:v>21.112180000000023</c:v>
                </c:pt>
                <c:pt idx="4086">
                  <c:v>21.112819999999999</c:v>
                </c:pt>
                <c:pt idx="4087">
                  <c:v>21.113670000000013</c:v>
                </c:pt>
                <c:pt idx="4088">
                  <c:v>21.11447000000004</c:v>
                </c:pt>
                <c:pt idx="4089">
                  <c:v>21.114700000000028</c:v>
                </c:pt>
                <c:pt idx="4090">
                  <c:v>21.114620000000002</c:v>
                </c:pt>
                <c:pt idx="4091">
                  <c:v>21.114280000000008</c:v>
                </c:pt>
                <c:pt idx="4092">
                  <c:v>21.113800000000026</c:v>
                </c:pt>
                <c:pt idx="4093">
                  <c:v>21.113120000000038</c:v>
                </c:pt>
                <c:pt idx="4094">
                  <c:v>21.112300000000005</c:v>
                </c:pt>
                <c:pt idx="4095">
                  <c:v>21.111300000000028</c:v>
                </c:pt>
                <c:pt idx="4096">
                  <c:v>21.11020000000002</c:v>
                </c:pt>
                <c:pt idx="4097">
                  <c:v>21.109160000000031</c:v>
                </c:pt>
                <c:pt idx="4098">
                  <c:v>21.108060000000023</c:v>
                </c:pt>
                <c:pt idx="4099">
                  <c:v>21.107000000000028</c:v>
                </c:pt>
                <c:pt idx="4100">
                  <c:v>21.105950000000007</c:v>
                </c:pt>
                <c:pt idx="4101">
                  <c:v>21.104880000000037</c:v>
                </c:pt>
                <c:pt idx="4102">
                  <c:v>21.103270000000009</c:v>
                </c:pt>
                <c:pt idx="4103">
                  <c:v>21.100999999999999</c:v>
                </c:pt>
                <c:pt idx="4104">
                  <c:v>21.09820000000002</c:v>
                </c:pt>
                <c:pt idx="4105">
                  <c:v>21.095180000000028</c:v>
                </c:pt>
                <c:pt idx="4106">
                  <c:v>21.091970000000003</c:v>
                </c:pt>
                <c:pt idx="4107">
                  <c:v>21.08856000000003</c:v>
                </c:pt>
                <c:pt idx="4108">
                  <c:v>21.085080000000005</c:v>
                </c:pt>
                <c:pt idx="4109">
                  <c:v>21.081540000000018</c:v>
                </c:pt>
                <c:pt idx="4110">
                  <c:v>21.078000000000031</c:v>
                </c:pt>
                <c:pt idx="4111">
                  <c:v>21.07510000000002</c:v>
                </c:pt>
                <c:pt idx="4112">
                  <c:v>21.073000000000036</c:v>
                </c:pt>
                <c:pt idx="4113">
                  <c:v>21.072320000000047</c:v>
                </c:pt>
                <c:pt idx="4114">
                  <c:v>21.075130000000001</c:v>
                </c:pt>
                <c:pt idx="4115">
                  <c:v>21.0822</c:v>
                </c:pt>
                <c:pt idx="4116">
                  <c:v>21.092100000000016</c:v>
                </c:pt>
                <c:pt idx="4117">
                  <c:v>21.102350000000001</c:v>
                </c:pt>
                <c:pt idx="4118">
                  <c:v>21.112270000000024</c:v>
                </c:pt>
                <c:pt idx="4119">
                  <c:v>21.121669999999995</c:v>
                </c:pt>
                <c:pt idx="4120">
                  <c:v>21.130120000000034</c:v>
                </c:pt>
                <c:pt idx="4121">
                  <c:v>21.137540000000001</c:v>
                </c:pt>
                <c:pt idx="4122">
                  <c:v>21.144130000000018</c:v>
                </c:pt>
                <c:pt idx="4123">
                  <c:v>21.14993000000004</c:v>
                </c:pt>
                <c:pt idx="4124">
                  <c:v>21.15518000000003</c:v>
                </c:pt>
                <c:pt idx="4125">
                  <c:v>21.15990000000005</c:v>
                </c:pt>
                <c:pt idx="4126">
                  <c:v>21.164360000000045</c:v>
                </c:pt>
                <c:pt idx="4127">
                  <c:v>21.168480000000045</c:v>
                </c:pt>
                <c:pt idx="4128">
                  <c:v>21.171750000000031</c:v>
                </c:pt>
                <c:pt idx="4129">
                  <c:v>21.17470000000003</c:v>
                </c:pt>
                <c:pt idx="4130">
                  <c:v>21.177639999999997</c:v>
                </c:pt>
                <c:pt idx="4131">
                  <c:v>21.180570000000046</c:v>
                </c:pt>
                <c:pt idx="4132">
                  <c:v>21.183600000000013</c:v>
                </c:pt>
                <c:pt idx="4133">
                  <c:v>21.186580000000049</c:v>
                </c:pt>
                <c:pt idx="4134">
                  <c:v>21.189450000000022</c:v>
                </c:pt>
                <c:pt idx="4135">
                  <c:v>21.19177000000002</c:v>
                </c:pt>
                <c:pt idx="4136">
                  <c:v>21.193320000000028</c:v>
                </c:pt>
                <c:pt idx="4137">
                  <c:v>21.194100000000049</c:v>
                </c:pt>
                <c:pt idx="4138">
                  <c:v>21.193840000000023</c:v>
                </c:pt>
                <c:pt idx="4139">
                  <c:v>21.192499999999995</c:v>
                </c:pt>
                <c:pt idx="4140">
                  <c:v>21.190330000000017</c:v>
                </c:pt>
                <c:pt idx="4141">
                  <c:v>21.187830000000019</c:v>
                </c:pt>
                <c:pt idx="4142">
                  <c:v>21.185020000000009</c:v>
                </c:pt>
                <c:pt idx="4143">
                  <c:v>21.181939999999997</c:v>
                </c:pt>
                <c:pt idx="4144">
                  <c:v>21.178800000000024</c:v>
                </c:pt>
                <c:pt idx="4145">
                  <c:v>21.1755</c:v>
                </c:pt>
                <c:pt idx="4146">
                  <c:v>21.172270000000026</c:v>
                </c:pt>
                <c:pt idx="4147">
                  <c:v>21.169120000000021</c:v>
                </c:pt>
                <c:pt idx="4148">
                  <c:v>21.165639999999996</c:v>
                </c:pt>
                <c:pt idx="4149">
                  <c:v>21.162300000000016</c:v>
                </c:pt>
                <c:pt idx="4150">
                  <c:v>21.159750000000031</c:v>
                </c:pt>
                <c:pt idx="4151">
                  <c:v>21.158230000000003</c:v>
                </c:pt>
                <c:pt idx="4152">
                  <c:v>21.157430000000033</c:v>
                </c:pt>
                <c:pt idx="4153">
                  <c:v>21.156600000000026</c:v>
                </c:pt>
                <c:pt idx="4154">
                  <c:v>21.155600000000049</c:v>
                </c:pt>
                <c:pt idx="4155">
                  <c:v>21.154320000000041</c:v>
                </c:pt>
                <c:pt idx="4156">
                  <c:v>21.152500000000032</c:v>
                </c:pt>
                <c:pt idx="4157">
                  <c:v>21.150100000000009</c:v>
                </c:pt>
                <c:pt idx="4158">
                  <c:v>21.147600000000011</c:v>
                </c:pt>
                <c:pt idx="4159">
                  <c:v>21.146050000000002</c:v>
                </c:pt>
                <c:pt idx="4160">
                  <c:v>21.145780000000002</c:v>
                </c:pt>
                <c:pt idx="4161">
                  <c:v>21.146780000000035</c:v>
                </c:pt>
                <c:pt idx="4162">
                  <c:v>21.148950000000013</c:v>
                </c:pt>
                <c:pt idx="4163">
                  <c:v>21.152250000000038</c:v>
                </c:pt>
                <c:pt idx="4164">
                  <c:v>21.156400000000019</c:v>
                </c:pt>
                <c:pt idx="4165">
                  <c:v>21.161159999999995</c:v>
                </c:pt>
                <c:pt idx="4166">
                  <c:v>21.166250000000048</c:v>
                </c:pt>
                <c:pt idx="4167">
                  <c:v>21.171000000000049</c:v>
                </c:pt>
                <c:pt idx="4168">
                  <c:v>21.175470000000018</c:v>
                </c:pt>
                <c:pt idx="4169">
                  <c:v>21.180100000000039</c:v>
                </c:pt>
                <c:pt idx="4170">
                  <c:v>21.184840000000008</c:v>
                </c:pt>
                <c:pt idx="4171">
                  <c:v>21.189170000000047</c:v>
                </c:pt>
                <c:pt idx="4172">
                  <c:v>21.19300000000004</c:v>
                </c:pt>
                <c:pt idx="4173">
                  <c:v>21.196340000000021</c:v>
                </c:pt>
                <c:pt idx="4174">
                  <c:v>21.198880000000031</c:v>
                </c:pt>
                <c:pt idx="4175">
                  <c:v>21.200600000000009</c:v>
                </c:pt>
                <c:pt idx="4176">
                  <c:v>21.20168000000001</c:v>
                </c:pt>
                <c:pt idx="4177">
                  <c:v>21.202600000000018</c:v>
                </c:pt>
                <c:pt idx="4178">
                  <c:v>21.203360000000032</c:v>
                </c:pt>
                <c:pt idx="4179">
                  <c:v>21.204100000000039</c:v>
                </c:pt>
                <c:pt idx="4180">
                  <c:v>21.204900000000009</c:v>
                </c:pt>
                <c:pt idx="4181">
                  <c:v>21.205830000000049</c:v>
                </c:pt>
                <c:pt idx="4182">
                  <c:v>21.206780000000037</c:v>
                </c:pt>
                <c:pt idx="4183">
                  <c:v>21.207270000000051</c:v>
                </c:pt>
                <c:pt idx="4184">
                  <c:v>21.207330000000013</c:v>
                </c:pt>
                <c:pt idx="4185">
                  <c:v>21.20700000000005</c:v>
                </c:pt>
                <c:pt idx="4186">
                  <c:v>21.206260000000043</c:v>
                </c:pt>
                <c:pt idx="4187">
                  <c:v>21.205129999999997</c:v>
                </c:pt>
                <c:pt idx="4188">
                  <c:v>21.203730000000007</c:v>
                </c:pt>
                <c:pt idx="4189">
                  <c:v>21.202080000000024</c:v>
                </c:pt>
                <c:pt idx="4190">
                  <c:v>21.20025000000004</c:v>
                </c:pt>
                <c:pt idx="4191">
                  <c:v>21.198140000000024</c:v>
                </c:pt>
                <c:pt idx="4192">
                  <c:v>21.195730000000026</c:v>
                </c:pt>
                <c:pt idx="4193">
                  <c:v>21.192960000000028</c:v>
                </c:pt>
                <c:pt idx="4194">
                  <c:v>21.189999999999998</c:v>
                </c:pt>
                <c:pt idx="4195">
                  <c:v>21.187130000000025</c:v>
                </c:pt>
                <c:pt idx="4196">
                  <c:v>21.184400000000039</c:v>
                </c:pt>
                <c:pt idx="4197">
                  <c:v>21.181900000000041</c:v>
                </c:pt>
                <c:pt idx="4198">
                  <c:v>21.179740000000038</c:v>
                </c:pt>
                <c:pt idx="4199">
                  <c:v>21.177880000000016</c:v>
                </c:pt>
                <c:pt idx="4200">
                  <c:v>21.176400000000001</c:v>
                </c:pt>
                <c:pt idx="4201">
                  <c:v>21.175229999999999</c:v>
                </c:pt>
                <c:pt idx="4202">
                  <c:v>21.174400000000048</c:v>
                </c:pt>
                <c:pt idx="4203">
                  <c:v>21.173500000000047</c:v>
                </c:pt>
                <c:pt idx="4204">
                  <c:v>21.172200000000032</c:v>
                </c:pt>
                <c:pt idx="4205">
                  <c:v>21.171469999999999</c:v>
                </c:pt>
                <c:pt idx="4206">
                  <c:v>21.171440000000018</c:v>
                </c:pt>
                <c:pt idx="4207">
                  <c:v>21.171500000000037</c:v>
                </c:pt>
                <c:pt idx="4208">
                  <c:v>21.171469999999999</c:v>
                </c:pt>
                <c:pt idx="4209">
                  <c:v>21.171400000000006</c:v>
                </c:pt>
                <c:pt idx="4210">
                  <c:v>21.171260000000018</c:v>
                </c:pt>
                <c:pt idx="4211">
                  <c:v>21.170950000000005</c:v>
                </c:pt>
                <c:pt idx="4212">
                  <c:v>21.170600000000036</c:v>
                </c:pt>
                <c:pt idx="4213">
                  <c:v>21.170040000000029</c:v>
                </c:pt>
                <c:pt idx="4214">
                  <c:v>21.169300000000021</c:v>
                </c:pt>
                <c:pt idx="4215">
                  <c:v>21.168480000000045</c:v>
                </c:pt>
                <c:pt idx="4216">
                  <c:v>21.167660000000012</c:v>
                </c:pt>
                <c:pt idx="4217">
                  <c:v>21.166960000000017</c:v>
                </c:pt>
                <c:pt idx="4218">
                  <c:v>21.166380000000004</c:v>
                </c:pt>
                <c:pt idx="4219">
                  <c:v>21.165800000000047</c:v>
                </c:pt>
                <c:pt idx="4220">
                  <c:v>21.165160000000014</c:v>
                </c:pt>
                <c:pt idx="4221">
                  <c:v>21.164420000000007</c:v>
                </c:pt>
                <c:pt idx="4222">
                  <c:v>21.163300000000049</c:v>
                </c:pt>
                <c:pt idx="4223">
                  <c:v>21.161770000000047</c:v>
                </c:pt>
                <c:pt idx="4224">
                  <c:v>21.159800000000018</c:v>
                </c:pt>
                <c:pt idx="4225">
                  <c:v>21.157530000000008</c:v>
                </c:pt>
                <c:pt idx="4226">
                  <c:v>21.154930000000036</c:v>
                </c:pt>
                <c:pt idx="4227">
                  <c:v>21.152600000000007</c:v>
                </c:pt>
                <c:pt idx="4228">
                  <c:v>21.15124000000003</c:v>
                </c:pt>
                <c:pt idx="4229">
                  <c:v>21.149260000000027</c:v>
                </c:pt>
                <c:pt idx="4230">
                  <c:v>21.14670000000001</c:v>
                </c:pt>
                <c:pt idx="4231">
                  <c:v>21.14443</c:v>
                </c:pt>
                <c:pt idx="4232">
                  <c:v>21.142719999999997</c:v>
                </c:pt>
                <c:pt idx="4233">
                  <c:v>21.141350000000045</c:v>
                </c:pt>
                <c:pt idx="4234">
                  <c:v>21.140070000000037</c:v>
                </c:pt>
                <c:pt idx="4235">
                  <c:v>21.138760000000048</c:v>
                </c:pt>
                <c:pt idx="4236">
                  <c:v>21.137400000000014</c:v>
                </c:pt>
                <c:pt idx="4237">
                  <c:v>21.136070000000018</c:v>
                </c:pt>
                <c:pt idx="4238">
                  <c:v>21.134700000000009</c:v>
                </c:pt>
                <c:pt idx="4239">
                  <c:v>21.133330000000001</c:v>
                </c:pt>
                <c:pt idx="4240">
                  <c:v>21.132040000000018</c:v>
                </c:pt>
                <c:pt idx="4241">
                  <c:v>21.130899999999997</c:v>
                </c:pt>
                <c:pt idx="4242">
                  <c:v>21.129800000000046</c:v>
                </c:pt>
                <c:pt idx="4243">
                  <c:v>21.128630000000044</c:v>
                </c:pt>
                <c:pt idx="4244">
                  <c:v>21.127400000000023</c:v>
                </c:pt>
                <c:pt idx="4245">
                  <c:v>21.126300000000015</c:v>
                </c:pt>
                <c:pt idx="4246">
                  <c:v>21.125850000000014</c:v>
                </c:pt>
                <c:pt idx="4247">
                  <c:v>21.126300000000015</c:v>
                </c:pt>
                <c:pt idx="4248">
                  <c:v>21.127499999999998</c:v>
                </c:pt>
                <c:pt idx="4249">
                  <c:v>21.128900000000044</c:v>
                </c:pt>
                <c:pt idx="4250">
                  <c:v>21.130359999999996</c:v>
                </c:pt>
                <c:pt idx="4251">
                  <c:v>21.131860000000017</c:v>
                </c:pt>
                <c:pt idx="4252">
                  <c:v>21.133330000000001</c:v>
                </c:pt>
                <c:pt idx="4253">
                  <c:v>21.134600000000034</c:v>
                </c:pt>
                <c:pt idx="4254">
                  <c:v>21.135700000000043</c:v>
                </c:pt>
                <c:pt idx="4255">
                  <c:v>21.136500000000012</c:v>
                </c:pt>
                <c:pt idx="4256">
                  <c:v>21.137020000000007</c:v>
                </c:pt>
                <c:pt idx="4257">
                  <c:v>21.137230000000045</c:v>
                </c:pt>
                <c:pt idx="4258">
                  <c:v>21.137080000000026</c:v>
                </c:pt>
                <c:pt idx="4259">
                  <c:v>21.136600000000044</c:v>
                </c:pt>
                <c:pt idx="4260">
                  <c:v>21.135739999999998</c:v>
                </c:pt>
                <c:pt idx="4261">
                  <c:v>21.134400000000028</c:v>
                </c:pt>
                <c:pt idx="4262">
                  <c:v>21.132600000000025</c:v>
                </c:pt>
                <c:pt idx="4263">
                  <c:v>21.130430000000047</c:v>
                </c:pt>
                <c:pt idx="4264">
                  <c:v>21.12805000000003</c:v>
                </c:pt>
                <c:pt idx="4265">
                  <c:v>21.125540000000001</c:v>
                </c:pt>
                <c:pt idx="4266">
                  <c:v>21.122950000000003</c:v>
                </c:pt>
                <c:pt idx="4267">
                  <c:v>21.120450000000005</c:v>
                </c:pt>
                <c:pt idx="4268">
                  <c:v>21.118160000000046</c:v>
                </c:pt>
                <c:pt idx="4269">
                  <c:v>21.115930000000048</c:v>
                </c:pt>
                <c:pt idx="4270">
                  <c:v>21.113550000000032</c:v>
                </c:pt>
                <c:pt idx="4271">
                  <c:v>21.110860000000002</c:v>
                </c:pt>
                <c:pt idx="4272">
                  <c:v>21.107900000000029</c:v>
                </c:pt>
                <c:pt idx="4273">
                  <c:v>21.104849999999999</c:v>
                </c:pt>
                <c:pt idx="4274">
                  <c:v>21.101830000000007</c:v>
                </c:pt>
                <c:pt idx="4275">
                  <c:v>21.098569999999995</c:v>
                </c:pt>
                <c:pt idx="4276">
                  <c:v>21.094500000000039</c:v>
                </c:pt>
                <c:pt idx="4277">
                  <c:v>21.089470000000006</c:v>
                </c:pt>
                <c:pt idx="4278">
                  <c:v>21.083520000000021</c:v>
                </c:pt>
                <c:pt idx="4279">
                  <c:v>21.077420000000018</c:v>
                </c:pt>
                <c:pt idx="4280">
                  <c:v>21.071300000000008</c:v>
                </c:pt>
                <c:pt idx="4281">
                  <c:v>21.065300000000036</c:v>
                </c:pt>
                <c:pt idx="4282">
                  <c:v>21.059470000000033</c:v>
                </c:pt>
                <c:pt idx="4283">
                  <c:v>21.053980000000024</c:v>
                </c:pt>
                <c:pt idx="4284">
                  <c:v>21.04910000000001</c:v>
                </c:pt>
                <c:pt idx="4285">
                  <c:v>21.044550000000015</c:v>
                </c:pt>
                <c:pt idx="4286">
                  <c:v>21.040220000000033</c:v>
                </c:pt>
                <c:pt idx="4287">
                  <c:v>21.036370000000034</c:v>
                </c:pt>
                <c:pt idx="4288">
                  <c:v>21.033530000000042</c:v>
                </c:pt>
                <c:pt idx="4289">
                  <c:v>21.031000000000006</c:v>
                </c:pt>
                <c:pt idx="4290">
                  <c:v>21.03036000000003</c:v>
                </c:pt>
                <c:pt idx="4291">
                  <c:v>21.028440000000046</c:v>
                </c:pt>
                <c:pt idx="4292">
                  <c:v>21.027980000000014</c:v>
                </c:pt>
                <c:pt idx="4293">
                  <c:v>21.029629999999997</c:v>
                </c:pt>
                <c:pt idx="4294">
                  <c:v>21.032800000000009</c:v>
                </c:pt>
                <c:pt idx="4295">
                  <c:v>21.03546</c:v>
                </c:pt>
                <c:pt idx="4296">
                  <c:v>21.039330000000007</c:v>
                </c:pt>
                <c:pt idx="4297">
                  <c:v>21.042570000000012</c:v>
                </c:pt>
                <c:pt idx="4298">
                  <c:v>21.044060000000002</c:v>
                </c:pt>
                <c:pt idx="4299">
                  <c:v>21.044520000000034</c:v>
                </c:pt>
                <c:pt idx="4300">
                  <c:v>21.045800000000042</c:v>
                </c:pt>
                <c:pt idx="4301">
                  <c:v>21.048150000000021</c:v>
                </c:pt>
                <c:pt idx="4302">
                  <c:v>21.050800000000038</c:v>
                </c:pt>
                <c:pt idx="4303">
                  <c:v>21.053700000000049</c:v>
                </c:pt>
                <c:pt idx="4304">
                  <c:v>21.05627000000004</c:v>
                </c:pt>
                <c:pt idx="4305">
                  <c:v>21.058620000000019</c:v>
                </c:pt>
                <c:pt idx="4306">
                  <c:v>21.060540000000003</c:v>
                </c:pt>
                <c:pt idx="4307">
                  <c:v>21.061640000000011</c:v>
                </c:pt>
                <c:pt idx="4308">
                  <c:v>21.06277</c:v>
                </c:pt>
                <c:pt idx="4309">
                  <c:v>21.064099999999996</c:v>
                </c:pt>
                <c:pt idx="4310">
                  <c:v>21.065400000000011</c:v>
                </c:pt>
                <c:pt idx="4311">
                  <c:v>21.066800000000001</c:v>
                </c:pt>
                <c:pt idx="4312">
                  <c:v>21.067600000000027</c:v>
                </c:pt>
                <c:pt idx="4313">
                  <c:v>21.067600000000027</c:v>
                </c:pt>
                <c:pt idx="4314">
                  <c:v>21.066700000000026</c:v>
                </c:pt>
                <c:pt idx="4315">
                  <c:v>21.06450000000001</c:v>
                </c:pt>
                <c:pt idx="4316">
                  <c:v>21.060800000000029</c:v>
                </c:pt>
                <c:pt idx="4317">
                  <c:v>21.055720000000008</c:v>
                </c:pt>
                <c:pt idx="4318">
                  <c:v>21.0505</c:v>
                </c:pt>
                <c:pt idx="4319">
                  <c:v>21.045370000000048</c:v>
                </c:pt>
                <c:pt idx="4320">
                  <c:v>21.040830000000028</c:v>
                </c:pt>
                <c:pt idx="4321">
                  <c:v>21.037620000000004</c:v>
                </c:pt>
                <c:pt idx="4322">
                  <c:v>21.034050000000036</c:v>
                </c:pt>
                <c:pt idx="4323">
                  <c:v>21.030480000000011</c:v>
                </c:pt>
                <c:pt idx="4324">
                  <c:v>21.027640000000019</c:v>
                </c:pt>
                <c:pt idx="4325">
                  <c:v>21.027100000000019</c:v>
                </c:pt>
                <c:pt idx="4326">
                  <c:v>21.026850000000024</c:v>
                </c:pt>
                <c:pt idx="4327">
                  <c:v>21.025720000000035</c:v>
                </c:pt>
                <c:pt idx="4328">
                  <c:v>21.024320000000046</c:v>
                </c:pt>
                <c:pt idx="4329">
                  <c:v>21.02346</c:v>
                </c:pt>
                <c:pt idx="4330">
                  <c:v>21.021450000000016</c:v>
                </c:pt>
                <c:pt idx="4331">
                  <c:v>21.02072000000004</c:v>
                </c:pt>
                <c:pt idx="4332">
                  <c:v>21.020380000000046</c:v>
                </c:pt>
                <c:pt idx="4333">
                  <c:v>21.020700000000033</c:v>
                </c:pt>
                <c:pt idx="4334">
                  <c:v>21.021940000000029</c:v>
                </c:pt>
                <c:pt idx="4335">
                  <c:v>21.021420000000035</c:v>
                </c:pt>
                <c:pt idx="4336">
                  <c:v>21.022940000000006</c:v>
                </c:pt>
                <c:pt idx="4337">
                  <c:v>21.022240000000011</c:v>
                </c:pt>
                <c:pt idx="4338">
                  <c:v>21.019740000000013</c:v>
                </c:pt>
                <c:pt idx="4339">
                  <c:v>21.019220000000018</c:v>
                </c:pt>
                <c:pt idx="4340">
                  <c:v>21.022199999999998</c:v>
                </c:pt>
                <c:pt idx="4341">
                  <c:v>21.021450000000016</c:v>
                </c:pt>
                <c:pt idx="4342">
                  <c:v>21.020780000000002</c:v>
                </c:pt>
                <c:pt idx="4343">
                  <c:v>21.020000000000039</c:v>
                </c:pt>
                <c:pt idx="4344">
                  <c:v>21.018580000000043</c:v>
                </c:pt>
                <c:pt idx="4345">
                  <c:v>21.018400000000042</c:v>
                </c:pt>
                <c:pt idx="4346">
                  <c:v>21.018880000000024</c:v>
                </c:pt>
                <c:pt idx="4347">
                  <c:v>21.016700000000014</c:v>
                </c:pt>
                <c:pt idx="4348">
                  <c:v>21.019560000000013</c:v>
                </c:pt>
                <c:pt idx="4349">
                  <c:v>21.021720000000016</c:v>
                </c:pt>
                <c:pt idx="4350">
                  <c:v>21.021260000000041</c:v>
                </c:pt>
                <c:pt idx="4351">
                  <c:v>21.021400000000028</c:v>
                </c:pt>
                <c:pt idx="4352">
                  <c:v>21.021200000000022</c:v>
                </c:pt>
                <c:pt idx="4353">
                  <c:v>21.024159999999995</c:v>
                </c:pt>
                <c:pt idx="4354">
                  <c:v>21.022100000000023</c:v>
                </c:pt>
                <c:pt idx="4355">
                  <c:v>21.027640000000019</c:v>
                </c:pt>
                <c:pt idx="4356">
                  <c:v>21.041350000000023</c:v>
                </c:pt>
                <c:pt idx="4357">
                  <c:v>21.053500000000042</c:v>
                </c:pt>
                <c:pt idx="4358">
                  <c:v>21.063170000000014</c:v>
                </c:pt>
                <c:pt idx="4359">
                  <c:v>21.071529999999996</c:v>
                </c:pt>
                <c:pt idx="4360">
                  <c:v>21.079859999999996</c:v>
                </c:pt>
                <c:pt idx="4361">
                  <c:v>21.088530000000048</c:v>
                </c:pt>
                <c:pt idx="4362">
                  <c:v>21.096920000000011</c:v>
                </c:pt>
                <c:pt idx="4363">
                  <c:v>21.103450000000009</c:v>
                </c:pt>
                <c:pt idx="4364">
                  <c:v>21.108850000000018</c:v>
                </c:pt>
                <c:pt idx="4365">
                  <c:v>21.113760000000013</c:v>
                </c:pt>
                <c:pt idx="4366">
                  <c:v>21.119040000000041</c:v>
                </c:pt>
                <c:pt idx="4367">
                  <c:v>21.125050000000044</c:v>
                </c:pt>
                <c:pt idx="4368">
                  <c:v>21.131070000000022</c:v>
                </c:pt>
                <c:pt idx="4369">
                  <c:v>21.135430000000042</c:v>
                </c:pt>
                <c:pt idx="4370">
                  <c:v>21.137780000000021</c:v>
                </c:pt>
                <c:pt idx="4371">
                  <c:v>21.13873000000001</c:v>
                </c:pt>
                <c:pt idx="4372">
                  <c:v>21.139060000000029</c:v>
                </c:pt>
                <c:pt idx="4373">
                  <c:v>21.139400000000023</c:v>
                </c:pt>
                <c:pt idx="4374">
                  <c:v>21.139700000000005</c:v>
                </c:pt>
                <c:pt idx="4375">
                  <c:v>21.139100000000042</c:v>
                </c:pt>
                <c:pt idx="4376">
                  <c:v>21.137720000000002</c:v>
                </c:pt>
                <c:pt idx="4377">
                  <c:v>21.13644000000005</c:v>
                </c:pt>
                <c:pt idx="4378">
                  <c:v>21.135160000000042</c:v>
                </c:pt>
                <c:pt idx="4379">
                  <c:v>21.133870000000002</c:v>
                </c:pt>
                <c:pt idx="4380">
                  <c:v>21.132650000000012</c:v>
                </c:pt>
                <c:pt idx="4381">
                  <c:v>21.131700000000023</c:v>
                </c:pt>
                <c:pt idx="4382">
                  <c:v>21.131280000000004</c:v>
                </c:pt>
                <c:pt idx="4383">
                  <c:v>21.131160000000023</c:v>
                </c:pt>
                <c:pt idx="4384">
                  <c:v>21.130800000000022</c:v>
                </c:pt>
                <c:pt idx="4385">
                  <c:v>21.130120000000034</c:v>
                </c:pt>
                <c:pt idx="4386">
                  <c:v>21.129600000000039</c:v>
                </c:pt>
                <c:pt idx="4387">
                  <c:v>21.130600000000015</c:v>
                </c:pt>
                <c:pt idx="4388">
                  <c:v>21.132930000000044</c:v>
                </c:pt>
                <c:pt idx="4389">
                  <c:v>21.135580000000004</c:v>
                </c:pt>
                <c:pt idx="4390">
                  <c:v>21.136870000000044</c:v>
                </c:pt>
                <c:pt idx="4391">
                  <c:v>21.136380000000031</c:v>
                </c:pt>
                <c:pt idx="4392">
                  <c:v>21.134820000000047</c:v>
                </c:pt>
                <c:pt idx="4393">
                  <c:v>21.13375000000002</c:v>
                </c:pt>
                <c:pt idx="4394">
                  <c:v>21.133399999999995</c:v>
                </c:pt>
                <c:pt idx="4395">
                  <c:v>21.13357000000002</c:v>
                </c:pt>
                <c:pt idx="4396">
                  <c:v>21.133399999999995</c:v>
                </c:pt>
                <c:pt idx="4397">
                  <c:v>21.132470000000012</c:v>
                </c:pt>
                <c:pt idx="4398">
                  <c:v>21.131220000000042</c:v>
                </c:pt>
                <c:pt idx="4399">
                  <c:v>21.130200000000002</c:v>
                </c:pt>
                <c:pt idx="4400">
                  <c:v>21.129600000000039</c:v>
                </c:pt>
                <c:pt idx="4401">
                  <c:v>21.12945000000002</c:v>
                </c:pt>
                <c:pt idx="4402">
                  <c:v>21.130030000000033</c:v>
                </c:pt>
                <c:pt idx="4403">
                  <c:v>21.131430000000023</c:v>
                </c:pt>
                <c:pt idx="4404">
                  <c:v>21.133360000000039</c:v>
                </c:pt>
                <c:pt idx="4405">
                  <c:v>21.135100000000023</c:v>
                </c:pt>
                <c:pt idx="4406">
                  <c:v>21.136300000000006</c:v>
                </c:pt>
                <c:pt idx="4407">
                  <c:v>21.137020000000007</c:v>
                </c:pt>
                <c:pt idx="4408">
                  <c:v>21.137660000000039</c:v>
                </c:pt>
                <c:pt idx="4409">
                  <c:v>21.138239999999996</c:v>
                </c:pt>
                <c:pt idx="4410">
                  <c:v>21.138599999999997</c:v>
                </c:pt>
                <c:pt idx="4411">
                  <c:v>21.138120000000015</c:v>
                </c:pt>
                <c:pt idx="4412">
                  <c:v>21.136650000000031</c:v>
                </c:pt>
                <c:pt idx="4413">
                  <c:v>21.134550000000047</c:v>
                </c:pt>
                <c:pt idx="4414">
                  <c:v>21.13268000000005</c:v>
                </c:pt>
                <c:pt idx="4415">
                  <c:v>21.13130000000001</c:v>
                </c:pt>
                <c:pt idx="4416">
                  <c:v>21.130240000000015</c:v>
                </c:pt>
                <c:pt idx="4417">
                  <c:v>21.129050000000007</c:v>
                </c:pt>
                <c:pt idx="4418">
                  <c:v>21.127700000000004</c:v>
                </c:pt>
                <c:pt idx="4419">
                  <c:v>21.126300000000015</c:v>
                </c:pt>
                <c:pt idx="4420">
                  <c:v>21.124900000000025</c:v>
                </c:pt>
                <c:pt idx="4421">
                  <c:v>21.123530000000017</c:v>
                </c:pt>
                <c:pt idx="4422">
                  <c:v>21.122250000000008</c:v>
                </c:pt>
                <c:pt idx="4423">
                  <c:v>21.121270000000038</c:v>
                </c:pt>
                <c:pt idx="4424">
                  <c:v>21.120699999999999</c:v>
                </c:pt>
                <c:pt idx="4425">
                  <c:v>21.12008000000003</c:v>
                </c:pt>
                <c:pt idx="4426">
                  <c:v>21.118400000000008</c:v>
                </c:pt>
                <c:pt idx="4427">
                  <c:v>21.115400000000022</c:v>
                </c:pt>
                <c:pt idx="4428">
                  <c:v>21.111350000000016</c:v>
                </c:pt>
                <c:pt idx="4429">
                  <c:v>21.106899999999996</c:v>
                </c:pt>
                <c:pt idx="4430">
                  <c:v>21.10223000000002</c:v>
                </c:pt>
                <c:pt idx="4431">
                  <c:v>21.097440000000006</c:v>
                </c:pt>
                <c:pt idx="4432">
                  <c:v>21.092700000000036</c:v>
                </c:pt>
                <c:pt idx="4433">
                  <c:v>21.088099999999997</c:v>
                </c:pt>
                <c:pt idx="4434">
                  <c:v>21.083640000000003</c:v>
                </c:pt>
                <c:pt idx="4435">
                  <c:v>21.07946000000004</c:v>
                </c:pt>
                <c:pt idx="4436">
                  <c:v>21.075649999999996</c:v>
                </c:pt>
                <c:pt idx="4437">
                  <c:v>21.072260000000028</c:v>
                </c:pt>
                <c:pt idx="4438">
                  <c:v>21.069500000000005</c:v>
                </c:pt>
                <c:pt idx="4439">
                  <c:v>21.067440000000033</c:v>
                </c:pt>
                <c:pt idx="4440">
                  <c:v>21.06606000000005</c:v>
                </c:pt>
                <c:pt idx="4441">
                  <c:v>21.065060000000017</c:v>
                </c:pt>
                <c:pt idx="4442">
                  <c:v>21.064320000000009</c:v>
                </c:pt>
                <c:pt idx="4443">
                  <c:v>21.063780000000008</c:v>
                </c:pt>
                <c:pt idx="4444">
                  <c:v>21.063600000000008</c:v>
                </c:pt>
                <c:pt idx="4445">
                  <c:v>21.064050000000009</c:v>
                </c:pt>
                <c:pt idx="4446">
                  <c:v>21.064999999999998</c:v>
                </c:pt>
                <c:pt idx="4447">
                  <c:v>21.065030000000036</c:v>
                </c:pt>
                <c:pt idx="4448">
                  <c:v>21.064260000000047</c:v>
                </c:pt>
                <c:pt idx="4449">
                  <c:v>21.063170000000014</c:v>
                </c:pt>
                <c:pt idx="4450">
                  <c:v>21.062620000000038</c:v>
                </c:pt>
                <c:pt idx="4451">
                  <c:v>21.062740000000019</c:v>
                </c:pt>
                <c:pt idx="4452">
                  <c:v>21.063620000000014</c:v>
                </c:pt>
                <c:pt idx="4453">
                  <c:v>21.065100000000029</c:v>
                </c:pt>
                <c:pt idx="4454">
                  <c:v>21.067000000000007</c:v>
                </c:pt>
                <c:pt idx="4455">
                  <c:v>21.069119999999998</c:v>
                </c:pt>
                <c:pt idx="4456">
                  <c:v>21.0702</c:v>
                </c:pt>
                <c:pt idx="4457">
                  <c:v>21.07000000000005</c:v>
                </c:pt>
                <c:pt idx="4458">
                  <c:v>21.069100000000049</c:v>
                </c:pt>
                <c:pt idx="4459">
                  <c:v>21.068600000000004</c:v>
                </c:pt>
                <c:pt idx="4460">
                  <c:v>21.068930000000023</c:v>
                </c:pt>
                <c:pt idx="4461">
                  <c:v>21.07000000000005</c:v>
                </c:pt>
                <c:pt idx="4462">
                  <c:v>21.07098000000002</c:v>
                </c:pt>
                <c:pt idx="4463">
                  <c:v>21.071470000000033</c:v>
                </c:pt>
                <c:pt idx="4464">
                  <c:v>21.071700000000021</c:v>
                </c:pt>
                <c:pt idx="4465">
                  <c:v>21.071650000000034</c:v>
                </c:pt>
                <c:pt idx="4466">
                  <c:v>21.071200000000033</c:v>
                </c:pt>
                <c:pt idx="4467">
                  <c:v>21.070640000000026</c:v>
                </c:pt>
                <c:pt idx="4468">
                  <c:v>21.070100000000025</c:v>
                </c:pt>
                <c:pt idx="4469">
                  <c:v>21.069479999999999</c:v>
                </c:pt>
                <c:pt idx="4470">
                  <c:v>21.068960000000004</c:v>
                </c:pt>
                <c:pt idx="4471">
                  <c:v>21.068540000000041</c:v>
                </c:pt>
                <c:pt idx="4472">
                  <c:v>21.068170000000009</c:v>
                </c:pt>
                <c:pt idx="4473">
                  <c:v>21.067830000000015</c:v>
                </c:pt>
                <c:pt idx="4474">
                  <c:v>21.067769999999996</c:v>
                </c:pt>
                <c:pt idx="4475">
                  <c:v>21.068380000000047</c:v>
                </c:pt>
                <c:pt idx="4476">
                  <c:v>21.069360000000017</c:v>
                </c:pt>
                <c:pt idx="4477">
                  <c:v>21.0702</c:v>
                </c:pt>
                <c:pt idx="4478">
                  <c:v>21.070920000000001</c:v>
                </c:pt>
                <c:pt idx="4479">
                  <c:v>21.071560000000034</c:v>
                </c:pt>
                <c:pt idx="4480">
                  <c:v>21.07256000000001</c:v>
                </c:pt>
                <c:pt idx="4481">
                  <c:v>21.074150000000031</c:v>
                </c:pt>
                <c:pt idx="4482">
                  <c:v>21.076040000000035</c:v>
                </c:pt>
                <c:pt idx="4483">
                  <c:v>21.077200000000005</c:v>
                </c:pt>
                <c:pt idx="4484">
                  <c:v>21.077330000000018</c:v>
                </c:pt>
                <c:pt idx="4485">
                  <c:v>21.076620000000048</c:v>
                </c:pt>
                <c:pt idx="4486">
                  <c:v>21.075770000000034</c:v>
                </c:pt>
                <c:pt idx="4487">
                  <c:v>21.075000000000045</c:v>
                </c:pt>
                <c:pt idx="4488">
                  <c:v>21.074430000000007</c:v>
                </c:pt>
                <c:pt idx="4489">
                  <c:v>21.074640000000045</c:v>
                </c:pt>
                <c:pt idx="4490">
                  <c:v>21.076170000000047</c:v>
                </c:pt>
                <c:pt idx="4491">
                  <c:v>21.078760000000045</c:v>
                </c:pt>
                <c:pt idx="4492">
                  <c:v>21.081800000000044</c:v>
                </c:pt>
                <c:pt idx="4493">
                  <c:v>21.085200000000043</c:v>
                </c:pt>
                <c:pt idx="4494">
                  <c:v>21.08874000000003</c:v>
                </c:pt>
                <c:pt idx="4495">
                  <c:v>21.091460000000041</c:v>
                </c:pt>
                <c:pt idx="4496">
                  <c:v>21.09295000000003</c:v>
                </c:pt>
                <c:pt idx="4497">
                  <c:v>21.093350000000044</c:v>
                </c:pt>
                <c:pt idx="4498">
                  <c:v>21.092250000000035</c:v>
                </c:pt>
                <c:pt idx="4499">
                  <c:v>21.089400000000012</c:v>
                </c:pt>
                <c:pt idx="4500">
                  <c:v>21.085260000000005</c:v>
                </c:pt>
                <c:pt idx="4501">
                  <c:v>21.08077000000003</c:v>
                </c:pt>
                <c:pt idx="4502">
                  <c:v>21.076070000000016</c:v>
                </c:pt>
                <c:pt idx="4503">
                  <c:v>21.071300000000008</c:v>
                </c:pt>
                <c:pt idx="4504">
                  <c:v>21.06695000000002</c:v>
                </c:pt>
                <c:pt idx="4505">
                  <c:v>21.063070000000039</c:v>
                </c:pt>
                <c:pt idx="4506">
                  <c:v>21.059660000000008</c:v>
                </c:pt>
                <c:pt idx="4507">
                  <c:v>21.056120000000021</c:v>
                </c:pt>
                <c:pt idx="4508">
                  <c:v>21.052200000000028</c:v>
                </c:pt>
                <c:pt idx="4509">
                  <c:v>21.047850000000039</c:v>
                </c:pt>
                <c:pt idx="4510">
                  <c:v>21.04400000000004</c:v>
                </c:pt>
                <c:pt idx="4511">
                  <c:v>21.040340000000015</c:v>
                </c:pt>
                <c:pt idx="4512">
                  <c:v>21.037100000000009</c:v>
                </c:pt>
                <c:pt idx="4513">
                  <c:v>21.033720000000017</c:v>
                </c:pt>
                <c:pt idx="4514">
                  <c:v>21.032100000000014</c:v>
                </c:pt>
                <c:pt idx="4515">
                  <c:v>21.029840000000036</c:v>
                </c:pt>
                <c:pt idx="4516">
                  <c:v>21.028740000000028</c:v>
                </c:pt>
                <c:pt idx="4517">
                  <c:v>21.025480000000016</c:v>
                </c:pt>
                <c:pt idx="4518">
                  <c:v>21.023030000000006</c:v>
                </c:pt>
                <c:pt idx="4519">
                  <c:v>21.023950000000013</c:v>
                </c:pt>
                <c:pt idx="4520">
                  <c:v>21.023860000000013</c:v>
                </c:pt>
                <c:pt idx="4521">
                  <c:v>21.023130000000037</c:v>
                </c:pt>
                <c:pt idx="4522">
                  <c:v>21.02290000000005</c:v>
                </c:pt>
                <c:pt idx="4523">
                  <c:v>21.021780000000035</c:v>
                </c:pt>
                <c:pt idx="4524">
                  <c:v>21.022150000000011</c:v>
                </c:pt>
                <c:pt idx="4525">
                  <c:v>21.019159999999999</c:v>
                </c:pt>
                <c:pt idx="4526">
                  <c:v>21.022520000000043</c:v>
                </c:pt>
                <c:pt idx="4527">
                  <c:v>21.02606000000003</c:v>
                </c:pt>
                <c:pt idx="4528">
                  <c:v>21.020100000000014</c:v>
                </c:pt>
                <c:pt idx="4529">
                  <c:v>21.025750000000016</c:v>
                </c:pt>
                <c:pt idx="4530">
                  <c:v>21.021569999999997</c:v>
                </c:pt>
                <c:pt idx="4531">
                  <c:v>21.019620000000032</c:v>
                </c:pt>
                <c:pt idx="4532">
                  <c:v>21.021500000000003</c:v>
                </c:pt>
                <c:pt idx="4533">
                  <c:v>21.023500000000013</c:v>
                </c:pt>
                <c:pt idx="4534">
                  <c:v>21.019560000000013</c:v>
                </c:pt>
                <c:pt idx="4535">
                  <c:v>21.021100000000047</c:v>
                </c:pt>
                <c:pt idx="4536">
                  <c:v>21.019980000000032</c:v>
                </c:pt>
                <c:pt idx="4537">
                  <c:v>21.022520000000043</c:v>
                </c:pt>
                <c:pt idx="4538">
                  <c:v>21.018460000000005</c:v>
                </c:pt>
                <c:pt idx="4539">
                  <c:v>21.017719999999997</c:v>
                </c:pt>
                <c:pt idx="4540">
                  <c:v>21.020000000000039</c:v>
                </c:pt>
                <c:pt idx="4541">
                  <c:v>21.023340000000019</c:v>
                </c:pt>
                <c:pt idx="4542">
                  <c:v>21.022450000000049</c:v>
                </c:pt>
                <c:pt idx="4543">
                  <c:v>21.019860000000051</c:v>
                </c:pt>
                <c:pt idx="4544">
                  <c:v>21.01934</c:v>
                </c:pt>
                <c:pt idx="4545">
                  <c:v>21.018550000000005</c:v>
                </c:pt>
                <c:pt idx="4546">
                  <c:v>21.021839999999997</c:v>
                </c:pt>
                <c:pt idx="4547">
                  <c:v>21.019830000000013</c:v>
                </c:pt>
                <c:pt idx="4548">
                  <c:v>21.024400000000014</c:v>
                </c:pt>
                <c:pt idx="4549">
                  <c:v>21.023860000000013</c:v>
                </c:pt>
                <c:pt idx="4550">
                  <c:v>21.023000000000025</c:v>
                </c:pt>
                <c:pt idx="4551">
                  <c:v>21.022150000000011</c:v>
                </c:pt>
                <c:pt idx="4552">
                  <c:v>21.022760000000005</c:v>
                </c:pt>
                <c:pt idx="4553">
                  <c:v>21.019100000000037</c:v>
                </c:pt>
                <c:pt idx="4554">
                  <c:v>21.019800000000032</c:v>
                </c:pt>
                <c:pt idx="4555">
                  <c:v>21.020350000000008</c:v>
                </c:pt>
                <c:pt idx="4556">
                  <c:v>21.019460000000038</c:v>
                </c:pt>
                <c:pt idx="4557">
                  <c:v>21.022000000000048</c:v>
                </c:pt>
                <c:pt idx="4558">
                  <c:v>21.021420000000035</c:v>
                </c:pt>
                <c:pt idx="4559">
                  <c:v>21.021540000000016</c:v>
                </c:pt>
                <c:pt idx="4560">
                  <c:v>21.018200000000036</c:v>
                </c:pt>
                <c:pt idx="4561">
                  <c:v>21.018950000000018</c:v>
                </c:pt>
                <c:pt idx="4562">
                  <c:v>21.017880000000048</c:v>
                </c:pt>
                <c:pt idx="4563">
                  <c:v>21.017800000000022</c:v>
                </c:pt>
                <c:pt idx="4564">
                  <c:v>21.02030000000002</c:v>
                </c:pt>
                <c:pt idx="4565">
                  <c:v>21.021230000000003</c:v>
                </c:pt>
                <c:pt idx="4566">
                  <c:v>21.021000000000015</c:v>
                </c:pt>
                <c:pt idx="4567">
                  <c:v>21.021600000000035</c:v>
                </c:pt>
                <c:pt idx="4568">
                  <c:v>21.022600000000011</c:v>
                </c:pt>
                <c:pt idx="4569">
                  <c:v>21.025480000000016</c:v>
                </c:pt>
                <c:pt idx="4570">
                  <c:v>21.024300000000039</c:v>
                </c:pt>
                <c:pt idx="4571">
                  <c:v>21.023130000000037</c:v>
                </c:pt>
                <c:pt idx="4572">
                  <c:v>21.029629999999997</c:v>
                </c:pt>
                <c:pt idx="4573">
                  <c:v>21.038420000000031</c:v>
                </c:pt>
                <c:pt idx="4574">
                  <c:v>21.045700000000011</c:v>
                </c:pt>
                <c:pt idx="4575">
                  <c:v>21.050620000000038</c:v>
                </c:pt>
                <c:pt idx="4576">
                  <c:v>21.052200000000028</c:v>
                </c:pt>
                <c:pt idx="4577">
                  <c:v>21.049900000000036</c:v>
                </c:pt>
                <c:pt idx="4578">
                  <c:v>21.044240000000002</c:v>
                </c:pt>
                <c:pt idx="4579">
                  <c:v>21.039800000000014</c:v>
                </c:pt>
                <c:pt idx="4580">
                  <c:v>21.036339999999996</c:v>
                </c:pt>
                <c:pt idx="4581">
                  <c:v>21.033070000000009</c:v>
                </c:pt>
                <c:pt idx="4582">
                  <c:v>21.029930000000036</c:v>
                </c:pt>
                <c:pt idx="4583">
                  <c:v>21.027460000000019</c:v>
                </c:pt>
                <c:pt idx="4584">
                  <c:v>21.02600000000001</c:v>
                </c:pt>
                <c:pt idx="4585">
                  <c:v>21.024650000000008</c:v>
                </c:pt>
                <c:pt idx="4586">
                  <c:v>21.023979999999995</c:v>
                </c:pt>
                <c:pt idx="4587">
                  <c:v>21.025779999999997</c:v>
                </c:pt>
                <c:pt idx="4588">
                  <c:v>21.031600000000026</c:v>
                </c:pt>
                <c:pt idx="4589">
                  <c:v>21.036500000000046</c:v>
                </c:pt>
                <c:pt idx="4590">
                  <c:v>21.041530000000023</c:v>
                </c:pt>
                <c:pt idx="4591">
                  <c:v>21.045650000000023</c:v>
                </c:pt>
                <c:pt idx="4592">
                  <c:v>21.050900000000013</c:v>
                </c:pt>
                <c:pt idx="4593">
                  <c:v>21.056100000000015</c:v>
                </c:pt>
                <c:pt idx="4594">
                  <c:v>21.060969999999998</c:v>
                </c:pt>
                <c:pt idx="4595">
                  <c:v>21.064660000000003</c:v>
                </c:pt>
                <c:pt idx="4596">
                  <c:v>21.067530000000033</c:v>
                </c:pt>
                <c:pt idx="4597">
                  <c:v>21.070030000000031</c:v>
                </c:pt>
                <c:pt idx="4598">
                  <c:v>21.072320000000047</c:v>
                </c:pt>
                <c:pt idx="4599">
                  <c:v>21.074460000000045</c:v>
                </c:pt>
                <c:pt idx="4600">
                  <c:v>21.07650000000001</c:v>
                </c:pt>
                <c:pt idx="4601">
                  <c:v>21.078360000000032</c:v>
                </c:pt>
                <c:pt idx="4602">
                  <c:v>21.080300000000022</c:v>
                </c:pt>
                <c:pt idx="4603">
                  <c:v>21.082500000000039</c:v>
                </c:pt>
                <c:pt idx="4604">
                  <c:v>21.085000000000036</c:v>
                </c:pt>
                <c:pt idx="4605">
                  <c:v>21.087760000000003</c:v>
                </c:pt>
                <c:pt idx="4606">
                  <c:v>21.091240000000028</c:v>
                </c:pt>
                <c:pt idx="4607">
                  <c:v>21.095600000000047</c:v>
                </c:pt>
                <c:pt idx="4608">
                  <c:v>21.100150000000042</c:v>
                </c:pt>
                <c:pt idx="4609">
                  <c:v>21.103020000000015</c:v>
                </c:pt>
                <c:pt idx="4610">
                  <c:v>21.103780000000029</c:v>
                </c:pt>
                <c:pt idx="4611">
                  <c:v>21.103139999999996</c:v>
                </c:pt>
                <c:pt idx="4612">
                  <c:v>21.102300000000014</c:v>
                </c:pt>
                <c:pt idx="4613">
                  <c:v>21.101620000000025</c:v>
                </c:pt>
                <c:pt idx="4614">
                  <c:v>21.101100000000031</c:v>
                </c:pt>
                <c:pt idx="4615">
                  <c:v>21.100729999999999</c:v>
                </c:pt>
                <c:pt idx="4616">
                  <c:v>21.100520000000017</c:v>
                </c:pt>
                <c:pt idx="4617">
                  <c:v>21.100430000000017</c:v>
                </c:pt>
                <c:pt idx="4618">
                  <c:v>21.100200000000029</c:v>
                </c:pt>
                <c:pt idx="4619">
                  <c:v>21.099900000000048</c:v>
                </c:pt>
                <c:pt idx="4620">
                  <c:v>21.099730000000022</c:v>
                </c:pt>
                <c:pt idx="4621">
                  <c:v>21.100430000000017</c:v>
                </c:pt>
                <c:pt idx="4622">
                  <c:v>21.10232000000002</c:v>
                </c:pt>
                <c:pt idx="4623">
                  <c:v>21.105200000000025</c:v>
                </c:pt>
                <c:pt idx="4624">
                  <c:v>21.108600000000024</c:v>
                </c:pt>
                <c:pt idx="4625">
                  <c:v>21.112420000000043</c:v>
                </c:pt>
                <c:pt idx="4626">
                  <c:v>21.116360000000043</c:v>
                </c:pt>
                <c:pt idx="4627">
                  <c:v>21.120000000000005</c:v>
                </c:pt>
                <c:pt idx="4628">
                  <c:v>21.123199999999997</c:v>
                </c:pt>
                <c:pt idx="4629">
                  <c:v>21.125730000000033</c:v>
                </c:pt>
                <c:pt idx="4630">
                  <c:v>21.126920000000041</c:v>
                </c:pt>
                <c:pt idx="4631">
                  <c:v>21.126580000000047</c:v>
                </c:pt>
                <c:pt idx="4632">
                  <c:v>21.12527</c:v>
                </c:pt>
                <c:pt idx="4633">
                  <c:v>21.124400000000037</c:v>
                </c:pt>
                <c:pt idx="4634">
                  <c:v>21.124260000000049</c:v>
                </c:pt>
                <c:pt idx="4635">
                  <c:v>21.124700000000018</c:v>
                </c:pt>
                <c:pt idx="4636">
                  <c:v>21.124960000000044</c:v>
                </c:pt>
                <c:pt idx="4637">
                  <c:v>21.12480000000005</c:v>
                </c:pt>
                <c:pt idx="4638">
                  <c:v>21.124260000000049</c:v>
                </c:pt>
                <c:pt idx="4639">
                  <c:v>21.123620000000017</c:v>
                </c:pt>
                <c:pt idx="4640">
                  <c:v>21.122920000000022</c:v>
                </c:pt>
                <c:pt idx="4641">
                  <c:v>21.122100000000046</c:v>
                </c:pt>
                <c:pt idx="4642">
                  <c:v>21.121180000000038</c:v>
                </c:pt>
                <c:pt idx="4643">
                  <c:v>21.12017000000003</c:v>
                </c:pt>
                <c:pt idx="4644">
                  <c:v>21.118899999999996</c:v>
                </c:pt>
                <c:pt idx="4645">
                  <c:v>21.116880000000037</c:v>
                </c:pt>
                <c:pt idx="4646">
                  <c:v>21.114040000000045</c:v>
                </c:pt>
                <c:pt idx="4647">
                  <c:v>21.110560000000021</c:v>
                </c:pt>
                <c:pt idx="4648">
                  <c:v>21.107000000000028</c:v>
                </c:pt>
                <c:pt idx="4649">
                  <c:v>21.103480000000047</c:v>
                </c:pt>
                <c:pt idx="4650">
                  <c:v>21.100030000000004</c:v>
                </c:pt>
                <c:pt idx="4651">
                  <c:v>21.096550000000036</c:v>
                </c:pt>
                <c:pt idx="4652">
                  <c:v>21.093070000000012</c:v>
                </c:pt>
                <c:pt idx="4653">
                  <c:v>21.089650000000006</c:v>
                </c:pt>
                <c:pt idx="4654">
                  <c:v>21.086479999999995</c:v>
                </c:pt>
                <c:pt idx="4655">
                  <c:v>21.083700000000022</c:v>
                </c:pt>
                <c:pt idx="4656">
                  <c:v>21.081320000000005</c:v>
                </c:pt>
                <c:pt idx="4657">
                  <c:v>21.079430000000002</c:v>
                </c:pt>
                <c:pt idx="4658">
                  <c:v>21.07797000000005</c:v>
                </c:pt>
                <c:pt idx="4659">
                  <c:v>21.077080000000024</c:v>
                </c:pt>
                <c:pt idx="4660">
                  <c:v>21.077020000000005</c:v>
                </c:pt>
                <c:pt idx="4661">
                  <c:v>21.077750000000037</c:v>
                </c:pt>
                <c:pt idx="4662">
                  <c:v>21.079160000000002</c:v>
                </c:pt>
                <c:pt idx="4663">
                  <c:v>21.080300000000022</c:v>
                </c:pt>
                <c:pt idx="4664">
                  <c:v>21.080700000000036</c:v>
                </c:pt>
                <c:pt idx="4665">
                  <c:v>21.080930000000023</c:v>
                </c:pt>
                <c:pt idx="4666">
                  <c:v>21.081900000000019</c:v>
                </c:pt>
                <c:pt idx="4667">
                  <c:v>21.084159999999997</c:v>
                </c:pt>
                <c:pt idx="4668">
                  <c:v>21.087760000000003</c:v>
                </c:pt>
                <c:pt idx="4669">
                  <c:v>21.093350000000044</c:v>
                </c:pt>
                <c:pt idx="4670">
                  <c:v>21.100950000000012</c:v>
                </c:pt>
                <c:pt idx="4671">
                  <c:v>21.109460000000013</c:v>
                </c:pt>
                <c:pt idx="4672">
                  <c:v>21.11703</c:v>
                </c:pt>
                <c:pt idx="4673">
                  <c:v>21.123130000000003</c:v>
                </c:pt>
                <c:pt idx="4674">
                  <c:v>21.128260000000012</c:v>
                </c:pt>
                <c:pt idx="4675">
                  <c:v>21.133360000000039</c:v>
                </c:pt>
                <c:pt idx="4676">
                  <c:v>21.138700000000028</c:v>
                </c:pt>
                <c:pt idx="4677">
                  <c:v>21.144130000000018</c:v>
                </c:pt>
                <c:pt idx="4678">
                  <c:v>21.149350000000027</c:v>
                </c:pt>
                <c:pt idx="4679">
                  <c:v>21.154300000000035</c:v>
                </c:pt>
                <c:pt idx="4680">
                  <c:v>21.158800000000042</c:v>
                </c:pt>
                <c:pt idx="4681">
                  <c:v>21.162650000000042</c:v>
                </c:pt>
                <c:pt idx="4682">
                  <c:v>21.165830000000028</c:v>
                </c:pt>
                <c:pt idx="4683">
                  <c:v>21.168499999999995</c:v>
                </c:pt>
                <c:pt idx="4684">
                  <c:v>21.170830000000024</c:v>
                </c:pt>
                <c:pt idx="4685">
                  <c:v>21.17330000000004</c:v>
                </c:pt>
                <c:pt idx="4686">
                  <c:v>21.176020000000051</c:v>
                </c:pt>
                <c:pt idx="4687">
                  <c:v>21.178600000000017</c:v>
                </c:pt>
                <c:pt idx="4688">
                  <c:v>21.18100000000004</c:v>
                </c:pt>
                <c:pt idx="4689">
                  <c:v>21.183160000000044</c:v>
                </c:pt>
                <c:pt idx="4690">
                  <c:v>21.185050000000047</c:v>
                </c:pt>
                <c:pt idx="4691">
                  <c:v>21.186580000000049</c:v>
                </c:pt>
                <c:pt idx="4692">
                  <c:v>21.18777</c:v>
                </c:pt>
                <c:pt idx="4693">
                  <c:v>21.188440000000014</c:v>
                </c:pt>
                <c:pt idx="4694">
                  <c:v>21.188600000000008</c:v>
                </c:pt>
                <c:pt idx="4695">
                  <c:v>21.188400000000001</c:v>
                </c:pt>
                <c:pt idx="4696">
                  <c:v>21.188350000000014</c:v>
                </c:pt>
                <c:pt idx="4697">
                  <c:v>21.188500000000033</c:v>
                </c:pt>
                <c:pt idx="4698">
                  <c:v>21.18870000000004</c:v>
                </c:pt>
                <c:pt idx="4699">
                  <c:v>21.188469999999995</c:v>
                </c:pt>
                <c:pt idx="4700">
                  <c:v>21.18768</c:v>
                </c:pt>
                <c:pt idx="4701">
                  <c:v>21.186640000000011</c:v>
                </c:pt>
                <c:pt idx="4702">
                  <c:v>21.185969999999998</c:v>
                </c:pt>
                <c:pt idx="4703">
                  <c:v>21.185720000000003</c:v>
                </c:pt>
                <c:pt idx="4704">
                  <c:v>21.185900000000004</c:v>
                </c:pt>
                <c:pt idx="4705">
                  <c:v>21.185940000000016</c:v>
                </c:pt>
                <c:pt idx="4706">
                  <c:v>21.185750000000041</c:v>
                </c:pt>
                <c:pt idx="4707">
                  <c:v>21.185300000000041</c:v>
                </c:pt>
                <c:pt idx="4708">
                  <c:v>21.184380000000033</c:v>
                </c:pt>
                <c:pt idx="4709">
                  <c:v>21.182950000000005</c:v>
                </c:pt>
                <c:pt idx="4710">
                  <c:v>21.181200000000047</c:v>
                </c:pt>
                <c:pt idx="4711">
                  <c:v>21.179650000000038</c:v>
                </c:pt>
                <c:pt idx="4712">
                  <c:v>21.178370000000029</c:v>
                </c:pt>
                <c:pt idx="4713">
                  <c:v>21.177300000000002</c:v>
                </c:pt>
                <c:pt idx="4714">
                  <c:v>21.176320000000032</c:v>
                </c:pt>
                <c:pt idx="4715">
                  <c:v>21.175400000000025</c:v>
                </c:pt>
                <c:pt idx="4716">
                  <c:v>21.174430000000029</c:v>
                </c:pt>
                <c:pt idx="4717">
                  <c:v>21.173060000000021</c:v>
                </c:pt>
                <c:pt idx="4718">
                  <c:v>21.171300000000031</c:v>
                </c:pt>
                <c:pt idx="4719">
                  <c:v>21.16918000000004</c:v>
                </c:pt>
                <c:pt idx="4720">
                  <c:v>21.16700000000003</c:v>
                </c:pt>
                <c:pt idx="4721">
                  <c:v>21.164970000000039</c:v>
                </c:pt>
                <c:pt idx="4722">
                  <c:v>21.163350000000037</c:v>
                </c:pt>
                <c:pt idx="4723">
                  <c:v>21.162130000000047</c:v>
                </c:pt>
                <c:pt idx="4724">
                  <c:v>21.161370000000034</c:v>
                </c:pt>
                <c:pt idx="4725">
                  <c:v>21.160760000000039</c:v>
                </c:pt>
                <c:pt idx="4726">
                  <c:v>21.159660000000031</c:v>
                </c:pt>
                <c:pt idx="4727">
                  <c:v>21.157920000000047</c:v>
                </c:pt>
                <c:pt idx="4728">
                  <c:v>21.155850000000044</c:v>
                </c:pt>
                <c:pt idx="4729">
                  <c:v>21.154230000000041</c:v>
                </c:pt>
                <c:pt idx="4730">
                  <c:v>21.153200000000027</c:v>
                </c:pt>
                <c:pt idx="4731">
                  <c:v>21.152700000000038</c:v>
                </c:pt>
                <c:pt idx="4732">
                  <c:v>21.152600000000007</c:v>
                </c:pt>
                <c:pt idx="4733">
                  <c:v>21.152860000000032</c:v>
                </c:pt>
                <c:pt idx="4734">
                  <c:v>21.153470000000027</c:v>
                </c:pt>
                <c:pt idx="4735">
                  <c:v>21.154380000000003</c:v>
                </c:pt>
                <c:pt idx="4736">
                  <c:v>21.155630000000031</c:v>
                </c:pt>
                <c:pt idx="4737">
                  <c:v>21.157100000000014</c:v>
                </c:pt>
                <c:pt idx="4738">
                  <c:v>21.158500000000004</c:v>
                </c:pt>
                <c:pt idx="4739">
                  <c:v>21.15963000000005</c:v>
                </c:pt>
                <c:pt idx="4740">
                  <c:v>21.160760000000039</c:v>
                </c:pt>
                <c:pt idx="4741">
                  <c:v>21.162160000000029</c:v>
                </c:pt>
                <c:pt idx="4742">
                  <c:v>21.164030000000025</c:v>
                </c:pt>
                <c:pt idx="4743">
                  <c:v>21.16613000000001</c:v>
                </c:pt>
                <c:pt idx="4744">
                  <c:v>21.168080000000032</c:v>
                </c:pt>
                <c:pt idx="4745">
                  <c:v>21.169520000000034</c:v>
                </c:pt>
                <c:pt idx="4746">
                  <c:v>21.170650000000023</c:v>
                </c:pt>
                <c:pt idx="4747">
                  <c:v>21.171800000000019</c:v>
                </c:pt>
                <c:pt idx="4748">
                  <c:v>21.17312000000004</c:v>
                </c:pt>
                <c:pt idx="4749">
                  <c:v>21.174550000000011</c:v>
                </c:pt>
                <c:pt idx="4750">
                  <c:v>21.176199999999994</c:v>
                </c:pt>
                <c:pt idx="4751">
                  <c:v>21.178030000000035</c:v>
                </c:pt>
                <c:pt idx="4752">
                  <c:v>21.180080000000032</c:v>
                </c:pt>
                <c:pt idx="4753">
                  <c:v>21.182240000000036</c:v>
                </c:pt>
                <c:pt idx="4754">
                  <c:v>21.184529999999995</c:v>
                </c:pt>
                <c:pt idx="4755">
                  <c:v>21.186980000000005</c:v>
                </c:pt>
                <c:pt idx="4756">
                  <c:v>21.189630000000022</c:v>
                </c:pt>
                <c:pt idx="4757">
                  <c:v>21.192470000000014</c:v>
                </c:pt>
                <c:pt idx="4758">
                  <c:v>21.195300000000032</c:v>
                </c:pt>
                <c:pt idx="4759">
                  <c:v>21.197400000000016</c:v>
                </c:pt>
                <c:pt idx="4760">
                  <c:v>21.198480000000018</c:v>
                </c:pt>
                <c:pt idx="4761">
                  <c:v>21.198820000000012</c:v>
                </c:pt>
                <c:pt idx="4762">
                  <c:v>21.198700000000031</c:v>
                </c:pt>
                <c:pt idx="4763">
                  <c:v>21.198140000000024</c:v>
                </c:pt>
                <c:pt idx="4764">
                  <c:v>21.197400000000016</c:v>
                </c:pt>
                <c:pt idx="4765">
                  <c:v>21.197100000000034</c:v>
                </c:pt>
                <c:pt idx="4766">
                  <c:v>21.197400000000016</c:v>
                </c:pt>
                <c:pt idx="4767">
                  <c:v>21.198080000000004</c:v>
                </c:pt>
                <c:pt idx="4768">
                  <c:v>21.198660000000018</c:v>
                </c:pt>
                <c:pt idx="4769">
                  <c:v>21.199060000000031</c:v>
                </c:pt>
                <c:pt idx="4770">
                  <c:v>21.199300000000051</c:v>
                </c:pt>
                <c:pt idx="4771">
                  <c:v>21.199730000000045</c:v>
                </c:pt>
                <c:pt idx="4772">
                  <c:v>21.200400000000002</c:v>
                </c:pt>
                <c:pt idx="4773">
                  <c:v>21.201070000000016</c:v>
                </c:pt>
                <c:pt idx="4774">
                  <c:v>21.201350000000048</c:v>
                </c:pt>
                <c:pt idx="4775">
                  <c:v>21.201170000000047</c:v>
                </c:pt>
                <c:pt idx="4776">
                  <c:v>21.200620000000015</c:v>
                </c:pt>
                <c:pt idx="4777">
                  <c:v>21.200070000000039</c:v>
                </c:pt>
                <c:pt idx="4778">
                  <c:v>21.199580000000026</c:v>
                </c:pt>
                <c:pt idx="4779">
                  <c:v>21.19903000000005</c:v>
                </c:pt>
                <c:pt idx="4780">
                  <c:v>21.198270000000036</c:v>
                </c:pt>
                <c:pt idx="4781">
                  <c:v>21.197260000000028</c:v>
                </c:pt>
                <c:pt idx="4782">
                  <c:v>21.196200000000033</c:v>
                </c:pt>
                <c:pt idx="4783">
                  <c:v>21.195460000000026</c:v>
                </c:pt>
                <c:pt idx="4784">
                  <c:v>21.195150000000012</c:v>
                </c:pt>
                <c:pt idx="4785">
                  <c:v>21.1952</c:v>
                </c:pt>
                <c:pt idx="4786">
                  <c:v>21.195640000000026</c:v>
                </c:pt>
                <c:pt idx="4787">
                  <c:v>21.196370000000002</c:v>
                </c:pt>
                <c:pt idx="4788">
                  <c:v>21.197300000000041</c:v>
                </c:pt>
                <c:pt idx="4789">
                  <c:v>21.197870000000023</c:v>
                </c:pt>
                <c:pt idx="4790">
                  <c:v>21.197780000000023</c:v>
                </c:pt>
                <c:pt idx="4791">
                  <c:v>21.197400000000016</c:v>
                </c:pt>
                <c:pt idx="4792">
                  <c:v>21.197050000000047</c:v>
                </c:pt>
                <c:pt idx="4793">
                  <c:v>21.196740000000034</c:v>
                </c:pt>
                <c:pt idx="4794">
                  <c:v>21.196370000000002</c:v>
                </c:pt>
                <c:pt idx="4795">
                  <c:v>21.195670000000007</c:v>
                </c:pt>
                <c:pt idx="4796">
                  <c:v>21.194640000000049</c:v>
                </c:pt>
                <c:pt idx="4797">
                  <c:v>21.193480000000022</c:v>
                </c:pt>
                <c:pt idx="4798">
                  <c:v>21.192650000000015</c:v>
                </c:pt>
                <c:pt idx="4799">
                  <c:v>21.19222000000002</c:v>
                </c:pt>
                <c:pt idx="4800">
                  <c:v>21.192200000000014</c:v>
                </c:pt>
                <c:pt idx="4801">
                  <c:v>21.19213000000002</c:v>
                </c:pt>
                <c:pt idx="4802">
                  <c:v>21.192000000000007</c:v>
                </c:pt>
                <c:pt idx="4803">
                  <c:v>21.19186000000002</c:v>
                </c:pt>
                <c:pt idx="4804">
                  <c:v>21.191670000000045</c:v>
                </c:pt>
                <c:pt idx="4805">
                  <c:v>21.191460000000006</c:v>
                </c:pt>
                <c:pt idx="4806">
                  <c:v>21.191280000000006</c:v>
                </c:pt>
                <c:pt idx="4807">
                  <c:v>21.191280000000006</c:v>
                </c:pt>
                <c:pt idx="4808">
                  <c:v>21.191500000000019</c:v>
                </c:pt>
                <c:pt idx="4809">
                  <c:v>21.191800000000001</c:v>
                </c:pt>
                <c:pt idx="4810">
                  <c:v>21.191640000000007</c:v>
                </c:pt>
                <c:pt idx="4811">
                  <c:v>21.19097000000005</c:v>
                </c:pt>
                <c:pt idx="4812">
                  <c:v>21.189870000000042</c:v>
                </c:pt>
                <c:pt idx="4813">
                  <c:v>21.188530000000014</c:v>
                </c:pt>
                <c:pt idx="4814">
                  <c:v>21.187000000000012</c:v>
                </c:pt>
                <c:pt idx="4815">
                  <c:v>21.185330000000022</c:v>
                </c:pt>
                <c:pt idx="4816">
                  <c:v>21.18356</c:v>
                </c:pt>
                <c:pt idx="4817">
                  <c:v>21.181669999999997</c:v>
                </c:pt>
                <c:pt idx="4818">
                  <c:v>21.179770000000019</c:v>
                </c:pt>
                <c:pt idx="4819">
                  <c:v>21.178030000000035</c:v>
                </c:pt>
                <c:pt idx="4820">
                  <c:v>21.176540000000045</c:v>
                </c:pt>
                <c:pt idx="4821">
                  <c:v>21.175160000000005</c:v>
                </c:pt>
                <c:pt idx="4822">
                  <c:v>21.173800000000028</c:v>
                </c:pt>
                <c:pt idx="4823">
                  <c:v>21.172330000000045</c:v>
                </c:pt>
                <c:pt idx="4824">
                  <c:v>21.170830000000024</c:v>
                </c:pt>
                <c:pt idx="4825">
                  <c:v>21.169399999999996</c:v>
                </c:pt>
                <c:pt idx="4826">
                  <c:v>21.167750000000012</c:v>
                </c:pt>
                <c:pt idx="4827">
                  <c:v>21.165999999999997</c:v>
                </c:pt>
                <c:pt idx="4828">
                  <c:v>21.164540000000045</c:v>
                </c:pt>
                <c:pt idx="4829">
                  <c:v>21.163420000000031</c:v>
                </c:pt>
                <c:pt idx="4830">
                  <c:v>21.162500000000023</c:v>
                </c:pt>
                <c:pt idx="4831">
                  <c:v>21.161400000000015</c:v>
                </c:pt>
                <c:pt idx="4832">
                  <c:v>21.160060000000044</c:v>
                </c:pt>
                <c:pt idx="4833">
                  <c:v>21.158620000000042</c:v>
                </c:pt>
                <c:pt idx="4834">
                  <c:v>21.157460000000015</c:v>
                </c:pt>
                <c:pt idx="4835">
                  <c:v>21.156700000000001</c:v>
                </c:pt>
                <c:pt idx="4836">
                  <c:v>21.156240000000025</c:v>
                </c:pt>
                <c:pt idx="4837">
                  <c:v>21.155799999999999</c:v>
                </c:pt>
                <c:pt idx="4838">
                  <c:v>21.155240000000049</c:v>
                </c:pt>
                <c:pt idx="4839">
                  <c:v>21.154700000000048</c:v>
                </c:pt>
                <c:pt idx="4840">
                  <c:v>21.154320000000041</c:v>
                </c:pt>
                <c:pt idx="4841">
                  <c:v>21.154170000000022</c:v>
                </c:pt>
                <c:pt idx="4842">
                  <c:v>21.154200000000003</c:v>
                </c:pt>
                <c:pt idx="4843">
                  <c:v>21.154320000000041</c:v>
                </c:pt>
                <c:pt idx="4844">
                  <c:v>21.154470000000003</c:v>
                </c:pt>
                <c:pt idx="4845">
                  <c:v>21.154660000000035</c:v>
                </c:pt>
                <c:pt idx="4846">
                  <c:v>21.154840000000036</c:v>
                </c:pt>
                <c:pt idx="4847">
                  <c:v>21.155079999999998</c:v>
                </c:pt>
                <c:pt idx="4848">
                  <c:v>21.15536000000003</c:v>
                </c:pt>
                <c:pt idx="4849">
                  <c:v>21.155820000000006</c:v>
                </c:pt>
                <c:pt idx="4850">
                  <c:v>21.156460000000038</c:v>
                </c:pt>
                <c:pt idx="4851">
                  <c:v>21.157280000000014</c:v>
                </c:pt>
                <c:pt idx="4852">
                  <c:v>21.158320000000003</c:v>
                </c:pt>
                <c:pt idx="4853">
                  <c:v>21.159570000000031</c:v>
                </c:pt>
                <c:pt idx="4854">
                  <c:v>21.16088000000002</c:v>
                </c:pt>
                <c:pt idx="4855">
                  <c:v>21.161830000000009</c:v>
                </c:pt>
                <c:pt idx="4856">
                  <c:v>21.162300000000016</c:v>
                </c:pt>
                <c:pt idx="4857">
                  <c:v>21.162380000000041</c:v>
                </c:pt>
                <c:pt idx="4858">
                  <c:v>21.162230000000022</c:v>
                </c:pt>
                <c:pt idx="4859">
                  <c:v>21.161800000000028</c:v>
                </c:pt>
                <c:pt idx="4860">
                  <c:v>21.161159999999995</c:v>
                </c:pt>
                <c:pt idx="4861">
                  <c:v>21.160420000000045</c:v>
                </c:pt>
                <c:pt idx="4862">
                  <c:v>21.159600000000012</c:v>
                </c:pt>
                <c:pt idx="4863">
                  <c:v>21.158800000000042</c:v>
                </c:pt>
                <c:pt idx="4864">
                  <c:v>21.158070000000009</c:v>
                </c:pt>
                <c:pt idx="4865">
                  <c:v>21.157460000000015</c:v>
                </c:pt>
                <c:pt idx="4866">
                  <c:v>21.156920000000014</c:v>
                </c:pt>
                <c:pt idx="4867">
                  <c:v>21.156300000000044</c:v>
                </c:pt>
                <c:pt idx="4868">
                  <c:v>21.155630000000031</c:v>
                </c:pt>
                <c:pt idx="4869">
                  <c:v>21.154960000000017</c:v>
                </c:pt>
                <c:pt idx="4870">
                  <c:v>21.154470000000003</c:v>
                </c:pt>
                <c:pt idx="4871">
                  <c:v>21.154170000000022</c:v>
                </c:pt>
                <c:pt idx="4872">
                  <c:v>21.153830000000028</c:v>
                </c:pt>
                <c:pt idx="4873">
                  <c:v>21.152860000000032</c:v>
                </c:pt>
                <c:pt idx="4874">
                  <c:v>21.151100000000042</c:v>
                </c:pt>
                <c:pt idx="4875">
                  <c:v>21.148580000000038</c:v>
                </c:pt>
                <c:pt idx="4876">
                  <c:v>21.145600000000002</c:v>
                </c:pt>
                <c:pt idx="4877">
                  <c:v>21.141999999999996</c:v>
                </c:pt>
                <c:pt idx="4878">
                  <c:v>21.138239999999996</c:v>
                </c:pt>
                <c:pt idx="4879">
                  <c:v>21.135000000000048</c:v>
                </c:pt>
                <c:pt idx="4880">
                  <c:v>21.13250000000005</c:v>
                </c:pt>
                <c:pt idx="4881">
                  <c:v>21.130580000000009</c:v>
                </c:pt>
                <c:pt idx="4882">
                  <c:v>21.128720000000044</c:v>
                </c:pt>
                <c:pt idx="4883">
                  <c:v>21.126730000000009</c:v>
                </c:pt>
                <c:pt idx="4884">
                  <c:v>21.124750000000006</c:v>
                </c:pt>
                <c:pt idx="4885">
                  <c:v>21.122860000000003</c:v>
                </c:pt>
                <c:pt idx="4886">
                  <c:v>21.121100000000013</c:v>
                </c:pt>
                <c:pt idx="4887">
                  <c:v>21.11930000000001</c:v>
                </c:pt>
                <c:pt idx="4888">
                  <c:v>21.117270000000019</c:v>
                </c:pt>
                <c:pt idx="4889">
                  <c:v>21.114950000000022</c:v>
                </c:pt>
                <c:pt idx="4890">
                  <c:v>21.112330000000043</c:v>
                </c:pt>
                <c:pt idx="4891">
                  <c:v>21.109200000000044</c:v>
                </c:pt>
                <c:pt idx="4892">
                  <c:v>21.105430000000013</c:v>
                </c:pt>
                <c:pt idx="4893">
                  <c:v>21.100950000000012</c:v>
                </c:pt>
                <c:pt idx="4894">
                  <c:v>21.095640000000003</c:v>
                </c:pt>
                <c:pt idx="4895">
                  <c:v>21.089380000000006</c:v>
                </c:pt>
                <c:pt idx="4896">
                  <c:v>21.082150000000013</c:v>
                </c:pt>
                <c:pt idx="4897">
                  <c:v>21.075040000000001</c:v>
                </c:pt>
                <c:pt idx="4898">
                  <c:v>21.068350000000009</c:v>
                </c:pt>
                <c:pt idx="4899">
                  <c:v>21.062070000000006</c:v>
                </c:pt>
                <c:pt idx="4900">
                  <c:v>21.055570000000046</c:v>
                </c:pt>
                <c:pt idx="4901">
                  <c:v>21.049650000000042</c:v>
                </c:pt>
                <c:pt idx="4902">
                  <c:v>21.044520000000034</c:v>
                </c:pt>
                <c:pt idx="4903">
                  <c:v>21.040300000000002</c:v>
                </c:pt>
                <c:pt idx="4904">
                  <c:v>21.036580000000015</c:v>
                </c:pt>
                <c:pt idx="4905">
                  <c:v>21.032920000000047</c:v>
                </c:pt>
                <c:pt idx="4906">
                  <c:v>21.029870000000017</c:v>
                </c:pt>
                <c:pt idx="4907">
                  <c:v>21.029020000000003</c:v>
                </c:pt>
                <c:pt idx="4908">
                  <c:v>21.027829999999994</c:v>
                </c:pt>
                <c:pt idx="4909">
                  <c:v>21.02615000000003</c:v>
                </c:pt>
                <c:pt idx="4910">
                  <c:v>21.02600000000001</c:v>
                </c:pt>
                <c:pt idx="4911">
                  <c:v>21.022640000000024</c:v>
                </c:pt>
                <c:pt idx="4912">
                  <c:v>21.023860000000013</c:v>
                </c:pt>
                <c:pt idx="4913">
                  <c:v>21.022820000000024</c:v>
                </c:pt>
                <c:pt idx="4914">
                  <c:v>21.021450000000016</c:v>
                </c:pt>
                <c:pt idx="4915">
                  <c:v>21.021940000000029</c:v>
                </c:pt>
                <c:pt idx="4916">
                  <c:v>21.032000000000039</c:v>
                </c:pt>
                <c:pt idx="4917">
                  <c:v>21.045500000000004</c:v>
                </c:pt>
                <c:pt idx="4918">
                  <c:v>21.057500000000005</c:v>
                </c:pt>
                <c:pt idx="4919">
                  <c:v>21.066640000000007</c:v>
                </c:pt>
                <c:pt idx="4920">
                  <c:v>21.073630000000037</c:v>
                </c:pt>
                <c:pt idx="4921">
                  <c:v>21.079859999999996</c:v>
                </c:pt>
                <c:pt idx="4922">
                  <c:v>21.085470000000043</c:v>
                </c:pt>
                <c:pt idx="4923">
                  <c:v>21.090540000000033</c:v>
                </c:pt>
                <c:pt idx="4924">
                  <c:v>21.095180000000028</c:v>
                </c:pt>
                <c:pt idx="4925">
                  <c:v>21.099450000000047</c:v>
                </c:pt>
                <c:pt idx="4926">
                  <c:v>21.103400000000022</c:v>
                </c:pt>
                <c:pt idx="4927">
                  <c:v>21.106840000000034</c:v>
                </c:pt>
                <c:pt idx="4928">
                  <c:v>21.109800000000007</c:v>
                </c:pt>
                <c:pt idx="4929">
                  <c:v>21.112330000000043</c:v>
                </c:pt>
                <c:pt idx="4930">
                  <c:v>21.114860000000022</c:v>
                </c:pt>
                <c:pt idx="4931">
                  <c:v>21.117500000000007</c:v>
                </c:pt>
                <c:pt idx="4932">
                  <c:v>21.120230000000049</c:v>
                </c:pt>
                <c:pt idx="4933">
                  <c:v>21.123320000000035</c:v>
                </c:pt>
                <c:pt idx="4934">
                  <c:v>21.126820000000009</c:v>
                </c:pt>
                <c:pt idx="4935">
                  <c:v>21.130460000000028</c:v>
                </c:pt>
                <c:pt idx="4936">
                  <c:v>21.13357000000002</c:v>
                </c:pt>
                <c:pt idx="4937">
                  <c:v>21.135829999999999</c:v>
                </c:pt>
                <c:pt idx="4938">
                  <c:v>21.137320000000045</c:v>
                </c:pt>
                <c:pt idx="4939">
                  <c:v>21.13784000000004</c:v>
                </c:pt>
                <c:pt idx="4940">
                  <c:v>21.137380000000007</c:v>
                </c:pt>
                <c:pt idx="4941">
                  <c:v>21.136220000000037</c:v>
                </c:pt>
                <c:pt idx="4942">
                  <c:v>21.13506000000001</c:v>
                </c:pt>
                <c:pt idx="4943">
                  <c:v>21.134100000000046</c:v>
                </c:pt>
                <c:pt idx="4944">
                  <c:v>21.133100000000013</c:v>
                </c:pt>
                <c:pt idx="4945">
                  <c:v>21.131740000000036</c:v>
                </c:pt>
                <c:pt idx="4946">
                  <c:v>21.129970000000014</c:v>
                </c:pt>
                <c:pt idx="4947">
                  <c:v>21.127800000000036</c:v>
                </c:pt>
                <c:pt idx="4948">
                  <c:v>21.125540000000001</c:v>
                </c:pt>
                <c:pt idx="4949">
                  <c:v>21.123250000000041</c:v>
                </c:pt>
                <c:pt idx="4950">
                  <c:v>21.12106</c:v>
                </c:pt>
                <c:pt idx="4951">
                  <c:v>21.119349999999997</c:v>
                </c:pt>
                <c:pt idx="4952">
                  <c:v>21.118340000000046</c:v>
                </c:pt>
                <c:pt idx="4953">
                  <c:v>21.118070000000046</c:v>
                </c:pt>
                <c:pt idx="4954">
                  <c:v>21.118800000000022</c:v>
                </c:pt>
                <c:pt idx="4955">
                  <c:v>21.120720000000006</c:v>
                </c:pt>
                <c:pt idx="4956">
                  <c:v>21.123500000000035</c:v>
                </c:pt>
                <c:pt idx="4957">
                  <c:v>21.126730000000009</c:v>
                </c:pt>
                <c:pt idx="4958">
                  <c:v>21.130100000000027</c:v>
                </c:pt>
                <c:pt idx="4959">
                  <c:v>21.133500000000026</c:v>
                </c:pt>
                <c:pt idx="4960">
                  <c:v>21.136680000000013</c:v>
                </c:pt>
                <c:pt idx="4961">
                  <c:v>21.139640000000043</c:v>
                </c:pt>
                <c:pt idx="4962">
                  <c:v>21.142300000000034</c:v>
                </c:pt>
                <c:pt idx="4963">
                  <c:v>21.144600000000025</c:v>
                </c:pt>
                <c:pt idx="4964">
                  <c:v>21.146479999999997</c:v>
                </c:pt>
                <c:pt idx="4965">
                  <c:v>21.148070000000018</c:v>
                </c:pt>
                <c:pt idx="4966">
                  <c:v>21.149320000000046</c:v>
                </c:pt>
                <c:pt idx="4967">
                  <c:v>21.150140000000022</c:v>
                </c:pt>
                <c:pt idx="4968">
                  <c:v>21.150720000000035</c:v>
                </c:pt>
                <c:pt idx="4969">
                  <c:v>21.15124000000003</c:v>
                </c:pt>
                <c:pt idx="4970">
                  <c:v>21.151730000000043</c:v>
                </c:pt>
                <c:pt idx="4971">
                  <c:v>21.152250000000038</c:v>
                </c:pt>
                <c:pt idx="4972">
                  <c:v>21.152829999999994</c:v>
                </c:pt>
                <c:pt idx="4973">
                  <c:v>21.153470000000027</c:v>
                </c:pt>
                <c:pt idx="4974">
                  <c:v>21.154100000000028</c:v>
                </c:pt>
                <c:pt idx="4975">
                  <c:v>21.154500000000041</c:v>
                </c:pt>
                <c:pt idx="4976">
                  <c:v>21.154600000000016</c:v>
                </c:pt>
                <c:pt idx="4977">
                  <c:v>21.154320000000041</c:v>
                </c:pt>
                <c:pt idx="4978">
                  <c:v>21.153300000000002</c:v>
                </c:pt>
                <c:pt idx="4979">
                  <c:v>21.151540000000011</c:v>
                </c:pt>
                <c:pt idx="4980">
                  <c:v>21.149040000000014</c:v>
                </c:pt>
                <c:pt idx="4981">
                  <c:v>21.145930000000021</c:v>
                </c:pt>
                <c:pt idx="4982">
                  <c:v>21.142100000000028</c:v>
                </c:pt>
                <c:pt idx="4983">
                  <c:v>21.137720000000002</c:v>
                </c:pt>
                <c:pt idx="4984">
                  <c:v>21.132930000000044</c:v>
                </c:pt>
                <c:pt idx="4985">
                  <c:v>21.127530000000036</c:v>
                </c:pt>
                <c:pt idx="4986">
                  <c:v>21.121939999999995</c:v>
                </c:pt>
                <c:pt idx="4987">
                  <c:v>21.116780000000006</c:v>
                </c:pt>
                <c:pt idx="4988">
                  <c:v>21.112360000000024</c:v>
                </c:pt>
                <c:pt idx="4989">
                  <c:v>21.108760000000018</c:v>
                </c:pt>
                <c:pt idx="4990">
                  <c:v>21.106200000000001</c:v>
                </c:pt>
                <c:pt idx="4991">
                  <c:v>21.104820000000018</c:v>
                </c:pt>
                <c:pt idx="4992">
                  <c:v>21.104550000000017</c:v>
                </c:pt>
                <c:pt idx="4993">
                  <c:v>21.104730000000018</c:v>
                </c:pt>
                <c:pt idx="4994">
                  <c:v>21.105130000000031</c:v>
                </c:pt>
                <c:pt idx="4995">
                  <c:v>21.105500000000006</c:v>
                </c:pt>
                <c:pt idx="4996">
                  <c:v>21.105400000000031</c:v>
                </c:pt>
                <c:pt idx="4997">
                  <c:v>21.104730000000018</c:v>
                </c:pt>
                <c:pt idx="4998">
                  <c:v>21.103570000000047</c:v>
                </c:pt>
                <c:pt idx="4999">
                  <c:v>21.102300000000014</c:v>
                </c:pt>
                <c:pt idx="5000">
                  <c:v>21.100950000000012</c:v>
                </c:pt>
                <c:pt idx="5001">
                  <c:v>21.099630000000047</c:v>
                </c:pt>
                <c:pt idx="5002">
                  <c:v>21.098700000000008</c:v>
                </c:pt>
                <c:pt idx="5003">
                  <c:v>21.098230000000001</c:v>
                </c:pt>
                <c:pt idx="5004">
                  <c:v>21.098350000000039</c:v>
                </c:pt>
                <c:pt idx="5005">
                  <c:v>21.099300000000028</c:v>
                </c:pt>
                <c:pt idx="5006">
                  <c:v>21.10116000000005</c:v>
                </c:pt>
                <c:pt idx="5007">
                  <c:v>21.103750000000048</c:v>
                </c:pt>
                <c:pt idx="5008">
                  <c:v>21.107000000000028</c:v>
                </c:pt>
                <c:pt idx="5009">
                  <c:v>21.110929999999996</c:v>
                </c:pt>
                <c:pt idx="5010">
                  <c:v>21.115170000000035</c:v>
                </c:pt>
                <c:pt idx="5011">
                  <c:v>21.119230000000016</c:v>
                </c:pt>
                <c:pt idx="5012">
                  <c:v>21.122980000000041</c:v>
                </c:pt>
                <c:pt idx="5013">
                  <c:v>21.126340000000027</c:v>
                </c:pt>
                <c:pt idx="5014">
                  <c:v>21.128720000000044</c:v>
                </c:pt>
                <c:pt idx="5015">
                  <c:v>21.130060000000014</c:v>
                </c:pt>
                <c:pt idx="5016">
                  <c:v>21.130700000000047</c:v>
                </c:pt>
                <c:pt idx="5017">
                  <c:v>21.131280000000004</c:v>
                </c:pt>
                <c:pt idx="5018">
                  <c:v>21.131979999999999</c:v>
                </c:pt>
                <c:pt idx="5019">
                  <c:v>21.132840000000044</c:v>
                </c:pt>
                <c:pt idx="5020">
                  <c:v>21.133840000000021</c:v>
                </c:pt>
                <c:pt idx="5021">
                  <c:v>21.13497000000001</c:v>
                </c:pt>
                <c:pt idx="5022">
                  <c:v>21.136320000000012</c:v>
                </c:pt>
                <c:pt idx="5023">
                  <c:v>21.137870000000021</c:v>
                </c:pt>
                <c:pt idx="5024">
                  <c:v>21.139640000000043</c:v>
                </c:pt>
                <c:pt idx="5025">
                  <c:v>21.141530000000046</c:v>
                </c:pt>
                <c:pt idx="5026">
                  <c:v>21.143300000000011</c:v>
                </c:pt>
                <c:pt idx="5027">
                  <c:v>21.144770000000051</c:v>
                </c:pt>
                <c:pt idx="5028">
                  <c:v>21.146000000000015</c:v>
                </c:pt>
                <c:pt idx="5029">
                  <c:v>21.146839999999997</c:v>
                </c:pt>
                <c:pt idx="5030">
                  <c:v>21.147330000000011</c:v>
                </c:pt>
                <c:pt idx="5031">
                  <c:v>21.147500000000036</c:v>
                </c:pt>
                <c:pt idx="5032">
                  <c:v>21.147180000000048</c:v>
                </c:pt>
                <c:pt idx="5033">
                  <c:v>21.146360000000016</c:v>
                </c:pt>
                <c:pt idx="5034">
                  <c:v>21.14530000000002</c:v>
                </c:pt>
                <c:pt idx="5035">
                  <c:v>21.144280000000037</c:v>
                </c:pt>
                <c:pt idx="5036">
                  <c:v>21.143430000000023</c:v>
                </c:pt>
                <c:pt idx="5037">
                  <c:v>21.142800000000022</c:v>
                </c:pt>
                <c:pt idx="5038">
                  <c:v>21.142660000000035</c:v>
                </c:pt>
                <c:pt idx="5039">
                  <c:v>21.143200000000036</c:v>
                </c:pt>
                <c:pt idx="5040">
                  <c:v>21.144280000000037</c:v>
                </c:pt>
                <c:pt idx="5041">
                  <c:v>21.145530000000008</c:v>
                </c:pt>
                <c:pt idx="5042">
                  <c:v>21.146839999999997</c:v>
                </c:pt>
                <c:pt idx="5043">
                  <c:v>21.14828</c:v>
                </c:pt>
                <c:pt idx="5044">
                  <c:v>21.14993000000004</c:v>
                </c:pt>
                <c:pt idx="5045">
                  <c:v>21.151820000000043</c:v>
                </c:pt>
                <c:pt idx="5046">
                  <c:v>21.153800000000047</c:v>
                </c:pt>
                <c:pt idx="5047">
                  <c:v>21.155330000000049</c:v>
                </c:pt>
                <c:pt idx="5048">
                  <c:v>21.156270000000006</c:v>
                </c:pt>
                <c:pt idx="5049">
                  <c:v>21.156640000000039</c:v>
                </c:pt>
                <c:pt idx="5050">
                  <c:v>21.156270000000006</c:v>
                </c:pt>
                <c:pt idx="5051">
                  <c:v>21.155150000000049</c:v>
                </c:pt>
                <c:pt idx="5052">
                  <c:v>21.153440000000046</c:v>
                </c:pt>
                <c:pt idx="5053">
                  <c:v>21.151499999999999</c:v>
                </c:pt>
                <c:pt idx="5054">
                  <c:v>21.149400000000014</c:v>
                </c:pt>
                <c:pt idx="5055">
                  <c:v>21.147180000000048</c:v>
                </c:pt>
                <c:pt idx="5056">
                  <c:v>21.145000000000039</c:v>
                </c:pt>
                <c:pt idx="5057">
                  <c:v>21.14285000000001</c:v>
                </c:pt>
                <c:pt idx="5058">
                  <c:v>21.140680000000032</c:v>
                </c:pt>
                <c:pt idx="5059">
                  <c:v>21.138300000000015</c:v>
                </c:pt>
                <c:pt idx="5060">
                  <c:v>21.135550000000023</c:v>
                </c:pt>
                <c:pt idx="5061">
                  <c:v>21.132930000000044</c:v>
                </c:pt>
                <c:pt idx="5062">
                  <c:v>21.131000000000029</c:v>
                </c:pt>
                <c:pt idx="5063">
                  <c:v>21.130030000000033</c:v>
                </c:pt>
                <c:pt idx="5064">
                  <c:v>21.129750000000001</c:v>
                </c:pt>
                <c:pt idx="5065">
                  <c:v>21.128750000000025</c:v>
                </c:pt>
                <c:pt idx="5066">
                  <c:v>21.126550000000009</c:v>
                </c:pt>
                <c:pt idx="5067">
                  <c:v>21.123500000000035</c:v>
                </c:pt>
                <c:pt idx="5068">
                  <c:v>21.120140000000049</c:v>
                </c:pt>
                <c:pt idx="5069">
                  <c:v>21.116570000000024</c:v>
                </c:pt>
                <c:pt idx="5070">
                  <c:v>21.112880000000018</c:v>
                </c:pt>
                <c:pt idx="5071">
                  <c:v>21.109340000000032</c:v>
                </c:pt>
                <c:pt idx="5072">
                  <c:v>21.105950000000007</c:v>
                </c:pt>
                <c:pt idx="5073">
                  <c:v>21.103330000000028</c:v>
                </c:pt>
                <c:pt idx="5074">
                  <c:v>21.10310000000004</c:v>
                </c:pt>
                <c:pt idx="5075">
                  <c:v>21.105980000000045</c:v>
                </c:pt>
                <c:pt idx="5076">
                  <c:v>21.111379999999997</c:v>
                </c:pt>
                <c:pt idx="5077">
                  <c:v>21.117940000000033</c:v>
                </c:pt>
                <c:pt idx="5078">
                  <c:v>21.124930000000006</c:v>
                </c:pt>
                <c:pt idx="5079">
                  <c:v>21.132260000000031</c:v>
                </c:pt>
                <c:pt idx="5080">
                  <c:v>21.139980000000037</c:v>
                </c:pt>
                <c:pt idx="5081">
                  <c:v>21.148030000000006</c:v>
                </c:pt>
                <c:pt idx="5082">
                  <c:v>21.156100000000038</c:v>
                </c:pt>
                <c:pt idx="5083">
                  <c:v>21.16348000000005</c:v>
                </c:pt>
                <c:pt idx="5084">
                  <c:v>21.169759999999997</c:v>
                </c:pt>
                <c:pt idx="5085">
                  <c:v>21.17437000000001</c:v>
                </c:pt>
                <c:pt idx="5086">
                  <c:v>21.177760000000035</c:v>
                </c:pt>
                <c:pt idx="5087">
                  <c:v>21.179930000000013</c:v>
                </c:pt>
                <c:pt idx="5088">
                  <c:v>21.18118000000004</c:v>
                </c:pt>
                <c:pt idx="5089">
                  <c:v>21.182240000000036</c:v>
                </c:pt>
                <c:pt idx="5090">
                  <c:v>21.183370000000025</c:v>
                </c:pt>
                <c:pt idx="5091">
                  <c:v>21.184470000000033</c:v>
                </c:pt>
                <c:pt idx="5092">
                  <c:v>21.185420000000022</c:v>
                </c:pt>
                <c:pt idx="5093">
                  <c:v>21.186239999999998</c:v>
                </c:pt>
                <c:pt idx="5094">
                  <c:v>21.187000000000012</c:v>
                </c:pt>
                <c:pt idx="5095">
                  <c:v>21.187900000000013</c:v>
                </c:pt>
                <c:pt idx="5096">
                  <c:v>21.188870000000009</c:v>
                </c:pt>
                <c:pt idx="5097">
                  <c:v>21.189140000000009</c:v>
                </c:pt>
                <c:pt idx="5098">
                  <c:v>21.188300000000027</c:v>
                </c:pt>
                <c:pt idx="5099">
                  <c:v>21.186120000000017</c:v>
                </c:pt>
                <c:pt idx="5100">
                  <c:v>21.182920000000024</c:v>
                </c:pt>
                <c:pt idx="5101">
                  <c:v>21.178920000000005</c:v>
                </c:pt>
                <c:pt idx="5102">
                  <c:v>21.174220000000048</c:v>
                </c:pt>
                <c:pt idx="5103">
                  <c:v>21.168330000000026</c:v>
                </c:pt>
                <c:pt idx="5104">
                  <c:v>21.160150000000044</c:v>
                </c:pt>
                <c:pt idx="5105">
                  <c:v>21.150260000000003</c:v>
                </c:pt>
                <c:pt idx="5106">
                  <c:v>21.139030000000048</c:v>
                </c:pt>
                <c:pt idx="5107">
                  <c:v>21.127400000000023</c:v>
                </c:pt>
                <c:pt idx="5108">
                  <c:v>21.115470000000016</c:v>
                </c:pt>
                <c:pt idx="5109">
                  <c:v>21.103139999999996</c:v>
                </c:pt>
                <c:pt idx="5110">
                  <c:v>21.091270000000009</c:v>
                </c:pt>
                <c:pt idx="5111">
                  <c:v>21.081020000000024</c:v>
                </c:pt>
                <c:pt idx="5112">
                  <c:v>21.072020000000009</c:v>
                </c:pt>
                <c:pt idx="5113">
                  <c:v>21.064080000000047</c:v>
                </c:pt>
                <c:pt idx="5114">
                  <c:v>21.057119999999998</c:v>
                </c:pt>
                <c:pt idx="5115">
                  <c:v>21.051000000000045</c:v>
                </c:pt>
                <c:pt idx="5116">
                  <c:v>21.045900000000017</c:v>
                </c:pt>
                <c:pt idx="5117">
                  <c:v>21.041160000000048</c:v>
                </c:pt>
                <c:pt idx="5118">
                  <c:v>21.037040000000047</c:v>
                </c:pt>
                <c:pt idx="5119">
                  <c:v>21.033620000000042</c:v>
                </c:pt>
                <c:pt idx="5120">
                  <c:v>21.031270000000006</c:v>
                </c:pt>
                <c:pt idx="5121">
                  <c:v>21.028300000000002</c:v>
                </c:pt>
                <c:pt idx="5122">
                  <c:v>21.027000000000044</c:v>
                </c:pt>
                <c:pt idx="5123">
                  <c:v>21.024650000000008</c:v>
                </c:pt>
                <c:pt idx="5124">
                  <c:v>21.023800000000051</c:v>
                </c:pt>
                <c:pt idx="5125">
                  <c:v>21.023950000000013</c:v>
                </c:pt>
                <c:pt idx="5126">
                  <c:v>21.022030000000029</c:v>
                </c:pt>
                <c:pt idx="5127">
                  <c:v>21.021360000000016</c:v>
                </c:pt>
                <c:pt idx="5128">
                  <c:v>21.022450000000049</c:v>
                </c:pt>
                <c:pt idx="5129">
                  <c:v>21.02188000000001</c:v>
                </c:pt>
                <c:pt idx="5130">
                  <c:v>21.022240000000011</c:v>
                </c:pt>
                <c:pt idx="5131">
                  <c:v>21.02328</c:v>
                </c:pt>
                <c:pt idx="5132">
                  <c:v>21.023680000000013</c:v>
                </c:pt>
                <c:pt idx="5133">
                  <c:v>21.02290000000005</c:v>
                </c:pt>
                <c:pt idx="5134">
                  <c:v>21.02206000000001</c:v>
                </c:pt>
                <c:pt idx="5135">
                  <c:v>21.021630000000016</c:v>
                </c:pt>
                <c:pt idx="5136">
                  <c:v>21.017800000000022</c:v>
                </c:pt>
                <c:pt idx="5137">
                  <c:v>21.02072000000004</c:v>
                </c:pt>
                <c:pt idx="5138">
                  <c:v>21.020070000000032</c:v>
                </c:pt>
                <c:pt idx="5139">
                  <c:v>21.019900000000007</c:v>
                </c:pt>
                <c:pt idx="5140">
                  <c:v>21.02197000000001</c:v>
                </c:pt>
                <c:pt idx="5141">
                  <c:v>21.020620000000008</c:v>
                </c:pt>
                <c:pt idx="5142">
                  <c:v>21.022850000000005</c:v>
                </c:pt>
                <c:pt idx="5143">
                  <c:v>21.024040000000014</c:v>
                </c:pt>
                <c:pt idx="5144">
                  <c:v>21.021020000000021</c:v>
                </c:pt>
                <c:pt idx="5145">
                  <c:v>21.017800000000022</c:v>
                </c:pt>
                <c:pt idx="5146">
                  <c:v>21.021569999999997</c:v>
                </c:pt>
                <c:pt idx="5147">
                  <c:v>21.019980000000032</c:v>
                </c:pt>
                <c:pt idx="5148">
                  <c:v>21.021780000000035</c:v>
                </c:pt>
                <c:pt idx="5149">
                  <c:v>21.030100000000004</c:v>
                </c:pt>
                <c:pt idx="5150">
                  <c:v>21.043050000000051</c:v>
                </c:pt>
                <c:pt idx="5151">
                  <c:v>21.055200000000013</c:v>
                </c:pt>
                <c:pt idx="5152">
                  <c:v>21.069119999999998</c:v>
                </c:pt>
                <c:pt idx="5153">
                  <c:v>21.084249999999997</c:v>
                </c:pt>
                <c:pt idx="5154">
                  <c:v>21.099400000000003</c:v>
                </c:pt>
                <c:pt idx="5155">
                  <c:v>21.111540000000048</c:v>
                </c:pt>
                <c:pt idx="5156">
                  <c:v>21.120400000000018</c:v>
                </c:pt>
                <c:pt idx="5157">
                  <c:v>21.127220000000023</c:v>
                </c:pt>
                <c:pt idx="5158">
                  <c:v>21.133260000000007</c:v>
                </c:pt>
                <c:pt idx="5159">
                  <c:v>21.138900000000035</c:v>
                </c:pt>
                <c:pt idx="5160">
                  <c:v>21.144280000000037</c:v>
                </c:pt>
                <c:pt idx="5161">
                  <c:v>21.149620000000027</c:v>
                </c:pt>
                <c:pt idx="5162">
                  <c:v>21.155079999999998</c:v>
                </c:pt>
                <c:pt idx="5163">
                  <c:v>21.16052000000002</c:v>
                </c:pt>
                <c:pt idx="5164">
                  <c:v>21.165729999999996</c:v>
                </c:pt>
                <c:pt idx="5165">
                  <c:v>21.170130000000029</c:v>
                </c:pt>
                <c:pt idx="5166">
                  <c:v>21.173800000000028</c:v>
                </c:pt>
                <c:pt idx="5167">
                  <c:v>21.177480000000003</c:v>
                </c:pt>
                <c:pt idx="5168">
                  <c:v>21.181420000000003</c:v>
                </c:pt>
                <c:pt idx="5169">
                  <c:v>21.185480000000041</c:v>
                </c:pt>
                <c:pt idx="5170">
                  <c:v>21.189400000000035</c:v>
                </c:pt>
                <c:pt idx="5171">
                  <c:v>21.192930000000047</c:v>
                </c:pt>
                <c:pt idx="5172">
                  <c:v>21.19640000000004</c:v>
                </c:pt>
                <c:pt idx="5173">
                  <c:v>21.20010000000002</c:v>
                </c:pt>
                <c:pt idx="5174">
                  <c:v>21.204220000000021</c:v>
                </c:pt>
                <c:pt idx="5175">
                  <c:v>21.208120000000008</c:v>
                </c:pt>
                <c:pt idx="5176">
                  <c:v>21.211000000000013</c:v>
                </c:pt>
                <c:pt idx="5177">
                  <c:v>21.213040000000035</c:v>
                </c:pt>
                <c:pt idx="5178">
                  <c:v>21.214560000000006</c:v>
                </c:pt>
                <c:pt idx="5179">
                  <c:v>21.215940000000046</c:v>
                </c:pt>
                <c:pt idx="5180">
                  <c:v>21.217280000000017</c:v>
                </c:pt>
                <c:pt idx="5181">
                  <c:v>21.218500000000006</c:v>
                </c:pt>
                <c:pt idx="5182">
                  <c:v>21.219449999999995</c:v>
                </c:pt>
                <c:pt idx="5183">
                  <c:v>21.220060000000046</c:v>
                </c:pt>
                <c:pt idx="5184">
                  <c:v>21.220420000000047</c:v>
                </c:pt>
                <c:pt idx="5185">
                  <c:v>21.220760000000041</c:v>
                </c:pt>
                <c:pt idx="5186">
                  <c:v>21.221100000000035</c:v>
                </c:pt>
                <c:pt idx="5187">
                  <c:v>21.221429999999998</c:v>
                </c:pt>
                <c:pt idx="5188">
                  <c:v>21.221640000000036</c:v>
                </c:pt>
                <c:pt idx="5189">
                  <c:v>21.221730000000036</c:v>
                </c:pt>
                <c:pt idx="5190">
                  <c:v>21.221670000000017</c:v>
                </c:pt>
                <c:pt idx="5191">
                  <c:v>21.221429999999998</c:v>
                </c:pt>
                <c:pt idx="5192">
                  <c:v>21.220940000000041</c:v>
                </c:pt>
                <c:pt idx="5193">
                  <c:v>21.220200000000034</c:v>
                </c:pt>
                <c:pt idx="5194">
                  <c:v>21.219080000000019</c:v>
                </c:pt>
                <c:pt idx="5195">
                  <c:v>21.217460000000017</c:v>
                </c:pt>
                <c:pt idx="5196">
                  <c:v>21.21550000000002</c:v>
                </c:pt>
                <c:pt idx="5197">
                  <c:v>21.213340000000017</c:v>
                </c:pt>
                <c:pt idx="5198">
                  <c:v>21.21096</c:v>
                </c:pt>
                <c:pt idx="5199">
                  <c:v>21.20840000000004</c:v>
                </c:pt>
                <c:pt idx="5200">
                  <c:v>21.20544000000001</c:v>
                </c:pt>
                <c:pt idx="5201">
                  <c:v>21.20210000000003</c:v>
                </c:pt>
                <c:pt idx="5202">
                  <c:v>21.198750000000018</c:v>
                </c:pt>
                <c:pt idx="5203">
                  <c:v>21.195600000000013</c:v>
                </c:pt>
                <c:pt idx="5204">
                  <c:v>21.192740000000015</c:v>
                </c:pt>
                <c:pt idx="5205">
                  <c:v>21.190120000000036</c:v>
                </c:pt>
                <c:pt idx="5206">
                  <c:v>21.18777</c:v>
                </c:pt>
                <c:pt idx="5207">
                  <c:v>21.185660000000041</c:v>
                </c:pt>
                <c:pt idx="5208">
                  <c:v>21.183680000000038</c:v>
                </c:pt>
                <c:pt idx="5209">
                  <c:v>21.181600000000003</c:v>
                </c:pt>
                <c:pt idx="5210">
                  <c:v>21.179380000000037</c:v>
                </c:pt>
                <c:pt idx="5211">
                  <c:v>21.17706000000004</c:v>
                </c:pt>
                <c:pt idx="5212">
                  <c:v>21.174830000000043</c:v>
                </c:pt>
                <c:pt idx="5213">
                  <c:v>21.172630000000026</c:v>
                </c:pt>
                <c:pt idx="5214">
                  <c:v>21.170560000000023</c:v>
                </c:pt>
                <c:pt idx="5215">
                  <c:v>21.168480000000045</c:v>
                </c:pt>
                <c:pt idx="5216">
                  <c:v>21.166160000000048</c:v>
                </c:pt>
                <c:pt idx="5217">
                  <c:v>21.163960000000031</c:v>
                </c:pt>
                <c:pt idx="5218">
                  <c:v>21.162320000000022</c:v>
                </c:pt>
                <c:pt idx="5219">
                  <c:v>21.16130000000004</c:v>
                </c:pt>
                <c:pt idx="5220">
                  <c:v>21.160400000000038</c:v>
                </c:pt>
                <c:pt idx="5221">
                  <c:v>21.159019999999998</c:v>
                </c:pt>
                <c:pt idx="5222">
                  <c:v>21.157950000000028</c:v>
                </c:pt>
                <c:pt idx="5223">
                  <c:v>21.157250000000033</c:v>
                </c:pt>
                <c:pt idx="5224">
                  <c:v>21.15643</c:v>
                </c:pt>
                <c:pt idx="5225">
                  <c:v>21.155400000000043</c:v>
                </c:pt>
                <c:pt idx="5226">
                  <c:v>21.154170000000022</c:v>
                </c:pt>
                <c:pt idx="5227">
                  <c:v>21.152919999999995</c:v>
                </c:pt>
                <c:pt idx="5228">
                  <c:v>21.151670000000024</c:v>
                </c:pt>
                <c:pt idx="5229">
                  <c:v>21.150450000000035</c:v>
                </c:pt>
                <c:pt idx="5230">
                  <c:v>21.149350000000027</c:v>
                </c:pt>
                <c:pt idx="5231">
                  <c:v>21.14837</c:v>
                </c:pt>
                <c:pt idx="5232">
                  <c:v>21.147600000000011</c:v>
                </c:pt>
                <c:pt idx="5233">
                  <c:v>21.147150000000011</c:v>
                </c:pt>
                <c:pt idx="5234">
                  <c:v>21.14706000000001</c:v>
                </c:pt>
                <c:pt idx="5235">
                  <c:v>21.147400000000005</c:v>
                </c:pt>
                <c:pt idx="5236">
                  <c:v>21.148200000000031</c:v>
                </c:pt>
                <c:pt idx="5237">
                  <c:v>21.149500000000046</c:v>
                </c:pt>
                <c:pt idx="5238">
                  <c:v>21.151120000000049</c:v>
                </c:pt>
                <c:pt idx="5239">
                  <c:v>21.1524</c:v>
                </c:pt>
                <c:pt idx="5240">
                  <c:v>21.153220000000033</c:v>
                </c:pt>
                <c:pt idx="5241">
                  <c:v>21.153500000000008</c:v>
                </c:pt>
                <c:pt idx="5242">
                  <c:v>21.15300000000002</c:v>
                </c:pt>
                <c:pt idx="5243">
                  <c:v>21.151670000000024</c:v>
                </c:pt>
                <c:pt idx="5244">
                  <c:v>21.150170000000003</c:v>
                </c:pt>
                <c:pt idx="5245">
                  <c:v>21.149500000000046</c:v>
                </c:pt>
                <c:pt idx="5246">
                  <c:v>21.148770000000013</c:v>
                </c:pt>
                <c:pt idx="5247">
                  <c:v>21.147670000000005</c:v>
                </c:pt>
                <c:pt idx="5248">
                  <c:v>21.146330000000034</c:v>
                </c:pt>
                <c:pt idx="5249">
                  <c:v>21.144830000000013</c:v>
                </c:pt>
                <c:pt idx="5250">
                  <c:v>21.143060000000048</c:v>
                </c:pt>
                <c:pt idx="5251">
                  <c:v>21.141080000000045</c:v>
                </c:pt>
                <c:pt idx="5252">
                  <c:v>21.138850000000048</c:v>
                </c:pt>
                <c:pt idx="5253">
                  <c:v>21.136560000000031</c:v>
                </c:pt>
                <c:pt idx="5254">
                  <c:v>21.134550000000047</c:v>
                </c:pt>
                <c:pt idx="5255">
                  <c:v>21.133020000000045</c:v>
                </c:pt>
                <c:pt idx="5256">
                  <c:v>21.131860000000017</c:v>
                </c:pt>
                <c:pt idx="5257">
                  <c:v>21.131070000000022</c:v>
                </c:pt>
                <c:pt idx="5258">
                  <c:v>21.130670000000009</c:v>
                </c:pt>
                <c:pt idx="5259">
                  <c:v>21.130430000000047</c:v>
                </c:pt>
                <c:pt idx="5260">
                  <c:v>21.129880000000014</c:v>
                </c:pt>
                <c:pt idx="5261">
                  <c:v>21.128800000000012</c:v>
                </c:pt>
                <c:pt idx="5262">
                  <c:v>21.127400000000023</c:v>
                </c:pt>
                <c:pt idx="5263">
                  <c:v>21.126030000000014</c:v>
                </c:pt>
                <c:pt idx="5264">
                  <c:v>21.124780000000044</c:v>
                </c:pt>
                <c:pt idx="5265">
                  <c:v>21.123400000000004</c:v>
                </c:pt>
                <c:pt idx="5266">
                  <c:v>21.121550000000013</c:v>
                </c:pt>
                <c:pt idx="5267">
                  <c:v>21.119200000000035</c:v>
                </c:pt>
                <c:pt idx="5268">
                  <c:v>21.116330000000005</c:v>
                </c:pt>
                <c:pt idx="5269">
                  <c:v>21.113200000000006</c:v>
                </c:pt>
                <c:pt idx="5270">
                  <c:v>21.109950000000026</c:v>
                </c:pt>
                <c:pt idx="5271">
                  <c:v>21.106740000000002</c:v>
                </c:pt>
                <c:pt idx="5272">
                  <c:v>21.104060000000004</c:v>
                </c:pt>
                <c:pt idx="5273">
                  <c:v>21.101950000000045</c:v>
                </c:pt>
                <c:pt idx="5274">
                  <c:v>21.100430000000017</c:v>
                </c:pt>
                <c:pt idx="5275">
                  <c:v>21.099240000000009</c:v>
                </c:pt>
                <c:pt idx="5276">
                  <c:v>21.098299999999995</c:v>
                </c:pt>
                <c:pt idx="5277">
                  <c:v>21.097440000000006</c:v>
                </c:pt>
                <c:pt idx="5278">
                  <c:v>21.096060000000023</c:v>
                </c:pt>
                <c:pt idx="5279">
                  <c:v>21.094080000000019</c:v>
                </c:pt>
                <c:pt idx="5280">
                  <c:v>21.091460000000041</c:v>
                </c:pt>
                <c:pt idx="5281">
                  <c:v>21.088130000000035</c:v>
                </c:pt>
                <c:pt idx="5282">
                  <c:v>21.083979999999997</c:v>
                </c:pt>
                <c:pt idx="5283">
                  <c:v>21.079250000000002</c:v>
                </c:pt>
                <c:pt idx="5284">
                  <c:v>21.074980000000039</c:v>
                </c:pt>
                <c:pt idx="5285">
                  <c:v>21.071700000000021</c:v>
                </c:pt>
                <c:pt idx="5286">
                  <c:v>21.069200000000023</c:v>
                </c:pt>
                <c:pt idx="5287">
                  <c:v>21.066740000000038</c:v>
                </c:pt>
                <c:pt idx="5288">
                  <c:v>21.064050000000009</c:v>
                </c:pt>
                <c:pt idx="5289">
                  <c:v>21.061550000000011</c:v>
                </c:pt>
                <c:pt idx="5290">
                  <c:v>21.059870000000046</c:v>
                </c:pt>
                <c:pt idx="5291">
                  <c:v>21.059349999999995</c:v>
                </c:pt>
                <c:pt idx="5292">
                  <c:v>21.059780000000046</c:v>
                </c:pt>
                <c:pt idx="5293">
                  <c:v>21.060330000000022</c:v>
                </c:pt>
                <c:pt idx="5294">
                  <c:v>21.060570000000041</c:v>
                </c:pt>
                <c:pt idx="5295">
                  <c:v>21.060800000000029</c:v>
                </c:pt>
                <c:pt idx="5296">
                  <c:v>21.062740000000019</c:v>
                </c:pt>
                <c:pt idx="5297">
                  <c:v>21.067769999999996</c:v>
                </c:pt>
                <c:pt idx="5298">
                  <c:v>21.074730000000045</c:v>
                </c:pt>
                <c:pt idx="5299">
                  <c:v>21.081479999999999</c:v>
                </c:pt>
                <c:pt idx="5300">
                  <c:v>21.087150000000008</c:v>
                </c:pt>
                <c:pt idx="5301">
                  <c:v>21.09190000000001</c:v>
                </c:pt>
                <c:pt idx="5302">
                  <c:v>21.095240000000047</c:v>
                </c:pt>
                <c:pt idx="5303">
                  <c:v>21.097000000000037</c:v>
                </c:pt>
                <c:pt idx="5304">
                  <c:v>21.097740000000044</c:v>
                </c:pt>
                <c:pt idx="5305">
                  <c:v>21.09838000000002</c:v>
                </c:pt>
                <c:pt idx="5306">
                  <c:v>21.099199999999996</c:v>
                </c:pt>
                <c:pt idx="5307">
                  <c:v>21.100060000000042</c:v>
                </c:pt>
                <c:pt idx="5308">
                  <c:v>21.100270000000023</c:v>
                </c:pt>
                <c:pt idx="5309">
                  <c:v>21.099600000000009</c:v>
                </c:pt>
                <c:pt idx="5310">
                  <c:v>21.098540000000014</c:v>
                </c:pt>
                <c:pt idx="5311">
                  <c:v>21.098050000000001</c:v>
                </c:pt>
                <c:pt idx="5312">
                  <c:v>21.098400000000026</c:v>
                </c:pt>
                <c:pt idx="5313">
                  <c:v>21.099450000000047</c:v>
                </c:pt>
                <c:pt idx="5314">
                  <c:v>21.100639999999999</c:v>
                </c:pt>
                <c:pt idx="5315">
                  <c:v>21.101650000000006</c:v>
                </c:pt>
                <c:pt idx="5316">
                  <c:v>21.10250000000002</c:v>
                </c:pt>
                <c:pt idx="5317">
                  <c:v>21.10310000000004</c:v>
                </c:pt>
                <c:pt idx="5318">
                  <c:v>21.103499999999997</c:v>
                </c:pt>
                <c:pt idx="5319">
                  <c:v>21.103200000000015</c:v>
                </c:pt>
                <c:pt idx="5320">
                  <c:v>21.10125000000005</c:v>
                </c:pt>
                <c:pt idx="5321">
                  <c:v>21.09713000000005</c:v>
                </c:pt>
                <c:pt idx="5322">
                  <c:v>21.091200000000015</c:v>
                </c:pt>
                <c:pt idx="5323">
                  <c:v>21.084830000000011</c:v>
                </c:pt>
                <c:pt idx="5324">
                  <c:v>21.07850000000002</c:v>
                </c:pt>
                <c:pt idx="5325">
                  <c:v>21.072320000000047</c:v>
                </c:pt>
                <c:pt idx="5326">
                  <c:v>21.067070000000001</c:v>
                </c:pt>
                <c:pt idx="5327">
                  <c:v>21.063170000000014</c:v>
                </c:pt>
                <c:pt idx="5328">
                  <c:v>21.060800000000029</c:v>
                </c:pt>
                <c:pt idx="5329">
                  <c:v>21.059470000000033</c:v>
                </c:pt>
                <c:pt idx="5330">
                  <c:v>21.058530000000019</c:v>
                </c:pt>
                <c:pt idx="5331">
                  <c:v>21.058199999999999</c:v>
                </c:pt>
                <c:pt idx="5332">
                  <c:v>21.057980000000043</c:v>
                </c:pt>
                <c:pt idx="5333">
                  <c:v>21.057600000000036</c:v>
                </c:pt>
                <c:pt idx="5334">
                  <c:v>21.057180000000017</c:v>
                </c:pt>
                <c:pt idx="5335">
                  <c:v>21.056399999999996</c:v>
                </c:pt>
                <c:pt idx="5336">
                  <c:v>21.055170000000032</c:v>
                </c:pt>
                <c:pt idx="5337">
                  <c:v>21.053670000000011</c:v>
                </c:pt>
                <c:pt idx="5338">
                  <c:v>21.051750000000027</c:v>
                </c:pt>
                <c:pt idx="5339">
                  <c:v>21.048580000000015</c:v>
                </c:pt>
                <c:pt idx="5340">
                  <c:v>21.044700000000034</c:v>
                </c:pt>
                <c:pt idx="5341">
                  <c:v>21.040670000000034</c:v>
                </c:pt>
                <c:pt idx="5342">
                  <c:v>21.036519999999996</c:v>
                </c:pt>
                <c:pt idx="5343">
                  <c:v>21.033230000000003</c:v>
                </c:pt>
                <c:pt idx="5344">
                  <c:v>21.03045000000003</c:v>
                </c:pt>
                <c:pt idx="5345">
                  <c:v>21.027919999999995</c:v>
                </c:pt>
                <c:pt idx="5346">
                  <c:v>21.027460000000019</c:v>
                </c:pt>
                <c:pt idx="5347">
                  <c:v>21.024870000000021</c:v>
                </c:pt>
                <c:pt idx="5348">
                  <c:v>21.02328</c:v>
                </c:pt>
                <c:pt idx="5349">
                  <c:v>21.023580000000038</c:v>
                </c:pt>
                <c:pt idx="5350">
                  <c:v>21.022730000000024</c:v>
                </c:pt>
                <c:pt idx="5351">
                  <c:v>21.021200000000022</c:v>
                </c:pt>
                <c:pt idx="5352">
                  <c:v>21.01950000000005</c:v>
                </c:pt>
                <c:pt idx="5353">
                  <c:v>21.018580000000043</c:v>
                </c:pt>
                <c:pt idx="5354">
                  <c:v>21.018979999999999</c:v>
                </c:pt>
                <c:pt idx="5355">
                  <c:v>21.018500000000017</c:v>
                </c:pt>
                <c:pt idx="5356">
                  <c:v>21.020500000000027</c:v>
                </c:pt>
                <c:pt idx="5357">
                  <c:v>21.023099999999999</c:v>
                </c:pt>
                <c:pt idx="5358">
                  <c:v>21.020960000000002</c:v>
                </c:pt>
                <c:pt idx="5359">
                  <c:v>21.021630000000016</c:v>
                </c:pt>
                <c:pt idx="5360">
                  <c:v>21.023520000000019</c:v>
                </c:pt>
                <c:pt idx="5361">
                  <c:v>21.021630000000016</c:v>
                </c:pt>
                <c:pt idx="5362">
                  <c:v>21.020200000000045</c:v>
                </c:pt>
                <c:pt idx="5363">
                  <c:v>21.01950000000005</c:v>
                </c:pt>
                <c:pt idx="5364">
                  <c:v>21.019040000000018</c:v>
                </c:pt>
                <c:pt idx="5365">
                  <c:v>21.022000000000048</c:v>
                </c:pt>
                <c:pt idx="5366">
                  <c:v>21.019280000000037</c:v>
                </c:pt>
                <c:pt idx="5367">
                  <c:v>21.019860000000051</c:v>
                </c:pt>
                <c:pt idx="5368">
                  <c:v>21.02170000000001</c:v>
                </c:pt>
                <c:pt idx="5369">
                  <c:v>21.018580000000043</c:v>
                </c:pt>
                <c:pt idx="5370">
                  <c:v>21.022360000000049</c:v>
                </c:pt>
                <c:pt idx="5371">
                  <c:v>21.021140000000003</c:v>
                </c:pt>
                <c:pt idx="5372">
                  <c:v>21.022500000000036</c:v>
                </c:pt>
                <c:pt idx="5373">
                  <c:v>21.020780000000002</c:v>
                </c:pt>
                <c:pt idx="5374">
                  <c:v>21.019860000000051</c:v>
                </c:pt>
                <c:pt idx="5375">
                  <c:v>21.019740000000013</c:v>
                </c:pt>
                <c:pt idx="5376">
                  <c:v>21.020750000000021</c:v>
                </c:pt>
                <c:pt idx="5377">
                  <c:v>21.021659999999997</c:v>
                </c:pt>
                <c:pt idx="5378">
                  <c:v>21.022700000000043</c:v>
                </c:pt>
                <c:pt idx="5379">
                  <c:v>21.020620000000008</c:v>
                </c:pt>
                <c:pt idx="5380">
                  <c:v>21.019300000000044</c:v>
                </c:pt>
                <c:pt idx="5381">
                  <c:v>21.019159999999999</c:v>
                </c:pt>
                <c:pt idx="5382">
                  <c:v>21.020399999999995</c:v>
                </c:pt>
                <c:pt idx="5383">
                  <c:v>21.017400000000009</c:v>
                </c:pt>
                <c:pt idx="5384">
                  <c:v>21.02072000000004</c:v>
                </c:pt>
                <c:pt idx="5385">
                  <c:v>21.023250000000019</c:v>
                </c:pt>
                <c:pt idx="5386">
                  <c:v>21.019560000000013</c:v>
                </c:pt>
                <c:pt idx="5387">
                  <c:v>21.017500000000041</c:v>
                </c:pt>
                <c:pt idx="5388">
                  <c:v>21.017899999999997</c:v>
                </c:pt>
                <c:pt idx="5389">
                  <c:v>21.021479999999997</c:v>
                </c:pt>
                <c:pt idx="5390">
                  <c:v>21.019560000000013</c:v>
                </c:pt>
                <c:pt idx="5391">
                  <c:v>21.019949999999994</c:v>
                </c:pt>
                <c:pt idx="5392">
                  <c:v>21.023830000000032</c:v>
                </c:pt>
                <c:pt idx="5393">
                  <c:v>21.021330000000034</c:v>
                </c:pt>
                <c:pt idx="5394">
                  <c:v>21.02197000000001</c:v>
                </c:pt>
                <c:pt idx="5395">
                  <c:v>21.02206000000001</c:v>
                </c:pt>
                <c:pt idx="5396">
                  <c:v>21.02170000000001</c:v>
                </c:pt>
                <c:pt idx="5397">
                  <c:v>21.023580000000038</c:v>
                </c:pt>
                <c:pt idx="5398">
                  <c:v>21.022760000000005</c:v>
                </c:pt>
                <c:pt idx="5399">
                  <c:v>21.021839999999997</c:v>
                </c:pt>
                <c:pt idx="5400">
                  <c:v>21.022240000000011</c:v>
                </c:pt>
                <c:pt idx="5401">
                  <c:v>21.021360000000016</c:v>
                </c:pt>
                <c:pt idx="5402">
                  <c:v>21.019370000000038</c:v>
                </c:pt>
                <c:pt idx="5403">
                  <c:v>21.020530000000008</c:v>
                </c:pt>
                <c:pt idx="5404">
                  <c:v>21.025080000000003</c:v>
                </c:pt>
                <c:pt idx="5405">
                  <c:v>21.023300000000006</c:v>
                </c:pt>
                <c:pt idx="5406">
                  <c:v>21.019770000000051</c:v>
                </c:pt>
                <c:pt idx="5407">
                  <c:v>21.018900000000031</c:v>
                </c:pt>
                <c:pt idx="5408">
                  <c:v>21.018820000000005</c:v>
                </c:pt>
                <c:pt idx="5409">
                  <c:v>21.019900000000007</c:v>
                </c:pt>
                <c:pt idx="5410">
                  <c:v>21.020530000000008</c:v>
                </c:pt>
                <c:pt idx="5411">
                  <c:v>21.022670000000005</c:v>
                </c:pt>
                <c:pt idx="5412">
                  <c:v>21.021140000000003</c:v>
                </c:pt>
                <c:pt idx="5413">
                  <c:v>21.022240000000011</c:v>
                </c:pt>
                <c:pt idx="5414">
                  <c:v>21.020700000000033</c:v>
                </c:pt>
                <c:pt idx="5415">
                  <c:v>21.021450000000016</c:v>
                </c:pt>
                <c:pt idx="5416">
                  <c:v>21.02108000000004</c:v>
                </c:pt>
                <c:pt idx="5417">
                  <c:v>21.018820000000005</c:v>
                </c:pt>
                <c:pt idx="5418">
                  <c:v>21.016660000000002</c:v>
                </c:pt>
                <c:pt idx="5419">
                  <c:v>21.021230000000003</c:v>
                </c:pt>
                <c:pt idx="5420">
                  <c:v>21.023740000000032</c:v>
                </c:pt>
                <c:pt idx="5421">
                  <c:v>21.02337</c:v>
                </c:pt>
                <c:pt idx="5422">
                  <c:v>21.024400000000014</c:v>
                </c:pt>
                <c:pt idx="5423">
                  <c:v>21.023130000000037</c:v>
                </c:pt>
                <c:pt idx="5424">
                  <c:v>21.017449999999997</c:v>
                </c:pt>
                <c:pt idx="5425">
                  <c:v>21.019200000000012</c:v>
                </c:pt>
                <c:pt idx="5426">
                  <c:v>21.019159999999999</c:v>
                </c:pt>
                <c:pt idx="5427">
                  <c:v>21.022760000000005</c:v>
                </c:pt>
                <c:pt idx="5428">
                  <c:v>21.022100000000023</c:v>
                </c:pt>
                <c:pt idx="5429">
                  <c:v>21.021000000000015</c:v>
                </c:pt>
                <c:pt idx="5430">
                  <c:v>21.018580000000043</c:v>
                </c:pt>
                <c:pt idx="5431">
                  <c:v>21.024900000000002</c:v>
                </c:pt>
                <c:pt idx="5432">
                  <c:v>21.021900000000016</c:v>
                </c:pt>
                <c:pt idx="5433">
                  <c:v>21.021170000000041</c:v>
                </c:pt>
                <c:pt idx="5434">
                  <c:v>21.020399999999995</c:v>
                </c:pt>
                <c:pt idx="5435">
                  <c:v>21.022450000000049</c:v>
                </c:pt>
                <c:pt idx="5436">
                  <c:v>21.022360000000049</c:v>
                </c:pt>
                <c:pt idx="5437">
                  <c:v>21.02290000000005</c:v>
                </c:pt>
                <c:pt idx="5438">
                  <c:v>21.020700000000033</c:v>
                </c:pt>
                <c:pt idx="5439">
                  <c:v>21.021400000000028</c:v>
                </c:pt>
                <c:pt idx="5440">
                  <c:v>21.022000000000048</c:v>
                </c:pt>
                <c:pt idx="5441">
                  <c:v>21.023400000000038</c:v>
                </c:pt>
                <c:pt idx="5442">
                  <c:v>21.021299999999997</c:v>
                </c:pt>
                <c:pt idx="5443">
                  <c:v>21.021400000000028</c:v>
                </c:pt>
                <c:pt idx="5444">
                  <c:v>21.02337</c:v>
                </c:pt>
                <c:pt idx="5445">
                  <c:v>21.024500000000046</c:v>
                </c:pt>
                <c:pt idx="5446">
                  <c:v>21.022150000000011</c:v>
                </c:pt>
                <c:pt idx="5447">
                  <c:v>21.018640000000005</c:v>
                </c:pt>
                <c:pt idx="5448">
                  <c:v>21.020650000000046</c:v>
                </c:pt>
                <c:pt idx="5449">
                  <c:v>21.020930000000021</c:v>
                </c:pt>
                <c:pt idx="5450">
                  <c:v>21.019800000000032</c:v>
                </c:pt>
                <c:pt idx="5451">
                  <c:v>21.021500000000003</c:v>
                </c:pt>
                <c:pt idx="5452">
                  <c:v>21.021100000000047</c:v>
                </c:pt>
                <c:pt idx="5453">
                  <c:v>21.020750000000021</c:v>
                </c:pt>
                <c:pt idx="5454">
                  <c:v>21.020200000000045</c:v>
                </c:pt>
                <c:pt idx="5455">
                  <c:v>21.021479999999997</c:v>
                </c:pt>
                <c:pt idx="5456">
                  <c:v>21.023770000000013</c:v>
                </c:pt>
                <c:pt idx="5457">
                  <c:v>21.023580000000038</c:v>
                </c:pt>
                <c:pt idx="5458">
                  <c:v>21.02030000000002</c:v>
                </c:pt>
                <c:pt idx="5459">
                  <c:v>21.018730000000005</c:v>
                </c:pt>
                <c:pt idx="5460">
                  <c:v>21.020260000000007</c:v>
                </c:pt>
                <c:pt idx="5461">
                  <c:v>21.022520000000043</c:v>
                </c:pt>
                <c:pt idx="5462">
                  <c:v>21.018000000000029</c:v>
                </c:pt>
                <c:pt idx="5463">
                  <c:v>21.018950000000018</c:v>
                </c:pt>
                <c:pt idx="5464">
                  <c:v>21.019980000000032</c:v>
                </c:pt>
                <c:pt idx="5465">
                  <c:v>21.01934</c:v>
                </c:pt>
                <c:pt idx="5466">
                  <c:v>21.019770000000051</c:v>
                </c:pt>
                <c:pt idx="5467">
                  <c:v>21.021659999999997</c:v>
                </c:pt>
                <c:pt idx="5468">
                  <c:v>21.024770000000046</c:v>
                </c:pt>
                <c:pt idx="5469">
                  <c:v>21.026400000000024</c:v>
                </c:pt>
                <c:pt idx="5470">
                  <c:v>21.02230000000003</c:v>
                </c:pt>
                <c:pt idx="5471">
                  <c:v>21.021420000000035</c:v>
                </c:pt>
                <c:pt idx="5472">
                  <c:v>21.020399999999995</c:v>
                </c:pt>
                <c:pt idx="5473">
                  <c:v>21.020170000000007</c:v>
                </c:pt>
                <c:pt idx="5474">
                  <c:v>21.023070000000018</c:v>
                </c:pt>
                <c:pt idx="5475">
                  <c:v>21.024069999999995</c:v>
                </c:pt>
                <c:pt idx="5476">
                  <c:v>21.022150000000011</c:v>
                </c:pt>
                <c:pt idx="5477">
                  <c:v>21.018460000000005</c:v>
                </c:pt>
                <c:pt idx="5478">
                  <c:v>21.024650000000008</c:v>
                </c:pt>
                <c:pt idx="5479">
                  <c:v>21.022800000000018</c:v>
                </c:pt>
                <c:pt idx="5480">
                  <c:v>21.023830000000032</c:v>
                </c:pt>
                <c:pt idx="5481">
                  <c:v>21.019900000000007</c:v>
                </c:pt>
                <c:pt idx="5482">
                  <c:v>21.016840000000002</c:v>
                </c:pt>
                <c:pt idx="5483">
                  <c:v>21.018150000000048</c:v>
                </c:pt>
                <c:pt idx="5484">
                  <c:v>21.021540000000016</c:v>
                </c:pt>
                <c:pt idx="5485">
                  <c:v>21.034500000000037</c:v>
                </c:pt>
                <c:pt idx="5486">
                  <c:v>21.048969999999997</c:v>
                </c:pt>
                <c:pt idx="5487">
                  <c:v>21.06194000000005</c:v>
                </c:pt>
                <c:pt idx="5488">
                  <c:v>21.072500000000048</c:v>
                </c:pt>
                <c:pt idx="5489">
                  <c:v>21.08053000000001</c:v>
                </c:pt>
                <c:pt idx="5490">
                  <c:v>21.087060000000008</c:v>
                </c:pt>
                <c:pt idx="5491">
                  <c:v>21.092980000000011</c:v>
                </c:pt>
                <c:pt idx="5492">
                  <c:v>21.098540000000014</c:v>
                </c:pt>
                <c:pt idx="5493">
                  <c:v>21.103700000000003</c:v>
                </c:pt>
                <c:pt idx="5494">
                  <c:v>21.10793000000001</c:v>
                </c:pt>
                <c:pt idx="5495">
                  <c:v>21.111100000000022</c:v>
                </c:pt>
                <c:pt idx="5496">
                  <c:v>21.113520000000051</c:v>
                </c:pt>
                <c:pt idx="5497">
                  <c:v>21.11614000000003</c:v>
                </c:pt>
                <c:pt idx="5498">
                  <c:v>21.119349999999997</c:v>
                </c:pt>
                <c:pt idx="5499">
                  <c:v>21.122980000000041</c:v>
                </c:pt>
                <c:pt idx="5500">
                  <c:v>21.126760000000047</c:v>
                </c:pt>
                <c:pt idx="5501">
                  <c:v>21.130580000000009</c:v>
                </c:pt>
                <c:pt idx="5502">
                  <c:v>21.134330000000034</c:v>
                </c:pt>
                <c:pt idx="5503">
                  <c:v>21.137720000000002</c:v>
                </c:pt>
                <c:pt idx="5504">
                  <c:v>21.140680000000032</c:v>
                </c:pt>
                <c:pt idx="5505">
                  <c:v>21.14312000000001</c:v>
                </c:pt>
                <c:pt idx="5506">
                  <c:v>21.144680000000051</c:v>
                </c:pt>
                <c:pt idx="5507">
                  <c:v>21.145140000000026</c:v>
                </c:pt>
                <c:pt idx="5508">
                  <c:v>21.144920000000013</c:v>
                </c:pt>
                <c:pt idx="5509">
                  <c:v>21.14450000000005</c:v>
                </c:pt>
                <c:pt idx="5510">
                  <c:v>21.143900000000031</c:v>
                </c:pt>
                <c:pt idx="5511">
                  <c:v>21.14327000000003</c:v>
                </c:pt>
                <c:pt idx="5512">
                  <c:v>21.142449999999997</c:v>
                </c:pt>
                <c:pt idx="5513">
                  <c:v>21.141440000000046</c:v>
                </c:pt>
                <c:pt idx="5514">
                  <c:v>21.140280000000018</c:v>
                </c:pt>
                <c:pt idx="5515">
                  <c:v>21.138970000000029</c:v>
                </c:pt>
                <c:pt idx="5516">
                  <c:v>21.137450000000001</c:v>
                </c:pt>
                <c:pt idx="5517">
                  <c:v>21.135900000000049</c:v>
                </c:pt>
                <c:pt idx="5518">
                  <c:v>21.134580000000028</c:v>
                </c:pt>
                <c:pt idx="5519">
                  <c:v>21.133600000000001</c:v>
                </c:pt>
                <c:pt idx="5520">
                  <c:v>21.132840000000044</c:v>
                </c:pt>
                <c:pt idx="5521">
                  <c:v>21.132300000000043</c:v>
                </c:pt>
                <c:pt idx="5522">
                  <c:v>21.131979999999999</c:v>
                </c:pt>
                <c:pt idx="5523">
                  <c:v>21.131860000000017</c:v>
                </c:pt>
                <c:pt idx="5524">
                  <c:v>21.132069999999999</c:v>
                </c:pt>
                <c:pt idx="5525">
                  <c:v>21.132600000000025</c:v>
                </c:pt>
                <c:pt idx="5526">
                  <c:v>21.133330000000001</c:v>
                </c:pt>
                <c:pt idx="5527">
                  <c:v>21.133840000000021</c:v>
                </c:pt>
                <c:pt idx="5528">
                  <c:v>21.134000000000015</c:v>
                </c:pt>
                <c:pt idx="5529">
                  <c:v>21.13375000000002</c:v>
                </c:pt>
                <c:pt idx="5530">
                  <c:v>21.133020000000045</c:v>
                </c:pt>
                <c:pt idx="5531">
                  <c:v>21.13190000000003</c:v>
                </c:pt>
                <c:pt idx="5532">
                  <c:v>21.130240000000015</c:v>
                </c:pt>
                <c:pt idx="5533">
                  <c:v>21.12805000000003</c:v>
                </c:pt>
                <c:pt idx="5534">
                  <c:v>21.125330000000019</c:v>
                </c:pt>
                <c:pt idx="5535">
                  <c:v>21.122130000000027</c:v>
                </c:pt>
                <c:pt idx="5536">
                  <c:v>21.118740000000003</c:v>
                </c:pt>
                <c:pt idx="5537">
                  <c:v>21.115229999999997</c:v>
                </c:pt>
                <c:pt idx="5538">
                  <c:v>21.111720000000048</c:v>
                </c:pt>
                <c:pt idx="5539">
                  <c:v>21.108400000000017</c:v>
                </c:pt>
                <c:pt idx="5540">
                  <c:v>21.1053</c:v>
                </c:pt>
                <c:pt idx="5541">
                  <c:v>21.102260000000001</c:v>
                </c:pt>
                <c:pt idx="5542">
                  <c:v>21.098569999999995</c:v>
                </c:pt>
                <c:pt idx="5543">
                  <c:v>21.094050000000038</c:v>
                </c:pt>
                <c:pt idx="5544">
                  <c:v>21.088700000000017</c:v>
                </c:pt>
                <c:pt idx="5545">
                  <c:v>21.082730000000026</c:v>
                </c:pt>
                <c:pt idx="5546">
                  <c:v>21.076170000000047</c:v>
                </c:pt>
                <c:pt idx="5547">
                  <c:v>21.068750000000023</c:v>
                </c:pt>
                <c:pt idx="5548">
                  <c:v>21.060969999999998</c:v>
                </c:pt>
                <c:pt idx="5549">
                  <c:v>21.054200000000037</c:v>
                </c:pt>
                <c:pt idx="5550">
                  <c:v>21.048429999999996</c:v>
                </c:pt>
                <c:pt idx="5551">
                  <c:v>21.043800000000033</c:v>
                </c:pt>
                <c:pt idx="5552">
                  <c:v>21.039400000000001</c:v>
                </c:pt>
                <c:pt idx="5553">
                  <c:v>21.03570000000002</c:v>
                </c:pt>
                <c:pt idx="5554">
                  <c:v>21.032700000000034</c:v>
                </c:pt>
                <c:pt idx="5555">
                  <c:v>21.030900000000031</c:v>
                </c:pt>
                <c:pt idx="5556">
                  <c:v>21.029840000000036</c:v>
                </c:pt>
                <c:pt idx="5557">
                  <c:v>21.027520000000038</c:v>
                </c:pt>
                <c:pt idx="5558">
                  <c:v>21.025320000000022</c:v>
                </c:pt>
                <c:pt idx="5559">
                  <c:v>21.025700000000029</c:v>
                </c:pt>
                <c:pt idx="5560">
                  <c:v>21.02337</c:v>
                </c:pt>
                <c:pt idx="5561">
                  <c:v>21.023030000000006</c:v>
                </c:pt>
                <c:pt idx="5562">
                  <c:v>21.02328</c:v>
                </c:pt>
                <c:pt idx="5563">
                  <c:v>21.024220000000014</c:v>
                </c:pt>
                <c:pt idx="5564">
                  <c:v>21.023030000000006</c:v>
                </c:pt>
                <c:pt idx="5565">
                  <c:v>21.021800000000042</c:v>
                </c:pt>
                <c:pt idx="5566">
                  <c:v>21.02090000000004</c:v>
                </c:pt>
                <c:pt idx="5567">
                  <c:v>21.020320000000027</c:v>
                </c:pt>
                <c:pt idx="5568">
                  <c:v>21.019800000000032</c:v>
                </c:pt>
                <c:pt idx="5569">
                  <c:v>21.020780000000002</c:v>
                </c:pt>
                <c:pt idx="5570">
                  <c:v>21.027950000000033</c:v>
                </c:pt>
                <c:pt idx="5571">
                  <c:v>21.042750000000012</c:v>
                </c:pt>
                <c:pt idx="5572">
                  <c:v>21.054160000000024</c:v>
                </c:pt>
                <c:pt idx="5573">
                  <c:v>21.062370000000044</c:v>
                </c:pt>
                <c:pt idx="5574">
                  <c:v>21.068930000000023</c:v>
                </c:pt>
                <c:pt idx="5575">
                  <c:v>21.074760000000026</c:v>
                </c:pt>
                <c:pt idx="5576">
                  <c:v>21.080219999999997</c:v>
                </c:pt>
                <c:pt idx="5577">
                  <c:v>21.08587</c:v>
                </c:pt>
                <c:pt idx="5578">
                  <c:v>21.09304000000003</c:v>
                </c:pt>
                <c:pt idx="5579">
                  <c:v>21.101920000000007</c:v>
                </c:pt>
                <c:pt idx="5580">
                  <c:v>21.11187000000001</c:v>
                </c:pt>
                <c:pt idx="5581">
                  <c:v>21.121880000000033</c:v>
                </c:pt>
                <c:pt idx="5582">
                  <c:v>21.131600000000049</c:v>
                </c:pt>
                <c:pt idx="5583">
                  <c:v>21.140900000000045</c:v>
                </c:pt>
                <c:pt idx="5584">
                  <c:v>21.149350000000027</c:v>
                </c:pt>
                <c:pt idx="5585">
                  <c:v>21.15685000000002</c:v>
                </c:pt>
                <c:pt idx="5586">
                  <c:v>21.16366000000005</c:v>
                </c:pt>
                <c:pt idx="5587">
                  <c:v>21.169550000000015</c:v>
                </c:pt>
                <c:pt idx="5588">
                  <c:v>21.174200000000042</c:v>
                </c:pt>
                <c:pt idx="5589">
                  <c:v>21.178160000000048</c:v>
                </c:pt>
                <c:pt idx="5590">
                  <c:v>21.181240000000003</c:v>
                </c:pt>
                <c:pt idx="5591">
                  <c:v>21.183100000000024</c:v>
                </c:pt>
                <c:pt idx="5592">
                  <c:v>21.184100000000001</c:v>
                </c:pt>
                <c:pt idx="5593">
                  <c:v>21.184840000000008</c:v>
                </c:pt>
                <c:pt idx="5594">
                  <c:v>21.185500000000047</c:v>
                </c:pt>
                <c:pt idx="5595">
                  <c:v>21.186030000000017</c:v>
                </c:pt>
                <c:pt idx="5596">
                  <c:v>21.186329999999998</c:v>
                </c:pt>
                <c:pt idx="5597">
                  <c:v>21.186460000000011</c:v>
                </c:pt>
                <c:pt idx="5598">
                  <c:v>21.18643000000003</c:v>
                </c:pt>
                <c:pt idx="5599">
                  <c:v>21.186400000000049</c:v>
                </c:pt>
                <c:pt idx="5600">
                  <c:v>21.186460000000011</c:v>
                </c:pt>
                <c:pt idx="5601">
                  <c:v>21.186500000000024</c:v>
                </c:pt>
                <c:pt idx="5602">
                  <c:v>21.18652000000003</c:v>
                </c:pt>
                <c:pt idx="5603">
                  <c:v>21.186550000000011</c:v>
                </c:pt>
                <c:pt idx="5604">
                  <c:v>21.186640000000011</c:v>
                </c:pt>
                <c:pt idx="5605">
                  <c:v>21.186980000000005</c:v>
                </c:pt>
                <c:pt idx="5606">
                  <c:v>21.187550000000044</c:v>
                </c:pt>
                <c:pt idx="5607">
                  <c:v>21.188440000000014</c:v>
                </c:pt>
                <c:pt idx="5608">
                  <c:v>21.189700000000016</c:v>
                </c:pt>
                <c:pt idx="5609">
                  <c:v>21.191300000000012</c:v>
                </c:pt>
                <c:pt idx="5610">
                  <c:v>21.193080000000009</c:v>
                </c:pt>
                <c:pt idx="5611">
                  <c:v>21.194640000000049</c:v>
                </c:pt>
                <c:pt idx="5612">
                  <c:v>21.195830000000001</c:v>
                </c:pt>
                <c:pt idx="5613">
                  <c:v>21.196740000000034</c:v>
                </c:pt>
                <c:pt idx="5614">
                  <c:v>21.197400000000016</c:v>
                </c:pt>
                <c:pt idx="5615">
                  <c:v>21.197930000000042</c:v>
                </c:pt>
                <c:pt idx="5616">
                  <c:v>21.198270000000036</c:v>
                </c:pt>
                <c:pt idx="5617">
                  <c:v>21.198500000000024</c:v>
                </c:pt>
                <c:pt idx="5618">
                  <c:v>21.198630000000037</c:v>
                </c:pt>
                <c:pt idx="5619">
                  <c:v>21.198720000000037</c:v>
                </c:pt>
                <c:pt idx="5620">
                  <c:v>21.198750000000018</c:v>
                </c:pt>
                <c:pt idx="5621">
                  <c:v>21.198720000000037</c:v>
                </c:pt>
                <c:pt idx="5622">
                  <c:v>21.198700000000031</c:v>
                </c:pt>
                <c:pt idx="5623">
                  <c:v>21.198660000000018</c:v>
                </c:pt>
                <c:pt idx="5624">
                  <c:v>21.198630000000037</c:v>
                </c:pt>
                <c:pt idx="5625">
                  <c:v>21.198630000000037</c:v>
                </c:pt>
                <c:pt idx="5626">
                  <c:v>21.198700000000031</c:v>
                </c:pt>
                <c:pt idx="5627">
                  <c:v>21.198880000000031</c:v>
                </c:pt>
                <c:pt idx="5628">
                  <c:v>21.199180000000013</c:v>
                </c:pt>
                <c:pt idx="5629">
                  <c:v>21.199600000000032</c:v>
                </c:pt>
                <c:pt idx="5630">
                  <c:v>21.20010000000002</c:v>
                </c:pt>
                <c:pt idx="5631">
                  <c:v>21.200620000000015</c:v>
                </c:pt>
                <c:pt idx="5632">
                  <c:v>21.201040000000035</c:v>
                </c:pt>
                <c:pt idx="5633">
                  <c:v>21.201350000000048</c:v>
                </c:pt>
                <c:pt idx="5634">
                  <c:v>21.201600000000042</c:v>
                </c:pt>
                <c:pt idx="5635">
                  <c:v>21.201800000000048</c:v>
                </c:pt>
                <c:pt idx="5636">
                  <c:v>21.202020000000005</c:v>
                </c:pt>
                <c:pt idx="5637">
                  <c:v>21.202230000000043</c:v>
                </c:pt>
                <c:pt idx="5638">
                  <c:v>21.202420000000018</c:v>
                </c:pt>
                <c:pt idx="5639">
                  <c:v>21.202629999999999</c:v>
                </c:pt>
                <c:pt idx="5640">
                  <c:v>21.202840000000037</c:v>
                </c:pt>
                <c:pt idx="5641">
                  <c:v>21.203100000000006</c:v>
                </c:pt>
                <c:pt idx="5642">
                  <c:v>21.203420000000051</c:v>
                </c:pt>
                <c:pt idx="5643">
                  <c:v>21.203880000000026</c:v>
                </c:pt>
                <c:pt idx="5644">
                  <c:v>21.204520000000002</c:v>
                </c:pt>
                <c:pt idx="5645">
                  <c:v>21.20535000000001</c:v>
                </c:pt>
                <c:pt idx="5646">
                  <c:v>21.206320000000005</c:v>
                </c:pt>
                <c:pt idx="5647">
                  <c:v>21.207180000000051</c:v>
                </c:pt>
                <c:pt idx="5648">
                  <c:v>21.20780000000002</c:v>
                </c:pt>
                <c:pt idx="5649">
                  <c:v>21.208200000000033</c:v>
                </c:pt>
                <c:pt idx="5650">
                  <c:v>21.208250000000021</c:v>
                </c:pt>
                <c:pt idx="5651">
                  <c:v>21.208000000000027</c:v>
                </c:pt>
                <c:pt idx="5652">
                  <c:v>21.207480000000032</c:v>
                </c:pt>
                <c:pt idx="5653">
                  <c:v>21.206569999999999</c:v>
                </c:pt>
                <c:pt idx="5654">
                  <c:v>21.205219999999997</c:v>
                </c:pt>
                <c:pt idx="5655">
                  <c:v>21.203700000000026</c:v>
                </c:pt>
                <c:pt idx="5656">
                  <c:v>21.202080000000024</c:v>
                </c:pt>
                <c:pt idx="5657">
                  <c:v>21.200400000000002</c:v>
                </c:pt>
                <c:pt idx="5658">
                  <c:v>21.198820000000012</c:v>
                </c:pt>
                <c:pt idx="5659">
                  <c:v>21.19756000000001</c:v>
                </c:pt>
                <c:pt idx="5660">
                  <c:v>21.196680000000015</c:v>
                </c:pt>
                <c:pt idx="5661">
                  <c:v>21.196100000000001</c:v>
                </c:pt>
                <c:pt idx="5662">
                  <c:v>21.195830000000001</c:v>
                </c:pt>
                <c:pt idx="5663">
                  <c:v>21.195830000000001</c:v>
                </c:pt>
                <c:pt idx="5664">
                  <c:v>21.196000000000026</c:v>
                </c:pt>
                <c:pt idx="5665">
                  <c:v>21.195950000000039</c:v>
                </c:pt>
                <c:pt idx="5666">
                  <c:v>21.195830000000001</c:v>
                </c:pt>
                <c:pt idx="5667">
                  <c:v>21.195730000000026</c:v>
                </c:pt>
                <c:pt idx="5668">
                  <c:v>21.195640000000026</c:v>
                </c:pt>
                <c:pt idx="5669">
                  <c:v>21.195640000000026</c:v>
                </c:pt>
                <c:pt idx="5670">
                  <c:v>21.195640000000026</c:v>
                </c:pt>
                <c:pt idx="5671">
                  <c:v>21.195730000000026</c:v>
                </c:pt>
                <c:pt idx="5672">
                  <c:v>21.19598000000002</c:v>
                </c:pt>
                <c:pt idx="5673">
                  <c:v>21.19625000000002</c:v>
                </c:pt>
                <c:pt idx="5674">
                  <c:v>21.196340000000021</c:v>
                </c:pt>
                <c:pt idx="5675">
                  <c:v>21.19616000000002</c:v>
                </c:pt>
                <c:pt idx="5676">
                  <c:v>21.195860000000039</c:v>
                </c:pt>
                <c:pt idx="5677">
                  <c:v>21.195500000000038</c:v>
                </c:pt>
                <c:pt idx="5678">
                  <c:v>21.195030000000031</c:v>
                </c:pt>
                <c:pt idx="5679">
                  <c:v>21.194670000000031</c:v>
                </c:pt>
                <c:pt idx="5680">
                  <c:v>21.194569999999999</c:v>
                </c:pt>
                <c:pt idx="5681">
                  <c:v>21.194850000000031</c:v>
                </c:pt>
                <c:pt idx="5682">
                  <c:v>21.195340000000044</c:v>
                </c:pt>
                <c:pt idx="5683">
                  <c:v>21.195860000000039</c:v>
                </c:pt>
                <c:pt idx="5684">
                  <c:v>21.196280000000002</c:v>
                </c:pt>
                <c:pt idx="5685">
                  <c:v>21.196500000000015</c:v>
                </c:pt>
                <c:pt idx="5686">
                  <c:v>21.196439999999996</c:v>
                </c:pt>
                <c:pt idx="5687">
                  <c:v>21.19616000000002</c:v>
                </c:pt>
                <c:pt idx="5688">
                  <c:v>21.195670000000007</c:v>
                </c:pt>
                <c:pt idx="5689">
                  <c:v>21.195340000000044</c:v>
                </c:pt>
                <c:pt idx="5690">
                  <c:v>21.195030000000031</c:v>
                </c:pt>
                <c:pt idx="5691">
                  <c:v>21.194640000000049</c:v>
                </c:pt>
                <c:pt idx="5692">
                  <c:v>21.194299999999998</c:v>
                </c:pt>
                <c:pt idx="5693">
                  <c:v>21.193960000000004</c:v>
                </c:pt>
                <c:pt idx="5694">
                  <c:v>21.193630000000041</c:v>
                </c:pt>
                <c:pt idx="5695">
                  <c:v>21.193170000000009</c:v>
                </c:pt>
                <c:pt idx="5696">
                  <c:v>21.192620000000034</c:v>
                </c:pt>
                <c:pt idx="5697">
                  <c:v>21.19204000000002</c:v>
                </c:pt>
                <c:pt idx="5698">
                  <c:v>21.191740000000038</c:v>
                </c:pt>
                <c:pt idx="5699">
                  <c:v>21.191740000000038</c:v>
                </c:pt>
                <c:pt idx="5700">
                  <c:v>21.19195000000002</c:v>
                </c:pt>
                <c:pt idx="5701">
                  <c:v>21.192319999999995</c:v>
                </c:pt>
                <c:pt idx="5702">
                  <c:v>21.192679999999996</c:v>
                </c:pt>
                <c:pt idx="5703">
                  <c:v>21.193050000000028</c:v>
                </c:pt>
                <c:pt idx="5704">
                  <c:v>21.193380000000047</c:v>
                </c:pt>
                <c:pt idx="5705">
                  <c:v>21.193700000000035</c:v>
                </c:pt>
                <c:pt idx="5706">
                  <c:v>21.193900000000042</c:v>
                </c:pt>
                <c:pt idx="5707">
                  <c:v>21.193930000000023</c:v>
                </c:pt>
                <c:pt idx="5708">
                  <c:v>21.193720000000042</c:v>
                </c:pt>
                <c:pt idx="5709">
                  <c:v>21.193399999999997</c:v>
                </c:pt>
                <c:pt idx="5710">
                  <c:v>21.193100000000015</c:v>
                </c:pt>
                <c:pt idx="5711">
                  <c:v>21.192800000000034</c:v>
                </c:pt>
                <c:pt idx="5712">
                  <c:v>21.192560000000014</c:v>
                </c:pt>
                <c:pt idx="5713">
                  <c:v>21.192440000000033</c:v>
                </c:pt>
                <c:pt idx="5714">
                  <c:v>21.192440000000033</c:v>
                </c:pt>
                <c:pt idx="5715">
                  <c:v>21.192530000000033</c:v>
                </c:pt>
                <c:pt idx="5716">
                  <c:v>21.192560000000014</c:v>
                </c:pt>
                <c:pt idx="5717">
                  <c:v>21.192560000000014</c:v>
                </c:pt>
                <c:pt idx="5718">
                  <c:v>21.192530000000033</c:v>
                </c:pt>
                <c:pt idx="5719">
                  <c:v>21.192470000000014</c:v>
                </c:pt>
                <c:pt idx="5720">
                  <c:v>21.192400000000021</c:v>
                </c:pt>
                <c:pt idx="5721">
                  <c:v>21.192300000000046</c:v>
                </c:pt>
                <c:pt idx="5722">
                  <c:v>21.192000000000007</c:v>
                </c:pt>
                <c:pt idx="5723">
                  <c:v>21.191600000000051</c:v>
                </c:pt>
                <c:pt idx="5724">
                  <c:v>21.19106000000005</c:v>
                </c:pt>
                <c:pt idx="5725">
                  <c:v>21.190670000000011</c:v>
                </c:pt>
                <c:pt idx="5726">
                  <c:v>21.190580000000011</c:v>
                </c:pt>
                <c:pt idx="5727">
                  <c:v>21.19064000000003</c:v>
                </c:pt>
                <c:pt idx="5728">
                  <c:v>21.190359999999998</c:v>
                </c:pt>
                <c:pt idx="5729">
                  <c:v>21.189660000000003</c:v>
                </c:pt>
                <c:pt idx="5730">
                  <c:v>21.188620000000014</c:v>
                </c:pt>
                <c:pt idx="5731">
                  <c:v>21.187430000000006</c:v>
                </c:pt>
                <c:pt idx="5732">
                  <c:v>21.186270000000036</c:v>
                </c:pt>
                <c:pt idx="5733">
                  <c:v>21.185450000000003</c:v>
                </c:pt>
                <c:pt idx="5734">
                  <c:v>21.184930000000008</c:v>
                </c:pt>
                <c:pt idx="5735">
                  <c:v>21.184660000000008</c:v>
                </c:pt>
                <c:pt idx="5736">
                  <c:v>21.184630000000027</c:v>
                </c:pt>
                <c:pt idx="5737">
                  <c:v>21.184840000000008</c:v>
                </c:pt>
                <c:pt idx="5738">
                  <c:v>21.185400000000016</c:v>
                </c:pt>
                <c:pt idx="5739">
                  <c:v>21.186200000000042</c:v>
                </c:pt>
                <c:pt idx="5740">
                  <c:v>21.187130000000025</c:v>
                </c:pt>
                <c:pt idx="5741">
                  <c:v>21.188070000000039</c:v>
                </c:pt>
                <c:pt idx="5742">
                  <c:v>21.189050000000009</c:v>
                </c:pt>
                <c:pt idx="5743">
                  <c:v>21.189999999999998</c:v>
                </c:pt>
                <c:pt idx="5744">
                  <c:v>21.190850000000012</c:v>
                </c:pt>
                <c:pt idx="5745">
                  <c:v>21.191520000000025</c:v>
                </c:pt>
                <c:pt idx="5746">
                  <c:v>21.19177000000002</c:v>
                </c:pt>
                <c:pt idx="5747">
                  <c:v>21.191430000000025</c:v>
                </c:pt>
                <c:pt idx="5748">
                  <c:v>21.190760000000012</c:v>
                </c:pt>
                <c:pt idx="5749">
                  <c:v>21.189660000000003</c:v>
                </c:pt>
                <c:pt idx="5750">
                  <c:v>21.188070000000039</c:v>
                </c:pt>
                <c:pt idx="5751">
                  <c:v>21.186120000000017</c:v>
                </c:pt>
                <c:pt idx="5752">
                  <c:v>21.184100000000001</c:v>
                </c:pt>
                <c:pt idx="5753">
                  <c:v>21.182100000000048</c:v>
                </c:pt>
                <c:pt idx="5754">
                  <c:v>21.180200000000013</c:v>
                </c:pt>
                <c:pt idx="5755">
                  <c:v>21.178800000000024</c:v>
                </c:pt>
                <c:pt idx="5756">
                  <c:v>21.177639999999997</c:v>
                </c:pt>
                <c:pt idx="5757">
                  <c:v>21.176500000000033</c:v>
                </c:pt>
                <c:pt idx="5758">
                  <c:v>21.175470000000018</c:v>
                </c:pt>
                <c:pt idx="5759">
                  <c:v>21.174599999999998</c:v>
                </c:pt>
                <c:pt idx="5760">
                  <c:v>21.173699999999997</c:v>
                </c:pt>
                <c:pt idx="5761">
                  <c:v>21.172540000000026</c:v>
                </c:pt>
                <c:pt idx="5762">
                  <c:v>21.171100000000024</c:v>
                </c:pt>
                <c:pt idx="5763">
                  <c:v>21.169430000000034</c:v>
                </c:pt>
                <c:pt idx="5764">
                  <c:v>21.167400000000043</c:v>
                </c:pt>
                <c:pt idx="5765">
                  <c:v>21.165220000000033</c:v>
                </c:pt>
                <c:pt idx="5766">
                  <c:v>21.163020000000017</c:v>
                </c:pt>
                <c:pt idx="5767">
                  <c:v>21.16088000000002</c:v>
                </c:pt>
                <c:pt idx="5768">
                  <c:v>21.158780000000036</c:v>
                </c:pt>
                <c:pt idx="5769">
                  <c:v>21.15676000000002</c:v>
                </c:pt>
                <c:pt idx="5770">
                  <c:v>21.154870000000017</c:v>
                </c:pt>
                <c:pt idx="5771">
                  <c:v>21.153220000000033</c:v>
                </c:pt>
                <c:pt idx="5772">
                  <c:v>21.151540000000011</c:v>
                </c:pt>
                <c:pt idx="5773">
                  <c:v>21.149620000000027</c:v>
                </c:pt>
                <c:pt idx="5774">
                  <c:v>21.147400000000005</c:v>
                </c:pt>
                <c:pt idx="5775">
                  <c:v>21.145000000000039</c:v>
                </c:pt>
                <c:pt idx="5776">
                  <c:v>21.14312000000001</c:v>
                </c:pt>
                <c:pt idx="5777">
                  <c:v>21.141800000000046</c:v>
                </c:pt>
                <c:pt idx="5778">
                  <c:v>21.140900000000045</c:v>
                </c:pt>
                <c:pt idx="5779">
                  <c:v>21.139760000000024</c:v>
                </c:pt>
                <c:pt idx="5780">
                  <c:v>21.138239999999996</c:v>
                </c:pt>
                <c:pt idx="5781">
                  <c:v>21.13662000000005</c:v>
                </c:pt>
                <c:pt idx="5782">
                  <c:v>21.135370000000023</c:v>
                </c:pt>
                <c:pt idx="5783">
                  <c:v>21.134550000000047</c:v>
                </c:pt>
                <c:pt idx="5784">
                  <c:v>21.134180000000015</c:v>
                </c:pt>
                <c:pt idx="5785">
                  <c:v>21.13330000000002</c:v>
                </c:pt>
                <c:pt idx="5786">
                  <c:v>21.131770000000017</c:v>
                </c:pt>
                <c:pt idx="5787">
                  <c:v>21.129700000000014</c:v>
                </c:pt>
                <c:pt idx="5788">
                  <c:v>21.127280000000042</c:v>
                </c:pt>
                <c:pt idx="5789">
                  <c:v>21.124540000000025</c:v>
                </c:pt>
                <c:pt idx="5790">
                  <c:v>21.121600000000001</c:v>
                </c:pt>
                <c:pt idx="5791">
                  <c:v>21.118800000000022</c:v>
                </c:pt>
                <c:pt idx="5792">
                  <c:v>21.116240000000005</c:v>
                </c:pt>
                <c:pt idx="5793">
                  <c:v>21.114220000000046</c:v>
                </c:pt>
                <c:pt idx="5794">
                  <c:v>21.113400000000013</c:v>
                </c:pt>
                <c:pt idx="5795">
                  <c:v>21.113980000000026</c:v>
                </c:pt>
                <c:pt idx="5796">
                  <c:v>21.116200000000049</c:v>
                </c:pt>
                <c:pt idx="5797">
                  <c:v>21.12008000000003</c:v>
                </c:pt>
                <c:pt idx="5798">
                  <c:v>21.125020000000006</c:v>
                </c:pt>
                <c:pt idx="5799">
                  <c:v>21.129570000000001</c:v>
                </c:pt>
                <c:pt idx="5800">
                  <c:v>21.133399999999995</c:v>
                </c:pt>
                <c:pt idx="5801">
                  <c:v>21.137050000000045</c:v>
                </c:pt>
                <c:pt idx="5802">
                  <c:v>21.140740000000051</c:v>
                </c:pt>
                <c:pt idx="5803">
                  <c:v>21.144280000000037</c:v>
                </c:pt>
                <c:pt idx="5804">
                  <c:v>21.147550000000024</c:v>
                </c:pt>
                <c:pt idx="5805">
                  <c:v>21.150380000000041</c:v>
                </c:pt>
                <c:pt idx="5806">
                  <c:v>21.152500000000032</c:v>
                </c:pt>
                <c:pt idx="5807">
                  <c:v>21.153620000000046</c:v>
                </c:pt>
                <c:pt idx="5808">
                  <c:v>21.154320000000041</c:v>
                </c:pt>
                <c:pt idx="5809">
                  <c:v>21.155630000000031</c:v>
                </c:pt>
                <c:pt idx="5810">
                  <c:v>21.157860000000028</c:v>
                </c:pt>
                <c:pt idx="5811">
                  <c:v>21.160730000000001</c:v>
                </c:pt>
                <c:pt idx="5812">
                  <c:v>21.163780000000031</c:v>
                </c:pt>
                <c:pt idx="5813">
                  <c:v>21.166830000000004</c:v>
                </c:pt>
                <c:pt idx="5814">
                  <c:v>21.169500000000028</c:v>
                </c:pt>
                <c:pt idx="5815">
                  <c:v>21.171500000000037</c:v>
                </c:pt>
                <c:pt idx="5816">
                  <c:v>21.17312000000004</c:v>
                </c:pt>
                <c:pt idx="5817">
                  <c:v>21.174430000000029</c:v>
                </c:pt>
                <c:pt idx="5818">
                  <c:v>21.175380000000018</c:v>
                </c:pt>
                <c:pt idx="5819">
                  <c:v>21.175930000000051</c:v>
                </c:pt>
                <c:pt idx="5820">
                  <c:v>21.176020000000051</c:v>
                </c:pt>
                <c:pt idx="5821">
                  <c:v>21.175440000000037</c:v>
                </c:pt>
                <c:pt idx="5822">
                  <c:v>21.17446000000001</c:v>
                </c:pt>
                <c:pt idx="5823">
                  <c:v>21.173670000000016</c:v>
                </c:pt>
                <c:pt idx="5824">
                  <c:v>21.172850000000039</c:v>
                </c:pt>
                <c:pt idx="5825">
                  <c:v>21.171700000000044</c:v>
                </c:pt>
                <c:pt idx="5826">
                  <c:v>21.170280000000048</c:v>
                </c:pt>
                <c:pt idx="5827">
                  <c:v>21.169060000000002</c:v>
                </c:pt>
                <c:pt idx="5828">
                  <c:v>21.168080000000032</c:v>
                </c:pt>
                <c:pt idx="5829">
                  <c:v>21.167349999999999</c:v>
                </c:pt>
                <c:pt idx="5830">
                  <c:v>21.166800000000023</c:v>
                </c:pt>
                <c:pt idx="5831">
                  <c:v>21.16640000000001</c:v>
                </c:pt>
                <c:pt idx="5832">
                  <c:v>21.166280000000029</c:v>
                </c:pt>
                <c:pt idx="5833">
                  <c:v>21.166200000000003</c:v>
                </c:pt>
                <c:pt idx="5834">
                  <c:v>21.16622000000001</c:v>
                </c:pt>
                <c:pt idx="5835">
                  <c:v>21.166440000000023</c:v>
                </c:pt>
                <c:pt idx="5836">
                  <c:v>21.166960000000017</c:v>
                </c:pt>
                <c:pt idx="5837">
                  <c:v>21.167630000000031</c:v>
                </c:pt>
                <c:pt idx="5838">
                  <c:v>21.16840000000002</c:v>
                </c:pt>
                <c:pt idx="5839">
                  <c:v>21.169399999999996</c:v>
                </c:pt>
                <c:pt idx="5840">
                  <c:v>21.170680000000004</c:v>
                </c:pt>
                <c:pt idx="5841">
                  <c:v>21.172140000000013</c:v>
                </c:pt>
                <c:pt idx="5842">
                  <c:v>21.173879999999997</c:v>
                </c:pt>
                <c:pt idx="5843">
                  <c:v>21.175960000000032</c:v>
                </c:pt>
                <c:pt idx="5844">
                  <c:v>21.178520000000049</c:v>
                </c:pt>
                <c:pt idx="5845">
                  <c:v>21.181849999999997</c:v>
                </c:pt>
                <c:pt idx="5846">
                  <c:v>21.186030000000017</c:v>
                </c:pt>
                <c:pt idx="5847">
                  <c:v>21.190600000000018</c:v>
                </c:pt>
                <c:pt idx="5848">
                  <c:v>21.194900000000018</c:v>
                </c:pt>
                <c:pt idx="5849">
                  <c:v>21.198700000000031</c:v>
                </c:pt>
                <c:pt idx="5850">
                  <c:v>21.20210000000003</c:v>
                </c:pt>
                <c:pt idx="5851">
                  <c:v>21.205200000000048</c:v>
                </c:pt>
                <c:pt idx="5852">
                  <c:v>21.207760000000007</c:v>
                </c:pt>
                <c:pt idx="5853">
                  <c:v>21.209699999999998</c:v>
                </c:pt>
                <c:pt idx="5854">
                  <c:v>21.211330000000032</c:v>
                </c:pt>
                <c:pt idx="5855">
                  <c:v>21.212700000000041</c:v>
                </c:pt>
                <c:pt idx="5856">
                  <c:v>21.213770000000011</c:v>
                </c:pt>
                <c:pt idx="5857">
                  <c:v>21.214470000000006</c:v>
                </c:pt>
                <c:pt idx="5858">
                  <c:v>21.214870000000019</c:v>
                </c:pt>
                <c:pt idx="5859">
                  <c:v>21.2149</c:v>
                </c:pt>
                <c:pt idx="5860">
                  <c:v>21.21472</c:v>
                </c:pt>
                <c:pt idx="5861">
                  <c:v>21.214380000000006</c:v>
                </c:pt>
                <c:pt idx="5862">
                  <c:v>21.213900000000024</c:v>
                </c:pt>
                <c:pt idx="5863">
                  <c:v>21.213300000000004</c:v>
                </c:pt>
                <c:pt idx="5864">
                  <c:v>21.212600000000009</c:v>
                </c:pt>
                <c:pt idx="5865">
                  <c:v>21.212000000000046</c:v>
                </c:pt>
                <c:pt idx="5866">
                  <c:v>21.211479999999995</c:v>
                </c:pt>
                <c:pt idx="5867">
                  <c:v>21.211020000000019</c:v>
                </c:pt>
                <c:pt idx="5868">
                  <c:v>21.210500000000025</c:v>
                </c:pt>
                <c:pt idx="5869">
                  <c:v>21.209680000000048</c:v>
                </c:pt>
                <c:pt idx="5870">
                  <c:v>21.20840000000004</c:v>
                </c:pt>
                <c:pt idx="5871">
                  <c:v>21.206870000000038</c:v>
                </c:pt>
                <c:pt idx="5872">
                  <c:v>21.205380000000048</c:v>
                </c:pt>
                <c:pt idx="5873">
                  <c:v>21.204200000000014</c:v>
                </c:pt>
                <c:pt idx="5874">
                  <c:v>21.203240000000051</c:v>
                </c:pt>
                <c:pt idx="5875">
                  <c:v>21.202400000000011</c:v>
                </c:pt>
                <c:pt idx="5876">
                  <c:v>21.20168000000001</c:v>
                </c:pt>
                <c:pt idx="5877">
                  <c:v>21.201070000000016</c:v>
                </c:pt>
                <c:pt idx="5878">
                  <c:v>21.200680000000034</c:v>
                </c:pt>
                <c:pt idx="5879">
                  <c:v>21.200500000000034</c:v>
                </c:pt>
                <c:pt idx="5880">
                  <c:v>21.20052000000004</c:v>
                </c:pt>
                <c:pt idx="5881">
                  <c:v>21.200600000000009</c:v>
                </c:pt>
                <c:pt idx="5882">
                  <c:v>21.200800000000015</c:v>
                </c:pt>
                <c:pt idx="5883">
                  <c:v>21.201040000000035</c:v>
                </c:pt>
                <c:pt idx="5884">
                  <c:v>21.20123000000001</c:v>
                </c:pt>
                <c:pt idx="5885">
                  <c:v>21.201260000000048</c:v>
                </c:pt>
                <c:pt idx="5886">
                  <c:v>21.201300000000003</c:v>
                </c:pt>
                <c:pt idx="5887">
                  <c:v>21.201400000000035</c:v>
                </c:pt>
                <c:pt idx="5888">
                  <c:v>21.201650000000029</c:v>
                </c:pt>
                <c:pt idx="5889">
                  <c:v>21.201900000000023</c:v>
                </c:pt>
                <c:pt idx="5890">
                  <c:v>21.201900000000023</c:v>
                </c:pt>
                <c:pt idx="5891">
                  <c:v>21.201560000000029</c:v>
                </c:pt>
                <c:pt idx="5892">
                  <c:v>21.201140000000009</c:v>
                </c:pt>
                <c:pt idx="5893">
                  <c:v>21.200900000000047</c:v>
                </c:pt>
                <c:pt idx="5894">
                  <c:v>21.200900000000047</c:v>
                </c:pt>
                <c:pt idx="5895">
                  <c:v>21.201099999999997</c:v>
                </c:pt>
                <c:pt idx="5896">
                  <c:v>21.201400000000035</c:v>
                </c:pt>
                <c:pt idx="5897">
                  <c:v>21.201700000000017</c:v>
                </c:pt>
                <c:pt idx="5898">
                  <c:v>21.202080000000024</c:v>
                </c:pt>
                <c:pt idx="5899">
                  <c:v>21.202420000000018</c:v>
                </c:pt>
                <c:pt idx="5900">
                  <c:v>21.20270000000005</c:v>
                </c:pt>
                <c:pt idx="5901">
                  <c:v>21.202940000000012</c:v>
                </c:pt>
                <c:pt idx="5902">
                  <c:v>21.202940000000012</c:v>
                </c:pt>
                <c:pt idx="5903">
                  <c:v>21.202780000000018</c:v>
                </c:pt>
                <c:pt idx="5904">
                  <c:v>21.202500000000043</c:v>
                </c:pt>
                <c:pt idx="5905">
                  <c:v>21.202140000000043</c:v>
                </c:pt>
                <c:pt idx="5906">
                  <c:v>21.201750000000004</c:v>
                </c:pt>
                <c:pt idx="5907">
                  <c:v>21.201300000000003</c:v>
                </c:pt>
                <c:pt idx="5908">
                  <c:v>21.200860000000034</c:v>
                </c:pt>
                <c:pt idx="5909">
                  <c:v>21.200400000000002</c:v>
                </c:pt>
                <c:pt idx="5910">
                  <c:v>21.199980000000039</c:v>
                </c:pt>
                <c:pt idx="5911">
                  <c:v>21.199600000000032</c:v>
                </c:pt>
                <c:pt idx="5912">
                  <c:v>21.199330000000032</c:v>
                </c:pt>
                <c:pt idx="5913">
                  <c:v>21.199150000000031</c:v>
                </c:pt>
                <c:pt idx="5914">
                  <c:v>21.19903000000005</c:v>
                </c:pt>
                <c:pt idx="5915">
                  <c:v>21.19903000000005</c:v>
                </c:pt>
                <c:pt idx="5916">
                  <c:v>21.19912000000005</c:v>
                </c:pt>
                <c:pt idx="5917">
                  <c:v>21.199200000000019</c:v>
                </c:pt>
                <c:pt idx="5918">
                  <c:v>21.199300000000051</c:v>
                </c:pt>
                <c:pt idx="5919">
                  <c:v>21.199300000000051</c:v>
                </c:pt>
                <c:pt idx="5920">
                  <c:v>21.199240000000032</c:v>
                </c:pt>
                <c:pt idx="5921">
                  <c:v>21.199100000000044</c:v>
                </c:pt>
                <c:pt idx="5922">
                  <c:v>21.198880000000031</c:v>
                </c:pt>
                <c:pt idx="5923">
                  <c:v>21.198700000000031</c:v>
                </c:pt>
                <c:pt idx="5924">
                  <c:v>21.198540000000037</c:v>
                </c:pt>
                <c:pt idx="5925">
                  <c:v>21.198480000000018</c:v>
                </c:pt>
                <c:pt idx="5926">
                  <c:v>21.198540000000037</c:v>
                </c:pt>
                <c:pt idx="5927">
                  <c:v>21.198800000000006</c:v>
                </c:pt>
                <c:pt idx="5928">
                  <c:v>21.199180000000013</c:v>
                </c:pt>
                <c:pt idx="5929">
                  <c:v>21.199640000000045</c:v>
                </c:pt>
                <c:pt idx="5930">
                  <c:v>21.200199999999995</c:v>
                </c:pt>
                <c:pt idx="5931">
                  <c:v>21.200900000000047</c:v>
                </c:pt>
                <c:pt idx="5932">
                  <c:v>21.201750000000004</c:v>
                </c:pt>
                <c:pt idx="5933">
                  <c:v>21.202840000000037</c:v>
                </c:pt>
                <c:pt idx="5934">
                  <c:v>21.204100000000039</c:v>
                </c:pt>
                <c:pt idx="5935">
                  <c:v>21.205200000000048</c:v>
                </c:pt>
                <c:pt idx="5936">
                  <c:v>21.206100000000049</c:v>
                </c:pt>
                <c:pt idx="5937">
                  <c:v>21.206900000000019</c:v>
                </c:pt>
                <c:pt idx="5938">
                  <c:v>21.207640000000026</c:v>
                </c:pt>
                <c:pt idx="5939">
                  <c:v>21.20840000000004</c:v>
                </c:pt>
                <c:pt idx="5940">
                  <c:v>21.209339999999997</c:v>
                </c:pt>
                <c:pt idx="5941">
                  <c:v>21.210599999999999</c:v>
                </c:pt>
                <c:pt idx="5942">
                  <c:v>21.212180000000046</c:v>
                </c:pt>
                <c:pt idx="5943">
                  <c:v>21.213999999999999</c:v>
                </c:pt>
                <c:pt idx="5944">
                  <c:v>21.215800000000002</c:v>
                </c:pt>
                <c:pt idx="5945">
                  <c:v>21.217460000000017</c:v>
                </c:pt>
                <c:pt idx="5946">
                  <c:v>21.219050000000038</c:v>
                </c:pt>
                <c:pt idx="5947">
                  <c:v>21.220570000000009</c:v>
                </c:pt>
                <c:pt idx="5948">
                  <c:v>21.22198000000003</c:v>
                </c:pt>
                <c:pt idx="5949">
                  <c:v>21.223299999999995</c:v>
                </c:pt>
                <c:pt idx="5950">
                  <c:v>21.224480000000028</c:v>
                </c:pt>
                <c:pt idx="5951">
                  <c:v>21.225520000000017</c:v>
                </c:pt>
                <c:pt idx="5952">
                  <c:v>21.226400000000012</c:v>
                </c:pt>
                <c:pt idx="5953">
                  <c:v>21.227080000000001</c:v>
                </c:pt>
                <c:pt idx="5954">
                  <c:v>21.227599999999995</c:v>
                </c:pt>
                <c:pt idx="5955">
                  <c:v>21.227930000000015</c:v>
                </c:pt>
                <c:pt idx="5956">
                  <c:v>21.228200000000015</c:v>
                </c:pt>
                <c:pt idx="5957">
                  <c:v>21.228400000000022</c:v>
                </c:pt>
                <c:pt idx="5958">
                  <c:v>21.22854000000001</c:v>
                </c:pt>
                <c:pt idx="5959">
                  <c:v>21.228700000000003</c:v>
                </c:pt>
                <c:pt idx="5960">
                  <c:v>21.228780000000029</c:v>
                </c:pt>
                <c:pt idx="5961">
                  <c:v>21.228880000000004</c:v>
                </c:pt>
                <c:pt idx="5962">
                  <c:v>21.228880000000004</c:v>
                </c:pt>
                <c:pt idx="5963">
                  <c:v>21.228800000000035</c:v>
                </c:pt>
                <c:pt idx="5964">
                  <c:v>21.22854000000001</c:v>
                </c:pt>
                <c:pt idx="5965">
                  <c:v>21.227840000000015</c:v>
                </c:pt>
                <c:pt idx="5966">
                  <c:v>21.226680000000044</c:v>
                </c:pt>
                <c:pt idx="5967">
                  <c:v>21.225200000000029</c:v>
                </c:pt>
                <c:pt idx="5968">
                  <c:v>21.223720000000014</c:v>
                </c:pt>
                <c:pt idx="5969">
                  <c:v>21.222300000000018</c:v>
                </c:pt>
                <c:pt idx="5970">
                  <c:v>21.220970000000023</c:v>
                </c:pt>
                <c:pt idx="5971">
                  <c:v>21.219780000000014</c:v>
                </c:pt>
                <c:pt idx="5972">
                  <c:v>21.218770000000006</c:v>
                </c:pt>
                <c:pt idx="5973">
                  <c:v>21.21795000000003</c:v>
                </c:pt>
                <c:pt idx="5974">
                  <c:v>21.217430000000036</c:v>
                </c:pt>
                <c:pt idx="5975">
                  <c:v>21.217100000000016</c:v>
                </c:pt>
                <c:pt idx="5976">
                  <c:v>21.217100000000016</c:v>
                </c:pt>
                <c:pt idx="5977">
                  <c:v>21.217300000000023</c:v>
                </c:pt>
                <c:pt idx="5978">
                  <c:v>21.217900000000043</c:v>
                </c:pt>
                <c:pt idx="5979">
                  <c:v>21.218700000000013</c:v>
                </c:pt>
                <c:pt idx="5980">
                  <c:v>21.219660000000033</c:v>
                </c:pt>
                <c:pt idx="5981">
                  <c:v>21.220640000000003</c:v>
                </c:pt>
                <c:pt idx="5982">
                  <c:v>21.221670000000017</c:v>
                </c:pt>
                <c:pt idx="5983">
                  <c:v>21.222740000000044</c:v>
                </c:pt>
                <c:pt idx="5984">
                  <c:v>21.223780000000033</c:v>
                </c:pt>
                <c:pt idx="5985">
                  <c:v>21.224730000000022</c:v>
                </c:pt>
                <c:pt idx="5986">
                  <c:v>21.225500000000011</c:v>
                </c:pt>
                <c:pt idx="5987">
                  <c:v>21.225900000000024</c:v>
                </c:pt>
                <c:pt idx="5988">
                  <c:v>21.226040000000012</c:v>
                </c:pt>
                <c:pt idx="5989">
                  <c:v>21.225920000000031</c:v>
                </c:pt>
                <c:pt idx="5990">
                  <c:v>21.225459999999998</c:v>
                </c:pt>
                <c:pt idx="5991">
                  <c:v>21.224820000000022</c:v>
                </c:pt>
                <c:pt idx="5992">
                  <c:v>21.224100000000021</c:v>
                </c:pt>
                <c:pt idx="5993">
                  <c:v>21.223320000000001</c:v>
                </c:pt>
                <c:pt idx="5994">
                  <c:v>21.222500000000025</c:v>
                </c:pt>
                <c:pt idx="5995">
                  <c:v>21.221670000000017</c:v>
                </c:pt>
                <c:pt idx="5996">
                  <c:v>21.220900000000029</c:v>
                </c:pt>
                <c:pt idx="5997">
                  <c:v>21.220100000000002</c:v>
                </c:pt>
                <c:pt idx="5998">
                  <c:v>21.219200000000001</c:v>
                </c:pt>
                <c:pt idx="5999">
                  <c:v>21.218230000000005</c:v>
                </c:pt>
                <c:pt idx="6000">
                  <c:v>21.217160000000035</c:v>
                </c:pt>
                <c:pt idx="6001">
                  <c:v>21.216150000000027</c:v>
                </c:pt>
                <c:pt idx="6002">
                  <c:v>21.215170000000001</c:v>
                </c:pt>
                <c:pt idx="6003">
                  <c:v>21.214200000000005</c:v>
                </c:pt>
                <c:pt idx="6004">
                  <c:v>21.213220000000035</c:v>
                </c:pt>
                <c:pt idx="6005">
                  <c:v>21.212150000000008</c:v>
                </c:pt>
                <c:pt idx="6006">
                  <c:v>21.211000000000013</c:v>
                </c:pt>
                <c:pt idx="6007">
                  <c:v>21.209770000000049</c:v>
                </c:pt>
                <c:pt idx="6008">
                  <c:v>21.208460000000002</c:v>
                </c:pt>
                <c:pt idx="6009">
                  <c:v>21.20700000000005</c:v>
                </c:pt>
                <c:pt idx="6010">
                  <c:v>21.205200000000048</c:v>
                </c:pt>
                <c:pt idx="6011">
                  <c:v>21.203240000000051</c:v>
                </c:pt>
                <c:pt idx="6012">
                  <c:v>21.201300000000003</c:v>
                </c:pt>
                <c:pt idx="6013">
                  <c:v>21.1995</c:v>
                </c:pt>
                <c:pt idx="6014">
                  <c:v>21.197840000000042</c:v>
                </c:pt>
                <c:pt idx="6015">
                  <c:v>21.196300000000008</c:v>
                </c:pt>
                <c:pt idx="6016">
                  <c:v>21.19473000000005</c:v>
                </c:pt>
                <c:pt idx="6017">
                  <c:v>21.193140000000028</c:v>
                </c:pt>
                <c:pt idx="6018">
                  <c:v>21.191520000000025</c:v>
                </c:pt>
                <c:pt idx="6019">
                  <c:v>21.189970000000017</c:v>
                </c:pt>
                <c:pt idx="6020">
                  <c:v>21.188440000000014</c:v>
                </c:pt>
                <c:pt idx="6021">
                  <c:v>21.18694000000005</c:v>
                </c:pt>
                <c:pt idx="6022">
                  <c:v>21.185480000000041</c:v>
                </c:pt>
                <c:pt idx="6023">
                  <c:v>21.184050000000013</c:v>
                </c:pt>
                <c:pt idx="6024">
                  <c:v>21.182460000000049</c:v>
                </c:pt>
                <c:pt idx="6025">
                  <c:v>21.180300000000045</c:v>
                </c:pt>
                <c:pt idx="6026">
                  <c:v>21.177420000000041</c:v>
                </c:pt>
                <c:pt idx="6027">
                  <c:v>21.174160000000029</c:v>
                </c:pt>
                <c:pt idx="6028">
                  <c:v>21.171040000000005</c:v>
                </c:pt>
                <c:pt idx="6029">
                  <c:v>21.168020000000013</c:v>
                </c:pt>
                <c:pt idx="6030">
                  <c:v>21.164700000000039</c:v>
                </c:pt>
                <c:pt idx="6031">
                  <c:v>21.161460000000034</c:v>
                </c:pt>
                <c:pt idx="6032">
                  <c:v>21.158440000000041</c:v>
                </c:pt>
                <c:pt idx="6033">
                  <c:v>21.15554000000003</c:v>
                </c:pt>
                <c:pt idx="6034">
                  <c:v>21.152500000000032</c:v>
                </c:pt>
                <c:pt idx="6035">
                  <c:v>21.149200000000008</c:v>
                </c:pt>
                <c:pt idx="6036">
                  <c:v>21.145800000000008</c:v>
                </c:pt>
                <c:pt idx="6037">
                  <c:v>21.142539999999997</c:v>
                </c:pt>
                <c:pt idx="6038">
                  <c:v>21.139499999999998</c:v>
                </c:pt>
                <c:pt idx="6039">
                  <c:v>21.136650000000031</c:v>
                </c:pt>
                <c:pt idx="6040">
                  <c:v>21.134000000000015</c:v>
                </c:pt>
                <c:pt idx="6041">
                  <c:v>21.131560000000036</c:v>
                </c:pt>
                <c:pt idx="6042">
                  <c:v>21.12927000000002</c:v>
                </c:pt>
                <c:pt idx="6043">
                  <c:v>21.127250000000004</c:v>
                </c:pt>
                <c:pt idx="6044">
                  <c:v>21.125670000000014</c:v>
                </c:pt>
                <c:pt idx="6045">
                  <c:v>21.124260000000049</c:v>
                </c:pt>
                <c:pt idx="6046">
                  <c:v>21.122900000000016</c:v>
                </c:pt>
                <c:pt idx="6047">
                  <c:v>21.121420000000001</c:v>
                </c:pt>
                <c:pt idx="6048">
                  <c:v>21.12017000000003</c:v>
                </c:pt>
                <c:pt idx="6049">
                  <c:v>21.11990000000003</c:v>
                </c:pt>
                <c:pt idx="6050">
                  <c:v>21.12106</c:v>
                </c:pt>
                <c:pt idx="6051">
                  <c:v>21.123070000000041</c:v>
                </c:pt>
                <c:pt idx="6052">
                  <c:v>21.124720000000025</c:v>
                </c:pt>
                <c:pt idx="6053">
                  <c:v>21.125540000000001</c:v>
                </c:pt>
                <c:pt idx="6054">
                  <c:v>21.125820000000033</c:v>
                </c:pt>
                <c:pt idx="6055">
                  <c:v>21.125800000000027</c:v>
                </c:pt>
                <c:pt idx="6056">
                  <c:v>21.12542000000002</c:v>
                </c:pt>
                <c:pt idx="6057">
                  <c:v>21.125</c:v>
                </c:pt>
                <c:pt idx="6058">
                  <c:v>21.125020000000006</c:v>
                </c:pt>
                <c:pt idx="6059">
                  <c:v>21.125699999999995</c:v>
                </c:pt>
                <c:pt idx="6060">
                  <c:v>21.127040000000022</c:v>
                </c:pt>
                <c:pt idx="6061">
                  <c:v>21.129140000000007</c:v>
                </c:pt>
                <c:pt idx="6062">
                  <c:v>21.132040000000018</c:v>
                </c:pt>
                <c:pt idx="6063">
                  <c:v>21.135680000000036</c:v>
                </c:pt>
                <c:pt idx="6064">
                  <c:v>21.140160000000037</c:v>
                </c:pt>
                <c:pt idx="6065">
                  <c:v>21.145470000000046</c:v>
                </c:pt>
                <c:pt idx="6066">
                  <c:v>21.151100000000042</c:v>
                </c:pt>
                <c:pt idx="6067">
                  <c:v>21.155730000000005</c:v>
                </c:pt>
                <c:pt idx="6068">
                  <c:v>21.159080000000017</c:v>
                </c:pt>
                <c:pt idx="6069">
                  <c:v>21.161519999999996</c:v>
                </c:pt>
                <c:pt idx="6070">
                  <c:v>21.16375000000005</c:v>
                </c:pt>
                <c:pt idx="6071">
                  <c:v>21.165999999999997</c:v>
                </c:pt>
                <c:pt idx="6072">
                  <c:v>21.168100000000038</c:v>
                </c:pt>
                <c:pt idx="6073">
                  <c:v>21.169300000000021</c:v>
                </c:pt>
                <c:pt idx="6074">
                  <c:v>21.169800000000009</c:v>
                </c:pt>
                <c:pt idx="6075">
                  <c:v>21.169849999999997</c:v>
                </c:pt>
                <c:pt idx="6076">
                  <c:v>21.16998000000001</c:v>
                </c:pt>
                <c:pt idx="6077">
                  <c:v>21.17016000000001</c:v>
                </c:pt>
                <c:pt idx="6078">
                  <c:v>21.170400000000029</c:v>
                </c:pt>
                <c:pt idx="6079">
                  <c:v>21.170560000000023</c:v>
                </c:pt>
                <c:pt idx="6080">
                  <c:v>21.170620000000042</c:v>
                </c:pt>
                <c:pt idx="6081">
                  <c:v>21.170650000000023</c:v>
                </c:pt>
                <c:pt idx="6082">
                  <c:v>21.170950000000005</c:v>
                </c:pt>
                <c:pt idx="6083">
                  <c:v>21.171620000000019</c:v>
                </c:pt>
                <c:pt idx="6084">
                  <c:v>21.172500000000014</c:v>
                </c:pt>
                <c:pt idx="6085">
                  <c:v>21.17312000000004</c:v>
                </c:pt>
                <c:pt idx="6086">
                  <c:v>21.173330000000021</c:v>
                </c:pt>
                <c:pt idx="6087">
                  <c:v>21.173240000000021</c:v>
                </c:pt>
                <c:pt idx="6088">
                  <c:v>21.172880000000021</c:v>
                </c:pt>
                <c:pt idx="6089">
                  <c:v>21.172200000000032</c:v>
                </c:pt>
                <c:pt idx="6090">
                  <c:v>21.171500000000037</c:v>
                </c:pt>
                <c:pt idx="6091">
                  <c:v>21.171040000000005</c:v>
                </c:pt>
                <c:pt idx="6092">
                  <c:v>21.170980000000043</c:v>
                </c:pt>
                <c:pt idx="6093">
                  <c:v>21.171170000000018</c:v>
                </c:pt>
                <c:pt idx="6094">
                  <c:v>21.171440000000018</c:v>
                </c:pt>
                <c:pt idx="6095">
                  <c:v>21.171750000000031</c:v>
                </c:pt>
                <c:pt idx="6096">
                  <c:v>21.172080000000051</c:v>
                </c:pt>
                <c:pt idx="6097">
                  <c:v>21.172750000000008</c:v>
                </c:pt>
                <c:pt idx="6098">
                  <c:v>21.173879999999997</c:v>
                </c:pt>
                <c:pt idx="6099">
                  <c:v>21.175319999999999</c:v>
                </c:pt>
                <c:pt idx="6100">
                  <c:v>21.176720000000046</c:v>
                </c:pt>
                <c:pt idx="6101">
                  <c:v>21.177970000000016</c:v>
                </c:pt>
                <c:pt idx="6102">
                  <c:v>21.179130000000043</c:v>
                </c:pt>
                <c:pt idx="6103">
                  <c:v>21.180470000000014</c:v>
                </c:pt>
                <c:pt idx="6104">
                  <c:v>21.182029999999997</c:v>
                </c:pt>
                <c:pt idx="6105">
                  <c:v>21.183700000000044</c:v>
                </c:pt>
                <c:pt idx="6106">
                  <c:v>21.185140000000047</c:v>
                </c:pt>
                <c:pt idx="6107">
                  <c:v>21.186180000000036</c:v>
                </c:pt>
                <c:pt idx="6108">
                  <c:v>21.187040000000025</c:v>
                </c:pt>
                <c:pt idx="6109">
                  <c:v>21.18792000000002</c:v>
                </c:pt>
                <c:pt idx="6110">
                  <c:v>21.188840000000027</c:v>
                </c:pt>
                <c:pt idx="6111">
                  <c:v>21.189750000000004</c:v>
                </c:pt>
                <c:pt idx="6112">
                  <c:v>21.190359999999998</c:v>
                </c:pt>
                <c:pt idx="6113">
                  <c:v>21.190600000000018</c:v>
                </c:pt>
                <c:pt idx="6114">
                  <c:v>21.19055000000003</c:v>
                </c:pt>
                <c:pt idx="6115">
                  <c:v>21.190400000000011</c:v>
                </c:pt>
                <c:pt idx="6116">
                  <c:v>21.190150000000017</c:v>
                </c:pt>
                <c:pt idx="6117">
                  <c:v>21.189840000000004</c:v>
                </c:pt>
                <c:pt idx="6118">
                  <c:v>21.189570000000003</c:v>
                </c:pt>
                <c:pt idx="6119">
                  <c:v>21.189300000000003</c:v>
                </c:pt>
                <c:pt idx="6120">
                  <c:v>21.189080000000047</c:v>
                </c:pt>
                <c:pt idx="6121">
                  <c:v>21.188960000000009</c:v>
                </c:pt>
                <c:pt idx="6122">
                  <c:v>21.188900000000046</c:v>
                </c:pt>
                <c:pt idx="6123">
                  <c:v>21.188930000000028</c:v>
                </c:pt>
                <c:pt idx="6124">
                  <c:v>21.189000000000021</c:v>
                </c:pt>
                <c:pt idx="6125">
                  <c:v>21.189080000000047</c:v>
                </c:pt>
                <c:pt idx="6126">
                  <c:v>21.189099999999996</c:v>
                </c:pt>
                <c:pt idx="6127">
                  <c:v>21.189020000000028</c:v>
                </c:pt>
                <c:pt idx="6128">
                  <c:v>21.188780000000008</c:v>
                </c:pt>
                <c:pt idx="6129">
                  <c:v>21.188440000000014</c:v>
                </c:pt>
                <c:pt idx="6130">
                  <c:v>21.188070000000039</c:v>
                </c:pt>
                <c:pt idx="6131">
                  <c:v>21.18768</c:v>
                </c:pt>
                <c:pt idx="6132">
                  <c:v>21.187200000000018</c:v>
                </c:pt>
                <c:pt idx="6133">
                  <c:v>21.186400000000049</c:v>
                </c:pt>
                <c:pt idx="6134">
                  <c:v>21.185270000000003</c:v>
                </c:pt>
                <c:pt idx="6135">
                  <c:v>21.183900000000051</c:v>
                </c:pt>
                <c:pt idx="6136">
                  <c:v>21.182460000000049</c:v>
                </c:pt>
                <c:pt idx="6137">
                  <c:v>21.180960000000027</c:v>
                </c:pt>
                <c:pt idx="6138">
                  <c:v>21.17953</c:v>
                </c:pt>
                <c:pt idx="6139">
                  <c:v>21.178100000000029</c:v>
                </c:pt>
                <c:pt idx="6140">
                  <c:v>21.176720000000046</c:v>
                </c:pt>
                <c:pt idx="6141">
                  <c:v>21.175350000000037</c:v>
                </c:pt>
                <c:pt idx="6142">
                  <c:v>21.173820000000035</c:v>
                </c:pt>
                <c:pt idx="6143">
                  <c:v>21.172140000000013</c:v>
                </c:pt>
                <c:pt idx="6144">
                  <c:v>21.170280000000048</c:v>
                </c:pt>
                <c:pt idx="6145">
                  <c:v>21.168080000000032</c:v>
                </c:pt>
                <c:pt idx="6146">
                  <c:v>21.165200000000027</c:v>
                </c:pt>
                <c:pt idx="6147">
                  <c:v>21.162000000000035</c:v>
                </c:pt>
                <c:pt idx="6148">
                  <c:v>21.158800000000042</c:v>
                </c:pt>
                <c:pt idx="6149">
                  <c:v>21.155570000000012</c:v>
                </c:pt>
                <c:pt idx="6150">
                  <c:v>21.152550000000019</c:v>
                </c:pt>
                <c:pt idx="6151">
                  <c:v>21.150050000000022</c:v>
                </c:pt>
                <c:pt idx="6152">
                  <c:v>21.148220000000038</c:v>
                </c:pt>
                <c:pt idx="6153">
                  <c:v>21.146800000000042</c:v>
                </c:pt>
                <c:pt idx="6154">
                  <c:v>21.145230000000026</c:v>
                </c:pt>
                <c:pt idx="6155">
                  <c:v>21.143200000000036</c:v>
                </c:pt>
                <c:pt idx="6156">
                  <c:v>21.141530000000046</c:v>
                </c:pt>
                <c:pt idx="6157">
                  <c:v>21.141500000000008</c:v>
                </c:pt>
                <c:pt idx="6158">
                  <c:v>21.143600000000049</c:v>
                </c:pt>
                <c:pt idx="6159">
                  <c:v>21.147450000000049</c:v>
                </c:pt>
                <c:pt idx="6160">
                  <c:v>21.151850000000024</c:v>
                </c:pt>
                <c:pt idx="6161">
                  <c:v>21.156400000000019</c:v>
                </c:pt>
                <c:pt idx="6162">
                  <c:v>21.16088000000002</c:v>
                </c:pt>
                <c:pt idx="6163">
                  <c:v>21.164900000000046</c:v>
                </c:pt>
                <c:pt idx="6164">
                  <c:v>21.168360000000007</c:v>
                </c:pt>
                <c:pt idx="6165">
                  <c:v>21.170980000000043</c:v>
                </c:pt>
                <c:pt idx="6166">
                  <c:v>21.17330000000004</c:v>
                </c:pt>
                <c:pt idx="6167">
                  <c:v>21.175650000000019</c:v>
                </c:pt>
                <c:pt idx="6168">
                  <c:v>21.178030000000035</c:v>
                </c:pt>
                <c:pt idx="6169">
                  <c:v>21.180229999999995</c:v>
                </c:pt>
                <c:pt idx="6170">
                  <c:v>21.182240000000036</c:v>
                </c:pt>
                <c:pt idx="6171">
                  <c:v>21.184050000000013</c:v>
                </c:pt>
                <c:pt idx="6172">
                  <c:v>21.185500000000047</c:v>
                </c:pt>
                <c:pt idx="6173">
                  <c:v>21.186640000000011</c:v>
                </c:pt>
                <c:pt idx="6174">
                  <c:v>21.187460000000044</c:v>
                </c:pt>
                <c:pt idx="6175">
                  <c:v>21.188170000000014</c:v>
                </c:pt>
                <c:pt idx="6176">
                  <c:v>21.188840000000027</c:v>
                </c:pt>
                <c:pt idx="6177">
                  <c:v>21.189480000000003</c:v>
                </c:pt>
                <c:pt idx="6178">
                  <c:v>21.190179999999998</c:v>
                </c:pt>
                <c:pt idx="6179">
                  <c:v>21.19106000000005</c:v>
                </c:pt>
                <c:pt idx="6180">
                  <c:v>21.191830000000039</c:v>
                </c:pt>
                <c:pt idx="6181">
                  <c:v>21.19186000000002</c:v>
                </c:pt>
                <c:pt idx="6182">
                  <c:v>21.19106000000005</c:v>
                </c:pt>
                <c:pt idx="6183">
                  <c:v>21.189630000000022</c:v>
                </c:pt>
                <c:pt idx="6184">
                  <c:v>21.187980000000039</c:v>
                </c:pt>
                <c:pt idx="6185">
                  <c:v>21.186200000000042</c:v>
                </c:pt>
                <c:pt idx="6186">
                  <c:v>21.184400000000039</c:v>
                </c:pt>
                <c:pt idx="6187">
                  <c:v>21.182860000000005</c:v>
                </c:pt>
                <c:pt idx="6188">
                  <c:v>21.181669999999997</c:v>
                </c:pt>
                <c:pt idx="6189">
                  <c:v>21.180700000000002</c:v>
                </c:pt>
                <c:pt idx="6190">
                  <c:v>21.179900000000032</c:v>
                </c:pt>
                <c:pt idx="6191">
                  <c:v>21.179200000000037</c:v>
                </c:pt>
                <c:pt idx="6192">
                  <c:v>21.17864000000003</c:v>
                </c:pt>
                <c:pt idx="6193">
                  <c:v>21.251250000000027</c:v>
                </c:pt>
                <c:pt idx="6194">
                  <c:v>21.33420000000001</c:v>
                </c:pt>
                <c:pt idx="6195">
                  <c:v>21.386930000000007</c:v>
                </c:pt>
                <c:pt idx="6196">
                  <c:v>21.425229999999999</c:v>
                </c:pt>
                <c:pt idx="6197">
                  <c:v>21.474300000000028</c:v>
                </c:pt>
                <c:pt idx="6198">
                  <c:v>21.479270000000042</c:v>
                </c:pt>
                <c:pt idx="6199">
                  <c:v>21.526400000000024</c:v>
                </c:pt>
                <c:pt idx="6200">
                  <c:v>21.566000000000031</c:v>
                </c:pt>
                <c:pt idx="6201">
                  <c:v>21.530970000000025</c:v>
                </c:pt>
                <c:pt idx="6202">
                  <c:v>21.370360000000005</c:v>
                </c:pt>
                <c:pt idx="6203">
                  <c:v>21.217030000000022</c:v>
                </c:pt>
                <c:pt idx="6204">
                  <c:v>21.181669999999997</c:v>
                </c:pt>
                <c:pt idx="6205">
                  <c:v>21.179960000000051</c:v>
                </c:pt>
                <c:pt idx="6206">
                  <c:v>21.180080000000032</c:v>
                </c:pt>
                <c:pt idx="6207">
                  <c:v>21.180540000000008</c:v>
                </c:pt>
                <c:pt idx="6208">
                  <c:v>21.18127000000004</c:v>
                </c:pt>
                <c:pt idx="6209">
                  <c:v>21.182150000000036</c:v>
                </c:pt>
                <c:pt idx="6210">
                  <c:v>21.183040000000005</c:v>
                </c:pt>
                <c:pt idx="6211">
                  <c:v>21.183620000000019</c:v>
                </c:pt>
                <c:pt idx="6212">
                  <c:v>21.202480000000037</c:v>
                </c:pt>
                <c:pt idx="6213">
                  <c:v>21.250879999999995</c:v>
                </c:pt>
                <c:pt idx="6214">
                  <c:v>21.366399999999999</c:v>
                </c:pt>
                <c:pt idx="6215">
                  <c:v>21.760199999999998</c:v>
                </c:pt>
                <c:pt idx="6216">
                  <c:v>21.885800000000017</c:v>
                </c:pt>
                <c:pt idx="6217">
                  <c:v>22.2346</c:v>
                </c:pt>
                <c:pt idx="6218">
                  <c:v>22.497299999999996</c:v>
                </c:pt>
                <c:pt idx="6219">
                  <c:v>22.680200000000013</c:v>
                </c:pt>
                <c:pt idx="6220">
                  <c:v>23.705560000000048</c:v>
                </c:pt>
                <c:pt idx="6221">
                  <c:v>24.567830000000015</c:v>
                </c:pt>
                <c:pt idx="6222">
                  <c:v>25.03454000000005</c:v>
                </c:pt>
                <c:pt idx="6223">
                  <c:v>25.211479999999995</c:v>
                </c:pt>
                <c:pt idx="6224">
                  <c:v>22.643950000000018</c:v>
                </c:pt>
                <c:pt idx="6225">
                  <c:v>21.973929999999996</c:v>
                </c:pt>
                <c:pt idx="6226">
                  <c:v>21.527760000000001</c:v>
                </c:pt>
                <c:pt idx="6227">
                  <c:v>21.301020000000051</c:v>
                </c:pt>
                <c:pt idx="6228">
                  <c:v>21.1952</c:v>
                </c:pt>
                <c:pt idx="6229">
                  <c:v>21.176840000000027</c:v>
                </c:pt>
                <c:pt idx="6230">
                  <c:v>21.176080000000013</c:v>
                </c:pt>
                <c:pt idx="6231">
                  <c:v>21.175560000000019</c:v>
                </c:pt>
                <c:pt idx="6232">
                  <c:v>21.175000000000011</c:v>
                </c:pt>
                <c:pt idx="6233">
                  <c:v>21.17446000000001</c:v>
                </c:pt>
                <c:pt idx="6234">
                  <c:v>21.174040000000048</c:v>
                </c:pt>
                <c:pt idx="6235">
                  <c:v>21.173820000000035</c:v>
                </c:pt>
                <c:pt idx="6236">
                  <c:v>21.187070000000006</c:v>
                </c:pt>
                <c:pt idx="6237">
                  <c:v>21.294920000000047</c:v>
                </c:pt>
                <c:pt idx="6238">
                  <c:v>21.463680000000011</c:v>
                </c:pt>
                <c:pt idx="6239">
                  <c:v>21.818900000000042</c:v>
                </c:pt>
                <c:pt idx="6240">
                  <c:v>22.630430000000047</c:v>
                </c:pt>
                <c:pt idx="6241">
                  <c:v>23.48266000000001</c:v>
                </c:pt>
                <c:pt idx="6242">
                  <c:v>24.293730000000039</c:v>
                </c:pt>
                <c:pt idx="6243">
                  <c:v>24.750850000000014</c:v>
                </c:pt>
                <c:pt idx="6244">
                  <c:v>25.092250000000035</c:v>
                </c:pt>
                <c:pt idx="6245">
                  <c:v>25.416620000000023</c:v>
                </c:pt>
                <c:pt idx="6246">
                  <c:v>25.612420000000043</c:v>
                </c:pt>
                <c:pt idx="6247">
                  <c:v>25.727779999999996</c:v>
                </c:pt>
                <c:pt idx="6248">
                  <c:v>25.495100000000036</c:v>
                </c:pt>
                <c:pt idx="6249">
                  <c:v>22.837670000000003</c:v>
                </c:pt>
                <c:pt idx="6250">
                  <c:v>22.04260000000005</c:v>
                </c:pt>
                <c:pt idx="6251">
                  <c:v>21.62106</c:v>
                </c:pt>
                <c:pt idx="6252">
                  <c:v>21.342520000000036</c:v>
                </c:pt>
                <c:pt idx="6253">
                  <c:v>21.211360000000013</c:v>
                </c:pt>
                <c:pt idx="6254">
                  <c:v>21.188199999999995</c:v>
                </c:pt>
                <c:pt idx="6255">
                  <c:v>21.188230000000033</c:v>
                </c:pt>
                <c:pt idx="6256">
                  <c:v>21.189020000000028</c:v>
                </c:pt>
                <c:pt idx="6257">
                  <c:v>21.189780000000042</c:v>
                </c:pt>
                <c:pt idx="6258">
                  <c:v>21.190449999999998</c:v>
                </c:pt>
                <c:pt idx="6259">
                  <c:v>21.191220000000044</c:v>
                </c:pt>
                <c:pt idx="6260">
                  <c:v>21.19204000000002</c:v>
                </c:pt>
                <c:pt idx="6261">
                  <c:v>21.223000000000013</c:v>
                </c:pt>
                <c:pt idx="6262">
                  <c:v>21.315850000000012</c:v>
                </c:pt>
                <c:pt idx="6263">
                  <c:v>21.373770000000036</c:v>
                </c:pt>
                <c:pt idx="6264">
                  <c:v>21.469500000000039</c:v>
                </c:pt>
                <c:pt idx="6265">
                  <c:v>21.806240000000003</c:v>
                </c:pt>
                <c:pt idx="6266">
                  <c:v>22.128200000000049</c:v>
                </c:pt>
                <c:pt idx="6267">
                  <c:v>22.526120000000049</c:v>
                </c:pt>
                <c:pt idx="6268">
                  <c:v>23.514430000000004</c:v>
                </c:pt>
                <c:pt idx="6269">
                  <c:v>25.17043000000001</c:v>
                </c:pt>
                <c:pt idx="6270">
                  <c:v>25.697530000000029</c:v>
                </c:pt>
                <c:pt idx="6271">
                  <c:v>25.184500000000014</c:v>
                </c:pt>
                <c:pt idx="6272">
                  <c:v>24.146940000000029</c:v>
                </c:pt>
                <c:pt idx="6273">
                  <c:v>22.362660000000005</c:v>
                </c:pt>
                <c:pt idx="6274">
                  <c:v>21.82710000000003</c:v>
                </c:pt>
                <c:pt idx="6275">
                  <c:v>21.491780000000006</c:v>
                </c:pt>
                <c:pt idx="6276">
                  <c:v>21.341820000000041</c:v>
                </c:pt>
                <c:pt idx="6277">
                  <c:v>21.259760000000028</c:v>
                </c:pt>
                <c:pt idx="6278">
                  <c:v>21.215400000000045</c:v>
                </c:pt>
                <c:pt idx="6279">
                  <c:v>21.210100000000011</c:v>
                </c:pt>
                <c:pt idx="6280">
                  <c:v>21.210720000000038</c:v>
                </c:pt>
                <c:pt idx="6281">
                  <c:v>21.211450000000013</c:v>
                </c:pt>
                <c:pt idx="6282">
                  <c:v>21.212120000000027</c:v>
                </c:pt>
                <c:pt idx="6283">
                  <c:v>21.212600000000009</c:v>
                </c:pt>
                <c:pt idx="6284">
                  <c:v>21.226620000000025</c:v>
                </c:pt>
                <c:pt idx="6285">
                  <c:v>21.274960000000021</c:v>
                </c:pt>
                <c:pt idx="6286">
                  <c:v>21.349270000000047</c:v>
                </c:pt>
                <c:pt idx="6287">
                  <c:v>21.533170000000041</c:v>
                </c:pt>
                <c:pt idx="6288">
                  <c:v>21.742700000000013</c:v>
                </c:pt>
                <c:pt idx="6289">
                  <c:v>21.830830000000049</c:v>
                </c:pt>
                <c:pt idx="6290">
                  <c:v>21.998469999999998</c:v>
                </c:pt>
                <c:pt idx="6291">
                  <c:v>22.195460000000026</c:v>
                </c:pt>
                <c:pt idx="6292">
                  <c:v>22.445640000000026</c:v>
                </c:pt>
                <c:pt idx="6293">
                  <c:v>23.30776000000003</c:v>
                </c:pt>
                <c:pt idx="6294">
                  <c:v>23.289970000000039</c:v>
                </c:pt>
                <c:pt idx="6295">
                  <c:v>23.610960000000034</c:v>
                </c:pt>
                <c:pt idx="6296">
                  <c:v>23.179070000000024</c:v>
                </c:pt>
                <c:pt idx="6297">
                  <c:v>22.210530000000006</c:v>
                </c:pt>
                <c:pt idx="6298">
                  <c:v>21.543150000000026</c:v>
                </c:pt>
                <c:pt idx="6299">
                  <c:v>21.303950000000043</c:v>
                </c:pt>
                <c:pt idx="6300">
                  <c:v>21.212900000000047</c:v>
                </c:pt>
                <c:pt idx="6301">
                  <c:v>21.199600000000032</c:v>
                </c:pt>
                <c:pt idx="6302">
                  <c:v>21.198050000000023</c:v>
                </c:pt>
                <c:pt idx="6303">
                  <c:v>21.196900000000028</c:v>
                </c:pt>
                <c:pt idx="6304">
                  <c:v>21.19580000000002</c:v>
                </c:pt>
                <c:pt idx="6305">
                  <c:v>21.194800000000043</c:v>
                </c:pt>
                <c:pt idx="6306">
                  <c:v>21.193900000000042</c:v>
                </c:pt>
                <c:pt idx="6307">
                  <c:v>21.193260000000009</c:v>
                </c:pt>
                <c:pt idx="6308">
                  <c:v>21.192900000000009</c:v>
                </c:pt>
                <c:pt idx="6309">
                  <c:v>21.192700000000002</c:v>
                </c:pt>
                <c:pt idx="6310">
                  <c:v>21.192600000000027</c:v>
                </c:pt>
                <c:pt idx="6311">
                  <c:v>21.192470000000014</c:v>
                </c:pt>
                <c:pt idx="6312">
                  <c:v>21.192380000000014</c:v>
                </c:pt>
                <c:pt idx="6313">
                  <c:v>21.192300000000046</c:v>
                </c:pt>
                <c:pt idx="6314">
                  <c:v>21.192160000000001</c:v>
                </c:pt>
                <c:pt idx="6315">
                  <c:v>21.19213000000002</c:v>
                </c:pt>
                <c:pt idx="6316">
                  <c:v>21.192200000000014</c:v>
                </c:pt>
                <c:pt idx="6317">
                  <c:v>21.192350000000033</c:v>
                </c:pt>
                <c:pt idx="6318">
                  <c:v>21.215540000000033</c:v>
                </c:pt>
                <c:pt idx="6319">
                  <c:v>21.261000000000024</c:v>
                </c:pt>
                <c:pt idx="6320">
                  <c:v>21.353139999999996</c:v>
                </c:pt>
                <c:pt idx="6321">
                  <c:v>21.372160000000008</c:v>
                </c:pt>
                <c:pt idx="6322">
                  <c:v>21.335500000000025</c:v>
                </c:pt>
                <c:pt idx="6323">
                  <c:v>21.268730000000005</c:v>
                </c:pt>
                <c:pt idx="6324">
                  <c:v>21.204949999999997</c:v>
                </c:pt>
                <c:pt idx="6325">
                  <c:v>21.19204000000002</c:v>
                </c:pt>
                <c:pt idx="6326">
                  <c:v>21.190940000000012</c:v>
                </c:pt>
                <c:pt idx="6327">
                  <c:v>21.190120000000036</c:v>
                </c:pt>
                <c:pt idx="6328">
                  <c:v>21.189170000000047</c:v>
                </c:pt>
                <c:pt idx="6329">
                  <c:v>21.18810000000002</c:v>
                </c:pt>
                <c:pt idx="6330">
                  <c:v>21.186900000000037</c:v>
                </c:pt>
                <c:pt idx="6331">
                  <c:v>21.185699999999997</c:v>
                </c:pt>
                <c:pt idx="6332">
                  <c:v>21.184380000000033</c:v>
                </c:pt>
                <c:pt idx="6333">
                  <c:v>21.183100000000024</c:v>
                </c:pt>
                <c:pt idx="6334">
                  <c:v>21.181939999999997</c:v>
                </c:pt>
                <c:pt idx="6335">
                  <c:v>21.22347000000002</c:v>
                </c:pt>
                <c:pt idx="6336">
                  <c:v>21.311760000000049</c:v>
                </c:pt>
                <c:pt idx="6337">
                  <c:v>21.564630000000022</c:v>
                </c:pt>
                <c:pt idx="6338">
                  <c:v>21.903500000000008</c:v>
                </c:pt>
                <c:pt idx="6339">
                  <c:v>22.277300000000025</c:v>
                </c:pt>
                <c:pt idx="6340">
                  <c:v>22.527060000000006</c:v>
                </c:pt>
                <c:pt idx="6341">
                  <c:v>23.236080000000015</c:v>
                </c:pt>
                <c:pt idx="6342">
                  <c:v>23.477170000000001</c:v>
                </c:pt>
                <c:pt idx="6343">
                  <c:v>23.888450000000034</c:v>
                </c:pt>
                <c:pt idx="6344">
                  <c:v>24.175100000000043</c:v>
                </c:pt>
                <c:pt idx="6345">
                  <c:v>23.46804000000003</c:v>
                </c:pt>
                <c:pt idx="6346">
                  <c:v>22.856840000000034</c:v>
                </c:pt>
                <c:pt idx="6347">
                  <c:v>21.977040000000045</c:v>
                </c:pt>
                <c:pt idx="6348">
                  <c:v>21.787320000000022</c:v>
                </c:pt>
                <c:pt idx="6349">
                  <c:v>21.620570000000043</c:v>
                </c:pt>
                <c:pt idx="6350">
                  <c:v>21.538540000000012</c:v>
                </c:pt>
                <c:pt idx="6351">
                  <c:v>21.548900000000003</c:v>
                </c:pt>
                <c:pt idx="6352">
                  <c:v>21.491700000000037</c:v>
                </c:pt>
                <c:pt idx="6353">
                  <c:v>21.782700000000034</c:v>
                </c:pt>
                <c:pt idx="6354">
                  <c:v>22.65220000000005</c:v>
                </c:pt>
                <c:pt idx="6355">
                  <c:v>22.849150000000009</c:v>
                </c:pt>
                <c:pt idx="6356">
                  <c:v>23.406000000000006</c:v>
                </c:pt>
                <c:pt idx="6357">
                  <c:v>23.672360000000026</c:v>
                </c:pt>
                <c:pt idx="6358">
                  <c:v>23.933770000000038</c:v>
                </c:pt>
                <c:pt idx="6359">
                  <c:v>24.363730000000032</c:v>
                </c:pt>
                <c:pt idx="6360">
                  <c:v>24.619529999999997</c:v>
                </c:pt>
                <c:pt idx="6361">
                  <c:v>24.791650000000004</c:v>
                </c:pt>
                <c:pt idx="6362">
                  <c:v>24.928950000000043</c:v>
                </c:pt>
                <c:pt idx="6363">
                  <c:v>25.023680000000013</c:v>
                </c:pt>
                <c:pt idx="6364">
                  <c:v>25.068480000000022</c:v>
                </c:pt>
                <c:pt idx="6365">
                  <c:v>25.37480000000005</c:v>
                </c:pt>
                <c:pt idx="6366">
                  <c:v>25.490260000000035</c:v>
                </c:pt>
                <c:pt idx="6367">
                  <c:v>25.362660000000005</c:v>
                </c:pt>
                <c:pt idx="6368">
                  <c:v>25.497830000000022</c:v>
                </c:pt>
                <c:pt idx="6369">
                  <c:v>25.444540000000018</c:v>
                </c:pt>
                <c:pt idx="6370">
                  <c:v>25.064630000000022</c:v>
                </c:pt>
                <c:pt idx="6371">
                  <c:v>25.062000000000012</c:v>
                </c:pt>
                <c:pt idx="6372">
                  <c:v>24.941740000000038</c:v>
                </c:pt>
                <c:pt idx="6373">
                  <c:v>24.876120000000014</c:v>
                </c:pt>
                <c:pt idx="6374">
                  <c:v>24.8673</c:v>
                </c:pt>
                <c:pt idx="6375">
                  <c:v>24.826200000000028</c:v>
                </c:pt>
                <c:pt idx="6376">
                  <c:v>24.746180000000038</c:v>
                </c:pt>
                <c:pt idx="6377">
                  <c:v>24.902250000000038</c:v>
                </c:pt>
                <c:pt idx="6378">
                  <c:v>25.065060000000017</c:v>
                </c:pt>
                <c:pt idx="6379">
                  <c:v>24.428500000000042</c:v>
                </c:pt>
                <c:pt idx="6380">
                  <c:v>24.307029999999997</c:v>
                </c:pt>
                <c:pt idx="6381">
                  <c:v>26.093200000000024</c:v>
                </c:pt>
                <c:pt idx="6382">
                  <c:v>26.249540000000025</c:v>
                </c:pt>
                <c:pt idx="6383">
                  <c:v>26.298360000000002</c:v>
                </c:pt>
                <c:pt idx="6384">
                  <c:v>26.300260000000037</c:v>
                </c:pt>
                <c:pt idx="6385">
                  <c:v>26.257260000000031</c:v>
                </c:pt>
                <c:pt idx="6386">
                  <c:v>26.185000000000002</c:v>
                </c:pt>
                <c:pt idx="6387">
                  <c:v>26.058340000000044</c:v>
                </c:pt>
                <c:pt idx="6388">
                  <c:v>25.904050000000041</c:v>
                </c:pt>
                <c:pt idx="6389">
                  <c:v>25.739530000000002</c:v>
                </c:pt>
                <c:pt idx="6390">
                  <c:v>25.542079999999999</c:v>
                </c:pt>
                <c:pt idx="6391">
                  <c:v>25.302120000000002</c:v>
                </c:pt>
                <c:pt idx="6392">
                  <c:v>25.047140000000013</c:v>
                </c:pt>
                <c:pt idx="6393">
                  <c:v>24.762450000000001</c:v>
                </c:pt>
                <c:pt idx="6394">
                  <c:v>24.378170000000011</c:v>
                </c:pt>
                <c:pt idx="6395">
                  <c:v>24.058920000000001</c:v>
                </c:pt>
                <c:pt idx="6396">
                  <c:v>23.818660000000023</c:v>
                </c:pt>
                <c:pt idx="6397">
                  <c:v>23.63130000000001</c:v>
                </c:pt>
                <c:pt idx="6398">
                  <c:v>23.497640000000047</c:v>
                </c:pt>
                <c:pt idx="6399">
                  <c:v>23.495140000000049</c:v>
                </c:pt>
                <c:pt idx="6400">
                  <c:v>23.450800000000015</c:v>
                </c:pt>
                <c:pt idx="6401">
                  <c:v>23.47616000000005</c:v>
                </c:pt>
                <c:pt idx="6402">
                  <c:v>23.520600000000002</c:v>
                </c:pt>
                <c:pt idx="6403">
                  <c:v>23.514370000000042</c:v>
                </c:pt>
                <c:pt idx="6404">
                  <c:v>23.480200000000025</c:v>
                </c:pt>
                <c:pt idx="6405">
                  <c:v>23.435750000000041</c:v>
                </c:pt>
                <c:pt idx="6406">
                  <c:v>23.346640000000036</c:v>
                </c:pt>
                <c:pt idx="6407">
                  <c:v>23.216550000000041</c:v>
                </c:pt>
                <c:pt idx="6408">
                  <c:v>23.141530000000046</c:v>
                </c:pt>
                <c:pt idx="6409">
                  <c:v>23.064600000000041</c:v>
                </c:pt>
                <c:pt idx="6410">
                  <c:v>23.029170000000022</c:v>
                </c:pt>
                <c:pt idx="6411">
                  <c:v>23.049130000000048</c:v>
                </c:pt>
                <c:pt idx="6412">
                  <c:v>23.1096</c:v>
                </c:pt>
                <c:pt idx="6413">
                  <c:v>23.24633</c:v>
                </c:pt>
                <c:pt idx="6414">
                  <c:v>23.427420000000041</c:v>
                </c:pt>
                <c:pt idx="6415">
                  <c:v>23.625330000000019</c:v>
                </c:pt>
                <c:pt idx="6416">
                  <c:v>23.849199999999996</c:v>
                </c:pt>
                <c:pt idx="6417">
                  <c:v>24.06555000000003</c:v>
                </c:pt>
                <c:pt idx="6418">
                  <c:v>24.290430000000015</c:v>
                </c:pt>
                <c:pt idx="6419">
                  <c:v>24.464040000000011</c:v>
                </c:pt>
                <c:pt idx="6420">
                  <c:v>24.552800000000047</c:v>
                </c:pt>
                <c:pt idx="6421">
                  <c:v>24.683340000000044</c:v>
                </c:pt>
                <c:pt idx="6422">
                  <c:v>24.94598000000002</c:v>
                </c:pt>
                <c:pt idx="6423">
                  <c:v>25.150400000000047</c:v>
                </c:pt>
                <c:pt idx="6424">
                  <c:v>25.555470000000014</c:v>
                </c:pt>
                <c:pt idx="6425">
                  <c:v>25.863280000000032</c:v>
                </c:pt>
                <c:pt idx="6426">
                  <c:v>26.135580000000004</c:v>
                </c:pt>
                <c:pt idx="6427">
                  <c:v>26.532000000000039</c:v>
                </c:pt>
                <c:pt idx="6428">
                  <c:v>26.724300000000028</c:v>
                </c:pt>
                <c:pt idx="6429">
                  <c:v>26.998469999999998</c:v>
                </c:pt>
                <c:pt idx="6430">
                  <c:v>27.339320000000043</c:v>
                </c:pt>
                <c:pt idx="6431">
                  <c:v>27.626900000000035</c:v>
                </c:pt>
                <c:pt idx="6432">
                  <c:v>27.908870000000036</c:v>
                </c:pt>
                <c:pt idx="6433">
                  <c:v>28.122580000000028</c:v>
                </c:pt>
                <c:pt idx="6434">
                  <c:v>28.325919999999996</c:v>
                </c:pt>
                <c:pt idx="6435">
                  <c:v>28.458340000000021</c:v>
                </c:pt>
                <c:pt idx="6436">
                  <c:v>28.534140000000036</c:v>
                </c:pt>
                <c:pt idx="6437">
                  <c:v>28.549980000000005</c:v>
                </c:pt>
                <c:pt idx="6438">
                  <c:v>28.719840000000033</c:v>
                </c:pt>
                <c:pt idx="6439">
                  <c:v>28.815179999999998</c:v>
                </c:pt>
                <c:pt idx="6440">
                  <c:v>28.901570000000049</c:v>
                </c:pt>
                <c:pt idx="6441">
                  <c:v>29.066900000000032</c:v>
                </c:pt>
                <c:pt idx="6442">
                  <c:v>29.219660000000033</c:v>
                </c:pt>
                <c:pt idx="6443">
                  <c:v>26.169820000000016</c:v>
                </c:pt>
                <c:pt idx="6444">
                  <c:v>25.138599999999997</c:v>
                </c:pt>
                <c:pt idx="6445">
                  <c:v>23.602200000000039</c:v>
                </c:pt>
                <c:pt idx="6446">
                  <c:v>23.611050000000034</c:v>
                </c:pt>
                <c:pt idx="6447">
                  <c:v>23.348320000000001</c:v>
                </c:pt>
                <c:pt idx="6448">
                  <c:v>23.383100000000013</c:v>
                </c:pt>
                <c:pt idx="6449">
                  <c:v>24.41384000000005</c:v>
                </c:pt>
                <c:pt idx="6450">
                  <c:v>24.896000000000015</c:v>
                </c:pt>
                <c:pt idx="6451">
                  <c:v>24.794460000000015</c:v>
                </c:pt>
                <c:pt idx="6452">
                  <c:v>25.581320000000005</c:v>
                </c:pt>
                <c:pt idx="6453">
                  <c:v>25.810480000000041</c:v>
                </c:pt>
                <c:pt idx="6454">
                  <c:v>26.429960000000051</c:v>
                </c:pt>
                <c:pt idx="6455">
                  <c:v>28.028279999999995</c:v>
                </c:pt>
                <c:pt idx="6456">
                  <c:v>27.894280000000037</c:v>
                </c:pt>
                <c:pt idx="6457">
                  <c:v>27.670950000000005</c:v>
                </c:pt>
                <c:pt idx="6458">
                  <c:v>27.732600000000048</c:v>
                </c:pt>
                <c:pt idx="6459">
                  <c:v>27.216200000000015</c:v>
                </c:pt>
                <c:pt idx="6460">
                  <c:v>26.86474000000004</c:v>
                </c:pt>
                <c:pt idx="6461">
                  <c:v>29.690150000000017</c:v>
                </c:pt>
                <c:pt idx="6462">
                  <c:v>28.822900000000004</c:v>
                </c:pt>
                <c:pt idx="6463">
                  <c:v>28.949550000000045</c:v>
                </c:pt>
                <c:pt idx="6464">
                  <c:v>27.345300000000009</c:v>
                </c:pt>
                <c:pt idx="6465">
                  <c:v>26.431630000000041</c:v>
                </c:pt>
                <c:pt idx="6466">
                  <c:v>25.834620000000029</c:v>
                </c:pt>
                <c:pt idx="6467">
                  <c:v>25.138450000000034</c:v>
                </c:pt>
                <c:pt idx="6468">
                  <c:v>24.297900000000027</c:v>
                </c:pt>
                <c:pt idx="6469">
                  <c:v>23.746450000000038</c:v>
                </c:pt>
                <c:pt idx="6470">
                  <c:v>23.485130000000026</c:v>
                </c:pt>
                <c:pt idx="6471">
                  <c:v>24.355220000000031</c:v>
                </c:pt>
                <c:pt idx="6472">
                  <c:v>24.379240000000038</c:v>
                </c:pt>
                <c:pt idx="6473">
                  <c:v>24.880850000000009</c:v>
                </c:pt>
                <c:pt idx="6474">
                  <c:v>24.66375000000005</c:v>
                </c:pt>
                <c:pt idx="6475">
                  <c:v>24.508700000000033</c:v>
                </c:pt>
                <c:pt idx="6476">
                  <c:v>24.721860000000049</c:v>
                </c:pt>
                <c:pt idx="6477">
                  <c:v>24.964440000000025</c:v>
                </c:pt>
                <c:pt idx="6478">
                  <c:v>26.160240000000044</c:v>
                </c:pt>
                <c:pt idx="6479">
                  <c:v>25.363600000000019</c:v>
                </c:pt>
                <c:pt idx="6480">
                  <c:v>25.220000000000027</c:v>
                </c:pt>
                <c:pt idx="6481">
                  <c:v>27.109900000000039</c:v>
                </c:pt>
                <c:pt idx="6482">
                  <c:v>26.099199999999996</c:v>
                </c:pt>
                <c:pt idx="6483">
                  <c:v>26.598350000000039</c:v>
                </c:pt>
                <c:pt idx="6484">
                  <c:v>26.088220000000035</c:v>
                </c:pt>
                <c:pt idx="6485">
                  <c:v>26.768060000000048</c:v>
                </c:pt>
                <c:pt idx="6486">
                  <c:v>27.051600000000008</c:v>
                </c:pt>
                <c:pt idx="6487">
                  <c:v>27.213700000000017</c:v>
                </c:pt>
                <c:pt idx="6488">
                  <c:v>27.146800000000042</c:v>
                </c:pt>
                <c:pt idx="6489">
                  <c:v>25.582240000000013</c:v>
                </c:pt>
                <c:pt idx="6490">
                  <c:v>24.715300000000013</c:v>
                </c:pt>
                <c:pt idx="6491">
                  <c:v>23.722740000000044</c:v>
                </c:pt>
                <c:pt idx="6492">
                  <c:v>23.476680000000044</c:v>
                </c:pt>
                <c:pt idx="6493">
                  <c:v>23.518430000000023</c:v>
                </c:pt>
                <c:pt idx="6494">
                  <c:v>23.240440000000035</c:v>
                </c:pt>
                <c:pt idx="6495">
                  <c:v>23.624230000000011</c:v>
                </c:pt>
                <c:pt idx="6496">
                  <c:v>23.741000000000042</c:v>
                </c:pt>
                <c:pt idx="6497">
                  <c:v>23.797400000000039</c:v>
                </c:pt>
                <c:pt idx="6498">
                  <c:v>23.85143000000005</c:v>
                </c:pt>
                <c:pt idx="6499">
                  <c:v>24.064360000000022</c:v>
                </c:pt>
                <c:pt idx="6500">
                  <c:v>24.122029999999995</c:v>
                </c:pt>
                <c:pt idx="6501">
                  <c:v>24.545370000000048</c:v>
                </c:pt>
                <c:pt idx="6502">
                  <c:v>24.074730000000045</c:v>
                </c:pt>
                <c:pt idx="6503">
                  <c:v>24.289670000000001</c:v>
                </c:pt>
                <c:pt idx="6504">
                  <c:v>24.731470000000002</c:v>
                </c:pt>
                <c:pt idx="6505">
                  <c:v>24.717830000000049</c:v>
                </c:pt>
                <c:pt idx="6506">
                  <c:v>24.709530000000029</c:v>
                </c:pt>
                <c:pt idx="6507">
                  <c:v>24.909970000000044</c:v>
                </c:pt>
                <c:pt idx="6508">
                  <c:v>25.24550000000005</c:v>
                </c:pt>
                <c:pt idx="6509">
                  <c:v>26.459900000000005</c:v>
                </c:pt>
                <c:pt idx="6510">
                  <c:v>26.751059999999995</c:v>
                </c:pt>
                <c:pt idx="6511">
                  <c:v>26.881770000000017</c:v>
                </c:pt>
                <c:pt idx="6512">
                  <c:v>24.950370000000021</c:v>
                </c:pt>
                <c:pt idx="6513">
                  <c:v>23.027950000000033</c:v>
                </c:pt>
                <c:pt idx="6514">
                  <c:v>21.990229999999997</c:v>
                </c:pt>
                <c:pt idx="6515">
                  <c:v>21.574900000000014</c:v>
                </c:pt>
                <c:pt idx="6516">
                  <c:v>21.479150000000004</c:v>
                </c:pt>
                <c:pt idx="6517">
                  <c:v>21.486300000000028</c:v>
                </c:pt>
                <c:pt idx="6518">
                  <c:v>21.353170000000034</c:v>
                </c:pt>
                <c:pt idx="6519">
                  <c:v>21.251180000000033</c:v>
                </c:pt>
                <c:pt idx="6520">
                  <c:v>21.360929999999996</c:v>
                </c:pt>
                <c:pt idx="6521">
                  <c:v>21.444330000000036</c:v>
                </c:pt>
                <c:pt idx="6522">
                  <c:v>21.541899999999998</c:v>
                </c:pt>
                <c:pt idx="6523">
                  <c:v>21.633000000000038</c:v>
                </c:pt>
                <c:pt idx="6524">
                  <c:v>21.693170000000009</c:v>
                </c:pt>
                <c:pt idx="6525">
                  <c:v>21.907000000000039</c:v>
                </c:pt>
                <c:pt idx="6526">
                  <c:v>22.195460000000026</c:v>
                </c:pt>
                <c:pt idx="6527">
                  <c:v>22.723749999999995</c:v>
                </c:pt>
                <c:pt idx="6528">
                  <c:v>22.878530000000012</c:v>
                </c:pt>
                <c:pt idx="6529">
                  <c:v>23.148300000000006</c:v>
                </c:pt>
                <c:pt idx="6530">
                  <c:v>23.436730000000011</c:v>
                </c:pt>
                <c:pt idx="6531">
                  <c:v>23.546140000000037</c:v>
                </c:pt>
                <c:pt idx="6532">
                  <c:v>24.422360000000026</c:v>
                </c:pt>
                <c:pt idx="6533">
                  <c:v>26.099970000000042</c:v>
                </c:pt>
                <c:pt idx="6534">
                  <c:v>25.547570000000007</c:v>
                </c:pt>
                <c:pt idx="6535">
                  <c:v>25.243920000000003</c:v>
                </c:pt>
                <c:pt idx="6536">
                  <c:v>23.460630000000037</c:v>
                </c:pt>
                <c:pt idx="6537">
                  <c:v>22.999140000000011</c:v>
                </c:pt>
                <c:pt idx="6538">
                  <c:v>22.334530000000029</c:v>
                </c:pt>
                <c:pt idx="6539">
                  <c:v>22.179400000000044</c:v>
                </c:pt>
                <c:pt idx="6540">
                  <c:v>24.071900000000028</c:v>
                </c:pt>
                <c:pt idx="6541">
                  <c:v>23.023650000000032</c:v>
                </c:pt>
                <c:pt idx="6542">
                  <c:v>22.99368000000004</c:v>
                </c:pt>
                <c:pt idx="6543">
                  <c:v>23.601130000000012</c:v>
                </c:pt>
                <c:pt idx="6544">
                  <c:v>23.782530000000008</c:v>
                </c:pt>
                <c:pt idx="6545">
                  <c:v>24.261300000000006</c:v>
                </c:pt>
                <c:pt idx="6546">
                  <c:v>24.560050000000047</c:v>
                </c:pt>
                <c:pt idx="6547">
                  <c:v>24.058500000000038</c:v>
                </c:pt>
                <c:pt idx="6548">
                  <c:v>24.873559999999998</c:v>
                </c:pt>
                <c:pt idx="6549">
                  <c:v>25.212400000000002</c:v>
                </c:pt>
                <c:pt idx="6550">
                  <c:v>25.31973000000005</c:v>
                </c:pt>
                <c:pt idx="6551">
                  <c:v>25.68276000000003</c:v>
                </c:pt>
                <c:pt idx="6552">
                  <c:v>25.51302000000004</c:v>
                </c:pt>
                <c:pt idx="6553">
                  <c:v>25.735380000000021</c:v>
                </c:pt>
                <c:pt idx="6554">
                  <c:v>26.162380000000041</c:v>
                </c:pt>
                <c:pt idx="6555">
                  <c:v>26.219230000000039</c:v>
                </c:pt>
                <c:pt idx="6556">
                  <c:v>26.529080000000022</c:v>
                </c:pt>
                <c:pt idx="6557">
                  <c:v>27.244259999999997</c:v>
                </c:pt>
                <c:pt idx="6558">
                  <c:v>26.936850000000049</c:v>
                </c:pt>
                <c:pt idx="6559">
                  <c:v>26.378840000000025</c:v>
                </c:pt>
                <c:pt idx="6560">
                  <c:v>25.14846</c:v>
                </c:pt>
                <c:pt idx="6561">
                  <c:v>24.577539999999999</c:v>
                </c:pt>
                <c:pt idx="6562">
                  <c:v>24.391630000000021</c:v>
                </c:pt>
                <c:pt idx="6563">
                  <c:v>24.13760000000002</c:v>
                </c:pt>
                <c:pt idx="6564">
                  <c:v>23.773580000000038</c:v>
                </c:pt>
                <c:pt idx="6565">
                  <c:v>23.177360000000022</c:v>
                </c:pt>
                <c:pt idx="6566">
                  <c:v>22.279899999999998</c:v>
                </c:pt>
                <c:pt idx="6567">
                  <c:v>22.121360000000038</c:v>
                </c:pt>
                <c:pt idx="6568">
                  <c:v>22.110070000000007</c:v>
                </c:pt>
                <c:pt idx="6569">
                  <c:v>22.586540000000014</c:v>
                </c:pt>
                <c:pt idx="6570">
                  <c:v>23.20675</c:v>
                </c:pt>
                <c:pt idx="6571">
                  <c:v>23.666830000000004</c:v>
                </c:pt>
                <c:pt idx="6572">
                  <c:v>24.046559999999999</c:v>
                </c:pt>
                <c:pt idx="6573">
                  <c:v>24.303950000000043</c:v>
                </c:pt>
                <c:pt idx="6574">
                  <c:v>24.676540000000045</c:v>
                </c:pt>
                <c:pt idx="6575">
                  <c:v>24.392080000000021</c:v>
                </c:pt>
                <c:pt idx="6576">
                  <c:v>24.002949999999998</c:v>
                </c:pt>
                <c:pt idx="6577">
                  <c:v>23.626120000000014</c:v>
                </c:pt>
                <c:pt idx="6578">
                  <c:v>23.800930000000051</c:v>
                </c:pt>
                <c:pt idx="6579">
                  <c:v>24.312200000000018</c:v>
                </c:pt>
                <c:pt idx="6580">
                  <c:v>24.260160000000042</c:v>
                </c:pt>
                <c:pt idx="6581">
                  <c:v>25.396600000000035</c:v>
                </c:pt>
                <c:pt idx="6582">
                  <c:v>25.636470000000031</c:v>
                </c:pt>
                <c:pt idx="6583">
                  <c:v>25.572260000000028</c:v>
                </c:pt>
                <c:pt idx="6584">
                  <c:v>24.566900000000032</c:v>
                </c:pt>
                <c:pt idx="6585">
                  <c:v>23.490560000000016</c:v>
                </c:pt>
                <c:pt idx="6586">
                  <c:v>22.998320000000035</c:v>
                </c:pt>
                <c:pt idx="6587">
                  <c:v>22.629999999999995</c:v>
                </c:pt>
                <c:pt idx="6588">
                  <c:v>22.528070000000014</c:v>
                </c:pt>
                <c:pt idx="6589">
                  <c:v>22.475819999999999</c:v>
                </c:pt>
                <c:pt idx="6590">
                  <c:v>22.347680000000025</c:v>
                </c:pt>
                <c:pt idx="6591">
                  <c:v>22.639460000000042</c:v>
                </c:pt>
                <c:pt idx="6592">
                  <c:v>22.807200000000023</c:v>
                </c:pt>
                <c:pt idx="6593">
                  <c:v>22.853049999999996</c:v>
                </c:pt>
                <c:pt idx="6594">
                  <c:v>22.902760000000001</c:v>
                </c:pt>
                <c:pt idx="6595">
                  <c:v>22.943350000000009</c:v>
                </c:pt>
                <c:pt idx="6596">
                  <c:v>23.305720000000008</c:v>
                </c:pt>
                <c:pt idx="6597">
                  <c:v>23.592340000000036</c:v>
                </c:pt>
                <c:pt idx="6598">
                  <c:v>23.975200000000029</c:v>
                </c:pt>
                <c:pt idx="6599">
                  <c:v>24.399500000000046</c:v>
                </c:pt>
                <c:pt idx="6600">
                  <c:v>24.610040000000026</c:v>
                </c:pt>
                <c:pt idx="6601">
                  <c:v>24.967399999999998</c:v>
                </c:pt>
                <c:pt idx="6602">
                  <c:v>25.122770000000003</c:v>
                </c:pt>
                <c:pt idx="6603">
                  <c:v>25.354730000000018</c:v>
                </c:pt>
                <c:pt idx="6604">
                  <c:v>25.820100000000025</c:v>
                </c:pt>
                <c:pt idx="6605">
                  <c:v>27.428160000000048</c:v>
                </c:pt>
                <c:pt idx="6606">
                  <c:v>27.273070000000018</c:v>
                </c:pt>
                <c:pt idx="6607">
                  <c:v>27.317859999999996</c:v>
                </c:pt>
                <c:pt idx="6608">
                  <c:v>26.831350000000043</c:v>
                </c:pt>
                <c:pt idx="6609">
                  <c:v>25.873770000000036</c:v>
                </c:pt>
                <c:pt idx="6610">
                  <c:v>25.761400000000037</c:v>
                </c:pt>
                <c:pt idx="6611">
                  <c:v>25.376599999999996</c:v>
                </c:pt>
                <c:pt idx="6612">
                  <c:v>25.016350000000045</c:v>
                </c:pt>
                <c:pt idx="6613">
                  <c:v>24.821920000000034</c:v>
                </c:pt>
                <c:pt idx="6614">
                  <c:v>24.878399999999999</c:v>
                </c:pt>
                <c:pt idx="6615">
                  <c:v>26.275230000000022</c:v>
                </c:pt>
                <c:pt idx="6616">
                  <c:v>26.571100000000001</c:v>
                </c:pt>
                <c:pt idx="6617">
                  <c:v>26.640300000000025</c:v>
                </c:pt>
                <c:pt idx="6618">
                  <c:v>26.412230000000022</c:v>
                </c:pt>
                <c:pt idx="6619">
                  <c:v>26.354939999999999</c:v>
                </c:pt>
                <c:pt idx="6620">
                  <c:v>26.812980000000039</c:v>
                </c:pt>
                <c:pt idx="6621">
                  <c:v>26.790400000000034</c:v>
                </c:pt>
                <c:pt idx="6622">
                  <c:v>27.254800000000046</c:v>
                </c:pt>
                <c:pt idx="6623">
                  <c:v>27.773130000000037</c:v>
                </c:pt>
                <c:pt idx="6624">
                  <c:v>28.185600000000022</c:v>
                </c:pt>
                <c:pt idx="6625">
                  <c:v>28.816340000000025</c:v>
                </c:pt>
                <c:pt idx="6626">
                  <c:v>28.858850000000018</c:v>
                </c:pt>
                <c:pt idx="6627">
                  <c:v>28.91918000000004</c:v>
                </c:pt>
                <c:pt idx="6628">
                  <c:v>29.095060000000046</c:v>
                </c:pt>
                <c:pt idx="6629">
                  <c:v>28.99980000000005</c:v>
                </c:pt>
                <c:pt idx="6630">
                  <c:v>28.87106</c:v>
                </c:pt>
                <c:pt idx="6631">
                  <c:v>28.937160000000006</c:v>
                </c:pt>
                <c:pt idx="6632">
                  <c:v>28.818750000000023</c:v>
                </c:pt>
                <c:pt idx="6633">
                  <c:v>28.355999999999995</c:v>
                </c:pt>
                <c:pt idx="6634">
                  <c:v>27.877949999999998</c:v>
                </c:pt>
                <c:pt idx="6635">
                  <c:v>27.099540000000047</c:v>
                </c:pt>
                <c:pt idx="6636">
                  <c:v>26.862940000000037</c:v>
                </c:pt>
                <c:pt idx="6637">
                  <c:v>26.455160000000035</c:v>
                </c:pt>
                <c:pt idx="6638">
                  <c:v>26.222680000000025</c:v>
                </c:pt>
                <c:pt idx="6639">
                  <c:v>26.892240000000015</c:v>
                </c:pt>
                <c:pt idx="6640">
                  <c:v>27.693540000000041</c:v>
                </c:pt>
                <c:pt idx="6641">
                  <c:v>27.98553000000004</c:v>
                </c:pt>
                <c:pt idx="6642">
                  <c:v>27.423730000000035</c:v>
                </c:pt>
                <c:pt idx="6643">
                  <c:v>26.965779999999995</c:v>
                </c:pt>
                <c:pt idx="6644">
                  <c:v>27.660330000000044</c:v>
                </c:pt>
                <c:pt idx="6645">
                  <c:v>28.491900000000044</c:v>
                </c:pt>
                <c:pt idx="6646">
                  <c:v>29.412470000000042</c:v>
                </c:pt>
                <c:pt idx="6647">
                  <c:v>29.660000000000025</c:v>
                </c:pt>
                <c:pt idx="6648">
                  <c:v>29.877800000000036</c:v>
                </c:pt>
                <c:pt idx="6649">
                  <c:v>30.338900000000024</c:v>
                </c:pt>
                <c:pt idx="6650">
                  <c:v>30.781030000000044</c:v>
                </c:pt>
                <c:pt idx="6651">
                  <c:v>31.052670000000035</c:v>
                </c:pt>
                <c:pt idx="6652">
                  <c:v>31.537000000000035</c:v>
                </c:pt>
                <c:pt idx="6653">
                  <c:v>32.056450000000041</c:v>
                </c:pt>
                <c:pt idx="6654">
                  <c:v>31.985600000000034</c:v>
                </c:pt>
                <c:pt idx="6655">
                  <c:v>31.173330000000021</c:v>
                </c:pt>
                <c:pt idx="6656">
                  <c:v>29.369870000000049</c:v>
                </c:pt>
                <c:pt idx="6657">
                  <c:v>27.025779999999997</c:v>
                </c:pt>
                <c:pt idx="6658">
                  <c:v>25.283230000000003</c:v>
                </c:pt>
                <c:pt idx="6659">
                  <c:v>23.691400000000044</c:v>
                </c:pt>
                <c:pt idx="6660">
                  <c:v>22.694100000000049</c:v>
                </c:pt>
                <c:pt idx="6661">
                  <c:v>22.142200000000003</c:v>
                </c:pt>
                <c:pt idx="6662">
                  <c:v>21.917470000000037</c:v>
                </c:pt>
                <c:pt idx="6663">
                  <c:v>22.273900000000026</c:v>
                </c:pt>
                <c:pt idx="6664">
                  <c:v>23.11044000000004</c:v>
                </c:pt>
                <c:pt idx="6665">
                  <c:v>24.490499999999997</c:v>
                </c:pt>
                <c:pt idx="6666">
                  <c:v>25.175620000000038</c:v>
                </c:pt>
                <c:pt idx="6667">
                  <c:v>25.406120000000044</c:v>
                </c:pt>
                <c:pt idx="6668">
                  <c:v>26.097740000000044</c:v>
                </c:pt>
                <c:pt idx="6669">
                  <c:v>26.597650000000044</c:v>
                </c:pt>
                <c:pt idx="6670">
                  <c:v>27.1755</c:v>
                </c:pt>
                <c:pt idx="6671">
                  <c:v>27.694569999999999</c:v>
                </c:pt>
                <c:pt idx="6672">
                  <c:v>28.019300000000044</c:v>
                </c:pt>
                <c:pt idx="6673">
                  <c:v>28.924250000000029</c:v>
                </c:pt>
                <c:pt idx="6674">
                  <c:v>29.329520000000002</c:v>
                </c:pt>
                <c:pt idx="6675">
                  <c:v>29.595150000000046</c:v>
                </c:pt>
                <c:pt idx="6676">
                  <c:v>30.152460000000019</c:v>
                </c:pt>
                <c:pt idx="6677">
                  <c:v>30.758330000000001</c:v>
                </c:pt>
                <c:pt idx="6678">
                  <c:v>30.561599999999999</c:v>
                </c:pt>
                <c:pt idx="6679">
                  <c:v>31.072720000000004</c:v>
                </c:pt>
                <c:pt idx="6680">
                  <c:v>30.130030000000033</c:v>
                </c:pt>
                <c:pt idx="6681">
                  <c:v>27.18118000000004</c:v>
                </c:pt>
                <c:pt idx="6682">
                  <c:v>25.189300000000003</c:v>
                </c:pt>
                <c:pt idx="6683">
                  <c:v>23.139499999999998</c:v>
                </c:pt>
                <c:pt idx="6684">
                  <c:v>22.152370000000019</c:v>
                </c:pt>
                <c:pt idx="6685">
                  <c:v>21.714620000000025</c:v>
                </c:pt>
                <c:pt idx="6686">
                  <c:v>21.533320000000003</c:v>
                </c:pt>
                <c:pt idx="6687">
                  <c:v>21.558300000000031</c:v>
                </c:pt>
                <c:pt idx="6688">
                  <c:v>21.706659999999999</c:v>
                </c:pt>
                <c:pt idx="6689">
                  <c:v>21.899740000000008</c:v>
                </c:pt>
                <c:pt idx="6690">
                  <c:v>22.051750000000027</c:v>
                </c:pt>
                <c:pt idx="6691">
                  <c:v>22.235160000000008</c:v>
                </c:pt>
                <c:pt idx="6692">
                  <c:v>22.733699999999999</c:v>
                </c:pt>
                <c:pt idx="6693">
                  <c:v>23.18768</c:v>
                </c:pt>
                <c:pt idx="6694">
                  <c:v>23.692470000000014</c:v>
                </c:pt>
                <c:pt idx="6695">
                  <c:v>23.924920000000043</c:v>
                </c:pt>
                <c:pt idx="6696">
                  <c:v>24.142200000000003</c:v>
                </c:pt>
                <c:pt idx="6697">
                  <c:v>24.456260000000043</c:v>
                </c:pt>
                <c:pt idx="6698">
                  <c:v>25.060500000000047</c:v>
                </c:pt>
                <c:pt idx="6699">
                  <c:v>25.947870000000023</c:v>
                </c:pt>
                <c:pt idx="6700">
                  <c:v>26.674300000000017</c:v>
                </c:pt>
                <c:pt idx="6701">
                  <c:v>26.544600000000003</c:v>
                </c:pt>
                <c:pt idx="6702">
                  <c:v>26.340360000000032</c:v>
                </c:pt>
                <c:pt idx="6703">
                  <c:v>25.59698000000003</c:v>
                </c:pt>
                <c:pt idx="6704">
                  <c:v>23.316200000000038</c:v>
                </c:pt>
                <c:pt idx="6705">
                  <c:v>22.537000000000035</c:v>
                </c:pt>
                <c:pt idx="6706">
                  <c:v>22.178030000000035</c:v>
                </c:pt>
                <c:pt idx="6707">
                  <c:v>21.999400000000037</c:v>
                </c:pt>
                <c:pt idx="6708">
                  <c:v>21.864040000000045</c:v>
                </c:pt>
                <c:pt idx="6709">
                  <c:v>21.733400000000017</c:v>
                </c:pt>
                <c:pt idx="6710">
                  <c:v>21.656700000000001</c:v>
                </c:pt>
                <c:pt idx="6711">
                  <c:v>21.751800000000003</c:v>
                </c:pt>
                <c:pt idx="6712">
                  <c:v>21.929560000000038</c:v>
                </c:pt>
                <c:pt idx="6713">
                  <c:v>22.15518000000003</c:v>
                </c:pt>
                <c:pt idx="6714">
                  <c:v>22.314099999999996</c:v>
                </c:pt>
                <c:pt idx="6715">
                  <c:v>22.539670000000001</c:v>
                </c:pt>
                <c:pt idx="6716">
                  <c:v>22.96786000000003</c:v>
                </c:pt>
                <c:pt idx="6717">
                  <c:v>23.431120000000021</c:v>
                </c:pt>
                <c:pt idx="6718">
                  <c:v>24.001280000000008</c:v>
                </c:pt>
                <c:pt idx="6719">
                  <c:v>24.622280000000046</c:v>
                </c:pt>
                <c:pt idx="6720">
                  <c:v>25.577780000000018</c:v>
                </c:pt>
                <c:pt idx="6721">
                  <c:v>26.003780000000006</c:v>
                </c:pt>
                <c:pt idx="6722">
                  <c:v>26.016020000000026</c:v>
                </c:pt>
                <c:pt idx="6723">
                  <c:v>26.269159999999999</c:v>
                </c:pt>
                <c:pt idx="6724">
                  <c:v>26.558100000000024</c:v>
                </c:pt>
                <c:pt idx="6725">
                  <c:v>26.810170000000028</c:v>
                </c:pt>
                <c:pt idx="6726">
                  <c:v>26.863760000000013</c:v>
                </c:pt>
                <c:pt idx="6727">
                  <c:v>26.89187000000004</c:v>
                </c:pt>
                <c:pt idx="6728">
                  <c:v>26.691700000000026</c:v>
                </c:pt>
                <c:pt idx="6729">
                  <c:v>24.740840000000048</c:v>
                </c:pt>
                <c:pt idx="6730">
                  <c:v>24.092520000000036</c:v>
                </c:pt>
                <c:pt idx="6731">
                  <c:v>23.357320000000016</c:v>
                </c:pt>
                <c:pt idx="6732">
                  <c:v>22.835700000000031</c:v>
                </c:pt>
                <c:pt idx="6733">
                  <c:v>22.428800000000024</c:v>
                </c:pt>
                <c:pt idx="6734">
                  <c:v>22.122000000000014</c:v>
                </c:pt>
                <c:pt idx="6735">
                  <c:v>22.523950000000013</c:v>
                </c:pt>
                <c:pt idx="6736">
                  <c:v>22.983060000000023</c:v>
                </c:pt>
                <c:pt idx="6737">
                  <c:v>23.955740000000048</c:v>
                </c:pt>
                <c:pt idx="6738">
                  <c:v>24.399320000000046</c:v>
                </c:pt>
                <c:pt idx="6739">
                  <c:v>24.87954000000002</c:v>
                </c:pt>
                <c:pt idx="6740">
                  <c:v>25.302180000000021</c:v>
                </c:pt>
                <c:pt idx="6741">
                  <c:v>25.579100000000039</c:v>
                </c:pt>
                <c:pt idx="6742">
                  <c:v>26.116900000000044</c:v>
                </c:pt>
                <c:pt idx="6743">
                  <c:v>26.724660000000029</c:v>
                </c:pt>
                <c:pt idx="6744">
                  <c:v>27.224420000000009</c:v>
                </c:pt>
                <c:pt idx="6745">
                  <c:v>27.728880000000004</c:v>
                </c:pt>
                <c:pt idx="6746">
                  <c:v>27.709770000000049</c:v>
                </c:pt>
                <c:pt idx="6747">
                  <c:v>27.569940000000031</c:v>
                </c:pt>
                <c:pt idx="6748">
                  <c:v>27.536980000000028</c:v>
                </c:pt>
                <c:pt idx="6749">
                  <c:v>27.360350000000039</c:v>
                </c:pt>
                <c:pt idx="6750">
                  <c:v>27.220420000000047</c:v>
                </c:pt>
                <c:pt idx="6751">
                  <c:v>27.762080000000026</c:v>
                </c:pt>
                <c:pt idx="6752">
                  <c:v>28.570340000000044</c:v>
                </c:pt>
                <c:pt idx="6753">
                  <c:v>27.207539999999995</c:v>
                </c:pt>
                <c:pt idx="6754">
                  <c:v>25.919500000000028</c:v>
                </c:pt>
                <c:pt idx="6755">
                  <c:v>25.459249999999997</c:v>
                </c:pt>
                <c:pt idx="6756">
                  <c:v>24.49290000000002</c:v>
                </c:pt>
                <c:pt idx="6757">
                  <c:v>23.849570000000028</c:v>
                </c:pt>
                <c:pt idx="6758">
                  <c:v>23.158000000000015</c:v>
                </c:pt>
                <c:pt idx="6759">
                  <c:v>23.563900000000046</c:v>
                </c:pt>
                <c:pt idx="6760">
                  <c:v>23.873199999999997</c:v>
                </c:pt>
                <c:pt idx="6761">
                  <c:v>24.147880000000043</c:v>
                </c:pt>
                <c:pt idx="6762">
                  <c:v>24.179930000000013</c:v>
                </c:pt>
                <c:pt idx="6763">
                  <c:v>24.404570000000035</c:v>
                </c:pt>
                <c:pt idx="6764">
                  <c:v>24.853450000000009</c:v>
                </c:pt>
                <c:pt idx="6765">
                  <c:v>25.121900000000039</c:v>
                </c:pt>
                <c:pt idx="6766">
                  <c:v>25.586420000000032</c:v>
                </c:pt>
                <c:pt idx="6767">
                  <c:v>25.372640000000047</c:v>
                </c:pt>
                <c:pt idx="6768">
                  <c:v>25.243160000000046</c:v>
                </c:pt>
                <c:pt idx="6769">
                  <c:v>25.316980000000001</c:v>
                </c:pt>
                <c:pt idx="6770">
                  <c:v>25.644100000000037</c:v>
                </c:pt>
                <c:pt idx="6771">
                  <c:v>25.798460000000034</c:v>
                </c:pt>
                <c:pt idx="6772">
                  <c:v>26.505400000000009</c:v>
                </c:pt>
                <c:pt idx="6773">
                  <c:v>26.995450000000005</c:v>
                </c:pt>
                <c:pt idx="6774">
                  <c:v>27.295700000000011</c:v>
                </c:pt>
                <c:pt idx="6775">
                  <c:v>27.451700000000017</c:v>
                </c:pt>
                <c:pt idx="6776">
                  <c:v>26.422300000000007</c:v>
                </c:pt>
                <c:pt idx="6777">
                  <c:v>25.812620000000038</c:v>
                </c:pt>
                <c:pt idx="6778">
                  <c:v>25.088980000000049</c:v>
                </c:pt>
                <c:pt idx="6779">
                  <c:v>23.896749999999997</c:v>
                </c:pt>
                <c:pt idx="6780">
                  <c:v>22.586020000000019</c:v>
                </c:pt>
                <c:pt idx="6781">
                  <c:v>21.877160000000003</c:v>
                </c:pt>
                <c:pt idx="6782">
                  <c:v>21.603139999999996</c:v>
                </c:pt>
                <c:pt idx="6783">
                  <c:v>21.651970000000006</c:v>
                </c:pt>
                <c:pt idx="6784">
                  <c:v>21.830320000000029</c:v>
                </c:pt>
                <c:pt idx="6785">
                  <c:v>22.364400000000046</c:v>
                </c:pt>
                <c:pt idx="6786">
                  <c:v>22.728229999999996</c:v>
                </c:pt>
                <c:pt idx="6787">
                  <c:v>23.275570000000016</c:v>
                </c:pt>
                <c:pt idx="6788">
                  <c:v>23.83175</c:v>
                </c:pt>
                <c:pt idx="6789">
                  <c:v>24.507140000000049</c:v>
                </c:pt>
                <c:pt idx="6790">
                  <c:v>25.144860000000051</c:v>
                </c:pt>
                <c:pt idx="6791">
                  <c:v>25.640800000000013</c:v>
                </c:pt>
                <c:pt idx="6792">
                  <c:v>26.003200000000049</c:v>
                </c:pt>
                <c:pt idx="6793">
                  <c:v>26.39688000000001</c:v>
                </c:pt>
                <c:pt idx="6794">
                  <c:v>26.74517000000003</c:v>
                </c:pt>
                <c:pt idx="6795">
                  <c:v>27.407000000000039</c:v>
                </c:pt>
                <c:pt idx="6796">
                  <c:v>27.877100000000041</c:v>
                </c:pt>
                <c:pt idx="6797">
                  <c:v>28.697050000000047</c:v>
                </c:pt>
                <c:pt idx="6798">
                  <c:v>29.557280000000048</c:v>
                </c:pt>
                <c:pt idx="6799">
                  <c:v>29.64790000000005</c:v>
                </c:pt>
                <c:pt idx="6800">
                  <c:v>29.494040000000041</c:v>
                </c:pt>
                <c:pt idx="6801">
                  <c:v>27.796140000000037</c:v>
                </c:pt>
                <c:pt idx="6802">
                  <c:v>26.44473000000005</c:v>
                </c:pt>
                <c:pt idx="6803">
                  <c:v>25.728570000000047</c:v>
                </c:pt>
                <c:pt idx="6804">
                  <c:v>24.226980000000026</c:v>
                </c:pt>
                <c:pt idx="6805">
                  <c:v>23.315940000000012</c:v>
                </c:pt>
                <c:pt idx="6806">
                  <c:v>22.501120000000014</c:v>
                </c:pt>
                <c:pt idx="6807">
                  <c:v>22.601530000000025</c:v>
                </c:pt>
                <c:pt idx="6808">
                  <c:v>22.936180000000036</c:v>
                </c:pt>
                <c:pt idx="6809">
                  <c:v>24.170280000000048</c:v>
                </c:pt>
                <c:pt idx="6810">
                  <c:v>24.550319999999999</c:v>
                </c:pt>
                <c:pt idx="6811">
                  <c:v>24.987500000000011</c:v>
                </c:pt>
                <c:pt idx="6812">
                  <c:v>25.311239999999998</c:v>
                </c:pt>
                <c:pt idx="6813">
                  <c:v>25.82080000000002</c:v>
                </c:pt>
                <c:pt idx="6814">
                  <c:v>26.951700000000017</c:v>
                </c:pt>
                <c:pt idx="6815">
                  <c:v>27.532300000000021</c:v>
                </c:pt>
                <c:pt idx="6816">
                  <c:v>28.382600000000025</c:v>
                </c:pt>
                <c:pt idx="6817">
                  <c:v>28.692600000000027</c:v>
                </c:pt>
                <c:pt idx="6818">
                  <c:v>28.699460000000045</c:v>
                </c:pt>
                <c:pt idx="6819">
                  <c:v>28.608850000000018</c:v>
                </c:pt>
                <c:pt idx="6820">
                  <c:v>28.447800000000029</c:v>
                </c:pt>
                <c:pt idx="6821">
                  <c:v>28.366200000000049</c:v>
                </c:pt>
                <c:pt idx="6822">
                  <c:v>28.871820000000014</c:v>
                </c:pt>
                <c:pt idx="6823">
                  <c:v>28.831020000000024</c:v>
                </c:pt>
                <c:pt idx="6824">
                  <c:v>29.131680000000017</c:v>
                </c:pt>
                <c:pt idx="6825">
                  <c:v>27.966600000000028</c:v>
                </c:pt>
                <c:pt idx="6826">
                  <c:v>25.786920000000009</c:v>
                </c:pt>
                <c:pt idx="6827">
                  <c:v>23.92437000000001</c:v>
                </c:pt>
                <c:pt idx="6828">
                  <c:v>22.576600000000042</c:v>
                </c:pt>
                <c:pt idx="6829">
                  <c:v>21.934000000000026</c:v>
                </c:pt>
                <c:pt idx="6830">
                  <c:v>21.60098000000005</c:v>
                </c:pt>
                <c:pt idx="6831">
                  <c:v>21.705399999999997</c:v>
                </c:pt>
                <c:pt idx="6832">
                  <c:v>22.034199999999998</c:v>
                </c:pt>
                <c:pt idx="6833">
                  <c:v>22.965720000000033</c:v>
                </c:pt>
                <c:pt idx="6834">
                  <c:v>23.3245</c:v>
                </c:pt>
                <c:pt idx="6835">
                  <c:v>23.481899999999996</c:v>
                </c:pt>
                <c:pt idx="6836">
                  <c:v>23.959900000000005</c:v>
                </c:pt>
                <c:pt idx="6837">
                  <c:v>24.373100000000022</c:v>
                </c:pt>
                <c:pt idx="6838">
                  <c:v>24.932520000000011</c:v>
                </c:pt>
                <c:pt idx="6839">
                  <c:v>25.402640000000019</c:v>
                </c:pt>
                <c:pt idx="6840">
                  <c:v>25.943320000000028</c:v>
                </c:pt>
                <c:pt idx="6841">
                  <c:v>26.471920000000011</c:v>
                </c:pt>
                <c:pt idx="6842">
                  <c:v>26.855950000000007</c:v>
                </c:pt>
                <c:pt idx="6843">
                  <c:v>26.903500000000008</c:v>
                </c:pt>
                <c:pt idx="6844">
                  <c:v>27.484550000000013</c:v>
                </c:pt>
                <c:pt idx="6845">
                  <c:v>27.995480000000043</c:v>
                </c:pt>
                <c:pt idx="6846">
                  <c:v>27.980999999999995</c:v>
                </c:pt>
                <c:pt idx="6847">
                  <c:v>27.995630000000006</c:v>
                </c:pt>
                <c:pt idx="6848">
                  <c:v>27.771200000000022</c:v>
                </c:pt>
                <c:pt idx="6849">
                  <c:v>27.115470000000016</c:v>
                </c:pt>
                <c:pt idx="6850">
                  <c:v>26.205219999999997</c:v>
                </c:pt>
                <c:pt idx="6851">
                  <c:v>25.17312000000004</c:v>
                </c:pt>
                <c:pt idx="6852">
                  <c:v>24.184439999999995</c:v>
                </c:pt>
                <c:pt idx="6853">
                  <c:v>23.601860000000045</c:v>
                </c:pt>
                <c:pt idx="6854">
                  <c:v>23.110740000000021</c:v>
                </c:pt>
                <c:pt idx="6855">
                  <c:v>24.100639999999999</c:v>
                </c:pt>
                <c:pt idx="6856">
                  <c:v>24.723630000000014</c:v>
                </c:pt>
                <c:pt idx="6857">
                  <c:v>25.401480000000049</c:v>
                </c:pt>
                <c:pt idx="6858">
                  <c:v>25.206100000000049</c:v>
                </c:pt>
                <c:pt idx="6859">
                  <c:v>25.139760000000024</c:v>
                </c:pt>
                <c:pt idx="6860">
                  <c:v>25.627769999999998</c:v>
                </c:pt>
                <c:pt idx="6861">
                  <c:v>25.99508000000003</c:v>
                </c:pt>
                <c:pt idx="6862">
                  <c:v>26.404600000000016</c:v>
                </c:pt>
                <c:pt idx="6863">
                  <c:v>26.654200000000003</c:v>
                </c:pt>
                <c:pt idx="6864">
                  <c:v>26.915030000000002</c:v>
                </c:pt>
                <c:pt idx="6865">
                  <c:v>27.114100000000008</c:v>
                </c:pt>
                <c:pt idx="6866">
                  <c:v>27.165400000000034</c:v>
                </c:pt>
                <c:pt idx="6867">
                  <c:v>27.253840000000025</c:v>
                </c:pt>
                <c:pt idx="6868">
                  <c:v>27.626900000000035</c:v>
                </c:pt>
                <c:pt idx="6869">
                  <c:v>28.188350000000014</c:v>
                </c:pt>
                <c:pt idx="6870">
                  <c:v>28.518060000000048</c:v>
                </c:pt>
                <c:pt idx="6871">
                  <c:v>28.667230000000018</c:v>
                </c:pt>
                <c:pt idx="6872">
                  <c:v>26.877920000000017</c:v>
                </c:pt>
                <c:pt idx="6873">
                  <c:v>25.594870000000014</c:v>
                </c:pt>
                <c:pt idx="6874">
                  <c:v>24.986750000000029</c:v>
                </c:pt>
                <c:pt idx="6875">
                  <c:v>24.214260000000024</c:v>
                </c:pt>
                <c:pt idx="6876">
                  <c:v>23.423730000000035</c:v>
                </c:pt>
                <c:pt idx="6877">
                  <c:v>22.865470000000016</c:v>
                </c:pt>
                <c:pt idx="6878">
                  <c:v>22.346150000000023</c:v>
                </c:pt>
                <c:pt idx="6879">
                  <c:v>22.606870000000015</c:v>
                </c:pt>
                <c:pt idx="6880">
                  <c:v>22.832180000000051</c:v>
                </c:pt>
                <c:pt idx="6881">
                  <c:v>23.469320000000039</c:v>
                </c:pt>
                <c:pt idx="6882">
                  <c:v>23.259900000000016</c:v>
                </c:pt>
                <c:pt idx="6883">
                  <c:v>23.091330000000028</c:v>
                </c:pt>
                <c:pt idx="6884">
                  <c:v>23.197500000000048</c:v>
                </c:pt>
                <c:pt idx="6885">
                  <c:v>23.273680000000013</c:v>
                </c:pt>
                <c:pt idx="6886">
                  <c:v>23.463430000000017</c:v>
                </c:pt>
                <c:pt idx="6887">
                  <c:v>23.715800000000002</c:v>
                </c:pt>
                <c:pt idx="6888">
                  <c:v>23.981300000000033</c:v>
                </c:pt>
                <c:pt idx="6889">
                  <c:v>24.160940000000039</c:v>
                </c:pt>
                <c:pt idx="6890">
                  <c:v>24.437520000000006</c:v>
                </c:pt>
                <c:pt idx="6891">
                  <c:v>24.659780000000012</c:v>
                </c:pt>
                <c:pt idx="6892">
                  <c:v>25.004170000000045</c:v>
                </c:pt>
                <c:pt idx="6893">
                  <c:v>26.605770000000007</c:v>
                </c:pt>
                <c:pt idx="6894">
                  <c:v>26.333430000000021</c:v>
                </c:pt>
                <c:pt idx="6895">
                  <c:v>26.060000000000002</c:v>
                </c:pt>
                <c:pt idx="6896">
                  <c:v>24.758840000000021</c:v>
                </c:pt>
                <c:pt idx="6897">
                  <c:v>23.979030000000023</c:v>
                </c:pt>
                <c:pt idx="6898">
                  <c:v>23.644280000000037</c:v>
                </c:pt>
                <c:pt idx="6899">
                  <c:v>22.983030000000042</c:v>
                </c:pt>
                <c:pt idx="6900">
                  <c:v>22.536740000000009</c:v>
                </c:pt>
                <c:pt idx="6901">
                  <c:v>22.226900000000001</c:v>
                </c:pt>
                <c:pt idx="6902">
                  <c:v>22.092650000000049</c:v>
                </c:pt>
                <c:pt idx="6903">
                  <c:v>22.678950000000043</c:v>
                </c:pt>
                <c:pt idx="6904">
                  <c:v>23.11196000000001</c:v>
                </c:pt>
                <c:pt idx="6905">
                  <c:v>23.73010000000005</c:v>
                </c:pt>
                <c:pt idx="6906">
                  <c:v>23.470420000000047</c:v>
                </c:pt>
                <c:pt idx="6907">
                  <c:v>23.869349999999997</c:v>
                </c:pt>
                <c:pt idx="6908">
                  <c:v>24.275170000000003</c:v>
                </c:pt>
                <c:pt idx="6909">
                  <c:v>24.586900000000014</c:v>
                </c:pt>
                <c:pt idx="6910">
                  <c:v>25.012140000000045</c:v>
                </c:pt>
                <c:pt idx="6911">
                  <c:v>25.32256000000001</c:v>
                </c:pt>
                <c:pt idx="6912">
                  <c:v>25.581569999999999</c:v>
                </c:pt>
                <c:pt idx="6913">
                  <c:v>25.932730000000049</c:v>
                </c:pt>
                <c:pt idx="6914">
                  <c:v>26.227200000000039</c:v>
                </c:pt>
                <c:pt idx="6915">
                  <c:v>26.680020000000013</c:v>
                </c:pt>
                <c:pt idx="6916">
                  <c:v>27.273770000000013</c:v>
                </c:pt>
                <c:pt idx="6917">
                  <c:v>27.253840000000025</c:v>
                </c:pt>
                <c:pt idx="6918">
                  <c:v>26.820600000000013</c:v>
                </c:pt>
                <c:pt idx="6919">
                  <c:v>27.244349999999997</c:v>
                </c:pt>
                <c:pt idx="6920">
                  <c:v>27.338279999999997</c:v>
                </c:pt>
                <c:pt idx="6921">
                  <c:v>26.54000000000002</c:v>
                </c:pt>
                <c:pt idx="6922">
                  <c:v>25.974800000000016</c:v>
                </c:pt>
                <c:pt idx="6923">
                  <c:v>25.725600000000043</c:v>
                </c:pt>
                <c:pt idx="6924">
                  <c:v>25.516350000000045</c:v>
                </c:pt>
                <c:pt idx="6925">
                  <c:v>25.390440000000012</c:v>
                </c:pt>
                <c:pt idx="6926">
                  <c:v>25.129900000000021</c:v>
                </c:pt>
                <c:pt idx="6927">
                  <c:v>25.336500000000001</c:v>
                </c:pt>
                <c:pt idx="6928">
                  <c:v>25.516020000000026</c:v>
                </c:pt>
                <c:pt idx="6929">
                  <c:v>25.603270000000009</c:v>
                </c:pt>
                <c:pt idx="6930">
                  <c:v>25.565060000000017</c:v>
                </c:pt>
                <c:pt idx="6931">
                  <c:v>25.394830000000013</c:v>
                </c:pt>
                <c:pt idx="6932">
                  <c:v>25.90300000000002</c:v>
                </c:pt>
                <c:pt idx="6933">
                  <c:v>26.174599999999998</c:v>
                </c:pt>
                <c:pt idx="6934">
                  <c:v>26.804250000000025</c:v>
                </c:pt>
                <c:pt idx="6935">
                  <c:v>27.419120000000021</c:v>
                </c:pt>
                <c:pt idx="6936">
                  <c:v>28.237729999999999</c:v>
                </c:pt>
                <c:pt idx="6937">
                  <c:v>28.547570000000007</c:v>
                </c:pt>
                <c:pt idx="6938">
                  <c:v>28.740840000000048</c:v>
                </c:pt>
                <c:pt idx="6939">
                  <c:v>28.860600000000034</c:v>
                </c:pt>
                <c:pt idx="6940">
                  <c:v>28.965300000000013</c:v>
                </c:pt>
                <c:pt idx="6941">
                  <c:v>29.010739999999998</c:v>
                </c:pt>
                <c:pt idx="6942">
                  <c:v>29.154300000000035</c:v>
                </c:pt>
                <c:pt idx="6943">
                  <c:v>29.253000000000043</c:v>
                </c:pt>
                <c:pt idx="6944">
                  <c:v>29.418880000000001</c:v>
                </c:pt>
                <c:pt idx="6945">
                  <c:v>29.270100000000014</c:v>
                </c:pt>
                <c:pt idx="6946">
                  <c:v>25.975270000000023</c:v>
                </c:pt>
                <c:pt idx="6947">
                  <c:v>25.319420000000036</c:v>
                </c:pt>
                <c:pt idx="6948">
                  <c:v>24.163870000000031</c:v>
                </c:pt>
                <c:pt idx="6949">
                  <c:v>23.345799999999997</c:v>
                </c:pt>
                <c:pt idx="6950">
                  <c:v>22.721100000000035</c:v>
                </c:pt>
                <c:pt idx="6951">
                  <c:v>24.105770000000007</c:v>
                </c:pt>
                <c:pt idx="6952">
                  <c:v>24.174160000000029</c:v>
                </c:pt>
                <c:pt idx="6953">
                  <c:v>25.297880000000021</c:v>
                </c:pt>
                <c:pt idx="6954">
                  <c:v>25.2697</c:v>
                </c:pt>
                <c:pt idx="6955">
                  <c:v>25.811200000000042</c:v>
                </c:pt>
                <c:pt idx="6956">
                  <c:v>26.915400000000034</c:v>
                </c:pt>
                <c:pt idx="6957">
                  <c:v>27.732630000000029</c:v>
                </c:pt>
                <c:pt idx="6958">
                  <c:v>28.670860000000005</c:v>
                </c:pt>
                <c:pt idx="6959">
                  <c:v>29.153070000000014</c:v>
                </c:pt>
                <c:pt idx="6960">
                  <c:v>29.742240000000038</c:v>
                </c:pt>
                <c:pt idx="6961">
                  <c:v>30.461450000000013</c:v>
                </c:pt>
                <c:pt idx="6962">
                  <c:v>31.08193</c:v>
                </c:pt>
                <c:pt idx="6963">
                  <c:v>31.225500000000011</c:v>
                </c:pt>
                <c:pt idx="6964">
                  <c:v>31.552970000000016</c:v>
                </c:pt>
                <c:pt idx="6965">
                  <c:v>31.814400000000035</c:v>
                </c:pt>
                <c:pt idx="6966">
                  <c:v>32.129170000000045</c:v>
                </c:pt>
                <c:pt idx="6967">
                  <c:v>32.154050000000041</c:v>
                </c:pt>
                <c:pt idx="6968">
                  <c:v>30.282770000000028</c:v>
                </c:pt>
                <c:pt idx="6969">
                  <c:v>27.262</c:v>
                </c:pt>
                <c:pt idx="6970">
                  <c:v>25.255880000000047</c:v>
                </c:pt>
                <c:pt idx="6971">
                  <c:v>23.895930000000021</c:v>
                </c:pt>
                <c:pt idx="6972">
                  <c:v>23.303860000000043</c:v>
                </c:pt>
                <c:pt idx="6973">
                  <c:v>23.151120000000049</c:v>
                </c:pt>
                <c:pt idx="6974">
                  <c:v>22.947780000000023</c:v>
                </c:pt>
                <c:pt idx="6975">
                  <c:v>23.956500000000005</c:v>
                </c:pt>
                <c:pt idx="6976">
                  <c:v>25.106380000000001</c:v>
                </c:pt>
                <c:pt idx="6977">
                  <c:v>25.441580000000044</c:v>
                </c:pt>
                <c:pt idx="6978">
                  <c:v>25.192620000000034</c:v>
                </c:pt>
                <c:pt idx="6979">
                  <c:v>25.702449999999999</c:v>
                </c:pt>
                <c:pt idx="6980">
                  <c:v>26.091200000000015</c:v>
                </c:pt>
                <c:pt idx="6981">
                  <c:v>26.541500000000042</c:v>
                </c:pt>
                <c:pt idx="6982">
                  <c:v>27.11196000000001</c:v>
                </c:pt>
                <c:pt idx="6983">
                  <c:v>27.957570000000032</c:v>
                </c:pt>
                <c:pt idx="6984">
                  <c:v>29.017449999999997</c:v>
                </c:pt>
                <c:pt idx="6985">
                  <c:v>29.844050000000038</c:v>
                </c:pt>
                <c:pt idx="6986">
                  <c:v>30.509330000000034</c:v>
                </c:pt>
                <c:pt idx="6987">
                  <c:v>30.961880000000008</c:v>
                </c:pt>
                <c:pt idx="6988">
                  <c:v>31.479970000000037</c:v>
                </c:pt>
                <c:pt idx="6989">
                  <c:v>32.562430000000006</c:v>
                </c:pt>
                <c:pt idx="6990">
                  <c:v>32.240400000000022</c:v>
                </c:pt>
                <c:pt idx="6991">
                  <c:v>31.605160000000012</c:v>
                </c:pt>
                <c:pt idx="6992">
                  <c:v>29.17864000000003</c:v>
                </c:pt>
                <c:pt idx="6993">
                  <c:v>26.273160000000018</c:v>
                </c:pt>
                <c:pt idx="6994">
                  <c:v>24.158960000000036</c:v>
                </c:pt>
                <c:pt idx="6995">
                  <c:v>22.878840000000025</c:v>
                </c:pt>
                <c:pt idx="6996">
                  <c:v>22.414270000000045</c:v>
                </c:pt>
                <c:pt idx="6997">
                  <c:v>22.310879999999997</c:v>
                </c:pt>
                <c:pt idx="6998">
                  <c:v>22.169520000000034</c:v>
                </c:pt>
                <c:pt idx="6999">
                  <c:v>22.834220000000016</c:v>
                </c:pt>
                <c:pt idx="7000">
                  <c:v>23.82850000000002</c:v>
                </c:pt>
                <c:pt idx="7001">
                  <c:v>25.124780000000044</c:v>
                </c:pt>
                <c:pt idx="7002">
                  <c:v>25.267880000000048</c:v>
                </c:pt>
                <c:pt idx="7003">
                  <c:v>25.240400000000022</c:v>
                </c:pt>
                <c:pt idx="7004">
                  <c:v>26.098600000000033</c:v>
                </c:pt>
                <c:pt idx="7005">
                  <c:v>26.617850000000033</c:v>
                </c:pt>
                <c:pt idx="7006">
                  <c:v>27.236050000000034</c:v>
                </c:pt>
                <c:pt idx="7007">
                  <c:v>27.975340000000017</c:v>
                </c:pt>
                <c:pt idx="7008">
                  <c:v>28.66700000000003</c:v>
                </c:pt>
                <c:pt idx="7009">
                  <c:v>29.534019999999998</c:v>
                </c:pt>
                <c:pt idx="7010">
                  <c:v>30.141660000000002</c:v>
                </c:pt>
                <c:pt idx="7011">
                  <c:v>30.337700000000041</c:v>
                </c:pt>
                <c:pt idx="7012">
                  <c:v>30.894159999999999</c:v>
                </c:pt>
                <c:pt idx="7013">
                  <c:v>32.164030000000025</c:v>
                </c:pt>
                <c:pt idx="7014">
                  <c:v>31.944360000000017</c:v>
                </c:pt>
                <c:pt idx="7015">
                  <c:v>31.715540000000033</c:v>
                </c:pt>
                <c:pt idx="7016">
                  <c:v>30.58540000000005</c:v>
                </c:pt>
                <c:pt idx="7017">
                  <c:v>27.978049999999996</c:v>
                </c:pt>
                <c:pt idx="7018">
                  <c:v>26.100430000000017</c:v>
                </c:pt>
                <c:pt idx="7019">
                  <c:v>24.076800000000048</c:v>
                </c:pt>
                <c:pt idx="7020">
                  <c:v>22.842200000000048</c:v>
                </c:pt>
                <c:pt idx="7021">
                  <c:v>22.253440000000012</c:v>
                </c:pt>
                <c:pt idx="7022">
                  <c:v>22.048000000000002</c:v>
                </c:pt>
                <c:pt idx="7023">
                  <c:v>22.561460000000011</c:v>
                </c:pt>
                <c:pt idx="7024">
                  <c:v>23.546000000000049</c:v>
                </c:pt>
                <c:pt idx="7025">
                  <c:v>24.854270000000042</c:v>
                </c:pt>
                <c:pt idx="7026">
                  <c:v>24.689840000000004</c:v>
                </c:pt>
                <c:pt idx="7027">
                  <c:v>24.859250000000031</c:v>
                </c:pt>
                <c:pt idx="7028">
                  <c:v>25.669300000000021</c:v>
                </c:pt>
                <c:pt idx="7029">
                  <c:v>26.211400000000026</c:v>
                </c:pt>
                <c:pt idx="7030">
                  <c:v>26.823660000000018</c:v>
                </c:pt>
                <c:pt idx="7031">
                  <c:v>27.248070000000041</c:v>
                </c:pt>
                <c:pt idx="7032">
                  <c:v>27.803430000000048</c:v>
                </c:pt>
                <c:pt idx="7033">
                  <c:v>28.527000000000044</c:v>
                </c:pt>
                <c:pt idx="7034">
                  <c:v>29.166860000000042</c:v>
                </c:pt>
                <c:pt idx="7035">
                  <c:v>29.641560000000027</c:v>
                </c:pt>
                <c:pt idx="7036">
                  <c:v>30.452660000000037</c:v>
                </c:pt>
                <c:pt idx="7037">
                  <c:v>30.47732000000002</c:v>
                </c:pt>
                <c:pt idx="7038">
                  <c:v>29.936800000000005</c:v>
                </c:pt>
                <c:pt idx="7039">
                  <c:v>28.657530000000008</c:v>
                </c:pt>
                <c:pt idx="7040">
                  <c:v>28.267300000000034</c:v>
                </c:pt>
                <c:pt idx="7041">
                  <c:v>27.365870000000029</c:v>
                </c:pt>
                <c:pt idx="7042">
                  <c:v>27.217460000000017</c:v>
                </c:pt>
                <c:pt idx="7043">
                  <c:v>27.121360000000038</c:v>
                </c:pt>
                <c:pt idx="7044">
                  <c:v>26.818840000000023</c:v>
                </c:pt>
                <c:pt idx="7045">
                  <c:v>26.251460000000009</c:v>
                </c:pt>
                <c:pt idx="7046">
                  <c:v>25.423150000000021</c:v>
                </c:pt>
                <c:pt idx="7047">
                  <c:v>26.724400000000003</c:v>
                </c:pt>
                <c:pt idx="7048">
                  <c:v>27.224450000000047</c:v>
                </c:pt>
                <c:pt idx="7049">
                  <c:v>27.671230000000037</c:v>
                </c:pt>
                <c:pt idx="7050">
                  <c:v>27.256830000000036</c:v>
                </c:pt>
                <c:pt idx="7051">
                  <c:v>27.046780000000012</c:v>
                </c:pt>
                <c:pt idx="7052">
                  <c:v>27.571200000000033</c:v>
                </c:pt>
                <c:pt idx="7053">
                  <c:v>28.007600000000025</c:v>
                </c:pt>
                <c:pt idx="7054">
                  <c:v>28.697000000000003</c:v>
                </c:pt>
                <c:pt idx="7055">
                  <c:v>28.950400000000002</c:v>
                </c:pt>
                <c:pt idx="7056">
                  <c:v>29.266020000000026</c:v>
                </c:pt>
                <c:pt idx="7057">
                  <c:v>29.744619999999998</c:v>
                </c:pt>
                <c:pt idx="7058">
                  <c:v>30.109430000000032</c:v>
                </c:pt>
                <c:pt idx="7059">
                  <c:v>30.535120000000006</c:v>
                </c:pt>
                <c:pt idx="7060">
                  <c:v>31.261700000000019</c:v>
                </c:pt>
                <c:pt idx="7061">
                  <c:v>30.626370000000009</c:v>
                </c:pt>
                <c:pt idx="7062">
                  <c:v>29.108699999999999</c:v>
                </c:pt>
                <c:pt idx="7063">
                  <c:v>29.131460000000004</c:v>
                </c:pt>
                <c:pt idx="7064">
                  <c:v>28.000330000000019</c:v>
                </c:pt>
                <c:pt idx="7065">
                  <c:v>26.469840000000033</c:v>
                </c:pt>
                <c:pt idx="7066">
                  <c:v>26.220640000000003</c:v>
                </c:pt>
                <c:pt idx="7067">
                  <c:v>26.09713000000005</c:v>
                </c:pt>
                <c:pt idx="7068">
                  <c:v>26.161159999999995</c:v>
                </c:pt>
                <c:pt idx="7069">
                  <c:v>25.988500000000045</c:v>
                </c:pt>
                <c:pt idx="7070">
                  <c:v>25.438680000000033</c:v>
                </c:pt>
                <c:pt idx="7071">
                  <c:v>26.792660000000012</c:v>
                </c:pt>
                <c:pt idx="7072">
                  <c:v>27.346370000000036</c:v>
                </c:pt>
                <c:pt idx="7073">
                  <c:v>28.039330000000007</c:v>
                </c:pt>
                <c:pt idx="7074">
                  <c:v>27.27206000000001</c:v>
                </c:pt>
                <c:pt idx="7075">
                  <c:v>26.91918000000004</c:v>
                </c:pt>
                <c:pt idx="7076">
                  <c:v>27.000879999999995</c:v>
                </c:pt>
                <c:pt idx="7077">
                  <c:v>26.846670000000017</c:v>
                </c:pt>
                <c:pt idx="7078">
                  <c:v>26.794460000000015</c:v>
                </c:pt>
                <c:pt idx="7079">
                  <c:v>26.970420000000047</c:v>
                </c:pt>
                <c:pt idx="7080">
                  <c:v>27.056939999999997</c:v>
                </c:pt>
                <c:pt idx="7081">
                  <c:v>27.147640000000024</c:v>
                </c:pt>
                <c:pt idx="7082">
                  <c:v>27.942620000000034</c:v>
                </c:pt>
                <c:pt idx="7083">
                  <c:v>29.380899999999997</c:v>
                </c:pt>
                <c:pt idx="7084">
                  <c:v>29.78463000000005</c:v>
                </c:pt>
                <c:pt idx="7085">
                  <c:v>30.72750000000002</c:v>
                </c:pt>
                <c:pt idx="7086">
                  <c:v>30.659420000000011</c:v>
                </c:pt>
                <c:pt idx="7087">
                  <c:v>30.969960000000015</c:v>
                </c:pt>
                <c:pt idx="7088">
                  <c:v>31.432150000000036</c:v>
                </c:pt>
                <c:pt idx="7089">
                  <c:v>32.739980000000003</c:v>
                </c:pt>
                <c:pt idx="7090">
                  <c:v>33.274040000000014</c:v>
                </c:pt>
                <c:pt idx="7091">
                  <c:v>31.43870000000004</c:v>
                </c:pt>
                <c:pt idx="7092">
                  <c:v>30.527800000000013</c:v>
                </c:pt>
                <c:pt idx="7093">
                  <c:v>28.44747000000001</c:v>
                </c:pt>
                <c:pt idx="7094">
                  <c:v>27.683040000000005</c:v>
                </c:pt>
                <c:pt idx="7095">
                  <c:v>28.152300000000025</c:v>
                </c:pt>
                <c:pt idx="7096">
                  <c:v>28.403999999999996</c:v>
                </c:pt>
                <c:pt idx="7097">
                  <c:v>28.553920000000005</c:v>
                </c:pt>
                <c:pt idx="7098">
                  <c:v>28.586820000000046</c:v>
                </c:pt>
                <c:pt idx="7099">
                  <c:v>29.73126000000002</c:v>
                </c:pt>
                <c:pt idx="7100">
                  <c:v>30.823360000000037</c:v>
                </c:pt>
                <c:pt idx="7101">
                  <c:v>31.192000000000007</c:v>
                </c:pt>
                <c:pt idx="7102">
                  <c:v>32.971120000000042</c:v>
                </c:pt>
                <c:pt idx="7103">
                  <c:v>33.747520000000009</c:v>
                </c:pt>
                <c:pt idx="7104">
                  <c:v>34.109500000000025</c:v>
                </c:pt>
                <c:pt idx="7105">
                  <c:v>33.884270000000015</c:v>
                </c:pt>
                <c:pt idx="7106">
                  <c:v>34.269920000000013</c:v>
                </c:pt>
                <c:pt idx="7107">
                  <c:v>34.551540000000045</c:v>
                </c:pt>
                <c:pt idx="7108">
                  <c:v>34.740660000000048</c:v>
                </c:pt>
                <c:pt idx="7109">
                  <c:v>34.998500000000035</c:v>
                </c:pt>
                <c:pt idx="7110">
                  <c:v>35.091730000000041</c:v>
                </c:pt>
                <c:pt idx="7111">
                  <c:v>34.791280000000029</c:v>
                </c:pt>
                <c:pt idx="7112">
                  <c:v>34.425380000000018</c:v>
                </c:pt>
                <c:pt idx="7113">
                  <c:v>33.038170000000036</c:v>
                </c:pt>
                <c:pt idx="7114">
                  <c:v>33.085720000000038</c:v>
                </c:pt>
                <c:pt idx="7115">
                  <c:v>31.638450000000034</c:v>
                </c:pt>
                <c:pt idx="7116">
                  <c:v>30.264700000000005</c:v>
                </c:pt>
                <c:pt idx="7117">
                  <c:v>28.569880000000012</c:v>
                </c:pt>
                <c:pt idx="7118">
                  <c:v>28.143300000000011</c:v>
                </c:pt>
                <c:pt idx="7119">
                  <c:v>28.249050000000011</c:v>
                </c:pt>
                <c:pt idx="7120">
                  <c:v>28.38820000000004</c:v>
                </c:pt>
                <c:pt idx="7121">
                  <c:v>28.506130000000041</c:v>
                </c:pt>
                <c:pt idx="7122">
                  <c:v>28.726600000000019</c:v>
                </c:pt>
                <c:pt idx="7123">
                  <c:v>29.164270000000045</c:v>
                </c:pt>
                <c:pt idx="7124">
                  <c:v>29.784360000000049</c:v>
                </c:pt>
                <c:pt idx="7125">
                  <c:v>29.810170000000028</c:v>
                </c:pt>
                <c:pt idx="7126">
                  <c:v>30.462000000000046</c:v>
                </c:pt>
                <c:pt idx="7127">
                  <c:v>30.846000000000004</c:v>
                </c:pt>
                <c:pt idx="7128">
                  <c:v>32.142629999999997</c:v>
                </c:pt>
                <c:pt idx="7129">
                  <c:v>33.157920000000047</c:v>
                </c:pt>
                <c:pt idx="7130">
                  <c:v>33.066600000000051</c:v>
                </c:pt>
                <c:pt idx="7131">
                  <c:v>33.00347000000005</c:v>
                </c:pt>
                <c:pt idx="7132">
                  <c:v>33.494169999999997</c:v>
                </c:pt>
                <c:pt idx="7133">
                  <c:v>33.210300000000018</c:v>
                </c:pt>
                <c:pt idx="7134">
                  <c:v>33.538630000000012</c:v>
                </c:pt>
                <c:pt idx="7135">
                  <c:v>33.564400000000035</c:v>
                </c:pt>
                <c:pt idx="7136">
                  <c:v>33.466970000000003</c:v>
                </c:pt>
                <c:pt idx="7137">
                  <c:v>32.986300000000028</c:v>
                </c:pt>
                <c:pt idx="7138">
                  <c:v>32.400480000000016</c:v>
                </c:pt>
                <c:pt idx="7139">
                  <c:v>31.373250000000041</c:v>
                </c:pt>
                <c:pt idx="7140">
                  <c:v>30.737850000000037</c:v>
                </c:pt>
                <c:pt idx="7141">
                  <c:v>30.036580000000015</c:v>
                </c:pt>
                <c:pt idx="7142">
                  <c:v>29.329830000000015</c:v>
                </c:pt>
                <c:pt idx="7143">
                  <c:v>29.304280000000006</c:v>
                </c:pt>
                <c:pt idx="7144">
                  <c:v>29.390950000000032</c:v>
                </c:pt>
                <c:pt idx="7145">
                  <c:v>29.862050000000011</c:v>
                </c:pt>
                <c:pt idx="7146">
                  <c:v>30.247029999999995</c:v>
                </c:pt>
                <c:pt idx="7147">
                  <c:v>30.966270000000009</c:v>
                </c:pt>
                <c:pt idx="7148">
                  <c:v>31.048240000000021</c:v>
                </c:pt>
                <c:pt idx="7149">
                  <c:v>30.650400000000047</c:v>
                </c:pt>
                <c:pt idx="7150">
                  <c:v>30.618070000000046</c:v>
                </c:pt>
                <c:pt idx="7151">
                  <c:v>32.330399999999997</c:v>
                </c:pt>
                <c:pt idx="7152">
                  <c:v>32.953550000000007</c:v>
                </c:pt>
                <c:pt idx="7153">
                  <c:v>33.107630000000029</c:v>
                </c:pt>
                <c:pt idx="7154">
                  <c:v>32.775599999999997</c:v>
                </c:pt>
                <c:pt idx="7155">
                  <c:v>33.226460000000031</c:v>
                </c:pt>
                <c:pt idx="7156">
                  <c:v>33.336760000000027</c:v>
                </c:pt>
                <c:pt idx="7157">
                  <c:v>33.195830000000001</c:v>
                </c:pt>
                <c:pt idx="7158">
                  <c:v>33.306600000000003</c:v>
                </c:pt>
                <c:pt idx="7159">
                  <c:v>32.775540000000035</c:v>
                </c:pt>
                <c:pt idx="7160">
                  <c:v>31.499600000000044</c:v>
                </c:pt>
                <c:pt idx="7161">
                  <c:v>30.220000000000027</c:v>
                </c:pt>
                <c:pt idx="7162">
                  <c:v>28.45464000000004</c:v>
                </c:pt>
                <c:pt idx="7163">
                  <c:v>27.46610000000004</c:v>
                </c:pt>
                <c:pt idx="7164">
                  <c:v>26.230430000000013</c:v>
                </c:pt>
                <c:pt idx="7165">
                  <c:v>25.593160000000012</c:v>
                </c:pt>
                <c:pt idx="7166">
                  <c:v>24.874170000000049</c:v>
                </c:pt>
                <c:pt idx="7167">
                  <c:v>26.602660000000014</c:v>
                </c:pt>
                <c:pt idx="7168">
                  <c:v>27.600340000000017</c:v>
                </c:pt>
                <c:pt idx="7169">
                  <c:v>28.210260000000005</c:v>
                </c:pt>
                <c:pt idx="7170">
                  <c:v>28.560600000000022</c:v>
                </c:pt>
                <c:pt idx="7171">
                  <c:v>27.923360000000002</c:v>
                </c:pt>
                <c:pt idx="7172">
                  <c:v>28.791770000000042</c:v>
                </c:pt>
                <c:pt idx="7173">
                  <c:v>29.839750000000038</c:v>
                </c:pt>
                <c:pt idx="7174">
                  <c:v>30.769530000000032</c:v>
                </c:pt>
                <c:pt idx="7175">
                  <c:v>31.308340000000044</c:v>
                </c:pt>
                <c:pt idx="7176">
                  <c:v>31.511500000000012</c:v>
                </c:pt>
                <c:pt idx="7177">
                  <c:v>32.14056000000005</c:v>
                </c:pt>
                <c:pt idx="7178">
                  <c:v>31.671930000000032</c:v>
                </c:pt>
                <c:pt idx="7179">
                  <c:v>31.961720000000014</c:v>
                </c:pt>
                <c:pt idx="7180">
                  <c:v>31.921350000000018</c:v>
                </c:pt>
                <c:pt idx="7181">
                  <c:v>31.978020000000015</c:v>
                </c:pt>
                <c:pt idx="7182">
                  <c:v>32.211569999999995</c:v>
                </c:pt>
                <c:pt idx="7183">
                  <c:v>32.639730000000043</c:v>
                </c:pt>
                <c:pt idx="7184">
                  <c:v>32.355000000000018</c:v>
                </c:pt>
                <c:pt idx="7185">
                  <c:v>31.04140000000001</c:v>
                </c:pt>
                <c:pt idx="7186">
                  <c:v>29.62444000000005</c:v>
                </c:pt>
                <c:pt idx="7187">
                  <c:v>29.115080000000034</c:v>
                </c:pt>
                <c:pt idx="7188">
                  <c:v>28.503300000000024</c:v>
                </c:pt>
                <c:pt idx="7189">
                  <c:v>28.003320000000031</c:v>
                </c:pt>
                <c:pt idx="7190">
                  <c:v>27.276120000000049</c:v>
                </c:pt>
                <c:pt idx="7191">
                  <c:v>28.491170000000011</c:v>
                </c:pt>
                <c:pt idx="7192">
                  <c:v>28.981380000000001</c:v>
                </c:pt>
                <c:pt idx="7193">
                  <c:v>29.279840000000036</c:v>
                </c:pt>
                <c:pt idx="7194">
                  <c:v>28.367060000000038</c:v>
                </c:pt>
                <c:pt idx="7195">
                  <c:v>28.145440000000008</c:v>
                </c:pt>
                <c:pt idx="7196">
                  <c:v>28.500879999999995</c:v>
                </c:pt>
                <c:pt idx="7197">
                  <c:v>28.620000000000005</c:v>
                </c:pt>
                <c:pt idx="7198">
                  <c:v>28.929560000000038</c:v>
                </c:pt>
                <c:pt idx="7199">
                  <c:v>29.094320000000039</c:v>
                </c:pt>
                <c:pt idx="7200">
                  <c:v>29.099400000000003</c:v>
                </c:pt>
                <c:pt idx="7201">
                  <c:v>29.194100000000049</c:v>
                </c:pt>
                <c:pt idx="7202">
                  <c:v>29.164450000000045</c:v>
                </c:pt>
                <c:pt idx="7203">
                  <c:v>29.161580000000015</c:v>
                </c:pt>
                <c:pt idx="7204">
                  <c:v>29.296960000000013</c:v>
                </c:pt>
                <c:pt idx="7205">
                  <c:v>29.566670000000045</c:v>
                </c:pt>
                <c:pt idx="7206">
                  <c:v>29.761470000000031</c:v>
                </c:pt>
                <c:pt idx="7207">
                  <c:v>29.850950000000012</c:v>
                </c:pt>
                <c:pt idx="7208">
                  <c:v>29.712030000000027</c:v>
                </c:pt>
                <c:pt idx="7209">
                  <c:v>28.174830000000043</c:v>
                </c:pt>
                <c:pt idx="7210">
                  <c:v>28.102959999999996</c:v>
                </c:pt>
                <c:pt idx="7211">
                  <c:v>27.640740000000051</c:v>
                </c:pt>
                <c:pt idx="7212">
                  <c:v>27.252200000000016</c:v>
                </c:pt>
                <c:pt idx="7213">
                  <c:v>26.87847000000005</c:v>
                </c:pt>
                <c:pt idx="7214">
                  <c:v>26.817930000000047</c:v>
                </c:pt>
                <c:pt idx="7215">
                  <c:v>28.464170000000024</c:v>
                </c:pt>
                <c:pt idx="7216">
                  <c:v>29.164760000000001</c:v>
                </c:pt>
                <c:pt idx="7217">
                  <c:v>29.577719999999999</c:v>
                </c:pt>
                <c:pt idx="7218">
                  <c:v>28.217550000000017</c:v>
                </c:pt>
                <c:pt idx="7219">
                  <c:v>27.59740000000005</c:v>
                </c:pt>
                <c:pt idx="7220">
                  <c:v>27.852840000000015</c:v>
                </c:pt>
                <c:pt idx="7221">
                  <c:v>27.861540000000048</c:v>
                </c:pt>
                <c:pt idx="7222">
                  <c:v>28.071680000000015</c:v>
                </c:pt>
                <c:pt idx="7223">
                  <c:v>28.218320000000006</c:v>
                </c:pt>
                <c:pt idx="7224">
                  <c:v>28.362420000000043</c:v>
                </c:pt>
                <c:pt idx="7225">
                  <c:v>28.40500000000003</c:v>
                </c:pt>
                <c:pt idx="7226">
                  <c:v>28.443050000000028</c:v>
                </c:pt>
                <c:pt idx="7227">
                  <c:v>28.389370000000042</c:v>
                </c:pt>
                <c:pt idx="7228">
                  <c:v>28.477400000000046</c:v>
                </c:pt>
                <c:pt idx="7229">
                  <c:v>28.40273000000002</c:v>
                </c:pt>
                <c:pt idx="7230">
                  <c:v>29.587000000000046</c:v>
                </c:pt>
                <c:pt idx="7231">
                  <c:v>30.051050000000032</c:v>
                </c:pt>
                <c:pt idx="7232">
                  <c:v>29.930050000000051</c:v>
                </c:pt>
                <c:pt idx="7233">
                  <c:v>28.553700000000049</c:v>
                </c:pt>
                <c:pt idx="7234">
                  <c:v>27.98965000000004</c:v>
                </c:pt>
                <c:pt idx="7235">
                  <c:v>26.263540000000035</c:v>
                </c:pt>
                <c:pt idx="7236">
                  <c:v>24.418880000000001</c:v>
                </c:pt>
                <c:pt idx="7237">
                  <c:v>23.238920000000007</c:v>
                </c:pt>
                <c:pt idx="7238">
                  <c:v>23.022940000000006</c:v>
                </c:pt>
                <c:pt idx="7239">
                  <c:v>23.370140000000049</c:v>
                </c:pt>
                <c:pt idx="7240">
                  <c:v>25.464320000000043</c:v>
                </c:pt>
                <c:pt idx="7241">
                  <c:v>26.70010000000002</c:v>
                </c:pt>
                <c:pt idx="7242">
                  <c:v>27.021170000000041</c:v>
                </c:pt>
                <c:pt idx="7243">
                  <c:v>26.065850000000012</c:v>
                </c:pt>
                <c:pt idx="7244">
                  <c:v>25.783839999999998</c:v>
                </c:pt>
                <c:pt idx="7245">
                  <c:v>26.303160000000048</c:v>
                </c:pt>
                <c:pt idx="7246">
                  <c:v>26.563260000000014</c:v>
                </c:pt>
                <c:pt idx="7247">
                  <c:v>25.945730000000026</c:v>
                </c:pt>
                <c:pt idx="7248">
                  <c:v>25.725240000000042</c:v>
                </c:pt>
                <c:pt idx="7249">
                  <c:v>25.370630000000006</c:v>
                </c:pt>
                <c:pt idx="7250">
                  <c:v>25.433800000000019</c:v>
                </c:pt>
                <c:pt idx="7251">
                  <c:v>25.794920000000047</c:v>
                </c:pt>
                <c:pt idx="7252">
                  <c:v>25.810420000000022</c:v>
                </c:pt>
                <c:pt idx="7253">
                  <c:v>26.861140000000034</c:v>
                </c:pt>
                <c:pt idx="7254">
                  <c:v>28.612400000000036</c:v>
                </c:pt>
                <c:pt idx="7255">
                  <c:v>27.816370000000006</c:v>
                </c:pt>
                <c:pt idx="7256">
                  <c:v>25.579300000000046</c:v>
                </c:pt>
                <c:pt idx="7257">
                  <c:v>22.790860000000009</c:v>
                </c:pt>
                <c:pt idx="7258">
                  <c:v>21.910799999999995</c:v>
                </c:pt>
                <c:pt idx="7259">
                  <c:v>21.53370000000001</c:v>
                </c:pt>
                <c:pt idx="7260">
                  <c:v>21.386870000000044</c:v>
                </c:pt>
                <c:pt idx="7261">
                  <c:v>21.331350000000043</c:v>
                </c:pt>
                <c:pt idx="7262">
                  <c:v>21.316430000000025</c:v>
                </c:pt>
                <c:pt idx="7263">
                  <c:v>21.355680000000007</c:v>
                </c:pt>
                <c:pt idx="7264">
                  <c:v>21.772330000000011</c:v>
                </c:pt>
                <c:pt idx="7265">
                  <c:v>22.612330000000043</c:v>
                </c:pt>
                <c:pt idx="7266">
                  <c:v>23.863060000000019</c:v>
                </c:pt>
                <c:pt idx="7267">
                  <c:v>25.878350000000012</c:v>
                </c:pt>
                <c:pt idx="7268">
                  <c:v>25.146659999999997</c:v>
                </c:pt>
                <c:pt idx="7269">
                  <c:v>26.025959999999998</c:v>
                </c:pt>
                <c:pt idx="7270">
                  <c:v>26.173060000000021</c:v>
                </c:pt>
                <c:pt idx="7271">
                  <c:v>26.68870000000004</c:v>
                </c:pt>
                <c:pt idx="7272">
                  <c:v>27.299160000000029</c:v>
                </c:pt>
                <c:pt idx="7273">
                  <c:v>27.897450000000049</c:v>
                </c:pt>
                <c:pt idx="7274">
                  <c:v>28.119130000000041</c:v>
                </c:pt>
                <c:pt idx="7275">
                  <c:v>28.314940000000036</c:v>
                </c:pt>
                <c:pt idx="7276">
                  <c:v>28.52206000000001</c:v>
                </c:pt>
                <c:pt idx="7277">
                  <c:v>29.385220000000004</c:v>
                </c:pt>
                <c:pt idx="7278">
                  <c:v>30.068399999999997</c:v>
                </c:pt>
                <c:pt idx="7279">
                  <c:v>30.482169999999996</c:v>
                </c:pt>
                <c:pt idx="7280">
                  <c:v>30.656240000000025</c:v>
                </c:pt>
                <c:pt idx="7281">
                  <c:v>27.235299999999995</c:v>
                </c:pt>
                <c:pt idx="7282">
                  <c:v>24.621120000000019</c:v>
                </c:pt>
                <c:pt idx="7283">
                  <c:v>23.225639999999999</c:v>
                </c:pt>
                <c:pt idx="7284">
                  <c:v>22.640900000000045</c:v>
                </c:pt>
                <c:pt idx="7285">
                  <c:v>22.649200000000008</c:v>
                </c:pt>
                <c:pt idx="7286">
                  <c:v>23.041530000000023</c:v>
                </c:pt>
                <c:pt idx="7287">
                  <c:v>23.293080000000032</c:v>
                </c:pt>
                <c:pt idx="7288">
                  <c:v>25.040500000000009</c:v>
                </c:pt>
                <c:pt idx="7289">
                  <c:v>25.479579999999999</c:v>
                </c:pt>
                <c:pt idx="7290">
                  <c:v>25.060360000000003</c:v>
                </c:pt>
                <c:pt idx="7291">
                  <c:v>23.988060000000019</c:v>
                </c:pt>
                <c:pt idx="7292">
                  <c:v>24.305020000000013</c:v>
                </c:pt>
                <c:pt idx="7293">
                  <c:v>24.822699999999998</c:v>
                </c:pt>
                <c:pt idx="7294">
                  <c:v>25.310140000000047</c:v>
                </c:pt>
                <c:pt idx="7295">
                  <c:v>25.453640000000007</c:v>
                </c:pt>
                <c:pt idx="7296">
                  <c:v>25.49893000000003</c:v>
                </c:pt>
                <c:pt idx="7297">
                  <c:v>26.157370000000014</c:v>
                </c:pt>
                <c:pt idx="7298">
                  <c:v>26.765920000000051</c:v>
                </c:pt>
                <c:pt idx="7299">
                  <c:v>27.492500000000007</c:v>
                </c:pt>
                <c:pt idx="7300">
                  <c:v>28.202940000000012</c:v>
                </c:pt>
                <c:pt idx="7301">
                  <c:v>28.695830000000001</c:v>
                </c:pt>
                <c:pt idx="7302">
                  <c:v>29.630430000000047</c:v>
                </c:pt>
                <c:pt idx="7303">
                  <c:v>30.01418000000001</c:v>
                </c:pt>
                <c:pt idx="7304">
                  <c:v>30.216330000000028</c:v>
                </c:pt>
                <c:pt idx="7305">
                  <c:v>28.729180000000042</c:v>
                </c:pt>
                <c:pt idx="7306">
                  <c:v>27.124080000000049</c:v>
                </c:pt>
                <c:pt idx="7307">
                  <c:v>27.50848000000002</c:v>
                </c:pt>
                <c:pt idx="7308">
                  <c:v>28.12148000000002</c:v>
                </c:pt>
                <c:pt idx="7309">
                  <c:v>28.804770000000019</c:v>
                </c:pt>
                <c:pt idx="7310">
                  <c:v>28.760000000000048</c:v>
                </c:pt>
                <c:pt idx="7311">
                  <c:v>28.982900000000029</c:v>
                </c:pt>
                <c:pt idx="7312">
                  <c:v>29.660580000000039</c:v>
                </c:pt>
                <c:pt idx="7313">
                  <c:v>29.987480000000005</c:v>
                </c:pt>
                <c:pt idx="7314">
                  <c:v>30.163049999999998</c:v>
                </c:pt>
                <c:pt idx="7315">
                  <c:v>30.173000000000002</c:v>
                </c:pt>
                <c:pt idx="7316">
                  <c:v>29.736000000000047</c:v>
                </c:pt>
                <c:pt idx="7317">
                  <c:v>29.52606000000003</c:v>
                </c:pt>
                <c:pt idx="7318">
                  <c:v>29.459500000000048</c:v>
                </c:pt>
                <c:pt idx="7319">
                  <c:v>29.584530000000029</c:v>
                </c:pt>
                <c:pt idx="7320">
                  <c:v>29.681360000000041</c:v>
                </c:pt>
                <c:pt idx="7321">
                  <c:v>29.745840000000044</c:v>
                </c:pt>
                <c:pt idx="7322">
                  <c:v>29.804700000000025</c:v>
                </c:pt>
                <c:pt idx="7323">
                  <c:v>29.856870000000015</c:v>
                </c:pt>
                <c:pt idx="7324">
                  <c:v>30.01678000000004</c:v>
                </c:pt>
                <c:pt idx="7325">
                  <c:v>30.263800000000003</c:v>
                </c:pt>
                <c:pt idx="7326">
                  <c:v>30.161600000000021</c:v>
                </c:pt>
                <c:pt idx="7327">
                  <c:v>30.28546</c:v>
                </c:pt>
                <c:pt idx="7328">
                  <c:v>30.322350000000029</c:v>
                </c:pt>
                <c:pt idx="7329">
                  <c:v>30.194880000000012</c:v>
                </c:pt>
                <c:pt idx="7330">
                  <c:v>29.900500000000022</c:v>
                </c:pt>
                <c:pt idx="7331">
                  <c:v>29.671800000000019</c:v>
                </c:pt>
                <c:pt idx="7332">
                  <c:v>29.342900000000043</c:v>
                </c:pt>
                <c:pt idx="7333">
                  <c:v>28.65930000000003</c:v>
                </c:pt>
                <c:pt idx="7334">
                  <c:v>28.134150000000034</c:v>
                </c:pt>
                <c:pt idx="7335">
                  <c:v>27.934300000000007</c:v>
                </c:pt>
                <c:pt idx="7336">
                  <c:v>29.111900000000048</c:v>
                </c:pt>
                <c:pt idx="7337">
                  <c:v>29.619320000000016</c:v>
                </c:pt>
                <c:pt idx="7338">
                  <c:v>29.980400000000031</c:v>
                </c:pt>
                <c:pt idx="7339">
                  <c:v>30.003870000000006</c:v>
                </c:pt>
                <c:pt idx="7340">
                  <c:v>29.887350000000026</c:v>
                </c:pt>
                <c:pt idx="7341">
                  <c:v>30.010640000000024</c:v>
                </c:pt>
                <c:pt idx="7342">
                  <c:v>30.116200000000049</c:v>
                </c:pt>
                <c:pt idx="7343">
                  <c:v>30.219870000000014</c:v>
                </c:pt>
                <c:pt idx="7344">
                  <c:v>30.265300000000025</c:v>
                </c:pt>
                <c:pt idx="7345">
                  <c:v>30.410330000000044</c:v>
                </c:pt>
                <c:pt idx="7346">
                  <c:v>30.474400000000003</c:v>
                </c:pt>
                <c:pt idx="7347">
                  <c:v>30.424680000000023</c:v>
                </c:pt>
                <c:pt idx="7348">
                  <c:v>30.715480000000014</c:v>
                </c:pt>
                <c:pt idx="7349">
                  <c:v>31.206050000000005</c:v>
                </c:pt>
                <c:pt idx="7350">
                  <c:v>32.193570000000022</c:v>
                </c:pt>
                <c:pt idx="7351">
                  <c:v>31.585750000000019</c:v>
                </c:pt>
                <c:pt idx="7352">
                  <c:v>31.08420000000001</c:v>
                </c:pt>
                <c:pt idx="7353">
                  <c:v>30.535120000000006</c:v>
                </c:pt>
                <c:pt idx="7354">
                  <c:v>30.052300000000002</c:v>
                </c:pt>
                <c:pt idx="7355">
                  <c:v>29.009700000000009</c:v>
                </c:pt>
                <c:pt idx="7356">
                  <c:v>27.737270000000024</c:v>
                </c:pt>
                <c:pt idx="7357">
                  <c:v>27.232050000000015</c:v>
                </c:pt>
                <c:pt idx="7358">
                  <c:v>27.111440000000016</c:v>
                </c:pt>
                <c:pt idx="7359">
                  <c:v>27.180840000000046</c:v>
                </c:pt>
                <c:pt idx="7360">
                  <c:v>28.662869999999998</c:v>
                </c:pt>
                <c:pt idx="7361">
                  <c:v>29.300319999999999</c:v>
                </c:pt>
                <c:pt idx="7362">
                  <c:v>29.741780000000006</c:v>
                </c:pt>
                <c:pt idx="7363">
                  <c:v>28.995400000000018</c:v>
                </c:pt>
                <c:pt idx="7364">
                  <c:v>28.220570000000009</c:v>
                </c:pt>
                <c:pt idx="7365">
                  <c:v>28.988150000000019</c:v>
                </c:pt>
                <c:pt idx="7366">
                  <c:v>29.449200000000019</c:v>
                </c:pt>
                <c:pt idx="7367">
                  <c:v>29.838950000000011</c:v>
                </c:pt>
                <c:pt idx="7368">
                  <c:v>30.484520000000032</c:v>
                </c:pt>
                <c:pt idx="7369">
                  <c:v>31.119380000000035</c:v>
                </c:pt>
                <c:pt idx="7370">
                  <c:v>31.540999999999997</c:v>
                </c:pt>
                <c:pt idx="7371">
                  <c:v>32.437650000000019</c:v>
                </c:pt>
                <c:pt idx="7372">
                  <c:v>33.07632000000001</c:v>
                </c:pt>
                <c:pt idx="7373">
                  <c:v>33.521569999999997</c:v>
                </c:pt>
                <c:pt idx="7374">
                  <c:v>33.322800000000029</c:v>
                </c:pt>
                <c:pt idx="7375">
                  <c:v>33.01293000000004</c:v>
                </c:pt>
                <c:pt idx="7376">
                  <c:v>31.3125</c:v>
                </c:pt>
                <c:pt idx="7377">
                  <c:v>30.872800000000041</c:v>
                </c:pt>
                <c:pt idx="7378">
                  <c:v>29.96786000000003</c:v>
                </c:pt>
                <c:pt idx="7379">
                  <c:v>29.577940000000012</c:v>
                </c:pt>
                <c:pt idx="7380">
                  <c:v>29.004020000000025</c:v>
                </c:pt>
                <c:pt idx="7381">
                  <c:v>28.514370000000042</c:v>
                </c:pt>
                <c:pt idx="7382">
                  <c:v>28.655630000000031</c:v>
                </c:pt>
                <c:pt idx="7383">
                  <c:v>29.339840000000038</c:v>
                </c:pt>
                <c:pt idx="7384">
                  <c:v>29.947500000000048</c:v>
                </c:pt>
                <c:pt idx="7385">
                  <c:v>30.382069999999999</c:v>
                </c:pt>
                <c:pt idx="7386">
                  <c:v>30.618280000000027</c:v>
                </c:pt>
                <c:pt idx="7387">
                  <c:v>30.631500000000017</c:v>
                </c:pt>
                <c:pt idx="7388">
                  <c:v>30.354700000000037</c:v>
                </c:pt>
                <c:pt idx="7389">
                  <c:v>30.789030000000025</c:v>
                </c:pt>
                <c:pt idx="7390">
                  <c:v>30.996270000000038</c:v>
                </c:pt>
                <c:pt idx="7391">
                  <c:v>31.087270000000046</c:v>
                </c:pt>
                <c:pt idx="7392">
                  <c:v>31.762260000000026</c:v>
                </c:pt>
                <c:pt idx="7393">
                  <c:v>31.950000000000045</c:v>
                </c:pt>
                <c:pt idx="7394">
                  <c:v>31.83062000000001</c:v>
                </c:pt>
                <c:pt idx="7395">
                  <c:v>32.07928000000004</c:v>
                </c:pt>
                <c:pt idx="7396">
                  <c:v>32.153770000000009</c:v>
                </c:pt>
                <c:pt idx="7397">
                  <c:v>32.676320000000032</c:v>
                </c:pt>
                <c:pt idx="7398">
                  <c:v>32.917050000000017</c:v>
                </c:pt>
                <c:pt idx="7399">
                  <c:v>33.135829999999999</c:v>
                </c:pt>
                <c:pt idx="7400">
                  <c:v>33.203700000000026</c:v>
                </c:pt>
                <c:pt idx="7401">
                  <c:v>33.93694000000005</c:v>
                </c:pt>
                <c:pt idx="7402">
                  <c:v>33.663200000000018</c:v>
                </c:pt>
                <c:pt idx="7403">
                  <c:v>33.00060000000002</c:v>
                </c:pt>
                <c:pt idx="7404">
                  <c:v>31.515900000000045</c:v>
                </c:pt>
                <c:pt idx="7405">
                  <c:v>31.397000000000048</c:v>
                </c:pt>
                <c:pt idx="7406">
                  <c:v>31.825160000000039</c:v>
                </c:pt>
                <c:pt idx="7407">
                  <c:v>32.552729999999997</c:v>
                </c:pt>
                <c:pt idx="7408">
                  <c:v>32.931500000000028</c:v>
                </c:pt>
                <c:pt idx="7409">
                  <c:v>33.029800000000023</c:v>
                </c:pt>
                <c:pt idx="7410">
                  <c:v>32.319180000000017</c:v>
                </c:pt>
                <c:pt idx="7411">
                  <c:v>32.292200000000037</c:v>
                </c:pt>
                <c:pt idx="7412">
                  <c:v>32.309200000000033</c:v>
                </c:pt>
                <c:pt idx="7413">
                  <c:v>32.00347000000005</c:v>
                </c:pt>
                <c:pt idx="7414">
                  <c:v>31.917750000000012</c:v>
                </c:pt>
                <c:pt idx="7415">
                  <c:v>31.544820000000016</c:v>
                </c:pt>
                <c:pt idx="7416">
                  <c:v>31.418100000000038</c:v>
                </c:pt>
                <c:pt idx="7417">
                  <c:v>31.10256000000004</c:v>
                </c:pt>
                <c:pt idx="7418">
                  <c:v>30.865930000000048</c:v>
                </c:pt>
                <c:pt idx="7419">
                  <c:v>30.812340000000006</c:v>
                </c:pt>
                <c:pt idx="7420">
                  <c:v>30.767700000000048</c:v>
                </c:pt>
                <c:pt idx="7421">
                  <c:v>30.813960000000009</c:v>
                </c:pt>
                <c:pt idx="7422">
                  <c:v>31.065420000000017</c:v>
                </c:pt>
                <c:pt idx="7423">
                  <c:v>31.279350000000022</c:v>
                </c:pt>
                <c:pt idx="7424">
                  <c:v>31.427819999999997</c:v>
                </c:pt>
                <c:pt idx="7425">
                  <c:v>31.378660000000025</c:v>
                </c:pt>
                <c:pt idx="7426">
                  <c:v>30.959830000000011</c:v>
                </c:pt>
                <c:pt idx="7427">
                  <c:v>30.870720000000006</c:v>
                </c:pt>
                <c:pt idx="7428">
                  <c:v>30.822050000000047</c:v>
                </c:pt>
                <c:pt idx="7429">
                  <c:v>30.423760000000016</c:v>
                </c:pt>
                <c:pt idx="7430">
                  <c:v>29.606100000000026</c:v>
                </c:pt>
                <c:pt idx="7431">
                  <c:v>29.004880000000014</c:v>
                </c:pt>
                <c:pt idx="7432">
                  <c:v>30.361630000000048</c:v>
                </c:pt>
                <c:pt idx="7433">
                  <c:v>30.926050000000032</c:v>
                </c:pt>
                <c:pt idx="7434">
                  <c:v>31.279200000000003</c:v>
                </c:pt>
                <c:pt idx="7435">
                  <c:v>30.050900000000013</c:v>
                </c:pt>
                <c:pt idx="7436">
                  <c:v>29.129400000000032</c:v>
                </c:pt>
                <c:pt idx="7437">
                  <c:v>29.623500000000035</c:v>
                </c:pt>
                <c:pt idx="7438">
                  <c:v>29.789240000000007</c:v>
                </c:pt>
                <c:pt idx="7439">
                  <c:v>29.982420000000047</c:v>
                </c:pt>
                <c:pt idx="7440">
                  <c:v>30.125120000000038</c:v>
                </c:pt>
                <c:pt idx="7441">
                  <c:v>30.259670000000028</c:v>
                </c:pt>
                <c:pt idx="7442">
                  <c:v>30.43777</c:v>
                </c:pt>
                <c:pt idx="7443">
                  <c:v>30.584159999999997</c:v>
                </c:pt>
                <c:pt idx="7444">
                  <c:v>30.769280000000037</c:v>
                </c:pt>
                <c:pt idx="7445">
                  <c:v>31.087270000000046</c:v>
                </c:pt>
                <c:pt idx="7446">
                  <c:v>31.639580000000024</c:v>
                </c:pt>
                <c:pt idx="7447">
                  <c:v>31.921100000000024</c:v>
                </c:pt>
                <c:pt idx="7448">
                  <c:v>32.030480000000011</c:v>
                </c:pt>
                <c:pt idx="7449">
                  <c:v>30.445670000000007</c:v>
                </c:pt>
                <c:pt idx="7450">
                  <c:v>28.242999999999995</c:v>
                </c:pt>
                <c:pt idx="7451">
                  <c:v>27.189700000000016</c:v>
                </c:pt>
                <c:pt idx="7452">
                  <c:v>26.058950000000038</c:v>
                </c:pt>
                <c:pt idx="7453">
                  <c:v>25.444700000000012</c:v>
                </c:pt>
                <c:pt idx="7454">
                  <c:v>24.996800000000007</c:v>
                </c:pt>
                <c:pt idx="7455">
                  <c:v>25.048100000000034</c:v>
                </c:pt>
                <c:pt idx="7456">
                  <c:v>26.822320000000047</c:v>
                </c:pt>
                <c:pt idx="7457">
                  <c:v>27.757870000000025</c:v>
                </c:pt>
                <c:pt idx="7458">
                  <c:v>27.717370000000017</c:v>
                </c:pt>
                <c:pt idx="7459">
                  <c:v>26.552030000000002</c:v>
                </c:pt>
                <c:pt idx="7460">
                  <c:v>26.375500000000045</c:v>
                </c:pt>
                <c:pt idx="7461">
                  <c:v>26.831700000000012</c:v>
                </c:pt>
                <c:pt idx="7462">
                  <c:v>27.275840000000017</c:v>
                </c:pt>
                <c:pt idx="7463">
                  <c:v>27.33184</c:v>
                </c:pt>
                <c:pt idx="7464">
                  <c:v>27.65972000000005</c:v>
                </c:pt>
                <c:pt idx="7465">
                  <c:v>27.724760000000003</c:v>
                </c:pt>
                <c:pt idx="7466">
                  <c:v>27.997520000000009</c:v>
                </c:pt>
                <c:pt idx="7467">
                  <c:v>28.252220000000023</c:v>
                </c:pt>
                <c:pt idx="7468">
                  <c:v>28.391020000000026</c:v>
                </c:pt>
                <c:pt idx="7469">
                  <c:v>28.933340000000044</c:v>
                </c:pt>
                <c:pt idx="7470">
                  <c:v>30.482400000000041</c:v>
                </c:pt>
                <c:pt idx="7471">
                  <c:v>31.076260000000048</c:v>
                </c:pt>
                <c:pt idx="7472">
                  <c:v>31.022030000000029</c:v>
                </c:pt>
                <c:pt idx="7473">
                  <c:v>28.89056000000005</c:v>
                </c:pt>
                <c:pt idx="7474">
                  <c:v>27.439600000000041</c:v>
                </c:pt>
                <c:pt idx="7475">
                  <c:v>27.746759999999995</c:v>
                </c:pt>
                <c:pt idx="7476">
                  <c:v>28.108030000000042</c:v>
                </c:pt>
                <c:pt idx="7477">
                  <c:v>28.579100000000039</c:v>
                </c:pt>
                <c:pt idx="7478">
                  <c:v>28.654700000000048</c:v>
                </c:pt>
                <c:pt idx="7479">
                  <c:v>28.89730000000003</c:v>
                </c:pt>
                <c:pt idx="7480">
                  <c:v>30.34384</c:v>
                </c:pt>
                <c:pt idx="7481">
                  <c:v>30.898740000000032</c:v>
                </c:pt>
                <c:pt idx="7482">
                  <c:v>31.139550000000042</c:v>
                </c:pt>
                <c:pt idx="7483">
                  <c:v>29.596249999999998</c:v>
                </c:pt>
                <c:pt idx="7484">
                  <c:v>28.405970000000025</c:v>
                </c:pt>
                <c:pt idx="7485">
                  <c:v>28.695700000000045</c:v>
                </c:pt>
                <c:pt idx="7486">
                  <c:v>28.734700000000032</c:v>
                </c:pt>
                <c:pt idx="7487">
                  <c:v>28.988800000000026</c:v>
                </c:pt>
                <c:pt idx="7488">
                  <c:v>29.237970000000018</c:v>
                </c:pt>
                <c:pt idx="7489">
                  <c:v>29.355040000000031</c:v>
                </c:pt>
                <c:pt idx="7490">
                  <c:v>29.45684</c:v>
                </c:pt>
                <c:pt idx="7491">
                  <c:v>29.590329999999994</c:v>
                </c:pt>
                <c:pt idx="7492">
                  <c:v>29.657650000000046</c:v>
                </c:pt>
                <c:pt idx="7493">
                  <c:v>29.87823000000003</c:v>
                </c:pt>
                <c:pt idx="7494">
                  <c:v>30.335020000000043</c:v>
                </c:pt>
                <c:pt idx="7495">
                  <c:v>30.535180000000025</c:v>
                </c:pt>
                <c:pt idx="7496">
                  <c:v>30.584249999999997</c:v>
                </c:pt>
                <c:pt idx="7497">
                  <c:v>30.462000000000046</c:v>
                </c:pt>
                <c:pt idx="7498">
                  <c:v>29.887780000000021</c:v>
                </c:pt>
                <c:pt idx="7499">
                  <c:v>29.370480000000043</c:v>
                </c:pt>
                <c:pt idx="7500">
                  <c:v>28.67715000000004</c:v>
                </c:pt>
                <c:pt idx="7501">
                  <c:v>27.579600000000028</c:v>
                </c:pt>
                <c:pt idx="7502">
                  <c:v>26.492999999999995</c:v>
                </c:pt>
                <c:pt idx="7503">
                  <c:v>25.887870000000021</c:v>
                </c:pt>
                <c:pt idx="7504">
                  <c:v>27.730740000000026</c:v>
                </c:pt>
                <c:pt idx="7505">
                  <c:v>28.450040000000001</c:v>
                </c:pt>
                <c:pt idx="7506">
                  <c:v>28.905200000000036</c:v>
                </c:pt>
                <c:pt idx="7507">
                  <c:v>28.140860000000032</c:v>
                </c:pt>
                <c:pt idx="7508">
                  <c:v>27.452840000000037</c:v>
                </c:pt>
                <c:pt idx="7509">
                  <c:v>27.732300000000009</c:v>
                </c:pt>
                <c:pt idx="7510">
                  <c:v>27.82806000000005</c:v>
                </c:pt>
                <c:pt idx="7511">
                  <c:v>27.928740000000005</c:v>
                </c:pt>
                <c:pt idx="7512">
                  <c:v>28.109670000000051</c:v>
                </c:pt>
                <c:pt idx="7513">
                  <c:v>28.148700000000019</c:v>
                </c:pt>
                <c:pt idx="7514">
                  <c:v>28.231870000000015</c:v>
                </c:pt>
                <c:pt idx="7515">
                  <c:v>28.311800000000005</c:v>
                </c:pt>
                <c:pt idx="7516">
                  <c:v>28.355520000000013</c:v>
                </c:pt>
                <c:pt idx="7517">
                  <c:v>28.461800000000039</c:v>
                </c:pt>
                <c:pt idx="7518">
                  <c:v>28.82955000000004</c:v>
                </c:pt>
                <c:pt idx="7519">
                  <c:v>29.077750000000037</c:v>
                </c:pt>
                <c:pt idx="7520">
                  <c:v>29.187100000000044</c:v>
                </c:pt>
                <c:pt idx="7521">
                  <c:v>29.127769999999998</c:v>
                </c:pt>
                <c:pt idx="7522">
                  <c:v>27.898770000000013</c:v>
                </c:pt>
                <c:pt idx="7523">
                  <c:v>28.03546</c:v>
                </c:pt>
                <c:pt idx="7524">
                  <c:v>27.870870000000025</c:v>
                </c:pt>
                <c:pt idx="7525">
                  <c:v>27.826700000000017</c:v>
                </c:pt>
                <c:pt idx="7526">
                  <c:v>27.786500000000046</c:v>
                </c:pt>
                <c:pt idx="7527">
                  <c:v>27.762100000000032</c:v>
                </c:pt>
                <c:pt idx="7528">
                  <c:v>28.580380000000048</c:v>
                </c:pt>
                <c:pt idx="7529">
                  <c:v>28.990780000000029</c:v>
                </c:pt>
                <c:pt idx="7530">
                  <c:v>29.204499999999996</c:v>
                </c:pt>
                <c:pt idx="7531">
                  <c:v>27.464620000000025</c:v>
                </c:pt>
                <c:pt idx="7532">
                  <c:v>27.112880000000018</c:v>
                </c:pt>
                <c:pt idx="7533">
                  <c:v>27.462670000000003</c:v>
                </c:pt>
                <c:pt idx="7534">
                  <c:v>27.699580000000026</c:v>
                </c:pt>
                <c:pt idx="7535">
                  <c:v>28.24893000000003</c:v>
                </c:pt>
                <c:pt idx="7536">
                  <c:v>28.635199999999998</c:v>
                </c:pt>
                <c:pt idx="7537">
                  <c:v>28.939970000000017</c:v>
                </c:pt>
                <c:pt idx="7538">
                  <c:v>29.158040000000028</c:v>
                </c:pt>
                <c:pt idx="7539">
                  <c:v>29.428250000000048</c:v>
                </c:pt>
                <c:pt idx="7540">
                  <c:v>29.71078</c:v>
                </c:pt>
                <c:pt idx="7541">
                  <c:v>30.61080000000004</c:v>
                </c:pt>
                <c:pt idx="7542">
                  <c:v>31.33358000000004</c:v>
                </c:pt>
                <c:pt idx="7543">
                  <c:v>31.136040000000037</c:v>
                </c:pt>
                <c:pt idx="7544">
                  <c:v>30.118200000000002</c:v>
                </c:pt>
                <c:pt idx="7545">
                  <c:v>29.489500000000021</c:v>
                </c:pt>
                <c:pt idx="7546">
                  <c:v>28.58540000000005</c:v>
                </c:pt>
                <c:pt idx="7547">
                  <c:v>27.626860000000022</c:v>
                </c:pt>
                <c:pt idx="7548">
                  <c:v>27.133840000000021</c:v>
                </c:pt>
                <c:pt idx="7549">
                  <c:v>27.104300000000023</c:v>
                </c:pt>
                <c:pt idx="7550">
                  <c:v>27.251700000000028</c:v>
                </c:pt>
                <c:pt idx="7551">
                  <c:v>27.939300000000003</c:v>
                </c:pt>
                <c:pt idx="7552">
                  <c:v>28.441670000000045</c:v>
                </c:pt>
                <c:pt idx="7553">
                  <c:v>28.84722000000005</c:v>
                </c:pt>
                <c:pt idx="7554">
                  <c:v>29.050700000000006</c:v>
                </c:pt>
                <c:pt idx="7555">
                  <c:v>29.074400000000026</c:v>
                </c:pt>
                <c:pt idx="7556">
                  <c:v>29.209040000000016</c:v>
                </c:pt>
                <c:pt idx="7557">
                  <c:v>29.841060000000027</c:v>
                </c:pt>
                <c:pt idx="7558">
                  <c:v>30.080070000000035</c:v>
                </c:pt>
                <c:pt idx="7559">
                  <c:v>30.529350000000022</c:v>
                </c:pt>
                <c:pt idx="7560">
                  <c:v>31.245940000000019</c:v>
                </c:pt>
                <c:pt idx="7561">
                  <c:v>31.819940000000031</c:v>
                </c:pt>
                <c:pt idx="7562">
                  <c:v>32.318380000000047</c:v>
                </c:pt>
                <c:pt idx="7563">
                  <c:v>32.90554000000003</c:v>
                </c:pt>
                <c:pt idx="7564">
                  <c:v>33.502530000000036</c:v>
                </c:pt>
                <c:pt idx="7565">
                  <c:v>34.129900000000021</c:v>
                </c:pt>
                <c:pt idx="7566">
                  <c:v>33.610299999999995</c:v>
                </c:pt>
                <c:pt idx="7567">
                  <c:v>32.775450000000035</c:v>
                </c:pt>
                <c:pt idx="7568">
                  <c:v>32.005820000000028</c:v>
                </c:pt>
                <c:pt idx="7569">
                  <c:v>30.826750000000004</c:v>
                </c:pt>
                <c:pt idx="7570">
                  <c:v>29.996100000000013</c:v>
                </c:pt>
                <c:pt idx="7571">
                  <c:v>29.682550000000049</c:v>
                </c:pt>
                <c:pt idx="7572">
                  <c:v>29.696340000000021</c:v>
                </c:pt>
                <c:pt idx="7573">
                  <c:v>29.73010000000005</c:v>
                </c:pt>
                <c:pt idx="7574">
                  <c:v>29.759240000000034</c:v>
                </c:pt>
                <c:pt idx="7575">
                  <c:v>29.779780000000017</c:v>
                </c:pt>
                <c:pt idx="7576">
                  <c:v>29.941980000000001</c:v>
                </c:pt>
                <c:pt idx="7577">
                  <c:v>30.25305000000003</c:v>
                </c:pt>
                <c:pt idx="7578">
                  <c:v>31.140160000000037</c:v>
                </c:pt>
                <c:pt idx="7579">
                  <c:v>31.79507000000001</c:v>
                </c:pt>
                <c:pt idx="7580">
                  <c:v>31.94640000000004</c:v>
                </c:pt>
                <c:pt idx="7581">
                  <c:v>32.673940000000016</c:v>
                </c:pt>
                <c:pt idx="7582">
                  <c:v>33.285240000000044</c:v>
                </c:pt>
                <c:pt idx="7583">
                  <c:v>33.844000000000051</c:v>
                </c:pt>
                <c:pt idx="7584">
                  <c:v>35.23150000000004</c:v>
                </c:pt>
                <c:pt idx="7585">
                  <c:v>36.284600000000012</c:v>
                </c:pt>
                <c:pt idx="7586">
                  <c:v>36.152670000000001</c:v>
                </c:pt>
                <c:pt idx="7587">
                  <c:v>37.094449999999995</c:v>
                </c:pt>
                <c:pt idx="7588">
                  <c:v>36.896000000000015</c:v>
                </c:pt>
                <c:pt idx="7589">
                  <c:v>37.095150000000046</c:v>
                </c:pt>
                <c:pt idx="7590">
                  <c:v>37.275350000000003</c:v>
                </c:pt>
                <c:pt idx="7591">
                  <c:v>36.797780000000046</c:v>
                </c:pt>
                <c:pt idx="7592">
                  <c:v>35.89276000000001</c:v>
                </c:pt>
                <c:pt idx="7593">
                  <c:v>35.175900000000013</c:v>
                </c:pt>
                <c:pt idx="7594">
                  <c:v>32.090720000000033</c:v>
                </c:pt>
                <c:pt idx="7595">
                  <c:v>29.985000000000014</c:v>
                </c:pt>
                <c:pt idx="7596">
                  <c:v>29.304070000000024</c:v>
                </c:pt>
                <c:pt idx="7597">
                  <c:v>29.051260000000013</c:v>
                </c:pt>
                <c:pt idx="7598">
                  <c:v>29.14730000000003</c:v>
                </c:pt>
                <c:pt idx="7599">
                  <c:v>29.511930000000007</c:v>
                </c:pt>
                <c:pt idx="7600">
                  <c:v>31.711450000000013</c:v>
                </c:pt>
                <c:pt idx="7601">
                  <c:v>32.973000000000013</c:v>
                </c:pt>
                <c:pt idx="7602">
                  <c:v>33.001599999999996</c:v>
                </c:pt>
                <c:pt idx="7603">
                  <c:v>33.859030000000018</c:v>
                </c:pt>
                <c:pt idx="7604">
                  <c:v>34.39327000000003</c:v>
                </c:pt>
                <c:pt idx="7605">
                  <c:v>36.177500000000009</c:v>
                </c:pt>
                <c:pt idx="7606">
                  <c:v>36.911429999999996</c:v>
                </c:pt>
                <c:pt idx="7607">
                  <c:v>37.301800000000014</c:v>
                </c:pt>
                <c:pt idx="7608">
                  <c:v>37.38250000000005</c:v>
                </c:pt>
                <c:pt idx="7609">
                  <c:v>37.216640000000041</c:v>
                </c:pt>
                <c:pt idx="7610">
                  <c:v>37.525050000000022</c:v>
                </c:pt>
                <c:pt idx="7611">
                  <c:v>37.728300000000047</c:v>
                </c:pt>
                <c:pt idx="7612">
                  <c:v>37.126550000000009</c:v>
                </c:pt>
                <c:pt idx="7613">
                  <c:v>37.434079999999994</c:v>
                </c:pt>
                <c:pt idx="7614">
                  <c:v>37.906500000000051</c:v>
                </c:pt>
                <c:pt idx="7615">
                  <c:v>37.836820000000046</c:v>
                </c:pt>
                <c:pt idx="7616">
                  <c:v>37.634299999999996</c:v>
                </c:pt>
                <c:pt idx="7617">
                  <c:v>37.987880000000018</c:v>
                </c:pt>
                <c:pt idx="7618">
                  <c:v>37.716600000000028</c:v>
                </c:pt>
                <c:pt idx="7619">
                  <c:v>37.372000000000014</c:v>
                </c:pt>
                <c:pt idx="7620">
                  <c:v>36.881340000000023</c:v>
                </c:pt>
                <c:pt idx="7621">
                  <c:v>36.436270000000036</c:v>
                </c:pt>
                <c:pt idx="7622">
                  <c:v>36.856200000000001</c:v>
                </c:pt>
                <c:pt idx="7623">
                  <c:v>36.297900000000027</c:v>
                </c:pt>
                <c:pt idx="7624">
                  <c:v>36.724400000000003</c:v>
                </c:pt>
                <c:pt idx="7625">
                  <c:v>36.73580000000004</c:v>
                </c:pt>
                <c:pt idx="7626">
                  <c:v>37.3596</c:v>
                </c:pt>
                <c:pt idx="7627">
                  <c:v>37.577449999999999</c:v>
                </c:pt>
                <c:pt idx="7628">
                  <c:v>37.300000000000011</c:v>
                </c:pt>
                <c:pt idx="7629">
                  <c:v>37.526800000000037</c:v>
                </c:pt>
                <c:pt idx="7630">
                  <c:v>37.711240000000032</c:v>
                </c:pt>
                <c:pt idx="7631">
                  <c:v>37.852779999999996</c:v>
                </c:pt>
                <c:pt idx="7632">
                  <c:v>37.938870000000009</c:v>
                </c:pt>
                <c:pt idx="7633">
                  <c:v>37.969539999999995</c:v>
                </c:pt>
                <c:pt idx="7634">
                  <c:v>37.550319999999999</c:v>
                </c:pt>
                <c:pt idx="7635">
                  <c:v>37.821920000000034</c:v>
                </c:pt>
                <c:pt idx="7636">
                  <c:v>38.068020000000047</c:v>
                </c:pt>
                <c:pt idx="7637">
                  <c:v>38.289030000000025</c:v>
                </c:pt>
                <c:pt idx="7638">
                  <c:v>38.955930000000023</c:v>
                </c:pt>
                <c:pt idx="7639">
                  <c:v>38.305840000000046</c:v>
                </c:pt>
                <c:pt idx="7640">
                  <c:v>38.493130000000008</c:v>
                </c:pt>
                <c:pt idx="7641">
                  <c:v>39.20168000000001</c:v>
                </c:pt>
                <c:pt idx="7642">
                  <c:v>38.853360000000009</c:v>
                </c:pt>
                <c:pt idx="7643">
                  <c:v>38.270000000000039</c:v>
                </c:pt>
                <c:pt idx="7644">
                  <c:v>38.617580000000032</c:v>
                </c:pt>
                <c:pt idx="7645">
                  <c:v>37.866570000000024</c:v>
                </c:pt>
                <c:pt idx="7646">
                  <c:v>37.833460000000002</c:v>
                </c:pt>
                <c:pt idx="7647">
                  <c:v>38.086760000000027</c:v>
                </c:pt>
                <c:pt idx="7648">
                  <c:v>38.893200000000036</c:v>
                </c:pt>
                <c:pt idx="7649">
                  <c:v>38.418150000000026</c:v>
                </c:pt>
                <c:pt idx="7650">
                  <c:v>38.698200000000043</c:v>
                </c:pt>
                <c:pt idx="7651">
                  <c:v>38.645870000000002</c:v>
                </c:pt>
                <c:pt idx="7652">
                  <c:v>37.935020000000009</c:v>
                </c:pt>
                <c:pt idx="7653">
                  <c:v>38.267600000000016</c:v>
                </c:pt>
                <c:pt idx="7654">
                  <c:v>38.850520000000017</c:v>
                </c:pt>
                <c:pt idx="7655">
                  <c:v>38.110740000000021</c:v>
                </c:pt>
                <c:pt idx="7656">
                  <c:v>38.632780000000025</c:v>
                </c:pt>
                <c:pt idx="7657">
                  <c:v>38.62124</c:v>
                </c:pt>
                <c:pt idx="7658">
                  <c:v>38.220880000000022</c:v>
                </c:pt>
                <c:pt idx="7659">
                  <c:v>38.735220000000027</c:v>
                </c:pt>
                <c:pt idx="7660">
                  <c:v>38.971300000000042</c:v>
                </c:pt>
                <c:pt idx="7661">
                  <c:v>38.766800000000046</c:v>
                </c:pt>
                <c:pt idx="7662">
                  <c:v>38.622920000000022</c:v>
                </c:pt>
                <c:pt idx="7663">
                  <c:v>37.281900000000007</c:v>
                </c:pt>
                <c:pt idx="7664">
                  <c:v>38.465170000000001</c:v>
                </c:pt>
                <c:pt idx="7665">
                  <c:v>39.213369999999998</c:v>
                </c:pt>
                <c:pt idx="7666">
                  <c:v>38.974300000000028</c:v>
                </c:pt>
                <c:pt idx="7667">
                  <c:v>38.118899999999996</c:v>
                </c:pt>
                <c:pt idx="7668">
                  <c:v>37.457300000000032</c:v>
                </c:pt>
                <c:pt idx="7669">
                  <c:v>38.156100000000038</c:v>
                </c:pt>
                <c:pt idx="7670">
                  <c:v>38.308400000000006</c:v>
                </c:pt>
                <c:pt idx="7671">
                  <c:v>38.369200000000035</c:v>
                </c:pt>
                <c:pt idx="7672">
                  <c:v>37.205300000000022</c:v>
                </c:pt>
                <c:pt idx="7673">
                  <c:v>38.149380000000008</c:v>
                </c:pt>
                <c:pt idx="7674">
                  <c:v>37.65360000000004</c:v>
                </c:pt>
                <c:pt idx="7675">
                  <c:v>38.195950000000039</c:v>
                </c:pt>
                <c:pt idx="7676">
                  <c:v>38.348400000000026</c:v>
                </c:pt>
                <c:pt idx="7677">
                  <c:v>37.651360000000011</c:v>
                </c:pt>
                <c:pt idx="7678">
                  <c:v>38.616750000000025</c:v>
                </c:pt>
                <c:pt idx="7679">
                  <c:v>38.912560000000042</c:v>
                </c:pt>
                <c:pt idx="7680">
                  <c:v>39.349300000000028</c:v>
                </c:pt>
                <c:pt idx="7681">
                  <c:v>39.049920000000043</c:v>
                </c:pt>
                <c:pt idx="7682">
                  <c:v>38.131560000000036</c:v>
                </c:pt>
                <c:pt idx="7683">
                  <c:v>37.184799999999996</c:v>
                </c:pt>
                <c:pt idx="7684">
                  <c:v>35.581260000000043</c:v>
                </c:pt>
                <c:pt idx="7685">
                  <c:v>36.131130000000041</c:v>
                </c:pt>
                <c:pt idx="7686">
                  <c:v>36.730950000000007</c:v>
                </c:pt>
                <c:pt idx="7687">
                  <c:v>36.458860000000016</c:v>
                </c:pt>
                <c:pt idx="7688">
                  <c:v>36.277030000000025</c:v>
                </c:pt>
                <c:pt idx="7689">
                  <c:v>37.060200000000009</c:v>
                </c:pt>
                <c:pt idx="7690">
                  <c:v>35.845360000000028</c:v>
                </c:pt>
                <c:pt idx="7691">
                  <c:v>35.369169999999997</c:v>
                </c:pt>
                <c:pt idx="7692">
                  <c:v>33.105830000000026</c:v>
                </c:pt>
                <c:pt idx="7693">
                  <c:v>32.752600000000029</c:v>
                </c:pt>
                <c:pt idx="7694">
                  <c:v>32.639030000000048</c:v>
                </c:pt>
                <c:pt idx="7695">
                  <c:v>32.31277</c:v>
                </c:pt>
                <c:pt idx="7696">
                  <c:v>32.393400000000042</c:v>
                </c:pt>
                <c:pt idx="7697">
                  <c:v>31.868920000000003</c:v>
                </c:pt>
                <c:pt idx="7698">
                  <c:v>31.881799999999998</c:v>
                </c:pt>
                <c:pt idx="7699">
                  <c:v>31.63775000000004</c:v>
                </c:pt>
                <c:pt idx="7700">
                  <c:v>31.307340000000011</c:v>
                </c:pt>
                <c:pt idx="7701">
                  <c:v>31.628300000000024</c:v>
                </c:pt>
                <c:pt idx="7702">
                  <c:v>32.070030000000031</c:v>
                </c:pt>
                <c:pt idx="7703">
                  <c:v>33.38250000000005</c:v>
                </c:pt>
                <c:pt idx="7704">
                  <c:v>34.368400000000008</c:v>
                </c:pt>
                <c:pt idx="7705">
                  <c:v>35.35528000000005</c:v>
                </c:pt>
                <c:pt idx="7706">
                  <c:v>35.259119999999996</c:v>
                </c:pt>
                <c:pt idx="7707">
                  <c:v>35.014400000000023</c:v>
                </c:pt>
                <c:pt idx="7708">
                  <c:v>34.915200000000027</c:v>
                </c:pt>
                <c:pt idx="7709">
                  <c:v>35.003399999999999</c:v>
                </c:pt>
                <c:pt idx="7710">
                  <c:v>34.245699999999999</c:v>
                </c:pt>
                <c:pt idx="7711">
                  <c:v>33.782800000000009</c:v>
                </c:pt>
                <c:pt idx="7712">
                  <c:v>33.983940000000018</c:v>
                </c:pt>
                <c:pt idx="7713">
                  <c:v>33.57000000000005</c:v>
                </c:pt>
                <c:pt idx="7714">
                  <c:v>33.138329999999996</c:v>
                </c:pt>
                <c:pt idx="7715">
                  <c:v>32.041470000000004</c:v>
                </c:pt>
                <c:pt idx="7716">
                  <c:v>31.67864000000003</c:v>
                </c:pt>
                <c:pt idx="7717">
                  <c:v>31.257170000000031</c:v>
                </c:pt>
                <c:pt idx="7718">
                  <c:v>31.526820000000043</c:v>
                </c:pt>
                <c:pt idx="7719">
                  <c:v>31.926100000000019</c:v>
                </c:pt>
                <c:pt idx="7720">
                  <c:v>32.638360000000034</c:v>
                </c:pt>
                <c:pt idx="7721">
                  <c:v>32.79418000000004</c:v>
                </c:pt>
                <c:pt idx="7722">
                  <c:v>33.199400000000026</c:v>
                </c:pt>
                <c:pt idx="7723">
                  <c:v>33.054400000000044</c:v>
                </c:pt>
                <c:pt idx="7724">
                  <c:v>33.251000000000033</c:v>
                </c:pt>
                <c:pt idx="7725">
                  <c:v>33.207480000000032</c:v>
                </c:pt>
                <c:pt idx="7726">
                  <c:v>33.125100000000032</c:v>
                </c:pt>
                <c:pt idx="7727">
                  <c:v>33.467250000000035</c:v>
                </c:pt>
                <c:pt idx="7728">
                  <c:v>34.17312000000004</c:v>
                </c:pt>
                <c:pt idx="7729">
                  <c:v>34.296840000000032</c:v>
                </c:pt>
                <c:pt idx="7730">
                  <c:v>34.699270000000013</c:v>
                </c:pt>
                <c:pt idx="7731">
                  <c:v>35.476620000000025</c:v>
                </c:pt>
                <c:pt idx="7732">
                  <c:v>35.823329999999999</c:v>
                </c:pt>
                <c:pt idx="7733">
                  <c:v>35.832820000000027</c:v>
                </c:pt>
                <c:pt idx="7734">
                  <c:v>35.459159999999997</c:v>
                </c:pt>
                <c:pt idx="7735">
                  <c:v>34.747100000000046</c:v>
                </c:pt>
                <c:pt idx="7736">
                  <c:v>35.247520000000009</c:v>
                </c:pt>
                <c:pt idx="7737">
                  <c:v>36.081700000000012</c:v>
                </c:pt>
                <c:pt idx="7738">
                  <c:v>35.569000000000017</c:v>
                </c:pt>
                <c:pt idx="7739">
                  <c:v>35.570060000000012</c:v>
                </c:pt>
                <c:pt idx="7740">
                  <c:v>35.573660000000018</c:v>
                </c:pt>
                <c:pt idx="7741">
                  <c:v>35.069569999999999</c:v>
                </c:pt>
                <c:pt idx="7742">
                  <c:v>35.620940000000019</c:v>
                </c:pt>
                <c:pt idx="7743">
                  <c:v>35.62972000000002</c:v>
                </c:pt>
                <c:pt idx="7744">
                  <c:v>35.883970000000033</c:v>
                </c:pt>
                <c:pt idx="7745">
                  <c:v>35.435360000000003</c:v>
                </c:pt>
                <c:pt idx="7746">
                  <c:v>35.221550000000036</c:v>
                </c:pt>
                <c:pt idx="7747">
                  <c:v>34.693960000000004</c:v>
                </c:pt>
                <c:pt idx="7748">
                  <c:v>34.750120000000038</c:v>
                </c:pt>
                <c:pt idx="7749">
                  <c:v>34.734770000000026</c:v>
                </c:pt>
                <c:pt idx="7750">
                  <c:v>34.159780000000012</c:v>
                </c:pt>
                <c:pt idx="7751">
                  <c:v>34.683130000000006</c:v>
                </c:pt>
                <c:pt idx="7752">
                  <c:v>34.930080000000032</c:v>
                </c:pt>
                <c:pt idx="7753">
                  <c:v>35.073700000000031</c:v>
                </c:pt>
                <c:pt idx="7754">
                  <c:v>35.151180000000011</c:v>
                </c:pt>
                <c:pt idx="7755">
                  <c:v>34.84698000000003</c:v>
                </c:pt>
                <c:pt idx="7756">
                  <c:v>34.805780000000027</c:v>
                </c:pt>
                <c:pt idx="7757">
                  <c:v>34.975850000000037</c:v>
                </c:pt>
                <c:pt idx="7758">
                  <c:v>35.291650000000004</c:v>
                </c:pt>
                <c:pt idx="7759">
                  <c:v>35.513400000000047</c:v>
                </c:pt>
                <c:pt idx="7760">
                  <c:v>35.497550000000047</c:v>
                </c:pt>
                <c:pt idx="7761">
                  <c:v>35.230580000000032</c:v>
                </c:pt>
                <c:pt idx="7762">
                  <c:v>35.302030000000002</c:v>
                </c:pt>
                <c:pt idx="7763">
                  <c:v>35.238950000000045</c:v>
                </c:pt>
                <c:pt idx="7764">
                  <c:v>35.256680000000017</c:v>
                </c:pt>
                <c:pt idx="7765">
                  <c:v>35.272520000000043</c:v>
                </c:pt>
                <c:pt idx="7766">
                  <c:v>35.309079999999994</c:v>
                </c:pt>
                <c:pt idx="7767">
                  <c:v>35.350270000000023</c:v>
                </c:pt>
                <c:pt idx="7768">
                  <c:v>35.566160000000025</c:v>
                </c:pt>
                <c:pt idx="7769">
                  <c:v>35.453180000000032</c:v>
                </c:pt>
                <c:pt idx="7770">
                  <c:v>35.735960000000034</c:v>
                </c:pt>
                <c:pt idx="7771">
                  <c:v>35.046620000000019</c:v>
                </c:pt>
                <c:pt idx="7772">
                  <c:v>35.495100000000036</c:v>
                </c:pt>
                <c:pt idx="7773">
                  <c:v>35.265650000000051</c:v>
                </c:pt>
                <c:pt idx="7774">
                  <c:v>35.154780000000017</c:v>
                </c:pt>
                <c:pt idx="7775">
                  <c:v>35.561149999999998</c:v>
                </c:pt>
                <c:pt idx="7776">
                  <c:v>35.879880000000014</c:v>
                </c:pt>
                <c:pt idx="7777">
                  <c:v>36.165999999999997</c:v>
                </c:pt>
                <c:pt idx="7778">
                  <c:v>35.881220000000042</c:v>
                </c:pt>
                <c:pt idx="7779">
                  <c:v>35.857140000000015</c:v>
                </c:pt>
                <c:pt idx="7780">
                  <c:v>35.66927000000004</c:v>
                </c:pt>
                <c:pt idx="7781">
                  <c:v>34.607259999999997</c:v>
                </c:pt>
                <c:pt idx="7782">
                  <c:v>34.393900000000031</c:v>
                </c:pt>
                <c:pt idx="7783">
                  <c:v>33.724100000000021</c:v>
                </c:pt>
                <c:pt idx="7784">
                  <c:v>35.18118000000004</c:v>
                </c:pt>
                <c:pt idx="7785">
                  <c:v>35.763570000000016</c:v>
                </c:pt>
                <c:pt idx="7786">
                  <c:v>33.754850000000033</c:v>
                </c:pt>
                <c:pt idx="7787">
                  <c:v>32.231070000000045</c:v>
                </c:pt>
                <c:pt idx="7788">
                  <c:v>30.325500000000034</c:v>
                </c:pt>
                <c:pt idx="7789">
                  <c:v>29.934600000000046</c:v>
                </c:pt>
                <c:pt idx="7790">
                  <c:v>29.916440000000023</c:v>
                </c:pt>
                <c:pt idx="7791">
                  <c:v>30.615170000000035</c:v>
                </c:pt>
                <c:pt idx="7792">
                  <c:v>31.468350000000044</c:v>
                </c:pt>
                <c:pt idx="7793">
                  <c:v>31.637230000000045</c:v>
                </c:pt>
                <c:pt idx="7794">
                  <c:v>31.532370000000014</c:v>
                </c:pt>
                <c:pt idx="7795">
                  <c:v>31.071900000000028</c:v>
                </c:pt>
                <c:pt idx="7796">
                  <c:v>30.980580000000032</c:v>
                </c:pt>
                <c:pt idx="7797">
                  <c:v>30.941740000000038</c:v>
                </c:pt>
                <c:pt idx="7798">
                  <c:v>30.875360000000001</c:v>
                </c:pt>
                <c:pt idx="7799">
                  <c:v>31.48150000000004</c:v>
                </c:pt>
                <c:pt idx="7800">
                  <c:v>32.105770000000007</c:v>
                </c:pt>
                <c:pt idx="7801">
                  <c:v>32.113800000000026</c:v>
                </c:pt>
                <c:pt idx="7802">
                  <c:v>32.401670000000024</c:v>
                </c:pt>
                <c:pt idx="7803">
                  <c:v>32.463160000000016</c:v>
                </c:pt>
                <c:pt idx="7804">
                  <c:v>32.449730000000045</c:v>
                </c:pt>
                <c:pt idx="7805">
                  <c:v>32.029440000000022</c:v>
                </c:pt>
                <c:pt idx="7806">
                  <c:v>32.241540000000043</c:v>
                </c:pt>
                <c:pt idx="7807">
                  <c:v>31.509029999999996</c:v>
                </c:pt>
                <c:pt idx="7808">
                  <c:v>30.737400000000036</c:v>
                </c:pt>
                <c:pt idx="7809">
                  <c:v>30.357079999999996</c:v>
                </c:pt>
                <c:pt idx="7810">
                  <c:v>27.796199999999999</c:v>
                </c:pt>
                <c:pt idx="7811">
                  <c:v>27.153099999999995</c:v>
                </c:pt>
                <c:pt idx="7812">
                  <c:v>26.626980000000003</c:v>
                </c:pt>
                <c:pt idx="7813">
                  <c:v>26.60098000000005</c:v>
                </c:pt>
                <c:pt idx="7814">
                  <c:v>26.73696000000001</c:v>
                </c:pt>
                <c:pt idx="7815">
                  <c:v>27.065060000000017</c:v>
                </c:pt>
                <c:pt idx="7816">
                  <c:v>29.021749999999997</c:v>
                </c:pt>
                <c:pt idx="7817">
                  <c:v>29.87936000000002</c:v>
                </c:pt>
                <c:pt idx="7818">
                  <c:v>30.277280000000019</c:v>
                </c:pt>
                <c:pt idx="7819">
                  <c:v>27.99150000000003</c:v>
                </c:pt>
                <c:pt idx="7820">
                  <c:v>27.620100000000036</c:v>
                </c:pt>
                <c:pt idx="7821">
                  <c:v>28.107799999999997</c:v>
                </c:pt>
                <c:pt idx="7822">
                  <c:v>28.370320000000049</c:v>
                </c:pt>
                <c:pt idx="7823">
                  <c:v>28.561800000000005</c:v>
                </c:pt>
                <c:pt idx="7824">
                  <c:v>28.802729999999997</c:v>
                </c:pt>
                <c:pt idx="7825">
                  <c:v>28.933280000000025</c:v>
                </c:pt>
                <c:pt idx="7826">
                  <c:v>29.002200000000016</c:v>
                </c:pt>
                <c:pt idx="7827">
                  <c:v>29.089470000000006</c:v>
                </c:pt>
                <c:pt idx="7828">
                  <c:v>29.125100000000032</c:v>
                </c:pt>
                <c:pt idx="7829">
                  <c:v>29.270399999999995</c:v>
                </c:pt>
                <c:pt idx="7830">
                  <c:v>30.457330000000013</c:v>
                </c:pt>
                <c:pt idx="7831">
                  <c:v>30.939000000000021</c:v>
                </c:pt>
                <c:pt idx="7832">
                  <c:v>31.163870000000031</c:v>
                </c:pt>
                <c:pt idx="7833">
                  <c:v>28.991660000000024</c:v>
                </c:pt>
                <c:pt idx="7834">
                  <c:v>27.588459999999998</c:v>
                </c:pt>
                <c:pt idx="7835">
                  <c:v>26.645620000000008</c:v>
                </c:pt>
                <c:pt idx="7836">
                  <c:v>25.937280000000044</c:v>
                </c:pt>
                <c:pt idx="7837">
                  <c:v>25.336630000000014</c:v>
                </c:pt>
                <c:pt idx="7838">
                  <c:v>25.009600000000034</c:v>
                </c:pt>
                <c:pt idx="7839">
                  <c:v>24.987400000000036</c:v>
                </c:pt>
                <c:pt idx="7840">
                  <c:v>27.260199999999998</c:v>
                </c:pt>
                <c:pt idx="7841">
                  <c:v>28.006500000000017</c:v>
                </c:pt>
                <c:pt idx="7842">
                  <c:v>27.396800000000042</c:v>
                </c:pt>
                <c:pt idx="7843">
                  <c:v>25.930700000000002</c:v>
                </c:pt>
                <c:pt idx="7844">
                  <c:v>25.801000000000045</c:v>
                </c:pt>
                <c:pt idx="7845">
                  <c:v>26.141140000000007</c:v>
                </c:pt>
                <c:pt idx="7846">
                  <c:v>26.119349999999997</c:v>
                </c:pt>
                <c:pt idx="7847">
                  <c:v>26.291560000000004</c:v>
                </c:pt>
                <c:pt idx="7848">
                  <c:v>26.474760000000003</c:v>
                </c:pt>
                <c:pt idx="7849">
                  <c:v>26.542050000000017</c:v>
                </c:pt>
                <c:pt idx="7850">
                  <c:v>26.868650000000002</c:v>
                </c:pt>
                <c:pt idx="7851">
                  <c:v>27.32534000000004</c:v>
                </c:pt>
                <c:pt idx="7852">
                  <c:v>27.68347</c:v>
                </c:pt>
                <c:pt idx="7853">
                  <c:v>28.532650000000046</c:v>
                </c:pt>
                <c:pt idx="7854">
                  <c:v>29.862940000000037</c:v>
                </c:pt>
                <c:pt idx="7855">
                  <c:v>30.455900000000042</c:v>
                </c:pt>
                <c:pt idx="7856">
                  <c:v>28.786400000000015</c:v>
                </c:pt>
                <c:pt idx="7857">
                  <c:v>25.117700000000013</c:v>
                </c:pt>
                <c:pt idx="7858">
                  <c:v>23.302900000000022</c:v>
                </c:pt>
                <c:pt idx="7859">
                  <c:v>22.471600000000024</c:v>
                </c:pt>
                <c:pt idx="7860">
                  <c:v>22.381250000000023</c:v>
                </c:pt>
                <c:pt idx="7861">
                  <c:v>22.541470000000004</c:v>
                </c:pt>
                <c:pt idx="7862">
                  <c:v>22.914700000000039</c:v>
                </c:pt>
                <c:pt idx="7863">
                  <c:v>22.744320000000016</c:v>
                </c:pt>
                <c:pt idx="7864">
                  <c:v>24.186400000000049</c:v>
                </c:pt>
                <c:pt idx="7865">
                  <c:v>25.11456000000004</c:v>
                </c:pt>
                <c:pt idx="7866">
                  <c:v>25.344700000000046</c:v>
                </c:pt>
                <c:pt idx="7867">
                  <c:v>24.606930000000034</c:v>
                </c:pt>
                <c:pt idx="7868">
                  <c:v>24.740260000000035</c:v>
                </c:pt>
                <c:pt idx="7869">
                  <c:v>25.269460000000038</c:v>
                </c:pt>
                <c:pt idx="7870">
                  <c:v>25.761470000000031</c:v>
                </c:pt>
                <c:pt idx="7871">
                  <c:v>25.929349999999999</c:v>
                </c:pt>
                <c:pt idx="7872">
                  <c:v>26.384240000000034</c:v>
                </c:pt>
                <c:pt idx="7873">
                  <c:v>26.551080000000013</c:v>
                </c:pt>
                <c:pt idx="7874">
                  <c:v>26.730860000000007</c:v>
                </c:pt>
                <c:pt idx="7875">
                  <c:v>26.860929999999996</c:v>
                </c:pt>
                <c:pt idx="7876">
                  <c:v>26.972250000000031</c:v>
                </c:pt>
                <c:pt idx="7877">
                  <c:v>27.377530000000036</c:v>
                </c:pt>
                <c:pt idx="7878">
                  <c:v>29.139300000000048</c:v>
                </c:pt>
                <c:pt idx="7879">
                  <c:v>29.33596</c:v>
                </c:pt>
                <c:pt idx="7880">
                  <c:v>28.331140000000005</c:v>
                </c:pt>
                <c:pt idx="7881">
                  <c:v>25.885520000000042</c:v>
                </c:pt>
                <c:pt idx="7882">
                  <c:v>24.821220000000039</c:v>
                </c:pt>
                <c:pt idx="7883">
                  <c:v>24.672720000000027</c:v>
                </c:pt>
                <c:pt idx="7884">
                  <c:v>23.894069999999999</c:v>
                </c:pt>
                <c:pt idx="7885">
                  <c:v>23.892300000000034</c:v>
                </c:pt>
                <c:pt idx="7886">
                  <c:v>23.848140000000001</c:v>
                </c:pt>
                <c:pt idx="7887">
                  <c:v>24.211240000000032</c:v>
                </c:pt>
                <c:pt idx="7888">
                  <c:v>26.511930000000007</c:v>
                </c:pt>
                <c:pt idx="7889">
                  <c:v>27.266200000000026</c:v>
                </c:pt>
                <c:pt idx="7890">
                  <c:v>27.563500000000033</c:v>
                </c:pt>
                <c:pt idx="7891">
                  <c:v>26.310360000000003</c:v>
                </c:pt>
                <c:pt idx="7892">
                  <c:v>26.03588000000002</c:v>
                </c:pt>
                <c:pt idx="7893">
                  <c:v>26.400080000000003</c:v>
                </c:pt>
                <c:pt idx="7894">
                  <c:v>26.617200000000025</c:v>
                </c:pt>
                <c:pt idx="7895">
                  <c:v>27.033470000000023</c:v>
                </c:pt>
                <c:pt idx="7896">
                  <c:v>27.447230000000047</c:v>
                </c:pt>
                <c:pt idx="7897">
                  <c:v>27.720880000000022</c:v>
                </c:pt>
                <c:pt idx="7898">
                  <c:v>28.129300000000001</c:v>
                </c:pt>
                <c:pt idx="7899">
                  <c:v>28.507600000000025</c:v>
                </c:pt>
                <c:pt idx="7900">
                  <c:v>28.817400000000021</c:v>
                </c:pt>
                <c:pt idx="7901">
                  <c:v>29.281460000000038</c:v>
                </c:pt>
                <c:pt idx="7902">
                  <c:v>29.729270000000042</c:v>
                </c:pt>
                <c:pt idx="7903">
                  <c:v>29.973140000000001</c:v>
                </c:pt>
                <c:pt idx="7904">
                  <c:v>30.056480000000022</c:v>
                </c:pt>
                <c:pt idx="7905">
                  <c:v>28.525050000000022</c:v>
                </c:pt>
                <c:pt idx="7906">
                  <c:v>27.28552000000002</c:v>
                </c:pt>
                <c:pt idx="7907">
                  <c:v>27.037620000000004</c:v>
                </c:pt>
                <c:pt idx="7908">
                  <c:v>26.654350000000022</c:v>
                </c:pt>
                <c:pt idx="7909">
                  <c:v>26.41088000000002</c:v>
                </c:pt>
                <c:pt idx="7910">
                  <c:v>26.359160000000031</c:v>
                </c:pt>
                <c:pt idx="7911">
                  <c:v>26.633100000000013</c:v>
                </c:pt>
                <c:pt idx="7912">
                  <c:v>28.322320000000047</c:v>
                </c:pt>
                <c:pt idx="7913">
                  <c:v>29.068660000000023</c:v>
                </c:pt>
                <c:pt idx="7914">
                  <c:v>29.465630000000033</c:v>
                </c:pt>
                <c:pt idx="7915">
                  <c:v>27.89020000000005</c:v>
                </c:pt>
                <c:pt idx="7916">
                  <c:v>27.438620000000014</c:v>
                </c:pt>
                <c:pt idx="7917">
                  <c:v>27.833830000000034</c:v>
                </c:pt>
                <c:pt idx="7918">
                  <c:v>28.044520000000034</c:v>
                </c:pt>
                <c:pt idx="7919">
                  <c:v>28.282560000000046</c:v>
                </c:pt>
                <c:pt idx="7920">
                  <c:v>28.532600000000002</c:v>
                </c:pt>
                <c:pt idx="7921">
                  <c:v>28.706260000000043</c:v>
                </c:pt>
                <c:pt idx="7922">
                  <c:v>29.091200000000015</c:v>
                </c:pt>
                <c:pt idx="7923">
                  <c:v>29.775570000000016</c:v>
                </c:pt>
                <c:pt idx="7924">
                  <c:v>30.949520000000007</c:v>
                </c:pt>
                <c:pt idx="7925">
                  <c:v>31.30224000000004</c:v>
                </c:pt>
                <c:pt idx="7926">
                  <c:v>31.469660000000033</c:v>
                </c:pt>
                <c:pt idx="7927">
                  <c:v>31.172780000000046</c:v>
                </c:pt>
                <c:pt idx="7928">
                  <c:v>31.578330000000051</c:v>
                </c:pt>
                <c:pt idx="7929">
                  <c:v>31.930800000000033</c:v>
                </c:pt>
                <c:pt idx="7930">
                  <c:v>31.16885000000002</c:v>
                </c:pt>
                <c:pt idx="7931">
                  <c:v>29.902900000000045</c:v>
                </c:pt>
                <c:pt idx="7932">
                  <c:v>29.454980000000035</c:v>
                </c:pt>
                <c:pt idx="7933">
                  <c:v>28.911429999999996</c:v>
                </c:pt>
                <c:pt idx="7934">
                  <c:v>29.121849999999995</c:v>
                </c:pt>
                <c:pt idx="7935">
                  <c:v>29.345820000000003</c:v>
                </c:pt>
                <c:pt idx="7936">
                  <c:v>29.617999999999995</c:v>
                </c:pt>
                <c:pt idx="7937">
                  <c:v>29.861300000000028</c:v>
                </c:pt>
                <c:pt idx="7938">
                  <c:v>29.985600000000034</c:v>
                </c:pt>
                <c:pt idx="7939">
                  <c:v>29.708150000000046</c:v>
                </c:pt>
                <c:pt idx="7940">
                  <c:v>28.865380000000016</c:v>
                </c:pt>
                <c:pt idx="7941">
                  <c:v>29.267080000000021</c:v>
                </c:pt>
                <c:pt idx="7942">
                  <c:v>29.492270000000019</c:v>
                </c:pt>
                <c:pt idx="7943">
                  <c:v>29.855520000000013</c:v>
                </c:pt>
                <c:pt idx="7944">
                  <c:v>30.593130000000031</c:v>
                </c:pt>
                <c:pt idx="7945">
                  <c:v>31.421700000000044</c:v>
                </c:pt>
                <c:pt idx="7946">
                  <c:v>31.563900000000046</c:v>
                </c:pt>
                <c:pt idx="7947">
                  <c:v>31.920980000000043</c:v>
                </c:pt>
                <c:pt idx="7948">
                  <c:v>32.798150000000021</c:v>
                </c:pt>
                <c:pt idx="7949">
                  <c:v>32.927970000000016</c:v>
                </c:pt>
                <c:pt idx="7950">
                  <c:v>33.552580000000034</c:v>
                </c:pt>
                <c:pt idx="7951">
                  <c:v>33.388570000000016</c:v>
                </c:pt>
                <c:pt idx="7952">
                  <c:v>33.192600000000027</c:v>
                </c:pt>
                <c:pt idx="7953">
                  <c:v>33.188649999999996</c:v>
                </c:pt>
                <c:pt idx="7954">
                  <c:v>31.295100000000048</c:v>
                </c:pt>
                <c:pt idx="7955">
                  <c:v>29.967129999999997</c:v>
                </c:pt>
                <c:pt idx="7956">
                  <c:v>28.506130000000041</c:v>
                </c:pt>
                <c:pt idx="7957">
                  <c:v>27.842000000000041</c:v>
                </c:pt>
                <c:pt idx="7958">
                  <c:v>27.700980000000015</c:v>
                </c:pt>
                <c:pt idx="7959">
                  <c:v>28.045680000000004</c:v>
                </c:pt>
                <c:pt idx="7960">
                  <c:v>29.352440000000001</c:v>
                </c:pt>
                <c:pt idx="7961">
                  <c:v>29.970640000000003</c:v>
                </c:pt>
                <c:pt idx="7962">
                  <c:v>30.364280000000008</c:v>
                </c:pt>
                <c:pt idx="7963">
                  <c:v>30.504970000000014</c:v>
                </c:pt>
                <c:pt idx="7964">
                  <c:v>30.116700000000037</c:v>
                </c:pt>
                <c:pt idx="7965">
                  <c:v>30.238730000000032</c:v>
                </c:pt>
                <c:pt idx="7966">
                  <c:v>30.694940000000031</c:v>
                </c:pt>
                <c:pt idx="7967">
                  <c:v>31.408560000000023</c:v>
                </c:pt>
                <c:pt idx="7968">
                  <c:v>32.149400000000014</c:v>
                </c:pt>
                <c:pt idx="7969">
                  <c:v>32.765740000000051</c:v>
                </c:pt>
                <c:pt idx="7970">
                  <c:v>33.232870000000048</c:v>
                </c:pt>
                <c:pt idx="7971">
                  <c:v>33.471900000000005</c:v>
                </c:pt>
                <c:pt idx="7972">
                  <c:v>33.708920000000035</c:v>
                </c:pt>
                <c:pt idx="7973">
                  <c:v>34.252920000000017</c:v>
                </c:pt>
                <c:pt idx="7974">
                  <c:v>33.903920000000028</c:v>
                </c:pt>
                <c:pt idx="7975">
                  <c:v>34.26373000000001</c:v>
                </c:pt>
                <c:pt idx="7976">
                  <c:v>34.301420000000007</c:v>
                </c:pt>
                <c:pt idx="7977">
                  <c:v>34.655330000000049</c:v>
                </c:pt>
                <c:pt idx="7978">
                  <c:v>34.067740000000015</c:v>
                </c:pt>
                <c:pt idx="7979">
                  <c:v>33.937950000000001</c:v>
                </c:pt>
                <c:pt idx="7980">
                  <c:v>33.408350000000041</c:v>
                </c:pt>
                <c:pt idx="7981">
                  <c:v>33.450040000000001</c:v>
                </c:pt>
                <c:pt idx="7982">
                  <c:v>34.1755</c:v>
                </c:pt>
                <c:pt idx="7983">
                  <c:v>34.268979999999999</c:v>
                </c:pt>
                <c:pt idx="7984">
                  <c:v>34.250120000000038</c:v>
                </c:pt>
                <c:pt idx="7985">
                  <c:v>34.239680000000021</c:v>
                </c:pt>
                <c:pt idx="7986">
                  <c:v>35.898220000000038</c:v>
                </c:pt>
                <c:pt idx="7987">
                  <c:v>36.532200000000046</c:v>
                </c:pt>
                <c:pt idx="7988">
                  <c:v>36.197000000000003</c:v>
                </c:pt>
                <c:pt idx="7989">
                  <c:v>36.841730000000041</c:v>
                </c:pt>
                <c:pt idx="7990">
                  <c:v>36.614280000000008</c:v>
                </c:pt>
                <c:pt idx="7991">
                  <c:v>36.073100000000011</c:v>
                </c:pt>
                <c:pt idx="7992">
                  <c:v>35.381770000000017</c:v>
                </c:pt>
                <c:pt idx="7993">
                  <c:v>36.37097</c:v>
                </c:pt>
                <c:pt idx="7994">
                  <c:v>36.939870000000042</c:v>
                </c:pt>
                <c:pt idx="7995">
                  <c:v>37.440060000000017</c:v>
                </c:pt>
                <c:pt idx="7996">
                  <c:v>37.359400000000051</c:v>
                </c:pt>
                <c:pt idx="7997">
                  <c:v>37.713680000000011</c:v>
                </c:pt>
                <c:pt idx="7998">
                  <c:v>38.382000000000005</c:v>
                </c:pt>
                <c:pt idx="7999">
                  <c:v>37.196830000000034</c:v>
                </c:pt>
                <c:pt idx="8000">
                  <c:v>37.775540000000035</c:v>
                </c:pt>
                <c:pt idx="8001">
                  <c:v>38.111019999999996</c:v>
                </c:pt>
                <c:pt idx="8002">
                  <c:v>37.787100000000009</c:v>
                </c:pt>
                <c:pt idx="8003">
                  <c:v>37.929349999999999</c:v>
                </c:pt>
                <c:pt idx="8004">
                  <c:v>36.520350000000008</c:v>
                </c:pt>
                <c:pt idx="8005">
                  <c:v>37.470180000000028</c:v>
                </c:pt>
                <c:pt idx="8006">
                  <c:v>37.453970000000027</c:v>
                </c:pt>
                <c:pt idx="8007">
                  <c:v>37.841880000000003</c:v>
                </c:pt>
                <c:pt idx="8008">
                  <c:v>37.899870000000021</c:v>
                </c:pt>
                <c:pt idx="8009">
                  <c:v>37.54400000000004</c:v>
                </c:pt>
                <c:pt idx="8010">
                  <c:v>37.33175</c:v>
                </c:pt>
                <c:pt idx="8011">
                  <c:v>36.62518</c:v>
                </c:pt>
                <c:pt idx="8012">
                  <c:v>36.365840000000048</c:v>
                </c:pt>
                <c:pt idx="8013">
                  <c:v>37.063960000000009</c:v>
                </c:pt>
                <c:pt idx="8014">
                  <c:v>36.865620000000035</c:v>
                </c:pt>
                <c:pt idx="8015">
                  <c:v>37.04287000000005</c:v>
                </c:pt>
                <c:pt idx="8016">
                  <c:v>35.649040000000014</c:v>
                </c:pt>
                <c:pt idx="8017">
                  <c:v>34.644920000000013</c:v>
                </c:pt>
                <c:pt idx="8018">
                  <c:v>35.41604000000001</c:v>
                </c:pt>
                <c:pt idx="8019">
                  <c:v>34.366750000000025</c:v>
                </c:pt>
                <c:pt idx="8020">
                  <c:v>34.127250000000004</c:v>
                </c:pt>
                <c:pt idx="8021">
                  <c:v>34.238600000000019</c:v>
                </c:pt>
                <c:pt idx="8022">
                  <c:v>34.287130000000047</c:v>
                </c:pt>
                <c:pt idx="8023">
                  <c:v>34.225000000000023</c:v>
                </c:pt>
                <c:pt idx="8024">
                  <c:v>34.572350000000029</c:v>
                </c:pt>
                <c:pt idx="8025">
                  <c:v>34.108400000000017</c:v>
                </c:pt>
                <c:pt idx="8026">
                  <c:v>34.392570000000035</c:v>
                </c:pt>
                <c:pt idx="8027">
                  <c:v>33.716030000000046</c:v>
                </c:pt>
                <c:pt idx="8028">
                  <c:v>32.521450000000016</c:v>
                </c:pt>
                <c:pt idx="8029">
                  <c:v>32.721370000000036</c:v>
                </c:pt>
                <c:pt idx="8030">
                  <c:v>32.747340000000008</c:v>
                </c:pt>
                <c:pt idx="8031">
                  <c:v>32.696700000000021</c:v>
                </c:pt>
                <c:pt idx="8032">
                  <c:v>31.521450000000016</c:v>
                </c:pt>
                <c:pt idx="8033">
                  <c:v>31.668180000000007</c:v>
                </c:pt>
                <c:pt idx="8034">
                  <c:v>31.631220000000042</c:v>
                </c:pt>
                <c:pt idx="8035">
                  <c:v>31.465750000000014</c:v>
                </c:pt>
                <c:pt idx="8036">
                  <c:v>31.247740000000022</c:v>
                </c:pt>
                <c:pt idx="8037">
                  <c:v>31.516530000000046</c:v>
                </c:pt>
                <c:pt idx="8038">
                  <c:v>31.773680000000013</c:v>
                </c:pt>
                <c:pt idx="8039">
                  <c:v>31.304930000000013</c:v>
                </c:pt>
                <c:pt idx="8040">
                  <c:v>31.284500000000037</c:v>
                </c:pt>
                <c:pt idx="8041">
                  <c:v>31.793940000000021</c:v>
                </c:pt>
                <c:pt idx="8042">
                  <c:v>31.334680000000048</c:v>
                </c:pt>
                <c:pt idx="8043">
                  <c:v>31.684700000000021</c:v>
                </c:pt>
                <c:pt idx="8044">
                  <c:v>31.301570000000027</c:v>
                </c:pt>
                <c:pt idx="8045">
                  <c:v>31.283600000000035</c:v>
                </c:pt>
                <c:pt idx="8046">
                  <c:v>31.830740000000048</c:v>
                </c:pt>
                <c:pt idx="8047">
                  <c:v>31.681020000000046</c:v>
                </c:pt>
                <c:pt idx="8048">
                  <c:v>32.685400000000016</c:v>
                </c:pt>
                <c:pt idx="8049">
                  <c:v>31.506700000000023</c:v>
                </c:pt>
                <c:pt idx="8050">
                  <c:v>31.223100000000045</c:v>
                </c:pt>
                <c:pt idx="8051">
                  <c:v>31.106470000000002</c:v>
                </c:pt>
                <c:pt idx="8052">
                  <c:v>31.190940000000012</c:v>
                </c:pt>
                <c:pt idx="8053">
                  <c:v>31.110740000000021</c:v>
                </c:pt>
                <c:pt idx="8054">
                  <c:v>30.801199999999994</c:v>
                </c:pt>
                <c:pt idx="8055">
                  <c:v>30.892420000000016</c:v>
                </c:pt>
                <c:pt idx="8056">
                  <c:v>31.111019999999996</c:v>
                </c:pt>
                <c:pt idx="8057">
                  <c:v>31.246000000000038</c:v>
                </c:pt>
                <c:pt idx="8058">
                  <c:v>31.30600000000004</c:v>
                </c:pt>
                <c:pt idx="8059">
                  <c:v>31.167700000000025</c:v>
                </c:pt>
                <c:pt idx="8060">
                  <c:v>31.744930000000011</c:v>
                </c:pt>
                <c:pt idx="8061">
                  <c:v>31.527700000000038</c:v>
                </c:pt>
                <c:pt idx="8062">
                  <c:v>32.056700000000035</c:v>
                </c:pt>
                <c:pt idx="8063">
                  <c:v>31.813900000000046</c:v>
                </c:pt>
                <c:pt idx="8064">
                  <c:v>31.337600000000009</c:v>
                </c:pt>
                <c:pt idx="8065">
                  <c:v>31.725580000000036</c:v>
                </c:pt>
                <c:pt idx="8066">
                  <c:v>31.961150000000032</c:v>
                </c:pt>
                <c:pt idx="8067">
                  <c:v>31.387800000000027</c:v>
                </c:pt>
                <c:pt idx="8068">
                  <c:v>31.51714000000004</c:v>
                </c:pt>
                <c:pt idx="8069">
                  <c:v>32.346670000000017</c:v>
                </c:pt>
                <c:pt idx="8070">
                  <c:v>31.908070000000009</c:v>
                </c:pt>
                <c:pt idx="8071">
                  <c:v>31.449430000000007</c:v>
                </c:pt>
                <c:pt idx="8072">
                  <c:v>33.146749999999997</c:v>
                </c:pt>
                <c:pt idx="8073">
                  <c:v>32.670700000000011</c:v>
                </c:pt>
                <c:pt idx="8074">
                  <c:v>30.796900000000051</c:v>
                </c:pt>
                <c:pt idx="8075">
                  <c:v>30.635550000000023</c:v>
                </c:pt>
                <c:pt idx="8076">
                  <c:v>30.68870000000004</c:v>
                </c:pt>
                <c:pt idx="8077">
                  <c:v>30.876640000000009</c:v>
                </c:pt>
                <c:pt idx="8078">
                  <c:v>31.012</c:v>
                </c:pt>
                <c:pt idx="8079">
                  <c:v>31.033230000000003</c:v>
                </c:pt>
                <c:pt idx="8080">
                  <c:v>31.308600000000013</c:v>
                </c:pt>
                <c:pt idx="8081">
                  <c:v>31.586659999999995</c:v>
                </c:pt>
                <c:pt idx="8082">
                  <c:v>31.679100000000005</c:v>
                </c:pt>
                <c:pt idx="8083">
                  <c:v>31.575070000000039</c:v>
                </c:pt>
                <c:pt idx="8084">
                  <c:v>31.376760000000047</c:v>
                </c:pt>
                <c:pt idx="8085">
                  <c:v>31.330740000000048</c:v>
                </c:pt>
                <c:pt idx="8086">
                  <c:v>31.333150000000046</c:v>
                </c:pt>
                <c:pt idx="8087">
                  <c:v>31.410000000000025</c:v>
                </c:pt>
                <c:pt idx="8088">
                  <c:v>32.353600000000029</c:v>
                </c:pt>
                <c:pt idx="8089">
                  <c:v>31.616450000000043</c:v>
                </c:pt>
                <c:pt idx="8090">
                  <c:v>31.63820000000004</c:v>
                </c:pt>
                <c:pt idx="8091">
                  <c:v>32.316130000000044</c:v>
                </c:pt>
                <c:pt idx="8092">
                  <c:v>32.711720000000014</c:v>
                </c:pt>
                <c:pt idx="8093">
                  <c:v>31.774220000000014</c:v>
                </c:pt>
                <c:pt idx="8094">
                  <c:v>31.981230000000039</c:v>
                </c:pt>
                <c:pt idx="8095">
                  <c:v>32.336400000000026</c:v>
                </c:pt>
                <c:pt idx="8096">
                  <c:v>32.934470000000033</c:v>
                </c:pt>
                <c:pt idx="8097">
                  <c:v>32.839930000000038</c:v>
                </c:pt>
                <c:pt idx="8098">
                  <c:v>32.634180000000015</c:v>
                </c:pt>
                <c:pt idx="8099">
                  <c:v>32.454600000000028</c:v>
                </c:pt>
                <c:pt idx="8100">
                  <c:v>33.200950000000034</c:v>
                </c:pt>
                <c:pt idx="8101">
                  <c:v>31.879999999999995</c:v>
                </c:pt>
                <c:pt idx="8102">
                  <c:v>32.653470000000027</c:v>
                </c:pt>
                <c:pt idx="8103">
                  <c:v>32.463600000000042</c:v>
                </c:pt>
                <c:pt idx="8104">
                  <c:v>32.722560000000044</c:v>
                </c:pt>
                <c:pt idx="8105">
                  <c:v>32.227440000000001</c:v>
                </c:pt>
                <c:pt idx="8106">
                  <c:v>32.224270000000047</c:v>
                </c:pt>
                <c:pt idx="8107">
                  <c:v>31.970360000000028</c:v>
                </c:pt>
                <c:pt idx="8108">
                  <c:v>31.672450000000026</c:v>
                </c:pt>
                <c:pt idx="8109">
                  <c:v>31.781000000000006</c:v>
                </c:pt>
                <c:pt idx="8110">
                  <c:v>32.048820000000035</c:v>
                </c:pt>
                <c:pt idx="8111">
                  <c:v>31.721400000000017</c:v>
                </c:pt>
                <c:pt idx="8112">
                  <c:v>31.787650000000042</c:v>
                </c:pt>
                <c:pt idx="8113">
                  <c:v>32.015129999999999</c:v>
                </c:pt>
                <c:pt idx="8114">
                  <c:v>32.314230000000009</c:v>
                </c:pt>
                <c:pt idx="8115">
                  <c:v>33.23422000000005</c:v>
                </c:pt>
                <c:pt idx="8116">
                  <c:v>33.559750000000008</c:v>
                </c:pt>
                <c:pt idx="8117">
                  <c:v>34.752560000000017</c:v>
                </c:pt>
                <c:pt idx="8118">
                  <c:v>34.302940000000035</c:v>
                </c:pt>
                <c:pt idx="8119">
                  <c:v>33.418570000000045</c:v>
                </c:pt>
                <c:pt idx="8120">
                  <c:v>33.200370000000021</c:v>
                </c:pt>
                <c:pt idx="8121">
                  <c:v>33.795700000000011</c:v>
                </c:pt>
                <c:pt idx="8122">
                  <c:v>32.973440000000039</c:v>
                </c:pt>
                <c:pt idx="8123">
                  <c:v>31.903440000000046</c:v>
                </c:pt>
                <c:pt idx="8124">
                  <c:v>33.038600000000031</c:v>
                </c:pt>
                <c:pt idx="8125">
                  <c:v>31.548240000000021</c:v>
                </c:pt>
                <c:pt idx="8126">
                  <c:v>31.451930000000004</c:v>
                </c:pt>
                <c:pt idx="8127">
                  <c:v>31.465970000000027</c:v>
                </c:pt>
                <c:pt idx="8128">
                  <c:v>31.741420000000005</c:v>
                </c:pt>
                <c:pt idx="8129">
                  <c:v>31.951200000000028</c:v>
                </c:pt>
                <c:pt idx="8130">
                  <c:v>32.050960000000032</c:v>
                </c:pt>
                <c:pt idx="8131">
                  <c:v>31.902640000000019</c:v>
                </c:pt>
                <c:pt idx="8132">
                  <c:v>31.497370000000046</c:v>
                </c:pt>
                <c:pt idx="8133">
                  <c:v>31.421960000000013</c:v>
                </c:pt>
                <c:pt idx="8134">
                  <c:v>31.935660000000041</c:v>
                </c:pt>
                <c:pt idx="8135">
                  <c:v>32.151499999999999</c:v>
                </c:pt>
                <c:pt idx="8136">
                  <c:v>31.731070000000045</c:v>
                </c:pt>
                <c:pt idx="8137">
                  <c:v>31.793600000000026</c:v>
                </c:pt>
                <c:pt idx="8138">
                  <c:v>31.826620000000048</c:v>
                </c:pt>
                <c:pt idx="8139">
                  <c:v>31.796750000000031</c:v>
                </c:pt>
                <c:pt idx="8140">
                  <c:v>35.854550000000017</c:v>
                </c:pt>
                <c:pt idx="8141">
                  <c:v>34.87814000000003</c:v>
                </c:pt>
                <c:pt idx="8142">
                  <c:v>35.964200000000005</c:v>
                </c:pt>
                <c:pt idx="8143">
                  <c:v>37.765680000000032</c:v>
                </c:pt>
                <c:pt idx="8144">
                  <c:v>37.188800000000015</c:v>
                </c:pt>
                <c:pt idx="8145">
                  <c:v>37.320250000000044</c:v>
                </c:pt>
                <c:pt idx="8146">
                  <c:v>33.510919999999999</c:v>
                </c:pt>
                <c:pt idx="8147">
                  <c:v>32.779230000000041</c:v>
                </c:pt>
                <c:pt idx="8148">
                  <c:v>31.604600000000005</c:v>
                </c:pt>
                <c:pt idx="8149">
                  <c:v>31.67330000000004</c:v>
                </c:pt>
                <c:pt idx="8150">
                  <c:v>37.117940000000033</c:v>
                </c:pt>
                <c:pt idx="8151">
                  <c:v>40.281800000000032</c:v>
                </c:pt>
                <c:pt idx="8152">
                  <c:v>38.609250000000031</c:v>
                </c:pt>
                <c:pt idx="8153">
                  <c:v>35.28370000000001</c:v>
                </c:pt>
                <c:pt idx="8154">
                  <c:v>40.552270000000021</c:v>
                </c:pt>
                <c:pt idx="8155">
                  <c:v>36.148800000000051</c:v>
                </c:pt>
                <c:pt idx="8156">
                  <c:v>36.277150000000006</c:v>
                </c:pt>
                <c:pt idx="8157">
                  <c:v>34.484250000000031</c:v>
                </c:pt>
                <c:pt idx="8158">
                  <c:v>36.324180000000013</c:v>
                </c:pt>
                <c:pt idx="8159">
                  <c:v>35.219660000000033</c:v>
                </c:pt>
                <c:pt idx="8160">
                  <c:v>33.573450000000037</c:v>
                </c:pt>
                <c:pt idx="8161">
                  <c:v>37.474270000000047</c:v>
                </c:pt>
                <c:pt idx="8162">
                  <c:v>35.636200000000031</c:v>
                </c:pt>
                <c:pt idx="8163">
                  <c:v>35.602930000000015</c:v>
                </c:pt>
                <c:pt idx="8164">
                  <c:v>34.135100000000023</c:v>
                </c:pt>
                <c:pt idx="8165">
                  <c:v>35.738730000000032</c:v>
                </c:pt>
                <c:pt idx="8166">
                  <c:v>37.163000000000011</c:v>
                </c:pt>
                <c:pt idx="8167">
                  <c:v>38.283870000000036</c:v>
                </c:pt>
                <c:pt idx="8168">
                  <c:v>36.417500000000018</c:v>
                </c:pt>
                <c:pt idx="8169">
                  <c:v>35.25347000000005</c:v>
                </c:pt>
                <c:pt idx="8170">
                  <c:v>34.730500000000006</c:v>
                </c:pt>
                <c:pt idx="8171">
                  <c:v>33.654050000000041</c:v>
                </c:pt>
                <c:pt idx="8172">
                  <c:v>31.44064000000003</c:v>
                </c:pt>
                <c:pt idx="8173">
                  <c:v>31.15518000000003</c:v>
                </c:pt>
                <c:pt idx="8174">
                  <c:v>31.22756000000004</c:v>
                </c:pt>
                <c:pt idx="8175">
                  <c:v>31.352300000000014</c:v>
                </c:pt>
                <c:pt idx="8176">
                  <c:v>32.023200000000031</c:v>
                </c:pt>
                <c:pt idx="8177">
                  <c:v>32.950900000000047</c:v>
                </c:pt>
                <c:pt idx="8178">
                  <c:v>34.158260000000041</c:v>
                </c:pt>
                <c:pt idx="8179">
                  <c:v>35.600369999999998</c:v>
                </c:pt>
                <c:pt idx="8180">
                  <c:v>33.582330000000013</c:v>
                </c:pt>
                <c:pt idx="8181">
                  <c:v>34.786249999999995</c:v>
                </c:pt>
                <c:pt idx="8182">
                  <c:v>38.118160000000046</c:v>
                </c:pt>
                <c:pt idx="8183">
                  <c:v>38.323200000000043</c:v>
                </c:pt>
                <c:pt idx="8184">
                  <c:v>36.987570000000005</c:v>
                </c:pt>
                <c:pt idx="8185">
                  <c:v>36.285300000000007</c:v>
                </c:pt>
                <c:pt idx="8186">
                  <c:v>36.775660000000016</c:v>
                </c:pt>
                <c:pt idx="8187">
                  <c:v>36.997860000000003</c:v>
                </c:pt>
                <c:pt idx="8188">
                  <c:v>38.622500000000002</c:v>
                </c:pt>
                <c:pt idx="8189">
                  <c:v>38.345820000000003</c:v>
                </c:pt>
                <c:pt idx="8190">
                  <c:v>39.903220000000033</c:v>
                </c:pt>
                <c:pt idx="8191">
                  <c:v>39.288499999999999</c:v>
                </c:pt>
                <c:pt idx="8192">
                  <c:v>39.019560000000013</c:v>
                </c:pt>
                <c:pt idx="8193">
                  <c:v>35.658960000000036</c:v>
                </c:pt>
                <c:pt idx="8194">
                  <c:v>32.890700000000038</c:v>
                </c:pt>
                <c:pt idx="8195">
                  <c:v>31.158070000000009</c:v>
                </c:pt>
                <c:pt idx="8196">
                  <c:v>30.643850000000043</c:v>
                </c:pt>
                <c:pt idx="8197">
                  <c:v>30.39056000000005</c:v>
                </c:pt>
                <c:pt idx="8198">
                  <c:v>30.381160000000023</c:v>
                </c:pt>
                <c:pt idx="8199">
                  <c:v>31.943230000000028</c:v>
                </c:pt>
                <c:pt idx="8200">
                  <c:v>32.442470000000014</c:v>
                </c:pt>
                <c:pt idx="8201">
                  <c:v>34.084040000000016</c:v>
                </c:pt>
                <c:pt idx="8202">
                  <c:v>33.877830000000017</c:v>
                </c:pt>
                <c:pt idx="8203">
                  <c:v>34.817620000000034</c:v>
                </c:pt>
                <c:pt idx="8204">
                  <c:v>35.223870000000034</c:v>
                </c:pt>
                <c:pt idx="8205">
                  <c:v>35.531700000000001</c:v>
                </c:pt>
                <c:pt idx="8206">
                  <c:v>36.876250000000027</c:v>
                </c:pt>
                <c:pt idx="8207">
                  <c:v>37.819880000000012</c:v>
                </c:pt>
                <c:pt idx="8208">
                  <c:v>37.683440000000019</c:v>
                </c:pt>
                <c:pt idx="8209">
                  <c:v>39.238430000000051</c:v>
                </c:pt>
                <c:pt idx="8210">
                  <c:v>39.221100000000035</c:v>
                </c:pt>
                <c:pt idx="8211">
                  <c:v>38.9572</c:v>
                </c:pt>
                <c:pt idx="8212">
                  <c:v>39.597860000000026</c:v>
                </c:pt>
                <c:pt idx="8213">
                  <c:v>39.500150000000019</c:v>
                </c:pt>
                <c:pt idx="8214">
                  <c:v>39.688500000000033</c:v>
                </c:pt>
                <c:pt idx="8215">
                  <c:v>40.929220000000043</c:v>
                </c:pt>
                <c:pt idx="8216">
                  <c:v>39.530660000000012</c:v>
                </c:pt>
                <c:pt idx="8217">
                  <c:v>36.383000000000038</c:v>
                </c:pt>
                <c:pt idx="8218">
                  <c:v>33.930570000000046</c:v>
                </c:pt>
                <c:pt idx="8219">
                  <c:v>32.45297000000005</c:v>
                </c:pt>
                <c:pt idx="8220">
                  <c:v>30.96078</c:v>
                </c:pt>
                <c:pt idx="8221">
                  <c:v>30.767020000000002</c:v>
                </c:pt>
                <c:pt idx="8222">
                  <c:v>31.383420000000001</c:v>
                </c:pt>
                <c:pt idx="8223">
                  <c:v>31.144650000000013</c:v>
                </c:pt>
                <c:pt idx="8224">
                  <c:v>33.130030000000033</c:v>
                </c:pt>
                <c:pt idx="8225">
                  <c:v>34.295650000000023</c:v>
                </c:pt>
                <c:pt idx="8226">
                  <c:v>34.82080000000002</c:v>
                </c:pt>
                <c:pt idx="8227">
                  <c:v>34.682600000000036</c:v>
                </c:pt>
                <c:pt idx="8228">
                  <c:v>35.339400000000012</c:v>
                </c:pt>
                <c:pt idx="8229">
                  <c:v>35.996030000000019</c:v>
                </c:pt>
                <c:pt idx="8230">
                  <c:v>37.961240000000032</c:v>
                </c:pt>
                <c:pt idx="8231">
                  <c:v>37.849150000000009</c:v>
                </c:pt>
                <c:pt idx="8232">
                  <c:v>38.281900000000007</c:v>
                </c:pt>
                <c:pt idx="8233">
                  <c:v>37.999260000000049</c:v>
                </c:pt>
                <c:pt idx="8234">
                  <c:v>38.067740000000015</c:v>
                </c:pt>
                <c:pt idx="8235">
                  <c:v>39.014949999999999</c:v>
                </c:pt>
                <c:pt idx="8236">
                  <c:v>39.391200000000026</c:v>
                </c:pt>
                <c:pt idx="8237">
                  <c:v>39.978049999999996</c:v>
                </c:pt>
                <c:pt idx="8238">
                  <c:v>38.911280000000033</c:v>
                </c:pt>
                <c:pt idx="8239">
                  <c:v>39.634119999999996</c:v>
                </c:pt>
                <c:pt idx="8240">
                  <c:v>39.203730000000007</c:v>
                </c:pt>
                <c:pt idx="8241">
                  <c:v>39.227840000000015</c:v>
                </c:pt>
                <c:pt idx="8242">
                  <c:v>36.303430000000048</c:v>
                </c:pt>
                <c:pt idx="8243">
                  <c:v>33.730000000000018</c:v>
                </c:pt>
                <c:pt idx="8244">
                  <c:v>32.837670000000003</c:v>
                </c:pt>
                <c:pt idx="8245">
                  <c:v>32.426480000000026</c:v>
                </c:pt>
                <c:pt idx="8246">
                  <c:v>33.59110000000004</c:v>
                </c:pt>
                <c:pt idx="8247">
                  <c:v>33.577420000000018</c:v>
                </c:pt>
                <c:pt idx="8248">
                  <c:v>34.692300000000046</c:v>
                </c:pt>
                <c:pt idx="8249">
                  <c:v>35.148860000000013</c:v>
                </c:pt>
                <c:pt idx="8250">
                  <c:v>36.612630000000024</c:v>
                </c:pt>
                <c:pt idx="8251">
                  <c:v>38.132440000000031</c:v>
                </c:pt>
                <c:pt idx="8252">
                  <c:v>38.238800000000026</c:v>
                </c:pt>
                <c:pt idx="8253">
                  <c:v>38.484340000000032</c:v>
                </c:pt>
                <c:pt idx="8254">
                  <c:v>36.969800000000021</c:v>
                </c:pt>
                <c:pt idx="8255">
                  <c:v>38.186880000000031</c:v>
                </c:pt>
                <c:pt idx="8256">
                  <c:v>38.347200000000043</c:v>
                </c:pt>
                <c:pt idx="8257">
                  <c:v>38.274699999999996</c:v>
                </c:pt>
                <c:pt idx="8258">
                  <c:v>37.946340000000021</c:v>
                </c:pt>
                <c:pt idx="8259">
                  <c:v>38.281580000000019</c:v>
                </c:pt>
                <c:pt idx="8260">
                  <c:v>38.137300000000039</c:v>
                </c:pt>
                <c:pt idx="8261">
                  <c:v>38.395930000000021</c:v>
                </c:pt>
                <c:pt idx="8262">
                  <c:v>38.746579999999994</c:v>
                </c:pt>
                <c:pt idx="8263">
                  <c:v>39.068170000000009</c:v>
                </c:pt>
                <c:pt idx="8264">
                  <c:v>38.107970000000023</c:v>
                </c:pt>
                <c:pt idx="8265">
                  <c:v>38.127800000000036</c:v>
                </c:pt>
                <c:pt idx="8266">
                  <c:v>38.328700000000026</c:v>
                </c:pt>
                <c:pt idx="8267">
                  <c:v>37.697300000000041</c:v>
                </c:pt>
                <c:pt idx="8268">
                  <c:v>37.558800000000019</c:v>
                </c:pt>
                <c:pt idx="8269">
                  <c:v>36.791680000000042</c:v>
                </c:pt>
                <c:pt idx="8270">
                  <c:v>37.339960000000019</c:v>
                </c:pt>
                <c:pt idx="8271">
                  <c:v>37.597770000000025</c:v>
                </c:pt>
                <c:pt idx="8272">
                  <c:v>37.870870000000025</c:v>
                </c:pt>
                <c:pt idx="8273">
                  <c:v>37.425470000000018</c:v>
                </c:pt>
                <c:pt idx="8274">
                  <c:v>37.536740000000009</c:v>
                </c:pt>
                <c:pt idx="8275">
                  <c:v>36.916440000000023</c:v>
                </c:pt>
                <c:pt idx="8276">
                  <c:v>37.308220000000006</c:v>
                </c:pt>
                <c:pt idx="8277">
                  <c:v>36.88635000000005</c:v>
                </c:pt>
                <c:pt idx="8278">
                  <c:v>37.057280000000048</c:v>
                </c:pt>
                <c:pt idx="8279">
                  <c:v>37.258000000000038</c:v>
                </c:pt>
                <c:pt idx="8280">
                  <c:v>37.372670000000028</c:v>
                </c:pt>
                <c:pt idx="8281">
                  <c:v>37.454220000000021</c:v>
                </c:pt>
                <c:pt idx="8282">
                  <c:v>37.504240000000038</c:v>
                </c:pt>
                <c:pt idx="8283">
                  <c:v>37.547000000000025</c:v>
                </c:pt>
                <c:pt idx="8284">
                  <c:v>37.574950000000001</c:v>
                </c:pt>
                <c:pt idx="8285">
                  <c:v>37.603570000000047</c:v>
                </c:pt>
                <c:pt idx="8286">
                  <c:v>37.887780000000021</c:v>
                </c:pt>
                <c:pt idx="8287">
                  <c:v>38.040220000000033</c:v>
                </c:pt>
                <c:pt idx="8288">
                  <c:v>37.987000000000023</c:v>
                </c:pt>
                <c:pt idx="8289">
                  <c:v>37.898430000000019</c:v>
                </c:pt>
                <c:pt idx="8290">
                  <c:v>38.189230000000009</c:v>
                </c:pt>
                <c:pt idx="8291">
                  <c:v>36.037300000000016</c:v>
                </c:pt>
                <c:pt idx="8292">
                  <c:v>35.689420000000041</c:v>
                </c:pt>
                <c:pt idx="8293">
                  <c:v>34.247860000000003</c:v>
                </c:pt>
                <c:pt idx="8294">
                  <c:v>33.253630000000044</c:v>
                </c:pt>
                <c:pt idx="8295">
                  <c:v>34.134500000000003</c:v>
                </c:pt>
                <c:pt idx="8296">
                  <c:v>35.188960000000009</c:v>
                </c:pt>
                <c:pt idx="8297">
                  <c:v>33.951070000000016</c:v>
                </c:pt>
                <c:pt idx="8298">
                  <c:v>32.575370000000021</c:v>
                </c:pt>
                <c:pt idx="8299">
                  <c:v>32.333500000000015</c:v>
                </c:pt>
                <c:pt idx="8300">
                  <c:v>32.176840000000027</c:v>
                </c:pt>
                <c:pt idx="8301">
                  <c:v>32.277980000000014</c:v>
                </c:pt>
                <c:pt idx="8302">
                  <c:v>32.509800000000041</c:v>
                </c:pt>
                <c:pt idx="8303">
                  <c:v>32.411650000000009</c:v>
                </c:pt>
                <c:pt idx="8304">
                  <c:v>33.289970000000039</c:v>
                </c:pt>
                <c:pt idx="8305">
                  <c:v>35.528380000000027</c:v>
                </c:pt>
                <c:pt idx="8306">
                  <c:v>34.606560000000002</c:v>
                </c:pt>
                <c:pt idx="8307">
                  <c:v>35.252859999999998</c:v>
                </c:pt>
                <c:pt idx="8308">
                  <c:v>34.781730000000039</c:v>
                </c:pt>
                <c:pt idx="8309">
                  <c:v>36.25436000000002</c:v>
                </c:pt>
                <c:pt idx="8310">
                  <c:v>35.394800000000032</c:v>
                </c:pt>
                <c:pt idx="8311">
                  <c:v>36.396600000000035</c:v>
                </c:pt>
                <c:pt idx="8312">
                  <c:v>34.424040000000048</c:v>
                </c:pt>
                <c:pt idx="8313">
                  <c:v>33.484580000000051</c:v>
                </c:pt>
                <c:pt idx="8314">
                  <c:v>31.756950000000018</c:v>
                </c:pt>
                <c:pt idx="8315">
                  <c:v>31.15500000000003</c:v>
                </c:pt>
                <c:pt idx="8316">
                  <c:v>31.055660000000046</c:v>
                </c:pt>
                <c:pt idx="8317">
                  <c:v>30.969230000000039</c:v>
                </c:pt>
                <c:pt idx="8318">
                  <c:v>30.725670000000036</c:v>
                </c:pt>
                <c:pt idx="8319">
                  <c:v>31.091820000000041</c:v>
                </c:pt>
                <c:pt idx="8320">
                  <c:v>31.730700000000013</c:v>
                </c:pt>
                <c:pt idx="8321">
                  <c:v>32.149130000000014</c:v>
                </c:pt>
                <c:pt idx="8322">
                  <c:v>32.297570000000007</c:v>
                </c:pt>
                <c:pt idx="8323">
                  <c:v>32.146450000000016</c:v>
                </c:pt>
                <c:pt idx="8324">
                  <c:v>30.62402000000003</c:v>
                </c:pt>
                <c:pt idx="8325">
                  <c:v>31.228049999999996</c:v>
                </c:pt>
                <c:pt idx="8326">
                  <c:v>31.328880000000026</c:v>
                </c:pt>
                <c:pt idx="8327">
                  <c:v>31.452140000000043</c:v>
                </c:pt>
                <c:pt idx="8328">
                  <c:v>31.642359999999996</c:v>
                </c:pt>
                <c:pt idx="8329">
                  <c:v>35.313070000000039</c:v>
                </c:pt>
                <c:pt idx="8330">
                  <c:v>31.717600000000004</c:v>
                </c:pt>
                <c:pt idx="8331">
                  <c:v>31.707449999999994</c:v>
                </c:pt>
                <c:pt idx="8332">
                  <c:v>31.813800000000015</c:v>
                </c:pt>
                <c:pt idx="8333">
                  <c:v>31.98696000000001</c:v>
                </c:pt>
                <c:pt idx="8334">
                  <c:v>32.347700000000032</c:v>
                </c:pt>
                <c:pt idx="8335">
                  <c:v>32.570700000000045</c:v>
                </c:pt>
                <c:pt idx="8336">
                  <c:v>32.656180000000006</c:v>
                </c:pt>
                <c:pt idx="8337">
                  <c:v>32.469539999999995</c:v>
                </c:pt>
                <c:pt idx="8338">
                  <c:v>31.827840000000037</c:v>
                </c:pt>
                <c:pt idx="8339">
                  <c:v>30.769740000000013</c:v>
                </c:pt>
                <c:pt idx="8340">
                  <c:v>30.219750000000033</c:v>
                </c:pt>
                <c:pt idx="8341">
                  <c:v>29.041530000000023</c:v>
                </c:pt>
                <c:pt idx="8342">
                  <c:v>29.908620000000042</c:v>
                </c:pt>
                <c:pt idx="8343">
                  <c:v>30.962820000000022</c:v>
                </c:pt>
                <c:pt idx="8344">
                  <c:v>34.67330000000004</c:v>
                </c:pt>
                <c:pt idx="8345">
                  <c:v>35.262200000000007</c:v>
                </c:pt>
                <c:pt idx="8346">
                  <c:v>32.497280000000046</c:v>
                </c:pt>
                <c:pt idx="8347">
                  <c:v>31.956960000000038</c:v>
                </c:pt>
                <c:pt idx="8348">
                  <c:v>32.234900000000039</c:v>
                </c:pt>
                <c:pt idx="8349">
                  <c:v>32.087820000000022</c:v>
                </c:pt>
                <c:pt idx="8350">
                  <c:v>31.46087</c:v>
                </c:pt>
                <c:pt idx="8351">
                  <c:v>32.504170000000045</c:v>
                </c:pt>
                <c:pt idx="8352">
                  <c:v>33.014830000000018</c:v>
                </c:pt>
                <c:pt idx="8353">
                  <c:v>32.475240000000042</c:v>
                </c:pt>
                <c:pt idx="8354">
                  <c:v>31.862240000000043</c:v>
                </c:pt>
                <c:pt idx="8355">
                  <c:v>31.783140000000003</c:v>
                </c:pt>
                <c:pt idx="8356">
                  <c:v>31.719140000000039</c:v>
                </c:pt>
                <c:pt idx="8357">
                  <c:v>32.494780000000048</c:v>
                </c:pt>
                <c:pt idx="8358">
                  <c:v>33.163229999999999</c:v>
                </c:pt>
                <c:pt idx="8359">
                  <c:v>40.14443</c:v>
                </c:pt>
                <c:pt idx="8360">
                  <c:v>34.859900000000039</c:v>
                </c:pt>
                <c:pt idx="8361">
                  <c:v>32.516200000000026</c:v>
                </c:pt>
                <c:pt idx="8362">
                  <c:v>32.104270000000042</c:v>
                </c:pt>
                <c:pt idx="8363">
                  <c:v>31.940060000000017</c:v>
                </c:pt>
                <c:pt idx="8364">
                  <c:v>30.904719999999998</c:v>
                </c:pt>
                <c:pt idx="8365">
                  <c:v>32.226860000000045</c:v>
                </c:pt>
                <c:pt idx="8366">
                  <c:v>32.251059999999995</c:v>
                </c:pt>
                <c:pt idx="8367">
                  <c:v>31.819000000000017</c:v>
                </c:pt>
                <c:pt idx="8368">
                  <c:v>32.20822000000004</c:v>
                </c:pt>
                <c:pt idx="8369">
                  <c:v>32.405820000000006</c:v>
                </c:pt>
                <c:pt idx="8370">
                  <c:v>35.646500000000003</c:v>
                </c:pt>
                <c:pt idx="8371">
                  <c:v>32.38820000000004</c:v>
                </c:pt>
                <c:pt idx="8372">
                  <c:v>32.115000000000009</c:v>
                </c:pt>
                <c:pt idx="8373">
                  <c:v>32.913900000000012</c:v>
                </c:pt>
                <c:pt idx="8374">
                  <c:v>34.636130000000037</c:v>
                </c:pt>
                <c:pt idx="8375">
                  <c:v>35.717920000000049</c:v>
                </c:pt>
                <c:pt idx="8376">
                  <c:v>35.492180000000019</c:v>
                </c:pt>
                <c:pt idx="8377">
                  <c:v>37.903500000000008</c:v>
                </c:pt>
                <c:pt idx="8378">
                  <c:v>36.231400000000008</c:v>
                </c:pt>
                <c:pt idx="8379">
                  <c:v>35.49212</c:v>
                </c:pt>
                <c:pt idx="8380">
                  <c:v>36.77090000000004</c:v>
                </c:pt>
                <c:pt idx="8381">
                  <c:v>38.830399999999997</c:v>
                </c:pt>
                <c:pt idx="8382">
                  <c:v>36.128750000000025</c:v>
                </c:pt>
                <c:pt idx="8383">
                  <c:v>35.961360000000013</c:v>
                </c:pt>
                <c:pt idx="8384">
                  <c:v>36.234200000000044</c:v>
                </c:pt>
                <c:pt idx="8385">
                  <c:v>33.71392000000003</c:v>
                </c:pt>
                <c:pt idx="8386">
                  <c:v>32.9255</c:v>
                </c:pt>
                <c:pt idx="8387">
                  <c:v>33.087180000000046</c:v>
                </c:pt>
                <c:pt idx="8388">
                  <c:v>35.777100000000019</c:v>
                </c:pt>
                <c:pt idx="8389">
                  <c:v>35.80215000000004</c:v>
                </c:pt>
                <c:pt idx="8390">
                  <c:v>33.626700000000028</c:v>
                </c:pt>
                <c:pt idx="8391">
                  <c:v>34.607450000000028</c:v>
                </c:pt>
                <c:pt idx="8392">
                  <c:v>35.980430000000013</c:v>
                </c:pt>
                <c:pt idx="8393">
                  <c:v>32.93240000000003</c:v>
                </c:pt>
                <c:pt idx="8394">
                  <c:v>34.467650000000049</c:v>
                </c:pt>
                <c:pt idx="8395">
                  <c:v>35.445280000000025</c:v>
                </c:pt>
                <c:pt idx="8396">
                  <c:v>35.988400000000013</c:v>
                </c:pt>
                <c:pt idx="8397">
                  <c:v>36.938350000000014</c:v>
                </c:pt>
                <c:pt idx="8398">
                  <c:v>35.932550000000049</c:v>
                </c:pt>
                <c:pt idx="8399">
                  <c:v>35.637480000000039</c:v>
                </c:pt>
                <c:pt idx="8400">
                  <c:v>36.644830000000013</c:v>
                </c:pt>
                <c:pt idx="8401">
                  <c:v>39.416899999999998</c:v>
                </c:pt>
                <c:pt idx="8402">
                  <c:v>35.986720000000048</c:v>
                </c:pt>
                <c:pt idx="8403">
                  <c:v>36.466400000000021</c:v>
                </c:pt>
                <c:pt idx="8404">
                  <c:v>36.898250000000019</c:v>
                </c:pt>
                <c:pt idx="8405">
                  <c:v>34.931880000000035</c:v>
                </c:pt>
                <c:pt idx="8406">
                  <c:v>36.064780000000042</c:v>
                </c:pt>
                <c:pt idx="8407">
                  <c:v>34.999300000000005</c:v>
                </c:pt>
                <c:pt idx="8408">
                  <c:v>35.382200000000012</c:v>
                </c:pt>
                <c:pt idx="8409">
                  <c:v>33.430900000000008</c:v>
                </c:pt>
                <c:pt idx="8410">
                  <c:v>33.573599999999999</c:v>
                </c:pt>
                <c:pt idx="8411">
                  <c:v>31.928200000000004</c:v>
                </c:pt>
                <c:pt idx="8412">
                  <c:v>31.798270000000002</c:v>
                </c:pt>
                <c:pt idx="8413">
                  <c:v>31.732600000000048</c:v>
                </c:pt>
                <c:pt idx="8414">
                  <c:v>31.822500000000048</c:v>
                </c:pt>
                <c:pt idx="8415">
                  <c:v>32.282430000000033</c:v>
                </c:pt>
                <c:pt idx="8416">
                  <c:v>32.541200000000003</c:v>
                </c:pt>
                <c:pt idx="8417">
                  <c:v>32.916830000000004</c:v>
                </c:pt>
                <c:pt idx="8418">
                  <c:v>32.920980000000043</c:v>
                </c:pt>
                <c:pt idx="8419">
                  <c:v>32.761160000000018</c:v>
                </c:pt>
                <c:pt idx="8420">
                  <c:v>32.310660000000041</c:v>
                </c:pt>
                <c:pt idx="8421">
                  <c:v>32.134500000000003</c:v>
                </c:pt>
                <c:pt idx="8422">
                  <c:v>32.158040000000028</c:v>
                </c:pt>
                <c:pt idx="8423">
                  <c:v>32.121300000000019</c:v>
                </c:pt>
                <c:pt idx="8424">
                  <c:v>32.167020000000036</c:v>
                </c:pt>
                <c:pt idx="8425">
                  <c:v>32.229820000000018</c:v>
                </c:pt>
                <c:pt idx="8426">
                  <c:v>32.811300000000017</c:v>
                </c:pt>
                <c:pt idx="8427">
                  <c:v>33.627470000000017</c:v>
                </c:pt>
                <c:pt idx="8428">
                  <c:v>33.930780000000027</c:v>
                </c:pt>
                <c:pt idx="8429">
                  <c:v>33.22723000000002</c:v>
                </c:pt>
                <c:pt idx="8430">
                  <c:v>34.13190000000003</c:v>
                </c:pt>
                <c:pt idx="8431">
                  <c:v>33.99624</c:v>
                </c:pt>
                <c:pt idx="8432">
                  <c:v>33.939099999999996</c:v>
                </c:pt>
                <c:pt idx="8433">
                  <c:v>32.517480000000035</c:v>
                </c:pt>
                <c:pt idx="8434">
                  <c:v>31.855600000000038</c:v>
                </c:pt>
                <c:pt idx="8435">
                  <c:v>31.102100000000007</c:v>
                </c:pt>
                <c:pt idx="8436">
                  <c:v>30.13268000000005</c:v>
                </c:pt>
                <c:pt idx="8437">
                  <c:v>29.681450000000041</c:v>
                </c:pt>
                <c:pt idx="8438">
                  <c:v>29.760520000000042</c:v>
                </c:pt>
                <c:pt idx="8439">
                  <c:v>30.728170000000034</c:v>
                </c:pt>
                <c:pt idx="8440">
                  <c:v>31.644000000000005</c:v>
                </c:pt>
                <c:pt idx="8441">
                  <c:v>31.807100000000048</c:v>
                </c:pt>
                <c:pt idx="8442">
                  <c:v>31.99350000000004</c:v>
                </c:pt>
                <c:pt idx="8443">
                  <c:v>32.203800000000001</c:v>
                </c:pt>
                <c:pt idx="8444">
                  <c:v>32.327800000000025</c:v>
                </c:pt>
                <c:pt idx="8445">
                  <c:v>34.051500000000033</c:v>
                </c:pt>
                <c:pt idx="8446">
                  <c:v>33.824370000000044</c:v>
                </c:pt>
                <c:pt idx="8447">
                  <c:v>34.806300000000022</c:v>
                </c:pt>
                <c:pt idx="8448">
                  <c:v>35.486000000000047</c:v>
                </c:pt>
                <c:pt idx="8449">
                  <c:v>35.630430000000047</c:v>
                </c:pt>
                <c:pt idx="8450">
                  <c:v>36.890219999999999</c:v>
                </c:pt>
                <c:pt idx="8451">
                  <c:v>37.312700000000007</c:v>
                </c:pt>
                <c:pt idx="8452">
                  <c:v>37.370020000000011</c:v>
                </c:pt>
                <c:pt idx="8453">
                  <c:v>37.271230000000003</c:v>
                </c:pt>
                <c:pt idx="8454">
                  <c:v>39.259940000000029</c:v>
                </c:pt>
                <c:pt idx="8455">
                  <c:v>38.823000000000036</c:v>
                </c:pt>
                <c:pt idx="8456">
                  <c:v>39.096000000000004</c:v>
                </c:pt>
                <c:pt idx="8457">
                  <c:v>38.360220000000027</c:v>
                </c:pt>
                <c:pt idx="8458">
                  <c:v>35.42953</c:v>
                </c:pt>
                <c:pt idx="8459">
                  <c:v>35.956540000000018</c:v>
                </c:pt>
                <c:pt idx="8460">
                  <c:v>35.846100000000035</c:v>
                </c:pt>
                <c:pt idx="8461">
                  <c:v>37.192070000000001</c:v>
                </c:pt>
                <c:pt idx="8462">
                  <c:v>37.410420000000045</c:v>
                </c:pt>
                <c:pt idx="8463">
                  <c:v>36.716850000000022</c:v>
                </c:pt>
                <c:pt idx="8464">
                  <c:v>36.634400000000028</c:v>
                </c:pt>
                <c:pt idx="8465">
                  <c:v>37.298850000000016</c:v>
                </c:pt>
                <c:pt idx="8466">
                  <c:v>36.492880000000014</c:v>
                </c:pt>
                <c:pt idx="8467">
                  <c:v>36.499870000000044</c:v>
                </c:pt>
                <c:pt idx="8468">
                  <c:v>37.670500000000004</c:v>
                </c:pt>
                <c:pt idx="8469">
                  <c:v>37.239500000000021</c:v>
                </c:pt>
                <c:pt idx="8470">
                  <c:v>37.428920000000005</c:v>
                </c:pt>
                <c:pt idx="8471">
                  <c:v>37.712030000000027</c:v>
                </c:pt>
                <c:pt idx="8472">
                  <c:v>38.358580000000018</c:v>
                </c:pt>
                <c:pt idx="8473">
                  <c:v>38.233820000000037</c:v>
                </c:pt>
                <c:pt idx="8474">
                  <c:v>38.383050000000026</c:v>
                </c:pt>
                <c:pt idx="8475">
                  <c:v>38.825829999999996</c:v>
                </c:pt>
                <c:pt idx="8476">
                  <c:v>39.064840000000004</c:v>
                </c:pt>
                <c:pt idx="8477">
                  <c:v>38.615000000000009</c:v>
                </c:pt>
                <c:pt idx="8478">
                  <c:v>38.743620000000021</c:v>
                </c:pt>
                <c:pt idx="8479">
                  <c:v>38.606620000000021</c:v>
                </c:pt>
                <c:pt idx="8480">
                  <c:v>38.207060000000013</c:v>
                </c:pt>
                <c:pt idx="8481">
                  <c:v>38.098749999999995</c:v>
                </c:pt>
                <c:pt idx="8482">
                  <c:v>36.189600000000041</c:v>
                </c:pt>
                <c:pt idx="8483">
                  <c:v>34.107500000000016</c:v>
                </c:pt>
                <c:pt idx="8484">
                  <c:v>33.931669999999997</c:v>
                </c:pt>
                <c:pt idx="8485">
                  <c:v>33.40106000000003</c:v>
                </c:pt>
                <c:pt idx="8486">
                  <c:v>33.650000000000034</c:v>
                </c:pt>
                <c:pt idx="8487">
                  <c:v>34.127600000000029</c:v>
                </c:pt>
                <c:pt idx="8488">
                  <c:v>34.974050000000034</c:v>
                </c:pt>
                <c:pt idx="8489">
                  <c:v>35.097280000000012</c:v>
                </c:pt>
                <c:pt idx="8490">
                  <c:v>35.177999999999997</c:v>
                </c:pt>
                <c:pt idx="8491">
                  <c:v>37.578420000000051</c:v>
                </c:pt>
                <c:pt idx="8492">
                  <c:v>37.654080000000022</c:v>
                </c:pt>
                <c:pt idx="8493">
                  <c:v>38.000100000000032</c:v>
                </c:pt>
                <c:pt idx="8494">
                  <c:v>37.59802000000002</c:v>
                </c:pt>
                <c:pt idx="8495">
                  <c:v>37.520780000000002</c:v>
                </c:pt>
                <c:pt idx="8496">
                  <c:v>37.910150000000044</c:v>
                </c:pt>
                <c:pt idx="8497">
                  <c:v>37.615300000000047</c:v>
                </c:pt>
                <c:pt idx="8498">
                  <c:v>36.762500000000045</c:v>
                </c:pt>
                <c:pt idx="8499">
                  <c:v>37.977260000000001</c:v>
                </c:pt>
                <c:pt idx="8500">
                  <c:v>37.624870000000044</c:v>
                </c:pt>
                <c:pt idx="8501">
                  <c:v>37.313000000000045</c:v>
                </c:pt>
                <c:pt idx="8502">
                  <c:v>36.881770000000017</c:v>
                </c:pt>
                <c:pt idx="8503">
                  <c:v>36.508540000000039</c:v>
                </c:pt>
                <c:pt idx="8504">
                  <c:v>37.548640000000034</c:v>
                </c:pt>
                <c:pt idx="8505">
                  <c:v>38.589070000000049</c:v>
                </c:pt>
                <c:pt idx="8506">
                  <c:v>37.843350000000044</c:v>
                </c:pt>
                <c:pt idx="8507">
                  <c:v>37.228080000000034</c:v>
                </c:pt>
                <c:pt idx="8508">
                  <c:v>35.306450000000041</c:v>
                </c:pt>
                <c:pt idx="8509">
                  <c:v>34.848929999999996</c:v>
                </c:pt>
                <c:pt idx="8510">
                  <c:v>34.764100000000042</c:v>
                </c:pt>
                <c:pt idx="8511">
                  <c:v>34.41348000000005</c:v>
                </c:pt>
                <c:pt idx="8512">
                  <c:v>37.736100000000022</c:v>
                </c:pt>
                <c:pt idx="8513">
                  <c:v>34.754000000000019</c:v>
                </c:pt>
                <c:pt idx="8514">
                  <c:v>36.038960000000031</c:v>
                </c:pt>
                <c:pt idx="8515">
                  <c:v>36.118950000000041</c:v>
                </c:pt>
                <c:pt idx="8516">
                  <c:v>39.024699999999996</c:v>
                </c:pt>
                <c:pt idx="8517">
                  <c:v>37.491540000000043</c:v>
                </c:pt>
                <c:pt idx="8518">
                  <c:v>35.518799999999999</c:v>
                </c:pt>
                <c:pt idx="8519">
                  <c:v>35.439170000000047</c:v>
                </c:pt>
                <c:pt idx="8520">
                  <c:v>33.656920000000014</c:v>
                </c:pt>
                <c:pt idx="8521">
                  <c:v>33.014460000000042</c:v>
                </c:pt>
                <c:pt idx="8522">
                  <c:v>33.251599999999996</c:v>
                </c:pt>
                <c:pt idx="8523">
                  <c:v>34.685400000000016</c:v>
                </c:pt>
                <c:pt idx="8524">
                  <c:v>33.47302000000002</c:v>
                </c:pt>
                <c:pt idx="8525">
                  <c:v>34.257170000000031</c:v>
                </c:pt>
                <c:pt idx="8526">
                  <c:v>34.979550000000017</c:v>
                </c:pt>
                <c:pt idx="8527">
                  <c:v>33.926930000000027</c:v>
                </c:pt>
                <c:pt idx="8528">
                  <c:v>33.583900000000028</c:v>
                </c:pt>
                <c:pt idx="8529">
                  <c:v>33.003930000000025</c:v>
                </c:pt>
                <c:pt idx="8530">
                  <c:v>31.751460000000009</c:v>
                </c:pt>
                <c:pt idx="8531">
                  <c:v>32.446470000000033</c:v>
                </c:pt>
                <c:pt idx="8532">
                  <c:v>31.454000000000008</c:v>
                </c:pt>
                <c:pt idx="8533">
                  <c:v>32.480600000000038</c:v>
                </c:pt>
                <c:pt idx="8534">
                  <c:v>31.229150000000004</c:v>
                </c:pt>
                <c:pt idx="8535">
                  <c:v>32.576750000000004</c:v>
                </c:pt>
                <c:pt idx="8536">
                  <c:v>33.243740000000003</c:v>
                </c:pt>
                <c:pt idx="8537">
                  <c:v>34.193140000000028</c:v>
                </c:pt>
                <c:pt idx="8538">
                  <c:v>35.178740000000005</c:v>
                </c:pt>
                <c:pt idx="8539">
                  <c:v>36.957940000000008</c:v>
                </c:pt>
                <c:pt idx="8540">
                  <c:v>36.082820000000027</c:v>
                </c:pt>
                <c:pt idx="8541">
                  <c:v>37.626059999999995</c:v>
                </c:pt>
                <c:pt idx="8542">
                  <c:v>38.380580000000009</c:v>
                </c:pt>
                <c:pt idx="8543">
                  <c:v>37.792700000000025</c:v>
                </c:pt>
                <c:pt idx="8544">
                  <c:v>37.523400000000038</c:v>
                </c:pt>
                <c:pt idx="8545">
                  <c:v>38.686550000000011</c:v>
                </c:pt>
                <c:pt idx="8546">
                  <c:v>38.760800000000017</c:v>
                </c:pt>
                <c:pt idx="8547">
                  <c:v>39.307520000000011</c:v>
                </c:pt>
                <c:pt idx="8548">
                  <c:v>39.304830000000038</c:v>
                </c:pt>
                <c:pt idx="8549">
                  <c:v>39.218900000000019</c:v>
                </c:pt>
                <c:pt idx="8550">
                  <c:v>39.82806000000005</c:v>
                </c:pt>
                <c:pt idx="8551">
                  <c:v>39.512260000000026</c:v>
                </c:pt>
                <c:pt idx="8552">
                  <c:v>39.359550000000013</c:v>
                </c:pt>
                <c:pt idx="8553">
                  <c:v>39.068140000000028</c:v>
                </c:pt>
                <c:pt idx="8554">
                  <c:v>38.393670000000043</c:v>
                </c:pt>
                <c:pt idx="8555">
                  <c:v>38.328360000000032</c:v>
                </c:pt>
                <c:pt idx="8556">
                  <c:v>35.619070000000022</c:v>
                </c:pt>
                <c:pt idx="8557">
                  <c:v>33.824800000000039</c:v>
                </c:pt>
                <c:pt idx="8558">
                  <c:v>34.225369999999998</c:v>
                </c:pt>
                <c:pt idx="8559">
                  <c:v>38.073570000000018</c:v>
                </c:pt>
                <c:pt idx="8560">
                  <c:v>38.885980000000018</c:v>
                </c:pt>
                <c:pt idx="8561">
                  <c:v>37.757600000000025</c:v>
                </c:pt>
                <c:pt idx="8562">
                  <c:v>38.29000000000002</c:v>
                </c:pt>
                <c:pt idx="8563">
                  <c:v>39.538139999999999</c:v>
                </c:pt>
                <c:pt idx="8564">
                  <c:v>39.737000000000023</c:v>
                </c:pt>
                <c:pt idx="8565">
                  <c:v>40.006070000000022</c:v>
                </c:pt>
                <c:pt idx="8566">
                  <c:v>40.417169999999999</c:v>
                </c:pt>
                <c:pt idx="8567">
                  <c:v>39.797630000000026</c:v>
                </c:pt>
                <c:pt idx="8568">
                  <c:v>40.32098000000002</c:v>
                </c:pt>
                <c:pt idx="8569">
                  <c:v>40.821600000000046</c:v>
                </c:pt>
                <c:pt idx="8570">
                  <c:v>41.188649999999996</c:v>
                </c:pt>
                <c:pt idx="8571">
                  <c:v>41.471900000000005</c:v>
                </c:pt>
                <c:pt idx="8572">
                  <c:v>41.696220000000039</c:v>
                </c:pt>
                <c:pt idx="8573">
                  <c:v>41.795860000000005</c:v>
                </c:pt>
                <c:pt idx="8574">
                  <c:v>41.641930000000002</c:v>
                </c:pt>
                <c:pt idx="8575">
                  <c:v>41.953700000000026</c:v>
                </c:pt>
                <c:pt idx="8576">
                  <c:v>42.119780000000048</c:v>
                </c:pt>
                <c:pt idx="8577">
                  <c:v>36.855830000000026</c:v>
                </c:pt>
                <c:pt idx="8578">
                  <c:v>35.418660000000045</c:v>
                </c:pt>
                <c:pt idx="8579">
                  <c:v>33.35510000000005</c:v>
                </c:pt>
                <c:pt idx="8580">
                  <c:v>33.500900000000001</c:v>
                </c:pt>
                <c:pt idx="8581">
                  <c:v>32.163080000000036</c:v>
                </c:pt>
                <c:pt idx="8582">
                  <c:v>32.508230000000026</c:v>
                </c:pt>
                <c:pt idx="8583">
                  <c:v>33.861720000000048</c:v>
                </c:pt>
                <c:pt idx="8584">
                  <c:v>33.647850000000005</c:v>
                </c:pt>
                <c:pt idx="8585">
                  <c:v>35.496900000000039</c:v>
                </c:pt>
                <c:pt idx="8586">
                  <c:v>38.11703</c:v>
                </c:pt>
                <c:pt idx="8587">
                  <c:v>39.339400000000012</c:v>
                </c:pt>
                <c:pt idx="8588">
                  <c:v>37.740139999999997</c:v>
                </c:pt>
                <c:pt idx="8589">
                  <c:v>38.645930000000021</c:v>
                </c:pt>
                <c:pt idx="8590">
                  <c:v>39.871180000000038</c:v>
                </c:pt>
                <c:pt idx="8591">
                  <c:v>40.02720000000005</c:v>
                </c:pt>
                <c:pt idx="8592">
                  <c:v>40.928340000000048</c:v>
                </c:pt>
                <c:pt idx="8593">
                  <c:v>40.770930000000021</c:v>
                </c:pt>
                <c:pt idx="8594">
                  <c:v>41.289200000000051</c:v>
                </c:pt>
                <c:pt idx="8595">
                  <c:v>42.339040000000011</c:v>
                </c:pt>
                <c:pt idx="8596">
                  <c:v>42.001180000000033</c:v>
                </c:pt>
                <c:pt idx="8597">
                  <c:v>42.279140000000041</c:v>
                </c:pt>
                <c:pt idx="8598">
                  <c:v>43.418820000000039</c:v>
                </c:pt>
                <c:pt idx="8599">
                  <c:v>42.436030000000017</c:v>
                </c:pt>
                <c:pt idx="8600">
                  <c:v>43.247400000000027</c:v>
                </c:pt>
                <c:pt idx="8601">
                  <c:v>39.645620000000008</c:v>
                </c:pt>
                <c:pt idx="8602">
                  <c:v>36.829340000000002</c:v>
                </c:pt>
                <c:pt idx="8603">
                  <c:v>34.684439999999995</c:v>
                </c:pt>
                <c:pt idx="8604">
                  <c:v>32.307029999999997</c:v>
                </c:pt>
                <c:pt idx="8605">
                  <c:v>31.810050000000047</c:v>
                </c:pt>
                <c:pt idx="8606">
                  <c:v>31.617270000000019</c:v>
                </c:pt>
                <c:pt idx="8607">
                  <c:v>31.897180000000048</c:v>
                </c:pt>
                <c:pt idx="8608">
                  <c:v>33.965880000000027</c:v>
                </c:pt>
                <c:pt idx="8609">
                  <c:v>34.70025000000004</c:v>
                </c:pt>
                <c:pt idx="8610">
                  <c:v>35.883140000000026</c:v>
                </c:pt>
                <c:pt idx="8611">
                  <c:v>36.115700000000004</c:v>
                </c:pt>
                <c:pt idx="8612">
                  <c:v>35.994070000000022</c:v>
                </c:pt>
                <c:pt idx="8613">
                  <c:v>36.753100000000018</c:v>
                </c:pt>
                <c:pt idx="8614">
                  <c:v>36.156730000000039</c:v>
                </c:pt>
                <c:pt idx="8615">
                  <c:v>37.623440000000016</c:v>
                </c:pt>
                <c:pt idx="8616">
                  <c:v>39.836700000000008</c:v>
                </c:pt>
                <c:pt idx="8617">
                  <c:v>40.602700000000027</c:v>
                </c:pt>
                <c:pt idx="8618">
                  <c:v>40.682700000000011</c:v>
                </c:pt>
                <c:pt idx="8619">
                  <c:v>40.54427000000004</c:v>
                </c:pt>
                <c:pt idx="8620">
                  <c:v>41.272730000000024</c:v>
                </c:pt>
                <c:pt idx="8621">
                  <c:v>41.839840000000038</c:v>
                </c:pt>
                <c:pt idx="8622">
                  <c:v>42.23983000000004</c:v>
                </c:pt>
                <c:pt idx="8623">
                  <c:v>41.911770000000047</c:v>
                </c:pt>
                <c:pt idx="8624">
                  <c:v>40.858940000000018</c:v>
                </c:pt>
                <c:pt idx="8625">
                  <c:v>37.932000000000016</c:v>
                </c:pt>
                <c:pt idx="8626">
                  <c:v>35.330470000000048</c:v>
                </c:pt>
                <c:pt idx="8627">
                  <c:v>34.298100000000034</c:v>
                </c:pt>
                <c:pt idx="8628">
                  <c:v>32.46508</c:v>
                </c:pt>
                <c:pt idx="8629">
                  <c:v>31.510030000000029</c:v>
                </c:pt>
                <c:pt idx="8630">
                  <c:v>31.357420000000047</c:v>
                </c:pt>
                <c:pt idx="8631">
                  <c:v>31.684259999999995</c:v>
                </c:pt>
                <c:pt idx="8632">
                  <c:v>34.541620000000023</c:v>
                </c:pt>
                <c:pt idx="8633">
                  <c:v>36.188379999999995</c:v>
                </c:pt>
                <c:pt idx="8634">
                  <c:v>36.915860000000009</c:v>
                </c:pt>
                <c:pt idx="8635">
                  <c:v>36.687550000000044</c:v>
                </c:pt>
                <c:pt idx="8636">
                  <c:v>36.665430000000015</c:v>
                </c:pt>
                <c:pt idx="8637">
                  <c:v>37.824850000000026</c:v>
                </c:pt>
                <c:pt idx="8638">
                  <c:v>37.779629999999997</c:v>
                </c:pt>
                <c:pt idx="8639">
                  <c:v>37.908470000000023</c:v>
                </c:pt>
                <c:pt idx="8640">
                  <c:v>39.437130000000025</c:v>
                </c:pt>
                <c:pt idx="8641">
                  <c:v>39.957760000000007</c:v>
                </c:pt>
                <c:pt idx="8642">
                  <c:v>39.373800000000017</c:v>
                </c:pt>
                <c:pt idx="8643">
                  <c:v>40.222500000000025</c:v>
                </c:pt>
                <c:pt idx="8644">
                  <c:v>41.480520000000013</c:v>
                </c:pt>
                <c:pt idx="8645">
                  <c:v>40.682700000000011</c:v>
                </c:pt>
                <c:pt idx="8646">
                  <c:v>41.358000000000004</c:v>
                </c:pt>
                <c:pt idx="8647">
                  <c:v>41.913100000000043</c:v>
                </c:pt>
                <c:pt idx="8648">
                  <c:v>41.608820000000037</c:v>
                </c:pt>
                <c:pt idx="8649">
                  <c:v>41.513670000000047</c:v>
                </c:pt>
                <c:pt idx="8650">
                  <c:v>41.057920000000024</c:v>
                </c:pt>
                <c:pt idx="8651">
                  <c:v>40.832940000000008</c:v>
                </c:pt>
                <c:pt idx="8652">
                  <c:v>41.539700000000039</c:v>
                </c:pt>
                <c:pt idx="8653">
                  <c:v>41.422360000000026</c:v>
                </c:pt>
                <c:pt idx="8654">
                  <c:v>39.990530000000035</c:v>
                </c:pt>
                <c:pt idx="8655">
                  <c:v>40.130060000000014</c:v>
                </c:pt>
                <c:pt idx="8656">
                  <c:v>39.287599999999998</c:v>
                </c:pt>
                <c:pt idx="8657">
                  <c:v>39.178160000000048</c:v>
                </c:pt>
                <c:pt idx="8658">
                  <c:v>38.684930000000008</c:v>
                </c:pt>
                <c:pt idx="8659">
                  <c:v>37.988340000000051</c:v>
                </c:pt>
                <c:pt idx="8660">
                  <c:v>38.100030000000004</c:v>
                </c:pt>
                <c:pt idx="8661">
                  <c:v>39.312460000000044</c:v>
                </c:pt>
                <c:pt idx="8662">
                  <c:v>38.754850000000033</c:v>
                </c:pt>
                <c:pt idx="8663">
                  <c:v>38.845240000000047</c:v>
                </c:pt>
                <c:pt idx="8664">
                  <c:v>40.653300000000002</c:v>
                </c:pt>
                <c:pt idx="8665">
                  <c:v>39.549770000000024</c:v>
                </c:pt>
                <c:pt idx="8666">
                  <c:v>39.823200000000043</c:v>
                </c:pt>
                <c:pt idx="8667">
                  <c:v>39.639370000000042</c:v>
                </c:pt>
                <c:pt idx="8668">
                  <c:v>39.46096</c:v>
                </c:pt>
                <c:pt idx="8669">
                  <c:v>41.120900000000006</c:v>
                </c:pt>
                <c:pt idx="8670">
                  <c:v>39.793180000000007</c:v>
                </c:pt>
                <c:pt idx="8671">
                  <c:v>38.489680000000021</c:v>
                </c:pt>
                <c:pt idx="8672">
                  <c:v>41.840700000000027</c:v>
                </c:pt>
                <c:pt idx="8673">
                  <c:v>40.86280000000005</c:v>
                </c:pt>
                <c:pt idx="8674">
                  <c:v>40.492800000000045</c:v>
                </c:pt>
                <c:pt idx="8675">
                  <c:v>38.051750000000027</c:v>
                </c:pt>
                <c:pt idx="8676">
                  <c:v>36.436850000000049</c:v>
                </c:pt>
                <c:pt idx="8677">
                  <c:v>35.007840000000044</c:v>
                </c:pt>
                <c:pt idx="8678">
                  <c:v>33.99210000000005</c:v>
                </c:pt>
                <c:pt idx="8679">
                  <c:v>34.656240000000025</c:v>
                </c:pt>
                <c:pt idx="8680">
                  <c:v>35.310050000000047</c:v>
                </c:pt>
                <c:pt idx="8681">
                  <c:v>34.821280000000002</c:v>
                </c:pt>
                <c:pt idx="8682">
                  <c:v>34.236379999999997</c:v>
                </c:pt>
                <c:pt idx="8683">
                  <c:v>32.978229999999996</c:v>
                </c:pt>
                <c:pt idx="8684">
                  <c:v>33.705300000000022</c:v>
                </c:pt>
                <c:pt idx="8685">
                  <c:v>32.51950000000005</c:v>
                </c:pt>
                <c:pt idx="8686">
                  <c:v>32.095700000000022</c:v>
                </c:pt>
                <c:pt idx="8687">
                  <c:v>33.21508</c:v>
                </c:pt>
                <c:pt idx="8688">
                  <c:v>35.32632000000001</c:v>
                </c:pt>
                <c:pt idx="8689">
                  <c:v>34.778130000000033</c:v>
                </c:pt>
                <c:pt idx="8690">
                  <c:v>34.740840000000048</c:v>
                </c:pt>
                <c:pt idx="8691">
                  <c:v>34.525350000000003</c:v>
                </c:pt>
                <c:pt idx="8692">
                  <c:v>34.457700000000045</c:v>
                </c:pt>
                <c:pt idx="8693">
                  <c:v>33.391020000000026</c:v>
                </c:pt>
                <c:pt idx="8694">
                  <c:v>32.280820000000006</c:v>
                </c:pt>
                <c:pt idx="8695">
                  <c:v>32.446799999999996</c:v>
                </c:pt>
                <c:pt idx="8696">
                  <c:v>32.51460000000003</c:v>
                </c:pt>
                <c:pt idx="8697">
                  <c:v>32.184470000000033</c:v>
                </c:pt>
                <c:pt idx="8698">
                  <c:v>31.585200000000043</c:v>
                </c:pt>
                <c:pt idx="8699">
                  <c:v>31.952870000000019</c:v>
                </c:pt>
                <c:pt idx="8700">
                  <c:v>31.350999999999999</c:v>
                </c:pt>
                <c:pt idx="8701">
                  <c:v>31.394159999999999</c:v>
                </c:pt>
                <c:pt idx="8702">
                  <c:v>31.514550000000042</c:v>
                </c:pt>
                <c:pt idx="8703">
                  <c:v>31.718600000000038</c:v>
                </c:pt>
                <c:pt idx="8704">
                  <c:v>32.120230000000049</c:v>
                </c:pt>
                <c:pt idx="8705">
                  <c:v>32.40160000000003</c:v>
                </c:pt>
                <c:pt idx="8706">
                  <c:v>32.525959999999998</c:v>
                </c:pt>
                <c:pt idx="8707">
                  <c:v>32.328300000000013</c:v>
                </c:pt>
                <c:pt idx="8708">
                  <c:v>31.885919999999999</c:v>
                </c:pt>
                <c:pt idx="8709">
                  <c:v>31.840900000000033</c:v>
                </c:pt>
                <c:pt idx="8710">
                  <c:v>32.114599999999996</c:v>
                </c:pt>
                <c:pt idx="8711">
                  <c:v>32.844539999999995</c:v>
                </c:pt>
                <c:pt idx="8712">
                  <c:v>33.031920000000014</c:v>
                </c:pt>
                <c:pt idx="8713">
                  <c:v>32.738300000000038</c:v>
                </c:pt>
                <c:pt idx="8714">
                  <c:v>32.613640000000032</c:v>
                </c:pt>
                <c:pt idx="8715">
                  <c:v>32.992700000000013</c:v>
                </c:pt>
                <c:pt idx="8716">
                  <c:v>33.586630000000014</c:v>
                </c:pt>
                <c:pt idx="8717">
                  <c:v>33.344100000000026</c:v>
                </c:pt>
                <c:pt idx="8718">
                  <c:v>33.149600000000021</c:v>
                </c:pt>
                <c:pt idx="8719">
                  <c:v>32.736840000000029</c:v>
                </c:pt>
                <c:pt idx="8720">
                  <c:v>32.766840000000002</c:v>
                </c:pt>
                <c:pt idx="8721">
                  <c:v>32.761650000000031</c:v>
                </c:pt>
                <c:pt idx="8722">
                  <c:v>32.259400000000028</c:v>
                </c:pt>
                <c:pt idx="8723">
                  <c:v>32.200040000000001</c:v>
                </c:pt>
                <c:pt idx="8724">
                  <c:v>31.173969999999997</c:v>
                </c:pt>
                <c:pt idx="8725">
                  <c:v>31.714200000000005</c:v>
                </c:pt>
                <c:pt idx="8726">
                  <c:v>31.904780000000017</c:v>
                </c:pt>
                <c:pt idx="8727">
                  <c:v>31.704769999999996</c:v>
                </c:pt>
                <c:pt idx="8728">
                  <c:v>32.217920000000049</c:v>
                </c:pt>
                <c:pt idx="8729">
                  <c:v>32.489370000000008</c:v>
                </c:pt>
                <c:pt idx="8730">
                  <c:v>32.616480000000024</c:v>
                </c:pt>
                <c:pt idx="8731">
                  <c:v>32.447530000000029</c:v>
                </c:pt>
                <c:pt idx="8732">
                  <c:v>31.055170000000032</c:v>
                </c:pt>
                <c:pt idx="8733">
                  <c:v>31.530820000000006</c:v>
                </c:pt>
                <c:pt idx="8734">
                  <c:v>31.698900000000037</c:v>
                </c:pt>
                <c:pt idx="8735">
                  <c:v>31.760000000000048</c:v>
                </c:pt>
                <c:pt idx="8736">
                  <c:v>31.849450000000047</c:v>
                </c:pt>
                <c:pt idx="8737">
                  <c:v>31.943500000000029</c:v>
                </c:pt>
                <c:pt idx="8738">
                  <c:v>32.01162000000005</c:v>
                </c:pt>
                <c:pt idx="8739">
                  <c:v>32.044150000000002</c:v>
                </c:pt>
                <c:pt idx="8740">
                  <c:v>32.172080000000051</c:v>
                </c:pt>
                <c:pt idx="8741">
                  <c:v>32.322960000000023</c:v>
                </c:pt>
                <c:pt idx="8742">
                  <c:v>32.674950000000024</c:v>
                </c:pt>
                <c:pt idx="8743">
                  <c:v>32.894040000000018</c:v>
                </c:pt>
                <c:pt idx="8744">
                  <c:v>32.993280000000027</c:v>
                </c:pt>
                <c:pt idx="8745">
                  <c:v>32.766230000000007</c:v>
                </c:pt>
                <c:pt idx="8746">
                  <c:v>31.710300000000018</c:v>
                </c:pt>
                <c:pt idx="8747">
                  <c:v>31.95920000000001</c:v>
                </c:pt>
                <c:pt idx="8748">
                  <c:v>32.097770000000025</c:v>
                </c:pt>
                <c:pt idx="8749">
                  <c:v>32.237760000000037</c:v>
                </c:pt>
                <c:pt idx="8750">
                  <c:v>32.369230000000016</c:v>
                </c:pt>
                <c:pt idx="8751">
                  <c:v>32.684930000000008</c:v>
                </c:pt>
                <c:pt idx="8752">
                  <c:v>32.87805000000003</c:v>
                </c:pt>
                <c:pt idx="8753">
                  <c:v>33.116330000000005</c:v>
                </c:pt>
                <c:pt idx="8754">
                  <c:v>33.408620000000042</c:v>
                </c:pt>
                <c:pt idx="8755">
                  <c:v>34.021540000000016</c:v>
                </c:pt>
                <c:pt idx="8756">
                  <c:v>35.198239999999998</c:v>
                </c:pt>
                <c:pt idx="8757">
                  <c:v>35.766080000000045</c:v>
                </c:pt>
                <c:pt idx="8758">
                  <c:v>36.157650000000046</c:v>
                </c:pt>
                <c:pt idx="8759">
                  <c:v>36.592650000000049</c:v>
                </c:pt>
                <c:pt idx="8760">
                  <c:v>39.458760000000041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8A5-4D99-8D57-4898CD501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723488"/>
        <c:axId val="1239721328"/>
      </c:scatterChart>
      <c:valAx>
        <c:axId val="1239723488"/>
        <c:scaling>
          <c:orientation val="minMax"/>
          <c:max val="8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1328"/>
        <c:crosses val="autoZero"/>
        <c:crossBetween val="midCat"/>
        <c:majorUnit val="100"/>
      </c:valAx>
      <c:valAx>
        <c:axId val="1239721328"/>
        <c:scaling>
          <c:orientation val="minMax"/>
          <c:max val="45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9723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286428-3033-F948-BAA0-5E6A7D49C7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85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72" y="4715406"/>
            <a:ext cx="4982732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1/1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2" tIns="46086" rIns="92172" bIns="460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148692A-D6D2-8340-BB47-13E8A19B5F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5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Geneva" pitchFamily="-107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00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24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833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err="1">
                <a:solidFill>
                  <a:srgbClr val="FF0000"/>
                </a:solidFill>
              </a:rPr>
              <a:t>no</a:t>
            </a:r>
            <a:r>
              <a:rPr lang="de-DE" sz="1200" kern="0">
                <a:solidFill>
                  <a:srgbClr val="FF0000"/>
                </a:solidFill>
              </a:rPr>
              <a:t> </a:t>
            </a:r>
            <a:r>
              <a:rPr lang="de-DE" sz="1200" kern="0" err="1">
                <a:solidFill>
                  <a:srgbClr val="FF0000"/>
                </a:solidFill>
              </a:rPr>
              <a:t>significant</a:t>
            </a:r>
            <a:r>
              <a:rPr lang="de-DE" sz="1200" kern="0">
                <a:solidFill>
                  <a:srgbClr val="FF0000"/>
                </a:solidFill>
              </a:rPr>
              <a:t> </a:t>
            </a:r>
            <a:r>
              <a:rPr lang="de-DE" sz="1200" kern="0" err="1">
                <a:solidFill>
                  <a:srgbClr val="FF0000"/>
                </a:solidFill>
              </a:rPr>
              <a:t>change</a:t>
            </a:r>
            <a:r>
              <a:rPr lang="de-DE" sz="1200" kern="0">
                <a:solidFill>
                  <a:srgbClr val="FF0000"/>
                </a:solidFill>
              </a:rPr>
              <a:t> on </a:t>
            </a:r>
            <a:r>
              <a:rPr lang="de-DE" sz="1200" kern="0" err="1">
                <a:solidFill>
                  <a:srgbClr val="FF0000"/>
                </a:solidFill>
              </a:rPr>
              <a:t>supply</a:t>
            </a:r>
            <a:r>
              <a:rPr lang="de-DE" sz="1200" kern="0">
                <a:solidFill>
                  <a:srgbClr val="FF0000"/>
                </a:solidFill>
              </a:rPr>
              <a:t>, but </a:t>
            </a:r>
            <a:r>
              <a:rPr lang="de-DE" sz="1200" kern="0" err="1">
                <a:solidFill>
                  <a:srgbClr val="FF0000"/>
                </a:solidFill>
              </a:rPr>
              <a:t>increase</a:t>
            </a:r>
            <a:r>
              <a:rPr lang="de-DE" sz="1200" kern="0">
                <a:solidFill>
                  <a:srgbClr val="FF0000"/>
                </a:solidFill>
              </a:rPr>
              <a:t> on </a:t>
            </a:r>
            <a:r>
              <a:rPr lang="de-DE" sz="1200" kern="0" err="1">
                <a:solidFill>
                  <a:srgbClr val="FF0000"/>
                </a:solidFill>
              </a:rPr>
              <a:t>return</a:t>
            </a:r>
            <a:r>
              <a:rPr lang="de-DE" sz="1200" kern="0">
                <a:solidFill>
                  <a:srgbClr val="FF0000"/>
                </a:solidFill>
              </a:rPr>
              <a:t> </a:t>
            </a:r>
            <a:r>
              <a:rPr lang="de-DE" sz="1200" kern="0" err="1">
                <a:solidFill>
                  <a:srgbClr val="FF0000"/>
                </a:solidFill>
              </a:rPr>
              <a:t>temperature</a:t>
            </a:r>
            <a:r>
              <a:rPr lang="de-DE" sz="1200" kern="0">
                <a:solidFill>
                  <a:srgbClr val="FF0000"/>
                </a:solidFill>
              </a:rPr>
              <a:t> on </a:t>
            </a:r>
            <a:r>
              <a:rPr lang="de-DE" sz="1200" kern="0" err="1">
                <a:solidFill>
                  <a:srgbClr val="FF0000"/>
                </a:solidFill>
              </a:rPr>
              <a:t>secondary</a:t>
            </a:r>
            <a:r>
              <a:rPr lang="de-DE" sz="1200" kern="0">
                <a:solidFill>
                  <a:srgbClr val="FF0000"/>
                </a:solidFill>
              </a:rPr>
              <a:t> </a:t>
            </a:r>
            <a:r>
              <a:rPr lang="de-DE" sz="1200" kern="0" err="1">
                <a:solidFill>
                  <a:srgbClr val="FF0000"/>
                </a:solidFill>
              </a:rPr>
              <a:t>line</a:t>
            </a:r>
            <a:endParaRPr lang="en-US" sz="1200" kern="0">
              <a:solidFill>
                <a:srgbClr val="FF0000"/>
              </a:solidFill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703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058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711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699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164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504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0" err="1">
                <a:solidFill>
                  <a:srgbClr val="FF0000"/>
                </a:solidFill>
              </a:rPr>
              <a:t>increase</a:t>
            </a:r>
            <a:r>
              <a:rPr lang="de-DE" sz="1200" kern="0">
                <a:solidFill>
                  <a:srgbClr val="FF0000"/>
                </a:solidFill>
              </a:rPr>
              <a:t> on total </a:t>
            </a:r>
            <a:r>
              <a:rPr lang="de-DE" sz="1200" kern="0" err="1">
                <a:solidFill>
                  <a:srgbClr val="FF0000"/>
                </a:solidFill>
              </a:rPr>
              <a:t>heat</a:t>
            </a:r>
            <a:r>
              <a:rPr lang="de-DE" sz="1200" kern="0">
                <a:solidFill>
                  <a:srgbClr val="FF0000"/>
                </a:solidFill>
              </a:rPr>
              <a:t> </a:t>
            </a:r>
            <a:r>
              <a:rPr lang="de-DE" sz="1200" kern="0" err="1">
                <a:solidFill>
                  <a:srgbClr val="FF0000"/>
                </a:solidFill>
              </a:rPr>
              <a:t>supply</a:t>
            </a:r>
            <a:r>
              <a:rPr lang="de-DE" sz="1200" kern="0">
                <a:solidFill>
                  <a:srgbClr val="FF0000"/>
                </a:solidFill>
              </a:rPr>
              <a:t> </a:t>
            </a:r>
            <a:r>
              <a:rPr lang="de-DE" sz="1200" kern="0" err="1">
                <a:solidFill>
                  <a:srgbClr val="FF0000"/>
                </a:solidFill>
              </a:rPr>
              <a:t>through</a:t>
            </a:r>
            <a:r>
              <a:rPr lang="de-DE" sz="1200" kern="0">
                <a:solidFill>
                  <a:srgbClr val="FF0000"/>
                </a:solidFill>
              </a:rPr>
              <a:t> </a:t>
            </a:r>
            <a:r>
              <a:rPr lang="de-DE" sz="1200" kern="0" err="1">
                <a:solidFill>
                  <a:srgbClr val="FF0000"/>
                </a:solidFill>
              </a:rPr>
              <a:t>the</a:t>
            </a:r>
            <a:r>
              <a:rPr lang="de-DE" sz="1200" kern="0">
                <a:solidFill>
                  <a:srgbClr val="FF0000"/>
                </a:solidFill>
              </a:rPr>
              <a:t> </a:t>
            </a:r>
            <a:r>
              <a:rPr lang="de-DE" sz="1200" kern="0" err="1">
                <a:solidFill>
                  <a:srgbClr val="FF0000"/>
                </a:solidFill>
              </a:rPr>
              <a:t>flats</a:t>
            </a:r>
            <a:endParaRPr lang="en-US" sz="1200" kern="0">
              <a:solidFill>
                <a:srgbClr val="FF0000"/>
              </a:solidFill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84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93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38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51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Maßnahmen als Stichwort -&gt; nicht die Probleme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60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Maßnahmen als Stichwort -&gt; nicht die Probleme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68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954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/>
              <a:t>Kategorien nach Größe: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/>
              <a:t>6 Wohnungen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/>
              <a:t>12 Wohnungen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/>
              <a:t>24 Wohnungen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Simulation mit IDA ICE: Über 100 Szenarien zur Bewertung von Sanierungsoptionen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80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8692A-D6D2-8340-BB47-13E8A19B5FC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66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1" y="1325850"/>
            <a:ext cx="8077201" cy="1121807"/>
          </a:xfrm>
        </p:spPr>
        <p:txBody>
          <a:bodyPr anchor="b"/>
          <a:lstStyle>
            <a:lvl1pPr>
              <a:lnSpc>
                <a:spcPts val="4000"/>
              </a:lnSpc>
              <a:defRPr sz="3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2467888"/>
            <a:ext cx="8074025" cy="89595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3357035"/>
            <a:ext cx="8077200" cy="1162980"/>
          </a:xfrm>
        </p:spPr>
        <p:txBody>
          <a:bodyPr/>
          <a:lstStyle>
            <a:lvl1pPr>
              <a:buNone/>
              <a:defRPr sz="16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383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2"/>
          </p:nvPr>
        </p:nvSpPr>
        <p:spPr bwMode="auto">
          <a:xfrm>
            <a:off x="533096" y="928440"/>
            <a:ext cx="8085792" cy="3585177"/>
          </a:xfrm>
          <a:custGeom>
            <a:avLst/>
            <a:gdLst>
              <a:gd name="connsiteX0" fmla="*/ 8 w 8085792"/>
              <a:gd name="connsiteY0" fmla="*/ 0 h 3585177"/>
              <a:gd name="connsiteX1" fmla="*/ 8085792 w 8085792"/>
              <a:gd name="connsiteY1" fmla="*/ 0 h 3585177"/>
              <a:gd name="connsiteX2" fmla="*/ 8083990 w 8085792"/>
              <a:gd name="connsiteY2" fmla="*/ 2920424 h 3585177"/>
              <a:gd name="connsiteX3" fmla="*/ 7426443 w 8085792"/>
              <a:gd name="connsiteY3" fmla="*/ 3585177 h 3585177"/>
              <a:gd name="connsiteX4" fmla="*/ 305 w 8085792"/>
              <a:gd name="connsiteY4" fmla="*/ 3581991 h 3585177"/>
              <a:gd name="connsiteX5" fmla="*/ 3 w 8085792"/>
              <a:gd name="connsiteY5" fmla="*/ 34892 h 358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792" h="3585177">
                <a:moveTo>
                  <a:pt x="8" y="0"/>
                </a:moveTo>
                <a:lnTo>
                  <a:pt x="8085792" y="0"/>
                </a:lnTo>
                <a:lnTo>
                  <a:pt x="8083990" y="2920424"/>
                </a:lnTo>
                <a:lnTo>
                  <a:pt x="7426443" y="3585177"/>
                </a:lnTo>
                <a:lnTo>
                  <a:pt x="305" y="3581991"/>
                </a:lnTo>
                <a:cubicBezTo>
                  <a:pt x="1165" y="2190443"/>
                  <a:pt x="-71" y="1255292"/>
                  <a:pt x="3" y="3489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9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F8A39F7-97EC-2142-B264-F44D66BBE89D}" type="datetime1">
              <a:rPr lang="en-GB" noProof="0" smtClean="0"/>
              <a:t>26/02/2025</a:t>
            </a:fld>
            <a:endParaRPr lang="en-GB" noProof="0"/>
          </a:p>
        </p:txBody>
      </p:sp>
      <p:grpSp>
        <p:nvGrpSpPr>
          <p:cNvPr id="8" name="Gruppierung 7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9" name="Gruppierung 8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hteck 35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98AD64C-CCF5-CC4A-BA46-EEB0FF8EC03D}" type="datetime1">
              <a:rPr lang="en-GB" noProof="0" smtClean="0"/>
              <a:t>26/02/2025</a:t>
            </a:fld>
            <a:endParaRPr lang="en-GB" sz="1400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2"/>
          </p:nvPr>
        </p:nvSpPr>
        <p:spPr>
          <a:xfrm>
            <a:off x="539752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539752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22"/>
          </p:nvPr>
        </p:nvSpPr>
        <p:spPr>
          <a:xfrm>
            <a:off x="539752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23"/>
          </p:nvPr>
        </p:nvSpPr>
        <p:spPr>
          <a:xfrm>
            <a:off x="2692797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4"/>
          </p:nvPr>
        </p:nvSpPr>
        <p:spPr>
          <a:xfrm>
            <a:off x="2692797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5"/>
          </p:nvPr>
        </p:nvSpPr>
        <p:spPr>
          <a:xfrm>
            <a:off x="2692797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6"/>
          </p:nvPr>
        </p:nvSpPr>
        <p:spPr>
          <a:xfrm>
            <a:off x="4845842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7"/>
          </p:nvPr>
        </p:nvSpPr>
        <p:spPr>
          <a:xfrm>
            <a:off x="4845842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8"/>
          </p:nvPr>
        </p:nvSpPr>
        <p:spPr>
          <a:xfrm>
            <a:off x="4845842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29"/>
          </p:nvPr>
        </p:nvSpPr>
        <p:spPr>
          <a:xfrm>
            <a:off x="6998888" y="1201762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30"/>
          </p:nvPr>
        </p:nvSpPr>
        <p:spPr>
          <a:xfrm>
            <a:off x="6998888" y="234082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31"/>
          </p:nvPr>
        </p:nvSpPr>
        <p:spPr>
          <a:xfrm>
            <a:off x="6998888" y="3473107"/>
            <a:ext cx="1620000" cy="1044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grpSp>
        <p:nvGrpSpPr>
          <p:cNvPr id="21" name="Gruppierung 20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22" name="Gruppierung 21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Gerade Verbindung 3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Gerade Verbindung 3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3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Gerade Verbindung 3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Gerade Verbindung 4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Gerade Verbindung 4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Gerade Verbindung 4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Gerade Verbindung 4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Gerade Verbindung 4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4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Rechteck 4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23" name="Gruppierung 22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24" name="Parallelogramm 23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" name="Parallelogramm 25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7" name="Parallelogramm 26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8" name="Parallelogramm 27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9" name="Parallelogramm 28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0" name="Parallelogramm 29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1" name="Parallelogramm 3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2" name="Parallelogramm 3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3" name="Parallelogramm 3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4" name="Parallelogramm 3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35" name="Parallelogramm 3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2001" y="1296000"/>
            <a:ext cx="8077201" cy="816769"/>
          </a:xfrm>
        </p:spPr>
        <p:txBody>
          <a:bodyPr anchor="b"/>
          <a:lstStyle>
            <a:lvl1pPr>
              <a:lnSpc>
                <a:spcPts val="4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Thank you!</a:t>
            </a:r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2133000"/>
            <a:ext cx="8074025" cy="600768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3635896" y="3840832"/>
            <a:ext cx="5508104" cy="1302668"/>
            <a:chOff x="3635896" y="5555331"/>
            <a:chExt cx="5508104" cy="1302668"/>
          </a:xfrm>
        </p:grpSpPr>
        <p:sp>
          <p:nvSpPr>
            <p:cNvPr id="7" name="Parallelogramm 6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" name="Freihandform 7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9" name="Gruppierung 8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grpSp>
        <p:nvGrpSpPr>
          <p:cNvPr id="22" name="Gruppierung 21"/>
          <p:cNvGrpSpPr/>
          <p:nvPr userDrawn="1"/>
        </p:nvGrpSpPr>
        <p:grpSpPr>
          <a:xfrm>
            <a:off x="2587960" y="2984548"/>
            <a:ext cx="4926351" cy="389740"/>
            <a:chOff x="2587960" y="4027999"/>
            <a:chExt cx="4926351" cy="389740"/>
          </a:xfrm>
        </p:grpSpPr>
        <p:sp>
          <p:nvSpPr>
            <p:cNvPr id="23" name="Parallelogramm 22"/>
            <p:cNvSpPr/>
            <p:nvPr userDrawn="1"/>
          </p:nvSpPr>
          <p:spPr bwMode="auto">
            <a:xfrm>
              <a:off x="2587960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9A0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4" name="Parallelogramm 23"/>
            <p:cNvSpPr/>
            <p:nvPr userDrawn="1"/>
          </p:nvSpPr>
          <p:spPr bwMode="auto">
            <a:xfrm>
              <a:off x="348178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B8A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Parallelogramm 24"/>
            <p:cNvSpPr/>
            <p:nvPr userDrawn="1"/>
          </p:nvSpPr>
          <p:spPr bwMode="auto">
            <a:xfrm>
              <a:off x="436906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D6D8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Parallelogramm 25"/>
            <p:cNvSpPr/>
            <p:nvPr userDrawn="1"/>
          </p:nvSpPr>
          <p:spPr bwMode="auto">
            <a:xfrm>
              <a:off x="5264146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3F57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Parallelogramm 26"/>
            <p:cNvSpPr/>
            <p:nvPr userDrawn="1"/>
          </p:nvSpPr>
          <p:spPr bwMode="auto">
            <a:xfrm>
              <a:off x="6157479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042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8" name="Parallelogramm 27"/>
            <p:cNvSpPr/>
            <p:nvPr userDrawn="1"/>
          </p:nvSpPr>
          <p:spPr bwMode="auto">
            <a:xfrm>
              <a:off x="7050774" y="4027999"/>
              <a:ext cx="463537" cy="389740"/>
            </a:xfrm>
            <a:prstGeom prst="parallelogram">
              <a:avLst>
                <a:gd name="adj" fmla="val 99957"/>
              </a:avLst>
            </a:prstGeom>
            <a:solidFill>
              <a:srgbClr val="422B6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7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ung 58"/>
          <p:cNvGrpSpPr/>
          <p:nvPr userDrawn="1"/>
        </p:nvGrpSpPr>
        <p:grpSpPr>
          <a:xfrm>
            <a:off x="-7816" y="0"/>
            <a:ext cx="9159631" cy="5143500"/>
            <a:chOff x="-7816" y="0"/>
            <a:chExt cx="9159631" cy="5143500"/>
          </a:xfrm>
        </p:grpSpPr>
        <p:grpSp>
          <p:nvGrpSpPr>
            <p:cNvPr id="25" name="Gruppierung 24"/>
            <p:cNvGrpSpPr/>
            <p:nvPr userDrawn="1"/>
          </p:nvGrpSpPr>
          <p:grpSpPr>
            <a:xfrm>
              <a:off x="-7816" y="0"/>
              <a:ext cx="9159631" cy="5143500"/>
              <a:chOff x="-7816" y="0"/>
              <a:chExt cx="9159631" cy="5143500"/>
            </a:xfrm>
          </p:grpSpPr>
          <p:grpSp>
            <p:nvGrpSpPr>
              <p:cNvPr id="26" name="Gruppierung 25"/>
              <p:cNvGrpSpPr/>
              <p:nvPr userDrawn="1"/>
            </p:nvGrpSpPr>
            <p:grpSpPr>
              <a:xfrm>
                <a:off x="-7816" y="0"/>
                <a:ext cx="9159631" cy="5143500"/>
                <a:chOff x="-7816" y="0"/>
                <a:chExt cx="9159631" cy="5143500"/>
              </a:xfrm>
            </p:grpSpPr>
            <p:cxnSp>
              <p:nvCxnSpPr>
                <p:cNvPr id="28" name="Gerade Verbindung 27"/>
                <p:cNvCxnSpPr/>
                <p:nvPr userDrawn="1"/>
              </p:nvCxnSpPr>
              <p:spPr bwMode="auto">
                <a:xfrm>
                  <a:off x="53022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Gerade Verbindung 28"/>
                <p:cNvCxnSpPr/>
                <p:nvPr userDrawn="1"/>
              </p:nvCxnSpPr>
              <p:spPr bwMode="auto">
                <a:xfrm>
                  <a:off x="8615685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Gerade Verbindung 29"/>
                <p:cNvCxnSpPr/>
                <p:nvPr userDrawn="1"/>
              </p:nvCxnSpPr>
              <p:spPr bwMode="auto">
                <a:xfrm>
                  <a:off x="7815" y="120184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Gerade Verbindung 30"/>
                <p:cNvCxnSpPr/>
                <p:nvPr userDrawn="1"/>
              </p:nvCxnSpPr>
              <p:spPr bwMode="auto">
                <a:xfrm>
                  <a:off x="0" y="580012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Gerade Verbindung 31"/>
                <p:cNvCxnSpPr/>
                <p:nvPr userDrawn="1"/>
              </p:nvCxnSpPr>
              <p:spPr bwMode="auto">
                <a:xfrm>
                  <a:off x="-7816" y="481418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Gerade Verbindung 32"/>
                <p:cNvCxnSpPr/>
                <p:nvPr userDrawn="1"/>
              </p:nvCxnSpPr>
              <p:spPr bwMode="auto">
                <a:xfrm>
                  <a:off x="7956376" y="0"/>
                  <a:ext cx="0" cy="51435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Gerade Verbindung 33"/>
                <p:cNvCxnSpPr/>
                <p:nvPr userDrawn="1"/>
              </p:nvCxnSpPr>
              <p:spPr bwMode="auto">
                <a:xfrm>
                  <a:off x="0" y="4515966"/>
                  <a:ext cx="914400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" name="Gerade Verbindung 26"/>
              <p:cNvCxnSpPr/>
              <p:nvPr userDrawn="1"/>
            </p:nvCxnSpPr>
            <p:spPr bwMode="auto">
              <a:xfrm>
                <a:off x="0" y="928439"/>
                <a:ext cx="9144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5" name="Gerade Verbindung 54"/>
            <p:cNvCxnSpPr/>
            <p:nvPr userDrawn="1"/>
          </p:nvCxnSpPr>
          <p:spPr bwMode="auto">
            <a:xfrm>
              <a:off x="3572273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3419872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4641850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489449" y="0"/>
              <a:ext cx="0" cy="514350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1040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78C1E200-7C9E-FE4E-9172-DCDEE8D2A813}"/>
              </a:ext>
            </a:extLst>
          </p:cNvPr>
          <p:cNvSpPr/>
          <p:nvPr userDrawn="1"/>
        </p:nvSpPr>
        <p:spPr>
          <a:xfrm>
            <a:off x="0" y="0"/>
            <a:ext cx="925252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/>
          </a:p>
        </p:txBody>
      </p:sp>
      <p:sp>
        <p:nvSpPr>
          <p:cNvPr id="38" name="Logo BG">
            <a:extLst>
              <a:ext uri="{FF2B5EF4-FFF2-40B4-BE49-F238E27FC236}">
                <a16:creationId xmlns:a16="http://schemas.microsoft.com/office/drawing/2014/main" id="{D46EC73B-11DE-9641-946B-BF338D9B1701}"/>
              </a:ext>
            </a:extLst>
          </p:cNvPr>
          <p:cNvSpPr/>
          <p:nvPr userDrawn="1"/>
        </p:nvSpPr>
        <p:spPr>
          <a:xfrm>
            <a:off x="0" y="-1"/>
            <a:ext cx="9252520" cy="5143501"/>
          </a:xfrm>
          <a:prstGeom prst="rect">
            <a:avLst/>
          </a:prstGeom>
          <a:blipFill dpi="0" rotWithShape="1">
            <a:blip r:embed="rId2" cstate="print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000"/>
          </a:p>
        </p:txBody>
      </p:sp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2" y="1325851"/>
            <a:ext cx="8077201" cy="1121807"/>
          </a:xfrm>
        </p:spPr>
        <p:txBody>
          <a:bodyPr anchor="b"/>
          <a:lstStyle>
            <a:lvl1pPr>
              <a:lnSpc>
                <a:spcPts val="4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7" y="2467888"/>
            <a:ext cx="8074025" cy="89595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3357035"/>
            <a:ext cx="8077200" cy="1162980"/>
          </a:xfrm>
        </p:spPr>
        <p:txBody>
          <a:bodyPr/>
          <a:lstStyle>
            <a:lvl1pPr>
              <a:buNone/>
              <a:defRPr sz="16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39" name="Picture 12">
            <a:extLst>
              <a:ext uri="{FF2B5EF4-FFF2-40B4-BE49-F238E27FC236}">
                <a16:creationId xmlns:a16="http://schemas.microsoft.com/office/drawing/2014/main" id="{1E0ECF8B-91B5-A549-9EEF-A8E5970F1A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979" y="264759"/>
            <a:ext cx="1510346" cy="31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1" y="3712578"/>
            <a:ext cx="8077201" cy="459121"/>
          </a:xfrm>
        </p:spPr>
        <p:txBody>
          <a:bodyPr anchor="b"/>
          <a:lstStyle>
            <a:lvl1pPr>
              <a:lnSpc>
                <a:spcPts val="4000"/>
              </a:lnSpc>
              <a:defRPr sz="27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4191930"/>
            <a:ext cx="8074025" cy="600768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 bwMode="auto">
          <a:xfrm>
            <a:off x="533402" y="1435578"/>
            <a:ext cx="8084447" cy="2249098"/>
          </a:xfrm>
          <a:custGeom>
            <a:avLst/>
            <a:gdLst>
              <a:gd name="connsiteX0" fmla="*/ 0 w 8084447"/>
              <a:gd name="connsiteY0" fmla="*/ 0 h 2249098"/>
              <a:gd name="connsiteX1" fmla="*/ 8083969 w 8084447"/>
              <a:gd name="connsiteY1" fmla="*/ 0 h 2249098"/>
              <a:gd name="connsiteX2" fmla="*/ 8084277 w 8084447"/>
              <a:gd name="connsiteY2" fmla="*/ 352027 h 2249098"/>
              <a:gd name="connsiteX3" fmla="*/ 8083685 w 8084447"/>
              <a:gd name="connsiteY3" fmla="*/ 1586625 h 2249098"/>
              <a:gd name="connsiteX4" fmla="*/ 7426138 w 8084447"/>
              <a:gd name="connsiteY4" fmla="*/ 2249098 h 2249098"/>
              <a:gd name="connsiteX5" fmla="*/ 0 w 8084447"/>
              <a:gd name="connsiteY5" fmla="*/ 2245923 h 224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4447" h="2249098">
                <a:moveTo>
                  <a:pt x="0" y="0"/>
                </a:moveTo>
                <a:lnTo>
                  <a:pt x="8083969" y="0"/>
                </a:lnTo>
                <a:lnTo>
                  <a:pt x="8084277" y="352027"/>
                </a:lnTo>
                <a:cubicBezTo>
                  <a:pt x="8084578" y="798937"/>
                  <a:pt x="8084538" y="1221624"/>
                  <a:pt x="8083685" y="1586625"/>
                </a:cubicBezTo>
                <a:lnTo>
                  <a:pt x="7426138" y="2249098"/>
                </a:lnTo>
                <a:lnTo>
                  <a:pt x="0" y="22459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  <p:grpSp>
        <p:nvGrpSpPr>
          <p:cNvPr id="9" name="Gruppierung 8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10" name="Gruppierung 9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Gerade Verbindung 35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Rechteck 36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1" name="Gruppierung 10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Parallelogramm 23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Parallelogramm 24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1" y="1296000"/>
            <a:ext cx="8077201" cy="816769"/>
          </a:xfrm>
        </p:spPr>
        <p:txBody>
          <a:bodyPr anchor="b"/>
          <a:lstStyle>
            <a:lvl1pPr>
              <a:lnSpc>
                <a:spcPts val="4000"/>
              </a:lnSpc>
              <a:defRPr sz="2700" cap="all" baseline="0">
                <a:solidFill>
                  <a:schemeClr val="accent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6" y="2133000"/>
            <a:ext cx="8074025" cy="89595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5837"/>
            <a:ext cx="2237030" cy="659637"/>
          </a:xfrm>
          <a:prstGeom prst="rect">
            <a:avLst/>
          </a:prstGeom>
        </p:spPr>
      </p:pic>
      <p:grpSp>
        <p:nvGrpSpPr>
          <p:cNvPr id="7" name="Gruppierung 6"/>
          <p:cNvGrpSpPr/>
          <p:nvPr userDrawn="1"/>
        </p:nvGrpSpPr>
        <p:grpSpPr>
          <a:xfrm>
            <a:off x="3635896" y="3840832"/>
            <a:ext cx="5508104" cy="1302668"/>
            <a:chOff x="3635896" y="5555331"/>
            <a:chExt cx="5508104" cy="1302668"/>
          </a:xfrm>
        </p:grpSpPr>
        <p:sp>
          <p:nvSpPr>
            <p:cNvPr id="8" name="Parallelogramm 7"/>
            <p:cNvSpPr/>
            <p:nvPr/>
          </p:nvSpPr>
          <p:spPr bwMode="auto">
            <a:xfrm>
              <a:off x="4957911" y="5558506"/>
              <a:ext cx="2483505" cy="1299493"/>
            </a:xfrm>
            <a:prstGeom prst="parallelogram">
              <a:avLst>
                <a:gd name="adj" fmla="val 99957"/>
              </a:avLst>
            </a:prstGeom>
            <a:gradFill>
              <a:gsLst>
                <a:gs pos="0">
                  <a:srgbClr val="3A9EAA"/>
                </a:gs>
                <a:gs pos="100000">
                  <a:srgbClr val="3D7591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9" name="Freihandform 8"/>
            <p:cNvSpPr/>
            <p:nvPr/>
          </p:nvSpPr>
          <p:spPr bwMode="auto">
            <a:xfrm>
              <a:off x="8348187" y="6061844"/>
              <a:ext cx="795813" cy="796155"/>
            </a:xfrm>
            <a:custGeom>
              <a:avLst/>
              <a:gdLst>
                <a:gd name="connsiteX0" fmla="*/ 718073 w 718073"/>
                <a:gd name="connsiteY0" fmla="*/ 0 h 718382"/>
                <a:gd name="connsiteX1" fmla="*/ 718073 w 718073"/>
                <a:gd name="connsiteY1" fmla="*/ 718382 h 718382"/>
                <a:gd name="connsiteX2" fmla="*/ 0 w 718073"/>
                <a:gd name="connsiteY2" fmla="*/ 718382 h 7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073" h="718382">
                  <a:moveTo>
                    <a:pt x="718073" y="0"/>
                  </a:moveTo>
                  <a:lnTo>
                    <a:pt x="718073" y="718382"/>
                  </a:lnTo>
                  <a:lnTo>
                    <a:pt x="0" y="718382"/>
                  </a:lnTo>
                  <a:close/>
                </a:path>
              </a:pathLst>
            </a:custGeom>
            <a:solidFill>
              <a:srgbClr val="3D75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0" i="0" u="none" strike="noStrike" cap="none" normalizeH="0" baseline="0">
                <a:ln>
                  <a:noFill/>
                </a:ln>
                <a:solidFill>
                  <a:srgbClr val="666369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635896" y="5555331"/>
              <a:ext cx="2170426" cy="299369"/>
              <a:chOff x="3635896" y="5555331"/>
              <a:chExt cx="2170426" cy="299369"/>
            </a:xfrm>
          </p:grpSpPr>
          <p:sp>
            <p:nvSpPr>
              <p:cNvPr id="16" name="Parallelogramm 15"/>
              <p:cNvSpPr/>
              <p:nvPr/>
            </p:nvSpPr>
            <p:spPr bwMode="auto">
              <a:xfrm>
                <a:off x="363589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/>
            </p:nvSpPr>
            <p:spPr bwMode="auto">
              <a:xfrm>
                <a:off x="400248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/>
            </p:nvSpPr>
            <p:spPr bwMode="auto">
              <a:xfrm>
                <a:off x="436906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/>
            </p:nvSpPr>
            <p:spPr bwMode="auto">
              <a:xfrm>
                <a:off x="4735651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/>
            </p:nvSpPr>
            <p:spPr bwMode="auto">
              <a:xfrm>
                <a:off x="5102236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/>
            </p:nvSpPr>
            <p:spPr bwMode="auto">
              <a:xfrm>
                <a:off x="5468819" y="5555331"/>
                <a:ext cx="337503" cy="299369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2" name="Gruppierung 11"/>
            <p:cNvGrpSpPr/>
            <p:nvPr/>
          </p:nvGrpSpPr>
          <p:grpSpPr>
            <a:xfrm>
              <a:off x="6732240" y="6061844"/>
              <a:ext cx="2045210" cy="592328"/>
              <a:chOff x="6709616" y="6061844"/>
              <a:chExt cx="2045210" cy="592328"/>
            </a:xfrm>
          </p:grpSpPr>
          <p:sp>
            <p:nvSpPr>
              <p:cNvPr id="13" name="Parallelogramm 12"/>
              <p:cNvSpPr/>
              <p:nvPr/>
            </p:nvSpPr>
            <p:spPr bwMode="auto">
              <a:xfrm>
                <a:off x="6709616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/>
            </p:nvSpPr>
            <p:spPr bwMode="auto">
              <a:xfrm>
                <a:off x="74131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/>
            </p:nvSpPr>
            <p:spPr bwMode="auto">
              <a:xfrm>
                <a:off x="8124388" y="6061844"/>
                <a:ext cx="630438" cy="592328"/>
              </a:xfrm>
              <a:prstGeom prst="parallelogram">
                <a:avLst>
                  <a:gd name="adj" fmla="val 99957"/>
                </a:avLst>
              </a:prstGeom>
              <a:solidFill>
                <a:srgbClr val="38B5B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2"/>
          </p:nvPr>
        </p:nvSpPr>
        <p:spPr>
          <a:xfrm>
            <a:off x="530225" y="1203598"/>
            <a:ext cx="8085460" cy="331236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0225" y="267494"/>
            <a:ext cx="6274023" cy="720080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36B4F74-2901-1B4A-A15E-8C1388FF047B}" type="datetime1">
              <a:rPr lang="en-GB" noProof="0" smtClean="0"/>
              <a:t>26/02/2025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843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ubtitel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0226" y="1188597"/>
            <a:ext cx="8080375" cy="21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noProof="0"/>
              <a:t>Master-Untertitelformat bearbeiten</a:t>
            </a:r>
            <a:endParaRPr lang="en-GB" noProof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8" name="Inhaltsplatzhalter 17"/>
          <p:cNvSpPr>
            <a:spLocks noGrp="1"/>
          </p:cNvSpPr>
          <p:nvPr>
            <p:ph sz="quarter" idx="12"/>
          </p:nvPr>
        </p:nvSpPr>
        <p:spPr>
          <a:xfrm>
            <a:off x="530225" y="1465119"/>
            <a:ext cx="8085460" cy="305084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8FC4669-B5B2-424D-A5E6-D35A4A957E17}" type="datetime1">
              <a:rPr lang="en-GB" noProof="0" smtClean="0"/>
              <a:t>26/02/2025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03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203598"/>
            <a:ext cx="3959225" cy="3312368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600"/>
            </a:lvl2pPr>
            <a:lvl3pPr>
              <a:buClr>
                <a:schemeClr val="accent3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DA6A-1854-574C-A769-87800A426702}" type="datetime1">
              <a:rPr lang="en-GB" noProof="0" smtClean="0"/>
              <a:t>26/02/2025</a:t>
            </a:fld>
            <a:endParaRPr lang="en-GB" sz="1400" noProof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 bwMode="auto">
          <a:xfrm>
            <a:off x="4644008" y="1201762"/>
            <a:ext cx="3974719" cy="3314204"/>
          </a:xfrm>
          <a:custGeom>
            <a:avLst/>
            <a:gdLst>
              <a:gd name="connsiteX0" fmla="*/ 0 w 3974719"/>
              <a:gd name="connsiteY0" fmla="*/ 0 h 3314204"/>
              <a:gd name="connsiteX1" fmla="*/ 3974719 w 3974719"/>
              <a:gd name="connsiteY1" fmla="*/ 0 h 3314204"/>
              <a:gd name="connsiteX2" fmla="*/ 3973079 w 3974719"/>
              <a:gd name="connsiteY2" fmla="*/ 2650893 h 3314204"/>
              <a:gd name="connsiteX3" fmla="*/ 3315532 w 3974719"/>
              <a:gd name="connsiteY3" fmla="*/ 3314204 h 3314204"/>
              <a:gd name="connsiteX4" fmla="*/ 0 w 3974719"/>
              <a:gd name="connsiteY4" fmla="*/ 3312785 h 33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719" h="3314204">
                <a:moveTo>
                  <a:pt x="0" y="0"/>
                </a:moveTo>
                <a:lnTo>
                  <a:pt x="3974719" y="0"/>
                </a:lnTo>
                <a:lnTo>
                  <a:pt x="3973079" y="2650893"/>
                </a:lnTo>
                <a:lnTo>
                  <a:pt x="3315532" y="3314204"/>
                </a:lnTo>
                <a:lnTo>
                  <a:pt x="0" y="331278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530225" y="339502"/>
            <a:ext cx="6274023" cy="648072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623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203598"/>
            <a:ext cx="3959225" cy="3312368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600"/>
            </a:lvl2pPr>
            <a:lvl3pPr>
              <a:buClr>
                <a:schemeClr val="accent3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F6EC-59F6-4747-AD02-8B2929E149E7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DA6A-1854-574C-A769-87800A426702}" type="datetime1">
              <a:rPr lang="en-GB" noProof="0" smtClean="0"/>
              <a:t>26/02/2025</a:t>
            </a:fld>
            <a:endParaRPr lang="en-GB" sz="1400" noProof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530225" y="339502"/>
            <a:ext cx="6274023" cy="648072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644008" y="1203598"/>
            <a:ext cx="3960440" cy="3312368"/>
          </a:xfrm>
        </p:spPr>
        <p:txBody>
          <a:bodyPr/>
          <a:lstStyle>
            <a:lvl1pPr>
              <a:buClr>
                <a:schemeClr val="tx1"/>
              </a:buClr>
              <a:defRPr sz="1600">
                <a:solidFill>
                  <a:srgbClr val="000C20"/>
                </a:solidFill>
              </a:defRPr>
            </a:lvl1pPr>
            <a:lvl2pPr>
              <a:buClr>
                <a:schemeClr val="accent3"/>
              </a:buClr>
              <a:defRPr sz="1600"/>
            </a:lvl2pPr>
            <a:lvl3pPr>
              <a:buClr>
                <a:schemeClr val="accent3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3888D3A-B182-8949-9F70-1309707E4E20}" type="slidenum">
              <a:rPr lang="en-GB" noProof="0" smtClean="0"/>
              <a:pPr>
                <a:defRPr/>
              </a:pPr>
              <a:t>‹Nr.›</a:t>
            </a:fld>
            <a:endParaRPr lang="en-GB" sz="1400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98AD64C-CCF5-CC4A-BA46-EEB0FF8EC03D}" type="datetime1">
              <a:rPr lang="en-GB" noProof="0" smtClean="0"/>
              <a:t>26/02/2025</a:t>
            </a:fld>
            <a:endParaRPr lang="en-GB" sz="1400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 bwMode="auto">
          <a:xfrm>
            <a:off x="533104" y="1201762"/>
            <a:ext cx="8085623" cy="3314204"/>
          </a:xfrm>
          <a:custGeom>
            <a:avLst/>
            <a:gdLst>
              <a:gd name="connsiteX0" fmla="*/ 0 w 8085623"/>
              <a:gd name="connsiteY0" fmla="*/ 0 h 3310018"/>
              <a:gd name="connsiteX1" fmla="*/ 8085623 w 8085623"/>
              <a:gd name="connsiteY1" fmla="*/ 0 h 3310018"/>
              <a:gd name="connsiteX2" fmla="*/ 8083983 w 8085623"/>
              <a:gd name="connsiteY2" fmla="*/ 2647545 h 3310018"/>
              <a:gd name="connsiteX3" fmla="*/ 7426436 w 8085623"/>
              <a:gd name="connsiteY3" fmla="*/ 3310018 h 3310018"/>
              <a:gd name="connsiteX4" fmla="*/ 298 w 8085623"/>
              <a:gd name="connsiteY4" fmla="*/ 3306843 h 3310018"/>
              <a:gd name="connsiteX5" fmla="*/ 1 w 8085623"/>
              <a:gd name="connsiteY5" fmla="*/ 47868 h 33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623" h="3310018">
                <a:moveTo>
                  <a:pt x="0" y="0"/>
                </a:moveTo>
                <a:lnTo>
                  <a:pt x="8085623" y="0"/>
                </a:lnTo>
                <a:lnTo>
                  <a:pt x="8083983" y="2647545"/>
                </a:lnTo>
                <a:lnTo>
                  <a:pt x="7426436" y="3310018"/>
                </a:lnTo>
                <a:lnTo>
                  <a:pt x="298" y="3306843"/>
                </a:lnTo>
                <a:cubicBezTo>
                  <a:pt x="1092" y="2026744"/>
                  <a:pt x="100" y="1134193"/>
                  <a:pt x="1" y="47868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GB" noProof="0"/>
          </a:p>
        </p:txBody>
      </p:sp>
      <p:grpSp>
        <p:nvGrpSpPr>
          <p:cNvPr id="7" name="Gruppierung 6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8" name="Gruppierung 7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Gerade Verbindung 33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hteck 34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9" name="Gruppierung 8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2" name="Parallelogramm 11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3" name="Parallelogramm 22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353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9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FAF9002-F3AC-9D48-9425-5ADC68E24044}" type="datetime1">
              <a:rPr lang="en-GB" noProof="0" smtClean="0"/>
              <a:t>26/02/2025</a:t>
            </a:fld>
            <a:endParaRPr lang="en-GB" noProof="0"/>
          </a:p>
        </p:txBody>
      </p:sp>
      <p:grpSp>
        <p:nvGrpSpPr>
          <p:cNvPr id="6" name="Gruppierung 5"/>
          <p:cNvGrpSpPr/>
          <p:nvPr userDrawn="1"/>
        </p:nvGrpSpPr>
        <p:grpSpPr>
          <a:xfrm>
            <a:off x="4283968" y="4703373"/>
            <a:ext cx="4461586" cy="456303"/>
            <a:chOff x="3435423" y="6319903"/>
            <a:chExt cx="5385049" cy="550749"/>
          </a:xfrm>
        </p:grpSpPr>
        <p:grpSp>
          <p:nvGrpSpPr>
            <p:cNvPr id="7" name="Gruppierung 6"/>
            <p:cNvGrpSpPr/>
            <p:nvPr userDrawn="1"/>
          </p:nvGrpSpPr>
          <p:grpSpPr>
            <a:xfrm>
              <a:off x="5762625" y="6553928"/>
              <a:ext cx="3057847" cy="316724"/>
              <a:chOff x="5762625" y="6553928"/>
              <a:chExt cx="3057847" cy="316724"/>
            </a:xfrm>
          </p:grpSpPr>
          <p:cxnSp>
            <p:nvCxnSpPr>
              <p:cNvPr id="23" name="Gerade Verbindung 22"/>
              <p:cNvCxnSpPr/>
              <p:nvPr userDrawn="1"/>
            </p:nvCxnSpPr>
            <p:spPr bwMode="auto">
              <a:xfrm flipV="1">
                <a:off x="6022272" y="6597352"/>
                <a:ext cx="270589" cy="27058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Gerade Verbindung 23"/>
              <p:cNvCxnSpPr/>
              <p:nvPr userDrawn="1"/>
            </p:nvCxnSpPr>
            <p:spPr bwMode="auto">
              <a:xfrm flipV="1">
                <a:off x="6282861" y="6597352"/>
                <a:ext cx="268441" cy="26844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Gerade Verbindung 24"/>
              <p:cNvCxnSpPr/>
              <p:nvPr userDrawn="1"/>
            </p:nvCxnSpPr>
            <p:spPr bwMode="auto">
              <a:xfrm flipV="1">
                <a:off x="6541302" y="6597352"/>
                <a:ext cx="268861" cy="26886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Gerade Verbindung 25"/>
              <p:cNvCxnSpPr/>
              <p:nvPr userDrawn="1"/>
            </p:nvCxnSpPr>
            <p:spPr bwMode="auto">
              <a:xfrm flipV="1">
                <a:off x="6800163" y="6597352"/>
                <a:ext cx="270000" cy="2700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 userDrawn="1"/>
            </p:nvCxnSpPr>
            <p:spPr bwMode="auto">
              <a:xfrm flipV="1">
                <a:off x="7060163" y="6597352"/>
                <a:ext cx="269194" cy="26919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 userDrawn="1"/>
            </p:nvCxnSpPr>
            <p:spPr bwMode="auto">
              <a:xfrm flipV="1">
                <a:off x="7319357" y="6597352"/>
                <a:ext cx="269572" cy="269573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 userDrawn="1"/>
            </p:nvCxnSpPr>
            <p:spPr bwMode="auto">
              <a:xfrm flipV="1">
                <a:off x="8362950" y="6597352"/>
                <a:ext cx="272105" cy="27210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 userDrawn="1"/>
            </p:nvCxnSpPr>
            <p:spPr bwMode="auto">
              <a:xfrm flipV="1">
                <a:off x="8099651" y="6597352"/>
                <a:ext cx="273300" cy="273300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 userDrawn="1"/>
            </p:nvCxnSpPr>
            <p:spPr bwMode="auto">
              <a:xfrm flipV="1">
                <a:off x="7840484" y="6597352"/>
                <a:ext cx="269167" cy="269167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 userDrawn="1"/>
            </p:nvCxnSpPr>
            <p:spPr bwMode="auto">
              <a:xfrm flipV="1">
                <a:off x="7578929" y="6597352"/>
                <a:ext cx="271555" cy="271554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Gerade Verbindung 32"/>
              <p:cNvCxnSpPr/>
              <p:nvPr userDrawn="1"/>
            </p:nvCxnSpPr>
            <p:spPr bwMode="auto">
              <a:xfrm flipV="1">
                <a:off x="5762625" y="6597352"/>
                <a:ext cx="269647" cy="269648"/>
              </a:xfrm>
              <a:prstGeom prst="line">
                <a:avLst/>
              </a:prstGeom>
              <a:noFill/>
              <a:ln w="15875" cap="flat" cmpd="sng" algn="ctr">
                <a:solidFill>
                  <a:srgbClr val="37B6B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Rechteck 33"/>
              <p:cNvSpPr/>
              <p:nvPr userDrawn="1"/>
            </p:nvSpPr>
            <p:spPr bwMode="auto">
              <a:xfrm>
                <a:off x="5937229" y="6553928"/>
                <a:ext cx="2883243" cy="666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10" name="Gruppierung 9"/>
            <p:cNvGrpSpPr/>
            <p:nvPr userDrawn="1"/>
          </p:nvGrpSpPr>
          <p:grpSpPr>
            <a:xfrm>
              <a:off x="3435423" y="6319903"/>
              <a:ext cx="3287808" cy="359542"/>
              <a:chOff x="3804474" y="5925146"/>
              <a:chExt cx="3287808" cy="359542"/>
            </a:xfrm>
          </p:grpSpPr>
          <p:sp>
            <p:nvSpPr>
              <p:cNvPr id="11" name="Parallelogramm 10"/>
              <p:cNvSpPr/>
              <p:nvPr userDrawn="1"/>
            </p:nvSpPr>
            <p:spPr bwMode="auto">
              <a:xfrm>
                <a:off x="380447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9EA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Parallelogramm 11"/>
              <p:cNvSpPr/>
              <p:nvPr userDrawn="1"/>
            </p:nvSpPr>
            <p:spPr bwMode="auto">
              <a:xfrm>
                <a:off x="6678282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00B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3" name="Parallelogramm 12"/>
              <p:cNvSpPr/>
              <p:nvPr userDrawn="1"/>
            </p:nvSpPr>
            <p:spPr bwMode="auto">
              <a:xfrm>
                <a:off x="641702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215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4" name="Parallelogramm 13"/>
              <p:cNvSpPr/>
              <p:nvPr userDrawn="1"/>
            </p:nvSpPr>
            <p:spPr bwMode="auto">
              <a:xfrm>
                <a:off x="615576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376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5" name="Parallelogramm 14"/>
              <p:cNvSpPr/>
              <p:nvPr userDrawn="1"/>
            </p:nvSpPr>
            <p:spPr bwMode="auto">
              <a:xfrm>
                <a:off x="589451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4A7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" name="Parallelogramm 15"/>
              <p:cNvSpPr/>
              <p:nvPr userDrawn="1"/>
            </p:nvSpPr>
            <p:spPr bwMode="auto">
              <a:xfrm>
                <a:off x="563325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587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" name="Parallelogramm 16"/>
              <p:cNvSpPr/>
              <p:nvPr userDrawn="1"/>
            </p:nvSpPr>
            <p:spPr bwMode="auto">
              <a:xfrm>
                <a:off x="537200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65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" name="Parallelogramm 17"/>
              <p:cNvSpPr/>
              <p:nvPr userDrawn="1"/>
            </p:nvSpPr>
            <p:spPr bwMode="auto">
              <a:xfrm>
                <a:off x="511074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749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" name="Parallelogramm 18"/>
              <p:cNvSpPr/>
              <p:nvPr userDrawn="1"/>
            </p:nvSpPr>
            <p:spPr bwMode="auto">
              <a:xfrm>
                <a:off x="484949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1819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0" name="Parallelogramm 19"/>
              <p:cNvSpPr/>
              <p:nvPr userDrawn="1"/>
            </p:nvSpPr>
            <p:spPr bwMode="auto">
              <a:xfrm>
                <a:off x="458823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38D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1" name="Parallelogramm 20"/>
              <p:cNvSpPr/>
              <p:nvPr userDrawn="1"/>
            </p:nvSpPr>
            <p:spPr bwMode="auto">
              <a:xfrm>
                <a:off x="4326984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2" name="Parallelogramm 21"/>
              <p:cNvSpPr/>
              <p:nvPr userDrawn="1"/>
            </p:nvSpPr>
            <p:spPr bwMode="auto">
              <a:xfrm>
                <a:off x="4065729" y="5925146"/>
                <a:ext cx="414000" cy="359542"/>
              </a:xfrm>
              <a:prstGeom prst="parallelogram">
                <a:avLst>
                  <a:gd name="adj" fmla="val 99957"/>
                </a:avLst>
              </a:prstGeom>
              <a:solidFill>
                <a:srgbClr val="329AA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0" i="0" u="none" strike="noStrike" cap="none" normalizeH="0" baseline="0">
                  <a:ln>
                    <a:noFill/>
                  </a:ln>
                  <a:solidFill>
                    <a:srgbClr val="666369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4706434"/>
            <a:ext cx="1824037" cy="1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8434" y="4704862"/>
            <a:ext cx="1905000" cy="1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5197BF1-BDDE-E74D-BA45-32BDC1105D8B}" type="datetime1">
              <a:rPr lang="en-GB" noProof="0" smtClean="0"/>
              <a:t>26/02/2025</a:t>
            </a:fld>
            <a:endParaRPr lang="en-GB" noProof="0"/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530225" y="267494"/>
            <a:ext cx="627402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err="1"/>
              <a:t>Mastertitelformat</a:t>
            </a:r>
            <a:r>
              <a:rPr lang="en-GB" altLang="de-DE" noProof="0"/>
              <a:t> </a:t>
            </a:r>
            <a:r>
              <a:rPr lang="en-GB" altLang="de-DE" noProof="0" err="1"/>
              <a:t>bearbeiten</a:t>
            </a:r>
            <a:endParaRPr lang="en-GB" altLang="de-DE" noProof="0"/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5" y="1201738"/>
            <a:ext cx="8080375" cy="3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err="1"/>
              <a:t>Mastertextformat</a:t>
            </a:r>
            <a:r>
              <a:rPr lang="en-GB" altLang="de-DE" noProof="0"/>
              <a:t> </a:t>
            </a:r>
            <a:r>
              <a:rPr lang="en-GB" altLang="de-DE" noProof="0" err="1"/>
              <a:t>bearbeiten</a:t>
            </a:r>
            <a:endParaRPr lang="en-GB" altLang="de-DE" noProof="0"/>
          </a:p>
          <a:p>
            <a:pPr lvl="1"/>
            <a:r>
              <a:rPr lang="en-GB" altLang="de-DE" noProof="0" err="1"/>
              <a:t>Zweite</a:t>
            </a:r>
            <a:r>
              <a:rPr lang="en-GB" altLang="de-DE" noProof="0"/>
              <a:t> </a:t>
            </a:r>
            <a:r>
              <a:rPr lang="en-GB" altLang="de-DE" noProof="0" err="1"/>
              <a:t>Ebene</a:t>
            </a:r>
            <a:endParaRPr lang="en-GB" altLang="de-DE" noProof="0"/>
          </a:p>
          <a:p>
            <a:pPr lvl="2"/>
            <a:r>
              <a:rPr lang="en-GB" altLang="de-DE" noProof="0" err="1"/>
              <a:t>Dritte</a:t>
            </a:r>
            <a:r>
              <a:rPr lang="en-GB" altLang="de-DE" noProof="0"/>
              <a:t> </a:t>
            </a:r>
            <a:r>
              <a:rPr lang="en-GB" altLang="de-DE" noProof="0" err="1"/>
              <a:t>Ebene</a:t>
            </a:r>
            <a:endParaRPr lang="en-GB" altLang="de-DE" noProof="0"/>
          </a:p>
          <a:p>
            <a:pPr lvl="3"/>
            <a:r>
              <a:rPr lang="en-GB" altLang="de-DE" noProof="0" err="1"/>
              <a:t>Vierte</a:t>
            </a:r>
            <a:r>
              <a:rPr lang="en-GB" altLang="de-DE" noProof="0"/>
              <a:t> </a:t>
            </a:r>
            <a:r>
              <a:rPr lang="en-GB" altLang="de-DE" noProof="0" err="1"/>
              <a:t>Ebene</a:t>
            </a:r>
            <a:endParaRPr lang="en-GB" altLang="de-DE" noProof="0"/>
          </a:p>
          <a:p>
            <a:pPr lvl="4"/>
            <a:r>
              <a:rPr lang="en-GB" altLang="de-DE" noProof="0" err="1"/>
              <a:t>Fünfte</a:t>
            </a:r>
            <a:r>
              <a:rPr lang="en-GB" altLang="de-DE" noProof="0"/>
              <a:t> </a:t>
            </a:r>
            <a:r>
              <a:rPr lang="en-GB" altLang="de-DE" noProof="0" err="1"/>
              <a:t>Ebene</a:t>
            </a:r>
            <a:endParaRPr lang="en-GB" altLang="de-DE" noProof="0"/>
          </a:p>
        </p:txBody>
      </p:sp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4516439" y="320279"/>
            <a:ext cx="822325" cy="61674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39"/>
          <a:stretch/>
        </p:blipFill>
        <p:spPr>
          <a:xfrm>
            <a:off x="7066140" y="260712"/>
            <a:ext cx="1543335" cy="347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707" r:id="rId2"/>
    <p:sldLayoutId id="2147484711" r:id="rId3"/>
    <p:sldLayoutId id="2147484696" r:id="rId4"/>
    <p:sldLayoutId id="2147484695" r:id="rId5"/>
    <p:sldLayoutId id="2147484698" r:id="rId6"/>
    <p:sldLayoutId id="2147484714" r:id="rId7"/>
    <p:sldLayoutId id="2147484701" r:id="rId8"/>
    <p:sldLayoutId id="2147484712" r:id="rId9"/>
    <p:sldLayoutId id="2147484706" r:id="rId10"/>
    <p:sldLayoutId id="2147484715" r:id="rId11"/>
    <p:sldLayoutId id="2147484703" r:id="rId12"/>
    <p:sldLayoutId id="2147484713" r:id="rId13"/>
    <p:sldLayoutId id="2147484716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69875" indent="-2698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ts val="400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804863" indent="-269875" algn="l" rtl="0" eaLnBrk="1" fontAlgn="base" hangingPunct="1">
        <a:spcBef>
          <a:spcPts val="400"/>
        </a:spcBef>
        <a:spcAft>
          <a:spcPct val="0"/>
        </a:spcAft>
        <a:buClr>
          <a:schemeClr val="accent3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Geneva" pitchFamily="-107" charset="-128"/>
          <a:cs typeface="Geneva" pitchFamily="-107" charset="-128"/>
        </a:defRPr>
      </a:lvl3pPr>
      <a:lvl4pPr marL="1090612" indent="-2857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Geneva" pitchFamily="-107" charset="-128"/>
          <a:cs typeface="Geneva" charset="0"/>
        </a:defRPr>
      </a:lvl4pPr>
      <a:lvl5pPr marL="1355725" indent="-28575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•"/>
        <a:tabLst/>
        <a:defRPr sz="1600">
          <a:solidFill>
            <a:schemeClr val="tx1"/>
          </a:solidFill>
          <a:latin typeface="+mn-lt"/>
          <a:ea typeface="Geneva" pitchFamily="-107" charset="-128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.emf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7.png"/><Relationship Id="rId10" Type="http://schemas.openxmlformats.org/officeDocument/2006/relationships/image" Target="../media/image16.jpe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gif"/><Relationship Id="rId22" Type="http://schemas.openxmlformats.org/officeDocument/2006/relationships/hyperlink" Target="https://greenenergylab.at/en/projects/deriskd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| e-think">
            <a:extLst>
              <a:ext uri="{FF2B5EF4-FFF2-40B4-BE49-F238E27FC236}">
                <a16:creationId xmlns:a16="http://schemas.microsoft.com/office/drawing/2014/main" id="{AA2C5D7B-9362-9CF7-5F3D-1F0F25668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807" y="174415"/>
            <a:ext cx="1307082" cy="567726"/>
          </a:xfrm>
          <a:prstGeom prst="rect">
            <a:avLst/>
          </a:prstGeom>
        </p:spPr>
      </p:pic>
      <p:sp>
        <p:nvSpPr>
          <p:cNvPr id="12289" name="Titel 10"/>
          <p:cNvSpPr>
            <a:spLocks noGrp="1"/>
          </p:cNvSpPr>
          <p:nvPr>
            <p:ph type="ctrTitle" sz="quarter"/>
          </p:nvPr>
        </p:nvSpPr>
        <p:spPr>
          <a:xfrm>
            <a:off x="522002" y="1325851"/>
            <a:ext cx="8514495" cy="1121807"/>
          </a:xfrm>
        </p:spPr>
        <p:txBody>
          <a:bodyPr/>
          <a:lstStyle/>
          <a:p>
            <a:r>
              <a:rPr lang="en-US" sz="3200" dirty="0"/>
              <a:t>Optimized Building Performance for Decarbonized District Heating:</a:t>
            </a:r>
            <a:endParaRPr lang="en-GB" altLang="de-DE" sz="3200" noProof="0" dirty="0"/>
          </a:p>
        </p:txBody>
      </p:sp>
      <p:sp>
        <p:nvSpPr>
          <p:cNvPr id="12290" name="Untertitel 1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A Measures Catalogue for Reducing Temperatures, Enhancing Flexibility, and Cutting Costs</a:t>
            </a:r>
            <a:endParaRPr lang="en-GB" altLang="de-DE" noProof="0" dirty="0"/>
          </a:p>
        </p:txBody>
      </p:sp>
      <p:sp>
        <p:nvSpPr>
          <p:cNvPr id="4" name="Inhaltsplatzhalter 17">
            <a:extLst>
              <a:ext uri="{FF2B5EF4-FFF2-40B4-BE49-F238E27FC236}">
                <a16:creationId xmlns:a16="http://schemas.microsoft.com/office/drawing/2014/main" id="{6B7208A4-C0A1-516C-CF44-652F3DC01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225" y="3357035"/>
            <a:ext cx="8077200" cy="1162980"/>
          </a:xfrm>
        </p:spPr>
        <p:txBody>
          <a:bodyPr/>
          <a:lstStyle/>
          <a:p>
            <a:r>
              <a:rPr lang="de-DE" sz="1400" b="1" spc="-19" dirty="0">
                <a:solidFill>
                  <a:srgbClr val="18151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IEWT: 14. Internationalen Energiewirtschaftstagung an der TU Wien, 26.-28. Februar 2025</a:t>
            </a:r>
          </a:p>
          <a:p>
            <a:r>
              <a:rPr lang="de-DE" sz="1400" b="1" dirty="0"/>
              <a:t>Autoren:</a:t>
            </a:r>
            <a:r>
              <a:rPr lang="de-DE" sz="1400" dirty="0"/>
              <a:t> Jerik </a:t>
            </a:r>
            <a:r>
              <a:rPr lang="de-DE" sz="1400"/>
              <a:t>CATAL</a:t>
            </a:r>
            <a:r>
              <a:rPr lang="de-DE" sz="1400" baseline="30000"/>
              <a:t>1</a:t>
            </a:r>
            <a:r>
              <a:rPr lang="de-DE" sz="1400" dirty="0"/>
              <a:t>, Andreas </a:t>
            </a:r>
            <a:r>
              <a:rPr lang="de-DE" sz="1400"/>
              <a:t>MÜLLER</a:t>
            </a:r>
            <a:r>
              <a:rPr lang="de-DE" sz="1400" baseline="30000"/>
              <a:t>2</a:t>
            </a:r>
            <a:r>
              <a:rPr lang="de-DE" sz="1400" dirty="0"/>
              <a:t>, Richard </a:t>
            </a:r>
            <a:r>
              <a:rPr lang="de-DE" sz="1400"/>
              <a:t>HEIMRATH</a:t>
            </a:r>
            <a:r>
              <a:rPr lang="de-DE" sz="1400" baseline="30000"/>
              <a:t>3</a:t>
            </a:r>
            <a:r>
              <a:rPr lang="de-DE" sz="1400" dirty="0"/>
              <a:t>, Lukas </a:t>
            </a:r>
            <a:r>
              <a:rPr lang="de-DE" sz="1400"/>
              <a:t>KRANZL</a:t>
            </a:r>
            <a:r>
              <a:rPr lang="de-DE" sz="1400" baseline="30000"/>
              <a:t>3</a:t>
            </a:r>
            <a:r>
              <a:rPr lang="de-DE" sz="1400" dirty="0"/>
              <a:t>, Abdulrahman </a:t>
            </a:r>
            <a:r>
              <a:rPr lang="de-DE" sz="1400"/>
              <a:t>DAHASH</a:t>
            </a:r>
            <a:r>
              <a:rPr lang="de-DE" sz="1400" baseline="30000"/>
              <a:t>1</a:t>
            </a:r>
            <a:r>
              <a:rPr lang="de-DE" sz="1400" dirty="0"/>
              <a:t>, Mustafa </a:t>
            </a:r>
            <a:r>
              <a:rPr lang="de-DE" sz="1400"/>
              <a:t>KALFA</a:t>
            </a:r>
            <a:r>
              <a:rPr lang="de-DE" sz="1400" baseline="30000"/>
              <a:t>1</a:t>
            </a:r>
            <a:r>
              <a:rPr lang="de-DE" sz="1400" dirty="0"/>
              <a:t>, Nandor </a:t>
            </a:r>
            <a:r>
              <a:rPr lang="de-DE" sz="1400"/>
              <a:t>MIHALY</a:t>
            </a:r>
            <a:r>
              <a:rPr lang="de-DE" sz="1400" baseline="30000"/>
              <a:t>1</a:t>
            </a:r>
            <a:r>
              <a:rPr lang="de-DE" sz="1400" dirty="0"/>
              <a:t>, Ralf-Roman </a:t>
            </a:r>
            <a:r>
              <a:rPr lang="de-DE" sz="1400"/>
              <a:t>SCHMIDT</a:t>
            </a:r>
            <a:r>
              <a:rPr lang="de-DE" sz="1400" baseline="30000"/>
              <a:t>1</a:t>
            </a:r>
            <a:endParaRPr lang="de-DE" sz="1400" dirty="0"/>
          </a:p>
          <a:p>
            <a:r>
              <a:rPr lang="de-DE" sz="1400" b="1" dirty="0"/>
              <a:t>Institutionen:</a:t>
            </a:r>
            <a:r>
              <a:rPr lang="de-DE" sz="1400" dirty="0"/>
              <a:t> </a:t>
            </a:r>
            <a:r>
              <a:rPr lang="de-DE" sz="1400"/>
              <a:t>1) </a:t>
            </a:r>
            <a:r>
              <a:rPr lang="de-DE" sz="1400" dirty="0"/>
              <a:t>Austrian Institute </a:t>
            </a:r>
            <a:r>
              <a:rPr lang="de-DE" sz="1400" dirty="0" err="1"/>
              <a:t>of</a:t>
            </a:r>
            <a:r>
              <a:rPr lang="de-DE" sz="1400" dirty="0"/>
              <a:t> Technology, </a:t>
            </a:r>
            <a:r>
              <a:rPr lang="de-DE" sz="1400"/>
              <a:t>2) </a:t>
            </a:r>
            <a:r>
              <a:rPr lang="de-DE" sz="1400" dirty="0"/>
              <a:t>e-</a:t>
            </a:r>
            <a:r>
              <a:rPr lang="de-DE" sz="1400" dirty="0" err="1"/>
              <a:t>think</a:t>
            </a:r>
            <a:r>
              <a:rPr lang="de-DE" sz="1400" dirty="0"/>
              <a:t>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research</a:t>
            </a:r>
            <a:r>
              <a:rPr lang="de-DE" sz="1400" dirty="0"/>
              <a:t>, </a:t>
            </a:r>
            <a:r>
              <a:rPr lang="de-DE" sz="1400"/>
              <a:t>3) </a:t>
            </a:r>
            <a:r>
              <a:rPr lang="de-DE" sz="1400" dirty="0"/>
              <a:t>TU Graz,</a:t>
            </a:r>
            <a:r>
              <a:rPr lang="de-DE" sz="1400"/>
              <a:t> 4)</a:t>
            </a:r>
            <a:r>
              <a:rPr lang="de-DE" sz="1400" dirty="0"/>
              <a:t> TU Wien</a:t>
            </a:r>
          </a:p>
        </p:txBody>
      </p:sp>
      <p:pic>
        <p:nvPicPr>
          <p:cNvPr id="6" name="Grafik 5" descr="Ein Bild, das Text, Schrift, Screenshot, Logo enthält.&#10;&#10;KI-generierte Inhalte können fehlerhaft sein.">
            <a:extLst>
              <a:ext uri="{FF2B5EF4-FFF2-40B4-BE49-F238E27FC236}">
                <a16:creationId xmlns:a16="http://schemas.microsoft.com/office/drawing/2014/main" id="{A552431A-8677-B145-694C-9EEAE1F20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369" y="137134"/>
            <a:ext cx="1524925" cy="579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C7A1A-D142-EE55-DBD6-8E1C8D298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029" y="132076"/>
            <a:ext cx="1526508" cy="580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267494"/>
            <a:ext cx="6274023" cy="720080"/>
          </a:xfrm>
        </p:spPr>
        <p:txBody>
          <a:bodyPr wrap="square" anchor="b">
            <a:normAutofit/>
          </a:bodyPr>
          <a:lstStyle/>
          <a:p>
            <a:r>
              <a:rPr lang="de-DE" b="1"/>
              <a:t>Optimierte Gebäude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86563" y="4706434"/>
            <a:ext cx="1824037" cy="1705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10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2"/>
          </p:nvPr>
        </p:nvSpPr>
        <p:spPr>
          <a:xfrm>
            <a:off x="528434" y="4704862"/>
            <a:ext cx="1905000" cy="1711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F6EAD629-87A8-D29B-3DF1-8710617A0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767212"/>
              </p:ext>
            </p:extLst>
          </p:nvPr>
        </p:nvGraphicFramePr>
        <p:xfrm>
          <a:off x="530225" y="1203598"/>
          <a:ext cx="80854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62731F0-63C0-F1B8-799C-836EE2314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6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267494"/>
            <a:ext cx="6274023" cy="720080"/>
          </a:xfrm>
        </p:spPr>
        <p:txBody>
          <a:bodyPr wrap="square" anchor="b">
            <a:normAutofit/>
          </a:bodyPr>
          <a:lstStyle/>
          <a:p>
            <a:r>
              <a:rPr lang="de-DE" b="1"/>
              <a:t>Optimierte Gebäude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86563" y="4706434"/>
            <a:ext cx="1824037" cy="1705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11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2"/>
          </p:nvPr>
        </p:nvSpPr>
        <p:spPr>
          <a:xfrm>
            <a:off x="528434" y="4704862"/>
            <a:ext cx="1905000" cy="1711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E875B878-9812-CAF4-90D7-D8AD3CF8A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716550"/>
              </p:ext>
            </p:extLst>
          </p:nvPr>
        </p:nvGraphicFramePr>
        <p:xfrm>
          <a:off x="530225" y="1203598"/>
          <a:ext cx="80854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3A9C855-6257-3CB7-F098-60494538E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5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1D62D3B-7CE6-D9F3-5E86-AE8FFF48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  <p:sp>
        <p:nvSpPr>
          <p:cNvPr id="1740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Optimierte Gebäude - Hydraulik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891096" y="4790434"/>
            <a:ext cx="1824037" cy="170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6946BDF7-15CF-FD4D-9180-BB7BD9103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938281"/>
            <a:ext cx="5046712" cy="2029922"/>
          </a:xfrm>
          <a:prstGeom prst="rect">
            <a:avLst/>
          </a:prstGeom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B217FB5D-9666-AF65-8BD6-FFB1DE830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" y="1938281"/>
            <a:ext cx="1753640" cy="1110909"/>
          </a:xfrm>
          <a:prstGeom prst="rect">
            <a:avLst/>
          </a:prstGeom>
        </p:spPr>
      </p:pic>
      <p:pic>
        <p:nvPicPr>
          <p:cNvPr id="5" name="Picture 32">
            <a:extLst>
              <a:ext uri="{FF2B5EF4-FFF2-40B4-BE49-F238E27FC236}">
                <a16:creationId xmlns:a16="http://schemas.microsoft.com/office/drawing/2014/main" id="{DD5D0812-3916-28BF-4BF4-DAE941BF4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804" y="3426245"/>
            <a:ext cx="1158165" cy="1663861"/>
          </a:xfrm>
          <a:prstGeom prst="rect">
            <a:avLst/>
          </a:prstGeom>
        </p:spPr>
      </p:pic>
      <p:pic>
        <p:nvPicPr>
          <p:cNvPr id="6" name="Picture 33">
            <a:extLst>
              <a:ext uri="{FF2B5EF4-FFF2-40B4-BE49-F238E27FC236}">
                <a16:creationId xmlns:a16="http://schemas.microsoft.com/office/drawing/2014/main" id="{BEADCB54-D2BC-5468-47CC-82E6D2AC5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3183" y="701744"/>
            <a:ext cx="1753640" cy="954335"/>
          </a:xfrm>
          <a:prstGeom prst="rect">
            <a:avLst/>
          </a:prstGeom>
        </p:spPr>
      </p:pic>
      <p:sp>
        <p:nvSpPr>
          <p:cNvPr id="7" name="Pfeil: eingekerbt nach rechts 6">
            <a:extLst>
              <a:ext uri="{FF2B5EF4-FFF2-40B4-BE49-F238E27FC236}">
                <a16:creationId xmlns:a16="http://schemas.microsoft.com/office/drawing/2014/main" id="{2DDA7B0B-E2AC-B078-B47F-FB913F0D4443}"/>
              </a:ext>
            </a:extLst>
          </p:cNvPr>
          <p:cNvSpPr/>
          <p:nvPr/>
        </p:nvSpPr>
        <p:spPr>
          <a:xfrm rot="18400480">
            <a:off x="6502084" y="1767337"/>
            <a:ext cx="391955" cy="189474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eingekerbt nach rechts 7">
            <a:extLst>
              <a:ext uri="{FF2B5EF4-FFF2-40B4-BE49-F238E27FC236}">
                <a16:creationId xmlns:a16="http://schemas.microsoft.com/office/drawing/2014/main" id="{DB639AEE-9775-7D61-4651-4B20A5300624}"/>
              </a:ext>
            </a:extLst>
          </p:cNvPr>
          <p:cNvSpPr/>
          <p:nvPr/>
        </p:nvSpPr>
        <p:spPr>
          <a:xfrm rot="2607913">
            <a:off x="5793252" y="3880072"/>
            <a:ext cx="421341" cy="176260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eingekerbt nach rechts 8">
            <a:extLst>
              <a:ext uri="{FF2B5EF4-FFF2-40B4-BE49-F238E27FC236}">
                <a16:creationId xmlns:a16="http://schemas.microsoft.com/office/drawing/2014/main" id="{3EF005A5-A671-94C8-8473-A12DE7171BCD}"/>
              </a:ext>
            </a:extLst>
          </p:cNvPr>
          <p:cNvSpPr/>
          <p:nvPr/>
        </p:nvSpPr>
        <p:spPr>
          <a:xfrm rot="11940917">
            <a:off x="2575903" y="3064025"/>
            <a:ext cx="749053" cy="85622"/>
          </a:xfrm>
          <a:prstGeom prst="notch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25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4ED4192-D6C2-811C-BE8A-5B7C846FBB97}"/>
              </a:ext>
            </a:extLst>
          </p:cNvPr>
          <p:cNvSpPr/>
          <p:nvPr/>
        </p:nvSpPr>
        <p:spPr>
          <a:xfrm>
            <a:off x="84763" y="266534"/>
            <a:ext cx="8912340" cy="4437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474C2-D6B8-5101-DB65-93D664A2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Maßnahme Hydraulischer </a:t>
            </a:r>
            <a:r>
              <a:rPr lang="de-DE" err="1"/>
              <a:t>ABgleich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7AC5C-4254-DD3C-4873-653E0BF1F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13</a:t>
            </a:fld>
            <a:endParaRPr lang="en-GB" noProof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C31134-AFFC-7EB8-A8E7-A818CCCC920B}"/>
              </a:ext>
            </a:extLst>
          </p:cNvPr>
          <p:cNvGrpSpPr/>
          <p:nvPr/>
        </p:nvGrpSpPr>
        <p:grpSpPr>
          <a:xfrm>
            <a:off x="5940152" y="1103364"/>
            <a:ext cx="3056950" cy="3772641"/>
            <a:chOff x="7680176" y="1101341"/>
            <a:chExt cx="4315960" cy="540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6A0C90-1029-2074-BD2F-9C9B6834D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0176" y="1101341"/>
              <a:ext cx="4315960" cy="54000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94C0FD-A076-8323-6FB0-7324ABE538CC}"/>
                </a:ext>
              </a:extLst>
            </p:cNvPr>
            <p:cNvSpPr/>
            <p:nvPr/>
          </p:nvSpPr>
          <p:spPr bwMode="auto">
            <a:xfrm>
              <a:off x="9248931" y="3636180"/>
              <a:ext cx="360040" cy="37373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DE59234-9D1E-5DBA-A586-6775AEEFCED0}"/>
                </a:ext>
              </a:extLst>
            </p:cNvPr>
            <p:cNvSpPr/>
            <p:nvPr/>
          </p:nvSpPr>
          <p:spPr bwMode="auto">
            <a:xfrm>
              <a:off x="8877868" y="4711448"/>
              <a:ext cx="360040" cy="37373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E80888-E916-4D05-AF9D-F508F4FDF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61711"/>
              </p:ext>
            </p:extLst>
          </p:nvPr>
        </p:nvGraphicFramePr>
        <p:xfrm>
          <a:off x="530225" y="1225592"/>
          <a:ext cx="4589730" cy="165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552FED7-96A0-4E7A-BA1E-D599D4632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51001"/>
              </p:ext>
            </p:extLst>
          </p:nvPr>
        </p:nvGraphicFramePr>
        <p:xfrm>
          <a:off x="530224" y="2934128"/>
          <a:ext cx="4589729" cy="186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3674E03F-3A50-34E5-B2FF-93BF749D4C7C}"/>
              </a:ext>
            </a:extLst>
          </p:cNvPr>
          <p:cNvSpPr/>
          <p:nvPr/>
        </p:nvSpPr>
        <p:spPr bwMode="auto">
          <a:xfrm>
            <a:off x="6928431" y="3759833"/>
            <a:ext cx="270030" cy="28030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/>
            <a:endParaRPr lang="en-US" sz="75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55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A4AFBAA-0277-E40B-4BED-5B7318664CFE}"/>
              </a:ext>
            </a:extLst>
          </p:cNvPr>
          <p:cNvSpPr/>
          <p:nvPr/>
        </p:nvSpPr>
        <p:spPr>
          <a:xfrm>
            <a:off x="346753" y="266534"/>
            <a:ext cx="8650349" cy="4437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FAF2BE-8EC7-75AB-F3F2-CD388CAA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Maßnahme Hydraulischer </a:t>
            </a:r>
            <a:r>
              <a:rPr lang="de-DE" err="1"/>
              <a:t>ABgleich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D259-6002-25B9-B8F3-EF496302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14</a:t>
            </a:fld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63B55-2435-29F1-7F7E-EB9A22285E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26/02/2025</a:t>
            </a:fld>
            <a:endParaRPr lang="en-GB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C7808-2878-5E4A-ED35-1F4B6849D239}"/>
              </a:ext>
            </a:extLst>
          </p:cNvPr>
          <p:cNvGrpSpPr/>
          <p:nvPr/>
        </p:nvGrpSpPr>
        <p:grpSpPr>
          <a:xfrm>
            <a:off x="5637858" y="1419622"/>
            <a:ext cx="2972742" cy="2178722"/>
            <a:chOff x="7440148" y="1882639"/>
            <a:chExt cx="3360374" cy="25209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A3330B-F2AA-D948-E00F-029FFBF7C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9159" r="18590"/>
            <a:stretch/>
          </p:blipFill>
          <p:spPr>
            <a:xfrm>
              <a:off x="7440148" y="1882639"/>
              <a:ext cx="3360374" cy="252028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88123F-CFE8-2724-9322-F967F3CA887A}"/>
                </a:ext>
              </a:extLst>
            </p:cNvPr>
            <p:cNvSpPr/>
            <p:nvPr/>
          </p:nvSpPr>
          <p:spPr bwMode="auto">
            <a:xfrm>
              <a:off x="9648395" y="3457320"/>
              <a:ext cx="288032" cy="94623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9E06A3B-615C-4263-949B-D1E2C7B06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675878"/>
              </p:ext>
            </p:extLst>
          </p:nvPr>
        </p:nvGraphicFramePr>
        <p:xfrm>
          <a:off x="160529" y="987575"/>
          <a:ext cx="5281720" cy="192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8A7076B-8668-4825-A2BD-EFAF087F7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999061"/>
              </p:ext>
            </p:extLst>
          </p:nvPr>
        </p:nvGraphicFramePr>
        <p:xfrm>
          <a:off x="169914" y="2861788"/>
          <a:ext cx="5281720" cy="192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494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0"/>
          <p:cNvSpPr>
            <a:spLocks noGrp="1"/>
          </p:cNvSpPr>
          <p:nvPr>
            <p:ph type="ctrTitle" sz="quarter"/>
          </p:nvPr>
        </p:nvSpPr>
        <p:spPr>
          <a:xfrm>
            <a:off x="478870" y="2205746"/>
            <a:ext cx="8514495" cy="1121807"/>
          </a:xfrm>
        </p:spPr>
        <p:txBody>
          <a:bodyPr/>
          <a:lstStyle/>
          <a:p>
            <a:r>
              <a:rPr lang="en-US" sz="3200" dirty="0" err="1"/>
              <a:t>Schlussfolgerung</a:t>
            </a:r>
            <a:r>
              <a:rPr lang="en-US" sz="3200" dirty="0"/>
              <a:t> und </a:t>
            </a:r>
            <a:r>
              <a:rPr lang="en-US" sz="3200" dirty="0" err="1"/>
              <a:t>ausblick</a:t>
            </a:r>
            <a:endParaRPr lang="en-GB" altLang="de-DE" sz="3200" noProof="0" dirty="0"/>
          </a:p>
        </p:txBody>
      </p:sp>
      <p:pic>
        <p:nvPicPr>
          <p:cNvPr id="6" name="Grafik 5" descr="Ein Bild, das Text, Schrift, Screenshot, Logo enthält.&#10;&#10;KI-generierte Inhalte können fehlerhaft sein.">
            <a:extLst>
              <a:ext uri="{FF2B5EF4-FFF2-40B4-BE49-F238E27FC236}">
                <a16:creationId xmlns:a16="http://schemas.microsoft.com/office/drawing/2014/main" id="{A552431A-8677-B145-694C-9EEAE1F20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69" y="137134"/>
            <a:ext cx="1524925" cy="579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C7A1A-D142-EE55-DBD6-8E1C8D298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029" y="132076"/>
            <a:ext cx="1526508" cy="580140"/>
          </a:xfrm>
          <a:prstGeom prst="rect">
            <a:avLst/>
          </a:prstGeom>
        </p:spPr>
      </p:pic>
      <p:pic>
        <p:nvPicPr>
          <p:cNvPr id="3" name="Picture 2" descr="HOME | e-think">
            <a:extLst>
              <a:ext uri="{FF2B5EF4-FFF2-40B4-BE49-F238E27FC236}">
                <a16:creationId xmlns:a16="http://schemas.microsoft.com/office/drawing/2014/main" id="{98961432-10AE-E6E2-4A39-1FE9055B2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807" y="174415"/>
            <a:ext cx="1307082" cy="5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Ergebnismatrix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96A847-10D4-593B-FF50-9AA1A7F1F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F87772B-47C8-C237-743A-0EF3E99E7D98}"/>
              </a:ext>
            </a:extLst>
          </p:cNvPr>
          <p:cNvSpPr/>
          <p:nvPr/>
        </p:nvSpPr>
        <p:spPr bwMode="auto">
          <a:xfrm>
            <a:off x="528434" y="2135887"/>
            <a:ext cx="1905000" cy="83429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  <a:ea typeface="ＭＳ Ｐゴシック" charset="0"/>
                <a:cs typeface="+mn-cs"/>
              </a:rPr>
              <a:t>Fernwärmeseitige Vorlauftemperatur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353C29C-14FF-BE76-6663-08C248A6A1BE}"/>
              </a:ext>
            </a:extLst>
          </p:cNvPr>
          <p:cNvSpPr/>
          <p:nvPr/>
        </p:nvSpPr>
        <p:spPr bwMode="auto">
          <a:xfrm>
            <a:off x="2703443" y="2135887"/>
            <a:ext cx="5302638" cy="8342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VL-Temperatur nach Maßnahmenimplementierung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Reduktion der VL-Temperatur in K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9B0BA5C-E668-CDCB-07E2-D0F6B600EF0C}"/>
              </a:ext>
            </a:extLst>
          </p:cNvPr>
          <p:cNvSpPr/>
          <p:nvPr/>
        </p:nvSpPr>
        <p:spPr bwMode="auto">
          <a:xfrm>
            <a:off x="528434" y="3081856"/>
            <a:ext cx="1905000" cy="8342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  <a:ea typeface="ＭＳ Ｐゴシック" charset="0"/>
                <a:cs typeface="+mn-cs"/>
              </a:rPr>
              <a:t>Fernwärmeseitige Rücklauftemperatur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26EAEA-EE2B-4DD1-6036-B83D076B5BB3}"/>
              </a:ext>
            </a:extLst>
          </p:cNvPr>
          <p:cNvSpPr/>
          <p:nvPr/>
        </p:nvSpPr>
        <p:spPr bwMode="auto">
          <a:xfrm>
            <a:off x="2703443" y="3085335"/>
            <a:ext cx="5302638" cy="8308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RL-Temperatur nach Maßnahmenimplementierung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Reduktion der RL-Temperatur in K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216EE95-9C71-ED33-385C-C7DB2532EE45}"/>
              </a:ext>
            </a:extLst>
          </p:cNvPr>
          <p:cNvSpPr/>
          <p:nvPr/>
        </p:nvSpPr>
        <p:spPr bwMode="auto">
          <a:xfrm>
            <a:off x="528434" y="4027824"/>
            <a:ext cx="1905000" cy="51237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  <a:ea typeface="ＭＳ Ｐゴシック" charset="0"/>
                <a:cs typeface="+mn-cs"/>
              </a:rPr>
              <a:t>Energiebedarf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A04CE99-8516-E7E6-20DC-CEEA0A3FD03F}"/>
              </a:ext>
            </a:extLst>
          </p:cNvPr>
          <p:cNvSpPr/>
          <p:nvPr/>
        </p:nvSpPr>
        <p:spPr bwMode="auto">
          <a:xfrm>
            <a:off x="2703443" y="4027824"/>
            <a:ext cx="5302638" cy="51237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Reduktion nach Maßnahmenimplementierung in %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F017719-167D-48FA-6089-C9CEC0BEE19F}"/>
              </a:ext>
            </a:extLst>
          </p:cNvPr>
          <p:cNvSpPr/>
          <p:nvPr/>
        </p:nvSpPr>
        <p:spPr bwMode="auto">
          <a:xfrm>
            <a:off x="528434" y="1194148"/>
            <a:ext cx="1905000" cy="83429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  <a:ea typeface="ＭＳ Ｐゴシック" charset="0"/>
                <a:cs typeface="+mn-cs"/>
              </a:rPr>
              <a:t>Kosten der Maßnahmen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31ED41A-0C37-97C1-5D5C-DE8093F0A300}"/>
              </a:ext>
            </a:extLst>
          </p:cNvPr>
          <p:cNvSpPr/>
          <p:nvPr/>
        </p:nvSpPr>
        <p:spPr bwMode="auto">
          <a:xfrm>
            <a:off x="2703443" y="1194148"/>
            <a:ext cx="5302638" cy="8342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Investitionskosten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Laufende Kosten</a:t>
            </a:r>
          </a:p>
        </p:txBody>
      </p:sp>
    </p:spTree>
    <p:extLst>
      <p:ext uri="{BB962C8B-B14F-4D97-AF65-F5344CB8AC3E}">
        <p14:creationId xmlns:p14="http://schemas.microsoft.com/office/powerpoint/2010/main" val="359315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10"/>
          <p:cNvSpPr>
            <a:spLocks noGrp="1"/>
          </p:cNvSpPr>
          <p:nvPr>
            <p:ph sz="half" idx="1"/>
          </p:nvPr>
        </p:nvSpPr>
        <p:spPr>
          <a:xfrm>
            <a:off x="530224" y="1203598"/>
            <a:ext cx="3959225" cy="3312368"/>
          </a:xfrm>
        </p:spPr>
        <p:txBody>
          <a:bodyPr wrap="square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/>
              <a:t>Nutzung des Modells </a:t>
            </a:r>
            <a:r>
              <a:rPr lang="de-DE" b="1"/>
              <a:t>Invert/EE-Lab</a:t>
            </a:r>
            <a:r>
              <a:rPr lang="de-DE"/>
              <a:t> zur Bewertung der Wirtschaftlichkeit und Maßnahmendiffusion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Zielparameter: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>
                <a:solidFill>
                  <a:srgbClr val="000C20"/>
                </a:solidFill>
              </a:rPr>
              <a:t>Wirtschaftlichkeit</a:t>
            </a:r>
            <a:r>
              <a:rPr lang="de-DE">
                <a:solidFill>
                  <a:srgbClr val="000C20"/>
                </a:solidFill>
              </a:rPr>
              <a:t> für Gebäudeeigentümer und Nutzer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>
                <a:solidFill>
                  <a:srgbClr val="000C20"/>
                </a:solidFill>
              </a:rPr>
              <a:t>Temperaturabsenkung</a:t>
            </a:r>
            <a:r>
              <a:rPr lang="de-DE">
                <a:solidFill>
                  <a:srgbClr val="000C20"/>
                </a:solidFill>
              </a:rPr>
              <a:t> für mehr Flexibilität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>
                <a:solidFill>
                  <a:srgbClr val="000C20"/>
                </a:solidFill>
              </a:rPr>
              <a:t>Effizienzsteigerung</a:t>
            </a:r>
            <a:r>
              <a:rPr lang="de-DE">
                <a:solidFill>
                  <a:srgbClr val="000C20"/>
                </a:solidFill>
              </a:rPr>
              <a:t> der (Fern-) Wärmeversorgung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>
              <a:solidFill>
                <a:srgbClr val="000C20"/>
              </a:solidFill>
            </a:endParaRPr>
          </a:p>
          <a:p>
            <a:pPr marL="0" indent="0">
              <a:buNone/>
            </a:pPr>
            <a:endParaRPr lang="en-GB" altLang="de-DE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786563" y="4706434"/>
            <a:ext cx="1824037" cy="1705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17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11"/>
          </p:nvPr>
        </p:nvSpPr>
        <p:spPr>
          <a:xfrm>
            <a:off x="528434" y="4704862"/>
            <a:ext cx="1905000" cy="1711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339502"/>
            <a:ext cx="6274023" cy="648072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b="1"/>
              <a:t>Aggregation auf Gebäudebestandsebene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7411B35-C06E-0622-37B5-3E682C9E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53" y="1203598"/>
            <a:ext cx="3865549" cy="3312368"/>
          </a:xfrm>
          <a:prstGeom prst="rect">
            <a:avLst/>
          </a:prstGeom>
          <a:noFill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6EDC10-A69C-3A6E-4886-CE3D72AA1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0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Maßnahmenkatalog bietet </a:t>
            </a:r>
            <a:r>
              <a:rPr lang="de-DE" b="1" dirty="0"/>
              <a:t>praxisnahe Lösungen</a:t>
            </a:r>
            <a:r>
              <a:rPr lang="de-DE" dirty="0"/>
              <a:t> zur Optimierung von Fernwärmenetzen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Kombination aus </a:t>
            </a:r>
            <a:r>
              <a:rPr lang="de-DE" b="1" dirty="0"/>
              <a:t>Gebäudesanierung und Netzoptimierung</a:t>
            </a:r>
            <a:r>
              <a:rPr lang="de-DE" dirty="0"/>
              <a:t> erforderlich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Beitrag zur Dekarbonisierung</a:t>
            </a:r>
            <a:r>
              <a:rPr lang="de-DE" dirty="0"/>
              <a:t> der Fernwärme durch: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Reduktion des Wärmebedarfs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Senkung der Rücklauftemperaturen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Erhöhung der Flexibilität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Skalierbarkeit der Ergebnisse für andere Regionen und Netze</a:t>
            </a:r>
          </a:p>
          <a:p>
            <a:pPr marL="0" indent="0">
              <a:buNone/>
            </a:pPr>
            <a:r>
              <a:rPr lang="de-DE" b="1" dirty="0"/>
              <a:t>Ausblick:</a:t>
            </a:r>
          </a:p>
          <a:p>
            <a:pPr marL="0" indent="0">
              <a:buNone/>
            </a:pPr>
            <a:r>
              <a:rPr lang="de-DE" dirty="0"/>
              <a:t>Kombination der Ergebnisse aus Maßnahmenkatalog und Geschäftsmodellen in einem 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F0F0F"/>
                </a:solidFill>
                <a:latin typeface="Times New Roman"/>
                <a:cs typeface="Times New Roman"/>
              </a:rPr>
              <a:t>→</a:t>
            </a:r>
            <a:r>
              <a:rPr lang="de-DE" dirty="0"/>
              <a:t> Wirtschaftlichkeitstool</a:t>
            </a:r>
            <a:endParaRPr lang="de-DE" dirty="0">
              <a:cs typeface="Arial"/>
            </a:endParaRPr>
          </a:p>
          <a:p>
            <a:pPr marL="0" indent="0">
              <a:buNone/>
            </a:pPr>
            <a:endParaRPr lang="en-GB" altLang="de-DE" dirty="0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Fazit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96A847-10D4-593B-FF50-9AA1A7F1F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1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/>
              <a:t>Vielen Dank für Ihre Aufmerksamkeit! </a:t>
            </a:r>
          </a:p>
        </p:txBody>
      </p:sp>
      <p:sp>
        <p:nvSpPr>
          <p:cNvPr id="12290" name="Untertitel 1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altLang="de-DE" dirty="0">
              <a:solidFill>
                <a:schemeClr val="tx1"/>
              </a:solidFill>
            </a:endParaRPr>
          </a:p>
          <a:p>
            <a:r>
              <a:rPr lang="en-GB" altLang="de-DE" dirty="0"/>
              <a:t>Jerik Catal</a:t>
            </a:r>
          </a:p>
          <a:p>
            <a:endParaRPr lang="en-GB" altLang="de-DE" dirty="0">
              <a:solidFill>
                <a:schemeClr val="tx1"/>
              </a:solidFill>
            </a:endParaRPr>
          </a:p>
          <a:p>
            <a:endParaRPr lang="en-GB" altLang="de-DE" dirty="0">
              <a:solidFill>
                <a:schemeClr val="tx1"/>
              </a:solidFill>
            </a:endParaRPr>
          </a:p>
          <a:p>
            <a:endParaRPr lang="en-GB" altLang="de-DE" dirty="0">
              <a:solidFill>
                <a:schemeClr val="tx1"/>
              </a:solidFill>
            </a:endParaRPr>
          </a:p>
          <a:p>
            <a:endParaRPr lang="en-GB" altLang="de-DE" dirty="0">
              <a:solidFill>
                <a:schemeClr val="tx1"/>
              </a:solidFill>
            </a:endParaRPr>
          </a:p>
          <a:p>
            <a:endParaRPr lang="en-GB" altLang="de-DE" dirty="0">
              <a:solidFill>
                <a:schemeClr val="tx1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en-GB" sz="900" b="1" kern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AIT Austrian Institute of Technology GmbH</a:t>
            </a:r>
            <a:br>
              <a:rPr lang="en-GB" sz="900" kern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kern="1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Giefinggasse</a:t>
            </a:r>
            <a:r>
              <a:rPr lang="en-GB" sz="900" kern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| 1210 Vienna | Austria</a:t>
            </a:r>
            <a:br>
              <a:rPr lang="en-GB" sz="900" kern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kern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 +43 664 88964974| F +43(0) 50550-6679</a:t>
            </a:r>
            <a:br>
              <a:rPr lang="en-GB" sz="900" kern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kern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jerik.catal@ait.ac.at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Inhaltsplatzhalter 5"/>
          <p:cNvSpPr txBox="1">
            <a:spLocks/>
          </p:cNvSpPr>
          <p:nvPr/>
        </p:nvSpPr>
        <p:spPr>
          <a:xfrm>
            <a:off x="539750" y="3538847"/>
            <a:ext cx="6075000" cy="1620000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90B1A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  <a:ea typeface="+mn-ea"/>
                <a:cs typeface="ＭＳ Ｐゴシック" charset="0"/>
              </a:defRPr>
            </a:lvl2pPr>
            <a:lvl3pPr marL="1080000" indent="-3600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440000" indent="-36000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Geneva" pitchFamily="-107" charset="-128"/>
              </a:defRPr>
            </a:lvl4pPr>
            <a:lvl5pPr marL="1800000" indent="-36000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+mn-lt"/>
                <a:ea typeface="Geneva" pitchFamily="-10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br>
              <a:rPr lang="en-GB" sz="900" u="sng" dirty="0">
                <a:solidFill>
                  <a:srgbClr val="0000F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GB" sz="9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sz="1350" kern="0" dirty="0">
              <a:solidFill>
                <a:srgbClr val="000C20"/>
              </a:solidFill>
            </a:endParaRPr>
          </a:p>
        </p:txBody>
      </p:sp>
      <p:pic>
        <p:nvPicPr>
          <p:cNvPr id="3" name="Grafik 2" descr="Ein Bild, das Text, Schrift, Screenshot, Logo enthält.&#10;&#10;KI-generierte Inhalte können fehlerhaft sein.">
            <a:extLst>
              <a:ext uri="{FF2B5EF4-FFF2-40B4-BE49-F238E27FC236}">
                <a16:creationId xmlns:a16="http://schemas.microsoft.com/office/drawing/2014/main" id="{F59B59E2-6816-ADFA-B663-DEA026697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69" y="137134"/>
            <a:ext cx="1524925" cy="579471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897991C-6127-0DF6-82EF-90FBA8381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029" y="132076"/>
            <a:ext cx="1526508" cy="580140"/>
          </a:xfrm>
          <a:prstGeom prst="rect">
            <a:avLst/>
          </a:prstGeom>
        </p:spPr>
      </p:pic>
      <p:pic>
        <p:nvPicPr>
          <p:cNvPr id="7" name="Picture 6" descr="HOME | e-think">
            <a:extLst>
              <a:ext uri="{FF2B5EF4-FFF2-40B4-BE49-F238E27FC236}">
                <a16:creationId xmlns:a16="http://schemas.microsoft.com/office/drawing/2014/main" id="{59660130-575B-571F-AE70-E2AA83380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807" y="174415"/>
            <a:ext cx="1307082" cy="5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Fernwärmenetze in Wien, Linz, Graz, Klagenfurt und Salzburg primär auf KWK-Anlagen basierend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Bedarf an alternativen Wärmequellen: Wärmepumpen, Abwärme, Solar, Geothermie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Herausforderungen: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Optimierung des Gebäudebestands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Senkung der Rücklauftemperaturen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Flexibilisierung der Netze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Ziele des Projekts </a:t>
            </a:r>
            <a:r>
              <a:rPr lang="de-DE" b="1" dirty="0" err="1"/>
              <a:t>DeRiskDH</a:t>
            </a:r>
            <a:r>
              <a:rPr lang="de-DE" b="1" dirty="0"/>
              <a:t>: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Technologische Lösungen und Risikobewertung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Innovative Geschäftsmodelle zur Investitionssicherung</a:t>
            </a:r>
          </a:p>
          <a:p>
            <a:pPr marL="0" indent="0">
              <a:buNone/>
            </a:pPr>
            <a:endParaRPr lang="en-GB" altLang="de-DE" dirty="0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Motivation und zentrale Fragestellungen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94D7BC-3B64-17A3-233D-6BF2698E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3F472B9-1B16-4DF7-0B78-6A4FF7A54856}"/>
              </a:ext>
            </a:extLst>
          </p:cNvPr>
          <p:cNvSpPr/>
          <p:nvPr/>
        </p:nvSpPr>
        <p:spPr>
          <a:xfrm>
            <a:off x="346753" y="266534"/>
            <a:ext cx="8650349" cy="4437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3D46DF-2A86-41D3-A15F-E34201F1B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877705"/>
              </p:ext>
            </p:extLst>
          </p:nvPr>
        </p:nvGraphicFramePr>
        <p:xfrm>
          <a:off x="305526" y="1441331"/>
          <a:ext cx="5058562" cy="301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69588-25D5-AA6D-B112-7473EE855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20</a:t>
            </a:fld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E58EF-AC31-67A0-FE70-49EACE63F2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26/02/2025</a:t>
            </a:fld>
            <a:endParaRPr lang="en-GB" noProof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FF68FC2-3523-F1A5-782E-A18CC2C9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67495"/>
            <a:ext cx="6274023" cy="720080"/>
          </a:xfrm>
        </p:spPr>
        <p:txBody>
          <a:bodyPr/>
          <a:lstStyle/>
          <a:p>
            <a:r>
              <a:rPr lang="de-DE"/>
              <a:t>Maßnahme Hydraulischer </a:t>
            </a:r>
            <a:r>
              <a:rPr lang="de-DE" err="1"/>
              <a:t>ABgleich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14FFF-9CB0-0F16-BFDD-139308A6E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504" y="1203598"/>
            <a:ext cx="3048471" cy="37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F095A16-1A7D-6FA2-C824-6B37FAE027B6}"/>
              </a:ext>
            </a:extLst>
          </p:cNvPr>
          <p:cNvSpPr/>
          <p:nvPr/>
        </p:nvSpPr>
        <p:spPr>
          <a:xfrm>
            <a:off x="118203" y="266534"/>
            <a:ext cx="8878900" cy="4437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7463E-93FF-17B6-702D-9F4D8615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SH </a:t>
            </a:r>
            <a:r>
              <a:rPr lang="de-DE" err="1"/>
              <a:t>Hydraulic</a:t>
            </a:r>
            <a:r>
              <a:rPr lang="de-DE"/>
              <a:t> </a:t>
            </a:r>
            <a:r>
              <a:rPr lang="de-DE" err="1"/>
              <a:t>inbalancing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54140-A79C-3197-DDD7-83EA8EAFC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FF9BEAF-778C-7446-863C-7292389481CB}" type="slidenum">
              <a:rPr lang="en-GB" noProof="0" smtClean="0"/>
              <a:pPr>
                <a:defRPr/>
              </a:pPr>
              <a:t>21</a:t>
            </a:fld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207FE-5999-3B0B-F9D7-9A1A5A67EE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B4F74-2901-1B4A-A15E-8C1388FF047B}" type="datetime1">
              <a:rPr lang="en-GB" noProof="0" smtClean="0"/>
              <a:t>26/02/2025</a:t>
            </a:fld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138AB-9459-0C6C-185A-BC48EFEC1D17}"/>
              </a:ext>
            </a:extLst>
          </p:cNvPr>
          <p:cNvSpPr txBox="1"/>
          <p:nvPr/>
        </p:nvSpPr>
        <p:spPr bwMode="auto">
          <a:xfrm>
            <a:off x="118202" y="1555048"/>
            <a:ext cx="243027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</a:pPr>
            <a:r>
              <a:rPr lang="de-DE" sz="900" kern="0" err="1">
                <a:solidFill>
                  <a:srgbClr val="FF0000"/>
                </a:solidFill>
              </a:rPr>
              <a:t>no</a:t>
            </a:r>
            <a:r>
              <a:rPr lang="de-DE" sz="900" kern="0">
                <a:solidFill>
                  <a:srgbClr val="FF0000"/>
                </a:solidFill>
              </a:rPr>
              <a:t> </a:t>
            </a:r>
            <a:r>
              <a:rPr lang="de-DE" sz="900" kern="0" err="1">
                <a:solidFill>
                  <a:srgbClr val="FF0000"/>
                </a:solidFill>
              </a:rPr>
              <a:t>significant</a:t>
            </a:r>
            <a:r>
              <a:rPr lang="de-DE" sz="900" kern="0">
                <a:solidFill>
                  <a:srgbClr val="FF0000"/>
                </a:solidFill>
              </a:rPr>
              <a:t> </a:t>
            </a:r>
            <a:r>
              <a:rPr lang="de-DE" sz="900" kern="0" err="1">
                <a:solidFill>
                  <a:srgbClr val="FF0000"/>
                </a:solidFill>
              </a:rPr>
              <a:t>change</a:t>
            </a:r>
            <a:r>
              <a:rPr lang="de-DE" sz="900" kern="0">
                <a:solidFill>
                  <a:srgbClr val="FF0000"/>
                </a:solidFill>
              </a:rPr>
              <a:t> on </a:t>
            </a:r>
            <a:r>
              <a:rPr lang="de-DE" sz="900" kern="0" err="1">
                <a:solidFill>
                  <a:srgbClr val="FF0000"/>
                </a:solidFill>
              </a:rPr>
              <a:t>supply</a:t>
            </a:r>
            <a:r>
              <a:rPr lang="de-DE" sz="900" kern="0">
                <a:solidFill>
                  <a:srgbClr val="FF0000"/>
                </a:solidFill>
              </a:rPr>
              <a:t> </a:t>
            </a:r>
            <a:r>
              <a:rPr lang="de-DE" sz="900" kern="0" err="1">
                <a:solidFill>
                  <a:srgbClr val="FF0000"/>
                </a:solidFill>
              </a:rPr>
              <a:t>temperature</a:t>
            </a:r>
            <a:endParaRPr lang="en-US" sz="900" kern="0" err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322BA-0DAA-3249-A943-01BB6D1BAC20}"/>
              </a:ext>
            </a:extLst>
          </p:cNvPr>
          <p:cNvSpPr txBox="1"/>
          <p:nvPr/>
        </p:nvSpPr>
        <p:spPr bwMode="auto">
          <a:xfrm>
            <a:off x="4346791" y="2917249"/>
            <a:ext cx="17330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</a:pPr>
            <a:r>
              <a:rPr lang="de-DE" sz="900" kern="0" err="1">
                <a:solidFill>
                  <a:srgbClr val="FF0000"/>
                </a:solidFill>
              </a:rPr>
              <a:t>increase</a:t>
            </a:r>
            <a:r>
              <a:rPr lang="de-DE" sz="900" kern="0">
                <a:solidFill>
                  <a:srgbClr val="FF0000"/>
                </a:solidFill>
              </a:rPr>
              <a:t> on </a:t>
            </a:r>
            <a:r>
              <a:rPr lang="de-DE" sz="900" kern="0" err="1">
                <a:solidFill>
                  <a:srgbClr val="FF0000"/>
                </a:solidFill>
              </a:rPr>
              <a:t>mass</a:t>
            </a:r>
            <a:r>
              <a:rPr lang="de-DE" sz="900" kern="0">
                <a:solidFill>
                  <a:srgbClr val="FF0000"/>
                </a:solidFill>
              </a:rPr>
              <a:t> </a:t>
            </a:r>
            <a:r>
              <a:rPr lang="de-DE" sz="900" kern="0" err="1">
                <a:solidFill>
                  <a:srgbClr val="FF0000"/>
                </a:solidFill>
              </a:rPr>
              <a:t>flow</a:t>
            </a:r>
            <a:r>
              <a:rPr lang="de-DE" sz="900" kern="0">
                <a:solidFill>
                  <a:srgbClr val="FF0000"/>
                </a:solidFill>
              </a:rPr>
              <a:t> rate</a:t>
            </a:r>
            <a:endParaRPr lang="en-US" sz="900" kern="0" err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373A5-60E5-C445-7547-7A08D35CC11B}"/>
              </a:ext>
            </a:extLst>
          </p:cNvPr>
          <p:cNvSpPr txBox="1"/>
          <p:nvPr/>
        </p:nvSpPr>
        <p:spPr bwMode="auto">
          <a:xfrm>
            <a:off x="417216" y="4211106"/>
            <a:ext cx="18095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</a:pPr>
            <a:r>
              <a:rPr lang="de-DE" sz="900" kern="0" err="1">
                <a:solidFill>
                  <a:srgbClr val="FF0000"/>
                </a:solidFill>
              </a:rPr>
              <a:t>increase</a:t>
            </a:r>
            <a:r>
              <a:rPr lang="de-DE" sz="900" kern="0">
                <a:solidFill>
                  <a:srgbClr val="FF0000"/>
                </a:solidFill>
              </a:rPr>
              <a:t> on </a:t>
            </a:r>
            <a:r>
              <a:rPr lang="de-DE" sz="900" kern="0" err="1">
                <a:solidFill>
                  <a:srgbClr val="FF0000"/>
                </a:solidFill>
              </a:rPr>
              <a:t>return</a:t>
            </a:r>
            <a:r>
              <a:rPr lang="de-DE" sz="900" kern="0">
                <a:solidFill>
                  <a:srgbClr val="FF0000"/>
                </a:solidFill>
              </a:rPr>
              <a:t> </a:t>
            </a:r>
            <a:r>
              <a:rPr lang="de-DE" sz="900" kern="0" err="1">
                <a:solidFill>
                  <a:srgbClr val="FF0000"/>
                </a:solidFill>
              </a:rPr>
              <a:t>temperature</a:t>
            </a:r>
            <a:endParaRPr lang="en-US" sz="900" kern="0" err="1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8C1FF8-04B6-9AB2-6569-6CA0635EBF96}"/>
              </a:ext>
            </a:extLst>
          </p:cNvPr>
          <p:cNvGrpSpPr/>
          <p:nvPr/>
        </p:nvGrpSpPr>
        <p:grpSpPr>
          <a:xfrm>
            <a:off x="6300192" y="845332"/>
            <a:ext cx="2825964" cy="4050000"/>
            <a:chOff x="8424048" y="1127109"/>
            <a:chExt cx="3767952" cy="540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A75A3C-98D9-CED5-2FF3-1E5E0EEA4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4048" y="1127109"/>
              <a:ext cx="3767952" cy="540000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A197D4-FE1F-B7BD-E81F-2C83514801EB}"/>
                </a:ext>
              </a:extLst>
            </p:cNvPr>
            <p:cNvSpPr/>
            <p:nvPr/>
          </p:nvSpPr>
          <p:spPr bwMode="auto">
            <a:xfrm>
              <a:off x="11409688" y="1335187"/>
              <a:ext cx="360040" cy="37373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685800"/>
              <a:endParaRPr lang="en-US" sz="75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621027E-7114-46FA-9BD6-29751404BE99}"/>
              </a:ext>
            </a:extLst>
          </p:cNvPr>
          <p:cNvGraphicFramePr>
            <a:graphicFrameLocks/>
          </p:cNvGraphicFramePr>
          <p:nvPr/>
        </p:nvGraphicFramePr>
        <p:xfrm>
          <a:off x="2338096" y="964272"/>
          <a:ext cx="4020182" cy="160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27C0E35-55B3-4FCC-9D8E-0EE2908CA162}"/>
              </a:ext>
            </a:extLst>
          </p:cNvPr>
          <p:cNvGraphicFramePr>
            <a:graphicFrameLocks/>
          </p:cNvGraphicFramePr>
          <p:nvPr/>
        </p:nvGraphicFramePr>
        <p:xfrm>
          <a:off x="2338096" y="3540913"/>
          <a:ext cx="3864902" cy="160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42580BF-AD23-4C57-B670-58FBA29E6FDB}"/>
              </a:ext>
            </a:extLst>
          </p:cNvPr>
          <p:cNvGraphicFramePr>
            <a:graphicFrameLocks/>
          </p:cNvGraphicFramePr>
          <p:nvPr/>
        </p:nvGraphicFramePr>
        <p:xfrm>
          <a:off x="98866" y="2334030"/>
          <a:ext cx="4020182" cy="160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024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CA75D7-66AA-F935-8E0B-C713965289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225" y="1203598"/>
            <a:ext cx="5751127" cy="3312368"/>
          </a:xfrm>
        </p:spPr>
        <p:txBody>
          <a:bodyPr/>
          <a:lstStyle/>
          <a:p>
            <a:pPr lvl="0"/>
            <a:r>
              <a:rPr lang="de-DE" b="1" noProof="0" dirty="0"/>
              <a:t>Partner</a:t>
            </a:r>
            <a:endParaRPr lang="de-DE" noProof="0" dirty="0"/>
          </a:p>
          <a:p>
            <a:pPr lvl="1"/>
            <a:r>
              <a:rPr lang="de-DE" u="sng" noProof="0" dirty="0"/>
              <a:t>Utilities</a:t>
            </a:r>
            <a:r>
              <a:rPr lang="de-DE" noProof="0" dirty="0"/>
              <a:t>: Wien Energie GmbH, Salzburg AG, Linz Strom Gas Wärme GmbH, Energie Klagenfurt GmbH, Energie Graz</a:t>
            </a:r>
          </a:p>
          <a:p>
            <a:pPr lvl="1"/>
            <a:r>
              <a:rPr lang="de-DE" u="sng" dirty="0"/>
              <a:t>Planung</a:t>
            </a:r>
            <a:r>
              <a:rPr lang="de-DE" noProof="0" dirty="0"/>
              <a:t>: myWarm GmbH, ALLPLAN GmbH; Käferhaus GmbH</a:t>
            </a:r>
          </a:p>
          <a:p>
            <a:pPr lvl="1"/>
            <a:r>
              <a:rPr lang="de-DE" u="sng" noProof="0" dirty="0"/>
              <a:t>Research</a:t>
            </a:r>
            <a:r>
              <a:rPr lang="de-DE" noProof="0" dirty="0"/>
              <a:t>: AIT Austrian Institute </a:t>
            </a:r>
            <a:r>
              <a:rPr lang="de-DE" noProof="0" dirty="0" err="1"/>
              <a:t>of</a:t>
            </a:r>
            <a:r>
              <a:rPr lang="de-DE" noProof="0" dirty="0"/>
              <a:t> Technology GmbH; AEE INTEC; TU Wien/ EEG; Grazer Energieagentur; Forschung Burgenland; TU Graz</a:t>
            </a:r>
          </a:p>
          <a:p>
            <a:pPr lvl="0"/>
            <a:r>
              <a:rPr lang="de-DE" b="1" dirty="0"/>
              <a:t>Ein</a:t>
            </a:r>
            <a:r>
              <a:rPr lang="de-DE" b="1" noProof="0" dirty="0"/>
              <a:t> </a:t>
            </a:r>
            <a:r>
              <a:rPr lang="de-DE" b="1" noProof="0" dirty="0" err="1"/>
              <a:t>green</a:t>
            </a:r>
            <a:r>
              <a:rPr lang="de-DE" b="1" noProof="0" dirty="0"/>
              <a:t> </a:t>
            </a:r>
            <a:r>
              <a:rPr lang="de-DE" b="1" noProof="0" dirty="0" err="1"/>
              <a:t>energy</a:t>
            </a:r>
            <a:r>
              <a:rPr lang="de-DE" b="1" noProof="0" dirty="0"/>
              <a:t> Lab Project, </a:t>
            </a:r>
            <a:r>
              <a:rPr lang="de-DE" b="1" noProof="0" dirty="0" err="1"/>
              <a:t>funded</a:t>
            </a:r>
            <a:r>
              <a:rPr lang="de-DE" b="1" noProof="0" dirty="0"/>
              <a:t> </a:t>
            </a:r>
            <a:r>
              <a:rPr lang="de-DE" b="1" noProof="0" dirty="0" err="1"/>
              <a:t>by</a:t>
            </a:r>
            <a:r>
              <a:rPr lang="de-DE" b="1" noProof="0" dirty="0"/>
              <a:t> KLIEN</a:t>
            </a:r>
          </a:p>
          <a:p>
            <a:pPr lvl="0"/>
            <a:r>
              <a:rPr lang="de-DE" b="1" noProof="0" dirty="0"/>
              <a:t>Laufzeit</a:t>
            </a:r>
            <a:r>
              <a:rPr lang="de-DE" noProof="0" dirty="0"/>
              <a:t>: 15.01.2023 – 14.01.2026</a:t>
            </a:r>
          </a:p>
          <a:p>
            <a:pPr lvl="0"/>
            <a:r>
              <a:rPr lang="de-DE" b="1" noProof="0" dirty="0"/>
              <a:t>Budget</a:t>
            </a:r>
            <a:r>
              <a:rPr lang="de-DE" noProof="0" dirty="0"/>
              <a:t>: </a:t>
            </a:r>
            <a:r>
              <a:rPr lang="en-US" noProof="0" dirty="0"/>
              <a:t>2.280.536 Euro (costs) / 1.179.040 Euro (funding)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9409E09-2BAF-2B3F-1A0A-221F4DE4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Project </a:t>
            </a:r>
            <a:r>
              <a:rPr lang="de-DE" b="1" dirty="0" err="1"/>
              <a:t>overview</a:t>
            </a:r>
            <a:r>
              <a:rPr lang="de-DE" b="1" dirty="0"/>
              <a:t> - </a:t>
            </a:r>
            <a:r>
              <a:rPr lang="de-DE" b="1" dirty="0" err="1"/>
              <a:t>DeRISKDH</a:t>
            </a:r>
            <a:r>
              <a:rPr lang="de-DE" b="1" dirty="0"/>
              <a:t> 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438575B-113D-BC05-48F5-6AE64DA85AFD}"/>
              </a:ext>
            </a:extLst>
          </p:cNvPr>
          <p:cNvGrpSpPr/>
          <p:nvPr/>
        </p:nvGrpSpPr>
        <p:grpSpPr>
          <a:xfrm>
            <a:off x="6215481" y="1516245"/>
            <a:ext cx="2642032" cy="467133"/>
            <a:chOff x="8939668" y="2045752"/>
            <a:chExt cx="2583069" cy="456708"/>
          </a:xfrm>
        </p:grpSpPr>
        <p:pic>
          <p:nvPicPr>
            <p:cNvPr id="10" name="Grafik 7">
              <a:extLst>
                <a:ext uri="{FF2B5EF4-FFF2-40B4-BE49-F238E27FC236}">
                  <a16:creationId xmlns:a16="http://schemas.microsoft.com/office/drawing/2014/main" id="{C263207E-FC12-FFB9-6E88-4C5D92555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7902" y="2326134"/>
              <a:ext cx="794730" cy="136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B5540DD-ECE4-61F2-8314-4B70A67A7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7902" y="2079376"/>
              <a:ext cx="1454208" cy="17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fik 13">
              <a:extLst>
                <a:ext uri="{FF2B5EF4-FFF2-40B4-BE49-F238E27FC236}">
                  <a16:creationId xmlns:a16="http://schemas.microsoft.com/office/drawing/2014/main" id="{36864BE1-7709-8A28-C38A-A6E4DD68D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7444" y="2288575"/>
              <a:ext cx="785293" cy="20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298AB3D-032F-FA35-D44B-AA43820B6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9668" y="2275993"/>
              <a:ext cx="835619" cy="226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C32568F-42F1-1D8B-3942-E1F766267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60008" y="2045752"/>
              <a:ext cx="815279" cy="230241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DE81F6D-9637-51B3-7367-5D6189144DB1}"/>
              </a:ext>
            </a:extLst>
          </p:cNvPr>
          <p:cNvGrpSpPr/>
          <p:nvPr/>
        </p:nvGrpSpPr>
        <p:grpSpPr>
          <a:xfrm>
            <a:off x="6503794" y="2312636"/>
            <a:ext cx="2073713" cy="305817"/>
            <a:chOff x="9166475" y="3109015"/>
            <a:chExt cx="2248901" cy="331652"/>
          </a:xfrm>
        </p:grpSpPr>
        <p:pic>
          <p:nvPicPr>
            <p:cNvPr id="20" name="Grafik 19" descr="Ein Bild, das Text, Messanzeige, Gerät enthält.&#10;&#10;Automatisch generierte Beschreibung">
              <a:extLst>
                <a:ext uri="{FF2B5EF4-FFF2-40B4-BE49-F238E27FC236}">
                  <a16:creationId xmlns:a16="http://schemas.microsoft.com/office/drawing/2014/main" id="{E0E2AB10-E523-1E21-89A2-5190C70A3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754" y="3109015"/>
              <a:ext cx="552752" cy="25351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70D4E44-F332-3297-23B1-40350E11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62624" y="3109015"/>
              <a:ext cx="552752" cy="331652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58E6867-9F9E-929F-5786-4E60728BA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08" t="1" r="7251" b="-1"/>
            <a:stretch/>
          </p:blipFill>
          <p:spPr>
            <a:xfrm>
              <a:off x="9166475" y="3147185"/>
              <a:ext cx="1024040" cy="177171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DA23DBD-6CE1-B04F-F851-E0E53FB8FD7C}"/>
              </a:ext>
            </a:extLst>
          </p:cNvPr>
          <p:cNvGrpSpPr/>
          <p:nvPr/>
        </p:nvGrpSpPr>
        <p:grpSpPr>
          <a:xfrm>
            <a:off x="6267888" y="2778126"/>
            <a:ext cx="2504687" cy="555404"/>
            <a:chOff x="8879529" y="3792597"/>
            <a:chExt cx="2246354" cy="498119"/>
          </a:xfrm>
        </p:grpSpPr>
        <p:pic>
          <p:nvPicPr>
            <p:cNvPr id="14" name="Grafik 17">
              <a:extLst>
                <a:ext uri="{FF2B5EF4-FFF2-40B4-BE49-F238E27FC236}">
                  <a16:creationId xmlns:a16="http://schemas.microsoft.com/office/drawing/2014/main" id="{F9D47AC7-63DD-6431-BAC5-8063C622A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5181" y="3840941"/>
              <a:ext cx="618589" cy="22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5EAAB47-6C48-94A0-7704-4D7AB2338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8708" y="4097303"/>
              <a:ext cx="492774" cy="190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18" descr="Forschung Burgenland">
              <a:extLst>
                <a:ext uri="{FF2B5EF4-FFF2-40B4-BE49-F238E27FC236}">
                  <a16:creationId xmlns:a16="http://schemas.microsoft.com/office/drawing/2014/main" id="{8173F6A5-B700-24CB-F4E9-C4F00A8B7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0515" y="3853829"/>
              <a:ext cx="528422" cy="211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Grafik 19" descr="AEE INTEC">
              <a:extLst>
                <a:ext uri="{FF2B5EF4-FFF2-40B4-BE49-F238E27FC236}">
                  <a16:creationId xmlns:a16="http://schemas.microsoft.com/office/drawing/2014/main" id="{26CEAB97-8BC2-7D4C-A168-2F35BC3DB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9841" y="3881543"/>
              <a:ext cx="286042" cy="368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Grafik 21">
              <a:extLst>
                <a:ext uri="{FF2B5EF4-FFF2-40B4-BE49-F238E27FC236}">
                  <a16:creationId xmlns:a16="http://schemas.microsoft.com/office/drawing/2014/main" id="{0AD3AAAB-C4DB-A1A8-3E15-2FD6F90CA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6193" y="3792597"/>
              <a:ext cx="463418" cy="262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20A6702-0060-BED1-1566-B37C33304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384967" y="4131303"/>
              <a:ext cx="286042" cy="76572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AB80093F-54E3-693F-6DE4-EBF3CDD60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384968" y="4222024"/>
              <a:ext cx="286041" cy="55332"/>
            </a:xfrm>
            <a:prstGeom prst="rect">
              <a:avLst/>
            </a:prstGeom>
          </p:spPr>
        </p:pic>
        <p:pic>
          <p:nvPicPr>
            <p:cNvPr id="30" name="Bild 8">
              <a:extLst>
                <a:ext uri="{FF2B5EF4-FFF2-40B4-BE49-F238E27FC236}">
                  <a16:creationId xmlns:a16="http://schemas.microsoft.com/office/drawing/2014/main" id="{FA40EB62-8190-D973-6A69-D637DFF07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639"/>
            <a:stretch/>
          </p:blipFill>
          <p:spPr>
            <a:xfrm>
              <a:off x="8879529" y="4090890"/>
              <a:ext cx="887456" cy="199826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1305618-9F80-4B4B-A279-2030C80F2AF6}"/>
              </a:ext>
            </a:extLst>
          </p:cNvPr>
          <p:cNvGrpSpPr/>
          <p:nvPr/>
        </p:nvGrpSpPr>
        <p:grpSpPr>
          <a:xfrm>
            <a:off x="6357997" y="3553299"/>
            <a:ext cx="2343482" cy="395894"/>
            <a:chOff x="8562462" y="4590750"/>
            <a:chExt cx="4146081" cy="700415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4B47C0EB-D37D-B4E6-937F-67B5DEDF97F6}"/>
                </a:ext>
              </a:extLst>
            </p:cNvPr>
            <p:cNvPicPr/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2462" y="4686697"/>
              <a:ext cx="1451625" cy="600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4D25669A-2859-7CD6-D95E-190D3EA3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784" y="4667999"/>
              <a:ext cx="1525270" cy="545919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51CB93C-5874-A13D-6BCE-6505948F0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784852" y="4590750"/>
              <a:ext cx="923691" cy="700415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0BE2976A-F8D3-DC8A-736F-1E932CFEE6F4}"/>
              </a:ext>
            </a:extLst>
          </p:cNvPr>
          <p:cNvSpPr txBox="1"/>
          <p:nvPr/>
        </p:nvSpPr>
        <p:spPr bwMode="auto">
          <a:xfrm>
            <a:off x="6417973" y="4176008"/>
            <a:ext cx="2353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de-DE" sz="1400" b="1">
                <a:hlinkClick r:id="rId22"/>
              </a:rPr>
              <a:t>https://greenenergylab.at/en/projects/deriskdh/</a:t>
            </a:r>
            <a:r>
              <a:rPr lang="de-DE" sz="1400" b="1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F4B0CF8-BA75-1242-25A5-F39F572535B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4"/>
    </mc:Choice>
    <mc:Fallback xmlns="">
      <p:transition spd="slow" advTm="199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Optimierte Gebäude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pic>
        <p:nvPicPr>
          <p:cNvPr id="2" name="Grafik 1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8F85DABE-184A-AE3B-C3EF-C0E4C75FD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114344"/>
            <a:ext cx="6881117" cy="356867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D5595E-2629-5A4D-E214-720A6ACC5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5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0"/>
          <p:cNvSpPr>
            <a:spLocks noGrp="1"/>
          </p:cNvSpPr>
          <p:nvPr>
            <p:ph type="ctrTitle" sz="quarter"/>
          </p:nvPr>
        </p:nvSpPr>
        <p:spPr>
          <a:xfrm>
            <a:off x="478870" y="2205746"/>
            <a:ext cx="8514495" cy="1121807"/>
          </a:xfrm>
        </p:spPr>
        <p:txBody>
          <a:bodyPr/>
          <a:lstStyle/>
          <a:p>
            <a:r>
              <a:rPr lang="en-US" sz="3200" dirty="0" err="1"/>
              <a:t>Methodik</a:t>
            </a:r>
            <a:r>
              <a:rPr lang="en-US" sz="3200" dirty="0"/>
              <a:t>:</a:t>
            </a:r>
            <a:endParaRPr lang="en-GB" altLang="de-DE" sz="3200" noProof="0" dirty="0"/>
          </a:p>
        </p:txBody>
      </p:sp>
      <p:pic>
        <p:nvPicPr>
          <p:cNvPr id="6" name="Grafik 5" descr="Ein Bild, das Text, Schrift, Screenshot, Logo enthält.&#10;&#10;KI-generierte Inhalte können fehlerhaft sein.">
            <a:extLst>
              <a:ext uri="{FF2B5EF4-FFF2-40B4-BE49-F238E27FC236}">
                <a16:creationId xmlns:a16="http://schemas.microsoft.com/office/drawing/2014/main" id="{A552431A-8677-B145-694C-9EEAE1F20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69" y="137134"/>
            <a:ext cx="1524925" cy="579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C7A1A-D142-EE55-DBD6-8E1C8D298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029" y="132076"/>
            <a:ext cx="1526508" cy="580140"/>
          </a:xfrm>
          <a:prstGeom prst="rect">
            <a:avLst/>
          </a:prstGeom>
        </p:spPr>
      </p:pic>
      <p:pic>
        <p:nvPicPr>
          <p:cNvPr id="3" name="Picture 2" descr="HOME | e-think">
            <a:extLst>
              <a:ext uri="{FF2B5EF4-FFF2-40B4-BE49-F238E27FC236}">
                <a16:creationId xmlns:a16="http://schemas.microsoft.com/office/drawing/2014/main" id="{808909EF-F733-2EA0-D00E-8CCE6B4CF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807" y="174415"/>
            <a:ext cx="1307082" cy="5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9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8E9B865B-6AF9-49CF-EAC1-37949880652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l="58446"/>
          <a:stretch/>
        </p:blipFill>
        <p:spPr>
          <a:xfrm>
            <a:off x="5568125" y="1215800"/>
            <a:ext cx="3359873" cy="3274610"/>
          </a:xfrm>
          <a:prstGeom prst="rect">
            <a:avLst/>
          </a:prstGeom>
          <a:noFill/>
        </p:spPr>
      </p:pic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267494"/>
            <a:ext cx="6274023" cy="720080"/>
          </a:xfrm>
        </p:spPr>
        <p:txBody>
          <a:bodyPr wrap="square" anchor="b">
            <a:normAutofit/>
          </a:bodyPr>
          <a:lstStyle/>
          <a:p>
            <a:r>
              <a:rPr lang="de-DE" b="1"/>
              <a:t>Maßnahmenkatalog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86563" y="4706434"/>
            <a:ext cx="1824037" cy="1705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6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2"/>
          </p:nvPr>
        </p:nvSpPr>
        <p:spPr>
          <a:xfrm>
            <a:off x="528434" y="4704862"/>
            <a:ext cx="1905000" cy="1711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788B3D-079B-7C38-61EC-B3DB84295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A6BEA2D-0C59-F1D4-5522-13F3F5DA1AF5}"/>
              </a:ext>
            </a:extLst>
          </p:cNvPr>
          <p:cNvSpPr/>
          <p:nvPr/>
        </p:nvSpPr>
        <p:spPr bwMode="auto">
          <a:xfrm>
            <a:off x="453224" y="1272800"/>
            <a:ext cx="1327867" cy="12989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a typeface="ＭＳ Ｐゴシック" charset="0"/>
                <a:cs typeface="+mn-cs"/>
              </a:rPr>
              <a:t>Hausanschluss-station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F58D7F0-17A9-0079-9E7F-27EB223BA3AE}"/>
              </a:ext>
            </a:extLst>
          </p:cNvPr>
          <p:cNvSpPr/>
          <p:nvPr/>
        </p:nvSpPr>
        <p:spPr bwMode="auto">
          <a:xfrm>
            <a:off x="1895938" y="1272801"/>
            <a:ext cx="3359873" cy="12989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Optimiertes Regelventil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Optimierter Mengenbegrenzer/KVS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Optimierte </a:t>
            </a:r>
            <a:r>
              <a:rPr lang="de-DE" dirty="0" err="1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Wärmetauschergröße</a:t>
            </a:r>
            <a:endParaRPr lang="de-DE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Optimierung Grädigkeit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FE175D4-96A3-BC38-7CAA-8CB0E27C9CF3}"/>
              </a:ext>
            </a:extLst>
          </p:cNvPr>
          <p:cNvSpPr/>
          <p:nvPr/>
        </p:nvSpPr>
        <p:spPr bwMode="auto">
          <a:xfrm>
            <a:off x="453224" y="2806653"/>
            <a:ext cx="1327867" cy="1298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a typeface="ＭＳ Ｐゴシック" charset="0"/>
                <a:cs typeface="+mn-cs"/>
              </a:rPr>
              <a:t>Hausanlage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C4751B-EA12-CEB7-192A-1FC37F40FD5B}"/>
              </a:ext>
            </a:extLst>
          </p:cNvPr>
          <p:cNvSpPr/>
          <p:nvPr/>
        </p:nvSpPr>
        <p:spPr bwMode="auto">
          <a:xfrm>
            <a:off x="1895938" y="2806654"/>
            <a:ext cx="3359873" cy="12989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Hydraulischer Abgleich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Optimiertes Nutzerverhalten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Optimierte Förderpumpengröße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Optimierte Abgabesysteme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Speichernutzung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AFFF64D-4FBE-8050-EC36-0FD14CFBE08B}"/>
              </a:ext>
            </a:extLst>
          </p:cNvPr>
          <p:cNvSpPr/>
          <p:nvPr/>
        </p:nvSpPr>
        <p:spPr bwMode="auto">
          <a:xfrm>
            <a:off x="5335325" y="1693628"/>
            <a:ext cx="232800" cy="548640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7889362-F80D-AE45-91D4-86C0B87B3CE6}"/>
              </a:ext>
            </a:extLst>
          </p:cNvPr>
          <p:cNvSpPr/>
          <p:nvPr/>
        </p:nvSpPr>
        <p:spPr bwMode="auto">
          <a:xfrm>
            <a:off x="5335325" y="3181808"/>
            <a:ext cx="232800" cy="548640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79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8"/>
          <p:cNvSpPr>
            <a:spLocks noGrp="1"/>
          </p:cNvSpPr>
          <p:nvPr>
            <p:ph type="title"/>
          </p:nvPr>
        </p:nvSpPr>
        <p:spPr>
          <a:xfrm>
            <a:off x="530225" y="267494"/>
            <a:ext cx="6274023" cy="720080"/>
          </a:xfrm>
        </p:spPr>
        <p:txBody>
          <a:bodyPr wrap="square" anchor="b">
            <a:normAutofit/>
          </a:bodyPr>
          <a:lstStyle/>
          <a:p>
            <a:r>
              <a:rPr lang="de-DE" b="1"/>
              <a:t>Maßnahmenkatalog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86563" y="4706434"/>
            <a:ext cx="1824037" cy="1705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7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2"/>
          </p:nvPr>
        </p:nvSpPr>
        <p:spPr>
          <a:xfrm>
            <a:off x="528434" y="4704862"/>
            <a:ext cx="1905000" cy="1711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788B3D-079B-7C38-61EC-B3DB84295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A6BEA2D-0C59-F1D4-5522-13F3F5DA1AF5}"/>
              </a:ext>
            </a:extLst>
          </p:cNvPr>
          <p:cNvSpPr/>
          <p:nvPr/>
        </p:nvSpPr>
        <p:spPr bwMode="auto">
          <a:xfrm>
            <a:off x="453224" y="1272800"/>
            <a:ext cx="1327867" cy="1298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a typeface="ＭＳ Ｐゴシック" charset="0"/>
                <a:cs typeface="+mn-cs"/>
              </a:rPr>
              <a:t>Trinkwasser-erwärmungs-anlage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F58D7F0-17A9-0079-9E7F-27EB223BA3AE}"/>
              </a:ext>
            </a:extLst>
          </p:cNvPr>
          <p:cNvSpPr/>
          <p:nvPr/>
        </p:nvSpPr>
        <p:spPr bwMode="auto">
          <a:xfrm>
            <a:off x="1895938" y="1272801"/>
            <a:ext cx="3359873" cy="12989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Optimierung Speicher/Speicherladesystem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Optimiertes Zirkulationssystem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Optimiertes Nutzerverhalten Warmwasser 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Dezentrales WW-System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FE175D4-96A3-BC38-7CAA-8CB0E27C9CF3}"/>
              </a:ext>
            </a:extLst>
          </p:cNvPr>
          <p:cNvSpPr/>
          <p:nvPr/>
        </p:nvSpPr>
        <p:spPr bwMode="auto">
          <a:xfrm>
            <a:off x="453224" y="2806653"/>
            <a:ext cx="1327867" cy="1298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ea typeface="ＭＳ Ｐゴシック" charset="0"/>
                <a:cs typeface="+mn-cs"/>
              </a:rPr>
              <a:t>Gebäudehülle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C4751B-EA12-CEB7-192A-1FC37F40FD5B}"/>
              </a:ext>
            </a:extLst>
          </p:cNvPr>
          <p:cNvSpPr/>
          <p:nvPr/>
        </p:nvSpPr>
        <p:spPr bwMode="auto">
          <a:xfrm>
            <a:off x="1895938" y="2806654"/>
            <a:ext cx="3359873" cy="12989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920" tIns="60960" rIns="121920" bIns="60960" anchor="ctr"/>
          <a:lstStyle/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2-fach, 3-fach Verglasung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Thermische Sanierung für Fassade, Dach, Boden, Kellerdecke,  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Optimierte Luftdichtheit</a:t>
            </a:r>
          </a:p>
          <a:p>
            <a:pPr marL="228594" indent="-228594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Optimierte Wärmebrücken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AFFF64D-4FBE-8050-EC36-0FD14CFBE08B}"/>
              </a:ext>
            </a:extLst>
          </p:cNvPr>
          <p:cNvSpPr/>
          <p:nvPr/>
        </p:nvSpPr>
        <p:spPr bwMode="auto">
          <a:xfrm>
            <a:off x="5335325" y="1693628"/>
            <a:ext cx="232800" cy="548640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7889362-F80D-AE45-91D4-86C0B87B3CE6}"/>
              </a:ext>
            </a:extLst>
          </p:cNvPr>
          <p:cNvSpPr/>
          <p:nvPr/>
        </p:nvSpPr>
        <p:spPr bwMode="auto">
          <a:xfrm>
            <a:off x="5335325" y="3181808"/>
            <a:ext cx="232800" cy="548640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accent2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353017-9805-0B5A-905B-86CC3D511E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376" r="2" b="4172"/>
          <a:stretch/>
        </p:blipFill>
        <p:spPr>
          <a:xfrm>
            <a:off x="5809312" y="1204884"/>
            <a:ext cx="2393188" cy="3100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39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0"/>
          <p:cNvSpPr>
            <a:spLocks noGrp="1"/>
          </p:cNvSpPr>
          <p:nvPr>
            <p:ph type="ctrTitle" sz="quarter"/>
          </p:nvPr>
        </p:nvSpPr>
        <p:spPr>
          <a:xfrm>
            <a:off x="478870" y="2205746"/>
            <a:ext cx="8514495" cy="1121807"/>
          </a:xfrm>
        </p:spPr>
        <p:txBody>
          <a:bodyPr/>
          <a:lstStyle/>
          <a:p>
            <a:r>
              <a:rPr lang="en-US" sz="3200" dirty="0" err="1"/>
              <a:t>Simulationsergebnisse</a:t>
            </a:r>
            <a:endParaRPr lang="en-GB" altLang="de-DE" sz="3200" noProof="0" dirty="0"/>
          </a:p>
        </p:txBody>
      </p:sp>
      <p:pic>
        <p:nvPicPr>
          <p:cNvPr id="6" name="Grafik 5" descr="Ein Bild, das Text, Schrift, Screenshot, Logo enthält.&#10;&#10;KI-generierte Inhalte können fehlerhaft sein.">
            <a:extLst>
              <a:ext uri="{FF2B5EF4-FFF2-40B4-BE49-F238E27FC236}">
                <a16:creationId xmlns:a16="http://schemas.microsoft.com/office/drawing/2014/main" id="{A552431A-8677-B145-694C-9EEAE1F20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69" y="137134"/>
            <a:ext cx="1524925" cy="579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C7A1A-D142-EE55-DBD6-8E1C8D298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029" y="132076"/>
            <a:ext cx="1526508" cy="580140"/>
          </a:xfrm>
          <a:prstGeom prst="rect">
            <a:avLst/>
          </a:prstGeom>
        </p:spPr>
      </p:pic>
      <p:pic>
        <p:nvPicPr>
          <p:cNvPr id="3" name="Picture 2" descr="HOME | e-think">
            <a:extLst>
              <a:ext uri="{FF2B5EF4-FFF2-40B4-BE49-F238E27FC236}">
                <a16:creationId xmlns:a16="http://schemas.microsoft.com/office/drawing/2014/main" id="{A72230B5-CE97-257E-ABEC-2882BB0CB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807" y="174415"/>
            <a:ext cx="1307082" cy="5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1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/>
              <a:t>Klassifizierung nach Baualtersklassen: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/>
              <a:t>Vor 1919</a:t>
            </a:r>
            <a:r>
              <a:rPr lang="de-DE"/>
              <a:t> (schlechte Wärmedämmung, hohe Luftwechselraten)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/>
              <a:t>1960-1970</a:t>
            </a:r>
            <a:r>
              <a:rPr lang="de-DE"/>
              <a:t> (moderate Wärmedämmung, erste Sanierungsmaßnahmen)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/>
              <a:t>Nach 2001</a:t>
            </a:r>
            <a:r>
              <a:rPr lang="de-DE"/>
              <a:t> (niedrige U-Werte, moderne Standards)</a:t>
            </a:r>
          </a:p>
          <a:p>
            <a:pPr marL="0" indent="0">
              <a:buNone/>
            </a:pPr>
            <a:endParaRPr lang="en-GB" altLang="de-DE">
              <a:ea typeface="Geneva" charset="0"/>
              <a:cs typeface="Geneva" charset="0"/>
            </a:endParaRPr>
          </a:p>
        </p:txBody>
      </p:sp>
      <p:sp>
        <p:nvSpPr>
          <p:cNvPr id="1740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Modellierung des Gebäudebestands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2F121-D33C-9A4E-BCC9-252763084EC9}" type="slidenum">
              <a:rPr lang="de-DE" altLang="de-DE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90B1A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618437-1C95-1940-BF88-123E1E12D43B}" type="datetime1">
              <a:rPr lang="de-AT" altLang="de-DE" smtClean="0">
                <a:solidFill>
                  <a:schemeClr val="accent2"/>
                </a:solidFill>
              </a:rPr>
              <a:t>26.02.2025</a:t>
            </a:fld>
            <a:endParaRPr lang="de-DE" altLang="de-DE">
              <a:solidFill>
                <a:schemeClr val="accent2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309734-D86D-6EFF-B2A6-E3D2A174A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44" y="2387957"/>
            <a:ext cx="7066111" cy="2402477"/>
          </a:xfrm>
          <a:prstGeom prst="rect">
            <a:avLst/>
          </a:prstGeom>
          <a:noFill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13EC966-280E-4BE2-7FE7-EB4C87753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35" y="630151"/>
            <a:ext cx="1637389" cy="5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2323"/>
      </p:ext>
    </p:extLst>
  </p:cSld>
  <p:clrMapOvr>
    <a:masterClrMapping/>
  </p:clrMapOvr>
</p:sld>
</file>

<file path=ppt/theme/theme1.xml><?xml version="1.0" encoding="utf-8"?>
<a:theme xmlns:a="http://schemas.openxmlformats.org/drawingml/2006/main" name="AIT_Power_Point_Vorlage-1">
  <a:themeElements>
    <a:clrScheme name="AIT RZ">
      <a:dk1>
        <a:srgbClr val="000000"/>
      </a:dk1>
      <a:lt1>
        <a:srgbClr val="FFFFFF"/>
      </a:lt1>
      <a:dk2>
        <a:srgbClr val="790B1A"/>
      </a:dk2>
      <a:lt2>
        <a:srgbClr val="FFFFFF"/>
      </a:lt2>
      <a:accent1>
        <a:srgbClr val="790B1A"/>
      </a:accent1>
      <a:accent2>
        <a:srgbClr val="5D6C74"/>
      </a:accent2>
      <a:accent3>
        <a:srgbClr val="40AA9B"/>
      </a:accent3>
      <a:accent4>
        <a:srgbClr val="330040"/>
      </a:accent4>
      <a:accent5>
        <a:srgbClr val="BDBDBD"/>
      </a:accent5>
      <a:accent6>
        <a:srgbClr val="000000"/>
      </a:accent6>
      <a:hlink>
        <a:srgbClr val="790B1A"/>
      </a:hlink>
      <a:folHlink>
        <a:srgbClr val="790B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accent2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indent="0">
          <a:spcBef>
            <a:spcPts val="400"/>
          </a:spcBef>
          <a:buFont typeface="Arial" charset="0"/>
          <a:buNone/>
          <a:defRPr sz="1600" kern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T_PPTMaster_16zu9_EN_170216" id="{1B95EC1C-B472-450A-8903-C98D4969BD52}" vid="{33B5C33D-DA2D-4FC3-AD9E-3EDC816E9345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a60dd7-7732-4458-b447-eebb0d52644b">
      <Terms xmlns="http://schemas.microsoft.com/office/infopath/2007/PartnerControls"/>
    </lcf76f155ced4ddcb4097134ff3c332f>
    <TaxCatchAll xmlns="da39220e-1724-4f91-9fff-6df8a7cd76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30626BCC4114F83BC9547FC53A72E" ma:contentTypeVersion="16" ma:contentTypeDescription="Create a new document." ma:contentTypeScope="" ma:versionID="fb318e7212e2255c9890c9ccf82de240">
  <xsd:schema xmlns:xsd="http://www.w3.org/2001/XMLSchema" xmlns:xs="http://www.w3.org/2001/XMLSchema" xmlns:p="http://schemas.microsoft.com/office/2006/metadata/properties" xmlns:ns2="7ea60dd7-7732-4458-b447-eebb0d52644b" xmlns:ns3="da39220e-1724-4f91-9fff-6df8a7cd76b8" targetNamespace="http://schemas.microsoft.com/office/2006/metadata/properties" ma:root="true" ma:fieldsID="b40d5a4c4e913bfb8b4cab88ff1bc3c4" ns2:_="" ns3:_="">
    <xsd:import namespace="7ea60dd7-7732-4458-b447-eebb0d52644b"/>
    <xsd:import namespace="da39220e-1724-4f91-9fff-6df8a7cd7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0dd7-7732-4458-b447-eebb0d5264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d4a4384-8771-4db4-a8b8-df0fba6cdf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9220e-1724-4f91-9fff-6df8a7cd76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8221c5-8c11-4dcc-a1c6-49b147ea935f}" ma:internalName="TaxCatchAll" ma:showField="CatchAllData" ma:web="da39220e-1724-4f91-9fff-6df8a7cd7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AFCB5-73BC-415B-B507-5E0B1092D64D}">
  <ds:schemaRefs>
    <ds:schemaRef ds:uri="da39220e-1724-4f91-9fff-6df8a7cd76b8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ea60dd7-7732-4458-b447-eebb0d52644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BCBAA2B-4BD7-4BD7-BFD8-64C145741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9F1658-86AC-408C-9EB9-35D5B1DD7FF3}">
  <ds:schemaRefs>
    <ds:schemaRef ds:uri="7ea60dd7-7732-4458-b447-eebb0d52644b"/>
    <ds:schemaRef ds:uri="da39220e-1724-4f91-9fff-6df8a7cd76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AIT_PPTMaster_16zu9_EN_170216</Template>
  <TotalTime>0</TotalTime>
  <Words>742</Words>
  <Application>Microsoft Office PowerPoint</Application>
  <PresentationFormat>Bildschirmpräsentation (16:9)</PresentationFormat>
  <Paragraphs>180</Paragraphs>
  <Slides>21</Slides>
  <Notes>18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Geneva</vt:lpstr>
      <vt:lpstr>Times New Roman</vt:lpstr>
      <vt:lpstr>Wingdings</vt:lpstr>
      <vt:lpstr>AIT_Power_Point_Vorlage-1</vt:lpstr>
      <vt:lpstr>Optimized Building Performance for Decarbonized District Heating:</vt:lpstr>
      <vt:lpstr>Motivation und zentrale Fragestellungen</vt:lpstr>
      <vt:lpstr>Project overview - DeRISKDH </vt:lpstr>
      <vt:lpstr>Optimierte Gebäude</vt:lpstr>
      <vt:lpstr>Methodik:</vt:lpstr>
      <vt:lpstr>Maßnahmenkatalog</vt:lpstr>
      <vt:lpstr>Maßnahmenkatalog</vt:lpstr>
      <vt:lpstr>Simulationsergebnisse</vt:lpstr>
      <vt:lpstr>Modellierung des Gebäudebestands</vt:lpstr>
      <vt:lpstr>Optimierte Gebäude</vt:lpstr>
      <vt:lpstr>Optimierte Gebäude</vt:lpstr>
      <vt:lpstr>Optimierte Gebäude - Hydraulik</vt:lpstr>
      <vt:lpstr>Maßnahme Hydraulischer ABgleich</vt:lpstr>
      <vt:lpstr>Maßnahme Hydraulischer ABgleich</vt:lpstr>
      <vt:lpstr>Schlussfolgerung und ausblick</vt:lpstr>
      <vt:lpstr>Ergebnismatrix</vt:lpstr>
      <vt:lpstr>Aggregation auf Gebäudebestandsebene</vt:lpstr>
      <vt:lpstr>Fazit</vt:lpstr>
      <vt:lpstr>Vielen Dank für Ihre Aufmerksamkeit! </vt:lpstr>
      <vt:lpstr>Maßnahme Hydraulischer ABgleich</vt:lpstr>
      <vt:lpstr>SH Hydraulic inbalancing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AIT Austrian Institute  of Technology</dc:title>
  <dc:creator>Spirit Software</dc:creator>
  <cp:lastModifiedBy>Catal Jerik</cp:lastModifiedBy>
  <cp:revision>2</cp:revision>
  <cp:lastPrinted>2017-02-13T10:05:30Z</cp:lastPrinted>
  <dcterms:created xsi:type="dcterms:W3CDTF">2017-03-23T09:03:13Z</dcterms:created>
  <dcterms:modified xsi:type="dcterms:W3CDTF">2025-02-26T22:51:03Z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0x01010061130626BCC4114F83BC9547FC53A72E</vt:lpwstr>
  </property>
  <property fmtid="{D5CDD505-2E9C-101B-9397-08002B2CF9AE}" pid="3" name="MediaServiceImageTags">
    <vt:lpwstr/>
  </property>
</Properties>
</file>